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spreadsheetml.printerSettings"/>
  <Default Extension="rels" ContentType="application/vnd.openxmlformats-package.relationships+xml"/>
  <Default Extension="xml" ContentType="application/xml"/>
  <Override PartName="/xl/workbook.xml" ContentType="application/vnd.openxmlformats-officedocument.spreadsheetml.sheet.main+xml"/>
  <Override PartName="/xl/worksheets/sheet1.xml" ContentType="application/vnd.openxmlformats-officedocument.spreadsheetml.worksheet+xml"/>
  <Override PartName="/xl/worksheets/sheet2.xml" ContentType="application/vnd.openxmlformats-officedocument.spreadsheetml.worksheet+xml"/>
  <Override PartName="/xl/worksheets/sheet3.xml" ContentType="application/vnd.openxmlformats-officedocument.spreadsheetml.worksheet+xml"/>
  <Override PartName="/xl/worksheets/sheet4.xml" ContentType="application/vnd.openxmlformats-officedocument.spreadsheetml.worksheet+xml"/>
  <Override PartName="/xl/worksheets/sheet5.xml" ContentType="application/vnd.openxmlformats-officedocument.spreadsheetml.worksheet+xml"/>
  <Override PartName="/xl/worksheets/sheet6.xml" ContentType="application/vnd.openxmlformats-officedocument.spreadsheetml.worksheet+xml"/>
  <Override PartName="/xl/worksheets/sheet7.xml" ContentType="application/vnd.openxmlformats-officedocument.spreadsheetml.worksheet+xml"/>
  <Override PartName="/xl/worksheets/sheet8.xml" ContentType="application/vnd.openxmlformats-officedocument.spreadsheetml.worksheet+xml"/>
  <Override PartName="/xl/worksheets/sheet9.xml" ContentType="application/vnd.openxmlformats-officedocument.spreadsheetml.worksheet+xml"/>
  <Override PartName="/xl/worksheets/sheet10.xml" ContentType="application/vnd.openxmlformats-officedocument.spreadsheetml.worksheet+xml"/>
  <Override PartName="/xl/worksheets/sheet11.xml" ContentType="application/vnd.openxmlformats-officedocument.spreadsheetml.worksheet+xml"/>
  <Override PartName="/xl/worksheets/sheet12.xml" ContentType="application/vnd.openxmlformats-officedocument.spreadsheetml.worksheet+xml"/>
  <Override PartName="/xl/worksheets/sheet13.xml" ContentType="application/vnd.openxmlformats-officedocument.spreadsheetml.worksheet+xml"/>
  <Override PartName="/xl/theme/theme1.xml" ContentType="application/vnd.openxmlformats-officedocument.theme+xml"/>
  <Override PartName="/xl/styles.xml" ContentType="application/vnd.openxmlformats-officedocument.spreadsheetml.styles+xml"/>
  <Override PartName="/xl/sharedStrings.xml" ContentType="application/vnd.openxmlformats-officedocument.spreadsheetml.sharedStrings+xml"/>
  <Override PartName="/xl/drawings/drawing1.xml" ContentType="application/vnd.openxmlformats-officedocument.drawing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xl/workbook.xml"/><Relationship Id="rId4" Type="http://schemas.openxmlformats.org/officeDocument/2006/relationships/custom-properties" Target="docProps/custom.xml"/></Relationships>
</file>

<file path=xl/workbook.xml><?xml version="1.0" encoding="utf-8"?>
<workbook xmlns="http://schemas.openxmlformats.org/spreadsheetml/2006/main" xmlns:r="http://schemas.openxmlformats.org/officeDocument/2006/relationships" xmlns:mc="http://schemas.openxmlformats.org/markup-compatibility/2006" xmlns:x15="http://schemas.microsoft.com/office/spreadsheetml/2010/11/main" mc:Ignorable="x15">
  <fileVersion appName="xl" lastEdited="6" lowestEdited="7" rupBuild="14420"/>
  <workbookPr/>
  <mc:AlternateContent xmlns:mc="http://schemas.openxmlformats.org/markup-compatibility/2006">
    <mc:Choice Requires="x15">
      <x15ac:absPath xmlns:x15ac="http://schemas.microsoft.com/office/spreadsheetml/2010/11/ac" url="https://intra.phoconnect.oahpp.ca/sites/PDP/IMSCommsKnowledgeProducts/DATABASE_Ontario_Marginalization_Index_2021/"/>
    </mc:Choice>
  </mc:AlternateContent>
  <bookViews>
    <workbookView xWindow="0" yWindow="0" windowWidth="13425" windowHeight="945" tabRatio="862"/>
  </bookViews>
  <sheets>
    <sheet name="Indice ON-Marg 2021" sheetId="12" r:id="rId1"/>
    <sheet name="Description des variables" sheetId="15" r:id="rId2"/>
    <sheet name="Avertissements" sheetId="14" r:id="rId3"/>
    <sheet name="AD_2021" sheetId="1" r:id="rId4"/>
    <sheet name="2021_SRIDU" sheetId="2" r:id="rId5"/>
    <sheet name="2021_ADAIDU" sheetId="10" r:id="rId6"/>
    <sheet name="2021_SDRIDU" sheetId="3" r:id="rId7"/>
    <sheet name="2021_SRUIDU" sheetId="4" r:id="rId8"/>
    <sheet name="2021_DRIDU" sheetId="9" r:id="rId9"/>
    <sheet name="2021_RMRIDU" sheetId="5" r:id="rId10"/>
    <sheet name="2021_BSIDU" sheetId="6" r:id="rId11"/>
    <sheet name="2021_RLISSIDU" sheetId="7" r:id="rId12"/>
    <sheet name="2021_SRRLISSIDU" sheetId="11" r:id="rId13"/>
  </sheets>
  <definedNames>
    <definedName name="_1_2016_ADAUID" localSheetId="1">#REF!</definedName>
    <definedName name="_1_2016_ADAUID">#REF!</definedName>
    <definedName name="_2_2016_CCSUID" localSheetId="1">#REF!</definedName>
    <definedName name="_2_2016_CCSUID">#REF!</definedName>
    <definedName name="_2021_ADAUID" localSheetId="1">#REF!</definedName>
    <definedName name="_2021_ADAUID">'2021_ADAIDU'!$A$2:$J$1680</definedName>
    <definedName name="_2021_CCSUID" localSheetId="1">#REF!</definedName>
    <definedName name="_2021_CCSUID">'2021_SRUIDU'!$A$2:$J$274</definedName>
    <definedName name="_2021_CDUID" localSheetId="1">#REF!</definedName>
    <definedName name="_2021_CDUID">'2021_DRIDU'!$A$2:$F$50</definedName>
    <definedName name="_2021_CMAUID" localSheetId="1">#REF!</definedName>
    <definedName name="_2021_CMAUID">'2021_RMRIDU'!$A$2:$G$48</definedName>
    <definedName name="_2021_CSDUID" localSheetId="1">#REF!</definedName>
    <definedName name="_2021_CSDUID">'2021_SDRIDU'!$A$2:$K$578</definedName>
    <definedName name="_2021_CTUID" localSheetId="1">#REF!</definedName>
    <definedName name="_2021_CTUID">'2021_SRIDU'!$A$2:$J$2534</definedName>
    <definedName name="_2021_HUID" localSheetId="1">#REF!</definedName>
    <definedName name="_2021_HUID">'2021_BSIDU'!$A$2:$G$35</definedName>
    <definedName name="_2021_LHINSRUID" localSheetId="1">#REF!</definedName>
    <definedName name="_2021_LHINSRUID">'2021_SRRLISSIDU'!$A$2:$K$77</definedName>
    <definedName name="_2021_LHINUID" localSheetId="1">#REF!</definedName>
    <definedName name="_2021_LHINUID">'2021_RLISSIDU'!$A$2:$G$15</definedName>
    <definedName name="_2021_SRUID" localSheetId="1">#REF!</definedName>
    <definedName name="_2021_SRUID">#REF!</definedName>
    <definedName name="_3_2016_CDUID" localSheetId="1">#REF!</definedName>
    <definedName name="_3_2016_CDUID">#REF!</definedName>
    <definedName name="_4_2016_CMAUID" localSheetId="1">#REF!</definedName>
    <definedName name="_4_2016_CMAUID">#REF!</definedName>
    <definedName name="_5_2016_CSDUID">#REF!</definedName>
    <definedName name="_6_2016_CTUID">#REF!</definedName>
    <definedName name="_7_2016_LHINSRUID">#REF!</definedName>
    <definedName name="_8_2016_LHINUID">#REF!</definedName>
    <definedName name="_9_2016_PHUUID">#REF!</definedName>
    <definedName name="DA_2016">#REF!</definedName>
    <definedName name="DA_2021" localSheetId="1">#REF!</definedName>
    <definedName name="DA_2021">AD_2021!$A$2:$J$20469</definedName>
  </definedNames>
  <calcPr calcId="0"/>
  <extLst>
    <ext xmlns:xcalcf="http://schemas.microsoft.com/office/spreadsheetml/2018/calcfeatures" uri="{B58B0392-4F1F-4190-BB64-5DF3571DCE5F}">
      <xcalcf:calcFeatures>
        <xcalcf:feature name="microsoft.com:RD"/>
        <xcalcf:feature name="microsoft.com:FV"/>
        <xcalcf:feature name="microsoft.com:LET_WF"/>
        <xcalcf:feature name="microsoft.com:LAMBDA_WF"/>
        <xcalcf:feature name="microsoft.com:ARRAYTEXT_WF"/>
      </xcalcf:calcFeatures>
    </ext>
  </extLst>
</workbook>
</file>

<file path=xl/sharedStrings.xml><?xml version="1.0" encoding="utf-8"?>
<sst xmlns="http://schemas.openxmlformats.org/spreadsheetml/2006/main" count="26564" uniqueCount="25423">
  <si>
    <r>
      <t>Indice de marginalisation ontarien 2021</t>
    </r>
    <r>
      <rPr>
        <sz val="11"/>
        <color theme="1"/>
        <rFont val="Calibri"/>
        <family val="2"/>
        <scheme val="minor"/>
      </rPr>
      <t xml:space="preserve"> </t>
    </r>
  </si>
  <si>
    <t>Renseignements sur la publication</t>
  </si>
  <si>
    <r>
      <rPr>
        <sz val="12"/>
        <color indexed="8"/>
        <rFont val="Calibri"/>
        <family val="2"/>
      </rPr>
      <t xml:space="preserve">L’indice de marginalisation ontarien 2021 a été crée en collaboration avec les chercheurs du </t>
    </r>
    <r>
      <rPr>
        <sz val="12"/>
        <color indexed="8"/>
        <rFont val="Calibri"/>
        <family val="2"/>
      </rPr>
      <t>Centre MAP pour des solutions de santé urbaine</t>
    </r>
    <r>
      <rPr>
        <sz val="12"/>
        <color indexed="8"/>
        <rFont val="Calibri"/>
        <family val="2"/>
      </rPr>
      <t xml:space="preserve"> de l’hôpital St. Michael et de Santé publique Ontario.</t>
    </r>
  </si>
  <si>
    <t>Comment citer ce document :</t>
  </si>
  <si>
    <t>Auteurs</t>
  </si>
  <si>
    <t>Flora I. Matheson, PhD 
Chercheuse scientifique
Centre MAP pour les solutions en santé urbaine
Hôpital St. Michael</t>
  </si>
  <si>
    <r>
      <t>Trevor van Ingen
Épidémiologiste en chef, Services d’analyse
Santé publique Ontario</t>
    </r>
    <r>
      <rPr>
        <sz val="11"/>
        <color theme="1"/>
        <rFont val="Calibri"/>
        <family val="2"/>
        <scheme val="minor"/>
      </rPr>
      <t xml:space="preserve"> </t>
    </r>
  </si>
  <si>
    <r>
      <rPr>
        <sz val="12"/>
        <color indexed="8"/>
        <rFont val="Calibri"/>
        <family val="2"/>
      </rPr>
      <t>Gary M</t>
    </r>
    <r>
      <rPr>
        <sz val="12"/>
        <color indexed="8"/>
        <rFont val="Calibri"/>
        <family val="2"/>
      </rPr>
      <t>oloney
Systèmes d’information géographique (SIG)
Spécialiste des systèmes d’information géographique (SIG) 
Centre MAP pour des solutions de santé urbaine
Hôpital St. Michael</t>
    </r>
  </si>
  <si>
    <t>Remerciements</t>
  </si>
  <si>
    <r>
      <t>Les auteurs souhaitent exprimer leurs sincères remerciements à leurs collègues de Santé publique Ontario, du Centre MAP pour des solutions de santé urbaine et de l’Hôpital St. Michael pour leurs contributions.</t>
    </r>
    <r>
      <rPr>
        <sz val="11"/>
        <color theme="1"/>
        <rFont val="Calibri"/>
        <family val="2"/>
        <scheme val="minor"/>
      </rPr>
      <t xml:space="preserve"> </t>
    </r>
    <r>
      <rPr>
        <sz val="11"/>
        <color theme="1"/>
        <rFont val="Calibri"/>
        <family val="2"/>
        <scheme val="minor"/>
      </rPr>
      <t>Ils tiennent également à remercier les partenaires communautaires qui ont participé à la consultation sur le changement de désignation des dimensions de l’indice de marginalisation ontarien (indice ON-Marg).</t>
    </r>
    <r>
      <rPr>
        <sz val="11"/>
        <color theme="1"/>
        <rFont val="Calibri"/>
        <family val="2"/>
        <scheme val="minor"/>
      </rPr>
      <t xml:space="preserve"> </t>
    </r>
    <r>
      <rPr>
        <sz val="11"/>
        <color theme="1"/>
        <rFont val="Calibri"/>
        <family val="2"/>
        <scheme val="minor"/>
      </rPr>
      <t>Des remerciements tout particulier au Dr Jim Dunn, au Dr Rick Glazier et au Dr Rahim Moineddin.</t>
    </r>
  </si>
  <si>
    <t>Renseignements</t>
  </si>
  <si>
    <r>
      <t>Pour plus de renseignements sur l’indice de marginalisation ontarien 2021, veuillez écrire à analytics@oahpp.ca ou HealthProfiles@smh.ca.</t>
    </r>
    <r>
      <rPr>
        <sz val="11"/>
        <color theme="1"/>
        <rFont val="Calibri"/>
        <family val="2"/>
        <scheme val="minor"/>
      </rPr>
      <t xml:space="preserve">  </t>
    </r>
  </si>
  <si>
    <t>Description des variables</t>
  </si>
  <si>
    <t>Les données utilisées pour la création de l’indice 2021 proviennent de :</t>
  </si>
  <si>
    <r>
      <t>Statistique Canada.</t>
    </r>
    <r>
      <rPr>
        <sz val="11"/>
        <color theme="1"/>
        <rFont val="Calibri"/>
        <family val="2"/>
        <scheme val="minor"/>
      </rPr>
      <t xml:space="preserve"> </t>
    </r>
    <r>
      <rPr>
        <sz val="11"/>
        <color theme="1"/>
        <rFont val="Calibri"/>
        <family val="2"/>
        <scheme val="minor"/>
      </rPr>
      <t>2023.</t>
    </r>
    <r>
      <rPr>
        <sz val="11"/>
        <color theme="1"/>
        <rFont val="Calibri"/>
        <family val="2"/>
        <scheme val="minor"/>
      </rPr>
      <t xml:space="preserve"> </t>
    </r>
    <r>
      <rPr>
        <sz val="11"/>
        <color theme="1"/>
        <rFont val="Calibri"/>
        <family val="2"/>
        <scheme val="minor"/>
      </rPr>
      <t>Profil du recensement.</t>
    </r>
    <r>
      <rPr>
        <sz val="11"/>
        <color theme="1"/>
        <rFont val="Calibri"/>
        <family val="2"/>
        <scheme val="minor"/>
      </rPr>
      <t xml:space="preserve"> </t>
    </r>
    <r>
      <rPr>
        <sz val="11"/>
        <color theme="1"/>
        <rFont val="Calibri"/>
        <family val="2"/>
        <scheme val="minor"/>
      </rPr>
      <t>Recensement de la population de 2021.</t>
    </r>
    <r>
      <rPr>
        <sz val="11"/>
        <color theme="1"/>
        <rFont val="Calibri"/>
        <family val="2"/>
        <scheme val="minor"/>
      </rPr>
      <t xml:space="preserve"> </t>
    </r>
    <r>
      <rPr>
        <sz val="11"/>
        <color theme="1"/>
        <rFont val="Calibri"/>
        <family val="2"/>
        <scheme val="minor"/>
      </rPr>
      <t>Numéro au catalogue de Statistique Canada 98-316-X2021001.</t>
    </r>
    <r>
      <rPr>
        <sz val="11"/>
        <color theme="1"/>
        <rFont val="Calibri"/>
        <family val="2"/>
        <scheme val="minor"/>
      </rPr>
      <t xml:space="preserve"> </t>
    </r>
    <r>
      <rPr>
        <sz val="11"/>
        <color theme="1"/>
        <rFont val="Calibri"/>
        <family val="2"/>
        <scheme val="minor"/>
      </rPr>
      <t xml:space="preserve">Ottawa. </t>
    </r>
    <r>
      <rPr>
        <sz val="11"/>
        <color theme="1"/>
        <rFont val="Calibri"/>
        <family val="2"/>
        <scheme val="minor"/>
      </rPr>
      <t xml:space="preserve"> </t>
    </r>
    <r>
      <rPr>
        <sz val="11"/>
        <color theme="1"/>
        <rFont val="Calibri"/>
        <family val="2"/>
        <scheme val="minor"/>
      </rPr>
      <t>Publié le 8 février 2023. https://www12.statcan.gc.ca/census-recensement/2021/dp-pd/prof/index.cfm?Lang=F (consulté le 22 février 2023).</t>
    </r>
  </si>
  <si>
    <t>Changement de nom des dimensions :</t>
  </si>
  <si>
    <r>
      <t>Pour l’édition 2021 de l’indice On-Marg, nous avons consulté les partenaires communautaires afin de renommer les dimensions.</t>
    </r>
    <r>
      <rPr>
        <sz val="11"/>
        <color theme="1"/>
        <rFont val="Calibri"/>
        <family val="2"/>
        <scheme val="minor"/>
      </rPr>
      <t xml:space="preserve"> </t>
    </r>
    <r>
      <rPr>
        <sz val="11"/>
        <color theme="1"/>
        <rFont val="Calibri"/>
        <family val="2"/>
        <scheme val="minor"/>
      </rPr>
      <t>Bien que les dimensions de la version 2021 correspondent toujours à celles des versions antérieures de l’indice, leur appellation a été modifiée pour éviter un langage fondé sur les lacunes et refléter plus fidèlement les indicateurs du recensement associés à chacune des dimensions.</t>
    </r>
    <r>
      <rPr>
        <sz val="11"/>
        <color theme="1"/>
        <rFont val="Calibri"/>
        <family val="2"/>
        <scheme val="minor"/>
      </rPr>
      <t xml:space="preserve"> </t>
    </r>
    <r>
      <rPr>
        <sz val="11"/>
        <color theme="1"/>
        <rFont val="Calibri"/>
        <family val="2"/>
        <scheme val="minor"/>
      </rPr>
      <t>Pour de plus amples détails, veuillez consulter le mode d’emploi de l’indice ON-Marg 2021.</t>
    </r>
  </si>
  <si>
    <t>Nouvelles appellations</t>
  </si>
  <si>
    <t>Anciennes appellations</t>
  </si>
  <si>
    <t>Ménages et logements</t>
  </si>
  <si>
    <t>Instabilité résidentielle</t>
  </si>
  <si>
    <t>Ressources matérielles</t>
  </si>
  <si>
    <t>Privation matérielle</t>
  </si>
  <si>
    <t>Âge et population active</t>
  </si>
  <si>
    <t>Dépendance</t>
  </si>
  <si>
    <t>Populations racialisées et nouveaux arrivants</t>
  </si>
  <si>
    <t>Concentration ethnique</t>
  </si>
  <si>
    <t>Variables incluses dans ce fichier :</t>
  </si>
  <si>
    <t>Variable</t>
  </si>
  <si>
    <t>Description</t>
  </si>
  <si>
    <t>Pop2021</t>
  </si>
  <si>
    <t>Nombre total d’habitants – Recensement 2021</t>
  </si>
  <si>
    <t>ménages_logements_AD21</t>
  </si>
  <si>
    <t>Score factoriel sur les composantes principales – Ménages et logements (des valeurs plus élevées signifient une plus grande marginalisation liée aux ménages et aux logements)</t>
  </si>
  <si>
    <t>ménages_logements_q_AD21</t>
  </si>
  <si>
    <t>Quintiles – Ménages et logements (1=faible marginalisation liée aux ménages et logements, 5=forte marginalisation liée aux ménages et logements)</t>
  </si>
  <si>
    <t>ressources_matérielles_AD21</t>
  </si>
  <si>
    <t>Score factoriel sur les composantes principales – Ressources matérielles (des valeurs plus élevées signifient une plus grande marginalisation liée aux ressources matérielles)</t>
  </si>
  <si>
    <t>ressources_matérielles_q_AD21</t>
  </si>
  <si>
    <t>Quintiles – Ressources matérielles (1 = faible marginalisation liée aux ressources matérielles, 5 = forte marginalisation liée aux ressources matérielles)</t>
  </si>
  <si>
    <t>âge_populationactive_AD21</t>
  </si>
  <si>
    <t>Score factoriel sur les composantes principales – Âge et population active (des valeurs plus élevées signifient une plus grande marginalisation liée à l’âge et à la population active)</t>
  </si>
  <si>
    <t>âge_populationactive_q_AD21</t>
  </si>
  <si>
    <t>Quintiles – Âge et population active (1 = faible marginalisation liée à l’âge et à la population active, 5 = forte marginalisation liée à l’âge et à la population active)</t>
  </si>
  <si>
    <t>pop_racialisées_NA_AD21</t>
  </si>
  <si>
    <t>Score factoriel sur les composantes principales – Populations racialisées et nouveaux arrivants (des valeurs plus élevées signifient une plus grande marginalisation liée aux populations racialisées et aux nouveaux arrivants)</t>
  </si>
  <si>
    <t>pop_racialisées_NA_q_AD21</t>
  </si>
  <si>
    <t>Quintiles – Populations racialisées et nouveaux arrivants (1=faible marginalisation liée aux populations racialisées et aux nouveaux arrivants, 5=marginalisation élevée liée aux populations racialisées et aux nouveaux arrivants)</t>
  </si>
  <si>
    <t>ADIDU</t>
  </si>
  <si>
    <t>Aire de diffusion</t>
  </si>
  <si>
    <t>SRIDU</t>
  </si>
  <si>
    <t>Secteur de recensement</t>
  </si>
  <si>
    <t>ADAIDU</t>
  </si>
  <si>
    <t>Aire de diffusion agrégée</t>
  </si>
  <si>
    <t>SDRIDU</t>
  </si>
  <si>
    <t>Subdivisions de recensement</t>
  </si>
  <si>
    <t>SRUIDU</t>
  </si>
  <si>
    <t>Subdivision de recensement unifiée</t>
  </si>
  <si>
    <t>DRIDU</t>
  </si>
  <si>
    <t>Divisions de recensement</t>
  </si>
  <si>
    <t>RMRIDU</t>
  </si>
  <si>
    <t>Région métropolitaine de recensement</t>
  </si>
  <si>
    <t>BSIDU</t>
  </si>
  <si>
    <t>Bureau de santé publique</t>
  </si>
  <si>
    <t>RLISSIDU</t>
  </si>
  <si>
    <t xml:space="preserve">Réseaux locaux d’intégration des services de santé </t>
  </si>
  <si>
    <t>SRRLISSIDU</t>
  </si>
  <si>
    <t>Sous-région des Réseaux locaux d’intégration des services de santé</t>
  </si>
  <si>
    <r>
      <rPr>
        <b/>
        <sz val="12"/>
        <color indexed="8"/>
        <rFont val="Calibri"/>
        <family val="2"/>
      </rPr>
      <t>Remarque :</t>
    </r>
    <r>
      <rPr>
        <sz val="12"/>
        <color indexed="8"/>
        <rFont val="Calibri"/>
        <family val="2"/>
      </rPr>
      <t xml:space="preserve"> </t>
    </r>
    <r>
      <rPr>
        <sz val="12"/>
        <color indexed="8"/>
        <rFont val="Calibri"/>
        <family val="2"/>
      </rPr>
      <t>Les quintiles ne sont disponibles que pour les aires de diffusion, les secteurs de recensement, les aires de diffusion agrégées</t>
    </r>
    <r>
      <rPr>
        <sz val="12"/>
        <color indexed="8"/>
        <rFont val="Calibri"/>
        <family val="2"/>
      </rPr>
      <t>, les subdivisions de recensement et les subdivisions de recensement unifiées.</t>
    </r>
    <r>
      <rPr>
        <sz val="12"/>
        <color indexed="8"/>
        <rFont val="Calibri"/>
        <family val="2"/>
      </rPr>
      <t xml:space="preserve"> </t>
    </r>
    <r>
      <rPr>
        <sz val="12"/>
        <color indexed="8"/>
        <rFont val="Calibri"/>
        <family val="2"/>
      </rPr>
      <t>Pour toutes les autres zones géographiques, il n’y a pas assez de régions pour permettre de bien interpréter les quintiles.</t>
    </r>
  </si>
  <si>
    <t>Avertissements</t>
  </si>
  <si>
    <t>Hôpital St. Michael</t>
  </si>
  <si>
    <r>
      <t>Cet outil peut être reproduit sans autorisation à des fins non commerciales uniquement, et sous réserve de mention de la source, soit l’Hôpital St. Michael, en bonne et due forme. Aucun changement ou modification ne peut être apporté à ce document sans l’autorisation écrite expresse des auteurs.</t>
    </r>
    <r>
      <rPr>
        <sz val="11"/>
        <color theme="1"/>
        <rFont val="Calibri"/>
        <family val="2"/>
        <scheme val="minor"/>
      </rPr>
      <t xml:space="preserve">
</t>
    </r>
  </si>
  <si>
    <t>Santé publique Ontario</t>
  </si>
  <si>
    <r>
      <t>Cet outil peut être reproduit librement sans permission à des fins non commerciales, seulement, et sous réserve de mention de la source,  Santé publique Ontario (SPO).</t>
    </r>
    <r>
      <rPr>
        <sz val="11"/>
        <color theme="1"/>
        <rFont val="Calibri"/>
        <family val="2"/>
        <scheme val="minor"/>
      </rPr>
      <t xml:space="preserve"> </t>
    </r>
    <r>
      <rPr>
        <sz val="11"/>
        <color theme="1"/>
        <rFont val="Calibri"/>
        <family val="2"/>
        <scheme val="minor"/>
      </rPr>
      <t>Aucun changement ou modification ne peut être apporté au contenu sans l’autorisation écrite expresse de SPO.</t>
    </r>
  </si>
  <si>
    <t>pop2021</t>
  </si>
  <si>
    <t>ménages_logements_SRIDU</t>
  </si>
  <si>
    <t>ressources_matérielles_SRIDU</t>
  </si>
  <si>
    <t>âge_populationactive_SRIDU</t>
  </si>
  <si>
    <t>pop_racialisées_NA_SRIDU</t>
  </si>
  <si>
    <t>ménages_logements_q_SRIDU</t>
  </si>
  <si>
    <t>ressources_matérielles_q_SRIDU</t>
  </si>
  <si>
    <t>âge_populationactive_q_SRIDU</t>
  </si>
  <si>
    <t>pop_racialisées_NA_q_SRIDU</t>
  </si>
  <si>
    <t>ménages_logements_ADAIDU</t>
  </si>
  <si>
    <t>ressources_matérielles_ADAIDU</t>
  </si>
  <si>
    <t>âge_populationactive_ADAIDU</t>
  </si>
  <si>
    <t>pop_racialisées_NA_ADAIDU</t>
  </si>
  <si>
    <t>ménages_logements_q_ADAIDU</t>
  </si>
  <si>
    <t>ressources_matérielles_q_ADAIDU</t>
  </si>
  <si>
    <t>âge_populationactive_q_ADAIDU</t>
  </si>
  <si>
    <t>pop_racialisées_NA_q_ADAIDU</t>
  </si>
  <si>
    <t>ménages_logements_SDRIDU</t>
  </si>
  <si>
    <t>ressources_matérielles_SDRIDU</t>
  </si>
  <si>
    <t>âge_populationactive_SDRIDU</t>
  </si>
  <si>
    <t>pop_racialisées_NA_SDRIDU</t>
  </si>
  <si>
    <t>ménages_logements_q_SDRIDU</t>
  </si>
  <si>
    <t>ressources_matérielles_q_SDRIDU</t>
  </si>
  <si>
    <t>âge_populationactive_q_SDRIDU</t>
  </si>
  <si>
    <t>pop_racialisées_NA_q_SDRIDU</t>
  </si>
  <si>
    <t>SDRNOM</t>
  </si>
  <si>
    <t>Glengarry Sud</t>
  </si>
  <si>
    <t>Akwesasne (Part) 59</t>
  </si>
  <si>
    <t>Stormont Sud</t>
  </si>
  <si>
    <t>Cornwall</t>
  </si>
  <si>
    <t>Dundas Sud</t>
  </si>
  <si>
    <t>Dundas Nord</t>
  </si>
  <si>
    <t>Stormont Nord</t>
  </si>
  <si>
    <t>Glengarry Nord</t>
  </si>
  <si>
    <t>Hawkesbury Est</t>
  </si>
  <si>
    <t>Hawkesbury</t>
  </si>
  <si>
    <t>Champlain</t>
  </si>
  <si>
    <t>Alfred et Plantagenet</t>
  </si>
  <si>
    <t>La Nation / The Nation</t>
  </si>
  <si>
    <t>Clarence-Rockland</t>
  </si>
  <si>
    <t>Casselman</t>
  </si>
  <si>
    <t>Russell</t>
  </si>
  <si>
    <t>Ottawa</t>
  </si>
  <si>
    <t>Edwardsburgh/Cardinal</t>
  </si>
  <si>
    <t>Augusta</t>
  </si>
  <si>
    <t>Prescott</t>
  </si>
  <si>
    <t>Elizabethtown-Kitley</t>
  </si>
  <si>
    <t>Brockville</t>
  </si>
  <si>
    <t>Front of Yonge</t>
  </si>
  <si>
    <t>Leeds et les Mille-Îles</t>
  </si>
  <si>
    <t>Gananoque</t>
  </si>
  <si>
    <t>Westport</t>
  </si>
  <si>
    <t>Rideau Lakes</t>
  </si>
  <si>
    <t>Athens</t>
  </si>
  <si>
    <t>Merrickville-Wolford</t>
  </si>
  <si>
    <t>Grenville Nord</t>
  </si>
  <si>
    <t>Montague</t>
  </si>
  <si>
    <t>Smiths Falls</t>
  </si>
  <si>
    <t>Drummond/North Elmsley</t>
  </si>
  <si>
    <t>Tay Valley</t>
  </si>
  <si>
    <t>Perth</t>
  </si>
  <si>
    <t>Beckwith</t>
  </si>
  <si>
    <t>Carleton Place</t>
  </si>
  <si>
    <t>Mississippi Mills</t>
  </si>
  <si>
    <t>Lanark Highlands</t>
  </si>
  <si>
    <t>Frontenac Islands</t>
  </si>
  <si>
    <t>Kingston</t>
  </si>
  <si>
    <t>Frontenac Sud</t>
  </si>
  <si>
    <t>Frontenac Centre</t>
  </si>
  <si>
    <t>Frontenac Nord</t>
  </si>
  <si>
    <t>Loyalist</t>
  </si>
  <si>
    <t>Greater Napanee</t>
  </si>
  <si>
    <t>Stone Mills</t>
  </si>
  <si>
    <t>Addington Highlands</t>
  </si>
  <si>
    <t>Tyendinaga</t>
  </si>
  <si>
    <t>Deseronto</t>
  </si>
  <si>
    <t>Territoire mohawk de Tyendinaga</t>
  </si>
  <si>
    <t>Belleville</t>
  </si>
  <si>
    <t>Quinte West</t>
  </si>
  <si>
    <t>Stirling-Rawdon</t>
  </si>
  <si>
    <t>Centre Hastings</t>
  </si>
  <si>
    <t>Tweed</t>
  </si>
  <si>
    <t>Madoc</t>
  </si>
  <si>
    <t>Marmora and Lake</t>
  </si>
  <si>
    <t>Tudor et Cashel</t>
  </si>
  <si>
    <t>Limerick</t>
  </si>
  <si>
    <t>Wollaston</t>
  </si>
  <si>
    <t>Faraday</t>
  </si>
  <si>
    <t>Bancroft</t>
  </si>
  <si>
    <t>Carlow/Mayo</t>
  </si>
  <si>
    <t>Hastings Highlands</t>
  </si>
  <si>
    <t>Comté de Prince Edward</t>
  </si>
  <si>
    <t>Brighton</t>
  </si>
  <si>
    <t>Cramahe</t>
  </si>
  <si>
    <t>Hamilton</t>
  </si>
  <si>
    <t>Port Hope</t>
  </si>
  <si>
    <t>Cobourg</t>
  </si>
  <si>
    <t>Alnwick/Haldimand</t>
  </si>
  <si>
    <t>Première Nation d’Alderville</t>
  </si>
  <si>
    <t>Trent Hills</t>
  </si>
  <si>
    <t>Asphodel-Norwood</t>
  </si>
  <si>
    <t>Otonabee-Monaghan Sud</t>
  </si>
  <si>
    <t>Première Nation Hiawatha</t>
  </si>
  <si>
    <t>Cavan Monaghan</t>
  </si>
  <si>
    <t>Peterborough</t>
  </si>
  <si>
    <t>Selwyn</t>
  </si>
  <si>
    <t>Première Nation de Curve Lake 35</t>
  </si>
  <si>
    <t>Douro-Dummer</t>
  </si>
  <si>
    <t>Havelock-Belmont-Methuen</t>
  </si>
  <si>
    <t>North Kawartha</t>
  </si>
  <si>
    <t>Trent Lakes</t>
  </si>
  <si>
    <t>Kawartha Lakes</t>
  </si>
  <si>
    <t>Pickering</t>
  </si>
  <si>
    <t>Ajax</t>
  </si>
  <si>
    <t>Whitby</t>
  </si>
  <si>
    <t>Oshawa</t>
  </si>
  <si>
    <t>Clarington</t>
  </si>
  <si>
    <t>Scugog</t>
  </si>
  <si>
    <t>Mississaugas de l’île de Scugog</t>
  </si>
  <si>
    <t>Uxbridge</t>
  </si>
  <si>
    <t>Brock</t>
  </si>
  <si>
    <t>Vaughan</t>
  </si>
  <si>
    <t>Markham</t>
  </si>
  <si>
    <t>Richmond Hill</t>
  </si>
  <si>
    <t>Whitchurch-Stouffville</t>
  </si>
  <si>
    <t>Aurora</t>
  </si>
  <si>
    <t>Newmarket</t>
  </si>
  <si>
    <t>King</t>
  </si>
  <si>
    <t>East Gwillimbury</t>
  </si>
  <si>
    <t>Georgina</t>
  </si>
  <si>
    <t>Première nation des Chippewas de Georgina Island</t>
  </si>
  <si>
    <t>Toronto</t>
  </si>
  <si>
    <t>Mississauga</t>
  </si>
  <si>
    <t>Brampton</t>
  </si>
  <si>
    <t>Caledon</t>
  </si>
  <si>
    <t>East Garafraxa</t>
  </si>
  <si>
    <t>Amaranth</t>
  </si>
  <si>
    <t>Grand Valley</t>
  </si>
  <si>
    <t>Mono</t>
  </si>
  <si>
    <t>Orangeville</t>
  </si>
  <si>
    <t>Mulmur</t>
  </si>
  <si>
    <t>Melancthon</t>
  </si>
  <si>
    <t>Shelburne</t>
  </si>
  <si>
    <t>Puslinch</t>
  </si>
  <si>
    <t>Guelph</t>
  </si>
  <si>
    <t>Guelph/Eramosa</t>
  </si>
  <si>
    <t>Erin</t>
  </si>
  <si>
    <t>Centre Wellington</t>
  </si>
  <si>
    <t>Mapleton</t>
  </si>
  <si>
    <t>Minto</t>
  </si>
  <si>
    <t>Wellington North</t>
  </si>
  <si>
    <t>Oakville</t>
  </si>
  <si>
    <t>Burlington</t>
  </si>
  <si>
    <t>Milton</t>
  </si>
  <si>
    <t>Halton Hills</t>
  </si>
  <si>
    <t>Fort Erie</t>
  </si>
  <si>
    <t>Port Colborne</t>
  </si>
  <si>
    <t>Wainfleet</t>
  </si>
  <si>
    <t>West Lincoln</t>
  </si>
  <si>
    <t>Pelham</t>
  </si>
  <si>
    <t>Welland</t>
  </si>
  <si>
    <t>Thorold</t>
  </si>
  <si>
    <t>Niagara Falls</t>
  </si>
  <si>
    <t>Niagara-on-the-Lake</t>
  </si>
  <si>
    <t>St. Catharines</t>
  </si>
  <si>
    <t>Lincoln</t>
  </si>
  <si>
    <t>Grimsby</t>
  </si>
  <si>
    <t>Comté de Haldimand</t>
  </si>
  <si>
    <t>New Credit (Part) 40A</t>
  </si>
  <si>
    <t>Six Nations (Part) 40</t>
  </si>
  <si>
    <t>Comté de Norfolk</t>
  </si>
  <si>
    <t>Brant</t>
  </si>
  <si>
    <t>Brantford</t>
  </si>
  <si>
    <t>North Dumfries</t>
  </si>
  <si>
    <t>Cambridge</t>
  </si>
  <si>
    <t>Kitchener</t>
  </si>
  <si>
    <t>Waterloo</t>
  </si>
  <si>
    <t>Wilmot</t>
  </si>
  <si>
    <t>Wellesley</t>
  </si>
  <si>
    <t>Woolwich</t>
  </si>
  <si>
    <t>Stratford</t>
  </si>
  <si>
    <t>Perth South</t>
  </si>
  <si>
    <t>St. Marys</t>
  </si>
  <si>
    <t>West Perth</t>
  </si>
  <si>
    <t>Perth East</t>
  </si>
  <si>
    <t>North Perth</t>
  </si>
  <si>
    <t>Norwich</t>
  </si>
  <si>
    <t>Tillsonburg</t>
  </si>
  <si>
    <t>South-West Oxford</t>
  </si>
  <si>
    <t>Ingersoll</t>
  </si>
  <si>
    <t>Zorra</t>
  </si>
  <si>
    <t>East Zorra-Tavistock</t>
  </si>
  <si>
    <t>Woodstock</t>
  </si>
  <si>
    <t>Blandford-Blenheim</t>
  </si>
  <si>
    <t>Bayham</t>
  </si>
  <si>
    <t>Malahide</t>
  </si>
  <si>
    <t>Aylmer</t>
  </si>
  <si>
    <t>Central Elgin</t>
  </si>
  <si>
    <t>St. Thomas</t>
  </si>
  <si>
    <t>Southwold</t>
  </si>
  <si>
    <t>Dutton/Dunwich</t>
  </si>
  <si>
    <t>West Elgin</t>
  </si>
  <si>
    <t>Chatham-Kent</t>
  </si>
  <si>
    <t>Moravian 47</t>
  </si>
  <si>
    <t>Pelee</t>
  </si>
  <si>
    <t>Leamington</t>
  </si>
  <si>
    <t>Kingsville</t>
  </si>
  <si>
    <t>Essex</t>
  </si>
  <si>
    <t>Amherstburg</t>
  </si>
  <si>
    <t>LaSalle</t>
  </si>
  <si>
    <t>Windsor</t>
  </si>
  <si>
    <t>Tecumseh</t>
  </si>
  <si>
    <t>Lakeshore</t>
  </si>
  <si>
    <t>St. Clair</t>
  </si>
  <si>
    <t>Walpole Island 46</t>
  </si>
  <si>
    <t>Dawn-Euphemia</t>
  </si>
  <si>
    <t>Brooke-Alvinston</t>
  </si>
  <si>
    <t>Enniskillen</t>
  </si>
  <si>
    <t>Oil Springs</t>
  </si>
  <si>
    <t>Petrolia</t>
  </si>
  <si>
    <t>Sarnia 45</t>
  </si>
  <si>
    <t>Sarnia</t>
  </si>
  <si>
    <t>Point Edward</t>
  </si>
  <si>
    <t>Plympton-Wyoming</t>
  </si>
  <si>
    <t>Lambton Shores</t>
  </si>
  <si>
    <t>Warwick</t>
  </si>
  <si>
    <t>Kettle Point 44</t>
  </si>
  <si>
    <t>Newbury</t>
  </si>
  <si>
    <t>Southwest Middlesex</t>
  </si>
  <si>
    <t>Strathroy-Caradoc</t>
  </si>
  <si>
    <t>Première Nation des Chippewas de la Thames 42</t>
  </si>
  <si>
    <t>Nation Munsee-Delaware 1</t>
  </si>
  <si>
    <t>Oneida 41</t>
  </si>
  <si>
    <t>Thames Centre</t>
  </si>
  <si>
    <t>Middlesex Centre</t>
  </si>
  <si>
    <t>London</t>
  </si>
  <si>
    <t>North Middlesex</t>
  </si>
  <si>
    <t>Adelaide-Metcalfe</t>
  </si>
  <si>
    <t>Lucan Biddulph</t>
  </si>
  <si>
    <t>South Huron</t>
  </si>
  <si>
    <t>Bluewater</t>
  </si>
  <si>
    <t>Central Huron</t>
  </si>
  <si>
    <t>Goderich</t>
  </si>
  <si>
    <t>Huron East</t>
  </si>
  <si>
    <t>Howick</t>
  </si>
  <si>
    <t>Morris-Turnberry</t>
  </si>
  <si>
    <t>North Huron</t>
  </si>
  <si>
    <t>Ashfield-Colborne-Wawanosh</t>
  </si>
  <si>
    <t>South Bruce</t>
  </si>
  <si>
    <t>Huron-Kinloss</t>
  </si>
  <si>
    <t>Kincardine</t>
  </si>
  <si>
    <t>Brockton</t>
  </si>
  <si>
    <t>Arran-Elderslie</t>
  </si>
  <si>
    <t>Saugeen Shores</t>
  </si>
  <si>
    <t>South Bruce Peninsula</t>
  </si>
  <si>
    <t>Chief's Point No. 28</t>
  </si>
  <si>
    <t>Saugeen 29</t>
  </si>
  <si>
    <t>Neyaashiinigmiing 27</t>
  </si>
  <si>
    <t>Northern Bruce Peninsula</t>
  </si>
  <si>
    <t>West Grey</t>
  </si>
  <si>
    <t>Southgate</t>
  </si>
  <si>
    <t>Grey Highlands</t>
  </si>
  <si>
    <t>Hanover</t>
  </si>
  <si>
    <t>Chatsworth</t>
  </si>
  <si>
    <t>The Blue Mountains</t>
  </si>
  <si>
    <t>Meaford</t>
  </si>
  <si>
    <t>Georgian Bluffs</t>
  </si>
  <si>
    <t>Owen Sound</t>
  </si>
  <si>
    <t>Adjala-Tosorontio</t>
  </si>
  <si>
    <t>Clearview</t>
  </si>
  <si>
    <t>New Tecumseth</t>
  </si>
  <si>
    <t>Springwater</t>
  </si>
  <si>
    <t>Bradford West Gwillimbury</t>
  </si>
  <si>
    <t>Severn</t>
  </si>
  <si>
    <t>Innisfil</t>
  </si>
  <si>
    <t>Ramara</t>
  </si>
  <si>
    <t>Essa</t>
  </si>
  <si>
    <t>Oro-Medonte</t>
  </si>
  <si>
    <t>Collingwood</t>
  </si>
  <si>
    <t>Barrie</t>
  </si>
  <si>
    <t>Première Nation des Chippewas de Rama</t>
  </si>
  <si>
    <t>Orillia</t>
  </si>
  <si>
    <t>Wasaga Beach</t>
  </si>
  <si>
    <t>Tiny</t>
  </si>
  <si>
    <t>Christian Island 30</t>
  </si>
  <si>
    <t>Christian Island 30A</t>
  </si>
  <si>
    <t>Tay</t>
  </si>
  <si>
    <t>Penetanguishene</t>
  </si>
  <si>
    <t>Midland</t>
  </si>
  <si>
    <t>Gravenhurst</t>
  </si>
  <si>
    <t>Bracebridge</t>
  </si>
  <si>
    <t>Lake of Bays</t>
  </si>
  <si>
    <t>Huntsville</t>
  </si>
  <si>
    <t>Muskoka Lakes</t>
  </si>
  <si>
    <t>Baie Georgienne</t>
  </si>
  <si>
    <t xml:space="preserve">Territoire mohawk de Wahta </t>
  </si>
  <si>
    <t>Moose Point 79</t>
  </si>
  <si>
    <t>Highlands East</t>
  </si>
  <si>
    <t>Minden Hills</t>
  </si>
  <si>
    <t>Algonquin Highlands</t>
  </si>
  <si>
    <t>Dysart et al</t>
  </si>
  <si>
    <t>Arnprior</t>
  </si>
  <si>
    <t>McNab/Braeside</t>
  </si>
  <si>
    <t>Greater Madawaska</t>
  </si>
  <si>
    <t>Brudenell, Lyndoch and Raglan</t>
  </si>
  <si>
    <t>Madawaska Valley</t>
  </si>
  <si>
    <t>Killaloe, Hagarty and Richards</t>
  </si>
  <si>
    <t>Bonnechere Valley</t>
  </si>
  <si>
    <t>Pikwakanagan (Golden Lake 39)</t>
  </si>
  <si>
    <t>Admaston/Bromley</t>
  </si>
  <si>
    <t>Horton</t>
  </si>
  <si>
    <t>Renfrew</t>
  </si>
  <si>
    <t>Whitewater Region</t>
  </si>
  <si>
    <t>Pembroke</t>
  </si>
  <si>
    <t>North Algona Wilberforce</t>
  </si>
  <si>
    <t>Laurentian Valley</t>
  </si>
  <si>
    <t>Petawawa</t>
  </si>
  <si>
    <t>Laurentian Hills</t>
  </si>
  <si>
    <t>Deep River</t>
  </si>
  <si>
    <t>Head, Clara and Maria</t>
  </si>
  <si>
    <t>South Algonquin</t>
  </si>
  <si>
    <t>Papineau-Cameron</t>
  </si>
  <si>
    <t>Mattawan</t>
  </si>
  <si>
    <t>Mattawa</t>
  </si>
  <si>
    <t>Calvin</t>
  </si>
  <si>
    <t>Bonfield</t>
  </si>
  <si>
    <t>Chisholm</t>
  </si>
  <si>
    <t>East Ferris</t>
  </si>
  <si>
    <t>North Bay</t>
  </si>
  <si>
    <t>Nipissing-Ouest / Nipissing-West</t>
  </si>
  <si>
    <t>Temagami</t>
  </si>
  <si>
    <t>Bear Island 1</t>
  </si>
  <si>
    <t>Nipissing 10</t>
  </si>
  <si>
    <t>Nipissing, partie du territoire non organisé (partie sud)</t>
  </si>
  <si>
    <t>Nipissing, partie du territoire non organisé, (partie nord)</t>
  </si>
  <si>
    <t>Seguin</t>
  </si>
  <si>
    <t>The Archipelago</t>
  </si>
  <si>
    <t>McMurrich/Monteith</t>
  </si>
  <si>
    <t>Perry</t>
  </si>
  <si>
    <t>Kearney</t>
  </si>
  <si>
    <t>Armour</t>
  </si>
  <si>
    <t>Burk's Falls</t>
  </si>
  <si>
    <t>Ryerson</t>
  </si>
  <si>
    <t>McKellar</t>
  </si>
  <si>
    <t>McDougall</t>
  </si>
  <si>
    <t>Parry Sound</t>
  </si>
  <si>
    <t>Carling</t>
  </si>
  <si>
    <t>Whitestone</t>
  </si>
  <si>
    <t>Magnetawan</t>
  </si>
  <si>
    <t>Strong</t>
  </si>
  <si>
    <t>Sundridge</t>
  </si>
  <si>
    <t>Joly</t>
  </si>
  <si>
    <t>Machar</t>
  </si>
  <si>
    <t>South River</t>
  </si>
  <si>
    <t>Powassan</t>
  </si>
  <si>
    <t>Callander</t>
  </si>
  <si>
    <t>Nipissing</t>
  </si>
  <si>
    <t>Shawanaga 17</t>
  </si>
  <si>
    <t>Première Nation de Parry Island</t>
  </si>
  <si>
    <t>Henvey Inlet 2</t>
  </si>
  <si>
    <t>French River 13</t>
  </si>
  <si>
    <t>Dokis 9</t>
  </si>
  <si>
    <t>Magnetewan 1</t>
  </si>
  <si>
    <t>Naiscoutaing 17A</t>
  </si>
  <si>
    <t>Parry Sound, partie du territoire non organisé, partie nord-est</t>
  </si>
  <si>
    <t>Parry Sound, partie du territoire non organisé, centre</t>
  </si>
  <si>
    <t>Tehkummah</t>
  </si>
  <si>
    <t>Central Manitoulin</t>
  </si>
  <si>
    <t>Assiginack</t>
  </si>
  <si>
    <t>Nord-Est de Manitoulin et les îles</t>
  </si>
  <si>
    <t>Billings</t>
  </si>
  <si>
    <t>Gore Bay</t>
  </si>
  <si>
    <t>Gordon/Barrie Island</t>
  </si>
  <si>
    <t>Burpee and Mills</t>
  </si>
  <si>
    <t>Cockburn Island</t>
  </si>
  <si>
    <t>Whitefish River 4</t>
  </si>
  <si>
    <t>Sucker Creek 23</t>
  </si>
  <si>
    <t>Sheguiandah 24</t>
  </si>
  <si>
    <t>Réserve Wikwemikong non cédée</t>
  </si>
  <si>
    <t>Sheshegwaning 20</t>
  </si>
  <si>
    <t>M'Chigeeng 22</t>
  </si>
  <si>
    <t>Manitoulin, partie du territoire non organisé, partie ouest</t>
  </si>
  <si>
    <t>Zhiibaahaasing 19A</t>
  </si>
  <si>
    <t>French River / Rivière des Français</t>
  </si>
  <si>
    <t>St.-Charles</t>
  </si>
  <si>
    <t>Markstay-Warren</t>
  </si>
  <si>
    <t>Sables-Spanish Rivers</t>
  </si>
  <si>
    <t>Espanola</t>
  </si>
  <si>
    <t>Baldwin</t>
  </si>
  <si>
    <t>Nairn and Hyman</t>
  </si>
  <si>
    <t>Killarney</t>
  </si>
  <si>
    <t>Point Grondine 3</t>
  </si>
  <si>
    <t>Whitefish Lake 6</t>
  </si>
  <si>
    <t>Mattagami 71</t>
  </si>
  <si>
    <t>Chapleau 74A</t>
  </si>
  <si>
    <t>Duck Lake 76B</t>
  </si>
  <si>
    <t>Chapleau Cree Fox Lake</t>
  </si>
  <si>
    <t>Chapleau 75</t>
  </si>
  <si>
    <t>Chapleau</t>
  </si>
  <si>
    <t>Sudbury, partie du territoire non organisé, partie nord</t>
  </si>
  <si>
    <t>Grand Sudbury / Greater Sudbury</t>
  </si>
  <si>
    <t>Wahnapitei 11</t>
  </si>
  <si>
    <t>Coleman</t>
  </si>
  <si>
    <t>Latchford</t>
  </si>
  <si>
    <t>Cobalt</t>
  </si>
  <si>
    <t>Harris</t>
  </si>
  <si>
    <t>Temiskaming Shores</t>
  </si>
  <si>
    <t>Hudson</t>
  </si>
  <si>
    <t>Kerns</t>
  </si>
  <si>
    <t>Harley</t>
  </si>
  <si>
    <t>Casey</t>
  </si>
  <si>
    <t>Brethour</t>
  </si>
  <si>
    <t>Hilliard</t>
  </si>
  <si>
    <t>Armstrong</t>
  </si>
  <si>
    <t>Thornloe</t>
  </si>
  <si>
    <t>James</t>
  </si>
  <si>
    <t>Charlton and Dack</t>
  </si>
  <si>
    <t>Evanturel</t>
  </si>
  <si>
    <t>Englehart</t>
  </si>
  <si>
    <t>Chamberlain</t>
  </si>
  <si>
    <t>Matachewan</t>
  </si>
  <si>
    <t>Matachewan 72</t>
  </si>
  <si>
    <t>McGarry</t>
  </si>
  <si>
    <t>Larder Lake</t>
  </si>
  <si>
    <t>Gauthier</t>
  </si>
  <si>
    <t>Kirkland Lake</t>
  </si>
  <si>
    <t>Timiskaming, partie du territoire non organisé, partie est</t>
  </si>
  <si>
    <t>Timiskaming, partie du territoire non organisé, partie ouest</t>
  </si>
  <si>
    <t>Black River-Matheson</t>
  </si>
  <si>
    <t>Timmins</t>
  </si>
  <si>
    <t>Iroquois Falls</t>
  </si>
  <si>
    <t>Abitibi 70</t>
  </si>
  <si>
    <t>Cochrane</t>
  </si>
  <si>
    <t>Smooth Rock Falls</t>
  </si>
  <si>
    <t>Fauquier-Strickland</t>
  </si>
  <si>
    <t>Moonbeam</t>
  </si>
  <si>
    <t>Kapuskasing</t>
  </si>
  <si>
    <t>Val Rita-Harty</t>
  </si>
  <si>
    <t>Opasatika</t>
  </si>
  <si>
    <t>Hearst</t>
  </si>
  <si>
    <t>Mattice-Val Côté</t>
  </si>
  <si>
    <t>Cochrane, partie du territoire non organisé, partie sud-ouest</t>
  </si>
  <si>
    <t>Cochrane, partie du territoire non organisé, partie nord</t>
  </si>
  <si>
    <t>Fort Albany (Part) 67</t>
  </si>
  <si>
    <t>Factory Island 1</t>
  </si>
  <si>
    <t>Constance Lake 92</t>
  </si>
  <si>
    <t>Moose Factory 68</t>
  </si>
  <si>
    <t>Cochrane, partie du territoire non organisé, partie sud-est</t>
  </si>
  <si>
    <t>Flying Post 73</t>
  </si>
  <si>
    <t>New Post 69A</t>
  </si>
  <si>
    <t>Moosonee</t>
  </si>
  <si>
    <t>Jocelyn</t>
  </si>
  <si>
    <t>Hilton</t>
  </si>
  <si>
    <t>Hilton Beach</t>
  </si>
  <si>
    <t>St. Joseph</t>
  </si>
  <si>
    <t>Laird</t>
  </si>
  <si>
    <t>Tarbutt and Tarbutt Additional</t>
  </si>
  <si>
    <t>Johnson</t>
  </si>
  <si>
    <t>Plummer Additional</t>
  </si>
  <si>
    <t>Bruce Mines</t>
  </si>
  <si>
    <t>Thessalon 12</t>
  </si>
  <si>
    <t>Thessalon</t>
  </si>
  <si>
    <t>Huron Shores</t>
  </si>
  <si>
    <t>Blind River</t>
  </si>
  <si>
    <t>Spanish</t>
  </si>
  <si>
    <t>The North Shore</t>
  </si>
  <si>
    <t>Elliot Lake</t>
  </si>
  <si>
    <t>Macdonald, Meredith and Aberdeen Additional</t>
  </si>
  <si>
    <r>
      <t>Sault-Sainte-</t>
    </r>
    <r>
      <rPr>
        <sz val="11"/>
        <color theme="1"/>
        <rFont val="Calibri"/>
        <family val="2"/>
        <scheme val="minor"/>
      </rPr>
      <t xml:space="preserve"> </t>
    </r>
    <r>
      <rPr>
        <sz val="11"/>
        <color theme="1"/>
        <rFont val="Calibri"/>
        <family val="2"/>
        <scheme val="minor"/>
      </rPr>
      <t>Marie</t>
    </r>
  </si>
  <si>
    <t>Prince</t>
  </si>
  <si>
    <t>Sagamok</t>
  </si>
  <si>
    <t>Serpent River 7</t>
  </si>
  <si>
    <t>Mississagi River 8</t>
  </si>
  <si>
    <t>Garden River 14</t>
  </si>
  <si>
    <t>Rankin Location 15D</t>
  </si>
  <si>
    <t>Wawa</t>
  </si>
  <si>
    <t>Goulais Bay 15A</t>
  </si>
  <si>
    <t>Gros Cap 49</t>
  </si>
  <si>
    <t>Dubreuilville</t>
  </si>
  <si>
    <t>White River</t>
  </si>
  <si>
    <t>Obadjiwan 15E</t>
  </si>
  <si>
    <t>Algoma, partie du territoire non organisé, partie sud-est</t>
  </si>
  <si>
    <t>Algoma, partie du territoire non organisée, partie nord</t>
  </si>
  <si>
    <t>Hornepayne</t>
  </si>
  <si>
    <t>Neebing</t>
  </si>
  <si>
    <t>Fort William 52</t>
  </si>
  <si>
    <t>Thunder Bay</t>
  </si>
  <si>
    <t>Oliver Paipoonge</t>
  </si>
  <si>
    <t>Gillies</t>
  </si>
  <si>
    <t>O’Connor</t>
  </si>
  <si>
    <t>Conmee</t>
  </si>
  <si>
    <t>Shuniah</t>
  </si>
  <si>
    <t>Dorion</t>
  </si>
  <si>
    <t>Red Rock</t>
  </si>
  <si>
    <t>Nipigon</t>
  </si>
  <si>
    <t>Schreiber</t>
  </si>
  <si>
    <t>Terrace Bay</t>
  </si>
  <si>
    <t>Marathon</t>
  </si>
  <si>
    <t>Pic Mobert North</t>
  </si>
  <si>
    <t>Pic Mobert South</t>
  </si>
  <si>
    <t>Pic River 50</t>
  </si>
  <si>
    <t>Pays Plat 51</t>
  </si>
  <si>
    <t>Lac Helen 53A</t>
  </si>
  <si>
    <t>Gull River 55</t>
  </si>
  <si>
    <t>Manitouwadge</t>
  </si>
  <si>
    <t>Première Nation de Ginoogaming</t>
  </si>
  <si>
    <t>Long Lake 58</t>
  </si>
  <si>
    <t>Rocky Bay 1</t>
  </si>
  <si>
    <t>Première Nation de Sand Point</t>
  </si>
  <si>
    <t>Greenstone</t>
  </si>
  <si>
    <t>Aroland</t>
  </si>
  <si>
    <t>Lake Nipigon</t>
  </si>
  <si>
    <t>Nation Ojibway de Saugeen (Savant Lake)</t>
  </si>
  <si>
    <t>Osnaburgh 63A</t>
  </si>
  <si>
    <t>Thunder Bay, territoire non organisé</t>
  </si>
  <si>
    <t>Red Rock 53</t>
  </si>
  <si>
    <t>Whitesand</t>
  </si>
  <si>
    <t>Lac des Mille Lacs 22A1</t>
  </si>
  <si>
    <t>Atikokan</t>
  </si>
  <si>
    <t>Alberton</t>
  </si>
  <si>
    <t>Fort Frances</t>
  </si>
  <si>
    <t>La Vallee</t>
  </si>
  <si>
    <t>Emo</t>
  </si>
  <si>
    <t>Chapple</t>
  </si>
  <si>
    <t>Manitou Rapids 11</t>
  </si>
  <si>
    <t>Morley</t>
  </si>
  <si>
    <t>Dawson</t>
  </si>
  <si>
    <t>Rainy River</t>
  </si>
  <si>
    <t>Assabaska</t>
  </si>
  <si>
    <t>Lake of the Woods</t>
  </si>
  <si>
    <t>Big Grassy River 35G</t>
  </si>
  <si>
    <t>Big Island Mainland 93</t>
  </si>
  <si>
    <t>Saug-A-Gaw-Sing 1</t>
  </si>
  <si>
    <t>Neguaguon Lake 25D</t>
  </si>
  <si>
    <t>Rainy Lake 18C</t>
  </si>
  <si>
    <t>Agency 1</t>
  </si>
  <si>
    <t>Couchiching 16A</t>
  </si>
  <si>
    <t>Rainy Lake 26A</t>
  </si>
  <si>
    <t>Seine River 23A</t>
  </si>
  <si>
    <t>Rainy Lake 17A</t>
  </si>
  <si>
    <t>Rainy Lake 17B</t>
  </si>
  <si>
    <t>Sturgeon Falls 23</t>
  </si>
  <si>
    <t>Rainy River, territoire non organisé</t>
  </si>
  <si>
    <t>Ignace</t>
  </si>
  <si>
    <t>Whitefish Bay 32A</t>
  </si>
  <si>
    <t>Whitefish Bay 33A</t>
  </si>
  <si>
    <t>Sioux Narrows-Nestor Falls</t>
  </si>
  <si>
    <t>Kenora</t>
  </si>
  <si>
    <t>Machin</t>
  </si>
  <si>
    <t>Eagle Lake 27</t>
  </si>
  <si>
    <t>Dryden</t>
  </si>
  <si>
    <t>Ear Falls</t>
  </si>
  <si>
    <t>Sioux Lookout</t>
  </si>
  <si>
    <t>Red Lake</t>
  </si>
  <si>
    <t>Slate Falls</t>
  </si>
  <si>
    <t>Pickle Lake</t>
  </si>
  <si>
    <t>Attawapiskat 91A</t>
  </si>
  <si>
    <t>Marten Falls 65</t>
  </si>
  <si>
    <t>Fort Hope 64</t>
  </si>
  <si>
    <t>Cat Lake 63C</t>
  </si>
  <si>
    <t>Osnaburgh 63B</t>
  </si>
  <si>
    <t>Lac Seul 28</t>
  </si>
  <si>
    <t>Wabigoon Lake 27</t>
  </si>
  <si>
    <t>English River 21</t>
  </si>
  <si>
    <t>Weagamow Lake 87</t>
  </si>
  <si>
    <t>Northwest Angle 33B</t>
  </si>
  <si>
    <t>Wabaseemoong</t>
  </si>
  <si>
    <t>Sabaskong Bay 35D</t>
  </si>
  <si>
    <t>Shoal Lake 34B2</t>
  </si>
  <si>
    <t>Lake of the Woods 37</t>
  </si>
  <si>
    <t>Kenora 38B</t>
  </si>
  <si>
    <t>Poplar Hill</t>
  </si>
  <si>
    <t>Shoal Lake 39A</t>
  </si>
  <si>
    <t>Rat Portage 38A</t>
  </si>
  <si>
    <t>Deer Lake</t>
  </si>
  <si>
    <t>Sandy Lake 88</t>
  </si>
  <si>
    <t>Kitchenuhmaykoosib Aaki 84</t>
  </si>
  <si>
    <t>Sachigo Lake 1</t>
  </si>
  <si>
    <t>Pikangikum 14</t>
  </si>
  <si>
    <t>Fort Severn 89</t>
  </si>
  <si>
    <t>Webequie</t>
  </si>
  <si>
    <t>North Spirit Lake</t>
  </si>
  <si>
    <t>Lansdowne House</t>
  </si>
  <si>
    <t>Shoal Lake (Part) 40</t>
  </si>
  <si>
    <t>Whitefish Bay 34A</t>
  </si>
  <si>
    <t>Wabauskang 21</t>
  </si>
  <si>
    <t>Wunnumin 1</t>
  </si>
  <si>
    <t>Summer Beaver</t>
  </si>
  <si>
    <t>Wapekeka 2</t>
  </si>
  <si>
    <t>The Dalles 38C</t>
  </si>
  <si>
    <t>Kenora, territoire non organisé</t>
  </si>
  <si>
    <t>Peawanuck</t>
  </si>
  <si>
    <t>Neskantaga</t>
  </si>
  <si>
    <t>Bearskin Lake</t>
  </si>
  <si>
    <t>Kasabonika Lake</t>
  </si>
  <si>
    <t>Muskrat Dam Lake</t>
  </si>
  <si>
    <t>Kingfisher Lake 1</t>
  </si>
  <si>
    <t>Wawakapewin</t>
  </si>
  <si>
    <t>Kee-Way-Win</t>
  </si>
  <si>
    <t>ménages_logements_SRUIDU</t>
  </si>
  <si>
    <t>ressources_matérielles_SRUIDU</t>
  </si>
  <si>
    <t>âge_populationactive_SRUIDU</t>
  </si>
  <si>
    <t>pop_racialisées_NA_SRUIDU</t>
  </si>
  <si>
    <t>ménages_logements_q_SRUIDU</t>
  </si>
  <si>
    <t>ressources_matérielles_q_SRUIDU</t>
  </si>
  <si>
    <t>âge_populationactive_q_SRUIDU</t>
  </si>
  <si>
    <t>pop_racialisées_NA_q_SRUIDU</t>
  </si>
  <si>
    <t>ménages_logements_DRIDU</t>
  </si>
  <si>
    <t>ressources_matérielles_DRIDU</t>
  </si>
  <si>
    <t>âge_populationactive_DRIDU</t>
  </si>
  <si>
    <t>pop_racialisées_NA_DRIDU</t>
  </si>
  <si>
    <t>ménages_logements_RMRIDU</t>
  </si>
  <si>
    <t>ressources_matérielles_RMRIDU</t>
  </si>
  <si>
    <t>âge_populationactive_RMRIDU</t>
  </si>
  <si>
    <t>pop_racialisées_NA_RMRIDU</t>
  </si>
  <si>
    <t>CRMRNOM</t>
  </si>
  <si>
    <t>Hawkesbury (partie de l’Ontario / Ontario part)</t>
  </si>
  <si>
    <t>Ottawa – Gatineau (partie de l’Ontario / Ontario part)</t>
  </si>
  <si>
    <t>Belleville – Quinte West</t>
  </si>
  <si>
    <t>St. Catharines – Niagara</t>
  </si>
  <si>
    <t>Kitchener – Cambridge – Waterloo</t>
  </si>
  <si>
    <t>Norfolk</t>
  </si>
  <si>
    <t>ménages_logements_BSIDU</t>
  </si>
  <si>
    <t>ressources_matérielles_BSIDU</t>
  </si>
  <si>
    <t>âge_populationactive_BSIDU</t>
  </si>
  <si>
    <t>pop_racialisées_NA_BSIDU</t>
  </si>
  <si>
    <t>BS_NOM</t>
  </si>
  <si>
    <t>Bureau de santé du district d’Algoma</t>
  </si>
  <si>
    <t>Bureau de santé du comté de Brant</t>
  </si>
  <si>
    <t>Bureau de santé de la région de Durham</t>
  </si>
  <si>
    <t>Bureau de santé de Grey Bruce</t>
  </si>
  <si>
    <t>Bureau de santé de Haldimand-Norfolk</t>
  </si>
  <si>
    <t>Bureau de santé du district de Haliburton, Kawartha, Pine Ridge</t>
  </si>
  <si>
    <t>Bureau de santé de la région de Halton</t>
  </si>
  <si>
    <t>Bureau de santé de Hamilton</t>
  </si>
  <si>
    <t>Bureau de santé des comtés de Hastings et de Prince Edward</t>
  </si>
  <si>
    <t>Bureau de santé de Chatham-Kent</t>
  </si>
  <si>
    <t>Bureau de santé de Kingston, Frontenac, Lennox et Addington</t>
  </si>
  <si>
    <t>Bureau de santé du Timiskaming</t>
  </si>
  <si>
    <t>Bureau de santé du district de Leeds, Grenville et Lanark</t>
  </si>
  <si>
    <t>Bureau de santé de Middlesex-London</t>
  </si>
  <si>
    <t>Bureau de santé de la région de Niagara</t>
  </si>
  <si>
    <t>Bureau de santé du district de North Bay Parry Sound</t>
  </si>
  <si>
    <t>Bureau de santé du Nord-Ouest</t>
  </si>
  <si>
    <t>Santé publique Ottawa</t>
  </si>
  <si>
    <t>Bureau de santé de la région de Peel</t>
  </si>
  <si>
    <t>Bureau de santé du comté et de la ville de Peterborough</t>
  </si>
  <si>
    <t>Bureau de santé de Porcupine</t>
  </si>
  <si>
    <t>Bureau de santé du comté et du district de Renfrew</t>
  </si>
  <si>
    <t>Bureau de santé de l’est de l’Ontario</t>
  </si>
  <si>
    <t>Bureau de santé du district de Simcoe Muskoka</t>
  </si>
  <si>
    <t>Santé publique Sudbury et districts</t>
  </si>
  <si>
    <t>Bureau de santé du district de Thunder Bay</t>
  </si>
  <si>
    <t>Bureau de santé de la région de Waterloo</t>
  </si>
  <si>
    <t>Bureau de santé de Wellington-Dufferin-Guelph</t>
  </si>
  <si>
    <t>Bureau de santé du comté de Windsor-Essex</t>
  </si>
  <si>
    <t>Bureau de santé de la région de York</t>
  </si>
  <si>
    <t>Bureau de santé publique de Toronto</t>
  </si>
  <si>
    <t xml:space="preserve">Bureau de santé d’Elgin St. Thomas, Oxford </t>
  </si>
  <si>
    <t>Bureau de santé du comté de Huron</t>
  </si>
  <si>
    <t>ménages_logements_RLISSIDU</t>
  </si>
  <si>
    <t>ressources_matérielles_RLISSIDU</t>
  </si>
  <si>
    <t>âge_populationactive_RLISSIDU</t>
  </si>
  <si>
    <t>pop_racialisée_NA_RLISSIDU</t>
  </si>
  <si>
    <t>RLISSNOM</t>
  </si>
  <si>
    <t>Erie St. Clair</t>
  </si>
  <si>
    <t>Sud-Ouest</t>
  </si>
  <si>
    <t>Waterloo Wellington</t>
  </si>
  <si>
    <t>Hamilton Niagara Haldimand Brant</t>
  </si>
  <si>
    <t>Centre-Ouest</t>
  </si>
  <si>
    <t>Mississauga Halton</t>
  </si>
  <si>
    <t>Toronto-Centre</t>
  </si>
  <si>
    <t>Centre</t>
  </si>
  <si>
    <t>Centre-Est</t>
  </si>
  <si>
    <t>Sud-Est</t>
  </si>
  <si>
    <t>Simcoe Nord Muskoka</t>
  </si>
  <si>
    <t>Nord-Est</t>
  </si>
  <si>
    <t>Nord-Ouest</t>
  </si>
  <si>
    <t>ménages_logements_SRRLISSIDU</t>
  </si>
  <si>
    <t>ressources_matérielles_SRRLISSIDU</t>
  </si>
  <si>
    <t>âge_populationactive_SRRLISSIDU</t>
  </si>
  <si>
    <t>pop_racialisées_NA_SRRLISSIDU</t>
  </si>
  <si>
    <t>ménages_logements_q_SRRLISSIDU</t>
  </si>
  <si>
    <t>ressources_matérielles_q_SRRLISSIDU</t>
  </si>
  <si>
    <t>âge_populationactive_q_SRRLISSIDU</t>
  </si>
  <si>
    <t>pop_racialisées_NA_q_SRRLISSIDU</t>
  </si>
  <si>
    <t>SRRLISSNOM</t>
  </si>
  <si>
    <t>Tecumseh Lakeshore Amherstburg LaSalle</t>
  </si>
  <si>
    <t>Essex South Shore</t>
  </si>
  <si>
    <t>Centre ville de Chatham</t>
  </si>
  <si>
    <t>Kent, région agricole</t>
  </si>
  <si>
    <t>Lambton</t>
  </si>
  <si>
    <t>Grey Bruce</t>
  </si>
  <si>
    <t>Huron Perth</t>
  </si>
  <si>
    <t>London Middlesex</t>
  </si>
  <si>
    <t>Elgin</t>
  </si>
  <si>
    <t xml:space="preserve">Oxford </t>
  </si>
  <si>
    <t>Guelph-Puslinch</t>
  </si>
  <si>
    <t>Cambridge-North Dumfries</t>
  </si>
  <si>
    <t>Kitchener-Waterloo-Wellesley-Wilmot-Woolwich</t>
  </si>
  <si>
    <t>Wellington</t>
  </si>
  <si>
    <t>Niagara Nord-Ouest</t>
  </si>
  <si>
    <t>Niagara</t>
  </si>
  <si>
    <t>Haldimand Norfolk</t>
  </si>
  <si>
    <t>North Etobicoke Malton West Woodbridge</t>
  </si>
  <si>
    <t>Dufferin</t>
  </si>
  <si>
    <t>Bolton-Caledon</t>
  </si>
  <si>
    <t>Bramalea</t>
  </si>
  <si>
    <t>Mississauga-Est</t>
  </si>
  <si>
    <t>Mississauga Nord-Ouest</t>
  </si>
  <si>
    <t>Mississauga Sud-Ouest</t>
  </si>
  <si>
    <t>Etobicoke Sud</t>
  </si>
  <si>
    <t>Toronto Ouest</t>
  </si>
  <si>
    <t>Toronto Centre-Ouest</t>
  </si>
  <si>
    <t>Toronto Nord</t>
  </si>
  <si>
    <t>Toronto Centre-Est</t>
  </si>
  <si>
    <t>Toronto Est</t>
  </si>
  <si>
    <t>North York Ouest</t>
  </si>
  <si>
    <t>North York Centre</t>
  </si>
  <si>
    <t>Ouest de la région de York</t>
  </si>
  <si>
    <t>Est de la région de York</t>
  </si>
  <si>
    <t>Simcoe Sud</t>
  </si>
  <si>
    <t>Nord de la région de York</t>
  </si>
  <si>
    <t>Ville et comté de Peterborough</t>
  </si>
  <si>
    <t>Comté de Haliburton et ville de Kawartha Lakes</t>
  </si>
  <si>
    <t>Comté de Northumberland</t>
  </si>
  <si>
    <t>Durham Nord-Est</t>
  </si>
  <si>
    <t>Durham Ouest</t>
  </si>
  <si>
    <t>Scarborough Nord</t>
  </si>
  <si>
    <t>Scarborough Sud</t>
  </si>
  <si>
    <t>Hastings, région agricole</t>
  </si>
  <si>
    <t>Quinte</t>
  </si>
  <si>
    <t>Régions rurales de Frontenac, Lennox et Addington</t>
  </si>
  <si>
    <t>Leeds, Lanark et Grenville</t>
  </si>
  <si>
    <t>Ottawa Centre</t>
  </si>
  <si>
    <t>Ottawa Ouest</t>
  </si>
  <si>
    <t>Champlain Est</t>
  </si>
  <si>
    <t>Champlain Ouest</t>
  </si>
  <si>
    <t>Ottawa Est</t>
  </si>
  <si>
    <t>Barrie et ses environs</t>
  </si>
  <si>
    <t>Georgian Bay Sud</t>
  </si>
  <si>
    <t>Couchiching</t>
  </si>
  <si>
    <t>Muskoka</t>
  </si>
  <si>
    <t>Simcoe Nord</t>
  </si>
  <si>
    <t>Nipissing-Temiskaming</t>
  </si>
  <si>
    <t>Sudbury-Manitoulin-Parry Sound</t>
  </si>
  <si>
    <t>Algoma</t>
  </si>
  <si>
    <t>Côtes de la baie James et de la baie d’Hudson</t>
  </si>
  <si>
    <t>District de Kenora</t>
  </si>
  <si>
    <t>District de Rainy River</t>
  </si>
  <si>
    <t>District de Thunder Bay</t>
  </si>
  <si>
    <t>Ville de Thunder Bay</t>
  </si>
  <si>
    <t>Nord</t>
  </si>
  <si>
    <t>5050001.04</t>
  </si>
  <si>
    <t>5050001.05</t>
  </si>
  <si>
    <t>5050001.06</t>
  </si>
  <si>
    <t>5050001.07</t>
  </si>
  <si>
    <t>5050001.08</t>
  </si>
  <si>
    <t>5050001.09</t>
  </si>
  <si>
    <t>5050001.10</t>
  </si>
  <si>
    <t>5050002.01</t>
  </si>
  <si>
    <t>5050002.02</t>
  </si>
  <si>
    <t>5050002.04</t>
  </si>
  <si>
    <t>5050002.05</t>
  </si>
  <si>
    <t>5050002.06</t>
  </si>
  <si>
    <t>5050003.00</t>
  </si>
  <si>
    <t>5050004.00</t>
  </si>
  <si>
    <t>5050005.00</t>
  </si>
  <si>
    <t>5050006.00</t>
  </si>
  <si>
    <t>5050007.01</t>
  </si>
  <si>
    <t>5050007.02</t>
  </si>
  <si>
    <t>5050007.03</t>
  </si>
  <si>
    <t>5050008.00</t>
  </si>
  <si>
    <t>5050009.00</t>
  </si>
  <si>
    <t>5050010.00</t>
  </si>
  <si>
    <t>5050011.01</t>
  </si>
  <si>
    <t>5050011.03</t>
  </si>
  <si>
    <t>5050011.04</t>
  </si>
  <si>
    <t>5050012.00</t>
  </si>
  <si>
    <t>5050013.00</t>
  </si>
  <si>
    <t>5050014.00</t>
  </si>
  <si>
    <t>5050015.00</t>
  </si>
  <si>
    <t>5050016.00</t>
  </si>
  <si>
    <t>5050017.00</t>
  </si>
  <si>
    <t>5050018.00</t>
  </si>
  <si>
    <t>5050019.00</t>
  </si>
  <si>
    <t>5050020.01</t>
  </si>
  <si>
    <t>5050020.02</t>
  </si>
  <si>
    <t>5050021.00</t>
  </si>
  <si>
    <t>5050022.00</t>
  </si>
  <si>
    <t>5050023.01</t>
  </si>
  <si>
    <t>5050023.02</t>
  </si>
  <si>
    <t>5050024.00</t>
  </si>
  <si>
    <t>5050025.00</t>
  </si>
  <si>
    <t>5050026.00</t>
  </si>
  <si>
    <t>5050027.00</t>
  </si>
  <si>
    <t>5050028.00</t>
  </si>
  <si>
    <t>5050029.00</t>
  </si>
  <si>
    <t>5050030.00</t>
  </si>
  <si>
    <t>5050031.00</t>
  </si>
  <si>
    <t>5050032.01</t>
  </si>
  <si>
    <t>5050032.02</t>
  </si>
  <si>
    <t>5050033.01</t>
  </si>
  <si>
    <t>5050033.02</t>
  </si>
  <si>
    <t>5050034.00</t>
  </si>
  <si>
    <t>5050035.00</t>
  </si>
  <si>
    <t>5050036.00</t>
  </si>
  <si>
    <t>5050037.01</t>
  </si>
  <si>
    <t>5050037.02</t>
  </si>
  <si>
    <t>5050038.00</t>
  </si>
  <si>
    <t>5050039.00</t>
  </si>
  <si>
    <t>5050040.00</t>
  </si>
  <si>
    <t>5050041.00</t>
  </si>
  <si>
    <t>5050042.00</t>
  </si>
  <si>
    <t>5050043.00</t>
  </si>
  <si>
    <t>5050044.00</t>
  </si>
  <si>
    <t>5050045.01</t>
  </si>
  <si>
    <t>5050045.02</t>
  </si>
  <si>
    <t>5050046.00</t>
  </si>
  <si>
    <t>5050047.00</t>
  </si>
  <si>
    <t>5050048.00</t>
  </si>
  <si>
    <t>5050049.00</t>
  </si>
  <si>
    <t>5050050.00</t>
  </si>
  <si>
    <t>5050051.00</t>
  </si>
  <si>
    <t>5050052.00</t>
  </si>
  <si>
    <t>5050053.00</t>
  </si>
  <si>
    <t>5050054.00</t>
  </si>
  <si>
    <t>5050055.00</t>
  </si>
  <si>
    <t>5050056.00</t>
  </si>
  <si>
    <t>5050057.00</t>
  </si>
  <si>
    <t>5050058.00</t>
  </si>
  <si>
    <t>5050059.00</t>
  </si>
  <si>
    <t>5050060.00</t>
  </si>
  <si>
    <t>5050061.00</t>
  </si>
  <si>
    <t>5050062.01</t>
  </si>
  <si>
    <t>5050062.02</t>
  </si>
  <si>
    <t>5050100.00</t>
  </si>
  <si>
    <t>5050101.00</t>
  </si>
  <si>
    <t>5050102.00</t>
  </si>
  <si>
    <t>5050103.00</t>
  </si>
  <si>
    <t>5050104.00</t>
  </si>
  <si>
    <t>5050110.00</t>
  </si>
  <si>
    <t>5050120.01</t>
  </si>
  <si>
    <t>5050120.02</t>
  </si>
  <si>
    <t>5050120.03</t>
  </si>
  <si>
    <t>5050121.01</t>
  </si>
  <si>
    <t>5050121.02</t>
  </si>
  <si>
    <t>5050122.01</t>
  </si>
  <si>
    <t>5050122.02</t>
  </si>
  <si>
    <t>5050122.03</t>
  </si>
  <si>
    <t>5050123.01</t>
  </si>
  <si>
    <t>5050123.03</t>
  </si>
  <si>
    <t>5050123.04</t>
  </si>
  <si>
    <t>5050124.01</t>
  </si>
  <si>
    <t>5050124.02</t>
  </si>
  <si>
    <t>5050124.03</t>
  </si>
  <si>
    <t>5050124.04</t>
  </si>
  <si>
    <t>5050125.01</t>
  </si>
  <si>
    <t>5050125.02</t>
  </si>
  <si>
    <t>5050125.03</t>
  </si>
  <si>
    <t>5050125.04</t>
  </si>
  <si>
    <t>5050125.05</t>
  </si>
  <si>
    <t>5050125.07</t>
  </si>
  <si>
    <t>5050125.08</t>
  </si>
  <si>
    <t>5050125.09</t>
  </si>
  <si>
    <t>5050125.10</t>
  </si>
  <si>
    <t>5050125.11</t>
  </si>
  <si>
    <t>5050126.04</t>
  </si>
  <si>
    <t>5050126.05</t>
  </si>
  <si>
    <t>5050126.06</t>
  </si>
  <si>
    <t>5050126.07</t>
  </si>
  <si>
    <t>5050126.08</t>
  </si>
  <si>
    <t>5050126.09</t>
  </si>
  <si>
    <t>5050127.00</t>
  </si>
  <si>
    <t>5050130.01</t>
  </si>
  <si>
    <t>5050130.02</t>
  </si>
  <si>
    <t>5050131.01</t>
  </si>
  <si>
    <t>5050131.02</t>
  </si>
  <si>
    <t>5050132.00</t>
  </si>
  <si>
    <t>5050133.00</t>
  </si>
  <si>
    <t>5050134.00</t>
  </si>
  <si>
    <t>5050135.01</t>
  </si>
  <si>
    <t>5050135.02</t>
  </si>
  <si>
    <t>5050135.03</t>
  </si>
  <si>
    <t>5050136.01</t>
  </si>
  <si>
    <t>5050136.02</t>
  </si>
  <si>
    <t>5050137.02</t>
  </si>
  <si>
    <t>5050137.03</t>
  </si>
  <si>
    <t>5050137.04</t>
  </si>
  <si>
    <t>5050137.05</t>
  </si>
  <si>
    <t>5050138.00</t>
  </si>
  <si>
    <t>5050139.00</t>
  </si>
  <si>
    <t>5050140.01</t>
  </si>
  <si>
    <t>5050140.03</t>
  </si>
  <si>
    <t>5050140.04</t>
  </si>
  <si>
    <t>5050140.05</t>
  </si>
  <si>
    <t>5050140.06</t>
  </si>
  <si>
    <t>5050140.07</t>
  </si>
  <si>
    <t>5050141.04</t>
  </si>
  <si>
    <t>5050141.09</t>
  </si>
  <si>
    <t>5050141.10</t>
  </si>
  <si>
    <t>5050141.11</t>
  </si>
  <si>
    <t>5050141.13</t>
  </si>
  <si>
    <t>5050141.14</t>
  </si>
  <si>
    <t>5050141.16</t>
  </si>
  <si>
    <t>5050141.17</t>
  </si>
  <si>
    <t>5050141.18</t>
  </si>
  <si>
    <t>5050141.19</t>
  </si>
  <si>
    <t>5050141.20</t>
  </si>
  <si>
    <t>5050141.21</t>
  </si>
  <si>
    <t>5050141.22</t>
  </si>
  <si>
    <t>5050141.23</t>
  </si>
  <si>
    <t>5050141.24</t>
  </si>
  <si>
    <t>5050141.25</t>
  </si>
  <si>
    <t>5050141.26</t>
  </si>
  <si>
    <t>5050151.03</t>
  </si>
  <si>
    <t>5050151.04</t>
  </si>
  <si>
    <t>5050151.05</t>
  </si>
  <si>
    <t>5050151.06</t>
  </si>
  <si>
    <t>5050151.08</t>
  </si>
  <si>
    <t>5050151.09</t>
  </si>
  <si>
    <t>5050151.10</t>
  </si>
  <si>
    <t>5050151.11</t>
  </si>
  <si>
    <t>5050160.02</t>
  </si>
  <si>
    <t>5050160.04</t>
  </si>
  <si>
    <t>5050160.05</t>
  </si>
  <si>
    <t>5050160.06</t>
  </si>
  <si>
    <t>5050160.07</t>
  </si>
  <si>
    <t>5050160.09</t>
  </si>
  <si>
    <t>5050160.11</t>
  </si>
  <si>
    <t>5050160.12</t>
  </si>
  <si>
    <t>5050160.13</t>
  </si>
  <si>
    <t>5050160.14</t>
  </si>
  <si>
    <t>5050160.15</t>
  </si>
  <si>
    <t>5050161.03</t>
  </si>
  <si>
    <t>5050161.04</t>
  </si>
  <si>
    <t>5050161.05</t>
  </si>
  <si>
    <t>5050161.06</t>
  </si>
  <si>
    <t>5050162.02</t>
  </si>
  <si>
    <t>5050162.03</t>
  </si>
  <si>
    <t>5050162.04</t>
  </si>
  <si>
    <t>5050170.01</t>
  </si>
  <si>
    <t>5050170.03</t>
  </si>
  <si>
    <t>5050170.04</t>
  </si>
  <si>
    <t>5050170.05</t>
  </si>
  <si>
    <t>5050170.08</t>
  </si>
  <si>
    <t>5050170.09</t>
  </si>
  <si>
    <t>5050170.10</t>
  </si>
  <si>
    <t>5050170.11</t>
  </si>
  <si>
    <t>5050170.12</t>
  </si>
  <si>
    <t>5050170.13</t>
  </si>
  <si>
    <t>5050171.03</t>
  </si>
  <si>
    <t>5050171.05</t>
  </si>
  <si>
    <t>5050171.06</t>
  </si>
  <si>
    <t>5050171.07</t>
  </si>
  <si>
    <t>5050171.11</t>
  </si>
  <si>
    <t>5050171.12</t>
  </si>
  <si>
    <t>5050171.13</t>
  </si>
  <si>
    <t>5050171.14</t>
  </si>
  <si>
    <t>5050171.15</t>
  </si>
  <si>
    <t>5050180.01</t>
  </si>
  <si>
    <t>5050180.02</t>
  </si>
  <si>
    <t>5050181.01</t>
  </si>
  <si>
    <t>5050181.02</t>
  </si>
  <si>
    <t>5050182.00</t>
  </si>
  <si>
    <t>5050183.00</t>
  </si>
  <si>
    <t>5050184.00</t>
  </si>
  <si>
    <t>5050190.01</t>
  </si>
  <si>
    <t>5050190.02</t>
  </si>
  <si>
    <t>5050191.01</t>
  </si>
  <si>
    <t>5050191.02</t>
  </si>
  <si>
    <t>5050200.01</t>
  </si>
  <si>
    <t>5050200.02</t>
  </si>
  <si>
    <t>5050201.00</t>
  </si>
  <si>
    <t>5050300.01</t>
  </si>
  <si>
    <t>5050300.02</t>
  </si>
  <si>
    <t>5050301.00</t>
  </si>
  <si>
    <t>5050302.00</t>
  </si>
  <si>
    <t>5050400.00</t>
  </si>
  <si>
    <t>5051000.00</t>
  </si>
  <si>
    <t>5051001.00</t>
  </si>
  <si>
    <t>5052000.00</t>
  </si>
  <si>
    <t>5052001.00</t>
  </si>
  <si>
    <t>5052002.00</t>
  </si>
  <si>
    <t>5210001.00</t>
  </si>
  <si>
    <t>5210002.00</t>
  </si>
  <si>
    <t>5210003.00</t>
  </si>
  <si>
    <t>5210004.00</t>
  </si>
  <si>
    <t>5210005.00</t>
  </si>
  <si>
    <t>5210006.00</t>
  </si>
  <si>
    <t>5210007.00</t>
  </si>
  <si>
    <t>5210008.00</t>
  </si>
  <si>
    <t>5210009.00</t>
  </si>
  <si>
    <t>5210010.00</t>
  </si>
  <si>
    <t>5210011.01</t>
  </si>
  <si>
    <t>5210011.02</t>
  </si>
  <si>
    <t>5210012.00</t>
  </si>
  <si>
    <t>5210013.00</t>
  </si>
  <si>
    <t>5210014.00</t>
  </si>
  <si>
    <t>5210015.00</t>
  </si>
  <si>
    <t>5210016.00</t>
  </si>
  <si>
    <t>5210100.01</t>
  </si>
  <si>
    <t>5210100.02</t>
  </si>
  <si>
    <t>5210101.00</t>
  </si>
  <si>
    <t>5210102.00</t>
  </si>
  <si>
    <t>5210103.00</t>
  </si>
  <si>
    <t>5210104.00</t>
  </si>
  <si>
    <t>5210105.01</t>
  </si>
  <si>
    <t>5210105.02</t>
  </si>
  <si>
    <t>5210106.00</t>
  </si>
  <si>
    <t>5210107.00</t>
  </si>
  <si>
    <t>5210108.00</t>
  </si>
  <si>
    <t>5210109.00</t>
  </si>
  <si>
    <t>5210110.00</t>
  </si>
  <si>
    <t>5210111.01</t>
  </si>
  <si>
    <t>5210111.02</t>
  </si>
  <si>
    <t>5210112.03</t>
  </si>
  <si>
    <t>5210112.04</t>
  </si>
  <si>
    <t>5210112.05</t>
  </si>
  <si>
    <t>5210112.06</t>
  </si>
  <si>
    <t>5210112.07</t>
  </si>
  <si>
    <t>5210113.01</t>
  </si>
  <si>
    <t>5210113.02</t>
  </si>
  <si>
    <t>5210200.00</t>
  </si>
  <si>
    <t>5220001.00</t>
  </si>
  <si>
    <t>5220002.00</t>
  </si>
  <si>
    <t>5220003.00</t>
  </si>
  <si>
    <t>5220004.00</t>
  </si>
  <si>
    <t>5220005.00</t>
  </si>
  <si>
    <t>5220006.00</t>
  </si>
  <si>
    <t>5220007.00</t>
  </si>
  <si>
    <t>5220008.00</t>
  </si>
  <si>
    <t>5220009.00</t>
  </si>
  <si>
    <t>5220010.00</t>
  </si>
  <si>
    <t>5220011.00</t>
  </si>
  <si>
    <t>5220012.00</t>
  </si>
  <si>
    <t>5220013.00</t>
  </si>
  <si>
    <t>5220014.00</t>
  </si>
  <si>
    <t>5220015.00</t>
  </si>
  <si>
    <t>5220200.00</t>
  </si>
  <si>
    <t>5220201.00</t>
  </si>
  <si>
    <t>5220202.00</t>
  </si>
  <si>
    <t>5220300.00</t>
  </si>
  <si>
    <t>5220301.00</t>
  </si>
  <si>
    <t>5220302.00</t>
  </si>
  <si>
    <t>5220303.00</t>
  </si>
  <si>
    <t>5220304.00</t>
  </si>
  <si>
    <t>5220400.00</t>
  </si>
  <si>
    <t>5220401.00</t>
  </si>
  <si>
    <t>5220402.00</t>
  </si>
  <si>
    <t>5220403.00</t>
  </si>
  <si>
    <t>5220404.00</t>
  </si>
  <si>
    <t>5220405.00</t>
  </si>
  <si>
    <t>5220406.00</t>
  </si>
  <si>
    <t>5220407.00</t>
  </si>
  <si>
    <t>5220500.00</t>
  </si>
  <si>
    <t>5220501.00</t>
  </si>
  <si>
    <t>5220600.00</t>
  </si>
  <si>
    <t>5220700.00</t>
  </si>
  <si>
    <t>5290001.01</t>
  </si>
  <si>
    <t>5290001.02</t>
  </si>
  <si>
    <t>5290002.00</t>
  </si>
  <si>
    <t>5290003.00</t>
  </si>
  <si>
    <t>5290004.00</t>
  </si>
  <si>
    <t>5290005.00</t>
  </si>
  <si>
    <t>5290006.00</t>
  </si>
  <si>
    <t>5290007.00</t>
  </si>
  <si>
    <t>5290008.00</t>
  </si>
  <si>
    <t>5290009.01</t>
  </si>
  <si>
    <t>5290009.02</t>
  </si>
  <si>
    <t>5290009.03</t>
  </si>
  <si>
    <t>5290009.04</t>
  </si>
  <si>
    <t>5290010.00</t>
  </si>
  <si>
    <t>5290011.00</t>
  </si>
  <si>
    <t>5290012.00</t>
  </si>
  <si>
    <t>5290013.00</t>
  </si>
  <si>
    <t>5290014.00</t>
  </si>
  <si>
    <t>5290100.00</t>
  </si>
  <si>
    <t>5290101.00</t>
  </si>
  <si>
    <t>5290102.01</t>
  </si>
  <si>
    <t>5290102.03</t>
  </si>
  <si>
    <t>5290102.04</t>
  </si>
  <si>
    <t>5290103.00</t>
  </si>
  <si>
    <t>5290104.00</t>
  </si>
  <si>
    <t>5290105.01</t>
  </si>
  <si>
    <t>5290105.02</t>
  </si>
  <si>
    <t>5290106.00</t>
  </si>
  <si>
    <t>5290200.00</t>
  </si>
  <si>
    <t>5290201.00</t>
  </si>
  <si>
    <t>5320001.00</t>
  </si>
  <si>
    <t>5320002.01</t>
  </si>
  <si>
    <t>5320002.02</t>
  </si>
  <si>
    <t>5320002.03</t>
  </si>
  <si>
    <t>5320003.01</t>
  </si>
  <si>
    <t>5320003.02</t>
  </si>
  <si>
    <t>5320004.01</t>
  </si>
  <si>
    <t>5320004.02</t>
  </si>
  <si>
    <t>5320005.00</t>
  </si>
  <si>
    <t>5320006.00</t>
  </si>
  <si>
    <t>5320007.00</t>
  </si>
  <si>
    <t>5320008.01</t>
  </si>
  <si>
    <t>5320008.02</t>
  </si>
  <si>
    <t>5320008.03</t>
  </si>
  <si>
    <t>5320008.05</t>
  </si>
  <si>
    <t>5320008.06</t>
  </si>
  <si>
    <t>5320008.08</t>
  </si>
  <si>
    <t>5320008.09</t>
  </si>
  <si>
    <t>5320009.01</t>
  </si>
  <si>
    <t>5320009.02</t>
  </si>
  <si>
    <t>5320009.03</t>
  </si>
  <si>
    <t>5320009.04</t>
  </si>
  <si>
    <t>5320009.05</t>
  </si>
  <si>
    <t>5320010.00</t>
  </si>
  <si>
    <t>5320011.00</t>
  </si>
  <si>
    <t>5320012.01</t>
  </si>
  <si>
    <t>5320012.02</t>
  </si>
  <si>
    <t>5320013.00</t>
  </si>
  <si>
    <t>5320014.01</t>
  </si>
  <si>
    <t>5320014.02</t>
  </si>
  <si>
    <t>5320015.02</t>
  </si>
  <si>
    <t>5320015.03</t>
  </si>
  <si>
    <t>5320015.04</t>
  </si>
  <si>
    <t>5320016.04</t>
  </si>
  <si>
    <t>5320016.05</t>
  </si>
  <si>
    <t>5320016.06</t>
  </si>
  <si>
    <t>5320016.07</t>
  </si>
  <si>
    <t>5320016.08</t>
  </si>
  <si>
    <t>5320100.01</t>
  </si>
  <si>
    <t>5320100.02</t>
  </si>
  <si>
    <t>5320100.03</t>
  </si>
  <si>
    <t>5320101.02</t>
  </si>
  <si>
    <t>5320101.03</t>
  </si>
  <si>
    <t>5320101.04</t>
  </si>
  <si>
    <t>5320101.05</t>
  </si>
  <si>
    <t>5320101.06</t>
  </si>
  <si>
    <t>5320102.01</t>
  </si>
  <si>
    <t>5320102.02</t>
  </si>
  <si>
    <t>5320102.03</t>
  </si>
  <si>
    <t>5320103.00</t>
  </si>
  <si>
    <t>5320104.00</t>
  </si>
  <si>
    <t>5320105.04</t>
  </si>
  <si>
    <t>5320105.05</t>
  </si>
  <si>
    <t>5320105.06</t>
  </si>
  <si>
    <t>5320105.07</t>
  </si>
  <si>
    <t>5320105.08</t>
  </si>
  <si>
    <t>5320105.09</t>
  </si>
  <si>
    <t>5320105.10</t>
  </si>
  <si>
    <t>5320105.14</t>
  </si>
  <si>
    <t>5320105.15</t>
  </si>
  <si>
    <t>5320105.17</t>
  </si>
  <si>
    <t>5320105.18</t>
  </si>
  <si>
    <t>5320105.19</t>
  </si>
  <si>
    <t>5320105.20</t>
  </si>
  <si>
    <t>5320105.21</t>
  </si>
  <si>
    <t>5320105.22</t>
  </si>
  <si>
    <t>5320105.23</t>
  </si>
  <si>
    <t>5320105.24</t>
  </si>
  <si>
    <t>5320200.00</t>
  </si>
  <si>
    <t>5320201.01</t>
  </si>
  <si>
    <t>5320201.02</t>
  </si>
  <si>
    <t>5320202.04</t>
  </si>
  <si>
    <t>5320202.05</t>
  </si>
  <si>
    <t>5320202.08</t>
  </si>
  <si>
    <t>5320202.09</t>
  </si>
  <si>
    <t>5320202.11</t>
  </si>
  <si>
    <t>5320202.12</t>
  </si>
  <si>
    <t>5320202.13</t>
  </si>
  <si>
    <t>5320202.14</t>
  </si>
  <si>
    <t>5320202.15</t>
  </si>
  <si>
    <t>5320202.16</t>
  </si>
  <si>
    <t>5320202.17</t>
  </si>
  <si>
    <t>5320202.18</t>
  </si>
  <si>
    <t>5320203.01</t>
  </si>
  <si>
    <t>5320203.02</t>
  </si>
  <si>
    <t>5320203.03</t>
  </si>
  <si>
    <t>5320203.05</t>
  </si>
  <si>
    <t>5320203.06</t>
  </si>
  <si>
    <t>5320204.00</t>
  </si>
  <si>
    <t>5320205.01</t>
  </si>
  <si>
    <t>5320205.02</t>
  </si>
  <si>
    <t>5320206.00</t>
  </si>
  <si>
    <t>5350001.00</t>
  </si>
  <si>
    <t>5350002.00</t>
  </si>
  <si>
    <t>5350003.00</t>
  </si>
  <si>
    <t>5350004.00</t>
  </si>
  <si>
    <t>5350005.00</t>
  </si>
  <si>
    <t>5350006.00</t>
  </si>
  <si>
    <t>5350007.01</t>
  </si>
  <si>
    <t>5350007.02</t>
  </si>
  <si>
    <t>5350008.01</t>
  </si>
  <si>
    <t>5350008.02</t>
  </si>
  <si>
    <t>5350009.00</t>
  </si>
  <si>
    <t>5350010.01</t>
  </si>
  <si>
    <t>5350010.02</t>
  </si>
  <si>
    <t>5350011.01</t>
  </si>
  <si>
    <t>5350011.02</t>
  </si>
  <si>
    <t>5350011.03</t>
  </si>
  <si>
    <t>5350012.01</t>
  </si>
  <si>
    <t>5350012.03</t>
  </si>
  <si>
    <t>5350012.04</t>
  </si>
  <si>
    <t>5350013.01</t>
  </si>
  <si>
    <t>5350013.02</t>
  </si>
  <si>
    <t>5350014.00</t>
  </si>
  <si>
    <t>5350015.00</t>
  </si>
  <si>
    <t>5350016.00</t>
  </si>
  <si>
    <t>5350017.01</t>
  </si>
  <si>
    <t>5350017.02</t>
  </si>
  <si>
    <t>5350018.00</t>
  </si>
  <si>
    <t>5350019.00</t>
  </si>
  <si>
    <t>5350020.00</t>
  </si>
  <si>
    <t>5350021.00</t>
  </si>
  <si>
    <t>5350022.00</t>
  </si>
  <si>
    <t>5350023.00</t>
  </si>
  <si>
    <t>5350024.00</t>
  </si>
  <si>
    <t>5350025.00</t>
  </si>
  <si>
    <t>5350026.00</t>
  </si>
  <si>
    <t>5350027.00</t>
  </si>
  <si>
    <t>5350028.01</t>
  </si>
  <si>
    <t>5350028.02</t>
  </si>
  <si>
    <t>5350029.00</t>
  </si>
  <si>
    <t>5350030.00</t>
  </si>
  <si>
    <t>5350031.00</t>
  </si>
  <si>
    <t>5350032.00</t>
  </si>
  <si>
    <t>5350033.00</t>
  </si>
  <si>
    <t>5350034.01</t>
  </si>
  <si>
    <t>5350034.02</t>
  </si>
  <si>
    <t>5350035.00</t>
  </si>
  <si>
    <t>5350036.00</t>
  </si>
  <si>
    <t>5350037.00</t>
  </si>
  <si>
    <t>5350038.00</t>
  </si>
  <si>
    <t>5350039.00</t>
  </si>
  <si>
    <t>5350040.00</t>
  </si>
  <si>
    <t>5350041.00</t>
  </si>
  <si>
    <t>5350042.00</t>
  </si>
  <si>
    <t>5350043.00</t>
  </si>
  <si>
    <t>5350044.01</t>
  </si>
  <si>
    <t>5350044.02</t>
  </si>
  <si>
    <t>5350045.00</t>
  </si>
  <si>
    <t>5350046.00</t>
  </si>
  <si>
    <t>5350047.02</t>
  </si>
  <si>
    <t>5350047.03</t>
  </si>
  <si>
    <t>5350047.04</t>
  </si>
  <si>
    <t>5350048.00</t>
  </si>
  <si>
    <t>5350049.00</t>
  </si>
  <si>
    <t>5350050.01</t>
  </si>
  <si>
    <t>5350050.03</t>
  </si>
  <si>
    <t>5350050.04</t>
  </si>
  <si>
    <t>5350051.00</t>
  </si>
  <si>
    <t>5350052.00</t>
  </si>
  <si>
    <t>5350053.00</t>
  </si>
  <si>
    <t>5350054.00</t>
  </si>
  <si>
    <t>5350055.00</t>
  </si>
  <si>
    <t>5350056.00</t>
  </si>
  <si>
    <t>5350057.00</t>
  </si>
  <si>
    <t>5350058.00</t>
  </si>
  <si>
    <t>5350059.00</t>
  </si>
  <si>
    <t>5350060.00</t>
  </si>
  <si>
    <t>5350061.00</t>
  </si>
  <si>
    <t>5350062.01</t>
  </si>
  <si>
    <t>5350062.03</t>
  </si>
  <si>
    <t>5350062.04</t>
  </si>
  <si>
    <t>5350063.03</t>
  </si>
  <si>
    <t>5350063.04</t>
  </si>
  <si>
    <t>5350063.05</t>
  </si>
  <si>
    <t>5350063.06</t>
  </si>
  <si>
    <t>5350064.00</t>
  </si>
  <si>
    <t>5350065.01</t>
  </si>
  <si>
    <t>5350065.02</t>
  </si>
  <si>
    <t>5350066.00</t>
  </si>
  <si>
    <t>5350067.00</t>
  </si>
  <si>
    <t>5350068.00</t>
  </si>
  <si>
    <t>5350069.00</t>
  </si>
  <si>
    <t>5350070.00</t>
  </si>
  <si>
    <t>5350071.00</t>
  </si>
  <si>
    <t>5350072.01</t>
  </si>
  <si>
    <t>5350072.02</t>
  </si>
  <si>
    <t>5350073.00</t>
  </si>
  <si>
    <t>5350074.00</t>
  </si>
  <si>
    <t>5350075.00</t>
  </si>
  <si>
    <t>5350076.00</t>
  </si>
  <si>
    <t>5350077.00</t>
  </si>
  <si>
    <t>5350078.00</t>
  </si>
  <si>
    <t>5350079.00</t>
  </si>
  <si>
    <t>5350080.01</t>
  </si>
  <si>
    <t>5350080.02</t>
  </si>
  <si>
    <t>5350081.00</t>
  </si>
  <si>
    <t>5350082.00</t>
  </si>
  <si>
    <t>5350083.00</t>
  </si>
  <si>
    <t>5350084.00</t>
  </si>
  <si>
    <t>5350085.00</t>
  </si>
  <si>
    <t>5350086.00</t>
  </si>
  <si>
    <t>5350087.00</t>
  </si>
  <si>
    <t>5350088.00</t>
  </si>
  <si>
    <t>5350089.00</t>
  </si>
  <si>
    <t>5350090.00</t>
  </si>
  <si>
    <t>5350091.01</t>
  </si>
  <si>
    <t>5350091.02</t>
  </si>
  <si>
    <t>5350092.00</t>
  </si>
  <si>
    <t>5350093.00</t>
  </si>
  <si>
    <t>5350094.00</t>
  </si>
  <si>
    <t>5350095.00</t>
  </si>
  <si>
    <t>5350096.01</t>
  </si>
  <si>
    <t>5350096.02</t>
  </si>
  <si>
    <t>5350097.01</t>
  </si>
  <si>
    <t>5350097.03</t>
  </si>
  <si>
    <t>5350097.04</t>
  </si>
  <si>
    <t>5350098.00</t>
  </si>
  <si>
    <t>5350099.00</t>
  </si>
  <si>
    <t>5350100.00</t>
  </si>
  <si>
    <t>5350101.00</t>
  </si>
  <si>
    <t>5350102.02</t>
  </si>
  <si>
    <t>5350102.03</t>
  </si>
  <si>
    <t>5350102.04</t>
  </si>
  <si>
    <t>5350102.05</t>
  </si>
  <si>
    <t>5350103.00</t>
  </si>
  <si>
    <t>5350104.00</t>
  </si>
  <si>
    <t>5350105.00</t>
  </si>
  <si>
    <t>5350106.00</t>
  </si>
  <si>
    <t>5350107.00</t>
  </si>
  <si>
    <t>5350108.00</t>
  </si>
  <si>
    <t>5350109.00</t>
  </si>
  <si>
    <t>5350110.00</t>
  </si>
  <si>
    <t>5350111.00</t>
  </si>
  <si>
    <t>5350112.00</t>
  </si>
  <si>
    <t>5350113.00</t>
  </si>
  <si>
    <t>5350114.00</t>
  </si>
  <si>
    <t>5350115.00</t>
  </si>
  <si>
    <t>5350116.00</t>
  </si>
  <si>
    <t>5350117.00</t>
  </si>
  <si>
    <t>5350118.00</t>
  </si>
  <si>
    <t>5350119.00</t>
  </si>
  <si>
    <t>5350120.00</t>
  </si>
  <si>
    <t>5350121.00</t>
  </si>
  <si>
    <t>5350122.00</t>
  </si>
  <si>
    <t>5350123.00</t>
  </si>
  <si>
    <t>5350124.00</t>
  </si>
  <si>
    <t>5350125.00</t>
  </si>
  <si>
    <t>5350126.00</t>
  </si>
  <si>
    <t>5350127.00</t>
  </si>
  <si>
    <t>5350128.02</t>
  </si>
  <si>
    <t>5350128.04</t>
  </si>
  <si>
    <t>5350128.05</t>
  </si>
  <si>
    <t>5350128.06</t>
  </si>
  <si>
    <t>5350129.00</t>
  </si>
  <si>
    <t>5350130.00</t>
  </si>
  <si>
    <t>5350131.00</t>
  </si>
  <si>
    <t>5350132.00</t>
  </si>
  <si>
    <t>5350133.00</t>
  </si>
  <si>
    <t>5350134.00</t>
  </si>
  <si>
    <t>5350135.00</t>
  </si>
  <si>
    <t>5350136.01</t>
  </si>
  <si>
    <t>5350136.02</t>
  </si>
  <si>
    <t>5350137.00</t>
  </si>
  <si>
    <t>5350138.00</t>
  </si>
  <si>
    <t>5350139.01</t>
  </si>
  <si>
    <t>5350139.02</t>
  </si>
  <si>
    <t>5350140.00</t>
  </si>
  <si>
    <t>5350141.01</t>
  </si>
  <si>
    <t>5350141.02</t>
  </si>
  <si>
    <t>5350142.00</t>
  </si>
  <si>
    <t>5350150.00</t>
  </si>
  <si>
    <t>5350151.00</t>
  </si>
  <si>
    <t>5350152.00</t>
  </si>
  <si>
    <t>5350153.00</t>
  </si>
  <si>
    <t>5350154.00</t>
  </si>
  <si>
    <t>5350155.00</t>
  </si>
  <si>
    <t>5350156.01</t>
  </si>
  <si>
    <t>5350156.02</t>
  </si>
  <si>
    <t>5350157.00</t>
  </si>
  <si>
    <t>5350158.00</t>
  </si>
  <si>
    <t>5350159.01</t>
  </si>
  <si>
    <t>5350159.02</t>
  </si>
  <si>
    <t>5350160.00</t>
  </si>
  <si>
    <t>5350161.00</t>
  </si>
  <si>
    <t>5350162.00</t>
  </si>
  <si>
    <t>5350163.00</t>
  </si>
  <si>
    <t>5350164.00</t>
  </si>
  <si>
    <t>5350165.00</t>
  </si>
  <si>
    <t>5350166.00</t>
  </si>
  <si>
    <t>5350167.01</t>
  </si>
  <si>
    <t>5350167.02</t>
  </si>
  <si>
    <t>5350168.00</t>
  </si>
  <si>
    <t>5350169.01</t>
  </si>
  <si>
    <t>5350169.02</t>
  </si>
  <si>
    <t>5350170.00</t>
  </si>
  <si>
    <t>5350171.00</t>
  </si>
  <si>
    <t>5350172.00</t>
  </si>
  <si>
    <t>5350173.00</t>
  </si>
  <si>
    <t>5350174.00</t>
  </si>
  <si>
    <t>5350175.01</t>
  </si>
  <si>
    <t>5350175.02</t>
  </si>
  <si>
    <t>5350176.00</t>
  </si>
  <si>
    <t>5350180.00</t>
  </si>
  <si>
    <t>5350181.01</t>
  </si>
  <si>
    <t>5350181.02</t>
  </si>
  <si>
    <t>5350182.00</t>
  </si>
  <si>
    <t>5350183.01</t>
  </si>
  <si>
    <t>5350183.02</t>
  </si>
  <si>
    <t>5350184.01</t>
  </si>
  <si>
    <t>5350184.02</t>
  </si>
  <si>
    <t>5350185.01</t>
  </si>
  <si>
    <t>5350185.02</t>
  </si>
  <si>
    <t>5350186.00</t>
  </si>
  <si>
    <t>5350187.00</t>
  </si>
  <si>
    <t>5350188.00</t>
  </si>
  <si>
    <t>5350189.00</t>
  </si>
  <si>
    <t>5350190.01</t>
  </si>
  <si>
    <t>5350190.02</t>
  </si>
  <si>
    <t>5350191.00</t>
  </si>
  <si>
    <t>5350192.00</t>
  </si>
  <si>
    <t>5350193.00</t>
  </si>
  <si>
    <t>5350194.01</t>
  </si>
  <si>
    <t>5350194.02</t>
  </si>
  <si>
    <t>5350194.03</t>
  </si>
  <si>
    <t>5350194.04</t>
  </si>
  <si>
    <t>5350195.01</t>
  </si>
  <si>
    <t>5350195.02</t>
  </si>
  <si>
    <t>5350196.01</t>
  </si>
  <si>
    <t>5350196.02</t>
  </si>
  <si>
    <t>5350200.01</t>
  </si>
  <si>
    <t>5350200.02</t>
  </si>
  <si>
    <t>5350201.00</t>
  </si>
  <si>
    <t>5350202.00</t>
  </si>
  <si>
    <t>5350203.00</t>
  </si>
  <si>
    <t>5350204.00</t>
  </si>
  <si>
    <t>5350205.00</t>
  </si>
  <si>
    <t>5350206.01</t>
  </si>
  <si>
    <t>5350206.02</t>
  </si>
  <si>
    <t>5350207.00</t>
  </si>
  <si>
    <t>5350208.00</t>
  </si>
  <si>
    <t>5350209.00</t>
  </si>
  <si>
    <t>5350210.01</t>
  </si>
  <si>
    <t>5350210.03</t>
  </si>
  <si>
    <t>5350210.04</t>
  </si>
  <si>
    <t>5350211.00</t>
  </si>
  <si>
    <t>5350212.00</t>
  </si>
  <si>
    <t>5350213.01</t>
  </si>
  <si>
    <t>5350213.02</t>
  </si>
  <si>
    <t>5350214.00</t>
  </si>
  <si>
    <t>5350215.00</t>
  </si>
  <si>
    <t>5350216.00</t>
  </si>
  <si>
    <t>5350217.00</t>
  </si>
  <si>
    <t>5350218.00</t>
  </si>
  <si>
    <t>5350219.00</t>
  </si>
  <si>
    <t>5350220.00</t>
  </si>
  <si>
    <t>5350221.01</t>
  </si>
  <si>
    <t>5350221.02</t>
  </si>
  <si>
    <t>5350222.01</t>
  </si>
  <si>
    <t>5350222.02</t>
  </si>
  <si>
    <t>5350223.01</t>
  </si>
  <si>
    <t>5350223.02</t>
  </si>
  <si>
    <t>5350224.00</t>
  </si>
  <si>
    <t>5350225.01</t>
  </si>
  <si>
    <t>5350225.02</t>
  </si>
  <si>
    <t>5350226.00</t>
  </si>
  <si>
    <t>5350227.00</t>
  </si>
  <si>
    <t>5350228.00</t>
  </si>
  <si>
    <t>5350229.00</t>
  </si>
  <si>
    <t>5350230.01</t>
  </si>
  <si>
    <t>5350230.02</t>
  </si>
  <si>
    <t>5350231.00</t>
  </si>
  <si>
    <t>5350232.00</t>
  </si>
  <si>
    <t>5350233.00</t>
  </si>
  <si>
    <t>5350234.00</t>
  </si>
  <si>
    <t>5350235.01</t>
  </si>
  <si>
    <t>5350235.02</t>
  </si>
  <si>
    <t>5350236.01</t>
  </si>
  <si>
    <t>5350236.02</t>
  </si>
  <si>
    <t>5350237.01</t>
  </si>
  <si>
    <t>5350237.02</t>
  </si>
  <si>
    <t>5350237.03</t>
  </si>
  <si>
    <t>5350238.01</t>
  </si>
  <si>
    <t>5350238.02</t>
  </si>
  <si>
    <t>5350239.00</t>
  </si>
  <si>
    <t>5350240.01</t>
  </si>
  <si>
    <t>5350240.02</t>
  </si>
  <si>
    <t>5350241.00</t>
  </si>
  <si>
    <t>5350242.00</t>
  </si>
  <si>
    <t>5350243.01</t>
  </si>
  <si>
    <t>5350243.02</t>
  </si>
  <si>
    <t>5350244.01</t>
  </si>
  <si>
    <t>5350244.02</t>
  </si>
  <si>
    <t>5350245.00</t>
  </si>
  <si>
    <t>5350246.00</t>
  </si>
  <si>
    <t>5350247.01</t>
  </si>
  <si>
    <t>5350247.02</t>
  </si>
  <si>
    <t>5350248.02</t>
  </si>
  <si>
    <t>5350248.03</t>
  </si>
  <si>
    <t>5350248.04</t>
  </si>
  <si>
    <t>5350248.05</t>
  </si>
  <si>
    <t>5350249.01</t>
  </si>
  <si>
    <t>5350249.03</t>
  </si>
  <si>
    <t>5350249.04</t>
  </si>
  <si>
    <t>5350249.05</t>
  </si>
  <si>
    <t>5350250.01</t>
  </si>
  <si>
    <t>5350250.02</t>
  </si>
  <si>
    <t>5350250.04</t>
  </si>
  <si>
    <t>5350250.05</t>
  </si>
  <si>
    <t>5350260.01</t>
  </si>
  <si>
    <t>5350260.04</t>
  </si>
  <si>
    <t>5350260.05</t>
  </si>
  <si>
    <t>5350260.06</t>
  </si>
  <si>
    <t>5350260.07</t>
  </si>
  <si>
    <t>5350261.00</t>
  </si>
  <si>
    <t>5350262.01</t>
  </si>
  <si>
    <t>5350262.02</t>
  </si>
  <si>
    <t>5350263.02</t>
  </si>
  <si>
    <t>5350263.03</t>
  </si>
  <si>
    <t>5350263.04</t>
  </si>
  <si>
    <t>5350264.00</t>
  </si>
  <si>
    <t>5350265.00</t>
  </si>
  <si>
    <t>5350266.00</t>
  </si>
  <si>
    <t>5350267.00</t>
  </si>
  <si>
    <t>5350268.00</t>
  </si>
  <si>
    <t>5350269.01</t>
  </si>
  <si>
    <t>5350269.02</t>
  </si>
  <si>
    <t>5350270.01</t>
  </si>
  <si>
    <t>5350270.02</t>
  </si>
  <si>
    <t>5350271.01</t>
  </si>
  <si>
    <t>5350271.02</t>
  </si>
  <si>
    <t>5350272.01</t>
  </si>
  <si>
    <t>5350272.02</t>
  </si>
  <si>
    <t>5350273.01</t>
  </si>
  <si>
    <t>5350273.02</t>
  </si>
  <si>
    <t>5350274.01</t>
  </si>
  <si>
    <t>5350274.02</t>
  </si>
  <si>
    <t>5350275.00</t>
  </si>
  <si>
    <t>5350276.01</t>
  </si>
  <si>
    <t>5350276.02</t>
  </si>
  <si>
    <t>5350277.00</t>
  </si>
  <si>
    <t>5350278.00</t>
  </si>
  <si>
    <t>5350279.01</t>
  </si>
  <si>
    <t>5350279.02</t>
  </si>
  <si>
    <t>5350280.00</t>
  </si>
  <si>
    <t>5350281.01</t>
  </si>
  <si>
    <t>5350281.02</t>
  </si>
  <si>
    <t>5350282.00</t>
  </si>
  <si>
    <t>5350283.01</t>
  </si>
  <si>
    <t>5350283.02</t>
  </si>
  <si>
    <t>5350284.00</t>
  </si>
  <si>
    <t>5350285.00</t>
  </si>
  <si>
    <t>5350286.00</t>
  </si>
  <si>
    <t>5350287.02</t>
  </si>
  <si>
    <t>5350287.03</t>
  </si>
  <si>
    <t>5350287.04</t>
  </si>
  <si>
    <t>5350288.00</t>
  </si>
  <si>
    <t>5350289.00</t>
  </si>
  <si>
    <t>5350290.01</t>
  </si>
  <si>
    <t>5350290.02</t>
  </si>
  <si>
    <t>5350291.02</t>
  </si>
  <si>
    <t>5350291.03</t>
  </si>
  <si>
    <t>5350291.04</t>
  </si>
  <si>
    <t>5350292.00</t>
  </si>
  <si>
    <t>5350293.00</t>
  </si>
  <si>
    <t>5350294.01</t>
  </si>
  <si>
    <t>5350294.02</t>
  </si>
  <si>
    <t>5350295.00</t>
  </si>
  <si>
    <t>5350296.00</t>
  </si>
  <si>
    <t>5350297.01</t>
  </si>
  <si>
    <t>5350297.02</t>
  </si>
  <si>
    <t>5350298.00</t>
  </si>
  <si>
    <t>5350299.01</t>
  </si>
  <si>
    <t>5350299.02</t>
  </si>
  <si>
    <t>5350300.01</t>
  </si>
  <si>
    <t>5350300.02</t>
  </si>
  <si>
    <t>5350300.03</t>
  </si>
  <si>
    <t>5350301.01</t>
  </si>
  <si>
    <t>5350301.03</t>
  </si>
  <si>
    <t>5350301.04</t>
  </si>
  <si>
    <t>5350302.01</t>
  </si>
  <si>
    <t>5350302.02</t>
  </si>
  <si>
    <t>5350302.03</t>
  </si>
  <si>
    <t>5350303.00</t>
  </si>
  <si>
    <t>5350304.01</t>
  </si>
  <si>
    <t>5350304.02</t>
  </si>
  <si>
    <t>5350304.03</t>
  </si>
  <si>
    <t>5350304.04</t>
  </si>
  <si>
    <t>5350304.05</t>
  </si>
  <si>
    <t>5350304.06</t>
  </si>
  <si>
    <t>5350305.01</t>
  </si>
  <si>
    <t>5350305.03</t>
  </si>
  <si>
    <t>5350305.05</t>
  </si>
  <si>
    <t>5350305.06</t>
  </si>
  <si>
    <t>5350306.01</t>
  </si>
  <si>
    <t>5350306.02</t>
  </si>
  <si>
    <t>5350307.03</t>
  </si>
  <si>
    <t>5350307.04</t>
  </si>
  <si>
    <t>5350307.05</t>
  </si>
  <si>
    <t>5350307.06</t>
  </si>
  <si>
    <t>5350307.07</t>
  </si>
  <si>
    <t>5350308.02</t>
  </si>
  <si>
    <t>5350308.03</t>
  </si>
  <si>
    <t>5350308.05</t>
  </si>
  <si>
    <t>5350308.06</t>
  </si>
  <si>
    <t>5350308.07</t>
  </si>
  <si>
    <t>5350309.00</t>
  </si>
  <si>
    <t>5350310.01</t>
  </si>
  <si>
    <t>5350310.02</t>
  </si>
  <si>
    <t>5350311.02</t>
  </si>
  <si>
    <t>5350311.03</t>
  </si>
  <si>
    <t>5350311.04</t>
  </si>
  <si>
    <t>5350311.05</t>
  </si>
  <si>
    <t>5350311.06</t>
  </si>
  <si>
    <t>5350312.02</t>
  </si>
  <si>
    <t>5350312.03</t>
  </si>
  <si>
    <t>5350312.04</t>
  </si>
  <si>
    <t>5350312.05</t>
  </si>
  <si>
    <t>5350312.06</t>
  </si>
  <si>
    <t>5350312.07</t>
  </si>
  <si>
    <t>5350313.00</t>
  </si>
  <si>
    <t>5350314.01</t>
  </si>
  <si>
    <t>5350314.02</t>
  </si>
  <si>
    <t>5350315.01</t>
  </si>
  <si>
    <t>5350315.02</t>
  </si>
  <si>
    <t>5350315.03</t>
  </si>
  <si>
    <t>5350316.01</t>
  </si>
  <si>
    <t>5350316.03</t>
  </si>
  <si>
    <t>5350316.04</t>
  </si>
  <si>
    <t>5350316.05</t>
  </si>
  <si>
    <t>5350316.06</t>
  </si>
  <si>
    <t>5350317.02</t>
  </si>
  <si>
    <t>5350317.03</t>
  </si>
  <si>
    <t>5350317.04</t>
  </si>
  <si>
    <t>5350317.05</t>
  </si>
  <si>
    <t>5350318.01</t>
  </si>
  <si>
    <t>5350318.02</t>
  </si>
  <si>
    <t>5350319.00</t>
  </si>
  <si>
    <t>5350320.01</t>
  </si>
  <si>
    <t>5350320.02</t>
  </si>
  <si>
    <t>5350321.01</t>
  </si>
  <si>
    <t>5350321.02</t>
  </si>
  <si>
    <t>5350322.01</t>
  </si>
  <si>
    <t>5350322.02</t>
  </si>
  <si>
    <t>5350323.01</t>
  </si>
  <si>
    <t>5350323.02</t>
  </si>
  <si>
    <t>5350324.01</t>
  </si>
  <si>
    <t>5350324.02</t>
  </si>
  <si>
    <t>5350324.03</t>
  </si>
  <si>
    <t>5350324.05</t>
  </si>
  <si>
    <t>5350324.06</t>
  </si>
  <si>
    <t>5350330.00</t>
  </si>
  <si>
    <t>5350331.01</t>
  </si>
  <si>
    <t>5350331.03</t>
  </si>
  <si>
    <t>5350331.04</t>
  </si>
  <si>
    <t>5350332.00</t>
  </si>
  <si>
    <t>5350333.00</t>
  </si>
  <si>
    <t>5350334.00</t>
  </si>
  <si>
    <t>5350335.00</t>
  </si>
  <si>
    <t>5350336.00</t>
  </si>
  <si>
    <t>5350337.01</t>
  </si>
  <si>
    <t>5350337.02</t>
  </si>
  <si>
    <t>5350338.00</t>
  </si>
  <si>
    <t>5350339.00</t>
  </si>
  <si>
    <t>5350340.00</t>
  </si>
  <si>
    <t>5350341.02</t>
  </si>
  <si>
    <t>5350341.03</t>
  </si>
  <si>
    <t>5350341.04</t>
  </si>
  <si>
    <t>5350342.00</t>
  </si>
  <si>
    <t>5350343.00</t>
  </si>
  <si>
    <t>5350344.01</t>
  </si>
  <si>
    <t>5350344.02</t>
  </si>
  <si>
    <t>5350345.00</t>
  </si>
  <si>
    <t>5350346.01</t>
  </si>
  <si>
    <t>5350346.02</t>
  </si>
  <si>
    <t>5350347.00</t>
  </si>
  <si>
    <t>5350348.00</t>
  </si>
  <si>
    <t>5350349.00</t>
  </si>
  <si>
    <t>5350350.00</t>
  </si>
  <si>
    <t>5350351.01</t>
  </si>
  <si>
    <t>5350351.02</t>
  </si>
  <si>
    <t>5350352.00</t>
  </si>
  <si>
    <t>5350353.02</t>
  </si>
  <si>
    <t>5350353.03</t>
  </si>
  <si>
    <t>5350353.04</t>
  </si>
  <si>
    <t>5350354.00</t>
  </si>
  <si>
    <t>5350355.02</t>
  </si>
  <si>
    <t>5350355.04</t>
  </si>
  <si>
    <t>5350355.05</t>
  </si>
  <si>
    <t>5350355.06</t>
  </si>
  <si>
    <t>5350356.00</t>
  </si>
  <si>
    <t>5350357.01</t>
  </si>
  <si>
    <t>5350357.02</t>
  </si>
  <si>
    <t>5350358.01</t>
  </si>
  <si>
    <t>5350358.02</t>
  </si>
  <si>
    <t>5350358.03</t>
  </si>
  <si>
    <t>5350359.00</t>
  </si>
  <si>
    <t>5350360.00</t>
  </si>
  <si>
    <t>5350361.01</t>
  </si>
  <si>
    <t>5350361.02</t>
  </si>
  <si>
    <t>5350362.01</t>
  </si>
  <si>
    <t>5350362.02</t>
  </si>
  <si>
    <t>5350362.03</t>
  </si>
  <si>
    <t>5350362.04</t>
  </si>
  <si>
    <t>5350363.02</t>
  </si>
  <si>
    <t>5350363.04</t>
  </si>
  <si>
    <t>5350363.05</t>
  </si>
  <si>
    <t>5350363.06</t>
  </si>
  <si>
    <t>5350363.07</t>
  </si>
  <si>
    <t>5350364.01</t>
  </si>
  <si>
    <t>5350364.02</t>
  </si>
  <si>
    <t>5350365.00</t>
  </si>
  <si>
    <t>5350366.00</t>
  </si>
  <si>
    <t>5350367.01</t>
  </si>
  <si>
    <t>5350367.02</t>
  </si>
  <si>
    <t>5350368.01</t>
  </si>
  <si>
    <t>5350368.02</t>
  </si>
  <si>
    <t>5350369.00</t>
  </si>
  <si>
    <t>5350370.01</t>
  </si>
  <si>
    <t>5350370.02</t>
  </si>
  <si>
    <t>5350370.03</t>
  </si>
  <si>
    <t>5350371.00</t>
  </si>
  <si>
    <t>5350372.00</t>
  </si>
  <si>
    <t>5350373.00</t>
  </si>
  <si>
    <t>5350374.01</t>
  </si>
  <si>
    <t>5350374.02</t>
  </si>
  <si>
    <t>5350374.03</t>
  </si>
  <si>
    <t>5350375.01</t>
  </si>
  <si>
    <t>5350375.02</t>
  </si>
  <si>
    <t>5350375.03</t>
  </si>
  <si>
    <t>5350375.04</t>
  </si>
  <si>
    <t>5350375.05</t>
  </si>
  <si>
    <t>5350376.01</t>
  </si>
  <si>
    <t>5350376.02</t>
  </si>
  <si>
    <t>5350376.04</t>
  </si>
  <si>
    <t>5350376.05</t>
  </si>
  <si>
    <t>5350376.06</t>
  </si>
  <si>
    <t>5350376.08</t>
  </si>
  <si>
    <t>5350376.09</t>
  </si>
  <si>
    <t>5350376.11</t>
  </si>
  <si>
    <t>5350376.12</t>
  </si>
  <si>
    <t>5350376.13</t>
  </si>
  <si>
    <t>5350376.14</t>
  </si>
  <si>
    <t>5350376.15</t>
  </si>
  <si>
    <t>5350376.16</t>
  </si>
  <si>
    <t>5350377.02</t>
  </si>
  <si>
    <t>5350377.03</t>
  </si>
  <si>
    <t>5350377.04</t>
  </si>
  <si>
    <t>5350377.06</t>
  </si>
  <si>
    <t>5350377.07</t>
  </si>
  <si>
    <t>5350377.08</t>
  </si>
  <si>
    <t>5350377.09</t>
  </si>
  <si>
    <t>5350378.02</t>
  </si>
  <si>
    <t>5350378.03</t>
  </si>
  <si>
    <t>5350378.04</t>
  </si>
  <si>
    <t>5350378.05</t>
  </si>
  <si>
    <t>5350378.06</t>
  </si>
  <si>
    <t>5350378.07</t>
  </si>
  <si>
    <t>5350378.08</t>
  </si>
  <si>
    <t>5350378.11</t>
  </si>
  <si>
    <t>5350378.12</t>
  </si>
  <si>
    <t>5350378.14</t>
  </si>
  <si>
    <t>5350378.16</t>
  </si>
  <si>
    <t>5350378.17</t>
  </si>
  <si>
    <t>5350378.18</t>
  </si>
  <si>
    <t>5350378.19</t>
  </si>
  <si>
    <t>5350378.20</t>
  </si>
  <si>
    <t>5350378.21</t>
  </si>
  <si>
    <t>5350378.22</t>
  </si>
  <si>
    <t>5350378.23</t>
  </si>
  <si>
    <t>5350378.24</t>
  </si>
  <si>
    <t>5350378.25</t>
  </si>
  <si>
    <t>5350378.26</t>
  </si>
  <si>
    <t>5350378.27</t>
  </si>
  <si>
    <t>5350378.28</t>
  </si>
  <si>
    <t>5350400.02</t>
  </si>
  <si>
    <t>5350400.03</t>
  </si>
  <si>
    <t>5350400.04</t>
  </si>
  <si>
    <t>5350400.06</t>
  </si>
  <si>
    <t>5350400.07</t>
  </si>
  <si>
    <t>5350400.08</t>
  </si>
  <si>
    <t>5350400.11</t>
  </si>
  <si>
    <t>5350400.12</t>
  </si>
  <si>
    <t>5350400.13</t>
  </si>
  <si>
    <t>5350400.14</t>
  </si>
  <si>
    <t>5350400.15</t>
  </si>
  <si>
    <t>5350400.16</t>
  </si>
  <si>
    <t>5350400.17</t>
  </si>
  <si>
    <t>5350400.18</t>
  </si>
  <si>
    <t>5350400.19</t>
  </si>
  <si>
    <t>5350400.20</t>
  </si>
  <si>
    <t>5350400.21</t>
  </si>
  <si>
    <t>5350400.22</t>
  </si>
  <si>
    <t>5350400.23</t>
  </si>
  <si>
    <t>5350401.04</t>
  </si>
  <si>
    <t>5350401.05</t>
  </si>
  <si>
    <t>5350401.06</t>
  </si>
  <si>
    <t>5350401.07</t>
  </si>
  <si>
    <t>5350401.08</t>
  </si>
  <si>
    <t>5350401.09</t>
  </si>
  <si>
    <t>5350401.10</t>
  </si>
  <si>
    <t>5350401.11</t>
  </si>
  <si>
    <t>5350401.13</t>
  </si>
  <si>
    <t>5350401.14</t>
  </si>
  <si>
    <t>5350401.15</t>
  </si>
  <si>
    <t>5350401.17</t>
  </si>
  <si>
    <t>5350401.18</t>
  </si>
  <si>
    <t>5350401.19</t>
  </si>
  <si>
    <t>5350401.20</t>
  </si>
  <si>
    <t>5350401.21</t>
  </si>
  <si>
    <t>5350401.22</t>
  </si>
  <si>
    <t>5350401.23</t>
  </si>
  <si>
    <t>5350402.01</t>
  </si>
  <si>
    <t>5350402.02</t>
  </si>
  <si>
    <t>5350402.03</t>
  </si>
  <si>
    <t>5350402.04</t>
  </si>
  <si>
    <t>5350402.05</t>
  </si>
  <si>
    <t>5350402.06</t>
  </si>
  <si>
    <t>5350402.07</t>
  </si>
  <si>
    <t>5350402.08</t>
  </si>
  <si>
    <t>5350402.09</t>
  </si>
  <si>
    <t>5350402.10</t>
  </si>
  <si>
    <t>5350402.12</t>
  </si>
  <si>
    <t>5350402.13</t>
  </si>
  <si>
    <t>5350403.01</t>
  </si>
  <si>
    <t>5350403.04</t>
  </si>
  <si>
    <t>5350403.05</t>
  </si>
  <si>
    <t>5350403.07</t>
  </si>
  <si>
    <t>5350403.09</t>
  </si>
  <si>
    <t>5350403.10</t>
  </si>
  <si>
    <t>5350403.11</t>
  </si>
  <si>
    <t>5350403.12</t>
  </si>
  <si>
    <t>5350403.13</t>
  </si>
  <si>
    <t>5350403.14</t>
  </si>
  <si>
    <t>5350403.15</t>
  </si>
  <si>
    <t>5350403.16</t>
  </si>
  <si>
    <t>5350410.02</t>
  </si>
  <si>
    <t>5350410.03</t>
  </si>
  <si>
    <t>5350410.04</t>
  </si>
  <si>
    <t>5350410.05</t>
  </si>
  <si>
    <t>5350410.07</t>
  </si>
  <si>
    <t>5350410.09</t>
  </si>
  <si>
    <t>5350410.10</t>
  </si>
  <si>
    <t>5350410.11</t>
  </si>
  <si>
    <t>5350410.12</t>
  </si>
  <si>
    <t>5350410.13</t>
  </si>
  <si>
    <t>5350410.14</t>
  </si>
  <si>
    <t>5350410.15</t>
  </si>
  <si>
    <t>5350411.01</t>
  </si>
  <si>
    <t>5350411.04</t>
  </si>
  <si>
    <t>5350411.07</t>
  </si>
  <si>
    <t>5350411.08</t>
  </si>
  <si>
    <t>5350411.09</t>
  </si>
  <si>
    <t>5350411.12</t>
  </si>
  <si>
    <t>5350411.15</t>
  </si>
  <si>
    <t>5350411.16</t>
  </si>
  <si>
    <t>5350411.17</t>
  </si>
  <si>
    <t>5350411.18</t>
  </si>
  <si>
    <t>5350411.19</t>
  </si>
  <si>
    <t>5350411.21</t>
  </si>
  <si>
    <t>5350411.22</t>
  </si>
  <si>
    <t>5350411.23</t>
  </si>
  <si>
    <t>5350411.24</t>
  </si>
  <si>
    <t>5350411.25</t>
  </si>
  <si>
    <t>5350411.26</t>
  </si>
  <si>
    <t>5350411.27</t>
  </si>
  <si>
    <t>5350411.28</t>
  </si>
  <si>
    <t>5350411.29</t>
  </si>
  <si>
    <t>5350411.30</t>
  </si>
  <si>
    <t>5350412.01</t>
  </si>
  <si>
    <t>5350412.02</t>
  </si>
  <si>
    <t>5350412.04</t>
  </si>
  <si>
    <t>5350412.06</t>
  </si>
  <si>
    <t>5350412.08</t>
  </si>
  <si>
    <t>5350412.10</t>
  </si>
  <si>
    <t>5350412.11</t>
  </si>
  <si>
    <t>5350412.12</t>
  </si>
  <si>
    <t>5350412.13</t>
  </si>
  <si>
    <t>5350412.14</t>
  </si>
  <si>
    <t>5350412.15</t>
  </si>
  <si>
    <t>5350412.18</t>
  </si>
  <si>
    <t>5350412.19</t>
  </si>
  <si>
    <t>5350412.20</t>
  </si>
  <si>
    <t>5350412.21</t>
  </si>
  <si>
    <t>5350412.22</t>
  </si>
  <si>
    <t>5350412.24</t>
  </si>
  <si>
    <t>5350412.25</t>
  </si>
  <si>
    <t>5350412.26</t>
  </si>
  <si>
    <t>5350413.01</t>
  </si>
  <si>
    <t>5350413.02</t>
  </si>
  <si>
    <t>5350420.03</t>
  </si>
  <si>
    <t>5350420.05</t>
  </si>
  <si>
    <t>5350420.06</t>
  </si>
  <si>
    <t>5350420.08</t>
  </si>
  <si>
    <t>5350420.09</t>
  </si>
  <si>
    <t>5350420.10</t>
  </si>
  <si>
    <t>5350420.11</t>
  </si>
  <si>
    <t>5350420.13</t>
  </si>
  <si>
    <t>5350420.14</t>
  </si>
  <si>
    <t>5350420.15</t>
  </si>
  <si>
    <t>5350421.01</t>
  </si>
  <si>
    <t>5350421.04</t>
  </si>
  <si>
    <t>5350421.05</t>
  </si>
  <si>
    <t>5350421.06</t>
  </si>
  <si>
    <t>5350421.07</t>
  </si>
  <si>
    <t>5350422.02</t>
  </si>
  <si>
    <t>5350422.03</t>
  </si>
  <si>
    <t>5350422.04</t>
  </si>
  <si>
    <t>5350422.05</t>
  </si>
  <si>
    <t>5350422.06</t>
  </si>
  <si>
    <t>5350423.01</t>
  </si>
  <si>
    <t>5350423.02</t>
  </si>
  <si>
    <t>5350424.04</t>
  </si>
  <si>
    <t>5350424.05</t>
  </si>
  <si>
    <t>5350424.07</t>
  </si>
  <si>
    <t>5350424.08</t>
  </si>
  <si>
    <t>5350424.09</t>
  </si>
  <si>
    <t>5350424.10</t>
  </si>
  <si>
    <t>5350424.11</t>
  </si>
  <si>
    <t>5350424.13</t>
  </si>
  <si>
    <t>5350424.14</t>
  </si>
  <si>
    <t>5350424.15</t>
  </si>
  <si>
    <t>5350424.16</t>
  </si>
  <si>
    <t>5350430.03</t>
  </si>
  <si>
    <t>5350430.05</t>
  </si>
  <si>
    <t>5350430.06</t>
  </si>
  <si>
    <t>5350430.07</t>
  </si>
  <si>
    <t>5350430.08</t>
  </si>
  <si>
    <t>5350431.01</t>
  </si>
  <si>
    <t>5350431.02</t>
  </si>
  <si>
    <t>5350440.00</t>
  </si>
  <si>
    <t>5350441.02</t>
  </si>
  <si>
    <t>5350441.03</t>
  </si>
  <si>
    <t>5350441.04</t>
  </si>
  <si>
    <t>5350442.02</t>
  </si>
  <si>
    <t>5350442.03</t>
  </si>
  <si>
    <t>5350442.04</t>
  </si>
  <si>
    <t>5350442.05</t>
  </si>
  <si>
    <t>5350442.06</t>
  </si>
  <si>
    <t>5350450.02</t>
  </si>
  <si>
    <t>5350450.03</t>
  </si>
  <si>
    <t>5350450.05</t>
  </si>
  <si>
    <t>5350450.06</t>
  </si>
  <si>
    <t>5350451.01</t>
  </si>
  <si>
    <t>5350451.02</t>
  </si>
  <si>
    <t>5350451.03</t>
  </si>
  <si>
    <t>5350451.05</t>
  </si>
  <si>
    <t>5350451.06</t>
  </si>
  <si>
    <t>5350451.07</t>
  </si>
  <si>
    <t>5350452.01</t>
  </si>
  <si>
    <t>5350452.02</t>
  </si>
  <si>
    <t>5350452.03</t>
  </si>
  <si>
    <t>5350452.05</t>
  </si>
  <si>
    <t>5350452.06</t>
  </si>
  <si>
    <t>5350452.07</t>
  </si>
  <si>
    <t>5350455.00</t>
  </si>
  <si>
    <t>5350456.01</t>
  </si>
  <si>
    <t>5350456.02</t>
  </si>
  <si>
    <t>5350456.03</t>
  </si>
  <si>
    <t>5350460.01</t>
  </si>
  <si>
    <t>5350460.02</t>
  </si>
  <si>
    <t>5350461.01</t>
  </si>
  <si>
    <t>5350461.02</t>
  </si>
  <si>
    <t>5350470.00</t>
  </si>
  <si>
    <t>5350471.00</t>
  </si>
  <si>
    <t>5350472.00</t>
  </si>
  <si>
    <t>5350473.01</t>
  </si>
  <si>
    <t>5350473.02</t>
  </si>
  <si>
    <t>5350473.03</t>
  </si>
  <si>
    <t>5350474.00</t>
  </si>
  <si>
    <t>5350475.00</t>
  </si>
  <si>
    <t>5350476.01</t>
  </si>
  <si>
    <t>5350476.02</t>
  </si>
  <si>
    <t>5350480.01</t>
  </si>
  <si>
    <t>5350480.03</t>
  </si>
  <si>
    <t>5350480.04</t>
  </si>
  <si>
    <t>5350480.05</t>
  </si>
  <si>
    <t>5350480.06</t>
  </si>
  <si>
    <t>5350481.02</t>
  </si>
  <si>
    <t>5350481.03</t>
  </si>
  <si>
    <t>5350481.04</t>
  </si>
  <si>
    <t>5350481.05</t>
  </si>
  <si>
    <t>5350482.00</t>
  </si>
  <si>
    <t>5350483.01</t>
  </si>
  <si>
    <t>5350483.02</t>
  </si>
  <si>
    <t>5350484.02</t>
  </si>
  <si>
    <t>5350484.03</t>
  </si>
  <si>
    <t>5350484.04</t>
  </si>
  <si>
    <t>5350485.02</t>
  </si>
  <si>
    <t>5350485.03</t>
  </si>
  <si>
    <t>5350485.04</t>
  </si>
  <si>
    <t>5350485.05</t>
  </si>
  <si>
    <t>5350500.01</t>
  </si>
  <si>
    <t>5350500.02</t>
  </si>
  <si>
    <t>5350501.01</t>
  </si>
  <si>
    <t>5350501.02</t>
  </si>
  <si>
    <t>5350502.01</t>
  </si>
  <si>
    <t>5350502.02</t>
  </si>
  <si>
    <t>5350503.00</t>
  </si>
  <si>
    <t>5350504.00</t>
  </si>
  <si>
    <t>5350505.01</t>
  </si>
  <si>
    <t>5350505.02</t>
  </si>
  <si>
    <t>5350506.00</t>
  </si>
  <si>
    <t>5350507.00</t>
  </si>
  <si>
    <t>5350508.00</t>
  </si>
  <si>
    <t>5350509.01</t>
  </si>
  <si>
    <t>5350509.02</t>
  </si>
  <si>
    <t>5350510.00</t>
  </si>
  <si>
    <t>5350511.01</t>
  </si>
  <si>
    <t>5350511.02</t>
  </si>
  <si>
    <t>5350512.00</t>
  </si>
  <si>
    <t>5350513.01</t>
  </si>
  <si>
    <t>5350513.02</t>
  </si>
  <si>
    <t>5350513.03</t>
  </si>
  <si>
    <t>5350513.04</t>
  </si>
  <si>
    <t>5350514.01</t>
  </si>
  <si>
    <t>5350514.02</t>
  </si>
  <si>
    <t>5350515.01</t>
  </si>
  <si>
    <t>5350515.02</t>
  </si>
  <si>
    <t>5350516.01</t>
  </si>
  <si>
    <t>5350516.02</t>
  </si>
  <si>
    <t>5350516.03</t>
  </si>
  <si>
    <t>5350516.04</t>
  </si>
  <si>
    <t>5350516.05</t>
  </si>
  <si>
    <t>5350516.06</t>
  </si>
  <si>
    <t>5350516.08</t>
  </si>
  <si>
    <t>5350516.09</t>
  </si>
  <si>
    <t>5350516.11</t>
  </si>
  <si>
    <t>5350516.16</t>
  </si>
  <si>
    <t>5350516.17</t>
  </si>
  <si>
    <t>5350516.18</t>
  </si>
  <si>
    <t>5350516.20</t>
  </si>
  <si>
    <t>5350516.21</t>
  </si>
  <si>
    <t>5350516.22</t>
  </si>
  <si>
    <t>5350516.23</t>
  </si>
  <si>
    <t>5350516.24</t>
  </si>
  <si>
    <t>5350516.25</t>
  </si>
  <si>
    <t>5350516.26</t>
  </si>
  <si>
    <t>5350516.28</t>
  </si>
  <si>
    <t>5350516.29</t>
  </si>
  <si>
    <t>5350516.30</t>
  </si>
  <si>
    <t>5350516.31</t>
  </si>
  <si>
    <t>5350516.32</t>
  </si>
  <si>
    <t>5350516.37</t>
  </si>
  <si>
    <t>5350516.38</t>
  </si>
  <si>
    <t>5350516.39</t>
  </si>
  <si>
    <t>5350516.40</t>
  </si>
  <si>
    <t>5350516.41</t>
  </si>
  <si>
    <t>5350516.43</t>
  </si>
  <si>
    <t>5350516.44</t>
  </si>
  <si>
    <t>5350516.47</t>
  </si>
  <si>
    <t>5350516.48</t>
  </si>
  <si>
    <t>5350516.50</t>
  </si>
  <si>
    <t>5350516.51</t>
  </si>
  <si>
    <t>5350516.52</t>
  </si>
  <si>
    <t>5350516.53</t>
  </si>
  <si>
    <t>5350516.54</t>
  </si>
  <si>
    <t>5350516.55</t>
  </si>
  <si>
    <t>5350517.00</t>
  </si>
  <si>
    <t>5350518.00</t>
  </si>
  <si>
    <t>5350519.00</t>
  </si>
  <si>
    <t>5350520.01</t>
  </si>
  <si>
    <t>5350520.02</t>
  </si>
  <si>
    <t>5350520.05</t>
  </si>
  <si>
    <t>5350520.07</t>
  </si>
  <si>
    <t>5350520.08</t>
  </si>
  <si>
    <t>5350520.09</t>
  </si>
  <si>
    <t>5350520.11</t>
  </si>
  <si>
    <t>5350520.12</t>
  </si>
  <si>
    <t>5350521.01</t>
  </si>
  <si>
    <t>5350521.02</t>
  </si>
  <si>
    <t>5350521.03</t>
  </si>
  <si>
    <t>5350521.04</t>
  </si>
  <si>
    <t>5350521.05</t>
  </si>
  <si>
    <t>5350521.06</t>
  </si>
  <si>
    <t>5350522.00</t>
  </si>
  <si>
    <t>5350523.00</t>
  </si>
  <si>
    <t>5350524.01</t>
  </si>
  <si>
    <t>5350524.02</t>
  </si>
  <si>
    <t>5350525.01</t>
  </si>
  <si>
    <t>5350525.02</t>
  </si>
  <si>
    <t>5350526.01</t>
  </si>
  <si>
    <t>5350526.02</t>
  </si>
  <si>
    <t>5350527.02</t>
  </si>
  <si>
    <t>5350527.04</t>
  </si>
  <si>
    <t>5350527.05</t>
  </si>
  <si>
    <t>5350527.06</t>
  </si>
  <si>
    <t>5350527.07</t>
  </si>
  <si>
    <t>5350527.08</t>
  </si>
  <si>
    <t>5350527.09</t>
  </si>
  <si>
    <t>5350527.10</t>
  </si>
  <si>
    <t>5350527.11</t>
  </si>
  <si>
    <t>5350527.12</t>
  </si>
  <si>
    <t>5350527.13</t>
  </si>
  <si>
    <t>5350528.01</t>
  </si>
  <si>
    <t>5350528.11</t>
  </si>
  <si>
    <t>5350528.12</t>
  </si>
  <si>
    <t>5350528.13</t>
  </si>
  <si>
    <t>5350528.15</t>
  </si>
  <si>
    <t>5350528.16</t>
  </si>
  <si>
    <t>5350528.18</t>
  </si>
  <si>
    <t>5350528.19</t>
  </si>
  <si>
    <t>5350528.20</t>
  </si>
  <si>
    <t>5350528.21</t>
  </si>
  <si>
    <t>5350528.22</t>
  </si>
  <si>
    <t>5350528.24</t>
  </si>
  <si>
    <t>5350528.26</t>
  </si>
  <si>
    <t>5350528.31</t>
  </si>
  <si>
    <t>5350528.32</t>
  </si>
  <si>
    <t>5350528.33</t>
  </si>
  <si>
    <t>5350528.34</t>
  </si>
  <si>
    <t>5350528.35</t>
  </si>
  <si>
    <t>5350528.39</t>
  </si>
  <si>
    <t>5350528.40</t>
  </si>
  <si>
    <t>5350528.42</t>
  </si>
  <si>
    <t>5350528.43</t>
  </si>
  <si>
    <t>5350528.44</t>
  </si>
  <si>
    <t>5350528.45</t>
  </si>
  <si>
    <t>5350528.46</t>
  </si>
  <si>
    <t>5350528.47</t>
  </si>
  <si>
    <t>5350528.49</t>
  </si>
  <si>
    <t>5350528.50</t>
  </si>
  <si>
    <t>5350528.51</t>
  </si>
  <si>
    <t>5350528.52</t>
  </si>
  <si>
    <t>5350528.53</t>
  </si>
  <si>
    <t>5350528.54</t>
  </si>
  <si>
    <t>5350528.55</t>
  </si>
  <si>
    <t>5350528.56</t>
  </si>
  <si>
    <t>5350528.57</t>
  </si>
  <si>
    <t>5350528.58</t>
  </si>
  <si>
    <t>5350528.59</t>
  </si>
  <si>
    <t>5350528.60</t>
  </si>
  <si>
    <t>5350528.61</t>
  </si>
  <si>
    <t>5350528.62</t>
  </si>
  <si>
    <t>5350528.63</t>
  </si>
  <si>
    <t>5350529.01</t>
  </si>
  <si>
    <t>5350529.02</t>
  </si>
  <si>
    <t>5350530.01</t>
  </si>
  <si>
    <t>5350530.02</t>
  </si>
  <si>
    <t>5350531.01</t>
  </si>
  <si>
    <t>5350531.02</t>
  </si>
  <si>
    <t>5350532.01</t>
  </si>
  <si>
    <t>5350532.02</t>
  </si>
  <si>
    <t>5350540.01</t>
  </si>
  <si>
    <t>5350540.02</t>
  </si>
  <si>
    <t>5350550.01</t>
  </si>
  <si>
    <t>5350550.02</t>
  </si>
  <si>
    <t>5350560.00</t>
  </si>
  <si>
    <t>5350561.00</t>
  </si>
  <si>
    <t>5350562.02</t>
  </si>
  <si>
    <t>5350562.03</t>
  </si>
  <si>
    <t>5350562.04</t>
  </si>
  <si>
    <t>5350562.05</t>
  </si>
  <si>
    <t>5350562.06</t>
  </si>
  <si>
    <t>5350562.07</t>
  </si>
  <si>
    <t>5350562.08</t>
  </si>
  <si>
    <t>5350562.09</t>
  </si>
  <si>
    <t>5350562.11</t>
  </si>
  <si>
    <t>5350562.12</t>
  </si>
  <si>
    <t>5350562.13</t>
  </si>
  <si>
    <t>5350562.14</t>
  </si>
  <si>
    <t>5350562.15</t>
  </si>
  <si>
    <t>5350563.01</t>
  </si>
  <si>
    <t>5350563.02</t>
  </si>
  <si>
    <t>5350564.01</t>
  </si>
  <si>
    <t>5350564.02</t>
  </si>
  <si>
    <t>5350570.01</t>
  </si>
  <si>
    <t>5350570.02</t>
  </si>
  <si>
    <t>5350571.01</t>
  </si>
  <si>
    <t>5350571.02</t>
  </si>
  <si>
    <t>5350572.01</t>
  </si>
  <si>
    <t>5350572.04</t>
  </si>
  <si>
    <t>5350572.05</t>
  </si>
  <si>
    <t>5350572.07</t>
  </si>
  <si>
    <t>5350572.08</t>
  </si>
  <si>
    <t>5350572.09</t>
  </si>
  <si>
    <t>5350572.10</t>
  </si>
  <si>
    <t>5350573.03</t>
  </si>
  <si>
    <t>5350573.05</t>
  </si>
  <si>
    <t>5350573.06</t>
  </si>
  <si>
    <t>5350573.07</t>
  </si>
  <si>
    <t>5350573.09</t>
  </si>
  <si>
    <t>5350573.10</t>
  </si>
  <si>
    <t>5350573.11</t>
  </si>
  <si>
    <t>5350574.00</t>
  </si>
  <si>
    <t>5350575.01</t>
  </si>
  <si>
    <t>5350575.02</t>
  </si>
  <si>
    <t>5350575.03</t>
  </si>
  <si>
    <t>5350575.04</t>
  </si>
  <si>
    <t>5350575.05</t>
  </si>
  <si>
    <t>5350575.07</t>
  </si>
  <si>
    <t>5350575.08</t>
  </si>
  <si>
    <t>5350576.04</t>
  </si>
  <si>
    <t>5350576.05</t>
  </si>
  <si>
    <t>5350576.06</t>
  </si>
  <si>
    <t>5350576.07</t>
  </si>
  <si>
    <t>5350576.09</t>
  </si>
  <si>
    <t>5350576.16</t>
  </si>
  <si>
    <t>5350576.17</t>
  </si>
  <si>
    <t>5350576.20</t>
  </si>
  <si>
    <t>5350576.22</t>
  </si>
  <si>
    <t>5350576.29</t>
  </si>
  <si>
    <t>5350576.31</t>
  </si>
  <si>
    <t>5350576.33</t>
  </si>
  <si>
    <t>5350576.34</t>
  </si>
  <si>
    <t>5350576.43</t>
  </si>
  <si>
    <t>5350576.44</t>
  </si>
  <si>
    <t>5350576.45</t>
  </si>
  <si>
    <t>5350576.46</t>
  </si>
  <si>
    <t>5350576.47</t>
  </si>
  <si>
    <t>5350576.49</t>
  </si>
  <si>
    <t>5350576.50</t>
  </si>
  <si>
    <t>5350576.52</t>
  </si>
  <si>
    <t>5350576.53</t>
  </si>
  <si>
    <t>5350576.54</t>
  </si>
  <si>
    <t>5350576.55</t>
  </si>
  <si>
    <t>5350576.57</t>
  </si>
  <si>
    <t>5350576.59</t>
  </si>
  <si>
    <t>5350576.62</t>
  </si>
  <si>
    <t>5350576.63</t>
  </si>
  <si>
    <t>5350576.65</t>
  </si>
  <si>
    <t>5350576.66</t>
  </si>
  <si>
    <t>5350576.68</t>
  </si>
  <si>
    <t>5350576.69</t>
  </si>
  <si>
    <t>5350576.73</t>
  </si>
  <si>
    <t>5350576.74</t>
  </si>
  <si>
    <t>5350576.75</t>
  </si>
  <si>
    <t>5350576.76</t>
  </si>
  <si>
    <t>5350576.77</t>
  </si>
  <si>
    <t>5350576.78</t>
  </si>
  <si>
    <t>5350576.79</t>
  </si>
  <si>
    <t>5350576.80</t>
  </si>
  <si>
    <t>5350576.81</t>
  </si>
  <si>
    <t>5350576.82</t>
  </si>
  <si>
    <t>5350576.83</t>
  </si>
  <si>
    <t>5350576.84</t>
  </si>
  <si>
    <t>5350576.85</t>
  </si>
  <si>
    <t>5350576.86</t>
  </si>
  <si>
    <t>5350576.87</t>
  </si>
  <si>
    <t>5350576.88</t>
  </si>
  <si>
    <t>5350576.89</t>
  </si>
  <si>
    <t>5350576.90</t>
  </si>
  <si>
    <t>5350576.91</t>
  </si>
  <si>
    <t>5350576.92</t>
  </si>
  <si>
    <t>5350576.93</t>
  </si>
  <si>
    <t>5350576.94</t>
  </si>
  <si>
    <t>5350576.95</t>
  </si>
  <si>
    <t>5350576.96</t>
  </si>
  <si>
    <t>5350576.97</t>
  </si>
  <si>
    <t>5350576.98</t>
  </si>
  <si>
    <t>5350576.99</t>
  </si>
  <si>
    <t>5350577.00</t>
  </si>
  <si>
    <t>5350577.01</t>
  </si>
  <si>
    <t>5350577.02</t>
  </si>
  <si>
    <t>5350577.03</t>
  </si>
  <si>
    <t>5350577.04</t>
  </si>
  <si>
    <t>5350577.05</t>
  </si>
  <si>
    <t>5350577.06</t>
  </si>
  <si>
    <t>5350577.07</t>
  </si>
  <si>
    <t>5350577.08</t>
  </si>
  <si>
    <t>5350577.09</t>
  </si>
  <si>
    <t>5350585.02</t>
  </si>
  <si>
    <t>5350585.03</t>
  </si>
  <si>
    <t>5350585.05</t>
  </si>
  <si>
    <t>5350585.07</t>
  </si>
  <si>
    <t>5350585.08</t>
  </si>
  <si>
    <t>5350585.09</t>
  </si>
  <si>
    <t>5350585.10</t>
  </si>
  <si>
    <t>5350586.02</t>
  </si>
  <si>
    <t>5350586.03</t>
  </si>
  <si>
    <t>5350586.04</t>
  </si>
  <si>
    <t>5350586.05</t>
  </si>
  <si>
    <t>5350587.01</t>
  </si>
  <si>
    <t>5350587.02</t>
  </si>
  <si>
    <t>5350590.00</t>
  </si>
  <si>
    <t>5350591.01</t>
  </si>
  <si>
    <t>5350591.02</t>
  </si>
  <si>
    <t>5350592.01</t>
  </si>
  <si>
    <t>5350592.02</t>
  </si>
  <si>
    <t>5350593.01</t>
  </si>
  <si>
    <t>5350593.02</t>
  </si>
  <si>
    <t>5350593.03</t>
  </si>
  <si>
    <t>5350593.04</t>
  </si>
  <si>
    <t>5350600.01</t>
  </si>
  <si>
    <t>5350600.02</t>
  </si>
  <si>
    <t>5350601.00</t>
  </si>
  <si>
    <t>5350602.00</t>
  </si>
  <si>
    <t>5350603.00</t>
  </si>
  <si>
    <t>5350604.00</t>
  </si>
  <si>
    <t>5350605.00</t>
  </si>
  <si>
    <t>5350606.00</t>
  </si>
  <si>
    <t>5350607.00</t>
  </si>
  <si>
    <t>5350608.00</t>
  </si>
  <si>
    <t>5350609.00</t>
  </si>
  <si>
    <t>5350610.03</t>
  </si>
  <si>
    <t>5350610.04</t>
  </si>
  <si>
    <t>5350610.05</t>
  </si>
  <si>
    <t>5350610.06</t>
  </si>
  <si>
    <t>5350611.00</t>
  </si>
  <si>
    <t>5350612.01</t>
  </si>
  <si>
    <t>5350612.03</t>
  </si>
  <si>
    <t>5350612.05</t>
  </si>
  <si>
    <t>5350612.08</t>
  </si>
  <si>
    <t>5350612.10</t>
  </si>
  <si>
    <t>5350612.11</t>
  </si>
  <si>
    <t>5350612.12</t>
  </si>
  <si>
    <t>5350612.13</t>
  </si>
  <si>
    <t>5350612.14</t>
  </si>
  <si>
    <t>5350612.15</t>
  </si>
  <si>
    <t>5350612.18</t>
  </si>
  <si>
    <t>5350612.19</t>
  </si>
  <si>
    <t>5350612.20</t>
  </si>
  <si>
    <t>5350612.21</t>
  </si>
  <si>
    <t>5350612.22</t>
  </si>
  <si>
    <t>5350612.23</t>
  </si>
  <si>
    <t>5350612.25</t>
  </si>
  <si>
    <t>5350612.26</t>
  </si>
  <si>
    <t>5350612.27</t>
  </si>
  <si>
    <t>5350612.28</t>
  </si>
  <si>
    <t>5350612.29</t>
  </si>
  <si>
    <t>5350613.01</t>
  </si>
  <si>
    <t>5350613.03</t>
  </si>
  <si>
    <t>5350613.04</t>
  </si>
  <si>
    <t>5350614.01</t>
  </si>
  <si>
    <t>5350614.02</t>
  </si>
  <si>
    <t>5350615.00</t>
  </si>
  <si>
    <t>5350620.05</t>
  </si>
  <si>
    <t>5350620.06</t>
  </si>
  <si>
    <t>5350620.07</t>
  </si>
  <si>
    <t>5350620.09</t>
  </si>
  <si>
    <t>5350620.13</t>
  </si>
  <si>
    <t>5350620.14</t>
  </si>
  <si>
    <t>5350620.15</t>
  </si>
  <si>
    <t>5350620.16</t>
  </si>
  <si>
    <t>5350620.17</t>
  </si>
  <si>
    <t>5350620.18</t>
  </si>
  <si>
    <t>5350620.19</t>
  </si>
  <si>
    <t>5350620.20</t>
  </si>
  <si>
    <t>5350620.21</t>
  </si>
  <si>
    <t>5350620.22</t>
  </si>
  <si>
    <t>5350620.23</t>
  </si>
  <si>
    <t>5350620.24</t>
  </si>
  <si>
    <t>5350620.25</t>
  </si>
  <si>
    <t>5350620.26</t>
  </si>
  <si>
    <t>5350620.27</t>
  </si>
  <si>
    <t>5350620.28</t>
  </si>
  <si>
    <t>5350620.29</t>
  </si>
  <si>
    <t>5350621.00</t>
  </si>
  <si>
    <t>5350622.00</t>
  </si>
  <si>
    <t>5350623.00</t>
  </si>
  <si>
    <t>5350624.00</t>
  </si>
  <si>
    <t>5350625.00</t>
  </si>
  <si>
    <t>5350626.00</t>
  </si>
  <si>
    <t>5350630.00</t>
  </si>
  <si>
    <t>5350631.02</t>
  </si>
  <si>
    <t>5350631.03</t>
  </si>
  <si>
    <t>5350631.04</t>
  </si>
  <si>
    <t>5350632.00</t>
  </si>
  <si>
    <t>5350633.00</t>
  </si>
  <si>
    <t>5350634.01</t>
  </si>
  <si>
    <t>5350634.02</t>
  </si>
  <si>
    <t>5350635.00</t>
  </si>
  <si>
    <t>5350636.00</t>
  </si>
  <si>
    <t>5350637.00</t>
  </si>
  <si>
    <t>5350638.00</t>
  </si>
  <si>
    <t>5350639.00</t>
  </si>
  <si>
    <t>5350800.01</t>
  </si>
  <si>
    <t>5350800.02</t>
  </si>
  <si>
    <t>5350801.01</t>
  </si>
  <si>
    <t>5350801.02</t>
  </si>
  <si>
    <t>5350802.01</t>
  </si>
  <si>
    <t>5350802.02</t>
  </si>
  <si>
    <t>5350803.03</t>
  </si>
  <si>
    <t>5350803.04</t>
  </si>
  <si>
    <t>5350803.05</t>
  </si>
  <si>
    <t>5350803.06</t>
  </si>
  <si>
    <t>5350804.01</t>
  </si>
  <si>
    <t>5350804.05</t>
  </si>
  <si>
    <t>5350804.06</t>
  </si>
  <si>
    <t>5350804.07</t>
  </si>
  <si>
    <t>5350804.08</t>
  </si>
  <si>
    <t>5350804.10</t>
  </si>
  <si>
    <t>5350804.11</t>
  </si>
  <si>
    <t>5350804.12</t>
  </si>
  <si>
    <t>5350804.13</t>
  </si>
  <si>
    <t>5350805.04</t>
  </si>
  <si>
    <t>5350805.06</t>
  </si>
  <si>
    <t>5350805.09</t>
  </si>
  <si>
    <t>5350805.10</t>
  </si>
  <si>
    <t>5350805.16</t>
  </si>
  <si>
    <t>5350805.17</t>
  </si>
  <si>
    <t>5350805.18</t>
  </si>
  <si>
    <t>5350805.19</t>
  </si>
  <si>
    <t>5350805.20</t>
  </si>
  <si>
    <t>5350805.21</t>
  </si>
  <si>
    <t>5350805.22</t>
  </si>
  <si>
    <t>5350805.23</t>
  </si>
  <si>
    <t>5350805.24</t>
  </si>
  <si>
    <t>5350805.25</t>
  </si>
  <si>
    <t>5350805.26</t>
  </si>
  <si>
    <t>5350805.27</t>
  </si>
  <si>
    <t>5350806.00</t>
  </si>
  <si>
    <t>5350807.00</t>
  </si>
  <si>
    <t>5350810.01</t>
  </si>
  <si>
    <t>5350810.02</t>
  </si>
  <si>
    <t>5350810.03</t>
  </si>
  <si>
    <t>5350810.04</t>
  </si>
  <si>
    <t>5350810.05</t>
  </si>
  <si>
    <t>5350811.00</t>
  </si>
  <si>
    <t>5350812.00</t>
  </si>
  <si>
    <t>5350820.03</t>
  </si>
  <si>
    <t>5350820.04</t>
  </si>
  <si>
    <t>5350820.05</t>
  </si>
  <si>
    <t>5350820.06</t>
  </si>
  <si>
    <t>5350820.07</t>
  </si>
  <si>
    <t>5350830.00</t>
  </si>
  <si>
    <t>5350831.01</t>
  </si>
  <si>
    <t>5350831.02</t>
  </si>
  <si>
    <t>5350832.00</t>
  </si>
  <si>
    <t>5370001.01</t>
  </si>
  <si>
    <t>5370001.02</t>
  </si>
  <si>
    <t>5370001.04</t>
  </si>
  <si>
    <t>5370001.05</t>
  </si>
  <si>
    <t>5370001.06</t>
  </si>
  <si>
    <t>5370001.07</t>
  </si>
  <si>
    <t>5370001.08</t>
  </si>
  <si>
    <t>5370001.09</t>
  </si>
  <si>
    <t>5370002.01</t>
  </si>
  <si>
    <t>5370002.03</t>
  </si>
  <si>
    <t>5370002.04</t>
  </si>
  <si>
    <t>5370002.06</t>
  </si>
  <si>
    <t>5370002.07</t>
  </si>
  <si>
    <t>5370002.08</t>
  </si>
  <si>
    <t>5370003.01</t>
  </si>
  <si>
    <t>5370003.02</t>
  </si>
  <si>
    <t>5370003.03</t>
  </si>
  <si>
    <t>5370003.04</t>
  </si>
  <si>
    <t>5370004.01</t>
  </si>
  <si>
    <t>5370004.02</t>
  </si>
  <si>
    <t>5370005.01</t>
  </si>
  <si>
    <t>5370005.02</t>
  </si>
  <si>
    <t>5370005.03</t>
  </si>
  <si>
    <t>5370006.00</t>
  </si>
  <si>
    <t>5370007.00</t>
  </si>
  <si>
    <t>5370008.00</t>
  </si>
  <si>
    <t>5370009.00</t>
  </si>
  <si>
    <t>5370010.00</t>
  </si>
  <si>
    <t>5370011.00</t>
  </si>
  <si>
    <t>5370012.00</t>
  </si>
  <si>
    <t>5370013.00</t>
  </si>
  <si>
    <t>5370014.00</t>
  </si>
  <si>
    <t>5370015.00</t>
  </si>
  <si>
    <t>5370016.00</t>
  </si>
  <si>
    <t>5370017.00</t>
  </si>
  <si>
    <t>5370018.00</t>
  </si>
  <si>
    <t>5370019.00</t>
  </si>
  <si>
    <t>5370020.00</t>
  </si>
  <si>
    <t>5370021.00</t>
  </si>
  <si>
    <t>5370022.00</t>
  </si>
  <si>
    <t>5370023.00</t>
  </si>
  <si>
    <t>5370024.00</t>
  </si>
  <si>
    <t>5370025.00</t>
  </si>
  <si>
    <t>5370026.01</t>
  </si>
  <si>
    <t>5370026.02</t>
  </si>
  <si>
    <t>5370026.03</t>
  </si>
  <si>
    <t>5370026.04</t>
  </si>
  <si>
    <t>5370026.05</t>
  </si>
  <si>
    <t>5370026.06</t>
  </si>
  <si>
    <t>5370027.00</t>
  </si>
  <si>
    <t>5370028.00</t>
  </si>
  <si>
    <t>5370029.00</t>
  </si>
  <si>
    <t>5370030.00</t>
  </si>
  <si>
    <t>5370031.00</t>
  </si>
  <si>
    <t>5370032.00</t>
  </si>
  <si>
    <t>5370033.00</t>
  </si>
  <si>
    <t>5370034.00</t>
  </si>
  <si>
    <t>5370035.00</t>
  </si>
  <si>
    <t>5370036.00</t>
  </si>
  <si>
    <t>5370037.00</t>
  </si>
  <si>
    <t>5370038.00</t>
  </si>
  <si>
    <t>5370039.00</t>
  </si>
  <si>
    <t>5370040.00</t>
  </si>
  <si>
    <t>5370041.00</t>
  </si>
  <si>
    <t>5370042.00</t>
  </si>
  <si>
    <t>5370043.00</t>
  </si>
  <si>
    <t>5370044.00</t>
  </si>
  <si>
    <t>5370045.00</t>
  </si>
  <si>
    <t>5370046.00</t>
  </si>
  <si>
    <t>5370047.00</t>
  </si>
  <si>
    <t>5370048.00</t>
  </si>
  <si>
    <t>5370049.00</t>
  </si>
  <si>
    <t>5370050.00</t>
  </si>
  <si>
    <t>5370051.00</t>
  </si>
  <si>
    <t>5370052.00</t>
  </si>
  <si>
    <t>5370053.00</t>
  </si>
  <si>
    <t>5370054.00</t>
  </si>
  <si>
    <t>5370055.00</t>
  </si>
  <si>
    <t>5370056.00</t>
  </si>
  <si>
    <t>5370057.00</t>
  </si>
  <si>
    <t>5370058.00</t>
  </si>
  <si>
    <t>5370059.00</t>
  </si>
  <si>
    <t>5370060.00</t>
  </si>
  <si>
    <t>5370061.00</t>
  </si>
  <si>
    <t>5370062.00</t>
  </si>
  <si>
    <t>5370063.00</t>
  </si>
  <si>
    <t>5370064.00</t>
  </si>
  <si>
    <t>5370065.00</t>
  </si>
  <si>
    <t>5370066.00</t>
  </si>
  <si>
    <t>5370067.00</t>
  </si>
  <si>
    <t>5370068.00</t>
  </si>
  <si>
    <t>5370069.00</t>
  </si>
  <si>
    <t>5370070.00</t>
  </si>
  <si>
    <t>5370071.00</t>
  </si>
  <si>
    <t>5370072.01</t>
  </si>
  <si>
    <t>5370072.02</t>
  </si>
  <si>
    <t>5370072.03</t>
  </si>
  <si>
    <t>5370072.04</t>
  </si>
  <si>
    <t>5370073.00</t>
  </si>
  <si>
    <t>5370080.01</t>
  </si>
  <si>
    <t>5370080.03</t>
  </si>
  <si>
    <t>5370080.05</t>
  </si>
  <si>
    <t>5370080.06</t>
  </si>
  <si>
    <t>5370080.07</t>
  </si>
  <si>
    <t>5370081.00</t>
  </si>
  <si>
    <t>5370082.00</t>
  </si>
  <si>
    <t>5370083.00</t>
  </si>
  <si>
    <t>5370084.01</t>
  </si>
  <si>
    <t>5370084.02</t>
  </si>
  <si>
    <t>5370084.03</t>
  </si>
  <si>
    <t>5370084.04</t>
  </si>
  <si>
    <t>5370084.05</t>
  </si>
  <si>
    <t>5370085.01</t>
  </si>
  <si>
    <t>5370085.02</t>
  </si>
  <si>
    <t>5370085.03</t>
  </si>
  <si>
    <t>5370086.01</t>
  </si>
  <si>
    <t>5370086.02</t>
  </si>
  <si>
    <t>5370100.03</t>
  </si>
  <si>
    <t>5370100.04</t>
  </si>
  <si>
    <t>5370100.05</t>
  </si>
  <si>
    <t>5370100.06</t>
  </si>
  <si>
    <t>5370101.02</t>
  </si>
  <si>
    <t>5370101.03</t>
  </si>
  <si>
    <t>5370101.04</t>
  </si>
  <si>
    <t>5370120.02</t>
  </si>
  <si>
    <t>5370120.03</t>
  </si>
  <si>
    <t>5370120.04</t>
  </si>
  <si>
    <t>5370121.00</t>
  </si>
  <si>
    <t>5370122.01</t>
  </si>
  <si>
    <t>5370122.02</t>
  </si>
  <si>
    <t>5370123.01</t>
  </si>
  <si>
    <t>5370123.02</t>
  </si>
  <si>
    <t>5370124.00</t>
  </si>
  <si>
    <t>5370130.02</t>
  </si>
  <si>
    <t>5370130.03</t>
  </si>
  <si>
    <t>5370131.00</t>
  </si>
  <si>
    <t>5370132.00</t>
  </si>
  <si>
    <t>5370133.01</t>
  </si>
  <si>
    <t>5370133.02</t>
  </si>
  <si>
    <t>5370140.04</t>
  </si>
  <si>
    <t>5370140.05</t>
  </si>
  <si>
    <t>5370140.06</t>
  </si>
  <si>
    <t>5370140.07</t>
  </si>
  <si>
    <t>5370140.08</t>
  </si>
  <si>
    <t>5370141.00</t>
  </si>
  <si>
    <t>5370142.01</t>
  </si>
  <si>
    <t>5370142.02</t>
  </si>
  <si>
    <t>5370143.00</t>
  </si>
  <si>
    <t>5370144.01</t>
  </si>
  <si>
    <t>5370144.02</t>
  </si>
  <si>
    <t>5370200.00</t>
  </si>
  <si>
    <t>5370201.00</t>
  </si>
  <si>
    <t>5370202.00</t>
  </si>
  <si>
    <t>5370203.00</t>
  </si>
  <si>
    <t>5370204.00</t>
  </si>
  <si>
    <t>5370205.01</t>
  </si>
  <si>
    <t>5370205.02</t>
  </si>
  <si>
    <t>5370206.00</t>
  </si>
  <si>
    <t>5370207.01</t>
  </si>
  <si>
    <t>5370207.02</t>
  </si>
  <si>
    <t>5370207.03</t>
  </si>
  <si>
    <t>5370207.04</t>
  </si>
  <si>
    <t>5370208.00</t>
  </si>
  <si>
    <t>5370209.00</t>
  </si>
  <si>
    <t>5370210.00</t>
  </si>
  <si>
    <t>5370211.00</t>
  </si>
  <si>
    <t>5370212.00</t>
  </si>
  <si>
    <t>5370213.00</t>
  </si>
  <si>
    <t>5370214.00</t>
  </si>
  <si>
    <t>5370215.00</t>
  </si>
  <si>
    <t>5370216.00</t>
  </si>
  <si>
    <t>5370217.01</t>
  </si>
  <si>
    <t>5370217.02</t>
  </si>
  <si>
    <t>5370218.00</t>
  </si>
  <si>
    <t>5370219.00</t>
  </si>
  <si>
    <t>5370220.00</t>
  </si>
  <si>
    <t>5370221.00</t>
  </si>
  <si>
    <t>5370222.01</t>
  </si>
  <si>
    <t>5370222.02</t>
  </si>
  <si>
    <t>5370222.03</t>
  </si>
  <si>
    <t>5370223.01</t>
  </si>
  <si>
    <t>5370223.02</t>
  </si>
  <si>
    <t>5370223.05</t>
  </si>
  <si>
    <t>5370223.06</t>
  </si>
  <si>
    <t>5370223.07</t>
  </si>
  <si>
    <t>5370223.10</t>
  </si>
  <si>
    <t>5370223.13</t>
  </si>
  <si>
    <t>5370223.14</t>
  </si>
  <si>
    <t>5370223.15</t>
  </si>
  <si>
    <t>5370223.16</t>
  </si>
  <si>
    <t>5370223.17</t>
  </si>
  <si>
    <t>5370223.18</t>
  </si>
  <si>
    <t>5370223.19</t>
  </si>
  <si>
    <t>5370223.20</t>
  </si>
  <si>
    <t>5370224.02</t>
  </si>
  <si>
    <t>5370224.03</t>
  </si>
  <si>
    <t>5370224.04</t>
  </si>
  <si>
    <t>5370224.05</t>
  </si>
  <si>
    <t>5370300.00</t>
  </si>
  <si>
    <t>5370301.01</t>
  </si>
  <si>
    <t>5370301.02</t>
  </si>
  <si>
    <t>5370302.00</t>
  </si>
  <si>
    <t>5370303.01</t>
  </si>
  <si>
    <t>5370303.03</t>
  </si>
  <si>
    <t>5370303.04</t>
  </si>
  <si>
    <t>5390001.00</t>
  </si>
  <si>
    <t>5390002.00</t>
  </si>
  <si>
    <t>5390003.01</t>
  </si>
  <si>
    <t>5390003.03</t>
  </si>
  <si>
    <t>5390003.04</t>
  </si>
  <si>
    <t>5390004.01</t>
  </si>
  <si>
    <t>5390004.02</t>
  </si>
  <si>
    <t>5390005.00</t>
  </si>
  <si>
    <t>5390006.00</t>
  </si>
  <si>
    <t>5390007.01</t>
  </si>
  <si>
    <t>5390007.02</t>
  </si>
  <si>
    <t>5390008.00</t>
  </si>
  <si>
    <t>5390009.00</t>
  </si>
  <si>
    <t>5390010.00</t>
  </si>
  <si>
    <t>5390011.00</t>
  </si>
  <si>
    <t>5390012.01</t>
  </si>
  <si>
    <t>5390012.02</t>
  </si>
  <si>
    <t>5390013.01</t>
  </si>
  <si>
    <t>5390013.02</t>
  </si>
  <si>
    <t>5390014.01</t>
  </si>
  <si>
    <t>5390014.02</t>
  </si>
  <si>
    <t>5390014.03</t>
  </si>
  <si>
    <t>5390015.00</t>
  </si>
  <si>
    <t>5390016.01</t>
  </si>
  <si>
    <t>5390016.02</t>
  </si>
  <si>
    <t>5390017.01</t>
  </si>
  <si>
    <t>5390017.02</t>
  </si>
  <si>
    <t>5390018.01</t>
  </si>
  <si>
    <t>5390018.02</t>
  </si>
  <si>
    <t>5390018.03</t>
  </si>
  <si>
    <t>5390019.00</t>
  </si>
  <si>
    <t>5390020.00</t>
  </si>
  <si>
    <t>5390100.00</t>
  </si>
  <si>
    <t>5390101.00</t>
  </si>
  <si>
    <t>5390102.01</t>
  </si>
  <si>
    <t>5390102.02</t>
  </si>
  <si>
    <t>5390102.03</t>
  </si>
  <si>
    <t>5390110.00</t>
  </si>
  <si>
    <t>5390111.00</t>
  </si>
  <si>
    <t>5390112.00</t>
  </si>
  <si>
    <t>5390200.00</t>
  </si>
  <si>
    <t>5390201.00</t>
  </si>
  <si>
    <t>5390202.00</t>
  </si>
  <si>
    <t>5390203.01</t>
  </si>
  <si>
    <t>5390203.02</t>
  </si>
  <si>
    <t>5390204.00</t>
  </si>
  <si>
    <t>5390205.00</t>
  </si>
  <si>
    <t>5390206.00</t>
  </si>
  <si>
    <t>5390207.00</t>
  </si>
  <si>
    <t>5390208.00</t>
  </si>
  <si>
    <t>5390209.03</t>
  </si>
  <si>
    <t>5390209.04</t>
  </si>
  <si>
    <t>5390209.05</t>
  </si>
  <si>
    <t>5390209.06</t>
  </si>
  <si>
    <t>5390210.01</t>
  </si>
  <si>
    <t>5390210.02</t>
  </si>
  <si>
    <t>5390211.00</t>
  </si>
  <si>
    <t>5390212.00</t>
  </si>
  <si>
    <t>5390213.00</t>
  </si>
  <si>
    <t>5390214.00</t>
  </si>
  <si>
    <t>5390215.00</t>
  </si>
  <si>
    <t>5390220.01</t>
  </si>
  <si>
    <t>5390220.02</t>
  </si>
  <si>
    <t>5390221.00</t>
  </si>
  <si>
    <t>5390230.00</t>
  </si>
  <si>
    <t>5390240.01</t>
  </si>
  <si>
    <t>5390240.02</t>
  </si>
  <si>
    <t>5390241.00</t>
  </si>
  <si>
    <t>5390242.02</t>
  </si>
  <si>
    <t>5390242.03</t>
  </si>
  <si>
    <t>5390242.04</t>
  </si>
  <si>
    <t>5390300.00</t>
  </si>
  <si>
    <t>5390301.00</t>
  </si>
  <si>
    <t>5390302.00</t>
  </si>
  <si>
    <t>5390303.00</t>
  </si>
  <si>
    <t>5390304.00</t>
  </si>
  <si>
    <t>5390305.00</t>
  </si>
  <si>
    <t>5390306.00</t>
  </si>
  <si>
    <t>5390307.00</t>
  </si>
  <si>
    <t>5390308.00</t>
  </si>
  <si>
    <t>5390309.00</t>
  </si>
  <si>
    <t>5390310.01</t>
  </si>
  <si>
    <t>5390310.02</t>
  </si>
  <si>
    <t>5390311.02</t>
  </si>
  <si>
    <t>5390311.03</t>
  </si>
  <si>
    <t>5390311.04</t>
  </si>
  <si>
    <t>5390320.00</t>
  </si>
  <si>
    <t>5390321.00</t>
  </si>
  <si>
    <t>5390322.00</t>
  </si>
  <si>
    <t>5390323.00</t>
  </si>
  <si>
    <t>5390324.00</t>
  </si>
  <si>
    <t>5390330.00</t>
  </si>
  <si>
    <t>5390331.01</t>
  </si>
  <si>
    <t>5390331.02</t>
  </si>
  <si>
    <t>5390332.00</t>
  </si>
  <si>
    <t>5390333.00</t>
  </si>
  <si>
    <t>5390334.01</t>
  </si>
  <si>
    <t>5390334.02</t>
  </si>
  <si>
    <t>5410001.01</t>
  </si>
  <si>
    <t>5410001.03</t>
  </si>
  <si>
    <t>5410001.05</t>
  </si>
  <si>
    <t>5410001.06</t>
  </si>
  <si>
    <t>5410002.01</t>
  </si>
  <si>
    <t>5410002.02</t>
  </si>
  <si>
    <t>5410002.03</t>
  </si>
  <si>
    <t>5410002.04</t>
  </si>
  <si>
    <t>5410002.06</t>
  </si>
  <si>
    <t>5410002.07</t>
  </si>
  <si>
    <t>5410002.09</t>
  </si>
  <si>
    <t>5410002.12</t>
  </si>
  <si>
    <t>5410002.13</t>
  </si>
  <si>
    <t>5410002.14</t>
  </si>
  <si>
    <t>5410002.15</t>
  </si>
  <si>
    <t>5410003.00</t>
  </si>
  <si>
    <t>5410004.01</t>
  </si>
  <si>
    <t>5410004.02</t>
  </si>
  <si>
    <t>5410005.01</t>
  </si>
  <si>
    <t>5410005.02</t>
  </si>
  <si>
    <t>5410006.00</t>
  </si>
  <si>
    <t>5410007.00</t>
  </si>
  <si>
    <t>5410008.01</t>
  </si>
  <si>
    <t>5410008.02</t>
  </si>
  <si>
    <t>5410008.04</t>
  </si>
  <si>
    <t>5410008.05</t>
  </si>
  <si>
    <t>5410008.06</t>
  </si>
  <si>
    <t>5410009.01</t>
  </si>
  <si>
    <t>5410009.02</t>
  </si>
  <si>
    <t>5410009.04</t>
  </si>
  <si>
    <t>5410009.05</t>
  </si>
  <si>
    <t>5410010.00</t>
  </si>
  <si>
    <t>5410011.00</t>
  </si>
  <si>
    <t>5410012.00</t>
  </si>
  <si>
    <t>5410013.00</t>
  </si>
  <si>
    <t>5410014.02</t>
  </si>
  <si>
    <t>5410014.03</t>
  </si>
  <si>
    <t>5410014.04</t>
  </si>
  <si>
    <t>5410014.06</t>
  </si>
  <si>
    <t>5410014.08</t>
  </si>
  <si>
    <t>5410014.09</t>
  </si>
  <si>
    <t>5410015.00</t>
  </si>
  <si>
    <t>5410016.00</t>
  </si>
  <si>
    <t>5410017.00</t>
  </si>
  <si>
    <t>5410018.00</t>
  </si>
  <si>
    <t>5410019.00</t>
  </si>
  <si>
    <t>5410020.00</t>
  </si>
  <si>
    <t>5410021.00</t>
  </si>
  <si>
    <t>5410022.00</t>
  </si>
  <si>
    <t>5410023.00</t>
  </si>
  <si>
    <t>5410024.00</t>
  </si>
  <si>
    <t>5410025.00</t>
  </si>
  <si>
    <t>5410100.00</t>
  </si>
  <si>
    <t>5410101.01</t>
  </si>
  <si>
    <t>5410101.02</t>
  </si>
  <si>
    <t>5410101.03</t>
  </si>
  <si>
    <t>5410101.04</t>
  </si>
  <si>
    <t>5410102.00</t>
  </si>
  <si>
    <t>5410103.00</t>
  </si>
  <si>
    <t>5410104.00</t>
  </si>
  <si>
    <t>5410105.00</t>
  </si>
  <si>
    <t>5410106.01</t>
  </si>
  <si>
    <t>5410106.02</t>
  </si>
  <si>
    <t>5410106.03</t>
  </si>
  <si>
    <t>5410107.01</t>
  </si>
  <si>
    <t>5410107.02</t>
  </si>
  <si>
    <t>5410108.02</t>
  </si>
  <si>
    <t>5410108.03</t>
  </si>
  <si>
    <t>5410108.04</t>
  </si>
  <si>
    <t>5410109.01</t>
  </si>
  <si>
    <t>5410109.02</t>
  </si>
  <si>
    <t>5410109.05</t>
  </si>
  <si>
    <t>5410109.07</t>
  </si>
  <si>
    <t>5410109.08</t>
  </si>
  <si>
    <t>5410109.09</t>
  </si>
  <si>
    <t>5410109.10</t>
  </si>
  <si>
    <t>5410110.00</t>
  </si>
  <si>
    <t>5410111.04</t>
  </si>
  <si>
    <t>5410111.05</t>
  </si>
  <si>
    <t>5410111.07</t>
  </si>
  <si>
    <t>5410111.08</t>
  </si>
  <si>
    <t>5410111.09</t>
  </si>
  <si>
    <t>5410111.10</t>
  </si>
  <si>
    <t>5410120.02</t>
  </si>
  <si>
    <t>5410120.03</t>
  </si>
  <si>
    <t>5410120.04</t>
  </si>
  <si>
    <t>5410121.00</t>
  </si>
  <si>
    <t>5410122.01</t>
  </si>
  <si>
    <t>5410122.02</t>
  </si>
  <si>
    <t>5410123.01</t>
  </si>
  <si>
    <t>5410123.02</t>
  </si>
  <si>
    <t>5410124.00</t>
  </si>
  <si>
    <t>5410125.00</t>
  </si>
  <si>
    <t>5410126.01</t>
  </si>
  <si>
    <t>5410126.02</t>
  </si>
  <si>
    <t>5410126.05</t>
  </si>
  <si>
    <t>5410126.08</t>
  </si>
  <si>
    <t>5410126.09</t>
  </si>
  <si>
    <t>5410126.10</t>
  </si>
  <si>
    <t>5410126.11</t>
  </si>
  <si>
    <t>5410126.12</t>
  </si>
  <si>
    <t>5410126.13</t>
  </si>
  <si>
    <t>5410127.01</t>
  </si>
  <si>
    <t>5410127.02</t>
  </si>
  <si>
    <t>5410128.00</t>
  </si>
  <si>
    <t>5410129.01</t>
  </si>
  <si>
    <t>5410129.02</t>
  </si>
  <si>
    <t>5410130.01</t>
  </si>
  <si>
    <t>5410130.02</t>
  </si>
  <si>
    <t>5410131.01</t>
  </si>
  <si>
    <t>5410131.03</t>
  </si>
  <si>
    <t>5410131.05</t>
  </si>
  <si>
    <t>5410131.06</t>
  </si>
  <si>
    <t>5410140.01</t>
  </si>
  <si>
    <t>5410140.02</t>
  </si>
  <si>
    <t>5410151.00</t>
  </si>
  <si>
    <t>5410152.01</t>
  </si>
  <si>
    <t>5410152.02</t>
  </si>
  <si>
    <t>5410153.00</t>
  </si>
  <si>
    <t>5430001.00</t>
  </si>
  <si>
    <t>5430002.01</t>
  </si>
  <si>
    <t>5430002.02</t>
  </si>
  <si>
    <t>5430002.04</t>
  </si>
  <si>
    <t>5430002.05</t>
  </si>
  <si>
    <t>5430002.06</t>
  </si>
  <si>
    <t>5430003.00</t>
  </si>
  <si>
    <t>5430004.00</t>
  </si>
  <si>
    <t>5430005.00</t>
  </si>
  <si>
    <t>5430006.00</t>
  </si>
  <si>
    <t>5430007.00</t>
  </si>
  <si>
    <t>5430008.00</t>
  </si>
  <si>
    <t>5430009.00</t>
  </si>
  <si>
    <t>5430010.00</t>
  </si>
  <si>
    <t>5430011.01</t>
  </si>
  <si>
    <t>5430011.02</t>
  </si>
  <si>
    <t>5430011.03</t>
  </si>
  <si>
    <t>5430012.00</t>
  </si>
  <si>
    <t>5430013.00</t>
  </si>
  <si>
    <t>5430014.01</t>
  </si>
  <si>
    <t>5430014.02</t>
  </si>
  <si>
    <t>5430014.03</t>
  </si>
  <si>
    <t>5430014.04</t>
  </si>
  <si>
    <t>5430100.00</t>
  </si>
  <si>
    <t>5430101.00</t>
  </si>
  <si>
    <t>5430102.00</t>
  </si>
  <si>
    <t>5430110.01</t>
  </si>
  <si>
    <t>5430110.02</t>
  </si>
  <si>
    <t>5430200.00</t>
  </si>
  <si>
    <t>5430201.00</t>
  </si>
  <si>
    <t>5430202.00</t>
  </si>
  <si>
    <t>5430203.00</t>
  </si>
  <si>
    <t>5500001.02</t>
  </si>
  <si>
    <t>5500001.03</t>
  </si>
  <si>
    <t>5500001.05</t>
  </si>
  <si>
    <t>5500001.06</t>
  </si>
  <si>
    <t>5500001.07</t>
  </si>
  <si>
    <t>5500001.08</t>
  </si>
  <si>
    <t>5500001.09</t>
  </si>
  <si>
    <t>5500002.00</t>
  </si>
  <si>
    <t>5500003.00</t>
  </si>
  <si>
    <t>5500004.01</t>
  </si>
  <si>
    <t>5500004.02</t>
  </si>
  <si>
    <t>5500004.03</t>
  </si>
  <si>
    <t>5500005.00</t>
  </si>
  <si>
    <t>5500006.00</t>
  </si>
  <si>
    <t>5500007.00</t>
  </si>
  <si>
    <t>5500008.00</t>
  </si>
  <si>
    <t>5500009.03</t>
  </si>
  <si>
    <t>5500009.04</t>
  </si>
  <si>
    <t>5500009.05</t>
  </si>
  <si>
    <t>5500009.06</t>
  </si>
  <si>
    <t>5500010.01</t>
  </si>
  <si>
    <t>5500010.02</t>
  </si>
  <si>
    <t>5500011.00</t>
  </si>
  <si>
    <t>5500012.00</t>
  </si>
  <si>
    <t>5500013.01</t>
  </si>
  <si>
    <t>5500013.02</t>
  </si>
  <si>
    <t>5500014.00</t>
  </si>
  <si>
    <t>5500015.00</t>
  </si>
  <si>
    <t>5500100.00</t>
  </si>
  <si>
    <t>5500101.00</t>
  </si>
  <si>
    <t>5550001.02</t>
  </si>
  <si>
    <t>5550001.03</t>
  </si>
  <si>
    <t>5550001.05</t>
  </si>
  <si>
    <t>5550001.06</t>
  </si>
  <si>
    <t>5550001.07</t>
  </si>
  <si>
    <t>5550001.08</t>
  </si>
  <si>
    <t>5550002.01</t>
  </si>
  <si>
    <t>5550002.02</t>
  </si>
  <si>
    <t>5550002.03</t>
  </si>
  <si>
    <t>5550002.04</t>
  </si>
  <si>
    <t>5550003.00</t>
  </si>
  <si>
    <t>5550004.01</t>
  </si>
  <si>
    <t>5550004.03</t>
  </si>
  <si>
    <t>5550004.04</t>
  </si>
  <si>
    <t>5550005.01</t>
  </si>
  <si>
    <t>5550005.02</t>
  </si>
  <si>
    <t>5550005.03</t>
  </si>
  <si>
    <t>5550006.01</t>
  </si>
  <si>
    <t>5550006.02</t>
  </si>
  <si>
    <t>5550006.04</t>
  </si>
  <si>
    <t>5550006.05</t>
  </si>
  <si>
    <t>5550007.01</t>
  </si>
  <si>
    <t>5550007.02</t>
  </si>
  <si>
    <t>5550008.00</t>
  </si>
  <si>
    <t>5550009.01</t>
  </si>
  <si>
    <t>5550009.02</t>
  </si>
  <si>
    <t>5550010.01</t>
  </si>
  <si>
    <t>5550010.02</t>
  </si>
  <si>
    <t>5550011.00</t>
  </si>
  <si>
    <t>5550012.00</t>
  </si>
  <si>
    <t>5550013.00</t>
  </si>
  <si>
    <t>5550014.00</t>
  </si>
  <si>
    <t>5550015.00</t>
  </si>
  <si>
    <t>5550016.00</t>
  </si>
  <si>
    <t>5550017.00</t>
  </si>
  <si>
    <t>5550018.00</t>
  </si>
  <si>
    <t>5550019.00</t>
  </si>
  <si>
    <t>5550020.01</t>
  </si>
  <si>
    <t>5550020.02</t>
  </si>
  <si>
    <t>5550021.00</t>
  </si>
  <si>
    <t>5550022.00</t>
  </si>
  <si>
    <t>5550023.00</t>
  </si>
  <si>
    <t>5550024.00</t>
  </si>
  <si>
    <t>5550025.00</t>
  </si>
  <si>
    <t>5550026.00</t>
  </si>
  <si>
    <t>5550027.03</t>
  </si>
  <si>
    <t>5550027.04</t>
  </si>
  <si>
    <t>5550027.05</t>
  </si>
  <si>
    <t>5550027.06</t>
  </si>
  <si>
    <t>5550027.07</t>
  </si>
  <si>
    <t>5550028.00</t>
  </si>
  <si>
    <t>5550029.00</t>
  </si>
  <si>
    <t>5550030.00</t>
  </si>
  <si>
    <t>5550031.00</t>
  </si>
  <si>
    <t>5550032.00</t>
  </si>
  <si>
    <t>5550033.00</t>
  </si>
  <si>
    <t>5550034.00</t>
  </si>
  <si>
    <t>5550035.00</t>
  </si>
  <si>
    <t>5550036.00</t>
  </si>
  <si>
    <t>5550037.00</t>
  </si>
  <si>
    <t>5550038.00</t>
  </si>
  <si>
    <t>5550039.00</t>
  </si>
  <si>
    <t>5550040.00</t>
  </si>
  <si>
    <t>5550041.00</t>
  </si>
  <si>
    <t>5550042.00</t>
  </si>
  <si>
    <t>5550043.00</t>
  </si>
  <si>
    <t>5550044.01</t>
  </si>
  <si>
    <t>5550044.02</t>
  </si>
  <si>
    <t>5550044.04</t>
  </si>
  <si>
    <t>5550044.05</t>
  </si>
  <si>
    <t>5550044.06</t>
  </si>
  <si>
    <t>5550044.07</t>
  </si>
  <si>
    <t>5550045.00</t>
  </si>
  <si>
    <t>5550046.00</t>
  </si>
  <si>
    <t>5550047.00</t>
  </si>
  <si>
    <t>5550048.00</t>
  </si>
  <si>
    <t>5550049.01</t>
  </si>
  <si>
    <t>5550049.02</t>
  </si>
  <si>
    <t>5550050.01</t>
  </si>
  <si>
    <t>5550050.02</t>
  </si>
  <si>
    <t>5550050.03</t>
  </si>
  <si>
    <t>5550051.00</t>
  </si>
  <si>
    <t>5550100.01</t>
  </si>
  <si>
    <t>5550100.02</t>
  </si>
  <si>
    <t>5550110.01</t>
  </si>
  <si>
    <t>5550110.02</t>
  </si>
  <si>
    <t>5550120.01</t>
  </si>
  <si>
    <t>5550120.02</t>
  </si>
  <si>
    <t>5550120.03</t>
  </si>
  <si>
    <t>5550130.00</t>
  </si>
  <si>
    <t>5550140.00</t>
  </si>
  <si>
    <t>5550150.00</t>
  </si>
  <si>
    <t>5550200.00</t>
  </si>
  <si>
    <t>5550201.00</t>
  </si>
  <si>
    <t>5550202.00</t>
  </si>
  <si>
    <t>5550203.00</t>
  </si>
  <si>
    <t>5550204.01</t>
  </si>
  <si>
    <t>5550204.02</t>
  </si>
  <si>
    <t>5550205.00</t>
  </si>
  <si>
    <t>5550206.00</t>
  </si>
  <si>
    <t>5550207.00</t>
  </si>
  <si>
    <t>5550210.00</t>
  </si>
  <si>
    <t>5550220.00</t>
  </si>
  <si>
    <t>5550230.00</t>
  </si>
  <si>
    <t>5550231.00</t>
  </si>
  <si>
    <t>5550232.00</t>
  </si>
  <si>
    <t>5550233.00</t>
  </si>
  <si>
    <t>5550234.00</t>
  </si>
  <si>
    <t>5550300.00</t>
  </si>
  <si>
    <t>5590001.00</t>
  </si>
  <si>
    <t>5590002.02</t>
  </si>
  <si>
    <t>5590002.03</t>
  </si>
  <si>
    <t>5590002.04</t>
  </si>
  <si>
    <t>5590003.01</t>
  </si>
  <si>
    <t>5590003.02</t>
  </si>
  <si>
    <t>5590004.00</t>
  </si>
  <si>
    <t>5590005.00</t>
  </si>
  <si>
    <t>5590006.00</t>
  </si>
  <si>
    <t>5590007.00</t>
  </si>
  <si>
    <t>5590008.00</t>
  </si>
  <si>
    <t>5590009.00</t>
  </si>
  <si>
    <t>5590010.00</t>
  </si>
  <si>
    <t>5590011.01</t>
  </si>
  <si>
    <t>5590011.02</t>
  </si>
  <si>
    <t>5590012.00</t>
  </si>
  <si>
    <t>5590013.00</t>
  </si>
  <si>
    <t>5590014.00</t>
  </si>
  <si>
    <t>5590015.00</t>
  </si>
  <si>
    <t>5590016.00</t>
  </si>
  <si>
    <t>5590017.00</t>
  </si>
  <si>
    <t>5590018.02</t>
  </si>
  <si>
    <t>5590018.03</t>
  </si>
  <si>
    <t>5590018.04</t>
  </si>
  <si>
    <t>5590019.01</t>
  </si>
  <si>
    <t>5590019.04</t>
  </si>
  <si>
    <t>5590019.05</t>
  </si>
  <si>
    <t>5590019.06</t>
  </si>
  <si>
    <t>5590019.07</t>
  </si>
  <si>
    <t>5590020.00</t>
  </si>
  <si>
    <t>5590021.00</t>
  </si>
  <si>
    <t>5590022.00</t>
  </si>
  <si>
    <t>5590023.00</t>
  </si>
  <si>
    <t>5590024.00</t>
  </si>
  <si>
    <t>5590025.00</t>
  </si>
  <si>
    <t>5590026.00</t>
  </si>
  <si>
    <t>5590027.00</t>
  </si>
  <si>
    <t>5590028.00</t>
  </si>
  <si>
    <t>5590029.00</t>
  </si>
  <si>
    <t>5590030.00</t>
  </si>
  <si>
    <t>5590031.00</t>
  </si>
  <si>
    <t>5590032.00</t>
  </si>
  <si>
    <t>5590033.00</t>
  </si>
  <si>
    <t>5590034.00</t>
  </si>
  <si>
    <t>5590035.00</t>
  </si>
  <si>
    <t>5590036.00</t>
  </si>
  <si>
    <t>5590037.00</t>
  </si>
  <si>
    <t>5590038.00</t>
  </si>
  <si>
    <t>5590039.00</t>
  </si>
  <si>
    <t>5590040.00</t>
  </si>
  <si>
    <t>5590041.00</t>
  </si>
  <si>
    <t>5590042.00</t>
  </si>
  <si>
    <t>5590043.01</t>
  </si>
  <si>
    <t>5590043.02</t>
  </si>
  <si>
    <t>5590100.01</t>
  </si>
  <si>
    <t>5590100.02</t>
  </si>
  <si>
    <t>5590101.01</t>
  </si>
  <si>
    <t>5590101.03</t>
  </si>
  <si>
    <t>5590101.04</t>
  </si>
  <si>
    <t>5590102.00</t>
  </si>
  <si>
    <t>5590110.00</t>
  </si>
  <si>
    <t>5590120.01</t>
  </si>
  <si>
    <t>5590120.02</t>
  </si>
  <si>
    <t>5590120.03</t>
  </si>
  <si>
    <t>5590130.01</t>
  </si>
  <si>
    <t>5590130.02</t>
  </si>
  <si>
    <t>5590140.00</t>
  </si>
  <si>
    <t>5590160.01</t>
  </si>
  <si>
    <t>5590160.02</t>
  </si>
  <si>
    <t>5590170.01</t>
  </si>
  <si>
    <t>5590170.02</t>
  </si>
  <si>
    <t>5590171.00</t>
  </si>
  <si>
    <t>5590172.00</t>
  </si>
  <si>
    <t>5590173.00</t>
  </si>
  <si>
    <t>5590174.00</t>
  </si>
  <si>
    <t>5590180.00</t>
  </si>
  <si>
    <t>5590181.00</t>
  </si>
  <si>
    <t>5591000.00</t>
  </si>
  <si>
    <t>5591001.00</t>
  </si>
  <si>
    <t>5591002.00</t>
  </si>
  <si>
    <t>5591003.00</t>
  </si>
  <si>
    <t>5591004.00</t>
  </si>
  <si>
    <t>5620001.01</t>
  </si>
  <si>
    <t>5620001.02</t>
  </si>
  <si>
    <t>5620002.00</t>
  </si>
  <si>
    <t>5620003.00</t>
  </si>
  <si>
    <t>5620004.00</t>
  </si>
  <si>
    <t>5620005.00</t>
  </si>
  <si>
    <t>5620006.00</t>
  </si>
  <si>
    <t>5620007.00</t>
  </si>
  <si>
    <t>5620008.00</t>
  </si>
  <si>
    <t>5620009.00</t>
  </si>
  <si>
    <t>5620010.00</t>
  </si>
  <si>
    <t>5620011.00</t>
  </si>
  <si>
    <t>5620012.00</t>
  </si>
  <si>
    <t>5620013.00</t>
  </si>
  <si>
    <t>5620100.00</t>
  </si>
  <si>
    <t>5620101.01</t>
  </si>
  <si>
    <t>5620101.02</t>
  </si>
  <si>
    <t>5620101.03</t>
  </si>
  <si>
    <t>5620102.01</t>
  </si>
  <si>
    <t>5620102.02</t>
  </si>
  <si>
    <t>5620102.03</t>
  </si>
  <si>
    <t>5620102.04</t>
  </si>
  <si>
    <t>5620110.01</t>
  </si>
  <si>
    <t>5620110.02</t>
  </si>
  <si>
    <t>5620110.03</t>
  </si>
  <si>
    <t>5620120.00</t>
  </si>
  <si>
    <t>5680001.01</t>
  </si>
  <si>
    <t>5680001.02</t>
  </si>
  <si>
    <t>5680001.04</t>
  </si>
  <si>
    <t>5680001.05</t>
  </si>
  <si>
    <t>5680001.06</t>
  </si>
  <si>
    <t>5680001.07</t>
  </si>
  <si>
    <t>5680002.00</t>
  </si>
  <si>
    <t>5680003.00</t>
  </si>
  <si>
    <t>5680004.01</t>
  </si>
  <si>
    <t>5680004.03</t>
  </si>
  <si>
    <t>5680004.04</t>
  </si>
  <si>
    <t>5680004.05</t>
  </si>
  <si>
    <t>5680004.06</t>
  </si>
  <si>
    <t>5680004.07</t>
  </si>
  <si>
    <t>5680005.00</t>
  </si>
  <si>
    <t>5680006.00</t>
  </si>
  <si>
    <t>5680007.00</t>
  </si>
  <si>
    <t>5680008.00</t>
  </si>
  <si>
    <t>5680009.00</t>
  </si>
  <si>
    <t>5680010.00</t>
  </si>
  <si>
    <t>5680011.01</t>
  </si>
  <si>
    <t>5680011.02</t>
  </si>
  <si>
    <t>5680012.01</t>
  </si>
  <si>
    <t>5680012.02</t>
  </si>
  <si>
    <t>5680013.00</t>
  </si>
  <si>
    <t>5680014.00</t>
  </si>
  <si>
    <t>5680015.01</t>
  </si>
  <si>
    <t>5680015.02</t>
  </si>
  <si>
    <t>5680015.03</t>
  </si>
  <si>
    <t>5680016.00</t>
  </si>
  <si>
    <t>5680100.00</t>
  </si>
  <si>
    <t>5680101.00</t>
  </si>
  <si>
    <t>5680102.01</t>
  </si>
  <si>
    <t>5680102.02</t>
  </si>
  <si>
    <t>5680102.03</t>
  </si>
  <si>
    <t>5680102.04</t>
  </si>
  <si>
    <t>5680103.03</t>
  </si>
  <si>
    <t>5680103.04</t>
  </si>
  <si>
    <t>5680103.05</t>
  </si>
  <si>
    <t>5680103.06</t>
  </si>
  <si>
    <t>5680103.07</t>
  </si>
  <si>
    <t>5680103.08</t>
  </si>
  <si>
    <t>5680104.00</t>
  </si>
  <si>
    <t>5680200.00</t>
  </si>
  <si>
    <t>5680201.00</t>
  </si>
  <si>
    <t>5680202.01</t>
  </si>
  <si>
    <t>5680202.02</t>
  </si>
  <si>
    <t>5750001.00</t>
  </si>
  <si>
    <t>5750002.00</t>
  </si>
  <si>
    <t>5750003.00</t>
  </si>
  <si>
    <t>5750004.00</t>
  </si>
  <si>
    <t>5750005.00</t>
  </si>
  <si>
    <t>5750006.00</t>
  </si>
  <si>
    <t>5750007.00</t>
  </si>
  <si>
    <t>5750008.00</t>
  </si>
  <si>
    <t>5750009.00</t>
  </si>
  <si>
    <t>5750010.00</t>
  </si>
  <si>
    <t>5750011.00</t>
  </si>
  <si>
    <t>5750012.00</t>
  </si>
  <si>
    <t>5750013.00</t>
  </si>
  <si>
    <t>5750014.00</t>
  </si>
  <si>
    <t>5750015.00</t>
  </si>
  <si>
    <t>5750016.00</t>
  </si>
  <si>
    <t>5750017.00</t>
  </si>
  <si>
    <t>5750100.00</t>
  </si>
  <si>
    <t>5750101.00</t>
  </si>
  <si>
    <t>5750110.00</t>
  </si>
  <si>
    <t>5750120.00</t>
  </si>
  <si>
    <t>5750130.00</t>
  </si>
  <si>
    <t>5750200.00</t>
  </si>
  <si>
    <t>5750300.00</t>
  </si>
  <si>
    <t>5800001.01</t>
  </si>
  <si>
    <t>5800001.02</t>
  </si>
  <si>
    <t>5800001.03</t>
  </si>
  <si>
    <t>5800001.05</t>
  </si>
  <si>
    <t>5800001.06</t>
  </si>
  <si>
    <t>5800002.00</t>
  </si>
  <si>
    <t>5800003.00</t>
  </si>
  <si>
    <t>5800004.00</t>
  </si>
  <si>
    <t>5800005.00</t>
  </si>
  <si>
    <t>5800006.00</t>
  </si>
  <si>
    <t>5800007.00</t>
  </si>
  <si>
    <t>5800008.00</t>
  </si>
  <si>
    <t>5800009.00</t>
  </si>
  <si>
    <t>5800010.00</t>
  </si>
  <si>
    <t>5800011.00</t>
  </si>
  <si>
    <t>5800012.00</t>
  </si>
  <si>
    <t>5800013.00</t>
  </si>
  <si>
    <t>5800014.00</t>
  </si>
  <si>
    <t>5800015.00</t>
  </si>
  <si>
    <t>5800016.01</t>
  </si>
  <si>
    <t>5800016.02</t>
  </si>
  <si>
    <t>5800017.01</t>
  </si>
  <si>
    <t>5800017.02</t>
  </si>
  <si>
    <t>5800100.00</t>
  </si>
  <si>
    <t>5800101.00</t>
  </si>
  <si>
    <t>5800102.00</t>
  </si>
  <si>
    <t>5800110.00</t>
  </si>
  <si>
    <t>5800130.00</t>
  </si>
  <si>
    <t>5800131.00</t>
  </si>
  <si>
    <t>5800132.01</t>
  </si>
  <si>
    <t>5800132.02</t>
  </si>
  <si>
    <t>5800140.00</t>
  </si>
  <si>
    <t>5800160.00</t>
  </si>
  <si>
    <t>5800161.01</t>
  </si>
  <si>
    <t>5800161.02</t>
  </si>
  <si>
    <t>5800162.00</t>
  </si>
  <si>
    <t>5800190.00</t>
  </si>
  <si>
    <t>5800191.00</t>
  </si>
  <si>
    <t>5800192.00</t>
  </si>
  <si>
    <t>5800193.01</t>
  </si>
  <si>
    <t>5800193.02</t>
  </si>
  <si>
    <t>5800193.03</t>
  </si>
  <si>
    <t>5800194.01</t>
  </si>
  <si>
    <t>5800194.02</t>
  </si>
  <si>
    <t>5800200.00</t>
  </si>
  <si>
    <t>5800300.00</t>
  </si>
  <si>
    <t>5900001.01</t>
  </si>
  <si>
    <t>5900001.02</t>
  </si>
  <si>
    <t>5900002.00</t>
  </si>
  <si>
    <t>5900003.00</t>
  </si>
  <si>
    <t>5900004.00</t>
  </si>
  <si>
    <t>5900005.00</t>
  </si>
  <si>
    <t>5900006.00</t>
  </si>
  <si>
    <t>5900007.00</t>
  </si>
  <si>
    <t>5900008.00</t>
  </si>
  <si>
    <t>5900009.00</t>
  </si>
  <si>
    <t>5900010.00</t>
  </si>
  <si>
    <t>5900011.00</t>
  </si>
  <si>
    <t>5900012.00</t>
  </si>
  <si>
    <t>5900013.00</t>
  </si>
  <si>
    <t>5900014.00</t>
  </si>
  <si>
    <t>5900015.00</t>
  </si>
  <si>
    <t>5900016.00</t>
  </si>
  <si>
    <t>5900017.00</t>
  </si>
  <si>
    <t>5900018.01</t>
  </si>
  <si>
    <t>5900018.02</t>
  </si>
  <si>
    <t>5900100.01</t>
  </si>
  <si>
    <t>5900100.02</t>
  </si>
  <si>
    <t>5900101.00</t>
  </si>
  <si>
    <t>5900102.00</t>
  </si>
  <si>
    <t>5950001.00</t>
  </si>
  <si>
    <t>5950002.00</t>
  </si>
  <si>
    <t>5950003.00</t>
  </si>
  <si>
    <t>5950004.00</t>
  </si>
  <si>
    <t>5950005.00</t>
  </si>
  <si>
    <t>5950006.00</t>
  </si>
  <si>
    <t>5950007.00</t>
  </si>
  <si>
    <t>5950008.00</t>
  </si>
  <si>
    <t>5950009.01</t>
  </si>
  <si>
    <t>5950009.02</t>
  </si>
  <si>
    <t>5950010.01</t>
  </si>
  <si>
    <t>5950010.02</t>
  </si>
  <si>
    <t>5950011.01</t>
  </si>
  <si>
    <t>5950011.02</t>
  </si>
  <si>
    <t>5950011.03</t>
  </si>
  <si>
    <t>5950012.00</t>
  </si>
  <si>
    <t>5950013.00</t>
  </si>
  <si>
    <t>5950014.00</t>
  </si>
  <si>
    <t>5950015.00</t>
  </si>
  <si>
    <t>5950016.00</t>
  </si>
  <si>
    <t>5950017.00</t>
  </si>
  <si>
    <t>5950018.00</t>
  </si>
  <si>
    <t>5950019.00</t>
  </si>
  <si>
    <t>5950020.00</t>
  </si>
  <si>
    <t>5950021.00</t>
  </si>
  <si>
    <t>5950022.03</t>
  </si>
  <si>
    <t>5950022.04</t>
  </si>
  <si>
    <t>5950022.05</t>
  </si>
  <si>
    <t>5950022.06</t>
  </si>
  <si>
    <t>5950023.01</t>
  </si>
  <si>
    <t>5950023.02</t>
  </si>
  <si>
    <t>5950100.03</t>
  </si>
  <si>
    <t>5950100.04</t>
  </si>
  <si>
    <t>5950100.05</t>
  </si>
  <si>
    <t>5950100.06</t>
  </si>
  <si>
    <t>5950101.00</t>
  </si>
  <si>
    <t>3501005</t>
  </si>
  <si>
    <t>3501007</t>
  </si>
  <si>
    <t>3501011</t>
  </si>
  <si>
    <t>3501012</t>
  </si>
  <si>
    <t>3501020</t>
  </si>
  <si>
    <t>3501030</t>
  </si>
  <si>
    <t>3501042</t>
  </si>
  <si>
    <t>3501050</t>
  </si>
  <si>
    <t>3502001</t>
  </si>
  <si>
    <t>3502008</t>
  </si>
  <si>
    <t>3502010</t>
  </si>
  <si>
    <t>3502023</t>
  </si>
  <si>
    <t>3502025</t>
  </si>
  <si>
    <t>3502036</t>
  </si>
  <si>
    <t>3502044</t>
  </si>
  <si>
    <t>3502048</t>
  </si>
  <si>
    <t>3506008</t>
  </si>
  <si>
    <t>3507004</t>
  </si>
  <si>
    <t>3507006</t>
  </si>
  <si>
    <t>3507008</t>
  </si>
  <si>
    <t>3507014</t>
  </si>
  <si>
    <t>3507015</t>
  </si>
  <si>
    <t>3507017</t>
  </si>
  <si>
    <t>3507021</t>
  </si>
  <si>
    <t>3507024</t>
  </si>
  <si>
    <t>3507033</t>
  </si>
  <si>
    <t>3507040</t>
  </si>
  <si>
    <t>3507042</t>
  </si>
  <si>
    <t>3507052</t>
  </si>
  <si>
    <t>3507065</t>
  </si>
  <si>
    <t>3509001</t>
  </si>
  <si>
    <t>3509004</t>
  </si>
  <si>
    <t>3509010</t>
  </si>
  <si>
    <t>3509015</t>
  </si>
  <si>
    <t>3509021</t>
  </si>
  <si>
    <t>3509024</t>
  </si>
  <si>
    <t>3509028</t>
  </si>
  <si>
    <t>3509030</t>
  </si>
  <si>
    <t>3509039</t>
  </si>
  <si>
    <t>3510005</t>
  </si>
  <si>
    <t>3510010</t>
  </si>
  <si>
    <t>3510020</t>
  </si>
  <si>
    <t>3510035</t>
  </si>
  <si>
    <t>3510045</t>
  </si>
  <si>
    <t>3511005</t>
  </si>
  <si>
    <t>3511015</t>
  </si>
  <si>
    <t>3511030</t>
  </si>
  <si>
    <t>3511035</t>
  </si>
  <si>
    <t>3512001</t>
  </si>
  <si>
    <t>3512002</t>
  </si>
  <si>
    <t>3512004</t>
  </si>
  <si>
    <t>3512005</t>
  </si>
  <si>
    <t>3512015</t>
  </si>
  <si>
    <t>3512020</t>
  </si>
  <si>
    <t>3512026</t>
  </si>
  <si>
    <t>3512030</t>
  </si>
  <si>
    <t>3512036</t>
  </si>
  <si>
    <t>3512046</t>
  </si>
  <si>
    <t>3512048</t>
  </si>
  <si>
    <t>3512051</t>
  </si>
  <si>
    <t>3512054</t>
  </si>
  <si>
    <t>3512058</t>
  </si>
  <si>
    <t>3512061</t>
  </si>
  <si>
    <t>3512065</t>
  </si>
  <si>
    <t>3512076</t>
  </si>
  <si>
    <t>3513020</t>
  </si>
  <si>
    <t>3514004</t>
  </si>
  <si>
    <t>3514014</t>
  </si>
  <si>
    <t>3514019</t>
  </si>
  <si>
    <t>3514020</t>
  </si>
  <si>
    <t>3514021</t>
  </si>
  <si>
    <t>3514024</t>
  </si>
  <si>
    <t>3514027</t>
  </si>
  <si>
    <t>3514045</t>
  </si>
  <si>
    <t>3515003</t>
  </si>
  <si>
    <t>3515005</t>
  </si>
  <si>
    <t>3515008</t>
  </si>
  <si>
    <t>3515013</t>
  </si>
  <si>
    <t>3515014</t>
  </si>
  <si>
    <t>3515015</t>
  </si>
  <si>
    <t>3515019</t>
  </si>
  <si>
    <t>3515023</t>
  </si>
  <si>
    <t>3515030</t>
  </si>
  <si>
    <t>3515037</t>
  </si>
  <si>
    <t>3515044</t>
  </si>
  <si>
    <t>3516010</t>
  </si>
  <si>
    <t>3518001</t>
  </si>
  <si>
    <t>3518005</t>
  </si>
  <si>
    <t>3518009</t>
  </si>
  <si>
    <t>3518013</t>
  </si>
  <si>
    <t>3518017</t>
  </si>
  <si>
    <t>3518020</t>
  </si>
  <si>
    <t>3518022</t>
  </si>
  <si>
    <t>3518029</t>
  </si>
  <si>
    <t>3518039</t>
  </si>
  <si>
    <t>3519028</t>
  </si>
  <si>
    <t>3519036</t>
  </si>
  <si>
    <t>3519038</t>
  </si>
  <si>
    <t>3519044</t>
  </si>
  <si>
    <t>3519046</t>
  </si>
  <si>
    <t>3519048</t>
  </si>
  <si>
    <t>3519049</t>
  </si>
  <si>
    <t>3519054</t>
  </si>
  <si>
    <t>3519070</t>
  </si>
  <si>
    <t>3519076</t>
  </si>
  <si>
    <t>3520005</t>
  </si>
  <si>
    <t>3521005</t>
  </si>
  <si>
    <t>3521010</t>
  </si>
  <si>
    <t>3521024</t>
  </si>
  <si>
    <t>3522001</t>
  </si>
  <si>
    <t>3522008</t>
  </si>
  <si>
    <t>3522010</t>
  </si>
  <si>
    <t>3522012</t>
  </si>
  <si>
    <t>3522014</t>
  </si>
  <si>
    <t>3522016</t>
  </si>
  <si>
    <t>3522019</t>
  </si>
  <si>
    <t>3522021</t>
  </si>
  <si>
    <t>3523001</t>
  </si>
  <si>
    <t>3523008</t>
  </si>
  <si>
    <t>3523009</t>
  </si>
  <si>
    <t>3523017</t>
  </si>
  <si>
    <t>3523025</t>
  </si>
  <si>
    <t>3523033</t>
  </si>
  <si>
    <t>3523043</t>
  </si>
  <si>
    <t>3523050</t>
  </si>
  <si>
    <t>3524001</t>
  </si>
  <si>
    <t>3524002</t>
  </si>
  <si>
    <t>3524009</t>
  </si>
  <si>
    <t>3524015</t>
  </si>
  <si>
    <t>3525005</t>
  </si>
  <si>
    <t>3526003</t>
  </si>
  <si>
    <t>3526011</t>
  </si>
  <si>
    <t>3526014</t>
  </si>
  <si>
    <t>3526021</t>
  </si>
  <si>
    <t>3526028</t>
  </si>
  <si>
    <t>3526032</t>
  </si>
  <si>
    <t>3526037</t>
  </si>
  <si>
    <t>3526043</t>
  </si>
  <si>
    <t>3526047</t>
  </si>
  <si>
    <t>3526053</t>
  </si>
  <si>
    <t>3526057</t>
  </si>
  <si>
    <t>3526065</t>
  </si>
  <si>
    <t>3528018</t>
  </si>
  <si>
    <t>3528035</t>
  </si>
  <si>
    <t>3528037</t>
  </si>
  <si>
    <t>3528052</t>
  </si>
  <si>
    <t>3529005</t>
  </si>
  <si>
    <t>3529006</t>
  </si>
  <si>
    <t>3529020</t>
  </si>
  <si>
    <t>3529021</t>
  </si>
  <si>
    <t>3530004</t>
  </si>
  <si>
    <t>3530010</t>
  </si>
  <si>
    <t>3530013</t>
  </si>
  <si>
    <t>3530016</t>
  </si>
  <si>
    <t>3530020</t>
  </si>
  <si>
    <t>3530027</t>
  </si>
  <si>
    <t>3530035</t>
  </si>
  <si>
    <t>3531011</t>
  </si>
  <si>
    <t>3531013</t>
  </si>
  <si>
    <t>3531016</t>
  </si>
  <si>
    <t>3531025</t>
  </si>
  <si>
    <t>3531030</t>
  </si>
  <si>
    <t>3531040</t>
  </si>
  <si>
    <t>3532002</t>
  </si>
  <si>
    <t>3532004</t>
  </si>
  <si>
    <t>3532012</t>
  </si>
  <si>
    <t>3532018</t>
  </si>
  <si>
    <t>3532027</t>
  </si>
  <si>
    <t>3532038</t>
  </si>
  <si>
    <t>3532042</t>
  </si>
  <si>
    <t>3532045</t>
  </si>
  <si>
    <t>3534005</t>
  </si>
  <si>
    <t>3534010</t>
  </si>
  <si>
    <t>3534011</t>
  </si>
  <si>
    <t>3534020</t>
  </si>
  <si>
    <t>3534021</t>
  </si>
  <si>
    <t>3534024</t>
  </si>
  <si>
    <t>3534030</t>
  </si>
  <si>
    <t>3534042</t>
  </si>
  <si>
    <t>3536020</t>
  </si>
  <si>
    <t>3536029</t>
  </si>
  <si>
    <t>3537001</t>
  </si>
  <si>
    <t>3537003</t>
  </si>
  <si>
    <t>3537013</t>
  </si>
  <si>
    <t>3537016</t>
  </si>
  <si>
    <t>3537028</t>
  </si>
  <si>
    <t>3537034</t>
  </si>
  <si>
    <t>3537039</t>
  </si>
  <si>
    <t>3537048</t>
  </si>
  <si>
    <t>3537064</t>
  </si>
  <si>
    <t>3538003</t>
  </si>
  <si>
    <t>3538004</t>
  </si>
  <si>
    <t>3538007</t>
  </si>
  <si>
    <t>3538015</t>
  </si>
  <si>
    <t>3538016</t>
  </si>
  <si>
    <t>3538018</t>
  </si>
  <si>
    <t>3538019</t>
  </si>
  <si>
    <t>3538025</t>
  </si>
  <si>
    <t>3538030</t>
  </si>
  <si>
    <t>3538031</t>
  </si>
  <si>
    <t>3538035</t>
  </si>
  <si>
    <t>3538040</t>
  </si>
  <si>
    <t>3538043</t>
  </si>
  <si>
    <t>3538056</t>
  </si>
  <si>
    <t>3539002</t>
  </si>
  <si>
    <t>3539005</t>
  </si>
  <si>
    <t>3539015</t>
  </si>
  <si>
    <t>3539017</t>
  </si>
  <si>
    <t>3539018</t>
  </si>
  <si>
    <t>3539021</t>
  </si>
  <si>
    <t>3539027</t>
  </si>
  <si>
    <t>3539033</t>
  </si>
  <si>
    <t>3539036</t>
  </si>
  <si>
    <t>3539041</t>
  </si>
  <si>
    <t>3539047</t>
  </si>
  <si>
    <t>3539060</t>
  </si>
  <si>
    <t>3540005</t>
  </si>
  <si>
    <t>3540010</t>
  </si>
  <si>
    <t>3540025</t>
  </si>
  <si>
    <t>3540028</t>
  </si>
  <si>
    <t>3540040</t>
  </si>
  <si>
    <t>3540046</t>
  </si>
  <si>
    <t>3540050</t>
  </si>
  <si>
    <t>3540055</t>
  </si>
  <si>
    <t>3540063</t>
  </si>
  <si>
    <t>3541004</t>
  </si>
  <si>
    <t>3541015</t>
  </si>
  <si>
    <t>3541024</t>
  </si>
  <si>
    <t>3541032</t>
  </si>
  <si>
    <t>3541043</t>
  </si>
  <si>
    <t>3541045</t>
  </si>
  <si>
    <t>3541055</t>
  </si>
  <si>
    <t>3541056</t>
  </si>
  <si>
    <t>3541057</t>
  </si>
  <si>
    <t>3541060</t>
  </si>
  <si>
    <t>3541069</t>
  </si>
  <si>
    <t>3542004</t>
  </si>
  <si>
    <t>3542005</t>
  </si>
  <si>
    <t>3542015</t>
  </si>
  <si>
    <t>3542029</t>
  </si>
  <si>
    <t>3542037</t>
  </si>
  <si>
    <t>3542045</t>
  </si>
  <si>
    <t>3542047</t>
  </si>
  <si>
    <t>3542053</t>
  </si>
  <si>
    <t>3542059</t>
  </si>
  <si>
    <t>3543003</t>
  </si>
  <si>
    <t>3543005</t>
  </si>
  <si>
    <t>3543007</t>
  </si>
  <si>
    <t>3543009</t>
  </si>
  <si>
    <t>3543014</t>
  </si>
  <si>
    <t>3543015</t>
  </si>
  <si>
    <t>3543017</t>
  </si>
  <si>
    <t>3543019</t>
  </si>
  <si>
    <t>3543021</t>
  </si>
  <si>
    <t>3543023</t>
  </si>
  <si>
    <t>3543031</t>
  </si>
  <si>
    <t>3543042</t>
  </si>
  <si>
    <t>3543050</t>
  </si>
  <si>
    <t>3543052</t>
  </si>
  <si>
    <t>3543064</t>
  </si>
  <si>
    <t>3543068</t>
  </si>
  <si>
    <t>3543069</t>
  </si>
  <si>
    <t>3543070</t>
  </si>
  <si>
    <t>3543071</t>
  </si>
  <si>
    <t>3543072</t>
  </si>
  <si>
    <t>3543074</t>
  </si>
  <si>
    <t>3544002</t>
  </si>
  <si>
    <t>3544018</t>
  </si>
  <si>
    <t>3544027</t>
  </si>
  <si>
    <t>3544042</t>
  </si>
  <si>
    <t>3544053</t>
  </si>
  <si>
    <t>3544065</t>
  </si>
  <si>
    <t>3544071</t>
  </si>
  <si>
    <t>3544073</t>
  </si>
  <si>
    <t>3546005</t>
  </si>
  <si>
    <t>3546015</t>
  </si>
  <si>
    <t>3546018</t>
  </si>
  <si>
    <t>3546024</t>
  </si>
  <si>
    <t>3547002</t>
  </si>
  <si>
    <t>3547003</t>
  </si>
  <si>
    <t>3547008</t>
  </si>
  <si>
    <t>3547020</t>
  </si>
  <si>
    <t>3547030</t>
  </si>
  <si>
    <t>3547033</t>
  </si>
  <si>
    <t>3547035</t>
  </si>
  <si>
    <t>3547037</t>
  </si>
  <si>
    <t>3547043</t>
  </si>
  <si>
    <t>3547046</t>
  </si>
  <si>
    <t>3547048</t>
  </si>
  <si>
    <t>3547056</t>
  </si>
  <si>
    <t>3547064</t>
  </si>
  <si>
    <t>3547070</t>
  </si>
  <si>
    <t>3547075</t>
  </si>
  <si>
    <t>3547076</t>
  </si>
  <si>
    <t>3547090</t>
  </si>
  <si>
    <t>3547096</t>
  </si>
  <si>
    <t>3547098</t>
  </si>
  <si>
    <t>3548001</t>
  </si>
  <si>
    <t>3548013</t>
  </si>
  <si>
    <t>3548019</t>
  </si>
  <si>
    <t>3548021</t>
  </si>
  <si>
    <t>3548022</t>
  </si>
  <si>
    <t>3548027</t>
  </si>
  <si>
    <t>3548031</t>
  </si>
  <si>
    <t>3548034</t>
  </si>
  <si>
    <t>3548044</t>
  </si>
  <si>
    <t>3548055</t>
  </si>
  <si>
    <t>3548069</t>
  </si>
  <si>
    <t>3548072</t>
  </si>
  <si>
    <t>3548073</t>
  </si>
  <si>
    <t>3548091</t>
  </si>
  <si>
    <t>3548094</t>
  </si>
  <si>
    <t>3549003</t>
  </si>
  <si>
    <t>3549005</t>
  </si>
  <si>
    <t>3549012</t>
  </si>
  <si>
    <t>3549014</t>
  </si>
  <si>
    <t>3549018</t>
  </si>
  <si>
    <t>3549019</t>
  </si>
  <si>
    <t>3549022</t>
  </si>
  <si>
    <t>3549024</t>
  </si>
  <si>
    <t>3549028</t>
  </si>
  <si>
    <t>3549031</t>
  </si>
  <si>
    <t>3549032</t>
  </si>
  <si>
    <t>3549036</t>
  </si>
  <si>
    <t>3549039</t>
  </si>
  <si>
    <t>3549043</t>
  </si>
  <si>
    <t>3549046</t>
  </si>
  <si>
    <t>3549048</t>
  </si>
  <si>
    <t>3549051</t>
  </si>
  <si>
    <t>3549054</t>
  </si>
  <si>
    <t>3549056</t>
  </si>
  <si>
    <t>3549060</t>
  </si>
  <si>
    <t>3549066</t>
  </si>
  <si>
    <t>3549071</t>
  </si>
  <si>
    <t>3549072</t>
  </si>
  <si>
    <t>3549073</t>
  </si>
  <si>
    <t>3549075</t>
  </si>
  <si>
    <t>3549076</t>
  </si>
  <si>
    <t>3549077</t>
  </si>
  <si>
    <t>3549078</t>
  </si>
  <si>
    <t>3549093</t>
  </si>
  <si>
    <t>3549095</t>
  </si>
  <si>
    <t>3549096</t>
  </si>
  <si>
    <t>3551001</t>
  </si>
  <si>
    <t>3551006</t>
  </si>
  <si>
    <t>3551011</t>
  </si>
  <si>
    <t>3551017</t>
  </si>
  <si>
    <t>3551021</t>
  </si>
  <si>
    <t>3551026</t>
  </si>
  <si>
    <t>3551027</t>
  </si>
  <si>
    <t>3551028</t>
  </si>
  <si>
    <t>3551034</t>
  </si>
  <si>
    <t>3551040</t>
  </si>
  <si>
    <t>3551041</t>
  </si>
  <si>
    <t>3551042</t>
  </si>
  <si>
    <t>3551043</t>
  </si>
  <si>
    <t>3551044</t>
  </si>
  <si>
    <t>3551045</t>
  </si>
  <si>
    <t>3551094</t>
  </si>
  <si>
    <t>3551100</t>
  </si>
  <si>
    <t>3552001</t>
  </si>
  <si>
    <t>3552004</t>
  </si>
  <si>
    <t>3552013</t>
  </si>
  <si>
    <t>3552023</t>
  </si>
  <si>
    <t>3552026</t>
  </si>
  <si>
    <t>3552028</t>
  </si>
  <si>
    <t>3552031</t>
  </si>
  <si>
    <t>3552036</t>
  </si>
  <si>
    <t>3552037</t>
  </si>
  <si>
    <t>3552051</t>
  </si>
  <si>
    <t>3552052</t>
  </si>
  <si>
    <t>3552053</t>
  </si>
  <si>
    <t>3552054</t>
  </si>
  <si>
    <t>3552056</t>
  </si>
  <si>
    <t>3552058</t>
  </si>
  <si>
    <t>3552092</t>
  </si>
  <si>
    <t>3552093</t>
  </si>
  <si>
    <t>3553005</t>
  </si>
  <si>
    <t>3553040</t>
  </si>
  <si>
    <t>3554001</t>
  </si>
  <si>
    <t>3554006</t>
  </si>
  <si>
    <t>3554008</t>
  </si>
  <si>
    <t>3554014</t>
  </si>
  <si>
    <t>3554020</t>
  </si>
  <si>
    <t>3554021</t>
  </si>
  <si>
    <t>3554024</t>
  </si>
  <si>
    <t>3554026</t>
  </si>
  <si>
    <t>3554029</t>
  </si>
  <si>
    <t>3554032</t>
  </si>
  <si>
    <t>3554034</t>
  </si>
  <si>
    <t>3554036</t>
  </si>
  <si>
    <t>3554038</t>
  </si>
  <si>
    <t>3554042</t>
  </si>
  <si>
    <t>3554044</t>
  </si>
  <si>
    <t>3554049</t>
  </si>
  <si>
    <t>3554052</t>
  </si>
  <si>
    <t>3554054</t>
  </si>
  <si>
    <t>3554056</t>
  </si>
  <si>
    <t>3554057</t>
  </si>
  <si>
    <t>3554058</t>
  </si>
  <si>
    <t>3554062</t>
  </si>
  <si>
    <t>3554066</t>
  </si>
  <si>
    <t>3554068</t>
  </si>
  <si>
    <t>3554091</t>
  </si>
  <si>
    <t>3554094</t>
  </si>
  <si>
    <t>3556014</t>
  </si>
  <si>
    <t>3556027</t>
  </si>
  <si>
    <t>3556031</t>
  </si>
  <si>
    <t>3556033</t>
  </si>
  <si>
    <t>3556042</t>
  </si>
  <si>
    <t>3556048</t>
  </si>
  <si>
    <t>3556052</t>
  </si>
  <si>
    <t>3556056</t>
  </si>
  <si>
    <t>3556066</t>
  </si>
  <si>
    <t>3556070</t>
  </si>
  <si>
    <t>3556073</t>
  </si>
  <si>
    <t>3556076</t>
  </si>
  <si>
    <t>3556077</t>
  </si>
  <si>
    <t>3556091</t>
  </si>
  <si>
    <t>3556092</t>
  </si>
  <si>
    <t>3556093</t>
  </si>
  <si>
    <t>3556094</t>
  </si>
  <si>
    <t>3556095</t>
  </si>
  <si>
    <t>3556096</t>
  </si>
  <si>
    <t>3556098</t>
  </si>
  <si>
    <t>3556100</t>
  </si>
  <si>
    <t>3556102</t>
  </si>
  <si>
    <t>3556106</t>
  </si>
  <si>
    <t>3557001</t>
  </si>
  <si>
    <t>3557004</t>
  </si>
  <si>
    <t>3557006</t>
  </si>
  <si>
    <t>3557008</t>
  </si>
  <si>
    <t>3557011</t>
  </si>
  <si>
    <t>3557014</t>
  </si>
  <si>
    <t>3557016</t>
  </si>
  <si>
    <t>3557019</t>
  </si>
  <si>
    <t>3557021</t>
  </si>
  <si>
    <t>3557026</t>
  </si>
  <si>
    <t>3557028</t>
  </si>
  <si>
    <t>3557035</t>
  </si>
  <si>
    <t>3557038</t>
  </si>
  <si>
    <t>3557039</t>
  </si>
  <si>
    <t>3557040</t>
  </si>
  <si>
    <t>3557041</t>
  </si>
  <si>
    <t>3557051</t>
  </si>
  <si>
    <t>3557061</t>
  </si>
  <si>
    <t>3557066</t>
  </si>
  <si>
    <t>3557071</t>
  </si>
  <si>
    <t>3557072</t>
  </si>
  <si>
    <t>3557073</t>
  </si>
  <si>
    <t>3557074</t>
  </si>
  <si>
    <t>3557075</t>
  </si>
  <si>
    <t>3557076</t>
  </si>
  <si>
    <t>3557077</t>
  </si>
  <si>
    <t>3557078</t>
  </si>
  <si>
    <t>3557079</t>
  </si>
  <si>
    <t>3557091</t>
  </si>
  <si>
    <t>3557092</t>
  </si>
  <si>
    <t>3557094</t>
  </si>
  <si>
    <t>3557095</t>
  </si>
  <si>
    <t>3557096</t>
  </si>
  <si>
    <t>3558001</t>
  </si>
  <si>
    <t>3558003</t>
  </si>
  <si>
    <t>3558004</t>
  </si>
  <si>
    <t>3558011</t>
  </si>
  <si>
    <t>3558012</t>
  </si>
  <si>
    <t>3558016</t>
  </si>
  <si>
    <t>3558019</t>
  </si>
  <si>
    <t>3558028</t>
  </si>
  <si>
    <t>3558034</t>
  </si>
  <si>
    <t>3558041</t>
  </si>
  <si>
    <t>3558044</t>
  </si>
  <si>
    <t>3558051</t>
  </si>
  <si>
    <t>3558054</t>
  </si>
  <si>
    <t>3558059</t>
  </si>
  <si>
    <t>3558060</t>
  </si>
  <si>
    <t>3558061</t>
  </si>
  <si>
    <t>3558062</t>
  </si>
  <si>
    <t>3558063</t>
  </si>
  <si>
    <t>3558064</t>
  </si>
  <si>
    <t>3558065</t>
  </si>
  <si>
    <t>3558066</t>
  </si>
  <si>
    <t>3558067</t>
  </si>
  <si>
    <t>3558068</t>
  </si>
  <si>
    <t>3558069</t>
  </si>
  <si>
    <t>3558074</t>
  </si>
  <si>
    <t>3558075</t>
  </si>
  <si>
    <t>3558076</t>
  </si>
  <si>
    <t>3558077</t>
  </si>
  <si>
    <t>3558080</t>
  </si>
  <si>
    <t>3558085</t>
  </si>
  <si>
    <t>3558090</t>
  </si>
  <si>
    <t>3558092</t>
  </si>
  <si>
    <t>3558097</t>
  </si>
  <si>
    <t>3558100</t>
  </si>
  <si>
    <t>3559001</t>
  </si>
  <si>
    <t>3559011</t>
  </si>
  <si>
    <t>3559012</t>
  </si>
  <si>
    <t>3559016</t>
  </si>
  <si>
    <t>3559019</t>
  </si>
  <si>
    <t>3559024</t>
  </si>
  <si>
    <t>3559026</t>
  </si>
  <si>
    <t>3559031</t>
  </si>
  <si>
    <t>3559040</t>
  </si>
  <si>
    <t>3559042</t>
  </si>
  <si>
    <t>3559046</t>
  </si>
  <si>
    <t>3559047</t>
  </si>
  <si>
    <t>3559051</t>
  </si>
  <si>
    <t>3559052</t>
  </si>
  <si>
    <t>3559053</t>
  </si>
  <si>
    <t>3559060</t>
  </si>
  <si>
    <t>3559061</t>
  </si>
  <si>
    <t>3559062</t>
  </si>
  <si>
    <t>3559063</t>
  </si>
  <si>
    <t>3559064</t>
  </si>
  <si>
    <t>3559066</t>
  </si>
  <si>
    <t>3559068</t>
  </si>
  <si>
    <t>3559069</t>
  </si>
  <si>
    <t>3559089</t>
  </si>
  <si>
    <t>3559090</t>
  </si>
  <si>
    <t>3560001</t>
  </si>
  <si>
    <t>3560004</t>
  </si>
  <si>
    <t>3560005</t>
  </si>
  <si>
    <t>3560008</t>
  </si>
  <si>
    <t>3560010</t>
  </si>
  <si>
    <t>3560021</t>
  </si>
  <si>
    <t>3560024</t>
  </si>
  <si>
    <t>3560027</t>
  </si>
  <si>
    <t>3560032</t>
  </si>
  <si>
    <t>3560034</t>
  </si>
  <si>
    <t>3560042</t>
  </si>
  <si>
    <t>3560046</t>
  </si>
  <si>
    <t>3560049</t>
  </si>
  <si>
    <t>3560050</t>
  </si>
  <si>
    <t>3560051</t>
  </si>
  <si>
    <t>3560052</t>
  </si>
  <si>
    <t>3560053</t>
  </si>
  <si>
    <t>3560054</t>
  </si>
  <si>
    <t>3560055</t>
  </si>
  <si>
    <t>3560056</t>
  </si>
  <si>
    <t>3560057</t>
  </si>
  <si>
    <t>3560058</t>
  </si>
  <si>
    <t>3560059</t>
  </si>
  <si>
    <t>3560060</t>
  </si>
  <si>
    <t>3560061</t>
  </si>
  <si>
    <t>3560063</t>
  </si>
  <si>
    <t>3560064</t>
  </si>
  <si>
    <t>3560065</t>
  </si>
  <si>
    <t>3560066</t>
  </si>
  <si>
    <t>3560067</t>
  </si>
  <si>
    <t>3560068</t>
  </si>
  <si>
    <t>3560069</t>
  </si>
  <si>
    <t>3560070</t>
  </si>
  <si>
    <t>3560071</t>
  </si>
  <si>
    <t>3560075</t>
  </si>
  <si>
    <t>3560076</t>
  </si>
  <si>
    <t>3560077</t>
  </si>
  <si>
    <t>3560078</t>
  </si>
  <si>
    <t>3560079</t>
  </si>
  <si>
    <t>3560080</t>
  </si>
  <si>
    <t>3560081</t>
  </si>
  <si>
    <t>3560082</t>
  </si>
  <si>
    <t>3560083</t>
  </si>
  <si>
    <t>3560084</t>
  </si>
  <si>
    <t>3560085</t>
  </si>
  <si>
    <t>3560086</t>
  </si>
  <si>
    <t>3560088</t>
  </si>
  <si>
    <t>3560089</t>
  </si>
  <si>
    <t>3560090</t>
  </si>
  <si>
    <t>3560091</t>
  </si>
  <si>
    <t>3560093</t>
  </si>
  <si>
    <t>3560095</t>
  </si>
  <si>
    <t>3560096</t>
  </si>
  <si>
    <t>3560097</t>
  </si>
  <si>
    <t>3560098</t>
  </si>
  <si>
    <t>3560100</t>
  </si>
  <si>
    <t>3560104</t>
  </si>
  <si>
    <t>3501</t>
  </si>
  <si>
    <t>3502</t>
  </si>
  <si>
    <t>3506</t>
  </si>
  <si>
    <t>3507</t>
  </si>
  <si>
    <t>3509</t>
  </si>
  <si>
    <t>3510</t>
  </si>
  <si>
    <t>3511</t>
  </si>
  <si>
    <t>3512</t>
  </si>
  <si>
    <t>3513</t>
  </si>
  <si>
    <t>3514</t>
  </si>
  <si>
    <t>3515</t>
  </si>
  <si>
    <t>3516</t>
  </si>
  <si>
    <t>3518</t>
  </si>
  <si>
    <t>3519</t>
  </si>
  <si>
    <t>3520</t>
  </si>
  <si>
    <t>3521</t>
  </si>
  <si>
    <t>3522</t>
  </si>
  <si>
    <t>3523</t>
  </si>
  <si>
    <t>3524</t>
  </si>
  <si>
    <t>3525</t>
  </si>
  <si>
    <t>3526</t>
  </si>
  <si>
    <t>3528</t>
  </si>
  <si>
    <t>3529</t>
  </si>
  <si>
    <t>3530</t>
  </si>
  <si>
    <t>3531</t>
  </si>
  <si>
    <t>3532</t>
  </si>
  <si>
    <t>3534</t>
  </si>
  <si>
    <t>3536</t>
  </si>
  <si>
    <t>3537</t>
  </si>
  <si>
    <t>3538</t>
  </si>
  <si>
    <t>3539</t>
  </si>
  <si>
    <t>3540</t>
  </si>
  <si>
    <t>3541</t>
  </si>
  <si>
    <t>3542</t>
  </si>
  <si>
    <t>3543</t>
  </si>
  <si>
    <t>3544</t>
  </si>
  <si>
    <t>3546</t>
  </si>
  <si>
    <t>3547</t>
  </si>
  <si>
    <t>3548</t>
  </si>
  <si>
    <t>3549</t>
  </si>
  <si>
    <t>3551</t>
  </si>
  <si>
    <t>3552</t>
  </si>
  <si>
    <t>3553</t>
  </si>
  <si>
    <t>3554</t>
  </si>
  <si>
    <t>3556</t>
  </si>
  <si>
    <t>3557</t>
  </si>
  <si>
    <t>3558</t>
  </si>
  <si>
    <t>3559</t>
  </si>
  <si>
    <t>3560</t>
  </si>
  <si>
    <t>501</t>
  </si>
  <si>
    <t>502</t>
  </si>
  <si>
    <t>505</t>
  </si>
  <si>
    <t>512</t>
  </si>
  <si>
    <t>515</t>
  </si>
  <si>
    <t>516</t>
  </si>
  <si>
    <t>521</t>
  </si>
  <si>
    <t>522</t>
  </si>
  <si>
    <t>527</t>
  </si>
  <si>
    <t>528</t>
  </si>
  <si>
    <t>529</t>
  </si>
  <si>
    <t>530</t>
  </si>
  <si>
    <t>531</t>
  </si>
  <si>
    <t>532</t>
  </si>
  <si>
    <t>533</t>
  </si>
  <si>
    <t>535</t>
  </si>
  <si>
    <t>537</t>
  </si>
  <si>
    <t>539</t>
  </si>
  <si>
    <t>541</t>
  </si>
  <si>
    <t>543</t>
  </si>
  <si>
    <t>544</t>
  </si>
  <si>
    <t>546</t>
  </si>
  <si>
    <t>547</t>
  </si>
  <si>
    <t>550</t>
  </si>
  <si>
    <t>553</t>
  </si>
  <si>
    <t>555</t>
  </si>
  <si>
    <t>556</t>
  </si>
  <si>
    <t>559</t>
  </si>
  <si>
    <t>562</t>
  </si>
  <si>
    <t>563</t>
  </si>
  <si>
    <t>565</t>
  </si>
  <si>
    <t>566</t>
  </si>
  <si>
    <t>567</t>
  </si>
  <si>
    <t>568</t>
  </si>
  <si>
    <t>569</t>
  </si>
  <si>
    <t>571</t>
  </si>
  <si>
    <t>575</t>
  </si>
  <si>
    <t>580</t>
  </si>
  <si>
    <t>582</t>
  </si>
  <si>
    <t>586</t>
  </si>
  <si>
    <t>590</t>
  </si>
  <si>
    <t>595</t>
  </si>
  <si>
    <t>598</t>
  </si>
  <si>
    <t>35010155</t>
  </si>
  <si>
    <t>35010156</t>
  </si>
  <si>
    <t>35010157</t>
  </si>
  <si>
    <t>35010158</t>
  </si>
  <si>
    <t>35010159</t>
  </si>
  <si>
    <t>35010160</t>
  </si>
  <si>
    <t>35010161</t>
  </si>
  <si>
    <t>35010162</t>
  </si>
  <si>
    <t>35010163</t>
  </si>
  <si>
    <t>35010164</t>
  </si>
  <si>
    <t>35010165</t>
  </si>
  <si>
    <t>35010166</t>
  </si>
  <si>
    <t>35010167</t>
  </si>
  <si>
    <t>35010168</t>
  </si>
  <si>
    <t>35010169</t>
  </si>
  <si>
    <t>35010170</t>
  </si>
  <si>
    <t>35010171</t>
  </si>
  <si>
    <t>35010172</t>
  </si>
  <si>
    <t>35010173</t>
  </si>
  <si>
    <t>35010174</t>
  </si>
  <si>
    <t>35010175</t>
  </si>
  <si>
    <t>35010176</t>
  </si>
  <si>
    <t>35010177</t>
  </si>
  <si>
    <t>35010178</t>
  </si>
  <si>
    <t>35010179</t>
  </si>
  <si>
    <t>35010180</t>
  </si>
  <si>
    <t>35010181</t>
  </si>
  <si>
    <t>35010182</t>
  </si>
  <si>
    <t>35010183</t>
  </si>
  <si>
    <t>35010184</t>
  </si>
  <si>
    <t>35010185</t>
  </si>
  <si>
    <t>35010186</t>
  </si>
  <si>
    <t>35010187</t>
  </si>
  <si>
    <t>35010188</t>
  </si>
  <si>
    <t>35010189</t>
  </si>
  <si>
    <t>35010190</t>
  </si>
  <si>
    <t>35010191</t>
  </si>
  <si>
    <t>35010192</t>
  </si>
  <si>
    <t>35010193</t>
  </si>
  <si>
    <t>35010194</t>
  </si>
  <si>
    <t>35010195</t>
  </si>
  <si>
    <t>35010196</t>
  </si>
  <si>
    <t>35010197</t>
  </si>
  <si>
    <t>35010198</t>
  </si>
  <si>
    <t>35010199</t>
  </si>
  <si>
    <t>35010200</t>
  </si>
  <si>
    <t>35010201</t>
  </si>
  <si>
    <t>35010202</t>
  </si>
  <si>
    <t>35010203</t>
  </si>
  <si>
    <t>35010204</t>
  </si>
  <si>
    <t>35010205</t>
  </si>
  <si>
    <t>35010206</t>
  </si>
  <si>
    <t>35010207</t>
  </si>
  <si>
    <t>35010208</t>
  </si>
  <si>
    <t>35010209</t>
  </si>
  <si>
    <t>35010210</t>
  </si>
  <si>
    <t>35010211</t>
  </si>
  <si>
    <t>35010212</t>
  </si>
  <si>
    <t>35010213</t>
  </si>
  <si>
    <t>35010214</t>
  </si>
  <si>
    <t>35010215</t>
  </si>
  <si>
    <t>35010216</t>
  </si>
  <si>
    <t>35010217</t>
  </si>
  <si>
    <t>35010218</t>
  </si>
  <si>
    <t>35010219</t>
  </si>
  <si>
    <t>35010220</t>
  </si>
  <si>
    <t>35010221</t>
  </si>
  <si>
    <t>35010222</t>
  </si>
  <si>
    <t>35010223</t>
  </si>
  <si>
    <t>35010224</t>
  </si>
  <si>
    <t>35010225</t>
  </si>
  <si>
    <t>35010226</t>
  </si>
  <si>
    <t>35010227</t>
  </si>
  <si>
    <t>35010228</t>
  </si>
  <si>
    <t>35010229</t>
  </si>
  <si>
    <t>35010230</t>
  </si>
  <si>
    <t>35010231</t>
  </si>
  <si>
    <t>35010232</t>
  </si>
  <si>
    <t>35010233</t>
  </si>
  <si>
    <t>35010234</t>
  </si>
  <si>
    <t>35010235</t>
  </si>
  <si>
    <t>35010237</t>
  </si>
  <si>
    <t>35010238</t>
  </si>
  <si>
    <t>35010239</t>
  </si>
  <si>
    <t>35010240</t>
  </si>
  <si>
    <t>35010241</t>
  </si>
  <si>
    <t>35010242</t>
  </si>
  <si>
    <t>35010243</t>
  </si>
  <si>
    <t>35010244</t>
  </si>
  <si>
    <t>35010245</t>
  </si>
  <si>
    <t>35010246</t>
  </si>
  <si>
    <t>35010247</t>
  </si>
  <si>
    <t>35010248</t>
  </si>
  <si>
    <t>35010249</t>
  </si>
  <si>
    <t>35010250</t>
  </si>
  <si>
    <t>35010251</t>
  </si>
  <si>
    <t>35010252</t>
  </si>
  <si>
    <t>35010253</t>
  </si>
  <si>
    <t>35010254</t>
  </si>
  <si>
    <t>35010255</t>
  </si>
  <si>
    <t>35010256</t>
  </si>
  <si>
    <t>35010257</t>
  </si>
  <si>
    <t>35010258</t>
  </si>
  <si>
    <t>35010259</t>
  </si>
  <si>
    <t>35010260</t>
  </si>
  <si>
    <t>35010261</t>
  </si>
  <si>
    <t>35010262</t>
  </si>
  <si>
    <t>35010263</t>
  </si>
  <si>
    <t>35010264</t>
  </si>
  <si>
    <t>35010265</t>
  </si>
  <si>
    <t>35010266</t>
  </si>
  <si>
    <t>35010267</t>
  </si>
  <si>
    <t>35010268</t>
  </si>
  <si>
    <t>35010269</t>
  </si>
  <si>
    <t>35010270</t>
  </si>
  <si>
    <t>35010271</t>
  </si>
  <si>
    <t>35010272</t>
  </si>
  <si>
    <t>35010273</t>
  </si>
  <si>
    <t>35010274</t>
  </si>
  <si>
    <t>35010275</t>
  </si>
  <si>
    <t>35010276</t>
  </si>
  <si>
    <t>35010277</t>
  </si>
  <si>
    <t>35010278</t>
  </si>
  <si>
    <t>35010279</t>
  </si>
  <si>
    <t>35010280</t>
  </si>
  <si>
    <t>35010281</t>
  </si>
  <si>
    <t>35010282</t>
  </si>
  <si>
    <t>35010283</t>
  </si>
  <si>
    <t>35010284</t>
  </si>
  <si>
    <t>35010285</t>
  </si>
  <si>
    <t>35010286</t>
  </si>
  <si>
    <t>35010287</t>
  </si>
  <si>
    <t>35010288</t>
  </si>
  <si>
    <t>35010289</t>
  </si>
  <si>
    <t>35010290</t>
  </si>
  <si>
    <t>35010291</t>
  </si>
  <si>
    <t>35010292</t>
  </si>
  <si>
    <t>35010293</t>
  </si>
  <si>
    <t>35010294</t>
  </si>
  <si>
    <t>35010295</t>
  </si>
  <si>
    <t>35010296</t>
  </si>
  <si>
    <t>35010297</t>
  </si>
  <si>
    <t>35010298</t>
  </si>
  <si>
    <t>35010299</t>
  </si>
  <si>
    <t>35010300</t>
  </si>
  <si>
    <t>35010301</t>
  </si>
  <si>
    <t>35010302</t>
  </si>
  <si>
    <t>35010303</t>
  </si>
  <si>
    <t>35010304</t>
  </si>
  <si>
    <t>35010305</t>
  </si>
  <si>
    <t>35010306</t>
  </si>
  <si>
    <t>35010307</t>
  </si>
  <si>
    <t>35010308</t>
  </si>
  <si>
    <t>35010309</t>
  </si>
  <si>
    <t>35010310</t>
  </si>
  <si>
    <t>35010311</t>
  </si>
  <si>
    <t>35010312</t>
  </si>
  <si>
    <t>35010313</t>
  </si>
  <si>
    <t>35010314</t>
  </si>
  <si>
    <t>35010315</t>
  </si>
  <si>
    <t>35010316</t>
  </si>
  <si>
    <t>35010317</t>
  </si>
  <si>
    <t>35010318</t>
  </si>
  <si>
    <t>35010319</t>
  </si>
  <si>
    <t>35010320</t>
  </si>
  <si>
    <t>35010321</t>
  </si>
  <si>
    <t>35010322</t>
  </si>
  <si>
    <t>35010323</t>
  </si>
  <si>
    <t>35010324</t>
  </si>
  <si>
    <t>35010325</t>
  </si>
  <si>
    <t>35010328</t>
  </si>
  <si>
    <t>35010329</t>
  </si>
  <si>
    <t>35010330</t>
  </si>
  <si>
    <t>35010331</t>
  </si>
  <si>
    <t>35010332</t>
  </si>
  <si>
    <t>35010333</t>
  </si>
  <si>
    <t>35010334</t>
  </si>
  <si>
    <t>35010335</t>
  </si>
  <si>
    <t>35010336</t>
  </si>
  <si>
    <t>35010337</t>
  </si>
  <si>
    <t>35010338</t>
  </si>
  <si>
    <t>35010339</t>
  </si>
  <si>
    <t>35010340</t>
  </si>
  <si>
    <t>35010341</t>
  </si>
  <si>
    <t>35010342</t>
  </si>
  <si>
    <t>35010343</t>
  </si>
  <si>
    <t>35010344</t>
  </si>
  <si>
    <t>35010345</t>
  </si>
  <si>
    <t>35010346</t>
  </si>
  <si>
    <t>35010347</t>
  </si>
  <si>
    <t>35010348</t>
  </si>
  <si>
    <t>35010349</t>
  </si>
  <si>
    <t>35010350</t>
  </si>
  <si>
    <t>35010351</t>
  </si>
  <si>
    <t>35010352</t>
  </si>
  <si>
    <t>35010353</t>
  </si>
  <si>
    <t>35010354</t>
  </si>
  <si>
    <t>35010355</t>
  </si>
  <si>
    <t>35010356</t>
  </si>
  <si>
    <t>35010357</t>
  </si>
  <si>
    <t>35010358</t>
  </si>
  <si>
    <t>35010359</t>
  </si>
  <si>
    <t>35010360</t>
  </si>
  <si>
    <t>35010361</t>
  </si>
  <si>
    <t>35010362</t>
  </si>
  <si>
    <t>35010363</t>
  </si>
  <si>
    <t>35010364</t>
  </si>
  <si>
    <t>35010365</t>
  </si>
  <si>
    <t>35010366</t>
  </si>
  <si>
    <t>35010367</t>
  </si>
  <si>
    <t>35010369</t>
  </si>
  <si>
    <t>35010370</t>
  </si>
  <si>
    <t>35010371</t>
  </si>
  <si>
    <t>35010372</t>
  </si>
  <si>
    <t>35010373</t>
  </si>
  <si>
    <t>35010374</t>
  </si>
  <si>
    <t>35010375</t>
  </si>
  <si>
    <t>35010376</t>
  </si>
  <si>
    <t>35010377</t>
  </si>
  <si>
    <t>35010378</t>
  </si>
  <si>
    <t>35010379</t>
  </si>
  <si>
    <t>35010380</t>
  </si>
  <si>
    <t>35010381</t>
  </si>
  <si>
    <t>35010382</t>
  </si>
  <si>
    <t>35010383</t>
  </si>
  <si>
    <t>35010384</t>
  </si>
  <si>
    <t>35010385</t>
  </si>
  <si>
    <t>35010386</t>
  </si>
  <si>
    <t>35010387</t>
  </si>
  <si>
    <t>35010388</t>
  </si>
  <si>
    <t>35010389</t>
  </si>
  <si>
    <t>35010390</t>
  </si>
  <si>
    <t>35010391</t>
  </si>
  <si>
    <t>35010392</t>
  </si>
  <si>
    <t>35010393</t>
  </si>
  <si>
    <t>35010394</t>
  </si>
  <si>
    <t>35010395</t>
  </si>
  <si>
    <t>35010396</t>
  </si>
  <si>
    <t>35010397</t>
  </si>
  <si>
    <t>35010398</t>
  </si>
  <si>
    <t>35010399</t>
  </si>
  <si>
    <t>35010400</t>
  </si>
  <si>
    <t>35010401</t>
  </si>
  <si>
    <t>35010402</t>
  </si>
  <si>
    <t>35010403</t>
  </si>
  <si>
    <t>35010404</t>
  </si>
  <si>
    <t>35010405</t>
  </si>
  <si>
    <t>35010406</t>
  </si>
  <si>
    <t>35010407</t>
  </si>
  <si>
    <t>35010408</t>
  </si>
  <si>
    <t>35010409</t>
  </si>
  <si>
    <t>35010410</t>
  </si>
  <si>
    <t>35010411</t>
  </si>
  <si>
    <t>35010412</t>
  </si>
  <si>
    <t>35020064</t>
  </si>
  <si>
    <t>35020065</t>
  </si>
  <si>
    <t>35020066</t>
  </si>
  <si>
    <t>35020067</t>
  </si>
  <si>
    <t>35020068</t>
  </si>
  <si>
    <t>35020069</t>
  </si>
  <si>
    <t>35020070</t>
  </si>
  <si>
    <t>35020071</t>
  </si>
  <si>
    <t>35020072</t>
  </si>
  <si>
    <t>35020073</t>
  </si>
  <si>
    <t>35020075</t>
  </si>
  <si>
    <t>35020076</t>
  </si>
  <si>
    <t>35020077</t>
  </si>
  <si>
    <t>35020078</t>
  </si>
  <si>
    <t>35020091</t>
  </si>
  <si>
    <t>35020092</t>
  </si>
  <si>
    <t>35020093</t>
  </si>
  <si>
    <t>35020094</t>
  </si>
  <si>
    <t>35020095</t>
  </si>
  <si>
    <t>35020096</t>
  </si>
  <si>
    <t>35020097</t>
  </si>
  <si>
    <t>35020098</t>
  </si>
  <si>
    <t>35020099</t>
  </si>
  <si>
    <t>35020100</t>
  </si>
  <si>
    <t>35020101</t>
  </si>
  <si>
    <t>35020102</t>
  </si>
  <si>
    <t>35020103</t>
  </si>
  <si>
    <t>35020104</t>
  </si>
  <si>
    <t>35020105</t>
  </si>
  <si>
    <t>35020106</t>
  </si>
  <si>
    <t>35020107</t>
  </si>
  <si>
    <t>35020108</t>
  </si>
  <si>
    <t>35020109</t>
  </si>
  <si>
    <t>35020110</t>
  </si>
  <si>
    <t>35020111</t>
  </si>
  <si>
    <t>35020112</t>
  </si>
  <si>
    <t>35020113</t>
  </si>
  <si>
    <t>35020114</t>
  </si>
  <si>
    <t>35020115</t>
  </si>
  <si>
    <t>35020116</t>
  </si>
  <si>
    <t>35020117</t>
  </si>
  <si>
    <t>35020118</t>
  </si>
  <si>
    <t>35020119</t>
  </si>
  <si>
    <t>35020120</t>
  </si>
  <si>
    <t>35020121</t>
  </si>
  <si>
    <t>35020122</t>
  </si>
  <si>
    <t>35020123</t>
  </si>
  <si>
    <t>35020124</t>
  </si>
  <si>
    <t>35020125</t>
  </si>
  <si>
    <t>35020126</t>
  </si>
  <si>
    <t>35020127</t>
  </si>
  <si>
    <t>35020128</t>
  </si>
  <si>
    <t>35020129</t>
  </si>
  <si>
    <t>35020130</t>
  </si>
  <si>
    <t>35020131</t>
  </si>
  <si>
    <t>35020132</t>
  </si>
  <si>
    <t>35020133</t>
  </si>
  <si>
    <t>35020134</t>
  </si>
  <si>
    <t>35020135</t>
  </si>
  <si>
    <t>35020136</t>
  </si>
  <si>
    <t>35020137</t>
  </si>
  <si>
    <t>35020138</t>
  </si>
  <si>
    <t>35020139</t>
  </si>
  <si>
    <t>35020140</t>
  </si>
  <si>
    <t>35020141</t>
  </si>
  <si>
    <t>35020142</t>
  </si>
  <si>
    <t>35020143</t>
  </si>
  <si>
    <t>35020144</t>
  </si>
  <si>
    <t>35020145</t>
  </si>
  <si>
    <t>35020146</t>
  </si>
  <si>
    <t>35020147</t>
  </si>
  <si>
    <t>35020148</t>
  </si>
  <si>
    <t>35020150</t>
  </si>
  <si>
    <t>35020151</t>
  </si>
  <si>
    <t>35020152</t>
  </si>
  <si>
    <t>35020153</t>
  </si>
  <si>
    <t>35020154</t>
  </si>
  <si>
    <t>35020155</t>
  </si>
  <si>
    <t>35020156</t>
  </si>
  <si>
    <t>35020157</t>
  </si>
  <si>
    <t>35020158</t>
  </si>
  <si>
    <t>35020159</t>
  </si>
  <si>
    <t>35020160</t>
  </si>
  <si>
    <t>35020161</t>
  </si>
  <si>
    <t>35020162</t>
  </si>
  <si>
    <t>35020163</t>
  </si>
  <si>
    <t>35020164</t>
  </si>
  <si>
    <t>35020165</t>
  </si>
  <si>
    <t>35020166</t>
  </si>
  <si>
    <t>35020167</t>
  </si>
  <si>
    <t>35020168</t>
  </si>
  <si>
    <t>35020169</t>
  </si>
  <si>
    <t>35020170</t>
  </si>
  <si>
    <t>35020171</t>
  </si>
  <si>
    <t>35020172</t>
  </si>
  <si>
    <t>35020173</t>
  </si>
  <si>
    <t>35020174</t>
  </si>
  <si>
    <t>35020175</t>
  </si>
  <si>
    <t>35020176</t>
  </si>
  <si>
    <t>35020177</t>
  </si>
  <si>
    <t>35020178</t>
  </si>
  <si>
    <t>35020179</t>
  </si>
  <si>
    <t>35020180</t>
  </si>
  <si>
    <t>35020181</t>
  </si>
  <si>
    <t>35020182</t>
  </si>
  <si>
    <t>35020183</t>
  </si>
  <si>
    <t>35020184</t>
  </si>
  <si>
    <t>35020185</t>
  </si>
  <si>
    <t>35020186</t>
  </si>
  <si>
    <t>35020187</t>
  </si>
  <si>
    <t>35020188</t>
  </si>
  <si>
    <t>35020189</t>
  </si>
  <si>
    <t>35020190</t>
  </si>
  <si>
    <t>35020191</t>
  </si>
  <si>
    <t>35020192</t>
  </si>
  <si>
    <t>35020193</t>
  </si>
  <si>
    <t>35020194</t>
  </si>
  <si>
    <t>35020195</t>
  </si>
  <si>
    <t>35020196</t>
  </si>
  <si>
    <t>35020197</t>
  </si>
  <si>
    <t>35020198</t>
  </si>
  <si>
    <t>35020199</t>
  </si>
  <si>
    <t>35020200</t>
  </si>
  <si>
    <t>35020201</t>
  </si>
  <si>
    <t>35020202</t>
  </si>
  <si>
    <t>35020203</t>
  </si>
  <si>
    <t>35020204</t>
  </si>
  <si>
    <t>35020205</t>
  </si>
  <si>
    <t>35020206</t>
  </si>
  <si>
    <t>35020207</t>
  </si>
  <si>
    <t>35020208</t>
  </si>
  <si>
    <t>35060001</t>
  </si>
  <si>
    <t>35060002</t>
  </si>
  <si>
    <t>35060003</t>
  </si>
  <si>
    <t>35060005</t>
  </si>
  <si>
    <t>35060006</t>
  </si>
  <si>
    <t>35060007</t>
  </si>
  <si>
    <t>35060010</t>
  </si>
  <si>
    <t>35060011</t>
  </si>
  <si>
    <t>35060012</t>
  </si>
  <si>
    <t>35060014</t>
  </si>
  <si>
    <t>35060015</t>
  </si>
  <si>
    <t>35060016</t>
  </si>
  <si>
    <t>35060017</t>
  </si>
  <si>
    <t>35060018</t>
  </si>
  <si>
    <t>35060019</t>
  </si>
  <si>
    <t>35060020</t>
  </si>
  <si>
    <t>35060021</t>
  </si>
  <si>
    <t>35060022</t>
  </si>
  <si>
    <t>35060023</t>
  </si>
  <si>
    <t>35060024</t>
  </si>
  <si>
    <t>35060025</t>
  </si>
  <si>
    <t>35060026</t>
  </si>
  <si>
    <t>35060027</t>
  </si>
  <si>
    <t>35060028</t>
  </si>
  <si>
    <t>35060029</t>
  </si>
  <si>
    <t>35060030</t>
  </si>
  <si>
    <t>35060031</t>
  </si>
  <si>
    <t>35060032</t>
  </si>
  <si>
    <t>35060033</t>
  </si>
  <si>
    <t>35060034</t>
  </si>
  <si>
    <t>35060035</t>
  </si>
  <si>
    <t>35060036</t>
  </si>
  <si>
    <t>35060037</t>
  </si>
  <si>
    <t>35060038</t>
  </si>
  <si>
    <t>35060039</t>
  </si>
  <si>
    <t>35060043</t>
  </si>
  <si>
    <t>35060044</t>
  </si>
  <si>
    <t>35060045</t>
  </si>
  <si>
    <t>35060047</t>
  </si>
  <si>
    <t>35060048</t>
  </si>
  <si>
    <t>35060049</t>
  </si>
  <si>
    <t>35060050</t>
  </si>
  <si>
    <t>35060051</t>
  </si>
  <si>
    <t>35060052</t>
  </si>
  <si>
    <t>35060053</t>
  </si>
  <si>
    <t>35060054</t>
  </si>
  <si>
    <t>35060055</t>
  </si>
  <si>
    <t>35060056</t>
  </si>
  <si>
    <t>35060057</t>
  </si>
  <si>
    <t>35060058</t>
  </si>
  <si>
    <t>35060059</t>
  </si>
  <si>
    <t>35060061</t>
  </si>
  <si>
    <t>35060062</t>
  </si>
  <si>
    <t>35060064</t>
  </si>
  <si>
    <t>35060065</t>
  </si>
  <si>
    <t>35060066</t>
  </si>
  <si>
    <t>35060067</t>
  </si>
  <si>
    <t>35060069</t>
  </si>
  <si>
    <t>35060070</t>
  </si>
  <si>
    <t>35060071</t>
  </si>
  <si>
    <t>35060072</t>
  </si>
  <si>
    <t>35060073</t>
  </si>
  <si>
    <t>35060074</t>
  </si>
  <si>
    <t>35060075</t>
  </si>
  <si>
    <t>35060076</t>
  </si>
  <si>
    <t>35060078</t>
  </si>
  <si>
    <t>35060079</t>
  </si>
  <si>
    <t>35060080</t>
  </si>
  <si>
    <t>35060081</t>
  </si>
  <si>
    <t>35060082</t>
  </si>
  <si>
    <t>35060083</t>
  </si>
  <si>
    <t>35060089</t>
  </si>
  <si>
    <t>35060090</t>
  </si>
  <si>
    <t>35060091</t>
  </si>
  <si>
    <t>35060092</t>
  </si>
  <si>
    <t>35060093</t>
  </si>
  <si>
    <t>35060094</t>
  </si>
  <si>
    <t>35060095</t>
  </si>
  <si>
    <t>35060096</t>
  </si>
  <si>
    <t>35060097</t>
  </si>
  <si>
    <t>35060098</t>
  </si>
  <si>
    <t>35060099</t>
  </si>
  <si>
    <t>35060100</t>
  </si>
  <si>
    <t>35060101</t>
  </si>
  <si>
    <t>35060102</t>
  </si>
  <si>
    <t>35060103</t>
  </si>
  <si>
    <t>35060104</t>
  </si>
  <si>
    <t>35060105</t>
  </si>
  <si>
    <t>35060106</t>
  </si>
  <si>
    <t>35060107</t>
  </si>
  <si>
    <t>35060108</t>
  </si>
  <si>
    <t>35060109</t>
  </si>
  <si>
    <t>35060110</t>
  </si>
  <si>
    <t>35060111</t>
  </si>
  <si>
    <t>35060112</t>
  </si>
  <si>
    <t>35060116</t>
  </si>
  <si>
    <t>35060117</t>
  </si>
  <si>
    <t>35060118</t>
  </si>
  <si>
    <t>35060119</t>
  </si>
  <si>
    <t>35060120</t>
  </si>
  <si>
    <t>35060121</t>
  </si>
  <si>
    <t>35060122</t>
  </si>
  <si>
    <t>35060123</t>
  </si>
  <si>
    <t>35060124</t>
  </si>
  <si>
    <t>35060125</t>
  </si>
  <si>
    <t>35060126</t>
  </si>
  <si>
    <t>35060127</t>
  </si>
  <si>
    <t>35060128</t>
  </si>
  <si>
    <t>35060129</t>
  </si>
  <si>
    <t>35060132</t>
  </si>
  <si>
    <t>35060133</t>
  </si>
  <si>
    <t>35060134</t>
  </si>
  <si>
    <t>35060135</t>
  </si>
  <si>
    <t>35060137</t>
  </si>
  <si>
    <t>35060138</t>
  </si>
  <si>
    <t>35060139</t>
  </si>
  <si>
    <t>35060140</t>
  </si>
  <si>
    <t>35060141</t>
  </si>
  <si>
    <t>35060143</t>
  </si>
  <si>
    <t>35060144</t>
  </si>
  <si>
    <t>35060145</t>
  </si>
  <si>
    <t>35060146</t>
  </si>
  <si>
    <t>35060147</t>
  </si>
  <si>
    <t>35060148</t>
  </si>
  <si>
    <t>35060149</t>
  </si>
  <si>
    <t>35060150</t>
  </si>
  <si>
    <t>35060151</t>
  </si>
  <si>
    <t>35060152</t>
  </si>
  <si>
    <t>35060153</t>
  </si>
  <si>
    <t>35060154</t>
  </si>
  <si>
    <t>35060155</t>
  </si>
  <si>
    <t>35060156</t>
  </si>
  <si>
    <t>35060157</t>
  </si>
  <si>
    <t>35060159</t>
  </si>
  <si>
    <t>35060163</t>
  </si>
  <si>
    <t>35060164</t>
  </si>
  <si>
    <t>35060165</t>
  </si>
  <si>
    <t>35060166</t>
  </si>
  <si>
    <t>35060167</t>
  </si>
  <si>
    <t>35060168</t>
  </si>
  <si>
    <t>35060170</t>
  </si>
  <si>
    <t>35060171</t>
  </si>
  <si>
    <t>35060172</t>
  </si>
  <si>
    <t>35060173</t>
  </si>
  <si>
    <t>35060178</t>
  </si>
  <si>
    <t>35060179</t>
  </si>
  <si>
    <t>35060180</t>
  </si>
  <si>
    <t>35060181</t>
  </si>
  <si>
    <t>35060182</t>
  </si>
  <si>
    <t>35060183</t>
  </si>
  <si>
    <t>35060184</t>
  </si>
  <si>
    <t>35060185</t>
  </si>
  <si>
    <t>35060186</t>
  </si>
  <si>
    <t>35060187</t>
  </si>
  <si>
    <t>35060188</t>
  </si>
  <si>
    <t>35060189</t>
  </si>
  <si>
    <t>35060192</t>
  </si>
  <si>
    <t>35060194</t>
  </si>
  <si>
    <t>35060195</t>
  </si>
  <si>
    <t>35060196</t>
  </si>
  <si>
    <t>35060197</t>
  </si>
  <si>
    <t>35060198</t>
  </si>
  <si>
    <t>35060199</t>
  </si>
  <si>
    <t>35060200</t>
  </si>
  <si>
    <t>35060201</t>
  </si>
  <si>
    <t>35060202</t>
  </si>
  <si>
    <t>35060205</t>
  </si>
  <si>
    <t>35060206</t>
  </si>
  <si>
    <t>35060207</t>
  </si>
  <si>
    <t>35060208</t>
  </si>
  <si>
    <t>35060209</t>
  </si>
  <si>
    <t>35060210</t>
  </si>
  <si>
    <t>35060211</t>
  </si>
  <si>
    <t>35060213</t>
  </si>
  <si>
    <t>35060219</t>
  </si>
  <si>
    <t>35060220</t>
  </si>
  <si>
    <t>35060221</t>
  </si>
  <si>
    <t>35060222</t>
  </si>
  <si>
    <t>35060223</t>
  </si>
  <si>
    <t>35060224</t>
  </si>
  <si>
    <t>35060225</t>
  </si>
  <si>
    <t>35060226</t>
  </si>
  <si>
    <t>35060227</t>
  </si>
  <si>
    <t>35060228</t>
  </si>
  <si>
    <t>35060229</t>
  </si>
  <si>
    <t>35060230</t>
  </si>
  <si>
    <t>35060231</t>
  </si>
  <si>
    <t>35060232</t>
  </si>
  <si>
    <t>35060233</t>
  </si>
  <si>
    <t>35060234</t>
  </si>
  <si>
    <t>35060236</t>
  </si>
  <si>
    <t>35060237</t>
  </si>
  <si>
    <t>35060243</t>
  </si>
  <si>
    <t>35060246</t>
  </si>
  <si>
    <t>35060249</t>
  </si>
  <si>
    <t>35060251</t>
  </si>
  <si>
    <t>35060252</t>
  </si>
  <si>
    <t>35060253</t>
  </si>
  <si>
    <t>35060254</t>
  </si>
  <si>
    <t>35060255</t>
  </si>
  <si>
    <t>35060264</t>
  </si>
  <si>
    <t>35060267</t>
  </si>
  <si>
    <t>35060280</t>
  </si>
  <si>
    <t>35060282</t>
  </si>
  <si>
    <t>35060283</t>
  </si>
  <si>
    <t>35060285</t>
  </si>
  <si>
    <t>35060286</t>
  </si>
  <si>
    <t>35060287</t>
  </si>
  <si>
    <t>35060288</t>
  </si>
  <si>
    <t>35060289</t>
  </si>
  <si>
    <t>35060290</t>
  </si>
  <si>
    <t>35060291</t>
  </si>
  <si>
    <t>35060292</t>
  </si>
  <si>
    <t>35060293</t>
  </si>
  <si>
    <t>35060294</t>
  </si>
  <si>
    <t>35060295</t>
  </si>
  <si>
    <t>35060296</t>
  </si>
  <si>
    <t>35060297</t>
  </si>
  <si>
    <t>35060298</t>
  </si>
  <si>
    <t>35060300</t>
  </si>
  <si>
    <t>35060301</t>
  </si>
  <si>
    <t>35060305</t>
  </si>
  <si>
    <t>35060306</t>
  </si>
  <si>
    <t>35060307</t>
  </si>
  <si>
    <t>35060308</t>
  </si>
  <si>
    <t>35060310</t>
  </si>
  <si>
    <t>35060312</t>
  </si>
  <si>
    <t>35060313</t>
  </si>
  <si>
    <t>35060314</t>
  </si>
  <si>
    <t>35060315</t>
  </si>
  <si>
    <t>35060324</t>
  </si>
  <si>
    <t>35060325</t>
  </si>
  <si>
    <t>35060327</t>
  </si>
  <si>
    <t>35060329</t>
  </si>
  <si>
    <t>35060330</t>
  </si>
  <si>
    <t>35060331</t>
  </si>
  <si>
    <t>35060332</t>
  </si>
  <si>
    <t>35060333</t>
  </si>
  <si>
    <t>35060334</t>
  </si>
  <si>
    <t>35060336</t>
  </si>
  <si>
    <t>35060337</t>
  </si>
  <si>
    <t>35060338</t>
  </si>
  <si>
    <t>35060339</t>
  </si>
  <si>
    <t>35060343</t>
  </si>
  <si>
    <t>35060345</t>
  </si>
  <si>
    <t>35060346</t>
  </si>
  <si>
    <t>35060347</t>
  </si>
  <si>
    <t>35060348</t>
  </si>
  <si>
    <t>35060353</t>
  </si>
  <si>
    <t>35060354</t>
  </si>
  <si>
    <t>35060360</t>
  </si>
  <si>
    <t>35060361</t>
  </si>
  <si>
    <t>35060364</t>
  </si>
  <si>
    <t>35060366</t>
  </si>
  <si>
    <t>35060367</t>
  </si>
  <si>
    <t>35060368</t>
  </si>
  <si>
    <t>35060371</t>
  </si>
  <si>
    <t>35060373</t>
  </si>
  <si>
    <t>35060375</t>
  </si>
  <si>
    <t>35060379</t>
  </si>
  <si>
    <t>35060380</t>
  </si>
  <si>
    <t>35060381</t>
  </si>
  <si>
    <t>35060382</t>
  </si>
  <si>
    <t>35060383</t>
  </si>
  <si>
    <t>35060384</t>
  </si>
  <si>
    <t>35060385</t>
  </si>
  <si>
    <t>35060386</t>
  </si>
  <si>
    <t>35060387</t>
  </si>
  <si>
    <t>35060388</t>
  </si>
  <si>
    <t>35060389</t>
  </si>
  <si>
    <t>35060390</t>
  </si>
  <si>
    <t>35060391</t>
  </si>
  <si>
    <t>35060392</t>
  </si>
  <si>
    <t>35060393</t>
  </si>
  <si>
    <t>35060394</t>
  </si>
  <si>
    <t>35060395</t>
  </si>
  <si>
    <t>35060396</t>
  </si>
  <si>
    <t>35060397</t>
  </si>
  <si>
    <t>35060399</t>
  </si>
  <si>
    <t>35060400</t>
  </si>
  <si>
    <t>35060401</t>
  </si>
  <si>
    <t>35060402</t>
  </si>
  <si>
    <t>35060403</t>
  </si>
  <si>
    <t>35060404</t>
  </si>
  <si>
    <t>35060405</t>
  </si>
  <si>
    <t>35060406</t>
  </si>
  <si>
    <t>35060407</t>
  </si>
  <si>
    <t>35060408</t>
  </si>
  <si>
    <t>35060412</t>
  </si>
  <si>
    <t>35060413</t>
  </si>
  <si>
    <t>35060417</t>
  </si>
  <si>
    <t>35060419</t>
  </si>
  <si>
    <t>35060434</t>
  </si>
  <si>
    <t>35060435</t>
  </si>
  <si>
    <t>35060436</t>
  </si>
  <si>
    <t>35060437</t>
  </si>
  <si>
    <t>35060438</t>
  </si>
  <si>
    <t>35060439</t>
  </si>
  <si>
    <t>35060440</t>
  </si>
  <si>
    <t>35060443</t>
  </si>
  <si>
    <t>35060444</t>
  </si>
  <si>
    <t>35060445</t>
  </si>
  <si>
    <t>35060446</t>
  </si>
  <si>
    <t>35060447</t>
  </si>
  <si>
    <t>35060448</t>
  </si>
  <si>
    <t>35060449</t>
  </si>
  <si>
    <t>35060450</t>
  </si>
  <si>
    <t>35060451</t>
  </si>
  <si>
    <t>35060452</t>
  </si>
  <si>
    <t>35060455</t>
  </si>
  <si>
    <t>35060456</t>
  </si>
  <si>
    <t>35060457</t>
  </si>
  <si>
    <t>35060458</t>
  </si>
  <si>
    <t>35060459</t>
  </si>
  <si>
    <t>35060460</t>
  </si>
  <si>
    <t>35060461</t>
  </si>
  <si>
    <t>35060462</t>
  </si>
  <si>
    <t>35060463</t>
  </si>
  <si>
    <t>35060464</t>
  </si>
  <si>
    <t>35060465</t>
  </si>
  <si>
    <t>35060466</t>
  </si>
  <si>
    <t>35060467</t>
  </si>
  <si>
    <t>35060468</t>
  </si>
  <si>
    <t>35060469</t>
  </si>
  <si>
    <t>35060471</t>
  </si>
  <si>
    <t>35060474</t>
  </si>
  <si>
    <t>35060475</t>
  </si>
  <si>
    <t>35060476</t>
  </si>
  <si>
    <t>35060479</t>
  </si>
  <si>
    <t>35060480</t>
  </si>
  <si>
    <t>35060481</t>
  </si>
  <si>
    <t>35060482</t>
  </si>
  <si>
    <t>35060483</t>
  </si>
  <si>
    <t>35060484</t>
  </si>
  <si>
    <t>35060485</t>
  </si>
  <si>
    <t>35060486</t>
  </si>
  <si>
    <t>35060488</t>
  </si>
  <si>
    <t>35060491</t>
  </si>
  <si>
    <t>35060492</t>
  </si>
  <si>
    <t>35060493</t>
  </si>
  <si>
    <t>35060494</t>
  </si>
  <si>
    <t>35060495</t>
  </si>
  <si>
    <t>35060496</t>
  </si>
  <si>
    <t>35060497</t>
  </si>
  <si>
    <t>35060498</t>
  </si>
  <si>
    <t>35060499</t>
  </si>
  <si>
    <t>35060500</t>
  </si>
  <si>
    <t>35060501</t>
  </si>
  <si>
    <t>35060502</t>
  </si>
  <si>
    <t>35060503</t>
  </si>
  <si>
    <t>35060504</t>
  </si>
  <si>
    <t>35060505</t>
  </si>
  <si>
    <t>35060506</t>
  </si>
  <si>
    <t>35060507</t>
  </si>
  <si>
    <t>35060508</t>
  </si>
  <si>
    <t>35060509</t>
  </si>
  <si>
    <t>35060510</t>
  </si>
  <si>
    <t>35060511</t>
  </si>
  <si>
    <t>35060512</t>
  </si>
  <si>
    <t>35060513</t>
  </si>
  <si>
    <t>35060514</t>
  </si>
  <si>
    <t>35060515</t>
  </si>
  <si>
    <t>35060516</t>
  </si>
  <si>
    <t>35060517</t>
  </si>
  <si>
    <t>35060518</t>
  </si>
  <si>
    <t>35060519</t>
  </si>
  <si>
    <t>35060520</t>
  </si>
  <si>
    <t>35060521</t>
  </si>
  <si>
    <t>35060522</t>
  </si>
  <si>
    <t>35060523</t>
  </si>
  <si>
    <t>35060524</t>
  </si>
  <si>
    <t>35060525</t>
  </si>
  <si>
    <t>35060526</t>
  </si>
  <si>
    <t>35060527</t>
  </si>
  <si>
    <t>35060529</t>
  </si>
  <si>
    <t>35060530</t>
  </si>
  <si>
    <t>35060531</t>
  </si>
  <si>
    <t>35060533</t>
  </si>
  <si>
    <t>35060534</t>
  </si>
  <si>
    <t>35060535</t>
  </si>
  <si>
    <t>35060538</t>
  </si>
  <si>
    <t>35060539</t>
  </si>
  <si>
    <t>35060544</t>
  </si>
  <si>
    <t>35060547</t>
  </si>
  <si>
    <t>35060551</t>
  </si>
  <si>
    <t>35060553</t>
  </si>
  <si>
    <t>35060554</t>
  </si>
  <si>
    <t>35060555</t>
  </si>
  <si>
    <t>35060556</t>
  </si>
  <si>
    <t>35060557</t>
  </si>
  <si>
    <t>35060558</t>
  </si>
  <si>
    <t>35060559</t>
  </si>
  <si>
    <t>35060560</t>
  </si>
  <si>
    <t>35060561</t>
  </si>
  <si>
    <t>35060562</t>
  </si>
  <si>
    <t>35060563</t>
  </si>
  <si>
    <t>35060564</t>
  </si>
  <si>
    <t>35060565</t>
  </si>
  <si>
    <t>35060567</t>
  </si>
  <si>
    <t>35060568</t>
  </si>
  <si>
    <t>35060569</t>
  </si>
  <si>
    <t>35060573</t>
  </si>
  <si>
    <t>35060574</t>
  </si>
  <si>
    <t>35060575</t>
  </si>
  <si>
    <t>35060576</t>
  </si>
  <si>
    <t>35060577</t>
  </si>
  <si>
    <t>35060578</t>
  </si>
  <si>
    <t>35060579</t>
  </si>
  <si>
    <t>35060580</t>
  </si>
  <si>
    <t>35060582</t>
  </si>
  <si>
    <t>35060585</t>
  </si>
  <si>
    <t>35060588</t>
  </si>
  <si>
    <t>35060590</t>
  </si>
  <si>
    <t>35060592</t>
  </si>
  <si>
    <t>35060593</t>
  </si>
  <si>
    <t>35060594</t>
  </si>
  <si>
    <t>35060595</t>
  </si>
  <si>
    <t>35060597</t>
  </si>
  <si>
    <t>35060598</t>
  </si>
  <si>
    <t>35060599</t>
  </si>
  <si>
    <t>35060600</t>
  </si>
  <si>
    <t>35060602</t>
  </si>
  <si>
    <t>35060603</t>
  </si>
  <si>
    <t>35060604</t>
  </si>
  <si>
    <t>35060605</t>
  </si>
  <si>
    <t>35060606</t>
  </si>
  <si>
    <t>35060607</t>
  </si>
  <si>
    <t>35060608</t>
  </si>
  <si>
    <t>35060609</t>
  </si>
  <si>
    <t>35060610</t>
  </si>
  <si>
    <t>35060611</t>
  </si>
  <si>
    <t>35060612</t>
  </si>
  <si>
    <t>35060613</t>
  </si>
  <si>
    <t>35060616</t>
  </si>
  <si>
    <t>35060617</t>
  </si>
  <si>
    <t>35060618</t>
  </si>
  <si>
    <t>35060619</t>
  </si>
  <si>
    <t>35060620</t>
  </si>
  <si>
    <t>35060622</t>
  </si>
  <si>
    <t>35060623</t>
  </si>
  <si>
    <t>35060624</t>
  </si>
  <si>
    <t>35060625</t>
  </si>
  <si>
    <t>35060634</t>
  </si>
  <si>
    <t>35060638</t>
  </si>
  <si>
    <t>35060641</t>
  </si>
  <si>
    <t>35060642</t>
  </si>
  <si>
    <t>35060643</t>
  </si>
  <si>
    <t>35060644</t>
  </si>
  <si>
    <t>35060645</t>
  </si>
  <si>
    <t>35060646</t>
  </si>
  <si>
    <t>35060647</t>
  </si>
  <si>
    <t>35060648</t>
  </si>
  <si>
    <t>35060649</t>
  </si>
  <si>
    <t>35060653</t>
  </si>
  <si>
    <t>35060654</t>
  </si>
  <si>
    <t>35060655</t>
  </si>
  <si>
    <t>35060656</t>
  </si>
  <si>
    <t>35060657</t>
  </si>
  <si>
    <t>35060662</t>
  </si>
  <si>
    <t>35060663</t>
  </si>
  <si>
    <t>35060668</t>
  </si>
  <si>
    <t>35060669</t>
  </si>
  <si>
    <t>35060670</t>
  </si>
  <si>
    <t>35060671</t>
  </si>
  <si>
    <t>35060672</t>
  </si>
  <si>
    <t>35060673</t>
  </si>
  <si>
    <t>35060678</t>
  </si>
  <si>
    <t>35060679</t>
  </si>
  <si>
    <t>35060680</t>
  </si>
  <si>
    <t>35060681</t>
  </si>
  <si>
    <t>35060682</t>
  </si>
  <si>
    <t>35060684</t>
  </si>
  <si>
    <t>35060685</t>
  </si>
  <si>
    <t>35060686</t>
  </si>
  <si>
    <t>35060687</t>
  </si>
  <si>
    <t>35060688</t>
  </si>
  <si>
    <t>35060689</t>
  </si>
  <si>
    <t>35060690</t>
  </si>
  <si>
    <t>35060695</t>
  </si>
  <si>
    <t>35060696</t>
  </si>
  <si>
    <t>35060697</t>
  </si>
  <si>
    <t>35060698</t>
  </si>
  <si>
    <t>35060701</t>
  </si>
  <si>
    <t>35060702</t>
  </si>
  <si>
    <t>35060703</t>
  </si>
  <si>
    <t>35060704</t>
  </si>
  <si>
    <t>35060706</t>
  </si>
  <si>
    <t>35060707</t>
  </si>
  <si>
    <t>35060708</t>
  </si>
  <si>
    <t>35060709</t>
  </si>
  <si>
    <t>35060710</t>
  </si>
  <si>
    <t>35060711</t>
  </si>
  <si>
    <t>35060712</t>
  </si>
  <si>
    <t>35060713</t>
  </si>
  <si>
    <t>35060717</t>
  </si>
  <si>
    <t>35060718</t>
  </si>
  <si>
    <t>35060719</t>
  </si>
  <si>
    <t>35060720</t>
  </si>
  <si>
    <t>35060721</t>
  </si>
  <si>
    <t>35060722</t>
  </si>
  <si>
    <t>35060723</t>
  </si>
  <si>
    <t>35060724</t>
  </si>
  <si>
    <t>35060725</t>
  </si>
  <si>
    <t>35060726</t>
  </si>
  <si>
    <t>35060728</t>
  </si>
  <si>
    <t>35060729</t>
  </si>
  <si>
    <t>35060731</t>
  </si>
  <si>
    <t>35060734</t>
  </si>
  <si>
    <t>35060735</t>
  </si>
  <si>
    <t>35060736</t>
  </si>
  <si>
    <t>35060737</t>
  </si>
  <si>
    <t>35060738</t>
  </si>
  <si>
    <t>35060739</t>
  </si>
  <si>
    <t>35060740</t>
  </si>
  <si>
    <t>35060741</t>
  </si>
  <si>
    <t>35060742</t>
  </si>
  <si>
    <t>35060743</t>
  </si>
  <si>
    <t>35060744</t>
  </si>
  <si>
    <t>35060745</t>
  </si>
  <si>
    <t>35060746</t>
  </si>
  <si>
    <t>35060747</t>
  </si>
  <si>
    <t>35060748</t>
  </si>
  <si>
    <t>35060749</t>
  </si>
  <si>
    <t>35060750</t>
  </si>
  <si>
    <t>35060751</t>
  </si>
  <si>
    <t>35060752</t>
  </si>
  <si>
    <t>35060753</t>
  </si>
  <si>
    <t>35060754</t>
  </si>
  <si>
    <t>35060755</t>
  </si>
  <si>
    <t>35060758</t>
  </si>
  <si>
    <t>35060759</t>
  </si>
  <si>
    <t>35060760</t>
  </si>
  <si>
    <t>35060761</t>
  </si>
  <si>
    <t>35060762</t>
  </si>
  <si>
    <t>35060763</t>
  </si>
  <si>
    <t>35060764</t>
  </si>
  <si>
    <t>35060765</t>
  </si>
  <si>
    <t>35060766</t>
  </si>
  <si>
    <t>35060767</t>
  </si>
  <si>
    <t>35060768</t>
  </si>
  <si>
    <t>35060771</t>
  </si>
  <si>
    <t>35060773</t>
  </si>
  <si>
    <t>35060774</t>
  </si>
  <si>
    <t>35060775</t>
  </si>
  <si>
    <t>35060777</t>
  </si>
  <si>
    <t>35060778</t>
  </si>
  <si>
    <t>35060779</t>
  </si>
  <si>
    <t>35060780</t>
  </si>
  <si>
    <t>35060781</t>
  </si>
  <si>
    <t>35060782</t>
  </si>
  <si>
    <t>35060783</t>
  </si>
  <si>
    <t>35060784</t>
  </si>
  <si>
    <t>35060785</t>
  </si>
  <si>
    <t>35060786</t>
  </si>
  <si>
    <t>35060787</t>
  </si>
  <si>
    <t>35060789</t>
  </si>
  <si>
    <t>35060790</t>
  </si>
  <si>
    <t>35060792</t>
  </si>
  <si>
    <t>35060793</t>
  </si>
  <si>
    <t>35060794</t>
  </si>
  <si>
    <t>35060795</t>
  </si>
  <si>
    <t>35060796</t>
  </si>
  <si>
    <t>35060797</t>
  </si>
  <si>
    <t>35060798</t>
  </si>
  <si>
    <t>35060799</t>
  </si>
  <si>
    <t>35060800</t>
  </si>
  <si>
    <t>35060801</t>
  </si>
  <si>
    <t>35060802</t>
  </si>
  <si>
    <t>35060815</t>
  </si>
  <si>
    <t>35060816</t>
  </si>
  <si>
    <t>35060817</t>
  </si>
  <si>
    <t>35060818</t>
  </si>
  <si>
    <t>35060819</t>
  </si>
  <si>
    <t>35060820</t>
  </si>
  <si>
    <t>35060823</t>
  </si>
  <si>
    <t>35060833</t>
  </si>
  <si>
    <t>35060834</t>
  </si>
  <si>
    <t>35060835</t>
  </si>
  <si>
    <t>35060836</t>
  </si>
  <si>
    <t>35060837</t>
  </si>
  <si>
    <t>35060838</t>
  </si>
  <si>
    <t>35060840</t>
  </si>
  <si>
    <t>35060841</t>
  </si>
  <si>
    <t>35060842</t>
  </si>
  <si>
    <t>35060843</t>
  </si>
  <si>
    <t>35060844</t>
  </si>
  <si>
    <t>35060845</t>
  </si>
  <si>
    <t>35060860</t>
  </si>
  <si>
    <t>35060861</t>
  </si>
  <si>
    <t>35060862</t>
  </si>
  <si>
    <t>35060864</t>
  </si>
  <si>
    <t>35060865</t>
  </si>
  <si>
    <t>35060866</t>
  </si>
  <si>
    <t>35060867</t>
  </si>
  <si>
    <t>35060868</t>
  </si>
  <si>
    <t>35060869</t>
  </si>
  <si>
    <t>35060870</t>
  </si>
  <si>
    <t>35060871</t>
  </si>
  <si>
    <t>35060872</t>
  </si>
  <si>
    <t>35060874</t>
  </si>
  <si>
    <t>35060875</t>
  </si>
  <si>
    <t>35060876</t>
  </si>
  <si>
    <t>35060877</t>
  </si>
  <si>
    <t>35060885</t>
  </si>
  <si>
    <t>35060888</t>
  </si>
  <si>
    <t>35060889</t>
  </si>
  <si>
    <t>35060890</t>
  </si>
  <si>
    <t>35060891</t>
  </si>
  <si>
    <t>35060892</t>
  </si>
  <si>
    <t>35060893</t>
  </si>
  <si>
    <t>35060894</t>
  </si>
  <si>
    <t>35060895</t>
  </si>
  <si>
    <t>35060898</t>
  </si>
  <si>
    <t>35060899</t>
  </si>
  <si>
    <t>35060902</t>
  </si>
  <si>
    <t>35060903</t>
  </si>
  <si>
    <t>35060904</t>
  </si>
  <si>
    <t>35060905</t>
  </si>
  <si>
    <t>35060906</t>
  </si>
  <si>
    <t>35060907</t>
  </si>
  <si>
    <t>35060908</t>
  </si>
  <si>
    <t>35060909</t>
  </si>
  <si>
    <t>35060910</t>
  </si>
  <si>
    <t>35060911</t>
  </si>
  <si>
    <t>35060912</t>
  </si>
  <si>
    <t>35060913</t>
  </si>
  <si>
    <t>35060914</t>
  </si>
  <si>
    <t>35060915</t>
  </si>
  <si>
    <t>35060916</t>
  </si>
  <si>
    <t>35060917</t>
  </si>
  <si>
    <t>35060918</t>
  </si>
  <si>
    <t>35060921</t>
  </si>
  <si>
    <t>35060922</t>
  </si>
  <si>
    <t>35060923</t>
  </si>
  <si>
    <t>35060924</t>
  </si>
  <si>
    <t>35060925</t>
  </si>
  <si>
    <t>35060926</t>
  </si>
  <si>
    <t>35060929</t>
  </si>
  <si>
    <t>35060930</t>
  </si>
  <si>
    <t>35060931</t>
  </si>
  <si>
    <t>35060934</t>
  </si>
  <si>
    <t>35060935</t>
  </si>
  <si>
    <t>35060936</t>
  </si>
  <si>
    <t>35060937</t>
  </si>
  <si>
    <t>35060938</t>
  </si>
  <si>
    <t>35060939</t>
  </si>
  <si>
    <t>35060940</t>
  </si>
  <si>
    <t>35060941</t>
  </si>
  <si>
    <t>35060942</t>
  </si>
  <si>
    <t>35060944</t>
  </si>
  <si>
    <t>35060945</t>
  </si>
  <si>
    <t>35060953</t>
  </si>
  <si>
    <t>35060954</t>
  </si>
  <si>
    <t>35060955</t>
  </si>
  <si>
    <t>35060956</t>
  </si>
  <si>
    <t>35060957</t>
  </si>
  <si>
    <t>35060961</t>
  </si>
  <si>
    <t>35060968</t>
  </si>
  <si>
    <t>35060970</t>
  </si>
  <si>
    <t>35060972</t>
  </si>
  <si>
    <t>35060973</t>
  </si>
  <si>
    <t>35060974</t>
  </si>
  <si>
    <t>35060975</t>
  </si>
  <si>
    <t>35060976</t>
  </si>
  <si>
    <t>35060977</t>
  </si>
  <si>
    <t>35060978</t>
  </si>
  <si>
    <t>35060979</t>
  </si>
  <si>
    <t>35060984</t>
  </si>
  <si>
    <t>35060985</t>
  </si>
  <si>
    <t>35060986</t>
  </si>
  <si>
    <t>35060987</t>
  </si>
  <si>
    <t>35060988</t>
  </si>
  <si>
    <t>35060989</t>
  </si>
  <si>
    <t>35060990</t>
  </si>
  <si>
    <t>35060991</t>
  </si>
  <si>
    <t>35061001</t>
  </si>
  <si>
    <t>35061018</t>
  </si>
  <si>
    <t>35061019</t>
  </si>
  <si>
    <t>35061020</t>
  </si>
  <si>
    <t>35061026</t>
  </si>
  <si>
    <t>35061027</t>
  </si>
  <si>
    <t>35061030</t>
  </si>
  <si>
    <t>35061031</t>
  </si>
  <si>
    <t>35061033</t>
  </si>
  <si>
    <t>35061034</t>
  </si>
  <si>
    <t>35061035</t>
  </si>
  <si>
    <t>35061036</t>
  </si>
  <si>
    <t>35061039</t>
  </si>
  <si>
    <t>35061041</t>
  </si>
  <si>
    <t>35061042</t>
  </si>
  <si>
    <t>35061043</t>
  </si>
  <si>
    <t>35061044</t>
  </si>
  <si>
    <t>35061045</t>
  </si>
  <si>
    <t>35061046</t>
  </si>
  <si>
    <t>35061047</t>
  </si>
  <si>
    <t>35061051</t>
  </si>
  <si>
    <t>35061053</t>
  </si>
  <si>
    <t>35061054</t>
  </si>
  <si>
    <t>35061055</t>
  </si>
  <si>
    <t>35061056</t>
  </si>
  <si>
    <t>35061057</t>
  </si>
  <si>
    <t>35061067</t>
  </si>
  <si>
    <t>35061069</t>
  </si>
  <si>
    <t>35061070</t>
  </si>
  <si>
    <t>35061071</t>
  </si>
  <si>
    <t>35061072</t>
  </si>
  <si>
    <t>35061073</t>
  </si>
  <si>
    <t>35061074</t>
  </si>
  <si>
    <t>35061075</t>
  </si>
  <si>
    <t>35061076</t>
  </si>
  <si>
    <t>35061077</t>
  </si>
  <si>
    <t>35061078</t>
  </si>
  <si>
    <t>35061079</t>
  </si>
  <si>
    <t>35061080</t>
  </si>
  <si>
    <t>35061081</t>
  </si>
  <si>
    <t>35061082</t>
  </si>
  <si>
    <t>35061083</t>
  </si>
  <si>
    <t>35061084</t>
  </si>
  <si>
    <t>35061085</t>
  </si>
  <si>
    <t>35061086</t>
  </si>
  <si>
    <t>35061087</t>
  </si>
  <si>
    <t>35061089</t>
  </si>
  <si>
    <t>35061090</t>
  </si>
  <si>
    <t>35061091</t>
  </si>
  <si>
    <t>35061092</t>
  </si>
  <si>
    <t>35061094</t>
  </si>
  <si>
    <t>35061097</t>
  </si>
  <si>
    <t>35061098</t>
  </si>
  <si>
    <t>35061100</t>
  </si>
  <si>
    <t>35061101</t>
  </si>
  <si>
    <t>35061102</t>
  </si>
  <si>
    <t>35061103</t>
  </si>
  <si>
    <t>35061104</t>
  </si>
  <si>
    <t>35061105</t>
  </si>
  <si>
    <t>35061106</t>
  </si>
  <si>
    <t>35061107</t>
  </si>
  <si>
    <t>35061108</t>
  </si>
  <si>
    <t>35061113</t>
  </si>
  <si>
    <t>35061114</t>
  </si>
  <si>
    <t>35061115</t>
  </si>
  <si>
    <t>35061116</t>
  </si>
  <si>
    <t>35061117</t>
  </si>
  <si>
    <t>35061118</t>
  </si>
  <si>
    <t>35061119</t>
  </si>
  <si>
    <t>35061120</t>
  </si>
  <si>
    <t>35061121</t>
  </si>
  <si>
    <t>35061122</t>
  </si>
  <si>
    <t>35061123</t>
  </si>
  <si>
    <t>35061124</t>
  </si>
  <si>
    <t>35061125</t>
  </si>
  <si>
    <t>35061126</t>
  </si>
  <si>
    <t>35061127</t>
  </si>
  <si>
    <t>35061128</t>
  </si>
  <si>
    <t>35061129</t>
  </si>
  <si>
    <t>35061130</t>
  </si>
  <si>
    <t>35061131</t>
  </si>
  <si>
    <t>35061132</t>
  </si>
  <si>
    <t>35061133</t>
  </si>
  <si>
    <t>35061134</t>
  </si>
  <si>
    <t>35061135</t>
  </si>
  <si>
    <t>35061136</t>
  </si>
  <si>
    <t>35061137</t>
  </si>
  <si>
    <t>35061138</t>
  </si>
  <si>
    <t>35061140</t>
  </si>
  <si>
    <t>35061141</t>
  </si>
  <si>
    <t>35061142</t>
  </si>
  <si>
    <t>35061143</t>
  </si>
  <si>
    <t>35061144</t>
  </si>
  <si>
    <t>35061145</t>
  </si>
  <si>
    <t>35061146</t>
  </si>
  <si>
    <t>35061147</t>
  </si>
  <si>
    <t>35061148</t>
  </si>
  <si>
    <t>35061149</t>
  </si>
  <si>
    <t>35061150</t>
  </si>
  <si>
    <t>35061151</t>
  </si>
  <si>
    <t>35061152</t>
  </si>
  <si>
    <t>35061153</t>
  </si>
  <si>
    <t>35061154</t>
  </si>
  <si>
    <t>35061155</t>
  </si>
  <si>
    <t>35061156</t>
  </si>
  <si>
    <t>35061157</t>
  </si>
  <si>
    <t>35061158</t>
  </si>
  <si>
    <t>35061159</t>
  </si>
  <si>
    <t>35061160</t>
  </si>
  <si>
    <t>35061161</t>
  </si>
  <si>
    <t>35061171</t>
  </si>
  <si>
    <t>35061174</t>
  </si>
  <si>
    <t>35061175</t>
  </si>
  <si>
    <t>35061178</t>
  </si>
  <si>
    <t>35061179</t>
  </si>
  <si>
    <t>35061180</t>
  </si>
  <si>
    <t>35061181</t>
  </si>
  <si>
    <t>35061182</t>
  </si>
  <si>
    <t>35061183</t>
  </si>
  <si>
    <t>35061184</t>
  </si>
  <si>
    <t>35061185</t>
  </si>
  <si>
    <t>35061186</t>
  </si>
  <si>
    <t>35061188</t>
  </si>
  <si>
    <t>35061189</t>
  </si>
  <si>
    <t>35061190</t>
  </si>
  <si>
    <t>35061191</t>
  </si>
  <si>
    <t>35061192</t>
  </si>
  <si>
    <t>35061193</t>
  </si>
  <si>
    <t>35061194</t>
  </si>
  <si>
    <t>35061195</t>
  </si>
  <si>
    <t>35061196</t>
  </si>
  <si>
    <t>35061197</t>
  </si>
  <si>
    <t>35061198</t>
  </si>
  <si>
    <t>35061201</t>
  </si>
  <si>
    <t>35061202</t>
  </si>
  <si>
    <t>35061203</t>
  </si>
  <si>
    <t>35061204</t>
  </si>
  <si>
    <t>35061208</t>
  </si>
  <si>
    <t>35061209</t>
  </si>
  <si>
    <t>35061210</t>
  </si>
  <si>
    <t>35061213</t>
  </si>
  <si>
    <t>35061214</t>
  </si>
  <si>
    <t>35061215</t>
  </si>
  <si>
    <t>35061222</t>
  </si>
  <si>
    <t>35061225</t>
  </si>
  <si>
    <t>35061227</t>
  </si>
  <si>
    <t>35061228</t>
  </si>
  <si>
    <t>35061229</t>
  </si>
  <si>
    <t>35061230</t>
  </si>
  <si>
    <t>35061231</t>
  </si>
  <si>
    <t>35061232</t>
  </si>
  <si>
    <t>35061233</t>
  </si>
  <si>
    <t>35061234</t>
  </si>
  <si>
    <t>35061235</t>
  </si>
  <si>
    <t>35061236</t>
  </si>
  <si>
    <t>35061237</t>
  </si>
  <si>
    <t>35061238</t>
  </si>
  <si>
    <t>35061239</t>
  </si>
  <si>
    <t>35061240</t>
  </si>
  <si>
    <t>35061241</t>
  </si>
  <si>
    <t>35061242</t>
  </si>
  <si>
    <t>35061243</t>
  </si>
  <si>
    <t>35061247</t>
  </si>
  <si>
    <t>35061248</t>
  </si>
  <si>
    <t>35061249</t>
  </si>
  <si>
    <t>35061250</t>
  </si>
  <si>
    <t>35061251</t>
  </si>
  <si>
    <t>35061252</t>
  </si>
  <si>
    <t>35061253</t>
  </si>
  <si>
    <t>35061254</t>
  </si>
  <si>
    <t>35061256</t>
  </si>
  <si>
    <t>35061257</t>
  </si>
  <si>
    <t>35061261</t>
  </si>
  <si>
    <t>35061263</t>
  </si>
  <si>
    <t>35061264</t>
  </si>
  <si>
    <t>35061266</t>
  </si>
  <si>
    <t>35061267</t>
  </si>
  <si>
    <t>35061268</t>
  </si>
  <si>
    <t>35061269</t>
  </si>
  <si>
    <t>35061270</t>
  </si>
  <si>
    <t>35061271</t>
  </si>
  <si>
    <t>35061272</t>
  </si>
  <si>
    <t>35061273</t>
  </si>
  <si>
    <t>35061279</t>
  </si>
  <si>
    <t>35061280</t>
  </si>
  <si>
    <t>35061281</t>
  </si>
  <si>
    <t>35061282</t>
  </si>
  <si>
    <t>35061284</t>
  </si>
  <si>
    <t>35061285</t>
  </si>
  <si>
    <t>35061286</t>
  </si>
  <si>
    <t>35061287</t>
  </si>
  <si>
    <t>35061288</t>
  </si>
  <si>
    <t>35061289</t>
  </si>
  <si>
    <t>35061290</t>
  </si>
  <si>
    <t>35061291</t>
  </si>
  <si>
    <t>35061292</t>
  </si>
  <si>
    <t>35061293</t>
  </si>
  <si>
    <t>35061294</t>
  </si>
  <si>
    <t>35061295</t>
  </si>
  <si>
    <t>35061296</t>
  </si>
  <si>
    <t>35061297</t>
  </si>
  <si>
    <t>35061298</t>
  </si>
  <si>
    <t>35061299</t>
  </si>
  <si>
    <t>35061300</t>
  </si>
  <si>
    <t>35061301</t>
  </si>
  <si>
    <t>35061302</t>
  </si>
  <si>
    <t>35061303</t>
  </si>
  <si>
    <t>35061304</t>
  </si>
  <si>
    <t>35061305</t>
  </si>
  <si>
    <t>35061306</t>
  </si>
  <si>
    <t>35061307</t>
  </si>
  <si>
    <t>35061308</t>
  </si>
  <si>
    <t>35061309</t>
  </si>
  <si>
    <t>35061310</t>
  </si>
  <si>
    <t>35061311</t>
  </si>
  <si>
    <t>35061312</t>
  </si>
  <si>
    <t>35061313</t>
  </si>
  <si>
    <t>35061314</t>
  </si>
  <si>
    <t>35061315</t>
  </si>
  <si>
    <t>35061316</t>
  </si>
  <si>
    <t>35061317</t>
  </si>
  <si>
    <t>35061318</t>
  </si>
  <si>
    <t>35061319</t>
  </si>
  <si>
    <t>35061320</t>
  </si>
  <si>
    <t>35061321</t>
  </si>
  <si>
    <t>35061322</t>
  </si>
  <si>
    <t>35061323</t>
  </si>
  <si>
    <t>35061325</t>
  </si>
  <si>
    <t>35061326</t>
  </si>
  <si>
    <t>35061327</t>
  </si>
  <si>
    <t>35061328</t>
  </si>
  <si>
    <t>35061329</t>
  </si>
  <si>
    <t>35061331</t>
  </si>
  <si>
    <t>35061332</t>
  </si>
  <si>
    <t>35061333</t>
  </si>
  <si>
    <t>35061334</t>
  </si>
  <si>
    <t>35061335</t>
  </si>
  <si>
    <t>35061336</t>
  </si>
  <si>
    <t>35061337</t>
  </si>
  <si>
    <t>35061338</t>
  </si>
  <si>
    <t>35061339</t>
  </si>
  <si>
    <t>35061340</t>
  </si>
  <si>
    <t>35061341</t>
  </si>
  <si>
    <t>35061342</t>
  </si>
  <si>
    <t>35061343</t>
  </si>
  <si>
    <t>35061344</t>
  </si>
  <si>
    <t>35061345</t>
  </si>
  <si>
    <t>35061346</t>
  </si>
  <si>
    <t>35061347</t>
  </si>
  <si>
    <t>35061348</t>
  </si>
  <si>
    <t>35061349</t>
  </si>
  <si>
    <t>35061350</t>
  </si>
  <si>
    <t>35061351</t>
  </si>
  <si>
    <t>35061352</t>
  </si>
  <si>
    <t>35061354</t>
  </si>
  <si>
    <t>35061355</t>
  </si>
  <si>
    <t>35061356</t>
  </si>
  <si>
    <t>35061357</t>
  </si>
  <si>
    <t>35061358</t>
  </si>
  <si>
    <t>35061361</t>
  </si>
  <si>
    <t>35061362</t>
  </si>
  <si>
    <t>35061363</t>
  </si>
  <si>
    <t>35061364</t>
  </si>
  <si>
    <t>35061365</t>
  </si>
  <si>
    <t>35061366</t>
  </si>
  <si>
    <t>35061367</t>
  </si>
  <si>
    <t>35061368</t>
  </si>
  <si>
    <t>35061369</t>
  </si>
  <si>
    <t>35061370</t>
  </si>
  <si>
    <t>35061371</t>
  </si>
  <si>
    <t>35061372</t>
  </si>
  <si>
    <t>35061373</t>
  </si>
  <si>
    <t>35061374</t>
  </si>
  <si>
    <t>35061375</t>
  </si>
  <si>
    <t>35061376</t>
  </si>
  <si>
    <t>35061377</t>
  </si>
  <si>
    <t>35061378</t>
  </si>
  <si>
    <t>35061379</t>
  </si>
  <si>
    <t>35061380</t>
  </si>
  <si>
    <t>35061381</t>
  </si>
  <si>
    <t>35061382</t>
  </si>
  <si>
    <t>35061383</t>
  </si>
  <si>
    <t>35061384</t>
  </si>
  <si>
    <t>35061385</t>
  </si>
  <si>
    <t>35061386</t>
  </si>
  <si>
    <t>35061387</t>
  </si>
  <si>
    <t>35061388</t>
  </si>
  <si>
    <t>35061389</t>
  </si>
  <si>
    <t>35061390</t>
  </si>
  <si>
    <t>35061391</t>
  </si>
  <si>
    <t>35061393</t>
  </si>
  <si>
    <t>35061394</t>
  </si>
  <si>
    <t>35061395</t>
  </si>
  <si>
    <t>35061396</t>
  </si>
  <si>
    <t>35061398</t>
  </si>
  <si>
    <t>35061399</t>
  </si>
  <si>
    <t>35061400</t>
  </si>
  <si>
    <t>35061401</t>
  </si>
  <si>
    <t>35061403</t>
  </si>
  <si>
    <t>35061404</t>
  </si>
  <si>
    <t>35061406</t>
  </si>
  <si>
    <t>35061410</t>
  </si>
  <si>
    <t>35061411</t>
  </si>
  <si>
    <t>35061412</t>
  </si>
  <si>
    <t>35061413</t>
  </si>
  <si>
    <t>35061414</t>
  </si>
  <si>
    <t>35061415</t>
  </si>
  <si>
    <t>35061416</t>
  </si>
  <si>
    <t>35061417</t>
  </si>
  <si>
    <t>35061418</t>
  </si>
  <si>
    <t>35061419</t>
  </si>
  <si>
    <t>35061420</t>
  </si>
  <si>
    <t>35061421</t>
  </si>
  <si>
    <t>35061422</t>
  </si>
  <si>
    <t>35061423</t>
  </si>
  <si>
    <t>35061424</t>
  </si>
  <si>
    <t>35061427</t>
  </si>
  <si>
    <t>35061428</t>
  </si>
  <si>
    <t>35061442</t>
  </si>
  <si>
    <t>35061443</t>
  </si>
  <si>
    <t>35061444</t>
  </si>
  <si>
    <t>35061445</t>
  </si>
  <si>
    <t>35061446</t>
  </si>
  <si>
    <t>35061447</t>
  </si>
  <si>
    <t>35061448</t>
  </si>
  <si>
    <t>35061449</t>
  </si>
  <si>
    <t>35061450</t>
  </si>
  <si>
    <t>35061451</t>
  </si>
  <si>
    <t>35061452</t>
  </si>
  <si>
    <t>35061453</t>
  </si>
  <si>
    <t>35061454</t>
  </si>
  <si>
    <t>35061455</t>
  </si>
  <si>
    <t>35061456</t>
  </si>
  <si>
    <t>35061457</t>
  </si>
  <si>
    <t>35061458</t>
  </si>
  <si>
    <t>35061459</t>
  </si>
  <si>
    <t>35061460</t>
  </si>
  <si>
    <t>35061461</t>
  </si>
  <si>
    <t>35061462</t>
  </si>
  <si>
    <t>35061463</t>
  </si>
  <si>
    <t>35061464</t>
  </si>
  <si>
    <t>35061465</t>
  </si>
  <si>
    <t>35061466</t>
  </si>
  <si>
    <t>35061467</t>
  </si>
  <si>
    <t>35061468</t>
  </si>
  <si>
    <t>35061469</t>
  </si>
  <si>
    <t>35061470</t>
  </si>
  <si>
    <t>35061471</t>
  </si>
  <si>
    <t>35061472</t>
  </si>
  <si>
    <t>35061473</t>
  </si>
  <si>
    <t>35061474</t>
  </si>
  <si>
    <t>35061475</t>
  </si>
  <si>
    <t>35061476</t>
  </si>
  <si>
    <t>35061477</t>
  </si>
  <si>
    <t>35061478</t>
  </si>
  <si>
    <t>35061479</t>
  </si>
  <si>
    <t>35061480</t>
  </si>
  <si>
    <t>35061481</t>
  </si>
  <si>
    <t>35061482</t>
  </si>
  <si>
    <t>35061483</t>
  </si>
  <si>
    <t>35061487</t>
  </si>
  <si>
    <t>35061488</t>
  </si>
  <si>
    <t>35061494</t>
  </si>
  <si>
    <t>35061495</t>
  </si>
  <si>
    <t>35061496</t>
  </si>
  <si>
    <t>35061497</t>
  </si>
  <si>
    <t>35061498</t>
  </si>
  <si>
    <t>35061499</t>
  </si>
  <si>
    <t>35061500</t>
  </si>
  <si>
    <t>35061501</t>
  </si>
  <si>
    <t>35061502</t>
  </si>
  <si>
    <t>35061503</t>
  </si>
  <si>
    <t>35061504</t>
  </si>
  <si>
    <t>35061505</t>
  </si>
  <si>
    <t>35061506</t>
  </si>
  <si>
    <t>35061507</t>
  </si>
  <si>
    <t>35061508</t>
  </si>
  <si>
    <t>35061509</t>
  </si>
  <si>
    <t>35061510</t>
  </si>
  <si>
    <t>35061511</t>
  </si>
  <si>
    <t>35061512</t>
  </si>
  <si>
    <t>35061514</t>
  </si>
  <si>
    <t>35061518</t>
  </si>
  <si>
    <t>35061519</t>
  </si>
  <si>
    <t>35061520</t>
  </si>
  <si>
    <t>35061521</t>
  </si>
  <si>
    <t>35061522</t>
  </si>
  <si>
    <t>35061523</t>
  </si>
  <si>
    <t>35061524</t>
  </si>
  <si>
    <t>35061525</t>
  </si>
  <si>
    <t>35061526</t>
  </si>
  <si>
    <t>35061530</t>
  </si>
  <si>
    <t>35061531</t>
  </si>
  <si>
    <t>35061533</t>
  </si>
  <si>
    <t>35061534</t>
  </si>
  <si>
    <t>35061535</t>
  </si>
  <si>
    <t>35061536</t>
  </si>
  <si>
    <t>35061537</t>
  </si>
  <si>
    <t>35061538</t>
  </si>
  <si>
    <t>35061539</t>
  </si>
  <si>
    <t>35061540</t>
  </si>
  <si>
    <t>35061541</t>
  </si>
  <si>
    <t>35061542</t>
  </si>
  <si>
    <t>35061543</t>
  </si>
  <si>
    <t>35061544</t>
  </si>
  <si>
    <t>35061545</t>
  </si>
  <si>
    <t>35061546</t>
  </si>
  <si>
    <t>35061547</t>
  </si>
  <si>
    <t>35061548</t>
  </si>
  <si>
    <t>35061549</t>
  </si>
  <si>
    <t>35061550</t>
  </si>
  <si>
    <t>35061551</t>
  </si>
  <si>
    <t>35061552</t>
  </si>
  <si>
    <t>35061553</t>
  </si>
  <si>
    <t>35061554</t>
  </si>
  <si>
    <t>35061555</t>
  </si>
  <si>
    <t>35061556</t>
  </si>
  <si>
    <t>35061557</t>
  </si>
  <si>
    <t>35061558</t>
  </si>
  <si>
    <t>35061559</t>
  </si>
  <si>
    <t>35061560</t>
  </si>
  <si>
    <t>35061561</t>
  </si>
  <si>
    <t>35061562</t>
  </si>
  <si>
    <t>35061563</t>
  </si>
  <si>
    <t>35061564</t>
  </si>
  <si>
    <t>35061565</t>
  </si>
  <si>
    <t>35061566</t>
  </si>
  <si>
    <t>35061567</t>
  </si>
  <si>
    <t>35061568</t>
  </si>
  <si>
    <t>35061569</t>
  </si>
  <si>
    <t>35061570</t>
  </si>
  <si>
    <t>35061571</t>
  </si>
  <si>
    <t>35061572</t>
  </si>
  <si>
    <t>35061573</t>
  </si>
  <si>
    <t>35061574</t>
  </si>
  <si>
    <t>35061575</t>
  </si>
  <si>
    <t>35061576</t>
  </si>
  <si>
    <t>35061577</t>
  </si>
  <si>
    <t>35061578</t>
  </si>
  <si>
    <t>35061579</t>
  </si>
  <si>
    <t>35061580</t>
  </si>
  <si>
    <t>35061581</t>
  </si>
  <si>
    <t>35061582</t>
  </si>
  <si>
    <t>35061583</t>
  </si>
  <si>
    <t>35061584</t>
  </si>
  <si>
    <t>35061585</t>
  </si>
  <si>
    <t>35061586</t>
  </si>
  <si>
    <t>35061587</t>
  </si>
  <si>
    <t>35061588</t>
  </si>
  <si>
    <t>35061589</t>
  </si>
  <si>
    <t>35061590</t>
  </si>
  <si>
    <t>35061591</t>
  </si>
  <si>
    <t>35061592</t>
  </si>
  <si>
    <t>35061593</t>
  </si>
  <si>
    <t>35061595</t>
  </si>
  <si>
    <t>35061596</t>
  </si>
  <si>
    <t>35061597</t>
  </si>
  <si>
    <t>35061598</t>
  </si>
  <si>
    <t>35061599</t>
  </si>
  <si>
    <t>35061601</t>
  </si>
  <si>
    <t>35061602</t>
  </si>
  <si>
    <t>35061604</t>
  </si>
  <si>
    <t>35061605</t>
  </si>
  <si>
    <t>35061607</t>
  </si>
  <si>
    <t>35061608</t>
  </si>
  <si>
    <t>35061610</t>
  </si>
  <si>
    <t>35061611</t>
  </si>
  <si>
    <t>35061613</t>
  </si>
  <si>
    <t>35061614</t>
  </si>
  <si>
    <t>35061616</t>
  </si>
  <si>
    <t>35061621</t>
  </si>
  <si>
    <t>35061622</t>
  </si>
  <si>
    <t>35061623</t>
  </si>
  <si>
    <t>35061627</t>
  </si>
  <si>
    <t>35061628</t>
  </si>
  <si>
    <t>35061633</t>
  </si>
  <si>
    <t>35061634</t>
  </si>
  <si>
    <t>35061638</t>
  </si>
  <si>
    <t>35061639</t>
  </si>
  <si>
    <t>35061640</t>
  </si>
  <si>
    <t>35061643</t>
  </si>
  <si>
    <t>35061645</t>
  </si>
  <si>
    <t>35061646</t>
  </si>
  <si>
    <t>35061651</t>
  </si>
  <si>
    <t>35061653</t>
  </si>
  <si>
    <t>35061654</t>
  </si>
  <si>
    <t>35061657</t>
  </si>
  <si>
    <t>35061658</t>
  </si>
  <si>
    <t>35061659</t>
  </si>
  <si>
    <t>35061660</t>
  </si>
  <si>
    <t>35061661</t>
  </si>
  <si>
    <t>35061662</t>
  </si>
  <si>
    <t>35061663</t>
  </si>
  <si>
    <t>35061664</t>
  </si>
  <si>
    <t>35061667</t>
  </si>
  <si>
    <t>35061668</t>
  </si>
  <si>
    <t>35061670</t>
  </si>
  <si>
    <t>35061671</t>
  </si>
  <si>
    <t>35061672</t>
  </si>
  <si>
    <t>35061673</t>
  </si>
  <si>
    <t>35061674</t>
  </si>
  <si>
    <t>35061679</t>
  </si>
  <si>
    <t>35061680</t>
  </si>
  <si>
    <t>35061683</t>
  </si>
  <si>
    <t>35061690</t>
  </si>
  <si>
    <t>35061691</t>
  </si>
  <si>
    <t>35061692</t>
  </si>
  <si>
    <t>35061693</t>
  </si>
  <si>
    <t>35061695</t>
  </si>
  <si>
    <t>35061696</t>
  </si>
  <si>
    <t>35061699</t>
  </si>
  <si>
    <t>35061700</t>
  </si>
  <si>
    <t>35061701</t>
  </si>
  <si>
    <t>35061702</t>
  </si>
  <si>
    <t>35061703</t>
  </si>
  <si>
    <t>35061705</t>
  </si>
  <si>
    <t>35061708</t>
  </si>
  <si>
    <t>35061709</t>
  </si>
  <si>
    <t>35061710</t>
  </si>
  <si>
    <t>35061711</t>
  </si>
  <si>
    <t>35061712</t>
  </si>
  <si>
    <t>35061713</t>
  </si>
  <si>
    <t>35061714</t>
  </si>
  <si>
    <t>35061715</t>
  </si>
  <si>
    <t>35061716</t>
  </si>
  <si>
    <t>35061717</t>
  </si>
  <si>
    <t>35061718</t>
  </si>
  <si>
    <t>35061722</t>
  </si>
  <si>
    <t>35061723</t>
  </si>
  <si>
    <t>35061724</t>
  </si>
  <si>
    <t>35061725</t>
  </si>
  <si>
    <t>35061726</t>
  </si>
  <si>
    <t>35061727</t>
  </si>
  <si>
    <t>35061728</t>
  </si>
  <si>
    <t>35061729</t>
  </si>
  <si>
    <t>35061730</t>
  </si>
  <si>
    <t>35061732</t>
  </si>
  <si>
    <t>35061733</t>
  </si>
  <si>
    <t>35061736</t>
  </si>
  <si>
    <t>35061737</t>
  </si>
  <si>
    <t>35061738</t>
  </si>
  <si>
    <t>35061739</t>
  </si>
  <si>
    <t>35061740</t>
  </si>
  <si>
    <t>35061741</t>
  </si>
  <si>
    <t>35061742</t>
  </si>
  <si>
    <t>35061743</t>
  </si>
  <si>
    <t>35061744</t>
  </si>
  <si>
    <t>35061745</t>
  </si>
  <si>
    <t>35061746</t>
  </si>
  <si>
    <t>35061747</t>
  </si>
  <si>
    <t>35061749</t>
  </si>
  <si>
    <t>35061750</t>
  </si>
  <si>
    <t>35061751</t>
  </si>
  <si>
    <t>35061752</t>
  </si>
  <si>
    <t>35061753</t>
  </si>
  <si>
    <t>35061754</t>
  </si>
  <si>
    <t>35061755</t>
  </si>
  <si>
    <t>35061756</t>
  </si>
  <si>
    <t>35061760</t>
  </si>
  <si>
    <t>35061761</t>
  </si>
  <si>
    <t>35061762</t>
  </si>
  <si>
    <t>35061763</t>
  </si>
  <si>
    <t>35061764</t>
  </si>
  <si>
    <t>35061765</t>
  </si>
  <si>
    <t>35061766</t>
  </si>
  <si>
    <t>35061767</t>
  </si>
  <si>
    <t>35061768</t>
  </si>
  <si>
    <t>35061769</t>
  </si>
  <si>
    <t>35061770</t>
  </si>
  <si>
    <t>35061771</t>
  </si>
  <si>
    <t>35061772</t>
  </si>
  <si>
    <t>35061773</t>
  </si>
  <si>
    <t>35061774</t>
  </si>
  <si>
    <t>35061778</t>
  </si>
  <si>
    <t>35061779</t>
  </si>
  <si>
    <t>35061780</t>
  </si>
  <si>
    <t>35061781</t>
  </si>
  <si>
    <t>35061782</t>
  </si>
  <si>
    <t>35061783</t>
  </si>
  <si>
    <t>35061784</t>
  </si>
  <si>
    <t>35061785</t>
  </si>
  <si>
    <t>35061786</t>
  </si>
  <si>
    <t>35061787</t>
  </si>
  <si>
    <t>35061788</t>
  </si>
  <si>
    <t>35061789</t>
  </si>
  <si>
    <t>35061790</t>
  </si>
  <si>
    <t>35061791</t>
  </si>
  <si>
    <t>35061792</t>
  </si>
  <si>
    <t>35061793</t>
  </si>
  <si>
    <t>35061794</t>
  </si>
  <si>
    <t>35061795</t>
  </si>
  <si>
    <t>35061796</t>
  </si>
  <si>
    <t>35061797</t>
  </si>
  <si>
    <t>35061798</t>
  </si>
  <si>
    <t>35061799</t>
  </si>
  <si>
    <t>35061800</t>
  </si>
  <si>
    <t>35061801</t>
  </si>
  <si>
    <t>35061802</t>
  </si>
  <si>
    <t>35061803</t>
  </si>
  <si>
    <t>35061804</t>
  </si>
  <si>
    <t>35061806</t>
  </si>
  <si>
    <t>35061807</t>
  </si>
  <si>
    <t>35061808</t>
  </si>
  <si>
    <t>35061809</t>
  </si>
  <si>
    <t>35061810</t>
  </si>
  <si>
    <t>35061811</t>
  </si>
  <si>
    <t>35061812</t>
  </si>
  <si>
    <t>35061813</t>
  </si>
  <si>
    <t>35061815</t>
  </si>
  <si>
    <t>35061816</t>
  </si>
  <si>
    <t>35061817</t>
  </si>
  <si>
    <t>35061818</t>
  </si>
  <si>
    <t>35061820</t>
  </si>
  <si>
    <t>35061821</t>
  </si>
  <si>
    <t>35061822</t>
  </si>
  <si>
    <t>35061823</t>
  </si>
  <si>
    <t>35061824</t>
  </si>
  <si>
    <t>35061826</t>
  </si>
  <si>
    <t>35061827</t>
  </si>
  <si>
    <t>35061828</t>
  </si>
  <si>
    <t>35061829</t>
  </si>
  <si>
    <t>35061831</t>
  </si>
  <si>
    <t>35061832</t>
  </si>
  <si>
    <t>35061833</t>
  </si>
  <si>
    <t>35061834</t>
  </si>
  <si>
    <t>35061835</t>
  </si>
  <si>
    <t>35061837</t>
  </si>
  <si>
    <t>35061838</t>
  </si>
  <si>
    <t>35061839</t>
  </si>
  <si>
    <t>35061840</t>
  </si>
  <si>
    <t>35061842</t>
  </si>
  <si>
    <t>35061843</t>
  </si>
  <si>
    <t>35061844</t>
  </si>
  <si>
    <t>35061845</t>
  </si>
  <si>
    <t>35061846</t>
  </si>
  <si>
    <t>35061847</t>
  </si>
  <si>
    <t>35061848</t>
  </si>
  <si>
    <t>35061849</t>
  </si>
  <si>
    <t>35061851</t>
  </si>
  <si>
    <t>35061852</t>
  </si>
  <si>
    <t>35061853</t>
  </si>
  <si>
    <t>35061854</t>
  </si>
  <si>
    <t>35061855</t>
  </si>
  <si>
    <t>35061856</t>
  </si>
  <si>
    <t>35061857</t>
  </si>
  <si>
    <t>35061858</t>
  </si>
  <si>
    <t>35061860</t>
  </si>
  <si>
    <t>35061862</t>
  </si>
  <si>
    <t>35061863</t>
  </si>
  <si>
    <t>35061864</t>
  </si>
  <si>
    <t>35061865</t>
  </si>
  <si>
    <t>35061866</t>
  </si>
  <si>
    <t>35061867</t>
  </si>
  <si>
    <t>35061868</t>
  </si>
  <si>
    <t>35061869</t>
  </si>
  <si>
    <t>35061870</t>
  </si>
  <si>
    <t>35061871</t>
  </si>
  <si>
    <t>35061872</t>
  </si>
  <si>
    <t>35061873</t>
  </si>
  <si>
    <t>35061874</t>
  </si>
  <si>
    <t>35061875</t>
  </si>
  <si>
    <t>35061877</t>
  </si>
  <si>
    <t>35061878</t>
  </si>
  <si>
    <t>35061880</t>
  </si>
  <si>
    <t>35061881</t>
  </si>
  <si>
    <t>35061882</t>
  </si>
  <si>
    <t>35061883</t>
  </si>
  <si>
    <t>35061884</t>
  </si>
  <si>
    <t>35061885</t>
  </si>
  <si>
    <t>35061886</t>
  </si>
  <si>
    <t>35061887</t>
  </si>
  <si>
    <t>35061888</t>
  </si>
  <si>
    <t>35061889</t>
  </si>
  <si>
    <t>35061890</t>
  </si>
  <si>
    <t>35061891</t>
  </si>
  <si>
    <t>35061892</t>
  </si>
  <si>
    <t>35061894</t>
  </si>
  <si>
    <t>35061895</t>
  </si>
  <si>
    <t>35061896</t>
  </si>
  <si>
    <t>35061897</t>
  </si>
  <si>
    <t>35061898</t>
  </si>
  <si>
    <t>35061899</t>
  </si>
  <si>
    <t>35061900</t>
  </si>
  <si>
    <t>35061901</t>
  </si>
  <si>
    <t>35061902</t>
  </si>
  <si>
    <t>35061903</t>
  </si>
  <si>
    <t>35061904</t>
  </si>
  <si>
    <t>35061905</t>
  </si>
  <si>
    <t>35061906</t>
  </si>
  <si>
    <t>35061907</t>
  </si>
  <si>
    <t>35061908</t>
  </si>
  <si>
    <t>35061909</t>
  </si>
  <si>
    <t>35061910</t>
  </si>
  <si>
    <t>35061911</t>
  </si>
  <si>
    <t>35061912</t>
  </si>
  <si>
    <t>35061913</t>
  </si>
  <si>
    <t>35061914</t>
  </si>
  <si>
    <t>35061915</t>
  </si>
  <si>
    <t>35061916</t>
  </si>
  <si>
    <t>35061917</t>
  </si>
  <si>
    <t>35061919</t>
  </si>
  <si>
    <t>35061920</t>
  </si>
  <si>
    <t>35061921</t>
  </si>
  <si>
    <t>35061926</t>
  </si>
  <si>
    <t>35061927</t>
  </si>
  <si>
    <t>35061928</t>
  </si>
  <si>
    <t>35061929</t>
  </si>
  <si>
    <t>35061930</t>
  </si>
  <si>
    <t>35061931</t>
  </si>
  <si>
    <t>35061932</t>
  </si>
  <si>
    <t>35061933</t>
  </si>
  <si>
    <t>35061934</t>
  </si>
  <si>
    <t>35061935</t>
  </si>
  <si>
    <t>35061936</t>
  </si>
  <si>
    <t>35061937</t>
  </si>
  <si>
    <t>35061938</t>
  </si>
  <si>
    <t>35061939</t>
  </si>
  <si>
    <t>35070142</t>
  </si>
  <si>
    <t>35070143</t>
  </si>
  <si>
    <t>35070144</t>
  </si>
  <si>
    <t>35070145</t>
  </si>
  <si>
    <t>35070146</t>
  </si>
  <si>
    <t>35070147</t>
  </si>
  <si>
    <t>35070148</t>
  </si>
  <si>
    <t>35070149</t>
  </si>
  <si>
    <t>35070150</t>
  </si>
  <si>
    <t>35070151</t>
  </si>
  <si>
    <t>35070152</t>
  </si>
  <si>
    <t>35070153</t>
  </si>
  <si>
    <t>35070154</t>
  </si>
  <si>
    <t>35070155</t>
  </si>
  <si>
    <t>35070156</t>
  </si>
  <si>
    <t>35070157</t>
  </si>
  <si>
    <t>35070158</t>
  </si>
  <si>
    <t>35070159</t>
  </si>
  <si>
    <t>35070160</t>
  </si>
  <si>
    <t>35070161</t>
  </si>
  <si>
    <t>35070162</t>
  </si>
  <si>
    <t>35070163</t>
  </si>
  <si>
    <t>35070164</t>
  </si>
  <si>
    <t>35070165</t>
  </si>
  <si>
    <t>35070166</t>
  </si>
  <si>
    <t>35070167</t>
  </si>
  <si>
    <t>35070169</t>
  </si>
  <si>
    <t>35070170</t>
  </si>
  <si>
    <t>35070171</t>
  </si>
  <si>
    <t>35070172</t>
  </si>
  <si>
    <t>35070173</t>
  </si>
  <si>
    <t>35070174</t>
  </si>
  <si>
    <t>35070175</t>
  </si>
  <si>
    <t>35070176</t>
  </si>
  <si>
    <t>35070177</t>
  </si>
  <si>
    <t>35070178</t>
  </si>
  <si>
    <t>35070179</t>
  </si>
  <si>
    <t>35070180</t>
  </si>
  <si>
    <t>35070181</t>
  </si>
  <si>
    <t>35070182</t>
  </si>
  <si>
    <t>35070183</t>
  </si>
  <si>
    <t>35070184</t>
  </si>
  <si>
    <t>35070185</t>
  </si>
  <si>
    <t>35070186</t>
  </si>
  <si>
    <t>35070187</t>
  </si>
  <si>
    <t>35070188</t>
  </si>
  <si>
    <t>35070189</t>
  </si>
  <si>
    <t>35070190</t>
  </si>
  <si>
    <t>35070191</t>
  </si>
  <si>
    <t>35070192</t>
  </si>
  <si>
    <t>35070193</t>
  </si>
  <si>
    <t>35070194</t>
  </si>
  <si>
    <t>35070195</t>
  </si>
  <si>
    <t>35070196</t>
  </si>
  <si>
    <t>35070197</t>
  </si>
  <si>
    <t>35070198</t>
  </si>
  <si>
    <t>35070199</t>
  </si>
  <si>
    <t>35070200</t>
  </si>
  <si>
    <t>35070201</t>
  </si>
  <si>
    <t>35070202</t>
  </si>
  <si>
    <t>35070203</t>
  </si>
  <si>
    <t>35070204</t>
  </si>
  <si>
    <t>35070205</t>
  </si>
  <si>
    <t>35070206</t>
  </si>
  <si>
    <t>35070207</t>
  </si>
  <si>
    <t>35070208</t>
  </si>
  <si>
    <t>35070209</t>
  </si>
  <si>
    <t>35070210</t>
  </si>
  <si>
    <t>35070211</t>
  </si>
  <si>
    <t>35070212</t>
  </si>
  <si>
    <t>35070213</t>
  </si>
  <si>
    <t>35070214</t>
  </si>
  <si>
    <t>35070215</t>
  </si>
  <si>
    <t>35070217</t>
  </si>
  <si>
    <t>35070218</t>
  </si>
  <si>
    <t>35070219</t>
  </si>
  <si>
    <t>35070220</t>
  </si>
  <si>
    <t>35070221</t>
  </si>
  <si>
    <t>35070222</t>
  </si>
  <si>
    <t>35070223</t>
  </si>
  <si>
    <t>35070224</t>
  </si>
  <si>
    <t>35070225</t>
  </si>
  <si>
    <t>35070226</t>
  </si>
  <si>
    <t>35070227</t>
  </si>
  <si>
    <t>35070228</t>
  </si>
  <si>
    <t>35070229</t>
  </si>
  <si>
    <t>35070230</t>
  </si>
  <si>
    <t>35070231</t>
  </si>
  <si>
    <t>35070232</t>
  </si>
  <si>
    <t>35070233</t>
  </si>
  <si>
    <t>35070234</t>
  </si>
  <si>
    <t>35070235</t>
  </si>
  <si>
    <t>35070236</t>
  </si>
  <si>
    <t>35070237</t>
  </si>
  <si>
    <t>35070240</t>
  </si>
  <si>
    <t>35070241</t>
  </si>
  <si>
    <t>35070242</t>
  </si>
  <si>
    <t>35070244</t>
  </si>
  <si>
    <t>35070245</t>
  </si>
  <si>
    <t>35070246</t>
  </si>
  <si>
    <t>35070247</t>
  </si>
  <si>
    <t>35070248</t>
  </si>
  <si>
    <t>35070249</t>
  </si>
  <si>
    <t>35070250</t>
  </si>
  <si>
    <t>35070251</t>
  </si>
  <si>
    <t>35070252</t>
  </si>
  <si>
    <t>35070253</t>
  </si>
  <si>
    <t>35070254</t>
  </si>
  <si>
    <t>35070255</t>
  </si>
  <si>
    <t>35070256</t>
  </si>
  <si>
    <t>35070257</t>
  </si>
  <si>
    <t>35070260</t>
  </si>
  <si>
    <t>35070261</t>
  </si>
  <si>
    <t>35070262</t>
  </si>
  <si>
    <t>35070263</t>
  </si>
  <si>
    <t>35070264</t>
  </si>
  <si>
    <t>35070265</t>
  </si>
  <si>
    <t>35070266</t>
  </si>
  <si>
    <t>35070267</t>
  </si>
  <si>
    <t>35070268</t>
  </si>
  <si>
    <t>35070269</t>
  </si>
  <si>
    <t>35070270</t>
  </si>
  <si>
    <t>35070271</t>
  </si>
  <si>
    <t>35070272</t>
  </si>
  <si>
    <t>35070273</t>
  </si>
  <si>
    <t>35070274</t>
  </si>
  <si>
    <t>35070275</t>
  </si>
  <si>
    <t>35070276</t>
  </si>
  <si>
    <t>35070277</t>
  </si>
  <si>
    <t>35070278</t>
  </si>
  <si>
    <t>35070279</t>
  </si>
  <si>
    <t>35070280</t>
  </si>
  <si>
    <t>35070281</t>
  </si>
  <si>
    <t>35070282</t>
  </si>
  <si>
    <t>35070283</t>
  </si>
  <si>
    <t>35070284</t>
  </si>
  <si>
    <t>35070285</t>
  </si>
  <si>
    <t>35070286</t>
  </si>
  <si>
    <t>35070287</t>
  </si>
  <si>
    <t>35070288</t>
  </si>
  <si>
    <t>35070289</t>
  </si>
  <si>
    <t>35070290</t>
  </si>
  <si>
    <t>35070291</t>
  </si>
  <si>
    <t>35070292</t>
  </si>
  <si>
    <t>35070293</t>
  </si>
  <si>
    <t>35070294</t>
  </si>
  <si>
    <t>35070295</t>
  </si>
  <si>
    <t>35070296</t>
  </si>
  <si>
    <t>35070297</t>
  </si>
  <si>
    <t>35070298</t>
  </si>
  <si>
    <t>35070299</t>
  </si>
  <si>
    <t>35070300</t>
  </si>
  <si>
    <t>35070301</t>
  </si>
  <si>
    <t>35070302</t>
  </si>
  <si>
    <t>35070303</t>
  </si>
  <si>
    <t>35070304</t>
  </si>
  <si>
    <t>35070305</t>
  </si>
  <si>
    <t>35070306</t>
  </si>
  <si>
    <t>35070307</t>
  </si>
  <si>
    <t>35070308</t>
  </si>
  <si>
    <t>35070309</t>
  </si>
  <si>
    <t>35070310</t>
  </si>
  <si>
    <t>35070311</t>
  </si>
  <si>
    <t>35070312</t>
  </si>
  <si>
    <t>35070313</t>
  </si>
  <si>
    <t>35070314</t>
  </si>
  <si>
    <t>35070315</t>
  </si>
  <si>
    <t>35070316</t>
  </si>
  <si>
    <t>35070317</t>
  </si>
  <si>
    <t>35070318</t>
  </si>
  <si>
    <t>35070319</t>
  </si>
  <si>
    <t>35070320</t>
  </si>
  <si>
    <t>35070321</t>
  </si>
  <si>
    <t>35070322</t>
  </si>
  <si>
    <t>35070323</t>
  </si>
  <si>
    <t>35070324</t>
  </si>
  <si>
    <t>35070325</t>
  </si>
  <si>
    <t>35070326</t>
  </si>
  <si>
    <t>35070327</t>
  </si>
  <si>
    <t>35070328</t>
  </si>
  <si>
    <t>35070329</t>
  </si>
  <si>
    <t>35070330</t>
  </si>
  <si>
    <t>35070331</t>
  </si>
  <si>
    <t>35070332</t>
  </si>
  <si>
    <t>35070333</t>
  </si>
  <si>
    <t>35070335</t>
  </si>
  <si>
    <t>35070337</t>
  </si>
  <si>
    <t>35070338</t>
  </si>
  <si>
    <t>35070339</t>
  </si>
  <si>
    <t>35070341</t>
  </si>
  <si>
    <t>35070342</t>
  </si>
  <si>
    <t>35070343</t>
  </si>
  <si>
    <t>35090101</t>
  </si>
  <si>
    <t>35090102</t>
  </si>
  <si>
    <t>35090103</t>
  </si>
  <si>
    <t>35090104</t>
  </si>
  <si>
    <t>35090105</t>
  </si>
  <si>
    <t>35090106</t>
  </si>
  <si>
    <t>35090107</t>
  </si>
  <si>
    <t>35090108</t>
  </si>
  <si>
    <t>35090109</t>
  </si>
  <si>
    <t>35090110</t>
  </si>
  <si>
    <t>35090111</t>
  </si>
  <si>
    <t>35090112</t>
  </si>
  <si>
    <t>35090113</t>
  </si>
  <si>
    <t>35090114</t>
  </si>
  <si>
    <t>35090115</t>
  </si>
  <si>
    <t>35090116</t>
  </si>
  <si>
    <t>35090117</t>
  </si>
  <si>
    <t>35090118</t>
  </si>
  <si>
    <t>35090119</t>
  </si>
  <si>
    <t>35090120</t>
  </si>
  <si>
    <t>35090121</t>
  </si>
  <si>
    <t>35090122</t>
  </si>
  <si>
    <t>35090123</t>
  </si>
  <si>
    <t>35090124</t>
  </si>
  <si>
    <t>35090125</t>
  </si>
  <si>
    <t>35090126</t>
  </si>
  <si>
    <t>35090127</t>
  </si>
  <si>
    <t>35090128</t>
  </si>
  <si>
    <t>35090129</t>
  </si>
  <si>
    <t>35090130</t>
  </si>
  <si>
    <t>35090131</t>
  </si>
  <si>
    <t>35090132</t>
  </si>
  <si>
    <t>35090133</t>
  </si>
  <si>
    <t>35090134</t>
  </si>
  <si>
    <t>35090135</t>
  </si>
  <si>
    <t>35090136</t>
  </si>
  <si>
    <t>35090137</t>
  </si>
  <si>
    <t>35090138</t>
  </si>
  <si>
    <t>35090139</t>
  </si>
  <si>
    <t>35090140</t>
  </si>
  <si>
    <t>35090141</t>
  </si>
  <si>
    <t>35090142</t>
  </si>
  <si>
    <t>35090143</t>
  </si>
  <si>
    <t>35090144</t>
  </si>
  <si>
    <t>35090145</t>
  </si>
  <si>
    <t>35090146</t>
  </si>
  <si>
    <t>35090147</t>
  </si>
  <si>
    <t>35090148</t>
  </si>
  <si>
    <t>35090149</t>
  </si>
  <si>
    <t>35090150</t>
  </si>
  <si>
    <t>35090151</t>
  </si>
  <si>
    <t>35090152</t>
  </si>
  <si>
    <t>35090153</t>
  </si>
  <si>
    <t>35090154</t>
  </si>
  <si>
    <t>35090155</t>
  </si>
  <si>
    <t>35090156</t>
  </si>
  <si>
    <t>35090157</t>
  </si>
  <si>
    <t>35090158</t>
  </si>
  <si>
    <t>35090159</t>
  </si>
  <si>
    <t>35090160</t>
  </si>
  <si>
    <t>35090161</t>
  </si>
  <si>
    <t>35090162</t>
  </si>
  <si>
    <t>35090165</t>
  </si>
  <si>
    <t>35090166</t>
  </si>
  <si>
    <t>35090167</t>
  </si>
  <si>
    <t>35090168</t>
  </si>
  <si>
    <t>35090169</t>
  </si>
  <si>
    <t>35090170</t>
  </si>
  <si>
    <t>35090171</t>
  </si>
  <si>
    <t>35090172</t>
  </si>
  <si>
    <t>35090173</t>
  </si>
  <si>
    <t>35090174</t>
  </si>
  <si>
    <t>35090175</t>
  </si>
  <si>
    <t>35090176</t>
  </si>
  <si>
    <t>35090177</t>
  </si>
  <si>
    <t>35090178</t>
  </si>
  <si>
    <t>35090179</t>
  </si>
  <si>
    <t>35090180</t>
  </si>
  <si>
    <t>35090181</t>
  </si>
  <si>
    <t>35090182</t>
  </si>
  <si>
    <t>35090183</t>
  </si>
  <si>
    <t>35090184</t>
  </si>
  <si>
    <t>35090185</t>
  </si>
  <si>
    <t>35090186</t>
  </si>
  <si>
    <t>35090187</t>
  </si>
  <si>
    <t>35090188</t>
  </si>
  <si>
    <t>35090189</t>
  </si>
  <si>
    <t>35090190</t>
  </si>
  <si>
    <t>35090191</t>
  </si>
  <si>
    <t>35090192</t>
  </si>
  <si>
    <t>35090193</t>
  </si>
  <si>
    <t>35090194</t>
  </si>
  <si>
    <t>35090195</t>
  </si>
  <si>
    <t>35090196</t>
  </si>
  <si>
    <t>35090197</t>
  </si>
  <si>
    <t>35090198</t>
  </si>
  <si>
    <t>35090199</t>
  </si>
  <si>
    <t>35090200</t>
  </si>
  <si>
    <t>35090201</t>
  </si>
  <si>
    <t>35090202</t>
  </si>
  <si>
    <t>35090203</t>
  </si>
  <si>
    <t>35090205</t>
  </si>
  <si>
    <t>35090207</t>
  </si>
  <si>
    <t>35090208</t>
  </si>
  <si>
    <t>35090209</t>
  </si>
  <si>
    <t>35090210</t>
  </si>
  <si>
    <t>35090211</t>
  </si>
  <si>
    <t>35090213</t>
  </si>
  <si>
    <t>35090214</t>
  </si>
  <si>
    <t>35090216</t>
  </si>
  <si>
    <t>35100029</t>
  </si>
  <si>
    <t>35100030</t>
  </si>
  <si>
    <t>35100031</t>
  </si>
  <si>
    <t>35100032</t>
  </si>
  <si>
    <t>35100033</t>
  </si>
  <si>
    <t>35100035</t>
  </si>
  <si>
    <t>35100036</t>
  </si>
  <si>
    <t>35100040</t>
  </si>
  <si>
    <t>35100041</t>
  </si>
  <si>
    <t>35100042</t>
  </si>
  <si>
    <t>35100044</t>
  </si>
  <si>
    <t>35100045</t>
  </si>
  <si>
    <t>35100046</t>
  </si>
  <si>
    <t>35100047</t>
  </si>
  <si>
    <t>35100048</t>
  </si>
  <si>
    <t>35100049</t>
  </si>
  <si>
    <t>35100050</t>
  </si>
  <si>
    <t>35100051</t>
  </si>
  <si>
    <t>35100052</t>
  </si>
  <si>
    <t>35100053</t>
  </si>
  <si>
    <t>35100054</t>
  </si>
  <si>
    <t>35100055</t>
  </si>
  <si>
    <t>35100056</t>
  </si>
  <si>
    <t>35100057</t>
  </si>
  <si>
    <t>35100058</t>
  </si>
  <si>
    <t>35100059</t>
  </si>
  <si>
    <t>35100060</t>
  </si>
  <si>
    <t>35100061</t>
  </si>
  <si>
    <t>35100062</t>
  </si>
  <si>
    <t>35100063</t>
  </si>
  <si>
    <t>35100064</t>
  </si>
  <si>
    <t>35100065</t>
  </si>
  <si>
    <t>35100069</t>
  </si>
  <si>
    <t>35100072</t>
  </si>
  <si>
    <t>35100073</t>
  </si>
  <si>
    <t>35100074</t>
  </si>
  <si>
    <t>35100075</t>
  </si>
  <si>
    <t>35100076</t>
  </si>
  <si>
    <t>35100077</t>
  </si>
  <si>
    <t>35100078</t>
  </si>
  <si>
    <t>35100079</t>
  </si>
  <si>
    <t>35100080</t>
  </si>
  <si>
    <t>35100081</t>
  </si>
  <si>
    <t>35100082</t>
  </si>
  <si>
    <t>35100083</t>
  </si>
  <si>
    <t>35100084</t>
  </si>
  <si>
    <t>35100085</t>
  </si>
  <si>
    <t>35100086</t>
  </si>
  <si>
    <t>35100087</t>
  </si>
  <si>
    <t>35100088</t>
  </si>
  <si>
    <t>35100089</t>
  </si>
  <si>
    <t>35100090</t>
  </si>
  <si>
    <t>35100092</t>
  </si>
  <si>
    <t>35100093</t>
  </si>
  <si>
    <t>35100094</t>
  </si>
  <si>
    <t>35100095</t>
  </si>
  <si>
    <t>35100096</t>
  </si>
  <si>
    <t>35100097</t>
  </si>
  <si>
    <t>35100098</t>
  </si>
  <si>
    <t>35100099</t>
  </si>
  <si>
    <t>35100100</t>
  </si>
  <si>
    <t>35100101</t>
  </si>
  <si>
    <t>35100102</t>
  </si>
  <si>
    <t>35100103</t>
  </si>
  <si>
    <t>35100104</t>
  </si>
  <si>
    <t>35100105</t>
  </si>
  <si>
    <t>35100106</t>
  </si>
  <si>
    <t>35100107</t>
  </si>
  <si>
    <t>35100108</t>
  </si>
  <si>
    <t>35100109</t>
  </si>
  <si>
    <t>35100110</t>
  </si>
  <si>
    <t>35100111</t>
  </si>
  <si>
    <t>35100112</t>
  </si>
  <si>
    <t>35100113</t>
  </si>
  <si>
    <t>35100114</t>
  </si>
  <si>
    <t>35100115</t>
  </si>
  <si>
    <t>35100116</t>
  </si>
  <si>
    <t>35100119</t>
  </si>
  <si>
    <t>35100120</t>
  </si>
  <si>
    <t>35100122</t>
  </si>
  <si>
    <t>35100124</t>
  </si>
  <si>
    <t>35100125</t>
  </si>
  <si>
    <t>35100126</t>
  </si>
  <si>
    <t>35100127</t>
  </si>
  <si>
    <t>35100128</t>
  </si>
  <si>
    <t>35100129</t>
  </si>
  <si>
    <t>35100130</t>
  </si>
  <si>
    <t>35100131</t>
  </si>
  <si>
    <t>35100132</t>
  </si>
  <si>
    <t>35100133</t>
  </si>
  <si>
    <t>35100134</t>
  </si>
  <si>
    <t>35100135</t>
  </si>
  <si>
    <t>35100136</t>
  </si>
  <si>
    <t>35100137</t>
  </si>
  <si>
    <t>35100138</t>
  </si>
  <si>
    <t>35100139</t>
  </si>
  <si>
    <t>35100140</t>
  </si>
  <si>
    <t>35100141</t>
  </si>
  <si>
    <t>35100142</t>
  </si>
  <si>
    <t>35100144</t>
  </si>
  <si>
    <t>35100148</t>
  </si>
  <si>
    <t>35100149</t>
  </si>
  <si>
    <t>35100151</t>
  </si>
  <si>
    <t>35100152</t>
  </si>
  <si>
    <t>35100153</t>
  </si>
  <si>
    <t>35100154</t>
  </si>
  <si>
    <t>35100155</t>
  </si>
  <si>
    <t>35100156</t>
  </si>
  <si>
    <t>35100157</t>
  </si>
  <si>
    <t>35100158</t>
  </si>
  <si>
    <t>35100159</t>
  </si>
  <si>
    <t>35100162</t>
  </si>
  <si>
    <t>35100163</t>
  </si>
  <si>
    <t>35100164</t>
  </si>
  <si>
    <t>35100165</t>
  </si>
  <si>
    <t>35100166</t>
  </si>
  <si>
    <t>35100167</t>
  </si>
  <si>
    <t>35100168</t>
  </si>
  <si>
    <t>35100169</t>
  </si>
  <si>
    <t>35100170</t>
  </si>
  <si>
    <t>35100171</t>
  </si>
  <si>
    <t>35100172</t>
  </si>
  <si>
    <t>35100173</t>
  </si>
  <si>
    <t>35100174</t>
  </si>
  <si>
    <t>35100175</t>
  </si>
  <si>
    <t>35100176</t>
  </si>
  <si>
    <t>35100177</t>
  </si>
  <si>
    <t>35100178</t>
  </si>
  <si>
    <t>35100179</t>
  </si>
  <si>
    <t>35100180</t>
  </si>
  <si>
    <t>35100181</t>
  </si>
  <si>
    <t>35100182</t>
  </si>
  <si>
    <t>35100183</t>
  </si>
  <si>
    <t>35100184</t>
  </si>
  <si>
    <t>35100185</t>
  </si>
  <si>
    <t>35100186</t>
  </si>
  <si>
    <t>35100187</t>
  </si>
  <si>
    <t>35100188</t>
  </si>
  <si>
    <t>35100189</t>
  </si>
  <si>
    <t>35100190</t>
  </si>
  <si>
    <t>35100191</t>
  </si>
  <si>
    <t>35100192</t>
  </si>
  <si>
    <t>35100193</t>
  </si>
  <si>
    <t>35100194</t>
  </si>
  <si>
    <t>35100195</t>
  </si>
  <si>
    <t>35100196</t>
  </si>
  <si>
    <t>35100197</t>
  </si>
  <si>
    <t>35100198</t>
  </si>
  <si>
    <t>35100199</t>
  </si>
  <si>
    <t>35100236</t>
  </si>
  <si>
    <t>35100237</t>
  </si>
  <si>
    <t>35100238</t>
  </si>
  <si>
    <t>35100239</t>
  </si>
  <si>
    <t>35100240</t>
  </si>
  <si>
    <t>35100241</t>
  </si>
  <si>
    <t>35100242</t>
  </si>
  <si>
    <t>35100243</t>
  </si>
  <si>
    <t>35100244</t>
  </si>
  <si>
    <t>35100245</t>
  </si>
  <si>
    <t>35100248</t>
  </si>
  <si>
    <t>35100249</t>
  </si>
  <si>
    <t>35100250</t>
  </si>
  <si>
    <t>35100251</t>
  </si>
  <si>
    <t>35100252</t>
  </si>
  <si>
    <t>35100253</t>
  </si>
  <si>
    <t>35100254</t>
  </si>
  <si>
    <t>35100255</t>
  </si>
  <si>
    <t>35100256</t>
  </si>
  <si>
    <t>35100257</t>
  </si>
  <si>
    <t>35100258</t>
  </si>
  <si>
    <t>35100259</t>
  </si>
  <si>
    <t>35100260</t>
  </si>
  <si>
    <t>35100261</t>
  </si>
  <si>
    <t>35100262</t>
  </si>
  <si>
    <t>35100263</t>
  </si>
  <si>
    <t>35100264</t>
  </si>
  <si>
    <t>35100265</t>
  </si>
  <si>
    <t>35100266</t>
  </si>
  <si>
    <t>35100267</t>
  </si>
  <si>
    <t>35100268</t>
  </si>
  <si>
    <t>35100269</t>
  </si>
  <si>
    <t>35100270</t>
  </si>
  <si>
    <t>35100271</t>
  </si>
  <si>
    <t>35100272</t>
  </si>
  <si>
    <t>35100273</t>
  </si>
  <si>
    <t>35100274</t>
  </si>
  <si>
    <t>35100275</t>
  </si>
  <si>
    <t>35100280</t>
  </si>
  <si>
    <t>35100282</t>
  </si>
  <si>
    <t>35100283</t>
  </si>
  <si>
    <t>35100284</t>
  </si>
  <si>
    <t>35100285</t>
  </si>
  <si>
    <t>35100286</t>
  </si>
  <si>
    <t>35100287</t>
  </si>
  <si>
    <t>35100288</t>
  </si>
  <si>
    <t>35100289</t>
  </si>
  <si>
    <t>35100290</t>
  </si>
  <si>
    <t>35100291</t>
  </si>
  <si>
    <t>35100292</t>
  </si>
  <si>
    <t>35100293</t>
  </si>
  <si>
    <t>35100294</t>
  </si>
  <si>
    <t>35100295</t>
  </si>
  <si>
    <t>35100296</t>
  </si>
  <si>
    <t>35100297</t>
  </si>
  <si>
    <t>35100298</t>
  </si>
  <si>
    <t>35100299</t>
  </si>
  <si>
    <t>35100300</t>
  </si>
  <si>
    <t>35100301</t>
  </si>
  <si>
    <t>35100302</t>
  </si>
  <si>
    <t>35100303</t>
  </si>
  <si>
    <t>35100304</t>
  </si>
  <si>
    <t>35100305</t>
  </si>
  <si>
    <t>35100306</t>
  </si>
  <si>
    <t>35100307</t>
  </si>
  <si>
    <t>35100308</t>
  </si>
  <si>
    <t>35100309</t>
  </si>
  <si>
    <t>35100310</t>
  </si>
  <si>
    <t>35100311</t>
  </si>
  <si>
    <t>35100312</t>
  </si>
  <si>
    <t>35100313</t>
  </si>
  <si>
    <t>35100314</t>
  </si>
  <si>
    <t>35100315</t>
  </si>
  <si>
    <t>35100316</t>
  </si>
  <si>
    <t>35100317</t>
  </si>
  <si>
    <t>35100318</t>
  </si>
  <si>
    <t>35100320</t>
  </si>
  <si>
    <t>35100321</t>
  </si>
  <si>
    <t>35100322</t>
  </si>
  <si>
    <t>35100323</t>
  </si>
  <si>
    <t>35100324</t>
  </si>
  <si>
    <t>35100325</t>
  </si>
  <si>
    <t>35100328</t>
  </si>
  <si>
    <t>35100329</t>
  </si>
  <si>
    <t>35100330</t>
  </si>
  <si>
    <t>35100331</t>
  </si>
  <si>
    <t>35100332</t>
  </si>
  <si>
    <t>35100333</t>
  </si>
  <si>
    <t>35110060</t>
  </si>
  <si>
    <t>35110063</t>
  </si>
  <si>
    <t>35110064</t>
  </si>
  <si>
    <t>35110065</t>
  </si>
  <si>
    <t>35110066</t>
  </si>
  <si>
    <t>35110067</t>
  </si>
  <si>
    <t>35110068</t>
  </si>
  <si>
    <t>35110069</t>
  </si>
  <si>
    <t>35110070</t>
  </si>
  <si>
    <t>35110071</t>
  </si>
  <si>
    <t>35110072</t>
  </si>
  <si>
    <t>35110073</t>
  </si>
  <si>
    <t>35110074</t>
  </si>
  <si>
    <t>35110075</t>
  </si>
  <si>
    <t>35110076</t>
  </si>
  <si>
    <t>35110077</t>
  </si>
  <si>
    <t>35110078</t>
  </si>
  <si>
    <t>35110079</t>
  </si>
  <si>
    <t>35110080</t>
  </si>
  <si>
    <t>35110081</t>
  </si>
  <si>
    <t>35110082</t>
  </si>
  <si>
    <t>35110083</t>
  </si>
  <si>
    <t>35110084</t>
  </si>
  <si>
    <t>35110085</t>
  </si>
  <si>
    <t>35110086</t>
  </si>
  <si>
    <t>35110087</t>
  </si>
  <si>
    <t>35110088</t>
  </si>
  <si>
    <t>35110089</t>
  </si>
  <si>
    <t>35110090</t>
  </si>
  <si>
    <t>35110091</t>
  </si>
  <si>
    <t>35110092</t>
  </si>
  <si>
    <t>35110093</t>
  </si>
  <si>
    <t>35110094</t>
  </si>
  <si>
    <t>35110095</t>
  </si>
  <si>
    <t>35110096</t>
  </si>
  <si>
    <t>35110097</t>
  </si>
  <si>
    <t>35110098</t>
  </si>
  <si>
    <t>35110099</t>
  </si>
  <si>
    <t>35110100</t>
  </si>
  <si>
    <t>35110101</t>
  </si>
  <si>
    <t>35110102</t>
  </si>
  <si>
    <t>35110103</t>
  </si>
  <si>
    <t>35110104</t>
  </si>
  <si>
    <t>35110105</t>
  </si>
  <si>
    <t>35110106</t>
  </si>
  <si>
    <t>35110107</t>
  </si>
  <si>
    <t>35110108</t>
  </si>
  <si>
    <t>35110109</t>
  </si>
  <si>
    <t>35110110</t>
  </si>
  <si>
    <t>35110111</t>
  </si>
  <si>
    <t>35110112</t>
  </si>
  <si>
    <t>35110113</t>
  </si>
  <si>
    <t>35110114</t>
  </si>
  <si>
    <t>35110115</t>
  </si>
  <si>
    <t>35110116</t>
  </si>
  <si>
    <t>35110117</t>
  </si>
  <si>
    <t>35110118</t>
  </si>
  <si>
    <t>35110119</t>
  </si>
  <si>
    <t>35110120</t>
  </si>
  <si>
    <t>35110121</t>
  </si>
  <si>
    <t>35110122</t>
  </si>
  <si>
    <t>35110123</t>
  </si>
  <si>
    <t>35110124</t>
  </si>
  <si>
    <t>35110125</t>
  </si>
  <si>
    <t>35110126</t>
  </si>
  <si>
    <t>35110127</t>
  </si>
  <si>
    <t>35110128</t>
  </si>
  <si>
    <t>35110129</t>
  </si>
  <si>
    <t>35110130</t>
  </si>
  <si>
    <t>35110131</t>
  </si>
  <si>
    <t>35110132</t>
  </si>
  <si>
    <t>35110133</t>
  </si>
  <si>
    <t>35110134</t>
  </si>
  <si>
    <t>35110135</t>
  </si>
  <si>
    <t>35110136</t>
  </si>
  <si>
    <t>35110137</t>
  </si>
  <si>
    <t>35110138</t>
  </si>
  <si>
    <t>35110140</t>
  </si>
  <si>
    <t>35110141</t>
  </si>
  <si>
    <t>35110142</t>
  </si>
  <si>
    <t>35120092</t>
  </si>
  <si>
    <t>35120093</t>
  </si>
  <si>
    <t>35120094</t>
  </si>
  <si>
    <t>35120095</t>
  </si>
  <si>
    <t>35120096</t>
  </si>
  <si>
    <t>35120097</t>
  </si>
  <si>
    <t>35120098</t>
  </si>
  <si>
    <t>35120099</t>
  </si>
  <si>
    <t>35120100</t>
  </si>
  <si>
    <t>35120101</t>
  </si>
  <si>
    <t>35120102</t>
  </si>
  <si>
    <t>35120103</t>
  </si>
  <si>
    <t>35120104</t>
  </si>
  <si>
    <t>35120105</t>
  </si>
  <si>
    <t>35120106</t>
  </si>
  <si>
    <t>35120107</t>
  </si>
  <si>
    <t>35120108</t>
  </si>
  <si>
    <t>35120109</t>
  </si>
  <si>
    <t>35120110</t>
  </si>
  <si>
    <t>35120111</t>
  </si>
  <si>
    <t>35120112</t>
  </si>
  <si>
    <t>35120113</t>
  </si>
  <si>
    <t>35120114</t>
  </si>
  <si>
    <t>35120115</t>
  </si>
  <si>
    <t>35120116</t>
  </si>
  <si>
    <t>35120117</t>
  </si>
  <si>
    <t>35120118</t>
  </si>
  <si>
    <t>35120119</t>
  </si>
  <si>
    <t>35120120</t>
  </si>
  <si>
    <t>35120121</t>
  </si>
  <si>
    <t>35120122</t>
  </si>
  <si>
    <t>35120123</t>
  </si>
  <si>
    <t>35120124</t>
  </si>
  <si>
    <t>35120126</t>
  </si>
  <si>
    <t>35120129</t>
  </si>
  <si>
    <t>35120130</t>
  </si>
  <si>
    <t>35120131</t>
  </si>
  <si>
    <t>35120132</t>
  </si>
  <si>
    <t>35120133</t>
  </si>
  <si>
    <t>35120134</t>
  </si>
  <si>
    <t>35120135</t>
  </si>
  <si>
    <t>35120136</t>
  </si>
  <si>
    <t>35120137</t>
  </si>
  <si>
    <t>35120138</t>
  </si>
  <si>
    <t>35120139</t>
  </si>
  <si>
    <t>35120140</t>
  </si>
  <si>
    <t>35120141</t>
  </si>
  <si>
    <t>35120142</t>
  </si>
  <si>
    <t>35120143</t>
  </si>
  <si>
    <t>35120146</t>
  </si>
  <si>
    <t>35120147</t>
  </si>
  <si>
    <t>35120148</t>
  </si>
  <si>
    <t>35120155</t>
  </si>
  <si>
    <t>35120156</t>
  </si>
  <si>
    <t>35120157</t>
  </si>
  <si>
    <t>35120158</t>
  </si>
  <si>
    <t>35120159</t>
  </si>
  <si>
    <t>35120160</t>
  </si>
  <si>
    <t>35120231</t>
  </si>
  <si>
    <t>35120232</t>
  </si>
  <si>
    <t>35120233</t>
  </si>
  <si>
    <t>35120234</t>
  </si>
  <si>
    <t>35120235</t>
  </si>
  <si>
    <t>35120236</t>
  </si>
  <si>
    <t>35120237</t>
  </si>
  <si>
    <t>35120238</t>
  </si>
  <si>
    <t>35120239</t>
  </si>
  <si>
    <t>35120240</t>
  </si>
  <si>
    <t>35120241</t>
  </si>
  <si>
    <t>35120242</t>
  </si>
  <si>
    <t>35120243</t>
  </si>
  <si>
    <t>35120244</t>
  </si>
  <si>
    <t>35120245</t>
  </si>
  <si>
    <t>35120246</t>
  </si>
  <si>
    <t>35120247</t>
  </si>
  <si>
    <t>35120248</t>
  </si>
  <si>
    <t>35120249</t>
  </si>
  <si>
    <t>35120250</t>
  </si>
  <si>
    <t>35120251</t>
  </si>
  <si>
    <t>35120252</t>
  </si>
  <si>
    <t>35120253</t>
  </si>
  <si>
    <t>35120254</t>
  </si>
  <si>
    <t>35120255</t>
  </si>
  <si>
    <t>35120256</t>
  </si>
  <si>
    <t>35120258</t>
  </si>
  <si>
    <t>35120259</t>
  </si>
  <si>
    <t>35120261</t>
  </si>
  <si>
    <t>35120262</t>
  </si>
  <si>
    <t>35120263</t>
  </si>
  <si>
    <t>35120264</t>
  </si>
  <si>
    <t>35120265</t>
  </si>
  <si>
    <t>35120266</t>
  </si>
  <si>
    <t>35120267</t>
  </si>
  <si>
    <t>35120268</t>
  </si>
  <si>
    <t>35120269</t>
  </si>
  <si>
    <t>35120270</t>
  </si>
  <si>
    <t>35120271</t>
  </si>
  <si>
    <t>35120272</t>
  </si>
  <si>
    <t>35120273</t>
  </si>
  <si>
    <t>35120274</t>
  </si>
  <si>
    <t>35120275</t>
  </si>
  <si>
    <t>35120276</t>
  </si>
  <si>
    <t>35120277</t>
  </si>
  <si>
    <t>35120278</t>
  </si>
  <si>
    <t>35120279</t>
  </si>
  <si>
    <t>35120280</t>
  </si>
  <si>
    <t>35120281</t>
  </si>
  <si>
    <t>35120282</t>
  </si>
  <si>
    <t>35120283</t>
  </si>
  <si>
    <t>35120284</t>
  </si>
  <si>
    <t>35120285</t>
  </si>
  <si>
    <t>35120286</t>
  </si>
  <si>
    <t>35120287</t>
  </si>
  <si>
    <t>35120288</t>
  </si>
  <si>
    <t>35120289</t>
  </si>
  <si>
    <t>35120290</t>
  </si>
  <si>
    <t>35120291</t>
  </si>
  <si>
    <t>35120292</t>
  </si>
  <si>
    <t>35120293</t>
  </si>
  <si>
    <t>35120294</t>
  </si>
  <si>
    <t>35120295</t>
  </si>
  <si>
    <t>35120296</t>
  </si>
  <si>
    <t>35120297</t>
  </si>
  <si>
    <t>35120298</t>
  </si>
  <si>
    <t>35120299</t>
  </si>
  <si>
    <t>35120300</t>
  </si>
  <si>
    <t>35120301</t>
  </si>
  <si>
    <t>35120302</t>
  </si>
  <si>
    <t>35120303</t>
  </si>
  <si>
    <t>35120304</t>
  </si>
  <si>
    <t>35120305</t>
  </si>
  <si>
    <t>35120306</t>
  </si>
  <si>
    <t>35120307</t>
  </si>
  <si>
    <t>35120308</t>
  </si>
  <si>
    <t>35120309</t>
  </si>
  <si>
    <t>35120310</t>
  </si>
  <si>
    <t>35120311</t>
  </si>
  <si>
    <t>35120312</t>
  </si>
  <si>
    <t>35120313</t>
  </si>
  <si>
    <t>35120314</t>
  </si>
  <si>
    <t>35120315</t>
  </si>
  <si>
    <t>35120316</t>
  </si>
  <si>
    <t>35120317</t>
  </si>
  <si>
    <t>35120318</t>
  </si>
  <si>
    <t>35120319</t>
  </si>
  <si>
    <t>35120320</t>
  </si>
  <si>
    <t>35120321</t>
  </si>
  <si>
    <t>35120322</t>
  </si>
  <si>
    <t>35120323</t>
  </si>
  <si>
    <t>35120324</t>
  </si>
  <si>
    <t>35120325</t>
  </si>
  <si>
    <t>35120326</t>
  </si>
  <si>
    <t>35120327</t>
  </si>
  <si>
    <t>35120328</t>
  </si>
  <si>
    <t>35120329</t>
  </si>
  <si>
    <t>35120330</t>
  </si>
  <si>
    <t>35120331</t>
  </si>
  <si>
    <t>35120332</t>
  </si>
  <si>
    <t>35120333</t>
  </si>
  <si>
    <t>35120334</t>
  </si>
  <si>
    <t>35120335</t>
  </si>
  <si>
    <t>35120336</t>
  </si>
  <si>
    <t>35120337</t>
  </si>
  <si>
    <t>35120340</t>
  </si>
  <si>
    <t>35120341</t>
  </si>
  <si>
    <t>35120342</t>
  </si>
  <si>
    <t>35120343</t>
  </si>
  <si>
    <t>35120344</t>
  </si>
  <si>
    <t>35120345</t>
  </si>
  <si>
    <t>35120346</t>
  </si>
  <si>
    <t>35120347</t>
  </si>
  <si>
    <t>35120348</t>
  </si>
  <si>
    <t>35120349</t>
  </si>
  <si>
    <t>35120350</t>
  </si>
  <si>
    <t>35120351</t>
  </si>
  <si>
    <t>35120352</t>
  </si>
  <si>
    <t>35120353</t>
  </si>
  <si>
    <t>35120354</t>
  </si>
  <si>
    <t>35120355</t>
  </si>
  <si>
    <t>35120356</t>
  </si>
  <si>
    <t>35120357</t>
  </si>
  <si>
    <t>35120358</t>
  </si>
  <si>
    <t>35120359</t>
  </si>
  <si>
    <t>35120360</t>
  </si>
  <si>
    <t>35120361</t>
  </si>
  <si>
    <t>35120362</t>
  </si>
  <si>
    <t>35120363</t>
  </si>
  <si>
    <t>35120365</t>
  </si>
  <si>
    <t>35120366</t>
  </si>
  <si>
    <t>35120367</t>
  </si>
  <si>
    <t>35120368</t>
  </si>
  <si>
    <t>35120369</t>
  </si>
  <si>
    <t>35120371</t>
  </si>
  <si>
    <t>35120372</t>
  </si>
  <si>
    <t>35120373</t>
  </si>
  <si>
    <t>35120374</t>
  </si>
  <si>
    <t>35120375</t>
  </si>
  <si>
    <t>35120376</t>
  </si>
  <si>
    <t>35120377</t>
  </si>
  <si>
    <t>35120378</t>
  </si>
  <si>
    <t>35120379</t>
  </si>
  <si>
    <t>35120380</t>
  </si>
  <si>
    <t>35120381</t>
  </si>
  <si>
    <t>35120382</t>
  </si>
  <si>
    <t>35120383</t>
  </si>
  <si>
    <t>35120384</t>
  </si>
  <si>
    <t>35120385</t>
  </si>
  <si>
    <t>35120386</t>
  </si>
  <si>
    <t>35120389</t>
  </si>
  <si>
    <t>35120390</t>
  </si>
  <si>
    <t>35120391</t>
  </si>
  <si>
    <t>35120392</t>
  </si>
  <si>
    <t>35120393</t>
  </si>
  <si>
    <t>35120394</t>
  </si>
  <si>
    <t>35120395</t>
  </si>
  <si>
    <t>35120396</t>
  </si>
  <si>
    <t>35120397</t>
  </si>
  <si>
    <t>35120398</t>
  </si>
  <si>
    <t>35120399</t>
  </si>
  <si>
    <t>35120400</t>
  </si>
  <si>
    <t>35120401</t>
  </si>
  <si>
    <t>35120402</t>
  </si>
  <si>
    <t>35120404</t>
  </si>
  <si>
    <t>35120405</t>
  </si>
  <si>
    <t>35120406</t>
  </si>
  <si>
    <t>35120408</t>
  </si>
  <si>
    <t>35120410</t>
  </si>
  <si>
    <t>35120412</t>
  </si>
  <si>
    <t>35120413</t>
  </si>
  <si>
    <t>35120416</t>
  </si>
  <si>
    <t>35120418</t>
  </si>
  <si>
    <t>35120419</t>
  </si>
  <si>
    <t>35120420</t>
  </si>
  <si>
    <t>35120421</t>
  </si>
  <si>
    <t>35130042</t>
  </si>
  <si>
    <t>35130043</t>
  </si>
  <si>
    <t>35130044</t>
  </si>
  <si>
    <t>35130045</t>
  </si>
  <si>
    <t>35130046</t>
  </si>
  <si>
    <t>35130047</t>
  </si>
  <si>
    <t>35130048</t>
  </si>
  <si>
    <t>35130049</t>
  </si>
  <si>
    <t>35130050</t>
  </si>
  <si>
    <t>35130051</t>
  </si>
  <si>
    <t>35130052</t>
  </si>
  <si>
    <t>35130053</t>
  </si>
  <si>
    <t>35130054</t>
  </si>
  <si>
    <t>35130055</t>
  </si>
  <si>
    <t>35130056</t>
  </si>
  <si>
    <t>35130057</t>
  </si>
  <si>
    <t>35130058</t>
  </si>
  <si>
    <t>35130059</t>
  </si>
  <si>
    <t>35130060</t>
  </si>
  <si>
    <t>35130061</t>
  </si>
  <si>
    <t>35130062</t>
  </si>
  <si>
    <t>35130063</t>
  </si>
  <si>
    <t>35130064</t>
  </si>
  <si>
    <t>35130065</t>
  </si>
  <si>
    <t>35130066</t>
  </si>
  <si>
    <t>35130067</t>
  </si>
  <si>
    <t>35130068</t>
  </si>
  <si>
    <t>35130069</t>
  </si>
  <si>
    <t>35130070</t>
  </si>
  <si>
    <t>35130071</t>
  </si>
  <si>
    <t>35130072</t>
  </si>
  <si>
    <t>35130073</t>
  </si>
  <si>
    <t>35130074</t>
  </si>
  <si>
    <t>35130075</t>
  </si>
  <si>
    <t>35130077</t>
  </si>
  <si>
    <t>35130078</t>
  </si>
  <si>
    <t>35130079</t>
  </si>
  <si>
    <t>35130080</t>
  </si>
  <si>
    <t>35130081</t>
  </si>
  <si>
    <t>35130082</t>
  </si>
  <si>
    <t>35140110</t>
  </si>
  <si>
    <t>35140111</t>
  </si>
  <si>
    <t>35140112</t>
  </si>
  <si>
    <t>35140113</t>
  </si>
  <si>
    <t>35140114</t>
  </si>
  <si>
    <t>35140115</t>
  </si>
  <si>
    <t>35140116</t>
  </si>
  <si>
    <t>35140117</t>
  </si>
  <si>
    <t>35140118</t>
  </si>
  <si>
    <t>35140119</t>
  </si>
  <si>
    <t>35140120</t>
  </si>
  <si>
    <t>35140121</t>
  </si>
  <si>
    <t>35140122</t>
  </si>
  <si>
    <t>35140123</t>
  </si>
  <si>
    <t>35140124</t>
  </si>
  <si>
    <t>35140125</t>
  </si>
  <si>
    <t>35140126</t>
  </si>
  <si>
    <t>35140127</t>
  </si>
  <si>
    <t>35140128</t>
  </si>
  <si>
    <t>35140129</t>
  </si>
  <si>
    <t>35140130</t>
  </si>
  <si>
    <t>35140131</t>
  </si>
  <si>
    <t>35140132</t>
  </si>
  <si>
    <t>35140133</t>
  </si>
  <si>
    <t>35140134</t>
  </si>
  <si>
    <t>35140135</t>
  </si>
  <si>
    <t>35140136</t>
  </si>
  <si>
    <t>35140137</t>
  </si>
  <si>
    <t>35140138</t>
  </si>
  <si>
    <t>35140139</t>
  </si>
  <si>
    <t>35140140</t>
  </si>
  <si>
    <t>35140141</t>
  </si>
  <si>
    <t>35140142</t>
  </si>
  <si>
    <t>35140143</t>
  </si>
  <si>
    <t>35140144</t>
  </si>
  <si>
    <t>35140145</t>
  </si>
  <si>
    <t>35140146</t>
  </si>
  <si>
    <t>35140147</t>
  </si>
  <si>
    <t>35140148</t>
  </si>
  <si>
    <t>35140149</t>
  </si>
  <si>
    <t>35140150</t>
  </si>
  <si>
    <t>35140151</t>
  </si>
  <si>
    <t>35140152</t>
  </si>
  <si>
    <t>35140153</t>
  </si>
  <si>
    <t>35140154</t>
  </si>
  <si>
    <t>35140155</t>
  </si>
  <si>
    <t>35140156</t>
  </si>
  <si>
    <t>35140157</t>
  </si>
  <si>
    <t>35140158</t>
  </si>
  <si>
    <t>35140159</t>
  </si>
  <si>
    <t>35140160</t>
  </si>
  <si>
    <t>35140161</t>
  </si>
  <si>
    <t>35140162</t>
  </si>
  <si>
    <t>35140163</t>
  </si>
  <si>
    <t>35140164</t>
  </si>
  <si>
    <t>35140165</t>
  </si>
  <si>
    <t>35140166</t>
  </si>
  <si>
    <t>35140167</t>
  </si>
  <si>
    <t>35140168</t>
  </si>
  <si>
    <t>35140169</t>
  </si>
  <si>
    <t>35140170</t>
  </si>
  <si>
    <t>35140171</t>
  </si>
  <si>
    <t>35140172</t>
  </si>
  <si>
    <t>35140173</t>
  </si>
  <si>
    <t>35140174</t>
  </si>
  <si>
    <t>35140175</t>
  </si>
  <si>
    <t>35140176</t>
  </si>
  <si>
    <t>35140177</t>
  </si>
  <si>
    <t>35140178</t>
  </si>
  <si>
    <t>35140179</t>
  </si>
  <si>
    <t>35140180</t>
  </si>
  <si>
    <t>35140181</t>
  </si>
  <si>
    <t>35140182</t>
  </si>
  <si>
    <t>35140183</t>
  </si>
  <si>
    <t>35140184</t>
  </si>
  <si>
    <t>35140185</t>
  </si>
  <si>
    <t>35140186</t>
  </si>
  <si>
    <t>35140187</t>
  </si>
  <si>
    <t>35140188</t>
  </si>
  <si>
    <t>35140189</t>
  </si>
  <si>
    <t>35140190</t>
  </si>
  <si>
    <t>35140191</t>
  </si>
  <si>
    <t>35140192</t>
  </si>
  <si>
    <t>35140193</t>
  </si>
  <si>
    <t>35140194</t>
  </si>
  <si>
    <t>35140195</t>
  </si>
  <si>
    <t>35140196</t>
  </si>
  <si>
    <t>35140197</t>
  </si>
  <si>
    <t>35140198</t>
  </si>
  <si>
    <t>35140199</t>
  </si>
  <si>
    <t>35140200</t>
  </si>
  <si>
    <t>35140201</t>
  </si>
  <si>
    <t>35140202</t>
  </si>
  <si>
    <t>35140203</t>
  </si>
  <si>
    <t>35140204</t>
  </si>
  <si>
    <t>35140205</t>
  </si>
  <si>
    <t>35140206</t>
  </si>
  <si>
    <t>35140207</t>
  </si>
  <si>
    <t>35140208</t>
  </si>
  <si>
    <t>35140209</t>
  </si>
  <si>
    <t>35140210</t>
  </si>
  <si>
    <t>35140211</t>
  </si>
  <si>
    <t>35140212</t>
  </si>
  <si>
    <t>35140213</t>
  </si>
  <si>
    <t>35140214</t>
  </si>
  <si>
    <t>35140215</t>
  </si>
  <si>
    <t>35140216</t>
  </si>
  <si>
    <t>35140217</t>
  </si>
  <si>
    <t>35140218</t>
  </si>
  <si>
    <t>35140219</t>
  </si>
  <si>
    <t>35140220</t>
  </si>
  <si>
    <t>35140221</t>
  </si>
  <si>
    <t>35140222</t>
  </si>
  <si>
    <t>35140223</t>
  </si>
  <si>
    <t>35140224</t>
  </si>
  <si>
    <t>35140225</t>
  </si>
  <si>
    <t>35140226</t>
  </si>
  <si>
    <t>35140227</t>
  </si>
  <si>
    <t>35140228</t>
  </si>
  <si>
    <t>35140229</t>
  </si>
  <si>
    <t>35140230</t>
  </si>
  <si>
    <t>35140231</t>
  </si>
  <si>
    <t>35140232</t>
  </si>
  <si>
    <t>35140233</t>
  </si>
  <si>
    <t>35140234</t>
  </si>
  <si>
    <t>35140235</t>
  </si>
  <si>
    <t>35140236</t>
  </si>
  <si>
    <t>35140237</t>
  </si>
  <si>
    <t>35140238</t>
  </si>
  <si>
    <t>35140239</t>
  </si>
  <si>
    <t>35140240</t>
  </si>
  <si>
    <t>35140241</t>
  </si>
  <si>
    <t>35140242</t>
  </si>
  <si>
    <t>35140243</t>
  </si>
  <si>
    <t>35140244</t>
  </si>
  <si>
    <t>35140245</t>
  </si>
  <si>
    <t>35140246</t>
  </si>
  <si>
    <t>35140247</t>
  </si>
  <si>
    <t>35140248</t>
  </si>
  <si>
    <t>35140249</t>
  </si>
  <si>
    <t>35140250</t>
  </si>
  <si>
    <t>35140251</t>
  </si>
  <si>
    <t>35140252</t>
  </si>
  <si>
    <t>35140253</t>
  </si>
  <si>
    <t>35140254</t>
  </si>
  <si>
    <t>35140255</t>
  </si>
  <si>
    <t>35140256</t>
  </si>
  <si>
    <t>35140257</t>
  </si>
  <si>
    <t>35140258</t>
  </si>
  <si>
    <t>35140259</t>
  </si>
  <si>
    <t>35140260</t>
  </si>
  <si>
    <t>35140261</t>
  </si>
  <si>
    <t>35140262</t>
  </si>
  <si>
    <t>35140263</t>
  </si>
  <si>
    <t>35140264</t>
  </si>
  <si>
    <t>35140265</t>
  </si>
  <si>
    <t>35140266</t>
  </si>
  <si>
    <t>35140267</t>
  </si>
  <si>
    <t>35140268</t>
  </si>
  <si>
    <t>35140269</t>
  </si>
  <si>
    <t>35150039</t>
  </si>
  <si>
    <t>35150040</t>
  </si>
  <si>
    <t>35150041</t>
  </si>
  <si>
    <t>35150043</t>
  </si>
  <si>
    <t>35150045</t>
  </si>
  <si>
    <t>35150046</t>
  </si>
  <si>
    <t>35150047</t>
  </si>
  <si>
    <t>35150048</t>
  </si>
  <si>
    <t>35150049</t>
  </si>
  <si>
    <t>35150050</t>
  </si>
  <si>
    <t>35150051</t>
  </si>
  <si>
    <t>35150052</t>
  </si>
  <si>
    <t>35150053</t>
  </si>
  <si>
    <t>35150054</t>
  </si>
  <si>
    <t>35150055</t>
  </si>
  <si>
    <t>35150056</t>
  </si>
  <si>
    <t>35150057</t>
  </si>
  <si>
    <t>35150058</t>
  </si>
  <si>
    <t>35150059</t>
  </si>
  <si>
    <t>35150060</t>
  </si>
  <si>
    <t>35150061</t>
  </si>
  <si>
    <t>35150062</t>
  </si>
  <si>
    <t>35150063</t>
  </si>
  <si>
    <t>35150064</t>
  </si>
  <si>
    <t>35150065</t>
  </si>
  <si>
    <t>35150066</t>
  </si>
  <si>
    <t>35150067</t>
  </si>
  <si>
    <t>35150068</t>
  </si>
  <si>
    <t>35150069</t>
  </si>
  <si>
    <t>35150070</t>
  </si>
  <si>
    <t>35150071</t>
  </si>
  <si>
    <t>35150072</t>
  </si>
  <si>
    <t>35150073</t>
  </si>
  <si>
    <t>35150074</t>
  </si>
  <si>
    <t>35150075</t>
  </si>
  <si>
    <t>35150076</t>
  </si>
  <si>
    <t>35150077</t>
  </si>
  <si>
    <t>35150078</t>
  </si>
  <si>
    <t>35150079</t>
  </si>
  <si>
    <t>35150080</t>
  </si>
  <si>
    <t>35150081</t>
  </si>
  <si>
    <t>35150082</t>
  </si>
  <si>
    <t>35150083</t>
  </si>
  <si>
    <t>35150084</t>
  </si>
  <si>
    <t>35150085</t>
  </si>
  <si>
    <t>35150086</t>
  </si>
  <si>
    <t>35150087</t>
  </si>
  <si>
    <t>35150088</t>
  </si>
  <si>
    <t>35150089</t>
  </si>
  <si>
    <t>35150090</t>
  </si>
  <si>
    <t>35150091</t>
  </si>
  <si>
    <t>35150092</t>
  </si>
  <si>
    <t>35150093</t>
  </si>
  <si>
    <t>35150094</t>
  </si>
  <si>
    <t>35150095</t>
  </si>
  <si>
    <t>35150096</t>
  </si>
  <si>
    <t>35150098</t>
  </si>
  <si>
    <t>35150099</t>
  </si>
  <si>
    <t>35150100</t>
  </si>
  <si>
    <t>35150101</t>
  </si>
  <si>
    <t>35150103</t>
  </si>
  <si>
    <t>35150104</t>
  </si>
  <si>
    <t>35150105</t>
  </si>
  <si>
    <t>35150107</t>
  </si>
  <si>
    <t>35150108</t>
  </si>
  <si>
    <t>35150109</t>
  </si>
  <si>
    <t>35150110</t>
  </si>
  <si>
    <t>35150111</t>
  </si>
  <si>
    <t>35150112</t>
  </si>
  <si>
    <t>35150113</t>
  </si>
  <si>
    <t>35150114</t>
  </si>
  <si>
    <t>35150115</t>
  </si>
  <si>
    <t>35150116</t>
  </si>
  <si>
    <t>35150117</t>
  </si>
  <si>
    <t>35150120</t>
  </si>
  <si>
    <t>35150121</t>
  </si>
  <si>
    <t>35150122</t>
  </si>
  <si>
    <t>35150123</t>
  </si>
  <si>
    <t>35150124</t>
  </si>
  <si>
    <t>35150125</t>
  </si>
  <si>
    <t>35150126</t>
  </si>
  <si>
    <t>35150127</t>
  </si>
  <si>
    <t>35150128</t>
  </si>
  <si>
    <t>35150129</t>
  </si>
  <si>
    <t>35150133</t>
  </si>
  <si>
    <t>35150134</t>
  </si>
  <si>
    <t>35150137</t>
  </si>
  <si>
    <t>35150138</t>
  </si>
  <si>
    <t>35150139</t>
  </si>
  <si>
    <t>35150140</t>
  </si>
  <si>
    <t>35150141</t>
  </si>
  <si>
    <t>35150142</t>
  </si>
  <si>
    <t>35150143</t>
  </si>
  <si>
    <t>35150144</t>
  </si>
  <si>
    <t>35150145</t>
  </si>
  <si>
    <t>35150146</t>
  </si>
  <si>
    <t>35150147</t>
  </si>
  <si>
    <t>35150148</t>
  </si>
  <si>
    <t>35150149</t>
  </si>
  <si>
    <t>35150150</t>
  </si>
  <si>
    <t>35150151</t>
  </si>
  <si>
    <t>35150153</t>
  </si>
  <si>
    <t>35150154</t>
  </si>
  <si>
    <t>35150155</t>
  </si>
  <si>
    <t>35150156</t>
  </si>
  <si>
    <t>35150157</t>
  </si>
  <si>
    <t>35150158</t>
  </si>
  <si>
    <t>35150159</t>
  </si>
  <si>
    <t>35150160</t>
  </si>
  <si>
    <t>35150161</t>
  </si>
  <si>
    <t>35150162</t>
  </si>
  <si>
    <t>35150163</t>
  </si>
  <si>
    <t>35150164</t>
  </si>
  <si>
    <t>35150165</t>
  </si>
  <si>
    <t>35150168</t>
  </si>
  <si>
    <t>35150213</t>
  </si>
  <si>
    <t>35150214</t>
  </si>
  <si>
    <t>35150215</t>
  </si>
  <si>
    <t>35150216</t>
  </si>
  <si>
    <t>35150224</t>
  </si>
  <si>
    <t>35150225</t>
  </si>
  <si>
    <t>35150226</t>
  </si>
  <si>
    <t>35150227</t>
  </si>
  <si>
    <t>35150228</t>
  </si>
  <si>
    <t>35150229</t>
  </si>
  <si>
    <t>35150230</t>
  </si>
  <si>
    <t>35150231</t>
  </si>
  <si>
    <t>35150232</t>
  </si>
  <si>
    <t>35150233</t>
  </si>
  <si>
    <t>35150234</t>
  </si>
  <si>
    <t>35150235</t>
  </si>
  <si>
    <t>35150236</t>
  </si>
  <si>
    <t>35150237</t>
  </si>
  <si>
    <t>35150238</t>
  </si>
  <si>
    <t>35150239</t>
  </si>
  <si>
    <t>35150240</t>
  </si>
  <si>
    <t>35150241</t>
  </si>
  <si>
    <t>35150242</t>
  </si>
  <si>
    <t>35150243</t>
  </si>
  <si>
    <t>35150244</t>
  </si>
  <si>
    <t>35150245</t>
  </si>
  <si>
    <t>35150246</t>
  </si>
  <si>
    <t>35150247</t>
  </si>
  <si>
    <t>35150248</t>
  </si>
  <si>
    <t>35150249</t>
  </si>
  <si>
    <t>35150250</t>
  </si>
  <si>
    <t>35150251</t>
  </si>
  <si>
    <t>35150255</t>
  </si>
  <si>
    <t>35150256</t>
  </si>
  <si>
    <t>35150257</t>
  </si>
  <si>
    <t>35150258</t>
  </si>
  <si>
    <t>35150259</t>
  </si>
  <si>
    <t>35150260</t>
  </si>
  <si>
    <t>35150261</t>
  </si>
  <si>
    <t>35150262</t>
  </si>
  <si>
    <t>35150263</t>
  </si>
  <si>
    <t>35150264</t>
  </si>
  <si>
    <t>35150265</t>
  </si>
  <si>
    <t>35150266</t>
  </si>
  <si>
    <t>35150267</t>
  </si>
  <si>
    <t>35150268</t>
  </si>
  <si>
    <t>35150269</t>
  </si>
  <si>
    <t>35150270</t>
  </si>
  <si>
    <t>35150271</t>
  </si>
  <si>
    <t>35150273</t>
  </si>
  <si>
    <t>35150275</t>
  </si>
  <si>
    <t>35150276</t>
  </si>
  <si>
    <t>35150277</t>
  </si>
  <si>
    <t>35150278</t>
  </si>
  <si>
    <t>35150279</t>
  </si>
  <si>
    <t>35150280</t>
  </si>
  <si>
    <t>35150281</t>
  </si>
  <si>
    <t>35150282</t>
  </si>
  <si>
    <t>35150283</t>
  </si>
  <si>
    <t>35150284</t>
  </si>
  <si>
    <t>35150285</t>
  </si>
  <si>
    <t>35150286</t>
  </si>
  <si>
    <t>35150287</t>
  </si>
  <si>
    <t>35150288</t>
  </si>
  <si>
    <t>35150289</t>
  </si>
  <si>
    <t>35150290</t>
  </si>
  <si>
    <t>35150291</t>
  </si>
  <si>
    <t>35150292</t>
  </si>
  <si>
    <t>35150293</t>
  </si>
  <si>
    <t>35150294</t>
  </si>
  <si>
    <t>35150295</t>
  </si>
  <si>
    <t>35150296</t>
  </si>
  <si>
    <t>35150297</t>
  </si>
  <si>
    <t>35150298</t>
  </si>
  <si>
    <t>35150299</t>
  </si>
  <si>
    <t>35150300</t>
  </si>
  <si>
    <t>35150301</t>
  </si>
  <si>
    <t>35150302</t>
  </si>
  <si>
    <t>35150303</t>
  </si>
  <si>
    <t>35150304</t>
  </si>
  <si>
    <t>35150305</t>
  </si>
  <si>
    <t>35150306</t>
  </si>
  <si>
    <t>35150309</t>
  </si>
  <si>
    <t>35150311</t>
  </si>
  <si>
    <t>35150312</t>
  </si>
  <si>
    <t>35150313</t>
  </si>
  <si>
    <t>35150314</t>
  </si>
  <si>
    <t>35150316</t>
  </si>
  <si>
    <t>35150317</t>
  </si>
  <si>
    <t>35150318</t>
  </si>
  <si>
    <t>35150319</t>
  </si>
  <si>
    <t>35150320</t>
  </si>
  <si>
    <t>35150321</t>
  </si>
  <si>
    <t>35150322</t>
  </si>
  <si>
    <t>35150324</t>
  </si>
  <si>
    <t>35150326</t>
  </si>
  <si>
    <t>35150327</t>
  </si>
  <si>
    <t>35150330</t>
  </si>
  <si>
    <t>35150331</t>
  </si>
  <si>
    <t>35150332</t>
  </si>
  <si>
    <t>35150334</t>
  </si>
  <si>
    <t>35150337</t>
  </si>
  <si>
    <t>35150340</t>
  </si>
  <si>
    <t>35150342</t>
  </si>
  <si>
    <t>35150343</t>
  </si>
  <si>
    <t>35150344</t>
  </si>
  <si>
    <t>35150346</t>
  </si>
  <si>
    <t>35160102</t>
  </si>
  <si>
    <t>35160103</t>
  </si>
  <si>
    <t>35160104</t>
  </si>
  <si>
    <t>35160105</t>
  </si>
  <si>
    <t>35160106</t>
  </si>
  <si>
    <t>35160107</t>
  </si>
  <si>
    <t>35160108</t>
  </si>
  <si>
    <t>35160109</t>
  </si>
  <si>
    <t>35160110</t>
  </si>
  <si>
    <t>35160111</t>
  </si>
  <si>
    <t>35160112</t>
  </si>
  <si>
    <t>35160113</t>
  </si>
  <si>
    <t>35160114</t>
  </si>
  <si>
    <t>35160115</t>
  </si>
  <si>
    <t>35160116</t>
  </si>
  <si>
    <t>35160117</t>
  </si>
  <si>
    <t>35160118</t>
  </si>
  <si>
    <t>35160119</t>
  </si>
  <si>
    <t>35160120</t>
  </si>
  <si>
    <t>35160121</t>
  </si>
  <si>
    <t>35160122</t>
  </si>
  <si>
    <t>35160123</t>
  </si>
  <si>
    <t>35160124</t>
  </si>
  <si>
    <t>35160125</t>
  </si>
  <si>
    <t>35160126</t>
  </si>
  <si>
    <t>35160127</t>
  </si>
  <si>
    <t>35160128</t>
  </si>
  <si>
    <t>35160129</t>
  </si>
  <si>
    <t>35160130</t>
  </si>
  <si>
    <t>35160131</t>
  </si>
  <si>
    <t>35160132</t>
  </si>
  <si>
    <t>35160133</t>
  </si>
  <si>
    <t>35160134</t>
  </si>
  <si>
    <t>35160135</t>
  </si>
  <si>
    <t>35160136</t>
  </si>
  <si>
    <t>35160137</t>
  </si>
  <si>
    <t>35160138</t>
  </si>
  <si>
    <t>35160139</t>
  </si>
  <si>
    <t>35160140</t>
  </si>
  <si>
    <t>35160141</t>
  </si>
  <si>
    <t>35160142</t>
  </si>
  <si>
    <t>35160143</t>
  </si>
  <si>
    <t>35160144</t>
  </si>
  <si>
    <t>35160145</t>
  </si>
  <si>
    <t>35160146</t>
  </si>
  <si>
    <t>35160147</t>
  </si>
  <si>
    <t>35160148</t>
  </si>
  <si>
    <t>35160149</t>
  </si>
  <si>
    <t>35160150</t>
  </si>
  <si>
    <t>35160151</t>
  </si>
  <si>
    <t>35160152</t>
  </si>
  <si>
    <t>35160153</t>
  </si>
  <si>
    <t>35160154</t>
  </si>
  <si>
    <t>35160155</t>
  </si>
  <si>
    <t>35160156</t>
  </si>
  <si>
    <t>35160157</t>
  </si>
  <si>
    <t>35160158</t>
  </si>
  <si>
    <t>35160159</t>
  </si>
  <si>
    <t>35160160</t>
  </si>
  <si>
    <t>35160161</t>
  </si>
  <si>
    <t>35160162</t>
  </si>
  <si>
    <t>35160163</t>
  </si>
  <si>
    <t>35160164</t>
  </si>
  <si>
    <t>35160165</t>
  </si>
  <si>
    <t>35160166</t>
  </si>
  <si>
    <t>35160167</t>
  </si>
  <si>
    <t>35160168</t>
  </si>
  <si>
    <t>35160169</t>
  </si>
  <si>
    <t>35160170</t>
  </si>
  <si>
    <t>35160171</t>
  </si>
  <si>
    <t>35160172</t>
  </si>
  <si>
    <t>35160173</t>
  </si>
  <si>
    <t>35160174</t>
  </si>
  <si>
    <t>35160175</t>
  </si>
  <si>
    <t>35160176</t>
  </si>
  <si>
    <t>35160177</t>
  </si>
  <si>
    <t>35160178</t>
  </si>
  <si>
    <t>35160179</t>
  </si>
  <si>
    <t>35160180</t>
  </si>
  <si>
    <t>35160181</t>
  </si>
  <si>
    <t>35160182</t>
  </si>
  <si>
    <t>35160183</t>
  </si>
  <si>
    <t>35160184</t>
  </si>
  <si>
    <t>35160185</t>
  </si>
  <si>
    <t>35160186</t>
  </si>
  <si>
    <t>35160187</t>
  </si>
  <si>
    <t>35160188</t>
  </si>
  <si>
    <t>35160189</t>
  </si>
  <si>
    <t>35160190</t>
  </si>
  <si>
    <t>35160191</t>
  </si>
  <si>
    <t>35160193</t>
  </si>
  <si>
    <t>35160194</t>
  </si>
  <si>
    <t>35160195</t>
  </si>
  <si>
    <t>35160196</t>
  </si>
  <si>
    <t>35160197</t>
  </si>
  <si>
    <t>35160198</t>
  </si>
  <si>
    <t>35160199</t>
  </si>
  <si>
    <t>35160200</t>
  </si>
  <si>
    <t>35160201</t>
  </si>
  <si>
    <t>35160202</t>
  </si>
  <si>
    <t>35160203</t>
  </si>
  <si>
    <t>35160204</t>
  </si>
  <si>
    <t>35160205</t>
  </si>
  <si>
    <t>35160206</t>
  </si>
  <si>
    <t>35160207</t>
  </si>
  <si>
    <t>35160208</t>
  </si>
  <si>
    <t>35160209</t>
  </si>
  <si>
    <t>35160210</t>
  </si>
  <si>
    <t>35160211</t>
  </si>
  <si>
    <t>35160212</t>
  </si>
  <si>
    <t>35160213</t>
  </si>
  <si>
    <t>35160214</t>
  </si>
  <si>
    <t>35160215</t>
  </si>
  <si>
    <t>35160216</t>
  </si>
  <si>
    <t>35180017</t>
  </si>
  <si>
    <t>35180018</t>
  </si>
  <si>
    <t>35180019</t>
  </si>
  <si>
    <t>35180021</t>
  </si>
  <si>
    <t>35180022</t>
  </si>
  <si>
    <t>35180024</t>
  </si>
  <si>
    <t>35180025</t>
  </si>
  <si>
    <t>35180026</t>
  </si>
  <si>
    <t>35180027</t>
  </si>
  <si>
    <t>35180028</t>
  </si>
  <si>
    <t>35180035</t>
  </si>
  <si>
    <t>35180038</t>
  </si>
  <si>
    <t>35180039</t>
  </si>
  <si>
    <t>35180042</t>
  </si>
  <si>
    <t>35180043</t>
  </si>
  <si>
    <t>35180044</t>
  </si>
  <si>
    <t>35180045</t>
  </si>
  <si>
    <t>35180046</t>
  </si>
  <si>
    <t>35180047</t>
  </si>
  <si>
    <t>35180048</t>
  </si>
  <si>
    <t>35180050</t>
  </si>
  <si>
    <t>35180051</t>
  </si>
  <si>
    <t>35180052</t>
  </si>
  <si>
    <t>35180056</t>
  </si>
  <si>
    <t>35180057</t>
  </si>
  <si>
    <t>35180058</t>
  </si>
  <si>
    <t>35180059</t>
  </si>
  <si>
    <t>35180060</t>
  </si>
  <si>
    <t>35180061</t>
  </si>
  <si>
    <t>35180063</t>
  </si>
  <si>
    <t>35180064</t>
  </si>
  <si>
    <t>35180065</t>
  </si>
  <si>
    <t>35180066</t>
  </si>
  <si>
    <t>35180067</t>
  </si>
  <si>
    <t>35180068</t>
  </si>
  <si>
    <t>35180069</t>
  </si>
  <si>
    <t>35180070</t>
  </si>
  <si>
    <t>35180075</t>
  </si>
  <si>
    <t>35180086</t>
  </si>
  <si>
    <t>35180087</t>
  </si>
  <si>
    <t>35180091</t>
  </si>
  <si>
    <t>35180094</t>
  </si>
  <si>
    <t>35180097</t>
  </si>
  <si>
    <t>35180098</t>
  </si>
  <si>
    <t>35180099</t>
  </si>
  <si>
    <t>35180101</t>
  </si>
  <si>
    <t>35180102</t>
  </si>
  <si>
    <t>35180103</t>
  </si>
  <si>
    <t>35180104</t>
  </si>
  <si>
    <t>35180107</t>
  </si>
  <si>
    <t>35180108</t>
  </si>
  <si>
    <t>35180109</t>
  </si>
  <si>
    <t>35180112</t>
  </si>
  <si>
    <t>35180113</t>
  </si>
  <si>
    <t>35180114</t>
  </si>
  <si>
    <t>35180115</t>
  </si>
  <si>
    <t>35180116</t>
  </si>
  <si>
    <t>35180117</t>
  </si>
  <si>
    <t>35180118</t>
  </si>
  <si>
    <t>35180121</t>
  </si>
  <si>
    <t>35180122</t>
  </si>
  <si>
    <t>35180123</t>
  </si>
  <si>
    <t>35180124</t>
  </si>
  <si>
    <t>35180125</t>
  </si>
  <si>
    <t>35180126</t>
  </si>
  <si>
    <t>35180127</t>
  </si>
  <si>
    <t>35180128</t>
  </si>
  <si>
    <t>35180129</t>
  </si>
  <si>
    <t>35180130</t>
  </si>
  <si>
    <t>35180131</t>
  </si>
  <si>
    <t>35180132</t>
  </si>
  <si>
    <t>35180135</t>
  </si>
  <si>
    <t>35180137</t>
  </si>
  <si>
    <t>35180140</t>
  </si>
  <si>
    <t>35180141</t>
  </si>
  <si>
    <t>35180142</t>
  </si>
  <si>
    <t>35180143</t>
  </si>
  <si>
    <t>35180144</t>
  </si>
  <si>
    <t>35180145</t>
  </si>
  <si>
    <t>35180146</t>
  </si>
  <si>
    <t>35180147</t>
  </si>
  <si>
    <t>35180148</t>
  </si>
  <si>
    <t>35180149</t>
  </si>
  <si>
    <t>35180150</t>
  </si>
  <si>
    <t>35180151</t>
  </si>
  <si>
    <t>35180152</t>
  </si>
  <si>
    <t>35180153</t>
  </si>
  <si>
    <t>35180154</t>
  </si>
  <si>
    <t>35180155</t>
  </si>
  <si>
    <t>35180156</t>
  </si>
  <si>
    <t>35180157</t>
  </si>
  <si>
    <t>35180158</t>
  </si>
  <si>
    <t>35180159</t>
  </si>
  <si>
    <t>35180160</t>
  </si>
  <si>
    <t>35180161</t>
  </si>
  <si>
    <t>35180162</t>
  </si>
  <si>
    <t>35180166</t>
  </si>
  <si>
    <t>35180167</t>
  </si>
  <si>
    <t>35180169</t>
  </si>
  <si>
    <t>35180170</t>
  </si>
  <si>
    <t>35180171</t>
  </si>
  <si>
    <t>35180172</t>
  </si>
  <si>
    <t>35180173</t>
  </si>
  <si>
    <t>35180174</t>
  </si>
  <si>
    <t>35180175</t>
  </si>
  <si>
    <t>35180177</t>
  </si>
  <si>
    <t>35180179</t>
  </si>
  <si>
    <t>35180180</t>
  </si>
  <si>
    <t>35180181</t>
  </si>
  <si>
    <t>35180182</t>
  </si>
  <si>
    <t>35180183</t>
  </si>
  <si>
    <t>35180184</t>
  </si>
  <si>
    <t>35180185</t>
  </si>
  <si>
    <t>35180186</t>
  </si>
  <si>
    <t>35180187</t>
  </si>
  <si>
    <t>35180188</t>
  </si>
  <si>
    <t>35180189</t>
  </si>
  <si>
    <t>35180190</t>
  </si>
  <si>
    <t>35180191</t>
  </si>
  <si>
    <t>35180192</t>
  </si>
  <si>
    <t>35180193</t>
  </si>
  <si>
    <t>35180194</t>
  </si>
  <si>
    <t>35180195</t>
  </si>
  <si>
    <t>35180196</t>
  </si>
  <si>
    <t>35180197</t>
  </si>
  <si>
    <t>35180198</t>
  </si>
  <si>
    <t>35180199</t>
  </si>
  <si>
    <t>35180200</t>
  </si>
  <si>
    <t>35180201</t>
  </si>
  <si>
    <t>35180202</t>
  </si>
  <si>
    <t>35180203</t>
  </si>
  <si>
    <t>35180204</t>
  </si>
  <si>
    <t>35180205</t>
  </si>
  <si>
    <t>35180206</t>
  </si>
  <si>
    <t>35180207</t>
  </si>
  <si>
    <t>35180208</t>
  </si>
  <si>
    <t>35180209</t>
  </si>
  <si>
    <t>35180210</t>
  </si>
  <si>
    <t>35180211</t>
  </si>
  <si>
    <t>35180212</t>
  </si>
  <si>
    <t>35180213</t>
  </si>
  <si>
    <t>35180214</t>
  </si>
  <si>
    <t>35180215</t>
  </si>
  <si>
    <t>35180216</t>
  </si>
  <si>
    <t>35180217</t>
  </si>
  <si>
    <t>35180218</t>
  </si>
  <si>
    <t>35180219</t>
  </si>
  <si>
    <t>35180220</t>
  </si>
  <si>
    <t>35180221</t>
  </si>
  <si>
    <t>35180222</t>
  </si>
  <si>
    <t>35180223</t>
  </si>
  <si>
    <t>35180224</t>
  </si>
  <si>
    <t>35180225</t>
  </si>
  <si>
    <t>35180226</t>
  </si>
  <si>
    <t>35180227</t>
  </si>
  <si>
    <t>35180228</t>
  </si>
  <si>
    <t>35180229</t>
  </si>
  <si>
    <t>35180230</t>
  </si>
  <si>
    <t>35180231</t>
  </si>
  <si>
    <t>35180232</t>
  </si>
  <si>
    <t>35180233</t>
  </si>
  <si>
    <t>35180234</t>
  </si>
  <si>
    <t>35180235</t>
  </si>
  <si>
    <t>35180236</t>
  </si>
  <si>
    <t>35180237</t>
  </si>
  <si>
    <t>35180238</t>
  </si>
  <si>
    <t>35180239</t>
  </si>
  <si>
    <t>35180240</t>
  </si>
  <si>
    <t>35180241</t>
  </si>
  <si>
    <t>35180242</t>
  </si>
  <si>
    <t>35180243</t>
  </si>
  <si>
    <t>35180244</t>
  </si>
  <si>
    <t>35180245</t>
  </si>
  <si>
    <t>35180248</t>
  </si>
  <si>
    <t>35180249</t>
  </si>
  <si>
    <t>35180250</t>
  </si>
  <si>
    <t>35180251</t>
  </si>
  <si>
    <t>35180252</t>
  </si>
  <si>
    <t>35180253</t>
  </si>
  <si>
    <t>35180254</t>
  </si>
  <si>
    <t>35180255</t>
  </si>
  <si>
    <t>35180256</t>
  </si>
  <si>
    <t>35180257</t>
  </si>
  <si>
    <t>35180258</t>
  </si>
  <si>
    <t>35180259</t>
  </si>
  <si>
    <t>35180260</t>
  </si>
  <si>
    <t>35180261</t>
  </si>
  <si>
    <t>35180262</t>
  </si>
  <si>
    <t>35180263</t>
  </si>
  <si>
    <t>35180264</t>
  </si>
  <si>
    <t>35180265</t>
  </si>
  <si>
    <t>35180266</t>
  </si>
  <si>
    <t>35180272</t>
  </si>
  <si>
    <t>35180273</t>
  </si>
  <si>
    <t>35180274</t>
  </si>
  <si>
    <t>35180275</t>
  </si>
  <si>
    <t>35180276</t>
  </si>
  <si>
    <t>35180277</t>
  </si>
  <si>
    <t>35180284</t>
  </si>
  <si>
    <t>35180285</t>
  </si>
  <si>
    <t>35180286</t>
  </si>
  <si>
    <t>35180287</t>
  </si>
  <si>
    <t>35180290</t>
  </si>
  <si>
    <t>35180291</t>
  </si>
  <si>
    <t>35180292</t>
  </si>
  <si>
    <t>35180293</t>
  </si>
  <si>
    <t>35180295</t>
  </si>
  <si>
    <t>35180296</t>
  </si>
  <si>
    <t>35180297</t>
  </si>
  <si>
    <t>35180298</t>
  </si>
  <si>
    <t>35180299</t>
  </si>
  <si>
    <t>35180301</t>
  </si>
  <si>
    <t>35180302</t>
  </si>
  <si>
    <t>35180303</t>
  </si>
  <si>
    <t>35180304</t>
  </si>
  <si>
    <t>35180305</t>
  </si>
  <si>
    <t>35180306</t>
  </si>
  <si>
    <t>35180307</t>
  </si>
  <si>
    <t>35180309</t>
  </si>
  <si>
    <t>35180310</t>
  </si>
  <si>
    <t>35180311</t>
  </si>
  <si>
    <t>35180312</t>
  </si>
  <si>
    <t>35180313</t>
  </si>
  <si>
    <t>35180314</t>
  </si>
  <si>
    <t>35180315</t>
  </si>
  <si>
    <t>35180316</t>
  </si>
  <si>
    <t>35180317</t>
  </si>
  <si>
    <t>35180318</t>
  </si>
  <si>
    <t>35180319</t>
  </si>
  <si>
    <t>35180320</t>
  </si>
  <si>
    <t>35180321</t>
  </si>
  <si>
    <t>35180322</t>
  </si>
  <si>
    <t>35180324</t>
  </si>
  <si>
    <t>35180325</t>
  </si>
  <si>
    <t>35180326</t>
  </si>
  <si>
    <t>35180327</t>
  </si>
  <si>
    <t>35180328</t>
  </si>
  <si>
    <t>35180329</t>
  </si>
  <si>
    <t>35180330</t>
  </si>
  <si>
    <t>35180331</t>
  </si>
  <si>
    <t>35180333</t>
  </si>
  <si>
    <t>35180335</t>
  </si>
  <si>
    <t>35180336</t>
  </si>
  <si>
    <t>35180337</t>
  </si>
  <si>
    <t>35180338</t>
  </si>
  <si>
    <t>35180339</t>
  </si>
  <si>
    <t>35180340</t>
  </si>
  <si>
    <t>35180342</t>
  </si>
  <si>
    <t>35180343</t>
  </si>
  <si>
    <t>35180345</t>
  </si>
  <si>
    <t>35180346</t>
  </si>
  <si>
    <t>35180347</t>
  </si>
  <si>
    <t>35180350</t>
  </si>
  <si>
    <t>35180351</t>
  </si>
  <si>
    <t>35180352</t>
  </si>
  <si>
    <t>35180354</t>
  </si>
  <si>
    <t>35180356</t>
  </si>
  <si>
    <t>35180357</t>
  </si>
  <si>
    <t>35180358</t>
  </si>
  <si>
    <t>35180359</t>
  </si>
  <si>
    <t>35180360</t>
  </si>
  <si>
    <t>35180361</t>
  </si>
  <si>
    <t>35180362</t>
  </si>
  <si>
    <t>35180363</t>
  </si>
  <si>
    <t>35180364</t>
  </si>
  <si>
    <t>35180365</t>
  </si>
  <si>
    <t>35180366</t>
  </si>
  <si>
    <t>35180367</t>
  </si>
  <si>
    <t>35180368</t>
  </si>
  <si>
    <t>35180369</t>
  </si>
  <si>
    <t>35180370</t>
  </si>
  <si>
    <t>35180371</t>
  </si>
  <si>
    <t>35180372</t>
  </si>
  <si>
    <t>35180373</t>
  </si>
  <si>
    <t>35180374</t>
  </si>
  <si>
    <t>35180375</t>
  </si>
  <si>
    <t>35180380</t>
  </si>
  <si>
    <t>35180381</t>
  </si>
  <si>
    <t>35180382</t>
  </si>
  <si>
    <t>35180383</t>
  </si>
  <si>
    <t>35180385</t>
  </si>
  <si>
    <t>35180388</t>
  </si>
  <si>
    <t>35180389</t>
  </si>
  <si>
    <t>35180391</t>
  </si>
  <si>
    <t>35180392</t>
  </si>
  <si>
    <t>35180393</t>
  </si>
  <si>
    <t>35180394</t>
  </si>
  <si>
    <t>35180397</t>
  </si>
  <si>
    <t>35180398</t>
  </si>
  <si>
    <t>35180399</t>
  </si>
  <si>
    <t>35180400</t>
  </si>
  <si>
    <t>35180401</t>
  </si>
  <si>
    <t>35180402</t>
  </si>
  <si>
    <t>35180403</t>
  </si>
  <si>
    <t>35180404</t>
  </si>
  <si>
    <t>35180405</t>
  </si>
  <si>
    <t>35180406</t>
  </si>
  <si>
    <t>35180407</t>
  </si>
  <si>
    <t>35180411</t>
  </si>
  <si>
    <t>35180412</t>
  </si>
  <si>
    <t>35180413</t>
  </si>
  <si>
    <t>35180414</t>
  </si>
  <si>
    <t>35180416</t>
  </si>
  <si>
    <t>35180417</t>
  </si>
  <si>
    <t>35180418</t>
  </si>
  <si>
    <t>35180419</t>
  </si>
  <si>
    <t>35180421</t>
  </si>
  <si>
    <t>35180423</t>
  </si>
  <si>
    <t>35180424</t>
  </si>
  <si>
    <t>35180425</t>
  </si>
  <si>
    <t>35180426</t>
  </si>
  <si>
    <t>35180427</t>
  </si>
  <si>
    <t>35180428</t>
  </si>
  <si>
    <t>35180429</t>
  </si>
  <si>
    <t>35180430</t>
  </si>
  <si>
    <t>35180431</t>
  </si>
  <si>
    <t>35180432</t>
  </si>
  <si>
    <t>35180433</t>
  </si>
  <si>
    <t>35180434</t>
  </si>
  <si>
    <t>35180436</t>
  </si>
  <si>
    <t>35180437</t>
  </si>
  <si>
    <t>35180438</t>
  </si>
  <si>
    <t>35180439</t>
  </si>
  <si>
    <t>35180440</t>
  </si>
  <si>
    <t>35180441</t>
  </si>
  <si>
    <t>35180442</t>
  </si>
  <si>
    <t>35180445</t>
  </si>
  <si>
    <t>35180446</t>
  </si>
  <si>
    <t>35180447</t>
  </si>
  <si>
    <t>35180448</t>
  </si>
  <si>
    <t>35180450</t>
  </si>
  <si>
    <t>35180451</t>
  </si>
  <si>
    <t>35180452</t>
  </si>
  <si>
    <t>35180453</t>
  </si>
  <si>
    <t>35180454</t>
  </si>
  <si>
    <t>35180455</t>
  </si>
  <si>
    <t>35180456</t>
  </si>
  <si>
    <t>35180457</t>
  </si>
  <si>
    <t>35180458</t>
  </si>
  <si>
    <t>35180459</t>
  </si>
  <si>
    <t>35180460</t>
  </si>
  <si>
    <t>35180461</t>
  </si>
  <si>
    <t>35180462</t>
  </si>
  <si>
    <t>35180463</t>
  </si>
  <si>
    <t>35180464</t>
  </si>
  <si>
    <t>35180465</t>
  </si>
  <si>
    <t>35180466</t>
  </si>
  <si>
    <t>35180467</t>
  </si>
  <si>
    <t>35180468</t>
  </si>
  <si>
    <t>35180469</t>
  </si>
  <si>
    <t>35180472</t>
  </si>
  <si>
    <t>35180473</t>
  </si>
  <si>
    <t>35180474</t>
  </si>
  <si>
    <t>35180475</t>
  </si>
  <si>
    <t>35180476</t>
  </si>
  <si>
    <t>35180477</t>
  </si>
  <si>
    <t>35180478</t>
  </si>
  <si>
    <t>35180479</t>
  </si>
  <si>
    <t>35180480</t>
  </si>
  <si>
    <t>35180481</t>
  </si>
  <si>
    <t>35180482</t>
  </si>
  <si>
    <t>35180483</t>
  </si>
  <si>
    <t>35180484</t>
  </si>
  <si>
    <t>35180485</t>
  </si>
  <si>
    <t>35180486</t>
  </si>
  <si>
    <t>35180487</t>
  </si>
  <si>
    <t>35180488</t>
  </si>
  <si>
    <t>35180489</t>
  </si>
  <si>
    <t>35180490</t>
  </si>
  <si>
    <t>35180491</t>
  </si>
  <si>
    <t>35180492</t>
  </si>
  <si>
    <t>35180493</t>
  </si>
  <si>
    <t>35180494</t>
  </si>
  <si>
    <t>35180495</t>
  </si>
  <si>
    <t>35180496</t>
  </si>
  <si>
    <t>35180497</t>
  </si>
  <si>
    <t>35180498</t>
  </si>
  <si>
    <t>35180499</t>
  </si>
  <si>
    <t>35180500</t>
  </si>
  <si>
    <t>35180501</t>
  </si>
  <si>
    <t>35180502</t>
  </si>
  <si>
    <t>35180503</t>
  </si>
  <si>
    <t>35180504</t>
  </si>
  <si>
    <t>35180505</t>
  </si>
  <si>
    <t>35180506</t>
  </si>
  <si>
    <t>35180507</t>
  </si>
  <si>
    <t>35180508</t>
  </si>
  <si>
    <t>35180510</t>
  </si>
  <si>
    <t>35180511</t>
  </si>
  <si>
    <t>35180512</t>
  </si>
  <si>
    <t>35180513</t>
  </si>
  <si>
    <t>35180514</t>
  </si>
  <si>
    <t>35180515</t>
  </si>
  <si>
    <t>35180516</t>
  </si>
  <si>
    <t>35180517</t>
  </si>
  <si>
    <t>35180518</t>
  </si>
  <si>
    <t>35180519</t>
  </si>
  <si>
    <t>35180520</t>
  </si>
  <si>
    <t>35180525</t>
  </si>
  <si>
    <t>35180534</t>
  </si>
  <si>
    <t>35180538</t>
  </si>
  <si>
    <t>35180539</t>
  </si>
  <si>
    <t>35180540</t>
  </si>
  <si>
    <t>35180541</t>
  </si>
  <si>
    <t>35180544</t>
  </si>
  <si>
    <t>35180545</t>
  </si>
  <si>
    <t>35180546</t>
  </si>
  <si>
    <t>35180547</t>
  </si>
  <si>
    <t>35180548</t>
  </si>
  <si>
    <t>35180549</t>
  </si>
  <si>
    <t>35180550</t>
  </si>
  <si>
    <t>35180551</t>
  </si>
  <si>
    <t>35180553</t>
  </si>
  <si>
    <t>35180554</t>
  </si>
  <si>
    <t>35180555</t>
  </si>
  <si>
    <t>35180556</t>
  </si>
  <si>
    <t>35180557</t>
  </si>
  <si>
    <t>35180558</t>
  </si>
  <si>
    <t>35180559</t>
  </si>
  <si>
    <t>35180560</t>
  </si>
  <si>
    <t>35180562</t>
  </si>
  <si>
    <t>35180563</t>
  </si>
  <si>
    <t>35180564</t>
  </si>
  <si>
    <t>35180565</t>
  </si>
  <si>
    <t>35180566</t>
  </si>
  <si>
    <t>35180567</t>
  </si>
  <si>
    <t>35180568</t>
  </si>
  <si>
    <t>35180569</t>
  </si>
  <si>
    <t>35180570</t>
  </si>
  <si>
    <t>35180571</t>
  </si>
  <si>
    <t>35180573</t>
  </si>
  <si>
    <t>35180574</t>
  </si>
  <si>
    <t>35180576</t>
  </si>
  <si>
    <t>35180581</t>
  </si>
  <si>
    <t>35180582</t>
  </si>
  <si>
    <t>35180583</t>
  </si>
  <si>
    <t>35180584</t>
  </si>
  <si>
    <t>35180585</t>
  </si>
  <si>
    <t>35180586</t>
  </si>
  <si>
    <t>35180587</t>
  </si>
  <si>
    <t>35180588</t>
  </si>
  <si>
    <t>35180589</t>
  </si>
  <si>
    <t>35180590</t>
  </si>
  <si>
    <t>35180591</t>
  </si>
  <si>
    <t>35180593</t>
  </si>
  <si>
    <t>35180594</t>
  </si>
  <si>
    <t>35180595</t>
  </si>
  <si>
    <t>35180596</t>
  </si>
  <si>
    <t>35180597</t>
  </si>
  <si>
    <t>35180598</t>
  </si>
  <si>
    <t>35180599</t>
  </si>
  <si>
    <t>35180600</t>
  </si>
  <si>
    <t>35180601</t>
  </si>
  <si>
    <t>35180602</t>
  </si>
  <si>
    <t>35180603</t>
  </si>
  <si>
    <t>35180604</t>
  </si>
  <si>
    <t>35180605</t>
  </si>
  <si>
    <t>35180606</t>
  </si>
  <si>
    <t>35180607</t>
  </si>
  <si>
    <t>35180608</t>
  </si>
  <si>
    <t>35180609</t>
  </si>
  <si>
    <t>35180611</t>
  </si>
  <si>
    <t>35180613</t>
  </si>
  <si>
    <t>35180614</t>
  </si>
  <si>
    <t>35180615</t>
  </si>
  <si>
    <t>35180616</t>
  </si>
  <si>
    <t>35180617</t>
  </si>
  <si>
    <t>35180618</t>
  </si>
  <si>
    <t>35180619</t>
  </si>
  <si>
    <t>35180620</t>
  </si>
  <si>
    <t>35180621</t>
  </si>
  <si>
    <t>35180622</t>
  </si>
  <si>
    <t>35180623</t>
  </si>
  <si>
    <t>35180624</t>
  </si>
  <si>
    <t>35180625</t>
  </si>
  <si>
    <t>35180626</t>
  </si>
  <si>
    <t>35180627</t>
  </si>
  <si>
    <t>35180628</t>
  </si>
  <si>
    <t>35180629</t>
  </si>
  <si>
    <t>35180630</t>
  </si>
  <si>
    <t>35180631</t>
  </si>
  <si>
    <t>35180632</t>
  </si>
  <si>
    <t>35180633</t>
  </si>
  <si>
    <t>35180634</t>
  </si>
  <si>
    <t>35180635</t>
  </si>
  <si>
    <t>35180636</t>
  </si>
  <si>
    <t>35180637</t>
  </si>
  <si>
    <t>35180638</t>
  </si>
  <si>
    <t>35180639</t>
  </si>
  <si>
    <t>35180640</t>
  </si>
  <si>
    <t>35180641</t>
  </si>
  <si>
    <t>35180642</t>
  </si>
  <si>
    <t>35180643</t>
  </si>
  <si>
    <t>35180644</t>
  </si>
  <si>
    <t>35180645</t>
  </si>
  <si>
    <t>35180646</t>
  </si>
  <si>
    <t>35180647</t>
  </si>
  <si>
    <t>35180648</t>
  </si>
  <si>
    <t>35180649</t>
  </si>
  <si>
    <t>35180650</t>
  </si>
  <si>
    <t>35180651</t>
  </si>
  <si>
    <t>35180652</t>
  </si>
  <si>
    <t>35180654</t>
  </si>
  <si>
    <t>35180655</t>
  </si>
  <si>
    <t>35180656</t>
  </si>
  <si>
    <t>35180657</t>
  </si>
  <si>
    <t>35180658</t>
  </si>
  <si>
    <t>35180659</t>
  </si>
  <si>
    <t>35180661</t>
  </si>
  <si>
    <t>35180662</t>
  </si>
  <si>
    <t>35180663</t>
  </si>
  <si>
    <t>35180665</t>
  </si>
  <si>
    <t>35180666</t>
  </si>
  <si>
    <t>35180667</t>
  </si>
  <si>
    <t>35180668</t>
  </si>
  <si>
    <t>35180669</t>
  </si>
  <si>
    <t>35180670</t>
  </si>
  <si>
    <t>35180671</t>
  </si>
  <si>
    <t>35180672</t>
  </si>
  <si>
    <t>35180676</t>
  </si>
  <si>
    <t>35180677</t>
  </si>
  <si>
    <t>35180680</t>
  </si>
  <si>
    <t>35180681</t>
  </si>
  <si>
    <t>35180682</t>
  </si>
  <si>
    <t>35180683</t>
  </si>
  <si>
    <t>35180684</t>
  </si>
  <si>
    <t>35180685</t>
  </si>
  <si>
    <t>35180686</t>
  </si>
  <si>
    <t>35180687</t>
  </si>
  <si>
    <t>35180688</t>
  </si>
  <si>
    <t>35180689</t>
  </si>
  <si>
    <t>35180690</t>
  </si>
  <si>
    <t>35180691</t>
  </si>
  <si>
    <t>35180692</t>
  </si>
  <si>
    <t>35180693</t>
  </si>
  <si>
    <t>35180697</t>
  </si>
  <si>
    <t>35180699</t>
  </si>
  <si>
    <t>35180702</t>
  </si>
  <si>
    <t>35180703</t>
  </si>
  <si>
    <t>35180704</t>
  </si>
  <si>
    <t>35180707</t>
  </si>
  <si>
    <t>35180710</t>
  </si>
  <si>
    <t>35180711</t>
  </si>
  <si>
    <t>35180712</t>
  </si>
  <si>
    <t>35180713</t>
  </si>
  <si>
    <t>35180714</t>
  </si>
  <si>
    <t>35180715</t>
  </si>
  <si>
    <t>35180716</t>
  </si>
  <si>
    <t>35180717</t>
  </si>
  <si>
    <t>35180720</t>
  </si>
  <si>
    <t>35180721</t>
  </si>
  <si>
    <t>35180722</t>
  </si>
  <si>
    <t>35180723</t>
  </si>
  <si>
    <t>35180724</t>
  </si>
  <si>
    <t>35180725</t>
  </si>
  <si>
    <t>35180726</t>
  </si>
  <si>
    <t>35180727</t>
  </si>
  <si>
    <t>35180732</t>
  </si>
  <si>
    <t>35180733</t>
  </si>
  <si>
    <t>35180734</t>
  </si>
  <si>
    <t>35180735</t>
  </si>
  <si>
    <t>35180736</t>
  </si>
  <si>
    <t>35180737</t>
  </si>
  <si>
    <t>35180738</t>
  </si>
  <si>
    <t>35180739</t>
  </si>
  <si>
    <t>35180762</t>
  </si>
  <si>
    <t>35180767</t>
  </si>
  <si>
    <t>35180768</t>
  </si>
  <si>
    <t>35180769</t>
  </si>
  <si>
    <t>35180770</t>
  </si>
  <si>
    <t>35180771</t>
  </si>
  <si>
    <t>35180772</t>
  </si>
  <si>
    <t>35180773</t>
  </si>
  <si>
    <t>35180774</t>
  </si>
  <si>
    <t>35180775</t>
  </si>
  <si>
    <t>35180776</t>
  </si>
  <si>
    <t>35180777</t>
  </si>
  <si>
    <t>35180778</t>
  </si>
  <si>
    <t>35180779</t>
  </si>
  <si>
    <t>35180780</t>
  </si>
  <si>
    <t>35180781</t>
  </si>
  <si>
    <t>35180782</t>
  </si>
  <si>
    <t>35180783</t>
  </si>
  <si>
    <t>35180784</t>
  </si>
  <si>
    <t>35180786</t>
  </si>
  <si>
    <t>35180791</t>
  </si>
  <si>
    <t>35180792</t>
  </si>
  <si>
    <t>35180796</t>
  </si>
  <si>
    <t>35180797</t>
  </si>
  <si>
    <t>35180798</t>
  </si>
  <si>
    <t>35180799</t>
  </si>
  <si>
    <t>35180800</t>
  </si>
  <si>
    <t>35180801</t>
  </si>
  <si>
    <t>35180802</t>
  </si>
  <si>
    <t>35180805</t>
  </si>
  <si>
    <t>35180806</t>
  </si>
  <si>
    <t>35180807</t>
  </si>
  <si>
    <t>35180808</t>
  </si>
  <si>
    <t>35180810</t>
  </si>
  <si>
    <t>35180816</t>
  </si>
  <si>
    <t>35180817</t>
  </si>
  <si>
    <t>35180818</t>
  </si>
  <si>
    <t>35180819</t>
  </si>
  <si>
    <t>35180820</t>
  </si>
  <si>
    <t>35180821</t>
  </si>
  <si>
    <t>35180822</t>
  </si>
  <si>
    <t>35180823</t>
  </si>
  <si>
    <t>35180825</t>
  </si>
  <si>
    <t>35180827</t>
  </si>
  <si>
    <t>35180831</t>
  </si>
  <si>
    <t>35180832</t>
  </si>
  <si>
    <t>35180833</t>
  </si>
  <si>
    <t>35180834</t>
  </si>
  <si>
    <t>35180835</t>
  </si>
  <si>
    <t>35180836</t>
  </si>
  <si>
    <t>35180837</t>
  </si>
  <si>
    <t>35180840</t>
  </si>
  <si>
    <t>35180842</t>
  </si>
  <si>
    <t>35180843</t>
  </si>
  <si>
    <t>35180844</t>
  </si>
  <si>
    <t>35180845</t>
  </si>
  <si>
    <t>35180846</t>
  </si>
  <si>
    <t>35180847</t>
  </si>
  <si>
    <t>35180848</t>
  </si>
  <si>
    <t>35180849</t>
  </si>
  <si>
    <t>35180850</t>
  </si>
  <si>
    <t>35180851</t>
  </si>
  <si>
    <t>35180852</t>
  </si>
  <si>
    <t>35180853</t>
  </si>
  <si>
    <t>35180855</t>
  </si>
  <si>
    <t>35180856</t>
  </si>
  <si>
    <t>35180857</t>
  </si>
  <si>
    <t>35180858</t>
  </si>
  <si>
    <t>35180859</t>
  </si>
  <si>
    <t>35180860</t>
  </si>
  <si>
    <t>35180861</t>
  </si>
  <si>
    <t>35180862</t>
  </si>
  <si>
    <t>35180863</t>
  </si>
  <si>
    <t>35180864</t>
  </si>
  <si>
    <t>35180865</t>
  </si>
  <si>
    <t>35180866</t>
  </si>
  <si>
    <t>35180867</t>
  </si>
  <si>
    <t>35180868</t>
  </si>
  <si>
    <t>35180869</t>
  </si>
  <si>
    <t>35180870</t>
  </si>
  <si>
    <t>35180871</t>
  </si>
  <si>
    <t>35180872</t>
  </si>
  <si>
    <t>35180873</t>
  </si>
  <si>
    <t>35180874</t>
  </si>
  <si>
    <t>35180875</t>
  </si>
  <si>
    <t>35180876</t>
  </si>
  <si>
    <t>35180877</t>
  </si>
  <si>
    <t>35180878</t>
  </si>
  <si>
    <t>35180879</t>
  </si>
  <si>
    <t>35180880</t>
  </si>
  <si>
    <t>35180881</t>
  </si>
  <si>
    <t>35180882</t>
  </si>
  <si>
    <t>35180883</t>
  </si>
  <si>
    <t>35180884</t>
  </si>
  <si>
    <t>35180885</t>
  </si>
  <si>
    <t>35180886</t>
  </si>
  <si>
    <t>35180891</t>
  </si>
  <si>
    <t>35180892</t>
  </si>
  <si>
    <t>35180893</t>
  </si>
  <si>
    <t>35180894</t>
  </si>
  <si>
    <t>35180895</t>
  </si>
  <si>
    <t>35180896</t>
  </si>
  <si>
    <t>35180897</t>
  </si>
  <si>
    <t>35180898</t>
  </si>
  <si>
    <t>35180899</t>
  </si>
  <si>
    <t>35180900</t>
  </si>
  <si>
    <t>35180901</t>
  </si>
  <si>
    <t>35180902</t>
  </si>
  <si>
    <t>35180903</t>
  </si>
  <si>
    <t>35180904</t>
  </si>
  <si>
    <t>35180905</t>
  </si>
  <si>
    <t>35180906</t>
  </si>
  <si>
    <t>35180907</t>
  </si>
  <si>
    <t>35180908</t>
  </si>
  <si>
    <t>35180909</t>
  </si>
  <si>
    <t>35180910</t>
  </si>
  <si>
    <t>35180911</t>
  </si>
  <si>
    <t>35180912</t>
  </si>
  <si>
    <t>35180913</t>
  </si>
  <si>
    <t>35180914</t>
  </si>
  <si>
    <t>35180916</t>
  </si>
  <si>
    <t>35180917</t>
  </si>
  <si>
    <t>35180918</t>
  </si>
  <si>
    <t>35180919</t>
  </si>
  <si>
    <t>35180920</t>
  </si>
  <si>
    <t>35180921</t>
  </si>
  <si>
    <t>35180925</t>
  </si>
  <si>
    <t>35180927</t>
  </si>
  <si>
    <t>35180928</t>
  </si>
  <si>
    <t>35180929</t>
  </si>
  <si>
    <t>35180930</t>
  </si>
  <si>
    <t>35180931</t>
  </si>
  <si>
    <t>35180932</t>
  </si>
  <si>
    <t>35180933</t>
  </si>
  <si>
    <t>35180934</t>
  </si>
  <si>
    <t>35180935</t>
  </si>
  <si>
    <t>35180936</t>
  </si>
  <si>
    <t>35180937</t>
  </si>
  <si>
    <t>35180938</t>
  </si>
  <si>
    <t>35180939</t>
  </si>
  <si>
    <t>35180940</t>
  </si>
  <si>
    <t>35180941</t>
  </si>
  <si>
    <t>35180942</t>
  </si>
  <si>
    <t>35180943</t>
  </si>
  <si>
    <t>35180944</t>
  </si>
  <si>
    <t>35180945</t>
  </si>
  <si>
    <t>35180946</t>
  </si>
  <si>
    <t>35180947</t>
  </si>
  <si>
    <t>35180948</t>
  </si>
  <si>
    <t>35180949</t>
  </si>
  <si>
    <t>35180950</t>
  </si>
  <si>
    <t>35180951</t>
  </si>
  <si>
    <t>35180952</t>
  </si>
  <si>
    <t>35180953</t>
  </si>
  <si>
    <t>35180954</t>
  </si>
  <si>
    <t>35180955</t>
  </si>
  <si>
    <t>35180956</t>
  </si>
  <si>
    <t>35180957</t>
  </si>
  <si>
    <t>35180960</t>
  </si>
  <si>
    <t>35180961</t>
  </si>
  <si>
    <t>35180962</t>
  </si>
  <si>
    <t>35180963</t>
  </si>
  <si>
    <t>35180964</t>
  </si>
  <si>
    <t>35180967</t>
  </si>
  <si>
    <t>35180968</t>
  </si>
  <si>
    <t>35180969</t>
  </si>
  <si>
    <t>35180970</t>
  </si>
  <si>
    <t>35180971</t>
  </si>
  <si>
    <t>35180972</t>
  </si>
  <si>
    <t>35180973</t>
  </si>
  <si>
    <t>35180974</t>
  </si>
  <si>
    <t>35180975</t>
  </si>
  <si>
    <t>35180976</t>
  </si>
  <si>
    <t>35180977</t>
  </si>
  <si>
    <t>35180978</t>
  </si>
  <si>
    <t>35180979</t>
  </si>
  <si>
    <t>35180980</t>
  </si>
  <si>
    <t>35180981</t>
  </si>
  <si>
    <t>35180982</t>
  </si>
  <si>
    <t>35180983</t>
  </si>
  <si>
    <t>35180984</t>
  </si>
  <si>
    <t>35180985</t>
  </si>
  <si>
    <t>35180986</t>
  </si>
  <si>
    <t>35180987</t>
  </si>
  <si>
    <t>35180988</t>
  </si>
  <si>
    <t>35180990</t>
  </si>
  <si>
    <t>35180991</t>
  </si>
  <si>
    <t>35180992</t>
  </si>
  <si>
    <t>35180993</t>
  </si>
  <si>
    <t>35180995</t>
  </si>
  <si>
    <t>35180996</t>
  </si>
  <si>
    <t>35180997</t>
  </si>
  <si>
    <t>35180998</t>
  </si>
  <si>
    <t>35181003</t>
  </si>
  <si>
    <t>35181004</t>
  </si>
  <si>
    <t>35181005</t>
  </si>
  <si>
    <t>35181007</t>
  </si>
  <si>
    <t>35181008</t>
  </si>
  <si>
    <t>35181009</t>
  </si>
  <si>
    <t>35181010</t>
  </si>
  <si>
    <t>35181011</t>
  </si>
  <si>
    <t>35181012</t>
  </si>
  <si>
    <t>35181013</t>
  </si>
  <si>
    <t>35181014</t>
  </si>
  <si>
    <t>35181015</t>
  </si>
  <si>
    <t>35181016</t>
  </si>
  <si>
    <t>35181017</t>
  </si>
  <si>
    <t>35181018</t>
  </si>
  <si>
    <t>35181019</t>
  </si>
  <si>
    <t>35181020</t>
  </si>
  <si>
    <t>35181021</t>
  </si>
  <si>
    <t>35181022</t>
  </si>
  <si>
    <t>35181023</t>
  </si>
  <si>
    <t>35181024</t>
  </si>
  <si>
    <t>35181030</t>
  </si>
  <si>
    <t>35181034</t>
  </si>
  <si>
    <t>35181035</t>
  </si>
  <si>
    <t>35181036</t>
  </si>
  <si>
    <t>35181038</t>
  </si>
  <si>
    <t>35181039</t>
  </si>
  <si>
    <t>35181040</t>
  </si>
  <si>
    <t>35181043</t>
  </si>
  <si>
    <t>35181044</t>
  </si>
  <si>
    <t>35181045</t>
  </si>
  <si>
    <t>35181046</t>
  </si>
  <si>
    <t>35181047</t>
  </si>
  <si>
    <t>35181048</t>
  </si>
  <si>
    <t>35181049</t>
  </si>
  <si>
    <t>35181050</t>
  </si>
  <si>
    <t>35181051</t>
  </si>
  <si>
    <t>35181052</t>
  </si>
  <si>
    <t>35181053</t>
  </si>
  <si>
    <t>35181055</t>
  </si>
  <si>
    <t>35181056</t>
  </si>
  <si>
    <t>35181057</t>
  </si>
  <si>
    <t>35181058</t>
  </si>
  <si>
    <t>35181063</t>
  </si>
  <si>
    <t>35181064</t>
  </si>
  <si>
    <t>35181065</t>
  </si>
  <si>
    <t>35181068</t>
  </si>
  <si>
    <t>35181069</t>
  </si>
  <si>
    <t>35181070</t>
  </si>
  <si>
    <t>35181071</t>
  </si>
  <si>
    <t>35181073</t>
  </si>
  <si>
    <t>35181074</t>
  </si>
  <si>
    <t>35181075</t>
  </si>
  <si>
    <t>35181076</t>
  </si>
  <si>
    <t>35181077</t>
  </si>
  <si>
    <t>35181078</t>
  </si>
  <si>
    <t>35181079</t>
  </si>
  <si>
    <t>35181081</t>
  </si>
  <si>
    <t>35181082</t>
  </si>
  <si>
    <t>35181083</t>
  </si>
  <si>
    <t>35181084</t>
  </si>
  <si>
    <t>35181085</t>
  </si>
  <si>
    <t>35181089</t>
  </si>
  <si>
    <t>35181091</t>
  </si>
  <si>
    <t>35181092</t>
  </si>
  <si>
    <t>35181093</t>
  </si>
  <si>
    <t>35181097</t>
  </si>
  <si>
    <t>35181099</t>
  </si>
  <si>
    <t>35181100</t>
  </si>
  <si>
    <t>35181101</t>
  </si>
  <si>
    <t>35181102</t>
  </si>
  <si>
    <t>35181103</t>
  </si>
  <si>
    <t>35181104</t>
  </si>
  <si>
    <t>35181105</t>
  </si>
  <si>
    <t>35181106</t>
  </si>
  <si>
    <t>35181107</t>
  </si>
  <si>
    <t>35181108</t>
  </si>
  <si>
    <t>35181109</t>
  </si>
  <si>
    <t>35181110</t>
  </si>
  <si>
    <t>35181111</t>
  </si>
  <si>
    <t>35181112</t>
  </si>
  <si>
    <t>35181113</t>
  </si>
  <si>
    <t>35181114</t>
  </si>
  <si>
    <t>35181115</t>
  </si>
  <si>
    <t>35181116</t>
  </si>
  <si>
    <t>35181117</t>
  </si>
  <si>
    <t>35181118</t>
  </si>
  <si>
    <t>35181120</t>
  </si>
  <si>
    <t>35181121</t>
  </si>
  <si>
    <t>35181122</t>
  </si>
  <si>
    <t>35181123</t>
  </si>
  <si>
    <t>35181124</t>
  </si>
  <si>
    <t>35181125</t>
  </si>
  <si>
    <t>35181126</t>
  </si>
  <si>
    <t>35181127</t>
  </si>
  <si>
    <t>35181128</t>
  </si>
  <si>
    <t>35181129</t>
  </si>
  <si>
    <t>35181130</t>
  </si>
  <si>
    <t>35181131</t>
  </si>
  <si>
    <t>35181132</t>
  </si>
  <si>
    <t>35181134</t>
  </si>
  <si>
    <t>35181136</t>
  </si>
  <si>
    <t>35181137</t>
  </si>
  <si>
    <t>35181138</t>
  </si>
  <si>
    <t>35181139</t>
  </si>
  <si>
    <t>35181140</t>
  </si>
  <si>
    <t>35181141</t>
  </si>
  <si>
    <t>35181142</t>
  </si>
  <si>
    <t>35181143</t>
  </si>
  <si>
    <t>35181144</t>
  </si>
  <si>
    <t>35181145</t>
  </si>
  <si>
    <t>35181146</t>
  </si>
  <si>
    <t>35181147</t>
  </si>
  <si>
    <t>35181148</t>
  </si>
  <si>
    <t>35181149</t>
  </si>
  <si>
    <t>35181150</t>
  </si>
  <si>
    <t>35181151</t>
  </si>
  <si>
    <t>35181152</t>
  </si>
  <si>
    <t>35181153</t>
  </si>
  <si>
    <t>35181154</t>
  </si>
  <si>
    <t>35181155</t>
  </si>
  <si>
    <t>35181156</t>
  </si>
  <si>
    <t>35181157</t>
  </si>
  <si>
    <t>35181158</t>
  </si>
  <si>
    <t>35181159</t>
  </si>
  <si>
    <t>35181160</t>
  </si>
  <si>
    <t>35181161</t>
  </si>
  <si>
    <t>35181162</t>
  </si>
  <si>
    <t>35181163</t>
  </si>
  <si>
    <t>35181164</t>
  </si>
  <si>
    <t>35181165</t>
  </si>
  <si>
    <t>35181166</t>
  </si>
  <si>
    <t>35181167</t>
  </si>
  <si>
    <t>35181168</t>
  </si>
  <si>
    <t>35181169</t>
  </si>
  <si>
    <t>35181170</t>
  </si>
  <si>
    <t>35181171</t>
  </si>
  <si>
    <t>35181172</t>
  </si>
  <si>
    <t>35181173</t>
  </si>
  <si>
    <t>35181175</t>
  </si>
  <si>
    <t>35181177</t>
  </si>
  <si>
    <t>35181181</t>
  </si>
  <si>
    <t>35181182</t>
  </si>
  <si>
    <t>35181183</t>
  </si>
  <si>
    <t>35181185</t>
  </si>
  <si>
    <t>35181188</t>
  </si>
  <si>
    <t>35181189</t>
  </si>
  <si>
    <t>35181190</t>
  </si>
  <si>
    <t>35181191</t>
  </si>
  <si>
    <t>35181192</t>
  </si>
  <si>
    <t>35181193</t>
  </si>
  <si>
    <t>35181194</t>
  </si>
  <si>
    <t>35181196</t>
  </si>
  <si>
    <t>35181197</t>
  </si>
  <si>
    <t>35181198</t>
  </si>
  <si>
    <t>35181199</t>
  </si>
  <si>
    <t>35181201</t>
  </si>
  <si>
    <t>35181202</t>
  </si>
  <si>
    <t>35181203</t>
  </si>
  <si>
    <t>35181204</t>
  </si>
  <si>
    <t>35181205</t>
  </si>
  <si>
    <t>35181206</t>
  </si>
  <si>
    <t>35181207</t>
  </si>
  <si>
    <t>35181208</t>
  </si>
  <si>
    <t>35181209</t>
  </si>
  <si>
    <t>35181210</t>
  </si>
  <si>
    <t>35181211</t>
  </si>
  <si>
    <t>35181212</t>
  </si>
  <si>
    <t>35181213</t>
  </si>
  <si>
    <t>35181214</t>
  </si>
  <si>
    <t>35181215</t>
  </si>
  <si>
    <t>35181216</t>
  </si>
  <si>
    <t>35181217</t>
  </si>
  <si>
    <t>35181219</t>
  </si>
  <si>
    <t>35181220</t>
  </si>
  <si>
    <t>35181221</t>
  </si>
  <si>
    <t>35181222</t>
  </si>
  <si>
    <t>35181223</t>
  </si>
  <si>
    <t>35181224</t>
  </si>
  <si>
    <t>35181225</t>
  </si>
  <si>
    <t>35181226</t>
  </si>
  <si>
    <t>35181227</t>
  </si>
  <si>
    <t>35181228</t>
  </si>
  <si>
    <t>35181229</t>
  </si>
  <si>
    <t>35181230</t>
  </si>
  <si>
    <t>35181231</t>
  </si>
  <si>
    <t>35181232</t>
  </si>
  <si>
    <t>35181233</t>
  </si>
  <si>
    <t>35181234</t>
  </si>
  <si>
    <t>35181235</t>
  </si>
  <si>
    <t>35181236</t>
  </si>
  <si>
    <t>35181237</t>
  </si>
  <si>
    <t>35181238</t>
  </si>
  <si>
    <t>35181240</t>
  </si>
  <si>
    <t>35181241</t>
  </si>
  <si>
    <t>35181243</t>
  </si>
  <si>
    <t>35181244</t>
  </si>
  <si>
    <t>35181245</t>
  </si>
  <si>
    <t>35181247</t>
  </si>
  <si>
    <t>35181249</t>
  </si>
  <si>
    <t>35181250</t>
  </si>
  <si>
    <t>35181251</t>
  </si>
  <si>
    <t>35181252</t>
  </si>
  <si>
    <t>35181253</t>
  </si>
  <si>
    <t>35181254</t>
  </si>
  <si>
    <t>35181255</t>
  </si>
  <si>
    <t>35181256</t>
  </si>
  <si>
    <t>35181258</t>
  </si>
  <si>
    <t>35181259</t>
  </si>
  <si>
    <t>35181260</t>
  </si>
  <si>
    <t>35181261</t>
  </si>
  <si>
    <t>35181262</t>
  </si>
  <si>
    <t>35181263</t>
  </si>
  <si>
    <t>35181264</t>
  </si>
  <si>
    <t>35181265</t>
  </si>
  <si>
    <t>35181266</t>
  </si>
  <si>
    <t>35181267</t>
  </si>
  <si>
    <t>35181268</t>
  </si>
  <si>
    <t>35181269</t>
  </si>
  <si>
    <t>35181270</t>
  </si>
  <si>
    <t>35181271</t>
  </si>
  <si>
    <t>35181272</t>
  </si>
  <si>
    <t>35181273</t>
  </si>
  <si>
    <t>35181274</t>
  </si>
  <si>
    <t>35181275</t>
  </si>
  <si>
    <t>35181276</t>
  </si>
  <si>
    <t>35181278</t>
  </si>
  <si>
    <t>35181279</t>
  </si>
  <si>
    <t>35181281</t>
  </si>
  <si>
    <t>35181283</t>
  </si>
  <si>
    <t>35181285</t>
  </si>
  <si>
    <t>35181286</t>
  </si>
  <si>
    <t>35181287</t>
  </si>
  <si>
    <t>35181288</t>
  </si>
  <si>
    <t>35181289</t>
  </si>
  <si>
    <t>35181290</t>
  </si>
  <si>
    <t>35181291</t>
  </si>
  <si>
    <t>35181292</t>
  </si>
  <si>
    <t>35181293</t>
  </si>
  <si>
    <t>35181294</t>
  </si>
  <si>
    <t>35181295</t>
  </si>
  <si>
    <t>35181296</t>
  </si>
  <si>
    <t>35181297</t>
  </si>
  <si>
    <t>35181298</t>
  </si>
  <si>
    <t>35181299</t>
  </si>
  <si>
    <t>35181300</t>
  </si>
  <si>
    <t>35190001</t>
  </si>
  <si>
    <t>35190002</t>
  </si>
  <si>
    <t>35190003</t>
  </si>
  <si>
    <t>35190004</t>
  </si>
  <si>
    <t>35190005</t>
  </si>
  <si>
    <t>35190006</t>
  </si>
  <si>
    <t>35190009</t>
  </si>
  <si>
    <t>35190011</t>
  </si>
  <si>
    <t>35190012</t>
  </si>
  <si>
    <t>35190013</t>
  </si>
  <si>
    <t>35190015</t>
  </si>
  <si>
    <t>35190016</t>
  </si>
  <si>
    <t>35190017</t>
  </si>
  <si>
    <t>35190018</t>
  </si>
  <si>
    <t>35190019</t>
  </si>
  <si>
    <t>35190020</t>
  </si>
  <si>
    <t>35190021</t>
  </si>
  <si>
    <t>35190022</t>
  </si>
  <si>
    <t>35190026</t>
  </si>
  <si>
    <t>35190027</t>
  </si>
  <si>
    <t>35190028</t>
  </si>
  <si>
    <t>35190029</t>
  </si>
  <si>
    <t>35190030</t>
  </si>
  <si>
    <t>35190031</t>
  </si>
  <si>
    <t>35190032</t>
  </si>
  <si>
    <t>35190033</t>
  </si>
  <si>
    <t>35190034</t>
  </si>
  <si>
    <t>35190035</t>
  </si>
  <si>
    <t>35190036</t>
  </si>
  <si>
    <t>35190037</t>
  </si>
  <si>
    <t>35190039</t>
  </si>
  <si>
    <t>35190040</t>
  </si>
  <si>
    <t>35190041</t>
  </si>
  <si>
    <t>35190042</t>
  </si>
  <si>
    <t>35190043</t>
  </si>
  <si>
    <t>35190044</t>
  </si>
  <si>
    <t>35190045</t>
  </si>
  <si>
    <t>35190046</t>
  </si>
  <si>
    <t>35190047</t>
  </si>
  <si>
    <t>35190048</t>
  </si>
  <si>
    <t>35190049</t>
  </si>
  <si>
    <t>35190050</t>
  </si>
  <si>
    <t>35190051</t>
  </si>
  <si>
    <t>35190052</t>
  </si>
  <si>
    <t>35190053</t>
  </si>
  <si>
    <t>35190054</t>
  </si>
  <si>
    <t>35190055</t>
  </si>
  <si>
    <t>35190056</t>
  </si>
  <si>
    <t>35190057</t>
  </si>
  <si>
    <t>35190058</t>
  </si>
  <si>
    <t>35190059</t>
  </si>
  <si>
    <t>35190061</t>
  </si>
  <si>
    <t>35190062</t>
  </si>
  <si>
    <t>35190065</t>
  </si>
  <si>
    <t>35190066</t>
  </si>
  <si>
    <t>35190067</t>
  </si>
  <si>
    <t>35190068</t>
  </si>
  <si>
    <t>35190069</t>
  </si>
  <si>
    <t>35190070</t>
  </si>
  <si>
    <t>35190071</t>
  </si>
  <si>
    <t>35190072</t>
  </si>
  <si>
    <t>35190073</t>
  </si>
  <si>
    <t>35190074</t>
  </si>
  <si>
    <t>35190075</t>
  </si>
  <si>
    <t>35190076</t>
  </si>
  <si>
    <t>35190077</t>
  </si>
  <si>
    <t>35190078</t>
  </si>
  <si>
    <t>35190079</t>
  </si>
  <si>
    <t>35190080</t>
  </si>
  <si>
    <t>35190081</t>
  </si>
  <si>
    <t>35190082</t>
  </si>
  <si>
    <t>35190083</t>
  </si>
  <si>
    <t>35190084</t>
  </si>
  <si>
    <t>35190085</t>
  </si>
  <si>
    <t>35190086</t>
  </si>
  <si>
    <t>35190087</t>
  </si>
  <si>
    <t>35190088</t>
  </si>
  <si>
    <t>35190089</t>
  </si>
  <si>
    <t>35190090</t>
  </si>
  <si>
    <t>35190091</t>
  </si>
  <si>
    <t>35190092</t>
  </si>
  <si>
    <t>35190093</t>
  </si>
  <si>
    <t>35190094</t>
  </si>
  <si>
    <t>35190095</t>
  </si>
  <si>
    <t>35190096</t>
  </si>
  <si>
    <t>35190097</t>
  </si>
  <si>
    <t>35190098</t>
  </si>
  <si>
    <t>35190099</t>
  </si>
  <si>
    <t>35190100</t>
  </si>
  <si>
    <t>35190102</t>
  </si>
  <si>
    <t>35190103</t>
  </si>
  <si>
    <t>35190104</t>
  </si>
  <si>
    <t>35190105</t>
  </si>
  <si>
    <t>35190106</t>
  </si>
  <si>
    <t>35190107</t>
  </si>
  <si>
    <t>35190108</t>
  </si>
  <si>
    <t>35190109</t>
  </si>
  <si>
    <t>35190110</t>
  </si>
  <si>
    <t>35190111</t>
  </si>
  <si>
    <t>35190112</t>
  </si>
  <si>
    <t>35190113</t>
  </si>
  <si>
    <t>35190114</t>
  </si>
  <si>
    <t>35190115</t>
  </si>
  <si>
    <t>35190117</t>
  </si>
  <si>
    <t>35190118</t>
  </si>
  <si>
    <t>35190119</t>
  </si>
  <si>
    <t>35190120</t>
  </si>
  <si>
    <t>35190121</t>
  </si>
  <si>
    <t>35190122</t>
  </si>
  <si>
    <t>35190123</t>
  </si>
  <si>
    <t>35190124</t>
  </si>
  <si>
    <t>35190125</t>
  </si>
  <si>
    <t>35190126</t>
  </si>
  <si>
    <t>35190127</t>
  </si>
  <si>
    <t>35190128</t>
  </si>
  <si>
    <t>35190129</t>
  </si>
  <si>
    <t>35190130</t>
  </si>
  <si>
    <t>35190131</t>
  </si>
  <si>
    <t>35190132</t>
  </si>
  <si>
    <t>35190133</t>
  </si>
  <si>
    <t>35190136</t>
  </si>
  <si>
    <t>35190137</t>
  </si>
  <si>
    <t>35190138</t>
  </si>
  <si>
    <t>35190139</t>
  </si>
  <si>
    <t>35190140</t>
  </si>
  <si>
    <t>35190141</t>
  </si>
  <si>
    <t>35190142</t>
  </si>
  <si>
    <t>35190143</t>
  </si>
  <si>
    <t>35190144</t>
  </si>
  <si>
    <t>35190145</t>
  </si>
  <si>
    <t>35190146</t>
  </si>
  <si>
    <t>35190147</t>
  </si>
  <si>
    <t>35190148</t>
  </si>
  <si>
    <t>35190149</t>
  </si>
  <si>
    <t>35190150</t>
  </si>
  <si>
    <t>35190151</t>
  </si>
  <si>
    <t>35190152</t>
  </si>
  <si>
    <t>35190153</t>
  </si>
  <si>
    <t>35190154</t>
  </si>
  <si>
    <t>35190155</t>
  </si>
  <si>
    <t>35190157</t>
  </si>
  <si>
    <t>35190158</t>
  </si>
  <si>
    <t>35190159</t>
  </si>
  <si>
    <t>35190160</t>
  </si>
  <si>
    <t>35190161</t>
  </si>
  <si>
    <t>35190162</t>
  </si>
  <si>
    <t>35190163</t>
  </si>
  <si>
    <t>35190164</t>
  </si>
  <si>
    <t>35190165</t>
  </si>
  <si>
    <t>35190166</t>
  </si>
  <si>
    <t>35190167</t>
  </si>
  <si>
    <t>35190168</t>
  </si>
  <si>
    <t>35190170</t>
  </si>
  <si>
    <t>35190175</t>
  </si>
  <si>
    <t>35190176</t>
  </si>
  <si>
    <t>35190177</t>
  </si>
  <si>
    <t>35190178</t>
  </si>
  <si>
    <t>35190179</t>
  </si>
  <si>
    <t>35190180</t>
  </si>
  <si>
    <t>35190181</t>
  </si>
  <si>
    <t>35190182</t>
  </si>
  <si>
    <t>35190183</t>
  </si>
  <si>
    <t>35190184</t>
  </si>
  <si>
    <t>35190186</t>
  </si>
  <si>
    <t>35190187</t>
  </si>
  <si>
    <t>35190188</t>
  </si>
  <si>
    <t>35190189</t>
  </si>
  <si>
    <t>35190192</t>
  </si>
  <si>
    <t>35190195</t>
  </si>
  <si>
    <t>35190196</t>
  </si>
  <si>
    <t>35190197</t>
  </si>
  <si>
    <t>35190199</t>
  </si>
  <si>
    <t>35190200</t>
  </si>
  <si>
    <t>35190202</t>
  </si>
  <si>
    <t>35190205</t>
  </si>
  <si>
    <t>35190207</t>
  </si>
  <si>
    <t>35190208</t>
  </si>
  <si>
    <t>35190209</t>
  </si>
  <si>
    <t>35190210</t>
  </si>
  <si>
    <t>35190211</t>
  </si>
  <si>
    <t>35190212</t>
  </si>
  <si>
    <t>35190213</t>
  </si>
  <si>
    <t>35190214</t>
  </si>
  <si>
    <t>35190215</t>
  </si>
  <si>
    <t>35190216</t>
  </si>
  <si>
    <t>35190217</t>
  </si>
  <si>
    <t>35190218</t>
  </si>
  <si>
    <t>35190219</t>
  </si>
  <si>
    <t>35190220</t>
  </si>
  <si>
    <t>35190221</t>
  </si>
  <si>
    <t>35190222</t>
  </si>
  <si>
    <t>35190223</t>
  </si>
  <si>
    <t>35190224</t>
  </si>
  <si>
    <t>35190225</t>
  </si>
  <si>
    <t>35190226</t>
  </si>
  <si>
    <t>35190227</t>
  </si>
  <si>
    <t>35190228</t>
  </si>
  <si>
    <t>35190229</t>
  </si>
  <si>
    <t>35190230</t>
  </si>
  <si>
    <t>35190235</t>
  </si>
  <si>
    <t>35190236</t>
  </si>
  <si>
    <t>35190237</t>
  </si>
  <si>
    <t>35190238</t>
  </si>
  <si>
    <t>35190239</t>
  </si>
  <si>
    <t>35190240</t>
  </si>
  <si>
    <t>35190241</t>
  </si>
  <si>
    <t>35190242</t>
  </si>
  <si>
    <t>35190243</t>
  </si>
  <si>
    <t>35190244</t>
  </si>
  <si>
    <t>35190245</t>
  </si>
  <si>
    <t>35190246</t>
  </si>
  <si>
    <t>35190247</t>
  </si>
  <si>
    <t>35190248</t>
  </si>
  <si>
    <t>35190252</t>
  </si>
  <si>
    <t>35190253</t>
  </si>
  <si>
    <t>35190254</t>
  </si>
  <si>
    <t>35190255</t>
  </si>
  <si>
    <t>35190256</t>
  </si>
  <si>
    <t>35190257</t>
  </si>
  <si>
    <t>35190258</t>
  </si>
  <si>
    <t>35190259</t>
  </si>
  <si>
    <t>35190260</t>
  </si>
  <si>
    <t>35190261</t>
  </si>
  <si>
    <t>35190262</t>
  </si>
  <si>
    <t>35190263</t>
  </si>
  <si>
    <t>35190264</t>
  </si>
  <si>
    <t>35190265</t>
  </si>
  <si>
    <t>35190266</t>
  </si>
  <si>
    <t>35190267</t>
  </si>
  <si>
    <t>35190268</t>
  </si>
  <si>
    <t>35190269</t>
  </si>
  <si>
    <t>35190270</t>
  </si>
  <si>
    <t>35190271</t>
  </si>
  <si>
    <t>35190272</t>
  </si>
  <si>
    <t>35190273</t>
  </si>
  <si>
    <t>35190274</t>
  </si>
  <si>
    <t>35190275</t>
  </si>
  <si>
    <t>35190276</t>
  </si>
  <si>
    <t>35190277</t>
  </si>
  <si>
    <t>35190278</t>
  </si>
  <si>
    <t>35190279</t>
  </si>
  <si>
    <t>35190280</t>
  </si>
  <si>
    <t>35190281</t>
  </si>
  <si>
    <t>35190282</t>
  </si>
  <si>
    <t>35190283</t>
  </si>
  <si>
    <t>35190284</t>
  </si>
  <si>
    <t>35190285</t>
  </si>
  <si>
    <t>35190286</t>
  </si>
  <si>
    <t>35190287</t>
  </si>
  <si>
    <t>35190288</t>
  </si>
  <si>
    <t>35190289</t>
  </si>
  <si>
    <t>35190290</t>
  </si>
  <si>
    <t>35190291</t>
  </si>
  <si>
    <t>35190292</t>
  </si>
  <si>
    <t>35190293</t>
  </si>
  <si>
    <t>35190294</t>
  </si>
  <si>
    <t>35190295</t>
  </si>
  <si>
    <t>35190296</t>
  </si>
  <si>
    <t>35190297</t>
  </si>
  <si>
    <t>35190300</t>
  </si>
  <si>
    <t>35190301</t>
  </si>
  <si>
    <t>35190302</t>
  </si>
  <si>
    <t>35190303</t>
  </si>
  <si>
    <t>35190304</t>
  </si>
  <si>
    <t>35190305</t>
  </si>
  <si>
    <t>35190306</t>
  </si>
  <si>
    <t>35190307</t>
  </si>
  <si>
    <t>35190308</t>
  </si>
  <si>
    <t>35190309</t>
  </si>
  <si>
    <t>35190310</t>
  </si>
  <si>
    <t>35190311</t>
  </si>
  <si>
    <t>35190312</t>
  </si>
  <si>
    <t>35190313</t>
  </si>
  <si>
    <t>35190316</t>
  </si>
  <si>
    <t>35190317</t>
  </si>
  <si>
    <t>35190318</t>
  </si>
  <si>
    <t>35190320</t>
  </si>
  <si>
    <t>35190326</t>
  </si>
  <si>
    <t>35190327</t>
  </si>
  <si>
    <t>35190328</t>
  </si>
  <si>
    <t>35190329</t>
  </si>
  <si>
    <t>35190332</t>
  </si>
  <si>
    <t>35190334</t>
  </si>
  <si>
    <t>35190336</t>
  </si>
  <si>
    <t>35190337</t>
  </si>
  <si>
    <t>35190338</t>
  </si>
  <si>
    <t>35190339</t>
  </si>
  <si>
    <t>35190340</t>
  </si>
  <si>
    <t>35190341</t>
  </si>
  <si>
    <t>35190342</t>
  </si>
  <si>
    <t>35190343</t>
  </si>
  <si>
    <t>35190344</t>
  </si>
  <si>
    <t>35190345</t>
  </si>
  <si>
    <t>35190346</t>
  </si>
  <si>
    <t>35190347</t>
  </si>
  <si>
    <t>35190348</t>
  </si>
  <si>
    <t>35190349</t>
  </si>
  <si>
    <t>35190350</t>
  </si>
  <si>
    <t>35190351</t>
  </si>
  <si>
    <t>35190352</t>
  </si>
  <si>
    <t>35190353</t>
  </si>
  <si>
    <t>35190354</t>
  </si>
  <si>
    <t>35190355</t>
  </si>
  <si>
    <t>35190356</t>
  </si>
  <si>
    <t>35190357</t>
  </si>
  <si>
    <t>35190358</t>
  </si>
  <si>
    <t>35190359</t>
  </si>
  <si>
    <t>35190360</t>
  </si>
  <si>
    <t>35190364</t>
  </si>
  <si>
    <t>35190365</t>
  </si>
  <si>
    <t>35190366</t>
  </si>
  <si>
    <t>35190367</t>
  </si>
  <si>
    <t>35190370</t>
  </si>
  <si>
    <t>35190371</t>
  </si>
  <si>
    <t>35190372</t>
  </si>
  <si>
    <t>35190373</t>
  </si>
  <si>
    <t>35190374</t>
  </si>
  <si>
    <t>35190375</t>
  </si>
  <si>
    <t>35190376</t>
  </si>
  <si>
    <t>35190377</t>
  </si>
  <si>
    <t>35190378</t>
  </si>
  <si>
    <t>35190379</t>
  </si>
  <si>
    <t>35190380</t>
  </si>
  <si>
    <t>35190381</t>
  </si>
  <si>
    <t>35190382</t>
  </si>
  <si>
    <t>35190383</t>
  </si>
  <si>
    <t>35190384</t>
  </si>
  <si>
    <t>35190385</t>
  </si>
  <si>
    <t>35190389</t>
  </si>
  <si>
    <t>35190390</t>
  </si>
  <si>
    <t>35190391</t>
  </si>
  <si>
    <t>35190392</t>
  </si>
  <si>
    <t>35190393</t>
  </si>
  <si>
    <t>35190394</t>
  </si>
  <si>
    <t>35190395</t>
  </si>
  <si>
    <t>35190396</t>
  </si>
  <si>
    <t>35190397</t>
  </si>
  <si>
    <t>35190398</t>
  </si>
  <si>
    <t>35190401</t>
  </si>
  <si>
    <t>35190403</t>
  </si>
  <si>
    <t>35190404</t>
  </si>
  <si>
    <t>35190405</t>
  </si>
  <si>
    <t>35190406</t>
  </si>
  <si>
    <t>35190407</t>
  </si>
  <si>
    <t>35190408</t>
  </si>
  <si>
    <t>35190409</t>
  </si>
  <si>
    <t>35190410</t>
  </si>
  <si>
    <t>35190411</t>
  </si>
  <si>
    <t>35190412</t>
  </si>
  <si>
    <t>35190413</t>
  </si>
  <si>
    <t>35190414</t>
  </si>
  <si>
    <t>35190415</t>
  </si>
  <si>
    <t>35190416</t>
  </si>
  <si>
    <t>35190417</t>
  </si>
  <si>
    <t>35190418</t>
  </si>
  <si>
    <t>35190419</t>
  </si>
  <si>
    <t>35190420</t>
  </si>
  <si>
    <t>35190421</t>
  </si>
  <si>
    <t>35190422</t>
  </si>
  <si>
    <t>35190423</t>
  </si>
  <si>
    <t>35190424</t>
  </si>
  <si>
    <t>35190425</t>
  </si>
  <si>
    <t>35190426</t>
  </si>
  <si>
    <t>35190427</t>
  </si>
  <si>
    <t>35190428</t>
  </si>
  <si>
    <t>35190429</t>
  </si>
  <si>
    <t>35190430</t>
  </si>
  <si>
    <t>35190431</t>
  </si>
  <si>
    <t>35190432</t>
  </si>
  <si>
    <t>35190433</t>
  </si>
  <si>
    <t>35190434</t>
  </si>
  <si>
    <t>35190435</t>
  </si>
  <si>
    <t>35190436</t>
  </si>
  <si>
    <t>35190437</t>
  </si>
  <si>
    <t>35190438</t>
  </si>
  <si>
    <t>35190439</t>
  </si>
  <si>
    <t>35190440</t>
  </si>
  <si>
    <t>35190441</t>
  </si>
  <si>
    <t>35190442</t>
  </si>
  <si>
    <t>35190443</t>
  </si>
  <si>
    <t>35190444</t>
  </si>
  <si>
    <t>35190445</t>
  </si>
  <si>
    <t>35190446</t>
  </si>
  <si>
    <t>35190447</t>
  </si>
  <si>
    <t>35190448</t>
  </si>
  <si>
    <t>35190453</t>
  </si>
  <si>
    <t>35190454</t>
  </si>
  <si>
    <t>35190455</t>
  </si>
  <si>
    <t>35190457</t>
  </si>
  <si>
    <t>35190458</t>
  </si>
  <si>
    <t>35190459</t>
  </si>
  <si>
    <t>35190460</t>
  </si>
  <si>
    <t>35190463</t>
  </si>
  <si>
    <t>35190464</t>
  </si>
  <si>
    <t>35190465</t>
  </si>
  <si>
    <t>35190466</t>
  </si>
  <si>
    <t>35190467</t>
  </si>
  <si>
    <t>35190468</t>
  </si>
  <si>
    <t>35190469</t>
  </si>
  <si>
    <t>35190470</t>
  </si>
  <si>
    <t>35190471</t>
  </si>
  <si>
    <t>35190472</t>
  </si>
  <si>
    <t>35190473</t>
  </si>
  <si>
    <t>35190474</t>
  </si>
  <si>
    <t>35190475</t>
  </si>
  <si>
    <t>35190476</t>
  </si>
  <si>
    <t>35190477</t>
  </si>
  <si>
    <t>35190480</t>
  </si>
  <si>
    <t>35190481</t>
  </si>
  <si>
    <t>35190482</t>
  </si>
  <si>
    <t>35190483</t>
  </si>
  <si>
    <t>35190484</t>
  </si>
  <si>
    <t>35190485</t>
  </si>
  <si>
    <t>35190486</t>
  </si>
  <si>
    <t>35190487</t>
  </si>
  <si>
    <t>35190488</t>
  </si>
  <si>
    <t>35190489</t>
  </si>
  <si>
    <t>35190490</t>
  </si>
  <si>
    <t>35190491</t>
  </si>
  <si>
    <t>35190492</t>
  </si>
  <si>
    <t>35190493</t>
  </si>
  <si>
    <t>35190494</t>
  </si>
  <si>
    <t>35190495</t>
  </si>
  <si>
    <t>35190496</t>
  </si>
  <si>
    <t>35190497</t>
  </si>
  <si>
    <t>35190498</t>
  </si>
  <si>
    <t>35190499</t>
  </si>
  <si>
    <t>35190500</t>
  </si>
  <si>
    <t>35190501</t>
  </si>
  <si>
    <t>35190502</t>
  </si>
  <si>
    <t>35190503</t>
  </si>
  <si>
    <t>35190504</t>
  </si>
  <si>
    <t>35190505</t>
  </si>
  <si>
    <t>35190506</t>
  </si>
  <si>
    <t>35190507</t>
  </si>
  <si>
    <t>35190508</t>
  </si>
  <si>
    <t>35190511</t>
  </si>
  <si>
    <t>35190512</t>
  </si>
  <si>
    <t>35190513</t>
  </si>
  <si>
    <t>35190514</t>
  </si>
  <si>
    <t>35190515</t>
  </si>
  <si>
    <t>35190516</t>
  </si>
  <si>
    <t>35190517</t>
  </si>
  <si>
    <t>35190518</t>
  </si>
  <si>
    <t>35190519</t>
  </si>
  <si>
    <t>35190520</t>
  </si>
  <si>
    <t>35190521</t>
  </si>
  <si>
    <t>35190522</t>
  </si>
  <si>
    <t>35190525</t>
  </si>
  <si>
    <t>35190526</t>
  </si>
  <si>
    <t>35190527</t>
  </si>
  <si>
    <t>35190528</t>
  </si>
  <si>
    <t>35190529</t>
  </si>
  <si>
    <t>35190530</t>
  </si>
  <si>
    <t>35190531</t>
  </si>
  <si>
    <t>35190532</t>
  </si>
  <si>
    <t>35190533</t>
  </si>
  <si>
    <t>35190534</t>
  </si>
  <si>
    <t>35190537</t>
  </si>
  <si>
    <t>35190538</t>
  </si>
  <si>
    <t>35190539</t>
  </si>
  <si>
    <t>35190540</t>
  </si>
  <si>
    <t>35190541</t>
  </si>
  <si>
    <t>35190542</t>
  </si>
  <si>
    <t>35190543</t>
  </si>
  <si>
    <t>35190544</t>
  </si>
  <si>
    <t>35190545</t>
  </si>
  <si>
    <t>35190546</t>
  </si>
  <si>
    <t>35190547</t>
  </si>
  <si>
    <t>35190548</t>
  </si>
  <si>
    <t>35190549</t>
  </si>
  <si>
    <t>35190550</t>
  </si>
  <si>
    <t>35190551</t>
  </si>
  <si>
    <t>35190552</t>
  </si>
  <si>
    <t>35190553</t>
  </si>
  <si>
    <t>35190554</t>
  </si>
  <si>
    <t>35190558</t>
  </si>
  <si>
    <t>35190559</t>
  </si>
  <si>
    <t>35190561</t>
  </si>
  <si>
    <t>35190562</t>
  </si>
  <si>
    <t>35190563</t>
  </si>
  <si>
    <t>35190564</t>
  </si>
  <si>
    <t>35190565</t>
  </si>
  <si>
    <t>35190566</t>
  </si>
  <si>
    <t>35190567</t>
  </si>
  <si>
    <t>35190568</t>
  </si>
  <si>
    <t>35190569</t>
  </si>
  <si>
    <t>35190570</t>
  </si>
  <si>
    <t>35190571</t>
  </si>
  <si>
    <t>35190572</t>
  </si>
  <si>
    <t>35190573</t>
  </si>
  <si>
    <t>35190575</t>
  </si>
  <si>
    <t>35190576</t>
  </si>
  <si>
    <t>35190577</t>
  </si>
  <si>
    <t>35190578</t>
  </si>
  <si>
    <t>35190581</t>
  </si>
  <si>
    <t>35190583</t>
  </si>
  <si>
    <t>35190584</t>
  </si>
  <si>
    <t>35190585</t>
  </si>
  <si>
    <t>35190586</t>
  </si>
  <si>
    <t>35190587</t>
  </si>
  <si>
    <t>35190588</t>
  </si>
  <si>
    <t>35190589</t>
  </si>
  <si>
    <t>35190590</t>
  </si>
  <si>
    <t>35190591</t>
  </si>
  <si>
    <t>35190592</t>
  </si>
  <si>
    <t>35190593</t>
  </si>
  <si>
    <t>35190594</t>
  </si>
  <si>
    <t>35190595</t>
  </si>
  <si>
    <t>35190596</t>
  </si>
  <si>
    <t>35190598</t>
  </si>
  <si>
    <t>35190599</t>
  </si>
  <si>
    <t>35190600</t>
  </si>
  <si>
    <t>35190601</t>
  </si>
  <si>
    <t>35190602</t>
  </si>
  <si>
    <t>35190603</t>
  </si>
  <si>
    <t>35190604</t>
  </si>
  <si>
    <t>35190605</t>
  </si>
  <si>
    <t>35190606</t>
  </si>
  <si>
    <t>35190607</t>
  </si>
  <si>
    <t>35190608</t>
  </si>
  <si>
    <t>35190609</t>
  </si>
  <si>
    <t>35190610</t>
  </si>
  <si>
    <t>35190611</t>
  </si>
  <si>
    <t>35190612</t>
  </si>
  <si>
    <t>35190613</t>
  </si>
  <si>
    <t>35190614</t>
  </si>
  <si>
    <t>35190615</t>
  </si>
  <si>
    <t>35190616</t>
  </si>
  <si>
    <t>35190617</t>
  </si>
  <si>
    <t>35190619</t>
  </si>
  <si>
    <t>35190620</t>
  </si>
  <si>
    <t>35190621</t>
  </si>
  <si>
    <t>35190622</t>
  </si>
  <si>
    <t>35190623</t>
  </si>
  <si>
    <t>35190624</t>
  </si>
  <si>
    <t>35190625</t>
  </si>
  <si>
    <t>35190626</t>
  </si>
  <si>
    <t>35190627</t>
  </si>
  <si>
    <t>35190628</t>
  </si>
  <si>
    <t>35190629</t>
  </si>
  <si>
    <t>35190630</t>
  </si>
  <si>
    <t>35190631</t>
  </si>
  <si>
    <t>35190632</t>
  </si>
  <si>
    <t>35190633</t>
  </si>
  <si>
    <t>35190634</t>
  </si>
  <si>
    <t>35190635</t>
  </si>
  <si>
    <t>35190636</t>
  </si>
  <si>
    <t>35190637</t>
  </si>
  <si>
    <t>35190639</t>
  </si>
  <si>
    <t>35190640</t>
  </si>
  <si>
    <t>35190641</t>
  </si>
  <si>
    <t>35190642</t>
  </si>
  <si>
    <t>35190643</t>
  </si>
  <si>
    <t>35190644</t>
  </si>
  <si>
    <t>35190645</t>
  </si>
  <si>
    <t>35190646</t>
  </si>
  <si>
    <t>35190647</t>
  </si>
  <si>
    <t>35190648</t>
  </si>
  <si>
    <t>35190649</t>
  </si>
  <si>
    <t>35190650</t>
  </si>
  <si>
    <t>35190651</t>
  </si>
  <si>
    <t>35190652</t>
  </si>
  <si>
    <t>35190654</t>
  </si>
  <si>
    <t>35190656</t>
  </si>
  <si>
    <t>35190657</t>
  </si>
  <si>
    <t>35190658</t>
  </si>
  <si>
    <t>35190659</t>
  </si>
  <si>
    <t>35190660</t>
  </si>
  <si>
    <t>35190661</t>
  </si>
  <si>
    <t>35190663</t>
  </si>
  <si>
    <t>35190664</t>
  </si>
  <si>
    <t>35190665</t>
  </si>
  <si>
    <t>35190666</t>
  </si>
  <si>
    <t>35190667</t>
  </si>
  <si>
    <t>35190668</t>
  </si>
  <si>
    <t>35190669</t>
  </si>
  <si>
    <t>35190670</t>
  </si>
  <si>
    <t>35190671</t>
  </si>
  <si>
    <t>35190672</t>
  </si>
  <si>
    <t>35190673</t>
  </si>
  <si>
    <t>35190674</t>
  </si>
  <si>
    <t>35190675</t>
  </si>
  <si>
    <t>35190676</t>
  </si>
  <si>
    <t>35190680</t>
  </si>
  <si>
    <t>35190681</t>
  </si>
  <si>
    <t>35190683</t>
  </si>
  <si>
    <t>35190684</t>
  </si>
  <si>
    <t>35190685</t>
  </si>
  <si>
    <t>35190686</t>
  </si>
  <si>
    <t>35190687</t>
  </si>
  <si>
    <t>35190688</t>
  </si>
  <si>
    <t>35190689</t>
  </si>
  <si>
    <t>35190690</t>
  </si>
  <si>
    <t>35190691</t>
  </si>
  <si>
    <t>35190692</t>
  </si>
  <si>
    <t>35190693</t>
  </si>
  <si>
    <t>35190694</t>
  </si>
  <si>
    <t>35190695</t>
  </si>
  <si>
    <t>35190696</t>
  </si>
  <si>
    <t>35190697</t>
  </si>
  <si>
    <t>35190698</t>
  </si>
  <si>
    <t>35190700</t>
  </si>
  <si>
    <t>35190702</t>
  </si>
  <si>
    <t>35190703</t>
  </si>
  <si>
    <t>35190704</t>
  </si>
  <si>
    <t>35190705</t>
  </si>
  <si>
    <t>35190706</t>
  </si>
  <si>
    <t>35190707</t>
  </si>
  <si>
    <t>35190708</t>
  </si>
  <si>
    <t>35190709</t>
  </si>
  <si>
    <t>35190710</t>
  </si>
  <si>
    <t>35190711</t>
  </si>
  <si>
    <t>35190712</t>
  </si>
  <si>
    <t>35190713</t>
  </si>
  <si>
    <t>35190714</t>
  </si>
  <si>
    <t>35190715</t>
  </si>
  <si>
    <t>35190716</t>
  </si>
  <si>
    <t>35190717</t>
  </si>
  <si>
    <t>35190718</t>
  </si>
  <si>
    <t>35190720</t>
  </si>
  <si>
    <t>35190721</t>
  </si>
  <si>
    <t>35190722</t>
  </si>
  <si>
    <t>35190723</t>
  </si>
  <si>
    <t>35190724</t>
  </si>
  <si>
    <t>35190725</t>
  </si>
  <si>
    <t>35190726</t>
  </si>
  <si>
    <t>35190727</t>
  </si>
  <si>
    <t>35190728</t>
  </si>
  <si>
    <t>35190729</t>
  </si>
  <si>
    <t>35190730</t>
  </si>
  <si>
    <t>35190731</t>
  </si>
  <si>
    <t>35190732</t>
  </si>
  <si>
    <t>35190733</t>
  </si>
  <si>
    <t>35190734</t>
  </si>
  <si>
    <t>35190735</t>
  </si>
  <si>
    <t>35190736</t>
  </si>
  <si>
    <t>35190737</t>
  </si>
  <si>
    <t>35190738</t>
  </si>
  <si>
    <t>35190739</t>
  </si>
  <si>
    <t>35190740</t>
  </si>
  <si>
    <t>35190741</t>
  </si>
  <si>
    <t>35190742</t>
  </si>
  <si>
    <t>35190743</t>
  </si>
  <si>
    <t>35190744</t>
  </si>
  <si>
    <t>35190746</t>
  </si>
  <si>
    <t>35190747</t>
  </si>
  <si>
    <t>35190748</t>
  </si>
  <si>
    <t>35190749</t>
  </si>
  <si>
    <t>35190750</t>
  </si>
  <si>
    <t>35190751</t>
  </si>
  <si>
    <t>35190752</t>
  </si>
  <si>
    <t>35190753</t>
  </si>
  <si>
    <t>35190754</t>
  </si>
  <si>
    <t>35190756</t>
  </si>
  <si>
    <t>35190759</t>
  </si>
  <si>
    <t>35190761</t>
  </si>
  <si>
    <t>35190762</t>
  </si>
  <si>
    <t>35190763</t>
  </si>
  <si>
    <t>35190767</t>
  </si>
  <si>
    <t>35190768</t>
  </si>
  <si>
    <t>35190769</t>
  </si>
  <si>
    <t>35190771</t>
  </si>
  <si>
    <t>35190772</t>
  </si>
  <si>
    <t>35190773</t>
  </si>
  <si>
    <t>35190776</t>
  </si>
  <si>
    <t>35190777</t>
  </si>
  <si>
    <t>35190778</t>
  </si>
  <si>
    <t>35190779</t>
  </si>
  <si>
    <t>35190780</t>
  </si>
  <si>
    <t>35190782</t>
  </si>
  <si>
    <t>35190783</t>
  </si>
  <si>
    <t>35190784</t>
  </si>
  <si>
    <t>35190785</t>
  </si>
  <si>
    <t>35190786</t>
  </si>
  <si>
    <t>35190787</t>
  </si>
  <si>
    <t>35190788</t>
  </si>
  <si>
    <t>35190789</t>
  </si>
  <si>
    <t>35190790</t>
  </si>
  <si>
    <t>35190791</t>
  </si>
  <si>
    <t>35190792</t>
  </si>
  <si>
    <t>35190795</t>
  </si>
  <si>
    <t>35190796</t>
  </si>
  <si>
    <t>35190797</t>
  </si>
  <si>
    <t>35190798</t>
  </si>
  <si>
    <t>35190800</t>
  </si>
  <si>
    <t>35190801</t>
  </si>
  <si>
    <t>35190802</t>
  </si>
  <si>
    <t>35190803</t>
  </si>
  <si>
    <t>35190804</t>
  </si>
  <si>
    <t>35190805</t>
  </si>
  <si>
    <t>35190807</t>
  </si>
  <si>
    <t>35190809</t>
  </si>
  <si>
    <t>35190810</t>
  </si>
  <si>
    <t>35190811</t>
  </si>
  <si>
    <t>35190812</t>
  </si>
  <si>
    <t>35190813</t>
  </si>
  <si>
    <t>35190814</t>
  </si>
  <si>
    <t>35190816</t>
  </si>
  <si>
    <t>35190817</t>
  </si>
  <si>
    <t>35190818</t>
  </si>
  <si>
    <t>35190821</t>
  </si>
  <si>
    <t>35190822</t>
  </si>
  <si>
    <t>35190824</t>
  </si>
  <si>
    <t>35190825</t>
  </si>
  <si>
    <t>35190826</t>
  </si>
  <si>
    <t>35190827</t>
  </si>
  <si>
    <t>35190828</t>
  </si>
  <si>
    <t>35190829</t>
  </si>
  <si>
    <t>35190830</t>
  </si>
  <si>
    <t>35190831</t>
  </si>
  <si>
    <t>35190832</t>
  </si>
  <si>
    <t>35190833</t>
  </si>
  <si>
    <t>35190834</t>
  </si>
  <si>
    <t>35190835</t>
  </si>
  <si>
    <t>35190836</t>
  </si>
  <si>
    <t>35190837</t>
  </si>
  <si>
    <t>35190838</t>
  </si>
  <si>
    <t>35190839</t>
  </si>
  <si>
    <t>35190840</t>
  </si>
  <si>
    <t>35190841</t>
  </si>
  <si>
    <t>35190842</t>
  </si>
  <si>
    <t>35190844</t>
  </si>
  <si>
    <t>35190846</t>
  </si>
  <si>
    <t>35190847</t>
  </si>
  <si>
    <t>35190848</t>
  </si>
  <si>
    <t>35190849</t>
  </si>
  <si>
    <t>35190850</t>
  </si>
  <si>
    <t>35190851</t>
  </si>
  <si>
    <t>35190852</t>
  </si>
  <si>
    <t>35190853</t>
  </si>
  <si>
    <t>35190854</t>
  </si>
  <si>
    <t>35190855</t>
  </si>
  <si>
    <t>35190856</t>
  </si>
  <si>
    <t>35190857</t>
  </si>
  <si>
    <t>35190858</t>
  </si>
  <si>
    <t>35190859</t>
  </si>
  <si>
    <t>35190860</t>
  </si>
  <si>
    <t>35190861</t>
  </si>
  <si>
    <t>35190862</t>
  </si>
  <si>
    <t>35190864</t>
  </si>
  <si>
    <t>35190866</t>
  </si>
  <si>
    <t>35190867</t>
  </si>
  <si>
    <t>35190869</t>
  </si>
  <si>
    <t>35190870</t>
  </si>
  <si>
    <t>35190871</t>
  </si>
  <si>
    <t>35190872</t>
  </si>
  <si>
    <t>35190874</t>
  </si>
  <si>
    <t>35190875</t>
  </si>
  <si>
    <t>35190876</t>
  </si>
  <si>
    <t>35190877</t>
  </si>
  <si>
    <t>35190878</t>
  </si>
  <si>
    <t>35190880</t>
  </si>
  <si>
    <t>35190881</t>
  </si>
  <si>
    <t>35190882</t>
  </si>
  <si>
    <t>35190883</t>
  </si>
  <si>
    <t>35190884</t>
  </si>
  <si>
    <t>35190885</t>
  </si>
  <si>
    <t>35190886</t>
  </si>
  <si>
    <t>35190887</t>
  </si>
  <si>
    <t>35190888</t>
  </si>
  <si>
    <t>35190889</t>
  </si>
  <si>
    <t>35190890</t>
  </si>
  <si>
    <t>35190891</t>
  </si>
  <si>
    <t>35190892</t>
  </si>
  <si>
    <t>35190893</t>
  </si>
  <si>
    <t>35190894</t>
  </si>
  <si>
    <t>35190895</t>
  </si>
  <si>
    <t>35190896</t>
  </si>
  <si>
    <t>35190897</t>
  </si>
  <si>
    <t>35190898</t>
  </si>
  <si>
    <t>35190899</t>
  </si>
  <si>
    <t>35190900</t>
  </si>
  <si>
    <t>35190901</t>
  </si>
  <si>
    <t>35190902</t>
  </si>
  <si>
    <t>35190905</t>
  </si>
  <si>
    <t>35190906</t>
  </si>
  <si>
    <t>35190907</t>
  </si>
  <si>
    <t>35190908</t>
  </si>
  <si>
    <t>35190910</t>
  </si>
  <si>
    <t>35190911</t>
  </si>
  <si>
    <t>35190912</t>
  </si>
  <si>
    <t>35190913</t>
  </si>
  <si>
    <t>35190914</t>
  </si>
  <si>
    <t>35190915</t>
  </si>
  <si>
    <t>35190916</t>
  </si>
  <si>
    <t>35190917</t>
  </si>
  <si>
    <t>35190918</t>
  </si>
  <si>
    <t>35190919</t>
  </si>
  <si>
    <t>35190920</t>
  </si>
  <si>
    <t>35190921</t>
  </si>
  <si>
    <t>35190922</t>
  </si>
  <si>
    <t>35190923</t>
  </si>
  <si>
    <t>35190924</t>
  </si>
  <si>
    <t>35190925</t>
  </si>
  <si>
    <t>35190926</t>
  </si>
  <si>
    <t>35190927</t>
  </si>
  <si>
    <t>35190928</t>
  </si>
  <si>
    <t>35190929</t>
  </si>
  <si>
    <t>35190930</t>
  </si>
  <si>
    <t>35190931</t>
  </si>
  <si>
    <t>35190932</t>
  </si>
  <si>
    <t>35190933</t>
  </si>
  <si>
    <t>35190934</t>
  </si>
  <si>
    <t>35190935</t>
  </si>
  <si>
    <t>35190936</t>
  </si>
  <si>
    <t>35190937</t>
  </si>
  <si>
    <t>35190938</t>
  </si>
  <si>
    <t>35190939</t>
  </si>
  <si>
    <t>35190940</t>
  </si>
  <si>
    <t>35190941</t>
  </si>
  <si>
    <t>35190942</t>
  </si>
  <si>
    <t>35190943</t>
  </si>
  <si>
    <t>35190944</t>
  </si>
  <si>
    <t>35190946</t>
  </si>
  <si>
    <t>35190947</t>
  </si>
  <si>
    <t>35190948</t>
  </si>
  <si>
    <t>35190949</t>
  </si>
  <si>
    <t>35190950</t>
  </si>
  <si>
    <t>35190951</t>
  </si>
  <si>
    <t>35190952</t>
  </si>
  <si>
    <t>35190953</t>
  </si>
  <si>
    <t>35190954</t>
  </si>
  <si>
    <t>35190955</t>
  </si>
  <si>
    <t>35190956</t>
  </si>
  <si>
    <t>35190957</t>
  </si>
  <si>
    <t>35190958</t>
  </si>
  <si>
    <t>35190959</t>
  </si>
  <si>
    <t>35190960</t>
  </si>
  <si>
    <t>35190961</t>
  </si>
  <si>
    <t>35190962</t>
  </si>
  <si>
    <t>35190963</t>
  </si>
  <si>
    <t>35190964</t>
  </si>
  <si>
    <t>35190965</t>
  </si>
  <si>
    <t>35190966</t>
  </si>
  <si>
    <t>35190967</t>
  </si>
  <si>
    <t>35190968</t>
  </si>
  <si>
    <t>35190969</t>
  </si>
  <si>
    <t>35190970</t>
  </si>
  <si>
    <t>35190971</t>
  </si>
  <si>
    <t>35190972</t>
  </si>
  <si>
    <t>35190973</t>
  </si>
  <si>
    <t>35190974</t>
  </si>
  <si>
    <t>35190976</t>
  </si>
  <si>
    <t>35190977</t>
  </si>
  <si>
    <t>35190979</t>
  </si>
  <si>
    <t>35190980</t>
  </si>
  <si>
    <t>35190981</t>
  </si>
  <si>
    <t>35190982</t>
  </si>
  <si>
    <t>35190983</t>
  </si>
  <si>
    <t>35190985</t>
  </si>
  <si>
    <t>35190986</t>
  </si>
  <si>
    <t>35190987</t>
  </si>
  <si>
    <t>35190988</t>
  </si>
  <si>
    <t>35190989</t>
  </si>
  <si>
    <t>35190995</t>
  </si>
  <si>
    <t>35190996</t>
  </si>
  <si>
    <t>35190997</t>
  </si>
  <si>
    <t>35190998</t>
  </si>
  <si>
    <t>35190999</t>
  </si>
  <si>
    <t>35191000</t>
  </si>
  <si>
    <t>35191001</t>
  </si>
  <si>
    <t>35191002</t>
  </si>
  <si>
    <t>35191003</t>
  </si>
  <si>
    <t>35191004</t>
  </si>
  <si>
    <t>35191006</t>
  </si>
  <si>
    <t>35191007</t>
  </si>
  <si>
    <t>35191010</t>
  </si>
  <si>
    <t>35191011</t>
  </si>
  <si>
    <t>35191012</t>
  </si>
  <si>
    <t>35191013</t>
  </si>
  <si>
    <t>35191014</t>
  </si>
  <si>
    <t>35191015</t>
  </si>
  <si>
    <t>35191016</t>
  </si>
  <si>
    <t>35191017</t>
  </si>
  <si>
    <t>35191018</t>
  </si>
  <si>
    <t>35191019</t>
  </si>
  <si>
    <t>35191020</t>
  </si>
  <si>
    <t>35191021</t>
  </si>
  <si>
    <t>35191022</t>
  </si>
  <si>
    <t>35191023</t>
  </si>
  <si>
    <t>35191024</t>
  </si>
  <si>
    <t>35191026</t>
  </si>
  <si>
    <t>35191027</t>
  </si>
  <si>
    <t>35191031</t>
  </si>
  <si>
    <t>35191032</t>
  </si>
  <si>
    <t>35191033</t>
  </si>
  <si>
    <t>35191035</t>
  </si>
  <si>
    <t>35191037</t>
  </si>
  <si>
    <t>35191038</t>
  </si>
  <si>
    <t>35191039</t>
  </si>
  <si>
    <t>35191040</t>
  </si>
  <si>
    <t>35191041</t>
  </si>
  <si>
    <t>35191042</t>
  </si>
  <si>
    <t>35191043</t>
  </si>
  <si>
    <t>35191044</t>
  </si>
  <si>
    <t>35191045</t>
  </si>
  <si>
    <t>35191046</t>
  </si>
  <si>
    <t>35191047</t>
  </si>
  <si>
    <t>35191049</t>
  </si>
  <si>
    <t>35191050</t>
  </si>
  <si>
    <t>35191051</t>
  </si>
  <si>
    <t>35191052</t>
  </si>
  <si>
    <t>35191053</t>
  </si>
  <si>
    <t>35191054</t>
  </si>
  <si>
    <t>35191055</t>
  </si>
  <si>
    <t>35191056</t>
  </si>
  <si>
    <t>35191057</t>
  </si>
  <si>
    <t>35191058</t>
  </si>
  <si>
    <t>35191059</t>
  </si>
  <si>
    <t>35191060</t>
  </si>
  <si>
    <t>35191061</t>
  </si>
  <si>
    <t>35191062</t>
  </si>
  <si>
    <t>35191063</t>
  </si>
  <si>
    <t>35191064</t>
  </si>
  <si>
    <t>35191066</t>
  </si>
  <si>
    <t>35191067</t>
  </si>
  <si>
    <t>35191068</t>
  </si>
  <si>
    <t>35191069</t>
  </si>
  <si>
    <t>35191070</t>
  </si>
  <si>
    <t>35191071</t>
  </si>
  <si>
    <t>35191072</t>
  </si>
  <si>
    <t>35191073</t>
  </si>
  <si>
    <t>35191074</t>
  </si>
  <si>
    <t>35191075</t>
  </si>
  <si>
    <t>35191077</t>
  </si>
  <si>
    <t>35191078</t>
  </si>
  <si>
    <t>35191079</t>
  </si>
  <si>
    <t>35191080</t>
  </si>
  <si>
    <t>35191081</t>
  </si>
  <si>
    <t>35191082</t>
  </si>
  <si>
    <t>35191083</t>
  </si>
  <si>
    <t>35191084</t>
  </si>
  <si>
    <t>35191085</t>
  </si>
  <si>
    <t>35191086</t>
  </si>
  <si>
    <t>35191087</t>
  </si>
  <si>
    <t>35191088</t>
  </si>
  <si>
    <t>35191089</t>
  </si>
  <si>
    <t>35191090</t>
  </si>
  <si>
    <t>35191091</t>
  </si>
  <si>
    <t>35191093</t>
  </si>
  <si>
    <t>35191095</t>
  </si>
  <si>
    <t>35191096</t>
  </si>
  <si>
    <t>35191097</t>
  </si>
  <si>
    <t>35191098</t>
  </si>
  <si>
    <t>35191099</t>
  </si>
  <si>
    <t>35191100</t>
  </si>
  <si>
    <t>35191101</t>
  </si>
  <si>
    <t>35191102</t>
  </si>
  <si>
    <t>35191103</t>
  </si>
  <si>
    <t>35191104</t>
  </si>
  <si>
    <t>35191105</t>
  </si>
  <si>
    <t>35191106</t>
  </si>
  <si>
    <t>35191107</t>
  </si>
  <si>
    <t>35191108</t>
  </si>
  <si>
    <t>35191109</t>
  </si>
  <si>
    <t>35191110</t>
  </si>
  <si>
    <t>35191111</t>
  </si>
  <si>
    <t>35191112</t>
  </si>
  <si>
    <t>35191113</t>
  </si>
  <si>
    <t>35191114</t>
  </si>
  <si>
    <t>35191115</t>
  </si>
  <si>
    <t>35191116</t>
  </si>
  <si>
    <t>35191117</t>
  </si>
  <si>
    <t>35191118</t>
  </si>
  <si>
    <t>35191119</t>
  </si>
  <si>
    <t>35191120</t>
  </si>
  <si>
    <t>35191121</t>
  </si>
  <si>
    <t>35191123</t>
  </si>
  <si>
    <t>35191124</t>
  </si>
  <si>
    <t>35191125</t>
  </si>
  <si>
    <t>35191126</t>
  </si>
  <si>
    <t>35191127</t>
  </si>
  <si>
    <t>35191128</t>
  </si>
  <si>
    <t>35191129</t>
  </si>
  <si>
    <t>35191130</t>
  </si>
  <si>
    <t>35191131</t>
  </si>
  <si>
    <t>35191132</t>
  </si>
  <si>
    <t>35191133</t>
  </si>
  <si>
    <t>35191134</t>
  </si>
  <si>
    <t>35191135</t>
  </si>
  <si>
    <t>35191136</t>
  </si>
  <si>
    <t>35191137</t>
  </si>
  <si>
    <t>35191138</t>
  </si>
  <si>
    <t>35191139</t>
  </si>
  <si>
    <t>35191140</t>
  </si>
  <si>
    <t>35191141</t>
  </si>
  <si>
    <t>35191142</t>
  </si>
  <si>
    <t>35191143</t>
  </si>
  <si>
    <t>35191144</t>
  </si>
  <si>
    <t>35191145</t>
  </si>
  <si>
    <t>35191146</t>
  </si>
  <si>
    <t>35191147</t>
  </si>
  <si>
    <t>35191148</t>
  </si>
  <si>
    <t>35191149</t>
  </si>
  <si>
    <t>35191150</t>
  </si>
  <si>
    <t>35191151</t>
  </si>
  <si>
    <t>35191152</t>
  </si>
  <si>
    <t>35191153</t>
  </si>
  <si>
    <t>35191154</t>
  </si>
  <si>
    <t>35191155</t>
  </si>
  <si>
    <t>35191156</t>
  </si>
  <si>
    <t>35191157</t>
  </si>
  <si>
    <t>35191158</t>
  </si>
  <si>
    <t>35191159</t>
  </si>
  <si>
    <t>35191160</t>
  </si>
  <si>
    <t>35191161</t>
  </si>
  <si>
    <t>35191162</t>
  </si>
  <si>
    <t>35191163</t>
  </si>
  <si>
    <t>35191164</t>
  </si>
  <si>
    <t>35191165</t>
  </si>
  <si>
    <t>35191166</t>
  </si>
  <si>
    <t>35191168</t>
  </si>
  <si>
    <t>35191169</t>
  </si>
  <si>
    <t>35191171</t>
  </si>
  <si>
    <t>35191174</t>
  </si>
  <si>
    <t>35191175</t>
  </si>
  <si>
    <t>35191176</t>
  </si>
  <si>
    <t>35191177</t>
  </si>
  <si>
    <t>35191178</t>
  </si>
  <si>
    <t>35191179</t>
  </si>
  <si>
    <t>35191180</t>
  </si>
  <si>
    <t>35191181</t>
  </si>
  <si>
    <t>35191182</t>
  </si>
  <si>
    <t>35191183</t>
  </si>
  <si>
    <t>35191184</t>
  </si>
  <si>
    <t>35191185</t>
  </si>
  <si>
    <t>35191186</t>
  </si>
  <si>
    <t>35191187</t>
  </si>
  <si>
    <t>35191188</t>
  </si>
  <si>
    <t>35191189</t>
  </si>
  <si>
    <t>35191190</t>
  </si>
  <si>
    <t>35191191</t>
  </si>
  <si>
    <t>35191192</t>
  </si>
  <si>
    <t>35191193</t>
  </si>
  <si>
    <t>35191194</t>
  </si>
  <si>
    <t>35191195</t>
  </si>
  <si>
    <t>35191196</t>
  </si>
  <si>
    <t>35191197</t>
  </si>
  <si>
    <t>35191198</t>
  </si>
  <si>
    <t>35191199</t>
  </si>
  <si>
    <t>35191200</t>
  </si>
  <si>
    <t>35191201</t>
  </si>
  <si>
    <t>35191202</t>
  </si>
  <si>
    <t>35191203</t>
  </si>
  <si>
    <t>35191204</t>
  </si>
  <si>
    <t>35191205</t>
  </si>
  <si>
    <t>35191206</t>
  </si>
  <si>
    <t>35191207</t>
  </si>
  <si>
    <t>35191208</t>
  </si>
  <si>
    <t>35191209</t>
  </si>
  <si>
    <t>35191211</t>
  </si>
  <si>
    <t>35191212</t>
  </si>
  <si>
    <t>35191213</t>
  </si>
  <si>
    <t>35191214</t>
  </si>
  <si>
    <t>35191215</t>
  </si>
  <si>
    <t>35191216</t>
  </si>
  <si>
    <t>35191217</t>
  </si>
  <si>
    <t>35191218</t>
  </si>
  <si>
    <t>35191219</t>
  </si>
  <si>
    <t>35191220</t>
  </si>
  <si>
    <t>35191221</t>
  </si>
  <si>
    <t>35191222</t>
  </si>
  <si>
    <t>35191223</t>
  </si>
  <si>
    <t>35191225</t>
  </si>
  <si>
    <t>35191226</t>
  </si>
  <si>
    <t>35191227</t>
  </si>
  <si>
    <t>35191228</t>
  </si>
  <si>
    <t>35191229</t>
  </si>
  <si>
    <t>35191230</t>
  </si>
  <si>
    <t>35191231</t>
  </si>
  <si>
    <t>35191232</t>
  </si>
  <si>
    <t>35191233</t>
  </si>
  <si>
    <t>35191234</t>
  </si>
  <si>
    <t>35191235</t>
  </si>
  <si>
    <t>35191237</t>
  </si>
  <si>
    <t>35191239</t>
  </si>
  <si>
    <t>35191240</t>
  </si>
  <si>
    <t>35191241</t>
  </si>
  <si>
    <t>35191242</t>
  </si>
  <si>
    <t>35191243</t>
  </si>
  <si>
    <t>35191246</t>
  </si>
  <si>
    <t>35191250</t>
  </si>
  <si>
    <t>35191252</t>
  </si>
  <si>
    <t>35191253</t>
  </si>
  <si>
    <t>35191254</t>
  </si>
  <si>
    <t>35191255</t>
  </si>
  <si>
    <t>35191256</t>
  </si>
  <si>
    <t>35191257</t>
  </si>
  <si>
    <t>35191258</t>
  </si>
  <si>
    <t>35191259</t>
  </si>
  <si>
    <t>35191260</t>
  </si>
  <si>
    <t>35191261</t>
  </si>
  <si>
    <t>35191262</t>
  </si>
  <si>
    <t>35191263</t>
  </si>
  <si>
    <t>35191264</t>
  </si>
  <si>
    <t>35191266</t>
  </si>
  <si>
    <t>35191267</t>
  </si>
  <si>
    <t>35191268</t>
  </si>
  <si>
    <t>35191269</t>
  </si>
  <si>
    <t>35191270</t>
  </si>
  <si>
    <t>35191271</t>
  </si>
  <si>
    <t>35191272</t>
  </si>
  <si>
    <t>35191273</t>
  </si>
  <si>
    <t>35191275</t>
  </si>
  <si>
    <t>35191276</t>
  </si>
  <si>
    <t>35191279</t>
  </si>
  <si>
    <t>35191280</t>
  </si>
  <si>
    <t>35191281</t>
  </si>
  <si>
    <t>35191282</t>
  </si>
  <si>
    <t>35191283</t>
  </si>
  <si>
    <t>35191284</t>
  </si>
  <si>
    <t>35191285</t>
  </si>
  <si>
    <t>35191286</t>
  </si>
  <si>
    <t>35191287</t>
  </si>
  <si>
    <t>35191288</t>
  </si>
  <si>
    <t>35191289</t>
  </si>
  <si>
    <t>35191290</t>
  </si>
  <si>
    <t>35191292</t>
  </si>
  <si>
    <t>35191293</t>
  </si>
  <si>
    <t>35191294</t>
  </si>
  <si>
    <t>35191295</t>
  </si>
  <si>
    <t>35191296</t>
  </si>
  <si>
    <t>35191297</t>
  </si>
  <si>
    <t>35191298</t>
  </si>
  <si>
    <t>35191299</t>
  </si>
  <si>
    <t>35191300</t>
  </si>
  <si>
    <t>35191301</t>
  </si>
  <si>
    <t>35191302</t>
  </si>
  <si>
    <t>35191303</t>
  </si>
  <si>
    <t>35191304</t>
  </si>
  <si>
    <t>35191305</t>
  </si>
  <si>
    <t>35191307</t>
  </si>
  <si>
    <t>35191308</t>
  </si>
  <si>
    <t>35191309</t>
  </si>
  <si>
    <t>35191310</t>
  </si>
  <si>
    <t>35191311</t>
  </si>
  <si>
    <t>35191312</t>
  </si>
  <si>
    <t>35191313</t>
  </si>
  <si>
    <t>35191314</t>
  </si>
  <si>
    <t>35191315</t>
  </si>
  <si>
    <t>35191316</t>
  </si>
  <si>
    <t>35191317</t>
  </si>
  <si>
    <t>35191318</t>
  </si>
  <si>
    <t>35191319</t>
  </si>
  <si>
    <t>35191320</t>
  </si>
  <si>
    <t>35191321</t>
  </si>
  <si>
    <t>35191322</t>
  </si>
  <si>
    <t>35191323</t>
  </si>
  <si>
    <t>35191324</t>
  </si>
  <si>
    <t>35191325</t>
  </si>
  <si>
    <t>35191326</t>
  </si>
  <si>
    <t>35191328</t>
  </si>
  <si>
    <t>35191329</t>
  </si>
  <si>
    <t>35191330</t>
  </si>
  <si>
    <t>35191331</t>
  </si>
  <si>
    <t>35191332</t>
  </si>
  <si>
    <t>35191333</t>
  </si>
  <si>
    <t>35191334</t>
  </si>
  <si>
    <t>35191339</t>
  </si>
  <si>
    <t>35191340</t>
  </si>
  <si>
    <t>35191341</t>
  </si>
  <si>
    <t>35191343</t>
  </si>
  <si>
    <t>35191344</t>
  </si>
  <si>
    <t>35191346</t>
  </si>
  <si>
    <t>35191347</t>
  </si>
  <si>
    <t>35191348</t>
  </si>
  <si>
    <t>35191349</t>
  </si>
  <si>
    <t>35191350</t>
  </si>
  <si>
    <t>35191351</t>
  </si>
  <si>
    <t>35191352</t>
  </si>
  <si>
    <t>35191353</t>
  </si>
  <si>
    <t>35191354</t>
  </si>
  <si>
    <t>35191355</t>
  </si>
  <si>
    <t>35191356</t>
  </si>
  <si>
    <t>35191357</t>
  </si>
  <si>
    <t>35191358</t>
  </si>
  <si>
    <t>35191359</t>
  </si>
  <si>
    <t>35191360</t>
  </si>
  <si>
    <t>35191361</t>
  </si>
  <si>
    <t>35191362</t>
  </si>
  <si>
    <t>35191363</t>
  </si>
  <si>
    <t>35191364</t>
  </si>
  <si>
    <t>35191365</t>
  </si>
  <si>
    <t>35200002</t>
  </si>
  <si>
    <t>35200003</t>
  </si>
  <si>
    <t>35200004</t>
  </si>
  <si>
    <t>35200005</t>
  </si>
  <si>
    <t>35200006</t>
  </si>
  <si>
    <t>35200007</t>
  </si>
  <si>
    <t>35200009</t>
  </si>
  <si>
    <t>35200010</t>
  </si>
  <si>
    <t>35200012</t>
  </si>
  <si>
    <t>35200013</t>
  </si>
  <si>
    <t>35200018</t>
  </si>
  <si>
    <t>35200028</t>
  </si>
  <si>
    <t>35200029</t>
  </si>
  <si>
    <t>35200030</t>
  </si>
  <si>
    <t>35200031</t>
  </si>
  <si>
    <t>35200032</t>
  </si>
  <si>
    <t>35200033</t>
  </si>
  <si>
    <t>35200034</t>
  </si>
  <si>
    <t>35200035</t>
  </si>
  <si>
    <t>35200036</t>
  </si>
  <si>
    <t>35200037</t>
  </si>
  <si>
    <t>35200039</t>
  </si>
  <si>
    <t>35200041</t>
  </si>
  <si>
    <t>35200042</t>
  </si>
  <si>
    <t>35200043</t>
  </si>
  <si>
    <t>35200044</t>
  </si>
  <si>
    <t>35200046</t>
  </si>
  <si>
    <t>35200047</t>
  </si>
  <si>
    <t>35200048</t>
  </si>
  <si>
    <t>35200049</t>
  </si>
  <si>
    <t>35200050</t>
  </si>
  <si>
    <t>35200051</t>
  </si>
  <si>
    <t>35200052</t>
  </si>
  <si>
    <t>35200053</t>
  </si>
  <si>
    <t>35200054</t>
  </si>
  <si>
    <t>35200055</t>
  </si>
  <si>
    <t>35200056</t>
  </si>
  <si>
    <t>35200057</t>
  </si>
  <si>
    <t>35200058</t>
  </si>
  <si>
    <t>35200062</t>
  </si>
  <si>
    <t>35200064</t>
  </si>
  <si>
    <t>35200065</t>
  </si>
  <si>
    <t>35200066</t>
  </si>
  <si>
    <t>35200067</t>
  </si>
  <si>
    <t>35200068</t>
  </si>
  <si>
    <t>35200069</t>
  </si>
  <si>
    <t>35200070</t>
  </si>
  <si>
    <t>35200071</t>
  </si>
  <si>
    <t>35200072</t>
  </si>
  <si>
    <t>35200073</t>
  </si>
  <si>
    <t>35200074</t>
  </si>
  <si>
    <t>35200078</t>
  </si>
  <si>
    <t>35200079</t>
  </si>
  <si>
    <t>35200080</t>
  </si>
  <si>
    <t>35200082</t>
  </si>
  <si>
    <t>35200085</t>
  </si>
  <si>
    <t>35200086</t>
  </si>
  <si>
    <t>35200087</t>
  </si>
  <si>
    <t>35200088</t>
  </si>
  <si>
    <t>35200089</t>
  </si>
  <si>
    <t>35200090</t>
  </si>
  <si>
    <t>35200091</t>
  </si>
  <si>
    <t>35200092</t>
  </si>
  <si>
    <t>35200093</t>
  </si>
  <si>
    <t>35200094</t>
  </si>
  <si>
    <t>35200095</t>
  </si>
  <si>
    <t>35200096</t>
  </si>
  <si>
    <t>35200097</t>
  </si>
  <si>
    <t>35200099</t>
  </si>
  <si>
    <t>35200100</t>
  </si>
  <si>
    <t>35200101</t>
  </si>
  <si>
    <t>35200102</t>
  </si>
  <si>
    <t>35200103</t>
  </si>
  <si>
    <t>35200104</t>
  </si>
  <si>
    <t>35200105</t>
  </si>
  <si>
    <t>35200106</t>
  </si>
  <si>
    <t>35200107</t>
  </si>
  <si>
    <t>35200108</t>
  </si>
  <si>
    <t>35200109</t>
  </si>
  <si>
    <t>35200110</t>
  </si>
  <si>
    <t>35200111</t>
  </si>
  <si>
    <t>35200112</t>
  </si>
  <si>
    <t>35200114</t>
  </si>
  <si>
    <t>35200115</t>
  </si>
  <si>
    <t>35200116</t>
  </si>
  <si>
    <t>35200117</t>
  </si>
  <si>
    <t>35200118</t>
  </si>
  <si>
    <t>35200119</t>
  </si>
  <si>
    <t>35200120</t>
  </si>
  <si>
    <t>35200121</t>
  </si>
  <si>
    <t>35200123</t>
  </si>
  <si>
    <t>35200124</t>
  </si>
  <si>
    <t>35200125</t>
  </si>
  <si>
    <t>35200126</t>
  </si>
  <si>
    <t>35200127</t>
  </si>
  <si>
    <t>35200128</t>
  </si>
  <si>
    <t>35200133</t>
  </si>
  <si>
    <t>35200134</t>
  </si>
  <si>
    <t>35200135</t>
  </si>
  <si>
    <t>35200136</t>
  </si>
  <si>
    <t>35200137</t>
  </si>
  <si>
    <t>35200138</t>
  </si>
  <si>
    <t>35200139</t>
  </si>
  <si>
    <t>35200140</t>
  </si>
  <si>
    <t>35200141</t>
  </si>
  <si>
    <t>35200142</t>
  </si>
  <si>
    <t>35200143</t>
  </si>
  <si>
    <t>35200144</t>
  </si>
  <si>
    <t>35200145</t>
  </si>
  <si>
    <t>35200146</t>
  </si>
  <si>
    <t>35200147</t>
  </si>
  <si>
    <t>35200148</t>
  </si>
  <si>
    <t>35200149</t>
  </si>
  <si>
    <t>35200150</t>
  </si>
  <si>
    <t>35200161</t>
  </si>
  <si>
    <t>35200162</t>
  </si>
  <si>
    <t>35200163</t>
  </si>
  <si>
    <t>35200164</t>
  </si>
  <si>
    <t>35200165</t>
  </si>
  <si>
    <t>35200166</t>
  </si>
  <si>
    <t>35200167</t>
  </si>
  <si>
    <t>35200173</t>
  </si>
  <si>
    <t>35200174</t>
  </si>
  <si>
    <t>35200175</t>
  </si>
  <si>
    <t>35200176</t>
  </si>
  <si>
    <t>35200177</t>
  </si>
  <si>
    <t>35200178</t>
  </si>
  <si>
    <t>35200179</t>
  </si>
  <si>
    <t>35200180</t>
  </si>
  <si>
    <t>35200181</t>
  </si>
  <si>
    <t>35200182</t>
  </si>
  <si>
    <t>35200183</t>
  </si>
  <si>
    <t>35200186</t>
  </si>
  <si>
    <t>35200187</t>
  </si>
  <si>
    <t>35200188</t>
  </si>
  <si>
    <t>35200189</t>
  </si>
  <si>
    <t>35200190</t>
  </si>
  <si>
    <t>35200193</t>
  </si>
  <si>
    <t>35200196</t>
  </si>
  <si>
    <t>35200197</t>
  </si>
  <si>
    <t>35200198</t>
  </si>
  <si>
    <t>35200199</t>
  </si>
  <si>
    <t>35200200</t>
  </si>
  <si>
    <t>35200201</t>
  </si>
  <si>
    <t>35200202</t>
  </si>
  <si>
    <t>35200203</t>
  </si>
  <si>
    <t>35200204</t>
  </si>
  <si>
    <t>35200205</t>
  </si>
  <si>
    <t>35200206</t>
  </si>
  <si>
    <t>35200207</t>
  </si>
  <si>
    <t>35200208</t>
  </si>
  <si>
    <t>35200209</t>
  </si>
  <si>
    <t>35200210</t>
  </si>
  <si>
    <t>35200211</t>
  </si>
  <si>
    <t>35200212</t>
  </si>
  <si>
    <t>35200213</t>
  </si>
  <si>
    <t>35200214</t>
  </si>
  <si>
    <t>35200215</t>
  </si>
  <si>
    <t>35200216</t>
  </si>
  <si>
    <t>35200217</t>
  </si>
  <si>
    <t>35200218</t>
  </si>
  <si>
    <t>35200219</t>
  </si>
  <si>
    <t>35200220</t>
  </si>
  <si>
    <t>35200221</t>
  </si>
  <si>
    <t>35200222</t>
  </si>
  <si>
    <t>35200223</t>
  </si>
  <si>
    <t>35200224</t>
  </si>
  <si>
    <t>35200232</t>
  </si>
  <si>
    <t>35200233</t>
  </si>
  <si>
    <t>35200234</t>
  </si>
  <si>
    <t>35200235</t>
  </si>
  <si>
    <t>35200236</t>
  </si>
  <si>
    <t>35200237</t>
  </si>
  <si>
    <t>35200238</t>
  </si>
  <si>
    <t>35200239</t>
  </si>
  <si>
    <t>35200242</t>
  </si>
  <si>
    <t>35200243</t>
  </si>
  <si>
    <t>35200244</t>
  </si>
  <si>
    <t>35200245</t>
  </si>
  <si>
    <t>35200246</t>
  </si>
  <si>
    <t>35200249</t>
  </si>
  <si>
    <t>35200250</t>
  </si>
  <si>
    <t>35200251</t>
  </si>
  <si>
    <t>35200252</t>
  </si>
  <si>
    <t>35200253</t>
  </si>
  <si>
    <t>35200254</t>
  </si>
  <si>
    <t>35200255</t>
  </si>
  <si>
    <t>35200256</t>
  </si>
  <si>
    <t>35200260</t>
  </si>
  <si>
    <t>35200261</t>
  </si>
  <si>
    <t>35200262</t>
  </si>
  <si>
    <t>35200263</t>
  </si>
  <si>
    <t>35200264</t>
  </si>
  <si>
    <t>35200265</t>
  </si>
  <si>
    <t>35200266</t>
  </si>
  <si>
    <t>35200267</t>
  </si>
  <si>
    <t>35200268</t>
  </si>
  <si>
    <t>35200269</t>
  </si>
  <si>
    <t>35200271</t>
  </si>
  <si>
    <t>35200272</t>
  </si>
  <si>
    <t>35200273</t>
  </si>
  <si>
    <t>35200275</t>
  </si>
  <si>
    <t>35200278</t>
  </si>
  <si>
    <t>35200279</t>
  </si>
  <si>
    <t>35200280</t>
  </si>
  <si>
    <t>35200281</t>
  </si>
  <si>
    <t>35200284</t>
  </si>
  <si>
    <t>35200288</t>
  </si>
  <si>
    <t>35200289</t>
  </si>
  <si>
    <t>35200290</t>
  </si>
  <si>
    <t>35200291</t>
  </si>
  <si>
    <t>35200292</t>
  </si>
  <si>
    <t>35200293</t>
  </si>
  <si>
    <t>35200294</t>
  </si>
  <si>
    <t>35200297</t>
  </si>
  <si>
    <t>35200298</t>
  </si>
  <si>
    <t>35200300</t>
  </si>
  <si>
    <t>35200301</t>
  </si>
  <si>
    <t>35200302</t>
  </si>
  <si>
    <t>35200303</t>
  </si>
  <si>
    <t>35200304</t>
  </si>
  <si>
    <t>35200305</t>
  </si>
  <si>
    <t>35200306</t>
  </si>
  <si>
    <t>35200307</t>
  </si>
  <si>
    <t>35200308</t>
  </si>
  <si>
    <t>35200309</t>
  </si>
  <si>
    <t>35200310</t>
  </si>
  <si>
    <t>35200313</t>
  </si>
  <si>
    <t>35200315</t>
  </si>
  <si>
    <t>35200316</t>
  </si>
  <si>
    <t>35200317</t>
  </si>
  <si>
    <t>35200318</t>
  </si>
  <si>
    <t>35200319</t>
  </si>
  <si>
    <t>35200320</t>
  </si>
  <si>
    <t>35200321</t>
  </si>
  <si>
    <t>35200322</t>
  </si>
  <si>
    <t>35200323</t>
  </si>
  <si>
    <t>35200324</t>
  </si>
  <si>
    <t>35200325</t>
  </si>
  <si>
    <t>35200326</t>
  </si>
  <si>
    <t>35200327</t>
  </si>
  <si>
    <t>35200328</t>
  </si>
  <si>
    <t>35200329</t>
  </si>
  <si>
    <t>35200330</t>
  </si>
  <si>
    <t>35200331</t>
  </si>
  <si>
    <t>35200332</t>
  </si>
  <si>
    <t>35200333</t>
  </si>
  <si>
    <t>35200334</t>
  </si>
  <si>
    <t>35200335</t>
  </si>
  <si>
    <t>35200336</t>
  </si>
  <si>
    <t>35200337</t>
  </si>
  <si>
    <t>35200338</t>
  </si>
  <si>
    <t>35200339</t>
  </si>
  <si>
    <t>35200352</t>
  </si>
  <si>
    <t>35200355</t>
  </si>
  <si>
    <t>35200357</t>
  </si>
  <si>
    <t>35200358</t>
  </si>
  <si>
    <t>35200359</t>
  </si>
  <si>
    <t>35200360</t>
  </si>
  <si>
    <t>35200361</t>
  </si>
  <si>
    <t>35200362</t>
  </si>
  <si>
    <t>35200363</t>
  </si>
  <si>
    <t>35200364</t>
  </si>
  <si>
    <t>35200366</t>
  </si>
  <si>
    <t>35200368</t>
  </si>
  <si>
    <t>35200370</t>
  </si>
  <si>
    <t>35200371</t>
  </si>
  <si>
    <t>35200372</t>
  </si>
  <si>
    <t>35200373</t>
  </si>
  <si>
    <t>35200374</t>
  </si>
  <si>
    <t>35200375</t>
  </si>
  <si>
    <t>35200376</t>
  </si>
  <si>
    <t>35200377</t>
  </si>
  <si>
    <t>35200378</t>
  </si>
  <si>
    <t>35200379</t>
  </si>
  <si>
    <t>35200380</t>
  </si>
  <si>
    <t>35200381</t>
  </si>
  <si>
    <t>35200382</t>
  </si>
  <si>
    <t>35200383</t>
  </si>
  <si>
    <t>35200384</t>
  </si>
  <si>
    <t>35200385</t>
  </si>
  <si>
    <t>35200386</t>
  </si>
  <si>
    <t>35200387</t>
  </si>
  <si>
    <t>35200388</t>
  </si>
  <si>
    <t>35200389</t>
  </si>
  <si>
    <t>35200391</t>
  </si>
  <si>
    <t>35200392</t>
  </si>
  <si>
    <t>35200393</t>
  </si>
  <si>
    <t>35200394</t>
  </si>
  <si>
    <t>35200395</t>
  </si>
  <si>
    <t>35200396</t>
  </si>
  <si>
    <t>35200397</t>
  </si>
  <si>
    <t>35200400</t>
  </si>
  <si>
    <t>35200401</t>
  </si>
  <si>
    <t>35200402</t>
  </si>
  <si>
    <t>35200404</t>
  </si>
  <si>
    <t>35200405</t>
  </si>
  <si>
    <t>35200406</t>
  </si>
  <si>
    <t>35200407</t>
  </si>
  <si>
    <t>35200408</t>
  </si>
  <si>
    <t>35200409</t>
  </si>
  <si>
    <t>35200410</t>
  </si>
  <si>
    <t>35200411</t>
  </si>
  <si>
    <t>35200412</t>
  </si>
  <si>
    <t>35200413</t>
  </si>
  <si>
    <t>35200414</t>
  </si>
  <si>
    <t>35200415</t>
  </si>
  <si>
    <t>35200416</t>
  </si>
  <si>
    <t>35200417</t>
  </si>
  <si>
    <t>35200418</t>
  </si>
  <si>
    <t>35200420</t>
  </si>
  <si>
    <t>35200421</t>
  </si>
  <si>
    <t>35200422</t>
  </si>
  <si>
    <t>35200423</t>
  </si>
  <si>
    <t>35200426</t>
  </si>
  <si>
    <t>35200427</t>
  </si>
  <si>
    <t>35200428</t>
  </si>
  <si>
    <t>35200429</t>
  </si>
  <si>
    <t>35200430</t>
  </si>
  <si>
    <t>35200431</t>
  </si>
  <si>
    <t>35200432</t>
  </si>
  <si>
    <t>35200433</t>
  </si>
  <si>
    <t>35200434</t>
  </si>
  <si>
    <t>35200435</t>
  </si>
  <si>
    <t>35200436</t>
  </si>
  <si>
    <t>35200437</t>
  </si>
  <si>
    <t>35200438</t>
  </si>
  <si>
    <t>35200439</t>
  </si>
  <si>
    <t>35200440</t>
  </si>
  <si>
    <t>35200442</t>
  </si>
  <si>
    <t>35200443</t>
  </si>
  <si>
    <t>35200444</t>
  </si>
  <si>
    <t>35200445</t>
  </si>
  <si>
    <t>35200449</t>
  </si>
  <si>
    <t>35200450</t>
  </si>
  <si>
    <t>35200451</t>
  </si>
  <si>
    <t>35200452</t>
  </si>
  <si>
    <t>35200453</t>
  </si>
  <si>
    <t>35200454</t>
  </si>
  <si>
    <t>35200455</t>
  </si>
  <si>
    <t>35200456</t>
  </si>
  <si>
    <t>35200459</t>
  </si>
  <si>
    <t>35200460</t>
  </si>
  <si>
    <t>35200463</t>
  </si>
  <si>
    <t>35200464</t>
  </si>
  <si>
    <t>35200465</t>
  </si>
  <si>
    <t>35200466</t>
  </si>
  <si>
    <t>35200467</t>
  </si>
  <si>
    <t>35200468</t>
  </si>
  <si>
    <t>35200469</t>
  </si>
  <si>
    <t>35200470</t>
  </si>
  <si>
    <t>35200471</t>
  </si>
  <si>
    <t>35200472</t>
  </si>
  <si>
    <t>35200475</t>
  </si>
  <si>
    <t>35200478</t>
  </si>
  <si>
    <t>35200479</t>
  </si>
  <si>
    <t>35200480</t>
  </si>
  <si>
    <t>35200481</t>
  </si>
  <si>
    <t>35200482</t>
  </si>
  <si>
    <t>35200483</t>
  </si>
  <si>
    <t>35200484</t>
  </si>
  <si>
    <t>35200488</t>
  </si>
  <si>
    <t>35200489</t>
  </si>
  <si>
    <t>35200490</t>
  </si>
  <si>
    <t>35200491</t>
  </si>
  <si>
    <t>35200492</t>
  </si>
  <si>
    <t>35200493</t>
  </si>
  <si>
    <t>35200494</t>
  </si>
  <si>
    <t>35200495</t>
  </si>
  <si>
    <t>35200497</t>
  </si>
  <si>
    <t>35200498</t>
  </si>
  <si>
    <t>35200499</t>
  </si>
  <si>
    <t>35200505</t>
  </si>
  <si>
    <t>35200506</t>
  </si>
  <si>
    <t>35200510</t>
  </si>
  <si>
    <t>35200511</t>
  </si>
  <si>
    <t>35200512</t>
  </si>
  <si>
    <t>35200513</t>
  </si>
  <si>
    <t>35200514</t>
  </si>
  <si>
    <t>35200515</t>
  </si>
  <si>
    <t>35200516</t>
  </si>
  <si>
    <t>35200517</t>
  </si>
  <si>
    <t>35200518</t>
  </si>
  <si>
    <t>35200519</t>
  </si>
  <si>
    <t>35200520</t>
  </si>
  <si>
    <t>35200521</t>
  </si>
  <si>
    <t>35200522</t>
  </si>
  <si>
    <t>35200523</t>
  </si>
  <si>
    <t>35200524</t>
  </si>
  <si>
    <t>35200525</t>
  </si>
  <si>
    <t>35200529</t>
  </si>
  <si>
    <t>35200531</t>
  </si>
  <si>
    <t>35200532</t>
  </si>
  <si>
    <t>35200533</t>
  </si>
  <si>
    <t>35200534</t>
  </si>
  <si>
    <t>35200535</t>
  </si>
  <si>
    <t>35200536</t>
  </si>
  <si>
    <t>35200538</t>
  </si>
  <si>
    <t>35200539</t>
  </si>
  <si>
    <t>35200540</t>
  </si>
  <si>
    <t>35200541</t>
  </si>
  <si>
    <t>35200542</t>
  </si>
  <si>
    <t>35200545</t>
  </si>
  <si>
    <t>35200561</t>
  </si>
  <si>
    <t>35200562</t>
  </si>
  <si>
    <t>35200563</t>
  </si>
  <si>
    <t>35200564</t>
  </si>
  <si>
    <t>35200565</t>
  </si>
  <si>
    <t>35200566</t>
  </si>
  <si>
    <t>35200567</t>
  </si>
  <si>
    <t>35200568</t>
  </si>
  <si>
    <t>35200569</t>
  </si>
  <si>
    <t>35200570</t>
  </si>
  <si>
    <t>35200571</t>
  </si>
  <si>
    <t>35200572</t>
  </si>
  <si>
    <t>35200573</t>
  </si>
  <si>
    <t>35200574</t>
  </si>
  <si>
    <t>35200575</t>
  </si>
  <si>
    <t>35200576</t>
  </si>
  <si>
    <t>35200577</t>
  </si>
  <si>
    <t>35200578</t>
  </si>
  <si>
    <t>35200579</t>
  </si>
  <si>
    <t>35200580</t>
  </si>
  <si>
    <t>35200581</t>
  </si>
  <si>
    <t>35200582</t>
  </si>
  <si>
    <t>35200583</t>
  </si>
  <si>
    <t>35200584</t>
  </si>
  <si>
    <t>35200585</t>
  </si>
  <si>
    <t>35200586</t>
  </si>
  <si>
    <t>35200587</t>
  </si>
  <si>
    <t>35200588</t>
  </si>
  <si>
    <t>35200589</t>
  </si>
  <si>
    <t>35200590</t>
  </si>
  <si>
    <t>35200591</t>
  </si>
  <si>
    <t>35200593</t>
  </si>
  <si>
    <t>35200594</t>
  </si>
  <si>
    <t>35200595</t>
  </si>
  <si>
    <t>35200596</t>
  </si>
  <si>
    <t>35200597</t>
  </si>
  <si>
    <t>35200598</t>
  </si>
  <si>
    <t>35200599</t>
  </si>
  <si>
    <t>35200600</t>
  </si>
  <si>
    <t>35200601</t>
  </si>
  <si>
    <t>35200602</t>
  </si>
  <si>
    <t>35200603</t>
  </si>
  <si>
    <t>35200604</t>
  </si>
  <si>
    <t>35200605</t>
  </si>
  <si>
    <t>35200606</t>
  </si>
  <si>
    <t>35200610</t>
  </si>
  <si>
    <t>35200611</t>
  </si>
  <si>
    <t>35200612</t>
  </si>
  <si>
    <t>35200639</t>
  </si>
  <si>
    <t>35200640</t>
  </si>
  <si>
    <t>35200641</t>
  </si>
  <si>
    <t>35200642</t>
  </si>
  <si>
    <t>35200643</t>
  </si>
  <si>
    <t>35200644</t>
  </si>
  <si>
    <t>35200645</t>
  </si>
  <si>
    <t>35200646</t>
  </si>
  <si>
    <t>35200647</t>
  </si>
  <si>
    <t>35200648</t>
  </si>
  <si>
    <t>35200649</t>
  </si>
  <si>
    <t>35200650</t>
  </si>
  <si>
    <t>35200651</t>
  </si>
  <si>
    <t>35200652</t>
  </si>
  <si>
    <t>35200653</t>
  </si>
  <si>
    <t>35200654</t>
  </si>
  <si>
    <t>35200655</t>
  </si>
  <si>
    <t>35200656</t>
  </si>
  <si>
    <t>35200657</t>
  </si>
  <si>
    <t>35200658</t>
  </si>
  <si>
    <t>35200659</t>
  </si>
  <si>
    <t>35200660</t>
  </si>
  <si>
    <t>35200661</t>
  </si>
  <si>
    <t>35200662</t>
  </si>
  <si>
    <t>35200663</t>
  </si>
  <si>
    <t>35200664</t>
  </si>
  <si>
    <t>35200665</t>
  </si>
  <si>
    <t>35200666</t>
  </si>
  <si>
    <t>35200667</t>
  </si>
  <si>
    <t>35200668</t>
  </si>
  <si>
    <t>35200669</t>
  </si>
  <si>
    <t>35200670</t>
  </si>
  <si>
    <t>35200671</t>
  </si>
  <si>
    <t>35200672</t>
  </si>
  <si>
    <t>35200673</t>
  </si>
  <si>
    <t>35200674</t>
  </si>
  <si>
    <t>35200675</t>
  </si>
  <si>
    <t>35200676</t>
  </si>
  <si>
    <t>35200677</t>
  </si>
  <si>
    <t>35200678</t>
  </si>
  <si>
    <t>35200679</t>
  </si>
  <si>
    <t>35200680</t>
  </si>
  <si>
    <t>35200681</t>
  </si>
  <si>
    <t>35200682</t>
  </si>
  <si>
    <t>35200683</t>
  </si>
  <si>
    <t>35200686</t>
  </si>
  <si>
    <t>35200687</t>
  </si>
  <si>
    <t>35200688</t>
  </si>
  <si>
    <t>35200689</t>
  </si>
  <si>
    <t>35200690</t>
  </si>
  <si>
    <t>35200691</t>
  </si>
  <si>
    <t>35200692</t>
  </si>
  <si>
    <t>35200693</t>
  </si>
  <si>
    <t>35200694</t>
  </si>
  <si>
    <t>35200695</t>
  </si>
  <si>
    <t>35200696</t>
  </si>
  <si>
    <t>35200697</t>
  </si>
  <si>
    <t>35200698</t>
  </si>
  <si>
    <t>35200699</t>
  </si>
  <si>
    <t>35200700</t>
  </si>
  <si>
    <t>35200701</t>
  </si>
  <si>
    <t>35200702</t>
  </si>
  <si>
    <t>35200703</t>
  </si>
  <si>
    <t>35200704</t>
  </si>
  <si>
    <t>35200705</t>
  </si>
  <si>
    <t>35200706</t>
  </si>
  <si>
    <t>35200707</t>
  </si>
  <si>
    <t>35200708</t>
  </si>
  <si>
    <t>35200709</t>
  </si>
  <si>
    <t>35200710</t>
  </si>
  <si>
    <t>35200711</t>
  </si>
  <si>
    <t>35200712</t>
  </si>
  <si>
    <t>35200713</t>
  </si>
  <si>
    <t>35200714</t>
  </si>
  <si>
    <t>35200715</t>
  </si>
  <si>
    <t>35200716</t>
  </si>
  <si>
    <t>35200717</t>
  </si>
  <si>
    <t>35200718</t>
  </si>
  <si>
    <t>35200719</t>
  </si>
  <si>
    <t>35200720</t>
  </si>
  <si>
    <t>35200724</t>
  </si>
  <si>
    <t>35200725</t>
  </si>
  <si>
    <t>35200726</t>
  </si>
  <si>
    <t>35200727</t>
  </si>
  <si>
    <t>35200728</t>
  </si>
  <si>
    <t>35200729</t>
  </si>
  <si>
    <t>35200730</t>
  </si>
  <si>
    <t>35200731</t>
  </si>
  <si>
    <t>35200732</t>
  </si>
  <si>
    <t>35200733</t>
  </si>
  <si>
    <t>35200734</t>
  </si>
  <si>
    <t>35200735</t>
  </si>
  <si>
    <t>35200736</t>
  </si>
  <si>
    <t>35200737</t>
  </si>
  <si>
    <t>35200738</t>
  </si>
  <si>
    <t>35200739</t>
  </si>
  <si>
    <t>35200740</t>
  </si>
  <si>
    <t>35200741</t>
  </si>
  <si>
    <t>35200744</t>
  </si>
  <si>
    <t>35200745</t>
  </si>
  <si>
    <t>35200746</t>
  </si>
  <si>
    <t>35200747</t>
  </si>
  <si>
    <t>35200748</t>
  </si>
  <si>
    <t>35200749</t>
  </si>
  <si>
    <t>35200750</t>
  </si>
  <si>
    <t>35200751</t>
  </si>
  <si>
    <t>35200752</t>
  </si>
  <si>
    <t>35200753</t>
  </si>
  <si>
    <t>35200754</t>
  </si>
  <si>
    <t>35200755</t>
  </si>
  <si>
    <t>35200756</t>
  </si>
  <si>
    <t>35200757</t>
  </si>
  <si>
    <t>35200768</t>
  </si>
  <si>
    <t>35200769</t>
  </si>
  <si>
    <t>35200770</t>
  </si>
  <si>
    <t>35200771</t>
  </si>
  <si>
    <t>35200772</t>
  </si>
  <si>
    <t>35200774</t>
  </si>
  <si>
    <t>35200783</t>
  </si>
  <si>
    <t>35200791</t>
  </si>
  <si>
    <t>35200792</t>
  </si>
  <si>
    <t>35200794</t>
  </si>
  <si>
    <t>35200795</t>
  </si>
  <si>
    <t>35200796</t>
  </si>
  <si>
    <t>35200797</t>
  </si>
  <si>
    <t>35200798</t>
  </si>
  <si>
    <t>35200801</t>
  </si>
  <si>
    <t>35200802</t>
  </si>
  <si>
    <t>35200803</t>
  </si>
  <si>
    <t>35200804</t>
  </si>
  <si>
    <t>35200805</t>
  </si>
  <si>
    <t>35200806</t>
  </si>
  <si>
    <t>35200807</t>
  </si>
  <si>
    <t>35200808</t>
  </si>
  <si>
    <t>35200809</t>
  </si>
  <si>
    <t>35200810</t>
  </si>
  <si>
    <t>35200811</t>
  </si>
  <si>
    <t>35200812</t>
  </si>
  <si>
    <t>35200813</t>
  </si>
  <si>
    <t>35200814</t>
  </si>
  <si>
    <t>35200815</t>
  </si>
  <si>
    <t>35200821</t>
  </si>
  <si>
    <t>35200822</t>
  </si>
  <si>
    <t>35200826</t>
  </si>
  <si>
    <t>35200827</t>
  </si>
  <si>
    <t>35200828</t>
  </si>
  <si>
    <t>35200829</t>
  </si>
  <si>
    <t>35200831</t>
  </si>
  <si>
    <t>35200832</t>
  </si>
  <si>
    <t>35200833</t>
  </si>
  <si>
    <t>35200855</t>
  </si>
  <si>
    <t>35200859</t>
  </si>
  <si>
    <t>35200860</t>
  </si>
  <si>
    <t>35200861</t>
  </si>
  <si>
    <t>35200862</t>
  </si>
  <si>
    <t>35200863</t>
  </si>
  <si>
    <t>35200864</t>
  </si>
  <si>
    <t>35200865</t>
  </si>
  <si>
    <t>35200866</t>
  </si>
  <si>
    <t>35200867</t>
  </si>
  <si>
    <t>35200868</t>
  </si>
  <si>
    <t>35200869</t>
  </si>
  <si>
    <t>35200870</t>
  </si>
  <si>
    <t>35200876</t>
  </si>
  <si>
    <t>35200877</t>
  </si>
  <si>
    <t>35200878</t>
  </si>
  <si>
    <t>35200879</t>
  </si>
  <si>
    <t>35200880</t>
  </si>
  <si>
    <t>35200881</t>
  </si>
  <si>
    <t>35200882</t>
  </si>
  <si>
    <t>35200883</t>
  </si>
  <si>
    <t>35200884</t>
  </si>
  <si>
    <t>35200885</t>
  </si>
  <si>
    <t>35200886</t>
  </si>
  <si>
    <t>35200887</t>
  </si>
  <si>
    <t>35200888</t>
  </si>
  <si>
    <t>35200889</t>
  </si>
  <si>
    <t>35200890</t>
  </si>
  <si>
    <t>35200891</t>
  </si>
  <si>
    <t>35200892</t>
  </si>
  <si>
    <t>35200893</t>
  </si>
  <si>
    <t>35200894</t>
  </si>
  <si>
    <t>35200895</t>
  </si>
  <si>
    <t>35200896</t>
  </si>
  <si>
    <t>35200897</t>
  </si>
  <si>
    <t>35200898</t>
  </si>
  <si>
    <t>35200899</t>
  </si>
  <si>
    <t>35200900</t>
  </si>
  <si>
    <t>35200901</t>
  </si>
  <si>
    <t>35200902</t>
  </si>
  <si>
    <t>35200903</t>
  </si>
  <si>
    <t>35200905</t>
  </si>
  <si>
    <t>35200906</t>
  </si>
  <si>
    <t>35200907</t>
  </si>
  <si>
    <t>35200908</t>
  </si>
  <si>
    <t>35200909</t>
  </si>
  <si>
    <t>35200910</t>
  </si>
  <si>
    <t>35200911</t>
  </si>
  <si>
    <t>35200912</t>
  </si>
  <si>
    <t>35200913</t>
  </si>
  <si>
    <t>35200914</t>
  </si>
  <si>
    <t>35200915</t>
  </si>
  <si>
    <t>35200916</t>
  </si>
  <si>
    <t>35200917</t>
  </si>
  <si>
    <t>35200918</t>
  </si>
  <si>
    <t>35200919</t>
  </si>
  <si>
    <t>35200920</t>
  </si>
  <si>
    <t>35200921</t>
  </si>
  <si>
    <t>35200922</t>
  </si>
  <si>
    <t>35200923</t>
  </si>
  <si>
    <t>35200924</t>
  </si>
  <si>
    <t>35200925</t>
  </si>
  <si>
    <t>35200926</t>
  </si>
  <si>
    <t>35200927</t>
  </si>
  <si>
    <t>35200928</t>
  </si>
  <si>
    <t>35200929</t>
  </si>
  <si>
    <t>35200930</t>
  </si>
  <si>
    <t>35200931</t>
  </si>
  <si>
    <t>35200932</t>
  </si>
  <si>
    <t>35200933</t>
  </si>
  <si>
    <t>35200934</t>
  </si>
  <si>
    <t>35200935</t>
  </si>
  <si>
    <t>35200936</t>
  </si>
  <si>
    <t>35200937</t>
  </si>
  <si>
    <t>35200938</t>
  </si>
  <si>
    <t>35200939</t>
  </si>
  <si>
    <t>35200940</t>
  </si>
  <si>
    <t>35200941</t>
  </si>
  <si>
    <t>35200942</t>
  </si>
  <si>
    <t>35200943</t>
  </si>
  <si>
    <t>35200944</t>
  </si>
  <si>
    <t>35200945</t>
  </si>
  <si>
    <t>35200946</t>
  </si>
  <si>
    <t>35200949</t>
  </si>
  <si>
    <t>35200950</t>
  </si>
  <si>
    <t>35200951</t>
  </si>
  <si>
    <t>35200952</t>
  </si>
  <si>
    <t>35200953</t>
  </si>
  <si>
    <t>35200954</t>
  </si>
  <si>
    <t>35200955</t>
  </si>
  <si>
    <t>35200956</t>
  </si>
  <si>
    <t>35200957</t>
  </si>
  <si>
    <t>35200958</t>
  </si>
  <si>
    <t>35200959</t>
  </si>
  <si>
    <t>35200960</t>
  </si>
  <si>
    <t>35200961</t>
  </si>
  <si>
    <t>35200962</t>
  </si>
  <si>
    <t>35200963</t>
  </si>
  <si>
    <t>35200965</t>
  </si>
  <si>
    <t>35200966</t>
  </si>
  <si>
    <t>35200967</t>
  </si>
  <si>
    <t>35200968</t>
  </si>
  <si>
    <t>35200969</t>
  </si>
  <si>
    <t>35200974</t>
  </si>
  <si>
    <t>35200975</t>
  </si>
  <si>
    <t>35200976</t>
  </si>
  <si>
    <t>35200977</t>
  </si>
  <si>
    <t>35200979</t>
  </si>
  <si>
    <t>35200981</t>
  </si>
  <si>
    <t>35200983</t>
  </si>
  <si>
    <t>35200985</t>
  </si>
  <si>
    <t>35200986</t>
  </si>
  <si>
    <t>35200987</t>
  </si>
  <si>
    <t>35200988</t>
  </si>
  <si>
    <t>35200989</t>
  </si>
  <si>
    <t>35200990</t>
  </si>
  <si>
    <t>35200991</t>
  </si>
  <si>
    <t>35200992</t>
  </si>
  <si>
    <t>35200993</t>
  </si>
  <si>
    <t>35200994</t>
  </si>
  <si>
    <t>35200995</t>
  </si>
  <si>
    <t>35200996</t>
  </si>
  <si>
    <t>35200997</t>
  </si>
  <si>
    <t>35200998</t>
  </si>
  <si>
    <t>35200999</t>
  </si>
  <si>
    <t>35201000</t>
  </si>
  <si>
    <t>35201001</t>
  </si>
  <si>
    <t>35201002</t>
  </si>
  <si>
    <t>35201003</t>
  </si>
  <si>
    <t>35201004</t>
  </si>
  <si>
    <t>35201005</t>
  </si>
  <si>
    <t>35201006</t>
  </si>
  <si>
    <t>35201007</t>
  </si>
  <si>
    <t>35201008</t>
  </si>
  <si>
    <t>35201009</t>
  </si>
  <si>
    <t>35201010</t>
  </si>
  <si>
    <t>35201011</t>
  </si>
  <si>
    <t>35201012</t>
  </si>
  <si>
    <t>35201013</t>
  </si>
  <si>
    <t>35201014</t>
  </si>
  <si>
    <t>35201015</t>
  </si>
  <si>
    <t>35201016</t>
  </si>
  <si>
    <t>35201017</t>
  </si>
  <si>
    <t>35201018</t>
  </si>
  <si>
    <t>35201019</t>
  </si>
  <si>
    <t>35201020</t>
  </si>
  <si>
    <t>35201023</t>
  </si>
  <si>
    <t>35201024</t>
  </si>
  <si>
    <t>35201025</t>
  </si>
  <si>
    <t>35201026</t>
  </si>
  <si>
    <t>35201027</t>
  </si>
  <si>
    <t>35201028</t>
  </si>
  <si>
    <t>35201029</t>
  </si>
  <si>
    <t>35201030</t>
  </si>
  <si>
    <t>35201031</t>
  </si>
  <si>
    <t>35201032</t>
  </si>
  <si>
    <t>35201033</t>
  </si>
  <si>
    <t>35201034</t>
  </si>
  <si>
    <t>35201035</t>
  </si>
  <si>
    <t>35201036</t>
  </si>
  <si>
    <t>35201038</t>
  </si>
  <si>
    <t>35201039</t>
  </si>
  <si>
    <t>35201040</t>
  </si>
  <si>
    <t>35201041</t>
  </si>
  <si>
    <t>35201044</t>
  </si>
  <si>
    <t>35201045</t>
  </si>
  <si>
    <t>35201046</t>
  </si>
  <si>
    <t>35201047</t>
  </si>
  <si>
    <t>35201048</t>
  </si>
  <si>
    <t>35201049</t>
  </si>
  <si>
    <t>35201050</t>
  </si>
  <si>
    <t>35201051</t>
  </si>
  <si>
    <t>35201052</t>
  </si>
  <si>
    <t>35201053</t>
  </si>
  <si>
    <t>35201054</t>
  </si>
  <si>
    <t>35201055</t>
  </si>
  <si>
    <t>35201056</t>
  </si>
  <si>
    <t>35201057</t>
  </si>
  <si>
    <t>35201058</t>
  </si>
  <si>
    <t>35201059</t>
  </si>
  <si>
    <t>35201060</t>
  </si>
  <si>
    <t>35201061</t>
  </si>
  <si>
    <t>35201062</t>
  </si>
  <si>
    <t>35201063</t>
  </si>
  <si>
    <t>35201064</t>
  </si>
  <si>
    <t>35201065</t>
  </si>
  <si>
    <t>35201066</t>
  </si>
  <si>
    <t>35201067</t>
  </si>
  <si>
    <t>35201068</t>
  </si>
  <si>
    <t>35201069</t>
  </si>
  <si>
    <t>35201070</t>
  </si>
  <si>
    <t>35201071</t>
  </si>
  <si>
    <t>35201072</t>
  </si>
  <si>
    <t>35201073</t>
  </si>
  <si>
    <t>35201076</t>
  </si>
  <si>
    <t>35201077</t>
  </si>
  <si>
    <t>35201078</t>
  </si>
  <si>
    <t>35201079</t>
  </si>
  <si>
    <t>35201080</t>
  </si>
  <si>
    <t>35201081</t>
  </si>
  <si>
    <t>35201104</t>
  </si>
  <si>
    <t>35201105</t>
  </si>
  <si>
    <t>35201106</t>
  </si>
  <si>
    <t>35201107</t>
  </si>
  <si>
    <t>35201109</t>
  </si>
  <si>
    <t>35201110</t>
  </si>
  <si>
    <t>35201111</t>
  </si>
  <si>
    <t>35201112</t>
  </si>
  <si>
    <t>35201113</t>
  </si>
  <si>
    <t>35201114</t>
  </si>
  <si>
    <t>35201122</t>
  </si>
  <si>
    <t>35201123</t>
  </si>
  <si>
    <t>35201124</t>
  </si>
  <si>
    <t>35201125</t>
  </si>
  <si>
    <t>35201126</t>
  </si>
  <si>
    <t>35201127</t>
  </si>
  <si>
    <t>35201128</t>
  </si>
  <si>
    <t>35201129</t>
  </si>
  <si>
    <t>35201130</t>
  </si>
  <si>
    <t>35201131</t>
  </si>
  <si>
    <t>35201132</t>
  </si>
  <si>
    <t>35201133</t>
  </si>
  <si>
    <t>35201134</t>
  </si>
  <si>
    <t>35201139</t>
  </si>
  <si>
    <t>35201140</t>
  </si>
  <si>
    <t>35201141</t>
  </si>
  <si>
    <t>35201142</t>
  </si>
  <si>
    <t>35201143</t>
  </si>
  <si>
    <t>35201144</t>
  </si>
  <si>
    <t>35201145</t>
  </si>
  <si>
    <t>35201146</t>
  </si>
  <si>
    <t>35201147</t>
  </si>
  <si>
    <t>35201148</t>
  </si>
  <si>
    <t>35201149</t>
  </si>
  <si>
    <t>35201150</t>
  </si>
  <si>
    <t>35201151</t>
  </si>
  <si>
    <t>35201152</t>
  </si>
  <si>
    <t>35201153</t>
  </si>
  <si>
    <t>35201154</t>
  </si>
  <si>
    <t>35201155</t>
  </si>
  <si>
    <t>35201156</t>
  </si>
  <si>
    <t>35201157</t>
  </si>
  <si>
    <t>35201158</t>
  </si>
  <si>
    <t>35201159</t>
  </si>
  <si>
    <t>35201160</t>
  </si>
  <si>
    <t>35201161</t>
  </si>
  <si>
    <t>35201162</t>
  </si>
  <si>
    <t>35201163</t>
  </si>
  <si>
    <t>35201164</t>
  </si>
  <si>
    <t>35201165</t>
  </si>
  <si>
    <t>35201166</t>
  </si>
  <si>
    <t>35201167</t>
  </si>
  <si>
    <t>35201168</t>
  </si>
  <si>
    <t>35201169</t>
  </si>
  <si>
    <t>35201170</t>
  </si>
  <si>
    <t>35201171</t>
  </si>
  <si>
    <t>35201172</t>
  </si>
  <si>
    <t>35201173</t>
  </si>
  <si>
    <t>35201174</t>
  </si>
  <si>
    <t>35201175</t>
  </si>
  <si>
    <t>35201176</t>
  </si>
  <si>
    <t>35201177</t>
  </si>
  <si>
    <t>35201178</t>
  </si>
  <si>
    <t>35201179</t>
  </si>
  <si>
    <t>35201180</t>
  </si>
  <si>
    <t>35201181</t>
  </si>
  <si>
    <t>35201182</t>
  </si>
  <si>
    <t>35201185</t>
  </si>
  <si>
    <t>35201186</t>
  </si>
  <si>
    <t>35201187</t>
  </si>
  <si>
    <t>35201188</t>
  </si>
  <si>
    <t>35201191</t>
  </si>
  <si>
    <t>35201192</t>
  </si>
  <si>
    <t>35201193</t>
  </si>
  <si>
    <t>35201194</t>
  </si>
  <si>
    <t>35201195</t>
  </si>
  <si>
    <t>35201196</t>
  </si>
  <si>
    <t>35201197</t>
  </si>
  <si>
    <t>35201198</t>
  </si>
  <si>
    <t>35201199</t>
  </si>
  <si>
    <t>35201200</t>
  </si>
  <si>
    <t>35201201</t>
  </si>
  <si>
    <t>35201202</t>
  </si>
  <si>
    <t>35201203</t>
  </si>
  <si>
    <t>35201204</t>
  </si>
  <si>
    <t>35201205</t>
  </si>
  <si>
    <t>35201206</t>
  </si>
  <si>
    <t>35201209</t>
  </si>
  <si>
    <t>35201210</t>
  </si>
  <si>
    <t>35201211</t>
  </si>
  <si>
    <t>35201212</t>
  </si>
  <si>
    <t>35201213</t>
  </si>
  <si>
    <t>35201214</t>
  </si>
  <si>
    <t>35201215</t>
  </si>
  <si>
    <t>35201216</t>
  </si>
  <si>
    <t>35201217</t>
  </si>
  <si>
    <t>35201219</t>
  </si>
  <si>
    <t>35201228</t>
  </si>
  <si>
    <t>35201240</t>
  </si>
  <si>
    <t>35201241</t>
  </si>
  <si>
    <t>35201242</t>
  </si>
  <si>
    <t>35201243</t>
  </si>
  <si>
    <t>35201244</t>
  </si>
  <si>
    <t>35201249</t>
  </si>
  <si>
    <t>35201250</t>
  </si>
  <si>
    <t>35201251</t>
  </si>
  <si>
    <t>35201252</t>
  </si>
  <si>
    <t>35201253</t>
  </si>
  <si>
    <t>35201254</t>
  </si>
  <si>
    <t>35201255</t>
  </si>
  <si>
    <t>35201256</t>
  </si>
  <si>
    <t>35201257</t>
  </si>
  <si>
    <t>35201259</t>
  </si>
  <si>
    <t>35201263</t>
  </si>
  <si>
    <t>35201264</t>
  </si>
  <si>
    <t>35201267</t>
  </si>
  <si>
    <t>35201278</t>
  </si>
  <si>
    <t>35201279</t>
  </si>
  <si>
    <t>35201280</t>
  </si>
  <si>
    <t>35201281</t>
  </si>
  <si>
    <t>35201282</t>
  </si>
  <si>
    <t>35201283</t>
  </si>
  <si>
    <t>35201284</t>
  </si>
  <si>
    <t>35201285</t>
  </si>
  <si>
    <t>35201286</t>
  </si>
  <si>
    <t>35201287</t>
  </si>
  <si>
    <t>35201288</t>
  </si>
  <si>
    <t>35201289</t>
  </si>
  <si>
    <t>35201290</t>
  </si>
  <si>
    <t>35201291</t>
  </si>
  <si>
    <t>35201292</t>
  </si>
  <si>
    <t>35201293</t>
  </si>
  <si>
    <t>35201294</t>
  </si>
  <si>
    <t>35201295</t>
  </si>
  <si>
    <t>35201297</t>
  </si>
  <si>
    <t>35201298</t>
  </si>
  <si>
    <t>35201312</t>
  </si>
  <si>
    <t>35201313</t>
  </si>
  <si>
    <t>35201314</t>
  </si>
  <si>
    <t>35201315</t>
  </si>
  <si>
    <t>35201316</t>
  </si>
  <si>
    <t>35201317</t>
  </si>
  <si>
    <t>35201318</t>
  </si>
  <si>
    <t>35201319</t>
  </si>
  <si>
    <t>35201320</t>
  </si>
  <si>
    <t>35201321</t>
  </si>
  <si>
    <t>35201322</t>
  </si>
  <si>
    <t>35201323</t>
  </si>
  <si>
    <t>35201324</t>
  </si>
  <si>
    <t>35201325</t>
  </si>
  <si>
    <t>35201326</t>
  </si>
  <si>
    <t>35201327</t>
  </si>
  <si>
    <t>35201328</t>
  </si>
  <si>
    <t>35201329</t>
  </si>
  <si>
    <t>35201331</t>
  </si>
  <si>
    <t>35201332</t>
  </si>
  <si>
    <t>35201333</t>
  </si>
  <si>
    <t>35201334</t>
  </si>
  <si>
    <t>35201337</t>
  </si>
  <si>
    <t>35201338</t>
  </si>
  <si>
    <t>35201339</t>
  </si>
  <si>
    <t>35201347</t>
  </si>
  <si>
    <t>35201348</t>
  </si>
  <si>
    <t>35201349</t>
  </si>
  <si>
    <t>35201350</t>
  </si>
  <si>
    <t>35201351</t>
  </si>
  <si>
    <t>35201352</t>
  </si>
  <si>
    <t>35201353</t>
  </si>
  <si>
    <t>35201354</t>
  </si>
  <si>
    <t>35201355</t>
  </si>
  <si>
    <t>35201356</t>
  </si>
  <si>
    <t>35201357</t>
  </si>
  <si>
    <t>35201358</t>
  </si>
  <si>
    <t>35201359</t>
  </si>
  <si>
    <t>35201360</t>
  </si>
  <si>
    <t>35201361</t>
  </si>
  <si>
    <t>35201362</t>
  </si>
  <si>
    <t>35201363</t>
  </si>
  <si>
    <t>35201364</t>
  </si>
  <si>
    <t>35201365</t>
  </si>
  <si>
    <t>35201368</t>
  </si>
  <si>
    <t>35201369</t>
  </si>
  <si>
    <t>35201370</t>
  </si>
  <si>
    <t>35201371</t>
  </si>
  <si>
    <t>35201372</t>
  </si>
  <si>
    <t>35201373</t>
  </si>
  <si>
    <t>35201374</t>
  </si>
  <si>
    <t>35201375</t>
  </si>
  <si>
    <t>35201376</t>
  </si>
  <si>
    <t>35201377</t>
  </si>
  <si>
    <t>35201378</t>
  </si>
  <si>
    <t>35201379</t>
  </si>
  <si>
    <t>35201380</t>
  </si>
  <si>
    <t>35201381</t>
  </si>
  <si>
    <t>35201383</t>
  </si>
  <si>
    <t>35201384</t>
  </si>
  <si>
    <t>35201387</t>
  </si>
  <si>
    <t>35201388</t>
  </si>
  <si>
    <t>35201389</t>
  </si>
  <si>
    <t>35201390</t>
  </si>
  <si>
    <t>35201391</t>
  </si>
  <si>
    <t>35201393</t>
  </si>
  <si>
    <t>35201394</t>
  </si>
  <si>
    <t>35201395</t>
  </si>
  <si>
    <t>35201396</t>
  </si>
  <si>
    <t>35201397</t>
  </si>
  <si>
    <t>35201398</t>
  </si>
  <si>
    <t>35201399</t>
  </si>
  <si>
    <t>35201400</t>
  </si>
  <si>
    <t>35201401</t>
  </si>
  <si>
    <t>35201402</t>
  </si>
  <si>
    <t>35201403</t>
  </si>
  <si>
    <t>35201404</t>
  </si>
  <si>
    <t>35201405</t>
  </si>
  <si>
    <t>35201406</t>
  </si>
  <si>
    <t>35201407</t>
  </si>
  <si>
    <t>35201408</t>
  </si>
  <si>
    <t>35201409</t>
  </si>
  <si>
    <t>35201410</t>
  </si>
  <si>
    <t>35201411</t>
  </si>
  <si>
    <t>35201412</t>
  </si>
  <si>
    <t>35201413</t>
  </si>
  <si>
    <t>35201414</t>
  </si>
  <si>
    <t>35201415</t>
  </si>
  <si>
    <t>35201416</t>
  </si>
  <si>
    <t>35201417</t>
  </si>
  <si>
    <t>35201418</t>
  </si>
  <si>
    <t>35201419</t>
  </si>
  <si>
    <t>35201420</t>
  </si>
  <si>
    <t>35201421</t>
  </si>
  <si>
    <t>35201422</t>
  </si>
  <si>
    <t>35201423</t>
  </si>
  <si>
    <t>35201426</t>
  </si>
  <si>
    <t>35201427</t>
  </si>
  <si>
    <t>35201428</t>
  </si>
  <si>
    <t>35201429</t>
  </si>
  <si>
    <t>35201430</t>
  </si>
  <si>
    <t>35201431</t>
  </si>
  <si>
    <t>35201432</t>
  </si>
  <si>
    <t>35201433</t>
  </si>
  <si>
    <t>35201434</t>
  </si>
  <si>
    <t>35201435</t>
  </si>
  <si>
    <t>35201436</t>
  </si>
  <si>
    <t>35201437</t>
  </si>
  <si>
    <t>35201438</t>
  </si>
  <si>
    <t>35201439</t>
  </si>
  <si>
    <t>35201440</t>
  </si>
  <si>
    <t>35201441</t>
  </si>
  <si>
    <t>35201442</t>
  </si>
  <si>
    <t>35201443</t>
  </si>
  <si>
    <t>35201444</t>
  </si>
  <si>
    <t>35201445</t>
  </si>
  <si>
    <t>35201446</t>
  </si>
  <si>
    <t>35201447</t>
  </si>
  <si>
    <t>35201448</t>
  </si>
  <si>
    <t>35201449</t>
  </si>
  <si>
    <t>35201451</t>
  </si>
  <si>
    <t>35201452</t>
  </si>
  <si>
    <t>35201459</t>
  </si>
  <si>
    <t>35201460</t>
  </si>
  <si>
    <t>35201461</t>
  </si>
  <si>
    <t>35201463</t>
  </si>
  <si>
    <t>35201464</t>
  </si>
  <si>
    <t>35201466</t>
  </si>
  <si>
    <t>35201467</t>
  </si>
  <si>
    <t>35201468</t>
  </si>
  <si>
    <t>35201469</t>
  </si>
  <si>
    <t>35201471</t>
  </si>
  <si>
    <t>35201477</t>
  </si>
  <si>
    <t>35201478</t>
  </si>
  <si>
    <t>35201479</t>
  </si>
  <si>
    <t>35201480</t>
  </si>
  <si>
    <t>35201481</t>
  </si>
  <si>
    <t>35201482</t>
  </si>
  <si>
    <t>35201483</t>
  </si>
  <si>
    <t>35201485</t>
  </si>
  <si>
    <t>35201486</t>
  </si>
  <si>
    <t>35201487</t>
  </si>
  <si>
    <t>35201488</t>
  </si>
  <si>
    <t>35201489</t>
  </si>
  <si>
    <t>35201490</t>
  </si>
  <si>
    <t>35201491</t>
  </si>
  <si>
    <t>35201492</t>
  </si>
  <si>
    <t>35201493</t>
  </si>
  <si>
    <t>35201494</t>
  </si>
  <si>
    <t>35201495</t>
  </si>
  <si>
    <t>35201496</t>
  </si>
  <si>
    <t>35201497</t>
  </si>
  <si>
    <t>35201498</t>
  </si>
  <si>
    <t>35201499</t>
  </si>
  <si>
    <t>35201500</t>
  </si>
  <si>
    <t>35201501</t>
  </si>
  <si>
    <t>35201502</t>
  </si>
  <si>
    <t>35201503</t>
  </si>
  <si>
    <t>35201504</t>
  </si>
  <si>
    <t>35201505</t>
  </si>
  <si>
    <t>35201506</t>
  </si>
  <si>
    <t>35201507</t>
  </si>
  <si>
    <t>35201508</t>
  </si>
  <si>
    <t>35201509</t>
  </si>
  <si>
    <t>35201510</t>
  </si>
  <si>
    <t>35201511</t>
  </si>
  <si>
    <t>35201512</t>
  </si>
  <si>
    <t>35201513</t>
  </si>
  <si>
    <t>35201514</t>
  </si>
  <si>
    <t>35201515</t>
  </si>
  <si>
    <t>35201516</t>
  </si>
  <si>
    <t>35201517</t>
  </si>
  <si>
    <t>35201518</t>
  </si>
  <si>
    <t>35201519</t>
  </si>
  <si>
    <t>35201520</t>
  </si>
  <si>
    <t>35201521</t>
  </si>
  <si>
    <t>35201522</t>
  </si>
  <si>
    <t>35201523</t>
  </si>
  <si>
    <t>35201524</t>
  </si>
  <si>
    <t>35201525</t>
  </si>
  <si>
    <t>35201526</t>
  </si>
  <si>
    <t>35201532</t>
  </si>
  <si>
    <t>35201541</t>
  </si>
  <si>
    <t>35201542</t>
  </si>
  <si>
    <t>35201543</t>
  </si>
  <si>
    <t>35201544</t>
  </si>
  <si>
    <t>35201545</t>
  </si>
  <si>
    <t>35201547</t>
  </si>
  <si>
    <t>35201548</t>
  </si>
  <si>
    <t>35201552</t>
  </si>
  <si>
    <t>35201553</t>
  </si>
  <si>
    <t>35201554</t>
  </si>
  <si>
    <t>35201555</t>
  </si>
  <si>
    <t>35201556</t>
  </si>
  <si>
    <t>35201557</t>
  </si>
  <si>
    <t>35201558</t>
  </si>
  <si>
    <t>35201559</t>
  </si>
  <si>
    <t>35201560</t>
  </si>
  <si>
    <t>35201563</t>
  </si>
  <si>
    <t>35201564</t>
  </si>
  <si>
    <t>35201565</t>
  </si>
  <si>
    <t>35201566</t>
  </si>
  <si>
    <t>35201567</t>
  </si>
  <si>
    <t>35201568</t>
  </si>
  <si>
    <t>35201569</t>
  </si>
  <si>
    <t>35201570</t>
  </si>
  <si>
    <t>35201571</t>
  </si>
  <si>
    <t>35201572</t>
  </si>
  <si>
    <t>35201573</t>
  </si>
  <si>
    <t>35201574</t>
  </si>
  <si>
    <t>35201575</t>
  </si>
  <si>
    <t>35201576</t>
  </si>
  <si>
    <t>35201577</t>
  </si>
  <si>
    <t>35201578</t>
  </si>
  <si>
    <t>35201579</t>
  </si>
  <si>
    <t>35201580</t>
  </si>
  <si>
    <t>35201581</t>
  </si>
  <si>
    <t>35201582</t>
  </si>
  <si>
    <t>35201583</t>
  </si>
  <si>
    <t>35201584</t>
  </si>
  <si>
    <t>35201585</t>
  </si>
  <si>
    <t>35201586</t>
  </si>
  <si>
    <t>35201587</t>
  </si>
  <si>
    <t>35201588</t>
  </si>
  <si>
    <t>35201589</t>
  </si>
  <si>
    <t>35201590</t>
  </si>
  <si>
    <t>35201591</t>
  </si>
  <si>
    <t>35201592</t>
  </si>
  <si>
    <t>35201593</t>
  </si>
  <si>
    <t>35201594</t>
  </si>
  <si>
    <t>35201595</t>
  </si>
  <si>
    <t>35201596</t>
  </si>
  <si>
    <t>35201597</t>
  </si>
  <si>
    <t>35201598</t>
  </si>
  <si>
    <t>35201599</t>
  </si>
  <si>
    <t>35201600</t>
  </si>
  <si>
    <t>35201601</t>
  </si>
  <si>
    <t>35201602</t>
  </si>
  <si>
    <t>35201603</t>
  </si>
  <si>
    <t>35201604</t>
  </si>
  <si>
    <t>35201605</t>
  </si>
  <si>
    <t>35201607</t>
  </si>
  <si>
    <t>35201608</t>
  </si>
  <si>
    <t>35201609</t>
  </si>
  <si>
    <t>35201610</t>
  </si>
  <si>
    <t>35201611</t>
  </si>
  <si>
    <t>35201612</t>
  </si>
  <si>
    <t>35201613</t>
  </si>
  <si>
    <t>35201614</t>
  </si>
  <si>
    <t>35201615</t>
  </si>
  <si>
    <t>35201616</t>
  </si>
  <si>
    <t>35201617</t>
  </si>
  <si>
    <t>35201620</t>
  </si>
  <si>
    <t>35201621</t>
  </si>
  <si>
    <t>35201622</t>
  </si>
  <si>
    <t>35201623</t>
  </si>
  <si>
    <t>35201624</t>
  </si>
  <si>
    <t>35201625</t>
  </si>
  <si>
    <t>35201626</t>
  </si>
  <si>
    <t>35201627</t>
  </si>
  <si>
    <t>35201629</t>
  </si>
  <si>
    <t>35201630</t>
  </si>
  <si>
    <t>35201631</t>
  </si>
  <si>
    <t>35201632</t>
  </si>
  <si>
    <t>35201634</t>
  </si>
  <si>
    <t>35201635</t>
  </si>
  <si>
    <t>35201636</t>
  </si>
  <si>
    <t>35201641</t>
  </si>
  <si>
    <t>35201647</t>
  </si>
  <si>
    <t>35201648</t>
  </si>
  <si>
    <t>35201649</t>
  </si>
  <si>
    <t>35201650</t>
  </si>
  <si>
    <t>35201652</t>
  </si>
  <si>
    <t>35201653</t>
  </si>
  <si>
    <t>35201654</t>
  </si>
  <si>
    <t>35201656</t>
  </si>
  <si>
    <t>35201657</t>
  </si>
  <si>
    <t>35201658</t>
  </si>
  <si>
    <t>35201659</t>
  </si>
  <si>
    <t>35201660</t>
  </si>
  <si>
    <t>35201661</t>
  </si>
  <si>
    <t>35201662</t>
  </si>
  <si>
    <t>35201663</t>
  </si>
  <si>
    <t>35201664</t>
  </si>
  <si>
    <t>35201665</t>
  </si>
  <si>
    <t>35201666</t>
  </si>
  <si>
    <t>35201667</t>
  </si>
  <si>
    <t>35201670</t>
  </si>
  <si>
    <t>35201672</t>
  </si>
  <si>
    <t>35201673</t>
  </si>
  <si>
    <t>35201674</t>
  </si>
  <si>
    <t>35201675</t>
  </si>
  <si>
    <t>35201676</t>
  </si>
  <si>
    <t>35201690</t>
  </si>
  <si>
    <t>35201691</t>
  </si>
  <si>
    <t>35201692</t>
  </si>
  <si>
    <t>35201693</t>
  </si>
  <si>
    <t>35201694</t>
  </si>
  <si>
    <t>35201695</t>
  </si>
  <si>
    <t>35201696</t>
  </si>
  <si>
    <t>35201697</t>
  </si>
  <si>
    <t>35201698</t>
  </si>
  <si>
    <t>35201699</t>
  </si>
  <si>
    <t>35201700</t>
  </si>
  <si>
    <t>35201701</t>
  </si>
  <si>
    <t>35201702</t>
  </si>
  <si>
    <t>35201703</t>
  </si>
  <si>
    <t>35201704</t>
  </si>
  <si>
    <t>35201705</t>
  </si>
  <si>
    <t>35201706</t>
  </si>
  <si>
    <t>35201707</t>
  </si>
  <si>
    <t>35201708</t>
  </si>
  <si>
    <t>35201709</t>
  </si>
  <si>
    <t>35201710</t>
  </si>
  <si>
    <t>35201711</t>
  </si>
  <si>
    <t>35201712</t>
  </si>
  <si>
    <t>35201713</t>
  </si>
  <si>
    <t>35201714</t>
  </si>
  <si>
    <t>35201717</t>
  </si>
  <si>
    <t>35201718</t>
  </si>
  <si>
    <t>35201719</t>
  </si>
  <si>
    <t>35201720</t>
  </si>
  <si>
    <t>35201721</t>
  </si>
  <si>
    <t>35201722</t>
  </si>
  <si>
    <t>35201723</t>
  </si>
  <si>
    <t>35201724</t>
  </si>
  <si>
    <t>35201725</t>
  </si>
  <si>
    <t>35201726</t>
  </si>
  <si>
    <t>35201728</t>
  </si>
  <si>
    <t>35201730</t>
  </si>
  <si>
    <t>35201731</t>
  </si>
  <si>
    <t>35201732</t>
  </si>
  <si>
    <t>35201734</t>
  </si>
  <si>
    <t>35201735</t>
  </si>
  <si>
    <t>35201736</t>
  </si>
  <si>
    <t>35201737</t>
  </si>
  <si>
    <t>35201738</t>
  </si>
  <si>
    <t>35201739</t>
  </si>
  <si>
    <t>35201740</t>
  </si>
  <si>
    <t>35201741</t>
  </si>
  <si>
    <t>35201744</t>
  </si>
  <si>
    <t>35201748</t>
  </si>
  <si>
    <t>35201749</t>
  </si>
  <si>
    <t>35201750</t>
  </si>
  <si>
    <t>35201751</t>
  </si>
  <si>
    <t>35201752</t>
  </si>
  <si>
    <t>35201753</t>
  </si>
  <si>
    <t>35201754</t>
  </si>
  <si>
    <t>35201755</t>
  </si>
  <si>
    <t>35201756</t>
  </si>
  <si>
    <t>35201757</t>
  </si>
  <si>
    <t>35201758</t>
  </si>
  <si>
    <t>35201759</t>
  </si>
  <si>
    <t>35201760</t>
  </si>
  <si>
    <t>35201761</t>
  </si>
  <si>
    <t>35201762</t>
  </si>
  <si>
    <t>35201779</t>
  </si>
  <si>
    <t>35201781</t>
  </si>
  <si>
    <t>35201782</t>
  </si>
  <si>
    <t>35201783</t>
  </si>
  <si>
    <t>35201784</t>
  </si>
  <si>
    <t>35201785</t>
  </si>
  <si>
    <t>35201786</t>
  </si>
  <si>
    <t>35201787</t>
  </si>
  <si>
    <t>35201788</t>
  </si>
  <si>
    <t>35201789</t>
  </si>
  <si>
    <t>35201790</t>
  </si>
  <si>
    <t>35201791</t>
  </si>
  <si>
    <t>35201792</t>
  </si>
  <si>
    <t>35201793</t>
  </si>
  <si>
    <t>35201802</t>
  </si>
  <si>
    <t>35201803</t>
  </si>
  <si>
    <t>35201804</t>
  </si>
  <si>
    <t>35201805</t>
  </si>
  <si>
    <t>35201806</t>
  </si>
  <si>
    <t>35201807</t>
  </si>
  <si>
    <t>35201816</t>
  </si>
  <si>
    <t>35201817</t>
  </si>
  <si>
    <t>35201818</t>
  </si>
  <si>
    <t>35201819</t>
  </si>
  <si>
    <t>35201820</t>
  </si>
  <si>
    <t>35201822</t>
  </si>
  <si>
    <t>35201823</t>
  </si>
  <si>
    <t>35201824</t>
  </si>
  <si>
    <t>35201825</t>
  </si>
  <si>
    <t>35201826</t>
  </si>
  <si>
    <t>35201827</t>
  </si>
  <si>
    <t>35201828</t>
  </si>
  <si>
    <t>35201829</t>
  </si>
  <si>
    <t>35201830</t>
  </si>
  <si>
    <t>35201831</t>
  </si>
  <si>
    <t>35201832</t>
  </si>
  <si>
    <t>35201833</t>
  </si>
  <si>
    <t>35201834</t>
  </si>
  <si>
    <t>35201835</t>
  </si>
  <si>
    <t>35201838</t>
  </si>
  <si>
    <t>35201839</t>
  </si>
  <si>
    <t>35201840</t>
  </si>
  <si>
    <t>35201841</t>
  </si>
  <si>
    <t>35201842</t>
  </si>
  <si>
    <t>35201843</t>
  </si>
  <si>
    <t>35201844</t>
  </si>
  <si>
    <t>35201845</t>
  </si>
  <si>
    <t>35201846</t>
  </si>
  <si>
    <t>35201847</t>
  </si>
  <si>
    <t>35201848</t>
  </si>
  <si>
    <t>35201849</t>
  </si>
  <si>
    <t>35201850</t>
  </si>
  <si>
    <t>35201851</t>
  </si>
  <si>
    <t>35201852</t>
  </si>
  <si>
    <t>35201853</t>
  </si>
  <si>
    <t>35201854</t>
  </si>
  <si>
    <t>35201855</t>
  </si>
  <si>
    <t>35201856</t>
  </si>
  <si>
    <t>35201857</t>
  </si>
  <si>
    <t>35201858</t>
  </si>
  <si>
    <t>35201859</t>
  </si>
  <si>
    <t>35201860</t>
  </si>
  <si>
    <t>35201861</t>
  </si>
  <si>
    <t>35201862</t>
  </si>
  <si>
    <t>35201863</t>
  </si>
  <si>
    <t>35201864</t>
  </si>
  <si>
    <t>35201868</t>
  </si>
  <si>
    <t>35201869</t>
  </si>
  <si>
    <t>35201872</t>
  </si>
  <si>
    <t>35201874</t>
  </si>
  <si>
    <t>35201875</t>
  </si>
  <si>
    <t>35201876</t>
  </si>
  <si>
    <t>35201877</t>
  </si>
  <si>
    <t>35201879</t>
  </si>
  <si>
    <t>35201880</t>
  </si>
  <si>
    <t>35201881</t>
  </si>
  <si>
    <t>35201882</t>
  </si>
  <si>
    <t>35201883</t>
  </si>
  <si>
    <t>35201884</t>
  </si>
  <si>
    <t>35201885</t>
  </si>
  <si>
    <t>35201886</t>
  </si>
  <si>
    <t>35201887</t>
  </si>
  <si>
    <t>35201888</t>
  </si>
  <si>
    <t>35201889</t>
  </si>
  <si>
    <t>35201890</t>
  </si>
  <si>
    <t>35201892</t>
  </si>
  <si>
    <t>35201893</t>
  </si>
  <si>
    <t>35201894</t>
  </si>
  <si>
    <t>35201895</t>
  </si>
  <si>
    <t>35201896</t>
  </si>
  <si>
    <t>35201900</t>
  </si>
  <si>
    <t>35201901</t>
  </si>
  <si>
    <t>35201902</t>
  </si>
  <si>
    <t>35201903</t>
  </si>
  <si>
    <t>35201904</t>
  </si>
  <si>
    <t>35201905</t>
  </si>
  <si>
    <t>35201906</t>
  </si>
  <si>
    <t>35201907</t>
  </si>
  <si>
    <t>35201908</t>
  </si>
  <si>
    <t>35201909</t>
  </si>
  <si>
    <t>35201912</t>
  </si>
  <si>
    <t>35201913</t>
  </si>
  <si>
    <t>35201914</t>
  </si>
  <si>
    <t>35201915</t>
  </si>
  <si>
    <t>35201919</t>
  </si>
  <si>
    <t>35201920</t>
  </si>
  <si>
    <t>35201935</t>
  </si>
  <si>
    <t>35201936</t>
  </si>
  <si>
    <t>35201937</t>
  </si>
  <si>
    <t>35201938</t>
  </si>
  <si>
    <t>35201939</t>
  </si>
  <si>
    <t>35201940</t>
  </si>
  <si>
    <t>35201950</t>
  </si>
  <si>
    <t>35201951</t>
  </si>
  <si>
    <t>35201952</t>
  </si>
  <si>
    <t>35201953</t>
  </si>
  <si>
    <t>35201955</t>
  </si>
  <si>
    <t>35201958</t>
  </si>
  <si>
    <t>35201959</t>
  </si>
  <si>
    <t>35201960</t>
  </si>
  <si>
    <t>35201961</t>
  </si>
  <si>
    <t>35201962</t>
  </si>
  <si>
    <t>35201963</t>
  </si>
  <si>
    <t>35201964</t>
  </si>
  <si>
    <t>35201965</t>
  </si>
  <si>
    <t>35201966</t>
  </si>
  <si>
    <t>35201967</t>
  </si>
  <si>
    <t>35201968</t>
  </si>
  <si>
    <t>35201969</t>
  </si>
  <si>
    <t>35201970</t>
  </si>
  <si>
    <t>35201971</t>
  </si>
  <si>
    <t>35201972</t>
  </si>
  <si>
    <t>35201973</t>
  </si>
  <si>
    <t>35201976</t>
  </si>
  <si>
    <t>35201977</t>
  </si>
  <si>
    <t>35201979</t>
  </si>
  <si>
    <t>35201983</t>
  </si>
  <si>
    <t>35201984</t>
  </si>
  <si>
    <t>35201985</t>
  </si>
  <si>
    <t>35201986</t>
  </si>
  <si>
    <t>35201987</t>
  </si>
  <si>
    <t>35201988</t>
  </si>
  <si>
    <t>35201989</t>
  </si>
  <si>
    <t>35201992</t>
  </si>
  <si>
    <t>35201993</t>
  </si>
  <si>
    <t>35201996</t>
  </si>
  <si>
    <t>35201997</t>
  </si>
  <si>
    <t>35201998</t>
  </si>
  <si>
    <t>35201999</t>
  </si>
  <si>
    <t>35202000</t>
  </si>
  <si>
    <t>35202001</t>
  </si>
  <si>
    <t>35202002</t>
  </si>
  <si>
    <t>35202003</t>
  </si>
  <si>
    <t>35202004</t>
  </si>
  <si>
    <t>35202005</t>
  </si>
  <si>
    <t>35202006</t>
  </si>
  <si>
    <t>35202007</t>
  </si>
  <si>
    <t>35202013</t>
  </si>
  <si>
    <t>35202016</t>
  </si>
  <si>
    <t>35202017</t>
  </si>
  <si>
    <t>35202018</t>
  </si>
  <si>
    <t>35202019</t>
  </si>
  <si>
    <t>35202020</t>
  </si>
  <si>
    <t>35202021</t>
  </si>
  <si>
    <t>35202022</t>
  </si>
  <si>
    <t>35202023</t>
  </si>
  <si>
    <t>35202024</t>
  </si>
  <si>
    <t>35202025</t>
  </si>
  <si>
    <t>35202026</t>
  </si>
  <si>
    <t>35202027</t>
  </si>
  <si>
    <t>35202028</t>
  </si>
  <si>
    <t>35202029</t>
  </si>
  <si>
    <t>35202030</t>
  </si>
  <si>
    <t>35202031</t>
  </si>
  <si>
    <t>35202035</t>
  </si>
  <si>
    <t>35202036</t>
  </si>
  <si>
    <t>35202037</t>
  </si>
  <si>
    <t>35202040</t>
  </si>
  <si>
    <t>35202042</t>
  </si>
  <si>
    <t>35202045</t>
  </si>
  <si>
    <t>35202046</t>
  </si>
  <si>
    <t>35202047</t>
  </si>
  <si>
    <t>35202048</t>
  </si>
  <si>
    <t>35202049</t>
  </si>
  <si>
    <t>35202050</t>
  </si>
  <si>
    <t>35202051</t>
  </si>
  <si>
    <t>35202055</t>
  </si>
  <si>
    <t>35202056</t>
  </si>
  <si>
    <t>35202057</t>
  </si>
  <si>
    <t>35202058</t>
  </si>
  <si>
    <t>35202059</t>
  </si>
  <si>
    <t>35202065</t>
  </si>
  <si>
    <t>35202066</t>
  </si>
  <si>
    <t>35202067</t>
  </si>
  <si>
    <t>35202071</t>
  </si>
  <si>
    <t>35202072</t>
  </si>
  <si>
    <t>35202075</t>
  </si>
  <si>
    <t>35202079</t>
  </si>
  <si>
    <t>35202080</t>
  </si>
  <si>
    <t>35202084</t>
  </si>
  <si>
    <t>35202085</t>
  </si>
  <si>
    <t>35202086</t>
  </si>
  <si>
    <t>35202087</t>
  </si>
  <si>
    <t>35202088</t>
  </si>
  <si>
    <t>35202089</t>
  </si>
  <si>
    <t>35202090</t>
  </si>
  <si>
    <t>35202091</t>
  </si>
  <si>
    <t>35202096</t>
  </si>
  <si>
    <t>35202097</t>
  </si>
  <si>
    <t>35202098</t>
  </si>
  <si>
    <t>35202100</t>
  </si>
  <si>
    <t>35202101</t>
  </si>
  <si>
    <t>35202102</t>
  </si>
  <si>
    <t>35202103</t>
  </si>
  <si>
    <t>35202104</t>
  </si>
  <si>
    <t>35202105</t>
  </si>
  <si>
    <t>35202106</t>
  </si>
  <si>
    <t>35202107</t>
  </si>
  <si>
    <t>35202108</t>
  </si>
  <si>
    <t>35202109</t>
  </si>
  <si>
    <t>35202110</t>
  </si>
  <si>
    <t>35202111</t>
  </si>
  <si>
    <t>35202112</t>
  </si>
  <si>
    <t>35202113</t>
  </si>
  <si>
    <t>35202114</t>
  </si>
  <si>
    <t>35202115</t>
  </si>
  <si>
    <t>35202116</t>
  </si>
  <si>
    <t>35202117</t>
  </si>
  <si>
    <t>35202118</t>
  </si>
  <si>
    <t>35202119</t>
  </si>
  <si>
    <t>35202120</t>
  </si>
  <si>
    <t>35202121</t>
  </si>
  <si>
    <t>35202122</t>
  </si>
  <si>
    <t>35202123</t>
  </si>
  <si>
    <t>35202124</t>
  </si>
  <si>
    <t>35202125</t>
  </si>
  <si>
    <t>35202126</t>
  </si>
  <si>
    <t>35202127</t>
  </si>
  <si>
    <t>35202128</t>
  </si>
  <si>
    <t>35202129</t>
  </si>
  <si>
    <t>35202130</t>
  </si>
  <si>
    <t>35202131</t>
  </si>
  <si>
    <t>35202132</t>
  </si>
  <si>
    <t>35202133</t>
  </si>
  <si>
    <t>35202134</t>
  </si>
  <si>
    <t>35202135</t>
  </si>
  <si>
    <t>35202136</t>
  </si>
  <si>
    <t>35202137</t>
  </si>
  <si>
    <t>35202138</t>
  </si>
  <si>
    <t>35202139</t>
  </si>
  <si>
    <t>35202140</t>
  </si>
  <si>
    <t>35202141</t>
  </si>
  <si>
    <t>35202145</t>
  </si>
  <si>
    <t>35202147</t>
  </si>
  <si>
    <t>35202149</t>
  </si>
  <si>
    <t>35202150</t>
  </si>
  <si>
    <t>35202151</t>
  </si>
  <si>
    <t>35202152</t>
  </si>
  <si>
    <t>35202153</t>
  </si>
  <si>
    <t>35202154</t>
  </si>
  <si>
    <t>35202155</t>
  </si>
  <si>
    <t>35202156</t>
  </si>
  <si>
    <t>35202157</t>
  </si>
  <si>
    <t>35202158</t>
  </si>
  <si>
    <t>35202159</t>
  </si>
  <si>
    <t>35202160</t>
  </si>
  <si>
    <t>35202161</t>
  </si>
  <si>
    <t>35202162</t>
  </si>
  <si>
    <t>35202163</t>
  </si>
  <si>
    <t>35202164</t>
  </si>
  <si>
    <t>35202165</t>
  </si>
  <si>
    <t>35202166</t>
  </si>
  <si>
    <t>35202167</t>
  </si>
  <si>
    <t>35202168</t>
  </si>
  <si>
    <t>35202169</t>
  </si>
  <si>
    <t>35202170</t>
  </si>
  <si>
    <t>35202171</t>
  </si>
  <si>
    <t>35202172</t>
  </si>
  <si>
    <t>35202173</t>
  </si>
  <si>
    <t>35202174</t>
  </si>
  <si>
    <t>35202175</t>
  </si>
  <si>
    <t>35202176</t>
  </si>
  <si>
    <t>35202177</t>
  </si>
  <si>
    <t>35202178</t>
  </si>
  <si>
    <t>35202179</t>
  </si>
  <si>
    <t>35202180</t>
  </si>
  <si>
    <t>35202181</t>
  </si>
  <si>
    <t>35202183</t>
  </si>
  <si>
    <t>35202184</t>
  </si>
  <si>
    <t>35202185</t>
  </si>
  <si>
    <t>35202186</t>
  </si>
  <si>
    <t>35202187</t>
  </si>
  <si>
    <t>35202188</t>
  </si>
  <si>
    <t>35202189</t>
  </si>
  <si>
    <t>35202210</t>
  </si>
  <si>
    <t>35202211</t>
  </si>
  <si>
    <t>35202212</t>
  </si>
  <si>
    <t>35202213</t>
  </si>
  <si>
    <t>35202214</t>
  </si>
  <si>
    <t>35202215</t>
  </si>
  <si>
    <t>35202216</t>
  </si>
  <si>
    <t>35202217</t>
  </si>
  <si>
    <t>35202218</t>
  </si>
  <si>
    <t>35202222</t>
  </si>
  <si>
    <t>35202223</t>
  </si>
  <si>
    <t>35202224</t>
  </si>
  <si>
    <t>35202225</t>
  </si>
  <si>
    <t>35202226</t>
  </si>
  <si>
    <t>35202227</t>
  </si>
  <si>
    <t>35202228</t>
  </si>
  <si>
    <t>35202229</t>
  </si>
  <si>
    <t>35202230</t>
  </si>
  <si>
    <t>35202231</t>
  </si>
  <si>
    <t>35202232</t>
  </si>
  <si>
    <t>35202233</t>
  </si>
  <si>
    <t>35202234</t>
  </si>
  <si>
    <t>35202235</t>
  </si>
  <si>
    <t>35202236</t>
  </si>
  <si>
    <t>35202237</t>
  </si>
  <si>
    <t>35202238</t>
  </si>
  <si>
    <t>35202239</t>
  </si>
  <si>
    <t>35202240</t>
  </si>
  <si>
    <t>35202241</t>
  </si>
  <si>
    <t>35202242</t>
  </si>
  <si>
    <t>35202243</t>
  </si>
  <si>
    <t>35202244</t>
  </si>
  <si>
    <t>35202245</t>
  </si>
  <si>
    <t>35202246</t>
  </si>
  <si>
    <t>35202247</t>
  </si>
  <si>
    <t>35202248</t>
  </si>
  <si>
    <t>35202249</t>
  </si>
  <si>
    <t>35202251</t>
  </si>
  <si>
    <t>35202252</t>
  </si>
  <si>
    <t>35202254</t>
  </si>
  <si>
    <t>35202255</t>
  </si>
  <si>
    <t>35202256</t>
  </si>
  <si>
    <t>35202257</t>
  </si>
  <si>
    <t>35202258</t>
  </si>
  <si>
    <t>35202261</t>
  </si>
  <si>
    <t>35202262</t>
  </si>
  <si>
    <t>35202263</t>
  </si>
  <si>
    <t>35202264</t>
  </si>
  <si>
    <t>35202265</t>
  </si>
  <si>
    <t>35202266</t>
  </si>
  <si>
    <t>35202267</t>
  </si>
  <si>
    <t>35202268</t>
  </si>
  <si>
    <t>35202269</t>
  </si>
  <si>
    <t>35202270</t>
  </si>
  <si>
    <t>35202271</t>
  </si>
  <si>
    <t>35202272</t>
  </si>
  <si>
    <t>35202273</t>
  </si>
  <si>
    <t>35202274</t>
  </si>
  <si>
    <t>35202275</t>
  </si>
  <si>
    <t>35202276</t>
  </si>
  <si>
    <t>35202277</t>
  </si>
  <si>
    <t>35202278</t>
  </si>
  <si>
    <t>35202279</t>
  </si>
  <si>
    <t>35202280</t>
  </si>
  <si>
    <t>35202281</t>
  </si>
  <si>
    <t>35202282</t>
  </si>
  <si>
    <t>35202283</t>
  </si>
  <si>
    <t>35202284</t>
  </si>
  <si>
    <t>35202285</t>
  </si>
  <si>
    <t>35202286</t>
  </si>
  <si>
    <t>35202287</t>
  </si>
  <si>
    <t>35202288</t>
  </si>
  <si>
    <t>35202289</t>
  </si>
  <si>
    <t>35202290</t>
  </si>
  <si>
    <t>35202293</t>
  </si>
  <si>
    <t>35202294</t>
  </si>
  <si>
    <t>35202295</t>
  </si>
  <si>
    <t>35202296</t>
  </si>
  <si>
    <t>35202297</t>
  </si>
  <si>
    <t>35202298</t>
  </si>
  <si>
    <t>35202299</t>
  </si>
  <si>
    <t>35202300</t>
  </si>
  <si>
    <t>35202301</t>
  </si>
  <si>
    <t>35202302</t>
  </si>
  <si>
    <t>35202303</t>
  </si>
  <si>
    <t>35202304</t>
  </si>
  <si>
    <t>35202305</t>
  </si>
  <si>
    <t>35202306</t>
  </si>
  <si>
    <t>35202307</t>
  </si>
  <si>
    <t>35202309</t>
  </si>
  <si>
    <t>35202310</t>
  </si>
  <si>
    <t>35202311</t>
  </si>
  <si>
    <t>35202316</t>
  </si>
  <si>
    <t>35202321</t>
  </si>
  <si>
    <t>35202322</t>
  </si>
  <si>
    <t>35202323</t>
  </si>
  <si>
    <t>35202324</t>
  </si>
  <si>
    <t>35202325</t>
  </si>
  <si>
    <t>35202326</t>
  </si>
  <si>
    <t>35202327</t>
  </si>
  <si>
    <t>35202328</t>
  </si>
  <si>
    <t>35202336</t>
  </si>
  <si>
    <t>35202337</t>
  </si>
  <si>
    <t>35202338</t>
  </si>
  <si>
    <t>35202339</t>
  </si>
  <si>
    <t>35202340</t>
  </si>
  <si>
    <t>35202341</t>
  </si>
  <si>
    <t>35202342</t>
  </si>
  <si>
    <t>35202343</t>
  </si>
  <si>
    <t>35202344</t>
  </si>
  <si>
    <t>35202345</t>
  </si>
  <si>
    <t>35202346</t>
  </si>
  <si>
    <t>35202347</t>
  </si>
  <si>
    <t>35202348</t>
  </si>
  <si>
    <t>35202349</t>
  </si>
  <si>
    <t>35202350</t>
  </si>
  <si>
    <t>35202351</t>
  </si>
  <si>
    <t>35202352</t>
  </si>
  <si>
    <t>35202353</t>
  </si>
  <si>
    <t>35202354</t>
  </si>
  <si>
    <t>35202355</t>
  </si>
  <si>
    <t>35202356</t>
  </si>
  <si>
    <t>35202357</t>
  </si>
  <si>
    <t>35202358</t>
  </si>
  <si>
    <t>35202359</t>
  </si>
  <si>
    <t>35202360</t>
  </si>
  <si>
    <t>35202361</t>
  </si>
  <si>
    <t>35202362</t>
  </si>
  <si>
    <t>35202363</t>
  </si>
  <si>
    <t>35202364</t>
  </si>
  <si>
    <t>35202365</t>
  </si>
  <si>
    <t>35202366</t>
  </si>
  <si>
    <t>35202367</t>
  </si>
  <si>
    <t>35202368</t>
  </si>
  <si>
    <t>35202369</t>
  </si>
  <si>
    <t>35202370</t>
  </si>
  <si>
    <t>35202371</t>
  </si>
  <si>
    <t>35202372</t>
  </si>
  <si>
    <t>35202373</t>
  </si>
  <si>
    <t>35202374</t>
  </si>
  <si>
    <t>35202375</t>
  </si>
  <si>
    <t>35202376</t>
  </si>
  <si>
    <t>35202377</t>
  </si>
  <si>
    <t>35202378</t>
  </si>
  <si>
    <t>35202379</t>
  </si>
  <si>
    <t>35202380</t>
  </si>
  <si>
    <t>35202381</t>
  </si>
  <si>
    <t>35202382</t>
  </si>
  <si>
    <t>35202383</t>
  </si>
  <si>
    <t>35202384</t>
  </si>
  <si>
    <t>35202385</t>
  </si>
  <si>
    <t>35202386</t>
  </si>
  <si>
    <t>35202387</t>
  </si>
  <si>
    <t>35202388</t>
  </si>
  <si>
    <t>35202389</t>
  </si>
  <si>
    <t>35202390</t>
  </si>
  <si>
    <t>35202391</t>
  </si>
  <si>
    <t>35202392</t>
  </si>
  <si>
    <t>35202393</t>
  </si>
  <si>
    <t>35202394</t>
  </si>
  <si>
    <t>35202395</t>
  </si>
  <si>
    <t>35202396</t>
  </si>
  <si>
    <t>35202398</t>
  </si>
  <si>
    <t>35202399</t>
  </si>
  <si>
    <t>35202400</t>
  </si>
  <si>
    <t>35202401</t>
  </si>
  <si>
    <t>35202402</t>
  </si>
  <si>
    <t>35202403</t>
  </si>
  <si>
    <t>35202404</t>
  </si>
  <si>
    <t>35202405</t>
  </si>
  <si>
    <t>35202406</t>
  </si>
  <si>
    <t>35202407</t>
  </si>
  <si>
    <t>35202408</t>
  </si>
  <si>
    <t>35202409</t>
  </si>
  <si>
    <t>35202413</t>
  </si>
  <si>
    <t>35202414</t>
  </si>
  <si>
    <t>35202415</t>
  </si>
  <si>
    <t>35202416</t>
  </si>
  <si>
    <t>35202417</t>
  </si>
  <si>
    <t>35202418</t>
  </si>
  <si>
    <t>35202419</t>
  </si>
  <si>
    <t>35202431</t>
  </si>
  <si>
    <t>35202436</t>
  </si>
  <si>
    <t>35202439</t>
  </si>
  <si>
    <t>35202440</t>
  </si>
  <si>
    <t>35202441</t>
  </si>
  <si>
    <t>35202442</t>
  </si>
  <si>
    <t>35202443</t>
  </si>
  <si>
    <t>35202446</t>
  </si>
  <si>
    <t>35202447</t>
  </si>
  <si>
    <t>35202448</t>
  </si>
  <si>
    <t>35202449</t>
  </si>
  <si>
    <t>35202450</t>
  </si>
  <si>
    <t>35202451</t>
  </si>
  <si>
    <t>35202452</t>
  </si>
  <si>
    <t>35202453</t>
  </si>
  <si>
    <t>35202454</t>
  </si>
  <si>
    <t>35202455</t>
  </si>
  <si>
    <t>35202456</t>
  </si>
  <si>
    <t>35202457</t>
  </si>
  <si>
    <t>35202458</t>
  </si>
  <si>
    <t>35202459</t>
  </si>
  <si>
    <t>35202460</t>
  </si>
  <si>
    <t>35202461</t>
  </si>
  <si>
    <t>35202462</t>
  </si>
  <si>
    <t>35202466</t>
  </si>
  <si>
    <t>35202467</t>
  </si>
  <si>
    <t>35202468</t>
  </si>
  <si>
    <t>35202469</t>
  </si>
  <si>
    <t>35202472</t>
  </si>
  <si>
    <t>35202475</t>
  </si>
  <si>
    <t>35202476</t>
  </si>
  <si>
    <t>35202477</t>
  </si>
  <si>
    <t>35202478</t>
  </si>
  <si>
    <t>35202479</t>
  </si>
  <si>
    <t>35202480</t>
  </si>
  <si>
    <t>35202481</t>
  </si>
  <si>
    <t>35202482</t>
  </si>
  <si>
    <t>35202483</t>
  </si>
  <si>
    <t>35202484</t>
  </si>
  <si>
    <t>35202485</t>
  </si>
  <si>
    <t>35202486</t>
  </si>
  <si>
    <t>35202487</t>
  </si>
  <si>
    <t>35202491</t>
  </si>
  <si>
    <t>35202492</t>
  </si>
  <si>
    <t>35202493</t>
  </si>
  <si>
    <t>35202494</t>
  </si>
  <si>
    <t>35202495</t>
  </si>
  <si>
    <t>35202496</t>
  </si>
  <si>
    <t>35202497</t>
  </si>
  <si>
    <t>35202498</t>
  </si>
  <si>
    <t>35202499</t>
  </si>
  <si>
    <t>35202500</t>
  </si>
  <si>
    <t>35202501</t>
  </si>
  <si>
    <t>35202502</t>
  </si>
  <si>
    <t>35202503</t>
  </si>
  <si>
    <t>35202504</t>
  </si>
  <si>
    <t>35202507</t>
  </si>
  <si>
    <t>35202508</t>
  </si>
  <si>
    <t>35202509</t>
  </si>
  <si>
    <t>35202510</t>
  </si>
  <si>
    <t>35202511</t>
  </si>
  <si>
    <t>35202512</t>
  </si>
  <si>
    <t>35202513</t>
  </si>
  <si>
    <t>35202514</t>
  </si>
  <si>
    <t>35202515</t>
  </si>
  <si>
    <t>35202516</t>
  </si>
  <si>
    <t>35202517</t>
  </si>
  <si>
    <t>35202522</t>
  </si>
  <si>
    <t>35202523</t>
  </si>
  <si>
    <t>35202534</t>
  </si>
  <si>
    <t>35202535</t>
  </si>
  <si>
    <t>35202547</t>
  </si>
  <si>
    <t>35202548</t>
  </si>
  <si>
    <t>35202549</t>
  </si>
  <si>
    <t>35202550</t>
  </si>
  <si>
    <t>35202551</t>
  </si>
  <si>
    <t>35202553</t>
  </si>
  <si>
    <t>35202554</t>
  </si>
  <si>
    <t>35202555</t>
  </si>
  <si>
    <t>35202560</t>
  </si>
  <si>
    <t>35202564</t>
  </si>
  <si>
    <t>35202565</t>
  </si>
  <si>
    <t>35202566</t>
  </si>
  <si>
    <t>35202567</t>
  </si>
  <si>
    <t>35202568</t>
  </si>
  <si>
    <t>35202569</t>
  </si>
  <si>
    <t>35202570</t>
  </si>
  <si>
    <t>35202571</t>
  </si>
  <si>
    <t>35202572</t>
  </si>
  <si>
    <t>35202573</t>
  </si>
  <si>
    <t>35202574</t>
  </si>
  <si>
    <t>35202575</t>
  </si>
  <si>
    <t>35202576</t>
  </si>
  <si>
    <t>35202577</t>
  </si>
  <si>
    <t>35202583</t>
  </si>
  <si>
    <t>35202584</t>
  </si>
  <si>
    <t>35202586</t>
  </si>
  <si>
    <t>35202587</t>
  </si>
  <si>
    <t>35202588</t>
  </si>
  <si>
    <t>35202589</t>
  </si>
  <si>
    <t>35202590</t>
  </si>
  <si>
    <t>35202591</t>
  </si>
  <si>
    <t>35202592</t>
  </si>
  <si>
    <t>35202593</t>
  </si>
  <si>
    <t>35202594</t>
  </si>
  <si>
    <t>35202597</t>
  </si>
  <si>
    <t>35202598</t>
  </si>
  <si>
    <t>35202599</t>
  </si>
  <si>
    <t>35202600</t>
  </si>
  <si>
    <t>35202605</t>
  </si>
  <si>
    <t>35202606</t>
  </si>
  <si>
    <t>35202608</t>
  </si>
  <si>
    <t>35202611</t>
  </si>
  <si>
    <t>35202612</t>
  </si>
  <si>
    <t>35202613</t>
  </si>
  <si>
    <t>35202614</t>
  </si>
  <si>
    <t>35202615</t>
  </si>
  <si>
    <t>35202616</t>
  </si>
  <si>
    <t>35202617</t>
  </si>
  <si>
    <t>35202618</t>
  </si>
  <si>
    <t>35202619</t>
  </si>
  <si>
    <t>35202620</t>
  </si>
  <si>
    <t>35202621</t>
  </si>
  <si>
    <t>35202622</t>
  </si>
  <si>
    <t>35202623</t>
  </si>
  <si>
    <t>35202627</t>
  </si>
  <si>
    <t>35202628</t>
  </si>
  <si>
    <t>35202629</t>
  </si>
  <si>
    <t>35202630</t>
  </si>
  <si>
    <t>35202636</t>
  </si>
  <si>
    <t>35202637</t>
  </si>
  <si>
    <t>35202638</t>
  </si>
  <si>
    <t>35202639</t>
  </si>
  <si>
    <t>35202640</t>
  </si>
  <si>
    <t>35202641</t>
  </si>
  <si>
    <t>35202642</t>
  </si>
  <si>
    <t>35202643</t>
  </si>
  <si>
    <t>35202644</t>
  </si>
  <si>
    <t>35202645</t>
  </si>
  <si>
    <t>35202646</t>
  </si>
  <si>
    <t>35202647</t>
  </si>
  <si>
    <t>35202648</t>
  </si>
  <si>
    <t>35202649</t>
  </si>
  <si>
    <t>35202650</t>
  </si>
  <si>
    <t>35202653</t>
  </si>
  <si>
    <t>35202654</t>
  </si>
  <si>
    <t>35202655</t>
  </si>
  <si>
    <t>35202656</t>
  </si>
  <si>
    <t>35202657</t>
  </si>
  <si>
    <t>35202666</t>
  </si>
  <si>
    <t>35202669</t>
  </si>
  <si>
    <t>35202670</t>
  </si>
  <si>
    <t>35202671</t>
  </si>
  <si>
    <t>35202672</t>
  </si>
  <si>
    <t>35202673</t>
  </si>
  <si>
    <t>35202674</t>
  </si>
  <si>
    <t>35202675</t>
  </si>
  <si>
    <t>35202676</t>
  </si>
  <si>
    <t>35202677</t>
  </si>
  <si>
    <t>35202678</t>
  </si>
  <si>
    <t>35202679</t>
  </si>
  <si>
    <t>35202680</t>
  </si>
  <si>
    <t>35202681</t>
  </si>
  <si>
    <t>35202682</t>
  </si>
  <si>
    <t>35202683</t>
  </si>
  <si>
    <t>35202684</t>
  </si>
  <si>
    <t>35202685</t>
  </si>
  <si>
    <t>35202686</t>
  </si>
  <si>
    <t>35202687</t>
  </si>
  <si>
    <t>35202688</t>
  </si>
  <si>
    <t>35202689</t>
  </si>
  <si>
    <t>35202690</t>
  </si>
  <si>
    <t>35202691</t>
  </si>
  <si>
    <t>35202694</t>
  </si>
  <si>
    <t>35202695</t>
  </si>
  <si>
    <t>35202699</t>
  </si>
  <si>
    <t>35202700</t>
  </si>
  <si>
    <t>35202701</t>
  </si>
  <si>
    <t>35202702</t>
  </si>
  <si>
    <t>35202703</t>
  </si>
  <si>
    <t>35202704</t>
  </si>
  <si>
    <t>35202705</t>
  </si>
  <si>
    <t>35202706</t>
  </si>
  <si>
    <t>35202707</t>
  </si>
  <si>
    <t>35202712</t>
  </si>
  <si>
    <t>35202722</t>
  </si>
  <si>
    <t>35202727</t>
  </si>
  <si>
    <t>35202733</t>
  </si>
  <si>
    <t>35202735</t>
  </si>
  <si>
    <t>35202736</t>
  </si>
  <si>
    <t>35202739</t>
  </si>
  <si>
    <t>35202741</t>
  </si>
  <si>
    <t>35202742</t>
  </si>
  <si>
    <t>35202743</t>
  </si>
  <si>
    <t>35202744</t>
  </si>
  <si>
    <t>35202745</t>
  </si>
  <si>
    <t>35202746</t>
  </si>
  <si>
    <t>35202747</t>
  </si>
  <si>
    <t>35202748</t>
  </si>
  <si>
    <t>35202749</t>
  </si>
  <si>
    <t>35202750</t>
  </si>
  <si>
    <t>35202751</t>
  </si>
  <si>
    <t>35202752</t>
  </si>
  <si>
    <t>35202753</t>
  </si>
  <si>
    <t>35202756</t>
  </si>
  <si>
    <t>35202757</t>
  </si>
  <si>
    <t>35202758</t>
  </si>
  <si>
    <t>35202760</t>
  </si>
  <si>
    <t>35202761</t>
  </si>
  <si>
    <t>35202762</t>
  </si>
  <si>
    <t>35202763</t>
  </si>
  <si>
    <t>35202764</t>
  </si>
  <si>
    <t>35202765</t>
  </si>
  <si>
    <t>35202767</t>
  </si>
  <si>
    <t>35202768</t>
  </si>
  <si>
    <t>35202769</t>
  </si>
  <si>
    <t>35202770</t>
  </si>
  <si>
    <t>35202771</t>
  </si>
  <si>
    <t>35202772</t>
  </si>
  <si>
    <t>35202773</t>
  </si>
  <si>
    <t>35202774</t>
  </si>
  <si>
    <t>35202775</t>
  </si>
  <si>
    <t>35202776</t>
  </si>
  <si>
    <t>35202777</t>
  </si>
  <si>
    <t>35202778</t>
  </si>
  <si>
    <t>35202779</t>
  </si>
  <si>
    <t>35202787</t>
  </si>
  <si>
    <t>35202788</t>
  </si>
  <si>
    <t>35202789</t>
  </si>
  <si>
    <t>35202790</t>
  </si>
  <si>
    <t>35202791</t>
  </si>
  <si>
    <t>35202792</t>
  </si>
  <si>
    <t>35202797</t>
  </si>
  <si>
    <t>35202798</t>
  </si>
  <si>
    <t>35202799</t>
  </si>
  <si>
    <t>35202800</t>
  </si>
  <si>
    <t>35202801</t>
  </si>
  <si>
    <t>35202802</t>
  </si>
  <si>
    <t>35202803</t>
  </si>
  <si>
    <t>35202804</t>
  </si>
  <si>
    <t>35202805</t>
  </si>
  <si>
    <t>35202806</t>
  </si>
  <si>
    <t>35202807</t>
  </si>
  <si>
    <t>35202808</t>
  </si>
  <si>
    <t>35202809</t>
  </si>
  <si>
    <t>35202810</t>
  </si>
  <si>
    <t>35202811</t>
  </si>
  <si>
    <t>35202812</t>
  </si>
  <si>
    <t>35202813</t>
  </si>
  <si>
    <t>35202814</t>
  </si>
  <si>
    <t>35202817</t>
  </si>
  <si>
    <t>35202818</t>
  </si>
  <si>
    <t>35202819</t>
  </si>
  <si>
    <t>35202820</t>
  </si>
  <si>
    <t>35202821</t>
  </si>
  <si>
    <t>35202823</t>
  </si>
  <si>
    <t>35202840</t>
  </si>
  <si>
    <t>35202842</t>
  </si>
  <si>
    <t>35202843</t>
  </si>
  <si>
    <t>35202845</t>
  </si>
  <si>
    <t>35202846</t>
  </si>
  <si>
    <t>35202847</t>
  </si>
  <si>
    <t>35202848</t>
  </si>
  <si>
    <t>35202849</t>
  </si>
  <si>
    <t>35202850</t>
  </si>
  <si>
    <t>35202878</t>
  </si>
  <si>
    <t>35202879</t>
  </si>
  <si>
    <t>35202880</t>
  </si>
  <si>
    <t>35202881</t>
  </si>
  <si>
    <t>35202882</t>
  </si>
  <si>
    <t>35202883</t>
  </si>
  <si>
    <t>35202884</t>
  </si>
  <si>
    <t>35202886</t>
  </si>
  <si>
    <t>35202887</t>
  </si>
  <si>
    <t>35202888</t>
  </si>
  <si>
    <t>35202889</t>
  </si>
  <si>
    <t>35202890</t>
  </si>
  <si>
    <t>35202891</t>
  </si>
  <si>
    <t>35202892</t>
  </si>
  <si>
    <t>35202893</t>
  </si>
  <si>
    <t>35202894</t>
  </si>
  <si>
    <t>35202895</t>
  </si>
  <si>
    <t>35202896</t>
  </si>
  <si>
    <t>35202897</t>
  </si>
  <si>
    <t>35202898</t>
  </si>
  <si>
    <t>35202899</t>
  </si>
  <si>
    <t>35202900</t>
  </si>
  <si>
    <t>35202901</t>
  </si>
  <si>
    <t>35202902</t>
  </si>
  <si>
    <t>35202903</t>
  </si>
  <si>
    <t>35202904</t>
  </si>
  <si>
    <t>35202905</t>
  </si>
  <si>
    <t>35202906</t>
  </si>
  <si>
    <t>35202907</t>
  </si>
  <si>
    <t>35202910</t>
  </si>
  <si>
    <t>35202911</t>
  </si>
  <si>
    <t>35202912</t>
  </si>
  <si>
    <t>35202918</t>
  </si>
  <si>
    <t>35202919</t>
  </si>
  <si>
    <t>35202920</t>
  </si>
  <si>
    <t>35202928</t>
  </si>
  <si>
    <t>35202930</t>
  </si>
  <si>
    <t>35202931</t>
  </si>
  <si>
    <t>35202932</t>
  </si>
  <si>
    <t>35202933</t>
  </si>
  <si>
    <t>35202935</t>
  </si>
  <si>
    <t>35202936</t>
  </si>
  <si>
    <t>35202937</t>
  </si>
  <si>
    <t>35202938</t>
  </si>
  <si>
    <t>35202939</t>
  </si>
  <si>
    <t>35202940</t>
  </si>
  <si>
    <t>35202941</t>
  </si>
  <si>
    <t>35202942</t>
  </si>
  <si>
    <t>35202943</t>
  </si>
  <si>
    <t>35202944</t>
  </si>
  <si>
    <t>35202945</t>
  </si>
  <si>
    <t>35202946</t>
  </si>
  <si>
    <t>35202947</t>
  </si>
  <si>
    <t>35202948</t>
  </si>
  <si>
    <t>35202949</t>
  </si>
  <si>
    <t>35202950</t>
  </si>
  <si>
    <t>35202951</t>
  </si>
  <si>
    <t>35202952</t>
  </si>
  <si>
    <t>35202953</t>
  </si>
  <si>
    <t>35202954</t>
  </si>
  <si>
    <t>35202955</t>
  </si>
  <si>
    <t>35202965</t>
  </si>
  <si>
    <t>35202966</t>
  </si>
  <si>
    <t>35202967</t>
  </si>
  <si>
    <t>35202968</t>
  </si>
  <si>
    <t>35202969</t>
  </si>
  <si>
    <t>35202970</t>
  </si>
  <si>
    <t>35202971</t>
  </si>
  <si>
    <t>35202972</t>
  </si>
  <si>
    <t>35202973</t>
  </si>
  <si>
    <t>35202974</t>
  </si>
  <si>
    <t>35202975</t>
  </si>
  <si>
    <t>35202976</t>
  </si>
  <si>
    <t>35202977</t>
  </si>
  <si>
    <t>35202982</t>
  </si>
  <si>
    <t>35202983</t>
  </si>
  <si>
    <t>35202985</t>
  </si>
  <si>
    <t>35202986</t>
  </si>
  <si>
    <t>35202987</t>
  </si>
  <si>
    <t>35202988</t>
  </si>
  <si>
    <t>35202989</t>
  </si>
  <si>
    <t>35202990</t>
  </si>
  <si>
    <t>35202991</t>
  </si>
  <si>
    <t>35202992</t>
  </si>
  <si>
    <t>35202993</t>
  </si>
  <si>
    <t>35202994</t>
  </si>
  <si>
    <t>35202995</t>
  </si>
  <si>
    <t>35202996</t>
  </si>
  <si>
    <t>35202997</t>
  </si>
  <si>
    <t>35202998</t>
  </si>
  <si>
    <t>35202999</t>
  </si>
  <si>
    <t>35203000</t>
  </si>
  <si>
    <t>35203001</t>
  </si>
  <si>
    <t>35203002</t>
  </si>
  <si>
    <t>35203003</t>
  </si>
  <si>
    <t>35203004</t>
  </si>
  <si>
    <t>35203005</t>
  </si>
  <si>
    <t>35203006</t>
  </si>
  <si>
    <t>35203007</t>
  </si>
  <si>
    <t>35203008</t>
  </si>
  <si>
    <t>35203009</t>
  </si>
  <si>
    <t>35203015</t>
  </si>
  <si>
    <t>35203016</t>
  </si>
  <si>
    <t>35203018</t>
  </si>
  <si>
    <t>35203026</t>
  </si>
  <si>
    <t>35203027</t>
  </si>
  <si>
    <t>35203028</t>
  </si>
  <si>
    <t>35203029</t>
  </si>
  <si>
    <t>35203030</t>
  </si>
  <si>
    <t>35203031</t>
  </si>
  <si>
    <t>35203032</t>
  </si>
  <si>
    <t>35203033</t>
  </si>
  <si>
    <t>35203034</t>
  </si>
  <si>
    <t>35203035</t>
  </si>
  <si>
    <t>35203036</t>
  </si>
  <si>
    <t>35203037</t>
  </si>
  <si>
    <t>35203038</t>
  </si>
  <si>
    <t>35203039</t>
  </si>
  <si>
    <t>35203040</t>
  </si>
  <si>
    <t>35203041</t>
  </si>
  <si>
    <t>35203042</t>
  </si>
  <si>
    <t>35203043</t>
  </si>
  <si>
    <t>35203044</t>
  </si>
  <si>
    <t>35203045</t>
  </si>
  <si>
    <t>35203046</t>
  </si>
  <si>
    <t>35203047</t>
  </si>
  <si>
    <t>35203048</t>
  </si>
  <si>
    <t>35203049</t>
  </si>
  <si>
    <t>35203050</t>
  </si>
  <si>
    <t>35203051</t>
  </si>
  <si>
    <t>35203052</t>
  </si>
  <si>
    <t>35203053</t>
  </si>
  <si>
    <t>35203054</t>
  </si>
  <si>
    <t>35203055</t>
  </si>
  <si>
    <t>35203056</t>
  </si>
  <si>
    <t>35203057</t>
  </si>
  <si>
    <t>35203058</t>
  </si>
  <si>
    <t>35203059</t>
  </si>
  <si>
    <t>35203060</t>
  </si>
  <si>
    <t>35203061</t>
  </si>
  <si>
    <t>35203064</t>
  </si>
  <si>
    <t>35203071</t>
  </si>
  <si>
    <t>35203072</t>
  </si>
  <si>
    <t>35203073</t>
  </si>
  <si>
    <t>35203074</t>
  </si>
  <si>
    <t>35203075</t>
  </si>
  <si>
    <t>35203077</t>
  </si>
  <si>
    <t>35203079</t>
  </si>
  <si>
    <t>35203080</t>
  </si>
  <si>
    <t>35203081</t>
  </si>
  <si>
    <t>35203082</t>
  </si>
  <si>
    <t>35203086</t>
  </si>
  <si>
    <t>35203093</t>
  </si>
  <si>
    <t>35203094</t>
  </si>
  <si>
    <t>35203095</t>
  </si>
  <si>
    <t>35203096</t>
  </si>
  <si>
    <t>35203097</t>
  </si>
  <si>
    <t>35203098</t>
  </si>
  <si>
    <t>35203102</t>
  </si>
  <si>
    <t>35203105</t>
  </si>
  <si>
    <t>35203107</t>
  </si>
  <si>
    <t>35203108</t>
  </si>
  <si>
    <t>35203109</t>
  </si>
  <si>
    <t>35203110</t>
  </si>
  <si>
    <t>35203111</t>
  </si>
  <si>
    <t>35203112</t>
  </si>
  <si>
    <t>35203113</t>
  </si>
  <si>
    <t>35203126</t>
  </si>
  <si>
    <t>35203127</t>
  </si>
  <si>
    <t>35203128</t>
  </si>
  <si>
    <t>35203129</t>
  </si>
  <si>
    <t>35203130</t>
  </si>
  <si>
    <t>35203131</t>
  </si>
  <si>
    <t>35203132</t>
  </si>
  <si>
    <t>35203133</t>
  </si>
  <si>
    <t>35203134</t>
  </si>
  <si>
    <t>35203135</t>
  </si>
  <si>
    <t>35203136</t>
  </si>
  <si>
    <t>35203137</t>
  </si>
  <si>
    <t>35203138</t>
  </si>
  <si>
    <t>35203139</t>
  </si>
  <si>
    <t>35203140</t>
  </si>
  <si>
    <t>35203141</t>
  </si>
  <si>
    <t>35203142</t>
  </si>
  <si>
    <t>35203143</t>
  </si>
  <si>
    <t>35203144</t>
  </si>
  <si>
    <t>35203146</t>
  </si>
  <si>
    <t>35203147</t>
  </si>
  <si>
    <t>35203148</t>
  </si>
  <si>
    <t>35203149</t>
  </si>
  <si>
    <t>35203150</t>
  </si>
  <si>
    <t>35203151</t>
  </si>
  <si>
    <t>35203152</t>
  </si>
  <si>
    <t>35203153</t>
  </si>
  <si>
    <t>35203154</t>
  </si>
  <si>
    <t>35203156</t>
  </si>
  <si>
    <t>35203157</t>
  </si>
  <si>
    <t>35203160</t>
  </si>
  <si>
    <t>35203161</t>
  </si>
  <si>
    <t>35203162</t>
  </si>
  <si>
    <t>35203163</t>
  </si>
  <si>
    <t>35203167</t>
  </si>
  <si>
    <t>35203170</t>
  </si>
  <si>
    <t>35203174</t>
  </si>
  <si>
    <t>35203176</t>
  </si>
  <si>
    <t>35203177</t>
  </si>
  <si>
    <t>35203183</t>
  </si>
  <si>
    <t>35203184</t>
  </si>
  <si>
    <t>35203185</t>
  </si>
  <si>
    <t>35203190</t>
  </si>
  <si>
    <t>35203191</t>
  </si>
  <si>
    <t>35203192</t>
  </si>
  <si>
    <t>35203193</t>
  </si>
  <si>
    <t>35203194</t>
  </si>
  <si>
    <t>35203195</t>
  </si>
  <si>
    <t>35203196</t>
  </si>
  <si>
    <t>35203197</t>
  </si>
  <si>
    <t>35203198</t>
  </si>
  <si>
    <t>35203199</t>
  </si>
  <si>
    <t>35203200</t>
  </si>
  <si>
    <t>35203201</t>
  </si>
  <si>
    <t>35203202</t>
  </si>
  <si>
    <t>35203203</t>
  </si>
  <si>
    <t>35203204</t>
  </si>
  <si>
    <t>35203208</t>
  </si>
  <si>
    <t>35203209</t>
  </si>
  <si>
    <t>35203210</t>
  </si>
  <si>
    <t>35203211</t>
  </si>
  <si>
    <t>35203212</t>
  </si>
  <si>
    <t>35203213</t>
  </si>
  <si>
    <t>35203214</t>
  </si>
  <si>
    <t>35203216</t>
  </si>
  <si>
    <t>35203217</t>
  </si>
  <si>
    <t>35203218</t>
  </si>
  <si>
    <t>35203219</t>
  </si>
  <si>
    <t>35203220</t>
  </si>
  <si>
    <t>35203221</t>
  </si>
  <si>
    <t>35203222</t>
  </si>
  <si>
    <t>35203223</t>
  </si>
  <si>
    <t>35203224</t>
  </si>
  <si>
    <t>35203225</t>
  </si>
  <si>
    <t>35203226</t>
  </si>
  <si>
    <t>35203227</t>
  </si>
  <si>
    <t>35203228</t>
  </si>
  <si>
    <t>35203229</t>
  </si>
  <si>
    <t>35203230</t>
  </si>
  <si>
    <t>35203231</t>
  </si>
  <si>
    <t>35203232</t>
  </si>
  <si>
    <t>35203233</t>
  </si>
  <si>
    <t>35203234</t>
  </si>
  <si>
    <t>35203235</t>
  </si>
  <si>
    <t>35203236</t>
  </si>
  <si>
    <t>35203237</t>
  </si>
  <si>
    <t>35203238</t>
  </si>
  <si>
    <t>35203239</t>
  </si>
  <si>
    <t>35203240</t>
  </si>
  <si>
    <t>35203241</t>
  </si>
  <si>
    <t>35203242</t>
  </si>
  <si>
    <t>35203243</t>
  </si>
  <si>
    <t>35203244</t>
  </si>
  <si>
    <t>35203245</t>
  </si>
  <si>
    <t>35203246</t>
  </si>
  <si>
    <t>35203247</t>
  </si>
  <si>
    <t>35203248</t>
  </si>
  <si>
    <t>35203249</t>
  </si>
  <si>
    <t>35203250</t>
  </si>
  <si>
    <t>35203251</t>
  </si>
  <si>
    <t>35203252</t>
  </si>
  <si>
    <t>35203253</t>
  </si>
  <si>
    <t>35203254</t>
  </si>
  <si>
    <t>35203255</t>
  </si>
  <si>
    <t>35203256</t>
  </si>
  <si>
    <t>35203257</t>
  </si>
  <si>
    <t>35203258</t>
  </si>
  <si>
    <t>35203259</t>
  </si>
  <si>
    <t>35203260</t>
  </si>
  <si>
    <t>35203261</t>
  </si>
  <si>
    <t>35203263</t>
  </si>
  <si>
    <t>35203264</t>
  </si>
  <si>
    <t>35203265</t>
  </si>
  <si>
    <t>35203266</t>
  </si>
  <si>
    <t>35203267</t>
  </si>
  <si>
    <t>35203268</t>
  </si>
  <si>
    <t>35203269</t>
  </si>
  <si>
    <t>35203270</t>
  </si>
  <si>
    <t>35203271</t>
  </si>
  <si>
    <t>35203273</t>
  </si>
  <si>
    <t>35203274</t>
  </si>
  <si>
    <t>35203275</t>
  </si>
  <si>
    <t>35203276</t>
  </si>
  <si>
    <t>35203277</t>
  </si>
  <si>
    <t>35203278</t>
  </si>
  <si>
    <t>35203279</t>
  </si>
  <si>
    <t>35203280</t>
  </si>
  <si>
    <t>35203281</t>
  </si>
  <si>
    <t>35203282</t>
  </si>
  <si>
    <t>35203283</t>
  </si>
  <si>
    <t>35203284</t>
  </si>
  <si>
    <t>35203285</t>
  </si>
  <si>
    <t>35203286</t>
  </si>
  <si>
    <t>35203287</t>
  </si>
  <si>
    <t>35203288</t>
  </si>
  <si>
    <t>35203289</t>
  </si>
  <si>
    <t>35203290</t>
  </si>
  <si>
    <t>35203291</t>
  </si>
  <si>
    <t>35203292</t>
  </si>
  <si>
    <t>35203293</t>
  </si>
  <si>
    <t>35203294</t>
  </si>
  <si>
    <t>35203296</t>
  </si>
  <si>
    <t>35203297</t>
  </si>
  <si>
    <t>35203298</t>
  </si>
  <si>
    <t>35203299</t>
  </si>
  <si>
    <t>35203300</t>
  </si>
  <si>
    <t>35203301</t>
  </si>
  <si>
    <t>35203314</t>
  </si>
  <si>
    <t>35203315</t>
  </si>
  <si>
    <t>35203316</t>
  </si>
  <si>
    <t>35203317</t>
  </si>
  <si>
    <t>35203318</t>
  </si>
  <si>
    <t>35203321</t>
  </si>
  <si>
    <t>35203322</t>
  </si>
  <si>
    <t>35203323</t>
  </si>
  <si>
    <t>35203324</t>
  </si>
  <si>
    <t>35203330</t>
  </si>
  <si>
    <t>35203331</t>
  </si>
  <si>
    <t>35203332</t>
  </si>
  <si>
    <t>35203333</t>
  </si>
  <si>
    <t>35203334</t>
  </si>
  <si>
    <t>35203337</t>
  </si>
  <si>
    <t>35203338</t>
  </si>
  <si>
    <t>35203339</t>
  </si>
  <si>
    <t>35203340</t>
  </si>
  <si>
    <t>35203342</t>
  </si>
  <si>
    <t>35203344</t>
  </si>
  <si>
    <t>35203345</t>
  </si>
  <si>
    <t>35203346</t>
  </si>
  <si>
    <t>35203347</t>
  </si>
  <si>
    <t>35203348</t>
  </si>
  <si>
    <t>35203350</t>
  </si>
  <si>
    <t>35203351</t>
  </si>
  <si>
    <t>35203352</t>
  </si>
  <si>
    <t>35203353</t>
  </si>
  <si>
    <t>35203354</t>
  </si>
  <si>
    <t>35203355</t>
  </si>
  <si>
    <t>35203356</t>
  </si>
  <si>
    <t>35203357</t>
  </si>
  <si>
    <t>35203358</t>
  </si>
  <si>
    <t>35203359</t>
  </si>
  <si>
    <t>35203360</t>
  </si>
  <si>
    <t>35203361</t>
  </si>
  <si>
    <t>35203370</t>
  </si>
  <si>
    <t>35203371</t>
  </si>
  <si>
    <t>35203372</t>
  </si>
  <si>
    <t>35203373</t>
  </si>
  <si>
    <t>35203374</t>
  </si>
  <si>
    <t>35203375</t>
  </si>
  <si>
    <t>35203376</t>
  </si>
  <si>
    <t>35203377</t>
  </si>
  <si>
    <t>35203378</t>
  </si>
  <si>
    <t>35203379</t>
  </si>
  <si>
    <t>35203380</t>
  </si>
  <si>
    <t>35203381</t>
  </si>
  <si>
    <t>35203382</t>
  </si>
  <si>
    <t>35203383</t>
  </si>
  <si>
    <t>35203384</t>
  </si>
  <si>
    <t>35203385</t>
  </si>
  <si>
    <t>35203386</t>
  </si>
  <si>
    <t>35203387</t>
  </si>
  <si>
    <t>35203388</t>
  </si>
  <si>
    <t>35203389</t>
  </si>
  <si>
    <t>35203391</t>
  </si>
  <si>
    <t>35203392</t>
  </si>
  <si>
    <t>35203393</t>
  </si>
  <si>
    <t>35203394</t>
  </si>
  <si>
    <t>35203395</t>
  </si>
  <si>
    <t>35203396</t>
  </si>
  <si>
    <t>35203399</t>
  </si>
  <si>
    <t>35203400</t>
  </si>
  <si>
    <t>35203401</t>
  </si>
  <si>
    <t>35203402</t>
  </si>
  <si>
    <t>35203404</t>
  </si>
  <si>
    <t>35203405</t>
  </si>
  <si>
    <t>35203406</t>
  </si>
  <si>
    <t>35203407</t>
  </si>
  <si>
    <t>35203408</t>
  </si>
  <si>
    <t>35203409</t>
  </si>
  <si>
    <t>35203410</t>
  </si>
  <si>
    <t>35203411</t>
  </si>
  <si>
    <t>35203412</t>
  </si>
  <si>
    <t>35203413</t>
  </si>
  <si>
    <t>35203414</t>
  </si>
  <si>
    <t>35203415</t>
  </si>
  <si>
    <t>35203416</t>
  </si>
  <si>
    <t>35203417</t>
  </si>
  <si>
    <t>35203418</t>
  </si>
  <si>
    <t>35203419</t>
  </si>
  <si>
    <t>35203420</t>
  </si>
  <si>
    <t>35203421</t>
  </si>
  <si>
    <t>35203422</t>
  </si>
  <si>
    <t>35203423</t>
  </si>
  <si>
    <t>35203427</t>
  </si>
  <si>
    <t>35203435</t>
  </si>
  <si>
    <t>35203439</t>
  </si>
  <si>
    <t>35203440</t>
  </si>
  <si>
    <t>35203441</t>
  </si>
  <si>
    <t>35203442</t>
  </si>
  <si>
    <t>35203443</t>
  </si>
  <si>
    <t>35203444</t>
  </si>
  <si>
    <t>35203445</t>
  </si>
  <si>
    <t>35203446</t>
  </si>
  <si>
    <t>35203447</t>
  </si>
  <si>
    <t>35203448</t>
  </si>
  <si>
    <t>35203449</t>
  </si>
  <si>
    <t>35203450</t>
  </si>
  <si>
    <t>35203451</t>
  </si>
  <si>
    <t>35203452</t>
  </si>
  <si>
    <t>35203458</t>
  </si>
  <si>
    <t>35203461</t>
  </si>
  <si>
    <t>35203462</t>
  </si>
  <si>
    <t>35203463</t>
  </si>
  <si>
    <t>35203465</t>
  </si>
  <si>
    <t>35203466</t>
  </si>
  <si>
    <t>35203467</t>
  </si>
  <si>
    <t>35203468</t>
  </si>
  <si>
    <t>35203469</t>
  </si>
  <si>
    <t>35203470</t>
  </si>
  <si>
    <t>35203471</t>
  </si>
  <si>
    <t>35203472</t>
  </si>
  <si>
    <t>35203479</t>
  </si>
  <si>
    <t>35203480</t>
  </si>
  <si>
    <t>35203483</t>
  </si>
  <si>
    <t>35203484</t>
  </si>
  <si>
    <t>35203485</t>
  </si>
  <si>
    <t>35203486</t>
  </si>
  <si>
    <t>35203489</t>
  </si>
  <si>
    <t>35203490</t>
  </si>
  <si>
    <t>35203491</t>
  </si>
  <si>
    <t>35203492</t>
  </si>
  <si>
    <t>35203493</t>
  </si>
  <si>
    <t>35203494</t>
  </si>
  <si>
    <t>35203495</t>
  </si>
  <si>
    <t>35203496</t>
  </si>
  <si>
    <t>35203498</t>
  </si>
  <si>
    <t>35203501</t>
  </si>
  <si>
    <t>35203502</t>
  </si>
  <si>
    <t>35203503</t>
  </si>
  <si>
    <t>35203504</t>
  </si>
  <si>
    <t>35203505</t>
  </si>
  <si>
    <t>35203506</t>
  </si>
  <si>
    <t>35203507</t>
  </si>
  <si>
    <t>35203508</t>
  </si>
  <si>
    <t>35203509</t>
  </si>
  <si>
    <t>35203510</t>
  </si>
  <si>
    <t>35203511</t>
  </si>
  <si>
    <t>35203512</t>
  </si>
  <si>
    <t>35203513</t>
  </si>
  <si>
    <t>35203519</t>
  </si>
  <si>
    <t>35203520</t>
  </si>
  <si>
    <t>35203521</t>
  </si>
  <si>
    <t>35203522</t>
  </si>
  <si>
    <t>35203523</t>
  </si>
  <si>
    <t>35203524</t>
  </si>
  <si>
    <t>35203525</t>
  </si>
  <si>
    <t>35203526</t>
  </si>
  <si>
    <t>35203527</t>
  </si>
  <si>
    <t>35203528</t>
  </si>
  <si>
    <t>35203529</t>
  </si>
  <si>
    <t>35203530</t>
  </si>
  <si>
    <t>35203531</t>
  </si>
  <si>
    <t>35203532</t>
  </si>
  <si>
    <t>35203533</t>
  </si>
  <si>
    <t>35203534</t>
  </si>
  <si>
    <t>35203535</t>
  </si>
  <si>
    <t>35203536</t>
  </si>
  <si>
    <t>35203537</t>
  </si>
  <si>
    <t>35203538</t>
  </si>
  <si>
    <t>35203539</t>
  </si>
  <si>
    <t>35203540</t>
  </si>
  <si>
    <t>35203541</t>
  </si>
  <si>
    <t>35203542</t>
  </si>
  <si>
    <t>35203543</t>
  </si>
  <si>
    <t>35203544</t>
  </si>
  <si>
    <t>35203545</t>
  </si>
  <si>
    <t>35203546</t>
  </si>
  <si>
    <t>35203547</t>
  </si>
  <si>
    <t>35203548</t>
  </si>
  <si>
    <t>35203552</t>
  </si>
  <si>
    <t>35203554</t>
  </si>
  <si>
    <t>35203561</t>
  </si>
  <si>
    <t>35203566</t>
  </si>
  <si>
    <t>35203567</t>
  </si>
  <si>
    <t>35203568</t>
  </si>
  <si>
    <t>35203569</t>
  </si>
  <si>
    <t>35203570</t>
  </si>
  <si>
    <t>35203571</t>
  </si>
  <si>
    <t>35203572</t>
  </si>
  <si>
    <t>35203573</t>
  </si>
  <si>
    <t>35203574</t>
  </si>
  <si>
    <t>35203575</t>
  </si>
  <si>
    <t>35203576</t>
  </si>
  <si>
    <t>35203577</t>
  </si>
  <si>
    <t>35203578</t>
  </si>
  <si>
    <t>35203579</t>
  </si>
  <si>
    <t>35203580</t>
  </si>
  <si>
    <t>35203581</t>
  </si>
  <si>
    <t>35203584</t>
  </si>
  <si>
    <t>35203585</t>
  </si>
  <si>
    <t>35203586</t>
  </si>
  <si>
    <t>35203587</t>
  </si>
  <si>
    <t>35203588</t>
  </si>
  <si>
    <t>35203589</t>
  </si>
  <si>
    <t>35203590</t>
  </si>
  <si>
    <t>35203591</t>
  </si>
  <si>
    <t>35203592</t>
  </si>
  <si>
    <t>35203593</t>
  </si>
  <si>
    <t>35203594</t>
  </si>
  <si>
    <t>35203595</t>
  </si>
  <si>
    <t>35203596</t>
  </si>
  <si>
    <t>35203597</t>
  </si>
  <si>
    <t>35203599</t>
  </si>
  <si>
    <t>35203600</t>
  </si>
  <si>
    <t>35203604</t>
  </si>
  <si>
    <t>35203605</t>
  </si>
  <si>
    <t>35203606</t>
  </si>
  <si>
    <t>35203607</t>
  </si>
  <si>
    <t>35203608</t>
  </si>
  <si>
    <t>35203610</t>
  </si>
  <si>
    <t>35203611</t>
  </si>
  <si>
    <t>35203612</t>
  </si>
  <si>
    <t>35203613</t>
  </si>
  <si>
    <t>35203614</t>
  </si>
  <si>
    <t>35203615</t>
  </si>
  <si>
    <t>35203616</t>
  </si>
  <si>
    <t>35203617</t>
  </si>
  <si>
    <t>35203618</t>
  </si>
  <si>
    <t>35203619</t>
  </si>
  <si>
    <t>35203620</t>
  </si>
  <si>
    <t>35203621</t>
  </si>
  <si>
    <t>35203622</t>
  </si>
  <si>
    <t>35203623</t>
  </si>
  <si>
    <t>35203626</t>
  </si>
  <si>
    <t>35203627</t>
  </si>
  <si>
    <t>35203628</t>
  </si>
  <si>
    <t>35203629</t>
  </si>
  <si>
    <t>35203630</t>
  </si>
  <si>
    <t>35203631</t>
  </si>
  <si>
    <t>35203632</t>
  </si>
  <si>
    <t>35203633</t>
  </si>
  <si>
    <t>35203634</t>
  </si>
  <si>
    <t>35203635</t>
  </si>
  <si>
    <t>35203636</t>
  </si>
  <si>
    <t>35203637</t>
  </si>
  <si>
    <t>35203640</t>
  </si>
  <si>
    <t>35203641</t>
  </si>
  <si>
    <t>35203649</t>
  </si>
  <si>
    <t>35203650</t>
  </si>
  <si>
    <t>35203651</t>
  </si>
  <si>
    <t>35203652</t>
  </si>
  <si>
    <t>35203653</t>
  </si>
  <si>
    <t>35203654</t>
  </si>
  <si>
    <t>35203655</t>
  </si>
  <si>
    <t>35203656</t>
  </si>
  <si>
    <t>35203657</t>
  </si>
  <si>
    <t>35203658</t>
  </si>
  <si>
    <t>35203659</t>
  </si>
  <si>
    <t>35203660</t>
  </si>
  <si>
    <t>35203661</t>
  </si>
  <si>
    <t>35203664</t>
  </si>
  <si>
    <t>35203666</t>
  </si>
  <si>
    <t>35203668</t>
  </si>
  <si>
    <t>35203669</t>
  </si>
  <si>
    <t>35203670</t>
  </si>
  <si>
    <t>35203672</t>
  </si>
  <si>
    <t>35203673</t>
  </si>
  <si>
    <t>35203675</t>
  </si>
  <si>
    <t>35203676</t>
  </si>
  <si>
    <t>35203677</t>
  </si>
  <si>
    <t>35203678</t>
  </si>
  <si>
    <t>35203679</t>
  </si>
  <si>
    <t>35203680</t>
  </si>
  <si>
    <t>35203681</t>
  </si>
  <si>
    <t>35203682</t>
  </si>
  <si>
    <t>35203683</t>
  </si>
  <si>
    <t>35203684</t>
  </si>
  <si>
    <t>35203685</t>
  </si>
  <si>
    <t>35203686</t>
  </si>
  <si>
    <t>35203687</t>
  </si>
  <si>
    <t>35203688</t>
  </si>
  <si>
    <t>35203689</t>
  </si>
  <si>
    <t>35203690</t>
  </si>
  <si>
    <t>35203691</t>
  </si>
  <si>
    <t>35203692</t>
  </si>
  <si>
    <t>35203693</t>
  </si>
  <si>
    <t>35203694</t>
  </si>
  <si>
    <t>35203695</t>
  </si>
  <si>
    <t>35203696</t>
  </si>
  <si>
    <t>35203697</t>
  </si>
  <si>
    <t>35203698</t>
  </si>
  <si>
    <t>35203699</t>
  </si>
  <si>
    <t>35203700</t>
  </si>
  <si>
    <t>35203701</t>
  </si>
  <si>
    <t>35203703</t>
  </si>
  <si>
    <t>35203704</t>
  </si>
  <si>
    <t>35203705</t>
  </si>
  <si>
    <t>35203708</t>
  </si>
  <si>
    <t>35203709</t>
  </si>
  <si>
    <t>35203710</t>
  </si>
  <si>
    <t>35203711</t>
  </si>
  <si>
    <t>35203712</t>
  </si>
  <si>
    <t>35203713</t>
  </si>
  <si>
    <t>35203714</t>
  </si>
  <si>
    <t>35203715</t>
  </si>
  <si>
    <t>35203716</t>
  </si>
  <si>
    <t>35203717</t>
  </si>
  <si>
    <t>35203718</t>
  </si>
  <si>
    <t>35203719</t>
  </si>
  <si>
    <t>35203720</t>
  </si>
  <si>
    <t>35203721</t>
  </si>
  <si>
    <t>35203722</t>
  </si>
  <si>
    <t>35203723</t>
  </si>
  <si>
    <t>35203724</t>
  </si>
  <si>
    <t>35203725</t>
  </si>
  <si>
    <t>35203726</t>
  </si>
  <si>
    <t>35203729</t>
  </si>
  <si>
    <t>35203730</t>
  </si>
  <si>
    <t>35203731</t>
  </si>
  <si>
    <t>35203732</t>
  </si>
  <si>
    <t>35203733</t>
  </si>
  <si>
    <t>35203734</t>
  </si>
  <si>
    <t>35203735</t>
  </si>
  <si>
    <t>35203736</t>
  </si>
  <si>
    <t>35203737</t>
  </si>
  <si>
    <t>35203738</t>
  </si>
  <si>
    <t>35203739</t>
  </si>
  <si>
    <t>35203740</t>
  </si>
  <si>
    <t>35203743</t>
  </si>
  <si>
    <t>35203744</t>
  </si>
  <si>
    <t>35203745</t>
  </si>
  <si>
    <t>35203746</t>
  </si>
  <si>
    <t>35203747</t>
  </si>
  <si>
    <t>35203748</t>
  </si>
  <si>
    <t>35203751</t>
  </si>
  <si>
    <t>35203752</t>
  </si>
  <si>
    <t>35203753</t>
  </si>
  <si>
    <t>35203754</t>
  </si>
  <si>
    <t>35203755</t>
  </si>
  <si>
    <t>35203756</t>
  </si>
  <si>
    <t>35203757</t>
  </si>
  <si>
    <t>35203758</t>
  </si>
  <si>
    <t>35203759</t>
  </si>
  <si>
    <t>35203760</t>
  </si>
  <si>
    <t>35203761</t>
  </si>
  <si>
    <t>35203762</t>
  </si>
  <si>
    <t>35203766</t>
  </si>
  <si>
    <t>35203786</t>
  </si>
  <si>
    <t>35203787</t>
  </si>
  <si>
    <t>35203788</t>
  </si>
  <si>
    <t>35203789</t>
  </si>
  <si>
    <t>35203790</t>
  </si>
  <si>
    <t>35203791</t>
  </si>
  <si>
    <t>35203792</t>
  </si>
  <si>
    <t>35203793</t>
  </si>
  <si>
    <t>35203794</t>
  </si>
  <si>
    <t>35203796</t>
  </si>
  <si>
    <t>35203798</t>
  </si>
  <si>
    <t>35203799</t>
  </si>
  <si>
    <t>35203800</t>
  </si>
  <si>
    <t>35203801</t>
  </si>
  <si>
    <t>35203802</t>
  </si>
  <si>
    <t>35203803</t>
  </si>
  <si>
    <t>35203807</t>
  </si>
  <si>
    <t>35203808</t>
  </si>
  <si>
    <t>35203809</t>
  </si>
  <si>
    <t>35203810</t>
  </si>
  <si>
    <t>35203811</t>
  </si>
  <si>
    <t>35203812</t>
  </si>
  <si>
    <t>35203813</t>
  </si>
  <si>
    <t>35203815</t>
  </si>
  <si>
    <t>35203816</t>
  </si>
  <si>
    <t>35203817</t>
  </si>
  <si>
    <t>35203818</t>
  </si>
  <si>
    <t>35203819</t>
  </si>
  <si>
    <t>35203820</t>
  </si>
  <si>
    <t>35203828</t>
  </si>
  <si>
    <t>35203829</t>
  </si>
  <si>
    <t>35203830</t>
  </si>
  <si>
    <t>35203833</t>
  </si>
  <si>
    <t>35203834</t>
  </si>
  <si>
    <t>35203835</t>
  </si>
  <si>
    <t>35203836</t>
  </si>
  <si>
    <t>35203837</t>
  </si>
  <si>
    <t>35203838</t>
  </si>
  <si>
    <t>35203841</t>
  </si>
  <si>
    <t>35203842</t>
  </si>
  <si>
    <t>35203843</t>
  </si>
  <si>
    <t>35203844</t>
  </si>
  <si>
    <t>35203845</t>
  </si>
  <si>
    <t>35203846</t>
  </si>
  <si>
    <t>35203847</t>
  </si>
  <si>
    <t>35203848</t>
  </si>
  <si>
    <t>35203849</t>
  </si>
  <si>
    <t>35203850</t>
  </si>
  <si>
    <t>35203851</t>
  </si>
  <si>
    <t>35203852</t>
  </si>
  <si>
    <t>35203853</t>
  </si>
  <si>
    <t>35203857</t>
  </si>
  <si>
    <t>35203858</t>
  </si>
  <si>
    <t>35203859</t>
  </si>
  <si>
    <t>35203860</t>
  </si>
  <si>
    <t>35203861</t>
  </si>
  <si>
    <t>35203864</t>
  </si>
  <si>
    <t>35203865</t>
  </si>
  <si>
    <t>35203866</t>
  </si>
  <si>
    <t>35203867</t>
  </si>
  <si>
    <t>35203868</t>
  </si>
  <si>
    <t>35203869</t>
  </si>
  <si>
    <t>35203870</t>
  </si>
  <si>
    <t>35203871</t>
  </si>
  <si>
    <t>35203872</t>
  </si>
  <si>
    <t>35203873</t>
  </si>
  <si>
    <t>35203876</t>
  </si>
  <si>
    <t>35203877</t>
  </si>
  <si>
    <t>35203878</t>
  </si>
  <si>
    <t>35203880</t>
  </si>
  <si>
    <t>35203881</t>
  </si>
  <si>
    <t>35203882</t>
  </si>
  <si>
    <t>35203883</t>
  </si>
  <si>
    <t>35203884</t>
  </si>
  <si>
    <t>35203885</t>
  </si>
  <si>
    <t>35203886</t>
  </si>
  <si>
    <t>35203887</t>
  </si>
  <si>
    <t>35203888</t>
  </si>
  <si>
    <t>35203889</t>
  </si>
  <si>
    <t>35203890</t>
  </si>
  <si>
    <t>35203891</t>
  </si>
  <si>
    <t>35203892</t>
  </si>
  <si>
    <t>35203893</t>
  </si>
  <si>
    <t>35203895</t>
  </si>
  <si>
    <t>35203897</t>
  </si>
  <si>
    <t>35203898</t>
  </si>
  <si>
    <t>35203899</t>
  </si>
  <si>
    <t>35203908</t>
  </si>
  <si>
    <t>35203909</t>
  </si>
  <si>
    <t>35203910</t>
  </si>
  <si>
    <t>35203911</t>
  </si>
  <si>
    <t>35203912</t>
  </si>
  <si>
    <t>35203913</t>
  </si>
  <si>
    <t>35203914</t>
  </si>
  <si>
    <t>35203915</t>
  </si>
  <si>
    <t>35203916</t>
  </si>
  <si>
    <t>35203917</t>
  </si>
  <si>
    <t>35203919</t>
  </si>
  <si>
    <t>35203921</t>
  </si>
  <si>
    <t>35203922</t>
  </si>
  <si>
    <t>35203925</t>
  </si>
  <si>
    <t>35203926</t>
  </si>
  <si>
    <t>35203927</t>
  </si>
  <si>
    <t>35203928</t>
  </si>
  <si>
    <t>35203929</t>
  </si>
  <si>
    <t>35203930</t>
  </si>
  <si>
    <t>35203931</t>
  </si>
  <si>
    <t>35203932</t>
  </si>
  <si>
    <t>35203933</t>
  </si>
  <si>
    <t>35203936</t>
  </si>
  <si>
    <t>35203937</t>
  </si>
  <si>
    <t>35203938</t>
  </si>
  <si>
    <t>35203939</t>
  </si>
  <si>
    <t>35203940</t>
  </si>
  <si>
    <t>35203943</t>
  </si>
  <si>
    <t>35203945</t>
  </si>
  <si>
    <t>35203946</t>
  </si>
  <si>
    <t>35203947</t>
  </si>
  <si>
    <t>35203948</t>
  </si>
  <si>
    <t>35203951</t>
  </si>
  <si>
    <t>35203953</t>
  </si>
  <si>
    <t>35203954</t>
  </si>
  <si>
    <t>35203955</t>
  </si>
  <si>
    <t>35203958</t>
  </si>
  <si>
    <t>35203959</t>
  </si>
  <si>
    <t>35203960</t>
  </si>
  <si>
    <t>35203962</t>
  </si>
  <si>
    <t>35203965</t>
  </si>
  <si>
    <t>35203971</t>
  </si>
  <si>
    <t>35203973</t>
  </si>
  <si>
    <t>35203974</t>
  </si>
  <si>
    <t>35203975</t>
  </si>
  <si>
    <t>35203976</t>
  </si>
  <si>
    <t>35203977</t>
  </si>
  <si>
    <t>35203978</t>
  </si>
  <si>
    <t>35203979</t>
  </si>
  <si>
    <t>35203980</t>
  </si>
  <si>
    <t>35203981</t>
  </si>
  <si>
    <t>35203984</t>
  </si>
  <si>
    <t>35203986</t>
  </si>
  <si>
    <t>35203987</t>
  </si>
  <si>
    <t>35203989</t>
  </si>
  <si>
    <t>35203990</t>
  </si>
  <si>
    <t>35203991</t>
  </si>
  <si>
    <t>35203992</t>
  </si>
  <si>
    <t>35203993</t>
  </si>
  <si>
    <t>35203994</t>
  </si>
  <si>
    <t>35203995</t>
  </si>
  <si>
    <t>35203997</t>
  </si>
  <si>
    <t>35203998</t>
  </si>
  <si>
    <t>35204001</t>
  </si>
  <si>
    <t>35204003</t>
  </si>
  <si>
    <t>35204004</t>
  </si>
  <si>
    <t>35204005</t>
  </si>
  <si>
    <t>35204006</t>
  </si>
  <si>
    <t>35204007</t>
  </si>
  <si>
    <t>35204009</t>
  </si>
  <si>
    <t>35204010</t>
  </si>
  <si>
    <t>35204011</t>
  </si>
  <si>
    <t>35204012</t>
  </si>
  <si>
    <t>35204013</t>
  </si>
  <si>
    <t>35204014</t>
  </si>
  <si>
    <t>35204015</t>
  </si>
  <si>
    <t>35204019</t>
  </si>
  <si>
    <t>35204020</t>
  </si>
  <si>
    <t>35204021</t>
  </si>
  <si>
    <t>35204024</t>
  </si>
  <si>
    <t>35204027</t>
  </si>
  <si>
    <t>35204028</t>
  </si>
  <si>
    <t>35204029</t>
  </si>
  <si>
    <t>35204030</t>
  </si>
  <si>
    <t>35204032</t>
  </si>
  <si>
    <t>35204033</t>
  </si>
  <si>
    <t>35204034</t>
  </si>
  <si>
    <t>35204038</t>
  </si>
  <si>
    <t>35204039</t>
  </si>
  <si>
    <t>35204040</t>
  </si>
  <si>
    <t>35204041</t>
  </si>
  <si>
    <t>35204042</t>
  </si>
  <si>
    <t>35204043</t>
  </si>
  <si>
    <t>35204045</t>
  </si>
  <si>
    <t>35204047</t>
  </si>
  <si>
    <t>35204052</t>
  </si>
  <si>
    <t>35204053</t>
  </si>
  <si>
    <t>35204054</t>
  </si>
  <si>
    <t>35204055</t>
  </si>
  <si>
    <t>35204056</t>
  </si>
  <si>
    <t>35204057</t>
  </si>
  <si>
    <t>35204058</t>
  </si>
  <si>
    <t>35204059</t>
  </si>
  <si>
    <t>35204061</t>
  </si>
  <si>
    <t>35204064</t>
  </si>
  <si>
    <t>35204065</t>
  </si>
  <si>
    <t>35204066</t>
  </si>
  <si>
    <t>35204067</t>
  </si>
  <si>
    <t>35204068</t>
  </si>
  <si>
    <t>35204069</t>
  </si>
  <si>
    <t>35204070</t>
  </si>
  <si>
    <t>35204072</t>
  </si>
  <si>
    <t>35204076</t>
  </si>
  <si>
    <t>35204077</t>
  </si>
  <si>
    <t>35204080</t>
  </si>
  <si>
    <t>35204082</t>
  </si>
  <si>
    <t>35204083</t>
  </si>
  <si>
    <t>35204085</t>
  </si>
  <si>
    <t>35204087</t>
  </si>
  <si>
    <t>35204089</t>
  </si>
  <si>
    <t>35204090</t>
  </si>
  <si>
    <t>35204091</t>
  </si>
  <si>
    <t>35204092</t>
  </si>
  <si>
    <t>35204094</t>
  </si>
  <si>
    <t>35204095</t>
  </si>
  <si>
    <t>35204096</t>
  </si>
  <si>
    <t>35204097</t>
  </si>
  <si>
    <t>35204098</t>
  </si>
  <si>
    <t>35204100</t>
  </si>
  <si>
    <t>35204101</t>
  </si>
  <si>
    <t>35204106</t>
  </si>
  <si>
    <t>35204107</t>
  </si>
  <si>
    <t>35204109</t>
  </si>
  <si>
    <t>35204113</t>
  </si>
  <si>
    <t>35204114</t>
  </si>
  <si>
    <t>35204115</t>
  </si>
  <si>
    <t>35204116</t>
  </si>
  <si>
    <t>35204119</t>
  </si>
  <si>
    <t>35204120</t>
  </si>
  <si>
    <t>35204124</t>
  </si>
  <si>
    <t>35204125</t>
  </si>
  <si>
    <t>35204127</t>
  </si>
  <si>
    <t>35204129</t>
  </si>
  <si>
    <t>35204130</t>
  </si>
  <si>
    <t>35204131</t>
  </si>
  <si>
    <t>35204133</t>
  </si>
  <si>
    <t>35204134</t>
  </si>
  <si>
    <t>35204135</t>
  </si>
  <si>
    <t>35204136</t>
  </si>
  <si>
    <t>35204137</t>
  </si>
  <si>
    <t>35204138</t>
  </si>
  <si>
    <t>35204141</t>
  </si>
  <si>
    <t>35204142</t>
  </si>
  <si>
    <t>35204143</t>
  </si>
  <si>
    <t>35204144</t>
  </si>
  <si>
    <t>35204145</t>
  </si>
  <si>
    <t>35204146</t>
  </si>
  <si>
    <t>35204147</t>
  </si>
  <si>
    <t>35204148</t>
  </si>
  <si>
    <t>35204149</t>
  </si>
  <si>
    <t>35204150</t>
  </si>
  <si>
    <t>35204151</t>
  </si>
  <si>
    <t>35204152</t>
  </si>
  <si>
    <t>35204153</t>
  </si>
  <si>
    <t>35204154</t>
  </si>
  <si>
    <t>35204155</t>
  </si>
  <si>
    <t>35204156</t>
  </si>
  <si>
    <t>35204157</t>
  </si>
  <si>
    <t>35204159</t>
  </si>
  <si>
    <t>35204160</t>
  </si>
  <si>
    <t>35204161</t>
  </si>
  <si>
    <t>35204162</t>
  </si>
  <si>
    <t>35204163</t>
  </si>
  <si>
    <t>35204164</t>
  </si>
  <si>
    <t>35204166</t>
  </si>
  <si>
    <t>35204167</t>
  </si>
  <si>
    <t>35204168</t>
  </si>
  <si>
    <t>35204169</t>
  </si>
  <si>
    <t>35204170</t>
  </si>
  <si>
    <t>35204172</t>
  </si>
  <si>
    <t>35204173</t>
  </si>
  <si>
    <t>35204174</t>
  </si>
  <si>
    <t>35204176</t>
  </si>
  <si>
    <t>35204177</t>
  </si>
  <si>
    <t>35204178</t>
  </si>
  <si>
    <t>35204179</t>
  </si>
  <si>
    <t>35204180</t>
  </si>
  <si>
    <t>35204181</t>
  </si>
  <si>
    <t>35204182</t>
  </si>
  <si>
    <t>35204183</t>
  </si>
  <si>
    <t>35204184</t>
  </si>
  <si>
    <t>35204186</t>
  </si>
  <si>
    <t>35204187</t>
  </si>
  <si>
    <t>35204188</t>
  </si>
  <si>
    <t>35204189</t>
  </si>
  <si>
    <t>35204190</t>
  </si>
  <si>
    <t>35204191</t>
  </si>
  <si>
    <t>35204192</t>
  </si>
  <si>
    <t>35204193</t>
  </si>
  <si>
    <t>35204194</t>
  </si>
  <si>
    <t>35204195</t>
  </si>
  <si>
    <t>35204196</t>
  </si>
  <si>
    <t>35204197</t>
  </si>
  <si>
    <t>35204198</t>
  </si>
  <si>
    <t>35204199</t>
  </si>
  <si>
    <t>35204200</t>
  </si>
  <si>
    <t>35204201</t>
  </si>
  <si>
    <t>35204202</t>
  </si>
  <si>
    <t>35204204</t>
  </si>
  <si>
    <t>35204205</t>
  </si>
  <si>
    <t>35204206</t>
  </si>
  <si>
    <t>35204207</t>
  </si>
  <si>
    <t>35204208</t>
  </si>
  <si>
    <t>35204209</t>
  </si>
  <si>
    <t>35204211</t>
  </si>
  <si>
    <t>35204212</t>
  </si>
  <si>
    <t>35204213</t>
  </si>
  <si>
    <t>35204214</t>
  </si>
  <si>
    <t>35204215</t>
  </si>
  <si>
    <t>35204216</t>
  </si>
  <si>
    <t>35204217</t>
  </si>
  <si>
    <t>35204218</t>
  </si>
  <si>
    <t>35204219</t>
  </si>
  <si>
    <t>35204220</t>
  </si>
  <si>
    <t>35204221</t>
  </si>
  <si>
    <t>35204222</t>
  </si>
  <si>
    <t>35204224</t>
  </si>
  <si>
    <t>35204225</t>
  </si>
  <si>
    <t>35204226</t>
  </si>
  <si>
    <t>35204227</t>
  </si>
  <si>
    <t>35204228</t>
  </si>
  <si>
    <t>35204229</t>
  </si>
  <si>
    <t>35204230</t>
  </si>
  <si>
    <t>35204231</t>
  </si>
  <si>
    <t>35204232</t>
  </si>
  <si>
    <t>35204233</t>
  </si>
  <si>
    <t>35204235</t>
  </si>
  <si>
    <t>35204236</t>
  </si>
  <si>
    <t>35204237</t>
  </si>
  <si>
    <t>35204238</t>
  </si>
  <si>
    <t>35204240</t>
  </si>
  <si>
    <t>35204242</t>
  </si>
  <si>
    <t>35204243</t>
  </si>
  <si>
    <t>35204244</t>
  </si>
  <si>
    <t>35204245</t>
  </si>
  <si>
    <t>35204246</t>
  </si>
  <si>
    <t>35204249</t>
  </si>
  <si>
    <t>35204250</t>
  </si>
  <si>
    <t>35204251</t>
  </si>
  <si>
    <t>35204252</t>
  </si>
  <si>
    <t>35204253</t>
  </si>
  <si>
    <t>35204254</t>
  </si>
  <si>
    <t>35204255</t>
  </si>
  <si>
    <t>35204256</t>
  </si>
  <si>
    <t>35204257</t>
  </si>
  <si>
    <t>35204258</t>
  </si>
  <si>
    <t>35204262</t>
  </si>
  <si>
    <t>35204263</t>
  </si>
  <si>
    <t>35204265</t>
  </si>
  <si>
    <t>35204266</t>
  </si>
  <si>
    <t>35204267</t>
  </si>
  <si>
    <t>35204271</t>
  </si>
  <si>
    <t>35204272</t>
  </si>
  <si>
    <t>35204273</t>
  </si>
  <si>
    <t>35204274</t>
  </si>
  <si>
    <t>35204275</t>
  </si>
  <si>
    <t>35204276</t>
  </si>
  <si>
    <t>35204277</t>
  </si>
  <si>
    <t>35204278</t>
  </si>
  <si>
    <t>35204279</t>
  </si>
  <si>
    <t>35204280</t>
  </si>
  <si>
    <t>35204281</t>
  </si>
  <si>
    <t>35204282</t>
  </si>
  <si>
    <t>35204283</t>
  </si>
  <si>
    <t>35204284</t>
  </si>
  <si>
    <t>35204285</t>
  </si>
  <si>
    <t>35204286</t>
  </si>
  <si>
    <t>35204287</t>
  </si>
  <si>
    <t>35204288</t>
  </si>
  <si>
    <t>35204289</t>
  </si>
  <si>
    <t>35204290</t>
  </si>
  <si>
    <t>35204291</t>
  </si>
  <si>
    <t>35204292</t>
  </si>
  <si>
    <t>35204293</t>
  </si>
  <si>
    <t>35204294</t>
  </si>
  <si>
    <t>35204295</t>
  </si>
  <si>
    <t>35204296</t>
  </si>
  <si>
    <t>35204297</t>
  </si>
  <si>
    <t>35204298</t>
  </si>
  <si>
    <t>35204299</t>
  </si>
  <si>
    <t>35204300</t>
  </si>
  <si>
    <t>35204301</t>
  </si>
  <si>
    <t>35204302</t>
  </si>
  <si>
    <t>35204303</t>
  </si>
  <si>
    <t>35204304</t>
  </si>
  <si>
    <t>35204305</t>
  </si>
  <si>
    <t>35204307</t>
  </si>
  <si>
    <t>35204309</t>
  </si>
  <si>
    <t>35204310</t>
  </si>
  <si>
    <t>35204311</t>
  </si>
  <si>
    <t>35204312</t>
  </si>
  <si>
    <t>35204317</t>
  </si>
  <si>
    <t>35204318</t>
  </si>
  <si>
    <t>35204319</t>
  </si>
  <si>
    <t>35204321</t>
  </si>
  <si>
    <t>35204322</t>
  </si>
  <si>
    <t>35204323</t>
  </si>
  <si>
    <t>35204324</t>
  </si>
  <si>
    <t>35204325</t>
  </si>
  <si>
    <t>35204326</t>
  </si>
  <si>
    <t>35204327</t>
  </si>
  <si>
    <t>35204328</t>
  </si>
  <si>
    <t>35204329</t>
  </si>
  <si>
    <t>35204330</t>
  </si>
  <si>
    <t>35204331</t>
  </si>
  <si>
    <t>35204332</t>
  </si>
  <si>
    <t>35204333</t>
  </si>
  <si>
    <t>35204334</t>
  </si>
  <si>
    <t>35204335</t>
  </si>
  <si>
    <t>35204336</t>
  </si>
  <si>
    <t>35204337</t>
  </si>
  <si>
    <t>35204338</t>
  </si>
  <si>
    <t>35204339</t>
  </si>
  <si>
    <t>35204340</t>
  </si>
  <si>
    <t>35204341</t>
  </si>
  <si>
    <t>35204342</t>
  </si>
  <si>
    <t>35204343</t>
  </si>
  <si>
    <t>35204344</t>
  </si>
  <si>
    <t>35204345</t>
  </si>
  <si>
    <t>35204346</t>
  </si>
  <si>
    <t>35204348</t>
  </si>
  <si>
    <t>35204352</t>
  </si>
  <si>
    <t>35204353</t>
  </si>
  <si>
    <t>35204355</t>
  </si>
  <si>
    <t>35204356</t>
  </si>
  <si>
    <t>35204357</t>
  </si>
  <si>
    <t>35204358</t>
  </si>
  <si>
    <t>35204359</t>
  </si>
  <si>
    <t>35204360</t>
  </si>
  <si>
    <t>35204361</t>
  </si>
  <si>
    <t>35204362</t>
  </si>
  <si>
    <t>35204363</t>
  </si>
  <si>
    <t>35204364</t>
  </si>
  <si>
    <t>35204365</t>
  </si>
  <si>
    <t>35204366</t>
  </si>
  <si>
    <t>35204367</t>
  </si>
  <si>
    <t>35204369</t>
  </si>
  <si>
    <t>35204370</t>
  </si>
  <si>
    <t>35204371</t>
  </si>
  <si>
    <t>35204372</t>
  </si>
  <si>
    <t>35204373</t>
  </si>
  <si>
    <t>35204374</t>
  </si>
  <si>
    <t>35204375</t>
  </si>
  <si>
    <t>35204376</t>
  </si>
  <si>
    <t>35204377</t>
  </si>
  <si>
    <t>35204378</t>
  </si>
  <si>
    <t>35204379</t>
  </si>
  <si>
    <t>35204380</t>
  </si>
  <si>
    <t>35204381</t>
  </si>
  <si>
    <t>35204383</t>
  </si>
  <si>
    <t>35204384</t>
  </si>
  <si>
    <t>35204385</t>
  </si>
  <si>
    <t>35204386</t>
  </si>
  <si>
    <t>35204387</t>
  </si>
  <si>
    <t>35204388</t>
  </si>
  <si>
    <t>35204389</t>
  </si>
  <si>
    <t>35204390</t>
  </si>
  <si>
    <t>35204391</t>
  </si>
  <si>
    <t>35204392</t>
  </si>
  <si>
    <t>35204393</t>
  </si>
  <si>
    <t>35204394</t>
  </si>
  <si>
    <t>35204395</t>
  </si>
  <si>
    <t>35204396</t>
  </si>
  <si>
    <t>35204397</t>
  </si>
  <si>
    <t>35204398</t>
  </si>
  <si>
    <t>35204399</t>
  </si>
  <si>
    <t>35204400</t>
  </si>
  <si>
    <t>35204401</t>
  </si>
  <si>
    <t>35204402</t>
  </si>
  <si>
    <t>35204403</t>
  </si>
  <si>
    <t>35204404</t>
  </si>
  <si>
    <t>35204405</t>
  </si>
  <si>
    <t>35204406</t>
  </si>
  <si>
    <t>35204407</t>
  </si>
  <si>
    <t>35204408</t>
  </si>
  <si>
    <t>35204409</t>
  </si>
  <si>
    <t>35204410</t>
  </si>
  <si>
    <t>35204411</t>
  </si>
  <si>
    <t>35204412</t>
  </si>
  <si>
    <t>35204413</t>
  </si>
  <si>
    <t>35204414</t>
  </si>
  <si>
    <t>35204415</t>
  </si>
  <si>
    <t>35204416</t>
  </si>
  <si>
    <t>35204417</t>
  </si>
  <si>
    <t>35204418</t>
  </si>
  <si>
    <t>35204419</t>
  </si>
  <si>
    <t>35204420</t>
  </si>
  <si>
    <t>35204421</t>
  </si>
  <si>
    <t>35204422</t>
  </si>
  <si>
    <t>35204423</t>
  </si>
  <si>
    <t>35204424</t>
  </si>
  <si>
    <t>35204425</t>
  </si>
  <si>
    <t>35204426</t>
  </si>
  <si>
    <t>35204427</t>
  </si>
  <si>
    <t>35204430</t>
  </si>
  <si>
    <t>35204431</t>
  </si>
  <si>
    <t>35204433</t>
  </si>
  <si>
    <t>35204434</t>
  </si>
  <si>
    <t>35204435</t>
  </si>
  <si>
    <t>35204438</t>
  </si>
  <si>
    <t>35204439</t>
  </si>
  <si>
    <t>35204440</t>
  </si>
  <si>
    <t>35204441</t>
  </si>
  <si>
    <t>35204442</t>
  </si>
  <si>
    <t>35204443</t>
  </si>
  <si>
    <t>35204444</t>
  </si>
  <si>
    <t>35204445</t>
  </si>
  <si>
    <t>35204446</t>
  </si>
  <si>
    <t>35204447</t>
  </si>
  <si>
    <t>35204448</t>
  </si>
  <si>
    <t>35204449</t>
  </si>
  <si>
    <t>35204450</t>
  </si>
  <si>
    <t>35204451</t>
  </si>
  <si>
    <t>35204452</t>
  </si>
  <si>
    <t>35204453</t>
  </si>
  <si>
    <t>35204455</t>
  </si>
  <si>
    <t>35204456</t>
  </si>
  <si>
    <t>35204457</t>
  </si>
  <si>
    <t>35204458</t>
  </si>
  <si>
    <t>35204460</t>
  </si>
  <si>
    <t>35204461</t>
  </si>
  <si>
    <t>35204462</t>
  </si>
  <si>
    <t>35204465</t>
  </si>
  <si>
    <t>35204466</t>
  </si>
  <si>
    <t>35204467</t>
  </si>
  <si>
    <t>35204468</t>
  </si>
  <si>
    <t>35204469</t>
  </si>
  <si>
    <t>35204470</t>
  </si>
  <si>
    <t>35204471</t>
  </si>
  <si>
    <t>35204472</t>
  </si>
  <si>
    <t>35204473</t>
  </si>
  <si>
    <t>35204474</t>
  </si>
  <si>
    <t>35204475</t>
  </si>
  <si>
    <t>35204476</t>
  </si>
  <si>
    <t>35204477</t>
  </si>
  <si>
    <t>35204478</t>
  </si>
  <si>
    <t>35204479</t>
  </si>
  <si>
    <t>35204480</t>
  </si>
  <si>
    <t>35204481</t>
  </si>
  <si>
    <t>35204482</t>
  </si>
  <si>
    <t>35204483</t>
  </si>
  <si>
    <t>35204484</t>
  </si>
  <si>
    <t>35204485</t>
  </si>
  <si>
    <t>35204486</t>
  </si>
  <si>
    <t>35204487</t>
  </si>
  <si>
    <t>35204488</t>
  </si>
  <si>
    <t>35204489</t>
  </si>
  <si>
    <t>35204490</t>
  </si>
  <si>
    <t>35204491</t>
  </si>
  <si>
    <t>35204492</t>
  </si>
  <si>
    <t>35204493</t>
  </si>
  <si>
    <t>35204494</t>
  </si>
  <si>
    <t>35204495</t>
  </si>
  <si>
    <t>35204496</t>
  </si>
  <si>
    <t>35204497</t>
  </si>
  <si>
    <t>35204498</t>
  </si>
  <si>
    <t>35204499</t>
  </si>
  <si>
    <t>35204500</t>
  </si>
  <si>
    <t>35204501</t>
  </si>
  <si>
    <t>35204502</t>
  </si>
  <si>
    <t>35204503</t>
  </si>
  <si>
    <t>35204504</t>
  </si>
  <si>
    <t>35204505</t>
  </si>
  <si>
    <t>35204506</t>
  </si>
  <si>
    <t>35204507</t>
  </si>
  <si>
    <t>35204508</t>
  </si>
  <si>
    <t>35204509</t>
  </si>
  <si>
    <t>35204510</t>
  </si>
  <si>
    <t>35204511</t>
  </si>
  <si>
    <t>35204512</t>
  </si>
  <si>
    <t>35204513</t>
  </si>
  <si>
    <t>35204514</t>
  </si>
  <si>
    <t>35204515</t>
  </si>
  <si>
    <t>35204516</t>
  </si>
  <si>
    <t>35204517</t>
  </si>
  <si>
    <t>35204518</t>
  </si>
  <si>
    <t>35204519</t>
  </si>
  <si>
    <t>35204520</t>
  </si>
  <si>
    <t>35204521</t>
  </si>
  <si>
    <t>35204522</t>
  </si>
  <si>
    <t>35204523</t>
  </si>
  <si>
    <t>35204524</t>
  </si>
  <si>
    <t>35204525</t>
  </si>
  <si>
    <t>35204526</t>
  </si>
  <si>
    <t>35204527</t>
  </si>
  <si>
    <t>35204528</t>
  </si>
  <si>
    <t>35204529</t>
  </si>
  <si>
    <t>35204530</t>
  </si>
  <si>
    <t>35204531</t>
  </si>
  <si>
    <t>35204532</t>
  </si>
  <si>
    <t>35204533</t>
  </si>
  <si>
    <t>35204534</t>
  </si>
  <si>
    <t>35204535</t>
  </si>
  <si>
    <t>35204536</t>
  </si>
  <si>
    <t>35204537</t>
  </si>
  <si>
    <t>35204538</t>
  </si>
  <si>
    <t>35204539</t>
  </si>
  <si>
    <t>35204540</t>
  </si>
  <si>
    <t>35204541</t>
  </si>
  <si>
    <t>35204542</t>
  </si>
  <si>
    <t>35204543</t>
  </si>
  <si>
    <t>35204544</t>
  </si>
  <si>
    <t>35204545</t>
  </si>
  <si>
    <t>35204546</t>
  </si>
  <si>
    <t>35204547</t>
  </si>
  <si>
    <t>35204548</t>
  </si>
  <si>
    <t>35204549</t>
  </si>
  <si>
    <t>35204550</t>
  </si>
  <si>
    <t>35204551</t>
  </si>
  <si>
    <t>35204552</t>
  </si>
  <si>
    <t>35204553</t>
  </si>
  <si>
    <t>35204554</t>
  </si>
  <si>
    <t>35204555</t>
  </si>
  <si>
    <t>35204556</t>
  </si>
  <si>
    <t>35204557</t>
  </si>
  <si>
    <t>35204558</t>
  </si>
  <si>
    <t>35204559</t>
  </si>
  <si>
    <t>35204560</t>
  </si>
  <si>
    <t>35204561</t>
  </si>
  <si>
    <t>35204562</t>
  </si>
  <si>
    <t>35204563</t>
  </si>
  <si>
    <t>35204564</t>
  </si>
  <si>
    <t>35204565</t>
  </si>
  <si>
    <t>35204566</t>
  </si>
  <si>
    <t>35204567</t>
  </si>
  <si>
    <t>35204568</t>
  </si>
  <si>
    <t>35204569</t>
  </si>
  <si>
    <t>35204570</t>
  </si>
  <si>
    <t>35204571</t>
  </si>
  <si>
    <t>35204572</t>
  </si>
  <si>
    <t>35204573</t>
  </si>
  <si>
    <t>35204574</t>
  </si>
  <si>
    <t>35204575</t>
  </si>
  <si>
    <t>35204576</t>
  </si>
  <si>
    <t>35204577</t>
  </si>
  <si>
    <t>35204578</t>
  </si>
  <si>
    <t>35204579</t>
  </si>
  <si>
    <t>35204580</t>
  </si>
  <si>
    <t>35204581</t>
  </si>
  <si>
    <t>35204582</t>
  </si>
  <si>
    <t>35204583</t>
  </si>
  <si>
    <t>35204584</t>
  </si>
  <si>
    <t>35204585</t>
  </si>
  <si>
    <t>35204586</t>
  </si>
  <si>
    <t>35204587</t>
  </si>
  <si>
    <t>35204589</t>
  </si>
  <si>
    <t>35204590</t>
  </si>
  <si>
    <t>35204591</t>
  </si>
  <si>
    <t>35204592</t>
  </si>
  <si>
    <t>35204593</t>
  </si>
  <si>
    <t>35204594</t>
  </si>
  <si>
    <t>35204595</t>
  </si>
  <si>
    <t>35204596</t>
  </si>
  <si>
    <t>35204597</t>
  </si>
  <si>
    <t>35204598</t>
  </si>
  <si>
    <t>35204599</t>
  </si>
  <si>
    <t>35204600</t>
  </si>
  <si>
    <t>35204601</t>
  </si>
  <si>
    <t>35204602</t>
  </si>
  <si>
    <t>35204603</t>
  </si>
  <si>
    <t>35204605</t>
  </si>
  <si>
    <t>35204606</t>
  </si>
  <si>
    <t>35204607</t>
  </si>
  <si>
    <t>35204608</t>
  </si>
  <si>
    <t>35204609</t>
  </si>
  <si>
    <t>35204610</t>
  </si>
  <si>
    <t>35204611</t>
  </si>
  <si>
    <t>35204612</t>
  </si>
  <si>
    <t>35204613</t>
  </si>
  <si>
    <t>35204614</t>
  </si>
  <si>
    <t>35204615</t>
  </si>
  <si>
    <t>35204616</t>
  </si>
  <si>
    <t>35204617</t>
  </si>
  <si>
    <t>35204618</t>
  </si>
  <si>
    <t>35204620</t>
  </si>
  <si>
    <t>35204621</t>
  </si>
  <si>
    <t>35204622</t>
  </si>
  <si>
    <t>35204623</t>
  </si>
  <si>
    <t>35204624</t>
  </si>
  <si>
    <t>35204625</t>
  </si>
  <si>
    <t>35204626</t>
  </si>
  <si>
    <t>35204627</t>
  </si>
  <si>
    <t>35204628</t>
  </si>
  <si>
    <t>35204629</t>
  </si>
  <si>
    <t>35204630</t>
  </si>
  <si>
    <t>35204631</t>
  </si>
  <si>
    <t>35204632</t>
  </si>
  <si>
    <t>35204633</t>
  </si>
  <si>
    <t>35204634</t>
  </si>
  <si>
    <t>35204635</t>
  </si>
  <si>
    <t>35204636</t>
  </si>
  <si>
    <t>35204637</t>
  </si>
  <si>
    <t>35204638</t>
  </si>
  <si>
    <t>35204639</t>
  </si>
  <si>
    <t>35204640</t>
  </si>
  <si>
    <t>35204641</t>
  </si>
  <si>
    <t>35204642</t>
  </si>
  <si>
    <t>35204643</t>
  </si>
  <si>
    <t>35204644</t>
  </si>
  <si>
    <t>35204645</t>
  </si>
  <si>
    <t>35204646</t>
  </si>
  <si>
    <t>35204647</t>
  </si>
  <si>
    <t>35204648</t>
  </si>
  <si>
    <t>35204649</t>
  </si>
  <si>
    <t>35204650</t>
  </si>
  <si>
    <t>35204652</t>
  </si>
  <si>
    <t>35204653</t>
  </si>
  <si>
    <t>35204655</t>
  </si>
  <si>
    <t>35204656</t>
  </si>
  <si>
    <t>35204657</t>
  </si>
  <si>
    <t>35204658</t>
  </si>
  <si>
    <t>35204659</t>
  </si>
  <si>
    <t>35204660</t>
  </si>
  <si>
    <t>35204661</t>
  </si>
  <si>
    <t>35204662</t>
  </si>
  <si>
    <t>35204663</t>
  </si>
  <si>
    <t>35204664</t>
  </si>
  <si>
    <t>35204665</t>
  </si>
  <si>
    <t>35204667</t>
  </si>
  <si>
    <t>35204668</t>
  </si>
  <si>
    <t>35204669</t>
  </si>
  <si>
    <t>35204670</t>
  </si>
  <si>
    <t>35204671</t>
  </si>
  <si>
    <t>35204672</t>
  </si>
  <si>
    <t>35204673</t>
  </si>
  <si>
    <t>35204674</t>
  </si>
  <si>
    <t>35204675</t>
  </si>
  <si>
    <t>35204676</t>
  </si>
  <si>
    <t>35204678</t>
  </si>
  <si>
    <t>35204679</t>
  </si>
  <si>
    <t>35204680</t>
  </si>
  <si>
    <t>35204681</t>
  </si>
  <si>
    <t>35204682</t>
  </si>
  <si>
    <t>35204683</t>
  </si>
  <si>
    <t>35204684</t>
  </si>
  <si>
    <t>35204685</t>
  </si>
  <si>
    <t>35204686</t>
  </si>
  <si>
    <t>35204687</t>
  </si>
  <si>
    <t>35204688</t>
  </si>
  <si>
    <t>35204689</t>
  </si>
  <si>
    <t>35204690</t>
  </si>
  <si>
    <t>35204692</t>
  </si>
  <si>
    <t>35204693</t>
  </si>
  <si>
    <t>35204695</t>
  </si>
  <si>
    <t>35204696</t>
  </si>
  <si>
    <t>35204697</t>
  </si>
  <si>
    <t>35204698</t>
  </si>
  <si>
    <t>35204699</t>
  </si>
  <si>
    <t>35204700</t>
  </si>
  <si>
    <t>35204701</t>
  </si>
  <si>
    <t>35204704</t>
  </si>
  <si>
    <t>35204705</t>
  </si>
  <si>
    <t>35204707</t>
  </si>
  <si>
    <t>35204708</t>
  </si>
  <si>
    <t>35204709</t>
  </si>
  <si>
    <t>35204710</t>
  </si>
  <si>
    <t>35204711</t>
  </si>
  <si>
    <t>35204712</t>
  </si>
  <si>
    <t>35204714</t>
  </si>
  <si>
    <t>35204715</t>
  </si>
  <si>
    <t>35204716</t>
  </si>
  <si>
    <t>35204717</t>
  </si>
  <si>
    <t>35204718</t>
  </si>
  <si>
    <t>35204719</t>
  </si>
  <si>
    <t>35204720</t>
  </si>
  <si>
    <t>35204721</t>
  </si>
  <si>
    <t>35204722</t>
  </si>
  <si>
    <t>35204723</t>
  </si>
  <si>
    <t>35204725</t>
  </si>
  <si>
    <t>35204726</t>
  </si>
  <si>
    <t>35204727</t>
  </si>
  <si>
    <t>35204728</t>
  </si>
  <si>
    <t>35204729</t>
  </si>
  <si>
    <t>35204730</t>
  </si>
  <si>
    <t>35204731</t>
  </si>
  <si>
    <t>35204732</t>
  </si>
  <si>
    <t>35204733</t>
  </si>
  <si>
    <t>35204734</t>
  </si>
  <si>
    <t>35204735</t>
  </si>
  <si>
    <t>35204736</t>
  </si>
  <si>
    <t>35204737</t>
  </si>
  <si>
    <t>35204738</t>
  </si>
  <si>
    <t>35204739</t>
  </si>
  <si>
    <t>35204740</t>
  </si>
  <si>
    <t>35204741</t>
  </si>
  <si>
    <t>35204742</t>
  </si>
  <si>
    <t>35204743</t>
  </si>
  <si>
    <t>35204744</t>
  </si>
  <si>
    <t>35204745</t>
  </si>
  <si>
    <t>35204746</t>
  </si>
  <si>
    <t>35204747</t>
  </si>
  <si>
    <t>35204748</t>
  </si>
  <si>
    <t>35204749</t>
  </si>
  <si>
    <t>35204750</t>
  </si>
  <si>
    <t>35204751</t>
  </si>
  <si>
    <t>35204752</t>
  </si>
  <si>
    <t>35204753</t>
  </si>
  <si>
    <t>35204754</t>
  </si>
  <si>
    <t>35204755</t>
  </si>
  <si>
    <t>35204756</t>
  </si>
  <si>
    <t>35204757</t>
  </si>
  <si>
    <t>35204758</t>
  </si>
  <si>
    <t>35204759</t>
  </si>
  <si>
    <t>35204760</t>
  </si>
  <si>
    <t>35204761</t>
  </si>
  <si>
    <t>35204762</t>
  </si>
  <si>
    <t>35204763</t>
  </si>
  <si>
    <t>35204764</t>
  </si>
  <si>
    <t>35204765</t>
  </si>
  <si>
    <t>35204766</t>
  </si>
  <si>
    <t>35204767</t>
  </si>
  <si>
    <t>35204768</t>
  </si>
  <si>
    <t>35204769</t>
  </si>
  <si>
    <t>35204770</t>
  </si>
  <si>
    <t>35204771</t>
  </si>
  <si>
    <t>35204772</t>
  </si>
  <si>
    <t>35204773</t>
  </si>
  <si>
    <t>35204774</t>
  </si>
  <si>
    <t>35204775</t>
  </si>
  <si>
    <t>35204776</t>
  </si>
  <si>
    <t>35204777</t>
  </si>
  <si>
    <t>35204778</t>
  </si>
  <si>
    <t>35204779</t>
  </si>
  <si>
    <t>35204780</t>
  </si>
  <si>
    <t>35204781</t>
  </si>
  <si>
    <t>35204785</t>
  </si>
  <si>
    <t>35204786</t>
  </si>
  <si>
    <t>35204787</t>
  </si>
  <si>
    <t>35204788</t>
  </si>
  <si>
    <t>35204789</t>
  </si>
  <si>
    <t>35204790</t>
  </si>
  <si>
    <t>35204791</t>
  </si>
  <si>
    <t>35204793</t>
  </si>
  <si>
    <t>35204797</t>
  </si>
  <si>
    <t>35204798</t>
  </si>
  <si>
    <t>35204799</t>
  </si>
  <si>
    <t>35204800</t>
  </si>
  <si>
    <t>35204801</t>
  </si>
  <si>
    <t>35204802</t>
  </si>
  <si>
    <t>35204803</t>
  </si>
  <si>
    <t>35204805</t>
  </si>
  <si>
    <t>35204806</t>
  </si>
  <si>
    <t>35204807</t>
  </si>
  <si>
    <t>35204808</t>
  </si>
  <si>
    <t>35204809</t>
  </si>
  <si>
    <t>35204810</t>
  </si>
  <si>
    <t>35204811</t>
  </si>
  <si>
    <t>35204812</t>
  </si>
  <si>
    <t>35204813</t>
  </si>
  <si>
    <t>35204814</t>
  </si>
  <si>
    <t>35204815</t>
  </si>
  <si>
    <t>35204816</t>
  </si>
  <si>
    <t>35204817</t>
  </si>
  <si>
    <t>35204819</t>
  </si>
  <si>
    <t>35204820</t>
  </si>
  <si>
    <t>35204821</t>
  </si>
  <si>
    <t>35204822</t>
  </si>
  <si>
    <t>35204823</t>
  </si>
  <si>
    <t>35204824</t>
  </si>
  <si>
    <t>35204825</t>
  </si>
  <si>
    <t>35204826</t>
  </si>
  <si>
    <t>35204828</t>
  </si>
  <si>
    <t>35204829</t>
  </si>
  <si>
    <t>35204830</t>
  </si>
  <si>
    <t>35204831</t>
  </si>
  <si>
    <t>35204832</t>
  </si>
  <si>
    <t>35204835</t>
  </si>
  <si>
    <t>35204836</t>
  </si>
  <si>
    <t>35204837</t>
  </si>
  <si>
    <t>35204838</t>
  </si>
  <si>
    <t>35204839</t>
  </si>
  <si>
    <t>35204840</t>
  </si>
  <si>
    <t>35204841</t>
  </si>
  <si>
    <t>35204842</t>
  </si>
  <si>
    <t>35204843</t>
  </si>
  <si>
    <t>35204844</t>
  </si>
  <si>
    <t>35204845</t>
  </si>
  <si>
    <t>35204846</t>
  </si>
  <si>
    <t>35204847</t>
  </si>
  <si>
    <t>35204848</t>
  </si>
  <si>
    <t>35204851</t>
  </si>
  <si>
    <t>35204852</t>
  </si>
  <si>
    <t>35204853</t>
  </si>
  <si>
    <t>35204854</t>
  </si>
  <si>
    <t>35204855</t>
  </si>
  <si>
    <t>35204856</t>
  </si>
  <si>
    <t>35204857</t>
  </si>
  <si>
    <t>35204858</t>
  </si>
  <si>
    <t>35204859</t>
  </si>
  <si>
    <t>35204860</t>
  </si>
  <si>
    <t>35204861</t>
  </si>
  <si>
    <t>35204862</t>
  </si>
  <si>
    <t>35204863</t>
  </si>
  <si>
    <t>35204864</t>
  </si>
  <si>
    <t>35204865</t>
  </si>
  <si>
    <t>35204866</t>
  </si>
  <si>
    <t>35204867</t>
  </si>
  <si>
    <t>35204869</t>
  </si>
  <si>
    <t>35204870</t>
  </si>
  <si>
    <t>35204871</t>
  </si>
  <si>
    <t>35204872</t>
  </si>
  <si>
    <t>35204873</t>
  </si>
  <si>
    <t>35204876</t>
  </si>
  <si>
    <t>35204877</t>
  </si>
  <si>
    <t>35204878</t>
  </si>
  <si>
    <t>35204879</t>
  </si>
  <si>
    <t>35204880</t>
  </si>
  <si>
    <t>35204881</t>
  </si>
  <si>
    <t>35204882</t>
  </si>
  <si>
    <t>35204883</t>
  </si>
  <si>
    <t>35204884</t>
  </si>
  <si>
    <t>35204885</t>
  </si>
  <si>
    <t>35204886</t>
  </si>
  <si>
    <t>35204887</t>
  </si>
  <si>
    <t>35204888</t>
  </si>
  <si>
    <t>35204889</t>
  </si>
  <si>
    <t>35204890</t>
  </si>
  <si>
    <t>35204891</t>
  </si>
  <si>
    <t>35204892</t>
  </si>
  <si>
    <t>35204893</t>
  </si>
  <si>
    <t>35204894</t>
  </si>
  <si>
    <t>35204895</t>
  </si>
  <si>
    <t>35204896</t>
  </si>
  <si>
    <t>35204897</t>
  </si>
  <si>
    <t>35204898</t>
  </si>
  <si>
    <t>35204899</t>
  </si>
  <si>
    <t>35204900</t>
  </si>
  <si>
    <t>35204901</t>
  </si>
  <si>
    <t>35204902</t>
  </si>
  <si>
    <t>35204903</t>
  </si>
  <si>
    <t>35204904</t>
  </si>
  <si>
    <t>35204905</t>
  </si>
  <si>
    <t>35204906</t>
  </si>
  <si>
    <t>35204908</t>
  </si>
  <si>
    <t>35204909</t>
  </si>
  <si>
    <t>35204910</t>
  </si>
  <si>
    <t>35204911</t>
  </si>
  <si>
    <t>35204912</t>
  </si>
  <si>
    <t>35204913</t>
  </si>
  <si>
    <t>35204915</t>
  </si>
  <si>
    <t>35204916</t>
  </si>
  <si>
    <t>35204918</t>
  </si>
  <si>
    <t>35204919</t>
  </si>
  <si>
    <t>35204920</t>
  </si>
  <si>
    <t>35204922</t>
  </si>
  <si>
    <t>35204923</t>
  </si>
  <si>
    <t>35204924</t>
  </si>
  <si>
    <t>35204925</t>
  </si>
  <si>
    <t>35204926</t>
  </si>
  <si>
    <t>35204927</t>
  </si>
  <si>
    <t>35204928</t>
  </si>
  <si>
    <t>35204930</t>
  </si>
  <si>
    <t>35204935</t>
  </si>
  <si>
    <t>35204936</t>
  </si>
  <si>
    <t>35204937</t>
  </si>
  <si>
    <t>35204939</t>
  </si>
  <si>
    <t>35204940</t>
  </si>
  <si>
    <t>35204941</t>
  </si>
  <si>
    <t>35204942</t>
  </si>
  <si>
    <t>35204944</t>
  </si>
  <si>
    <t>35204945</t>
  </si>
  <si>
    <t>35204949</t>
  </si>
  <si>
    <t>35204950</t>
  </si>
  <si>
    <t>35204951</t>
  </si>
  <si>
    <t>35204952</t>
  </si>
  <si>
    <t>35204954</t>
  </si>
  <si>
    <t>35204956</t>
  </si>
  <si>
    <t>35204957</t>
  </si>
  <si>
    <t>35204958</t>
  </si>
  <si>
    <t>35204960</t>
  </si>
  <si>
    <t>35204965</t>
  </si>
  <si>
    <t>35204966</t>
  </si>
  <si>
    <t>35204968</t>
  </si>
  <si>
    <t>35204969</t>
  </si>
  <si>
    <t>35204970</t>
  </si>
  <si>
    <t>35204977</t>
  </si>
  <si>
    <t>35204978</t>
  </si>
  <si>
    <t>35204979</t>
  </si>
  <si>
    <t>35204981</t>
  </si>
  <si>
    <t>35204982</t>
  </si>
  <si>
    <t>35204984</t>
  </si>
  <si>
    <t>35204985</t>
  </si>
  <si>
    <t>35204986</t>
  </si>
  <si>
    <t>35204987</t>
  </si>
  <si>
    <t>35204988</t>
  </si>
  <si>
    <t>35204989</t>
  </si>
  <si>
    <t>35204990</t>
  </si>
  <si>
    <t>35204991</t>
  </si>
  <si>
    <t>35204992</t>
  </si>
  <si>
    <t>35204993</t>
  </si>
  <si>
    <t>35204994</t>
  </si>
  <si>
    <t>35204995</t>
  </si>
  <si>
    <t>35204996</t>
  </si>
  <si>
    <t>35204997</t>
  </si>
  <si>
    <t>35204998</t>
  </si>
  <si>
    <t>35204999</t>
  </si>
  <si>
    <t>35205000</t>
  </si>
  <si>
    <t>35205001</t>
  </si>
  <si>
    <t>35205002</t>
  </si>
  <si>
    <t>35205003</t>
  </si>
  <si>
    <t>35205004</t>
  </si>
  <si>
    <t>35205005</t>
  </si>
  <si>
    <t>35205006</t>
  </si>
  <si>
    <t>35205007</t>
  </si>
  <si>
    <t>35205008</t>
  </si>
  <si>
    <t>35205009</t>
  </si>
  <si>
    <t>35205010</t>
  </si>
  <si>
    <t>35205011</t>
  </si>
  <si>
    <t>35205012</t>
  </si>
  <si>
    <t>35205013</t>
  </si>
  <si>
    <t>35205014</t>
  </si>
  <si>
    <t>35205015</t>
  </si>
  <si>
    <t>35205016</t>
  </si>
  <si>
    <t>35205017</t>
  </si>
  <si>
    <t>35205018</t>
  </si>
  <si>
    <t>35205019</t>
  </si>
  <si>
    <t>35205020</t>
  </si>
  <si>
    <t>35205021</t>
  </si>
  <si>
    <t>35205022</t>
  </si>
  <si>
    <t>35205023</t>
  </si>
  <si>
    <t>35205024</t>
  </si>
  <si>
    <t>35205025</t>
  </si>
  <si>
    <t>35205026</t>
  </si>
  <si>
    <t>35205027</t>
  </si>
  <si>
    <t>35205028</t>
  </si>
  <si>
    <t>35205029</t>
  </si>
  <si>
    <t>35205030</t>
  </si>
  <si>
    <t>35205032</t>
  </si>
  <si>
    <t>35205033</t>
  </si>
  <si>
    <t>35205034</t>
  </si>
  <si>
    <t>35205035</t>
  </si>
  <si>
    <t>35205036</t>
  </si>
  <si>
    <t>35205037</t>
  </si>
  <si>
    <t>35205038</t>
  </si>
  <si>
    <t>35205039</t>
  </si>
  <si>
    <t>35205040</t>
  </si>
  <si>
    <t>35205041</t>
  </si>
  <si>
    <t>35205043</t>
  </si>
  <si>
    <t>35205044</t>
  </si>
  <si>
    <t>35205047</t>
  </si>
  <si>
    <t>35205048</t>
  </si>
  <si>
    <t>35205049</t>
  </si>
  <si>
    <t>35205051</t>
  </si>
  <si>
    <t>35205052</t>
  </si>
  <si>
    <t>35205053</t>
  </si>
  <si>
    <t>35205054</t>
  </si>
  <si>
    <t>35205055</t>
  </si>
  <si>
    <t>35205057</t>
  </si>
  <si>
    <t>35205059</t>
  </si>
  <si>
    <t>35205060</t>
  </si>
  <si>
    <t>35205061</t>
  </si>
  <si>
    <t>35205062</t>
  </si>
  <si>
    <t>35205063</t>
  </si>
  <si>
    <t>35205064</t>
  </si>
  <si>
    <t>35205065</t>
  </si>
  <si>
    <t>35205066</t>
  </si>
  <si>
    <t>35205067</t>
  </si>
  <si>
    <t>35205068</t>
  </si>
  <si>
    <t>35205069</t>
  </si>
  <si>
    <t>35210001</t>
  </si>
  <si>
    <t>35210002</t>
  </si>
  <si>
    <t>35210003</t>
  </si>
  <si>
    <t>35210004</t>
  </si>
  <si>
    <t>35210011</t>
  </si>
  <si>
    <t>35210013</t>
  </si>
  <si>
    <t>35210014</t>
  </si>
  <si>
    <t>35210015</t>
  </si>
  <si>
    <t>35210017</t>
  </si>
  <si>
    <t>35210018</t>
  </si>
  <si>
    <t>35210019</t>
  </si>
  <si>
    <t>35210023</t>
  </si>
  <si>
    <t>35210024</t>
  </si>
  <si>
    <t>35210025</t>
  </si>
  <si>
    <t>35210026</t>
  </si>
  <si>
    <t>35210027</t>
  </si>
  <si>
    <t>35210028</t>
  </si>
  <si>
    <t>35210029</t>
  </si>
  <si>
    <t>35210030</t>
  </si>
  <si>
    <t>35210031</t>
  </si>
  <si>
    <t>35210032</t>
  </si>
  <si>
    <t>35210033</t>
  </si>
  <si>
    <t>35210034</t>
  </si>
  <si>
    <t>35210035</t>
  </si>
  <si>
    <t>35210036</t>
  </si>
  <si>
    <t>35210037</t>
  </si>
  <si>
    <t>35210041</t>
  </si>
  <si>
    <t>35210042</t>
  </si>
  <si>
    <t>35210043</t>
  </si>
  <si>
    <t>35210044</t>
  </si>
  <si>
    <t>35210045</t>
  </si>
  <si>
    <t>35210046</t>
  </si>
  <si>
    <t>35210047</t>
  </si>
  <si>
    <t>35210048</t>
  </si>
  <si>
    <t>35210049</t>
  </si>
  <si>
    <t>35210050</t>
  </si>
  <si>
    <t>35210051</t>
  </si>
  <si>
    <t>35210052</t>
  </si>
  <si>
    <t>35210053</t>
  </si>
  <si>
    <t>35210054</t>
  </si>
  <si>
    <t>35210055</t>
  </si>
  <si>
    <t>35210057</t>
  </si>
  <si>
    <t>35210058</t>
  </si>
  <si>
    <t>35210059</t>
  </si>
  <si>
    <t>35210060</t>
  </si>
  <si>
    <t>35210061</t>
  </si>
  <si>
    <t>35210063</t>
  </si>
  <si>
    <t>35210065</t>
  </si>
  <si>
    <t>35210066</t>
  </si>
  <si>
    <t>35210067</t>
  </si>
  <si>
    <t>35210068</t>
  </si>
  <si>
    <t>35210069</t>
  </si>
  <si>
    <t>35210070</t>
  </si>
  <si>
    <t>35210071</t>
  </si>
  <si>
    <t>35210072</t>
  </si>
  <si>
    <t>35210073</t>
  </si>
  <si>
    <t>35210074</t>
  </si>
  <si>
    <t>35210075</t>
  </si>
  <si>
    <t>35210076</t>
  </si>
  <si>
    <t>35210077</t>
  </si>
  <si>
    <t>35210078</t>
  </si>
  <si>
    <t>35210079</t>
  </si>
  <si>
    <t>35210080</t>
  </si>
  <si>
    <t>35210081</t>
  </si>
  <si>
    <t>35210082</t>
  </si>
  <si>
    <t>35210083</t>
  </si>
  <si>
    <t>35210090</t>
  </si>
  <si>
    <t>35210094</t>
  </si>
  <si>
    <t>35210095</t>
  </si>
  <si>
    <t>35210096</t>
  </si>
  <si>
    <t>35210097</t>
  </si>
  <si>
    <t>35210098</t>
  </si>
  <si>
    <t>35210099</t>
  </si>
  <si>
    <t>35210100</t>
  </si>
  <si>
    <t>35210104</t>
  </si>
  <si>
    <t>35210105</t>
  </si>
  <si>
    <t>35210106</t>
  </si>
  <si>
    <t>35210107</t>
  </si>
  <si>
    <t>35210108</t>
  </si>
  <si>
    <t>35210109</t>
  </si>
  <si>
    <t>35210110</t>
  </si>
  <si>
    <t>35210111</t>
  </si>
  <si>
    <t>35210112</t>
  </si>
  <si>
    <t>35210113</t>
  </si>
  <si>
    <t>35210114</t>
  </si>
  <si>
    <t>35210115</t>
  </si>
  <si>
    <t>35210116</t>
  </si>
  <si>
    <t>35210117</t>
  </si>
  <si>
    <t>35210118</t>
  </si>
  <si>
    <t>35210119</t>
  </si>
  <si>
    <t>35210120</t>
  </si>
  <si>
    <t>35210121</t>
  </si>
  <si>
    <t>35210122</t>
  </si>
  <si>
    <t>35210124</t>
  </si>
  <si>
    <t>35210125</t>
  </si>
  <si>
    <t>35210130</t>
  </si>
  <si>
    <t>35210131</t>
  </si>
  <si>
    <t>35210132</t>
  </si>
  <si>
    <t>35210133</t>
  </si>
  <si>
    <t>35210145</t>
  </si>
  <si>
    <t>35210146</t>
  </si>
  <si>
    <t>35210147</t>
  </si>
  <si>
    <t>35210148</t>
  </si>
  <si>
    <t>35210151</t>
  </si>
  <si>
    <t>35210152</t>
  </si>
  <si>
    <t>35210153</t>
  </si>
  <si>
    <t>35210154</t>
  </si>
  <si>
    <t>35210155</t>
  </si>
  <si>
    <t>35210156</t>
  </si>
  <si>
    <t>35210157</t>
  </si>
  <si>
    <t>35210158</t>
  </si>
  <si>
    <t>35210159</t>
  </si>
  <si>
    <t>35210160</t>
  </si>
  <si>
    <t>35210161</t>
  </si>
  <si>
    <t>35210162</t>
  </si>
  <si>
    <t>35210163</t>
  </si>
  <si>
    <t>35210164</t>
  </si>
  <si>
    <t>35210165</t>
  </si>
  <si>
    <t>35210166</t>
  </si>
  <si>
    <t>35210167</t>
  </si>
  <si>
    <t>35210168</t>
  </si>
  <si>
    <t>35210169</t>
  </si>
  <si>
    <t>35210170</t>
  </si>
  <si>
    <t>35210171</t>
  </si>
  <si>
    <t>35210172</t>
  </si>
  <si>
    <t>35210173</t>
  </si>
  <si>
    <t>35210174</t>
  </si>
  <si>
    <t>35210175</t>
  </si>
  <si>
    <t>35210176</t>
  </si>
  <si>
    <t>35210177</t>
  </si>
  <si>
    <t>35210178</t>
  </si>
  <si>
    <t>35210179</t>
  </si>
  <si>
    <t>35210180</t>
  </si>
  <si>
    <t>35210181</t>
  </si>
  <si>
    <t>35210182</t>
  </si>
  <si>
    <t>35210183</t>
  </si>
  <si>
    <t>35210186</t>
  </si>
  <si>
    <t>35210187</t>
  </si>
  <si>
    <t>35210188</t>
  </si>
  <si>
    <t>35210189</t>
  </si>
  <si>
    <t>35210190</t>
  </si>
  <si>
    <t>35210191</t>
  </si>
  <si>
    <t>35210192</t>
  </si>
  <si>
    <t>35210193</t>
  </si>
  <si>
    <t>35210194</t>
  </si>
  <si>
    <t>35210195</t>
  </si>
  <si>
    <t>35210198</t>
  </si>
  <si>
    <t>35210199</t>
  </si>
  <si>
    <t>35210204</t>
  </si>
  <si>
    <t>35210205</t>
  </si>
  <si>
    <t>35210206</t>
  </si>
  <si>
    <t>35210207</t>
  </si>
  <si>
    <t>35210208</t>
  </si>
  <si>
    <t>35210209</t>
  </si>
  <si>
    <t>35210210</t>
  </si>
  <si>
    <t>35210211</t>
  </si>
  <si>
    <t>35210212</t>
  </si>
  <si>
    <t>35210213</t>
  </si>
  <si>
    <t>35210214</t>
  </si>
  <si>
    <t>35210215</t>
  </si>
  <si>
    <t>35210216</t>
  </si>
  <si>
    <t>35210217</t>
  </si>
  <si>
    <t>35210218</t>
  </si>
  <si>
    <t>35210219</t>
  </si>
  <si>
    <t>35210220</t>
  </si>
  <si>
    <t>35210221</t>
  </si>
  <si>
    <t>35210222</t>
  </si>
  <si>
    <t>35210223</t>
  </si>
  <si>
    <t>35210224</t>
  </si>
  <si>
    <t>35210225</t>
  </si>
  <si>
    <t>35210226</t>
  </si>
  <si>
    <t>35210227</t>
  </si>
  <si>
    <t>35210228</t>
  </si>
  <si>
    <t>35210229</t>
  </si>
  <si>
    <t>35210231</t>
  </si>
  <si>
    <t>35210233</t>
  </si>
  <si>
    <t>35210234</t>
  </si>
  <si>
    <t>35210239</t>
  </si>
  <si>
    <t>35210240</t>
  </si>
  <si>
    <t>35210241</t>
  </si>
  <si>
    <t>35210242</t>
  </si>
  <si>
    <t>35210243</t>
  </si>
  <si>
    <t>35210244</t>
  </si>
  <si>
    <t>35210245</t>
  </si>
  <si>
    <t>35210246</t>
  </si>
  <si>
    <t>35210247</t>
  </si>
  <si>
    <t>35210248</t>
  </si>
  <si>
    <t>35210249</t>
  </si>
  <si>
    <t>35210252</t>
  </si>
  <si>
    <t>35210253</t>
  </si>
  <si>
    <t>35210255</t>
  </si>
  <si>
    <t>35210256</t>
  </si>
  <si>
    <t>35210261</t>
  </si>
  <si>
    <t>35210262</t>
  </si>
  <si>
    <t>35210263</t>
  </si>
  <si>
    <t>35210264</t>
  </si>
  <si>
    <t>35210265</t>
  </si>
  <si>
    <t>35210266</t>
  </si>
  <si>
    <t>35210267</t>
  </si>
  <si>
    <t>35210268</t>
  </si>
  <si>
    <t>35210269</t>
  </si>
  <si>
    <t>35210270</t>
  </si>
  <si>
    <t>35210271</t>
  </si>
  <si>
    <t>35210272</t>
  </si>
  <si>
    <t>35210273</t>
  </si>
  <si>
    <t>35210274</t>
  </si>
  <si>
    <t>35210275</t>
  </si>
  <si>
    <t>35210276</t>
  </si>
  <si>
    <t>35210277</t>
  </si>
  <si>
    <t>35210278</t>
  </si>
  <si>
    <t>35210279</t>
  </si>
  <si>
    <t>35210280</t>
  </si>
  <si>
    <t>35210281</t>
  </si>
  <si>
    <t>35210282</t>
  </si>
  <si>
    <t>35210293</t>
  </si>
  <si>
    <t>35210294</t>
  </si>
  <si>
    <t>35210295</t>
  </si>
  <si>
    <t>35210296</t>
  </si>
  <si>
    <t>35210298</t>
  </si>
  <si>
    <t>35210299</t>
  </si>
  <si>
    <t>35210300</t>
  </si>
  <si>
    <t>35210301</t>
  </si>
  <si>
    <t>35210302</t>
  </si>
  <si>
    <t>35210303</t>
  </si>
  <si>
    <t>35210304</t>
  </si>
  <si>
    <t>35210305</t>
  </si>
  <si>
    <t>35210306</t>
  </si>
  <si>
    <t>35210307</t>
  </si>
  <si>
    <t>35210308</t>
  </si>
  <si>
    <t>35210309</t>
  </si>
  <si>
    <t>35210310</t>
  </si>
  <si>
    <t>35210311</t>
  </si>
  <si>
    <t>35210312</t>
  </si>
  <si>
    <t>35210313</t>
  </si>
  <si>
    <t>35210314</t>
  </si>
  <si>
    <t>35210315</t>
  </si>
  <si>
    <t>35210316</t>
  </si>
  <si>
    <t>35210317</t>
  </si>
  <si>
    <t>35210318</t>
  </si>
  <si>
    <t>35210319</t>
  </si>
  <si>
    <t>35210320</t>
  </si>
  <si>
    <t>35210321</t>
  </si>
  <si>
    <t>35210322</t>
  </si>
  <si>
    <t>35210323</t>
  </si>
  <si>
    <t>35210324</t>
  </si>
  <si>
    <t>35210326</t>
  </si>
  <si>
    <t>35210327</t>
  </si>
  <si>
    <t>35210328</t>
  </si>
  <si>
    <t>35210329</t>
  </si>
  <si>
    <t>35210330</t>
  </si>
  <si>
    <t>35210331</t>
  </si>
  <si>
    <t>35210332</t>
  </si>
  <si>
    <t>35210333</t>
  </si>
  <si>
    <t>35210334</t>
  </si>
  <si>
    <t>35210335</t>
  </si>
  <si>
    <t>35210338</t>
  </si>
  <si>
    <t>35210345</t>
  </si>
  <si>
    <t>35210346</t>
  </si>
  <si>
    <t>35210347</t>
  </si>
  <si>
    <t>35210348</t>
  </si>
  <si>
    <t>35210349</t>
  </si>
  <si>
    <t>35210350</t>
  </si>
  <si>
    <t>35210351</t>
  </si>
  <si>
    <t>35210352</t>
  </si>
  <si>
    <t>35210353</t>
  </si>
  <si>
    <t>35210354</t>
  </si>
  <si>
    <t>35210355</t>
  </si>
  <si>
    <t>35210356</t>
  </si>
  <si>
    <t>35210357</t>
  </si>
  <si>
    <t>35210358</t>
  </si>
  <si>
    <t>35210359</t>
  </si>
  <si>
    <t>35210360</t>
  </si>
  <si>
    <t>35210361</t>
  </si>
  <si>
    <t>35210362</t>
  </si>
  <si>
    <t>35210363</t>
  </si>
  <si>
    <t>35210364</t>
  </si>
  <si>
    <t>35210365</t>
  </si>
  <si>
    <t>35210368</t>
  </si>
  <si>
    <t>35210369</t>
  </si>
  <si>
    <t>35210370</t>
  </si>
  <si>
    <t>35210371</t>
  </si>
  <si>
    <t>35210372</t>
  </si>
  <si>
    <t>35210373</t>
  </si>
  <si>
    <t>35210374</t>
  </si>
  <si>
    <t>35210375</t>
  </si>
  <si>
    <t>35210376</t>
  </si>
  <si>
    <t>35210377</t>
  </si>
  <si>
    <t>35210378</t>
  </si>
  <si>
    <t>35210379</t>
  </si>
  <si>
    <t>35210380</t>
  </si>
  <si>
    <t>35210381</t>
  </si>
  <si>
    <t>35210384</t>
  </si>
  <si>
    <t>35210385</t>
  </si>
  <si>
    <t>35210386</t>
  </si>
  <si>
    <t>35210387</t>
  </si>
  <si>
    <t>35210388</t>
  </si>
  <si>
    <t>35210389</t>
  </si>
  <si>
    <t>35210390</t>
  </si>
  <si>
    <t>35210391</t>
  </si>
  <si>
    <t>35210392</t>
  </si>
  <si>
    <t>35210393</t>
  </si>
  <si>
    <t>35210394</t>
  </si>
  <si>
    <t>35210395</t>
  </si>
  <si>
    <t>35210396</t>
  </si>
  <si>
    <t>35210397</t>
  </si>
  <si>
    <t>35210398</t>
  </si>
  <si>
    <t>35210399</t>
  </si>
  <si>
    <t>35210400</t>
  </si>
  <si>
    <t>35210401</t>
  </si>
  <si>
    <t>35210402</t>
  </si>
  <si>
    <t>35210403</t>
  </si>
  <si>
    <t>35210404</t>
  </si>
  <si>
    <t>35210405</t>
  </si>
  <si>
    <t>35210406</t>
  </si>
  <si>
    <t>35210407</t>
  </si>
  <si>
    <t>35210408</t>
  </si>
  <si>
    <t>35210409</t>
  </si>
  <si>
    <t>35210410</t>
  </si>
  <si>
    <t>35210411</t>
  </si>
  <si>
    <t>35210412</t>
  </si>
  <si>
    <t>35210413</t>
  </si>
  <si>
    <t>35210414</t>
  </si>
  <si>
    <t>35210415</t>
  </si>
  <si>
    <t>35210416</t>
  </si>
  <si>
    <t>35210417</t>
  </si>
  <si>
    <t>35210418</t>
  </si>
  <si>
    <t>35210419</t>
  </si>
  <si>
    <t>35210420</t>
  </si>
  <si>
    <t>35210421</t>
  </si>
  <si>
    <t>35210424</t>
  </si>
  <si>
    <t>35210425</t>
  </si>
  <si>
    <t>35210426</t>
  </si>
  <si>
    <t>35210427</t>
  </si>
  <si>
    <t>35210428</t>
  </si>
  <si>
    <t>35210429</t>
  </si>
  <si>
    <t>35210430</t>
  </si>
  <si>
    <t>35210431</t>
  </si>
  <si>
    <t>35210432</t>
  </si>
  <si>
    <t>35210434</t>
  </si>
  <si>
    <t>35210435</t>
  </si>
  <si>
    <t>35210436</t>
  </si>
  <si>
    <t>35210437</t>
  </si>
  <si>
    <t>35210438</t>
  </si>
  <si>
    <t>35210439</t>
  </si>
  <si>
    <t>35210440</t>
  </si>
  <si>
    <t>35210441</t>
  </si>
  <si>
    <t>35210442</t>
  </si>
  <si>
    <t>35210443</t>
  </si>
  <si>
    <t>35210444</t>
  </si>
  <si>
    <t>35210445</t>
  </si>
  <si>
    <t>35210446</t>
  </si>
  <si>
    <t>35210448</t>
  </si>
  <si>
    <t>35210449</t>
  </si>
  <si>
    <t>35210450</t>
  </si>
  <si>
    <t>35210451</t>
  </si>
  <si>
    <t>35210452</t>
  </si>
  <si>
    <t>35210456</t>
  </si>
  <si>
    <t>35210457</t>
  </si>
  <si>
    <t>35210458</t>
  </si>
  <si>
    <t>35210459</t>
  </si>
  <si>
    <t>35210462</t>
  </si>
  <si>
    <t>35210465</t>
  </si>
  <si>
    <t>35210467</t>
  </si>
  <si>
    <t>35210468</t>
  </si>
  <si>
    <t>35210473</t>
  </si>
  <si>
    <t>35210474</t>
  </si>
  <si>
    <t>35210475</t>
  </si>
  <si>
    <t>35210479</t>
  </si>
  <si>
    <t>35210480</t>
  </si>
  <si>
    <t>35210481</t>
  </si>
  <si>
    <t>35210482</t>
  </si>
  <si>
    <t>35210483</t>
  </si>
  <si>
    <t>35210486</t>
  </si>
  <si>
    <t>35210487</t>
  </si>
  <si>
    <t>35210488</t>
  </si>
  <si>
    <t>35210489</t>
  </si>
  <si>
    <t>35210490</t>
  </si>
  <si>
    <t>35210491</t>
  </si>
  <si>
    <t>35210492</t>
  </si>
  <si>
    <t>35210493</t>
  </si>
  <si>
    <t>35210494</t>
  </si>
  <si>
    <t>35210495</t>
  </si>
  <si>
    <t>35210496</t>
  </si>
  <si>
    <t>35210497</t>
  </si>
  <si>
    <t>35210498</t>
  </si>
  <si>
    <t>35210501</t>
  </si>
  <si>
    <t>35210502</t>
  </si>
  <si>
    <t>35210503</t>
  </si>
  <si>
    <t>35210504</t>
  </si>
  <si>
    <t>35210505</t>
  </si>
  <si>
    <t>35210506</t>
  </si>
  <si>
    <t>35210507</t>
  </si>
  <si>
    <t>35210508</t>
  </si>
  <si>
    <t>35210509</t>
  </si>
  <si>
    <t>35210510</t>
  </si>
  <si>
    <t>35210511</t>
  </si>
  <si>
    <t>35210512</t>
  </si>
  <si>
    <t>35210513</t>
  </si>
  <si>
    <t>35210514</t>
  </si>
  <si>
    <t>35210515</t>
  </si>
  <si>
    <t>35210516</t>
  </si>
  <si>
    <t>35210517</t>
  </si>
  <si>
    <t>35210520</t>
  </si>
  <si>
    <t>35210521</t>
  </si>
  <si>
    <t>35210522</t>
  </si>
  <si>
    <t>35210526</t>
  </si>
  <si>
    <t>35210528</t>
  </si>
  <si>
    <t>35210530</t>
  </si>
  <si>
    <t>35210531</t>
  </si>
  <si>
    <t>35210532</t>
  </si>
  <si>
    <t>35210533</t>
  </si>
  <si>
    <t>35210536</t>
  </si>
  <si>
    <t>35210537</t>
  </si>
  <si>
    <t>35210539</t>
  </si>
  <si>
    <t>35210542</t>
  </si>
  <si>
    <t>35210543</t>
  </si>
  <si>
    <t>35210545</t>
  </si>
  <si>
    <t>35210547</t>
  </si>
  <si>
    <t>35210550</t>
  </si>
  <si>
    <t>35210551</t>
  </si>
  <si>
    <t>35210552</t>
  </si>
  <si>
    <t>35210553</t>
  </si>
  <si>
    <t>35210554</t>
  </si>
  <si>
    <t>35210555</t>
  </si>
  <si>
    <t>35210556</t>
  </si>
  <si>
    <t>35210557</t>
  </si>
  <si>
    <t>35210558</t>
  </si>
  <si>
    <t>35210559</t>
  </si>
  <si>
    <t>35210561</t>
  </si>
  <si>
    <t>35210564</t>
  </si>
  <si>
    <t>35210565</t>
  </si>
  <si>
    <t>35210566</t>
  </si>
  <si>
    <t>35210567</t>
  </si>
  <si>
    <t>35210569</t>
  </si>
  <si>
    <t>35210570</t>
  </si>
  <si>
    <t>35210571</t>
  </si>
  <si>
    <t>35210572</t>
  </si>
  <si>
    <t>35210573</t>
  </si>
  <si>
    <t>35210574</t>
  </si>
  <si>
    <t>35210575</t>
  </si>
  <si>
    <t>35210576</t>
  </si>
  <si>
    <t>35210577</t>
  </si>
  <si>
    <t>35210578</t>
  </si>
  <si>
    <t>35210579</t>
  </si>
  <si>
    <t>35210580</t>
  </si>
  <si>
    <t>35210583</t>
  </si>
  <si>
    <t>35210584</t>
  </si>
  <si>
    <t>35210585</t>
  </si>
  <si>
    <t>35210587</t>
  </si>
  <si>
    <t>35210588</t>
  </si>
  <si>
    <t>35210589</t>
  </si>
  <si>
    <t>35210590</t>
  </si>
  <si>
    <t>35210591</t>
  </si>
  <si>
    <t>35210592</t>
  </si>
  <si>
    <t>35210593</t>
  </si>
  <si>
    <t>35210598</t>
  </si>
  <si>
    <t>35210601</t>
  </si>
  <si>
    <t>35210602</t>
  </si>
  <si>
    <t>35210603</t>
  </si>
  <si>
    <t>35210604</t>
  </si>
  <si>
    <t>35210605</t>
  </si>
  <si>
    <t>35210606</t>
  </si>
  <si>
    <t>35210607</t>
  </si>
  <si>
    <t>35210609</t>
  </si>
  <si>
    <t>35210610</t>
  </si>
  <si>
    <t>35210611</t>
  </si>
  <si>
    <t>35210612</t>
  </si>
  <si>
    <t>35210613</t>
  </si>
  <si>
    <t>35210614</t>
  </si>
  <si>
    <t>35210615</t>
  </si>
  <si>
    <t>35210616</t>
  </si>
  <si>
    <t>35210617</t>
  </si>
  <si>
    <t>35210618</t>
  </si>
  <si>
    <t>35210621</t>
  </si>
  <si>
    <t>35210625</t>
  </si>
  <si>
    <t>35210626</t>
  </si>
  <si>
    <t>35210632</t>
  </si>
  <si>
    <t>35210633</t>
  </si>
  <si>
    <t>35210634</t>
  </si>
  <si>
    <t>35210635</t>
  </si>
  <si>
    <t>35210638</t>
  </si>
  <si>
    <t>35210639</t>
  </si>
  <si>
    <t>35210640</t>
  </si>
  <si>
    <t>35210641</t>
  </si>
  <si>
    <t>35210642</t>
  </si>
  <si>
    <t>35210644</t>
  </si>
  <si>
    <t>35210645</t>
  </si>
  <si>
    <t>35210646</t>
  </si>
  <si>
    <t>35210647</t>
  </si>
  <si>
    <t>35210651</t>
  </si>
  <si>
    <t>35210652</t>
  </si>
  <si>
    <t>35210653</t>
  </si>
  <si>
    <t>35210655</t>
  </si>
  <si>
    <t>35210656</t>
  </si>
  <si>
    <t>35210657</t>
  </si>
  <si>
    <t>35210659</t>
  </si>
  <si>
    <t>35210660</t>
  </si>
  <si>
    <t>35210661</t>
  </si>
  <si>
    <t>35210662</t>
  </si>
  <si>
    <t>35210663</t>
  </si>
  <si>
    <t>35210664</t>
  </si>
  <si>
    <t>35210665</t>
  </si>
  <si>
    <t>35210666</t>
  </si>
  <si>
    <t>35210667</t>
  </si>
  <si>
    <t>35210668</t>
  </si>
  <si>
    <t>35210669</t>
  </si>
  <si>
    <t>35210672</t>
  </si>
  <si>
    <t>35210673</t>
  </si>
  <si>
    <t>35210674</t>
  </si>
  <si>
    <t>35210675</t>
  </si>
  <si>
    <t>35210676</t>
  </si>
  <si>
    <t>35210679</t>
  </si>
  <si>
    <t>35210680</t>
  </si>
  <si>
    <t>35210681</t>
  </si>
  <si>
    <t>35210682</t>
  </si>
  <si>
    <t>35210683</t>
  </si>
  <si>
    <t>35210685</t>
  </si>
  <si>
    <t>35210686</t>
  </si>
  <si>
    <t>35210689</t>
  </si>
  <si>
    <t>35210690</t>
  </si>
  <si>
    <t>35210691</t>
  </si>
  <si>
    <t>35210692</t>
  </si>
  <si>
    <t>35210693</t>
  </si>
  <si>
    <t>35210694</t>
  </si>
  <si>
    <t>35210695</t>
  </si>
  <si>
    <t>35210696</t>
  </si>
  <si>
    <t>35210697</t>
  </si>
  <si>
    <t>35210698</t>
  </si>
  <si>
    <t>35210699</t>
  </si>
  <si>
    <t>35210700</t>
  </si>
  <si>
    <t>35210701</t>
  </si>
  <si>
    <t>35210703</t>
  </si>
  <si>
    <t>35210704</t>
  </si>
  <si>
    <t>35210705</t>
  </si>
  <si>
    <t>35210706</t>
  </si>
  <si>
    <t>35210707</t>
  </si>
  <si>
    <t>35210708</t>
  </si>
  <si>
    <t>35210709</t>
  </si>
  <si>
    <t>35210710</t>
  </si>
  <si>
    <t>35210711</t>
  </si>
  <si>
    <t>35210714</t>
  </si>
  <si>
    <t>35210715</t>
  </si>
  <si>
    <t>35210716</t>
  </si>
  <si>
    <t>35210717</t>
  </si>
  <si>
    <t>35210718</t>
  </si>
  <si>
    <t>35210719</t>
  </si>
  <si>
    <t>35210720</t>
  </si>
  <si>
    <t>35210721</t>
  </si>
  <si>
    <t>35210722</t>
  </si>
  <si>
    <t>35210723</t>
  </si>
  <si>
    <t>35210724</t>
  </si>
  <si>
    <t>35210725</t>
  </si>
  <si>
    <t>35210726</t>
  </si>
  <si>
    <t>35210727</t>
  </si>
  <si>
    <t>35210730</t>
  </si>
  <si>
    <t>35210732</t>
  </si>
  <si>
    <t>35210733</t>
  </si>
  <si>
    <t>35210734</t>
  </si>
  <si>
    <t>35210735</t>
  </si>
  <si>
    <t>35210736</t>
  </si>
  <si>
    <t>35210737</t>
  </si>
  <si>
    <t>35210738</t>
  </si>
  <si>
    <t>35210739</t>
  </si>
  <si>
    <t>35210740</t>
  </si>
  <si>
    <t>35210741</t>
  </si>
  <si>
    <t>35210742</t>
  </si>
  <si>
    <t>35210743</t>
  </si>
  <si>
    <t>35210747</t>
  </si>
  <si>
    <t>35210748</t>
  </si>
  <si>
    <t>35210749</t>
  </si>
  <si>
    <t>35210750</t>
  </si>
  <si>
    <t>35210751</t>
  </si>
  <si>
    <t>35210752</t>
  </si>
  <si>
    <t>35210753</t>
  </si>
  <si>
    <t>35210754</t>
  </si>
  <si>
    <t>35210755</t>
  </si>
  <si>
    <t>35210756</t>
  </si>
  <si>
    <t>35210757</t>
  </si>
  <si>
    <t>35210758</t>
  </si>
  <si>
    <t>35210759</t>
  </si>
  <si>
    <t>35210764</t>
  </si>
  <si>
    <t>35210766</t>
  </si>
  <si>
    <t>35210772</t>
  </si>
  <si>
    <t>35210773</t>
  </si>
  <si>
    <t>35210774</t>
  </si>
  <si>
    <t>35210775</t>
  </si>
  <si>
    <t>35210776</t>
  </si>
  <si>
    <t>35210777</t>
  </si>
  <si>
    <t>35210778</t>
  </si>
  <si>
    <t>35210779</t>
  </si>
  <si>
    <t>35210781</t>
  </si>
  <si>
    <t>35210782</t>
  </si>
  <si>
    <t>35210783</t>
  </si>
  <si>
    <t>35210784</t>
  </si>
  <si>
    <t>35210785</t>
  </si>
  <si>
    <t>35210786</t>
  </si>
  <si>
    <t>35210787</t>
  </si>
  <si>
    <t>35210788</t>
  </si>
  <si>
    <t>35210789</t>
  </si>
  <si>
    <t>35210790</t>
  </si>
  <si>
    <t>35210791</t>
  </si>
  <si>
    <t>35210792</t>
  </si>
  <si>
    <t>35210793</t>
  </si>
  <si>
    <t>35210794</t>
  </si>
  <si>
    <t>35210795</t>
  </si>
  <si>
    <t>35210796</t>
  </si>
  <si>
    <t>35210797</t>
  </si>
  <si>
    <t>35210798</t>
  </si>
  <si>
    <t>35210799</t>
  </si>
  <si>
    <t>35210800</t>
  </si>
  <si>
    <t>35210801</t>
  </si>
  <si>
    <t>35210802</t>
  </si>
  <si>
    <t>35210803</t>
  </si>
  <si>
    <t>35210804</t>
  </si>
  <si>
    <t>35210806</t>
  </si>
  <si>
    <t>35210807</t>
  </si>
  <si>
    <t>35210808</t>
  </si>
  <si>
    <t>35210809</t>
  </si>
  <si>
    <t>35210811</t>
  </si>
  <si>
    <t>35210812</t>
  </si>
  <si>
    <t>35210815</t>
  </si>
  <si>
    <t>35210816</t>
  </si>
  <si>
    <t>35210826</t>
  </si>
  <si>
    <t>35210827</t>
  </si>
  <si>
    <t>35210828</t>
  </si>
  <si>
    <t>35210829</t>
  </si>
  <si>
    <t>35210830</t>
  </si>
  <si>
    <t>35210831</t>
  </si>
  <si>
    <t>35210832</t>
  </si>
  <si>
    <t>35210833</t>
  </si>
  <si>
    <t>35210834</t>
  </si>
  <si>
    <t>35210835</t>
  </si>
  <si>
    <t>35210836</t>
  </si>
  <si>
    <t>35210837</t>
  </si>
  <si>
    <t>35210838</t>
  </si>
  <si>
    <t>35210839</t>
  </si>
  <si>
    <t>35210840</t>
  </si>
  <si>
    <t>35210841</t>
  </si>
  <si>
    <t>35210842</t>
  </si>
  <si>
    <t>35210843</t>
  </si>
  <si>
    <t>35210844</t>
  </si>
  <si>
    <t>35210845</t>
  </si>
  <si>
    <t>35210846</t>
  </si>
  <si>
    <t>35210847</t>
  </si>
  <si>
    <t>35210848</t>
  </si>
  <si>
    <t>35210849</t>
  </si>
  <si>
    <t>35210850</t>
  </si>
  <si>
    <t>35210851</t>
  </si>
  <si>
    <t>35210852</t>
  </si>
  <si>
    <t>35210855</t>
  </si>
  <si>
    <t>35210862</t>
  </si>
  <si>
    <t>35210876</t>
  </si>
  <si>
    <t>35210878</t>
  </si>
  <si>
    <t>35210886</t>
  </si>
  <si>
    <t>35210887</t>
  </si>
  <si>
    <t>35210889</t>
  </si>
  <si>
    <t>35210890</t>
  </si>
  <si>
    <t>35210891</t>
  </si>
  <si>
    <t>35210896</t>
  </si>
  <si>
    <t>35210897</t>
  </si>
  <si>
    <t>35210898</t>
  </si>
  <si>
    <t>35210899</t>
  </si>
  <si>
    <t>35210900</t>
  </si>
  <si>
    <t>35210901</t>
  </si>
  <si>
    <t>35210902</t>
  </si>
  <si>
    <t>35210903</t>
  </si>
  <si>
    <t>35210905</t>
  </si>
  <si>
    <t>35210906</t>
  </si>
  <si>
    <t>35210908</t>
  </si>
  <si>
    <t>35210910</t>
  </si>
  <si>
    <t>35210911</t>
  </si>
  <si>
    <t>35210912</t>
  </si>
  <si>
    <t>35210913</t>
  </si>
  <si>
    <t>35210914</t>
  </si>
  <si>
    <t>35210922</t>
  </si>
  <si>
    <t>35210923</t>
  </si>
  <si>
    <t>35210926</t>
  </si>
  <si>
    <t>35210927</t>
  </si>
  <si>
    <t>35210928</t>
  </si>
  <si>
    <t>35210929</t>
  </si>
  <si>
    <t>35210930</t>
  </si>
  <si>
    <t>35210931</t>
  </si>
  <si>
    <t>35210932</t>
  </si>
  <si>
    <t>35210933</t>
  </si>
  <si>
    <t>35210934</t>
  </si>
  <si>
    <t>35210935</t>
  </si>
  <si>
    <t>35210936</t>
  </si>
  <si>
    <t>35210937</t>
  </si>
  <si>
    <t>35210938</t>
  </si>
  <si>
    <t>35210939</t>
  </si>
  <si>
    <t>35210940</t>
  </si>
  <si>
    <t>35210941</t>
  </si>
  <si>
    <t>35210942</t>
  </si>
  <si>
    <t>35210943</t>
  </si>
  <si>
    <t>35210944</t>
  </si>
  <si>
    <t>35210945</t>
  </si>
  <si>
    <t>35210946</t>
  </si>
  <si>
    <t>35210947</t>
  </si>
  <si>
    <t>35210948</t>
  </si>
  <si>
    <t>35210949</t>
  </si>
  <si>
    <t>35210951</t>
  </si>
  <si>
    <t>35210952</t>
  </si>
  <si>
    <t>35210953</t>
  </si>
  <si>
    <t>35210954</t>
  </si>
  <si>
    <t>35210955</t>
  </si>
  <si>
    <t>35210956</t>
  </si>
  <si>
    <t>35210957</t>
  </si>
  <si>
    <t>35210958</t>
  </si>
  <si>
    <t>35210959</t>
  </si>
  <si>
    <t>35210961</t>
  </si>
  <si>
    <t>35210964</t>
  </si>
  <si>
    <t>35210967</t>
  </si>
  <si>
    <t>35210970</t>
  </si>
  <si>
    <t>35210972</t>
  </si>
  <si>
    <t>35210973</t>
  </si>
  <si>
    <t>35210974</t>
  </si>
  <si>
    <t>35210975</t>
  </si>
  <si>
    <t>35210976</t>
  </si>
  <si>
    <t>35210977</t>
  </si>
  <si>
    <t>35210981</t>
  </si>
  <si>
    <t>35210984</t>
  </si>
  <si>
    <t>35210985</t>
  </si>
  <si>
    <t>35210989</t>
  </si>
  <si>
    <t>35210993</t>
  </si>
  <si>
    <t>35210996</t>
  </si>
  <si>
    <t>35210997</t>
  </si>
  <si>
    <t>35210998</t>
  </si>
  <si>
    <t>35210999</t>
  </si>
  <si>
    <t>35211000</t>
  </si>
  <si>
    <t>35211001</t>
  </si>
  <si>
    <t>35211003</t>
  </si>
  <si>
    <t>35211005</t>
  </si>
  <si>
    <t>35211006</t>
  </si>
  <si>
    <t>35211007</t>
  </si>
  <si>
    <t>35211008</t>
  </si>
  <si>
    <t>35211009</t>
  </si>
  <si>
    <t>35211010</t>
  </si>
  <si>
    <t>35211011</t>
  </si>
  <si>
    <t>35211013</t>
  </si>
  <si>
    <t>35211014</t>
  </si>
  <si>
    <t>35211016</t>
  </si>
  <si>
    <t>35211017</t>
  </si>
  <si>
    <t>35211018</t>
  </si>
  <si>
    <t>35211019</t>
  </si>
  <si>
    <t>35211021</t>
  </si>
  <si>
    <t>35211022</t>
  </si>
  <si>
    <t>35211023</t>
  </si>
  <si>
    <t>35211024</t>
  </si>
  <si>
    <t>35211025</t>
  </si>
  <si>
    <t>35211031</t>
  </si>
  <si>
    <t>35211033</t>
  </si>
  <si>
    <t>35211034</t>
  </si>
  <si>
    <t>35211035</t>
  </si>
  <si>
    <t>35211036</t>
  </si>
  <si>
    <t>35211037</t>
  </si>
  <si>
    <t>35211038</t>
  </si>
  <si>
    <t>35211039</t>
  </si>
  <si>
    <t>35211044</t>
  </si>
  <si>
    <t>35211046</t>
  </si>
  <si>
    <t>35211052</t>
  </si>
  <si>
    <t>35211053</t>
  </si>
  <si>
    <t>35211054</t>
  </si>
  <si>
    <t>35211055</t>
  </si>
  <si>
    <t>35211056</t>
  </si>
  <si>
    <t>35211057</t>
  </si>
  <si>
    <t>35211058</t>
  </si>
  <si>
    <t>35211059</t>
  </si>
  <si>
    <t>35211060</t>
  </si>
  <si>
    <t>35211061</t>
  </si>
  <si>
    <t>35211065</t>
  </si>
  <si>
    <t>35211066</t>
  </si>
  <si>
    <t>35211067</t>
  </si>
  <si>
    <t>35211068</t>
  </si>
  <si>
    <t>35211069</t>
  </si>
  <si>
    <t>35211070</t>
  </si>
  <si>
    <t>35211071</t>
  </si>
  <si>
    <t>35211072</t>
  </si>
  <si>
    <t>35211073</t>
  </si>
  <si>
    <t>35211074</t>
  </si>
  <si>
    <t>35211077</t>
  </si>
  <si>
    <t>35211078</t>
  </si>
  <si>
    <t>35211079</t>
  </si>
  <si>
    <t>35211080</t>
  </si>
  <si>
    <t>35211081</t>
  </si>
  <si>
    <t>35211082</t>
  </si>
  <si>
    <t>35211083</t>
  </si>
  <si>
    <t>35211084</t>
  </si>
  <si>
    <t>35211085</t>
  </si>
  <si>
    <t>35211086</t>
  </si>
  <si>
    <t>35211087</t>
  </si>
  <si>
    <t>35211088</t>
  </si>
  <si>
    <t>35211089</t>
  </si>
  <si>
    <t>35211090</t>
  </si>
  <si>
    <t>35211091</t>
  </si>
  <si>
    <t>35211092</t>
  </si>
  <si>
    <t>35211093</t>
  </si>
  <si>
    <t>35211094</t>
  </si>
  <si>
    <t>35211095</t>
  </si>
  <si>
    <t>35211096</t>
  </si>
  <si>
    <t>35211097</t>
  </si>
  <si>
    <t>35211098</t>
  </si>
  <si>
    <t>35211099</t>
  </si>
  <si>
    <t>35211102</t>
  </si>
  <si>
    <t>35211103</t>
  </si>
  <si>
    <t>35211104</t>
  </si>
  <si>
    <t>35211105</t>
  </si>
  <si>
    <t>35211106</t>
  </si>
  <si>
    <t>35211107</t>
  </si>
  <si>
    <t>35211108</t>
  </si>
  <si>
    <t>35211109</t>
  </si>
  <si>
    <t>35211110</t>
  </si>
  <si>
    <t>35211111</t>
  </si>
  <si>
    <t>35211112</t>
  </si>
  <si>
    <t>35211113</t>
  </si>
  <si>
    <t>35211114</t>
  </si>
  <si>
    <t>35211120</t>
  </si>
  <si>
    <t>35211121</t>
  </si>
  <si>
    <t>35211122</t>
  </si>
  <si>
    <t>35211123</t>
  </si>
  <si>
    <t>35211124</t>
  </si>
  <si>
    <t>35211125</t>
  </si>
  <si>
    <t>35211126</t>
  </si>
  <si>
    <t>35211127</t>
  </si>
  <si>
    <t>35211128</t>
  </si>
  <si>
    <t>35211130</t>
  </si>
  <si>
    <t>35211131</t>
  </si>
  <si>
    <t>35211132</t>
  </si>
  <si>
    <t>35211133</t>
  </si>
  <si>
    <t>35211134</t>
  </si>
  <si>
    <t>35211135</t>
  </si>
  <si>
    <t>35211136</t>
  </si>
  <si>
    <t>35211137</t>
  </si>
  <si>
    <t>35211138</t>
  </si>
  <si>
    <t>35211140</t>
  </si>
  <si>
    <t>35211141</t>
  </si>
  <si>
    <t>35211142</t>
  </si>
  <si>
    <t>35211143</t>
  </si>
  <si>
    <t>35211144</t>
  </si>
  <si>
    <t>35211145</t>
  </si>
  <si>
    <t>35211146</t>
  </si>
  <si>
    <t>35211147</t>
  </si>
  <si>
    <t>35211148</t>
  </si>
  <si>
    <t>35211149</t>
  </si>
  <si>
    <t>35211150</t>
  </si>
  <si>
    <t>35211151</t>
  </si>
  <si>
    <t>35211152</t>
  </si>
  <si>
    <t>35211155</t>
  </si>
  <si>
    <t>35211156</t>
  </si>
  <si>
    <t>35211158</t>
  </si>
  <si>
    <t>35211159</t>
  </si>
  <si>
    <t>35211160</t>
  </si>
  <si>
    <t>35211162</t>
  </si>
  <si>
    <t>35211170</t>
  </si>
  <si>
    <t>35211174</t>
  </si>
  <si>
    <t>35211176</t>
  </si>
  <si>
    <t>35211177</t>
  </si>
  <si>
    <t>35211179</t>
  </si>
  <si>
    <t>35211180</t>
  </si>
  <si>
    <t>35211181</t>
  </si>
  <si>
    <t>35211182</t>
  </si>
  <si>
    <t>35211183</t>
  </si>
  <si>
    <t>35211196</t>
  </si>
  <si>
    <t>35211205</t>
  </si>
  <si>
    <t>35211206</t>
  </si>
  <si>
    <t>35211207</t>
  </si>
  <si>
    <t>35211209</t>
  </si>
  <si>
    <t>35211210</t>
  </si>
  <si>
    <t>35211211</t>
  </si>
  <si>
    <t>35211215</t>
  </si>
  <si>
    <t>35211216</t>
  </si>
  <si>
    <t>35211218</t>
  </si>
  <si>
    <t>35211221</t>
  </si>
  <si>
    <t>35211222</t>
  </si>
  <si>
    <t>35211223</t>
  </si>
  <si>
    <t>35211224</t>
  </si>
  <si>
    <t>35211227</t>
  </si>
  <si>
    <t>35211228</t>
  </si>
  <si>
    <t>35211229</t>
  </si>
  <si>
    <t>35211230</t>
  </si>
  <si>
    <t>35211231</t>
  </si>
  <si>
    <t>35211232</t>
  </si>
  <si>
    <t>35211242</t>
  </si>
  <si>
    <t>35211243</t>
  </si>
  <si>
    <t>35211244</t>
  </si>
  <si>
    <t>35211245</t>
  </si>
  <si>
    <t>35211246</t>
  </si>
  <si>
    <t>35211248</t>
  </si>
  <si>
    <t>35211249</t>
  </si>
  <si>
    <t>35211250</t>
  </si>
  <si>
    <t>35211251</t>
  </si>
  <si>
    <t>35211253</t>
  </si>
  <si>
    <t>35211254</t>
  </si>
  <si>
    <t>35211255</t>
  </si>
  <si>
    <t>35211256</t>
  </si>
  <si>
    <t>35211257</t>
  </si>
  <si>
    <t>35211258</t>
  </si>
  <si>
    <t>35211259</t>
  </si>
  <si>
    <t>35211262</t>
  </si>
  <si>
    <t>35211263</t>
  </si>
  <si>
    <t>35211264</t>
  </si>
  <si>
    <t>35211265</t>
  </si>
  <si>
    <t>35211266</t>
  </si>
  <si>
    <t>35211267</t>
  </si>
  <si>
    <t>35211268</t>
  </si>
  <si>
    <t>35211269</t>
  </si>
  <si>
    <t>35211270</t>
  </si>
  <si>
    <t>35211271</t>
  </si>
  <si>
    <t>35211272</t>
  </si>
  <si>
    <t>35211273</t>
  </si>
  <si>
    <t>35211274</t>
  </si>
  <si>
    <t>35211275</t>
  </si>
  <si>
    <t>35211276</t>
  </si>
  <si>
    <t>35211277</t>
  </si>
  <si>
    <t>35211278</t>
  </si>
  <si>
    <t>35211281</t>
  </si>
  <si>
    <t>35211282</t>
  </si>
  <si>
    <t>35211283</t>
  </si>
  <si>
    <t>35211284</t>
  </si>
  <si>
    <t>35211285</t>
  </si>
  <si>
    <t>35211286</t>
  </si>
  <si>
    <t>35211287</t>
  </si>
  <si>
    <t>35211288</t>
  </si>
  <si>
    <t>35211289</t>
  </si>
  <si>
    <t>35211290</t>
  </si>
  <si>
    <t>35211291</t>
  </si>
  <si>
    <t>35211292</t>
  </si>
  <si>
    <t>35211293</t>
  </si>
  <si>
    <t>35211294</t>
  </si>
  <si>
    <t>35211297</t>
  </si>
  <si>
    <t>35211310</t>
  </si>
  <si>
    <t>35211312</t>
  </si>
  <si>
    <t>35211313</t>
  </si>
  <si>
    <t>35211316</t>
  </si>
  <si>
    <t>35211317</t>
  </si>
  <si>
    <t>35211318</t>
  </si>
  <si>
    <t>35211319</t>
  </si>
  <si>
    <t>35211320</t>
  </si>
  <si>
    <t>35211321</t>
  </si>
  <si>
    <t>35211322</t>
  </si>
  <si>
    <t>35211323</t>
  </si>
  <si>
    <t>35211324</t>
  </si>
  <si>
    <t>35211325</t>
  </si>
  <si>
    <t>35211336</t>
  </si>
  <si>
    <t>35211337</t>
  </si>
  <si>
    <t>35211338</t>
  </si>
  <si>
    <t>35211339</t>
  </si>
  <si>
    <t>35211349</t>
  </si>
  <si>
    <t>35211350</t>
  </si>
  <si>
    <t>35211351</t>
  </si>
  <si>
    <t>35211352</t>
  </si>
  <si>
    <t>35211353</t>
  </si>
  <si>
    <t>35211354</t>
  </si>
  <si>
    <t>35211355</t>
  </si>
  <si>
    <t>35211356</t>
  </si>
  <si>
    <t>35211357</t>
  </si>
  <si>
    <t>35211358</t>
  </si>
  <si>
    <t>35211359</t>
  </si>
  <si>
    <t>35211362</t>
  </si>
  <si>
    <t>35211363</t>
  </si>
  <si>
    <t>35211364</t>
  </si>
  <si>
    <t>35211365</t>
  </si>
  <si>
    <t>35211366</t>
  </si>
  <si>
    <t>35211367</t>
  </si>
  <si>
    <t>35211369</t>
  </si>
  <si>
    <t>35211370</t>
  </si>
  <si>
    <t>35211371</t>
  </si>
  <si>
    <t>35211375</t>
  </si>
  <si>
    <t>35211376</t>
  </si>
  <si>
    <t>35211386</t>
  </si>
  <si>
    <t>35211394</t>
  </si>
  <si>
    <t>35211397</t>
  </si>
  <si>
    <t>35211399</t>
  </si>
  <si>
    <t>35211403</t>
  </si>
  <si>
    <t>35211405</t>
  </si>
  <si>
    <t>35211407</t>
  </si>
  <si>
    <t>35211415</t>
  </si>
  <si>
    <t>35211416</t>
  </si>
  <si>
    <t>35211417</t>
  </si>
  <si>
    <t>35211419</t>
  </si>
  <si>
    <t>35211421</t>
  </si>
  <si>
    <t>35211422</t>
  </si>
  <si>
    <t>35211425</t>
  </si>
  <si>
    <t>35211426</t>
  </si>
  <si>
    <t>35211428</t>
  </si>
  <si>
    <t>35211430</t>
  </si>
  <si>
    <t>35211432</t>
  </si>
  <si>
    <t>35211439</t>
  </si>
  <si>
    <t>35211440</t>
  </si>
  <si>
    <t>35211442</t>
  </si>
  <si>
    <t>35211443</t>
  </si>
  <si>
    <t>35211444</t>
  </si>
  <si>
    <t>35211446</t>
  </si>
  <si>
    <t>35211447</t>
  </si>
  <si>
    <t>35211448</t>
  </si>
  <si>
    <t>35211454</t>
  </si>
  <si>
    <t>35211455</t>
  </si>
  <si>
    <t>35211459</t>
  </si>
  <si>
    <t>35211464</t>
  </si>
  <si>
    <t>35211465</t>
  </si>
  <si>
    <t>35211466</t>
  </si>
  <si>
    <t>35211471</t>
  </si>
  <si>
    <t>35211472</t>
  </si>
  <si>
    <t>35211473</t>
  </si>
  <si>
    <t>35211474</t>
  </si>
  <si>
    <t>35211475</t>
  </si>
  <si>
    <t>35211476</t>
  </si>
  <si>
    <t>35211477</t>
  </si>
  <si>
    <t>35211478</t>
  </si>
  <si>
    <t>35211479</t>
  </si>
  <si>
    <t>35211480</t>
  </si>
  <si>
    <t>35211481</t>
  </si>
  <si>
    <t>35211482</t>
  </si>
  <si>
    <t>35211484</t>
  </si>
  <si>
    <t>35211485</t>
  </si>
  <si>
    <t>35211486</t>
  </si>
  <si>
    <t>35211487</t>
  </si>
  <si>
    <t>35211488</t>
  </si>
  <si>
    <t>35211489</t>
  </si>
  <si>
    <t>35211490</t>
  </si>
  <si>
    <t>35211491</t>
  </si>
  <si>
    <t>35211492</t>
  </si>
  <si>
    <t>35211493</t>
  </si>
  <si>
    <t>35211496</t>
  </si>
  <si>
    <t>35211497</t>
  </si>
  <si>
    <t>35211498</t>
  </si>
  <si>
    <t>35211499</t>
  </si>
  <si>
    <t>35211501</t>
  </si>
  <si>
    <t>35211502</t>
  </si>
  <si>
    <t>35211505</t>
  </si>
  <si>
    <t>35211506</t>
  </si>
  <si>
    <t>35211507</t>
  </si>
  <si>
    <t>35211508</t>
  </si>
  <si>
    <t>35211509</t>
  </si>
  <si>
    <t>35211510</t>
  </si>
  <si>
    <t>35211511</t>
  </si>
  <si>
    <t>35211513</t>
  </si>
  <si>
    <t>35211514</t>
  </si>
  <si>
    <t>35211515</t>
  </si>
  <si>
    <t>35211516</t>
  </si>
  <si>
    <t>35211517</t>
  </si>
  <si>
    <t>35211518</t>
  </si>
  <si>
    <t>35211519</t>
  </si>
  <si>
    <t>35211520</t>
  </si>
  <si>
    <t>35211521</t>
  </si>
  <si>
    <t>35211522</t>
  </si>
  <si>
    <t>35211523</t>
  </si>
  <si>
    <t>35211524</t>
  </si>
  <si>
    <t>35211525</t>
  </si>
  <si>
    <t>35211526</t>
  </si>
  <si>
    <t>35211527</t>
  </si>
  <si>
    <t>35211528</t>
  </si>
  <si>
    <t>35211529</t>
  </si>
  <si>
    <t>35211530</t>
  </si>
  <si>
    <t>35211531</t>
  </si>
  <si>
    <t>35211532</t>
  </si>
  <si>
    <t>35211533</t>
  </si>
  <si>
    <t>35211534</t>
  </si>
  <si>
    <t>35211535</t>
  </si>
  <si>
    <t>35211536</t>
  </si>
  <si>
    <t>35211537</t>
  </si>
  <si>
    <t>35211538</t>
  </si>
  <si>
    <t>35211539</t>
  </si>
  <si>
    <t>35211540</t>
  </si>
  <si>
    <t>35211542</t>
  </si>
  <si>
    <t>35211543</t>
  </si>
  <si>
    <t>35211544</t>
  </si>
  <si>
    <t>35211545</t>
  </si>
  <si>
    <t>35211546</t>
  </si>
  <si>
    <t>35211547</t>
  </si>
  <si>
    <t>35211548</t>
  </si>
  <si>
    <t>35211549</t>
  </si>
  <si>
    <t>35211550</t>
  </si>
  <si>
    <t>35211551</t>
  </si>
  <si>
    <t>35211552</t>
  </si>
  <si>
    <t>35211553</t>
  </si>
  <si>
    <t>35211554</t>
  </si>
  <si>
    <t>35211555</t>
  </si>
  <si>
    <t>35211556</t>
  </si>
  <si>
    <t>35211557</t>
  </si>
  <si>
    <t>35211558</t>
  </si>
  <si>
    <t>35211559</t>
  </si>
  <si>
    <t>35211561</t>
  </si>
  <si>
    <t>35211565</t>
  </si>
  <si>
    <t>35211566</t>
  </si>
  <si>
    <t>35211567</t>
  </si>
  <si>
    <t>35211568</t>
  </si>
  <si>
    <t>35211569</t>
  </si>
  <si>
    <t>35211570</t>
  </si>
  <si>
    <t>35211571</t>
  </si>
  <si>
    <t>35211572</t>
  </si>
  <si>
    <t>35211573</t>
  </si>
  <si>
    <t>35211574</t>
  </si>
  <si>
    <t>35211575</t>
  </si>
  <si>
    <t>35211576</t>
  </si>
  <si>
    <t>35211577</t>
  </si>
  <si>
    <t>35211578</t>
  </si>
  <si>
    <t>35211579</t>
  </si>
  <si>
    <t>35211581</t>
  </si>
  <si>
    <t>35211582</t>
  </si>
  <si>
    <t>35211583</t>
  </si>
  <si>
    <t>35211584</t>
  </si>
  <si>
    <t>35211585</t>
  </si>
  <si>
    <t>35211586</t>
  </si>
  <si>
    <t>35211587</t>
  </si>
  <si>
    <t>35211588</t>
  </si>
  <si>
    <t>35211590</t>
  </si>
  <si>
    <t>35211591</t>
  </si>
  <si>
    <t>35211592</t>
  </si>
  <si>
    <t>35211593</t>
  </si>
  <si>
    <t>35211597</t>
  </si>
  <si>
    <t>35211598</t>
  </si>
  <si>
    <t>35211599</t>
  </si>
  <si>
    <t>35211600</t>
  </si>
  <si>
    <t>35211601</t>
  </si>
  <si>
    <t>35211602</t>
  </si>
  <si>
    <t>35211603</t>
  </si>
  <si>
    <t>35211604</t>
  </si>
  <si>
    <t>35211605</t>
  </si>
  <si>
    <t>35211606</t>
  </si>
  <si>
    <t>35211607</t>
  </si>
  <si>
    <t>35211608</t>
  </si>
  <si>
    <t>35211609</t>
  </si>
  <si>
    <t>35211611</t>
  </si>
  <si>
    <t>35211612</t>
  </si>
  <si>
    <t>35211613</t>
  </si>
  <si>
    <t>35211614</t>
  </si>
  <si>
    <t>35211615</t>
  </si>
  <si>
    <t>35211616</t>
  </si>
  <si>
    <t>35211617</t>
  </si>
  <si>
    <t>35211618</t>
  </si>
  <si>
    <t>35211619</t>
  </si>
  <si>
    <t>35211620</t>
  </si>
  <si>
    <t>35211621</t>
  </si>
  <si>
    <t>35211622</t>
  </si>
  <si>
    <t>35211623</t>
  </si>
  <si>
    <t>35211624</t>
  </si>
  <si>
    <t>35211626</t>
  </si>
  <si>
    <t>35211627</t>
  </si>
  <si>
    <t>35211628</t>
  </si>
  <si>
    <t>35211629</t>
  </si>
  <si>
    <t>35211630</t>
  </si>
  <si>
    <t>35211631</t>
  </si>
  <si>
    <t>35211632</t>
  </si>
  <si>
    <t>35211633</t>
  </si>
  <si>
    <t>35211634</t>
  </si>
  <si>
    <t>35211635</t>
  </si>
  <si>
    <t>35211636</t>
  </si>
  <si>
    <t>35211637</t>
  </si>
  <si>
    <t>35211638</t>
  </si>
  <si>
    <t>35211639</t>
  </si>
  <si>
    <t>35211640</t>
  </si>
  <si>
    <t>35211641</t>
  </si>
  <si>
    <t>35211642</t>
  </si>
  <si>
    <t>35211643</t>
  </si>
  <si>
    <t>35211644</t>
  </si>
  <si>
    <t>35211645</t>
  </si>
  <si>
    <t>35211646</t>
  </si>
  <si>
    <t>35211647</t>
  </si>
  <si>
    <t>35211648</t>
  </si>
  <si>
    <t>35211652</t>
  </si>
  <si>
    <t>35211656</t>
  </si>
  <si>
    <t>35211657</t>
  </si>
  <si>
    <t>35211658</t>
  </si>
  <si>
    <t>35211661</t>
  </si>
  <si>
    <t>35211663</t>
  </si>
  <si>
    <t>35211664</t>
  </si>
  <si>
    <t>35211665</t>
  </si>
  <si>
    <t>35211666</t>
  </si>
  <si>
    <t>35211667</t>
  </si>
  <si>
    <t>35211668</t>
  </si>
  <si>
    <t>35211669</t>
  </si>
  <si>
    <t>35211670</t>
  </si>
  <si>
    <t>35211672</t>
  </si>
  <si>
    <t>35211673</t>
  </si>
  <si>
    <t>35211675</t>
  </si>
  <si>
    <t>35211676</t>
  </si>
  <si>
    <t>35211677</t>
  </si>
  <si>
    <t>35211678</t>
  </si>
  <si>
    <t>35211679</t>
  </si>
  <si>
    <t>35211680</t>
  </si>
  <si>
    <t>35211681</t>
  </si>
  <si>
    <t>35211682</t>
  </si>
  <si>
    <t>35211683</t>
  </si>
  <si>
    <t>35211684</t>
  </si>
  <si>
    <t>35211685</t>
  </si>
  <si>
    <t>35211686</t>
  </si>
  <si>
    <t>35211687</t>
  </si>
  <si>
    <t>35211693</t>
  </si>
  <si>
    <t>35211695</t>
  </si>
  <si>
    <t>35211696</t>
  </si>
  <si>
    <t>35211697</t>
  </si>
  <si>
    <t>35211698</t>
  </si>
  <si>
    <t>35211699</t>
  </si>
  <si>
    <t>35211702</t>
  </si>
  <si>
    <t>35211704</t>
  </si>
  <si>
    <t>35211705</t>
  </si>
  <si>
    <t>35211706</t>
  </si>
  <si>
    <t>35211707</t>
  </si>
  <si>
    <t>35211708</t>
  </si>
  <si>
    <t>35211711</t>
  </si>
  <si>
    <t>35211712</t>
  </si>
  <si>
    <t>35211713</t>
  </si>
  <si>
    <t>35211714</t>
  </si>
  <si>
    <t>35211715</t>
  </si>
  <si>
    <t>35211718</t>
  </si>
  <si>
    <t>35211719</t>
  </si>
  <si>
    <t>35211720</t>
  </si>
  <si>
    <t>35211721</t>
  </si>
  <si>
    <t>35211723</t>
  </si>
  <si>
    <t>35211724</t>
  </si>
  <si>
    <t>35211725</t>
  </si>
  <si>
    <t>35211726</t>
  </si>
  <si>
    <t>35211727</t>
  </si>
  <si>
    <t>35211728</t>
  </si>
  <si>
    <t>35211729</t>
  </si>
  <si>
    <t>35211730</t>
  </si>
  <si>
    <t>35211731</t>
  </si>
  <si>
    <t>35211732</t>
  </si>
  <si>
    <t>35211733</t>
  </si>
  <si>
    <t>35211734</t>
  </si>
  <si>
    <t>35211735</t>
  </si>
  <si>
    <t>35211737</t>
  </si>
  <si>
    <t>35211738</t>
  </si>
  <si>
    <t>35211739</t>
  </si>
  <si>
    <t>35211740</t>
  </si>
  <si>
    <t>35211741</t>
  </si>
  <si>
    <t>35211742</t>
  </si>
  <si>
    <t>35211743</t>
  </si>
  <si>
    <t>35211744</t>
  </si>
  <si>
    <t>35211745</t>
  </si>
  <si>
    <t>35211746</t>
  </si>
  <si>
    <t>35211747</t>
  </si>
  <si>
    <t>35211748</t>
  </si>
  <si>
    <t>35211749</t>
  </si>
  <si>
    <t>35211750</t>
  </si>
  <si>
    <t>35211751</t>
  </si>
  <si>
    <t>35211754</t>
  </si>
  <si>
    <t>35211755</t>
  </si>
  <si>
    <t>35211756</t>
  </si>
  <si>
    <t>35211757</t>
  </si>
  <si>
    <t>35211758</t>
  </si>
  <si>
    <t>35211760</t>
  </si>
  <si>
    <t>35211761</t>
  </si>
  <si>
    <t>35211762</t>
  </si>
  <si>
    <t>35211763</t>
  </si>
  <si>
    <t>35211764</t>
  </si>
  <si>
    <t>35211765</t>
  </si>
  <si>
    <t>35211766</t>
  </si>
  <si>
    <t>35211767</t>
  </si>
  <si>
    <t>35211768</t>
  </si>
  <si>
    <t>35211769</t>
  </si>
  <si>
    <t>35211770</t>
  </si>
  <si>
    <t>35211772</t>
  </si>
  <si>
    <t>35211774</t>
  </si>
  <si>
    <t>35211775</t>
  </si>
  <si>
    <t>35211776</t>
  </si>
  <si>
    <t>35211777</t>
  </si>
  <si>
    <t>35211778</t>
  </si>
  <si>
    <t>35211779</t>
  </si>
  <si>
    <t>35211780</t>
  </si>
  <si>
    <t>35211781</t>
  </si>
  <si>
    <t>35211782</t>
  </si>
  <si>
    <t>35211783</t>
  </si>
  <si>
    <t>35211784</t>
  </si>
  <si>
    <t>35211785</t>
  </si>
  <si>
    <t>35211788</t>
  </si>
  <si>
    <t>35211790</t>
  </si>
  <si>
    <t>35211791</t>
  </si>
  <si>
    <t>35211792</t>
  </si>
  <si>
    <t>35211793</t>
  </si>
  <si>
    <t>35211794</t>
  </si>
  <si>
    <t>35211795</t>
  </si>
  <si>
    <t>35211796</t>
  </si>
  <si>
    <t>35211797</t>
  </si>
  <si>
    <t>35211801</t>
  </si>
  <si>
    <t>35211802</t>
  </si>
  <si>
    <t>35211803</t>
  </si>
  <si>
    <t>35211804</t>
  </si>
  <si>
    <t>35211805</t>
  </si>
  <si>
    <t>35211806</t>
  </si>
  <si>
    <t>35211808</t>
  </si>
  <si>
    <t>35211809</t>
  </si>
  <si>
    <t>35211812</t>
  </si>
  <si>
    <t>35211814</t>
  </si>
  <si>
    <t>35211815</t>
  </si>
  <si>
    <t>35211816</t>
  </si>
  <si>
    <t>35211817</t>
  </si>
  <si>
    <t>35211818</t>
  </si>
  <si>
    <t>35211819</t>
  </si>
  <si>
    <t>35211820</t>
  </si>
  <si>
    <t>35211821</t>
  </si>
  <si>
    <t>35211822</t>
  </si>
  <si>
    <t>35211823</t>
  </si>
  <si>
    <t>35211824</t>
  </si>
  <si>
    <t>35211825</t>
  </si>
  <si>
    <t>35211828</t>
  </si>
  <si>
    <t>35211830</t>
  </si>
  <si>
    <t>35211831</t>
  </si>
  <si>
    <t>35211832</t>
  </si>
  <si>
    <t>35211833</t>
  </si>
  <si>
    <t>35211834</t>
  </si>
  <si>
    <t>35211835</t>
  </si>
  <si>
    <t>35211836</t>
  </si>
  <si>
    <t>35211837</t>
  </si>
  <si>
    <t>35211838</t>
  </si>
  <si>
    <t>35211839</t>
  </si>
  <si>
    <t>35211840</t>
  </si>
  <si>
    <t>35211841</t>
  </si>
  <si>
    <t>35211842</t>
  </si>
  <si>
    <t>35211843</t>
  </si>
  <si>
    <t>35211844</t>
  </si>
  <si>
    <t>35211845</t>
  </si>
  <si>
    <t>35211847</t>
  </si>
  <si>
    <t>35211848</t>
  </si>
  <si>
    <t>35211849</t>
  </si>
  <si>
    <t>35211850</t>
  </si>
  <si>
    <t>35211851</t>
  </si>
  <si>
    <t>35211852</t>
  </si>
  <si>
    <t>35211853</t>
  </si>
  <si>
    <t>35211854</t>
  </si>
  <si>
    <t>35211855</t>
  </si>
  <si>
    <t>35211856</t>
  </si>
  <si>
    <t>35211857</t>
  </si>
  <si>
    <t>35211859</t>
  </si>
  <si>
    <t>35211860</t>
  </si>
  <si>
    <t>35211861</t>
  </si>
  <si>
    <t>35211863</t>
  </si>
  <si>
    <t>35211864</t>
  </si>
  <si>
    <t>35211868</t>
  </si>
  <si>
    <t>35211871</t>
  </si>
  <si>
    <t>35211873</t>
  </si>
  <si>
    <t>35211874</t>
  </si>
  <si>
    <t>35211875</t>
  </si>
  <si>
    <t>35211876</t>
  </si>
  <si>
    <t>35211877</t>
  </si>
  <si>
    <t>35211878</t>
  </si>
  <si>
    <t>35211879</t>
  </si>
  <si>
    <t>35211880</t>
  </si>
  <si>
    <t>35211881</t>
  </si>
  <si>
    <t>35211882</t>
  </si>
  <si>
    <t>35211885</t>
  </si>
  <si>
    <t>35211887</t>
  </si>
  <si>
    <t>35211888</t>
  </si>
  <si>
    <t>35211890</t>
  </si>
  <si>
    <t>35211891</t>
  </si>
  <si>
    <t>35211892</t>
  </si>
  <si>
    <t>35211893</t>
  </si>
  <si>
    <t>35211894</t>
  </si>
  <si>
    <t>35211895</t>
  </si>
  <si>
    <t>35211896</t>
  </si>
  <si>
    <t>35211897</t>
  </si>
  <si>
    <t>35211898</t>
  </si>
  <si>
    <t>35211899</t>
  </si>
  <si>
    <t>35211900</t>
  </si>
  <si>
    <t>35211901</t>
  </si>
  <si>
    <t>35211903</t>
  </si>
  <si>
    <t>35211904</t>
  </si>
  <si>
    <t>35211905</t>
  </si>
  <si>
    <t>35211906</t>
  </si>
  <si>
    <t>35211907</t>
  </si>
  <si>
    <t>35211908</t>
  </si>
  <si>
    <t>35211909</t>
  </si>
  <si>
    <t>35211910</t>
  </si>
  <si>
    <t>35211911</t>
  </si>
  <si>
    <t>35211912</t>
  </si>
  <si>
    <t>35211913</t>
  </si>
  <si>
    <t>35211914</t>
  </si>
  <si>
    <t>35211915</t>
  </si>
  <si>
    <t>35211916</t>
  </si>
  <si>
    <t>35211919</t>
  </si>
  <si>
    <t>35211920</t>
  </si>
  <si>
    <t>35211921</t>
  </si>
  <si>
    <t>35211923</t>
  </si>
  <si>
    <t>35211924</t>
  </si>
  <si>
    <t>35211925</t>
  </si>
  <si>
    <t>35211926</t>
  </si>
  <si>
    <t>35211927</t>
  </si>
  <si>
    <t>35211928</t>
  </si>
  <si>
    <t>35211930</t>
  </si>
  <si>
    <t>35211931</t>
  </si>
  <si>
    <t>35211932</t>
  </si>
  <si>
    <t>35211933</t>
  </si>
  <si>
    <t>35211934</t>
  </si>
  <si>
    <t>35211935</t>
  </si>
  <si>
    <t>35211936</t>
  </si>
  <si>
    <t>35211937</t>
  </si>
  <si>
    <t>35211938</t>
  </si>
  <si>
    <t>35211939</t>
  </si>
  <si>
    <t>35211940</t>
  </si>
  <si>
    <t>35211942</t>
  </si>
  <si>
    <t>35211944</t>
  </si>
  <si>
    <t>35211945</t>
  </si>
  <si>
    <t>35211946</t>
  </si>
  <si>
    <t>35211947</t>
  </si>
  <si>
    <t>35211948</t>
  </si>
  <si>
    <t>35211949</t>
  </si>
  <si>
    <t>35211950</t>
  </si>
  <si>
    <t>35211951</t>
  </si>
  <si>
    <t>35211952</t>
  </si>
  <si>
    <t>35211953</t>
  </si>
  <si>
    <t>35211954</t>
  </si>
  <si>
    <t>35211955</t>
  </si>
  <si>
    <t>35211956</t>
  </si>
  <si>
    <t>35211957</t>
  </si>
  <si>
    <t>35211958</t>
  </si>
  <si>
    <t>35211959</t>
  </si>
  <si>
    <t>35211960</t>
  </si>
  <si>
    <t>35211961</t>
  </si>
  <si>
    <t>35211962</t>
  </si>
  <si>
    <t>35211963</t>
  </si>
  <si>
    <t>35211964</t>
  </si>
  <si>
    <t>35211965</t>
  </si>
  <si>
    <t>35211966</t>
  </si>
  <si>
    <t>35211967</t>
  </si>
  <si>
    <t>35211968</t>
  </si>
  <si>
    <t>35211969</t>
  </si>
  <si>
    <t>35211970</t>
  </si>
  <si>
    <t>35211971</t>
  </si>
  <si>
    <t>35211972</t>
  </si>
  <si>
    <t>35211975</t>
  </si>
  <si>
    <t>35211976</t>
  </si>
  <si>
    <t>35211977</t>
  </si>
  <si>
    <t>35211978</t>
  </si>
  <si>
    <t>35211979</t>
  </si>
  <si>
    <t>35211981</t>
  </si>
  <si>
    <t>35211983</t>
  </si>
  <si>
    <t>35211984</t>
  </si>
  <si>
    <t>35211985</t>
  </si>
  <si>
    <t>35211986</t>
  </si>
  <si>
    <t>35211987</t>
  </si>
  <si>
    <t>35211988</t>
  </si>
  <si>
    <t>35211989</t>
  </si>
  <si>
    <t>35211990</t>
  </si>
  <si>
    <t>35211991</t>
  </si>
  <si>
    <t>35211993</t>
  </si>
  <si>
    <t>35211995</t>
  </si>
  <si>
    <t>35211996</t>
  </si>
  <si>
    <t>35211997</t>
  </si>
  <si>
    <t>35211998</t>
  </si>
  <si>
    <t>35211999</t>
  </si>
  <si>
    <t>35212000</t>
  </si>
  <si>
    <t>35212001</t>
  </si>
  <si>
    <t>35212002</t>
  </si>
  <si>
    <t>35212003</t>
  </si>
  <si>
    <t>35212004</t>
  </si>
  <si>
    <t>35212005</t>
  </si>
  <si>
    <t>35212006</t>
  </si>
  <si>
    <t>35212007</t>
  </si>
  <si>
    <t>35212009</t>
  </si>
  <si>
    <t>35212011</t>
  </si>
  <si>
    <t>35212012</t>
  </si>
  <si>
    <t>35212013</t>
  </si>
  <si>
    <t>35212014</t>
  </si>
  <si>
    <t>35212021</t>
  </si>
  <si>
    <t>35212022</t>
  </si>
  <si>
    <t>35212023</t>
  </si>
  <si>
    <t>35212024</t>
  </si>
  <si>
    <t>35212025</t>
  </si>
  <si>
    <t>35212026</t>
  </si>
  <si>
    <t>35212027</t>
  </si>
  <si>
    <t>35212028</t>
  </si>
  <si>
    <t>35212029</t>
  </si>
  <si>
    <t>35212030</t>
  </si>
  <si>
    <t>35212031</t>
  </si>
  <si>
    <t>35212032</t>
  </si>
  <si>
    <t>35212033</t>
  </si>
  <si>
    <t>35212034</t>
  </si>
  <si>
    <t>35212035</t>
  </si>
  <si>
    <t>35212036</t>
  </si>
  <si>
    <t>35212037</t>
  </si>
  <si>
    <t>35212039</t>
  </si>
  <si>
    <t>35212040</t>
  </si>
  <si>
    <t>35212041</t>
  </si>
  <si>
    <t>35212042</t>
  </si>
  <si>
    <t>35212044</t>
  </si>
  <si>
    <t>35212045</t>
  </si>
  <si>
    <t>35212046</t>
  </si>
  <si>
    <t>35212047</t>
  </si>
  <si>
    <t>35212048</t>
  </si>
  <si>
    <t>35212049</t>
  </si>
  <si>
    <t>35212050</t>
  </si>
  <si>
    <t>35212051</t>
  </si>
  <si>
    <t>35212052</t>
  </si>
  <si>
    <t>35212053</t>
  </si>
  <si>
    <t>35212054</t>
  </si>
  <si>
    <t>35212055</t>
  </si>
  <si>
    <t>35212059</t>
  </si>
  <si>
    <t>35212060</t>
  </si>
  <si>
    <t>35212062</t>
  </si>
  <si>
    <t>35212066</t>
  </si>
  <si>
    <t>35212069</t>
  </si>
  <si>
    <t>35212070</t>
  </si>
  <si>
    <t>35212071</t>
  </si>
  <si>
    <t>35212072</t>
  </si>
  <si>
    <t>35212074</t>
  </si>
  <si>
    <t>35212075</t>
  </si>
  <si>
    <t>35212076</t>
  </si>
  <si>
    <t>35212077</t>
  </si>
  <si>
    <t>35212078</t>
  </si>
  <si>
    <t>35212079</t>
  </si>
  <si>
    <t>35212080</t>
  </si>
  <si>
    <t>35212081</t>
  </si>
  <si>
    <t>35212082</t>
  </si>
  <si>
    <t>35212083</t>
  </si>
  <si>
    <t>35212084</t>
  </si>
  <si>
    <t>35212085</t>
  </si>
  <si>
    <t>35212086</t>
  </si>
  <si>
    <t>35212087</t>
  </si>
  <si>
    <t>35212088</t>
  </si>
  <si>
    <t>35212089</t>
  </si>
  <si>
    <t>35212090</t>
  </si>
  <si>
    <t>35212091</t>
  </si>
  <si>
    <t>35212094</t>
  </si>
  <si>
    <t>35212095</t>
  </si>
  <si>
    <t>35212096</t>
  </si>
  <si>
    <t>35212098</t>
  </si>
  <si>
    <t>35212099</t>
  </si>
  <si>
    <t>35212100</t>
  </si>
  <si>
    <t>35212101</t>
  </si>
  <si>
    <t>35212102</t>
  </si>
  <si>
    <t>35212103</t>
  </si>
  <si>
    <t>35212104</t>
  </si>
  <si>
    <t>35212106</t>
  </si>
  <si>
    <t>35212107</t>
  </si>
  <si>
    <t>35212108</t>
  </si>
  <si>
    <t>35212109</t>
  </si>
  <si>
    <t>35212110</t>
  </si>
  <si>
    <t>35212111</t>
  </si>
  <si>
    <t>35212112</t>
  </si>
  <si>
    <t>35212113</t>
  </si>
  <si>
    <t>35212114</t>
  </si>
  <si>
    <t>35212115</t>
  </si>
  <si>
    <t>35212116</t>
  </si>
  <si>
    <t>35212117</t>
  </si>
  <si>
    <t>35212118</t>
  </si>
  <si>
    <t>35212120</t>
  </si>
  <si>
    <t>35212121</t>
  </si>
  <si>
    <t>35212122</t>
  </si>
  <si>
    <t>35212123</t>
  </si>
  <si>
    <t>35212124</t>
  </si>
  <si>
    <t>35212125</t>
  </si>
  <si>
    <t>35212126</t>
  </si>
  <si>
    <t>35212127</t>
  </si>
  <si>
    <t>35212128</t>
  </si>
  <si>
    <t>35212129</t>
  </si>
  <si>
    <t>35212132</t>
  </si>
  <si>
    <t>35212133</t>
  </si>
  <si>
    <t>35212135</t>
  </si>
  <si>
    <t>35212136</t>
  </si>
  <si>
    <t>35212137</t>
  </si>
  <si>
    <t>35212139</t>
  </si>
  <si>
    <t>35212141</t>
  </si>
  <si>
    <t>35212144</t>
  </si>
  <si>
    <t>35212146</t>
  </si>
  <si>
    <t>35212147</t>
  </si>
  <si>
    <t>35212148</t>
  </si>
  <si>
    <t>35212155</t>
  </si>
  <si>
    <t>35212156</t>
  </si>
  <si>
    <t>35212157</t>
  </si>
  <si>
    <t>35212158</t>
  </si>
  <si>
    <t>35212159</t>
  </si>
  <si>
    <t>35212160</t>
  </si>
  <si>
    <t>35212163</t>
  </si>
  <si>
    <t>35212165</t>
  </si>
  <si>
    <t>35212166</t>
  </si>
  <si>
    <t>35212168</t>
  </si>
  <si>
    <t>35212169</t>
  </si>
  <si>
    <t>35212170</t>
  </si>
  <si>
    <t>35212174</t>
  </si>
  <si>
    <t>35212175</t>
  </si>
  <si>
    <t>35212177</t>
  </si>
  <si>
    <t>35212178</t>
  </si>
  <si>
    <t>35212180</t>
  </si>
  <si>
    <t>35212182</t>
  </si>
  <si>
    <t>35212184</t>
  </si>
  <si>
    <t>35212185</t>
  </si>
  <si>
    <t>35212186</t>
  </si>
  <si>
    <t>35212189</t>
  </si>
  <si>
    <t>35212191</t>
  </si>
  <si>
    <t>35212192</t>
  </si>
  <si>
    <t>35212193</t>
  </si>
  <si>
    <t>35212194</t>
  </si>
  <si>
    <t>35212195</t>
  </si>
  <si>
    <t>35212196</t>
  </si>
  <si>
    <t>35212197</t>
  </si>
  <si>
    <t>35212198</t>
  </si>
  <si>
    <t>35212199</t>
  </si>
  <si>
    <t>35212200</t>
  </si>
  <si>
    <t>35212201</t>
  </si>
  <si>
    <t>35212202</t>
  </si>
  <si>
    <t>35212203</t>
  </si>
  <si>
    <t>35212204</t>
  </si>
  <si>
    <t>35212205</t>
  </si>
  <si>
    <t>35212206</t>
  </si>
  <si>
    <t>35212207</t>
  </si>
  <si>
    <t>35212208</t>
  </si>
  <si>
    <t>35212209</t>
  </si>
  <si>
    <t>35212211</t>
  </si>
  <si>
    <t>35212212</t>
  </si>
  <si>
    <t>35212213</t>
  </si>
  <si>
    <t>35212214</t>
  </si>
  <si>
    <t>35212215</t>
  </si>
  <si>
    <t>35212216</t>
  </si>
  <si>
    <t>35212217</t>
  </si>
  <si>
    <t>35212218</t>
  </si>
  <si>
    <t>35212219</t>
  </si>
  <si>
    <t>35212220</t>
  </si>
  <si>
    <t>35212221</t>
  </si>
  <si>
    <t>35212222</t>
  </si>
  <si>
    <t>35212223</t>
  </si>
  <si>
    <t>35212224</t>
  </si>
  <si>
    <t>35212225</t>
  </si>
  <si>
    <t>35212226</t>
  </si>
  <si>
    <t>35212227</t>
  </si>
  <si>
    <t>35212228</t>
  </si>
  <si>
    <t>35212229</t>
  </si>
  <si>
    <t>35212230</t>
  </si>
  <si>
    <t>35212231</t>
  </si>
  <si>
    <t>35212232</t>
  </si>
  <si>
    <t>35212233</t>
  </si>
  <si>
    <t>35212234</t>
  </si>
  <si>
    <t>35212235</t>
  </si>
  <si>
    <t>35212236</t>
  </si>
  <si>
    <t>35212237</t>
  </si>
  <si>
    <t>35212238</t>
  </si>
  <si>
    <t>35212239</t>
  </si>
  <si>
    <t>35212240</t>
  </si>
  <si>
    <t>35212241</t>
  </si>
  <si>
    <t>35212242</t>
  </si>
  <si>
    <t>35212243</t>
  </si>
  <si>
    <t>35212244</t>
  </si>
  <si>
    <t>35212245</t>
  </si>
  <si>
    <t>35212246</t>
  </si>
  <si>
    <t>35212247</t>
  </si>
  <si>
    <t>35212248</t>
  </si>
  <si>
    <t>35212249</t>
  </si>
  <si>
    <t>35212250</t>
  </si>
  <si>
    <t>35212251</t>
  </si>
  <si>
    <t>35212252</t>
  </si>
  <si>
    <t>35212253</t>
  </si>
  <si>
    <t>35212254</t>
  </si>
  <si>
    <t>35212255</t>
  </si>
  <si>
    <t>35212256</t>
  </si>
  <si>
    <t>35212257</t>
  </si>
  <si>
    <t>35212258</t>
  </si>
  <si>
    <t>35212259</t>
  </si>
  <si>
    <t>35212260</t>
  </si>
  <si>
    <t>35212261</t>
  </si>
  <si>
    <t>35212262</t>
  </si>
  <si>
    <t>35212265</t>
  </si>
  <si>
    <t>35212266</t>
  </si>
  <si>
    <t>35212267</t>
  </si>
  <si>
    <t>35212268</t>
  </si>
  <si>
    <t>35212269</t>
  </si>
  <si>
    <t>35212270</t>
  </si>
  <si>
    <t>35212271</t>
  </si>
  <si>
    <t>35212272</t>
  </si>
  <si>
    <t>35212273</t>
  </si>
  <si>
    <t>35212274</t>
  </si>
  <si>
    <t>35212275</t>
  </si>
  <si>
    <t>35212276</t>
  </si>
  <si>
    <t>35212278</t>
  </si>
  <si>
    <t>35212280</t>
  </si>
  <si>
    <t>35212282</t>
  </si>
  <si>
    <t>35212283</t>
  </si>
  <si>
    <t>35212284</t>
  </si>
  <si>
    <t>35212285</t>
  </si>
  <si>
    <t>35212286</t>
  </si>
  <si>
    <t>35212287</t>
  </si>
  <si>
    <t>35212288</t>
  </si>
  <si>
    <t>35212289</t>
  </si>
  <si>
    <t>35212290</t>
  </si>
  <si>
    <t>35212291</t>
  </si>
  <si>
    <t>35212292</t>
  </si>
  <si>
    <t>35212293</t>
  </si>
  <si>
    <t>35212294</t>
  </si>
  <si>
    <t>35212295</t>
  </si>
  <si>
    <t>35212296</t>
  </si>
  <si>
    <t>35212297</t>
  </si>
  <si>
    <t>35212298</t>
  </si>
  <si>
    <t>35212299</t>
  </si>
  <si>
    <t>35212300</t>
  </si>
  <si>
    <t>35212301</t>
  </si>
  <si>
    <t>35212302</t>
  </si>
  <si>
    <t>35212303</t>
  </si>
  <si>
    <t>35212304</t>
  </si>
  <si>
    <t>35212305</t>
  </si>
  <si>
    <t>35212306</t>
  </si>
  <si>
    <t>35212307</t>
  </si>
  <si>
    <t>35212308</t>
  </si>
  <si>
    <t>35212309</t>
  </si>
  <si>
    <t>35212310</t>
  </si>
  <si>
    <t>35212311</t>
  </si>
  <si>
    <t>35212312</t>
  </si>
  <si>
    <t>35212313</t>
  </si>
  <si>
    <t>35212314</t>
  </si>
  <si>
    <t>35212315</t>
  </si>
  <si>
    <t>35212316</t>
  </si>
  <si>
    <t>35212317</t>
  </si>
  <si>
    <t>35212318</t>
  </si>
  <si>
    <t>35212319</t>
  </si>
  <si>
    <t>35212320</t>
  </si>
  <si>
    <t>35212321</t>
  </si>
  <si>
    <t>35212322</t>
  </si>
  <si>
    <t>35212323</t>
  </si>
  <si>
    <t>35212324</t>
  </si>
  <si>
    <t>35212325</t>
  </si>
  <si>
    <t>35212326</t>
  </si>
  <si>
    <t>35212327</t>
  </si>
  <si>
    <t>35212328</t>
  </si>
  <si>
    <t>35212329</t>
  </si>
  <si>
    <t>35212330</t>
  </si>
  <si>
    <t>35212331</t>
  </si>
  <si>
    <t>35212332</t>
  </si>
  <si>
    <t>35212333</t>
  </si>
  <si>
    <t>35212334</t>
  </si>
  <si>
    <t>35212335</t>
  </si>
  <si>
    <t>35212336</t>
  </si>
  <si>
    <t>35212337</t>
  </si>
  <si>
    <t>35212342</t>
  </si>
  <si>
    <t>35212343</t>
  </si>
  <si>
    <t>35212344</t>
  </si>
  <si>
    <t>35212345</t>
  </si>
  <si>
    <t>35212346</t>
  </si>
  <si>
    <t>35212347</t>
  </si>
  <si>
    <t>35212348</t>
  </si>
  <si>
    <t>35212349</t>
  </si>
  <si>
    <t>35212350</t>
  </si>
  <si>
    <t>35212351</t>
  </si>
  <si>
    <t>35212352</t>
  </si>
  <si>
    <t>35212353</t>
  </si>
  <si>
    <t>35212354</t>
  </si>
  <si>
    <t>35212355</t>
  </si>
  <si>
    <t>35212356</t>
  </si>
  <si>
    <t>35212357</t>
  </si>
  <si>
    <t>35212358</t>
  </si>
  <si>
    <t>35212359</t>
  </si>
  <si>
    <t>35212360</t>
  </si>
  <si>
    <t>35212361</t>
  </si>
  <si>
    <t>35212362</t>
  </si>
  <si>
    <t>35212363</t>
  </si>
  <si>
    <t>35212364</t>
  </si>
  <si>
    <t>35212365</t>
  </si>
  <si>
    <t>35212366</t>
  </si>
  <si>
    <t>35212367</t>
  </si>
  <si>
    <t>35212368</t>
  </si>
  <si>
    <t>35220064</t>
  </si>
  <si>
    <t>35220065</t>
  </si>
  <si>
    <t>35220066</t>
  </si>
  <si>
    <t>35220067</t>
  </si>
  <si>
    <t>35220068</t>
  </si>
  <si>
    <t>35220070</t>
  </si>
  <si>
    <t>35220071</t>
  </si>
  <si>
    <t>35220072</t>
  </si>
  <si>
    <t>35220073</t>
  </si>
  <si>
    <t>35220074</t>
  </si>
  <si>
    <t>35220076</t>
  </si>
  <si>
    <t>35220077</t>
  </si>
  <si>
    <t>35220078</t>
  </si>
  <si>
    <t>35220079</t>
  </si>
  <si>
    <t>35220084</t>
  </si>
  <si>
    <t>35220085</t>
  </si>
  <si>
    <t>35220087</t>
  </si>
  <si>
    <t>35220088</t>
  </si>
  <si>
    <t>35220089</t>
  </si>
  <si>
    <t>35220090</t>
  </si>
  <si>
    <t>35220091</t>
  </si>
  <si>
    <t>35220092</t>
  </si>
  <si>
    <t>35220093</t>
  </si>
  <si>
    <t>35220094</t>
  </si>
  <si>
    <t>35220095</t>
  </si>
  <si>
    <t>35220096</t>
  </si>
  <si>
    <t>35220097</t>
  </si>
  <si>
    <t>35220098</t>
  </si>
  <si>
    <t>35220099</t>
  </si>
  <si>
    <t>35220100</t>
  </si>
  <si>
    <t>35220101</t>
  </si>
  <si>
    <t>35220102</t>
  </si>
  <si>
    <t>35220103</t>
  </si>
  <si>
    <t>35220104</t>
  </si>
  <si>
    <t>35220105</t>
  </si>
  <si>
    <t>35220106</t>
  </si>
  <si>
    <t>35220107</t>
  </si>
  <si>
    <t>35220108</t>
  </si>
  <si>
    <t>35220109</t>
  </si>
  <si>
    <t>35220111</t>
  </si>
  <si>
    <t>35220112</t>
  </si>
  <si>
    <t>35220113</t>
  </si>
  <si>
    <t>35220114</t>
  </si>
  <si>
    <t>35220115</t>
  </si>
  <si>
    <t>35220116</t>
  </si>
  <si>
    <t>35220117</t>
  </si>
  <si>
    <t>35220118</t>
  </si>
  <si>
    <t>35220119</t>
  </si>
  <si>
    <t>35220120</t>
  </si>
  <si>
    <t>35220121</t>
  </si>
  <si>
    <t>35220122</t>
  </si>
  <si>
    <t>35220123</t>
  </si>
  <si>
    <t>35220124</t>
  </si>
  <si>
    <t>35220125</t>
  </si>
  <si>
    <t>35220126</t>
  </si>
  <si>
    <t>35220127</t>
  </si>
  <si>
    <t>35220128</t>
  </si>
  <si>
    <t>35220130</t>
  </si>
  <si>
    <t>35220131</t>
  </si>
  <si>
    <t>35220138</t>
  </si>
  <si>
    <t>35220139</t>
  </si>
  <si>
    <t>35220140</t>
  </si>
  <si>
    <t>35220141</t>
  </si>
  <si>
    <t>35220142</t>
  </si>
  <si>
    <t>35220143</t>
  </si>
  <si>
    <t>35220145</t>
  </si>
  <si>
    <t>35220147</t>
  </si>
  <si>
    <t>35220148</t>
  </si>
  <si>
    <t>35220149</t>
  </si>
  <si>
    <t>35220150</t>
  </si>
  <si>
    <t>35220151</t>
  </si>
  <si>
    <t>35220152</t>
  </si>
  <si>
    <t>35220155</t>
  </si>
  <si>
    <t>35220157</t>
  </si>
  <si>
    <t>35220159</t>
  </si>
  <si>
    <t>35220160</t>
  </si>
  <si>
    <t>35220161</t>
  </si>
  <si>
    <t>35220162</t>
  </si>
  <si>
    <t>35220163</t>
  </si>
  <si>
    <t>35220164</t>
  </si>
  <si>
    <t>35220165</t>
  </si>
  <si>
    <t>35220166</t>
  </si>
  <si>
    <t>35220167</t>
  </si>
  <si>
    <t>35220172</t>
  </si>
  <si>
    <t>35220173</t>
  </si>
  <si>
    <t>35220174</t>
  </si>
  <si>
    <t>35220175</t>
  </si>
  <si>
    <t>35220176</t>
  </si>
  <si>
    <t>35220178</t>
  </si>
  <si>
    <t>35220181</t>
  </si>
  <si>
    <t>35220182</t>
  </si>
  <si>
    <t>35220183</t>
  </si>
  <si>
    <t>35220184</t>
  </si>
  <si>
    <t>35220185</t>
  </si>
  <si>
    <t>35220190</t>
  </si>
  <si>
    <t>35220191</t>
  </si>
  <si>
    <t>35220192</t>
  </si>
  <si>
    <t>35220193</t>
  </si>
  <si>
    <t>35220194</t>
  </si>
  <si>
    <t>35220199</t>
  </si>
  <si>
    <t>35220200</t>
  </si>
  <si>
    <t>35220201</t>
  </si>
  <si>
    <t>35220203</t>
  </si>
  <si>
    <t>35230052</t>
  </si>
  <si>
    <t>35230054</t>
  </si>
  <si>
    <t>35230055</t>
  </si>
  <si>
    <t>35230056</t>
  </si>
  <si>
    <t>35230057</t>
  </si>
  <si>
    <t>35230058</t>
  </si>
  <si>
    <t>35230059</t>
  </si>
  <si>
    <t>35230060</t>
  </si>
  <si>
    <t>35230061</t>
  </si>
  <si>
    <t>35230062</t>
  </si>
  <si>
    <t>35230063</t>
  </si>
  <si>
    <t>35230064</t>
  </si>
  <si>
    <t>35230065</t>
  </si>
  <si>
    <t>35230066</t>
  </si>
  <si>
    <t>35230067</t>
  </si>
  <si>
    <t>35230068</t>
  </si>
  <si>
    <t>35230069</t>
  </si>
  <si>
    <t>35230070</t>
  </si>
  <si>
    <t>35230071</t>
  </si>
  <si>
    <t>35230074</t>
  </si>
  <si>
    <t>35230075</t>
  </si>
  <si>
    <t>35230076</t>
  </si>
  <si>
    <t>35230077</t>
  </si>
  <si>
    <t>35230078</t>
  </si>
  <si>
    <t>35230079</t>
  </si>
  <si>
    <t>35230080</t>
  </si>
  <si>
    <t>35230081</t>
  </si>
  <si>
    <t>35230082</t>
  </si>
  <si>
    <t>35230083</t>
  </si>
  <si>
    <t>35230084</t>
  </si>
  <si>
    <t>35230085</t>
  </si>
  <si>
    <t>35230086</t>
  </si>
  <si>
    <t>35230087</t>
  </si>
  <si>
    <t>35230088</t>
  </si>
  <si>
    <t>35230089</t>
  </si>
  <si>
    <t>35230090</t>
  </si>
  <si>
    <t>35230091</t>
  </si>
  <si>
    <t>35230092</t>
  </si>
  <si>
    <t>35230093</t>
  </si>
  <si>
    <t>35230094</t>
  </si>
  <si>
    <t>35230095</t>
  </si>
  <si>
    <t>35230096</t>
  </si>
  <si>
    <t>35230097</t>
  </si>
  <si>
    <t>35230100</t>
  </si>
  <si>
    <t>35230101</t>
  </si>
  <si>
    <t>35230102</t>
  </si>
  <si>
    <t>35230103</t>
  </si>
  <si>
    <t>35230104</t>
  </si>
  <si>
    <t>35230105</t>
  </si>
  <si>
    <t>35230106</t>
  </si>
  <si>
    <t>35230108</t>
  </si>
  <si>
    <t>35230110</t>
  </si>
  <si>
    <t>35230111</t>
  </si>
  <si>
    <t>35230112</t>
  </si>
  <si>
    <t>35230113</t>
  </si>
  <si>
    <t>35230114</t>
  </si>
  <si>
    <t>35230117</t>
  </si>
  <si>
    <t>35230118</t>
  </si>
  <si>
    <t>35230119</t>
  </si>
  <si>
    <t>35230120</t>
  </si>
  <si>
    <t>35230121</t>
  </si>
  <si>
    <t>35230122</t>
  </si>
  <si>
    <t>35230124</t>
  </si>
  <si>
    <t>35230139</t>
  </si>
  <si>
    <t>35230141</t>
  </si>
  <si>
    <t>35230142</t>
  </si>
  <si>
    <t>35230143</t>
  </si>
  <si>
    <t>35230144</t>
  </si>
  <si>
    <t>35230145</t>
  </si>
  <si>
    <t>35230146</t>
  </si>
  <si>
    <t>35230147</t>
  </si>
  <si>
    <t>35230148</t>
  </si>
  <si>
    <t>35230149</t>
  </si>
  <si>
    <t>35230150</t>
  </si>
  <si>
    <t>35230151</t>
  </si>
  <si>
    <t>35230152</t>
  </si>
  <si>
    <t>35230153</t>
  </si>
  <si>
    <t>35230154</t>
  </si>
  <si>
    <t>35230155</t>
  </si>
  <si>
    <t>35230156</t>
  </si>
  <si>
    <t>35230157</t>
  </si>
  <si>
    <t>35230158</t>
  </si>
  <si>
    <t>35230159</t>
  </si>
  <si>
    <t>35230160</t>
  </si>
  <si>
    <t>35230161</t>
  </si>
  <si>
    <t>35230162</t>
  </si>
  <si>
    <t>35230163</t>
  </si>
  <si>
    <t>35230164</t>
  </si>
  <si>
    <t>35230165</t>
  </si>
  <si>
    <t>35230166</t>
  </si>
  <si>
    <t>35230167</t>
  </si>
  <si>
    <t>35230168</t>
  </si>
  <si>
    <t>35230169</t>
  </si>
  <si>
    <t>35230170</t>
  </si>
  <si>
    <t>35230171</t>
  </si>
  <si>
    <t>35230173</t>
  </si>
  <si>
    <t>35230175</t>
  </si>
  <si>
    <t>35230176</t>
  </si>
  <si>
    <t>35230177</t>
  </si>
  <si>
    <t>35230178</t>
  </si>
  <si>
    <t>35230179</t>
  </si>
  <si>
    <t>35230180</t>
  </si>
  <si>
    <t>35230181</t>
  </si>
  <si>
    <t>35230182</t>
  </si>
  <si>
    <t>35230183</t>
  </si>
  <si>
    <t>35230184</t>
  </si>
  <si>
    <t>35230185</t>
  </si>
  <si>
    <t>35230186</t>
  </si>
  <si>
    <t>35230187</t>
  </si>
  <si>
    <t>35230188</t>
  </si>
  <si>
    <t>35230189</t>
  </si>
  <si>
    <t>35230190</t>
  </si>
  <si>
    <t>35230191</t>
  </si>
  <si>
    <t>35230194</t>
  </si>
  <si>
    <t>35230202</t>
  </si>
  <si>
    <t>35230203</t>
  </si>
  <si>
    <t>35230215</t>
  </si>
  <si>
    <t>35230216</t>
  </si>
  <si>
    <t>35230217</t>
  </si>
  <si>
    <t>35230218</t>
  </si>
  <si>
    <t>35230219</t>
  </si>
  <si>
    <t>35230220</t>
  </si>
  <si>
    <t>35230221</t>
  </si>
  <si>
    <t>35230227</t>
  </si>
  <si>
    <t>35230269</t>
  </si>
  <si>
    <t>35230270</t>
  </si>
  <si>
    <t>35230271</t>
  </si>
  <si>
    <t>35230272</t>
  </si>
  <si>
    <t>35230275</t>
  </si>
  <si>
    <t>35230276</t>
  </si>
  <si>
    <t>35230277</t>
  </si>
  <si>
    <t>35230278</t>
  </si>
  <si>
    <t>35230279</t>
  </si>
  <si>
    <t>35230280</t>
  </si>
  <si>
    <t>35230281</t>
  </si>
  <si>
    <t>35230282</t>
  </si>
  <si>
    <t>35230283</t>
  </si>
  <si>
    <t>35230284</t>
  </si>
  <si>
    <t>35230285</t>
  </si>
  <si>
    <t>35230286</t>
  </si>
  <si>
    <t>35230287</t>
  </si>
  <si>
    <t>35230288</t>
  </si>
  <si>
    <t>35230289</t>
  </si>
  <si>
    <t>35230290</t>
  </si>
  <si>
    <t>35230291</t>
  </si>
  <si>
    <t>35230292</t>
  </si>
  <si>
    <t>35230293</t>
  </si>
  <si>
    <t>35230294</t>
  </si>
  <si>
    <t>35230295</t>
  </si>
  <si>
    <t>35230296</t>
  </si>
  <si>
    <t>35230297</t>
  </si>
  <si>
    <t>35230298</t>
  </si>
  <si>
    <t>35230299</t>
  </si>
  <si>
    <t>35230300</t>
  </si>
  <si>
    <t>35230301</t>
  </si>
  <si>
    <t>35230302</t>
  </si>
  <si>
    <t>35230303</t>
  </si>
  <si>
    <t>35230304</t>
  </si>
  <si>
    <t>35230305</t>
  </si>
  <si>
    <t>35230306</t>
  </si>
  <si>
    <t>35230307</t>
  </si>
  <si>
    <t>35230308</t>
  </si>
  <si>
    <t>35230309</t>
  </si>
  <si>
    <t>35230310</t>
  </si>
  <si>
    <t>35230311</t>
  </si>
  <si>
    <t>35230312</t>
  </si>
  <si>
    <t>35230313</t>
  </si>
  <si>
    <t>35230314</t>
  </si>
  <si>
    <t>35230315</t>
  </si>
  <si>
    <t>35230316</t>
  </si>
  <si>
    <t>35230317</t>
  </si>
  <si>
    <t>35230318</t>
  </si>
  <si>
    <t>35230319</t>
  </si>
  <si>
    <t>35230320</t>
  </si>
  <si>
    <t>35230321</t>
  </si>
  <si>
    <t>35230322</t>
  </si>
  <si>
    <t>35230323</t>
  </si>
  <si>
    <t>35230324</t>
  </si>
  <si>
    <t>35230325</t>
  </si>
  <si>
    <t>35230326</t>
  </si>
  <si>
    <t>35230327</t>
  </si>
  <si>
    <t>35230328</t>
  </si>
  <si>
    <t>35230329</t>
  </si>
  <si>
    <t>35230330</t>
  </si>
  <si>
    <t>35230331</t>
  </si>
  <si>
    <t>35230332</t>
  </si>
  <si>
    <t>35230333</t>
  </si>
  <si>
    <t>35230334</t>
  </si>
  <si>
    <t>35230335</t>
  </si>
  <si>
    <t>35230336</t>
  </si>
  <si>
    <t>35230337</t>
  </si>
  <si>
    <t>35230338</t>
  </si>
  <si>
    <t>35230339</t>
  </si>
  <si>
    <t>35230340</t>
  </si>
  <si>
    <t>35230341</t>
  </si>
  <si>
    <t>35230342</t>
  </si>
  <si>
    <t>35230343</t>
  </si>
  <si>
    <t>35230344</t>
  </si>
  <si>
    <t>35230345</t>
  </si>
  <si>
    <t>35230346</t>
  </si>
  <si>
    <t>35230347</t>
  </si>
  <si>
    <t>35230348</t>
  </si>
  <si>
    <t>35230349</t>
  </si>
  <si>
    <t>35230350</t>
  </si>
  <si>
    <t>35230351</t>
  </si>
  <si>
    <t>35230352</t>
  </si>
  <si>
    <t>35230353</t>
  </si>
  <si>
    <t>35230354</t>
  </si>
  <si>
    <t>35230355</t>
  </si>
  <si>
    <t>35230356</t>
  </si>
  <si>
    <t>35230357</t>
  </si>
  <si>
    <t>35230358</t>
  </si>
  <si>
    <t>35230359</t>
  </si>
  <si>
    <t>35230360</t>
  </si>
  <si>
    <t>35230361</t>
  </si>
  <si>
    <t>35230362</t>
  </si>
  <si>
    <t>35230363</t>
  </si>
  <si>
    <t>35230364</t>
  </si>
  <si>
    <t>35230365</t>
  </si>
  <si>
    <t>35230366</t>
  </si>
  <si>
    <t>35230367</t>
  </si>
  <si>
    <t>35230368</t>
  </si>
  <si>
    <t>35230369</t>
  </si>
  <si>
    <t>35230370</t>
  </si>
  <si>
    <t>35230371</t>
  </si>
  <si>
    <t>35230372</t>
  </si>
  <si>
    <t>35230373</t>
  </si>
  <si>
    <t>35230374</t>
  </si>
  <si>
    <t>35230375</t>
  </si>
  <si>
    <t>35230376</t>
  </si>
  <si>
    <t>35230377</t>
  </si>
  <si>
    <t>35230378</t>
  </si>
  <si>
    <t>35230379</t>
  </si>
  <si>
    <t>35230380</t>
  </si>
  <si>
    <t>35230381</t>
  </si>
  <si>
    <t>35230382</t>
  </si>
  <si>
    <t>35230383</t>
  </si>
  <si>
    <t>35230384</t>
  </si>
  <si>
    <t>35230385</t>
  </si>
  <si>
    <t>35230386</t>
  </si>
  <si>
    <t>35230387</t>
  </si>
  <si>
    <t>35230388</t>
  </si>
  <si>
    <t>35230389</t>
  </si>
  <si>
    <t>35230390</t>
  </si>
  <si>
    <t>35230391</t>
  </si>
  <si>
    <t>35230392</t>
  </si>
  <si>
    <t>35230393</t>
  </si>
  <si>
    <t>35230394</t>
  </si>
  <si>
    <t>35230395</t>
  </si>
  <si>
    <t>35230396</t>
  </si>
  <si>
    <t>35230397</t>
  </si>
  <si>
    <t>35230398</t>
  </si>
  <si>
    <t>35230399</t>
  </si>
  <si>
    <t>35230400</t>
  </si>
  <si>
    <t>35230401</t>
  </si>
  <si>
    <t>35230402</t>
  </si>
  <si>
    <t>35230403</t>
  </si>
  <si>
    <t>35230404</t>
  </si>
  <si>
    <t>35230405</t>
  </si>
  <si>
    <t>35230406</t>
  </si>
  <si>
    <t>35230407</t>
  </si>
  <si>
    <t>35230408</t>
  </si>
  <si>
    <t>35230409</t>
  </si>
  <si>
    <t>35230410</t>
  </si>
  <si>
    <t>35230411</t>
  </si>
  <si>
    <t>35230412</t>
  </si>
  <si>
    <t>35230413</t>
  </si>
  <si>
    <t>35230414</t>
  </si>
  <si>
    <t>35230415</t>
  </si>
  <si>
    <t>35230416</t>
  </si>
  <si>
    <t>35230417</t>
  </si>
  <si>
    <t>35230418</t>
  </si>
  <si>
    <t>35230419</t>
  </si>
  <si>
    <t>35230420</t>
  </si>
  <si>
    <t>35230421</t>
  </si>
  <si>
    <t>35230422</t>
  </si>
  <si>
    <t>35230423</t>
  </si>
  <si>
    <t>35230424</t>
  </si>
  <si>
    <t>35230425</t>
  </si>
  <si>
    <t>35230426</t>
  </si>
  <si>
    <t>35230427</t>
  </si>
  <si>
    <t>35230428</t>
  </si>
  <si>
    <t>35230429</t>
  </si>
  <si>
    <t>35230430</t>
  </si>
  <si>
    <t>35230431</t>
  </si>
  <si>
    <t>35230432</t>
  </si>
  <si>
    <t>35230433</t>
  </si>
  <si>
    <t>35230434</t>
  </si>
  <si>
    <t>35230435</t>
  </si>
  <si>
    <t>35230436</t>
  </si>
  <si>
    <t>35230437</t>
  </si>
  <si>
    <t>35230438</t>
  </si>
  <si>
    <t>35230439</t>
  </si>
  <si>
    <t>35230440</t>
  </si>
  <si>
    <t>35230441</t>
  </si>
  <si>
    <t>35230442</t>
  </si>
  <si>
    <t>35230443</t>
  </si>
  <si>
    <t>35230444</t>
  </si>
  <si>
    <t>35230445</t>
  </si>
  <si>
    <t>35230446</t>
  </si>
  <si>
    <t>35230447</t>
  </si>
  <si>
    <t>35230448</t>
  </si>
  <si>
    <t>35230449</t>
  </si>
  <si>
    <t>35230450</t>
  </si>
  <si>
    <t>35230451</t>
  </si>
  <si>
    <t>35230452</t>
  </si>
  <si>
    <t>35230453</t>
  </si>
  <si>
    <t>35230454</t>
  </si>
  <si>
    <t>35230455</t>
  </si>
  <si>
    <t>35230456</t>
  </si>
  <si>
    <t>35230457</t>
  </si>
  <si>
    <t>35230458</t>
  </si>
  <si>
    <t>35230459</t>
  </si>
  <si>
    <t>35230460</t>
  </si>
  <si>
    <t>35230461</t>
  </si>
  <si>
    <t>35230462</t>
  </si>
  <si>
    <t>35230463</t>
  </si>
  <si>
    <t>35230464</t>
  </si>
  <si>
    <t>35230465</t>
  </si>
  <si>
    <t>35230466</t>
  </si>
  <si>
    <t>35230467</t>
  </si>
  <si>
    <t>35230468</t>
  </si>
  <si>
    <t>35230469</t>
  </si>
  <si>
    <t>35230470</t>
  </si>
  <si>
    <t>35230471</t>
  </si>
  <si>
    <t>35230472</t>
  </si>
  <si>
    <t>35230473</t>
  </si>
  <si>
    <t>35230474</t>
  </si>
  <si>
    <t>35230475</t>
  </si>
  <si>
    <t>35230476</t>
  </si>
  <si>
    <t>35230477</t>
  </si>
  <si>
    <t>35230478</t>
  </si>
  <si>
    <t>35230479</t>
  </si>
  <si>
    <t>35230480</t>
  </si>
  <si>
    <t>35230481</t>
  </si>
  <si>
    <t>35230482</t>
  </si>
  <si>
    <t>35230483</t>
  </si>
  <si>
    <t>35230484</t>
  </si>
  <si>
    <t>35230485</t>
  </si>
  <si>
    <t>35230486</t>
  </si>
  <si>
    <t>35230487</t>
  </si>
  <si>
    <t>35230488</t>
  </si>
  <si>
    <t>35230489</t>
  </si>
  <si>
    <t>35230490</t>
  </si>
  <si>
    <t>35230491</t>
  </si>
  <si>
    <t>35230492</t>
  </si>
  <si>
    <t>35230493</t>
  </si>
  <si>
    <t>35230494</t>
  </si>
  <si>
    <t>35230495</t>
  </si>
  <si>
    <t>35230496</t>
  </si>
  <si>
    <t>35230497</t>
  </si>
  <si>
    <t>35230498</t>
  </si>
  <si>
    <t>35230499</t>
  </si>
  <si>
    <t>35230500</t>
  </si>
  <si>
    <t>35230501</t>
  </si>
  <si>
    <t>35230502</t>
  </si>
  <si>
    <t>35230503</t>
  </si>
  <si>
    <t>35230504</t>
  </si>
  <si>
    <t>35230505</t>
  </si>
  <si>
    <t>35240003</t>
  </si>
  <si>
    <t>35240004</t>
  </si>
  <si>
    <t>35240005</t>
  </si>
  <si>
    <t>35240006</t>
  </si>
  <si>
    <t>35240007</t>
  </si>
  <si>
    <t>35240010</t>
  </si>
  <si>
    <t>35240012</t>
  </si>
  <si>
    <t>35240013</t>
  </si>
  <si>
    <t>35240014</t>
  </si>
  <si>
    <t>35240015</t>
  </si>
  <si>
    <t>35240016</t>
  </si>
  <si>
    <t>35240026</t>
  </si>
  <si>
    <t>35240027</t>
  </si>
  <si>
    <t>35240028</t>
  </si>
  <si>
    <t>35240029</t>
  </si>
  <si>
    <t>35240030</t>
  </si>
  <si>
    <t>35240031</t>
  </si>
  <si>
    <t>35240032</t>
  </si>
  <si>
    <t>35240033</t>
  </si>
  <si>
    <t>35240034</t>
  </si>
  <si>
    <t>35240035</t>
  </si>
  <si>
    <t>35240036</t>
  </si>
  <si>
    <t>35240037</t>
  </si>
  <si>
    <t>35240050</t>
  </si>
  <si>
    <t>35240051</t>
  </si>
  <si>
    <t>35240052</t>
  </si>
  <si>
    <t>35240053</t>
  </si>
  <si>
    <t>35240054</t>
  </si>
  <si>
    <t>35240055</t>
  </si>
  <si>
    <t>35240056</t>
  </si>
  <si>
    <t>35240057</t>
  </si>
  <si>
    <t>35240058</t>
  </si>
  <si>
    <t>35240059</t>
  </si>
  <si>
    <t>35240060</t>
  </si>
  <si>
    <t>35240061</t>
  </si>
  <si>
    <t>35240063</t>
  </si>
  <si>
    <t>35240064</t>
  </si>
  <si>
    <t>35240065</t>
  </si>
  <si>
    <t>35240066</t>
  </si>
  <si>
    <t>35240067</t>
  </si>
  <si>
    <t>35240068</t>
  </si>
  <si>
    <t>35240069</t>
  </si>
  <si>
    <t>35240070</t>
  </si>
  <si>
    <t>35240071</t>
  </si>
  <si>
    <t>35240073</t>
  </si>
  <si>
    <t>35240074</t>
  </si>
  <si>
    <t>35240075</t>
  </si>
  <si>
    <t>35240076</t>
  </si>
  <si>
    <t>35240077</t>
  </si>
  <si>
    <t>35240078</t>
  </si>
  <si>
    <t>35240079</t>
  </si>
  <si>
    <t>35240081</t>
  </si>
  <si>
    <t>35240082</t>
  </si>
  <si>
    <t>35240083</t>
  </si>
  <si>
    <t>35240084</t>
  </si>
  <si>
    <t>35240085</t>
  </si>
  <si>
    <t>35240086</t>
  </si>
  <si>
    <t>35240087</t>
  </si>
  <si>
    <t>35240098</t>
  </si>
  <si>
    <t>35240099</t>
  </si>
  <si>
    <t>35240100</t>
  </si>
  <si>
    <t>35240101</t>
  </si>
  <si>
    <t>35240102</t>
  </si>
  <si>
    <t>35240104</t>
  </si>
  <si>
    <t>35240105</t>
  </si>
  <si>
    <t>35240106</t>
  </si>
  <si>
    <t>35240107</t>
  </si>
  <si>
    <t>35240108</t>
  </si>
  <si>
    <t>35240109</t>
  </si>
  <si>
    <t>35240110</t>
  </si>
  <si>
    <t>35240111</t>
  </si>
  <si>
    <t>35240112</t>
  </si>
  <si>
    <t>35240113</t>
  </si>
  <si>
    <t>35240114</t>
  </si>
  <si>
    <t>35240115</t>
  </si>
  <si>
    <t>35240116</t>
  </si>
  <si>
    <t>35240117</t>
  </si>
  <si>
    <t>35240118</t>
  </si>
  <si>
    <t>35240120</t>
  </si>
  <si>
    <t>35240123</t>
  </si>
  <si>
    <t>35240124</t>
  </si>
  <si>
    <t>35240125</t>
  </si>
  <si>
    <t>35240126</t>
  </si>
  <si>
    <t>35240127</t>
  </si>
  <si>
    <t>35240128</t>
  </si>
  <si>
    <t>35240129</t>
  </si>
  <si>
    <t>35240130</t>
  </si>
  <si>
    <t>35240131</t>
  </si>
  <si>
    <t>35240132</t>
  </si>
  <si>
    <t>35240134</t>
  </si>
  <si>
    <t>35240135</t>
  </si>
  <si>
    <t>35240136</t>
  </si>
  <si>
    <t>35240137</t>
  </si>
  <si>
    <t>35240138</t>
  </si>
  <si>
    <t>35240139</t>
  </si>
  <si>
    <t>35240140</t>
  </si>
  <si>
    <t>35240141</t>
  </si>
  <si>
    <t>35240142</t>
  </si>
  <si>
    <t>35240143</t>
  </si>
  <si>
    <t>35240144</t>
  </si>
  <si>
    <t>35240145</t>
  </si>
  <si>
    <t>35240146</t>
  </si>
  <si>
    <t>35240147</t>
  </si>
  <si>
    <t>35240148</t>
  </si>
  <si>
    <t>35240150</t>
  </si>
  <si>
    <t>35240152</t>
  </si>
  <si>
    <t>35240153</t>
  </si>
  <si>
    <t>35240154</t>
  </si>
  <si>
    <t>35240155</t>
  </si>
  <si>
    <t>35240156</t>
  </si>
  <si>
    <t>35240157</t>
  </si>
  <si>
    <t>35240158</t>
  </si>
  <si>
    <t>35240159</t>
  </si>
  <si>
    <t>35240160</t>
  </si>
  <si>
    <t>35240161</t>
  </si>
  <si>
    <t>35240162</t>
  </si>
  <si>
    <t>35240165</t>
  </si>
  <si>
    <t>35240166</t>
  </si>
  <si>
    <t>35240167</t>
  </si>
  <si>
    <t>35240168</t>
  </si>
  <si>
    <t>35240169</t>
  </si>
  <si>
    <t>35240170</t>
  </si>
  <si>
    <t>35240171</t>
  </si>
  <si>
    <t>35240172</t>
  </si>
  <si>
    <t>35240173</t>
  </si>
  <si>
    <t>35240174</t>
  </si>
  <si>
    <t>35240175</t>
  </si>
  <si>
    <t>35240176</t>
  </si>
  <si>
    <t>35240177</t>
  </si>
  <si>
    <t>35240179</t>
  </si>
  <si>
    <t>35240180</t>
  </si>
  <si>
    <t>35240181</t>
  </si>
  <si>
    <t>35240182</t>
  </si>
  <si>
    <t>35240184</t>
  </si>
  <si>
    <t>35240188</t>
  </si>
  <si>
    <t>35240189</t>
  </si>
  <si>
    <t>35240192</t>
  </si>
  <si>
    <t>35240193</t>
  </si>
  <si>
    <t>35240194</t>
  </si>
  <si>
    <t>35240195</t>
  </si>
  <si>
    <t>35240196</t>
  </si>
  <si>
    <t>35240197</t>
  </si>
  <si>
    <t>35240198</t>
  </si>
  <si>
    <t>35240199</t>
  </si>
  <si>
    <t>35240200</t>
  </si>
  <si>
    <t>35240201</t>
  </si>
  <si>
    <t>35240202</t>
  </si>
  <si>
    <t>35240203</t>
  </si>
  <si>
    <t>35240204</t>
  </si>
  <si>
    <t>35240205</t>
  </si>
  <si>
    <t>35240206</t>
  </si>
  <si>
    <t>35240207</t>
  </si>
  <si>
    <t>35240208</t>
  </si>
  <si>
    <t>35240209</t>
  </si>
  <si>
    <t>35240210</t>
  </si>
  <si>
    <t>35240211</t>
  </si>
  <si>
    <t>35240212</t>
  </si>
  <si>
    <t>35240213</t>
  </si>
  <si>
    <t>35240214</t>
  </si>
  <si>
    <t>35240215</t>
  </si>
  <si>
    <t>35240216</t>
  </si>
  <si>
    <t>35240217</t>
  </si>
  <si>
    <t>35240218</t>
  </si>
  <si>
    <t>35240219</t>
  </si>
  <si>
    <t>35240220</t>
  </si>
  <si>
    <t>35240221</t>
  </si>
  <si>
    <t>35240222</t>
  </si>
  <si>
    <t>35240223</t>
  </si>
  <si>
    <t>35240224</t>
  </si>
  <si>
    <t>35240225</t>
  </si>
  <si>
    <t>35240226</t>
  </si>
  <si>
    <t>35240227</t>
  </si>
  <si>
    <t>35240228</t>
  </si>
  <si>
    <t>35240229</t>
  </si>
  <si>
    <t>35240230</t>
  </si>
  <si>
    <t>35240231</t>
  </si>
  <si>
    <t>35240232</t>
  </si>
  <si>
    <t>35240233</t>
  </si>
  <si>
    <t>35240234</t>
  </si>
  <si>
    <t>35240235</t>
  </si>
  <si>
    <t>35240236</t>
  </si>
  <si>
    <t>35240237</t>
  </si>
  <si>
    <t>35240238</t>
  </si>
  <si>
    <t>35240239</t>
  </si>
  <si>
    <t>35240240</t>
  </si>
  <si>
    <t>35240241</t>
  </si>
  <si>
    <t>35240242</t>
  </si>
  <si>
    <t>35240243</t>
  </si>
  <si>
    <t>35240244</t>
  </si>
  <si>
    <t>35240245</t>
  </si>
  <si>
    <t>35240246</t>
  </si>
  <si>
    <t>35240247</t>
  </si>
  <si>
    <t>35240248</t>
  </si>
  <si>
    <t>35240249</t>
  </si>
  <si>
    <t>35240250</t>
  </si>
  <si>
    <t>35240251</t>
  </si>
  <si>
    <t>35240252</t>
  </si>
  <si>
    <t>35240253</t>
  </si>
  <si>
    <t>35240254</t>
  </si>
  <si>
    <t>35240255</t>
  </si>
  <si>
    <t>35240256</t>
  </si>
  <si>
    <t>35240257</t>
  </si>
  <si>
    <t>35240258</t>
  </si>
  <si>
    <t>35240259</t>
  </si>
  <si>
    <t>35240263</t>
  </si>
  <si>
    <t>35240265</t>
  </si>
  <si>
    <t>35240266</t>
  </si>
  <si>
    <t>35240267</t>
  </si>
  <si>
    <t>35240268</t>
  </si>
  <si>
    <t>35240269</t>
  </si>
  <si>
    <t>35240270</t>
  </si>
  <si>
    <t>35240271</t>
  </si>
  <si>
    <t>35240272</t>
  </si>
  <si>
    <t>35240273</t>
  </si>
  <si>
    <t>35240274</t>
  </si>
  <si>
    <t>35240275</t>
  </si>
  <si>
    <t>35240276</t>
  </si>
  <si>
    <t>35240277</t>
  </si>
  <si>
    <t>35240278</t>
  </si>
  <si>
    <t>35240279</t>
  </si>
  <si>
    <t>35240280</t>
  </si>
  <si>
    <t>35240281</t>
  </si>
  <si>
    <t>35240282</t>
  </si>
  <si>
    <t>35240284</t>
  </si>
  <si>
    <t>35240285</t>
  </si>
  <si>
    <t>35240286</t>
  </si>
  <si>
    <t>35240287</t>
  </si>
  <si>
    <t>35240288</t>
  </si>
  <si>
    <t>35240289</t>
  </si>
  <si>
    <t>35240290</t>
  </si>
  <si>
    <t>35240291</t>
  </si>
  <si>
    <t>35240292</t>
  </si>
  <si>
    <t>35240293</t>
  </si>
  <si>
    <t>35240297</t>
  </si>
  <si>
    <t>35240298</t>
  </si>
  <si>
    <t>35240299</t>
  </si>
  <si>
    <t>35240301</t>
  </si>
  <si>
    <t>35240302</t>
  </si>
  <si>
    <t>35240303</t>
  </si>
  <si>
    <t>35240304</t>
  </si>
  <si>
    <t>35240305</t>
  </si>
  <si>
    <t>35240307</t>
  </si>
  <si>
    <t>35240317</t>
  </si>
  <si>
    <t>35240318</t>
  </si>
  <si>
    <t>35240319</t>
  </si>
  <si>
    <t>35240320</t>
  </si>
  <si>
    <t>35240321</t>
  </si>
  <si>
    <t>35240322</t>
  </si>
  <si>
    <t>35240323</t>
  </si>
  <si>
    <t>35240324</t>
  </si>
  <si>
    <t>35240325</t>
  </si>
  <si>
    <t>35240326</t>
  </si>
  <si>
    <t>35240327</t>
  </si>
  <si>
    <t>35240328</t>
  </si>
  <si>
    <t>35240329</t>
  </si>
  <si>
    <t>35240330</t>
  </si>
  <si>
    <t>35240331</t>
  </si>
  <si>
    <t>35240332</t>
  </si>
  <si>
    <t>35240333</t>
  </si>
  <si>
    <t>35240334</t>
  </si>
  <si>
    <t>35240335</t>
  </si>
  <si>
    <t>35240336</t>
  </si>
  <si>
    <t>35240337</t>
  </si>
  <si>
    <t>35240338</t>
  </si>
  <si>
    <t>35240339</t>
  </si>
  <si>
    <t>35240340</t>
  </si>
  <si>
    <t>35240341</t>
  </si>
  <si>
    <t>35240342</t>
  </si>
  <si>
    <t>35240343</t>
  </si>
  <si>
    <t>35240344</t>
  </si>
  <si>
    <t>35240345</t>
  </si>
  <si>
    <t>35240346</t>
  </si>
  <si>
    <t>35240347</t>
  </si>
  <si>
    <t>35240348</t>
  </si>
  <si>
    <t>35240349</t>
  </si>
  <si>
    <t>35240350</t>
  </si>
  <si>
    <t>35240351</t>
  </si>
  <si>
    <t>35240352</t>
  </si>
  <si>
    <t>35240353</t>
  </si>
  <si>
    <t>35240354</t>
  </si>
  <si>
    <t>35240355</t>
  </si>
  <si>
    <t>35240356</t>
  </si>
  <si>
    <t>35240357</t>
  </si>
  <si>
    <t>35240358</t>
  </si>
  <si>
    <t>35240359</t>
  </si>
  <si>
    <t>35240363</t>
  </si>
  <si>
    <t>35240364</t>
  </si>
  <si>
    <t>35240365</t>
  </si>
  <si>
    <t>35240366</t>
  </si>
  <si>
    <t>35240367</t>
  </si>
  <si>
    <t>35240368</t>
  </si>
  <si>
    <t>35240369</t>
  </si>
  <si>
    <t>35240370</t>
  </si>
  <si>
    <t>35240371</t>
  </si>
  <si>
    <t>35240372</t>
  </si>
  <si>
    <t>35240373</t>
  </si>
  <si>
    <t>35240374</t>
  </si>
  <si>
    <t>35240375</t>
  </si>
  <si>
    <t>35240376</t>
  </si>
  <si>
    <t>35240377</t>
  </si>
  <si>
    <t>35240378</t>
  </si>
  <si>
    <t>35240379</t>
  </si>
  <si>
    <t>35240380</t>
  </si>
  <si>
    <t>35240381</t>
  </si>
  <si>
    <t>35240382</t>
  </si>
  <si>
    <t>35240383</t>
  </si>
  <si>
    <t>35240384</t>
  </si>
  <si>
    <t>35240385</t>
  </si>
  <si>
    <t>35240386</t>
  </si>
  <si>
    <t>35240387</t>
  </si>
  <si>
    <t>35240388</t>
  </si>
  <si>
    <t>35240391</t>
  </si>
  <si>
    <t>35240392</t>
  </si>
  <si>
    <t>35240393</t>
  </si>
  <si>
    <t>35240394</t>
  </si>
  <si>
    <t>35240395</t>
  </si>
  <si>
    <t>35240396</t>
  </si>
  <si>
    <t>35240398</t>
  </si>
  <si>
    <t>35240399</t>
  </si>
  <si>
    <t>35240400</t>
  </si>
  <si>
    <t>35240401</t>
  </si>
  <si>
    <t>35240402</t>
  </si>
  <si>
    <t>35240403</t>
  </si>
  <si>
    <t>35240404</t>
  </si>
  <si>
    <t>35240405</t>
  </si>
  <si>
    <t>35240406</t>
  </si>
  <si>
    <t>35240409</t>
  </si>
  <si>
    <t>35240410</t>
  </si>
  <si>
    <t>35240411</t>
  </si>
  <si>
    <t>35240412</t>
  </si>
  <si>
    <t>35240413</t>
  </si>
  <si>
    <t>35240414</t>
  </si>
  <si>
    <t>35240417</t>
  </si>
  <si>
    <t>35240420</t>
  </si>
  <si>
    <t>35240421</t>
  </si>
  <si>
    <t>35240422</t>
  </si>
  <si>
    <t>35240423</t>
  </si>
  <si>
    <t>35240425</t>
  </si>
  <si>
    <t>35240427</t>
  </si>
  <si>
    <t>35240428</t>
  </si>
  <si>
    <t>35240429</t>
  </si>
  <si>
    <t>35240431</t>
  </si>
  <si>
    <t>35240432</t>
  </si>
  <si>
    <t>35240433</t>
  </si>
  <si>
    <t>35240436</t>
  </si>
  <si>
    <t>35240437</t>
  </si>
  <si>
    <t>35240438</t>
  </si>
  <si>
    <t>35240439</t>
  </si>
  <si>
    <t>35240440</t>
  </si>
  <si>
    <t>35240441</t>
  </si>
  <si>
    <t>35240442</t>
  </si>
  <si>
    <t>35240443</t>
  </si>
  <si>
    <t>35240444</t>
  </si>
  <si>
    <t>35240445</t>
  </si>
  <si>
    <t>35240446</t>
  </si>
  <si>
    <t>35240447</t>
  </si>
  <si>
    <t>35240448</t>
  </si>
  <si>
    <t>35240449</t>
  </si>
  <si>
    <t>35240450</t>
  </si>
  <si>
    <t>35240451</t>
  </si>
  <si>
    <t>35240452</t>
  </si>
  <si>
    <t>35240453</t>
  </si>
  <si>
    <t>35240455</t>
  </si>
  <si>
    <t>35240459</t>
  </si>
  <si>
    <t>35240460</t>
  </si>
  <si>
    <t>35240461</t>
  </si>
  <si>
    <t>35240462</t>
  </si>
  <si>
    <t>35240463</t>
  </si>
  <si>
    <t>35240464</t>
  </si>
  <si>
    <t>35240465</t>
  </si>
  <si>
    <t>35240466</t>
  </si>
  <si>
    <t>35240467</t>
  </si>
  <si>
    <t>35240468</t>
  </si>
  <si>
    <t>35240469</t>
  </si>
  <si>
    <t>35240470</t>
  </si>
  <si>
    <t>35240471</t>
  </si>
  <si>
    <t>35240472</t>
  </si>
  <si>
    <t>35240473</t>
  </si>
  <si>
    <t>35240474</t>
  </si>
  <si>
    <t>35240475</t>
  </si>
  <si>
    <t>35240476</t>
  </si>
  <si>
    <t>35240477</t>
  </si>
  <si>
    <t>35240478</t>
  </si>
  <si>
    <t>35240479</t>
  </si>
  <si>
    <t>35240480</t>
  </si>
  <si>
    <t>35240481</t>
  </si>
  <si>
    <t>35240482</t>
  </si>
  <si>
    <t>35240483</t>
  </si>
  <si>
    <t>35240484</t>
  </si>
  <si>
    <t>35240485</t>
  </si>
  <si>
    <t>35240486</t>
  </si>
  <si>
    <t>35240487</t>
  </si>
  <si>
    <t>35240488</t>
  </si>
  <si>
    <t>35240489</t>
  </si>
  <si>
    <t>35240490</t>
  </si>
  <si>
    <t>35240491</t>
  </si>
  <si>
    <t>35240492</t>
  </si>
  <si>
    <t>35240493</t>
  </si>
  <si>
    <t>35240494</t>
  </si>
  <si>
    <t>35240495</t>
  </si>
  <si>
    <t>35240496</t>
  </si>
  <si>
    <t>35240497</t>
  </si>
  <si>
    <t>35240498</t>
  </si>
  <si>
    <t>35240499</t>
  </si>
  <si>
    <t>35240501</t>
  </si>
  <si>
    <t>35240503</t>
  </si>
  <si>
    <t>35240504</t>
  </si>
  <si>
    <t>35240505</t>
  </si>
  <si>
    <t>35240506</t>
  </si>
  <si>
    <t>35240507</t>
  </si>
  <si>
    <t>35240508</t>
  </si>
  <si>
    <t>35240509</t>
  </si>
  <si>
    <t>35240510</t>
  </si>
  <si>
    <t>35240512</t>
  </si>
  <si>
    <t>35240513</t>
  </si>
  <si>
    <t>35240516</t>
  </si>
  <si>
    <t>35240517</t>
  </si>
  <si>
    <t>35240518</t>
  </si>
  <si>
    <t>35240519</t>
  </si>
  <si>
    <t>35240520</t>
  </si>
  <si>
    <t>35240521</t>
  </si>
  <si>
    <t>35240522</t>
  </si>
  <si>
    <t>35240523</t>
  </si>
  <si>
    <t>35240524</t>
  </si>
  <si>
    <t>35240525</t>
  </si>
  <si>
    <t>35240526</t>
  </si>
  <si>
    <t>35240528</t>
  </si>
  <si>
    <t>35240529</t>
  </si>
  <si>
    <t>35240530</t>
  </si>
  <si>
    <t>35240531</t>
  </si>
  <si>
    <t>35240532</t>
  </si>
  <si>
    <t>35240533</t>
  </si>
  <si>
    <t>35240534</t>
  </si>
  <si>
    <t>35240535</t>
  </si>
  <si>
    <t>35240536</t>
  </si>
  <si>
    <t>35240537</t>
  </si>
  <si>
    <t>35240538</t>
  </si>
  <si>
    <t>35240539</t>
  </si>
  <si>
    <t>35240540</t>
  </si>
  <si>
    <t>35240541</t>
  </si>
  <si>
    <t>35240542</t>
  </si>
  <si>
    <t>35240543</t>
  </si>
  <si>
    <t>35240544</t>
  </si>
  <si>
    <t>35240545</t>
  </si>
  <si>
    <t>35240546</t>
  </si>
  <si>
    <t>35240552</t>
  </si>
  <si>
    <t>35240562</t>
  </si>
  <si>
    <t>35240563</t>
  </si>
  <si>
    <t>35240564</t>
  </si>
  <si>
    <t>35240565</t>
  </si>
  <si>
    <t>35240566</t>
  </si>
  <si>
    <t>35240567</t>
  </si>
  <si>
    <t>35240568</t>
  </si>
  <si>
    <t>35240569</t>
  </si>
  <si>
    <t>35240570</t>
  </si>
  <si>
    <t>35240571</t>
  </si>
  <si>
    <t>35240572</t>
  </si>
  <si>
    <t>35240573</t>
  </si>
  <si>
    <t>35240577</t>
  </si>
  <si>
    <t>35240578</t>
  </si>
  <si>
    <t>35240579</t>
  </si>
  <si>
    <t>35240580</t>
  </si>
  <si>
    <t>35240581</t>
  </si>
  <si>
    <t>35240582</t>
  </si>
  <si>
    <t>35240583</t>
  </si>
  <si>
    <t>35240584</t>
  </si>
  <si>
    <t>35240585</t>
  </si>
  <si>
    <t>35240586</t>
  </si>
  <si>
    <t>35240587</t>
  </si>
  <si>
    <t>35240588</t>
  </si>
  <si>
    <t>35240589</t>
  </si>
  <si>
    <t>35240590</t>
  </si>
  <si>
    <t>35240591</t>
  </si>
  <si>
    <t>35240592</t>
  </si>
  <si>
    <t>35240593</t>
  </si>
  <si>
    <t>35240594</t>
  </si>
  <si>
    <t>35240595</t>
  </si>
  <si>
    <t>35240596</t>
  </si>
  <si>
    <t>35240600</t>
  </si>
  <si>
    <t>35240601</t>
  </si>
  <si>
    <t>35240602</t>
  </si>
  <si>
    <t>35240604</t>
  </si>
  <si>
    <t>35240605</t>
  </si>
  <si>
    <t>35240606</t>
  </si>
  <si>
    <t>35240607</t>
  </si>
  <si>
    <t>35240608</t>
  </si>
  <si>
    <t>35240609</t>
  </si>
  <si>
    <t>35240610</t>
  </si>
  <si>
    <t>35240611</t>
  </si>
  <si>
    <t>35240612</t>
  </si>
  <si>
    <t>35240613</t>
  </si>
  <si>
    <t>35240614</t>
  </si>
  <si>
    <t>35240615</t>
  </si>
  <si>
    <t>35240616</t>
  </si>
  <si>
    <t>35240617</t>
  </si>
  <si>
    <t>35240619</t>
  </si>
  <si>
    <t>35240620</t>
  </si>
  <si>
    <t>35240621</t>
  </si>
  <si>
    <t>35240622</t>
  </si>
  <si>
    <t>35240623</t>
  </si>
  <si>
    <t>35240624</t>
  </si>
  <si>
    <t>35240625</t>
  </si>
  <si>
    <t>35240626</t>
  </si>
  <si>
    <t>35240627</t>
  </si>
  <si>
    <t>35240628</t>
  </si>
  <si>
    <t>35240629</t>
  </si>
  <si>
    <t>35240630</t>
  </si>
  <si>
    <t>35240631</t>
  </si>
  <si>
    <t>35240632</t>
  </si>
  <si>
    <t>35240633</t>
  </si>
  <si>
    <t>35240634</t>
  </si>
  <si>
    <t>35240635</t>
  </si>
  <si>
    <t>35240636</t>
  </si>
  <si>
    <t>35240637</t>
  </si>
  <si>
    <t>35240638</t>
  </si>
  <si>
    <t>35240639</t>
  </si>
  <si>
    <t>35240640</t>
  </si>
  <si>
    <t>35240641</t>
  </si>
  <si>
    <t>35240642</t>
  </si>
  <si>
    <t>35240643</t>
  </si>
  <si>
    <t>35240644</t>
  </si>
  <si>
    <t>35240645</t>
  </si>
  <si>
    <t>35240647</t>
  </si>
  <si>
    <t>35240648</t>
  </si>
  <si>
    <t>35240649</t>
  </si>
  <si>
    <t>35240650</t>
  </si>
  <si>
    <t>35240651</t>
  </si>
  <si>
    <t>35240654</t>
  </si>
  <si>
    <t>35240655</t>
  </si>
  <si>
    <t>35240656</t>
  </si>
  <si>
    <t>35240659</t>
  </si>
  <si>
    <t>35240660</t>
  </si>
  <si>
    <t>35240661</t>
  </si>
  <si>
    <t>35240662</t>
  </si>
  <si>
    <t>35240663</t>
  </si>
  <si>
    <t>35240664</t>
  </si>
  <si>
    <t>35240665</t>
  </si>
  <si>
    <t>35240666</t>
  </si>
  <si>
    <t>35240667</t>
  </si>
  <si>
    <t>35240668</t>
  </si>
  <si>
    <t>35240669</t>
  </si>
  <si>
    <t>35240670</t>
  </si>
  <si>
    <t>35240671</t>
  </si>
  <si>
    <t>35240672</t>
  </si>
  <si>
    <t>35240673</t>
  </si>
  <si>
    <t>35240674</t>
  </si>
  <si>
    <t>35240675</t>
  </si>
  <si>
    <t>35240676</t>
  </si>
  <si>
    <t>35240677</t>
  </si>
  <si>
    <t>35240678</t>
  </si>
  <si>
    <t>35240679</t>
  </si>
  <si>
    <t>35240681</t>
  </si>
  <si>
    <t>35240682</t>
  </si>
  <si>
    <t>35240683</t>
  </si>
  <si>
    <t>35240684</t>
  </si>
  <si>
    <t>35240685</t>
  </si>
  <si>
    <t>35240686</t>
  </si>
  <si>
    <t>35240688</t>
  </si>
  <si>
    <t>35240689</t>
  </si>
  <si>
    <t>35240691</t>
  </si>
  <si>
    <t>35240695</t>
  </si>
  <si>
    <t>35240696</t>
  </si>
  <si>
    <t>35240697</t>
  </si>
  <si>
    <t>35240698</t>
  </si>
  <si>
    <t>35240699</t>
  </si>
  <si>
    <t>35240700</t>
  </si>
  <si>
    <t>35240701</t>
  </si>
  <si>
    <t>35240705</t>
  </si>
  <si>
    <t>35240706</t>
  </si>
  <si>
    <t>35240707</t>
  </si>
  <si>
    <t>35240708</t>
  </si>
  <si>
    <t>35240709</t>
  </si>
  <si>
    <t>35240710</t>
  </si>
  <si>
    <t>35240711</t>
  </si>
  <si>
    <t>35240712</t>
  </si>
  <si>
    <t>35240713</t>
  </si>
  <si>
    <t>35240714</t>
  </si>
  <si>
    <t>35240715</t>
  </si>
  <si>
    <t>35240716</t>
  </si>
  <si>
    <t>35240724</t>
  </si>
  <si>
    <t>35240728</t>
  </si>
  <si>
    <t>35240729</t>
  </si>
  <si>
    <t>35240730</t>
  </si>
  <si>
    <t>35240731</t>
  </si>
  <si>
    <t>35240732</t>
  </si>
  <si>
    <t>35240736</t>
  </si>
  <si>
    <t>35240737</t>
  </si>
  <si>
    <t>35240738</t>
  </si>
  <si>
    <t>35240739</t>
  </si>
  <si>
    <t>35240741</t>
  </si>
  <si>
    <t>35240742</t>
  </si>
  <si>
    <t>35240744</t>
  </si>
  <si>
    <t>35240745</t>
  </si>
  <si>
    <t>35240746</t>
  </si>
  <si>
    <t>35240752</t>
  </si>
  <si>
    <t>35240753</t>
  </si>
  <si>
    <t>35240754</t>
  </si>
  <si>
    <t>35240755</t>
  </si>
  <si>
    <t>35240756</t>
  </si>
  <si>
    <t>35240757</t>
  </si>
  <si>
    <t>35240758</t>
  </si>
  <si>
    <t>35240759</t>
  </si>
  <si>
    <t>35240760</t>
  </si>
  <si>
    <t>35240761</t>
  </si>
  <si>
    <t>35240762</t>
  </si>
  <si>
    <t>35240765</t>
  </si>
  <si>
    <t>35240766</t>
  </si>
  <si>
    <t>35240767</t>
  </si>
  <si>
    <t>35240768</t>
  </si>
  <si>
    <t>35240769</t>
  </si>
  <si>
    <t>35240770</t>
  </si>
  <si>
    <t>35240771</t>
  </si>
  <si>
    <t>35240772</t>
  </si>
  <si>
    <t>35240773</t>
  </si>
  <si>
    <t>35240774</t>
  </si>
  <si>
    <t>35240776</t>
  </si>
  <si>
    <t>35240777</t>
  </si>
  <si>
    <t>35240779</t>
  </si>
  <si>
    <t>35240780</t>
  </si>
  <si>
    <t>35240782</t>
  </si>
  <si>
    <t>35240783</t>
  </si>
  <si>
    <t>35240785</t>
  </si>
  <si>
    <t>35240786</t>
  </si>
  <si>
    <t>35240787</t>
  </si>
  <si>
    <t>35240788</t>
  </si>
  <si>
    <t>35240789</t>
  </si>
  <si>
    <t>35240790</t>
  </si>
  <si>
    <t>35240791</t>
  </si>
  <si>
    <t>35240792</t>
  </si>
  <si>
    <t>35240793</t>
  </si>
  <si>
    <t>35240795</t>
  </si>
  <si>
    <t>35240796</t>
  </si>
  <si>
    <t>35240797</t>
  </si>
  <si>
    <t>35240798</t>
  </si>
  <si>
    <t>35240799</t>
  </si>
  <si>
    <t>35240800</t>
  </si>
  <si>
    <t>35240801</t>
  </si>
  <si>
    <t>35240802</t>
  </si>
  <si>
    <t>35240803</t>
  </si>
  <si>
    <t>35240804</t>
  </si>
  <si>
    <t>35240805</t>
  </si>
  <si>
    <t>35240806</t>
  </si>
  <si>
    <t>35240807</t>
  </si>
  <si>
    <t>35240808</t>
  </si>
  <si>
    <t>35240809</t>
  </si>
  <si>
    <t>35240810</t>
  </si>
  <si>
    <t>35240811</t>
  </si>
  <si>
    <t>35240812</t>
  </si>
  <si>
    <t>35240813</t>
  </si>
  <si>
    <t>35240814</t>
  </si>
  <si>
    <t>35240815</t>
  </si>
  <si>
    <t>35240816</t>
  </si>
  <si>
    <t>35240817</t>
  </si>
  <si>
    <t>35240818</t>
  </si>
  <si>
    <t>35240819</t>
  </si>
  <si>
    <t>35240820</t>
  </si>
  <si>
    <t>35240821</t>
  </si>
  <si>
    <t>35240822</t>
  </si>
  <si>
    <t>35240823</t>
  </si>
  <si>
    <t>35240824</t>
  </si>
  <si>
    <t>35240825</t>
  </si>
  <si>
    <t>35240826</t>
  </si>
  <si>
    <t>35240827</t>
  </si>
  <si>
    <t>35240828</t>
  </si>
  <si>
    <t>35240829</t>
  </si>
  <si>
    <t>35240830</t>
  </si>
  <si>
    <t>35240831</t>
  </si>
  <si>
    <t>35240832</t>
  </si>
  <si>
    <t>35240834</t>
  </si>
  <si>
    <t>35240835</t>
  </si>
  <si>
    <t>35240836</t>
  </si>
  <si>
    <t>35240837</t>
  </si>
  <si>
    <t>35240838</t>
  </si>
  <si>
    <t>35240839</t>
  </si>
  <si>
    <t>35240840</t>
  </si>
  <si>
    <t>35240841</t>
  </si>
  <si>
    <t>35240842</t>
  </si>
  <si>
    <t>35240843</t>
  </si>
  <si>
    <t>35240844</t>
  </si>
  <si>
    <t>35240845</t>
  </si>
  <si>
    <t>35240846</t>
  </si>
  <si>
    <t>35240849</t>
  </si>
  <si>
    <t>35240850</t>
  </si>
  <si>
    <t>35240851</t>
  </si>
  <si>
    <t>35240852</t>
  </si>
  <si>
    <t>35240853</t>
  </si>
  <si>
    <t>35240854</t>
  </si>
  <si>
    <t>35240855</t>
  </si>
  <si>
    <t>35240857</t>
  </si>
  <si>
    <t>35240858</t>
  </si>
  <si>
    <t>35240859</t>
  </si>
  <si>
    <t>35240861</t>
  </si>
  <si>
    <t>35240862</t>
  </si>
  <si>
    <t>35240863</t>
  </si>
  <si>
    <t>35240864</t>
  </si>
  <si>
    <t>35240865</t>
  </si>
  <si>
    <t>35240866</t>
  </si>
  <si>
    <t>35240867</t>
  </si>
  <si>
    <t>35240868</t>
  </si>
  <si>
    <t>35240869</t>
  </si>
  <si>
    <t>35240870</t>
  </si>
  <si>
    <t>35240871</t>
  </si>
  <si>
    <t>35240872</t>
  </si>
  <si>
    <t>35240873</t>
  </si>
  <si>
    <t>35240874</t>
  </si>
  <si>
    <t>35240875</t>
  </si>
  <si>
    <t>35240876</t>
  </si>
  <si>
    <t>35240877</t>
  </si>
  <si>
    <t>35240878</t>
  </si>
  <si>
    <t>35240879</t>
  </si>
  <si>
    <t>35240880</t>
  </si>
  <si>
    <t>35240881</t>
  </si>
  <si>
    <t>35240882</t>
  </si>
  <si>
    <t>35240883</t>
  </si>
  <si>
    <t>35240884</t>
  </si>
  <si>
    <t>35240885</t>
  </si>
  <si>
    <t>35240886</t>
  </si>
  <si>
    <t>35240887</t>
  </si>
  <si>
    <t>35240888</t>
  </si>
  <si>
    <t>35240889</t>
  </si>
  <si>
    <t>35240890</t>
  </si>
  <si>
    <t>35240891</t>
  </si>
  <si>
    <t>35240892</t>
  </si>
  <si>
    <t>35240893</t>
  </si>
  <si>
    <t>35240894</t>
  </si>
  <si>
    <t>35240895</t>
  </si>
  <si>
    <t>35240896</t>
  </si>
  <si>
    <t>35240897</t>
  </si>
  <si>
    <t>35240903</t>
  </si>
  <si>
    <t>35240904</t>
  </si>
  <si>
    <t>35240907</t>
  </si>
  <si>
    <t>35240910</t>
  </si>
  <si>
    <t>35240911</t>
  </si>
  <si>
    <t>35240912</t>
  </si>
  <si>
    <t>35240916</t>
  </si>
  <si>
    <t>35240918</t>
  </si>
  <si>
    <t>35240922</t>
  </si>
  <si>
    <t>35240931</t>
  </si>
  <si>
    <t>35240932</t>
  </si>
  <si>
    <t>35240933</t>
  </si>
  <si>
    <t>35240934</t>
  </si>
  <si>
    <t>35240935</t>
  </si>
  <si>
    <t>35240937</t>
  </si>
  <si>
    <t>35240938</t>
  </si>
  <si>
    <t>35240939</t>
  </si>
  <si>
    <t>35240940</t>
  </si>
  <si>
    <t>35240942</t>
  </si>
  <si>
    <t>35240943</t>
  </si>
  <si>
    <t>35240945</t>
  </si>
  <si>
    <t>35240948</t>
  </si>
  <si>
    <t>35240949</t>
  </si>
  <si>
    <t>35240950</t>
  </si>
  <si>
    <t>35240951</t>
  </si>
  <si>
    <t>35240952</t>
  </si>
  <si>
    <t>35240953</t>
  </si>
  <si>
    <t>35240954</t>
  </si>
  <si>
    <t>35240955</t>
  </si>
  <si>
    <t>35240956</t>
  </si>
  <si>
    <t>35240957</t>
  </si>
  <si>
    <t>35240958</t>
  </si>
  <si>
    <t>35240959</t>
  </si>
  <si>
    <t>35240960</t>
  </si>
  <si>
    <t>35240961</t>
  </si>
  <si>
    <t>35240962</t>
  </si>
  <si>
    <t>35240963</t>
  </si>
  <si>
    <t>35240964</t>
  </si>
  <si>
    <t>35240965</t>
  </si>
  <si>
    <t>35240966</t>
  </si>
  <si>
    <t>35240967</t>
  </si>
  <si>
    <t>35240968</t>
  </si>
  <si>
    <t>35240969</t>
  </si>
  <si>
    <t>35240970</t>
  </si>
  <si>
    <t>35240971</t>
  </si>
  <si>
    <t>35240972</t>
  </si>
  <si>
    <t>35240973</t>
  </si>
  <si>
    <t>35240974</t>
  </si>
  <si>
    <t>35240975</t>
  </si>
  <si>
    <t>35240976</t>
  </si>
  <si>
    <t>35240977</t>
  </si>
  <si>
    <t>35240978</t>
  </si>
  <si>
    <t>35240979</t>
  </si>
  <si>
    <t>35240980</t>
  </si>
  <si>
    <t>35240981</t>
  </si>
  <si>
    <t>35240982</t>
  </si>
  <si>
    <t>35240983</t>
  </si>
  <si>
    <t>35240984</t>
  </si>
  <si>
    <t>35240985</t>
  </si>
  <si>
    <t>35240986</t>
  </si>
  <si>
    <t>35240987</t>
  </si>
  <si>
    <t>35240988</t>
  </si>
  <si>
    <t>35240989</t>
  </si>
  <si>
    <t>35240990</t>
  </si>
  <si>
    <t>35240991</t>
  </si>
  <si>
    <t>35240992</t>
  </si>
  <si>
    <t>35240994</t>
  </si>
  <si>
    <t>35240999</t>
  </si>
  <si>
    <t>35241000</t>
  </si>
  <si>
    <t>35241001</t>
  </si>
  <si>
    <t>35241004</t>
  </si>
  <si>
    <t>35241005</t>
  </si>
  <si>
    <t>35241006</t>
  </si>
  <si>
    <t>35241009</t>
  </si>
  <si>
    <t>35241011</t>
  </si>
  <si>
    <t>35241012</t>
  </si>
  <si>
    <t>35241015</t>
  </si>
  <si>
    <t>35241017</t>
  </si>
  <si>
    <t>35241018</t>
  </si>
  <si>
    <t>35241019</t>
  </si>
  <si>
    <t>35241022</t>
  </si>
  <si>
    <t>35241023</t>
  </si>
  <si>
    <t>35241024</t>
  </si>
  <si>
    <t>35241025</t>
  </si>
  <si>
    <t>35241026</t>
  </si>
  <si>
    <t>35241027</t>
  </si>
  <si>
    <t>35241030</t>
  </si>
  <si>
    <t>35241031</t>
  </si>
  <si>
    <t>35241032</t>
  </si>
  <si>
    <t>35241033</t>
  </si>
  <si>
    <t>35241034</t>
  </si>
  <si>
    <t>35241035</t>
  </si>
  <si>
    <t>35241036</t>
  </si>
  <si>
    <t>35241037</t>
  </si>
  <si>
    <t>35241038</t>
  </si>
  <si>
    <t>35241039</t>
  </si>
  <si>
    <t>35241040</t>
  </si>
  <si>
    <t>35241041</t>
  </si>
  <si>
    <t>35241042</t>
  </si>
  <si>
    <t>35241043</t>
  </si>
  <si>
    <t>35241044</t>
  </si>
  <si>
    <t>35241045</t>
  </si>
  <si>
    <t>35241046</t>
  </si>
  <si>
    <t>35250030</t>
  </si>
  <si>
    <t>35250031</t>
  </si>
  <si>
    <t>35250032</t>
  </si>
  <si>
    <t>35250033</t>
  </si>
  <si>
    <t>35250034</t>
  </si>
  <si>
    <t>35250035</t>
  </si>
  <si>
    <t>35250036</t>
  </si>
  <si>
    <t>35250037</t>
  </si>
  <si>
    <t>35250038</t>
  </si>
  <si>
    <t>35250039</t>
  </si>
  <si>
    <t>35250040</t>
  </si>
  <si>
    <t>35250041</t>
  </si>
  <si>
    <t>35250042</t>
  </si>
  <si>
    <t>35250043</t>
  </si>
  <si>
    <t>35250044</t>
  </si>
  <si>
    <t>35250045</t>
  </si>
  <si>
    <t>35250046</t>
  </si>
  <si>
    <t>35250047</t>
  </si>
  <si>
    <t>35250048</t>
  </si>
  <si>
    <t>35250049</t>
  </si>
  <si>
    <t>35250050</t>
  </si>
  <si>
    <t>35250051</t>
  </si>
  <si>
    <t>35250052</t>
  </si>
  <si>
    <t>35250053</t>
  </si>
  <si>
    <t>35250054</t>
  </si>
  <si>
    <t>35250055</t>
  </si>
  <si>
    <t>35250056</t>
  </si>
  <si>
    <t>35250059</t>
  </si>
  <si>
    <t>35250060</t>
  </si>
  <si>
    <t>35250061</t>
  </si>
  <si>
    <t>35250062</t>
  </si>
  <si>
    <t>35250065</t>
  </si>
  <si>
    <t>35250066</t>
  </si>
  <si>
    <t>35250067</t>
  </si>
  <si>
    <t>35250070</t>
  </si>
  <si>
    <t>35250073</t>
  </si>
  <si>
    <t>35250074</t>
  </si>
  <si>
    <t>35250075</t>
  </si>
  <si>
    <t>35250077</t>
  </si>
  <si>
    <t>35250078</t>
  </si>
  <si>
    <t>35250079</t>
  </si>
  <si>
    <t>35250080</t>
  </si>
  <si>
    <t>35250081</t>
  </si>
  <si>
    <t>35250082</t>
  </si>
  <si>
    <t>35250083</t>
  </si>
  <si>
    <t>35250084</t>
  </si>
  <si>
    <t>35250085</t>
  </si>
  <si>
    <t>35250086</t>
  </si>
  <si>
    <t>35250087</t>
  </si>
  <si>
    <t>35250088</t>
  </si>
  <si>
    <t>35250089</t>
  </si>
  <si>
    <t>35250093</t>
  </si>
  <si>
    <t>35250094</t>
  </si>
  <si>
    <t>35250095</t>
  </si>
  <si>
    <t>35250096</t>
  </si>
  <si>
    <t>35250097</t>
  </si>
  <si>
    <t>35250098</t>
  </si>
  <si>
    <t>35250099</t>
  </si>
  <si>
    <t>35250100</t>
  </si>
  <si>
    <t>35250101</t>
  </si>
  <si>
    <t>35250102</t>
  </si>
  <si>
    <t>35250105</t>
  </si>
  <si>
    <t>35250106</t>
  </si>
  <si>
    <t>35250107</t>
  </si>
  <si>
    <t>35250108</t>
  </si>
  <si>
    <t>35250109</t>
  </si>
  <si>
    <t>35250110</t>
  </si>
  <si>
    <t>35250111</t>
  </si>
  <si>
    <t>35250112</t>
  </si>
  <si>
    <t>35250113</t>
  </si>
  <si>
    <t>35250114</t>
  </si>
  <si>
    <t>35250115</t>
  </si>
  <si>
    <t>35250116</t>
  </si>
  <si>
    <t>35250117</t>
  </si>
  <si>
    <t>35250118</t>
  </si>
  <si>
    <t>35250119</t>
  </si>
  <si>
    <t>35250120</t>
  </si>
  <si>
    <t>35250121</t>
  </si>
  <si>
    <t>35250122</t>
  </si>
  <si>
    <t>35250123</t>
  </si>
  <si>
    <t>35250124</t>
  </si>
  <si>
    <t>35250125</t>
  </si>
  <si>
    <t>35250126</t>
  </si>
  <si>
    <t>35250127</t>
  </si>
  <si>
    <t>35250128</t>
  </si>
  <si>
    <t>35250129</t>
  </si>
  <si>
    <t>35250130</t>
  </si>
  <si>
    <t>35250133</t>
  </si>
  <si>
    <t>35250134</t>
  </si>
  <si>
    <t>35250135</t>
  </si>
  <si>
    <t>35250136</t>
  </si>
  <si>
    <t>35250137</t>
  </si>
  <si>
    <t>35250144</t>
  </si>
  <si>
    <t>35250145</t>
  </si>
  <si>
    <t>35250147</t>
  </si>
  <si>
    <t>35250148</t>
  </si>
  <si>
    <t>35250149</t>
  </si>
  <si>
    <t>35250150</t>
  </si>
  <si>
    <t>35250151</t>
  </si>
  <si>
    <t>35250152</t>
  </si>
  <si>
    <t>35250153</t>
  </si>
  <si>
    <t>35250156</t>
  </si>
  <si>
    <t>35250158</t>
  </si>
  <si>
    <t>35250159</t>
  </si>
  <si>
    <t>35250160</t>
  </si>
  <si>
    <t>35250161</t>
  </si>
  <si>
    <t>35250162</t>
  </si>
  <si>
    <t>35250163</t>
  </si>
  <si>
    <t>35250164</t>
  </si>
  <si>
    <t>35250172</t>
  </si>
  <si>
    <t>35250173</t>
  </si>
  <si>
    <t>35250175</t>
  </si>
  <si>
    <t>35250176</t>
  </si>
  <si>
    <t>35250177</t>
  </si>
  <si>
    <t>35250178</t>
  </si>
  <si>
    <t>35250179</t>
  </si>
  <si>
    <t>35250180</t>
  </si>
  <si>
    <t>35250181</t>
  </si>
  <si>
    <t>35250183</t>
  </si>
  <si>
    <t>35250184</t>
  </si>
  <si>
    <t>35250185</t>
  </si>
  <si>
    <t>35250186</t>
  </si>
  <si>
    <t>35250188</t>
  </si>
  <si>
    <t>35250189</t>
  </si>
  <si>
    <t>35250190</t>
  </si>
  <si>
    <t>35250191</t>
  </si>
  <si>
    <t>35250192</t>
  </si>
  <si>
    <t>35250193</t>
  </si>
  <si>
    <t>35250194</t>
  </si>
  <si>
    <t>35250196</t>
  </si>
  <si>
    <t>35250197</t>
  </si>
  <si>
    <t>35250200</t>
  </si>
  <si>
    <t>35250201</t>
  </si>
  <si>
    <t>35250202</t>
  </si>
  <si>
    <t>35250203</t>
  </si>
  <si>
    <t>35250204</t>
  </si>
  <si>
    <t>35250205</t>
  </si>
  <si>
    <t>35250206</t>
  </si>
  <si>
    <t>35250207</t>
  </si>
  <si>
    <t>35250208</t>
  </si>
  <si>
    <t>35250209</t>
  </si>
  <si>
    <t>35250210</t>
  </si>
  <si>
    <t>35250211</t>
  </si>
  <si>
    <t>35250212</t>
  </si>
  <si>
    <t>35250213</t>
  </si>
  <si>
    <t>35250216</t>
  </si>
  <si>
    <t>35250217</t>
  </si>
  <si>
    <t>35250218</t>
  </si>
  <si>
    <t>35250221</t>
  </si>
  <si>
    <t>35250222</t>
  </si>
  <si>
    <t>35250223</t>
  </si>
  <si>
    <t>35250224</t>
  </si>
  <si>
    <t>35250225</t>
  </si>
  <si>
    <t>35250226</t>
  </si>
  <si>
    <t>35250227</t>
  </si>
  <si>
    <t>35250230</t>
  </si>
  <si>
    <t>35250231</t>
  </si>
  <si>
    <t>35250232</t>
  </si>
  <si>
    <t>35250233</t>
  </si>
  <si>
    <t>35250234</t>
  </si>
  <si>
    <t>35250238</t>
  </si>
  <si>
    <t>35250239</t>
  </si>
  <si>
    <t>35250240</t>
  </si>
  <si>
    <t>35250241</t>
  </si>
  <si>
    <t>35250242</t>
  </si>
  <si>
    <t>35250243</t>
  </si>
  <si>
    <t>35250248</t>
  </si>
  <si>
    <t>35250249</t>
  </si>
  <si>
    <t>35250250</t>
  </si>
  <si>
    <t>35250251</t>
  </si>
  <si>
    <t>35250254</t>
  </si>
  <si>
    <t>35250255</t>
  </si>
  <si>
    <t>35250256</t>
  </si>
  <si>
    <t>35250257</t>
  </si>
  <si>
    <t>35250258</t>
  </si>
  <si>
    <t>35250259</t>
  </si>
  <si>
    <t>35250260</t>
  </si>
  <si>
    <t>35250261</t>
  </si>
  <si>
    <t>35250262</t>
  </si>
  <si>
    <t>35250263</t>
  </si>
  <si>
    <t>35250264</t>
  </si>
  <si>
    <t>35250265</t>
  </si>
  <si>
    <t>35250266</t>
  </si>
  <si>
    <t>35250267</t>
  </si>
  <si>
    <t>35250269</t>
  </si>
  <si>
    <t>35250270</t>
  </si>
  <si>
    <t>35250271</t>
  </si>
  <si>
    <t>35250272</t>
  </si>
  <si>
    <t>35250273</t>
  </si>
  <si>
    <t>35250274</t>
  </si>
  <si>
    <t>35250275</t>
  </si>
  <si>
    <t>35250276</t>
  </si>
  <si>
    <t>35250277</t>
  </si>
  <si>
    <t>35250278</t>
  </si>
  <si>
    <t>35250279</t>
  </si>
  <si>
    <t>35250280</t>
  </si>
  <si>
    <t>35250281</t>
  </si>
  <si>
    <t>35250282</t>
  </si>
  <si>
    <t>35250283</t>
  </si>
  <si>
    <t>35250284</t>
  </si>
  <si>
    <t>35250285</t>
  </si>
  <si>
    <t>35250286</t>
  </si>
  <si>
    <t>35250287</t>
  </si>
  <si>
    <t>35250288</t>
  </si>
  <si>
    <t>35250289</t>
  </si>
  <si>
    <t>35250290</t>
  </si>
  <si>
    <t>35250291</t>
  </si>
  <si>
    <t>35250293</t>
  </si>
  <si>
    <t>35250294</t>
  </si>
  <si>
    <t>35250295</t>
  </si>
  <si>
    <t>35250296</t>
  </si>
  <si>
    <t>35250297</t>
  </si>
  <si>
    <t>35250298</t>
  </si>
  <si>
    <t>35250299</t>
  </si>
  <si>
    <t>35250300</t>
  </si>
  <si>
    <t>35250302</t>
  </si>
  <si>
    <t>35250303</t>
  </si>
  <si>
    <t>35250304</t>
  </si>
  <si>
    <t>35250305</t>
  </si>
  <si>
    <t>35250306</t>
  </si>
  <si>
    <t>35250307</t>
  </si>
  <si>
    <t>35250308</t>
  </si>
  <si>
    <t>35250309</t>
  </si>
  <si>
    <t>35250310</t>
  </si>
  <si>
    <t>35250311</t>
  </si>
  <si>
    <t>35250312</t>
  </si>
  <si>
    <t>35250313</t>
  </si>
  <si>
    <t>35250315</t>
  </si>
  <si>
    <t>35250316</t>
  </si>
  <si>
    <t>35250317</t>
  </si>
  <si>
    <t>35250318</t>
  </si>
  <si>
    <t>35250319</t>
  </si>
  <si>
    <t>35250320</t>
  </si>
  <si>
    <t>35250321</t>
  </si>
  <si>
    <t>35250322</t>
  </si>
  <si>
    <t>35250323</t>
  </si>
  <si>
    <t>35250324</t>
  </si>
  <si>
    <t>35250326</t>
  </si>
  <si>
    <t>35250327</t>
  </si>
  <si>
    <t>35250328</t>
  </si>
  <si>
    <t>35250329</t>
  </si>
  <si>
    <t>35250330</t>
  </si>
  <si>
    <t>35250331</t>
  </si>
  <si>
    <t>35250332</t>
  </si>
  <si>
    <t>35250333</t>
  </si>
  <si>
    <t>35250334</t>
  </si>
  <si>
    <t>35250335</t>
  </si>
  <si>
    <t>35250336</t>
  </si>
  <si>
    <t>35250337</t>
  </si>
  <si>
    <t>35250338</t>
  </si>
  <si>
    <t>35250339</t>
  </si>
  <si>
    <t>35250340</t>
  </si>
  <si>
    <t>35250341</t>
  </si>
  <si>
    <t>35250342</t>
  </si>
  <si>
    <t>35250343</t>
  </si>
  <si>
    <t>35250344</t>
  </si>
  <si>
    <t>35250345</t>
  </si>
  <si>
    <t>35250346</t>
  </si>
  <si>
    <t>35250347</t>
  </si>
  <si>
    <t>35250348</t>
  </si>
  <si>
    <t>35250349</t>
  </si>
  <si>
    <t>35250350</t>
  </si>
  <si>
    <t>35250351</t>
  </si>
  <si>
    <t>35250352</t>
  </si>
  <si>
    <t>35250353</t>
  </si>
  <si>
    <t>35250354</t>
  </si>
  <si>
    <t>35250355</t>
  </si>
  <si>
    <t>35250356</t>
  </si>
  <si>
    <t>35250357</t>
  </si>
  <si>
    <t>35250358</t>
  </si>
  <si>
    <t>35250359</t>
  </si>
  <si>
    <t>35250360</t>
  </si>
  <si>
    <t>35250361</t>
  </si>
  <si>
    <t>35250362</t>
  </si>
  <si>
    <t>35250363</t>
  </si>
  <si>
    <t>35250364</t>
  </si>
  <si>
    <t>35250365</t>
  </si>
  <si>
    <t>35250366</t>
  </si>
  <si>
    <t>35250367</t>
  </si>
  <si>
    <t>35250368</t>
  </si>
  <si>
    <t>35250369</t>
  </si>
  <si>
    <t>35250370</t>
  </si>
  <si>
    <t>35250371</t>
  </si>
  <si>
    <t>35250372</t>
  </si>
  <si>
    <t>35250373</t>
  </si>
  <si>
    <t>35250374</t>
  </si>
  <si>
    <t>35250375</t>
  </si>
  <si>
    <t>35250376</t>
  </si>
  <si>
    <t>35250377</t>
  </si>
  <si>
    <t>35250378</t>
  </si>
  <si>
    <t>35250379</t>
  </si>
  <si>
    <t>35250380</t>
  </si>
  <si>
    <t>35250381</t>
  </si>
  <si>
    <t>35250382</t>
  </si>
  <si>
    <t>35250383</t>
  </si>
  <si>
    <t>35250384</t>
  </si>
  <si>
    <t>35250385</t>
  </si>
  <si>
    <t>35250387</t>
  </si>
  <si>
    <t>35250388</t>
  </si>
  <si>
    <t>35250389</t>
  </si>
  <si>
    <t>35250390</t>
  </si>
  <si>
    <t>35250391</t>
  </si>
  <si>
    <t>35250392</t>
  </si>
  <si>
    <t>35250393</t>
  </si>
  <si>
    <t>35250394</t>
  </si>
  <si>
    <t>35250395</t>
  </si>
  <si>
    <t>35250396</t>
  </si>
  <si>
    <t>35250397</t>
  </si>
  <si>
    <t>35250398</t>
  </si>
  <si>
    <t>35250399</t>
  </si>
  <si>
    <t>35250400</t>
  </si>
  <si>
    <t>35250401</t>
  </si>
  <si>
    <t>35250402</t>
  </si>
  <si>
    <t>35250403</t>
  </si>
  <si>
    <t>35250404</t>
  </si>
  <si>
    <t>35250405</t>
  </si>
  <si>
    <t>35250406</t>
  </si>
  <si>
    <t>35250407</t>
  </si>
  <si>
    <t>35250408</t>
  </si>
  <si>
    <t>35250409</t>
  </si>
  <si>
    <t>35250410</t>
  </si>
  <si>
    <t>35250411</t>
  </si>
  <si>
    <t>35250412</t>
  </si>
  <si>
    <t>35250413</t>
  </si>
  <si>
    <t>35250416</t>
  </si>
  <si>
    <t>35250417</t>
  </si>
  <si>
    <t>35250418</t>
  </si>
  <si>
    <t>35250419</t>
  </si>
  <si>
    <t>35250420</t>
  </si>
  <si>
    <t>35250421</t>
  </si>
  <si>
    <t>35250422</t>
  </si>
  <si>
    <t>35250423</t>
  </si>
  <si>
    <t>35250424</t>
  </si>
  <si>
    <t>35250425</t>
  </si>
  <si>
    <t>35250426</t>
  </si>
  <si>
    <t>35250427</t>
  </si>
  <si>
    <t>35250428</t>
  </si>
  <si>
    <t>35250429</t>
  </si>
  <si>
    <t>35250430</t>
  </si>
  <si>
    <t>35250431</t>
  </si>
  <si>
    <t>35250434</t>
  </si>
  <si>
    <t>35250435</t>
  </si>
  <si>
    <t>35250436</t>
  </si>
  <si>
    <t>35250437</t>
  </si>
  <si>
    <t>35250438</t>
  </si>
  <si>
    <t>35250439</t>
  </si>
  <si>
    <t>35250440</t>
  </si>
  <si>
    <t>35250441</t>
  </si>
  <si>
    <t>35250442</t>
  </si>
  <si>
    <t>35250443</t>
  </si>
  <si>
    <t>35250444</t>
  </si>
  <si>
    <t>35250445</t>
  </si>
  <si>
    <t>35250446</t>
  </si>
  <si>
    <t>35250447</t>
  </si>
  <si>
    <t>35250448</t>
  </si>
  <si>
    <t>35250449</t>
  </si>
  <si>
    <t>35250450</t>
  </si>
  <si>
    <t>35250451</t>
  </si>
  <si>
    <t>35250452</t>
  </si>
  <si>
    <t>35250453</t>
  </si>
  <si>
    <t>35250454</t>
  </si>
  <si>
    <t>35250455</t>
  </si>
  <si>
    <t>35250456</t>
  </si>
  <si>
    <t>35250457</t>
  </si>
  <si>
    <t>35250458</t>
  </si>
  <si>
    <t>35250459</t>
  </si>
  <si>
    <t>35250460</t>
  </si>
  <si>
    <t>35250461</t>
  </si>
  <si>
    <t>35250462</t>
  </si>
  <si>
    <t>35250463</t>
  </si>
  <si>
    <t>35250464</t>
  </si>
  <si>
    <t>35250465</t>
  </si>
  <si>
    <t>35250466</t>
  </si>
  <si>
    <t>35250467</t>
  </si>
  <si>
    <t>35250468</t>
  </si>
  <si>
    <t>35250471</t>
  </si>
  <si>
    <t>35250472</t>
  </si>
  <si>
    <t>35250473</t>
  </si>
  <si>
    <t>35250474</t>
  </si>
  <si>
    <t>35250475</t>
  </si>
  <si>
    <t>35250476</t>
  </si>
  <si>
    <t>35250477</t>
  </si>
  <si>
    <t>35250478</t>
  </si>
  <si>
    <t>35250479</t>
  </si>
  <si>
    <t>35250480</t>
  </si>
  <si>
    <t>35250481</t>
  </si>
  <si>
    <t>35250482</t>
  </si>
  <si>
    <t>35250483</t>
  </si>
  <si>
    <t>35250484</t>
  </si>
  <si>
    <t>35250485</t>
  </si>
  <si>
    <t>35250486</t>
  </si>
  <si>
    <t>35250487</t>
  </si>
  <si>
    <t>35250488</t>
  </si>
  <si>
    <t>35250489</t>
  </si>
  <si>
    <t>35250490</t>
  </si>
  <si>
    <t>35250491</t>
  </si>
  <si>
    <t>35250492</t>
  </si>
  <si>
    <t>35250493</t>
  </si>
  <si>
    <t>35250494</t>
  </si>
  <si>
    <t>35250495</t>
  </si>
  <si>
    <t>35250496</t>
  </si>
  <si>
    <t>35250497</t>
  </si>
  <si>
    <t>35250498</t>
  </si>
  <si>
    <t>35250499</t>
  </si>
  <si>
    <t>35250501</t>
  </si>
  <si>
    <t>35250502</t>
  </si>
  <si>
    <t>35250503</t>
  </si>
  <si>
    <t>35250504</t>
  </si>
  <si>
    <t>35250506</t>
  </si>
  <si>
    <t>35250507</t>
  </si>
  <si>
    <t>35250508</t>
  </si>
  <si>
    <t>35250509</t>
  </si>
  <si>
    <t>35250510</t>
  </si>
  <si>
    <t>35250511</t>
  </si>
  <si>
    <t>35250512</t>
  </si>
  <si>
    <t>35250513</t>
  </si>
  <si>
    <t>35250514</t>
  </si>
  <si>
    <t>35250515</t>
  </si>
  <si>
    <t>35250516</t>
  </si>
  <si>
    <t>35250517</t>
  </si>
  <si>
    <t>35250518</t>
  </si>
  <si>
    <t>35250519</t>
  </si>
  <si>
    <t>35250520</t>
  </si>
  <si>
    <t>35250521</t>
  </si>
  <si>
    <t>35250522</t>
  </si>
  <si>
    <t>35250523</t>
  </si>
  <si>
    <t>35250524</t>
  </si>
  <si>
    <t>35250525</t>
  </si>
  <si>
    <t>35250526</t>
  </si>
  <si>
    <t>35250527</t>
  </si>
  <si>
    <t>35250528</t>
  </si>
  <si>
    <t>35250529</t>
  </si>
  <si>
    <t>35250530</t>
  </si>
  <si>
    <t>35250531</t>
  </si>
  <si>
    <t>35250532</t>
  </si>
  <si>
    <t>35250533</t>
  </si>
  <si>
    <t>35250534</t>
  </si>
  <si>
    <t>35250535</t>
  </si>
  <si>
    <t>35250536</t>
  </si>
  <si>
    <t>35250537</t>
  </si>
  <si>
    <t>35250538</t>
  </si>
  <si>
    <t>35250539</t>
  </si>
  <si>
    <t>35250540</t>
  </si>
  <si>
    <t>35250541</t>
  </si>
  <si>
    <t>35250542</t>
  </si>
  <si>
    <t>35250545</t>
  </si>
  <si>
    <t>35250546</t>
  </si>
  <si>
    <t>35250547</t>
  </si>
  <si>
    <t>35250548</t>
  </si>
  <si>
    <t>35250549</t>
  </si>
  <si>
    <t>35250550</t>
  </si>
  <si>
    <t>35250551</t>
  </si>
  <si>
    <t>35250552</t>
  </si>
  <si>
    <t>35250553</t>
  </si>
  <si>
    <t>35250554</t>
  </si>
  <si>
    <t>35250555</t>
  </si>
  <si>
    <t>35250556</t>
  </si>
  <si>
    <t>35250557</t>
  </si>
  <si>
    <t>35250558</t>
  </si>
  <si>
    <t>35250559</t>
  </si>
  <si>
    <t>35250560</t>
  </si>
  <si>
    <t>35250561</t>
  </si>
  <si>
    <t>35250562</t>
  </si>
  <si>
    <t>35250563</t>
  </si>
  <si>
    <t>35250564</t>
  </si>
  <si>
    <t>35250565</t>
  </si>
  <si>
    <t>35250566</t>
  </si>
  <si>
    <t>35250567</t>
  </si>
  <si>
    <t>35250568</t>
  </si>
  <si>
    <t>35250569</t>
  </si>
  <si>
    <t>35250570</t>
  </si>
  <si>
    <t>35250571</t>
  </si>
  <si>
    <t>35250572</t>
  </si>
  <si>
    <t>35250573</t>
  </si>
  <si>
    <t>35250574</t>
  </si>
  <si>
    <t>35250578</t>
  </si>
  <si>
    <t>35250579</t>
  </si>
  <si>
    <t>35250580</t>
  </si>
  <si>
    <t>35250581</t>
  </si>
  <si>
    <t>35250582</t>
  </si>
  <si>
    <t>35250583</t>
  </si>
  <si>
    <t>35250585</t>
  </si>
  <si>
    <t>35250586</t>
  </si>
  <si>
    <t>35250587</t>
  </si>
  <si>
    <t>35250588</t>
  </si>
  <si>
    <t>35250589</t>
  </si>
  <si>
    <t>35250590</t>
  </si>
  <si>
    <t>35250591</t>
  </si>
  <si>
    <t>35250592</t>
  </si>
  <si>
    <t>35250593</t>
  </si>
  <si>
    <t>35250594</t>
  </si>
  <si>
    <t>35250595</t>
  </si>
  <si>
    <t>35250596</t>
  </si>
  <si>
    <t>35250597</t>
  </si>
  <si>
    <t>35250598</t>
  </si>
  <si>
    <t>35250599</t>
  </si>
  <si>
    <t>35250600</t>
  </si>
  <si>
    <t>35250601</t>
  </si>
  <si>
    <t>35250602</t>
  </si>
  <si>
    <t>35250603</t>
  </si>
  <si>
    <t>35250604</t>
  </si>
  <si>
    <t>35250605</t>
  </si>
  <si>
    <t>35250606</t>
  </si>
  <si>
    <t>35250607</t>
  </si>
  <si>
    <t>35250608</t>
  </si>
  <si>
    <t>35250609</t>
  </si>
  <si>
    <t>35250610</t>
  </si>
  <si>
    <t>35250611</t>
  </si>
  <si>
    <t>35250612</t>
  </si>
  <si>
    <t>35250613</t>
  </si>
  <si>
    <t>35250614</t>
  </si>
  <si>
    <t>35250615</t>
  </si>
  <si>
    <t>35250616</t>
  </si>
  <si>
    <t>35250617</t>
  </si>
  <si>
    <t>35250618</t>
  </si>
  <si>
    <t>35250619</t>
  </si>
  <si>
    <t>35250620</t>
  </si>
  <si>
    <t>35250621</t>
  </si>
  <si>
    <t>35250622</t>
  </si>
  <si>
    <t>35250623</t>
  </si>
  <si>
    <t>35250624</t>
  </si>
  <si>
    <t>35250625</t>
  </si>
  <si>
    <t>35250626</t>
  </si>
  <si>
    <t>35250627</t>
  </si>
  <si>
    <t>35250628</t>
  </si>
  <si>
    <t>35250629</t>
  </si>
  <si>
    <t>35250630</t>
  </si>
  <si>
    <t>35250631</t>
  </si>
  <si>
    <t>35250632</t>
  </si>
  <si>
    <t>35250633</t>
  </si>
  <si>
    <t>35250634</t>
  </si>
  <si>
    <t>35250635</t>
  </si>
  <si>
    <t>35250636</t>
  </si>
  <si>
    <t>35250637</t>
  </si>
  <si>
    <t>35250638</t>
  </si>
  <si>
    <t>35250639</t>
  </si>
  <si>
    <t>35250640</t>
  </si>
  <si>
    <t>35250641</t>
  </si>
  <si>
    <t>35250642</t>
  </si>
  <si>
    <t>35250643</t>
  </si>
  <si>
    <t>35250644</t>
  </si>
  <si>
    <t>35250645</t>
  </si>
  <si>
    <t>35250646</t>
  </si>
  <si>
    <t>35250647</t>
  </si>
  <si>
    <t>35250648</t>
  </si>
  <si>
    <t>35250649</t>
  </si>
  <si>
    <t>35250650</t>
  </si>
  <si>
    <t>35250651</t>
  </si>
  <si>
    <t>35250652</t>
  </si>
  <si>
    <t>35250655</t>
  </si>
  <si>
    <t>35250656</t>
  </si>
  <si>
    <t>35250657</t>
  </si>
  <si>
    <t>35250658</t>
  </si>
  <si>
    <t>35250659</t>
  </si>
  <si>
    <t>35250661</t>
  </si>
  <si>
    <t>35250662</t>
  </si>
  <si>
    <t>35250663</t>
  </si>
  <si>
    <t>35250664</t>
  </si>
  <si>
    <t>35250665</t>
  </si>
  <si>
    <t>35250666</t>
  </si>
  <si>
    <t>35250667</t>
  </si>
  <si>
    <t>35250668</t>
  </si>
  <si>
    <t>35250669</t>
  </si>
  <si>
    <t>35250670</t>
  </si>
  <si>
    <t>35250671</t>
  </si>
  <si>
    <t>35250672</t>
  </si>
  <si>
    <t>35250675</t>
  </si>
  <si>
    <t>35250676</t>
  </si>
  <si>
    <t>35250677</t>
  </si>
  <si>
    <t>35250678</t>
  </si>
  <si>
    <t>35250679</t>
  </si>
  <si>
    <t>35250680</t>
  </si>
  <si>
    <t>35250681</t>
  </si>
  <si>
    <t>35250692</t>
  </si>
  <si>
    <t>35250693</t>
  </si>
  <si>
    <t>35250694</t>
  </si>
  <si>
    <t>35250695</t>
  </si>
  <si>
    <t>35250696</t>
  </si>
  <si>
    <t>35250700</t>
  </si>
  <si>
    <t>35250701</t>
  </si>
  <si>
    <t>35250702</t>
  </si>
  <si>
    <t>35250703</t>
  </si>
  <si>
    <t>35250704</t>
  </si>
  <si>
    <t>35250705</t>
  </si>
  <si>
    <t>35250706</t>
  </si>
  <si>
    <t>35250707</t>
  </si>
  <si>
    <t>35250708</t>
  </si>
  <si>
    <t>35250709</t>
  </si>
  <si>
    <t>35250710</t>
  </si>
  <si>
    <t>35250711</t>
  </si>
  <si>
    <t>35250712</t>
  </si>
  <si>
    <t>35250713</t>
  </si>
  <si>
    <t>35250714</t>
  </si>
  <si>
    <t>35250715</t>
  </si>
  <si>
    <t>35250716</t>
  </si>
  <si>
    <t>35250717</t>
  </si>
  <si>
    <t>35250718</t>
  </si>
  <si>
    <t>35250719</t>
  </si>
  <si>
    <t>35250720</t>
  </si>
  <si>
    <t>35250721</t>
  </si>
  <si>
    <t>35250724</t>
  </si>
  <si>
    <t>35250725</t>
  </si>
  <si>
    <t>35250726</t>
  </si>
  <si>
    <t>35250727</t>
  </si>
  <si>
    <t>35250728</t>
  </si>
  <si>
    <t>35250729</t>
  </si>
  <si>
    <t>35250730</t>
  </si>
  <si>
    <t>35250731</t>
  </si>
  <si>
    <t>35250732</t>
  </si>
  <si>
    <t>35250733</t>
  </si>
  <si>
    <t>35250734</t>
  </si>
  <si>
    <t>35250735</t>
  </si>
  <si>
    <t>35250736</t>
  </si>
  <si>
    <t>35250737</t>
  </si>
  <si>
    <t>35250738</t>
  </si>
  <si>
    <t>35250739</t>
  </si>
  <si>
    <t>35250740</t>
  </si>
  <si>
    <t>35250741</t>
  </si>
  <si>
    <t>35250742</t>
  </si>
  <si>
    <t>35250743</t>
  </si>
  <si>
    <t>35250744</t>
  </si>
  <si>
    <t>35250745</t>
  </si>
  <si>
    <t>35250746</t>
  </si>
  <si>
    <t>35250747</t>
  </si>
  <si>
    <t>35250748</t>
  </si>
  <si>
    <t>35250749</t>
  </si>
  <si>
    <t>35250750</t>
  </si>
  <si>
    <t>35250753</t>
  </si>
  <si>
    <t>35250754</t>
  </si>
  <si>
    <t>35250755</t>
  </si>
  <si>
    <t>35250756</t>
  </si>
  <si>
    <t>35250757</t>
  </si>
  <si>
    <t>35250758</t>
  </si>
  <si>
    <t>35250759</t>
  </si>
  <si>
    <t>35250760</t>
  </si>
  <si>
    <t>35250761</t>
  </si>
  <si>
    <t>35250762</t>
  </si>
  <si>
    <t>35250763</t>
  </si>
  <si>
    <t>35250764</t>
  </si>
  <si>
    <t>35250765</t>
  </si>
  <si>
    <t>35250766</t>
  </si>
  <si>
    <t>35250767</t>
  </si>
  <si>
    <t>35250768</t>
  </si>
  <si>
    <t>35250769</t>
  </si>
  <si>
    <t>35250770</t>
  </si>
  <si>
    <t>35250771</t>
  </si>
  <si>
    <t>35250772</t>
  </si>
  <si>
    <t>35250773</t>
  </si>
  <si>
    <t>35250774</t>
  </si>
  <si>
    <t>35250775</t>
  </si>
  <si>
    <t>35250776</t>
  </si>
  <si>
    <t>35250777</t>
  </si>
  <si>
    <t>35250778</t>
  </si>
  <si>
    <t>35250779</t>
  </si>
  <si>
    <t>35250780</t>
  </si>
  <si>
    <t>35250781</t>
  </si>
  <si>
    <t>35250782</t>
  </si>
  <si>
    <t>35250783</t>
  </si>
  <si>
    <t>35250784</t>
  </si>
  <si>
    <t>35250785</t>
  </si>
  <si>
    <t>35250786</t>
  </si>
  <si>
    <t>35250787</t>
  </si>
  <si>
    <t>35250788</t>
  </si>
  <si>
    <t>35250789</t>
  </si>
  <si>
    <t>35250790</t>
  </si>
  <si>
    <t>35250791</t>
  </si>
  <si>
    <t>35250792</t>
  </si>
  <si>
    <t>35250793</t>
  </si>
  <si>
    <t>35250798</t>
  </si>
  <si>
    <t>35250799</t>
  </si>
  <si>
    <t>35250800</t>
  </si>
  <si>
    <t>35250801</t>
  </si>
  <si>
    <t>35250802</t>
  </si>
  <si>
    <t>35250803</t>
  </si>
  <si>
    <t>35250805</t>
  </si>
  <si>
    <t>35250806</t>
  </si>
  <si>
    <t>35250807</t>
  </si>
  <si>
    <t>35250810</t>
  </si>
  <si>
    <t>35250812</t>
  </si>
  <si>
    <t>35250813</t>
  </si>
  <si>
    <t>35250814</t>
  </si>
  <si>
    <t>35250815</t>
  </si>
  <si>
    <t>35250826</t>
  </si>
  <si>
    <t>35250827</t>
  </si>
  <si>
    <t>35250828</t>
  </si>
  <si>
    <t>35250829</t>
  </si>
  <si>
    <t>35250830</t>
  </si>
  <si>
    <t>35250831</t>
  </si>
  <si>
    <t>35250832</t>
  </si>
  <si>
    <t>35250833</t>
  </si>
  <si>
    <t>35250834</t>
  </si>
  <si>
    <t>35250835</t>
  </si>
  <si>
    <t>35250836</t>
  </si>
  <si>
    <t>35250843</t>
  </si>
  <si>
    <t>35250845</t>
  </si>
  <si>
    <t>35250846</t>
  </si>
  <si>
    <t>35250847</t>
  </si>
  <si>
    <t>35250848</t>
  </si>
  <si>
    <t>35250849</t>
  </si>
  <si>
    <t>35250850</t>
  </si>
  <si>
    <t>35250852</t>
  </si>
  <si>
    <t>35250853</t>
  </si>
  <si>
    <t>35250854</t>
  </si>
  <si>
    <t>35250855</t>
  </si>
  <si>
    <t>35250857</t>
  </si>
  <si>
    <t>35250859</t>
  </si>
  <si>
    <t>35250861</t>
  </si>
  <si>
    <t>35250862</t>
  </si>
  <si>
    <t>35250863</t>
  </si>
  <si>
    <t>35250864</t>
  </si>
  <si>
    <t>35250865</t>
  </si>
  <si>
    <t>35250866</t>
  </si>
  <si>
    <t>35250867</t>
  </si>
  <si>
    <t>35250868</t>
  </si>
  <si>
    <t>35250869</t>
  </si>
  <si>
    <t>35250870</t>
  </si>
  <si>
    <t>35250871</t>
  </si>
  <si>
    <t>35250872</t>
  </si>
  <si>
    <t>35250873</t>
  </si>
  <si>
    <t>35250874</t>
  </si>
  <si>
    <t>35250875</t>
  </si>
  <si>
    <t>35250876</t>
  </si>
  <si>
    <t>35250877</t>
  </si>
  <si>
    <t>35250878</t>
  </si>
  <si>
    <t>35250879</t>
  </si>
  <si>
    <t>35250880</t>
  </si>
  <si>
    <t>35250881</t>
  </si>
  <si>
    <t>35250882</t>
  </si>
  <si>
    <t>35250883</t>
  </si>
  <si>
    <t>35250884</t>
  </si>
  <si>
    <t>35250885</t>
  </si>
  <si>
    <t>35250886</t>
  </si>
  <si>
    <t>35250887</t>
  </si>
  <si>
    <t>35250888</t>
  </si>
  <si>
    <t>35250889</t>
  </si>
  <si>
    <t>35250890</t>
  </si>
  <si>
    <t>35250893</t>
  </si>
  <si>
    <t>35250894</t>
  </si>
  <si>
    <t>35250895</t>
  </si>
  <si>
    <t>35250896</t>
  </si>
  <si>
    <t>35250897</t>
  </si>
  <si>
    <t>35250898</t>
  </si>
  <si>
    <t>35250899</t>
  </si>
  <si>
    <t>35250900</t>
  </si>
  <si>
    <t>35250901</t>
  </si>
  <si>
    <t>35250902</t>
  </si>
  <si>
    <t>35250903</t>
  </si>
  <si>
    <t>35250904</t>
  </si>
  <si>
    <t>35250905</t>
  </si>
  <si>
    <t>35250906</t>
  </si>
  <si>
    <t>35250907</t>
  </si>
  <si>
    <t>35250908</t>
  </si>
  <si>
    <t>35250909</t>
  </si>
  <si>
    <t>35250910</t>
  </si>
  <si>
    <t>35250911</t>
  </si>
  <si>
    <t>35250912</t>
  </si>
  <si>
    <t>35250913</t>
  </si>
  <si>
    <t>35250914</t>
  </si>
  <si>
    <t>35250918</t>
  </si>
  <si>
    <t>35250919</t>
  </si>
  <si>
    <t>35250920</t>
  </si>
  <si>
    <t>35250922</t>
  </si>
  <si>
    <t>35250923</t>
  </si>
  <si>
    <t>35250924</t>
  </si>
  <si>
    <t>35250925</t>
  </si>
  <si>
    <t>35250928</t>
  </si>
  <si>
    <t>35250929</t>
  </si>
  <si>
    <t>35250930</t>
  </si>
  <si>
    <t>35250931</t>
  </si>
  <si>
    <t>35250932</t>
  </si>
  <si>
    <t>35250933</t>
  </si>
  <si>
    <t>35250934</t>
  </si>
  <si>
    <t>35250935</t>
  </si>
  <si>
    <t>35250936</t>
  </si>
  <si>
    <t>35250937</t>
  </si>
  <si>
    <t>35250938</t>
  </si>
  <si>
    <t>35250939</t>
  </si>
  <si>
    <t>35250940</t>
  </si>
  <si>
    <t>35250941</t>
  </si>
  <si>
    <t>35250942</t>
  </si>
  <si>
    <t>35250943</t>
  </si>
  <si>
    <t>35250944</t>
  </si>
  <si>
    <t>35250945</t>
  </si>
  <si>
    <t>35250946</t>
  </si>
  <si>
    <t>35250949</t>
  </si>
  <si>
    <t>35250950</t>
  </si>
  <si>
    <t>35250951</t>
  </si>
  <si>
    <t>35250953</t>
  </si>
  <si>
    <t>35250954</t>
  </si>
  <si>
    <t>35250955</t>
  </si>
  <si>
    <t>35250956</t>
  </si>
  <si>
    <t>35250957</t>
  </si>
  <si>
    <t>35250958</t>
  </si>
  <si>
    <t>35250959</t>
  </si>
  <si>
    <t>35250960</t>
  </si>
  <si>
    <t>35250961</t>
  </si>
  <si>
    <t>35250962</t>
  </si>
  <si>
    <t>35250964</t>
  </si>
  <si>
    <t>35250965</t>
  </si>
  <si>
    <t>35250966</t>
  </si>
  <si>
    <t>35250967</t>
  </si>
  <si>
    <t>35250968</t>
  </si>
  <si>
    <t>35250969</t>
  </si>
  <si>
    <t>35250970</t>
  </si>
  <si>
    <t>35250971</t>
  </si>
  <si>
    <t>35250972</t>
  </si>
  <si>
    <t>35250973</t>
  </si>
  <si>
    <t>35250974</t>
  </si>
  <si>
    <t>35250975</t>
  </si>
  <si>
    <t>35250976</t>
  </si>
  <si>
    <t>35250978</t>
  </si>
  <si>
    <t>35250980</t>
  </si>
  <si>
    <t>35250981</t>
  </si>
  <si>
    <t>35250982</t>
  </si>
  <si>
    <t>35250983</t>
  </si>
  <si>
    <t>35250985</t>
  </si>
  <si>
    <t>35250986</t>
  </si>
  <si>
    <t>35250987</t>
  </si>
  <si>
    <t>35250988</t>
  </si>
  <si>
    <t>35250989</t>
  </si>
  <si>
    <t>35250990</t>
  </si>
  <si>
    <t>35250991</t>
  </si>
  <si>
    <t>35250992</t>
  </si>
  <si>
    <t>35250993</t>
  </si>
  <si>
    <t>35250994</t>
  </si>
  <si>
    <t>35250995</t>
  </si>
  <si>
    <t>35250996</t>
  </si>
  <si>
    <t>35250997</t>
  </si>
  <si>
    <t>35250998</t>
  </si>
  <si>
    <t>35250999</t>
  </si>
  <si>
    <t>35251000</t>
  </si>
  <si>
    <t>35251001</t>
  </si>
  <si>
    <t>35251002</t>
  </si>
  <si>
    <t>35251003</t>
  </si>
  <si>
    <t>35251004</t>
  </si>
  <si>
    <t>35251005</t>
  </si>
  <si>
    <t>35251006</t>
  </si>
  <si>
    <t>35251007</t>
  </si>
  <si>
    <t>35251008</t>
  </si>
  <si>
    <t>35251009</t>
  </si>
  <si>
    <t>35251010</t>
  </si>
  <si>
    <t>35251011</t>
  </si>
  <si>
    <t>35251012</t>
  </si>
  <si>
    <t>35251013</t>
  </si>
  <si>
    <t>35251014</t>
  </si>
  <si>
    <t>35251015</t>
  </si>
  <si>
    <t>35251016</t>
  </si>
  <si>
    <t>35251017</t>
  </si>
  <si>
    <t>35251018</t>
  </si>
  <si>
    <t>35251019</t>
  </si>
  <si>
    <t>35251020</t>
  </si>
  <si>
    <t>35251021</t>
  </si>
  <si>
    <t>35251023</t>
  </si>
  <si>
    <t>35251024</t>
  </si>
  <si>
    <t>35251025</t>
  </si>
  <si>
    <t>35251026</t>
  </si>
  <si>
    <t>35251027</t>
  </si>
  <si>
    <t>35251028</t>
  </si>
  <si>
    <t>35251029</t>
  </si>
  <si>
    <t>35251030</t>
  </si>
  <si>
    <t>35251031</t>
  </si>
  <si>
    <t>35251032</t>
  </si>
  <si>
    <t>35251033</t>
  </si>
  <si>
    <t>35251035</t>
  </si>
  <si>
    <t>35251036</t>
  </si>
  <si>
    <t>35251037</t>
  </si>
  <si>
    <t>35251038</t>
  </si>
  <si>
    <t>35251039</t>
  </si>
  <si>
    <t>35251040</t>
  </si>
  <si>
    <t>35251041</t>
  </si>
  <si>
    <t>35251042</t>
  </si>
  <si>
    <t>35251043</t>
  </si>
  <si>
    <t>35251044</t>
  </si>
  <si>
    <t>35251045</t>
  </si>
  <si>
    <t>35251046</t>
  </si>
  <si>
    <t>35251047</t>
  </si>
  <si>
    <t>35251048</t>
  </si>
  <si>
    <t>35251049</t>
  </si>
  <si>
    <t>35251051</t>
  </si>
  <si>
    <t>35251052</t>
  </si>
  <si>
    <t>35251053</t>
  </si>
  <si>
    <t>35251054</t>
  </si>
  <si>
    <t>35251055</t>
  </si>
  <si>
    <t>35251056</t>
  </si>
  <si>
    <t>35251058</t>
  </si>
  <si>
    <t>35251059</t>
  </si>
  <si>
    <t>35251060</t>
  </si>
  <si>
    <t>35251062</t>
  </si>
  <si>
    <t>35251064</t>
  </si>
  <si>
    <t>35251065</t>
  </si>
  <si>
    <t>35251066</t>
  </si>
  <si>
    <t>35260001</t>
  </si>
  <si>
    <t>35260002</t>
  </si>
  <si>
    <t>35260003</t>
  </si>
  <si>
    <t>35260004</t>
  </si>
  <si>
    <t>35260005</t>
  </si>
  <si>
    <t>35260006</t>
  </si>
  <si>
    <t>35260007</t>
  </si>
  <si>
    <t>35260008</t>
  </si>
  <si>
    <t>35260009</t>
  </si>
  <si>
    <t>35260010</t>
  </si>
  <si>
    <t>35260011</t>
  </si>
  <si>
    <t>35260012</t>
  </si>
  <si>
    <t>35260013</t>
  </si>
  <si>
    <t>35260014</t>
  </si>
  <si>
    <t>35260015</t>
  </si>
  <si>
    <t>35260016</t>
  </si>
  <si>
    <t>35260022</t>
  </si>
  <si>
    <t>35260023</t>
  </si>
  <si>
    <t>35260024</t>
  </si>
  <si>
    <t>35260025</t>
  </si>
  <si>
    <t>35260026</t>
  </si>
  <si>
    <t>35260027</t>
  </si>
  <si>
    <t>35260028</t>
  </si>
  <si>
    <t>35260029</t>
  </si>
  <si>
    <t>35260030</t>
  </si>
  <si>
    <t>35260031</t>
  </si>
  <si>
    <t>35260032</t>
  </si>
  <si>
    <t>35260033</t>
  </si>
  <si>
    <t>35260034</t>
  </si>
  <si>
    <t>35260035</t>
  </si>
  <si>
    <t>35260036</t>
  </si>
  <si>
    <t>35260037</t>
  </si>
  <si>
    <t>35260038</t>
  </si>
  <si>
    <t>35260039</t>
  </si>
  <si>
    <t>35260040</t>
  </si>
  <si>
    <t>35260041</t>
  </si>
  <si>
    <t>35260042</t>
  </si>
  <si>
    <t>35260043</t>
  </si>
  <si>
    <t>35260044</t>
  </si>
  <si>
    <t>35260045</t>
  </si>
  <si>
    <t>35260046</t>
  </si>
  <si>
    <t>35260047</t>
  </si>
  <si>
    <t>35260048</t>
  </si>
  <si>
    <t>35260049</t>
  </si>
  <si>
    <t>35260050</t>
  </si>
  <si>
    <t>35260051</t>
  </si>
  <si>
    <t>35260052</t>
  </si>
  <si>
    <t>35260053</t>
  </si>
  <si>
    <t>35260054</t>
  </si>
  <si>
    <t>35260055</t>
  </si>
  <si>
    <t>35260056</t>
  </si>
  <si>
    <t>35260057</t>
  </si>
  <si>
    <t>35260058</t>
  </si>
  <si>
    <t>35260059</t>
  </si>
  <si>
    <t>35260060</t>
  </si>
  <si>
    <t>35260061</t>
  </si>
  <si>
    <t>35260062</t>
  </si>
  <si>
    <t>35260063</t>
  </si>
  <si>
    <t>35260064</t>
  </si>
  <si>
    <t>35260065</t>
  </si>
  <si>
    <t>35260066</t>
  </si>
  <si>
    <t>35260067</t>
  </si>
  <si>
    <t>35260068</t>
  </si>
  <si>
    <t>35260069</t>
  </si>
  <si>
    <t>35260070</t>
  </si>
  <si>
    <t>35260071</t>
  </si>
  <si>
    <t>35260072</t>
  </si>
  <si>
    <t>35260073</t>
  </si>
  <si>
    <t>35260074</t>
  </si>
  <si>
    <t>35260075</t>
  </si>
  <si>
    <t>35260076</t>
  </si>
  <si>
    <t>35260077</t>
  </si>
  <si>
    <t>35260078</t>
  </si>
  <si>
    <t>35260079</t>
  </si>
  <si>
    <t>35260080</t>
  </si>
  <si>
    <t>35260081</t>
  </si>
  <si>
    <t>35260082</t>
  </si>
  <si>
    <t>35260083</t>
  </si>
  <si>
    <t>35260084</t>
  </si>
  <si>
    <t>35260085</t>
  </si>
  <si>
    <t>35260086</t>
  </si>
  <si>
    <t>35260087</t>
  </si>
  <si>
    <t>35260088</t>
  </si>
  <si>
    <t>35260089</t>
  </si>
  <si>
    <t>35260090</t>
  </si>
  <si>
    <t>35260091</t>
  </si>
  <si>
    <t>35260092</t>
  </si>
  <si>
    <t>35260093</t>
  </si>
  <si>
    <t>35260094</t>
  </si>
  <si>
    <t>35260095</t>
  </si>
  <si>
    <t>35260096</t>
  </si>
  <si>
    <t>35260097</t>
  </si>
  <si>
    <t>35260098</t>
  </si>
  <si>
    <t>35260099</t>
  </si>
  <si>
    <t>35260100</t>
  </si>
  <si>
    <t>35260101</t>
  </si>
  <si>
    <t>35260102</t>
  </si>
  <si>
    <t>35260103</t>
  </si>
  <si>
    <t>35260104</t>
  </si>
  <si>
    <t>35260105</t>
  </si>
  <si>
    <t>35260106</t>
  </si>
  <si>
    <t>35260107</t>
  </si>
  <si>
    <t>35260108</t>
  </si>
  <si>
    <t>35260109</t>
  </si>
  <si>
    <t>35260110</t>
  </si>
  <si>
    <t>35260111</t>
  </si>
  <si>
    <t>35260112</t>
  </si>
  <si>
    <t>35260113</t>
  </si>
  <si>
    <t>35260114</t>
  </si>
  <si>
    <t>35260115</t>
  </si>
  <si>
    <t>35260116</t>
  </si>
  <si>
    <t>35260118</t>
  </si>
  <si>
    <t>35260119</t>
  </si>
  <si>
    <t>35260121</t>
  </si>
  <si>
    <t>35260122</t>
  </si>
  <si>
    <t>35260123</t>
  </si>
  <si>
    <t>35260124</t>
  </si>
  <si>
    <t>35260125</t>
  </si>
  <si>
    <t>35260126</t>
  </si>
  <si>
    <t>35260127</t>
  </si>
  <si>
    <t>35260128</t>
  </si>
  <si>
    <t>35260129</t>
  </si>
  <si>
    <t>35260130</t>
  </si>
  <si>
    <t>35260131</t>
  </si>
  <si>
    <t>35260132</t>
  </si>
  <si>
    <t>35260133</t>
  </si>
  <si>
    <t>35260134</t>
  </si>
  <si>
    <t>35260135</t>
  </si>
  <si>
    <t>35260136</t>
  </si>
  <si>
    <t>35260139</t>
  </si>
  <si>
    <t>35260140</t>
  </si>
  <si>
    <t>35260141</t>
  </si>
  <si>
    <t>35260142</t>
  </si>
  <si>
    <t>35260143</t>
  </si>
  <si>
    <t>35260144</t>
  </si>
  <si>
    <t>35260145</t>
  </si>
  <si>
    <t>35260146</t>
  </si>
  <si>
    <t>35260147</t>
  </si>
  <si>
    <t>35260148</t>
  </si>
  <si>
    <t>35260149</t>
  </si>
  <si>
    <t>35260150</t>
  </si>
  <si>
    <t>35260151</t>
  </si>
  <si>
    <t>35260152</t>
  </si>
  <si>
    <t>35260153</t>
  </si>
  <si>
    <t>35260154</t>
  </si>
  <si>
    <t>35260155</t>
  </si>
  <si>
    <t>35260156</t>
  </si>
  <si>
    <t>35260157</t>
  </si>
  <si>
    <t>35260158</t>
  </si>
  <si>
    <t>35260159</t>
  </si>
  <si>
    <t>35260160</t>
  </si>
  <si>
    <t>35260161</t>
  </si>
  <si>
    <t>35260162</t>
  </si>
  <si>
    <t>35260163</t>
  </si>
  <si>
    <t>35260164</t>
  </si>
  <si>
    <t>35260165</t>
  </si>
  <si>
    <t>35260166</t>
  </si>
  <si>
    <t>35260167</t>
  </si>
  <si>
    <t>35260168</t>
  </si>
  <si>
    <t>35260169</t>
  </si>
  <si>
    <t>35260170</t>
  </si>
  <si>
    <t>35260171</t>
  </si>
  <si>
    <t>35260172</t>
  </si>
  <si>
    <t>35260173</t>
  </si>
  <si>
    <t>35260174</t>
  </si>
  <si>
    <t>35260175</t>
  </si>
  <si>
    <t>35260177</t>
  </si>
  <si>
    <t>35260178</t>
  </si>
  <si>
    <t>35260179</t>
  </si>
  <si>
    <t>35260180</t>
  </si>
  <si>
    <t>35260181</t>
  </si>
  <si>
    <t>35260182</t>
  </si>
  <si>
    <t>35260183</t>
  </si>
  <si>
    <t>35260184</t>
  </si>
  <si>
    <t>35260185</t>
  </si>
  <si>
    <t>35260186</t>
  </si>
  <si>
    <t>35260187</t>
  </si>
  <si>
    <t>35260188</t>
  </si>
  <si>
    <t>35260189</t>
  </si>
  <si>
    <t>35260190</t>
  </si>
  <si>
    <t>35260191</t>
  </si>
  <si>
    <t>35260192</t>
  </si>
  <si>
    <t>35260193</t>
  </si>
  <si>
    <t>35260194</t>
  </si>
  <si>
    <t>35260195</t>
  </si>
  <si>
    <t>35260196</t>
  </si>
  <si>
    <t>35260198</t>
  </si>
  <si>
    <t>35260199</t>
  </si>
  <si>
    <t>35260200</t>
  </si>
  <si>
    <t>35260201</t>
  </si>
  <si>
    <t>35260202</t>
  </si>
  <si>
    <t>35260203</t>
  </si>
  <si>
    <t>35260204</t>
  </si>
  <si>
    <t>35260205</t>
  </si>
  <si>
    <t>35260206</t>
  </si>
  <si>
    <t>35260207</t>
  </si>
  <si>
    <t>35260208</t>
  </si>
  <si>
    <t>35260209</t>
  </si>
  <si>
    <t>35260211</t>
  </si>
  <si>
    <t>35260212</t>
  </si>
  <si>
    <t>35260214</t>
  </si>
  <si>
    <t>35260215</t>
  </si>
  <si>
    <t>35260216</t>
  </si>
  <si>
    <t>35260223</t>
  </si>
  <si>
    <t>35260224</t>
  </si>
  <si>
    <t>35260225</t>
  </si>
  <si>
    <t>35260226</t>
  </si>
  <si>
    <t>35260227</t>
  </si>
  <si>
    <t>35260228</t>
  </si>
  <si>
    <t>35260229</t>
  </si>
  <si>
    <t>35260230</t>
  </si>
  <si>
    <t>35260231</t>
  </si>
  <si>
    <t>35260232</t>
  </si>
  <si>
    <t>35260233</t>
  </si>
  <si>
    <t>35260234</t>
  </si>
  <si>
    <t>35260235</t>
  </si>
  <si>
    <t>35260236</t>
  </si>
  <si>
    <t>35260237</t>
  </si>
  <si>
    <t>35260238</t>
  </si>
  <si>
    <t>35260239</t>
  </si>
  <si>
    <t>35260240</t>
  </si>
  <si>
    <t>35260241</t>
  </si>
  <si>
    <t>35260242</t>
  </si>
  <si>
    <t>35260243</t>
  </si>
  <si>
    <t>35260244</t>
  </si>
  <si>
    <t>35260245</t>
  </si>
  <si>
    <t>35260246</t>
  </si>
  <si>
    <t>35260247</t>
  </si>
  <si>
    <t>35260248</t>
  </si>
  <si>
    <t>35260249</t>
  </si>
  <si>
    <t>35260250</t>
  </si>
  <si>
    <t>35260251</t>
  </si>
  <si>
    <t>35260252</t>
  </si>
  <si>
    <t>35260253</t>
  </si>
  <si>
    <t>35260254</t>
  </si>
  <si>
    <t>35260255</t>
  </si>
  <si>
    <t>35260256</t>
  </si>
  <si>
    <t>35260257</t>
  </si>
  <si>
    <t>35260258</t>
  </si>
  <si>
    <t>35260259</t>
  </si>
  <si>
    <t>35260260</t>
  </si>
  <si>
    <t>35260261</t>
  </si>
  <si>
    <t>35260262</t>
  </si>
  <si>
    <t>35260263</t>
  </si>
  <si>
    <t>35260264</t>
  </si>
  <si>
    <t>35260265</t>
  </si>
  <si>
    <t>35260266</t>
  </si>
  <si>
    <t>35260267</t>
  </si>
  <si>
    <t>35260268</t>
  </si>
  <si>
    <t>35260269</t>
  </si>
  <si>
    <t>35260270</t>
  </si>
  <si>
    <t>35260271</t>
  </si>
  <si>
    <t>35260272</t>
  </si>
  <si>
    <t>35260273</t>
  </si>
  <si>
    <t>35260274</t>
  </si>
  <si>
    <t>35260275</t>
  </si>
  <si>
    <t>35260276</t>
  </si>
  <si>
    <t>35260277</t>
  </si>
  <si>
    <t>35260278</t>
  </si>
  <si>
    <t>35260279</t>
  </si>
  <si>
    <t>35260282</t>
  </si>
  <si>
    <t>35260283</t>
  </si>
  <si>
    <t>35260284</t>
  </si>
  <si>
    <t>35260285</t>
  </si>
  <si>
    <t>35260286</t>
  </si>
  <si>
    <t>35260287</t>
  </si>
  <si>
    <t>35260288</t>
  </si>
  <si>
    <t>35260289</t>
  </si>
  <si>
    <t>35260290</t>
  </si>
  <si>
    <t>35260291</t>
  </si>
  <si>
    <t>35260296</t>
  </si>
  <si>
    <t>35260298</t>
  </si>
  <si>
    <t>35260299</t>
  </si>
  <si>
    <t>35260300</t>
  </si>
  <si>
    <t>35260301</t>
  </si>
  <si>
    <t>35260302</t>
  </si>
  <si>
    <t>35260303</t>
  </si>
  <si>
    <t>35260304</t>
  </si>
  <si>
    <t>35260309</t>
  </si>
  <si>
    <t>35260310</t>
  </si>
  <si>
    <t>35260311</t>
  </si>
  <si>
    <t>35260313</t>
  </si>
  <si>
    <t>35260314</t>
  </si>
  <si>
    <t>35260315</t>
  </si>
  <si>
    <t>35260316</t>
  </si>
  <si>
    <t>35260317</t>
  </si>
  <si>
    <t>35260318</t>
  </si>
  <si>
    <t>35260319</t>
  </si>
  <si>
    <t>35260320</t>
  </si>
  <si>
    <t>35260321</t>
  </si>
  <si>
    <t>35260322</t>
  </si>
  <si>
    <t>35260323</t>
  </si>
  <si>
    <t>35260324</t>
  </si>
  <si>
    <t>35260325</t>
  </si>
  <si>
    <t>35260332</t>
  </si>
  <si>
    <t>35260333</t>
  </si>
  <si>
    <t>35260334</t>
  </si>
  <si>
    <t>35260335</t>
  </si>
  <si>
    <t>35260336</t>
  </si>
  <si>
    <t>35260337</t>
  </si>
  <si>
    <t>35260338</t>
  </si>
  <si>
    <t>35260339</t>
  </si>
  <si>
    <t>35260340</t>
  </si>
  <si>
    <t>35260341</t>
  </si>
  <si>
    <t>35260342</t>
  </si>
  <si>
    <t>35260357</t>
  </si>
  <si>
    <t>35260358</t>
  </si>
  <si>
    <t>35260359</t>
  </si>
  <si>
    <t>35260360</t>
  </si>
  <si>
    <t>35260361</t>
  </si>
  <si>
    <t>35260362</t>
  </si>
  <si>
    <t>35260365</t>
  </si>
  <si>
    <t>35260366</t>
  </si>
  <si>
    <t>35260367</t>
  </si>
  <si>
    <t>35260368</t>
  </si>
  <si>
    <t>35260369</t>
  </si>
  <si>
    <t>35260370</t>
  </si>
  <si>
    <t>35260372</t>
  </si>
  <si>
    <t>35260373</t>
  </si>
  <si>
    <t>35260375</t>
  </si>
  <si>
    <t>35260376</t>
  </si>
  <si>
    <t>35260377</t>
  </si>
  <si>
    <t>35260378</t>
  </si>
  <si>
    <t>35260379</t>
  </si>
  <si>
    <t>35260382</t>
  </si>
  <si>
    <t>35260383</t>
  </si>
  <si>
    <t>35260384</t>
  </si>
  <si>
    <t>35260385</t>
  </si>
  <si>
    <t>35260386</t>
  </si>
  <si>
    <t>35260387</t>
  </si>
  <si>
    <t>35260388</t>
  </si>
  <si>
    <t>35260389</t>
  </si>
  <si>
    <t>35260390</t>
  </si>
  <si>
    <t>35260391</t>
  </si>
  <si>
    <t>35260392</t>
  </si>
  <si>
    <t>35260393</t>
  </si>
  <si>
    <t>35260394</t>
  </si>
  <si>
    <t>35260395</t>
  </si>
  <si>
    <t>35260396</t>
  </si>
  <si>
    <t>35260397</t>
  </si>
  <si>
    <t>35260398</t>
  </si>
  <si>
    <t>35260400</t>
  </si>
  <si>
    <t>35260401</t>
  </si>
  <si>
    <t>35260402</t>
  </si>
  <si>
    <t>35260403</t>
  </si>
  <si>
    <t>35260404</t>
  </si>
  <si>
    <t>35260405</t>
  </si>
  <si>
    <t>35260407</t>
  </si>
  <si>
    <t>35260410</t>
  </si>
  <si>
    <t>35260411</t>
  </si>
  <si>
    <t>35260412</t>
  </si>
  <si>
    <t>35260413</t>
  </si>
  <si>
    <t>35260414</t>
  </si>
  <si>
    <t>35260416</t>
  </si>
  <si>
    <t>35260418</t>
  </si>
  <si>
    <t>35260419</t>
  </si>
  <si>
    <t>35260420</t>
  </si>
  <si>
    <t>35260423</t>
  </si>
  <si>
    <t>35260424</t>
  </si>
  <si>
    <t>35260425</t>
  </si>
  <si>
    <t>35260426</t>
  </si>
  <si>
    <t>35260427</t>
  </si>
  <si>
    <t>35260428</t>
  </si>
  <si>
    <t>35260429</t>
  </si>
  <si>
    <t>35260430</t>
  </si>
  <si>
    <t>35260431</t>
  </si>
  <si>
    <t>35260432</t>
  </si>
  <si>
    <t>35260433</t>
  </si>
  <si>
    <t>35260434</t>
  </si>
  <si>
    <t>35260435</t>
  </si>
  <si>
    <t>35260436</t>
  </si>
  <si>
    <t>35260437</t>
  </si>
  <si>
    <t>35260438</t>
  </si>
  <si>
    <t>35260439</t>
  </si>
  <si>
    <t>35260440</t>
  </si>
  <si>
    <t>35260441</t>
  </si>
  <si>
    <t>35260442</t>
  </si>
  <si>
    <t>35260443</t>
  </si>
  <si>
    <t>35260444</t>
  </si>
  <si>
    <t>35260445</t>
  </si>
  <si>
    <t>35260446</t>
  </si>
  <si>
    <t>35260447</t>
  </si>
  <si>
    <t>35260448</t>
  </si>
  <si>
    <t>35260449</t>
  </si>
  <si>
    <t>35260450</t>
  </si>
  <si>
    <t>35260451</t>
  </si>
  <si>
    <t>35260452</t>
  </si>
  <si>
    <t>35260453</t>
  </si>
  <si>
    <t>35260454</t>
  </si>
  <si>
    <t>35260455</t>
  </si>
  <si>
    <t>35260456</t>
  </si>
  <si>
    <t>35260457</t>
  </si>
  <si>
    <t>35260458</t>
  </si>
  <si>
    <t>35260459</t>
  </si>
  <si>
    <t>35260460</t>
  </si>
  <si>
    <t>35260461</t>
  </si>
  <si>
    <t>35260462</t>
  </si>
  <si>
    <t>35260463</t>
  </si>
  <si>
    <t>35260466</t>
  </si>
  <si>
    <t>35260467</t>
  </si>
  <si>
    <t>35260468</t>
  </si>
  <si>
    <t>35260469</t>
  </si>
  <si>
    <t>35260470</t>
  </si>
  <si>
    <t>35260471</t>
  </si>
  <si>
    <t>35260472</t>
  </si>
  <si>
    <t>35260473</t>
  </si>
  <si>
    <t>35260474</t>
  </si>
  <si>
    <t>35260475</t>
  </si>
  <si>
    <t>35260476</t>
  </si>
  <si>
    <t>35260477</t>
  </si>
  <si>
    <t>35260478</t>
  </si>
  <si>
    <t>35260479</t>
  </si>
  <si>
    <t>35260480</t>
  </si>
  <si>
    <t>35260481</t>
  </si>
  <si>
    <t>35260482</t>
  </si>
  <si>
    <t>35260483</t>
  </si>
  <si>
    <t>35260484</t>
  </si>
  <si>
    <t>35260485</t>
  </si>
  <si>
    <t>35260486</t>
  </si>
  <si>
    <t>35260487</t>
  </si>
  <si>
    <t>35260488</t>
  </si>
  <si>
    <t>35260489</t>
  </si>
  <si>
    <t>35260490</t>
  </si>
  <si>
    <t>35260491</t>
  </si>
  <si>
    <t>35260492</t>
  </si>
  <si>
    <t>35260493</t>
  </si>
  <si>
    <t>35260494</t>
  </si>
  <si>
    <t>35260498</t>
  </si>
  <si>
    <t>35260499</t>
  </si>
  <si>
    <t>35260500</t>
  </si>
  <si>
    <t>35260501</t>
  </si>
  <si>
    <t>35260502</t>
  </si>
  <si>
    <t>35260503</t>
  </si>
  <si>
    <t>35260504</t>
  </si>
  <si>
    <t>35260505</t>
  </si>
  <si>
    <t>35260506</t>
  </si>
  <si>
    <t>35260507</t>
  </si>
  <si>
    <t>35260508</t>
  </si>
  <si>
    <t>35260509</t>
  </si>
  <si>
    <t>35260510</t>
  </si>
  <si>
    <t>35260511</t>
  </si>
  <si>
    <t>35260512</t>
  </si>
  <si>
    <t>35260513</t>
  </si>
  <si>
    <t>35260514</t>
  </si>
  <si>
    <t>35260515</t>
  </si>
  <si>
    <t>35260516</t>
  </si>
  <si>
    <t>35260517</t>
  </si>
  <si>
    <t>35260518</t>
  </si>
  <si>
    <t>35260519</t>
  </si>
  <si>
    <t>35260520</t>
  </si>
  <si>
    <t>35260521</t>
  </si>
  <si>
    <t>35260522</t>
  </si>
  <si>
    <t>35260523</t>
  </si>
  <si>
    <t>35260524</t>
  </si>
  <si>
    <t>35260525</t>
  </si>
  <si>
    <t>35260528</t>
  </si>
  <si>
    <t>35260529</t>
  </si>
  <si>
    <t>35260530</t>
  </si>
  <si>
    <t>35260531</t>
  </si>
  <si>
    <t>35260532</t>
  </si>
  <si>
    <t>35260533</t>
  </si>
  <si>
    <t>35260534</t>
  </si>
  <si>
    <t>35260535</t>
  </si>
  <si>
    <t>35260536</t>
  </si>
  <si>
    <t>35260537</t>
  </si>
  <si>
    <t>35260538</t>
  </si>
  <si>
    <t>35260541</t>
  </si>
  <si>
    <t>35260542</t>
  </si>
  <si>
    <t>35260543</t>
  </si>
  <si>
    <t>35260544</t>
  </si>
  <si>
    <t>35260545</t>
  </si>
  <si>
    <t>35260546</t>
  </si>
  <si>
    <t>35260547</t>
  </si>
  <si>
    <t>35260548</t>
  </si>
  <si>
    <t>35260549</t>
  </si>
  <si>
    <t>35260550</t>
  </si>
  <si>
    <t>35260551</t>
  </si>
  <si>
    <t>35260552</t>
  </si>
  <si>
    <t>35260553</t>
  </si>
  <si>
    <t>35260554</t>
  </si>
  <si>
    <t>35260555</t>
  </si>
  <si>
    <t>35260556</t>
  </si>
  <si>
    <t>35260557</t>
  </si>
  <si>
    <t>35260558</t>
  </si>
  <si>
    <t>35260559</t>
  </si>
  <si>
    <t>35260560</t>
  </si>
  <si>
    <t>35260561</t>
  </si>
  <si>
    <t>35260562</t>
  </si>
  <si>
    <t>35260563</t>
  </si>
  <si>
    <t>35260564</t>
  </si>
  <si>
    <t>35260565</t>
  </si>
  <si>
    <t>35260566</t>
  </si>
  <si>
    <t>35260567</t>
  </si>
  <si>
    <t>35260568</t>
  </si>
  <si>
    <t>35260569</t>
  </si>
  <si>
    <t>35260571</t>
  </si>
  <si>
    <t>35260573</t>
  </si>
  <si>
    <t>35260574</t>
  </si>
  <si>
    <t>35260575</t>
  </si>
  <si>
    <t>35260576</t>
  </si>
  <si>
    <t>35260577</t>
  </si>
  <si>
    <t>35260578</t>
  </si>
  <si>
    <t>35260579</t>
  </si>
  <si>
    <t>35260582</t>
  </si>
  <si>
    <t>35260583</t>
  </si>
  <si>
    <t>35260584</t>
  </si>
  <si>
    <t>35260585</t>
  </si>
  <si>
    <t>35260586</t>
  </si>
  <si>
    <t>35260587</t>
  </si>
  <si>
    <t>35260588</t>
  </si>
  <si>
    <t>35260589</t>
  </si>
  <si>
    <t>35260590</t>
  </si>
  <si>
    <t>35260591</t>
  </si>
  <si>
    <t>35260592</t>
  </si>
  <si>
    <t>35260593</t>
  </si>
  <si>
    <t>35260594</t>
  </si>
  <si>
    <t>35260595</t>
  </si>
  <si>
    <t>35260596</t>
  </si>
  <si>
    <t>35260597</t>
  </si>
  <si>
    <t>35260598</t>
  </si>
  <si>
    <t>35260599</t>
  </si>
  <si>
    <t>35260600</t>
  </si>
  <si>
    <t>35260602</t>
  </si>
  <si>
    <t>35260603</t>
  </si>
  <si>
    <t>35260605</t>
  </si>
  <si>
    <t>35260607</t>
  </si>
  <si>
    <t>35260608</t>
  </si>
  <si>
    <t>35260609</t>
  </si>
  <si>
    <t>35260610</t>
  </si>
  <si>
    <t>35260611</t>
  </si>
  <si>
    <t>35260612</t>
  </si>
  <si>
    <t>35260613</t>
  </si>
  <si>
    <t>35260614</t>
  </si>
  <si>
    <t>35260616</t>
  </si>
  <si>
    <t>35260617</t>
  </si>
  <si>
    <t>35260618</t>
  </si>
  <si>
    <t>35260619</t>
  </si>
  <si>
    <t>35260620</t>
  </si>
  <si>
    <t>35260621</t>
  </si>
  <si>
    <t>35260622</t>
  </si>
  <si>
    <t>35260623</t>
  </si>
  <si>
    <t>35260624</t>
  </si>
  <si>
    <t>35260625</t>
  </si>
  <si>
    <t>35260626</t>
  </si>
  <si>
    <t>35260627</t>
  </si>
  <si>
    <t>35260628</t>
  </si>
  <si>
    <t>35260629</t>
  </si>
  <si>
    <t>35260630</t>
  </si>
  <si>
    <t>35260631</t>
  </si>
  <si>
    <t>35260632</t>
  </si>
  <si>
    <t>35260633</t>
  </si>
  <si>
    <t>35260634</t>
  </si>
  <si>
    <t>35260635</t>
  </si>
  <si>
    <t>35260636</t>
  </si>
  <si>
    <t>35260637</t>
  </si>
  <si>
    <t>35260638</t>
  </si>
  <si>
    <t>35260639</t>
  </si>
  <si>
    <t>35260640</t>
  </si>
  <si>
    <t>35260641</t>
  </si>
  <si>
    <t>35260645</t>
  </si>
  <si>
    <t>35260646</t>
  </si>
  <si>
    <t>35260647</t>
  </si>
  <si>
    <t>35260648</t>
  </si>
  <si>
    <t>35260649</t>
  </si>
  <si>
    <t>35260650</t>
  </si>
  <si>
    <t>35260651</t>
  </si>
  <si>
    <t>35260652</t>
  </si>
  <si>
    <t>35260653</t>
  </si>
  <si>
    <t>35260654</t>
  </si>
  <si>
    <t>35260655</t>
  </si>
  <si>
    <t>35260656</t>
  </si>
  <si>
    <t>35260657</t>
  </si>
  <si>
    <t>35260658</t>
  </si>
  <si>
    <t>35260659</t>
  </si>
  <si>
    <t>35260660</t>
  </si>
  <si>
    <t>35260661</t>
  </si>
  <si>
    <t>35260665</t>
  </si>
  <si>
    <t>35260666</t>
  </si>
  <si>
    <t>35260667</t>
  </si>
  <si>
    <t>35260668</t>
  </si>
  <si>
    <t>35260669</t>
  </si>
  <si>
    <t>35260670</t>
  </si>
  <si>
    <t>35260671</t>
  </si>
  <si>
    <t>35260675</t>
  </si>
  <si>
    <t>35260676</t>
  </si>
  <si>
    <t>35260677</t>
  </si>
  <si>
    <t>35260678</t>
  </si>
  <si>
    <t>35260679</t>
  </si>
  <si>
    <t>35260680</t>
  </si>
  <si>
    <t>35260681</t>
  </si>
  <si>
    <t>35260682</t>
  </si>
  <si>
    <t>35260683</t>
  </si>
  <si>
    <t>35260684</t>
  </si>
  <si>
    <t>35260685</t>
  </si>
  <si>
    <t>35260686</t>
  </si>
  <si>
    <t>35260687</t>
  </si>
  <si>
    <t>35260688</t>
  </si>
  <si>
    <t>35260689</t>
  </si>
  <si>
    <t>35260690</t>
  </si>
  <si>
    <t>35260695</t>
  </si>
  <si>
    <t>35260696</t>
  </si>
  <si>
    <t>35260697</t>
  </si>
  <si>
    <t>35260698</t>
  </si>
  <si>
    <t>35260701</t>
  </si>
  <si>
    <t>35260702</t>
  </si>
  <si>
    <t>35260704</t>
  </si>
  <si>
    <t>35260706</t>
  </si>
  <si>
    <t>35260707</t>
  </si>
  <si>
    <t>35260708</t>
  </si>
  <si>
    <t>35260709</t>
  </si>
  <si>
    <t>35260710</t>
  </si>
  <si>
    <t>35260711</t>
  </si>
  <si>
    <t>35260712</t>
  </si>
  <si>
    <t>35260713</t>
  </si>
  <si>
    <t>35260714</t>
  </si>
  <si>
    <t>35260715</t>
  </si>
  <si>
    <t>35260716</t>
  </si>
  <si>
    <t>35260717</t>
  </si>
  <si>
    <t>35260718</t>
  </si>
  <si>
    <t>35260719</t>
  </si>
  <si>
    <t>35260720</t>
  </si>
  <si>
    <t>35260721</t>
  </si>
  <si>
    <t>35260722</t>
  </si>
  <si>
    <t>35260723</t>
  </si>
  <si>
    <t>35260724</t>
  </si>
  <si>
    <t>35260728</t>
  </si>
  <si>
    <t>35260729</t>
  </si>
  <si>
    <t>35260730</t>
  </si>
  <si>
    <t>35260731</t>
  </si>
  <si>
    <t>35260732</t>
  </si>
  <si>
    <t>35260734</t>
  </si>
  <si>
    <t>35260736</t>
  </si>
  <si>
    <t>35260737</t>
  </si>
  <si>
    <t>35260738</t>
  </si>
  <si>
    <t>35260739</t>
  </si>
  <si>
    <t>35260740</t>
  </si>
  <si>
    <t>35260742</t>
  </si>
  <si>
    <t>35260743</t>
  </si>
  <si>
    <t>35260744</t>
  </si>
  <si>
    <t>35260746</t>
  </si>
  <si>
    <t>35260747</t>
  </si>
  <si>
    <t>35260748</t>
  </si>
  <si>
    <t>35260749</t>
  </si>
  <si>
    <t>35260750</t>
  </si>
  <si>
    <t>35260751</t>
  </si>
  <si>
    <t>35260752</t>
  </si>
  <si>
    <t>35260753</t>
  </si>
  <si>
    <t>35260754</t>
  </si>
  <si>
    <t>35260755</t>
  </si>
  <si>
    <t>35260756</t>
  </si>
  <si>
    <t>35260757</t>
  </si>
  <si>
    <t>35260758</t>
  </si>
  <si>
    <t>35260759</t>
  </si>
  <si>
    <t>35260760</t>
  </si>
  <si>
    <t>35260761</t>
  </si>
  <si>
    <t>35260762</t>
  </si>
  <si>
    <t>35260763</t>
  </si>
  <si>
    <t>35260764</t>
  </si>
  <si>
    <t>35260765</t>
  </si>
  <si>
    <t>35260766</t>
  </si>
  <si>
    <t>35260767</t>
  </si>
  <si>
    <t>35260768</t>
  </si>
  <si>
    <t>35260769</t>
  </si>
  <si>
    <t>35260770</t>
  </si>
  <si>
    <t>35260771</t>
  </si>
  <si>
    <t>35260773</t>
  </si>
  <si>
    <t>35260774</t>
  </si>
  <si>
    <t>35260775</t>
  </si>
  <si>
    <t>35260776</t>
  </si>
  <si>
    <t>35260777</t>
  </si>
  <si>
    <t>35260778</t>
  </si>
  <si>
    <t>35260779</t>
  </si>
  <si>
    <t>35260780</t>
  </si>
  <si>
    <t>35260781</t>
  </si>
  <si>
    <t>35260782</t>
  </si>
  <si>
    <t>35260783</t>
  </si>
  <si>
    <t>35260784</t>
  </si>
  <si>
    <t>35260785</t>
  </si>
  <si>
    <t>35260786</t>
  </si>
  <si>
    <t>35260787</t>
  </si>
  <si>
    <t>35260788</t>
  </si>
  <si>
    <t>35260789</t>
  </si>
  <si>
    <t>35260790</t>
  </si>
  <si>
    <t>35260791</t>
  </si>
  <si>
    <t>35260792</t>
  </si>
  <si>
    <t>35260793</t>
  </si>
  <si>
    <t>35260794</t>
  </si>
  <si>
    <t>35260795</t>
  </si>
  <si>
    <t>35260796</t>
  </si>
  <si>
    <t>35260797</t>
  </si>
  <si>
    <t>35260798</t>
  </si>
  <si>
    <t>35260799</t>
  </si>
  <si>
    <t>35260800</t>
  </si>
  <si>
    <t>35260801</t>
  </si>
  <si>
    <t>35260802</t>
  </si>
  <si>
    <t>35260803</t>
  </si>
  <si>
    <t>35260804</t>
  </si>
  <si>
    <t>35260805</t>
  </si>
  <si>
    <t>35260806</t>
  </si>
  <si>
    <t>35260807</t>
  </si>
  <si>
    <t>35260808</t>
  </si>
  <si>
    <t>35260809</t>
  </si>
  <si>
    <t>35260810</t>
  </si>
  <si>
    <t>35260811</t>
  </si>
  <si>
    <t>35260812</t>
  </si>
  <si>
    <t>35260813</t>
  </si>
  <si>
    <t>35260815</t>
  </si>
  <si>
    <t>35260816</t>
  </si>
  <si>
    <t>35260817</t>
  </si>
  <si>
    <t>35260818</t>
  </si>
  <si>
    <t>35260819</t>
  </si>
  <si>
    <t>35260820</t>
  </si>
  <si>
    <t>35260821</t>
  </si>
  <si>
    <t>35260822</t>
  </si>
  <si>
    <t>35260823</t>
  </si>
  <si>
    <t>35260824</t>
  </si>
  <si>
    <t>35260825</t>
  </si>
  <si>
    <t>35260826</t>
  </si>
  <si>
    <t>35260827</t>
  </si>
  <si>
    <t>35260828</t>
  </si>
  <si>
    <t>35260829</t>
  </si>
  <si>
    <t>35260830</t>
  </si>
  <si>
    <t>35260831</t>
  </si>
  <si>
    <t>35260832</t>
  </si>
  <si>
    <t>35260833</t>
  </si>
  <si>
    <t>35260834</t>
  </si>
  <si>
    <t>35260836</t>
  </si>
  <si>
    <t>35260837</t>
  </si>
  <si>
    <t>35260839</t>
  </si>
  <si>
    <t>35260840</t>
  </si>
  <si>
    <t>35260843</t>
  </si>
  <si>
    <t>35260844</t>
  </si>
  <si>
    <t>35260846</t>
  </si>
  <si>
    <t>35260847</t>
  </si>
  <si>
    <t>35260848</t>
  </si>
  <si>
    <t>35260849</t>
  </si>
  <si>
    <t>35260850</t>
  </si>
  <si>
    <t>35260851</t>
  </si>
  <si>
    <t>35260852</t>
  </si>
  <si>
    <t>35260853</t>
  </si>
  <si>
    <t>35260854</t>
  </si>
  <si>
    <t>35260855</t>
  </si>
  <si>
    <t>35260856</t>
  </si>
  <si>
    <t>35260857</t>
  </si>
  <si>
    <t>35280151</t>
  </si>
  <si>
    <t>35280152</t>
  </si>
  <si>
    <t>35280153</t>
  </si>
  <si>
    <t>35280154</t>
  </si>
  <si>
    <t>35280155</t>
  </si>
  <si>
    <t>35280156</t>
  </si>
  <si>
    <t>35280157</t>
  </si>
  <si>
    <t>35280158</t>
  </si>
  <si>
    <t>35280159</t>
  </si>
  <si>
    <t>35280160</t>
  </si>
  <si>
    <t>35280161</t>
  </si>
  <si>
    <t>35280162</t>
  </si>
  <si>
    <t>35280163</t>
  </si>
  <si>
    <t>35280164</t>
  </si>
  <si>
    <t>35280165</t>
  </si>
  <si>
    <t>35280166</t>
  </si>
  <si>
    <t>35280167</t>
  </si>
  <si>
    <t>35280168</t>
  </si>
  <si>
    <t>35280169</t>
  </si>
  <si>
    <t>35280170</t>
  </si>
  <si>
    <t>35280171</t>
  </si>
  <si>
    <t>35280172</t>
  </si>
  <si>
    <t>35280173</t>
  </si>
  <si>
    <t>35280174</t>
  </si>
  <si>
    <t>35280175</t>
  </si>
  <si>
    <t>35280176</t>
  </si>
  <si>
    <t>35280177</t>
  </si>
  <si>
    <t>35280178</t>
  </si>
  <si>
    <t>35280183</t>
  </si>
  <si>
    <t>35280184</t>
  </si>
  <si>
    <t>35280185</t>
  </si>
  <si>
    <t>35280186</t>
  </si>
  <si>
    <t>35280187</t>
  </si>
  <si>
    <t>35280188</t>
  </si>
  <si>
    <t>35280189</t>
  </si>
  <si>
    <t>35280190</t>
  </si>
  <si>
    <t>35280191</t>
  </si>
  <si>
    <t>35280193</t>
  </si>
  <si>
    <t>35280194</t>
  </si>
  <si>
    <t>35280195</t>
  </si>
  <si>
    <t>35280196</t>
  </si>
  <si>
    <t>35280197</t>
  </si>
  <si>
    <t>35280198</t>
  </si>
  <si>
    <t>35280199</t>
  </si>
  <si>
    <t>35280201</t>
  </si>
  <si>
    <t>35280204</t>
  </si>
  <si>
    <t>35280208</t>
  </si>
  <si>
    <t>35280209</t>
  </si>
  <si>
    <t>35280211</t>
  </si>
  <si>
    <t>35280212</t>
  </si>
  <si>
    <t>35280213</t>
  </si>
  <si>
    <t>35280214</t>
  </si>
  <si>
    <t>35280215</t>
  </si>
  <si>
    <t>35280216</t>
  </si>
  <si>
    <t>35280220</t>
  </si>
  <si>
    <t>35280221</t>
  </si>
  <si>
    <t>35280222</t>
  </si>
  <si>
    <t>35280223</t>
  </si>
  <si>
    <t>35280224</t>
  </si>
  <si>
    <t>35280225</t>
  </si>
  <si>
    <t>35280226</t>
  </si>
  <si>
    <t>35280227</t>
  </si>
  <si>
    <t>35280228</t>
  </si>
  <si>
    <t>35280229</t>
  </si>
  <si>
    <t>35280230</t>
  </si>
  <si>
    <t>35280231</t>
  </si>
  <si>
    <t>35280232</t>
  </si>
  <si>
    <t>35280233</t>
  </si>
  <si>
    <t>35280234</t>
  </si>
  <si>
    <t>35280235</t>
  </si>
  <si>
    <t>35280236</t>
  </si>
  <si>
    <t>35280237</t>
  </si>
  <si>
    <t>35280238</t>
  </si>
  <si>
    <t>35280239</t>
  </si>
  <si>
    <t>35280240</t>
  </si>
  <si>
    <t>35280241</t>
  </si>
  <si>
    <t>35280242</t>
  </si>
  <si>
    <t>35280243</t>
  </si>
  <si>
    <t>35280244</t>
  </si>
  <si>
    <t>35280245</t>
  </si>
  <si>
    <t>35280246</t>
  </si>
  <si>
    <t>35280247</t>
  </si>
  <si>
    <t>35280248</t>
  </si>
  <si>
    <t>35280249</t>
  </si>
  <si>
    <t>35280250</t>
  </si>
  <si>
    <t>35280251</t>
  </si>
  <si>
    <t>35280252</t>
  </si>
  <si>
    <t>35280253</t>
  </si>
  <si>
    <t>35280254</t>
  </si>
  <si>
    <t>35280255</t>
  </si>
  <si>
    <t>35280256</t>
  </si>
  <si>
    <t>35280257</t>
  </si>
  <si>
    <t>35280258</t>
  </si>
  <si>
    <t>35280259</t>
  </si>
  <si>
    <t>35280260</t>
  </si>
  <si>
    <t>35280261</t>
  </si>
  <si>
    <t>35280262</t>
  </si>
  <si>
    <t>35280263</t>
  </si>
  <si>
    <t>35280264</t>
  </si>
  <si>
    <t>35280265</t>
  </si>
  <si>
    <t>35280266</t>
  </si>
  <si>
    <t>35280267</t>
  </si>
  <si>
    <t>35280268</t>
  </si>
  <si>
    <t>35280269</t>
  </si>
  <si>
    <t>35280270</t>
  </si>
  <si>
    <t>35280271</t>
  </si>
  <si>
    <t>35280272</t>
  </si>
  <si>
    <t>35280273</t>
  </si>
  <si>
    <t>35280274</t>
  </si>
  <si>
    <t>35280275</t>
  </si>
  <si>
    <t>35280276</t>
  </si>
  <si>
    <t>35280278</t>
  </si>
  <si>
    <t>35280280</t>
  </si>
  <si>
    <t>35280281</t>
  </si>
  <si>
    <t>35280282</t>
  </si>
  <si>
    <t>35280286</t>
  </si>
  <si>
    <t>35280288</t>
  </si>
  <si>
    <t>35280289</t>
  </si>
  <si>
    <t>35280290</t>
  </si>
  <si>
    <t>35280291</t>
  </si>
  <si>
    <t>35280292</t>
  </si>
  <si>
    <t>35280293</t>
  </si>
  <si>
    <t>35280294</t>
  </si>
  <si>
    <t>35280299</t>
  </si>
  <si>
    <t>35280301</t>
  </si>
  <si>
    <t>35280302</t>
  </si>
  <si>
    <t>35280303</t>
  </si>
  <si>
    <t>35280304</t>
  </si>
  <si>
    <t>35280305</t>
  </si>
  <si>
    <t>35280306</t>
  </si>
  <si>
    <t>35280311</t>
  </si>
  <si>
    <t>35280312</t>
  </si>
  <si>
    <t>35280313</t>
  </si>
  <si>
    <t>35280314</t>
  </si>
  <si>
    <t>35280318</t>
  </si>
  <si>
    <t>35280319</t>
  </si>
  <si>
    <t>35280320</t>
  </si>
  <si>
    <t>35280321</t>
  </si>
  <si>
    <t>35280322</t>
  </si>
  <si>
    <t>35280323</t>
  </si>
  <si>
    <t>35280324</t>
  </si>
  <si>
    <t>35280325</t>
  </si>
  <si>
    <t>35280328</t>
  </si>
  <si>
    <t>35280329</t>
  </si>
  <si>
    <t>35280330</t>
  </si>
  <si>
    <t>35280333</t>
  </si>
  <si>
    <t>35280334</t>
  </si>
  <si>
    <t>35280335</t>
  </si>
  <si>
    <t>35280336</t>
  </si>
  <si>
    <t>35280337</t>
  </si>
  <si>
    <t>35280342</t>
  </si>
  <si>
    <t>35280344</t>
  </si>
  <si>
    <t>35280345</t>
  </si>
  <si>
    <t>35280352</t>
  </si>
  <si>
    <t>35280353</t>
  </si>
  <si>
    <t>35280354</t>
  </si>
  <si>
    <t>35280355</t>
  </si>
  <si>
    <t>35280356</t>
  </si>
  <si>
    <t>35280357</t>
  </si>
  <si>
    <t>35280358</t>
  </si>
  <si>
    <t>35280360</t>
  </si>
  <si>
    <t>35280362</t>
  </si>
  <si>
    <t>35280364</t>
  </si>
  <si>
    <t>35280366</t>
  </si>
  <si>
    <t>35280367</t>
  </si>
  <si>
    <t>35280369</t>
  </si>
  <si>
    <t>35280370</t>
  </si>
  <si>
    <t>35280372</t>
  </si>
  <si>
    <t>35280374</t>
  </si>
  <si>
    <t>35280377</t>
  </si>
  <si>
    <t>35280380</t>
  </si>
  <si>
    <t>35280381</t>
  </si>
  <si>
    <t>35280382</t>
  </si>
  <si>
    <t>35280384</t>
  </si>
  <si>
    <t>35280385</t>
  </si>
  <si>
    <t>35280387</t>
  </si>
  <si>
    <t>35280388</t>
  </si>
  <si>
    <t>35280390</t>
  </si>
  <si>
    <t>35280391</t>
  </si>
  <si>
    <t>35280397</t>
  </si>
  <si>
    <t>35280398</t>
  </si>
  <si>
    <t>35280405</t>
  </si>
  <si>
    <t>35280406</t>
  </si>
  <si>
    <t>35280407</t>
  </si>
  <si>
    <t>35280408</t>
  </si>
  <si>
    <t>35280411</t>
  </si>
  <si>
    <t>35280413</t>
  </si>
  <si>
    <t>35280414</t>
  </si>
  <si>
    <t>35280416</t>
  </si>
  <si>
    <t>35280417</t>
  </si>
  <si>
    <t>35280419</t>
  </si>
  <si>
    <t>35280426</t>
  </si>
  <si>
    <t>35280427</t>
  </si>
  <si>
    <t>35280428</t>
  </si>
  <si>
    <t>35280436</t>
  </si>
  <si>
    <t>35280437</t>
  </si>
  <si>
    <t>35280438</t>
  </si>
  <si>
    <t>35280439</t>
  </si>
  <si>
    <t>35280441</t>
  </si>
  <si>
    <t>35280443</t>
  </si>
  <si>
    <t>35280445</t>
  </si>
  <si>
    <t>35280450</t>
  </si>
  <si>
    <t>35280451</t>
  </si>
  <si>
    <t>35280458</t>
  </si>
  <si>
    <t>35280459</t>
  </si>
  <si>
    <t>35280460</t>
  </si>
  <si>
    <t>35290007</t>
  </si>
  <si>
    <t>35290008</t>
  </si>
  <si>
    <t>35290009</t>
  </si>
  <si>
    <t>35290010</t>
  </si>
  <si>
    <t>35290011</t>
  </si>
  <si>
    <t>35290012</t>
  </si>
  <si>
    <t>35290013</t>
  </si>
  <si>
    <t>35290014</t>
  </si>
  <si>
    <t>35290015</t>
  </si>
  <si>
    <t>35290016</t>
  </si>
  <si>
    <t>35290017</t>
  </si>
  <si>
    <t>35290018</t>
  </si>
  <si>
    <t>35290019</t>
  </si>
  <si>
    <t>35290020</t>
  </si>
  <si>
    <t>35290021</t>
  </si>
  <si>
    <t>35290022</t>
  </si>
  <si>
    <t>35290023</t>
  </si>
  <si>
    <t>35290024</t>
  </si>
  <si>
    <t>35290025</t>
  </si>
  <si>
    <t>35290026</t>
  </si>
  <si>
    <t>35290027</t>
  </si>
  <si>
    <t>35290029</t>
  </si>
  <si>
    <t>35290030</t>
  </si>
  <si>
    <t>35290031</t>
  </si>
  <si>
    <t>35290032</t>
  </si>
  <si>
    <t>35290033</t>
  </si>
  <si>
    <t>35290034</t>
  </si>
  <si>
    <t>35290035</t>
  </si>
  <si>
    <t>35290036</t>
  </si>
  <si>
    <t>35290037</t>
  </si>
  <si>
    <t>35290038</t>
  </si>
  <si>
    <t>35290039</t>
  </si>
  <si>
    <t>35290040</t>
  </si>
  <si>
    <t>35290041</t>
  </si>
  <si>
    <t>35290042</t>
  </si>
  <si>
    <t>35290043</t>
  </si>
  <si>
    <t>35290044</t>
  </si>
  <si>
    <t>35290045</t>
  </si>
  <si>
    <t>35290046</t>
  </si>
  <si>
    <t>35290047</t>
  </si>
  <si>
    <t>35290048</t>
  </si>
  <si>
    <t>35290049</t>
  </si>
  <si>
    <t>35290050</t>
  </si>
  <si>
    <t>35290051</t>
  </si>
  <si>
    <t>35290052</t>
  </si>
  <si>
    <t>35290054</t>
  </si>
  <si>
    <t>35290055</t>
  </si>
  <si>
    <t>35290056</t>
  </si>
  <si>
    <t>35290057</t>
  </si>
  <si>
    <t>35290060</t>
  </si>
  <si>
    <t>35290066</t>
  </si>
  <si>
    <t>35290067</t>
  </si>
  <si>
    <t>35290068</t>
  </si>
  <si>
    <t>35290069</t>
  </si>
  <si>
    <t>35290070</t>
  </si>
  <si>
    <t>35290071</t>
  </si>
  <si>
    <t>35290084</t>
  </si>
  <si>
    <t>35290085</t>
  </si>
  <si>
    <t>35290086</t>
  </si>
  <si>
    <t>35290087</t>
  </si>
  <si>
    <t>35290088</t>
  </si>
  <si>
    <t>35290089</t>
  </si>
  <si>
    <t>35290090</t>
  </si>
  <si>
    <t>35290091</t>
  </si>
  <si>
    <t>35290092</t>
  </si>
  <si>
    <t>35290093</t>
  </si>
  <si>
    <t>35290094</t>
  </si>
  <si>
    <t>35290095</t>
  </si>
  <si>
    <t>35290096</t>
  </si>
  <si>
    <t>35290097</t>
  </si>
  <si>
    <t>35290098</t>
  </si>
  <si>
    <t>35290099</t>
  </si>
  <si>
    <t>35290100</t>
  </si>
  <si>
    <t>35290101</t>
  </si>
  <si>
    <t>35290102</t>
  </si>
  <si>
    <t>35290103</t>
  </si>
  <si>
    <t>35290104</t>
  </si>
  <si>
    <t>35290105</t>
  </si>
  <si>
    <t>35290106</t>
  </si>
  <si>
    <t>35290107</t>
  </si>
  <si>
    <t>35290108</t>
  </si>
  <si>
    <t>35290109</t>
  </si>
  <si>
    <t>35290110</t>
  </si>
  <si>
    <t>35290112</t>
  </si>
  <si>
    <t>35290114</t>
  </si>
  <si>
    <t>35290115</t>
  </si>
  <si>
    <t>35290116</t>
  </si>
  <si>
    <t>35290118</t>
  </si>
  <si>
    <t>35290119</t>
  </si>
  <si>
    <t>35290121</t>
  </si>
  <si>
    <t>35290122</t>
  </si>
  <si>
    <t>35290123</t>
  </si>
  <si>
    <t>35290124</t>
  </si>
  <si>
    <t>35290126</t>
  </si>
  <si>
    <t>35290128</t>
  </si>
  <si>
    <t>35290129</t>
  </si>
  <si>
    <t>35290130</t>
  </si>
  <si>
    <t>35290131</t>
  </si>
  <si>
    <t>35290132</t>
  </si>
  <si>
    <t>35290133</t>
  </si>
  <si>
    <t>35290134</t>
  </si>
  <si>
    <t>35290135</t>
  </si>
  <si>
    <t>35290136</t>
  </si>
  <si>
    <t>35290137</t>
  </si>
  <si>
    <t>35290138</t>
  </si>
  <si>
    <t>35290139</t>
  </si>
  <si>
    <t>35290140</t>
  </si>
  <si>
    <t>35290141</t>
  </si>
  <si>
    <t>35290142</t>
  </si>
  <si>
    <t>35290143</t>
  </si>
  <si>
    <t>35290144</t>
  </si>
  <si>
    <t>35290145</t>
  </si>
  <si>
    <t>35290146</t>
  </si>
  <si>
    <t>35290147</t>
  </si>
  <si>
    <t>35290148</t>
  </si>
  <si>
    <t>35290149</t>
  </si>
  <si>
    <t>35290150</t>
  </si>
  <si>
    <t>35290151</t>
  </si>
  <si>
    <t>35290152</t>
  </si>
  <si>
    <t>35290153</t>
  </si>
  <si>
    <t>35290154</t>
  </si>
  <si>
    <t>35290155</t>
  </si>
  <si>
    <t>35290156</t>
  </si>
  <si>
    <t>35290157</t>
  </si>
  <si>
    <t>35290158</t>
  </si>
  <si>
    <t>35290159</t>
  </si>
  <si>
    <t>35290164</t>
  </si>
  <si>
    <t>35290165</t>
  </si>
  <si>
    <t>35290221</t>
  </si>
  <si>
    <t>35290223</t>
  </si>
  <si>
    <t>35290224</t>
  </si>
  <si>
    <t>35290225</t>
  </si>
  <si>
    <t>35290226</t>
  </si>
  <si>
    <t>35290227</t>
  </si>
  <si>
    <t>35290228</t>
  </si>
  <si>
    <t>35290229</t>
  </si>
  <si>
    <t>35290230</t>
  </si>
  <si>
    <t>35290231</t>
  </si>
  <si>
    <t>35290234</t>
  </si>
  <si>
    <t>35290235</t>
  </si>
  <si>
    <t>35290236</t>
  </si>
  <si>
    <t>35290237</t>
  </si>
  <si>
    <t>35290238</t>
  </si>
  <si>
    <t>35290240</t>
  </si>
  <si>
    <t>35290241</t>
  </si>
  <si>
    <t>35290244</t>
  </si>
  <si>
    <t>35290245</t>
  </si>
  <si>
    <t>35290246</t>
  </si>
  <si>
    <t>35290247</t>
  </si>
  <si>
    <t>35290248</t>
  </si>
  <si>
    <t>35290249</t>
  </si>
  <si>
    <t>35290250</t>
  </si>
  <si>
    <t>35290251</t>
  </si>
  <si>
    <t>35290252</t>
  </si>
  <si>
    <t>35290253</t>
  </si>
  <si>
    <t>35290254</t>
  </si>
  <si>
    <t>35290255</t>
  </si>
  <si>
    <t>35290256</t>
  </si>
  <si>
    <t>35290257</t>
  </si>
  <si>
    <t>35290258</t>
  </si>
  <si>
    <t>35290259</t>
  </si>
  <si>
    <t>35290260</t>
  </si>
  <si>
    <t>35290261</t>
  </si>
  <si>
    <t>35290262</t>
  </si>
  <si>
    <t>35290263</t>
  </si>
  <si>
    <t>35290264</t>
  </si>
  <si>
    <t>35290265</t>
  </si>
  <si>
    <t>35290267</t>
  </si>
  <si>
    <t>35290270</t>
  </si>
  <si>
    <t>35290271</t>
  </si>
  <si>
    <t>35290272</t>
  </si>
  <si>
    <t>35290273</t>
  </si>
  <si>
    <t>35290274</t>
  </si>
  <si>
    <t>35290275</t>
  </si>
  <si>
    <t>35290276</t>
  </si>
  <si>
    <t>35290277</t>
  </si>
  <si>
    <t>35290278</t>
  </si>
  <si>
    <t>35290279</t>
  </si>
  <si>
    <t>35290280</t>
  </si>
  <si>
    <t>35290281</t>
  </si>
  <si>
    <t>35290282</t>
  </si>
  <si>
    <t>35290283</t>
  </si>
  <si>
    <t>35290284</t>
  </si>
  <si>
    <t>35290285</t>
  </si>
  <si>
    <t>35290286</t>
  </si>
  <si>
    <t>35290287</t>
  </si>
  <si>
    <t>35290288</t>
  </si>
  <si>
    <t>35290289</t>
  </si>
  <si>
    <t>35290290</t>
  </si>
  <si>
    <t>35290291</t>
  </si>
  <si>
    <t>35290292</t>
  </si>
  <si>
    <t>35290293</t>
  </si>
  <si>
    <t>35290294</t>
  </si>
  <si>
    <t>35290295</t>
  </si>
  <si>
    <t>35290296</t>
  </si>
  <si>
    <t>35290297</t>
  </si>
  <si>
    <t>35290298</t>
  </si>
  <si>
    <t>35290299</t>
  </si>
  <si>
    <t>35290300</t>
  </si>
  <si>
    <t>35290301</t>
  </si>
  <si>
    <t>35290302</t>
  </si>
  <si>
    <t>35290303</t>
  </si>
  <si>
    <t>35290304</t>
  </si>
  <si>
    <t>35290305</t>
  </si>
  <si>
    <t>35290306</t>
  </si>
  <si>
    <t>35290307</t>
  </si>
  <si>
    <t>35290308</t>
  </si>
  <si>
    <t>35290309</t>
  </si>
  <si>
    <t>35290310</t>
  </si>
  <si>
    <t>35290311</t>
  </si>
  <si>
    <t>35290313</t>
  </si>
  <si>
    <t>35290314</t>
  </si>
  <si>
    <t>35290316</t>
  </si>
  <si>
    <t>35290317</t>
  </si>
  <si>
    <t>35290318</t>
  </si>
  <si>
    <t>35290321</t>
  </si>
  <si>
    <t>35290322</t>
  </si>
  <si>
    <t>35290323</t>
  </si>
  <si>
    <t>35290324</t>
  </si>
  <si>
    <t>35290325</t>
  </si>
  <si>
    <t>35290326</t>
  </si>
  <si>
    <t>35290327</t>
  </si>
  <si>
    <t>35290328</t>
  </si>
  <si>
    <t>35290329</t>
  </si>
  <si>
    <t>35290330</t>
  </si>
  <si>
    <t>35290331</t>
  </si>
  <si>
    <t>35290332</t>
  </si>
  <si>
    <t>35290333</t>
  </si>
  <si>
    <t>35290335</t>
  </si>
  <si>
    <t>35290336</t>
  </si>
  <si>
    <t>35290338</t>
  </si>
  <si>
    <t>35290341</t>
  </si>
  <si>
    <t>35290342</t>
  </si>
  <si>
    <t>35290344</t>
  </si>
  <si>
    <t>35290347</t>
  </si>
  <si>
    <t>35290348</t>
  </si>
  <si>
    <t>35290349</t>
  </si>
  <si>
    <t>35290350</t>
  </si>
  <si>
    <t>35290351</t>
  </si>
  <si>
    <t>35290352</t>
  </si>
  <si>
    <t>35290353</t>
  </si>
  <si>
    <t>35290354</t>
  </si>
  <si>
    <t>35290355</t>
  </si>
  <si>
    <t>35290356</t>
  </si>
  <si>
    <t>35290357</t>
  </si>
  <si>
    <t>35290358</t>
  </si>
  <si>
    <t>35300002</t>
  </si>
  <si>
    <t>35300003</t>
  </si>
  <si>
    <t>35300004</t>
  </si>
  <si>
    <t>35300005</t>
  </si>
  <si>
    <t>35300006</t>
  </si>
  <si>
    <t>35300007</t>
  </si>
  <si>
    <t>35300008</t>
  </si>
  <si>
    <t>35300009</t>
  </si>
  <si>
    <t>35300010</t>
  </si>
  <si>
    <t>35300011</t>
  </si>
  <si>
    <t>35300012</t>
  </si>
  <si>
    <t>35300013</t>
  </si>
  <si>
    <t>35300027</t>
  </si>
  <si>
    <t>35300028</t>
  </si>
  <si>
    <t>35300029</t>
  </si>
  <si>
    <t>35300030</t>
  </si>
  <si>
    <t>35300031</t>
  </si>
  <si>
    <t>35300032</t>
  </si>
  <si>
    <t>35300033</t>
  </si>
  <si>
    <t>35300034</t>
  </si>
  <si>
    <t>35300035</t>
  </si>
  <si>
    <t>35300036</t>
  </si>
  <si>
    <t>35300037</t>
  </si>
  <si>
    <t>35300038</t>
  </si>
  <si>
    <t>35300039</t>
  </si>
  <si>
    <t>35300040</t>
  </si>
  <si>
    <t>35300041</t>
  </si>
  <si>
    <t>35300042</t>
  </si>
  <si>
    <t>35300043</t>
  </si>
  <si>
    <t>35300044</t>
  </si>
  <si>
    <t>35300045</t>
  </si>
  <si>
    <t>35300046</t>
  </si>
  <si>
    <t>35300047</t>
  </si>
  <si>
    <t>35300048</t>
  </si>
  <si>
    <t>35300049</t>
  </si>
  <si>
    <t>35300050</t>
  </si>
  <si>
    <t>35300051</t>
  </si>
  <si>
    <t>35300052</t>
  </si>
  <si>
    <t>35300053</t>
  </si>
  <si>
    <t>35300054</t>
  </si>
  <si>
    <t>35300055</t>
  </si>
  <si>
    <t>35300056</t>
  </si>
  <si>
    <t>35300057</t>
  </si>
  <si>
    <t>35300058</t>
  </si>
  <si>
    <t>35300059</t>
  </si>
  <si>
    <t>35300060</t>
  </si>
  <si>
    <t>35300061</t>
  </si>
  <si>
    <t>35300062</t>
  </si>
  <si>
    <t>35300063</t>
  </si>
  <si>
    <t>35300064</t>
  </si>
  <si>
    <t>35300065</t>
  </si>
  <si>
    <t>35300066</t>
  </si>
  <si>
    <t>35300070</t>
  </si>
  <si>
    <t>35300071</t>
  </si>
  <si>
    <t>35300072</t>
  </si>
  <si>
    <t>35300073</t>
  </si>
  <si>
    <t>35300074</t>
  </si>
  <si>
    <t>35300075</t>
  </si>
  <si>
    <t>35300076</t>
  </si>
  <si>
    <t>35300078</t>
  </si>
  <si>
    <t>35300079</t>
  </si>
  <si>
    <t>35300080</t>
  </si>
  <si>
    <t>35300081</t>
  </si>
  <si>
    <t>35300082</t>
  </si>
  <si>
    <t>35300084</t>
  </si>
  <si>
    <t>35300085</t>
  </si>
  <si>
    <t>35300086</t>
  </si>
  <si>
    <t>35300087</t>
  </si>
  <si>
    <t>35300088</t>
  </si>
  <si>
    <t>35300089</t>
  </si>
  <si>
    <t>35300090</t>
  </si>
  <si>
    <t>35300091</t>
  </si>
  <si>
    <t>35300092</t>
  </si>
  <si>
    <t>35300095</t>
  </si>
  <si>
    <t>35300096</t>
  </si>
  <si>
    <t>35300097</t>
  </si>
  <si>
    <t>35300098</t>
  </si>
  <si>
    <t>35300099</t>
  </si>
  <si>
    <t>35300100</t>
  </si>
  <si>
    <t>35300101</t>
  </si>
  <si>
    <t>35300104</t>
  </si>
  <si>
    <t>35300110</t>
  </si>
  <si>
    <t>35300112</t>
  </si>
  <si>
    <t>35300113</t>
  </si>
  <si>
    <t>35300116</t>
  </si>
  <si>
    <t>35300117</t>
  </si>
  <si>
    <t>35300118</t>
  </si>
  <si>
    <t>35300119</t>
  </si>
  <si>
    <t>35300120</t>
  </si>
  <si>
    <t>35300121</t>
  </si>
  <si>
    <t>35300122</t>
  </si>
  <si>
    <t>35300125</t>
  </si>
  <si>
    <t>35300126</t>
  </si>
  <si>
    <t>35300127</t>
  </si>
  <si>
    <t>35300128</t>
  </si>
  <si>
    <t>35300129</t>
  </si>
  <si>
    <t>35300130</t>
  </si>
  <si>
    <t>35300131</t>
  </si>
  <si>
    <t>35300132</t>
  </si>
  <si>
    <t>35300133</t>
  </si>
  <si>
    <t>35300134</t>
  </si>
  <si>
    <t>35300135</t>
  </si>
  <si>
    <t>35300136</t>
  </si>
  <si>
    <t>35300137</t>
  </si>
  <si>
    <t>35300138</t>
  </si>
  <si>
    <t>35300139</t>
  </si>
  <si>
    <t>35300140</t>
  </si>
  <si>
    <t>35300141</t>
  </si>
  <si>
    <t>35300142</t>
  </si>
  <si>
    <t>35300143</t>
  </si>
  <si>
    <t>35300144</t>
  </si>
  <si>
    <t>35300145</t>
  </si>
  <si>
    <t>35300146</t>
  </si>
  <si>
    <t>35300147</t>
  </si>
  <si>
    <t>35300148</t>
  </si>
  <si>
    <t>35300149</t>
  </si>
  <si>
    <t>35300150</t>
  </si>
  <si>
    <t>35300151</t>
  </si>
  <si>
    <t>35300152</t>
  </si>
  <si>
    <t>35300153</t>
  </si>
  <si>
    <t>35300154</t>
  </si>
  <si>
    <t>35300155</t>
  </si>
  <si>
    <t>35300158</t>
  </si>
  <si>
    <t>35300159</t>
  </si>
  <si>
    <t>35300160</t>
  </si>
  <si>
    <t>35300161</t>
  </si>
  <si>
    <t>35300162</t>
  </si>
  <si>
    <t>35300163</t>
  </si>
  <si>
    <t>35300164</t>
  </si>
  <si>
    <t>35300165</t>
  </si>
  <si>
    <t>35300166</t>
  </si>
  <si>
    <t>35300167</t>
  </si>
  <si>
    <t>35300168</t>
  </si>
  <si>
    <t>35300169</t>
  </si>
  <si>
    <t>35300171</t>
  </si>
  <si>
    <t>35300172</t>
  </si>
  <si>
    <t>35300173</t>
  </si>
  <si>
    <t>35300177</t>
  </si>
  <si>
    <t>35300179</t>
  </si>
  <si>
    <t>35300180</t>
  </si>
  <si>
    <t>35300181</t>
  </si>
  <si>
    <t>35300182</t>
  </si>
  <si>
    <t>35300183</t>
  </si>
  <si>
    <t>35300184</t>
  </si>
  <si>
    <t>35300185</t>
  </si>
  <si>
    <t>35300186</t>
  </si>
  <si>
    <t>35300187</t>
  </si>
  <si>
    <t>35300189</t>
  </si>
  <si>
    <t>35300190</t>
  </si>
  <si>
    <t>35300191</t>
  </si>
  <si>
    <t>35300192</t>
  </si>
  <si>
    <t>35300193</t>
  </si>
  <si>
    <t>35300194</t>
  </si>
  <si>
    <t>35300195</t>
  </si>
  <si>
    <t>35300196</t>
  </si>
  <si>
    <t>35300197</t>
  </si>
  <si>
    <t>35300198</t>
  </si>
  <si>
    <t>35300199</t>
  </si>
  <si>
    <t>35300200</t>
  </si>
  <si>
    <t>35300201</t>
  </si>
  <si>
    <t>35300202</t>
  </si>
  <si>
    <t>35300203</t>
  </si>
  <si>
    <t>35300204</t>
  </si>
  <si>
    <t>35300205</t>
  </si>
  <si>
    <t>35300206</t>
  </si>
  <si>
    <t>35300207</t>
  </si>
  <si>
    <t>35300208</t>
  </si>
  <si>
    <t>35300212</t>
  </si>
  <si>
    <t>35300213</t>
  </si>
  <si>
    <t>35300214</t>
  </si>
  <si>
    <t>35300217</t>
  </si>
  <si>
    <t>35300218</t>
  </si>
  <si>
    <t>35300219</t>
  </si>
  <si>
    <t>35300222</t>
  </si>
  <si>
    <t>35300223</t>
  </si>
  <si>
    <t>35300224</t>
  </si>
  <si>
    <t>35300225</t>
  </si>
  <si>
    <t>35300226</t>
  </si>
  <si>
    <t>35300227</t>
  </si>
  <si>
    <t>35300228</t>
  </si>
  <si>
    <t>35300231</t>
  </si>
  <si>
    <t>35300237</t>
  </si>
  <si>
    <t>35300238</t>
  </si>
  <si>
    <t>35300243</t>
  </si>
  <si>
    <t>35300247</t>
  </si>
  <si>
    <t>35300249</t>
  </si>
  <si>
    <t>35300250</t>
  </si>
  <si>
    <t>35300252</t>
  </si>
  <si>
    <t>35300253</t>
  </si>
  <si>
    <t>35300254</t>
  </si>
  <si>
    <t>35300255</t>
  </si>
  <si>
    <t>35300256</t>
  </si>
  <si>
    <t>35300259</t>
  </si>
  <si>
    <t>35300262</t>
  </si>
  <si>
    <t>35300265</t>
  </si>
  <si>
    <t>35300266</t>
  </si>
  <si>
    <t>35300267</t>
  </si>
  <si>
    <t>35300268</t>
  </si>
  <si>
    <t>35300269</t>
  </si>
  <si>
    <t>35300273</t>
  </si>
  <si>
    <t>35300275</t>
  </si>
  <si>
    <t>35300276</t>
  </si>
  <si>
    <t>35300277</t>
  </si>
  <si>
    <t>35300280</t>
  </si>
  <si>
    <t>35300282</t>
  </si>
  <si>
    <t>35300283</t>
  </si>
  <si>
    <t>35300285</t>
  </si>
  <si>
    <t>35300286</t>
  </si>
  <si>
    <t>35300287</t>
  </si>
  <si>
    <t>35300288</t>
  </si>
  <si>
    <t>35300289</t>
  </si>
  <si>
    <t>35300290</t>
  </si>
  <si>
    <t>35300291</t>
  </si>
  <si>
    <t>35300292</t>
  </si>
  <si>
    <t>35300296</t>
  </si>
  <si>
    <t>35300297</t>
  </si>
  <si>
    <t>35300298</t>
  </si>
  <si>
    <t>35300329</t>
  </si>
  <si>
    <t>35300330</t>
  </si>
  <si>
    <t>35300332</t>
  </si>
  <si>
    <t>35300333</t>
  </si>
  <si>
    <t>35300334</t>
  </si>
  <si>
    <t>35300335</t>
  </si>
  <si>
    <t>35300338</t>
  </si>
  <si>
    <t>35300339</t>
  </si>
  <si>
    <t>35300340</t>
  </si>
  <si>
    <t>35300341</t>
  </si>
  <si>
    <t>35300343</t>
  </si>
  <si>
    <t>35300344</t>
  </si>
  <si>
    <t>35300347</t>
  </si>
  <si>
    <t>35300348</t>
  </si>
  <si>
    <t>35300349</t>
  </si>
  <si>
    <t>35300350</t>
  </si>
  <si>
    <t>35300351</t>
  </si>
  <si>
    <t>35300353</t>
  </si>
  <si>
    <t>35300354</t>
  </si>
  <si>
    <t>35300355</t>
  </si>
  <si>
    <t>35300357</t>
  </si>
  <si>
    <t>35300358</t>
  </si>
  <si>
    <t>35300359</t>
  </si>
  <si>
    <t>35300360</t>
  </si>
  <si>
    <t>35300361</t>
  </si>
  <si>
    <t>35300362</t>
  </si>
  <si>
    <t>35300363</t>
  </si>
  <si>
    <t>35300364</t>
  </si>
  <si>
    <t>35300365</t>
  </si>
  <si>
    <t>35300366</t>
  </si>
  <si>
    <t>35300367</t>
  </si>
  <si>
    <t>35300368</t>
  </si>
  <si>
    <t>35300369</t>
  </si>
  <si>
    <t>35300370</t>
  </si>
  <si>
    <t>35300371</t>
  </si>
  <si>
    <t>35300372</t>
  </si>
  <si>
    <t>35300373</t>
  </si>
  <si>
    <t>35300374</t>
  </si>
  <si>
    <t>35300375</t>
  </si>
  <si>
    <t>35300376</t>
  </si>
  <si>
    <t>35300377</t>
  </si>
  <si>
    <t>35300378</t>
  </si>
  <si>
    <t>35300379</t>
  </si>
  <si>
    <t>35300380</t>
  </si>
  <si>
    <t>35300381</t>
  </si>
  <si>
    <t>35300382</t>
  </si>
  <si>
    <t>35300383</t>
  </si>
  <si>
    <t>35300384</t>
  </si>
  <si>
    <t>35300385</t>
  </si>
  <si>
    <t>35300386</t>
  </si>
  <si>
    <t>35300387</t>
  </si>
  <si>
    <t>35300388</t>
  </si>
  <si>
    <t>35300389</t>
  </si>
  <si>
    <t>35300390</t>
  </si>
  <si>
    <t>35300391</t>
  </si>
  <si>
    <t>35300392</t>
  </si>
  <si>
    <t>35300393</t>
  </si>
  <si>
    <t>35300394</t>
  </si>
  <si>
    <t>35300395</t>
  </si>
  <si>
    <t>35300396</t>
  </si>
  <si>
    <t>35300397</t>
  </si>
  <si>
    <t>35300398</t>
  </si>
  <si>
    <t>35300399</t>
  </si>
  <si>
    <t>35300400</t>
  </si>
  <si>
    <t>35300401</t>
  </si>
  <si>
    <t>35300402</t>
  </si>
  <si>
    <t>35300403</t>
  </si>
  <si>
    <t>35300404</t>
  </si>
  <si>
    <t>35300405</t>
  </si>
  <si>
    <t>35300406</t>
  </si>
  <si>
    <t>35300407</t>
  </si>
  <si>
    <t>35300408</t>
  </si>
  <si>
    <t>35300409</t>
  </si>
  <si>
    <t>35300410</t>
  </si>
  <si>
    <t>35300413</t>
  </si>
  <si>
    <t>35300414</t>
  </si>
  <si>
    <t>35300415</t>
  </si>
  <si>
    <t>35300416</t>
  </si>
  <si>
    <t>35300417</t>
  </si>
  <si>
    <t>35300418</t>
  </si>
  <si>
    <t>35300424</t>
  </si>
  <si>
    <t>35300425</t>
  </si>
  <si>
    <t>35300429</t>
  </si>
  <si>
    <t>35300431</t>
  </si>
  <si>
    <t>35300432</t>
  </si>
  <si>
    <t>35300433</t>
  </si>
  <si>
    <t>35300434</t>
  </si>
  <si>
    <t>35300435</t>
  </si>
  <si>
    <t>35300436</t>
  </si>
  <si>
    <t>35300437</t>
  </si>
  <si>
    <t>35300438</t>
  </si>
  <si>
    <t>35300439</t>
  </si>
  <si>
    <t>35300440</t>
  </si>
  <si>
    <t>35300441</t>
  </si>
  <si>
    <t>35300442</t>
  </si>
  <si>
    <t>35300443</t>
  </si>
  <si>
    <t>35300444</t>
  </si>
  <si>
    <t>35300445</t>
  </si>
  <si>
    <t>35300446</t>
  </si>
  <si>
    <t>35300447</t>
  </si>
  <si>
    <t>35300448</t>
  </si>
  <si>
    <t>35300449</t>
  </si>
  <si>
    <t>35300450</t>
  </si>
  <si>
    <t>35300451</t>
  </si>
  <si>
    <t>35300452</t>
  </si>
  <si>
    <t>35300453</t>
  </si>
  <si>
    <t>35300454</t>
  </si>
  <si>
    <t>35300455</t>
  </si>
  <si>
    <t>35300456</t>
  </si>
  <si>
    <t>35300460</t>
  </si>
  <si>
    <t>35300462</t>
  </si>
  <si>
    <t>35300463</t>
  </si>
  <si>
    <t>35300464</t>
  </si>
  <si>
    <t>35300466</t>
  </si>
  <si>
    <t>35300469</t>
  </si>
  <si>
    <t>35300470</t>
  </si>
  <si>
    <t>35300471</t>
  </si>
  <si>
    <t>35300472</t>
  </si>
  <si>
    <t>35300473</t>
  </si>
  <si>
    <t>35300476</t>
  </si>
  <si>
    <t>35300477</t>
  </si>
  <si>
    <t>35300478</t>
  </si>
  <si>
    <t>35300479</t>
  </si>
  <si>
    <t>35300480</t>
  </si>
  <si>
    <t>35300481</t>
  </si>
  <si>
    <t>35300482</t>
  </si>
  <si>
    <t>35300483</t>
  </si>
  <si>
    <t>35300484</t>
  </si>
  <si>
    <t>35300485</t>
  </si>
  <si>
    <t>35300486</t>
  </si>
  <si>
    <t>35300487</t>
  </si>
  <si>
    <t>35300488</t>
  </si>
  <si>
    <t>35300489</t>
  </si>
  <si>
    <t>35300492</t>
  </si>
  <si>
    <t>35300493</t>
  </si>
  <si>
    <t>35300494</t>
  </si>
  <si>
    <t>35300495</t>
  </si>
  <si>
    <t>35300496</t>
  </si>
  <si>
    <t>35300498</t>
  </si>
  <si>
    <t>35300500</t>
  </si>
  <si>
    <t>35300501</t>
  </si>
  <si>
    <t>35300502</t>
  </si>
  <si>
    <t>35300503</t>
  </si>
  <si>
    <t>35300504</t>
  </si>
  <si>
    <t>35300505</t>
  </si>
  <si>
    <t>35300507</t>
  </si>
  <si>
    <t>35300508</t>
  </si>
  <si>
    <t>35300510</t>
  </si>
  <si>
    <t>35300511</t>
  </si>
  <si>
    <t>35300512</t>
  </si>
  <si>
    <t>35300514</t>
  </si>
  <si>
    <t>35300515</t>
  </si>
  <si>
    <t>35300516</t>
  </si>
  <si>
    <t>35300517</t>
  </si>
  <si>
    <t>35300525</t>
  </si>
  <si>
    <t>35300526</t>
  </si>
  <si>
    <t>35300527</t>
  </si>
  <si>
    <t>35300528</t>
  </si>
  <si>
    <t>35300529</t>
  </si>
  <si>
    <t>35300530</t>
  </si>
  <si>
    <t>35300531</t>
  </si>
  <si>
    <t>35300537</t>
  </si>
  <si>
    <t>35300538</t>
  </si>
  <si>
    <t>35300539</t>
  </si>
  <si>
    <t>35300540</t>
  </si>
  <si>
    <t>35300541</t>
  </si>
  <si>
    <t>35300542</t>
  </si>
  <si>
    <t>35300543</t>
  </si>
  <si>
    <t>35300544</t>
  </si>
  <si>
    <t>35300545</t>
  </si>
  <si>
    <t>35300547</t>
  </si>
  <si>
    <t>35300548</t>
  </si>
  <si>
    <t>35300549</t>
  </si>
  <si>
    <t>35300550</t>
  </si>
  <si>
    <t>35300551</t>
  </si>
  <si>
    <t>35300552</t>
  </si>
  <si>
    <t>35300553</t>
  </si>
  <si>
    <t>35300554</t>
  </si>
  <si>
    <t>35300555</t>
  </si>
  <si>
    <t>35300556</t>
  </si>
  <si>
    <t>35300557</t>
  </si>
  <si>
    <t>35300558</t>
  </si>
  <si>
    <t>35300559</t>
  </si>
  <si>
    <t>35300560</t>
  </si>
  <si>
    <t>35300561</t>
  </si>
  <si>
    <t>35300563</t>
  </si>
  <si>
    <t>35300564</t>
  </si>
  <si>
    <t>35300565</t>
  </si>
  <si>
    <t>35300566</t>
  </si>
  <si>
    <t>35300567</t>
  </si>
  <si>
    <t>35300568</t>
  </si>
  <si>
    <t>35300569</t>
  </si>
  <si>
    <t>35300573</t>
  </si>
  <si>
    <t>35300574</t>
  </si>
  <si>
    <t>35300575</t>
  </si>
  <si>
    <t>35300579</t>
  </si>
  <si>
    <t>35300580</t>
  </si>
  <si>
    <t>35300581</t>
  </si>
  <si>
    <t>35300582</t>
  </si>
  <si>
    <t>35300583</t>
  </si>
  <si>
    <t>35300584</t>
  </si>
  <si>
    <t>35300587</t>
  </si>
  <si>
    <t>35300588</t>
  </si>
  <si>
    <t>35300589</t>
  </si>
  <si>
    <t>35300590</t>
  </si>
  <si>
    <t>35300591</t>
  </si>
  <si>
    <t>35300598</t>
  </si>
  <si>
    <t>35300599</t>
  </si>
  <si>
    <t>35300600</t>
  </si>
  <si>
    <t>35300611</t>
  </si>
  <si>
    <t>35300612</t>
  </si>
  <si>
    <t>35300613</t>
  </si>
  <si>
    <t>35300614</t>
  </si>
  <si>
    <t>35300615</t>
  </si>
  <si>
    <t>35300618</t>
  </si>
  <si>
    <t>35300619</t>
  </si>
  <si>
    <t>35300620</t>
  </si>
  <si>
    <t>35300621</t>
  </si>
  <si>
    <t>35300622</t>
  </si>
  <si>
    <t>35300623</t>
  </si>
  <si>
    <t>35300624</t>
  </si>
  <si>
    <t>35300625</t>
  </si>
  <si>
    <t>35300626</t>
  </si>
  <si>
    <t>35300627</t>
  </si>
  <si>
    <t>35300628</t>
  </si>
  <si>
    <t>35300629</t>
  </si>
  <si>
    <t>35300630</t>
  </si>
  <si>
    <t>35300631</t>
  </si>
  <si>
    <t>35300632</t>
  </si>
  <si>
    <t>35300633</t>
  </si>
  <si>
    <t>35300634</t>
  </si>
  <si>
    <t>35300636</t>
  </si>
  <si>
    <t>35300639</t>
  </si>
  <si>
    <t>35300640</t>
  </si>
  <si>
    <t>35300641</t>
  </si>
  <si>
    <t>35300642</t>
  </si>
  <si>
    <t>35300645</t>
  </si>
  <si>
    <t>35300646</t>
  </si>
  <si>
    <t>35300647</t>
  </si>
  <si>
    <t>35300648</t>
  </si>
  <si>
    <t>35300649</t>
  </si>
  <si>
    <t>35300650</t>
  </si>
  <si>
    <t>35300651</t>
  </si>
  <si>
    <t>35300652</t>
  </si>
  <si>
    <t>35300653</t>
  </si>
  <si>
    <t>35300654</t>
  </si>
  <si>
    <t>35300655</t>
  </si>
  <si>
    <t>35300656</t>
  </si>
  <si>
    <t>35300657</t>
  </si>
  <si>
    <t>35300658</t>
  </si>
  <si>
    <t>35300660</t>
  </si>
  <si>
    <t>35300661</t>
  </si>
  <si>
    <t>35300662</t>
  </si>
  <si>
    <t>35300663</t>
  </si>
  <si>
    <t>35300664</t>
  </si>
  <si>
    <t>35300665</t>
  </si>
  <si>
    <t>35300667</t>
  </si>
  <si>
    <t>35300671</t>
  </si>
  <si>
    <t>35300674</t>
  </si>
  <si>
    <t>35300677</t>
  </si>
  <si>
    <t>35300678</t>
  </si>
  <si>
    <t>35300679</t>
  </si>
  <si>
    <t>35300680</t>
  </si>
  <si>
    <t>35300681</t>
  </si>
  <si>
    <t>35300682</t>
  </si>
  <si>
    <t>35300683</t>
  </si>
  <si>
    <t>35300684</t>
  </si>
  <si>
    <t>35300685</t>
  </si>
  <si>
    <t>35300686</t>
  </si>
  <si>
    <t>35300687</t>
  </si>
  <si>
    <t>35300688</t>
  </si>
  <si>
    <t>35300689</t>
  </si>
  <si>
    <t>35300693</t>
  </si>
  <si>
    <t>35300694</t>
  </si>
  <si>
    <t>35300701</t>
  </si>
  <si>
    <t>35300702</t>
  </si>
  <si>
    <t>35300705</t>
  </si>
  <si>
    <t>35300706</t>
  </si>
  <si>
    <t>35300707</t>
  </si>
  <si>
    <t>35300708</t>
  </si>
  <si>
    <t>35300709</t>
  </si>
  <si>
    <t>35300711</t>
  </si>
  <si>
    <t>35300713</t>
  </si>
  <si>
    <t>35300714</t>
  </si>
  <si>
    <t>35300716</t>
  </si>
  <si>
    <t>35300717</t>
  </si>
  <si>
    <t>35300718</t>
  </si>
  <si>
    <t>35300719</t>
  </si>
  <si>
    <t>35300720</t>
  </si>
  <si>
    <t>35300721</t>
  </si>
  <si>
    <t>35300722</t>
  </si>
  <si>
    <t>35300726</t>
  </si>
  <si>
    <t>35300727</t>
  </si>
  <si>
    <t>35300728</t>
  </si>
  <si>
    <t>35300729</t>
  </si>
  <si>
    <t>35300730</t>
  </si>
  <si>
    <t>35300732</t>
  </si>
  <si>
    <t>35300734</t>
  </si>
  <si>
    <t>35300737</t>
  </si>
  <si>
    <t>35300738</t>
  </si>
  <si>
    <t>35300739</t>
  </si>
  <si>
    <t>35300740</t>
  </si>
  <si>
    <t>35300741</t>
  </si>
  <si>
    <t>35300742</t>
  </si>
  <si>
    <t>35300743</t>
  </si>
  <si>
    <t>35300744</t>
  </si>
  <si>
    <t>35300745</t>
  </si>
  <si>
    <t>35300746</t>
  </si>
  <si>
    <t>35300747</t>
  </si>
  <si>
    <t>35300749</t>
  </si>
  <si>
    <t>35300751</t>
  </si>
  <si>
    <t>35300754</t>
  </si>
  <si>
    <t>35300755</t>
  </si>
  <si>
    <t>35300756</t>
  </si>
  <si>
    <t>35300757</t>
  </si>
  <si>
    <t>35300758</t>
  </si>
  <si>
    <t>35300759</t>
  </si>
  <si>
    <t>35300760</t>
  </si>
  <si>
    <t>35300761</t>
  </si>
  <si>
    <t>35300762</t>
  </si>
  <si>
    <t>35300763</t>
  </si>
  <si>
    <t>35300764</t>
  </si>
  <si>
    <t>35300765</t>
  </si>
  <si>
    <t>35300766</t>
  </si>
  <si>
    <t>35300767</t>
  </si>
  <si>
    <t>35300768</t>
  </si>
  <si>
    <t>35300769</t>
  </si>
  <si>
    <t>35300770</t>
  </si>
  <si>
    <t>35300771</t>
  </si>
  <si>
    <t>35300772</t>
  </si>
  <si>
    <t>35300773</t>
  </si>
  <si>
    <t>35300774</t>
  </si>
  <si>
    <t>35300775</t>
  </si>
  <si>
    <t>35300777</t>
  </si>
  <si>
    <t>35300778</t>
  </si>
  <si>
    <t>35300780</t>
  </si>
  <si>
    <t>35300783</t>
  </si>
  <si>
    <t>35300784</t>
  </si>
  <si>
    <t>35300785</t>
  </si>
  <si>
    <t>35300786</t>
  </si>
  <si>
    <t>35300787</t>
  </si>
  <si>
    <t>35300788</t>
  </si>
  <si>
    <t>35300789</t>
  </si>
  <si>
    <t>35300790</t>
  </si>
  <si>
    <t>35300791</t>
  </si>
  <si>
    <t>35300792</t>
  </si>
  <si>
    <t>35300793</t>
  </si>
  <si>
    <t>35300795</t>
  </si>
  <si>
    <t>35300796</t>
  </si>
  <si>
    <t>35300797</t>
  </si>
  <si>
    <t>35300798</t>
  </si>
  <si>
    <t>35300799</t>
  </si>
  <si>
    <t>35300800</t>
  </si>
  <si>
    <t>35300801</t>
  </si>
  <si>
    <t>35300802</t>
  </si>
  <si>
    <t>35300803</t>
  </si>
  <si>
    <t>35300804</t>
  </si>
  <si>
    <t>35300805</t>
  </si>
  <si>
    <t>35300806</t>
  </si>
  <si>
    <t>35300807</t>
  </si>
  <si>
    <t>35300808</t>
  </si>
  <si>
    <t>35300809</t>
  </si>
  <si>
    <t>35300810</t>
  </si>
  <si>
    <t>35300811</t>
  </si>
  <si>
    <t>35300812</t>
  </si>
  <si>
    <t>35300813</t>
  </si>
  <si>
    <t>35300814</t>
  </si>
  <si>
    <t>35300815</t>
  </si>
  <si>
    <t>35300816</t>
  </si>
  <si>
    <t>35300818</t>
  </si>
  <si>
    <t>35300819</t>
  </si>
  <si>
    <t>35300821</t>
  </si>
  <si>
    <t>35300822</t>
  </si>
  <si>
    <t>35300823</t>
  </si>
  <si>
    <t>35300824</t>
  </si>
  <si>
    <t>35300825</t>
  </si>
  <si>
    <t>35300826</t>
  </si>
  <si>
    <t>35300827</t>
  </si>
  <si>
    <t>35300828</t>
  </si>
  <si>
    <t>35300830</t>
  </si>
  <si>
    <t>35300832</t>
  </si>
  <si>
    <t>35300833</t>
  </si>
  <si>
    <t>35300836</t>
  </si>
  <si>
    <t>35300837</t>
  </si>
  <si>
    <t>35300838</t>
  </si>
  <si>
    <t>35300839</t>
  </si>
  <si>
    <t>35300840</t>
  </si>
  <si>
    <t>35300841</t>
  </si>
  <si>
    <t>35300842</t>
  </si>
  <si>
    <t>35300843</t>
  </si>
  <si>
    <t>35300844</t>
  </si>
  <si>
    <t>35300845</t>
  </si>
  <si>
    <t>35300846</t>
  </si>
  <si>
    <t>35300847</t>
  </si>
  <si>
    <t>35300850</t>
  </si>
  <si>
    <t>35300851</t>
  </si>
  <si>
    <t>35300853</t>
  </si>
  <si>
    <t>35300854</t>
  </si>
  <si>
    <t>35300856</t>
  </si>
  <si>
    <t>35300857</t>
  </si>
  <si>
    <t>35300858</t>
  </si>
  <si>
    <t>35300859</t>
  </si>
  <si>
    <t>35300860</t>
  </si>
  <si>
    <t>35300861</t>
  </si>
  <si>
    <t>35300863</t>
  </si>
  <si>
    <t>35300864</t>
  </si>
  <si>
    <t>35300869</t>
  </si>
  <si>
    <t>35300870</t>
  </si>
  <si>
    <t>35300871</t>
  </si>
  <si>
    <t>35300872</t>
  </si>
  <si>
    <t>35300873</t>
  </si>
  <si>
    <t>35300874</t>
  </si>
  <si>
    <t>35300875</t>
  </si>
  <si>
    <t>35300876</t>
  </si>
  <si>
    <t>35300877</t>
  </si>
  <si>
    <t>35300878</t>
  </si>
  <si>
    <t>35300881</t>
  </si>
  <si>
    <t>35300882</t>
  </si>
  <si>
    <t>35300883</t>
  </si>
  <si>
    <t>35300885</t>
  </si>
  <si>
    <t>35300886</t>
  </si>
  <si>
    <t>35300887</t>
  </si>
  <si>
    <t>35300888</t>
  </si>
  <si>
    <t>35300889</t>
  </si>
  <si>
    <t>35300890</t>
  </si>
  <si>
    <t>35300891</t>
  </si>
  <si>
    <t>35300892</t>
  </si>
  <si>
    <t>35300894</t>
  </si>
  <si>
    <t>35300895</t>
  </si>
  <si>
    <t>35300896</t>
  </si>
  <si>
    <t>35300899</t>
  </si>
  <si>
    <t>35300900</t>
  </si>
  <si>
    <t>35300902</t>
  </si>
  <si>
    <t>35300904</t>
  </si>
  <si>
    <t>35300906</t>
  </si>
  <si>
    <t>35300908</t>
  </si>
  <si>
    <t>35300909</t>
  </si>
  <si>
    <t>35300911</t>
  </si>
  <si>
    <t>35300913</t>
  </si>
  <si>
    <t>35300916</t>
  </si>
  <si>
    <t>35300917</t>
  </si>
  <si>
    <t>35300918</t>
  </si>
  <si>
    <t>35300919</t>
  </si>
  <si>
    <t>35300920</t>
  </si>
  <si>
    <t>35300921</t>
  </si>
  <si>
    <t>35300922</t>
  </si>
  <si>
    <t>35300927</t>
  </si>
  <si>
    <t>35300928</t>
  </si>
  <si>
    <t>35300929</t>
  </si>
  <si>
    <t>35300930</t>
  </si>
  <si>
    <t>35300932</t>
  </si>
  <si>
    <t>35300934</t>
  </si>
  <si>
    <t>35300936</t>
  </si>
  <si>
    <t>35300938</t>
  </si>
  <si>
    <t>35300939</t>
  </si>
  <si>
    <t>35300942</t>
  </si>
  <si>
    <t>35300943</t>
  </si>
  <si>
    <t>35300944</t>
  </si>
  <si>
    <t>35300945</t>
  </si>
  <si>
    <t>35300946</t>
  </si>
  <si>
    <t>35300947</t>
  </si>
  <si>
    <t>35300948</t>
  </si>
  <si>
    <t>35300949</t>
  </si>
  <si>
    <t>35300950</t>
  </si>
  <si>
    <t>35300952</t>
  </si>
  <si>
    <t>35300954</t>
  </si>
  <si>
    <t>35300955</t>
  </si>
  <si>
    <t>35300957</t>
  </si>
  <si>
    <t>35300958</t>
  </si>
  <si>
    <t>35300960</t>
  </si>
  <si>
    <t>35300961</t>
  </si>
  <si>
    <t>35300962</t>
  </si>
  <si>
    <t>35300963</t>
  </si>
  <si>
    <t>35300965</t>
  </si>
  <si>
    <t>35300966</t>
  </si>
  <si>
    <t>35300967</t>
  </si>
  <si>
    <t>35300968</t>
  </si>
  <si>
    <t>35300970</t>
  </si>
  <si>
    <t>35300971</t>
  </si>
  <si>
    <t>35300972</t>
  </si>
  <si>
    <t>35300973</t>
  </si>
  <si>
    <t>35300974</t>
  </si>
  <si>
    <t>35300975</t>
  </si>
  <si>
    <t>35300976</t>
  </si>
  <si>
    <t>35300977</t>
  </si>
  <si>
    <t>35300979</t>
  </si>
  <si>
    <t>35300980</t>
  </si>
  <si>
    <t>35300981</t>
  </si>
  <si>
    <t>35300982</t>
  </si>
  <si>
    <t>35300983</t>
  </si>
  <si>
    <t>35300984</t>
  </si>
  <si>
    <t>35300985</t>
  </si>
  <si>
    <t>35300987</t>
  </si>
  <si>
    <t>35300988</t>
  </si>
  <si>
    <t>35300989</t>
  </si>
  <si>
    <t>35300991</t>
  </si>
  <si>
    <t>35300992</t>
  </si>
  <si>
    <t>35300993</t>
  </si>
  <si>
    <t>35300995</t>
  </si>
  <si>
    <t>35300996</t>
  </si>
  <si>
    <t>35300997</t>
  </si>
  <si>
    <t>35300998</t>
  </si>
  <si>
    <t>35300999</t>
  </si>
  <si>
    <t>35301001</t>
  </si>
  <si>
    <t>35301002</t>
  </si>
  <si>
    <t>35301003</t>
  </si>
  <si>
    <t>35301004</t>
  </si>
  <si>
    <t>35301005</t>
  </si>
  <si>
    <t>35301007</t>
  </si>
  <si>
    <t>35301008</t>
  </si>
  <si>
    <t>35301009</t>
  </si>
  <si>
    <t>35301010</t>
  </si>
  <si>
    <t>35301012</t>
  </si>
  <si>
    <t>35301013</t>
  </si>
  <si>
    <t>35301014</t>
  </si>
  <si>
    <t>35301017</t>
  </si>
  <si>
    <t>35301020</t>
  </si>
  <si>
    <t>35301023</t>
  </si>
  <si>
    <t>35301025</t>
  </si>
  <si>
    <t>35301026</t>
  </si>
  <si>
    <t>35301027</t>
  </si>
  <si>
    <t>35301031</t>
  </si>
  <si>
    <t>35301032</t>
  </si>
  <si>
    <t>35301033</t>
  </si>
  <si>
    <t>35301035</t>
  </si>
  <si>
    <t>35301036</t>
  </si>
  <si>
    <t>35301037</t>
  </si>
  <si>
    <t>35301038</t>
  </si>
  <si>
    <t>35301039</t>
  </si>
  <si>
    <t>35301040</t>
  </si>
  <si>
    <t>35301041</t>
  </si>
  <si>
    <t>35301042</t>
  </si>
  <si>
    <t>35301043</t>
  </si>
  <si>
    <t>35301044</t>
  </si>
  <si>
    <t>35301045</t>
  </si>
  <si>
    <t>35301046</t>
  </si>
  <si>
    <t>35301047</t>
  </si>
  <si>
    <t>35301048</t>
  </si>
  <si>
    <t>35301049</t>
  </si>
  <si>
    <t>35301050</t>
  </si>
  <si>
    <t>35301051</t>
  </si>
  <si>
    <t>35301052</t>
  </si>
  <si>
    <t>35301053</t>
  </si>
  <si>
    <t>35301054</t>
  </si>
  <si>
    <t>35301055</t>
  </si>
  <si>
    <t>35301056</t>
  </si>
  <si>
    <t>35301057</t>
  </si>
  <si>
    <t>35301059</t>
  </si>
  <si>
    <t>35301060</t>
  </si>
  <si>
    <t>35310112</t>
  </si>
  <si>
    <t>35310113</t>
  </si>
  <si>
    <t>35310114</t>
  </si>
  <si>
    <t>35310115</t>
  </si>
  <si>
    <t>35310116</t>
  </si>
  <si>
    <t>35310117</t>
  </si>
  <si>
    <t>35310118</t>
  </si>
  <si>
    <t>35310119</t>
  </si>
  <si>
    <t>35310120</t>
  </si>
  <si>
    <t>35310121</t>
  </si>
  <si>
    <t>35310122</t>
  </si>
  <si>
    <t>35310123</t>
  </si>
  <si>
    <t>35310124</t>
  </si>
  <si>
    <t>35310125</t>
  </si>
  <si>
    <t>35310126</t>
  </si>
  <si>
    <t>35310127</t>
  </si>
  <si>
    <t>35310128</t>
  </si>
  <si>
    <t>35310129</t>
  </si>
  <si>
    <t>35310130</t>
  </si>
  <si>
    <t>35310131</t>
  </si>
  <si>
    <t>35310132</t>
  </si>
  <si>
    <t>35310133</t>
  </si>
  <si>
    <t>35310134</t>
  </si>
  <si>
    <t>35310135</t>
  </si>
  <si>
    <t>35310136</t>
  </si>
  <si>
    <t>35310137</t>
  </si>
  <si>
    <t>35310138</t>
  </si>
  <si>
    <t>35310139</t>
  </si>
  <si>
    <t>35310140</t>
  </si>
  <si>
    <t>35310141</t>
  </si>
  <si>
    <t>35310142</t>
  </si>
  <si>
    <t>35310143</t>
  </si>
  <si>
    <t>35310144</t>
  </si>
  <si>
    <t>35310145</t>
  </si>
  <si>
    <t>35310146</t>
  </si>
  <si>
    <t>35310147</t>
  </si>
  <si>
    <t>35310148</t>
  </si>
  <si>
    <t>35310149</t>
  </si>
  <si>
    <t>35310150</t>
  </si>
  <si>
    <t>35310151</t>
  </si>
  <si>
    <t>35310152</t>
  </si>
  <si>
    <t>35310153</t>
  </si>
  <si>
    <t>35310154</t>
  </si>
  <si>
    <t>35310155</t>
  </si>
  <si>
    <t>35310156</t>
  </si>
  <si>
    <t>35310157</t>
  </si>
  <si>
    <t>35310158</t>
  </si>
  <si>
    <t>35310159</t>
  </si>
  <si>
    <t>35310160</t>
  </si>
  <si>
    <t>35310163</t>
  </si>
  <si>
    <t>35310164</t>
  </si>
  <si>
    <t>35310165</t>
  </si>
  <si>
    <t>35310166</t>
  </si>
  <si>
    <t>35310167</t>
  </si>
  <si>
    <t>35310168</t>
  </si>
  <si>
    <t>35310169</t>
  </si>
  <si>
    <t>35310170</t>
  </si>
  <si>
    <t>35310171</t>
  </si>
  <si>
    <t>35310172</t>
  </si>
  <si>
    <t>35310173</t>
  </si>
  <si>
    <t>35310174</t>
  </si>
  <si>
    <t>35310175</t>
  </si>
  <si>
    <t>35310176</t>
  </si>
  <si>
    <t>35310177</t>
  </si>
  <si>
    <t>35310178</t>
  </si>
  <si>
    <t>35310179</t>
  </si>
  <si>
    <t>35310180</t>
  </si>
  <si>
    <t>35310181</t>
  </si>
  <si>
    <t>35310182</t>
  </si>
  <si>
    <t>35310183</t>
  </si>
  <si>
    <t>35310184</t>
  </si>
  <si>
    <t>35310185</t>
  </si>
  <si>
    <t>35310187</t>
  </si>
  <si>
    <t>35310188</t>
  </si>
  <si>
    <t>35310189</t>
  </si>
  <si>
    <t>35310190</t>
  </si>
  <si>
    <t>35310191</t>
  </si>
  <si>
    <t>35310192</t>
  </si>
  <si>
    <t>35310193</t>
  </si>
  <si>
    <t>35310194</t>
  </si>
  <si>
    <t>35310195</t>
  </si>
  <si>
    <t>35310196</t>
  </si>
  <si>
    <t>35310197</t>
  </si>
  <si>
    <t>35310198</t>
  </si>
  <si>
    <t>35310199</t>
  </si>
  <si>
    <t>35310203</t>
  </si>
  <si>
    <t>35310204</t>
  </si>
  <si>
    <t>35310205</t>
  </si>
  <si>
    <t>35310206</t>
  </si>
  <si>
    <t>35310207</t>
  </si>
  <si>
    <t>35310208</t>
  </si>
  <si>
    <t>35310209</t>
  </si>
  <si>
    <t>35310210</t>
  </si>
  <si>
    <t>35310211</t>
  </si>
  <si>
    <t>35310214</t>
  </si>
  <si>
    <t>35310215</t>
  </si>
  <si>
    <t>35310216</t>
  </si>
  <si>
    <t>35310218</t>
  </si>
  <si>
    <t>35310219</t>
  </si>
  <si>
    <t>35310220</t>
  </si>
  <si>
    <t>35310221</t>
  </si>
  <si>
    <t>35310222</t>
  </si>
  <si>
    <t>35310223</t>
  </si>
  <si>
    <t>35310224</t>
  </si>
  <si>
    <t>35310225</t>
  </si>
  <si>
    <t>35310226</t>
  </si>
  <si>
    <t>35310227</t>
  </si>
  <si>
    <t>35310228</t>
  </si>
  <si>
    <t>35310229</t>
  </si>
  <si>
    <t>35310230</t>
  </si>
  <si>
    <t>35310231</t>
  </si>
  <si>
    <t>35310234</t>
  </si>
  <si>
    <t>35310236</t>
  </si>
  <si>
    <t>35310237</t>
  </si>
  <si>
    <t>35310239</t>
  </si>
  <si>
    <t>35310329</t>
  </si>
  <si>
    <t>35310331</t>
  </si>
  <si>
    <t>35310332</t>
  </si>
  <si>
    <t>35310333</t>
  </si>
  <si>
    <t>35310334</t>
  </si>
  <si>
    <t>35320153</t>
  </si>
  <si>
    <t>35320154</t>
  </si>
  <si>
    <t>35320155</t>
  </si>
  <si>
    <t>35320156</t>
  </si>
  <si>
    <t>35320157</t>
  </si>
  <si>
    <t>35320158</t>
  </si>
  <si>
    <t>35320159</t>
  </si>
  <si>
    <t>35320160</t>
  </si>
  <si>
    <t>35320163</t>
  </si>
  <si>
    <t>35320164</t>
  </si>
  <si>
    <t>35320165</t>
  </si>
  <si>
    <t>35320166</t>
  </si>
  <si>
    <t>35320167</t>
  </si>
  <si>
    <t>35320168</t>
  </si>
  <si>
    <t>35320169</t>
  </si>
  <si>
    <t>35320170</t>
  </si>
  <si>
    <t>35320171</t>
  </si>
  <si>
    <t>35320172</t>
  </si>
  <si>
    <t>35320173</t>
  </si>
  <si>
    <t>35320174</t>
  </si>
  <si>
    <t>35320175</t>
  </si>
  <si>
    <t>35320176</t>
  </si>
  <si>
    <t>35320177</t>
  </si>
  <si>
    <t>35320178</t>
  </si>
  <si>
    <t>35320179</t>
  </si>
  <si>
    <t>35320180</t>
  </si>
  <si>
    <t>35320181</t>
  </si>
  <si>
    <t>35320182</t>
  </si>
  <si>
    <t>35320183</t>
  </si>
  <si>
    <t>35320184</t>
  </si>
  <si>
    <t>35320185</t>
  </si>
  <si>
    <t>35320186</t>
  </si>
  <si>
    <t>35320187</t>
  </si>
  <si>
    <t>35320188</t>
  </si>
  <si>
    <t>35320189</t>
  </si>
  <si>
    <t>35320190</t>
  </si>
  <si>
    <t>35320191</t>
  </si>
  <si>
    <t>35320192</t>
  </si>
  <si>
    <t>35320193</t>
  </si>
  <si>
    <t>35320194</t>
  </si>
  <si>
    <t>35320195</t>
  </si>
  <si>
    <t>35320196</t>
  </si>
  <si>
    <t>35320197</t>
  </si>
  <si>
    <t>35320198</t>
  </si>
  <si>
    <t>35320199</t>
  </si>
  <si>
    <t>35320202</t>
  </si>
  <si>
    <t>35320203</t>
  </si>
  <si>
    <t>35320204</t>
  </si>
  <si>
    <t>35320205</t>
  </si>
  <si>
    <t>35320206</t>
  </si>
  <si>
    <t>35320208</t>
  </si>
  <si>
    <t>35320209</t>
  </si>
  <si>
    <t>35320211</t>
  </si>
  <si>
    <t>35320212</t>
  </si>
  <si>
    <t>35320213</t>
  </si>
  <si>
    <t>35320215</t>
  </si>
  <si>
    <t>35320216</t>
  </si>
  <si>
    <t>35320217</t>
  </si>
  <si>
    <t>35320218</t>
  </si>
  <si>
    <t>35320219</t>
  </si>
  <si>
    <t>35320220</t>
  </si>
  <si>
    <t>35320221</t>
  </si>
  <si>
    <t>35320222</t>
  </si>
  <si>
    <t>35320223</t>
  </si>
  <si>
    <t>35320224</t>
  </si>
  <si>
    <t>35320225</t>
  </si>
  <si>
    <t>35320226</t>
  </si>
  <si>
    <t>35320227</t>
  </si>
  <si>
    <t>35320228</t>
  </si>
  <si>
    <t>35320229</t>
  </si>
  <si>
    <t>35320230</t>
  </si>
  <si>
    <t>35320231</t>
  </si>
  <si>
    <t>35320232</t>
  </si>
  <si>
    <t>35320233</t>
  </si>
  <si>
    <t>35320234</t>
  </si>
  <si>
    <t>35320235</t>
  </si>
  <si>
    <t>35320236</t>
  </si>
  <si>
    <t>35320237</t>
  </si>
  <si>
    <t>35320238</t>
  </si>
  <si>
    <t>35320239</t>
  </si>
  <si>
    <t>35320240</t>
  </si>
  <si>
    <t>35320241</t>
  </si>
  <si>
    <t>35320242</t>
  </si>
  <si>
    <t>35320244</t>
  </si>
  <si>
    <t>35320246</t>
  </si>
  <si>
    <t>35320247</t>
  </si>
  <si>
    <t>35320248</t>
  </si>
  <si>
    <t>35320249</t>
  </si>
  <si>
    <t>35320250</t>
  </si>
  <si>
    <t>35320251</t>
  </si>
  <si>
    <t>35320252</t>
  </si>
  <si>
    <t>35320254</t>
  </si>
  <si>
    <t>35320255</t>
  </si>
  <si>
    <t>35320256</t>
  </si>
  <si>
    <t>35320257</t>
  </si>
  <si>
    <t>35320258</t>
  </si>
  <si>
    <t>35320259</t>
  </si>
  <si>
    <t>35320260</t>
  </si>
  <si>
    <t>35320261</t>
  </si>
  <si>
    <t>35320262</t>
  </si>
  <si>
    <t>35320263</t>
  </si>
  <si>
    <t>35320264</t>
  </si>
  <si>
    <t>35320265</t>
  </si>
  <si>
    <t>35320266</t>
  </si>
  <si>
    <t>35320267</t>
  </si>
  <si>
    <t>35320268</t>
  </si>
  <si>
    <t>35320269</t>
  </si>
  <si>
    <t>35320270</t>
  </si>
  <si>
    <t>35320271</t>
  </si>
  <si>
    <t>35320272</t>
  </si>
  <si>
    <t>35320273</t>
  </si>
  <si>
    <t>35320274</t>
  </si>
  <si>
    <t>35320275</t>
  </si>
  <si>
    <t>35320276</t>
  </si>
  <si>
    <t>35320277</t>
  </si>
  <si>
    <t>35320278</t>
  </si>
  <si>
    <t>35320279</t>
  </si>
  <si>
    <t>35320280</t>
  </si>
  <si>
    <t>35320281</t>
  </si>
  <si>
    <t>35320282</t>
  </si>
  <si>
    <t>35320283</t>
  </si>
  <si>
    <t>35320284</t>
  </si>
  <si>
    <t>35320285</t>
  </si>
  <si>
    <t>35320286</t>
  </si>
  <si>
    <t>35320287</t>
  </si>
  <si>
    <t>35320288</t>
  </si>
  <si>
    <t>35320289</t>
  </si>
  <si>
    <t>35320290</t>
  </si>
  <si>
    <t>35320291</t>
  </si>
  <si>
    <t>35320292</t>
  </si>
  <si>
    <t>35320293</t>
  </si>
  <si>
    <t>35320294</t>
  </si>
  <si>
    <t>35320295</t>
  </si>
  <si>
    <t>35320296</t>
  </si>
  <si>
    <t>35320297</t>
  </si>
  <si>
    <t>35320298</t>
  </si>
  <si>
    <t>35320299</t>
  </si>
  <si>
    <t>35320300</t>
  </si>
  <si>
    <t>35320301</t>
  </si>
  <si>
    <t>35320302</t>
  </si>
  <si>
    <t>35320303</t>
  </si>
  <si>
    <t>35320304</t>
  </si>
  <si>
    <t>35320305</t>
  </si>
  <si>
    <t>35320306</t>
  </si>
  <si>
    <t>35320307</t>
  </si>
  <si>
    <t>35320308</t>
  </si>
  <si>
    <t>35320309</t>
  </si>
  <si>
    <t>35320310</t>
  </si>
  <si>
    <t>35320311</t>
  </si>
  <si>
    <t>35320312</t>
  </si>
  <si>
    <t>35320313</t>
  </si>
  <si>
    <t>35320314</t>
  </si>
  <si>
    <t>35320315</t>
  </si>
  <si>
    <t>35320318</t>
  </si>
  <si>
    <t>35320319</t>
  </si>
  <si>
    <t>35320321</t>
  </si>
  <si>
    <t>35320322</t>
  </si>
  <si>
    <t>35320323</t>
  </si>
  <si>
    <t>35320325</t>
  </si>
  <si>
    <t>35320326</t>
  </si>
  <si>
    <t>35320329</t>
  </si>
  <si>
    <t>35320330</t>
  </si>
  <si>
    <t>35320331</t>
  </si>
  <si>
    <t>35320332</t>
  </si>
  <si>
    <t>35320333</t>
  </si>
  <si>
    <t>35320334</t>
  </si>
  <si>
    <t>35320335</t>
  </si>
  <si>
    <t>35320336</t>
  </si>
  <si>
    <t>35320337</t>
  </si>
  <si>
    <t>35320338</t>
  </si>
  <si>
    <t>35340021</t>
  </si>
  <si>
    <t>35340022</t>
  </si>
  <si>
    <t>35340023</t>
  </si>
  <si>
    <t>35340024</t>
  </si>
  <si>
    <t>35340025</t>
  </si>
  <si>
    <t>35340026</t>
  </si>
  <si>
    <t>35340027</t>
  </si>
  <si>
    <t>35340028</t>
  </si>
  <si>
    <t>35340029</t>
  </si>
  <si>
    <t>35340030</t>
  </si>
  <si>
    <t>35340031</t>
  </si>
  <si>
    <t>35340032</t>
  </si>
  <si>
    <t>35340033</t>
  </si>
  <si>
    <t>35340034</t>
  </si>
  <si>
    <t>35340035</t>
  </si>
  <si>
    <t>35340036</t>
  </si>
  <si>
    <t>35340037</t>
  </si>
  <si>
    <t>35340038</t>
  </si>
  <si>
    <t>35340039</t>
  </si>
  <si>
    <t>35340040</t>
  </si>
  <si>
    <t>35340041</t>
  </si>
  <si>
    <t>35340042</t>
  </si>
  <si>
    <t>35340043</t>
  </si>
  <si>
    <t>35340044</t>
  </si>
  <si>
    <t>35340045</t>
  </si>
  <si>
    <t>35340046</t>
  </si>
  <si>
    <t>35340051</t>
  </si>
  <si>
    <t>35340052</t>
  </si>
  <si>
    <t>35340056</t>
  </si>
  <si>
    <t>35340057</t>
  </si>
  <si>
    <t>35340058</t>
  </si>
  <si>
    <t>35340059</t>
  </si>
  <si>
    <t>35340060</t>
  </si>
  <si>
    <t>35340061</t>
  </si>
  <si>
    <t>35340062</t>
  </si>
  <si>
    <t>35340095</t>
  </si>
  <si>
    <t>35340096</t>
  </si>
  <si>
    <t>35340097</t>
  </si>
  <si>
    <t>35340098</t>
  </si>
  <si>
    <t>35340099</t>
  </si>
  <si>
    <t>35340100</t>
  </si>
  <si>
    <t>35340101</t>
  </si>
  <si>
    <t>35340102</t>
  </si>
  <si>
    <t>35340103</t>
  </si>
  <si>
    <t>35340104</t>
  </si>
  <si>
    <t>35340105</t>
  </si>
  <si>
    <t>35340123</t>
  </si>
  <si>
    <t>35340124</t>
  </si>
  <si>
    <t>35340125</t>
  </si>
  <si>
    <t>35340126</t>
  </si>
  <si>
    <t>35340127</t>
  </si>
  <si>
    <t>35340128</t>
  </si>
  <si>
    <t>35340129</t>
  </si>
  <si>
    <t>35340130</t>
  </si>
  <si>
    <t>35340131</t>
  </si>
  <si>
    <t>35340132</t>
  </si>
  <si>
    <t>35340133</t>
  </si>
  <si>
    <t>35340134</t>
  </si>
  <si>
    <t>35340135</t>
  </si>
  <si>
    <t>35340136</t>
  </si>
  <si>
    <t>35340137</t>
  </si>
  <si>
    <t>35340138</t>
  </si>
  <si>
    <t>35340139</t>
  </si>
  <si>
    <t>35340140</t>
  </si>
  <si>
    <t>35340141</t>
  </si>
  <si>
    <t>35340142</t>
  </si>
  <si>
    <t>35340143</t>
  </si>
  <si>
    <t>35340144</t>
  </si>
  <si>
    <t>35340145</t>
  </si>
  <si>
    <t>35340146</t>
  </si>
  <si>
    <t>35340147</t>
  </si>
  <si>
    <t>35340148</t>
  </si>
  <si>
    <t>35340149</t>
  </si>
  <si>
    <t>35340150</t>
  </si>
  <si>
    <t>35340151</t>
  </si>
  <si>
    <t>35340152</t>
  </si>
  <si>
    <t>35340153</t>
  </si>
  <si>
    <t>35340154</t>
  </si>
  <si>
    <t>35340155</t>
  </si>
  <si>
    <t>35340156</t>
  </si>
  <si>
    <t>35340157</t>
  </si>
  <si>
    <t>35340158</t>
  </si>
  <si>
    <t>35340159</t>
  </si>
  <si>
    <t>35340160</t>
  </si>
  <si>
    <t>35340161</t>
  </si>
  <si>
    <t>35340162</t>
  </si>
  <si>
    <t>35340163</t>
  </si>
  <si>
    <t>35340164</t>
  </si>
  <si>
    <t>35340165</t>
  </si>
  <si>
    <t>35340166</t>
  </si>
  <si>
    <t>35340167</t>
  </si>
  <si>
    <t>35340168</t>
  </si>
  <si>
    <t>35340169</t>
  </si>
  <si>
    <t>35340170</t>
  </si>
  <si>
    <t>35340171</t>
  </si>
  <si>
    <t>35340172</t>
  </si>
  <si>
    <t>35340173</t>
  </si>
  <si>
    <t>35340174</t>
  </si>
  <si>
    <t>35340175</t>
  </si>
  <si>
    <t>35340176</t>
  </si>
  <si>
    <t>35340177</t>
  </si>
  <si>
    <t>35340178</t>
  </si>
  <si>
    <t>35340179</t>
  </si>
  <si>
    <t>35340180</t>
  </si>
  <si>
    <t>35340181</t>
  </si>
  <si>
    <t>35340182</t>
  </si>
  <si>
    <t>35340183</t>
  </si>
  <si>
    <t>35340184</t>
  </si>
  <si>
    <t>35340185</t>
  </si>
  <si>
    <t>35340186</t>
  </si>
  <si>
    <t>35340187</t>
  </si>
  <si>
    <t>35340188</t>
  </si>
  <si>
    <t>35340189</t>
  </si>
  <si>
    <t>35340190</t>
  </si>
  <si>
    <t>35340191</t>
  </si>
  <si>
    <t>35340192</t>
  </si>
  <si>
    <t>35340193</t>
  </si>
  <si>
    <t>35340194</t>
  </si>
  <si>
    <t>35340195</t>
  </si>
  <si>
    <t>35340196</t>
  </si>
  <si>
    <t>35340197</t>
  </si>
  <si>
    <t>35340198</t>
  </si>
  <si>
    <t>35340199</t>
  </si>
  <si>
    <t>35340200</t>
  </si>
  <si>
    <t>35340201</t>
  </si>
  <si>
    <t>35340202</t>
  </si>
  <si>
    <t>35340203</t>
  </si>
  <si>
    <t>35340204</t>
  </si>
  <si>
    <t>35340205</t>
  </si>
  <si>
    <t>35340206</t>
  </si>
  <si>
    <t>35340207</t>
  </si>
  <si>
    <t>35340208</t>
  </si>
  <si>
    <t>35340209</t>
  </si>
  <si>
    <t>35340210</t>
  </si>
  <si>
    <t>35340211</t>
  </si>
  <si>
    <t>35340212</t>
  </si>
  <si>
    <t>35340213</t>
  </si>
  <si>
    <t>35340214</t>
  </si>
  <si>
    <t>35340215</t>
  </si>
  <si>
    <t>35340216</t>
  </si>
  <si>
    <t>35340217</t>
  </si>
  <si>
    <t>35340218</t>
  </si>
  <si>
    <t>35340219</t>
  </si>
  <si>
    <t>35340220</t>
  </si>
  <si>
    <t>35340221</t>
  </si>
  <si>
    <t>35340222</t>
  </si>
  <si>
    <t>35340223</t>
  </si>
  <si>
    <t>35360158</t>
  </si>
  <si>
    <t>35360159</t>
  </si>
  <si>
    <t>35360160</t>
  </si>
  <si>
    <t>35360161</t>
  </si>
  <si>
    <t>35360162</t>
  </si>
  <si>
    <t>35360163</t>
  </si>
  <si>
    <t>35360164</t>
  </si>
  <si>
    <t>35360165</t>
  </si>
  <si>
    <t>35360166</t>
  </si>
  <si>
    <t>35360169</t>
  </si>
  <si>
    <t>35360170</t>
  </si>
  <si>
    <t>35360171</t>
  </si>
  <si>
    <t>35360172</t>
  </si>
  <si>
    <t>35360175</t>
  </si>
  <si>
    <t>35360178</t>
  </si>
  <si>
    <t>35360180</t>
  </si>
  <si>
    <t>35360181</t>
  </si>
  <si>
    <t>35360183</t>
  </si>
  <si>
    <t>35360184</t>
  </si>
  <si>
    <t>35360185</t>
  </si>
  <si>
    <t>35360186</t>
  </si>
  <si>
    <t>35360187</t>
  </si>
  <si>
    <t>35360188</t>
  </si>
  <si>
    <t>35360196</t>
  </si>
  <si>
    <t>35360197</t>
  </si>
  <si>
    <t>35360198</t>
  </si>
  <si>
    <t>35360199</t>
  </si>
  <si>
    <t>35360200</t>
  </si>
  <si>
    <t>35360202</t>
  </si>
  <si>
    <t>35360203</t>
  </si>
  <si>
    <t>35360204</t>
  </si>
  <si>
    <t>35360207</t>
  </si>
  <si>
    <t>35360208</t>
  </si>
  <si>
    <t>35360211</t>
  </si>
  <si>
    <t>35360214</t>
  </si>
  <si>
    <t>35360215</t>
  </si>
  <si>
    <t>35360216</t>
  </si>
  <si>
    <t>35360217</t>
  </si>
  <si>
    <t>35360218</t>
  </si>
  <si>
    <t>35360219</t>
  </si>
  <si>
    <t>35360220</t>
  </si>
  <si>
    <t>35360221</t>
  </si>
  <si>
    <t>35360222</t>
  </si>
  <si>
    <t>35360225</t>
  </si>
  <si>
    <t>35360226</t>
  </si>
  <si>
    <t>35360227</t>
  </si>
  <si>
    <t>35360228</t>
  </si>
  <si>
    <t>35360229</t>
  </si>
  <si>
    <t>35360230</t>
  </si>
  <si>
    <t>35360231</t>
  </si>
  <si>
    <t>35360232</t>
  </si>
  <si>
    <t>35360233</t>
  </si>
  <si>
    <t>35360235</t>
  </si>
  <si>
    <t>35360236</t>
  </si>
  <si>
    <t>35360238</t>
  </si>
  <si>
    <t>35360239</t>
  </si>
  <si>
    <t>35360240</t>
  </si>
  <si>
    <t>35360241</t>
  </si>
  <si>
    <t>35360242</t>
  </si>
  <si>
    <t>35360243</t>
  </si>
  <si>
    <t>35360244</t>
  </si>
  <si>
    <t>35360245</t>
  </si>
  <si>
    <t>35360246</t>
  </si>
  <si>
    <t>35360247</t>
  </si>
  <si>
    <t>35360248</t>
  </si>
  <si>
    <t>35360249</t>
  </si>
  <si>
    <t>35360250</t>
  </si>
  <si>
    <t>35360251</t>
  </si>
  <si>
    <t>35360252</t>
  </si>
  <si>
    <t>35360253</t>
  </si>
  <si>
    <t>35360255</t>
  </si>
  <si>
    <t>35360258</t>
  </si>
  <si>
    <t>35360259</t>
  </si>
  <si>
    <t>35360260</t>
  </si>
  <si>
    <t>35360261</t>
  </si>
  <si>
    <t>35360262</t>
  </si>
  <si>
    <t>35360263</t>
  </si>
  <si>
    <t>35360264</t>
  </si>
  <si>
    <t>35360266</t>
  </si>
  <si>
    <t>35360267</t>
  </si>
  <si>
    <t>35360270</t>
  </si>
  <si>
    <t>35360274</t>
  </si>
  <si>
    <t>35360275</t>
  </si>
  <si>
    <t>35360276</t>
  </si>
  <si>
    <t>35360277</t>
  </si>
  <si>
    <t>35360279</t>
  </si>
  <si>
    <t>35360281</t>
  </si>
  <si>
    <t>35360282</t>
  </si>
  <si>
    <t>35360283</t>
  </si>
  <si>
    <t>35360284</t>
  </si>
  <si>
    <t>35360285</t>
  </si>
  <si>
    <t>35360286</t>
  </si>
  <si>
    <t>35360287</t>
  </si>
  <si>
    <t>35360290</t>
  </si>
  <si>
    <t>35360292</t>
  </si>
  <si>
    <t>35360293</t>
  </si>
  <si>
    <t>35360298</t>
  </si>
  <si>
    <t>35360299</t>
  </si>
  <si>
    <t>35360300</t>
  </si>
  <si>
    <t>35360301</t>
  </si>
  <si>
    <t>35360303</t>
  </si>
  <si>
    <t>35360305</t>
  </si>
  <si>
    <t>35360306</t>
  </si>
  <si>
    <t>35360307</t>
  </si>
  <si>
    <t>35360308</t>
  </si>
  <si>
    <t>35360309</t>
  </si>
  <si>
    <t>35360312</t>
  </si>
  <si>
    <t>35360313</t>
  </si>
  <si>
    <t>35360314</t>
  </si>
  <si>
    <t>35360315</t>
  </si>
  <si>
    <t>35360316</t>
  </si>
  <si>
    <t>35360317</t>
  </si>
  <si>
    <t>35360318</t>
  </si>
  <si>
    <t>35360319</t>
  </si>
  <si>
    <t>35360321</t>
  </si>
  <si>
    <t>35360322</t>
  </si>
  <si>
    <t>35360324</t>
  </si>
  <si>
    <t>35360326</t>
  </si>
  <si>
    <t>35360328</t>
  </si>
  <si>
    <t>35360330</t>
  </si>
  <si>
    <t>35360331</t>
  </si>
  <si>
    <t>35360332</t>
  </si>
  <si>
    <t>35360333</t>
  </si>
  <si>
    <t>35360334</t>
  </si>
  <si>
    <t>35360335</t>
  </si>
  <si>
    <t>35360336</t>
  </si>
  <si>
    <t>35360338</t>
  </si>
  <si>
    <t>35360339</t>
  </si>
  <si>
    <t>35360340</t>
  </si>
  <si>
    <t>35360341</t>
  </si>
  <si>
    <t>35360342</t>
  </si>
  <si>
    <t>35360343</t>
  </si>
  <si>
    <t>35360345</t>
  </si>
  <si>
    <t>35360346</t>
  </si>
  <si>
    <t>35360347</t>
  </si>
  <si>
    <t>35360348</t>
  </si>
  <si>
    <t>35360349</t>
  </si>
  <si>
    <t>35360350</t>
  </si>
  <si>
    <t>35360352</t>
  </si>
  <si>
    <t>35360353</t>
  </si>
  <si>
    <t>35360354</t>
  </si>
  <si>
    <t>35360357</t>
  </si>
  <si>
    <t>35360358</t>
  </si>
  <si>
    <t>35360359</t>
  </si>
  <si>
    <t>35360360</t>
  </si>
  <si>
    <t>35360361</t>
  </si>
  <si>
    <t>35360362</t>
  </si>
  <si>
    <t>35360363</t>
  </si>
  <si>
    <t>35360364</t>
  </si>
  <si>
    <t>35360365</t>
  </si>
  <si>
    <t>35360366</t>
  </si>
  <si>
    <t>35360367</t>
  </si>
  <si>
    <t>35360368</t>
  </si>
  <si>
    <t>35360371</t>
  </si>
  <si>
    <t>35360372</t>
  </si>
  <si>
    <t>35360373</t>
  </si>
  <si>
    <t>35360375</t>
  </si>
  <si>
    <t>35360377</t>
  </si>
  <si>
    <t>35360379</t>
  </si>
  <si>
    <t>35360380</t>
  </si>
  <si>
    <t>35360381</t>
  </si>
  <si>
    <t>35360382</t>
  </si>
  <si>
    <t>35360383</t>
  </si>
  <si>
    <t>35360384</t>
  </si>
  <si>
    <t>35360385</t>
  </si>
  <si>
    <t>35360386</t>
  </si>
  <si>
    <t>35360388</t>
  </si>
  <si>
    <t>35360389</t>
  </si>
  <si>
    <t>35360391</t>
  </si>
  <si>
    <t>35360392</t>
  </si>
  <si>
    <t>35360393</t>
  </si>
  <si>
    <t>35360394</t>
  </si>
  <si>
    <t>35360395</t>
  </si>
  <si>
    <t>35360396</t>
  </si>
  <si>
    <t>35360397</t>
  </si>
  <si>
    <t>35360398</t>
  </si>
  <si>
    <t>35360399</t>
  </si>
  <si>
    <t>35360400</t>
  </si>
  <si>
    <t>35360401</t>
  </si>
  <si>
    <t>35360402</t>
  </si>
  <si>
    <t>35360404</t>
  </si>
  <si>
    <t>35360406</t>
  </si>
  <si>
    <t>35360407</t>
  </si>
  <si>
    <t>35360408</t>
  </si>
  <si>
    <t>35360409</t>
  </si>
  <si>
    <t>35360410</t>
  </si>
  <si>
    <t>35360411</t>
  </si>
  <si>
    <t>35360412</t>
  </si>
  <si>
    <t>35360414</t>
  </si>
  <si>
    <t>35360415</t>
  </si>
  <si>
    <t>35360416</t>
  </si>
  <si>
    <t>35360417</t>
  </si>
  <si>
    <t>35360419</t>
  </si>
  <si>
    <t>35360420</t>
  </si>
  <si>
    <t>35360422</t>
  </si>
  <si>
    <t>35360423</t>
  </si>
  <si>
    <t>35360424</t>
  </si>
  <si>
    <t>35360425</t>
  </si>
  <si>
    <t>35360430</t>
  </si>
  <si>
    <t>35360432</t>
  </si>
  <si>
    <t>35360433</t>
  </si>
  <si>
    <t>35360434</t>
  </si>
  <si>
    <t>35360435</t>
  </si>
  <si>
    <t>35360436</t>
  </si>
  <si>
    <t>35360437</t>
  </si>
  <si>
    <t>35360438</t>
  </si>
  <si>
    <t>35360439</t>
  </si>
  <si>
    <t>35360442</t>
  </si>
  <si>
    <t>35360444</t>
  </si>
  <si>
    <t>35360448</t>
  </si>
  <si>
    <t>35360449</t>
  </si>
  <si>
    <t>35360450</t>
  </si>
  <si>
    <t>35360453</t>
  </si>
  <si>
    <t>35360454</t>
  </si>
  <si>
    <t>35360455</t>
  </si>
  <si>
    <t>35360456</t>
  </si>
  <si>
    <t>35360457</t>
  </si>
  <si>
    <t>35360458</t>
  </si>
  <si>
    <t>35360459</t>
  </si>
  <si>
    <t>35360460</t>
  </si>
  <si>
    <t>35360461</t>
  </si>
  <si>
    <t>35360462</t>
  </si>
  <si>
    <t>35360463</t>
  </si>
  <si>
    <t>35360464</t>
  </si>
  <si>
    <t>35360465</t>
  </si>
  <si>
    <t>35360466</t>
  </si>
  <si>
    <t>35360467</t>
  </si>
  <si>
    <t>35360468</t>
  </si>
  <si>
    <t>35360469</t>
  </si>
  <si>
    <t>35360470</t>
  </si>
  <si>
    <t>35360471</t>
  </si>
  <si>
    <t>35360472</t>
  </si>
  <si>
    <t>35360474</t>
  </si>
  <si>
    <t>35360475</t>
  </si>
  <si>
    <t>35360476</t>
  </si>
  <si>
    <t>35360477</t>
  </si>
  <si>
    <t>35360478</t>
  </si>
  <si>
    <t>35360479</t>
  </si>
  <si>
    <t>35360481</t>
  </si>
  <si>
    <t>35360482</t>
  </si>
  <si>
    <t>35360483</t>
  </si>
  <si>
    <t>35360484</t>
  </si>
  <si>
    <t>35360485</t>
  </si>
  <si>
    <t>35360486</t>
  </si>
  <si>
    <t>35360487</t>
  </si>
  <si>
    <t>35360488</t>
  </si>
  <si>
    <t>35360489</t>
  </si>
  <si>
    <t>35360490</t>
  </si>
  <si>
    <t>35360491</t>
  </si>
  <si>
    <t>35360492</t>
  </si>
  <si>
    <t>35360493</t>
  </si>
  <si>
    <t>35360494</t>
  </si>
  <si>
    <t>35360495</t>
  </si>
  <si>
    <t>35360496</t>
  </si>
  <si>
    <t>35360497</t>
  </si>
  <si>
    <t>35360498</t>
  </si>
  <si>
    <t>35360499</t>
  </si>
  <si>
    <t>35360500</t>
  </si>
  <si>
    <t>35360501</t>
  </si>
  <si>
    <t>35360502</t>
  </si>
  <si>
    <t>35360503</t>
  </si>
  <si>
    <t>35360504</t>
  </si>
  <si>
    <t>35360505</t>
  </si>
  <si>
    <t>35360506</t>
  </si>
  <si>
    <t>35360507</t>
  </si>
  <si>
    <t>35360508</t>
  </si>
  <si>
    <t>35360509</t>
  </si>
  <si>
    <t>35360510</t>
  </si>
  <si>
    <t>35360511</t>
  </si>
  <si>
    <t>35370050</t>
  </si>
  <si>
    <t>35370051</t>
  </si>
  <si>
    <t>35370052</t>
  </si>
  <si>
    <t>35370053</t>
  </si>
  <si>
    <t>35370054</t>
  </si>
  <si>
    <t>35370055</t>
  </si>
  <si>
    <t>35370056</t>
  </si>
  <si>
    <t>35370057</t>
  </si>
  <si>
    <t>35370059</t>
  </si>
  <si>
    <t>35370060</t>
  </si>
  <si>
    <t>35370061</t>
  </si>
  <si>
    <t>35370062</t>
  </si>
  <si>
    <t>35370063</t>
  </si>
  <si>
    <t>35370064</t>
  </si>
  <si>
    <t>35370065</t>
  </si>
  <si>
    <t>35370066</t>
  </si>
  <si>
    <t>35370073</t>
  </si>
  <si>
    <t>35370074</t>
  </si>
  <si>
    <t>35370075</t>
  </si>
  <si>
    <t>35370076</t>
  </si>
  <si>
    <t>35370077</t>
  </si>
  <si>
    <t>35370078</t>
  </si>
  <si>
    <t>35370079</t>
  </si>
  <si>
    <t>35370080</t>
  </si>
  <si>
    <t>35370081</t>
  </si>
  <si>
    <t>35370082</t>
  </si>
  <si>
    <t>35370083</t>
  </si>
  <si>
    <t>35370086</t>
  </si>
  <si>
    <t>35370087</t>
  </si>
  <si>
    <t>35370088</t>
  </si>
  <si>
    <t>35370089</t>
  </si>
  <si>
    <t>35370090</t>
  </si>
  <si>
    <t>35370091</t>
  </si>
  <si>
    <t>35370092</t>
  </si>
  <si>
    <t>35370093</t>
  </si>
  <si>
    <t>35370094</t>
  </si>
  <si>
    <t>35370095</t>
  </si>
  <si>
    <t>35370096</t>
  </si>
  <si>
    <t>35370097</t>
  </si>
  <si>
    <t>35370098</t>
  </si>
  <si>
    <t>35370099</t>
  </si>
  <si>
    <t>35370100</t>
  </si>
  <si>
    <t>35370101</t>
  </si>
  <si>
    <t>35370102</t>
  </si>
  <si>
    <t>35370103</t>
  </si>
  <si>
    <t>35370104</t>
  </si>
  <si>
    <t>35370105</t>
  </si>
  <si>
    <t>35370106</t>
  </si>
  <si>
    <t>35370108</t>
  </si>
  <si>
    <t>35370109</t>
  </si>
  <si>
    <t>35370110</t>
  </si>
  <si>
    <t>35370111</t>
  </si>
  <si>
    <t>35370112</t>
  </si>
  <si>
    <t>35370113</t>
  </si>
  <si>
    <t>35370114</t>
  </si>
  <si>
    <t>35370115</t>
  </si>
  <si>
    <t>35370116</t>
  </si>
  <si>
    <t>35370117</t>
  </si>
  <si>
    <t>35370118</t>
  </si>
  <si>
    <t>35370119</t>
  </si>
  <si>
    <t>35370120</t>
  </si>
  <si>
    <t>35370121</t>
  </si>
  <si>
    <t>35370122</t>
  </si>
  <si>
    <t>35370123</t>
  </si>
  <si>
    <t>35370128</t>
  </si>
  <si>
    <t>35370129</t>
  </si>
  <si>
    <t>35370130</t>
  </si>
  <si>
    <t>35370131</t>
  </si>
  <si>
    <t>35370134</t>
  </si>
  <si>
    <t>35370135</t>
  </si>
  <si>
    <t>35370136</t>
  </si>
  <si>
    <t>35370137</t>
  </si>
  <si>
    <t>35370138</t>
  </si>
  <si>
    <t>35370139</t>
  </si>
  <si>
    <t>35370140</t>
  </si>
  <si>
    <t>35370141</t>
  </si>
  <si>
    <t>35370143</t>
  </si>
  <si>
    <t>35370144</t>
  </si>
  <si>
    <t>35370145</t>
  </si>
  <si>
    <t>35370146</t>
  </si>
  <si>
    <t>35370147</t>
  </si>
  <si>
    <t>35370148</t>
  </si>
  <si>
    <t>35370149</t>
  </si>
  <si>
    <t>35370150</t>
  </si>
  <si>
    <t>35370151</t>
  </si>
  <si>
    <t>35370152</t>
  </si>
  <si>
    <t>35370153</t>
  </si>
  <si>
    <t>35370154</t>
  </si>
  <si>
    <t>35370155</t>
  </si>
  <si>
    <t>35370156</t>
  </si>
  <si>
    <t>35370157</t>
  </si>
  <si>
    <t>35370158</t>
  </si>
  <si>
    <t>35370159</t>
  </si>
  <si>
    <t>35370160</t>
  </si>
  <si>
    <t>35370161</t>
  </si>
  <si>
    <t>35370162</t>
  </si>
  <si>
    <t>35370163</t>
  </si>
  <si>
    <t>35370164</t>
  </si>
  <si>
    <t>35370165</t>
  </si>
  <si>
    <t>35370166</t>
  </si>
  <si>
    <t>35370167</t>
  </si>
  <si>
    <t>35370168</t>
  </si>
  <si>
    <t>35370169</t>
  </si>
  <si>
    <t>35370170</t>
  </si>
  <si>
    <t>35370171</t>
  </si>
  <si>
    <t>35370172</t>
  </si>
  <si>
    <t>35370173</t>
  </si>
  <si>
    <t>35370174</t>
  </si>
  <si>
    <t>35370175</t>
  </si>
  <si>
    <t>35370176</t>
  </si>
  <si>
    <t>35370177</t>
  </si>
  <si>
    <t>35370178</t>
  </si>
  <si>
    <t>35370179</t>
  </si>
  <si>
    <t>35370180</t>
  </si>
  <si>
    <t>35370181</t>
  </si>
  <si>
    <t>35370182</t>
  </si>
  <si>
    <t>35370183</t>
  </si>
  <si>
    <t>35370184</t>
  </si>
  <si>
    <t>35370185</t>
  </si>
  <si>
    <t>35370186</t>
  </si>
  <si>
    <t>35370187</t>
  </si>
  <si>
    <t>35370188</t>
  </si>
  <si>
    <t>35370189</t>
  </si>
  <si>
    <t>35370190</t>
  </si>
  <si>
    <t>35370191</t>
  </si>
  <si>
    <t>35370192</t>
  </si>
  <si>
    <t>35370193</t>
  </si>
  <si>
    <t>35370194</t>
  </si>
  <si>
    <t>35370195</t>
  </si>
  <si>
    <t>35370196</t>
  </si>
  <si>
    <t>35370197</t>
  </si>
  <si>
    <t>35370198</t>
  </si>
  <si>
    <t>35370199</t>
  </si>
  <si>
    <t>35370200</t>
  </si>
  <si>
    <t>35370201</t>
  </si>
  <si>
    <t>35370202</t>
  </si>
  <si>
    <t>35370203</t>
  </si>
  <si>
    <t>35370204</t>
  </si>
  <si>
    <t>35370205</t>
  </si>
  <si>
    <t>35370206</t>
  </si>
  <si>
    <t>35370207</t>
  </si>
  <si>
    <t>35370208</t>
  </si>
  <si>
    <t>35370209</t>
  </si>
  <si>
    <t>35370210</t>
  </si>
  <si>
    <t>35370211</t>
  </si>
  <si>
    <t>35370212</t>
  </si>
  <si>
    <t>35370213</t>
  </si>
  <si>
    <t>35370214</t>
  </si>
  <si>
    <t>35370215</t>
  </si>
  <si>
    <t>35370216</t>
  </si>
  <si>
    <t>35370217</t>
  </si>
  <si>
    <t>35370218</t>
  </si>
  <si>
    <t>35370219</t>
  </si>
  <si>
    <t>35370220</t>
  </si>
  <si>
    <t>35370221</t>
  </si>
  <si>
    <t>35370222</t>
  </si>
  <si>
    <t>35370223</t>
  </si>
  <si>
    <t>35370224</t>
  </si>
  <si>
    <t>35370225</t>
  </si>
  <si>
    <t>35370226</t>
  </si>
  <si>
    <t>35370227</t>
  </si>
  <si>
    <t>35370228</t>
  </si>
  <si>
    <t>35370229</t>
  </si>
  <si>
    <t>35370230</t>
  </si>
  <si>
    <t>35370231</t>
  </si>
  <si>
    <t>35370232</t>
  </si>
  <si>
    <t>35370233</t>
  </si>
  <si>
    <t>35370234</t>
  </si>
  <si>
    <t>35370235</t>
  </si>
  <si>
    <t>35370236</t>
  </si>
  <si>
    <t>35370237</t>
  </si>
  <si>
    <t>35370238</t>
  </si>
  <si>
    <t>35370239</t>
  </si>
  <si>
    <t>35370240</t>
  </si>
  <si>
    <t>35370241</t>
  </si>
  <si>
    <t>35370242</t>
  </si>
  <si>
    <t>35370243</t>
  </si>
  <si>
    <t>35370244</t>
  </si>
  <si>
    <t>35370245</t>
  </si>
  <si>
    <t>35370246</t>
  </si>
  <si>
    <t>35370247</t>
  </si>
  <si>
    <t>35370248</t>
  </si>
  <si>
    <t>35370249</t>
  </si>
  <si>
    <t>35370250</t>
  </si>
  <si>
    <t>35370251</t>
  </si>
  <si>
    <t>35370252</t>
  </si>
  <si>
    <t>35370253</t>
  </si>
  <si>
    <t>35370254</t>
  </si>
  <si>
    <t>35370255</t>
  </si>
  <si>
    <t>35370256</t>
  </si>
  <si>
    <t>35370257</t>
  </si>
  <si>
    <t>35370258</t>
  </si>
  <si>
    <t>35370259</t>
  </si>
  <si>
    <t>35370260</t>
  </si>
  <si>
    <t>35370261</t>
  </si>
  <si>
    <t>35370262</t>
  </si>
  <si>
    <t>35370263</t>
  </si>
  <si>
    <t>35370264</t>
  </si>
  <si>
    <t>35370266</t>
  </si>
  <si>
    <t>35370267</t>
  </si>
  <si>
    <t>35370268</t>
  </si>
  <si>
    <t>35370269</t>
  </si>
  <si>
    <t>35370270</t>
  </si>
  <si>
    <t>35370271</t>
  </si>
  <si>
    <t>35370272</t>
  </si>
  <si>
    <t>35370273</t>
  </si>
  <si>
    <t>35370274</t>
  </si>
  <si>
    <t>35370275</t>
  </si>
  <si>
    <t>35370276</t>
  </si>
  <si>
    <t>35370277</t>
  </si>
  <si>
    <t>35370278</t>
  </si>
  <si>
    <t>35370279</t>
  </si>
  <si>
    <t>35370284</t>
  </si>
  <si>
    <t>35370285</t>
  </si>
  <si>
    <t>35370286</t>
  </si>
  <si>
    <t>35370287</t>
  </si>
  <si>
    <t>35370288</t>
  </si>
  <si>
    <t>35370289</t>
  </si>
  <si>
    <t>35370290</t>
  </si>
  <si>
    <t>35370291</t>
  </si>
  <si>
    <t>35370292</t>
  </si>
  <si>
    <t>35370293</t>
  </si>
  <si>
    <t>35370294</t>
  </si>
  <si>
    <t>35370295</t>
  </si>
  <si>
    <t>35370296</t>
  </si>
  <si>
    <t>35370297</t>
  </si>
  <si>
    <t>35370298</t>
  </si>
  <si>
    <t>35370299</t>
  </si>
  <si>
    <t>35370300</t>
  </si>
  <si>
    <t>35370304</t>
  </si>
  <si>
    <t>35370305</t>
  </si>
  <si>
    <t>35370306</t>
  </si>
  <si>
    <t>35370307</t>
  </si>
  <si>
    <t>35370308</t>
  </si>
  <si>
    <t>35370309</t>
  </si>
  <si>
    <t>35370310</t>
  </si>
  <si>
    <t>35370311</t>
  </si>
  <si>
    <t>35370312</t>
  </si>
  <si>
    <t>35370313</t>
  </si>
  <si>
    <t>35370314</t>
  </si>
  <si>
    <t>35370315</t>
  </si>
  <si>
    <t>35370316</t>
  </si>
  <si>
    <t>35370317</t>
  </si>
  <si>
    <t>35370318</t>
  </si>
  <si>
    <t>35370319</t>
  </si>
  <si>
    <t>35370320</t>
  </si>
  <si>
    <t>35370321</t>
  </si>
  <si>
    <t>35370322</t>
  </si>
  <si>
    <t>35370323</t>
  </si>
  <si>
    <t>35370324</t>
  </si>
  <si>
    <t>35370325</t>
  </si>
  <si>
    <t>35370326</t>
  </si>
  <si>
    <t>35370327</t>
  </si>
  <si>
    <t>35370328</t>
  </si>
  <si>
    <t>35370329</t>
  </si>
  <si>
    <t>35370330</t>
  </si>
  <si>
    <t>35370331</t>
  </si>
  <si>
    <t>35370332</t>
  </si>
  <si>
    <t>35370333</t>
  </si>
  <si>
    <t>35370334</t>
  </si>
  <si>
    <t>35370335</t>
  </si>
  <si>
    <t>35370336</t>
  </si>
  <si>
    <t>35370337</t>
  </si>
  <si>
    <t>35370338</t>
  </si>
  <si>
    <t>35370339</t>
  </si>
  <si>
    <t>35370340</t>
  </si>
  <si>
    <t>35370341</t>
  </si>
  <si>
    <t>35370342</t>
  </si>
  <si>
    <t>35370343</t>
  </si>
  <si>
    <t>35370344</t>
  </si>
  <si>
    <t>35370345</t>
  </si>
  <si>
    <t>35370346</t>
  </si>
  <si>
    <t>35370347</t>
  </si>
  <si>
    <t>35370348</t>
  </si>
  <si>
    <t>35370349</t>
  </si>
  <si>
    <t>35370350</t>
  </si>
  <si>
    <t>35370351</t>
  </si>
  <si>
    <t>35370352</t>
  </si>
  <si>
    <t>35370353</t>
  </si>
  <si>
    <t>35370354</t>
  </si>
  <si>
    <t>35370355</t>
  </si>
  <si>
    <t>35370356</t>
  </si>
  <si>
    <t>35370357</t>
  </si>
  <si>
    <t>35370358</t>
  </si>
  <si>
    <t>35370359</t>
  </si>
  <si>
    <t>35370360</t>
  </si>
  <si>
    <t>35370361</t>
  </si>
  <si>
    <t>35370362</t>
  </si>
  <si>
    <t>35370363</t>
  </si>
  <si>
    <t>35370364</t>
  </si>
  <si>
    <t>35370365</t>
  </si>
  <si>
    <t>35370366</t>
  </si>
  <si>
    <t>35370367</t>
  </si>
  <si>
    <t>35370368</t>
  </si>
  <si>
    <t>35370369</t>
  </si>
  <si>
    <t>35370370</t>
  </si>
  <si>
    <t>35370371</t>
  </si>
  <si>
    <t>35370372</t>
  </si>
  <si>
    <t>35370373</t>
  </si>
  <si>
    <t>35370374</t>
  </si>
  <si>
    <t>35370375</t>
  </si>
  <si>
    <t>35370376</t>
  </si>
  <si>
    <t>35370377</t>
  </si>
  <si>
    <t>35370381</t>
  </si>
  <si>
    <t>35370383</t>
  </si>
  <si>
    <t>35370384</t>
  </si>
  <si>
    <t>35370385</t>
  </si>
  <si>
    <t>35370386</t>
  </si>
  <si>
    <t>35370387</t>
  </si>
  <si>
    <t>35370388</t>
  </si>
  <si>
    <t>35370389</t>
  </si>
  <si>
    <t>35370390</t>
  </si>
  <si>
    <t>35370391</t>
  </si>
  <si>
    <t>35370392</t>
  </si>
  <si>
    <t>35370393</t>
  </si>
  <si>
    <t>35370394</t>
  </si>
  <si>
    <t>35370395</t>
  </si>
  <si>
    <t>35370396</t>
  </si>
  <si>
    <t>35370397</t>
  </si>
  <si>
    <t>35370398</t>
  </si>
  <si>
    <t>35370413</t>
  </si>
  <si>
    <t>35370414</t>
  </si>
  <si>
    <t>35370415</t>
  </si>
  <si>
    <t>35370416</t>
  </si>
  <si>
    <t>35370519</t>
  </si>
  <si>
    <t>35370521</t>
  </si>
  <si>
    <t>35370522</t>
  </si>
  <si>
    <t>35370523</t>
  </si>
  <si>
    <t>35370524</t>
  </si>
  <si>
    <t>35370525</t>
  </si>
  <si>
    <t>35370543</t>
  </si>
  <si>
    <t>35370544</t>
  </si>
  <si>
    <t>35370545</t>
  </si>
  <si>
    <t>35370546</t>
  </si>
  <si>
    <t>35370547</t>
  </si>
  <si>
    <t>35370548</t>
  </si>
  <si>
    <t>35370553</t>
  </si>
  <si>
    <t>35370554</t>
  </si>
  <si>
    <t>35370555</t>
  </si>
  <si>
    <t>35370556</t>
  </si>
  <si>
    <t>35370557</t>
  </si>
  <si>
    <t>35370558</t>
  </si>
  <si>
    <t>35370559</t>
  </si>
  <si>
    <t>35370560</t>
  </si>
  <si>
    <t>35370561</t>
  </si>
  <si>
    <t>35370562</t>
  </si>
  <si>
    <t>35370563</t>
  </si>
  <si>
    <t>35370564</t>
  </si>
  <si>
    <t>35370565</t>
  </si>
  <si>
    <t>35370566</t>
  </si>
  <si>
    <t>35370567</t>
  </si>
  <si>
    <t>35370568</t>
  </si>
  <si>
    <t>35370569</t>
  </si>
  <si>
    <t>35370570</t>
  </si>
  <si>
    <t>35370571</t>
  </si>
  <si>
    <t>35370572</t>
  </si>
  <si>
    <t>35370573</t>
  </si>
  <si>
    <t>35370574</t>
  </si>
  <si>
    <t>35370575</t>
  </si>
  <si>
    <t>35370576</t>
  </si>
  <si>
    <t>35370577</t>
  </si>
  <si>
    <t>35370578</t>
  </si>
  <si>
    <t>35370579</t>
  </si>
  <si>
    <t>35370580</t>
  </si>
  <si>
    <t>35370581</t>
  </si>
  <si>
    <t>35370582</t>
  </si>
  <si>
    <t>35370583</t>
  </si>
  <si>
    <t>35370584</t>
  </si>
  <si>
    <t>35370585</t>
  </si>
  <si>
    <t>35370586</t>
  </si>
  <si>
    <t>35370587</t>
  </si>
  <si>
    <t>35370588</t>
  </si>
  <si>
    <t>35370589</t>
  </si>
  <si>
    <t>35370590</t>
  </si>
  <si>
    <t>35370591</t>
  </si>
  <si>
    <t>35370592</t>
  </si>
  <si>
    <t>35370593</t>
  </si>
  <si>
    <t>35370594</t>
  </si>
  <si>
    <t>35370595</t>
  </si>
  <si>
    <t>35370596</t>
  </si>
  <si>
    <t>35370597</t>
  </si>
  <si>
    <t>35370598</t>
  </si>
  <si>
    <t>35370599</t>
  </si>
  <si>
    <t>35370600</t>
  </si>
  <si>
    <t>35370601</t>
  </si>
  <si>
    <t>35370602</t>
  </si>
  <si>
    <t>35370603</t>
  </si>
  <si>
    <t>35370604</t>
  </si>
  <si>
    <t>35370605</t>
  </si>
  <si>
    <t>35370606</t>
  </si>
  <si>
    <t>35370607</t>
  </si>
  <si>
    <t>35370608</t>
  </si>
  <si>
    <t>35370609</t>
  </si>
  <si>
    <t>35370610</t>
  </si>
  <si>
    <t>35370611</t>
  </si>
  <si>
    <t>35370612</t>
  </si>
  <si>
    <t>35370613</t>
  </si>
  <si>
    <t>35370614</t>
  </si>
  <si>
    <t>35370615</t>
  </si>
  <si>
    <t>35370616</t>
  </si>
  <si>
    <t>35370617</t>
  </si>
  <si>
    <t>35370618</t>
  </si>
  <si>
    <t>35370619</t>
  </si>
  <si>
    <t>35370620</t>
  </si>
  <si>
    <t>35370621</t>
  </si>
  <si>
    <t>35370622</t>
  </si>
  <si>
    <t>35370623</t>
  </si>
  <si>
    <t>35370624</t>
  </si>
  <si>
    <t>35370625</t>
  </si>
  <si>
    <t>35370626</t>
  </si>
  <si>
    <t>35370627</t>
  </si>
  <si>
    <t>35370628</t>
  </si>
  <si>
    <t>35370629</t>
  </si>
  <si>
    <t>35370630</t>
  </si>
  <si>
    <t>35370631</t>
  </si>
  <si>
    <t>35370632</t>
  </si>
  <si>
    <t>35370633</t>
  </si>
  <si>
    <t>35370634</t>
  </si>
  <si>
    <t>35370635</t>
  </si>
  <si>
    <t>35370636</t>
  </si>
  <si>
    <t>35370637</t>
  </si>
  <si>
    <t>35370638</t>
  </si>
  <si>
    <t>35370639</t>
  </si>
  <si>
    <t>35370640</t>
  </si>
  <si>
    <t>35370641</t>
  </si>
  <si>
    <t>35370642</t>
  </si>
  <si>
    <t>35370643</t>
  </si>
  <si>
    <t>35370644</t>
  </si>
  <si>
    <t>35370645</t>
  </si>
  <si>
    <t>35370646</t>
  </si>
  <si>
    <t>35370647</t>
  </si>
  <si>
    <t>35370648</t>
  </si>
  <si>
    <t>35370649</t>
  </si>
  <si>
    <t>35370650</t>
  </si>
  <si>
    <t>35370651</t>
  </si>
  <si>
    <t>35370652</t>
  </si>
  <si>
    <t>35370653</t>
  </si>
  <si>
    <t>35370654</t>
  </si>
  <si>
    <t>35370655</t>
  </si>
  <si>
    <t>35370656</t>
  </si>
  <si>
    <t>35370658</t>
  </si>
  <si>
    <t>35370659</t>
  </si>
  <si>
    <t>35370660</t>
  </si>
  <si>
    <t>35370661</t>
  </si>
  <si>
    <t>35370662</t>
  </si>
  <si>
    <t>35370663</t>
  </si>
  <si>
    <t>35370664</t>
  </si>
  <si>
    <t>35370665</t>
  </si>
  <si>
    <t>35370666</t>
  </si>
  <si>
    <t>35370667</t>
  </si>
  <si>
    <t>35370668</t>
  </si>
  <si>
    <t>35370670</t>
  </si>
  <si>
    <t>35370671</t>
  </si>
  <si>
    <t>35370672</t>
  </si>
  <si>
    <t>35370673</t>
  </si>
  <si>
    <t>35370674</t>
  </si>
  <si>
    <t>35370675</t>
  </si>
  <si>
    <t>35370676</t>
  </si>
  <si>
    <t>35370677</t>
  </si>
  <si>
    <t>35370678</t>
  </si>
  <si>
    <t>35370681</t>
  </si>
  <si>
    <t>35370682</t>
  </si>
  <si>
    <t>35370683</t>
  </si>
  <si>
    <t>35370684</t>
  </si>
  <si>
    <t>35370685</t>
  </si>
  <si>
    <t>35370686</t>
  </si>
  <si>
    <t>35370687</t>
  </si>
  <si>
    <t>35370688</t>
  </si>
  <si>
    <t>35370689</t>
  </si>
  <si>
    <t>35370690</t>
  </si>
  <si>
    <t>35370691</t>
  </si>
  <si>
    <t>35370692</t>
  </si>
  <si>
    <t>35370693</t>
  </si>
  <si>
    <t>35370694</t>
  </si>
  <si>
    <t>35370695</t>
  </si>
  <si>
    <t>35370696</t>
  </si>
  <si>
    <t>35370697</t>
  </si>
  <si>
    <t>35370698</t>
  </si>
  <si>
    <t>35370699</t>
  </si>
  <si>
    <t>35370700</t>
  </si>
  <si>
    <t>35370701</t>
  </si>
  <si>
    <t>35370702</t>
  </si>
  <si>
    <t>35370703</t>
  </si>
  <si>
    <t>35370704</t>
  </si>
  <si>
    <t>35370705</t>
  </si>
  <si>
    <t>35370706</t>
  </si>
  <si>
    <t>35370707</t>
  </si>
  <si>
    <t>35370708</t>
  </si>
  <si>
    <t>35370709</t>
  </si>
  <si>
    <t>35370710</t>
  </si>
  <si>
    <t>35370711</t>
  </si>
  <si>
    <t>35370712</t>
  </si>
  <si>
    <t>35370713</t>
  </si>
  <si>
    <t>35370714</t>
  </si>
  <si>
    <t>35370715</t>
  </si>
  <si>
    <t>35370716</t>
  </si>
  <si>
    <t>35370717</t>
  </si>
  <si>
    <t>35370718</t>
  </si>
  <si>
    <t>35370719</t>
  </si>
  <si>
    <t>35370720</t>
  </si>
  <si>
    <t>35370721</t>
  </si>
  <si>
    <t>35370722</t>
  </si>
  <si>
    <t>35370723</t>
  </si>
  <si>
    <t>35370724</t>
  </si>
  <si>
    <t>35370725</t>
  </si>
  <si>
    <t>35370726</t>
  </si>
  <si>
    <t>35370727</t>
  </si>
  <si>
    <t>35370728</t>
  </si>
  <si>
    <t>35370729</t>
  </si>
  <si>
    <t>35370730</t>
  </si>
  <si>
    <t>35370731</t>
  </si>
  <si>
    <t>35370732</t>
  </si>
  <si>
    <t>35370733</t>
  </si>
  <si>
    <t>35370734</t>
  </si>
  <si>
    <t>35370735</t>
  </si>
  <si>
    <t>35370736</t>
  </si>
  <si>
    <t>35370737</t>
  </si>
  <si>
    <t>35370738</t>
  </si>
  <si>
    <t>35370739</t>
  </si>
  <si>
    <t>35370740</t>
  </si>
  <si>
    <t>35370741</t>
  </si>
  <si>
    <t>35370743</t>
  </si>
  <si>
    <t>35370744</t>
  </si>
  <si>
    <t>35370745</t>
  </si>
  <si>
    <t>35370746</t>
  </si>
  <si>
    <t>35370747</t>
  </si>
  <si>
    <t>35370748</t>
  </si>
  <si>
    <t>35370750</t>
  </si>
  <si>
    <t>35370751</t>
  </si>
  <si>
    <t>35370752</t>
  </si>
  <si>
    <t>35370753</t>
  </si>
  <si>
    <t>35370754</t>
  </si>
  <si>
    <t>35370755</t>
  </si>
  <si>
    <t>35370756</t>
  </si>
  <si>
    <t>35370757</t>
  </si>
  <si>
    <t>35370758</t>
  </si>
  <si>
    <t>35370759</t>
  </si>
  <si>
    <t>35370760</t>
  </si>
  <si>
    <t>35370761</t>
  </si>
  <si>
    <t>35370762</t>
  </si>
  <si>
    <t>35370763</t>
  </si>
  <si>
    <t>35370764</t>
  </si>
  <si>
    <t>35370765</t>
  </si>
  <si>
    <t>35370766</t>
  </si>
  <si>
    <t>35370767</t>
  </si>
  <si>
    <t>35370768</t>
  </si>
  <si>
    <t>35370769</t>
  </si>
  <si>
    <t>35370770</t>
  </si>
  <si>
    <t>35370771</t>
  </si>
  <si>
    <t>35370772</t>
  </si>
  <si>
    <t>35370773</t>
  </si>
  <si>
    <t>35370774</t>
  </si>
  <si>
    <t>35370775</t>
  </si>
  <si>
    <t>35370776</t>
  </si>
  <si>
    <t>35370777</t>
  </si>
  <si>
    <t>35370778</t>
  </si>
  <si>
    <t>35370779</t>
  </si>
  <si>
    <t>35370780</t>
  </si>
  <si>
    <t>35370781</t>
  </si>
  <si>
    <t>35370782</t>
  </si>
  <si>
    <t>35370783</t>
  </si>
  <si>
    <t>35370784</t>
  </si>
  <si>
    <t>35370785</t>
  </si>
  <si>
    <t>35370786</t>
  </si>
  <si>
    <t>35370787</t>
  </si>
  <si>
    <t>35370788</t>
  </si>
  <si>
    <t>35370789</t>
  </si>
  <si>
    <t>35370790</t>
  </si>
  <si>
    <t>35370791</t>
  </si>
  <si>
    <t>35370792</t>
  </si>
  <si>
    <t>35370793</t>
  </si>
  <si>
    <t>35370794</t>
  </si>
  <si>
    <t>35370795</t>
  </si>
  <si>
    <t>35370796</t>
  </si>
  <si>
    <t>35370797</t>
  </si>
  <si>
    <t>35370798</t>
  </si>
  <si>
    <t>35370799</t>
  </si>
  <si>
    <t>35370800</t>
  </si>
  <si>
    <t>35370801</t>
  </si>
  <si>
    <t>35370802</t>
  </si>
  <si>
    <t>35370803</t>
  </si>
  <si>
    <t>35370804</t>
  </si>
  <si>
    <t>35370805</t>
  </si>
  <si>
    <t>35370806</t>
  </si>
  <si>
    <t>35370807</t>
  </si>
  <si>
    <t>35370808</t>
  </si>
  <si>
    <t>35370809</t>
  </si>
  <si>
    <t>35370810</t>
  </si>
  <si>
    <t>35370811</t>
  </si>
  <si>
    <t>35370812</t>
  </si>
  <si>
    <t>35370813</t>
  </si>
  <si>
    <t>35370814</t>
  </si>
  <si>
    <t>35370815</t>
  </si>
  <si>
    <t>35370816</t>
  </si>
  <si>
    <t>35370817</t>
  </si>
  <si>
    <t>35370818</t>
  </si>
  <si>
    <t>35370819</t>
  </si>
  <si>
    <t>35370820</t>
  </si>
  <si>
    <t>35370821</t>
  </si>
  <si>
    <t>35370822</t>
  </si>
  <si>
    <t>35370823</t>
  </si>
  <si>
    <t>35370824</t>
  </si>
  <si>
    <t>35370825</t>
  </si>
  <si>
    <t>35370826</t>
  </si>
  <si>
    <t>35370827</t>
  </si>
  <si>
    <t>35370828</t>
  </si>
  <si>
    <t>35370829</t>
  </si>
  <si>
    <t>35370830</t>
  </si>
  <si>
    <t>35370831</t>
  </si>
  <si>
    <t>35370832</t>
  </si>
  <si>
    <t>35370833</t>
  </si>
  <si>
    <t>35370834</t>
  </si>
  <si>
    <t>35370835</t>
  </si>
  <si>
    <t>35370836</t>
  </si>
  <si>
    <t>35370837</t>
  </si>
  <si>
    <t>35370838</t>
  </si>
  <si>
    <t>35370839</t>
  </si>
  <si>
    <t>35370840</t>
  </si>
  <si>
    <t>35370841</t>
  </si>
  <si>
    <t>35370842</t>
  </si>
  <si>
    <t>35370843</t>
  </si>
  <si>
    <t>35370844</t>
  </si>
  <si>
    <t>35370845</t>
  </si>
  <si>
    <t>35370846</t>
  </si>
  <si>
    <t>35370847</t>
  </si>
  <si>
    <t>35370848</t>
  </si>
  <si>
    <t>35370849</t>
  </si>
  <si>
    <t>35370851</t>
  </si>
  <si>
    <t>35370852</t>
  </si>
  <si>
    <t>35370853</t>
  </si>
  <si>
    <t>35370854</t>
  </si>
  <si>
    <t>35370855</t>
  </si>
  <si>
    <t>35370856</t>
  </si>
  <si>
    <t>35370857</t>
  </si>
  <si>
    <t>35370858</t>
  </si>
  <si>
    <t>35370859</t>
  </si>
  <si>
    <t>35370860</t>
  </si>
  <si>
    <t>35370861</t>
  </si>
  <si>
    <t>35370862</t>
  </si>
  <si>
    <t>35370863</t>
  </si>
  <si>
    <t>35370864</t>
  </si>
  <si>
    <t>35370865</t>
  </si>
  <si>
    <t>35370868</t>
  </si>
  <si>
    <t>35370869</t>
  </si>
  <si>
    <t>35370870</t>
  </si>
  <si>
    <t>35370871</t>
  </si>
  <si>
    <t>35370872</t>
  </si>
  <si>
    <t>35370873</t>
  </si>
  <si>
    <t>35370874</t>
  </si>
  <si>
    <t>35370875</t>
  </si>
  <si>
    <t>35370876</t>
  </si>
  <si>
    <t>35370877</t>
  </si>
  <si>
    <t>35370878</t>
  </si>
  <si>
    <t>35370879</t>
  </si>
  <si>
    <t>35370880</t>
  </si>
  <si>
    <t>35370881</t>
  </si>
  <si>
    <t>35370882</t>
  </si>
  <si>
    <t>35370883</t>
  </si>
  <si>
    <t>35370884</t>
  </si>
  <si>
    <t>35370885</t>
  </si>
  <si>
    <t>35370886</t>
  </si>
  <si>
    <t>35370887</t>
  </si>
  <si>
    <t>35370888</t>
  </si>
  <si>
    <t>35370889</t>
  </si>
  <si>
    <t>35370890</t>
  </si>
  <si>
    <t>35370892</t>
  </si>
  <si>
    <t>35370893</t>
  </si>
  <si>
    <t>35380052</t>
  </si>
  <si>
    <t>35380053</t>
  </si>
  <si>
    <t>35380054</t>
  </si>
  <si>
    <t>35380056</t>
  </si>
  <si>
    <t>35380057</t>
  </si>
  <si>
    <t>35380058</t>
  </si>
  <si>
    <t>35380060</t>
  </si>
  <si>
    <t>35380061</t>
  </si>
  <si>
    <t>35380062</t>
  </si>
  <si>
    <t>35380063</t>
  </si>
  <si>
    <t>35380064</t>
  </si>
  <si>
    <t>35380065</t>
  </si>
  <si>
    <t>35380066</t>
  </si>
  <si>
    <t>35380067</t>
  </si>
  <si>
    <t>35380068</t>
  </si>
  <si>
    <t>35380069</t>
  </si>
  <si>
    <t>35380070</t>
  </si>
  <si>
    <t>35380071</t>
  </si>
  <si>
    <t>35380072</t>
  </si>
  <si>
    <t>35380073</t>
  </si>
  <si>
    <t>35380074</t>
  </si>
  <si>
    <t>35380075</t>
  </si>
  <si>
    <t>35380076</t>
  </si>
  <si>
    <t>35380077</t>
  </si>
  <si>
    <t>35380078</t>
  </si>
  <si>
    <t>35380079</t>
  </si>
  <si>
    <t>35380080</t>
  </si>
  <si>
    <t>35380081</t>
  </si>
  <si>
    <t>35380082</t>
  </si>
  <si>
    <t>35380083</t>
  </si>
  <si>
    <t>35380084</t>
  </si>
  <si>
    <t>35380085</t>
  </si>
  <si>
    <t>35380086</t>
  </si>
  <si>
    <t>35380087</t>
  </si>
  <si>
    <t>35380088</t>
  </si>
  <si>
    <t>35380089</t>
  </si>
  <si>
    <t>35380090</t>
  </si>
  <si>
    <t>35380091</t>
  </si>
  <si>
    <t>35380092</t>
  </si>
  <si>
    <t>35380093</t>
  </si>
  <si>
    <t>35380094</t>
  </si>
  <si>
    <t>35380095</t>
  </si>
  <si>
    <t>35380096</t>
  </si>
  <si>
    <t>35380097</t>
  </si>
  <si>
    <t>35380098</t>
  </si>
  <si>
    <t>35380099</t>
  </si>
  <si>
    <t>35380100</t>
  </si>
  <si>
    <t>35380101</t>
  </si>
  <si>
    <t>35380102</t>
  </si>
  <si>
    <t>35380103</t>
  </si>
  <si>
    <t>35380104</t>
  </si>
  <si>
    <t>35380105</t>
  </si>
  <si>
    <t>35380106</t>
  </si>
  <si>
    <t>35380107</t>
  </si>
  <si>
    <t>35380108</t>
  </si>
  <si>
    <t>35380109</t>
  </si>
  <si>
    <t>35380110</t>
  </si>
  <si>
    <t>35380111</t>
  </si>
  <si>
    <t>35380112</t>
  </si>
  <si>
    <t>35380113</t>
  </si>
  <si>
    <t>35380114</t>
  </si>
  <si>
    <t>35380115</t>
  </si>
  <si>
    <t>35380116</t>
  </si>
  <si>
    <t>35380117</t>
  </si>
  <si>
    <t>35380118</t>
  </si>
  <si>
    <t>35380119</t>
  </si>
  <si>
    <t>35380120</t>
  </si>
  <si>
    <t>35380121</t>
  </si>
  <si>
    <t>35380122</t>
  </si>
  <si>
    <t>35380123</t>
  </si>
  <si>
    <t>35380124</t>
  </si>
  <si>
    <t>35380125</t>
  </si>
  <si>
    <t>35380126</t>
  </si>
  <si>
    <t>35380127</t>
  </si>
  <si>
    <t>35380128</t>
  </si>
  <si>
    <t>35380129</t>
  </si>
  <si>
    <t>35380130</t>
  </si>
  <si>
    <t>35380131</t>
  </si>
  <si>
    <t>35380132</t>
  </si>
  <si>
    <t>35380133</t>
  </si>
  <si>
    <t>35380134</t>
  </si>
  <si>
    <t>35380135</t>
  </si>
  <si>
    <t>35380136</t>
  </si>
  <si>
    <t>35380137</t>
  </si>
  <si>
    <t>35380138</t>
  </si>
  <si>
    <t>35380139</t>
  </si>
  <si>
    <t>35380140</t>
  </si>
  <si>
    <t>35380141</t>
  </si>
  <si>
    <t>35380142</t>
  </si>
  <si>
    <t>35380143</t>
  </si>
  <si>
    <t>35380144</t>
  </si>
  <si>
    <t>35380145</t>
  </si>
  <si>
    <t>35380146</t>
  </si>
  <si>
    <t>35380147</t>
  </si>
  <si>
    <t>35380148</t>
  </si>
  <si>
    <t>35380149</t>
  </si>
  <si>
    <t>35380150</t>
  </si>
  <si>
    <t>35380151</t>
  </si>
  <si>
    <t>35380152</t>
  </si>
  <si>
    <t>35380153</t>
  </si>
  <si>
    <t>35380154</t>
  </si>
  <si>
    <t>35380155</t>
  </si>
  <si>
    <t>35380156</t>
  </si>
  <si>
    <t>35380157</t>
  </si>
  <si>
    <t>35380158</t>
  </si>
  <si>
    <t>35380159</t>
  </si>
  <si>
    <t>35380160</t>
  </si>
  <si>
    <t>35380161</t>
  </si>
  <si>
    <t>35380162</t>
  </si>
  <si>
    <t>35380163</t>
  </si>
  <si>
    <t>35380164</t>
  </si>
  <si>
    <t>35380165</t>
  </si>
  <si>
    <t>35380166</t>
  </si>
  <si>
    <t>35380167</t>
  </si>
  <si>
    <t>35380168</t>
  </si>
  <si>
    <t>35380169</t>
  </si>
  <si>
    <t>35380170</t>
  </si>
  <si>
    <t>35380172</t>
  </si>
  <si>
    <t>35380173</t>
  </si>
  <si>
    <t>35380174</t>
  </si>
  <si>
    <t>35380175</t>
  </si>
  <si>
    <t>35380176</t>
  </si>
  <si>
    <t>35380177</t>
  </si>
  <si>
    <t>35380178</t>
  </si>
  <si>
    <t>35380179</t>
  </si>
  <si>
    <t>35380180</t>
  </si>
  <si>
    <t>35380181</t>
  </si>
  <si>
    <t>35380182</t>
  </si>
  <si>
    <t>35380183</t>
  </si>
  <si>
    <t>35380184</t>
  </si>
  <si>
    <t>35380194</t>
  </si>
  <si>
    <t>35380195</t>
  </si>
  <si>
    <t>35380196</t>
  </si>
  <si>
    <t>35380197</t>
  </si>
  <si>
    <t>35380198</t>
  </si>
  <si>
    <t>35380199</t>
  </si>
  <si>
    <t>35380200</t>
  </si>
  <si>
    <t>35380202</t>
  </si>
  <si>
    <t>35380242</t>
  </si>
  <si>
    <t>35380243</t>
  </si>
  <si>
    <t>35380244</t>
  </si>
  <si>
    <t>35380245</t>
  </si>
  <si>
    <t>35380247</t>
  </si>
  <si>
    <t>35380248</t>
  </si>
  <si>
    <t>35380249</t>
  </si>
  <si>
    <t>35380250</t>
  </si>
  <si>
    <t>35380251</t>
  </si>
  <si>
    <t>35380252</t>
  </si>
  <si>
    <t>35380253</t>
  </si>
  <si>
    <t>35380254</t>
  </si>
  <si>
    <t>35380255</t>
  </si>
  <si>
    <t>35380256</t>
  </si>
  <si>
    <t>35380257</t>
  </si>
  <si>
    <t>35380258</t>
  </si>
  <si>
    <t>35380259</t>
  </si>
  <si>
    <t>35380260</t>
  </si>
  <si>
    <t>35380261</t>
  </si>
  <si>
    <t>35380262</t>
  </si>
  <si>
    <t>35380263</t>
  </si>
  <si>
    <t>35380264</t>
  </si>
  <si>
    <t>35380265</t>
  </si>
  <si>
    <t>35380266</t>
  </si>
  <si>
    <t>35380267</t>
  </si>
  <si>
    <t>35380268</t>
  </si>
  <si>
    <t>35380269</t>
  </si>
  <si>
    <t>35380270</t>
  </si>
  <si>
    <t>35380271</t>
  </si>
  <si>
    <t>35380272</t>
  </si>
  <si>
    <t>35380273</t>
  </si>
  <si>
    <t>35380274</t>
  </si>
  <si>
    <t>35380275</t>
  </si>
  <si>
    <t>35380276</t>
  </si>
  <si>
    <t>35380277</t>
  </si>
  <si>
    <t>35380278</t>
  </si>
  <si>
    <t>35380279</t>
  </si>
  <si>
    <t>35380280</t>
  </si>
  <si>
    <t>35380281</t>
  </si>
  <si>
    <t>35380282</t>
  </si>
  <si>
    <t>35380283</t>
  </si>
  <si>
    <t>35380284</t>
  </si>
  <si>
    <t>35380285</t>
  </si>
  <si>
    <t>35380286</t>
  </si>
  <si>
    <t>35380287</t>
  </si>
  <si>
    <t>35380288</t>
  </si>
  <si>
    <t>35380289</t>
  </si>
  <si>
    <t>35380290</t>
  </si>
  <si>
    <t>35380291</t>
  </si>
  <si>
    <t>35380292</t>
  </si>
  <si>
    <t>35380293</t>
  </si>
  <si>
    <t>35380294</t>
  </si>
  <si>
    <t>35380295</t>
  </si>
  <si>
    <t>35380296</t>
  </si>
  <si>
    <t>35380297</t>
  </si>
  <si>
    <t>35380298</t>
  </si>
  <si>
    <t>35380299</t>
  </si>
  <si>
    <t>35380300</t>
  </si>
  <si>
    <t>35380301</t>
  </si>
  <si>
    <t>35380302</t>
  </si>
  <si>
    <t>35380303</t>
  </si>
  <si>
    <t>35380304</t>
  </si>
  <si>
    <t>35380305</t>
  </si>
  <si>
    <t>35380306</t>
  </si>
  <si>
    <t>35380307</t>
  </si>
  <si>
    <t>35380310</t>
  </si>
  <si>
    <t>35380311</t>
  </si>
  <si>
    <t>35380312</t>
  </si>
  <si>
    <t>35380313</t>
  </si>
  <si>
    <t>35380314</t>
  </si>
  <si>
    <t>35380315</t>
  </si>
  <si>
    <t>35380316</t>
  </si>
  <si>
    <t>35380317</t>
  </si>
  <si>
    <t>35380318</t>
  </si>
  <si>
    <t>35380319</t>
  </si>
  <si>
    <t>35380320</t>
  </si>
  <si>
    <t>35380321</t>
  </si>
  <si>
    <t>35380322</t>
  </si>
  <si>
    <t>35380323</t>
  </si>
  <si>
    <t>35380324</t>
  </si>
  <si>
    <t>35380325</t>
  </si>
  <si>
    <t>35380326</t>
  </si>
  <si>
    <t>35380327</t>
  </si>
  <si>
    <t>35380328</t>
  </si>
  <si>
    <t>35380329</t>
  </si>
  <si>
    <t>35380330</t>
  </si>
  <si>
    <t>35380331</t>
  </si>
  <si>
    <t>35380332</t>
  </si>
  <si>
    <t>35380333</t>
  </si>
  <si>
    <t>35380334</t>
  </si>
  <si>
    <t>35380335</t>
  </si>
  <si>
    <t>35380336</t>
  </si>
  <si>
    <t>35380337</t>
  </si>
  <si>
    <t>35380338</t>
  </si>
  <si>
    <t>35380339</t>
  </si>
  <si>
    <t>35380340</t>
  </si>
  <si>
    <t>35380341</t>
  </si>
  <si>
    <t>35380342</t>
  </si>
  <si>
    <t>35380343</t>
  </si>
  <si>
    <t>35380344</t>
  </si>
  <si>
    <t>35380345</t>
  </si>
  <si>
    <t>35380346</t>
  </si>
  <si>
    <t>35380347</t>
  </si>
  <si>
    <t>35380348</t>
  </si>
  <si>
    <t>35380349</t>
  </si>
  <si>
    <t>35380350</t>
  </si>
  <si>
    <t>35380351</t>
  </si>
  <si>
    <t>35380352</t>
  </si>
  <si>
    <t>35380353</t>
  </si>
  <si>
    <t>35380355</t>
  </si>
  <si>
    <t>35380356</t>
  </si>
  <si>
    <t>35380357</t>
  </si>
  <si>
    <t>35380358</t>
  </si>
  <si>
    <t>35390010</t>
  </si>
  <si>
    <t>35390011</t>
  </si>
  <si>
    <t>35390012</t>
  </si>
  <si>
    <t>35390013</t>
  </si>
  <si>
    <t>35390014</t>
  </si>
  <si>
    <t>35390018</t>
  </si>
  <si>
    <t>35390021</t>
  </si>
  <si>
    <t>35390023</t>
  </si>
  <si>
    <t>35390024</t>
  </si>
  <si>
    <t>35390025</t>
  </si>
  <si>
    <t>35390026</t>
  </si>
  <si>
    <t>35390027</t>
  </si>
  <si>
    <t>35390031</t>
  </si>
  <si>
    <t>35390032</t>
  </si>
  <si>
    <t>35390033</t>
  </si>
  <si>
    <t>35390034</t>
  </si>
  <si>
    <t>35390035</t>
  </si>
  <si>
    <t>35390036</t>
  </si>
  <si>
    <t>35390037</t>
  </si>
  <si>
    <t>35390038</t>
  </si>
  <si>
    <t>35390039</t>
  </si>
  <si>
    <t>35390040</t>
  </si>
  <si>
    <t>35390041</t>
  </si>
  <si>
    <t>35390042</t>
  </si>
  <si>
    <t>35390043</t>
  </si>
  <si>
    <t>35390044</t>
  </si>
  <si>
    <t>35390045</t>
  </si>
  <si>
    <t>35390046</t>
  </si>
  <si>
    <t>35390047</t>
  </si>
  <si>
    <t>35390048</t>
  </si>
  <si>
    <t>35390049</t>
  </si>
  <si>
    <t>35390050</t>
  </si>
  <si>
    <t>35390051</t>
  </si>
  <si>
    <t>35390052</t>
  </si>
  <si>
    <t>35390053</t>
  </si>
  <si>
    <t>35390054</t>
  </si>
  <si>
    <t>35390055</t>
  </si>
  <si>
    <t>35390056</t>
  </si>
  <si>
    <t>35390057</t>
  </si>
  <si>
    <t>35390058</t>
  </si>
  <si>
    <t>35390059</t>
  </si>
  <si>
    <t>35390060</t>
  </si>
  <si>
    <t>35390061</t>
  </si>
  <si>
    <t>35390062</t>
  </si>
  <si>
    <t>35390063</t>
  </si>
  <si>
    <t>35390064</t>
  </si>
  <si>
    <t>35390065</t>
  </si>
  <si>
    <t>35390066</t>
  </si>
  <si>
    <t>35390067</t>
  </si>
  <si>
    <t>35390068</t>
  </si>
  <si>
    <t>35390069</t>
  </si>
  <si>
    <t>35390070</t>
  </si>
  <si>
    <t>35390071</t>
  </si>
  <si>
    <t>35390072</t>
  </si>
  <si>
    <t>35390073</t>
  </si>
  <si>
    <t>35390074</t>
  </si>
  <si>
    <t>35390075</t>
  </si>
  <si>
    <t>35390076</t>
  </si>
  <si>
    <t>35390077</t>
  </si>
  <si>
    <t>35390079</t>
  </si>
  <si>
    <t>35390087</t>
  </si>
  <si>
    <t>35390091</t>
  </si>
  <si>
    <t>35390092</t>
  </si>
  <si>
    <t>35390093</t>
  </si>
  <si>
    <t>35390094</t>
  </si>
  <si>
    <t>35390095</t>
  </si>
  <si>
    <t>35390096</t>
  </si>
  <si>
    <t>35390097</t>
  </si>
  <si>
    <t>35390098</t>
  </si>
  <si>
    <t>35390099</t>
  </si>
  <si>
    <t>35390100</t>
  </si>
  <si>
    <t>35390101</t>
  </si>
  <si>
    <t>35390102</t>
  </si>
  <si>
    <t>35390103</t>
  </si>
  <si>
    <t>35390104</t>
  </si>
  <si>
    <t>35390105</t>
  </si>
  <si>
    <t>35390106</t>
  </si>
  <si>
    <t>35390107</t>
  </si>
  <si>
    <t>35390108</t>
  </si>
  <si>
    <t>35390109</t>
  </si>
  <si>
    <t>35390110</t>
  </si>
  <si>
    <t>35390111</t>
  </si>
  <si>
    <t>35390112</t>
  </si>
  <si>
    <t>35390113</t>
  </si>
  <si>
    <t>35390114</t>
  </si>
  <si>
    <t>35390115</t>
  </si>
  <si>
    <t>35390116</t>
  </si>
  <si>
    <t>35390117</t>
  </si>
  <si>
    <t>35390118</t>
  </si>
  <si>
    <t>35390119</t>
  </si>
  <si>
    <t>35390120</t>
  </si>
  <si>
    <t>35390121</t>
  </si>
  <si>
    <t>35390122</t>
  </si>
  <si>
    <t>35390123</t>
  </si>
  <si>
    <t>35390124</t>
  </si>
  <si>
    <t>35390125</t>
  </si>
  <si>
    <t>35390126</t>
  </si>
  <si>
    <t>35390127</t>
  </si>
  <si>
    <t>35390128</t>
  </si>
  <si>
    <t>35390129</t>
  </si>
  <si>
    <t>35390130</t>
  </si>
  <si>
    <t>35390131</t>
  </si>
  <si>
    <t>35390132</t>
  </si>
  <si>
    <t>35390133</t>
  </si>
  <si>
    <t>35390134</t>
  </si>
  <si>
    <t>35390135</t>
  </si>
  <si>
    <t>35390136</t>
  </si>
  <si>
    <t>35390137</t>
  </si>
  <si>
    <t>35390138</t>
  </si>
  <si>
    <t>35390139</t>
  </si>
  <si>
    <t>35390142</t>
  </si>
  <si>
    <t>35390143</t>
  </si>
  <si>
    <t>35390144</t>
  </si>
  <si>
    <t>35390145</t>
  </si>
  <si>
    <t>35390146</t>
  </si>
  <si>
    <t>35390147</t>
  </si>
  <si>
    <t>35390148</t>
  </si>
  <si>
    <t>35390149</t>
  </si>
  <si>
    <t>35390150</t>
  </si>
  <si>
    <t>35390151</t>
  </si>
  <si>
    <t>35390152</t>
  </si>
  <si>
    <t>35390153</t>
  </si>
  <si>
    <t>35390154</t>
  </si>
  <si>
    <t>35390155</t>
  </si>
  <si>
    <t>35390156</t>
  </si>
  <si>
    <t>35390157</t>
  </si>
  <si>
    <t>35390158</t>
  </si>
  <si>
    <t>35390162</t>
  </si>
  <si>
    <t>35390163</t>
  </si>
  <si>
    <t>35390164</t>
  </si>
  <si>
    <t>35390166</t>
  </si>
  <si>
    <t>35390167</t>
  </si>
  <si>
    <t>35390168</t>
  </si>
  <si>
    <t>35390170</t>
  </si>
  <si>
    <t>35390171</t>
  </si>
  <si>
    <t>35390172</t>
  </si>
  <si>
    <t>35390173</t>
  </si>
  <si>
    <t>35390174</t>
  </si>
  <si>
    <t>35390175</t>
  </si>
  <si>
    <t>35390176</t>
  </si>
  <si>
    <t>35390177</t>
  </si>
  <si>
    <t>35390178</t>
  </si>
  <si>
    <t>35390179</t>
  </si>
  <si>
    <t>35390180</t>
  </si>
  <si>
    <t>35390181</t>
  </si>
  <si>
    <t>35390182</t>
  </si>
  <si>
    <t>35390183</t>
  </si>
  <si>
    <t>35390185</t>
  </si>
  <si>
    <t>35390186</t>
  </si>
  <si>
    <t>35390187</t>
  </si>
  <si>
    <t>35390188</t>
  </si>
  <si>
    <t>35390191</t>
  </si>
  <si>
    <t>35390194</t>
  </si>
  <si>
    <t>35390197</t>
  </si>
  <si>
    <t>35390198</t>
  </si>
  <si>
    <t>35390199</t>
  </si>
  <si>
    <t>35390200</t>
  </si>
  <si>
    <t>35390201</t>
  </si>
  <si>
    <t>35390202</t>
  </si>
  <si>
    <t>35390203</t>
  </si>
  <si>
    <t>35390204</t>
  </si>
  <si>
    <t>35390205</t>
  </si>
  <si>
    <t>35390206</t>
  </si>
  <si>
    <t>35390207</t>
  </si>
  <si>
    <t>35390208</t>
  </si>
  <si>
    <t>35390212</t>
  </si>
  <si>
    <t>35390213</t>
  </si>
  <si>
    <t>35390214</t>
  </si>
  <si>
    <t>35390215</t>
  </si>
  <si>
    <t>35390216</t>
  </si>
  <si>
    <t>35390217</t>
  </si>
  <si>
    <t>35390218</t>
  </si>
  <si>
    <t>35390219</t>
  </si>
  <si>
    <t>35390226</t>
  </si>
  <si>
    <t>35390227</t>
  </si>
  <si>
    <t>35390228</t>
  </si>
  <si>
    <t>35390234</t>
  </si>
  <si>
    <t>35390235</t>
  </si>
  <si>
    <t>35390236</t>
  </si>
  <si>
    <t>35390237</t>
  </si>
  <si>
    <t>35390240</t>
  </si>
  <si>
    <t>35390241</t>
  </si>
  <si>
    <t>35390242</t>
  </si>
  <si>
    <t>35390243</t>
  </si>
  <si>
    <t>35390244</t>
  </si>
  <si>
    <t>35390245</t>
  </si>
  <si>
    <t>35390246</t>
  </si>
  <si>
    <t>35390247</t>
  </si>
  <si>
    <t>35390248</t>
  </si>
  <si>
    <t>35390249</t>
  </si>
  <si>
    <t>35390250</t>
  </si>
  <si>
    <t>35390256</t>
  </si>
  <si>
    <t>35390257</t>
  </si>
  <si>
    <t>35390258</t>
  </si>
  <si>
    <t>35390259</t>
  </si>
  <si>
    <t>35390260</t>
  </si>
  <si>
    <t>35390261</t>
  </si>
  <si>
    <t>35390262</t>
  </si>
  <si>
    <t>35390263</t>
  </si>
  <si>
    <t>35390264</t>
  </si>
  <si>
    <t>35390265</t>
  </si>
  <si>
    <t>35390266</t>
  </si>
  <si>
    <t>35390267</t>
  </si>
  <si>
    <t>35390272</t>
  </si>
  <si>
    <t>35390273</t>
  </si>
  <si>
    <t>35390274</t>
  </si>
  <si>
    <t>35390275</t>
  </si>
  <si>
    <t>35390276</t>
  </si>
  <si>
    <t>35390277</t>
  </si>
  <si>
    <t>35390278</t>
  </si>
  <si>
    <t>35390280</t>
  </si>
  <si>
    <t>35390281</t>
  </si>
  <si>
    <t>35390282</t>
  </si>
  <si>
    <t>35390283</t>
  </si>
  <si>
    <t>35390284</t>
  </si>
  <si>
    <t>35390285</t>
  </si>
  <si>
    <t>35390286</t>
  </si>
  <si>
    <t>35390287</t>
  </si>
  <si>
    <t>35390288</t>
  </si>
  <si>
    <t>35390289</t>
  </si>
  <si>
    <t>35390290</t>
  </si>
  <si>
    <t>35390291</t>
  </si>
  <si>
    <t>35390292</t>
  </si>
  <si>
    <t>35390293</t>
  </si>
  <si>
    <t>35390296</t>
  </si>
  <si>
    <t>35390297</t>
  </si>
  <si>
    <t>35390298</t>
  </si>
  <si>
    <t>35390299</t>
  </si>
  <si>
    <t>35390300</t>
  </si>
  <si>
    <t>35390301</t>
  </si>
  <si>
    <t>35390303</t>
  </si>
  <si>
    <t>35390305</t>
  </si>
  <si>
    <t>35390306</t>
  </si>
  <si>
    <t>35390307</t>
  </si>
  <si>
    <t>35390308</t>
  </si>
  <si>
    <t>35390311</t>
  </si>
  <si>
    <t>35390312</t>
  </si>
  <si>
    <t>35390313</t>
  </si>
  <si>
    <t>35390314</t>
  </si>
  <si>
    <t>35390315</t>
  </si>
  <si>
    <t>35390316</t>
  </si>
  <si>
    <t>35390321</t>
  </si>
  <si>
    <t>35390323</t>
  </si>
  <si>
    <t>35390324</t>
  </si>
  <si>
    <t>35390325</t>
  </si>
  <si>
    <t>35390326</t>
  </si>
  <si>
    <t>35390327</t>
  </si>
  <si>
    <t>35390328</t>
  </si>
  <si>
    <t>35390329</t>
  </si>
  <si>
    <t>35390330</t>
  </si>
  <si>
    <t>35390333</t>
  </si>
  <si>
    <t>35390334</t>
  </si>
  <si>
    <t>35390335</t>
  </si>
  <si>
    <t>35390336</t>
  </si>
  <si>
    <t>35390337</t>
  </si>
  <si>
    <t>35390338</t>
  </si>
  <si>
    <t>35390339</t>
  </si>
  <si>
    <t>35390340</t>
  </si>
  <si>
    <t>35390341</t>
  </si>
  <si>
    <t>35390342</t>
  </si>
  <si>
    <t>35390343</t>
  </si>
  <si>
    <t>35390344</t>
  </si>
  <si>
    <t>35390345</t>
  </si>
  <si>
    <t>35390346</t>
  </si>
  <si>
    <t>35390347</t>
  </si>
  <si>
    <t>35390348</t>
  </si>
  <si>
    <t>35390349</t>
  </si>
  <si>
    <t>35390350</t>
  </si>
  <si>
    <t>35390351</t>
  </si>
  <si>
    <t>35390352</t>
  </si>
  <si>
    <t>35390353</t>
  </si>
  <si>
    <t>35390354</t>
  </si>
  <si>
    <t>35390355</t>
  </si>
  <si>
    <t>35390360</t>
  </si>
  <si>
    <t>35390361</t>
  </si>
  <si>
    <t>35390364</t>
  </si>
  <si>
    <t>35390365</t>
  </si>
  <si>
    <t>35390366</t>
  </si>
  <si>
    <t>35390367</t>
  </si>
  <si>
    <t>35390368</t>
  </si>
  <si>
    <t>35390374</t>
  </si>
  <si>
    <t>35390375</t>
  </si>
  <si>
    <t>35390376</t>
  </si>
  <si>
    <t>35390379</t>
  </si>
  <si>
    <t>35390394</t>
  </si>
  <si>
    <t>35390395</t>
  </si>
  <si>
    <t>35390396</t>
  </si>
  <si>
    <t>35390399</t>
  </si>
  <si>
    <t>35390400</t>
  </si>
  <si>
    <t>35390401</t>
  </si>
  <si>
    <t>35390402</t>
  </si>
  <si>
    <t>35390405</t>
  </si>
  <si>
    <t>35390406</t>
  </si>
  <si>
    <t>35390407</t>
  </si>
  <si>
    <t>35390408</t>
  </si>
  <si>
    <t>35390409</t>
  </si>
  <si>
    <t>35390410</t>
  </si>
  <si>
    <t>35390411</t>
  </si>
  <si>
    <t>35390412</t>
  </si>
  <si>
    <t>35390413</t>
  </si>
  <si>
    <t>35390414</t>
  </si>
  <si>
    <t>35390415</t>
  </si>
  <si>
    <t>35390416</t>
  </si>
  <si>
    <t>35390417</t>
  </si>
  <si>
    <t>35390418</t>
  </si>
  <si>
    <t>35390419</t>
  </si>
  <si>
    <t>35390420</t>
  </si>
  <si>
    <t>35390421</t>
  </si>
  <si>
    <t>35390422</t>
  </si>
  <si>
    <t>35390425</t>
  </si>
  <si>
    <t>35390426</t>
  </si>
  <si>
    <t>35390429</t>
  </si>
  <si>
    <t>35390430</t>
  </si>
  <si>
    <t>35390434</t>
  </si>
  <si>
    <t>35390435</t>
  </si>
  <si>
    <t>35390437</t>
  </si>
  <si>
    <t>35390438</t>
  </si>
  <si>
    <t>35390439</t>
  </si>
  <si>
    <t>35390440</t>
  </si>
  <si>
    <t>35390441</t>
  </si>
  <si>
    <t>35390442</t>
  </si>
  <si>
    <t>35390443</t>
  </si>
  <si>
    <t>35390444</t>
  </si>
  <si>
    <t>35390445</t>
  </si>
  <si>
    <t>35390446</t>
  </si>
  <si>
    <t>35390448</t>
  </si>
  <si>
    <t>35390449</t>
  </si>
  <si>
    <t>35390451</t>
  </si>
  <si>
    <t>35390452</t>
  </si>
  <si>
    <t>35390453</t>
  </si>
  <si>
    <t>35390454</t>
  </si>
  <si>
    <t>35390455</t>
  </si>
  <si>
    <t>35390456</t>
  </si>
  <si>
    <t>35390457</t>
  </si>
  <si>
    <t>35390459</t>
  </si>
  <si>
    <t>35390460</t>
  </si>
  <si>
    <t>35390461</t>
  </si>
  <si>
    <t>35390462</t>
  </si>
  <si>
    <t>35390463</t>
  </si>
  <si>
    <t>35390464</t>
  </si>
  <si>
    <t>35390465</t>
  </si>
  <si>
    <t>35390466</t>
  </si>
  <si>
    <t>35390539</t>
  </si>
  <si>
    <t>35390540</t>
  </si>
  <si>
    <t>35390541</t>
  </si>
  <si>
    <t>35390542</t>
  </si>
  <si>
    <t>35390543</t>
  </si>
  <si>
    <t>35390544</t>
  </si>
  <si>
    <t>35390545</t>
  </si>
  <si>
    <t>35390546</t>
  </si>
  <si>
    <t>35390547</t>
  </si>
  <si>
    <t>35390548</t>
  </si>
  <si>
    <t>35390549</t>
  </si>
  <si>
    <t>35390550</t>
  </si>
  <si>
    <t>35390551</t>
  </si>
  <si>
    <t>35390552</t>
  </si>
  <si>
    <t>35390553</t>
  </si>
  <si>
    <t>35390554</t>
  </si>
  <si>
    <t>35390555</t>
  </si>
  <si>
    <t>35390556</t>
  </si>
  <si>
    <t>35390557</t>
  </si>
  <si>
    <t>35390558</t>
  </si>
  <si>
    <t>35390559</t>
  </si>
  <si>
    <t>35390560</t>
  </si>
  <si>
    <t>35390561</t>
  </si>
  <si>
    <t>35390562</t>
  </si>
  <si>
    <t>35390563</t>
  </si>
  <si>
    <t>35390564</t>
  </si>
  <si>
    <t>35390578</t>
  </si>
  <si>
    <t>35390579</t>
  </si>
  <si>
    <t>35390580</t>
  </si>
  <si>
    <t>35390581</t>
  </si>
  <si>
    <t>35390582</t>
  </si>
  <si>
    <t>35390584</t>
  </si>
  <si>
    <t>35390585</t>
  </si>
  <si>
    <t>35390586</t>
  </si>
  <si>
    <t>35390587</t>
  </si>
  <si>
    <t>35390588</t>
  </si>
  <si>
    <t>35390589</t>
  </si>
  <si>
    <t>35390590</t>
  </si>
  <si>
    <t>35390592</t>
  </si>
  <si>
    <t>35390593</t>
  </si>
  <si>
    <t>35390595</t>
  </si>
  <si>
    <t>35390596</t>
  </si>
  <si>
    <t>35390597</t>
  </si>
  <si>
    <t>35390598</t>
  </si>
  <si>
    <t>35390599</t>
  </si>
  <si>
    <t>35390600</t>
  </si>
  <si>
    <t>35390601</t>
  </si>
  <si>
    <t>35390604</t>
  </si>
  <si>
    <t>35390605</t>
  </si>
  <si>
    <t>35390606</t>
  </si>
  <si>
    <t>35390607</t>
  </si>
  <si>
    <t>35390611</t>
  </si>
  <si>
    <t>35390616</t>
  </si>
  <si>
    <t>35390617</t>
  </si>
  <si>
    <t>35390618</t>
  </si>
  <si>
    <t>35390619</t>
  </si>
  <si>
    <t>35390620</t>
  </si>
  <si>
    <t>35390621</t>
  </si>
  <si>
    <t>35390622</t>
  </si>
  <si>
    <t>35390623</t>
  </si>
  <si>
    <t>35390624</t>
  </si>
  <si>
    <t>35390625</t>
  </si>
  <si>
    <t>35390626</t>
  </si>
  <si>
    <t>35390627</t>
  </si>
  <si>
    <t>35390628</t>
  </si>
  <si>
    <t>35390629</t>
  </si>
  <si>
    <t>35390630</t>
  </si>
  <si>
    <t>35390631</t>
  </si>
  <si>
    <t>35390632</t>
  </si>
  <si>
    <t>35390633</t>
  </si>
  <si>
    <t>35390634</t>
  </si>
  <si>
    <t>35390635</t>
  </si>
  <si>
    <t>35390636</t>
  </si>
  <si>
    <t>35390637</t>
  </si>
  <si>
    <t>35390638</t>
  </si>
  <si>
    <t>35390639</t>
  </si>
  <si>
    <t>35390645</t>
  </si>
  <si>
    <t>35390646</t>
  </si>
  <si>
    <t>35390648</t>
  </si>
  <si>
    <t>35390649</t>
  </si>
  <si>
    <t>35390650</t>
  </si>
  <si>
    <t>35390651</t>
  </si>
  <si>
    <t>35390652</t>
  </si>
  <si>
    <t>35390655</t>
  </si>
  <si>
    <t>35390656</t>
  </si>
  <si>
    <t>35390657</t>
  </si>
  <si>
    <t>35390658</t>
  </si>
  <si>
    <t>35390659</t>
  </si>
  <si>
    <t>35390660</t>
  </si>
  <si>
    <t>35390661</t>
  </si>
  <si>
    <t>35390662</t>
  </si>
  <si>
    <t>35390663</t>
  </si>
  <si>
    <t>35390666</t>
  </si>
  <si>
    <t>35390669</t>
  </si>
  <si>
    <t>35390670</t>
  </si>
  <si>
    <t>35390672</t>
  </si>
  <si>
    <t>35390673</t>
  </si>
  <si>
    <t>35390676</t>
  </si>
  <si>
    <t>35390677</t>
  </si>
  <si>
    <t>35390678</t>
  </si>
  <si>
    <t>35390679</t>
  </si>
  <si>
    <t>35390680</t>
  </si>
  <si>
    <t>35390681</t>
  </si>
  <si>
    <t>35390682</t>
  </si>
  <si>
    <t>35390683</t>
  </si>
  <si>
    <t>35390684</t>
  </si>
  <si>
    <t>35390685</t>
  </si>
  <si>
    <t>35390688</t>
  </si>
  <si>
    <t>35390689</t>
  </si>
  <si>
    <t>35390690</t>
  </si>
  <si>
    <t>35390691</t>
  </si>
  <si>
    <t>35390692</t>
  </si>
  <si>
    <t>35390693</t>
  </si>
  <si>
    <t>35390694</t>
  </si>
  <si>
    <t>35390696</t>
  </si>
  <si>
    <t>35390697</t>
  </si>
  <si>
    <t>35390698</t>
  </si>
  <si>
    <t>35390699</t>
  </si>
  <si>
    <t>35390700</t>
  </si>
  <si>
    <t>35390701</t>
  </si>
  <si>
    <t>35390702</t>
  </si>
  <si>
    <t>35390703</t>
  </si>
  <si>
    <t>35390704</t>
  </si>
  <si>
    <t>35390705</t>
  </si>
  <si>
    <t>35390706</t>
  </si>
  <si>
    <t>35390707</t>
  </si>
  <si>
    <t>35390708</t>
  </si>
  <si>
    <t>35390709</t>
  </si>
  <si>
    <t>35390711</t>
  </si>
  <si>
    <t>35390712</t>
  </si>
  <si>
    <t>35390713</t>
  </si>
  <si>
    <t>35390714</t>
  </si>
  <si>
    <t>35390715</t>
  </si>
  <si>
    <t>35390716</t>
  </si>
  <si>
    <t>35390717</t>
  </si>
  <si>
    <t>35390718</t>
  </si>
  <si>
    <t>35390719</t>
  </si>
  <si>
    <t>35390720</t>
  </si>
  <si>
    <t>35390721</t>
  </si>
  <si>
    <t>35390722</t>
  </si>
  <si>
    <t>35390723</t>
  </si>
  <si>
    <t>35390724</t>
  </si>
  <si>
    <t>35390725</t>
  </si>
  <si>
    <t>35390726</t>
  </si>
  <si>
    <t>35390727</t>
  </si>
  <si>
    <t>35390728</t>
  </si>
  <si>
    <t>35390729</t>
  </si>
  <si>
    <t>35390730</t>
  </si>
  <si>
    <t>35390731</t>
  </si>
  <si>
    <t>35390732</t>
  </si>
  <si>
    <t>35390733</t>
  </si>
  <si>
    <t>35390734</t>
  </si>
  <si>
    <t>35390735</t>
  </si>
  <si>
    <t>35390736</t>
  </si>
  <si>
    <t>35390737</t>
  </si>
  <si>
    <t>35390738</t>
  </si>
  <si>
    <t>35390739</t>
  </si>
  <si>
    <t>35390740</t>
  </si>
  <si>
    <t>35390741</t>
  </si>
  <si>
    <t>35390742</t>
  </si>
  <si>
    <t>35390743</t>
  </si>
  <si>
    <t>35390744</t>
  </si>
  <si>
    <t>35390745</t>
  </si>
  <si>
    <t>35390746</t>
  </si>
  <si>
    <t>35390747</t>
  </si>
  <si>
    <t>35390748</t>
  </si>
  <si>
    <t>35390749</t>
  </si>
  <si>
    <t>35390750</t>
  </si>
  <si>
    <t>35390753</t>
  </si>
  <si>
    <t>35390754</t>
  </si>
  <si>
    <t>35390755</t>
  </si>
  <si>
    <t>35390756</t>
  </si>
  <si>
    <t>35390757</t>
  </si>
  <si>
    <t>35390758</t>
  </si>
  <si>
    <t>35390759</t>
  </si>
  <si>
    <t>35390760</t>
  </si>
  <si>
    <t>35390761</t>
  </si>
  <si>
    <t>35390762</t>
  </si>
  <si>
    <t>35390763</t>
  </si>
  <si>
    <t>35390764</t>
  </si>
  <si>
    <t>35390765</t>
  </si>
  <si>
    <t>35390766</t>
  </si>
  <si>
    <t>35390767</t>
  </si>
  <si>
    <t>35390768</t>
  </si>
  <si>
    <t>35390769</t>
  </si>
  <si>
    <t>35390770</t>
  </si>
  <si>
    <t>35390771</t>
  </si>
  <si>
    <t>35390772</t>
  </si>
  <si>
    <t>35390773</t>
  </si>
  <si>
    <t>35390774</t>
  </si>
  <si>
    <t>35390775</t>
  </si>
  <si>
    <t>35390776</t>
  </si>
  <si>
    <t>35390777</t>
  </si>
  <si>
    <t>35390779</t>
  </si>
  <si>
    <t>35390780</t>
  </si>
  <si>
    <t>35390781</t>
  </si>
  <si>
    <t>35390782</t>
  </si>
  <si>
    <t>35390783</t>
  </si>
  <si>
    <t>35390784</t>
  </si>
  <si>
    <t>35390785</t>
  </si>
  <si>
    <t>35390786</t>
  </si>
  <si>
    <t>35390787</t>
  </si>
  <si>
    <t>35390788</t>
  </si>
  <si>
    <t>35390789</t>
  </si>
  <si>
    <t>35390790</t>
  </si>
  <si>
    <t>35390791</t>
  </si>
  <si>
    <t>35390793</t>
  </si>
  <si>
    <t>35390794</t>
  </si>
  <si>
    <t>35390795</t>
  </si>
  <si>
    <t>35390796</t>
  </si>
  <si>
    <t>35390797</t>
  </si>
  <si>
    <t>35390798</t>
  </si>
  <si>
    <t>35390799</t>
  </si>
  <si>
    <t>35390800</t>
  </si>
  <si>
    <t>35390801</t>
  </si>
  <si>
    <t>35390802</t>
  </si>
  <si>
    <t>35390803</t>
  </si>
  <si>
    <t>35390804</t>
  </si>
  <si>
    <t>35390805</t>
  </si>
  <si>
    <t>35390806</t>
  </si>
  <si>
    <t>35390807</t>
  </si>
  <si>
    <t>35390808</t>
  </si>
  <si>
    <t>35390809</t>
  </si>
  <si>
    <t>35390810</t>
  </si>
  <si>
    <t>35390811</t>
  </si>
  <si>
    <t>35390812</t>
  </si>
  <si>
    <t>35390813</t>
  </si>
  <si>
    <t>35390814</t>
  </si>
  <si>
    <t>35390815</t>
  </si>
  <si>
    <t>35390816</t>
  </si>
  <si>
    <t>35390817</t>
  </si>
  <si>
    <t>35390818</t>
  </si>
  <si>
    <t>35390819</t>
  </si>
  <si>
    <t>35390820</t>
  </si>
  <si>
    <t>35390821</t>
  </si>
  <si>
    <t>35390822</t>
  </si>
  <si>
    <t>35390823</t>
  </si>
  <si>
    <t>35390824</t>
  </si>
  <si>
    <t>35390825</t>
  </si>
  <si>
    <t>35390826</t>
  </si>
  <si>
    <t>35390827</t>
  </si>
  <si>
    <t>35390828</t>
  </si>
  <si>
    <t>35390829</t>
  </si>
  <si>
    <t>35390830</t>
  </si>
  <si>
    <t>35390831</t>
  </si>
  <si>
    <t>35390832</t>
  </si>
  <si>
    <t>35390833</t>
  </si>
  <si>
    <t>35390834</t>
  </si>
  <si>
    <t>35390835</t>
  </si>
  <si>
    <t>35390836</t>
  </si>
  <si>
    <t>35390837</t>
  </si>
  <si>
    <t>35390838</t>
  </si>
  <si>
    <t>35390839</t>
  </si>
  <si>
    <t>35390840</t>
  </si>
  <si>
    <t>35390841</t>
  </si>
  <si>
    <t>35390842</t>
  </si>
  <si>
    <t>35390843</t>
  </si>
  <si>
    <t>35390844</t>
  </si>
  <si>
    <t>35390845</t>
  </si>
  <si>
    <t>35390846</t>
  </si>
  <si>
    <t>35390847</t>
  </si>
  <si>
    <t>35390848</t>
  </si>
  <si>
    <t>35390849</t>
  </si>
  <si>
    <t>35390850</t>
  </si>
  <si>
    <t>35390851</t>
  </si>
  <si>
    <t>35390852</t>
  </si>
  <si>
    <t>35390853</t>
  </si>
  <si>
    <t>35390854</t>
  </si>
  <si>
    <t>35390855</t>
  </si>
  <si>
    <t>35390856</t>
  </si>
  <si>
    <t>35390857</t>
  </si>
  <si>
    <t>35390858</t>
  </si>
  <si>
    <t>35390859</t>
  </si>
  <si>
    <t>35390860</t>
  </si>
  <si>
    <t>35390861</t>
  </si>
  <si>
    <t>35390862</t>
  </si>
  <si>
    <t>35390863</t>
  </si>
  <si>
    <t>35390864</t>
  </si>
  <si>
    <t>35390865</t>
  </si>
  <si>
    <t>35390866</t>
  </si>
  <si>
    <t>35390867</t>
  </si>
  <si>
    <t>35390868</t>
  </si>
  <si>
    <t>35390869</t>
  </si>
  <si>
    <t>35390870</t>
  </si>
  <si>
    <t>35390871</t>
  </si>
  <si>
    <t>35390872</t>
  </si>
  <si>
    <t>35390873</t>
  </si>
  <si>
    <t>35390874</t>
  </si>
  <si>
    <t>35390875</t>
  </si>
  <si>
    <t>35390876</t>
  </si>
  <si>
    <t>35390877</t>
  </si>
  <si>
    <t>35390878</t>
  </si>
  <si>
    <t>35390879</t>
  </si>
  <si>
    <t>35390880</t>
  </si>
  <si>
    <t>35390881</t>
  </si>
  <si>
    <t>35390882</t>
  </si>
  <si>
    <t>35390883</t>
  </si>
  <si>
    <t>35390884</t>
  </si>
  <si>
    <t>35390885</t>
  </si>
  <si>
    <t>35390886</t>
  </si>
  <si>
    <t>35390887</t>
  </si>
  <si>
    <t>35390888</t>
  </si>
  <si>
    <t>35390889</t>
  </si>
  <si>
    <t>35390890</t>
  </si>
  <si>
    <t>35390891</t>
  </si>
  <si>
    <t>35390892</t>
  </si>
  <si>
    <t>35390893</t>
  </si>
  <si>
    <t>35390894</t>
  </si>
  <si>
    <t>35390895</t>
  </si>
  <si>
    <t>35390896</t>
  </si>
  <si>
    <t>35390897</t>
  </si>
  <si>
    <t>35390898</t>
  </si>
  <si>
    <t>35390899</t>
  </si>
  <si>
    <t>35390900</t>
  </si>
  <si>
    <t>35390901</t>
  </si>
  <si>
    <t>35390902</t>
  </si>
  <si>
    <t>35390903</t>
  </si>
  <si>
    <t>35390904</t>
  </si>
  <si>
    <t>35390905</t>
  </si>
  <si>
    <t>35390906</t>
  </si>
  <si>
    <t>35390907</t>
  </si>
  <si>
    <t>35390908</t>
  </si>
  <si>
    <t>35390909</t>
  </si>
  <si>
    <t>35390910</t>
  </si>
  <si>
    <t>35390911</t>
  </si>
  <si>
    <t>35390912</t>
  </si>
  <si>
    <t>35390913</t>
  </si>
  <si>
    <t>35390914</t>
  </si>
  <si>
    <t>35390915</t>
  </si>
  <si>
    <t>35390916</t>
  </si>
  <si>
    <t>35390917</t>
  </si>
  <si>
    <t>35390918</t>
  </si>
  <si>
    <t>35390919</t>
  </si>
  <si>
    <t>35390920</t>
  </si>
  <si>
    <t>35390921</t>
  </si>
  <si>
    <t>35390922</t>
  </si>
  <si>
    <t>35390923</t>
  </si>
  <si>
    <t>35390924</t>
  </si>
  <si>
    <t>35390925</t>
  </si>
  <si>
    <t>35390926</t>
  </si>
  <si>
    <t>35390927</t>
  </si>
  <si>
    <t>35390928</t>
  </si>
  <si>
    <t>35390929</t>
  </si>
  <si>
    <t>35390930</t>
  </si>
  <si>
    <t>35390931</t>
  </si>
  <si>
    <t>35390932</t>
  </si>
  <si>
    <t>35390933</t>
  </si>
  <si>
    <t>35390934</t>
  </si>
  <si>
    <t>35390935</t>
  </si>
  <si>
    <t>35390936</t>
  </si>
  <si>
    <t>35390937</t>
  </si>
  <si>
    <t>35390938</t>
  </si>
  <si>
    <t>35390939</t>
  </si>
  <si>
    <t>35390940</t>
  </si>
  <si>
    <t>35390941</t>
  </si>
  <si>
    <t>35390942</t>
  </si>
  <si>
    <t>35390943</t>
  </si>
  <si>
    <t>35390944</t>
  </si>
  <si>
    <t>35390945</t>
  </si>
  <si>
    <t>35390946</t>
  </si>
  <si>
    <t>35390947</t>
  </si>
  <si>
    <t>35390948</t>
  </si>
  <si>
    <t>35390949</t>
  </si>
  <si>
    <t>35390950</t>
  </si>
  <si>
    <t>35390951</t>
  </si>
  <si>
    <t>35390952</t>
  </si>
  <si>
    <t>35390953</t>
  </si>
  <si>
    <t>35390954</t>
  </si>
  <si>
    <t>35390955</t>
  </si>
  <si>
    <t>35390956</t>
  </si>
  <si>
    <t>35390957</t>
  </si>
  <si>
    <t>35390958</t>
  </si>
  <si>
    <t>35390961</t>
  </si>
  <si>
    <t>35400104</t>
  </si>
  <si>
    <t>35400105</t>
  </si>
  <si>
    <t>35400106</t>
  </si>
  <si>
    <t>35400107</t>
  </si>
  <si>
    <t>35400108</t>
  </si>
  <si>
    <t>35400109</t>
  </si>
  <si>
    <t>35400110</t>
  </si>
  <si>
    <t>35400111</t>
  </si>
  <si>
    <t>35400112</t>
  </si>
  <si>
    <t>35400113</t>
  </si>
  <si>
    <t>35400114</t>
  </si>
  <si>
    <t>35400115</t>
  </si>
  <si>
    <t>35400116</t>
  </si>
  <si>
    <t>35400117</t>
  </si>
  <si>
    <t>35400118</t>
  </si>
  <si>
    <t>35400119</t>
  </si>
  <si>
    <t>35400120</t>
  </si>
  <si>
    <t>35400121</t>
  </si>
  <si>
    <t>35400122</t>
  </si>
  <si>
    <t>35400123</t>
  </si>
  <si>
    <t>35400124</t>
  </si>
  <si>
    <t>35400125</t>
  </si>
  <si>
    <t>35400126</t>
  </si>
  <si>
    <t>35400127</t>
  </si>
  <si>
    <t>35400128</t>
  </si>
  <si>
    <t>35400129</t>
  </si>
  <si>
    <t>35400130</t>
  </si>
  <si>
    <t>35400131</t>
  </si>
  <si>
    <t>35400132</t>
  </si>
  <si>
    <t>35400133</t>
  </si>
  <si>
    <t>35400134</t>
  </si>
  <si>
    <t>35400135</t>
  </si>
  <si>
    <t>35400136</t>
  </si>
  <si>
    <t>35400137</t>
  </si>
  <si>
    <t>35400138</t>
  </si>
  <si>
    <t>35400139</t>
  </si>
  <si>
    <t>35400140</t>
  </si>
  <si>
    <t>35400141</t>
  </si>
  <si>
    <t>35400142</t>
  </si>
  <si>
    <t>35400143</t>
  </si>
  <si>
    <t>35400144</t>
  </si>
  <si>
    <t>35400145</t>
  </si>
  <si>
    <t>35400146</t>
  </si>
  <si>
    <t>35400147</t>
  </si>
  <si>
    <t>35400148</t>
  </si>
  <si>
    <t>35400149</t>
  </si>
  <si>
    <t>35400150</t>
  </si>
  <si>
    <t>35400151</t>
  </si>
  <si>
    <t>35400152</t>
  </si>
  <si>
    <t>35400153</t>
  </si>
  <si>
    <t>35400154</t>
  </si>
  <si>
    <t>35400155</t>
  </si>
  <si>
    <t>35400156</t>
  </si>
  <si>
    <t>35400157</t>
  </si>
  <si>
    <t>35400158</t>
  </si>
  <si>
    <t>35400159</t>
  </si>
  <si>
    <t>35400160</t>
  </si>
  <si>
    <t>35400161</t>
  </si>
  <si>
    <t>35400162</t>
  </si>
  <si>
    <t>35400163</t>
  </si>
  <si>
    <t>35400164</t>
  </si>
  <si>
    <t>35400165</t>
  </si>
  <si>
    <t>35400166</t>
  </si>
  <si>
    <t>35400167</t>
  </si>
  <si>
    <t>35400168</t>
  </si>
  <si>
    <t>35400169</t>
  </si>
  <si>
    <t>35400170</t>
  </si>
  <si>
    <t>35400171</t>
  </si>
  <si>
    <t>35400172</t>
  </si>
  <si>
    <t>35400173</t>
  </si>
  <si>
    <t>35400174</t>
  </si>
  <si>
    <t>35400175</t>
  </si>
  <si>
    <t>35400176</t>
  </si>
  <si>
    <t>35400177</t>
  </si>
  <si>
    <t>35400178</t>
  </si>
  <si>
    <t>35400179</t>
  </si>
  <si>
    <t>35400180</t>
  </si>
  <si>
    <t>35400181</t>
  </si>
  <si>
    <t>35400182</t>
  </si>
  <si>
    <t>35400183</t>
  </si>
  <si>
    <t>35400184</t>
  </si>
  <si>
    <t>35400185</t>
  </si>
  <si>
    <t>35400186</t>
  </si>
  <si>
    <t>35400187</t>
  </si>
  <si>
    <t>35400188</t>
  </si>
  <si>
    <t>35400189</t>
  </si>
  <si>
    <t>35400190</t>
  </si>
  <si>
    <t>35400191</t>
  </si>
  <si>
    <t>35400192</t>
  </si>
  <si>
    <t>35400193</t>
  </si>
  <si>
    <t>35400194</t>
  </si>
  <si>
    <t>35400195</t>
  </si>
  <si>
    <t>35400196</t>
  </si>
  <si>
    <t>35400197</t>
  </si>
  <si>
    <t>35400198</t>
  </si>
  <si>
    <t>35400199</t>
  </si>
  <si>
    <t>35400200</t>
  </si>
  <si>
    <t>35400201</t>
  </si>
  <si>
    <t>35400202</t>
  </si>
  <si>
    <t>35400203</t>
  </si>
  <si>
    <t>35400204</t>
  </si>
  <si>
    <t>35400205</t>
  </si>
  <si>
    <t>35400206</t>
  </si>
  <si>
    <t>35400207</t>
  </si>
  <si>
    <t>35400208</t>
  </si>
  <si>
    <t>35400209</t>
  </si>
  <si>
    <t>35400210</t>
  </si>
  <si>
    <t>35400211</t>
  </si>
  <si>
    <t>35400212</t>
  </si>
  <si>
    <t>35400213</t>
  </si>
  <si>
    <t>35400214</t>
  </si>
  <si>
    <t>35400215</t>
  </si>
  <si>
    <t>35400216</t>
  </si>
  <si>
    <t>35400217</t>
  </si>
  <si>
    <t>35400218</t>
  </si>
  <si>
    <t>35400219</t>
  </si>
  <si>
    <t>35400220</t>
  </si>
  <si>
    <t>35400221</t>
  </si>
  <si>
    <t>35400222</t>
  </si>
  <si>
    <t>35400223</t>
  </si>
  <si>
    <t>35410145</t>
  </si>
  <si>
    <t>35410146</t>
  </si>
  <si>
    <t>35410147</t>
  </si>
  <si>
    <t>35410148</t>
  </si>
  <si>
    <t>35410149</t>
  </si>
  <si>
    <t>35410150</t>
  </si>
  <si>
    <t>35410152</t>
  </si>
  <si>
    <t>35410153</t>
  </si>
  <si>
    <t>35410154</t>
  </si>
  <si>
    <t>35410155</t>
  </si>
  <si>
    <t>35410156</t>
  </si>
  <si>
    <t>35410157</t>
  </si>
  <si>
    <t>35410159</t>
  </si>
  <si>
    <t>35410160</t>
  </si>
  <si>
    <t>35410161</t>
  </si>
  <si>
    <t>35410162</t>
  </si>
  <si>
    <t>35410163</t>
  </si>
  <si>
    <t>35410164</t>
  </si>
  <si>
    <t>35410165</t>
  </si>
  <si>
    <t>35410166</t>
  </si>
  <si>
    <t>35410167</t>
  </si>
  <si>
    <t>35410168</t>
  </si>
  <si>
    <t>35410169</t>
  </si>
  <si>
    <t>35410170</t>
  </si>
  <si>
    <t>35410171</t>
  </si>
  <si>
    <t>35410172</t>
  </si>
  <si>
    <t>35410173</t>
  </si>
  <si>
    <t>35410174</t>
  </si>
  <si>
    <t>35410175</t>
  </si>
  <si>
    <t>35410176</t>
  </si>
  <si>
    <t>35410177</t>
  </si>
  <si>
    <t>35410178</t>
  </si>
  <si>
    <t>35410179</t>
  </si>
  <si>
    <t>35410180</t>
  </si>
  <si>
    <t>35410181</t>
  </si>
  <si>
    <t>35410182</t>
  </si>
  <si>
    <t>35410183</t>
  </si>
  <si>
    <t>35410184</t>
  </si>
  <si>
    <t>35410185</t>
  </si>
  <si>
    <t>35410186</t>
  </si>
  <si>
    <t>35410187</t>
  </si>
  <si>
    <t>35410188</t>
  </si>
  <si>
    <t>35410189</t>
  </si>
  <si>
    <t>35410190</t>
  </si>
  <si>
    <t>35410191</t>
  </si>
  <si>
    <t>35410192</t>
  </si>
  <si>
    <t>35410193</t>
  </si>
  <si>
    <t>35410194</t>
  </si>
  <si>
    <t>35410195</t>
  </si>
  <si>
    <t>35410196</t>
  </si>
  <si>
    <t>35410197</t>
  </si>
  <si>
    <t>35410198</t>
  </si>
  <si>
    <t>35410199</t>
  </si>
  <si>
    <t>35410200</t>
  </si>
  <si>
    <t>35410201</t>
  </si>
  <si>
    <t>35410202</t>
  </si>
  <si>
    <t>35410203</t>
  </si>
  <si>
    <t>35410204</t>
  </si>
  <si>
    <t>35410205</t>
  </si>
  <si>
    <t>35410206</t>
  </si>
  <si>
    <t>35410207</t>
  </si>
  <si>
    <t>35410208</t>
  </si>
  <si>
    <t>35410209</t>
  </si>
  <si>
    <t>35410210</t>
  </si>
  <si>
    <t>35410211</t>
  </si>
  <si>
    <t>35410212</t>
  </si>
  <si>
    <t>35410213</t>
  </si>
  <si>
    <t>35410214</t>
  </si>
  <si>
    <t>35410215</t>
  </si>
  <si>
    <t>35410216</t>
  </si>
  <si>
    <t>35410217</t>
  </si>
  <si>
    <t>35410218</t>
  </si>
  <si>
    <t>35410219</t>
  </si>
  <si>
    <t>35410220</t>
  </si>
  <si>
    <t>35410221</t>
  </si>
  <si>
    <t>35410222</t>
  </si>
  <si>
    <t>35410223</t>
  </si>
  <si>
    <t>35410224</t>
  </si>
  <si>
    <t>35410225</t>
  </si>
  <si>
    <t>35410226</t>
  </si>
  <si>
    <t>35410227</t>
  </si>
  <si>
    <t>35410228</t>
  </si>
  <si>
    <t>35410229</t>
  </si>
  <si>
    <t>35410230</t>
  </si>
  <si>
    <t>35410231</t>
  </si>
  <si>
    <t>35410232</t>
  </si>
  <si>
    <t>35410233</t>
  </si>
  <si>
    <t>35410234</t>
  </si>
  <si>
    <t>35410235</t>
  </si>
  <si>
    <t>35410236</t>
  </si>
  <si>
    <t>35410237</t>
  </si>
  <si>
    <t>35410238</t>
  </si>
  <si>
    <t>35410239</t>
  </si>
  <si>
    <t>35410240</t>
  </si>
  <si>
    <t>35410241</t>
  </si>
  <si>
    <t>35410242</t>
  </si>
  <si>
    <t>35410243</t>
  </si>
  <si>
    <t>35410244</t>
  </si>
  <si>
    <t>35410245</t>
  </si>
  <si>
    <t>35410246</t>
  </si>
  <si>
    <t>35410247</t>
  </si>
  <si>
    <t>35410248</t>
  </si>
  <si>
    <t>35410249</t>
  </si>
  <si>
    <t>35420159</t>
  </si>
  <si>
    <t>35420160</t>
  </si>
  <si>
    <t>35420161</t>
  </si>
  <si>
    <t>35420162</t>
  </si>
  <si>
    <t>35420163</t>
  </si>
  <si>
    <t>35420164</t>
  </si>
  <si>
    <t>35420165</t>
  </si>
  <si>
    <t>35420166</t>
  </si>
  <si>
    <t>35420167</t>
  </si>
  <si>
    <t>35420168</t>
  </si>
  <si>
    <t>35420169</t>
  </si>
  <si>
    <t>35420170</t>
  </si>
  <si>
    <t>35420171</t>
  </si>
  <si>
    <t>35420172</t>
  </si>
  <si>
    <t>35420173</t>
  </si>
  <si>
    <t>35420174</t>
  </si>
  <si>
    <t>35420175</t>
  </si>
  <si>
    <t>35420176</t>
  </si>
  <si>
    <t>35420177</t>
  </si>
  <si>
    <t>35420178</t>
  </si>
  <si>
    <t>35420179</t>
  </si>
  <si>
    <t>35420180</t>
  </si>
  <si>
    <t>35420181</t>
  </si>
  <si>
    <t>35420182</t>
  </si>
  <si>
    <t>35420183</t>
  </si>
  <si>
    <t>35420184</t>
  </si>
  <si>
    <t>35420185</t>
  </si>
  <si>
    <t>35420186</t>
  </si>
  <si>
    <t>35420187</t>
  </si>
  <si>
    <t>35420188</t>
  </si>
  <si>
    <t>35420189</t>
  </si>
  <si>
    <t>35420190</t>
  </si>
  <si>
    <t>35420191</t>
  </si>
  <si>
    <t>35420192</t>
  </si>
  <si>
    <t>35420193</t>
  </si>
  <si>
    <t>35420194</t>
  </si>
  <si>
    <t>35420195</t>
  </si>
  <si>
    <t>35420196</t>
  </si>
  <si>
    <t>35420197</t>
  </si>
  <si>
    <t>35420198</t>
  </si>
  <si>
    <t>35420199</t>
  </si>
  <si>
    <t>35420200</t>
  </si>
  <si>
    <t>35420201</t>
  </si>
  <si>
    <t>35420202</t>
  </si>
  <si>
    <t>35420203</t>
  </si>
  <si>
    <t>35420204</t>
  </si>
  <si>
    <t>35420205</t>
  </si>
  <si>
    <t>35420206</t>
  </si>
  <si>
    <t>35420207</t>
  </si>
  <si>
    <t>35420208</t>
  </si>
  <si>
    <t>35420209</t>
  </si>
  <si>
    <t>35420210</t>
  </si>
  <si>
    <t>35420211</t>
  </si>
  <si>
    <t>35420212</t>
  </si>
  <si>
    <t>35420213</t>
  </si>
  <si>
    <t>35420214</t>
  </si>
  <si>
    <t>35420215</t>
  </si>
  <si>
    <t>35420216</t>
  </si>
  <si>
    <t>35420217</t>
  </si>
  <si>
    <t>35420218</t>
  </si>
  <si>
    <t>35420219</t>
  </si>
  <si>
    <t>35420220</t>
  </si>
  <si>
    <t>35420221</t>
  </si>
  <si>
    <t>35420222</t>
  </si>
  <si>
    <t>35420223</t>
  </si>
  <si>
    <t>35420224</t>
  </si>
  <si>
    <t>35420225</t>
  </si>
  <si>
    <t>35420226</t>
  </si>
  <si>
    <t>35420227</t>
  </si>
  <si>
    <t>35420228</t>
  </si>
  <si>
    <t>35420229</t>
  </si>
  <si>
    <t>35420230</t>
  </si>
  <si>
    <t>35420231</t>
  </si>
  <si>
    <t>35420232</t>
  </si>
  <si>
    <t>35420233</t>
  </si>
  <si>
    <t>35420234</t>
  </si>
  <si>
    <t>35420235</t>
  </si>
  <si>
    <t>35420236</t>
  </si>
  <si>
    <t>35420237</t>
  </si>
  <si>
    <t>35420238</t>
  </si>
  <si>
    <t>35420239</t>
  </si>
  <si>
    <t>35420240</t>
  </si>
  <si>
    <t>35420241</t>
  </si>
  <si>
    <t>35420242</t>
  </si>
  <si>
    <t>35420243</t>
  </si>
  <si>
    <t>35420244</t>
  </si>
  <si>
    <t>35420245</t>
  </si>
  <si>
    <t>35420246</t>
  </si>
  <si>
    <t>35420247</t>
  </si>
  <si>
    <t>35420248</t>
  </si>
  <si>
    <t>35420249</t>
  </si>
  <si>
    <t>35420250</t>
  </si>
  <si>
    <t>35420251</t>
  </si>
  <si>
    <t>35420252</t>
  </si>
  <si>
    <t>35420253</t>
  </si>
  <si>
    <t>35420254</t>
  </si>
  <si>
    <t>35420255</t>
  </si>
  <si>
    <t>35420256</t>
  </si>
  <si>
    <t>35420257</t>
  </si>
  <si>
    <t>35420258</t>
  </si>
  <si>
    <t>35420259</t>
  </si>
  <si>
    <t>35420260</t>
  </si>
  <si>
    <t>35420261</t>
  </si>
  <si>
    <t>35420262</t>
  </si>
  <si>
    <t>35420263</t>
  </si>
  <si>
    <t>35420264</t>
  </si>
  <si>
    <t>35420265</t>
  </si>
  <si>
    <t>35420266</t>
  </si>
  <si>
    <t>35420267</t>
  </si>
  <si>
    <t>35420268</t>
  </si>
  <si>
    <t>35420269</t>
  </si>
  <si>
    <t>35420270</t>
  </si>
  <si>
    <t>35420271</t>
  </si>
  <si>
    <t>35420272</t>
  </si>
  <si>
    <t>35420273</t>
  </si>
  <si>
    <t>35420274</t>
  </si>
  <si>
    <t>35420275</t>
  </si>
  <si>
    <t>35420276</t>
  </si>
  <si>
    <t>35420277</t>
  </si>
  <si>
    <t>35420278</t>
  </si>
  <si>
    <t>35420279</t>
  </si>
  <si>
    <t>35420280</t>
  </si>
  <si>
    <t>35420281</t>
  </si>
  <si>
    <t>35420282</t>
  </si>
  <si>
    <t>35420283</t>
  </si>
  <si>
    <t>35420284</t>
  </si>
  <si>
    <t>35420285</t>
  </si>
  <si>
    <t>35420286</t>
  </si>
  <si>
    <t>35420287</t>
  </si>
  <si>
    <t>35420288</t>
  </si>
  <si>
    <t>35420289</t>
  </si>
  <si>
    <t>35420290</t>
  </si>
  <si>
    <t>35420291</t>
  </si>
  <si>
    <t>35420292</t>
  </si>
  <si>
    <t>35420293</t>
  </si>
  <si>
    <t>35420294</t>
  </si>
  <si>
    <t>35420295</t>
  </si>
  <si>
    <t>35420296</t>
  </si>
  <si>
    <t>35420297</t>
  </si>
  <si>
    <t>35420298</t>
  </si>
  <si>
    <t>35420299</t>
  </si>
  <si>
    <t>35420300</t>
  </si>
  <si>
    <t>35420301</t>
  </si>
  <si>
    <t>35420302</t>
  </si>
  <si>
    <t>35420303</t>
  </si>
  <si>
    <t>35420304</t>
  </si>
  <si>
    <t>35420305</t>
  </si>
  <si>
    <t>35420306</t>
  </si>
  <si>
    <t>35420307</t>
  </si>
  <si>
    <t>35420308</t>
  </si>
  <si>
    <t>35420309</t>
  </si>
  <si>
    <t>35420310</t>
  </si>
  <si>
    <t>35420311</t>
  </si>
  <si>
    <t>35420312</t>
  </si>
  <si>
    <t>35420313</t>
  </si>
  <si>
    <t>35420314</t>
  </si>
  <si>
    <t>35420315</t>
  </si>
  <si>
    <t>35420316</t>
  </si>
  <si>
    <t>35420317</t>
  </si>
  <si>
    <t>35420318</t>
  </si>
  <si>
    <t>35420319</t>
  </si>
  <si>
    <t>35420320</t>
  </si>
  <si>
    <t>35420321</t>
  </si>
  <si>
    <t>35420322</t>
  </si>
  <si>
    <t>35420323</t>
  </si>
  <si>
    <t>35420324</t>
  </si>
  <si>
    <t>35420325</t>
  </si>
  <si>
    <t>35420326</t>
  </si>
  <si>
    <t>35420327</t>
  </si>
  <si>
    <t>35420328</t>
  </si>
  <si>
    <t>35420329</t>
  </si>
  <si>
    <t>35420330</t>
  </si>
  <si>
    <t>35420331</t>
  </si>
  <si>
    <t>35420332</t>
  </si>
  <si>
    <t>35420333</t>
  </si>
  <si>
    <t>35420334</t>
  </si>
  <si>
    <t>35420335</t>
  </si>
  <si>
    <t>35420336</t>
  </si>
  <si>
    <t>35430547</t>
  </si>
  <si>
    <t>35430548</t>
  </si>
  <si>
    <t>35430549</t>
  </si>
  <si>
    <t>35430550</t>
  </si>
  <si>
    <t>35430551</t>
  </si>
  <si>
    <t>35430552</t>
  </si>
  <si>
    <t>35430553</t>
  </si>
  <si>
    <t>35430554</t>
  </si>
  <si>
    <t>35430555</t>
  </si>
  <si>
    <t>35430557</t>
  </si>
  <si>
    <t>35430558</t>
  </si>
  <si>
    <t>35430559</t>
  </si>
  <si>
    <t>35430560</t>
  </si>
  <si>
    <t>35430561</t>
  </si>
  <si>
    <t>35430562</t>
  </si>
  <si>
    <t>35430563</t>
  </si>
  <si>
    <t>35430564</t>
  </si>
  <si>
    <t>35430565</t>
  </si>
  <si>
    <t>35430566</t>
  </si>
  <si>
    <t>35430567</t>
  </si>
  <si>
    <t>35430568</t>
  </si>
  <si>
    <t>35430569</t>
  </si>
  <si>
    <t>35430570</t>
  </si>
  <si>
    <t>35430571</t>
  </si>
  <si>
    <t>35430572</t>
  </si>
  <si>
    <t>35430573</t>
  </si>
  <si>
    <t>35430574</t>
  </si>
  <si>
    <t>35430575</t>
  </si>
  <si>
    <t>35430576</t>
  </si>
  <si>
    <t>35430579</t>
  </si>
  <si>
    <t>35430580</t>
  </si>
  <si>
    <t>35430581</t>
  </si>
  <si>
    <t>35430582</t>
  </si>
  <si>
    <t>35430583</t>
  </si>
  <si>
    <t>35430584</t>
  </si>
  <si>
    <t>35430585</t>
  </si>
  <si>
    <t>35430586</t>
  </si>
  <si>
    <t>35430587</t>
  </si>
  <si>
    <t>35430588</t>
  </si>
  <si>
    <t>35430589</t>
  </si>
  <si>
    <t>35430590</t>
  </si>
  <si>
    <t>35430591</t>
  </si>
  <si>
    <t>35430592</t>
  </si>
  <si>
    <t>35430593</t>
  </si>
  <si>
    <t>35430594</t>
  </si>
  <si>
    <t>35430595</t>
  </si>
  <si>
    <t>35430596</t>
  </si>
  <si>
    <t>35430597</t>
  </si>
  <si>
    <t>35430598</t>
  </si>
  <si>
    <t>35430599</t>
  </si>
  <si>
    <t>35430600</t>
  </si>
  <si>
    <t>35430601</t>
  </si>
  <si>
    <t>35430602</t>
  </si>
  <si>
    <t>35430603</t>
  </si>
  <si>
    <t>35430604</t>
  </si>
  <si>
    <t>35430605</t>
  </si>
  <si>
    <t>35430606</t>
  </si>
  <si>
    <t>35430608</t>
  </si>
  <si>
    <t>35430609</t>
  </si>
  <si>
    <t>35430610</t>
  </si>
  <si>
    <t>35430611</t>
  </si>
  <si>
    <t>35430612</t>
  </si>
  <si>
    <t>35430613</t>
  </si>
  <si>
    <t>35430614</t>
  </si>
  <si>
    <t>35430615</t>
  </si>
  <si>
    <t>35430616</t>
  </si>
  <si>
    <t>35430617</t>
  </si>
  <si>
    <t>35430619</t>
  </si>
  <si>
    <t>35430621</t>
  </si>
  <si>
    <t>35430622</t>
  </si>
  <si>
    <t>35430623</t>
  </si>
  <si>
    <t>35430624</t>
  </si>
  <si>
    <t>35430625</t>
  </si>
  <si>
    <t>35430626</t>
  </si>
  <si>
    <t>35430627</t>
  </si>
  <si>
    <t>35430628</t>
  </si>
  <si>
    <t>35430629</t>
  </si>
  <si>
    <t>35430630</t>
  </si>
  <si>
    <t>35430631</t>
  </si>
  <si>
    <t>35430632</t>
  </si>
  <si>
    <t>35430633</t>
  </si>
  <si>
    <t>35430634</t>
  </si>
  <si>
    <t>35430635</t>
  </si>
  <si>
    <t>35430636</t>
  </si>
  <si>
    <t>35430637</t>
  </si>
  <si>
    <t>35430638</t>
  </si>
  <si>
    <t>35430639</t>
  </si>
  <si>
    <t>35430640</t>
  </si>
  <si>
    <t>35430641</t>
  </si>
  <si>
    <t>35430642</t>
  </si>
  <si>
    <t>35430643</t>
  </si>
  <si>
    <t>35430644</t>
  </si>
  <si>
    <t>35430645</t>
  </si>
  <si>
    <t>35430646</t>
  </si>
  <si>
    <t>35430647</t>
  </si>
  <si>
    <t>35430648</t>
  </si>
  <si>
    <t>35430649</t>
  </si>
  <si>
    <t>35430650</t>
  </si>
  <si>
    <t>35430651</t>
  </si>
  <si>
    <t>35430652</t>
  </si>
  <si>
    <t>35430653</t>
  </si>
  <si>
    <t>35430654</t>
  </si>
  <si>
    <t>35430655</t>
  </si>
  <si>
    <t>35430656</t>
  </si>
  <si>
    <t>35430657</t>
  </si>
  <si>
    <t>35430658</t>
  </si>
  <si>
    <t>35430659</t>
  </si>
  <si>
    <t>35430660</t>
  </si>
  <si>
    <t>35430661</t>
  </si>
  <si>
    <t>35430662</t>
  </si>
  <si>
    <t>35430663</t>
  </si>
  <si>
    <t>35430664</t>
  </si>
  <si>
    <t>35430665</t>
  </si>
  <si>
    <t>35430666</t>
  </si>
  <si>
    <t>35430667</t>
  </si>
  <si>
    <t>35430668</t>
  </si>
  <si>
    <t>35430669</t>
  </si>
  <si>
    <t>35430670</t>
  </si>
  <si>
    <t>35430671</t>
  </si>
  <si>
    <t>35430672</t>
  </si>
  <si>
    <t>35430673</t>
  </si>
  <si>
    <t>35430674</t>
  </si>
  <si>
    <t>35430675</t>
  </si>
  <si>
    <t>35430676</t>
  </si>
  <si>
    <t>35430677</t>
  </si>
  <si>
    <t>35430678</t>
  </si>
  <si>
    <t>35430679</t>
  </si>
  <si>
    <t>35430680</t>
  </si>
  <si>
    <t>35430681</t>
  </si>
  <si>
    <t>35430682</t>
  </si>
  <si>
    <t>35430683</t>
  </si>
  <si>
    <t>35430684</t>
  </si>
  <si>
    <t>35430685</t>
  </si>
  <si>
    <t>35430686</t>
  </si>
  <si>
    <t>35430687</t>
  </si>
  <si>
    <t>35430688</t>
  </si>
  <si>
    <t>35430689</t>
  </si>
  <si>
    <t>35430690</t>
  </si>
  <si>
    <t>35430691</t>
  </si>
  <si>
    <t>35430693</t>
  </si>
  <si>
    <t>35430694</t>
  </si>
  <si>
    <t>35430696</t>
  </si>
  <si>
    <t>35430698</t>
  </si>
  <si>
    <t>35430699</t>
  </si>
  <si>
    <t>35430700</t>
  </si>
  <si>
    <t>35430701</t>
  </si>
  <si>
    <t>35430702</t>
  </si>
  <si>
    <t>35430703</t>
  </si>
  <si>
    <t>35430704</t>
  </si>
  <si>
    <t>35430705</t>
  </si>
  <si>
    <t>35430706</t>
  </si>
  <si>
    <t>35430707</t>
  </si>
  <si>
    <t>35430708</t>
  </si>
  <si>
    <t>35430709</t>
  </si>
  <si>
    <t>35430710</t>
  </si>
  <si>
    <t>35430711</t>
  </si>
  <si>
    <t>35430712</t>
  </si>
  <si>
    <t>35430713</t>
  </si>
  <si>
    <t>35430714</t>
  </si>
  <si>
    <t>35430715</t>
  </si>
  <si>
    <t>35430716</t>
  </si>
  <si>
    <t>35430717</t>
  </si>
  <si>
    <t>35430719</t>
  </si>
  <si>
    <t>35430720</t>
  </si>
  <si>
    <t>35430721</t>
  </si>
  <si>
    <t>35430722</t>
  </si>
  <si>
    <t>35430723</t>
  </si>
  <si>
    <t>35430724</t>
  </si>
  <si>
    <t>35430725</t>
  </si>
  <si>
    <t>35430726</t>
  </si>
  <si>
    <t>35430727</t>
  </si>
  <si>
    <t>35430728</t>
  </si>
  <si>
    <t>35430729</t>
  </si>
  <si>
    <t>35430730</t>
  </si>
  <si>
    <t>35430731</t>
  </si>
  <si>
    <t>35430732</t>
  </si>
  <si>
    <t>35430733</t>
  </si>
  <si>
    <t>35430734</t>
  </si>
  <si>
    <t>35430735</t>
  </si>
  <si>
    <t>35430736</t>
  </si>
  <si>
    <t>35430737</t>
  </si>
  <si>
    <t>35430738</t>
  </si>
  <si>
    <t>35430739</t>
  </si>
  <si>
    <t>35430740</t>
  </si>
  <si>
    <t>35430741</t>
  </si>
  <si>
    <t>35430742</t>
  </si>
  <si>
    <t>35430743</t>
  </si>
  <si>
    <t>35430744</t>
  </si>
  <si>
    <t>35430745</t>
  </si>
  <si>
    <t>35430746</t>
  </si>
  <si>
    <t>35430747</t>
  </si>
  <si>
    <t>35430748</t>
  </si>
  <si>
    <t>35430749</t>
  </si>
  <si>
    <t>35430750</t>
  </si>
  <si>
    <t>35430753</t>
  </si>
  <si>
    <t>35430754</t>
  </si>
  <si>
    <t>35430755</t>
  </si>
  <si>
    <t>35430756</t>
  </si>
  <si>
    <t>35430757</t>
  </si>
  <si>
    <t>35430758</t>
  </si>
  <si>
    <t>35430759</t>
  </si>
  <si>
    <t>35430760</t>
  </si>
  <si>
    <t>35430761</t>
  </si>
  <si>
    <t>35430762</t>
  </si>
  <si>
    <t>35430763</t>
  </si>
  <si>
    <t>35430764</t>
  </si>
  <si>
    <t>35430765</t>
  </si>
  <si>
    <t>35430766</t>
  </si>
  <si>
    <t>35430767</t>
  </si>
  <si>
    <t>35430768</t>
  </si>
  <si>
    <t>35430769</t>
  </si>
  <si>
    <t>35430770</t>
  </si>
  <si>
    <t>35430771</t>
  </si>
  <si>
    <t>35430772</t>
  </si>
  <si>
    <t>35430773</t>
  </si>
  <si>
    <t>35430774</t>
  </si>
  <si>
    <t>35430775</t>
  </si>
  <si>
    <t>35430776</t>
  </si>
  <si>
    <t>35430778</t>
  </si>
  <si>
    <t>35430781</t>
  </si>
  <si>
    <t>35430782</t>
  </si>
  <si>
    <t>35430783</t>
  </si>
  <si>
    <t>35430784</t>
  </si>
  <si>
    <t>35430785</t>
  </si>
  <si>
    <t>35430786</t>
  </si>
  <si>
    <t>35430787</t>
  </si>
  <si>
    <t>35430788</t>
  </si>
  <si>
    <t>35430789</t>
  </si>
  <si>
    <t>35430790</t>
  </si>
  <si>
    <t>35430791</t>
  </si>
  <si>
    <t>35430792</t>
  </si>
  <si>
    <t>35430793</t>
  </si>
  <si>
    <t>35430794</t>
  </si>
  <si>
    <t>35430795</t>
  </si>
  <si>
    <t>35430796</t>
  </si>
  <si>
    <t>35430797</t>
  </si>
  <si>
    <t>35430798</t>
  </si>
  <si>
    <t>35430799</t>
  </si>
  <si>
    <t>35430800</t>
  </si>
  <si>
    <t>35430801</t>
  </si>
  <si>
    <t>35430802</t>
  </si>
  <si>
    <t>35430803</t>
  </si>
  <si>
    <t>35430804</t>
  </si>
  <si>
    <t>35430805</t>
  </si>
  <si>
    <t>35430806</t>
  </si>
  <si>
    <t>35430807</t>
  </si>
  <si>
    <t>35430808</t>
  </si>
  <si>
    <t>35430809</t>
  </si>
  <si>
    <t>35430810</t>
  </si>
  <si>
    <t>35430811</t>
  </si>
  <si>
    <t>35430812</t>
  </si>
  <si>
    <t>35430813</t>
  </si>
  <si>
    <t>35430814</t>
  </si>
  <si>
    <t>35430815</t>
  </si>
  <si>
    <t>35430816</t>
  </si>
  <si>
    <t>35430817</t>
  </si>
  <si>
    <t>35430818</t>
  </si>
  <si>
    <t>35430819</t>
  </si>
  <si>
    <t>35430821</t>
  </si>
  <si>
    <t>35430822</t>
  </si>
  <si>
    <t>35430824</t>
  </si>
  <si>
    <t>35430827</t>
  </si>
  <si>
    <t>35430828</t>
  </si>
  <si>
    <t>35430829</t>
  </si>
  <si>
    <t>35430830</t>
  </si>
  <si>
    <t>35430832</t>
  </si>
  <si>
    <t>35430836</t>
  </si>
  <si>
    <t>35430837</t>
  </si>
  <si>
    <t>35430838</t>
  </si>
  <si>
    <t>35430839</t>
  </si>
  <si>
    <t>35430840</t>
  </si>
  <si>
    <t>35430841</t>
  </si>
  <si>
    <t>35430842</t>
  </si>
  <si>
    <t>35430843</t>
  </si>
  <si>
    <t>35430844</t>
  </si>
  <si>
    <t>35430845</t>
  </si>
  <si>
    <t>35430846</t>
  </si>
  <si>
    <t>35430847</t>
  </si>
  <si>
    <t>35430848</t>
  </si>
  <si>
    <t>35430849</t>
  </si>
  <si>
    <t>35430850</t>
  </si>
  <si>
    <t>35430851</t>
  </si>
  <si>
    <t>35430852</t>
  </si>
  <si>
    <t>35430853</t>
  </si>
  <si>
    <t>35430854</t>
  </si>
  <si>
    <t>35430855</t>
  </si>
  <si>
    <t>35430856</t>
  </si>
  <si>
    <t>35430857</t>
  </si>
  <si>
    <t>35430858</t>
  </si>
  <si>
    <t>35430859</t>
  </si>
  <si>
    <t>35430860</t>
  </si>
  <si>
    <t>35430861</t>
  </si>
  <si>
    <t>35430862</t>
  </si>
  <si>
    <t>35430863</t>
  </si>
  <si>
    <t>35430864</t>
  </si>
  <si>
    <t>35430865</t>
  </si>
  <si>
    <t>35430866</t>
  </si>
  <si>
    <t>35430867</t>
  </si>
  <si>
    <t>35430868</t>
  </si>
  <si>
    <t>35430869</t>
  </si>
  <si>
    <t>35430870</t>
  </si>
  <si>
    <t>35430871</t>
  </si>
  <si>
    <t>35430872</t>
  </si>
  <si>
    <t>35430873</t>
  </si>
  <si>
    <t>35430874</t>
  </si>
  <si>
    <t>35430875</t>
  </si>
  <si>
    <t>35430876</t>
  </si>
  <si>
    <t>35430877</t>
  </si>
  <si>
    <t>35430878</t>
  </si>
  <si>
    <t>35430879</t>
  </si>
  <si>
    <t>35430880</t>
  </si>
  <si>
    <t>35430881</t>
  </si>
  <si>
    <t>35430882</t>
  </si>
  <si>
    <t>35430883</t>
  </si>
  <si>
    <t>35430884</t>
  </si>
  <si>
    <t>35430885</t>
  </si>
  <si>
    <t>35430886</t>
  </si>
  <si>
    <t>35430887</t>
  </si>
  <si>
    <t>35430888</t>
  </si>
  <si>
    <t>35430889</t>
  </si>
  <si>
    <t>35430890</t>
  </si>
  <si>
    <t>35430891</t>
  </si>
  <si>
    <t>35430892</t>
  </si>
  <si>
    <t>35430893</t>
  </si>
  <si>
    <t>35430894</t>
  </si>
  <si>
    <t>35430895</t>
  </si>
  <si>
    <t>35430896</t>
  </si>
  <si>
    <t>35430897</t>
  </si>
  <si>
    <t>35430898</t>
  </si>
  <si>
    <t>35430899</t>
  </si>
  <si>
    <t>35430901</t>
  </si>
  <si>
    <t>35430902</t>
  </si>
  <si>
    <t>35430903</t>
  </si>
  <si>
    <t>35430904</t>
  </si>
  <si>
    <t>35430905</t>
  </si>
  <si>
    <t>35430906</t>
  </si>
  <si>
    <t>35430907</t>
  </si>
  <si>
    <t>35430908</t>
  </si>
  <si>
    <t>35430909</t>
  </si>
  <si>
    <t>35430910</t>
  </si>
  <si>
    <t>35430911</t>
  </si>
  <si>
    <t>35430912</t>
  </si>
  <si>
    <t>35430913</t>
  </si>
  <si>
    <t>35430914</t>
  </si>
  <si>
    <t>35430915</t>
  </si>
  <si>
    <t>35430917</t>
  </si>
  <si>
    <t>35430919</t>
  </si>
  <si>
    <t>35430920</t>
  </si>
  <si>
    <t>35430921</t>
  </si>
  <si>
    <t>35430922</t>
  </si>
  <si>
    <t>35430923</t>
  </si>
  <si>
    <t>35430925</t>
  </si>
  <si>
    <t>35430926</t>
  </si>
  <si>
    <t>35430927</t>
  </si>
  <si>
    <t>35430929</t>
  </si>
  <si>
    <t>35430930</t>
  </si>
  <si>
    <t>35430931</t>
  </si>
  <si>
    <t>35430932</t>
  </si>
  <si>
    <t>35430933</t>
  </si>
  <si>
    <t>35430934</t>
  </si>
  <si>
    <t>35430935</t>
  </si>
  <si>
    <t>35430936</t>
  </si>
  <si>
    <t>35430937</t>
  </si>
  <si>
    <t>35430938</t>
  </si>
  <si>
    <t>35430939</t>
  </si>
  <si>
    <t>35430940</t>
  </si>
  <si>
    <t>35430941</t>
  </si>
  <si>
    <t>35430942</t>
  </si>
  <si>
    <t>35430943</t>
  </si>
  <si>
    <t>35430944</t>
  </si>
  <si>
    <t>35430945</t>
  </si>
  <si>
    <t>35430946</t>
  </si>
  <si>
    <t>35430947</t>
  </si>
  <si>
    <t>35430948</t>
  </si>
  <si>
    <t>35430949</t>
  </si>
  <si>
    <t>35430950</t>
  </si>
  <si>
    <t>35430951</t>
  </si>
  <si>
    <t>35430952</t>
  </si>
  <si>
    <t>35430953</t>
  </si>
  <si>
    <t>35430954</t>
  </si>
  <si>
    <t>35430955</t>
  </si>
  <si>
    <t>35430956</t>
  </si>
  <si>
    <t>35430957</t>
  </si>
  <si>
    <t>35430958</t>
  </si>
  <si>
    <t>35430959</t>
  </si>
  <si>
    <t>35430960</t>
  </si>
  <si>
    <t>35430961</t>
  </si>
  <si>
    <t>35430962</t>
  </si>
  <si>
    <t>35430963</t>
  </si>
  <si>
    <t>35430964</t>
  </si>
  <si>
    <t>35430965</t>
  </si>
  <si>
    <t>35430966</t>
  </si>
  <si>
    <t>35430967</t>
  </si>
  <si>
    <t>35430968</t>
  </si>
  <si>
    <t>35430969</t>
  </si>
  <si>
    <t>35430970</t>
  </si>
  <si>
    <t>35430971</t>
  </si>
  <si>
    <t>35430972</t>
  </si>
  <si>
    <t>35430973</t>
  </si>
  <si>
    <t>35430974</t>
  </si>
  <si>
    <t>35430975</t>
  </si>
  <si>
    <t>35430976</t>
  </si>
  <si>
    <t>35430977</t>
  </si>
  <si>
    <t>35430978</t>
  </si>
  <si>
    <t>35430979</t>
  </si>
  <si>
    <t>35430980</t>
  </si>
  <si>
    <t>35430981</t>
  </si>
  <si>
    <t>35430982</t>
  </si>
  <si>
    <t>35430983</t>
  </si>
  <si>
    <t>35430984</t>
  </si>
  <si>
    <t>35430985</t>
  </si>
  <si>
    <t>35430986</t>
  </si>
  <si>
    <t>35430988</t>
  </si>
  <si>
    <t>35430989</t>
  </si>
  <si>
    <t>35430992</t>
  </si>
  <si>
    <t>35430993</t>
  </si>
  <si>
    <t>35430994</t>
  </si>
  <si>
    <t>35430995</t>
  </si>
  <si>
    <t>35430996</t>
  </si>
  <si>
    <t>35430997</t>
  </si>
  <si>
    <t>35430998</t>
  </si>
  <si>
    <t>35430999</t>
  </si>
  <si>
    <t>35431000</t>
  </si>
  <si>
    <t>35431001</t>
  </si>
  <si>
    <t>35431002</t>
  </si>
  <si>
    <t>35431003</t>
  </si>
  <si>
    <t>35431004</t>
  </si>
  <si>
    <t>35431005</t>
  </si>
  <si>
    <t>35431006</t>
  </si>
  <si>
    <t>35431007</t>
  </si>
  <si>
    <t>35431008</t>
  </si>
  <si>
    <t>35431009</t>
  </si>
  <si>
    <t>35431010</t>
  </si>
  <si>
    <t>35431011</t>
  </si>
  <si>
    <t>35431012</t>
  </si>
  <si>
    <t>35431013</t>
  </si>
  <si>
    <t>35431014</t>
  </si>
  <si>
    <t>35431015</t>
  </si>
  <si>
    <t>35431016</t>
  </si>
  <si>
    <t>35431017</t>
  </si>
  <si>
    <t>35431018</t>
  </si>
  <si>
    <t>35431019</t>
  </si>
  <si>
    <t>35431020</t>
  </si>
  <si>
    <t>35431021</t>
  </si>
  <si>
    <t>35431022</t>
  </si>
  <si>
    <t>35431023</t>
  </si>
  <si>
    <t>35431024</t>
  </si>
  <si>
    <t>35431025</t>
  </si>
  <si>
    <t>35431026</t>
  </si>
  <si>
    <t>35431027</t>
  </si>
  <si>
    <t>35431028</t>
  </si>
  <si>
    <t>35431029</t>
  </si>
  <si>
    <t>35431030</t>
  </si>
  <si>
    <t>35431031</t>
  </si>
  <si>
    <t>35431032</t>
  </si>
  <si>
    <t>35431033</t>
  </si>
  <si>
    <t>35431034</t>
  </si>
  <si>
    <t>35431035</t>
  </si>
  <si>
    <t>35431036</t>
  </si>
  <si>
    <t>35431037</t>
  </si>
  <si>
    <t>35431038</t>
  </si>
  <si>
    <t>35431039</t>
  </si>
  <si>
    <t>35431040</t>
  </si>
  <si>
    <t>35431041</t>
  </si>
  <si>
    <t>35431042</t>
  </si>
  <si>
    <t>35431043</t>
  </si>
  <si>
    <t>35431044</t>
  </si>
  <si>
    <t>35431045</t>
  </si>
  <si>
    <t>35431046</t>
  </si>
  <si>
    <t>35431047</t>
  </si>
  <si>
    <t>35431048</t>
  </si>
  <si>
    <t>35431049</t>
  </si>
  <si>
    <t>35431050</t>
  </si>
  <si>
    <t>35431051</t>
  </si>
  <si>
    <t>35431052</t>
  </si>
  <si>
    <t>35431053</t>
  </si>
  <si>
    <t>35431054</t>
  </si>
  <si>
    <t>35431055</t>
  </si>
  <si>
    <t>35431056</t>
  </si>
  <si>
    <t>35431057</t>
  </si>
  <si>
    <t>35431058</t>
  </si>
  <si>
    <t>35431059</t>
  </si>
  <si>
    <t>35431060</t>
  </si>
  <si>
    <t>35431061</t>
  </si>
  <si>
    <t>35431062</t>
  </si>
  <si>
    <t>35431063</t>
  </si>
  <si>
    <t>35431064</t>
  </si>
  <si>
    <t>35431065</t>
  </si>
  <si>
    <t>35431066</t>
  </si>
  <si>
    <t>35431067</t>
  </si>
  <si>
    <t>35431068</t>
  </si>
  <si>
    <t>35431069</t>
  </si>
  <si>
    <t>35431070</t>
  </si>
  <si>
    <t>35431071</t>
  </si>
  <si>
    <t>35431072</t>
  </si>
  <si>
    <t>35431073</t>
  </si>
  <si>
    <t>35431074</t>
  </si>
  <si>
    <t>35431075</t>
  </si>
  <si>
    <t>35431076</t>
  </si>
  <si>
    <t>35431077</t>
  </si>
  <si>
    <t>35431078</t>
  </si>
  <si>
    <t>35431079</t>
  </si>
  <si>
    <t>35431080</t>
  </si>
  <si>
    <t>35431081</t>
  </si>
  <si>
    <t>35431082</t>
  </si>
  <si>
    <t>35431083</t>
  </si>
  <si>
    <t>35431084</t>
  </si>
  <si>
    <t>35431085</t>
  </si>
  <si>
    <t>35431086</t>
  </si>
  <si>
    <t>35431087</t>
  </si>
  <si>
    <t>35431089</t>
  </si>
  <si>
    <t>35431090</t>
  </si>
  <si>
    <t>35431091</t>
  </si>
  <si>
    <t>35431092</t>
  </si>
  <si>
    <t>35431099</t>
  </si>
  <si>
    <t>35431101</t>
  </si>
  <si>
    <t>35431102</t>
  </si>
  <si>
    <t>35431103</t>
  </si>
  <si>
    <t>35431104</t>
  </si>
  <si>
    <t>35431105</t>
  </si>
  <si>
    <t>35431108</t>
  </si>
  <si>
    <t>35431109</t>
  </si>
  <si>
    <t>35431110</t>
  </si>
  <si>
    <t>35431111</t>
  </si>
  <si>
    <t>35431112</t>
  </si>
  <si>
    <t>35431113</t>
  </si>
  <si>
    <t>35431114</t>
  </si>
  <si>
    <t>35431115</t>
  </si>
  <si>
    <t>35431116</t>
  </si>
  <si>
    <t>35431117</t>
  </si>
  <si>
    <t>35431118</t>
  </si>
  <si>
    <t>35431119</t>
  </si>
  <si>
    <t>35431120</t>
  </si>
  <si>
    <t>35431121</t>
  </si>
  <si>
    <t>35431122</t>
  </si>
  <si>
    <t>35431123</t>
  </si>
  <si>
    <t>35431124</t>
  </si>
  <si>
    <t>35431125</t>
  </si>
  <si>
    <t>35431126</t>
  </si>
  <si>
    <t>35431127</t>
  </si>
  <si>
    <t>35431128</t>
  </si>
  <si>
    <t>35431129</t>
  </si>
  <si>
    <t>35431131</t>
  </si>
  <si>
    <t>35431132</t>
  </si>
  <si>
    <t>35431133</t>
  </si>
  <si>
    <t>35431135</t>
  </si>
  <si>
    <t>35431136</t>
  </si>
  <si>
    <t>35431137</t>
  </si>
  <si>
    <t>35431139</t>
  </si>
  <si>
    <t>35431140</t>
  </si>
  <si>
    <t>35431141</t>
  </si>
  <si>
    <t>35431142</t>
  </si>
  <si>
    <t>35431143</t>
  </si>
  <si>
    <t>35431144</t>
  </si>
  <si>
    <t>35431145</t>
  </si>
  <si>
    <t>35431146</t>
  </si>
  <si>
    <t>35431147</t>
  </si>
  <si>
    <t>35431148</t>
  </si>
  <si>
    <t>35431150</t>
  </si>
  <si>
    <t>35431151</t>
  </si>
  <si>
    <t>35431152</t>
  </si>
  <si>
    <t>35431153</t>
  </si>
  <si>
    <t>35431154</t>
  </si>
  <si>
    <t>35431155</t>
  </si>
  <si>
    <t>35431156</t>
  </si>
  <si>
    <t>35431157</t>
  </si>
  <si>
    <t>35431158</t>
  </si>
  <si>
    <t>35431159</t>
  </si>
  <si>
    <t>35431160</t>
  </si>
  <si>
    <t>35431161</t>
  </si>
  <si>
    <t>35431162</t>
  </si>
  <si>
    <t>35431163</t>
  </si>
  <si>
    <t>35431164</t>
  </si>
  <si>
    <t>35431165</t>
  </si>
  <si>
    <t>35431166</t>
  </si>
  <si>
    <t>35431167</t>
  </si>
  <si>
    <t>35431168</t>
  </si>
  <si>
    <t>35431169</t>
  </si>
  <si>
    <t>35431170</t>
  </si>
  <si>
    <t>35431171</t>
  </si>
  <si>
    <t>35431172</t>
  </si>
  <si>
    <t>35431173</t>
  </si>
  <si>
    <t>35431174</t>
  </si>
  <si>
    <t>35431175</t>
  </si>
  <si>
    <t>35431176</t>
  </si>
  <si>
    <t>35431177</t>
  </si>
  <si>
    <t>35431178</t>
  </si>
  <si>
    <t>35431179</t>
  </si>
  <si>
    <t>35431180</t>
  </si>
  <si>
    <t>35431181</t>
  </si>
  <si>
    <t>35431182</t>
  </si>
  <si>
    <t>35431183</t>
  </si>
  <si>
    <t>35431184</t>
  </si>
  <si>
    <t>35431185</t>
  </si>
  <si>
    <t>35431186</t>
  </si>
  <si>
    <t>35431187</t>
  </si>
  <si>
    <t>35431188</t>
  </si>
  <si>
    <t>35431189</t>
  </si>
  <si>
    <t>35431190</t>
  </si>
  <si>
    <t>35431191</t>
  </si>
  <si>
    <t>35431192</t>
  </si>
  <si>
    <t>35431193</t>
  </si>
  <si>
    <t>35431194</t>
  </si>
  <si>
    <t>35431195</t>
  </si>
  <si>
    <t>35431196</t>
  </si>
  <si>
    <t>35431197</t>
  </si>
  <si>
    <t>35431198</t>
  </si>
  <si>
    <t>35431199</t>
  </si>
  <si>
    <t>35431200</t>
  </si>
  <si>
    <t>35431201</t>
  </si>
  <si>
    <t>35431202</t>
  </si>
  <si>
    <t>35431203</t>
  </si>
  <si>
    <t>35431204</t>
  </si>
  <si>
    <t>35431205</t>
  </si>
  <si>
    <t>35431206</t>
  </si>
  <si>
    <t>35431207</t>
  </si>
  <si>
    <t>35431208</t>
  </si>
  <si>
    <t>35431209</t>
  </si>
  <si>
    <t>35431210</t>
  </si>
  <si>
    <t>35431211</t>
  </si>
  <si>
    <t>35431212</t>
  </si>
  <si>
    <t>35431213</t>
  </si>
  <si>
    <t>35431214</t>
  </si>
  <si>
    <t>35431215</t>
  </si>
  <si>
    <t>35431216</t>
  </si>
  <si>
    <t>35431217</t>
  </si>
  <si>
    <t>35431218</t>
  </si>
  <si>
    <t>35431219</t>
  </si>
  <si>
    <t>35431220</t>
  </si>
  <si>
    <t>35431221</t>
  </si>
  <si>
    <t>35431222</t>
  </si>
  <si>
    <t>35431223</t>
  </si>
  <si>
    <t>35431224</t>
  </si>
  <si>
    <t>35431225</t>
  </si>
  <si>
    <t>35431226</t>
  </si>
  <si>
    <t>35431227</t>
  </si>
  <si>
    <t>35431228</t>
  </si>
  <si>
    <t>35431229</t>
  </si>
  <si>
    <t>35431230</t>
  </si>
  <si>
    <t>35431231</t>
  </si>
  <si>
    <t>35431232</t>
  </si>
  <si>
    <t>35431233</t>
  </si>
  <si>
    <t>35431234</t>
  </si>
  <si>
    <t>35431235</t>
  </si>
  <si>
    <t>35431236</t>
  </si>
  <si>
    <t>35431237</t>
  </si>
  <si>
    <t>35431238</t>
  </si>
  <si>
    <t>35431239</t>
  </si>
  <si>
    <t>35431240</t>
  </si>
  <si>
    <t>35431241</t>
  </si>
  <si>
    <t>35431242</t>
  </si>
  <si>
    <t>35431243</t>
  </si>
  <si>
    <t>35431244</t>
  </si>
  <si>
    <t>35431245</t>
  </si>
  <si>
    <t>35431246</t>
  </si>
  <si>
    <t>35431247</t>
  </si>
  <si>
    <t>35431248</t>
  </si>
  <si>
    <t>35431249</t>
  </si>
  <si>
    <t>35431250</t>
  </si>
  <si>
    <t>35431251</t>
  </si>
  <si>
    <t>35431252</t>
  </si>
  <si>
    <t>35431253</t>
  </si>
  <si>
    <t>35431254</t>
  </si>
  <si>
    <t>35431255</t>
  </si>
  <si>
    <t>35431256</t>
  </si>
  <si>
    <t>35431257</t>
  </si>
  <si>
    <t>35431258</t>
  </si>
  <si>
    <t>35431259</t>
  </si>
  <si>
    <t>35431260</t>
  </si>
  <si>
    <t>35431261</t>
  </si>
  <si>
    <t>35431262</t>
  </si>
  <si>
    <t>35431263</t>
  </si>
  <si>
    <t>35431264</t>
  </si>
  <si>
    <t>35431265</t>
  </si>
  <si>
    <t>35431266</t>
  </si>
  <si>
    <t>35431267</t>
  </si>
  <si>
    <t>35431268</t>
  </si>
  <si>
    <t>35431269</t>
  </si>
  <si>
    <t>35431270</t>
  </si>
  <si>
    <t>35431271</t>
  </si>
  <si>
    <t>35431272</t>
  </si>
  <si>
    <t>35431273</t>
  </si>
  <si>
    <t>35431274</t>
  </si>
  <si>
    <t>35431275</t>
  </si>
  <si>
    <t>35431276</t>
  </si>
  <si>
    <t>35431277</t>
  </si>
  <si>
    <t>35431279</t>
  </si>
  <si>
    <t>35431280</t>
  </si>
  <si>
    <t>35431281</t>
  </si>
  <si>
    <t>35431282</t>
  </si>
  <si>
    <t>35431283</t>
  </si>
  <si>
    <t>35431284</t>
  </si>
  <si>
    <t>35431285</t>
  </si>
  <si>
    <t>35431286</t>
  </si>
  <si>
    <t>35431287</t>
  </si>
  <si>
    <t>35431288</t>
  </si>
  <si>
    <t>35431289</t>
  </si>
  <si>
    <t>35431290</t>
  </si>
  <si>
    <t>35431293</t>
  </si>
  <si>
    <t>35431294</t>
  </si>
  <si>
    <t>35431295</t>
  </si>
  <si>
    <t>35431296</t>
  </si>
  <si>
    <t>35431297</t>
  </si>
  <si>
    <t>35431298</t>
  </si>
  <si>
    <t>35431299</t>
  </si>
  <si>
    <t>35431300</t>
  </si>
  <si>
    <t>35431301</t>
  </si>
  <si>
    <t>35431302</t>
  </si>
  <si>
    <t>35431303</t>
  </si>
  <si>
    <t>35431305</t>
  </si>
  <si>
    <t>35431307</t>
  </si>
  <si>
    <t>35431309</t>
  </si>
  <si>
    <t>35431310</t>
  </si>
  <si>
    <t>35431311</t>
  </si>
  <si>
    <t>35431312</t>
  </si>
  <si>
    <t>35431313</t>
  </si>
  <si>
    <t>35431314</t>
  </si>
  <si>
    <t>35431315</t>
  </si>
  <si>
    <t>35431316</t>
  </si>
  <si>
    <t>35431317</t>
  </si>
  <si>
    <t>35431318</t>
  </si>
  <si>
    <t>35431319</t>
  </si>
  <si>
    <t>35431320</t>
  </si>
  <si>
    <t>35431321</t>
  </si>
  <si>
    <t>35431322</t>
  </si>
  <si>
    <t>35431323</t>
  </si>
  <si>
    <t>35431324</t>
  </si>
  <si>
    <t>35431325</t>
  </si>
  <si>
    <t>35431327</t>
  </si>
  <si>
    <t>35431328</t>
  </si>
  <si>
    <t>35431329</t>
  </si>
  <si>
    <t>35431330</t>
  </si>
  <si>
    <t>35431331</t>
  </si>
  <si>
    <t>35431332</t>
  </si>
  <si>
    <t>35431333</t>
  </si>
  <si>
    <t>35431334</t>
  </si>
  <si>
    <t>35431335</t>
  </si>
  <si>
    <t>35431336</t>
  </si>
  <si>
    <t>35431337</t>
  </si>
  <si>
    <t>35431338</t>
  </si>
  <si>
    <t>35431339</t>
  </si>
  <si>
    <t>35431340</t>
  </si>
  <si>
    <t>35431342</t>
  </si>
  <si>
    <t>35431346</t>
  </si>
  <si>
    <t>35431347</t>
  </si>
  <si>
    <t>35431348</t>
  </si>
  <si>
    <t>35431349</t>
  </si>
  <si>
    <t>35431350</t>
  </si>
  <si>
    <t>35431352</t>
  </si>
  <si>
    <t>35431353</t>
  </si>
  <si>
    <t>35431354</t>
  </si>
  <si>
    <t>35431355</t>
  </si>
  <si>
    <t>35431357</t>
  </si>
  <si>
    <t>35431358</t>
  </si>
  <si>
    <t>35431359</t>
  </si>
  <si>
    <t>35431360</t>
  </si>
  <si>
    <t>35431361</t>
  </si>
  <si>
    <t>35431364</t>
  </si>
  <si>
    <t>35431365</t>
  </si>
  <si>
    <t>35431366</t>
  </si>
  <si>
    <t>35431367</t>
  </si>
  <si>
    <t>35431368</t>
  </si>
  <si>
    <t>35431369</t>
  </si>
  <si>
    <t>35431370</t>
  </si>
  <si>
    <t>35431371</t>
  </si>
  <si>
    <t>35431372</t>
  </si>
  <si>
    <t>35431373</t>
  </si>
  <si>
    <t>35431375</t>
  </si>
  <si>
    <t>35431377</t>
  </si>
  <si>
    <t>35431379</t>
  </si>
  <si>
    <t>35431380</t>
  </si>
  <si>
    <t>35431381</t>
  </si>
  <si>
    <t>35431382</t>
  </si>
  <si>
    <t>35431383</t>
  </si>
  <si>
    <t>35431384</t>
  </si>
  <si>
    <t>35431385</t>
  </si>
  <si>
    <t>35431387</t>
  </si>
  <si>
    <t>35431389</t>
  </si>
  <si>
    <t>35431391</t>
  </si>
  <si>
    <t>35431392</t>
  </si>
  <si>
    <t>35431393</t>
  </si>
  <si>
    <t>35431394</t>
  </si>
  <si>
    <t>35431395</t>
  </si>
  <si>
    <t>35431396</t>
  </si>
  <si>
    <t>35431398</t>
  </si>
  <si>
    <t>35431399</t>
  </si>
  <si>
    <t>35431400</t>
  </si>
  <si>
    <t>35431402</t>
  </si>
  <si>
    <t>35431403</t>
  </si>
  <si>
    <t>35431407</t>
  </si>
  <si>
    <t>35431409</t>
  </si>
  <si>
    <t>35431410</t>
  </si>
  <si>
    <t>35431411</t>
  </si>
  <si>
    <t>35431412</t>
  </si>
  <si>
    <t>35431414</t>
  </si>
  <si>
    <t>35431419</t>
  </si>
  <si>
    <t>35431420</t>
  </si>
  <si>
    <t>35431423</t>
  </si>
  <si>
    <t>35431425</t>
  </si>
  <si>
    <t>35431426</t>
  </si>
  <si>
    <t>35431427</t>
  </si>
  <si>
    <t>35431428</t>
  </si>
  <si>
    <t>35431429</t>
  </si>
  <si>
    <t>35431430</t>
  </si>
  <si>
    <t>35431431</t>
  </si>
  <si>
    <t>35431432</t>
  </si>
  <si>
    <t>35431433</t>
  </si>
  <si>
    <t>35431434</t>
  </si>
  <si>
    <t>35431435</t>
  </si>
  <si>
    <t>35431436</t>
  </si>
  <si>
    <t>35431437</t>
  </si>
  <si>
    <t>35440163</t>
  </si>
  <si>
    <t>35440164</t>
  </si>
  <si>
    <t>35440165</t>
  </si>
  <si>
    <t>35440166</t>
  </si>
  <si>
    <t>35440167</t>
  </si>
  <si>
    <t>35440168</t>
  </si>
  <si>
    <t>35440169</t>
  </si>
  <si>
    <t>35440170</t>
  </si>
  <si>
    <t>35440171</t>
  </si>
  <si>
    <t>35440172</t>
  </si>
  <si>
    <t>35440173</t>
  </si>
  <si>
    <t>35440174</t>
  </si>
  <si>
    <t>35440175</t>
  </si>
  <si>
    <t>35440176</t>
  </si>
  <si>
    <t>35440177</t>
  </si>
  <si>
    <t>35440178</t>
  </si>
  <si>
    <t>35440179</t>
  </si>
  <si>
    <t>35440180</t>
  </si>
  <si>
    <t>35440181</t>
  </si>
  <si>
    <t>35440182</t>
  </si>
  <si>
    <t>35440183</t>
  </si>
  <si>
    <t>35440184</t>
  </si>
  <si>
    <t>35440185</t>
  </si>
  <si>
    <t>35440186</t>
  </si>
  <si>
    <t>35440187</t>
  </si>
  <si>
    <t>35440188</t>
  </si>
  <si>
    <t>35440189</t>
  </si>
  <si>
    <t>35440190</t>
  </si>
  <si>
    <t>35440191</t>
  </si>
  <si>
    <t>35440192</t>
  </si>
  <si>
    <t>35440193</t>
  </si>
  <si>
    <t>35440194</t>
  </si>
  <si>
    <t>35440195</t>
  </si>
  <si>
    <t>35440196</t>
  </si>
  <si>
    <t>35440197</t>
  </si>
  <si>
    <t>35440198</t>
  </si>
  <si>
    <t>35440199</t>
  </si>
  <si>
    <t>35440200</t>
  </si>
  <si>
    <t>35440201</t>
  </si>
  <si>
    <t>35440202</t>
  </si>
  <si>
    <t>35440203</t>
  </si>
  <si>
    <t>35440205</t>
  </si>
  <si>
    <t>35440207</t>
  </si>
  <si>
    <t>35440208</t>
  </si>
  <si>
    <t>35440209</t>
  </si>
  <si>
    <t>35440210</t>
  </si>
  <si>
    <t>35440211</t>
  </si>
  <si>
    <t>35440212</t>
  </si>
  <si>
    <t>35440213</t>
  </si>
  <si>
    <t>35440214</t>
  </si>
  <si>
    <t>35440215</t>
  </si>
  <si>
    <t>35440216</t>
  </si>
  <si>
    <t>35440217</t>
  </si>
  <si>
    <t>35440218</t>
  </si>
  <si>
    <t>35440219</t>
  </si>
  <si>
    <t>35440220</t>
  </si>
  <si>
    <t>35440221</t>
  </si>
  <si>
    <t>35440222</t>
  </si>
  <si>
    <t>35440223</t>
  </si>
  <si>
    <t>35440224</t>
  </si>
  <si>
    <t>35440225</t>
  </si>
  <si>
    <t>35440226</t>
  </si>
  <si>
    <t>35440227</t>
  </si>
  <si>
    <t>35440228</t>
  </si>
  <si>
    <t>35440229</t>
  </si>
  <si>
    <t>35440230</t>
  </si>
  <si>
    <t>35440231</t>
  </si>
  <si>
    <t>35440232</t>
  </si>
  <si>
    <t>35440233</t>
  </si>
  <si>
    <t>35440234</t>
  </si>
  <si>
    <t>35440235</t>
  </si>
  <si>
    <t>35440236</t>
  </si>
  <si>
    <t>35440237</t>
  </si>
  <si>
    <t>35440238</t>
  </si>
  <si>
    <t>35440239</t>
  </si>
  <si>
    <t>35440240</t>
  </si>
  <si>
    <t>35440241</t>
  </si>
  <si>
    <t>35440242</t>
  </si>
  <si>
    <t>35440243</t>
  </si>
  <si>
    <t>35440244</t>
  </si>
  <si>
    <t>35440245</t>
  </si>
  <si>
    <t>35440247</t>
  </si>
  <si>
    <t>35440248</t>
  </si>
  <si>
    <t>35440249</t>
  </si>
  <si>
    <t>35440250</t>
  </si>
  <si>
    <t>35440251</t>
  </si>
  <si>
    <t>35440252</t>
  </si>
  <si>
    <t>35440253</t>
  </si>
  <si>
    <t>35440254</t>
  </si>
  <si>
    <t>35440255</t>
  </si>
  <si>
    <t>35440256</t>
  </si>
  <si>
    <t>35440257</t>
  </si>
  <si>
    <t>35440258</t>
  </si>
  <si>
    <t>35440259</t>
  </si>
  <si>
    <t>35440260</t>
  </si>
  <si>
    <t>35440261</t>
  </si>
  <si>
    <t>35440264</t>
  </si>
  <si>
    <t>35440265</t>
  </si>
  <si>
    <t>35440266</t>
  </si>
  <si>
    <t>35440267</t>
  </si>
  <si>
    <t>35440268</t>
  </si>
  <si>
    <t>35440269</t>
  </si>
  <si>
    <t>35440270</t>
  </si>
  <si>
    <t>35440272</t>
  </si>
  <si>
    <t>35440274</t>
  </si>
  <si>
    <t>35440275</t>
  </si>
  <si>
    <t>35440276</t>
  </si>
  <si>
    <t>35460071</t>
  </si>
  <si>
    <t>35460072</t>
  </si>
  <si>
    <t>35460073</t>
  </si>
  <si>
    <t>35460074</t>
  </si>
  <si>
    <t>35460075</t>
  </si>
  <si>
    <t>35460076</t>
  </si>
  <si>
    <t>35460077</t>
  </si>
  <si>
    <t>35460078</t>
  </si>
  <si>
    <t>35460079</t>
  </si>
  <si>
    <t>35460080</t>
  </si>
  <si>
    <t>35460081</t>
  </si>
  <si>
    <t>35460082</t>
  </si>
  <si>
    <t>35460083</t>
  </si>
  <si>
    <t>35460084</t>
  </si>
  <si>
    <t>35460085</t>
  </si>
  <si>
    <t>35460086</t>
  </si>
  <si>
    <t>35460087</t>
  </si>
  <si>
    <t>35460088</t>
  </si>
  <si>
    <t>35460089</t>
  </si>
  <si>
    <t>35460090</t>
  </si>
  <si>
    <t>35460091</t>
  </si>
  <si>
    <t>35460092</t>
  </si>
  <si>
    <t>35460093</t>
  </si>
  <si>
    <t>35460094</t>
  </si>
  <si>
    <t>35460095</t>
  </si>
  <si>
    <t>35460272</t>
  </si>
  <si>
    <t>35470162</t>
  </si>
  <si>
    <t>35470163</t>
  </si>
  <si>
    <t>35470164</t>
  </si>
  <si>
    <t>35470165</t>
  </si>
  <si>
    <t>35470166</t>
  </si>
  <si>
    <t>35470167</t>
  </si>
  <si>
    <t>35470168</t>
  </si>
  <si>
    <t>35470169</t>
  </si>
  <si>
    <t>35470170</t>
  </si>
  <si>
    <t>35470171</t>
  </si>
  <si>
    <t>35470172</t>
  </si>
  <si>
    <t>35470173</t>
  </si>
  <si>
    <t>35470174</t>
  </si>
  <si>
    <t>35470175</t>
  </si>
  <si>
    <t>35470176</t>
  </si>
  <si>
    <t>35470177</t>
  </si>
  <si>
    <t>35470178</t>
  </si>
  <si>
    <t>35470179</t>
  </si>
  <si>
    <t>35470180</t>
  </si>
  <si>
    <t>35470181</t>
  </si>
  <si>
    <t>35470182</t>
  </si>
  <si>
    <t>35470183</t>
  </si>
  <si>
    <t>35470184</t>
  </si>
  <si>
    <t>35470185</t>
  </si>
  <si>
    <t>35470186</t>
  </si>
  <si>
    <t>35470187</t>
  </si>
  <si>
    <t>35470188</t>
  </si>
  <si>
    <t>35470189</t>
  </si>
  <si>
    <t>35470190</t>
  </si>
  <si>
    <t>35470191</t>
  </si>
  <si>
    <t>35470192</t>
  </si>
  <si>
    <t>35470193</t>
  </si>
  <si>
    <t>35470194</t>
  </si>
  <si>
    <t>35470195</t>
  </si>
  <si>
    <t>35470196</t>
  </si>
  <si>
    <t>35470197</t>
  </si>
  <si>
    <t>35470198</t>
  </si>
  <si>
    <t>35470199</t>
  </si>
  <si>
    <t>35470200</t>
  </si>
  <si>
    <t>35470201</t>
  </si>
  <si>
    <t>35470202</t>
  </si>
  <si>
    <t>35470203</t>
  </si>
  <si>
    <t>35470204</t>
  </si>
  <si>
    <t>35470205</t>
  </si>
  <si>
    <t>35470206</t>
  </si>
  <si>
    <t>35470207</t>
  </si>
  <si>
    <t>35470208</t>
  </si>
  <si>
    <t>35470209</t>
  </si>
  <si>
    <t>35470210</t>
  </si>
  <si>
    <t>35470211</t>
  </si>
  <si>
    <t>35470212</t>
  </si>
  <si>
    <t>35470213</t>
  </si>
  <si>
    <t>35470214</t>
  </si>
  <si>
    <t>35470215</t>
  </si>
  <si>
    <t>35470216</t>
  </si>
  <si>
    <t>35470217</t>
  </si>
  <si>
    <t>35470218</t>
  </si>
  <si>
    <t>35470219</t>
  </si>
  <si>
    <t>35470220</t>
  </si>
  <si>
    <t>35470221</t>
  </si>
  <si>
    <t>35470222</t>
  </si>
  <si>
    <t>35470223</t>
  </si>
  <si>
    <t>35470224</t>
  </si>
  <si>
    <t>35470225</t>
  </si>
  <si>
    <t>35470226</t>
  </si>
  <si>
    <t>35470227</t>
  </si>
  <si>
    <t>35470228</t>
  </si>
  <si>
    <t>35470229</t>
  </si>
  <si>
    <t>35470230</t>
  </si>
  <si>
    <t>35470231</t>
  </si>
  <si>
    <t>35470232</t>
  </si>
  <si>
    <t>35470233</t>
  </si>
  <si>
    <t>35470234</t>
  </si>
  <si>
    <t>35470235</t>
  </si>
  <si>
    <t>35470236</t>
  </si>
  <si>
    <t>35470237</t>
  </si>
  <si>
    <t>35470238</t>
  </si>
  <si>
    <t>35470239</t>
  </si>
  <si>
    <t>35470240</t>
  </si>
  <si>
    <t>35470241</t>
  </si>
  <si>
    <t>35470242</t>
  </si>
  <si>
    <t>35470243</t>
  </si>
  <si>
    <t>35470244</t>
  </si>
  <si>
    <t>35470245</t>
  </si>
  <si>
    <t>35470246</t>
  </si>
  <si>
    <t>35470247</t>
  </si>
  <si>
    <t>35470248</t>
  </si>
  <si>
    <t>35470249</t>
  </si>
  <si>
    <t>35470250</t>
  </si>
  <si>
    <t>35470251</t>
  </si>
  <si>
    <t>35470252</t>
  </si>
  <si>
    <t>35470253</t>
  </si>
  <si>
    <t>35470254</t>
  </si>
  <si>
    <t>35470255</t>
  </si>
  <si>
    <t>35470256</t>
  </si>
  <si>
    <t>35470257</t>
  </si>
  <si>
    <t>35470258</t>
  </si>
  <si>
    <t>35470259</t>
  </si>
  <si>
    <t>35470260</t>
  </si>
  <si>
    <t>35470261</t>
  </si>
  <si>
    <t>35470262</t>
  </si>
  <si>
    <t>35470263</t>
  </si>
  <si>
    <t>35470264</t>
  </si>
  <si>
    <t>35470265</t>
  </si>
  <si>
    <t>35470266</t>
  </si>
  <si>
    <t>35470267</t>
  </si>
  <si>
    <t>35470268</t>
  </si>
  <si>
    <t>35470269</t>
  </si>
  <si>
    <t>35470270</t>
  </si>
  <si>
    <t>35470271</t>
  </si>
  <si>
    <t>35470272</t>
  </si>
  <si>
    <t>35470273</t>
  </si>
  <si>
    <t>35470274</t>
  </si>
  <si>
    <t>35470275</t>
  </si>
  <si>
    <t>35470276</t>
  </si>
  <si>
    <t>35470277</t>
  </si>
  <si>
    <t>35470278</t>
  </si>
  <si>
    <t>35470279</t>
  </si>
  <si>
    <t>35470280</t>
  </si>
  <si>
    <t>35470281</t>
  </si>
  <si>
    <t>35470282</t>
  </si>
  <si>
    <t>35470283</t>
  </si>
  <si>
    <t>35470284</t>
  </si>
  <si>
    <t>35470285</t>
  </si>
  <si>
    <t>35470286</t>
  </si>
  <si>
    <t>35470287</t>
  </si>
  <si>
    <t>35470288</t>
  </si>
  <si>
    <t>35470289</t>
  </si>
  <si>
    <t>35470290</t>
  </si>
  <si>
    <t>35470291</t>
  </si>
  <si>
    <t>35470292</t>
  </si>
  <si>
    <t>35470293</t>
  </si>
  <si>
    <t>35470294</t>
  </si>
  <si>
    <t>35470295</t>
  </si>
  <si>
    <t>35470296</t>
  </si>
  <si>
    <t>35470297</t>
  </si>
  <si>
    <t>35470298</t>
  </si>
  <si>
    <t>35470299</t>
  </si>
  <si>
    <t>35470300</t>
  </si>
  <si>
    <t>35470301</t>
  </si>
  <si>
    <t>35470302</t>
  </si>
  <si>
    <t>35470303</t>
  </si>
  <si>
    <t>35470304</t>
  </si>
  <si>
    <t>35470305</t>
  </si>
  <si>
    <t>35470306</t>
  </si>
  <si>
    <t>35470307</t>
  </si>
  <si>
    <t>35470308</t>
  </si>
  <si>
    <t>35470309</t>
  </si>
  <si>
    <t>35470310</t>
  </si>
  <si>
    <t>35470311</t>
  </si>
  <si>
    <t>35470312</t>
  </si>
  <si>
    <t>35470313</t>
  </si>
  <si>
    <t>35470314</t>
  </si>
  <si>
    <t>35470315</t>
  </si>
  <si>
    <t>35470316</t>
  </si>
  <si>
    <t>35470317</t>
  </si>
  <si>
    <t>35470318</t>
  </si>
  <si>
    <t>35470319</t>
  </si>
  <si>
    <t>35470320</t>
  </si>
  <si>
    <t>35470321</t>
  </si>
  <si>
    <t>35480017</t>
  </si>
  <si>
    <t>35480019</t>
  </si>
  <si>
    <t>35480020</t>
  </si>
  <si>
    <t>35480021</t>
  </si>
  <si>
    <t>35480022</t>
  </si>
  <si>
    <t>35480023</t>
  </si>
  <si>
    <t>35480024</t>
  </si>
  <si>
    <t>35480025</t>
  </si>
  <si>
    <t>35480026</t>
  </si>
  <si>
    <t>35480027</t>
  </si>
  <si>
    <t>35480028</t>
  </si>
  <si>
    <t>35480029</t>
  </si>
  <si>
    <t>35480030</t>
  </si>
  <si>
    <t>35480032</t>
  </si>
  <si>
    <t>35480033</t>
  </si>
  <si>
    <t>35480034</t>
  </si>
  <si>
    <t>35480035</t>
  </si>
  <si>
    <t>35480036</t>
  </si>
  <si>
    <t>35480037</t>
  </si>
  <si>
    <t>35480038</t>
  </si>
  <si>
    <t>35480039</t>
  </si>
  <si>
    <t>35480040</t>
  </si>
  <si>
    <t>35480041</t>
  </si>
  <si>
    <t>35480042</t>
  </si>
  <si>
    <t>35480043</t>
  </si>
  <si>
    <t>35480045</t>
  </si>
  <si>
    <t>35480046</t>
  </si>
  <si>
    <t>35480047</t>
  </si>
  <si>
    <t>35480048</t>
  </si>
  <si>
    <t>35480049</t>
  </si>
  <si>
    <t>35480050</t>
  </si>
  <si>
    <t>35480051</t>
  </si>
  <si>
    <t>35480052</t>
  </si>
  <si>
    <t>35480053</t>
  </si>
  <si>
    <t>35480054</t>
  </si>
  <si>
    <t>35480055</t>
  </si>
  <si>
    <t>35480056</t>
  </si>
  <si>
    <t>35480057</t>
  </si>
  <si>
    <t>35480058</t>
  </si>
  <si>
    <t>35480059</t>
  </si>
  <si>
    <t>35480060</t>
  </si>
  <si>
    <t>35480061</t>
  </si>
  <si>
    <t>35480062</t>
  </si>
  <si>
    <t>35480063</t>
  </si>
  <si>
    <t>35480064</t>
  </si>
  <si>
    <t>35480065</t>
  </si>
  <si>
    <t>35480066</t>
  </si>
  <si>
    <t>35480067</t>
  </si>
  <si>
    <t>35480068</t>
  </si>
  <si>
    <t>35480069</t>
  </si>
  <si>
    <t>35480070</t>
  </si>
  <si>
    <t>35480071</t>
  </si>
  <si>
    <t>35480072</t>
  </si>
  <si>
    <t>35480073</t>
  </si>
  <si>
    <t>35480074</t>
  </si>
  <si>
    <t>35480075</t>
  </si>
  <si>
    <t>35480076</t>
  </si>
  <si>
    <t>35480077</t>
  </si>
  <si>
    <t>35480078</t>
  </si>
  <si>
    <t>35480079</t>
  </si>
  <si>
    <t>35480080</t>
  </si>
  <si>
    <t>35480081</t>
  </si>
  <si>
    <t>35480082</t>
  </si>
  <si>
    <t>35480084</t>
  </si>
  <si>
    <t>35480085</t>
  </si>
  <si>
    <t>35480086</t>
  </si>
  <si>
    <t>35480088</t>
  </si>
  <si>
    <t>35480089</t>
  </si>
  <si>
    <t>35480090</t>
  </si>
  <si>
    <t>35480091</t>
  </si>
  <si>
    <t>35480092</t>
  </si>
  <si>
    <t>35480095</t>
  </si>
  <si>
    <t>35480096</t>
  </si>
  <si>
    <t>35480097</t>
  </si>
  <si>
    <t>35480098</t>
  </si>
  <si>
    <t>35480099</t>
  </si>
  <si>
    <t>35480100</t>
  </si>
  <si>
    <t>35480101</t>
  </si>
  <si>
    <t>35480132</t>
  </si>
  <si>
    <t>35480133</t>
  </si>
  <si>
    <t>35480136</t>
  </si>
  <si>
    <t>35480137</t>
  </si>
  <si>
    <t>35480138</t>
  </si>
  <si>
    <t>35480139</t>
  </si>
  <si>
    <t>35480140</t>
  </si>
  <si>
    <t>35480142</t>
  </si>
  <si>
    <t>35480143</t>
  </si>
  <si>
    <t>35480144</t>
  </si>
  <si>
    <t>35480145</t>
  </si>
  <si>
    <t>35480146</t>
  </si>
  <si>
    <t>35480175</t>
  </si>
  <si>
    <t>35480176</t>
  </si>
  <si>
    <t>35480178</t>
  </si>
  <si>
    <t>35480179</t>
  </si>
  <si>
    <t>35480180</t>
  </si>
  <si>
    <t>35480181</t>
  </si>
  <si>
    <t>35480182</t>
  </si>
  <si>
    <t>35480183</t>
  </si>
  <si>
    <t>35480184</t>
  </si>
  <si>
    <t>35480185</t>
  </si>
  <si>
    <t>35480186</t>
  </si>
  <si>
    <t>35480187</t>
  </si>
  <si>
    <t>35480188</t>
  </si>
  <si>
    <t>35480189</t>
  </si>
  <si>
    <t>35480190</t>
  </si>
  <si>
    <t>35480191</t>
  </si>
  <si>
    <t>35480192</t>
  </si>
  <si>
    <t>35480193</t>
  </si>
  <si>
    <t>35480194</t>
  </si>
  <si>
    <t>35480195</t>
  </si>
  <si>
    <t>35480196</t>
  </si>
  <si>
    <t>35480197</t>
  </si>
  <si>
    <t>35480198</t>
  </si>
  <si>
    <t>35480199</t>
  </si>
  <si>
    <t>35480200</t>
  </si>
  <si>
    <t>35480201</t>
  </si>
  <si>
    <t>35480202</t>
  </si>
  <si>
    <t>35480203</t>
  </si>
  <si>
    <t>35480204</t>
  </si>
  <si>
    <t>35480205</t>
  </si>
  <si>
    <t>35480206</t>
  </si>
  <si>
    <t>35480207</t>
  </si>
  <si>
    <t>35480208</t>
  </si>
  <si>
    <t>35480209</t>
  </si>
  <si>
    <t>35480210</t>
  </si>
  <si>
    <t>35480211</t>
  </si>
  <si>
    <t>35480212</t>
  </si>
  <si>
    <t>35480213</t>
  </si>
  <si>
    <t>35480214</t>
  </si>
  <si>
    <t>35480215</t>
  </si>
  <si>
    <t>35480216</t>
  </si>
  <si>
    <t>35480217</t>
  </si>
  <si>
    <t>35480218</t>
  </si>
  <si>
    <t>35480219</t>
  </si>
  <si>
    <t>35480220</t>
  </si>
  <si>
    <t>35480221</t>
  </si>
  <si>
    <t>35480222</t>
  </si>
  <si>
    <t>35480223</t>
  </si>
  <si>
    <t>35480224</t>
  </si>
  <si>
    <t>35480225</t>
  </si>
  <si>
    <t>35480226</t>
  </si>
  <si>
    <t>35480227</t>
  </si>
  <si>
    <t>35480228</t>
  </si>
  <si>
    <t>35480229</t>
  </si>
  <si>
    <t>35480230</t>
  </si>
  <si>
    <t>35480231</t>
  </si>
  <si>
    <t>35480232</t>
  </si>
  <si>
    <t>35480233</t>
  </si>
  <si>
    <t>35480234</t>
  </si>
  <si>
    <t>35480235</t>
  </si>
  <si>
    <t>35480236</t>
  </si>
  <si>
    <t>35480237</t>
  </si>
  <si>
    <t>35480238</t>
  </si>
  <si>
    <t>35490146</t>
  </si>
  <si>
    <t>35490147</t>
  </si>
  <si>
    <t>35490148</t>
  </si>
  <si>
    <t>35490149</t>
  </si>
  <si>
    <t>35490150</t>
  </si>
  <si>
    <t>35490151</t>
  </si>
  <si>
    <t>35490152</t>
  </si>
  <si>
    <t>35490153</t>
  </si>
  <si>
    <t>35490154</t>
  </si>
  <si>
    <t>35490155</t>
  </si>
  <si>
    <t>35490156</t>
  </si>
  <si>
    <t>35490157</t>
  </si>
  <si>
    <t>35490158</t>
  </si>
  <si>
    <t>35490159</t>
  </si>
  <si>
    <t>35490160</t>
  </si>
  <si>
    <t>35490161</t>
  </si>
  <si>
    <t>35490162</t>
  </si>
  <si>
    <t>35490163</t>
  </si>
  <si>
    <t>35490164</t>
  </si>
  <si>
    <t>35490165</t>
  </si>
  <si>
    <t>35490166</t>
  </si>
  <si>
    <t>35490167</t>
  </si>
  <si>
    <t>35490168</t>
  </si>
  <si>
    <t>35490169</t>
  </si>
  <si>
    <t>35490170</t>
  </si>
  <si>
    <t>35490171</t>
  </si>
  <si>
    <t>35490172</t>
  </si>
  <si>
    <t>35490173</t>
  </si>
  <si>
    <t>35490174</t>
  </si>
  <si>
    <t>35490175</t>
  </si>
  <si>
    <t>35490176</t>
  </si>
  <si>
    <t>35490177</t>
  </si>
  <si>
    <t>35490178</t>
  </si>
  <si>
    <t>35490179</t>
  </si>
  <si>
    <t>35490180</t>
  </si>
  <si>
    <t>35490181</t>
  </si>
  <si>
    <t>35490182</t>
  </si>
  <si>
    <t>35490183</t>
  </si>
  <si>
    <t>35490184</t>
  </si>
  <si>
    <t>35490185</t>
  </si>
  <si>
    <t>35490186</t>
  </si>
  <si>
    <t>35490187</t>
  </si>
  <si>
    <t>35490188</t>
  </si>
  <si>
    <t>35490189</t>
  </si>
  <si>
    <t>35490190</t>
  </si>
  <si>
    <t>35490191</t>
  </si>
  <si>
    <t>35490192</t>
  </si>
  <si>
    <t>35490193</t>
  </si>
  <si>
    <t>35490194</t>
  </si>
  <si>
    <t>35490195</t>
  </si>
  <si>
    <t>35490196</t>
  </si>
  <si>
    <t>35490197</t>
  </si>
  <si>
    <t>35490198</t>
  </si>
  <si>
    <t>35490199</t>
  </si>
  <si>
    <t>35490200</t>
  </si>
  <si>
    <t>35490201</t>
  </si>
  <si>
    <t>35490202</t>
  </si>
  <si>
    <t>35490203</t>
  </si>
  <si>
    <t>35490204</t>
  </si>
  <si>
    <t>35490205</t>
  </si>
  <si>
    <t>35490206</t>
  </si>
  <si>
    <t>35490207</t>
  </si>
  <si>
    <t>35490208</t>
  </si>
  <si>
    <t>35490209</t>
  </si>
  <si>
    <t>35490210</t>
  </si>
  <si>
    <t>35490211</t>
  </si>
  <si>
    <t>35490212</t>
  </si>
  <si>
    <t>35490213</t>
  </si>
  <si>
    <t>35490214</t>
  </si>
  <si>
    <t>35490215</t>
  </si>
  <si>
    <t>35490216</t>
  </si>
  <si>
    <t>35490217</t>
  </si>
  <si>
    <t>35490218</t>
  </si>
  <si>
    <t>35490219</t>
  </si>
  <si>
    <t>35490220</t>
  </si>
  <si>
    <t>35490221</t>
  </si>
  <si>
    <t>35490222</t>
  </si>
  <si>
    <t>35490223</t>
  </si>
  <si>
    <t>35490224</t>
  </si>
  <si>
    <t>35490225</t>
  </si>
  <si>
    <t>35490226</t>
  </si>
  <si>
    <t>35490227</t>
  </si>
  <si>
    <t>35490228</t>
  </si>
  <si>
    <t>35490229</t>
  </si>
  <si>
    <t>35490230</t>
  </si>
  <si>
    <t>35490231</t>
  </si>
  <si>
    <t>35490232</t>
  </si>
  <si>
    <t>35490233</t>
  </si>
  <si>
    <t>35510070</t>
  </si>
  <si>
    <t>35510071</t>
  </si>
  <si>
    <t>35510072</t>
  </si>
  <si>
    <t>35510073</t>
  </si>
  <si>
    <t>35510074</t>
  </si>
  <si>
    <t>35510075</t>
  </si>
  <si>
    <t>35510076</t>
  </si>
  <si>
    <t>35510077</t>
  </si>
  <si>
    <t>35510078</t>
  </si>
  <si>
    <t>35510079</t>
  </si>
  <si>
    <t>35510080</t>
  </si>
  <si>
    <t>35510081</t>
  </si>
  <si>
    <t>35510082</t>
  </si>
  <si>
    <t>35510083</t>
  </si>
  <si>
    <t>35510084</t>
  </si>
  <si>
    <t>35510085</t>
  </si>
  <si>
    <t>35510086</t>
  </si>
  <si>
    <t>35510087</t>
  </si>
  <si>
    <t>35510088</t>
  </si>
  <si>
    <t>35510089</t>
  </si>
  <si>
    <t>35510090</t>
  </si>
  <si>
    <t>35510091</t>
  </si>
  <si>
    <t>35510093</t>
  </si>
  <si>
    <t>35510094</t>
  </si>
  <si>
    <t>35510095</t>
  </si>
  <si>
    <t>35510096</t>
  </si>
  <si>
    <t>35510097</t>
  </si>
  <si>
    <t>35510099</t>
  </si>
  <si>
    <t>35510100</t>
  </si>
  <si>
    <t>35510101</t>
  </si>
  <si>
    <t>35510102</t>
  </si>
  <si>
    <t>35510103</t>
  </si>
  <si>
    <t>35510104</t>
  </si>
  <si>
    <t>35510106</t>
  </si>
  <si>
    <t>35520082</t>
  </si>
  <si>
    <t>35520083</t>
  </si>
  <si>
    <t>35520084</t>
  </si>
  <si>
    <t>35520085</t>
  </si>
  <si>
    <t>35520086</t>
  </si>
  <si>
    <t>35520088</t>
  </si>
  <si>
    <t>35520089</t>
  </si>
  <si>
    <t>35520090</t>
  </si>
  <si>
    <t>35520091</t>
  </si>
  <si>
    <t>35520092</t>
  </si>
  <si>
    <t>35520093</t>
  </si>
  <si>
    <t>35520094</t>
  </si>
  <si>
    <t>35520096</t>
  </si>
  <si>
    <t>35520097</t>
  </si>
  <si>
    <t>35520098</t>
  </si>
  <si>
    <t>35520099</t>
  </si>
  <si>
    <t>35520100</t>
  </si>
  <si>
    <t>35520101</t>
  </si>
  <si>
    <t>35520102</t>
  </si>
  <si>
    <t>35520103</t>
  </si>
  <si>
    <t>35520104</t>
  </si>
  <si>
    <t>35520105</t>
  </si>
  <si>
    <t>35520106</t>
  </si>
  <si>
    <t>35520107</t>
  </si>
  <si>
    <t>35520108</t>
  </si>
  <si>
    <t>35520109</t>
  </si>
  <si>
    <t>35520110</t>
  </si>
  <si>
    <t>35520111</t>
  </si>
  <si>
    <t>35520112</t>
  </si>
  <si>
    <t>35520113</t>
  </si>
  <si>
    <t>35520114</t>
  </si>
  <si>
    <t>35520115</t>
  </si>
  <si>
    <t>35520116</t>
  </si>
  <si>
    <t>35520117</t>
  </si>
  <si>
    <t>35520118</t>
  </si>
  <si>
    <t>35520119</t>
  </si>
  <si>
    <t>35520120</t>
  </si>
  <si>
    <t>35520121</t>
  </si>
  <si>
    <t>35520122</t>
  </si>
  <si>
    <t>35520123</t>
  </si>
  <si>
    <t>35520124</t>
  </si>
  <si>
    <t>35520125</t>
  </si>
  <si>
    <t>35520126</t>
  </si>
  <si>
    <t>35520127</t>
  </si>
  <si>
    <t>35520128</t>
  </si>
  <si>
    <t>35520129</t>
  </si>
  <si>
    <t>35520130</t>
  </si>
  <si>
    <t>35520131</t>
  </si>
  <si>
    <t>35520132</t>
  </si>
  <si>
    <t>35520133</t>
  </si>
  <si>
    <t>35520134</t>
  </si>
  <si>
    <t>35520136</t>
  </si>
  <si>
    <t>35520137</t>
  </si>
  <si>
    <t>35520138</t>
  </si>
  <si>
    <t>35520140</t>
  </si>
  <si>
    <t>35520142</t>
  </si>
  <si>
    <t>35530032</t>
  </si>
  <si>
    <t>35530034</t>
  </si>
  <si>
    <t>35530036</t>
  </si>
  <si>
    <t>35530037</t>
  </si>
  <si>
    <t>35530038</t>
  </si>
  <si>
    <t>35530039</t>
  </si>
  <si>
    <t>35530040</t>
  </si>
  <si>
    <t>35530041</t>
  </si>
  <si>
    <t>35530042</t>
  </si>
  <si>
    <t>35530043</t>
  </si>
  <si>
    <t>35530044</t>
  </si>
  <si>
    <t>35530045</t>
  </si>
  <si>
    <t>35530046</t>
  </si>
  <si>
    <t>35530047</t>
  </si>
  <si>
    <t>35530049</t>
  </si>
  <si>
    <t>35530050</t>
  </si>
  <si>
    <t>35530051</t>
  </si>
  <si>
    <t>35530052</t>
  </si>
  <si>
    <t>35530053</t>
  </si>
  <si>
    <t>35530054</t>
  </si>
  <si>
    <t>35530055</t>
  </si>
  <si>
    <t>35530056</t>
  </si>
  <si>
    <t>35530057</t>
  </si>
  <si>
    <t>35530058</t>
  </si>
  <si>
    <t>35530062</t>
  </si>
  <si>
    <t>35530063</t>
  </si>
  <si>
    <t>35530064</t>
  </si>
  <si>
    <t>35530065</t>
  </si>
  <si>
    <t>35530066</t>
  </si>
  <si>
    <t>35530067</t>
  </si>
  <si>
    <t>35530068</t>
  </si>
  <si>
    <t>35530069</t>
  </si>
  <si>
    <t>35530072</t>
  </si>
  <si>
    <t>35530075</t>
  </si>
  <si>
    <t>35530076</t>
  </si>
  <si>
    <t>35530077</t>
  </si>
  <si>
    <t>35530079</t>
  </si>
  <si>
    <t>35530081</t>
  </si>
  <si>
    <t>35530082</t>
  </si>
  <si>
    <t>35530083</t>
  </si>
  <si>
    <t>35530084</t>
  </si>
  <si>
    <t>35530085</t>
  </si>
  <si>
    <t>35530086</t>
  </si>
  <si>
    <t>35530087</t>
  </si>
  <si>
    <t>35530088</t>
  </si>
  <si>
    <t>35530089</t>
  </si>
  <si>
    <t>35530090</t>
  </si>
  <si>
    <t>35530091</t>
  </si>
  <si>
    <t>35530092</t>
  </si>
  <si>
    <t>35530093</t>
  </si>
  <si>
    <t>35530094</t>
  </si>
  <si>
    <t>35530095</t>
  </si>
  <si>
    <t>35530096</t>
  </si>
  <si>
    <t>35530097</t>
  </si>
  <si>
    <t>35530099</t>
  </si>
  <si>
    <t>35530102</t>
  </si>
  <si>
    <t>35530103</t>
  </si>
  <si>
    <t>35530104</t>
  </si>
  <si>
    <t>35530105</t>
  </si>
  <si>
    <t>35530106</t>
  </si>
  <si>
    <t>35530107</t>
  </si>
  <si>
    <t>35530108</t>
  </si>
  <si>
    <t>35530109</t>
  </si>
  <si>
    <t>35530110</t>
  </si>
  <si>
    <t>35530111</t>
  </si>
  <si>
    <t>35530114</t>
  </si>
  <si>
    <t>35530115</t>
  </si>
  <si>
    <t>35530116</t>
  </si>
  <si>
    <t>35530117</t>
  </si>
  <si>
    <t>35530118</t>
  </si>
  <si>
    <t>35530119</t>
  </si>
  <si>
    <t>35530121</t>
  </si>
  <si>
    <t>35530123</t>
  </si>
  <si>
    <t>35530124</t>
  </si>
  <si>
    <t>35530125</t>
  </si>
  <si>
    <t>35530126</t>
  </si>
  <si>
    <t>35530127</t>
  </si>
  <si>
    <t>35530129</t>
  </si>
  <si>
    <t>35530134</t>
  </si>
  <si>
    <t>35530135</t>
  </si>
  <si>
    <t>35530137</t>
  </si>
  <si>
    <t>35530138</t>
  </si>
  <si>
    <t>35530139</t>
  </si>
  <si>
    <t>35530140</t>
  </si>
  <si>
    <t>35530141</t>
  </si>
  <si>
    <t>35530142</t>
  </si>
  <si>
    <t>35530143</t>
  </si>
  <si>
    <t>35530144</t>
  </si>
  <si>
    <t>35530145</t>
  </si>
  <si>
    <t>35530146</t>
  </si>
  <si>
    <t>35530147</t>
  </si>
  <si>
    <t>35530148</t>
  </si>
  <si>
    <t>35530151</t>
  </si>
  <si>
    <t>35530152</t>
  </si>
  <si>
    <t>35530153</t>
  </si>
  <si>
    <t>35530154</t>
  </si>
  <si>
    <t>35530155</t>
  </si>
  <si>
    <t>35530156</t>
  </si>
  <si>
    <t>35530158</t>
  </si>
  <si>
    <t>35530159</t>
  </si>
  <si>
    <t>35530160</t>
  </si>
  <si>
    <t>35530162</t>
  </si>
  <si>
    <t>35530163</t>
  </si>
  <si>
    <t>35530164</t>
  </si>
  <si>
    <t>35530165</t>
  </si>
  <si>
    <t>35530166</t>
  </si>
  <si>
    <t>35530167</t>
  </si>
  <si>
    <t>35530168</t>
  </si>
  <si>
    <t>35530170</t>
  </si>
  <si>
    <t>35530173</t>
  </si>
  <si>
    <t>35530174</t>
  </si>
  <si>
    <t>35530175</t>
  </si>
  <si>
    <t>35530176</t>
  </si>
  <si>
    <t>35530177</t>
  </si>
  <si>
    <t>35530178</t>
  </si>
  <si>
    <t>35530179</t>
  </si>
  <si>
    <t>35530180</t>
  </si>
  <si>
    <t>35530184</t>
  </si>
  <si>
    <t>35530185</t>
  </si>
  <si>
    <t>35530188</t>
  </si>
  <si>
    <t>35530191</t>
  </si>
  <si>
    <t>35530192</t>
  </si>
  <si>
    <t>35530193</t>
  </si>
  <si>
    <t>35530194</t>
  </si>
  <si>
    <t>35530201</t>
  </si>
  <si>
    <t>35530202</t>
  </si>
  <si>
    <t>35530203</t>
  </si>
  <si>
    <t>35530243</t>
  </si>
  <si>
    <t>35530244</t>
  </si>
  <si>
    <t>35530245</t>
  </si>
  <si>
    <t>35530246</t>
  </si>
  <si>
    <t>35530247</t>
  </si>
  <si>
    <t>35530249</t>
  </si>
  <si>
    <t>35530251</t>
  </si>
  <si>
    <t>35530252</t>
  </si>
  <si>
    <t>35530253</t>
  </si>
  <si>
    <t>35530254</t>
  </si>
  <si>
    <t>35530256</t>
  </si>
  <si>
    <t>35530257</t>
  </si>
  <si>
    <t>35530258</t>
  </si>
  <si>
    <t>35530259</t>
  </si>
  <si>
    <t>35530260</t>
  </si>
  <si>
    <t>35530261</t>
  </si>
  <si>
    <t>35530262</t>
  </si>
  <si>
    <t>35530263</t>
  </si>
  <si>
    <t>35530264</t>
  </si>
  <si>
    <t>35530265</t>
  </si>
  <si>
    <t>35530266</t>
  </si>
  <si>
    <t>35530267</t>
  </si>
  <si>
    <t>35530268</t>
  </si>
  <si>
    <t>35530269</t>
  </si>
  <si>
    <t>35530270</t>
  </si>
  <si>
    <t>35530271</t>
  </si>
  <si>
    <t>35530272</t>
  </si>
  <si>
    <t>35530273</t>
  </si>
  <si>
    <t>35530274</t>
  </si>
  <si>
    <t>35530275</t>
  </si>
  <si>
    <t>35530276</t>
  </si>
  <si>
    <t>35530277</t>
  </si>
  <si>
    <t>35530278</t>
  </si>
  <si>
    <t>35530279</t>
  </si>
  <si>
    <t>35530280</t>
  </si>
  <si>
    <t>35530281</t>
  </si>
  <si>
    <t>35530283</t>
  </si>
  <si>
    <t>35530284</t>
  </si>
  <si>
    <t>35530285</t>
  </si>
  <si>
    <t>35530286</t>
  </si>
  <si>
    <t>35530287</t>
  </si>
  <si>
    <t>35530288</t>
  </si>
  <si>
    <t>35530289</t>
  </si>
  <si>
    <t>35530290</t>
  </si>
  <si>
    <t>35530291</t>
  </si>
  <si>
    <t>35530292</t>
  </si>
  <si>
    <t>35530293</t>
  </si>
  <si>
    <t>35530294</t>
  </si>
  <si>
    <t>35530295</t>
  </si>
  <si>
    <t>35530296</t>
  </si>
  <si>
    <t>35530297</t>
  </si>
  <si>
    <t>35530298</t>
  </si>
  <si>
    <t>35530299</t>
  </si>
  <si>
    <t>35530300</t>
  </si>
  <si>
    <t>35530301</t>
  </si>
  <si>
    <t>35530302</t>
  </si>
  <si>
    <t>35530303</t>
  </si>
  <si>
    <t>35530304</t>
  </si>
  <si>
    <t>35530305</t>
  </si>
  <si>
    <t>35530306</t>
  </si>
  <si>
    <t>35530307</t>
  </si>
  <si>
    <t>35530308</t>
  </si>
  <si>
    <t>35530309</t>
  </si>
  <si>
    <t>35530310</t>
  </si>
  <si>
    <t>35530311</t>
  </si>
  <si>
    <t>35530312</t>
  </si>
  <si>
    <t>35530313</t>
  </si>
  <si>
    <t>35530314</t>
  </si>
  <si>
    <t>35530315</t>
  </si>
  <si>
    <t>35530316</t>
  </si>
  <si>
    <t>35530317</t>
  </si>
  <si>
    <t>35530318</t>
  </si>
  <si>
    <t>35530319</t>
  </si>
  <si>
    <t>35530320</t>
  </si>
  <si>
    <t>35530321</t>
  </si>
  <si>
    <t>35530322</t>
  </si>
  <si>
    <t>35530323</t>
  </si>
  <si>
    <t>35530324</t>
  </si>
  <si>
    <t>35530325</t>
  </si>
  <si>
    <t>35530326</t>
  </si>
  <si>
    <t>35530327</t>
  </si>
  <si>
    <t>35530328</t>
  </si>
  <si>
    <t>35530329</t>
  </si>
  <si>
    <t>35530330</t>
  </si>
  <si>
    <t>35530331</t>
  </si>
  <si>
    <t>35530332</t>
  </si>
  <si>
    <t>35530333</t>
  </si>
  <si>
    <t>35530334</t>
  </si>
  <si>
    <t>35530335</t>
  </si>
  <si>
    <t>35530336</t>
  </si>
  <si>
    <t>35530337</t>
  </si>
  <si>
    <t>35530338</t>
  </si>
  <si>
    <t>35530339</t>
  </si>
  <si>
    <t>35530340</t>
  </si>
  <si>
    <t>35530341</t>
  </si>
  <si>
    <t>35530342</t>
  </si>
  <si>
    <t>35530343</t>
  </si>
  <si>
    <t>35530344</t>
  </si>
  <si>
    <t>35530345</t>
  </si>
  <si>
    <t>35530346</t>
  </si>
  <si>
    <t>35530347</t>
  </si>
  <si>
    <t>35530348</t>
  </si>
  <si>
    <t>35530349</t>
  </si>
  <si>
    <t>35530350</t>
  </si>
  <si>
    <t>35530351</t>
  </si>
  <si>
    <t>35530352</t>
  </si>
  <si>
    <t>35530353</t>
  </si>
  <si>
    <t>35530354</t>
  </si>
  <si>
    <t>35530355</t>
  </si>
  <si>
    <t>35530356</t>
  </si>
  <si>
    <t>35530357</t>
  </si>
  <si>
    <t>35530358</t>
  </si>
  <si>
    <t>35530359</t>
  </si>
  <si>
    <t>35530360</t>
  </si>
  <si>
    <t>35530361</t>
  </si>
  <si>
    <t>35530362</t>
  </si>
  <si>
    <t>35530363</t>
  </si>
  <si>
    <t>35530364</t>
  </si>
  <si>
    <t>35530365</t>
  </si>
  <si>
    <t>35530366</t>
  </si>
  <si>
    <t>35530367</t>
  </si>
  <si>
    <t>35530368</t>
  </si>
  <si>
    <t>35530369</t>
  </si>
  <si>
    <t>35530370</t>
  </si>
  <si>
    <t>35530371</t>
  </si>
  <si>
    <t>35530372</t>
  </si>
  <si>
    <t>35530373</t>
  </si>
  <si>
    <t>35530374</t>
  </si>
  <si>
    <t>35530375</t>
  </si>
  <si>
    <t>35530376</t>
  </si>
  <si>
    <t>35530377</t>
  </si>
  <si>
    <t>35530378</t>
  </si>
  <si>
    <t>35530380</t>
  </si>
  <si>
    <t>35530382</t>
  </si>
  <si>
    <t>35530383</t>
  </si>
  <si>
    <t>35530384</t>
  </si>
  <si>
    <t>35530385</t>
  </si>
  <si>
    <t>35530386</t>
  </si>
  <si>
    <t>35530387</t>
  </si>
  <si>
    <t>35530388</t>
  </si>
  <si>
    <t>35530389</t>
  </si>
  <si>
    <t>35540073</t>
  </si>
  <si>
    <t>35540074</t>
  </si>
  <si>
    <t>35540075</t>
  </si>
  <si>
    <t>35540076</t>
  </si>
  <si>
    <t>35540077</t>
  </si>
  <si>
    <t>35540078</t>
  </si>
  <si>
    <t>35540079</t>
  </si>
  <si>
    <t>35540080</t>
  </si>
  <si>
    <t>35540081</t>
  </si>
  <si>
    <t>35540082</t>
  </si>
  <si>
    <t>35540083</t>
  </si>
  <si>
    <t>35540084</t>
  </si>
  <si>
    <t>35540085</t>
  </si>
  <si>
    <t>35540086</t>
  </si>
  <si>
    <t>35540087</t>
  </si>
  <si>
    <t>35540088</t>
  </si>
  <si>
    <t>35540089</t>
  </si>
  <si>
    <t>35540090</t>
  </si>
  <si>
    <t>35540091</t>
  </si>
  <si>
    <t>35540092</t>
  </si>
  <si>
    <t>35540093</t>
  </si>
  <si>
    <t>35540094</t>
  </si>
  <si>
    <t>35540095</t>
  </si>
  <si>
    <t>35540096</t>
  </si>
  <si>
    <t>35540097</t>
  </si>
  <si>
    <t>35540098</t>
  </si>
  <si>
    <t>35540099</t>
  </si>
  <si>
    <t>35540100</t>
  </si>
  <si>
    <t>35540101</t>
  </si>
  <si>
    <t>35540102</t>
  </si>
  <si>
    <t>35540103</t>
  </si>
  <si>
    <t>35540104</t>
  </si>
  <si>
    <t>35540105</t>
  </si>
  <si>
    <t>35540106</t>
  </si>
  <si>
    <t>35540107</t>
  </si>
  <si>
    <t>35540108</t>
  </si>
  <si>
    <t>35540109</t>
  </si>
  <si>
    <t>35540110</t>
  </si>
  <si>
    <t>35540111</t>
  </si>
  <si>
    <t>35540112</t>
  </si>
  <si>
    <t>35540113</t>
  </si>
  <si>
    <t>35540114</t>
  </si>
  <si>
    <t>35540115</t>
  </si>
  <si>
    <t>35540116</t>
  </si>
  <si>
    <t>35540117</t>
  </si>
  <si>
    <t>35540118</t>
  </si>
  <si>
    <t>35540119</t>
  </si>
  <si>
    <t>35540120</t>
  </si>
  <si>
    <t>35540121</t>
  </si>
  <si>
    <t>35540122</t>
  </si>
  <si>
    <t>35540123</t>
  </si>
  <si>
    <t>35540124</t>
  </si>
  <si>
    <t>35540125</t>
  </si>
  <si>
    <t>35540126</t>
  </si>
  <si>
    <t>35540127</t>
  </si>
  <si>
    <t>35540128</t>
  </si>
  <si>
    <t>35540129</t>
  </si>
  <si>
    <t>35540130</t>
  </si>
  <si>
    <t>35540131</t>
  </si>
  <si>
    <t>35540132</t>
  </si>
  <si>
    <t>35540133</t>
  </si>
  <si>
    <t>35540134</t>
  </si>
  <si>
    <t>35540135</t>
  </si>
  <si>
    <t>35540136</t>
  </si>
  <si>
    <t>35540137</t>
  </si>
  <si>
    <t>35540138</t>
  </si>
  <si>
    <t>35540139</t>
  </si>
  <si>
    <t>35540140</t>
  </si>
  <si>
    <t>35540141</t>
  </si>
  <si>
    <t>35540142</t>
  </si>
  <si>
    <t>35540143</t>
  </si>
  <si>
    <t>35540144</t>
  </si>
  <si>
    <t>35560182</t>
  </si>
  <si>
    <t>35560184</t>
  </si>
  <si>
    <t>35560185</t>
  </si>
  <si>
    <t>35560186</t>
  </si>
  <si>
    <t>35560187</t>
  </si>
  <si>
    <t>35560188</t>
  </si>
  <si>
    <t>35560189</t>
  </si>
  <si>
    <t>35560190</t>
  </si>
  <si>
    <t>35560191</t>
  </si>
  <si>
    <t>35560192</t>
  </si>
  <si>
    <t>35560193</t>
  </si>
  <si>
    <t>35560194</t>
  </si>
  <si>
    <t>35560195</t>
  </si>
  <si>
    <t>35560196</t>
  </si>
  <si>
    <t>35560197</t>
  </si>
  <si>
    <t>35560198</t>
  </si>
  <si>
    <t>35560199</t>
  </si>
  <si>
    <t>35560200</t>
  </si>
  <si>
    <t>35560201</t>
  </si>
  <si>
    <t>35560202</t>
  </si>
  <si>
    <t>35560203</t>
  </si>
  <si>
    <t>35560204</t>
  </si>
  <si>
    <t>35560205</t>
  </si>
  <si>
    <t>35560206</t>
  </si>
  <si>
    <t>35560207</t>
  </si>
  <si>
    <t>35560208</t>
  </si>
  <si>
    <t>35560209</t>
  </si>
  <si>
    <t>35560210</t>
  </si>
  <si>
    <t>35560211</t>
  </si>
  <si>
    <t>35560212</t>
  </si>
  <si>
    <t>35560213</t>
  </si>
  <si>
    <t>35560214</t>
  </si>
  <si>
    <t>35560215</t>
  </si>
  <si>
    <t>35560216</t>
  </si>
  <si>
    <t>35560217</t>
  </si>
  <si>
    <t>35560218</t>
  </si>
  <si>
    <t>35560219</t>
  </si>
  <si>
    <t>35560220</t>
  </si>
  <si>
    <t>35560221</t>
  </si>
  <si>
    <t>35560222</t>
  </si>
  <si>
    <t>35560223</t>
  </si>
  <si>
    <t>35560224</t>
  </si>
  <si>
    <t>35560225</t>
  </si>
  <si>
    <t>35560226</t>
  </si>
  <si>
    <t>35560227</t>
  </si>
  <si>
    <t>35560228</t>
  </si>
  <si>
    <t>35560229</t>
  </si>
  <si>
    <t>35560230</t>
  </si>
  <si>
    <t>35560231</t>
  </si>
  <si>
    <t>35560232</t>
  </si>
  <si>
    <t>35560233</t>
  </si>
  <si>
    <t>35560234</t>
  </si>
  <si>
    <t>35560235</t>
  </si>
  <si>
    <t>35560236</t>
  </si>
  <si>
    <t>35560237</t>
  </si>
  <si>
    <t>35560238</t>
  </si>
  <si>
    <t>35560239</t>
  </si>
  <si>
    <t>35560240</t>
  </si>
  <si>
    <t>35560241</t>
  </si>
  <si>
    <t>35560242</t>
  </si>
  <si>
    <t>35560243</t>
  </si>
  <si>
    <t>35560244</t>
  </si>
  <si>
    <t>35560245</t>
  </si>
  <si>
    <t>35560246</t>
  </si>
  <si>
    <t>35560247</t>
  </si>
  <si>
    <t>35560248</t>
  </si>
  <si>
    <t>35560249</t>
  </si>
  <si>
    <t>35560250</t>
  </si>
  <si>
    <t>35560251</t>
  </si>
  <si>
    <t>35560252</t>
  </si>
  <si>
    <t>35560253</t>
  </si>
  <si>
    <t>35560254</t>
  </si>
  <si>
    <t>35560255</t>
  </si>
  <si>
    <t>35560256</t>
  </si>
  <si>
    <t>35560257</t>
  </si>
  <si>
    <t>35560258</t>
  </si>
  <si>
    <t>35560259</t>
  </si>
  <si>
    <t>35560260</t>
  </si>
  <si>
    <t>35560261</t>
  </si>
  <si>
    <t>35560262</t>
  </si>
  <si>
    <t>35560263</t>
  </si>
  <si>
    <t>35560264</t>
  </si>
  <si>
    <t>35560265</t>
  </si>
  <si>
    <t>35560266</t>
  </si>
  <si>
    <t>35560267</t>
  </si>
  <si>
    <t>35560268</t>
  </si>
  <si>
    <t>35560269</t>
  </si>
  <si>
    <t>35560270</t>
  </si>
  <si>
    <t>35560271</t>
  </si>
  <si>
    <t>35560272</t>
  </si>
  <si>
    <t>35560273</t>
  </si>
  <si>
    <t>35560274</t>
  </si>
  <si>
    <t>35560275</t>
  </si>
  <si>
    <t>35560276</t>
  </si>
  <si>
    <t>35560277</t>
  </si>
  <si>
    <t>35560278</t>
  </si>
  <si>
    <t>35560279</t>
  </si>
  <si>
    <t>35560280</t>
  </si>
  <si>
    <t>35560281</t>
  </si>
  <si>
    <t>35560282</t>
  </si>
  <si>
    <t>35560283</t>
  </si>
  <si>
    <t>35560284</t>
  </si>
  <si>
    <t>35560285</t>
  </si>
  <si>
    <t>35560286</t>
  </si>
  <si>
    <t>35560287</t>
  </si>
  <si>
    <t>35560288</t>
  </si>
  <si>
    <t>35560289</t>
  </si>
  <si>
    <t>35560290</t>
  </si>
  <si>
    <t>35560291</t>
  </si>
  <si>
    <t>35560292</t>
  </si>
  <si>
    <t>35560293</t>
  </si>
  <si>
    <t>35560294</t>
  </si>
  <si>
    <t>35560295</t>
  </si>
  <si>
    <t>35560296</t>
  </si>
  <si>
    <t>35560297</t>
  </si>
  <si>
    <t>35560298</t>
  </si>
  <si>
    <t>35560299</t>
  </si>
  <si>
    <t>35560300</t>
  </si>
  <si>
    <t>35560301</t>
  </si>
  <si>
    <t>35560302</t>
  </si>
  <si>
    <t>35560303</t>
  </si>
  <si>
    <t>35560304</t>
  </si>
  <si>
    <t>35560305</t>
  </si>
  <si>
    <t>35560306</t>
  </si>
  <si>
    <t>35560307</t>
  </si>
  <si>
    <t>35560308</t>
  </si>
  <si>
    <t>35560309</t>
  </si>
  <si>
    <t>35560310</t>
  </si>
  <si>
    <t>35560311</t>
  </si>
  <si>
    <t>35560312</t>
  </si>
  <si>
    <t>35560313</t>
  </si>
  <si>
    <t>35560314</t>
  </si>
  <si>
    <t>35560315</t>
  </si>
  <si>
    <t>35560316</t>
  </si>
  <si>
    <t>35560317</t>
  </si>
  <si>
    <t>35560318</t>
  </si>
  <si>
    <t>35560319</t>
  </si>
  <si>
    <t>35560320</t>
  </si>
  <si>
    <t>35560321</t>
  </si>
  <si>
    <t>35560322</t>
  </si>
  <si>
    <t>35560323</t>
  </si>
  <si>
    <t>35560324</t>
  </si>
  <si>
    <t>35560325</t>
  </si>
  <si>
    <t>35560326</t>
  </si>
  <si>
    <t>35560327</t>
  </si>
  <si>
    <t>35560328</t>
  </si>
  <si>
    <t>35560329</t>
  </si>
  <si>
    <t>35560330</t>
  </si>
  <si>
    <t>35560331</t>
  </si>
  <si>
    <t>35560332</t>
  </si>
  <si>
    <t>35560333</t>
  </si>
  <si>
    <t>35560334</t>
  </si>
  <si>
    <t>35560335</t>
  </si>
  <si>
    <t>35560336</t>
  </si>
  <si>
    <t>35560337</t>
  </si>
  <si>
    <t>35560338</t>
  </si>
  <si>
    <t>35560339</t>
  </si>
  <si>
    <t>35560340</t>
  </si>
  <si>
    <t>35570037</t>
  </si>
  <si>
    <t>35570038</t>
  </si>
  <si>
    <t>35570039</t>
  </si>
  <si>
    <t>35570041</t>
  </si>
  <si>
    <t>35570042</t>
  </si>
  <si>
    <t>35570044</t>
  </si>
  <si>
    <t>35570045</t>
  </si>
  <si>
    <t>35570047</t>
  </si>
  <si>
    <t>35570050</t>
  </si>
  <si>
    <t>35570051</t>
  </si>
  <si>
    <t>35570052</t>
  </si>
  <si>
    <t>35570053</t>
  </si>
  <si>
    <t>35570056</t>
  </si>
  <si>
    <t>35570057</t>
  </si>
  <si>
    <t>35570058</t>
  </si>
  <si>
    <t>35570061</t>
  </si>
  <si>
    <t>35570062</t>
  </si>
  <si>
    <t>35570063</t>
  </si>
  <si>
    <t>35570064</t>
  </si>
  <si>
    <t>35570065</t>
  </si>
  <si>
    <t>35570066</t>
  </si>
  <si>
    <t>35570067</t>
  </si>
  <si>
    <t>35570068</t>
  </si>
  <si>
    <t>35570070</t>
  </si>
  <si>
    <t>35570073</t>
  </si>
  <si>
    <t>35570074</t>
  </si>
  <si>
    <t>35570075</t>
  </si>
  <si>
    <t>35570076</t>
  </si>
  <si>
    <t>35570077</t>
  </si>
  <si>
    <t>35570078</t>
  </si>
  <si>
    <t>35570079</t>
  </si>
  <si>
    <t>35570080</t>
  </si>
  <si>
    <t>35570081</t>
  </si>
  <si>
    <t>35570082</t>
  </si>
  <si>
    <t>35570083</t>
  </si>
  <si>
    <t>35570084</t>
  </si>
  <si>
    <t>35570085</t>
  </si>
  <si>
    <t>35570086</t>
  </si>
  <si>
    <t>35570087</t>
  </si>
  <si>
    <t>35570088</t>
  </si>
  <si>
    <t>35570089</t>
  </si>
  <si>
    <t>35570090</t>
  </si>
  <si>
    <t>35570091</t>
  </si>
  <si>
    <t>35570092</t>
  </si>
  <si>
    <t>35570093</t>
  </si>
  <si>
    <t>35570094</t>
  </si>
  <si>
    <t>35570095</t>
  </si>
  <si>
    <t>35570096</t>
  </si>
  <si>
    <t>35570097</t>
  </si>
  <si>
    <t>35570099</t>
  </si>
  <si>
    <t>35570100</t>
  </si>
  <si>
    <t>35570101</t>
  </si>
  <si>
    <t>35570103</t>
  </si>
  <si>
    <t>35570104</t>
  </si>
  <si>
    <t>35570105</t>
  </si>
  <si>
    <t>35570106</t>
  </si>
  <si>
    <t>35570107</t>
  </si>
  <si>
    <t>35570109</t>
  </si>
  <si>
    <t>35570111</t>
  </si>
  <si>
    <t>35570112</t>
  </si>
  <si>
    <t>35570113</t>
  </si>
  <si>
    <t>35570114</t>
  </si>
  <si>
    <t>35570116</t>
  </si>
  <si>
    <t>35570117</t>
  </si>
  <si>
    <t>35570118</t>
  </si>
  <si>
    <t>35570119</t>
  </si>
  <si>
    <t>35570121</t>
  </si>
  <si>
    <t>35570123</t>
  </si>
  <si>
    <t>35570124</t>
  </si>
  <si>
    <t>35570125</t>
  </si>
  <si>
    <t>35570127</t>
  </si>
  <si>
    <t>35570128</t>
  </si>
  <si>
    <t>35570129</t>
  </si>
  <si>
    <t>35570130</t>
  </si>
  <si>
    <t>35570131</t>
  </si>
  <si>
    <t>35570132</t>
  </si>
  <si>
    <t>35570133</t>
  </si>
  <si>
    <t>35570134</t>
  </si>
  <si>
    <t>35570135</t>
  </si>
  <si>
    <t>35570136</t>
  </si>
  <si>
    <t>35570137</t>
  </si>
  <si>
    <t>35570138</t>
  </si>
  <si>
    <t>35570140</t>
  </si>
  <si>
    <t>35570141</t>
  </si>
  <si>
    <t>35570142</t>
  </si>
  <si>
    <t>35570143</t>
  </si>
  <si>
    <t>35570144</t>
  </si>
  <si>
    <t>35570145</t>
  </si>
  <si>
    <t>35570146</t>
  </si>
  <si>
    <t>35570147</t>
  </si>
  <si>
    <t>35570148</t>
  </si>
  <si>
    <t>35570149</t>
  </si>
  <si>
    <t>35570150</t>
  </si>
  <si>
    <t>35570151</t>
  </si>
  <si>
    <t>35570152</t>
  </si>
  <si>
    <t>35570153</t>
  </si>
  <si>
    <t>35570154</t>
  </si>
  <si>
    <t>35570155</t>
  </si>
  <si>
    <t>35570156</t>
  </si>
  <si>
    <t>35570157</t>
  </si>
  <si>
    <t>35570158</t>
  </si>
  <si>
    <t>35570159</t>
  </si>
  <si>
    <t>35570160</t>
  </si>
  <si>
    <t>35570161</t>
  </si>
  <si>
    <t>35570163</t>
  </si>
  <si>
    <t>35570164</t>
  </si>
  <si>
    <t>35570166</t>
  </si>
  <si>
    <t>35570167</t>
  </si>
  <si>
    <t>35570168</t>
  </si>
  <si>
    <t>35570169</t>
  </si>
  <si>
    <t>35570170</t>
  </si>
  <si>
    <t>35570171</t>
  </si>
  <si>
    <t>35570172</t>
  </si>
  <si>
    <t>35570173</t>
  </si>
  <si>
    <t>35570174</t>
  </si>
  <si>
    <t>35570175</t>
  </si>
  <si>
    <t>35570176</t>
  </si>
  <si>
    <t>35570177</t>
  </si>
  <si>
    <t>35570178</t>
  </si>
  <si>
    <t>35570179</t>
  </si>
  <si>
    <t>35570180</t>
  </si>
  <si>
    <t>35570182</t>
  </si>
  <si>
    <t>35570184</t>
  </si>
  <si>
    <t>35570185</t>
  </si>
  <si>
    <t>35570186</t>
  </si>
  <si>
    <t>35570188</t>
  </si>
  <si>
    <t>35570279</t>
  </si>
  <si>
    <t>35570283</t>
  </si>
  <si>
    <t>35570284</t>
  </si>
  <si>
    <t>35570286</t>
  </si>
  <si>
    <t>35570287</t>
  </si>
  <si>
    <t>35570288</t>
  </si>
  <si>
    <t>35570289</t>
  </si>
  <si>
    <t>35570290</t>
  </si>
  <si>
    <t>35570291</t>
  </si>
  <si>
    <t>35570292</t>
  </si>
  <si>
    <t>35570293</t>
  </si>
  <si>
    <t>35570294</t>
  </si>
  <si>
    <t>35570295</t>
  </si>
  <si>
    <t>35570296</t>
  </si>
  <si>
    <t>35570297</t>
  </si>
  <si>
    <t>35570298</t>
  </si>
  <si>
    <t>35570299</t>
  </si>
  <si>
    <t>35570300</t>
  </si>
  <si>
    <t>35570301</t>
  </si>
  <si>
    <t>35570302</t>
  </si>
  <si>
    <t>35570303</t>
  </si>
  <si>
    <t>35570304</t>
  </si>
  <si>
    <t>35570305</t>
  </si>
  <si>
    <t>35570308</t>
  </si>
  <si>
    <t>35570309</t>
  </si>
  <si>
    <t>35570310</t>
  </si>
  <si>
    <t>35570311</t>
  </si>
  <si>
    <t>35570313</t>
  </si>
  <si>
    <t>35570314</t>
  </si>
  <si>
    <t>35570315</t>
  </si>
  <si>
    <t>35570316</t>
  </si>
  <si>
    <t>35570317</t>
  </si>
  <si>
    <t>35570318</t>
  </si>
  <si>
    <t>35570319</t>
  </si>
  <si>
    <t>35570320</t>
  </si>
  <si>
    <t>35570321</t>
  </si>
  <si>
    <t>35570322</t>
  </si>
  <si>
    <t>35570323</t>
  </si>
  <si>
    <t>35570324</t>
  </si>
  <si>
    <t>35570325</t>
  </si>
  <si>
    <t>35570326</t>
  </si>
  <si>
    <t>35570327</t>
  </si>
  <si>
    <t>35570328</t>
  </si>
  <si>
    <t>35570329</t>
  </si>
  <si>
    <t>35570330</t>
  </si>
  <si>
    <t>35570331</t>
  </si>
  <si>
    <t>35570332</t>
  </si>
  <si>
    <t>35570333</t>
  </si>
  <si>
    <t>35570334</t>
  </si>
  <si>
    <t>35570335</t>
  </si>
  <si>
    <t>35570336</t>
  </si>
  <si>
    <t>35570337</t>
  </si>
  <si>
    <t>35570338</t>
  </si>
  <si>
    <t>35570339</t>
  </si>
  <si>
    <t>35570340</t>
  </si>
  <si>
    <t>35570341</t>
  </si>
  <si>
    <t>35570342</t>
  </si>
  <si>
    <t>35570343</t>
  </si>
  <si>
    <t>35570344</t>
  </si>
  <si>
    <t>35570345</t>
  </si>
  <si>
    <t>35570346</t>
  </si>
  <si>
    <t>35570347</t>
  </si>
  <si>
    <t>35570348</t>
  </si>
  <si>
    <t>35570349</t>
  </si>
  <si>
    <t>35570350</t>
  </si>
  <si>
    <t>35570351</t>
  </si>
  <si>
    <t>35570352</t>
  </si>
  <si>
    <t>35570353</t>
  </si>
  <si>
    <t>35570354</t>
  </si>
  <si>
    <t>35570355</t>
  </si>
  <si>
    <t>35570356</t>
  </si>
  <si>
    <t>35570357</t>
  </si>
  <si>
    <t>35570358</t>
  </si>
  <si>
    <t>35570359</t>
  </si>
  <si>
    <t>35570360</t>
  </si>
  <si>
    <t>35570361</t>
  </si>
  <si>
    <t>35570362</t>
  </si>
  <si>
    <t>35570363</t>
  </si>
  <si>
    <t>35570364</t>
  </si>
  <si>
    <t>35570365</t>
  </si>
  <si>
    <t>35570367</t>
  </si>
  <si>
    <t>35570370</t>
  </si>
  <si>
    <t>35570371</t>
  </si>
  <si>
    <t>35570372</t>
  </si>
  <si>
    <t>35570373</t>
  </si>
  <si>
    <t>35570375</t>
  </si>
  <si>
    <t>35570377</t>
  </si>
  <si>
    <t>35570378</t>
  </si>
  <si>
    <t>35570379</t>
  </si>
  <si>
    <t>35570380</t>
  </si>
  <si>
    <t>35570382</t>
  </si>
  <si>
    <t>35570383</t>
  </si>
  <si>
    <t>35570384</t>
  </si>
  <si>
    <t>35570386</t>
  </si>
  <si>
    <t>35570387</t>
  </si>
  <si>
    <t>35570388</t>
  </si>
  <si>
    <t>35570389</t>
  </si>
  <si>
    <t>35570390</t>
  </si>
  <si>
    <t>35570392</t>
  </si>
  <si>
    <t>35570393</t>
  </si>
  <si>
    <t>35570395</t>
  </si>
  <si>
    <t>35570396</t>
  </si>
  <si>
    <t>35570397</t>
  </si>
  <si>
    <t>35570399</t>
  </si>
  <si>
    <t>35570400</t>
  </si>
  <si>
    <t>35570402</t>
  </si>
  <si>
    <t>35570403</t>
  </si>
  <si>
    <t>35570405</t>
  </si>
  <si>
    <t>35570408</t>
  </si>
  <si>
    <t>35570409</t>
  </si>
  <si>
    <t>35570411</t>
  </si>
  <si>
    <t>35570414</t>
  </si>
  <si>
    <t>35570415</t>
  </si>
  <si>
    <t>35570416</t>
  </si>
  <si>
    <t>35570417</t>
  </si>
  <si>
    <t>35570418</t>
  </si>
  <si>
    <t>35570419</t>
  </si>
  <si>
    <t>35570420</t>
  </si>
  <si>
    <t>35580029</t>
  </si>
  <si>
    <t>35580030</t>
  </si>
  <si>
    <t>35580031</t>
  </si>
  <si>
    <t>35580032</t>
  </si>
  <si>
    <t>35580033</t>
  </si>
  <si>
    <t>35580038</t>
  </si>
  <si>
    <t>35580039</t>
  </si>
  <si>
    <t>35580040</t>
  </si>
  <si>
    <t>35580041</t>
  </si>
  <si>
    <t>35580042</t>
  </si>
  <si>
    <t>35580043</t>
  </si>
  <si>
    <t>35580044</t>
  </si>
  <si>
    <t>35580045</t>
  </si>
  <si>
    <t>35580046</t>
  </si>
  <si>
    <t>35580047</t>
  </si>
  <si>
    <t>35580048</t>
  </si>
  <si>
    <t>35580049</t>
  </si>
  <si>
    <t>35580050</t>
  </si>
  <si>
    <t>35580051</t>
  </si>
  <si>
    <t>35580052</t>
  </si>
  <si>
    <t>35580053</t>
  </si>
  <si>
    <t>35580054</t>
  </si>
  <si>
    <t>35580055</t>
  </si>
  <si>
    <t>35580056</t>
  </si>
  <si>
    <t>35580057</t>
  </si>
  <si>
    <t>35580058</t>
  </si>
  <si>
    <t>35580059</t>
  </si>
  <si>
    <t>35580060</t>
  </si>
  <si>
    <t>35580061</t>
  </si>
  <si>
    <t>35580062</t>
  </si>
  <si>
    <t>35580063</t>
  </si>
  <si>
    <t>35580064</t>
  </si>
  <si>
    <t>35580065</t>
  </si>
  <si>
    <t>35580066</t>
  </si>
  <si>
    <t>35580068</t>
  </si>
  <si>
    <t>35580069</t>
  </si>
  <si>
    <t>35580070</t>
  </si>
  <si>
    <t>35580071</t>
  </si>
  <si>
    <t>35580072</t>
  </si>
  <si>
    <t>35580073</t>
  </si>
  <si>
    <t>35580074</t>
  </si>
  <si>
    <t>35580075</t>
  </si>
  <si>
    <t>35580076</t>
  </si>
  <si>
    <t>35580077</t>
  </si>
  <si>
    <t>35580078</t>
  </si>
  <si>
    <t>35580079</t>
  </si>
  <si>
    <t>35580080</t>
  </si>
  <si>
    <t>35580081</t>
  </si>
  <si>
    <t>35580082</t>
  </si>
  <si>
    <t>35580083</t>
  </si>
  <si>
    <t>35580084</t>
  </si>
  <si>
    <t>35580085</t>
  </si>
  <si>
    <t>35580086</t>
  </si>
  <si>
    <t>35580087</t>
  </si>
  <si>
    <t>35580088</t>
  </si>
  <si>
    <t>35580089</t>
  </si>
  <si>
    <t>35580090</t>
  </si>
  <si>
    <t>35580091</t>
  </si>
  <si>
    <t>35580092</t>
  </si>
  <si>
    <t>35580093</t>
  </si>
  <si>
    <t>35580094</t>
  </si>
  <si>
    <t>35580095</t>
  </si>
  <si>
    <t>35580096</t>
  </si>
  <si>
    <t>35580097</t>
  </si>
  <si>
    <t>35580098</t>
  </si>
  <si>
    <t>35580100</t>
  </si>
  <si>
    <t>35580101</t>
  </si>
  <si>
    <t>35580102</t>
  </si>
  <si>
    <t>35580103</t>
  </si>
  <si>
    <t>35580104</t>
  </si>
  <si>
    <t>35580105</t>
  </si>
  <si>
    <t>35580106</t>
  </si>
  <si>
    <t>35580107</t>
  </si>
  <si>
    <t>35580108</t>
  </si>
  <si>
    <t>35580109</t>
  </si>
  <si>
    <t>35580114</t>
  </si>
  <si>
    <t>35580115</t>
  </si>
  <si>
    <t>35580116</t>
  </si>
  <si>
    <t>35580117</t>
  </si>
  <si>
    <t>35580118</t>
  </si>
  <si>
    <t>35580119</t>
  </si>
  <si>
    <t>35580120</t>
  </si>
  <si>
    <t>35580121</t>
  </si>
  <si>
    <t>35580122</t>
  </si>
  <si>
    <t>35580123</t>
  </si>
  <si>
    <t>35580124</t>
  </si>
  <si>
    <t>35580125</t>
  </si>
  <si>
    <t>35580126</t>
  </si>
  <si>
    <t>35580127</t>
  </si>
  <si>
    <t>35580128</t>
  </si>
  <si>
    <t>35580129</t>
  </si>
  <si>
    <t>35580130</t>
  </si>
  <si>
    <t>35580131</t>
  </si>
  <si>
    <t>35580132</t>
  </si>
  <si>
    <t>35580133</t>
  </si>
  <si>
    <t>35580134</t>
  </si>
  <si>
    <t>35580135</t>
  </si>
  <si>
    <t>35580136</t>
  </si>
  <si>
    <t>35580137</t>
  </si>
  <si>
    <t>35580138</t>
  </si>
  <si>
    <t>35580139</t>
  </si>
  <si>
    <t>35580140</t>
  </si>
  <si>
    <t>35580141</t>
  </si>
  <si>
    <t>35580142</t>
  </si>
  <si>
    <t>35580143</t>
  </si>
  <si>
    <t>35580144</t>
  </si>
  <si>
    <t>35580145</t>
  </si>
  <si>
    <t>35580146</t>
  </si>
  <si>
    <t>35580147</t>
  </si>
  <si>
    <t>35580148</t>
  </si>
  <si>
    <t>35580149</t>
  </si>
  <si>
    <t>35580150</t>
  </si>
  <si>
    <t>35580151</t>
  </si>
  <si>
    <t>35580152</t>
  </si>
  <si>
    <t>35580153</t>
  </si>
  <si>
    <t>35580154</t>
  </si>
  <si>
    <t>35580155</t>
  </si>
  <si>
    <t>35580156</t>
  </si>
  <si>
    <t>35580157</t>
  </si>
  <si>
    <t>35580158</t>
  </si>
  <si>
    <t>35580159</t>
  </si>
  <si>
    <t>35580160</t>
  </si>
  <si>
    <t>35580161</t>
  </si>
  <si>
    <t>35580162</t>
  </si>
  <si>
    <t>35580163</t>
  </si>
  <si>
    <t>35580164</t>
  </si>
  <si>
    <t>35580165</t>
  </si>
  <si>
    <t>35580166</t>
  </si>
  <si>
    <t>35580167</t>
  </si>
  <si>
    <t>35580168</t>
  </si>
  <si>
    <t>35580169</t>
  </si>
  <si>
    <t>35580170</t>
  </si>
  <si>
    <t>35580171</t>
  </si>
  <si>
    <t>35580172</t>
  </si>
  <si>
    <t>35580173</t>
  </si>
  <si>
    <t>35580174</t>
  </si>
  <si>
    <t>35580175</t>
  </si>
  <si>
    <t>35580176</t>
  </si>
  <si>
    <t>35580177</t>
  </si>
  <si>
    <t>35580178</t>
  </si>
  <si>
    <t>35580179</t>
  </si>
  <si>
    <t>35580180</t>
  </si>
  <si>
    <t>35580181</t>
  </si>
  <si>
    <t>35580184</t>
  </si>
  <si>
    <t>35580186</t>
  </si>
  <si>
    <t>35580194</t>
  </si>
  <si>
    <t>35580195</t>
  </si>
  <si>
    <t>35580196</t>
  </si>
  <si>
    <t>35580197</t>
  </si>
  <si>
    <t>35580198</t>
  </si>
  <si>
    <t>35580199</t>
  </si>
  <si>
    <t>35580200</t>
  </si>
  <si>
    <t>35580201</t>
  </si>
  <si>
    <t>35580202</t>
  </si>
  <si>
    <t>35580203</t>
  </si>
  <si>
    <t>35580204</t>
  </si>
  <si>
    <t>35580286</t>
  </si>
  <si>
    <t>35580316</t>
  </si>
  <si>
    <t>35580317</t>
  </si>
  <si>
    <t>35580318</t>
  </si>
  <si>
    <t>35580319</t>
  </si>
  <si>
    <t>35580322</t>
  </si>
  <si>
    <t>35580323</t>
  </si>
  <si>
    <t>35580324</t>
  </si>
  <si>
    <t>35580325</t>
  </si>
  <si>
    <t>35580326</t>
  </si>
  <si>
    <t>35580327</t>
  </si>
  <si>
    <t>35580328</t>
  </si>
  <si>
    <t>35580329</t>
  </si>
  <si>
    <t>35580330</t>
  </si>
  <si>
    <t>35580331</t>
  </si>
  <si>
    <t>35580335</t>
  </si>
  <si>
    <t>35580336</t>
  </si>
  <si>
    <t>35580337</t>
  </si>
  <si>
    <t>35580338</t>
  </si>
  <si>
    <t>35580339</t>
  </si>
  <si>
    <t>35580340</t>
  </si>
  <si>
    <t>35580341</t>
  </si>
  <si>
    <t>35580342</t>
  </si>
  <si>
    <t>35580343</t>
  </si>
  <si>
    <t>35580345</t>
  </si>
  <si>
    <t>35580346</t>
  </si>
  <si>
    <t>35580347</t>
  </si>
  <si>
    <t>35580348</t>
  </si>
  <si>
    <t>35580349</t>
  </si>
  <si>
    <t>35580350</t>
  </si>
  <si>
    <t>35580351</t>
  </si>
  <si>
    <t>35580352</t>
  </si>
  <si>
    <t>35580353</t>
  </si>
  <si>
    <t>35580354</t>
  </si>
  <si>
    <t>35580355</t>
  </si>
  <si>
    <t>35580356</t>
  </si>
  <si>
    <t>35580357</t>
  </si>
  <si>
    <t>35580358</t>
  </si>
  <si>
    <t>35580359</t>
  </si>
  <si>
    <t>35580362</t>
  </si>
  <si>
    <t>35580363</t>
  </si>
  <si>
    <t>35580364</t>
  </si>
  <si>
    <t>35580365</t>
  </si>
  <si>
    <t>35580366</t>
  </si>
  <si>
    <t>35580367</t>
  </si>
  <si>
    <t>35580368</t>
  </si>
  <si>
    <t>35580369</t>
  </si>
  <si>
    <t>35580372</t>
  </si>
  <si>
    <t>35580373</t>
  </si>
  <si>
    <t>35580374</t>
  </si>
  <si>
    <t>35580375</t>
  </si>
  <si>
    <t>35580376</t>
  </si>
  <si>
    <t>35580377</t>
  </si>
  <si>
    <t>35580378</t>
  </si>
  <si>
    <t>35580379</t>
  </si>
  <si>
    <t>35580380</t>
  </si>
  <si>
    <t>35580381</t>
  </si>
  <si>
    <t>35580382</t>
  </si>
  <si>
    <t>35580383</t>
  </si>
  <si>
    <t>35580384</t>
  </si>
  <si>
    <t>35580386</t>
  </si>
  <si>
    <t>35580387</t>
  </si>
  <si>
    <t>35580388</t>
  </si>
  <si>
    <t>35580389</t>
  </si>
  <si>
    <t>35580390</t>
  </si>
  <si>
    <t>35580391</t>
  </si>
  <si>
    <t>35580392</t>
  </si>
  <si>
    <t>35580393</t>
  </si>
  <si>
    <t>35580394</t>
  </si>
  <si>
    <t>35580395</t>
  </si>
  <si>
    <t>35580396</t>
  </si>
  <si>
    <t>35580397</t>
  </si>
  <si>
    <t>35580398</t>
  </si>
  <si>
    <t>35580399</t>
  </si>
  <si>
    <t>35580400</t>
  </si>
  <si>
    <t>35580401</t>
  </si>
  <si>
    <t>35580402</t>
  </si>
  <si>
    <t>35580403</t>
  </si>
  <si>
    <t>35580404</t>
  </si>
  <si>
    <t>35580405</t>
  </si>
  <si>
    <t>35580406</t>
  </si>
  <si>
    <t>35580407</t>
  </si>
  <si>
    <t>35580408</t>
  </si>
  <si>
    <t>35580409</t>
  </si>
  <si>
    <t>35580410</t>
  </si>
  <si>
    <t>35580411</t>
  </si>
  <si>
    <t>35580412</t>
  </si>
  <si>
    <t>35580413</t>
  </si>
  <si>
    <t>35580414</t>
  </si>
  <si>
    <t>35580415</t>
  </si>
  <si>
    <t>35580416</t>
  </si>
  <si>
    <t>35580417</t>
  </si>
  <si>
    <t>35580418</t>
  </si>
  <si>
    <t>35580419</t>
  </si>
  <si>
    <t>35580420</t>
  </si>
  <si>
    <t>35580421</t>
  </si>
  <si>
    <t>35580422</t>
  </si>
  <si>
    <t>35580425</t>
  </si>
  <si>
    <t>35580426</t>
  </si>
  <si>
    <t>35580427</t>
  </si>
  <si>
    <t>35580428</t>
  </si>
  <si>
    <t>35580429</t>
  </si>
  <si>
    <t>35580430</t>
  </si>
  <si>
    <t>35580431</t>
  </si>
  <si>
    <t>35580432</t>
  </si>
  <si>
    <t>35580435</t>
  </si>
  <si>
    <t>35580436</t>
  </si>
  <si>
    <t>35580437</t>
  </si>
  <si>
    <t>35580438</t>
  </si>
  <si>
    <t>35580439</t>
  </si>
  <si>
    <t>35580440</t>
  </si>
  <si>
    <t>35580441</t>
  </si>
  <si>
    <t>35580442</t>
  </si>
  <si>
    <t>35580443</t>
  </si>
  <si>
    <t>35580444</t>
  </si>
  <si>
    <t>35580445</t>
  </si>
  <si>
    <t>35580446</t>
  </si>
  <si>
    <t>35580447</t>
  </si>
  <si>
    <t>35580448</t>
  </si>
  <si>
    <t>35580450</t>
  </si>
  <si>
    <t>35580451</t>
  </si>
  <si>
    <t>35580452</t>
  </si>
  <si>
    <t>35580453</t>
  </si>
  <si>
    <t>35580454</t>
  </si>
  <si>
    <t>35580455</t>
  </si>
  <si>
    <t>35580456</t>
  </si>
  <si>
    <t>35580458</t>
  </si>
  <si>
    <t>35580459</t>
  </si>
  <si>
    <t>35580460</t>
  </si>
  <si>
    <t>35580461</t>
  </si>
  <si>
    <t>35580462</t>
  </si>
  <si>
    <t>35580463</t>
  </si>
  <si>
    <t>35580465</t>
  </si>
  <si>
    <t>35580466</t>
  </si>
  <si>
    <t>35580467</t>
  </si>
  <si>
    <t>35580468</t>
  </si>
  <si>
    <t>35580470</t>
  </si>
  <si>
    <t>35580471</t>
  </si>
  <si>
    <t>35580472</t>
  </si>
  <si>
    <t>35580473</t>
  </si>
  <si>
    <t>35580474</t>
  </si>
  <si>
    <t>35580476</t>
  </si>
  <si>
    <t>35580477</t>
  </si>
  <si>
    <t>35580478</t>
  </si>
  <si>
    <t>35580479</t>
  </si>
  <si>
    <t>35580480</t>
  </si>
  <si>
    <t>35580481</t>
  </si>
  <si>
    <t>35580482</t>
  </si>
  <si>
    <t>35580483</t>
  </si>
  <si>
    <t>35580484</t>
  </si>
  <si>
    <t>35580485</t>
  </si>
  <si>
    <t>35580486</t>
  </si>
  <si>
    <t>35590062</t>
  </si>
  <si>
    <t>35590063</t>
  </si>
  <si>
    <t>35590064</t>
  </si>
  <si>
    <t>35590065</t>
  </si>
  <si>
    <t>35590066</t>
  </si>
  <si>
    <t>35590067</t>
  </si>
  <si>
    <t>35590068</t>
  </si>
  <si>
    <t>35590072</t>
  </si>
  <si>
    <t>35590073</t>
  </si>
  <si>
    <t>35590074</t>
  </si>
  <si>
    <t>35590075</t>
  </si>
  <si>
    <t>35590076</t>
  </si>
  <si>
    <t>35590077</t>
  </si>
  <si>
    <t>35590078</t>
  </si>
  <si>
    <t>35590079</t>
  </si>
  <si>
    <t>35590080</t>
  </si>
  <si>
    <t>35590081</t>
  </si>
  <si>
    <t>35590082</t>
  </si>
  <si>
    <t>35590083</t>
  </si>
  <si>
    <t>35590084</t>
  </si>
  <si>
    <t>35590085</t>
  </si>
  <si>
    <t>35590086</t>
  </si>
  <si>
    <t>35590087</t>
  </si>
  <si>
    <t>35590088</t>
  </si>
  <si>
    <t>35590089</t>
  </si>
  <si>
    <t>35590090</t>
  </si>
  <si>
    <t>35590091</t>
  </si>
  <si>
    <t>35590092</t>
  </si>
  <si>
    <t>35590093</t>
  </si>
  <si>
    <t>35590094</t>
  </si>
  <si>
    <t>35590095</t>
  </si>
  <si>
    <t>35590096</t>
  </si>
  <si>
    <t>35590097</t>
  </si>
  <si>
    <t>35590098</t>
  </si>
  <si>
    <t>35590099</t>
  </si>
  <si>
    <t>35590100</t>
  </si>
  <si>
    <t>35590101</t>
  </si>
  <si>
    <t>35590102</t>
  </si>
  <si>
    <t>35590103</t>
  </si>
  <si>
    <t>35590104</t>
  </si>
  <si>
    <t>35590105</t>
  </si>
  <si>
    <t>35590106</t>
  </si>
  <si>
    <t>35590107</t>
  </si>
  <si>
    <t>35590108</t>
  </si>
  <si>
    <t>35590111</t>
  </si>
  <si>
    <t>35590112</t>
  </si>
  <si>
    <t>35590113</t>
  </si>
  <si>
    <t>35590114</t>
  </si>
  <si>
    <t>35590115</t>
  </si>
  <si>
    <t>35590116</t>
  </si>
  <si>
    <t>35590117</t>
  </si>
  <si>
    <t>35590118</t>
  </si>
  <si>
    <t>35590119</t>
  </si>
  <si>
    <t>35590122</t>
  </si>
  <si>
    <t>35590124</t>
  </si>
  <si>
    <t>35590125</t>
  </si>
  <si>
    <t>35590128</t>
  </si>
  <si>
    <t>35590129</t>
  </si>
  <si>
    <t>35590130</t>
  </si>
  <si>
    <t>35590131</t>
  </si>
  <si>
    <t>35600206</t>
  </si>
  <si>
    <t>35600207</t>
  </si>
  <si>
    <t>35600209</t>
  </si>
  <si>
    <t>35600210</t>
  </si>
  <si>
    <t>35600211</t>
  </si>
  <si>
    <t>35600212</t>
  </si>
  <si>
    <t>35600213</t>
  </si>
  <si>
    <t>35600214</t>
  </si>
  <si>
    <t>35600215</t>
  </si>
  <si>
    <t>35600216</t>
  </si>
  <si>
    <t>35600217</t>
  </si>
  <si>
    <t>35600218</t>
  </si>
  <si>
    <t>35600219</t>
  </si>
  <si>
    <t>35600220</t>
  </si>
  <si>
    <t>35600221</t>
  </si>
  <si>
    <t>35600222</t>
  </si>
  <si>
    <t>35600223</t>
  </si>
  <si>
    <t>35600224</t>
  </si>
  <si>
    <t>35600225</t>
  </si>
  <si>
    <t>35600226</t>
  </si>
  <si>
    <t>35600227</t>
  </si>
  <si>
    <t>35600228</t>
  </si>
  <si>
    <t>35600229</t>
  </si>
  <si>
    <t>35600230</t>
  </si>
  <si>
    <t>35600231</t>
  </si>
  <si>
    <t>35600232</t>
  </si>
  <si>
    <t>35600233</t>
  </si>
  <si>
    <t>35600234</t>
  </si>
  <si>
    <t>35600235</t>
  </si>
  <si>
    <t>35600236</t>
  </si>
  <si>
    <t>35600237</t>
  </si>
  <si>
    <t>35600238</t>
  </si>
  <si>
    <t>35600239</t>
  </si>
  <si>
    <t>35600240</t>
  </si>
  <si>
    <t>35600242</t>
  </si>
  <si>
    <t>35600243</t>
  </si>
  <si>
    <t>35600244</t>
  </si>
  <si>
    <t>35600245</t>
  </si>
  <si>
    <t>35600247</t>
  </si>
  <si>
    <t>35600248</t>
  </si>
  <si>
    <t>35600249</t>
  </si>
  <si>
    <t>35600250</t>
  </si>
  <si>
    <t>35600251</t>
  </si>
  <si>
    <t>35600253</t>
  </si>
  <si>
    <t>35600254</t>
  </si>
  <si>
    <t>35600255</t>
  </si>
  <si>
    <t>35600256</t>
  </si>
  <si>
    <t>35600257</t>
  </si>
  <si>
    <t>35600258</t>
  </si>
  <si>
    <t>35600259</t>
  </si>
  <si>
    <t>35600260</t>
  </si>
  <si>
    <t>35600261</t>
  </si>
  <si>
    <t>35600262</t>
  </si>
  <si>
    <t>35600264</t>
  </si>
  <si>
    <t>35600266</t>
  </si>
  <si>
    <t>35600267</t>
  </si>
  <si>
    <t>35600268</t>
  </si>
  <si>
    <t>35600269</t>
  </si>
  <si>
    <t>35600270</t>
  </si>
  <si>
    <t>35600271</t>
  </si>
  <si>
    <t>35600272</t>
  </si>
  <si>
    <t>35600273</t>
  </si>
  <si>
    <t>35600274</t>
  </si>
  <si>
    <t>35600275</t>
  </si>
  <si>
    <t>35600276</t>
  </si>
  <si>
    <t>35600277</t>
  </si>
  <si>
    <t>35600278</t>
  </si>
  <si>
    <t>35600279</t>
  </si>
  <si>
    <t>35600280</t>
  </si>
  <si>
    <t>35600281</t>
  </si>
  <si>
    <t>35600282</t>
  </si>
  <si>
    <t>35600283</t>
  </si>
  <si>
    <t>35600284</t>
  </si>
  <si>
    <t>35600285</t>
  </si>
  <si>
    <t>35600286</t>
  </si>
  <si>
    <t>35600287</t>
  </si>
  <si>
    <t>35600288</t>
  </si>
  <si>
    <t>35600289</t>
  </si>
  <si>
    <t>35600290</t>
  </si>
  <si>
    <t>35600291</t>
  </si>
  <si>
    <t>35600292</t>
  </si>
  <si>
    <t>35600293</t>
  </si>
  <si>
    <t>35600294</t>
  </si>
  <si>
    <t>35600295</t>
  </si>
  <si>
    <t>35600296</t>
  </si>
  <si>
    <t>35600297</t>
  </si>
  <si>
    <t>35600298</t>
  </si>
  <si>
    <t>35600299</t>
  </si>
  <si>
    <t>35600300</t>
  </si>
  <si>
    <t>35600301</t>
  </si>
  <si>
    <t>35600302</t>
  </si>
  <si>
    <t>35600303</t>
  </si>
  <si>
    <t>35600304</t>
  </si>
  <si>
    <t>35600305</t>
  </si>
  <si>
    <t>35600306</t>
  </si>
  <si>
    <t>35600307</t>
  </si>
  <si>
    <t>35600308</t>
  </si>
  <si>
    <t>35600309</t>
  </si>
  <si>
    <t>35600310</t>
  </si>
  <si>
    <t>35600311</t>
  </si>
  <si>
    <t>35600312</t>
  </si>
  <si>
    <t>35600313</t>
  </si>
  <si>
    <t>35600314</t>
  </si>
  <si>
    <t>35600315</t>
  </si>
  <si>
    <t>35600316</t>
  </si>
  <si>
    <t>35600317</t>
  </si>
  <si>
    <t>35600318</t>
  </si>
  <si>
    <t>35600319</t>
  </si>
  <si>
    <t>35600320</t>
  </si>
  <si>
    <t>35600321</t>
  </si>
  <si>
    <t>35600322</t>
  </si>
  <si>
    <t>35600324</t>
  </si>
  <si>
    <t>35600325</t>
  </si>
  <si>
    <t>35600326</t>
  </si>
  <si>
    <t>35600327</t>
  </si>
  <si>
    <t>35600329</t>
  </si>
  <si>
    <t>35600330</t>
  </si>
  <si>
    <t>35600331</t>
  </si>
  <si>
    <t>35600333</t>
  </si>
  <si>
    <t>35600334</t>
  </si>
  <si>
    <t>35600335</t>
  </si>
  <si>
    <t>35600336</t>
  </si>
  <si>
    <t>35600337</t>
  </si>
  <si>
    <t>35600338</t>
  </si>
  <si>
    <t>35600339</t>
  </si>
  <si>
    <t>35600340</t>
  </si>
  <si>
    <t>35600341</t>
  </si>
  <si>
    <t>35600342</t>
  </si>
  <si>
    <t>35600343</t>
  </si>
  <si>
    <t>35600344</t>
  </si>
  <si>
    <t>35600345</t>
  </si>
  <si>
    <t>35600346</t>
  </si>
  <si>
    <t>35600348</t>
  </si>
  <si>
    <t>35600349</t>
  </si>
  <si>
    <t>35600350</t>
  </si>
  <si>
    <t>35600351</t>
  </si>
  <si>
    <t>35600352</t>
  </si>
  <si>
    <t>35600353</t>
  </si>
  <si>
    <t>35600354</t>
  </si>
  <si>
    <t>35600355</t>
  </si>
  <si>
    <t>35600356</t>
  </si>
  <si>
    <t>35600357</t>
  </si>
  <si>
    <t>35600358</t>
  </si>
  <si>
    <t>35600359</t>
  </si>
  <si>
    <t>35600360</t>
  </si>
  <si>
    <t>35600361</t>
  </si>
  <si>
    <t>35600362</t>
  </si>
  <si>
    <t>35600363</t>
  </si>
  <si>
    <t>35600364</t>
  </si>
  <si>
    <t>35600365</t>
  </si>
  <si>
    <t>35600366</t>
  </si>
  <si>
    <t>35600367</t>
  </si>
  <si>
    <t>35600368</t>
  </si>
  <si>
    <t>35600369</t>
  </si>
  <si>
    <t>35600370</t>
  </si>
  <si>
    <t>35600371</t>
  </si>
  <si>
    <t>35600372</t>
  </si>
  <si>
    <t>35600373</t>
  </si>
  <si>
    <t>35600374</t>
  </si>
  <si>
    <t>35600375</t>
  </si>
  <si>
    <t>35600376</t>
  </si>
  <si>
    <t>35600377</t>
  </si>
  <si>
    <t>35600378</t>
  </si>
  <si>
    <t>35600379</t>
  </si>
  <si>
    <t>35600380</t>
  </si>
  <si>
    <t>35600381</t>
  </si>
  <si>
    <t>35600382</t>
  </si>
  <si>
    <t>35600383</t>
  </si>
  <si>
    <t>35600384</t>
  </si>
  <si>
    <t>35600385</t>
  </si>
  <si>
    <t>35600386</t>
  </si>
  <si>
    <t>35600387</t>
  </si>
  <si>
    <t>35600388</t>
  </si>
  <si>
    <t>35600389</t>
  </si>
  <si>
    <t>35600390</t>
  </si>
  <si>
    <t>35600391</t>
  </si>
  <si>
    <t>35600392</t>
  </si>
  <si>
    <t>35600393</t>
  </si>
  <si>
    <t>35600394</t>
  </si>
  <si>
    <t>35600395</t>
  </si>
  <si>
    <t>35600396</t>
  </si>
  <si>
    <t>35600397</t>
  </si>
  <si>
    <t>35600398</t>
  </si>
  <si>
    <t>35600399</t>
  </si>
  <si>
    <t>35600400</t>
  </si>
  <si>
    <t>35600402</t>
  </si>
  <si>
    <t>35600403</t>
  </si>
  <si>
    <t>35600406</t>
  </si>
  <si>
    <t>35600407</t>
  </si>
  <si>
    <t>35600408</t>
  </si>
  <si>
    <t>35600409</t>
  </si>
  <si>
    <t>35600410</t>
  </si>
  <si>
    <t>35600411</t>
  </si>
  <si>
    <t>35600412</t>
  </si>
  <si>
    <t>35010001</t>
  </si>
  <si>
    <t>35010002</t>
  </si>
  <si>
    <t>35010003</t>
  </si>
  <si>
    <t>35010004</t>
  </si>
  <si>
    <t>35010005</t>
  </si>
  <si>
    <t>35010006</t>
  </si>
  <si>
    <t>35010007</t>
  </si>
  <si>
    <t>35010008</t>
  </si>
  <si>
    <t>35010009</t>
  </si>
  <si>
    <t>35010010</t>
  </si>
  <si>
    <t>35010011</t>
  </si>
  <si>
    <t>35010012</t>
  </si>
  <si>
    <t>35010013</t>
  </si>
  <si>
    <t>35020001</t>
  </si>
  <si>
    <t>35020002</t>
  </si>
  <si>
    <t>35020003</t>
  </si>
  <si>
    <t>35020005</t>
  </si>
  <si>
    <t>35020006</t>
  </si>
  <si>
    <t>35020007</t>
  </si>
  <si>
    <t>35020009</t>
  </si>
  <si>
    <t>35020010</t>
  </si>
  <si>
    <t>35060004</t>
  </si>
  <si>
    <t>35060008</t>
  </si>
  <si>
    <t>35060013</t>
  </si>
  <si>
    <t>35060040</t>
  </si>
  <si>
    <t>35060063</t>
  </si>
  <si>
    <t>35060084</t>
  </si>
  <si>
    <t>35060114</t>
  </si>
  <si>
    <t>35060130</t>
  </si>
  <si>
    <t>35060131</t>
  </si>
  <si>
    <t>35060136</t>
  </si>
  <si>
    <t>35060142</t>
  </si>
  <si>
    <t>35060158</t>
  </si>
  <si>
    <t>35060160</t>
  </si>
  <si>
    <t>35060161</t>
  </si>
  <si>
    <t>35060162</t>
  </si>
  <si>
    <t>35070003</t>
  </si>
  <si>
    <t>35070004</t>
  </si>
  <si>
    <t>35070005</t>
  </si>
  <si>
    <t>35070006</t>
  </si>
  <si>
    <t>35070007</t>
  </si>
  <si>
    <t>35070009</t>
  </si>
  <si>
    <t>35070010</t>
  </si>
  <si>
    <t>35070011</t>
  </si>
  <si>
    <t>35070012</t>
  </si>
  <si>
    <t>35070013</t>
  </si>
  <si>
    <t>35072000</t>
  </si>
  <si>
    <t>35090002</t>
  </si>
  <si>
    <t>35090005</t>
  </si>
  <si>
    <t>35090006</t>
  </si>
  <si>
    <t>35090007</t>
  </si>
  <si>
    <t>35090008</t>
  </si>
  <si>
    <t>35090009</t>
  </si>
  <si>
    <t>35090010</t>
  </si>
  <si>
    <t>35090011</t>
  </si>
  <si>
    <t>35100001</t>
  </si>
  <si>
    <t>35100002</t>
  </si>
  <si>
    <t>35100003</t>
  </si>
  <si>
    <t>35100004</t>
  </si>
  <si>
    <t>35100005</t>
  </si>
  <si>
    <t>35100006</t>
  </si>
  <si>
    <t>35100007</t>
  </si>
  <si>
    <t>35100008</t>
  </si>
  <si>
    <t>35100009</t>
  </si>
  <si>
    <t>35100010</t>
  </si>
  <si>
    <t>35100011</t>
  </si>
  <si>
    <t>35100012</t>
  </si>
  <si>
    <t>35100013</t>
  </si>
  <si>
    <t>35100014</t>
  </si>
  <si>
    <t>35100015</t>
  </si>
  <si>
    <t>35100016</t>
  </si>
  <si>
    <t>35100017</t>
  </si>
  <si>
    <t>35100018</t>
  </si>
  <si>
    <t>35110001</t>
  </si>
  <si>
    <t>35110002</t>
  </si>
  <si>
    <t>35110003</t>
  </si>
  <si>
    <t>35110004</t>
  </si>
  <si>
    <t>35110005</t>
  </si>
  <si>
    <t>35120001</t>
  </si>
  <si>
    <t>35120002</t>
  </si>
  <si>
    <t>35120003</t>
  </si>
  <si>
    <t>35120004</t>
  </si>
  <si>
    <t>35120005</t>
  </si>
  <si>
    <t>35120007</t>
  </si>
  <si>
    <t>35120008</t>
  </si>
  <si>
    <t>35120009</t>
  </si>
  <si>
    <t>35120010</t>
  </si>
  <si>
    <t>35120011</t>
  </si>
  <si>
    <t>35120013</t>
  </si>
  <si>
    <t>35120014</t>
  </si>
  <si>
    <t>35120015</t>
  </si>
  <si>
    <t>35120016</t>
  </si>
  <si>
    <t>35120017</t>
  </si>
  <si>
    <t>35120018</t>
  </si>
  <si>
    <t>35120019</t>
  </si>
  <si>
    <t>35120020</t>
  </si>
  <si>
    <t>35120021</t>
  </si>
  <si>
    <t>35120022</t>
  </si>
  <si>
    <t>35122000</t>
  </si>
  <si>
    <t>35130001</t>
  </si>
  <si>
    <t>35130002</t>
  </si>
  <si>
    <t>35130003</t>
  </si>
  <si>
    <t>35140001</t>
  </si>
  <si>
    <t>35140002</t>
  </si>
  <si>
    <t>35140003</t>
  </si>
  <si>
    <t>35140004</t>
  </si>
  <si>
    <t>35140005</t>
  </si>
  <si>
    <t>35140006</t>
  </si>
  <si>
    <t>35140007</t>
  </si>
  <si>
    <t>35140008</t>
  </si>
  <si>
    <t>35140009</t>
  </si>
  <si>
    <t>35140010</t>
  </si>
  <si>
    <t>35150001</t>
  </si>
  <si>
    <t>35150002</t>
  </si>
  <si>
    <t>35150003</t>
  </si>
  <si>
    <t>35150004</t>
  </si>
  <si>
    <t>35150005</t>
  </si>
  <si>
    <t>35150006</t>
  </si>
  <si>
    <t>35150007</t>
  </si>
  <si>
    <t>35150008</t>
  </si>
  <si>
    <t>35150009</t>
  </si>
  <si>
    <t>35150010</t>
  </si>
  <si>
    <t>35150011</t>
  </si>
  <si>
    <t>35150012</t>
  </si>
  <si>
    <t>35150013</t>
  </si>
  <si>
    <t>35150014</t>
  </si>
  <si>
    <t>35150015</t>
  </si>
  <si>
    <t>35150016</t>
  </si>
  <si>
    <t>35150017</t>
  </si>
  <si>
    <t>35150018</t>
  </si>
  <si>
    <t>35150019</t>
  </si>
  <si>
    <t>35150020</t>
  </si>
  <si>
    <t>35160001</t>
  </si>
  <si>
    <t>35160002</t>
  </si>
  <si>
    <t>35160003</t>
  </si>
  <si>
    <t>35160004</t>
  </si>
  <si>
    <t>35160005</t>
  </si>
  <si>
    <t>35160006</t>
  </si>
  <si>
    <t>35160007</t>
  </si>
  <si>
    <t>35160008</t>
  </si>
  <si>
    <t>35180001</t>
  </si>
  <si>
    <t>35180002</t>
  </si>
  <si>
    <t>35180003</t>
  </si>
  <si>
    <t>35180004</t>
  </si>
  <si>
    <t>35180005</t>
  </si>
  <si>
    <t>35180006</t>
  </si>
  <si>
    <t>35180007</t>
  </si>
  <si>
    <t>35180008</t>
  </si>
  <si>
    <t>35180009</t>
  </si>
  <si>
    <t>35180010</t>
  </si>
  <si>
    <t>35180011</t>
  </si>
  <si>
    <t>35180012</t>
  </si>
  <si>
    <t>35180013</t>
  </si>
  <si>
    <t>35180015</t>
  </si>
  <si>
    <t>35180020</t>
  </si>
  <si>
    <t>35180029</t>
  </si>
  <si>
    <t>35180030</t>
  </si>
  <si>
    <t>35180031</t>
  </si>
  <si>
    <t>35180032</t>
  </si>
  <si>
    <t>35180033</t>
  </si>
  <si>
    <t>35180034</t>
  </si>
  <si>
    <t>35180036</t>
  </si>
  <si>
    <t>35180037</t>
  </si>
  <si>
    <t>35180040</t>
  </si>
  <si>
    <t>35180041</t>
  </si>
  <si>
    <t>35180049</t>
  </si>
  <si>
    <t>35180053</t>
  </si>
  <si>
    <t>35180054</t>
  </si>
  <si>
    <t>35180055</t>
  </si>
  <si>
    <t>35180062</t>
  </si>
  <si>
    <t>35180071</t>
  </si>
  <si>
    <t>35180072</t>
  </si>
  <si>
    <t>35180073</t>
  </si>
  <si>
    <t>35180074</t>
  </si>
  <si>
    <t>35180076</t>
  </si>
  <si>
    <t>35180077</t>
  </si>
  <si>
    <t>35180078</t>
  </si>
  <si>
    <t>35180079</t>
  </si>
  <si>
    <t>35180080</t>
  </si>
  <si>
    <t>35180081</t>
  </si>
  <si>
    <t>35180082</t>
  </si>
  <si>
    <t>35180083</t>
  </si>
  <si>
    <t>35180084</t>
  </si>
  <si>
    <t>35180085</t>
  </si>
  <si>
    <t>35182000</t>
  </si>
  <si>
    <t>35182001</t>
  </si>
  <si>
    <t>35182002</t>
  </si>
  <si>
    <t>35182003</t>
  </si>
  <si>
    <t>35182005</t>
  </si>
  <si>
    <t>35182006</t>
  </si>
  <si>
    <t>35182011</t>
  </si>
  <si>
    <t>35182012</t>
  </si>
  <si>
    <t>35190007</t>
  </si>
  <si>
    <t>35190008</t>
  </si>
  <si>
    <t>35190010</t>
  </si>
  <si>
    <t>35190014</t>
  </si>
  <si>
    <t>35190023</t>
  </si>
  <si>
    <t>35190024</t>
  </si>
  <si>
    <t>35190025</t>
  </si>
  <si>
    <t>35190038</t>
  </si>
  <si>
    <t>35190060</t>
  </si>
  <si>
    <t>35190063</t>
  </si>
  <si>
    <t>35190064</t>
  </si>
  <si>
    <t>35190101</t>
  </si>
  <si>
    <t>35190134</t>
  </si>
  <si>
    <t>35190169</t>
  </si>
  <si>
    <t>35190171</t>
  </si>
  <si>
    <t>35190172</t>
  </si>
  <si>
    <t>35190173</t>
  </si>
  <si>
    <t>35190174</t>
  </si>
  <si>
    <t>35200001</t>
  </si>
  <si>
    <t>35200008</t>
  </si>
  <si>
    <t>35200011</t>
  </si>
  <si>
    <t>35200014</t>
  </si>
  <si>
    <t>35200015</t>
  </si>
  <si>
    <t>35200016</t>
  </si>
  <si>
    <t>35200017</t>
  </si>
  <si>
    <t>35200019</t>
  </si>
  <si>
    <t>35200020</t>
  </si>
  <si>
    <t>35200021</t>
  </si>
  <si>
    <t>35200022</t>
  </si>
  <si>
    <t>35200024</t>
  </si>
  <si>
    <t>35200025</t>
  </si>
  <si>
    <t>35200026</t>
  </si>
  <si>
    <t>35200027</t>
  </si>
  <si>
    <t>35200038</t>
  </si>
  <si>
    <t>35200040</t>
  </si>
  <si>
    <t>35200045</t>
  </si>
  <si>
    <t>35200059</t>
  </si>
  <si>
    <t>35200060</t>
  </si>
  <si>
    <t>35200061</t>
  </si>
  <si>
    <t>35200063</t>
  </si>
  <si>
    <t>35200075</t>
  </si>
  <si>
    <t>35200077</t>
  </si>
  <si>
    <t>35200083</t>
  </si>
  <si>
    <t>35200098</t>
  </si>
  <si>
    <t>35200122</t>
  </si>
  <si>
    <t>35200129</t>
  </si>
  <si>
    <t>35200132</t>
  </si>
  <si>
    <t>35200151</t>
  </si>
  <si>
    <t>35200153</t>
  </si>
  <si>
    <t>35200154</t>
  </si>
  <si>
    <t>35200155</t>
  </si>
  <si>
    <t>35200156</t>
  </si>
  <si>
    <t>35200157</t>
  </si>
  <si>
    <t>35200158</t>
  </si>
  <si>
    <t>35200159</t>
  </si>
  <si>
    <t>35200160</t>
  </si>
  <si>
    <t>35200168</t>
  </si>
  <si>
    <t>35200169</t>
  </si>
  <si>
    <t>35200171</t>
  </si>
  <si>
    <t>35200172</t>
  </si>
  <si>
    <t>35200184</t>
  </si>
  <si>
    <t>35200191</t>
  </si>
  <si>
    <t>35200192</t>
  </si>
  <si>
    <t>35200195</t>
  </si>
  <si>
    <t>35200226</t>
  </si>
  <si>
    <t>35200228</t>
  </si>
  <si>
    <t>35200229</t>
  </si>
  <si>
    <t>35200230</t>
  </si>
  <si>
    <t>35200241</t>
  </si>
  <si>
    <t>35200247</t>
  </si>
  <si>
    <t>35200248</t>
  </si>
  <si>
    <t>35200257</t>
  </si>
  <si>
    <t>35200258</t>
  </si>
  <si>
    <t>35200259</t>
  </si>
  <si>
    <t>35200270</t>
  </si>
  <si>
    <t>35200274</t>
  </si>
  <si>
    <t>35200282</t>
  </si>
  <si>
    <t>35200285</t>
  </si>
  <si>
    <t>35200286</t>
  </si>
  <si>
    <t>35200295</t>
  </si>
  <si>
    <t>35200296</t>
  </si>
  <si>
    <t>35200299</t>
  </si>
  <si>
    <t>35200311</t>
  </si>
  <si>
    <t>35200314</t>
  </si>
  <si>
    <t>35210005</t>
  </si>
  <si>
    <t>35210006</t>
  </si>
  <si>
    <t>35210007</t>
  </si>
  <si>
    <t>35210012</t>
  </si>
  <si>
    <t>35210020</t>
  </si>
  <si>
    <t>35210021</t>
  </si>
  <si>
    <t>35210022</t>
  </si>
  <si>
    <t>35210038</t>
  </si>
  <si>
    <t>35210039</t>
  </si>
  <si>
    <t>35210040</t>
  </si>
  <si>
    <t>35210062</t>
  </si>
  <si>
    <t>35210064</t>
  </si>
  <si>
    <t>35210084</t>
  </si>
  <si>
    <t>35210086</t>
  </si>
  <si>
    <t>35210087</t>
  </si>
  <si>
    <t>35210088</t>
  </si>
  <si>
    <t>35210089</t>
  </si>
  <si>
    <t>35210091</t>
  </si>
  <si>
    <t>35210093</t>
  </si>
  <si>
    <t>35210101</t>
  </si>
  <si>
    <t>35210102</t>
  </si>
  <si>
    <t>35210103</t>
  </si>
  <si>
    <t>35210123</t>
  </si>
  <si>
    <t>35210126</t>
  </si>
  <si>
    <t>35210127</t>
  </si>
  <si>
    <t>35210128</t>
  </si>
  <si>
    <t>35210129</t>
  </si>
  <si>
    <t>35210134</t>
  </si>
  <si>
    <t>35210135</t>
  </si>
  <si>
    <t>35210136</t>
  </si>
  <si>
    <t>35210137</t>
  </si>
  <si>
    <t>35210138</t>
  </si>
  <si>
    <t>35210139</t>
  </si>
  <si>
    <t>35210140</t>
  </si>
  <si>
    <t>35210141</t>
  </si>
  <si>
    <t>35210142</t>
  </si>
  <si>
    <t>35210143</t>
  </si>
  <si>
    <t>35210144</t>
  </si>
  <si>
    <t>35210149</t>
  </si>
  <si>
    <t>35210184</t>
  </si>
  <si>
    <t>35210185</t>
  </si>
  <si>
    <t>35220001</t>
  </si>
  <si>
    <t>35220003</t>
  </si>
  <si>
    <t>35220004</t>
  </si>
  <si>
    <t>35220005</t>
  </si>
  <si>
    <t>35220006</t>
  </si>
  <si>
    <t>35220007</t>
  </si>
  <si>
    <t>35220008</t>
  </si>
  <si>
    <t>35220009</t>
  </si>
  <si>
    <t>35230001</t>
  </si>
  <si>
    <t>35230002</t>
  </si>
  <si>
    <t>35230003</t>
  </si>
  <si>
    <t>35230004</t>
  </si>
  <si>
    <t>35230005</t>
  </si>
  <si>
    <t>35230006</t>
  </si>
  <si>
    <t>35230007</t>
  </si>
  <si>
    <t>35230008</t>
  </si>
  <si>
    <t>35230009</t>
  </si>
  <si>
    <t>35230013</t>
  </si>
  <si>
    <t>35230024</t>
  </si>
  <si>
    <t>35230025</t>
  </si>
  <si>
    <t>35230026</t>
  </si>
  <si>
    <t>35230027</t>
  </si>
  <si>
    <t>35230028</t>
  </si>
  <si>
    <t>35230029</t>
  </si>
  <si>
    <t>35230030</t>
  </si>
  <si>
    <t>35230031</t>
  </si>
  <si>
    <t>35230032</t>
  </si>
  <si>
    <t>35230033</t>
  </si>
  <si>
    <t>35230034</t>
  </si>
  <si>
    <t>35230035</t>
  </si>
  <si>
    <t>35230036</t>
  </si>
  <si>
    <t>35230037</t>
  </si>
  <si>
    <t>35240001</t>
  </si>
  <si>
    <t>35240002</t>
  </si>
  <si>
    <t>35240009</t>
  </si>
  <si>
    <t>35240011</t>
  </si>
  <si>
    <t>35240017</t>
  </si>
  <si>
    <t>35240018</t>
  </si>
  <si>
    <t>35240019</t>
  </si>
  <si>
    <t>35240020</t>
  </si>
  <si>
    <t>35240021</t>
  </si>
  <si>
    <t>35240022</t>
  </si>
  <si>
    <t>35240023</t>
  </si>
  <si>
    <t>35240024</t>
  </si>
  <si>
    <t>35240025</t>
  </si>
  <si>
    <t>35240039</t>
  </si>
  <si>
    <t>35240043</t>
  </si>
  <si>
    <t>35240044</t>
  </si>
  <si>
    <t>35240045</t>
  </si>
  <si>
    <t>35240046</t>
  </si>
  <si>
    <t>35240047</t>
  </si>
  <si>
    <t>35240048</t>
  </si>
  <si>
    <t>35240049</t>
  </si>
  <si>
    <t>35240062</t>
  </si>
  <si>
    <t>35242001</t>
  </si>
  <si>
    <t>35250001</t>
  </si>
  <si>
    <t>35250002</t>
  </si>
  <si>
    <t>35250005</t>
  </si>
  <si>
    <t>35250006</t>
  </si>
  <si>
    <t>35250007</t>
  </si>
  <si>
    <t>35250008</t>
  </si>
  <si>
    <t>35250009</t>
  </si>
  <si>
    <t>35250010</t>
  </si>
  <si>
    <t>35250011</t>
  </si>
  <si>
    <t>35250012</t>
  </si>
  <si>
    <t>35250013</t>
  </si>
  <si>
    <t>35250014</t>
  </si>
  <si>
    <t>35250015</t>
  </si>
  <si>
    <t>35250016</t>
  </si>
  <si>
    <t>35250017</t>
  </si>
  <si>
    <t>35250019</t>
  </si>
  <si>
    <t>35250020</t>
  </si>
  <si>
    <t>35250021</t>
  </si>
  <si>
    <t>35250022</t>
  </si>
  <si>
    <t>35250023</t>
  </si>
  <si>
    <t>35250024</t>
  </si>
  <si>
    <t>35250025</t>
  </si>
  <si>
    <t>35250026</t>
  </si>
  <si>
    <t>35250027</t>
  </si>
  <si>
    <t>35250028</t>
  </si>
  <si>
    <t>35250029</t>
  </si>
  <si>
    <t>35250058</t>
  </si>
  <si>
    <t>35250063</t>
  </si>
  <si>
    <t>35250064</t>
  </si>
  <si>
    <t>35250068</t>
  </si>
  <si>
    <t>35250069</t>
  </si>
  <si>
    <t>35250071</t>
  </si>
  <si>
    <t>35250072</t>
  </si>
  <si>
    <t>35260017</t>
  </si>
  <si>
    <t>35260018</t>
  </si>
  <si>
    <t>35260020</t>
  </si>
  <si>
    <t>35280001</t>
  </si>
  <si>
    <t>35280002</t>
  </si>
  <si>
    <t>35280003</t>
  </si>
  <si>
    <t>35280005</t>
  </si>
  <si>
    <t>35280006</t>
  </si>
  <si>
    <t>35280008</t>
  </si>
  <si>
    <t>35280009</t>
  </si>
  <si>
    <t>35280018</t>
  </si>
  <si>
    <t>35280019</t>
  </si>
  <si>
    <t>35280020</t>
  </si>
  <si>
    <t>35280021</t>
  </si>
  <si>
    <t>35280022</t>
  </si>
  <si>
    <t>35280023</t>
  </si>
  <si>
    <t>35280024</t>
  </si>
  <si>
    <t>35280025</t>
  </si>
  <si>
    <t>35280026</t>
  </si>
  <si>
    <t>35290001</t>
  </si>
  <si>
    <t>35290002</t>
  </si>
  <si>
    <t>35290003</t>
  </si>
  <si>
    <t>35290004</t>
  </si>
  <si>
    <t>35290005</t>
  </si>
  <si>
    <t>35290006</t>
  </si>
  <si>
    <t>35300001</t>
  </si>
  <si>
    <t>35300014</t>
  </si>
  <si>
    <t>35300015</t>
  </si>
  <si>
    <t>35300016</t>
  </si>
  <si>
    <t>35300017</t>
  </si>
  <si>
    <t>35300019</t>
  </si>
  <si>
    <t>35300021</t>
  </si>
  <si>
    <t>35300022</t>
  </si>
  <si>
    <t>35300023</t>
  </si>
  <si>
    <t>35300024</t>
  </si>
  <si>
    <t>35300025</t>
  </si>
  <si>
    <t>35300026</t>
  </si>
  <si>
    <t>35300067</t>
  </si>
  <si>
    <t>35300068</t>
  </si>
  <si>
    <t>35300069</t>
  </si>
  <si>
    <t>35302000</t>
  </si>
  <si>
    <t>35302001</t>
  </si>
  <si>
    <t>35310001</t>
  </si>
  <si>
    <t>35310002</t>
  </si>
  <si>
    <t>35310003</t>
  </si>
  <si>
    <t>35310004</t>
  </si>
  <si>
    <t>35310005</t>
  </si>
  <si>
    <t>35310006</t>
  </si>
  <si>
    <t>35310009</t>
  </si>
  <si>
    <t>35310010</t>
  </si>
  <si>
    <t>35320001</t>
  </si>
  <si>
    <t>35320002</t>
  </si>
  <si>
    <t>35320003</t>
  </si>
  <si>
    <t>35320005</t>
  </si>
  <si>
    <t>35320007</t>
  </si>
  <si>
    <t>35320008</t>
  </si>
  <si>
    <t>35320010</t>
  </si>
  <si>
    <t>35320011</t>
  </si>
  <si>
    <t>35320012</t>
  </si>
  <si>
    <t>35320013</t>
  </si>
  <si>
    <t>35320014</t>
  </si>
  <si>
    <t>35320015</t>
  </si>
  <si>
    <t>35320016</t>
  </si>
  <si>
    <t>35340001</t>
  </si>
  <si>
    <t>35340002</t>
  </si>
  <si>
    <t>35340003</t>
  </si>
  <si>
    <t>35340004</t>
  </si>
  <si>
    <t>35340005</t>
  </si>
  <si>
    <t>35340006</t>
  </si>
  <si>
    <t>35340007</t>
  </si>
  <si>
    <t>35340008</t>
  </si>
  <si>
    <t>35340009</t>
  </si>
  <si>
    <t>35340010</t>
  </si>
  <si>
    <t>35340011</t>
  </si>
  <si>
    <t>35340012</t>
  </si>
  <si>
    <t>35360001</t>
  </si>
  <si>
    <t>35360002</t>
  </si>
  <si>
    <t>35360003</t>
  </si>
  <si>
    <t>35360004</t>
  </si>
  <si>
    <t>35360005</t>
  </si>
  <si>
    <t>35360006</t>
  </si>
  <si>
    <t>35360007</t>
  </si>
  <si>
    <t>35360008</t>
  </si>
  <si>
    <t>35360009</t>
  </si>
  <si>
    <t>35360010</t>
  </si>
  <si>
    <t>35360011</t>
  </si>
  <si>
    <t>35360012</t>
  </si>
  <si>
    <t>35360013</t>
  </si>
  <si>
    <t>35362000</t>
  </si>
  <si>
    <t>35362001</t>
  </si>
  <si>
    <t>35362002</t>
  </si>
  <si>
    <t>35362003</t>
  </si>
  <si>
    <t>35370001</t>
  </si>
  <si>
    <t>35370002</t>
  </si>
  <si>
    <t>35370003</t>
  </si>
  <si>
    <t>35370004</t>
  </si>
  <si>
    <t>35370005</t>
  </si>
  <si>
    <t>35370006</t>
  </si>
  <si>
    <t>35370007</t>
  </si>
  <si>
    <t>35370008</t>
  </si>
  <si>
    <t>35370009</t>
  </si>
  <si>
    <t>35370010</t>
  </si>
  <si>
    <t>35370011</t>
  </si>
  <si>
    <t>35370013</t>
  </si>
  <si>
    <t>35370014</t>
  </si>
  <si>
    <t>35370015</t>
  </si>
  <si>
    <t>35370016</t>
  </si>
  <si>
    <t>35370017</t>
  </si>
  <si>
    <t>35370018</t>
  </si>
  <si>
    <t>35370019</t>
  </si>
  <si>
    <t>35370020</t>
  </si>
  <si>
    <t>35370021</t>
  </si>
  <si>
    <t>35370022</t>
  </si>
  <si>
    <t>35370023</t>
  </si>
  <si>
    <t>35370024</t>
  </si>
  <si>
    <t>35370025</t>
  </si>
  <si>
    <t>35370026</t>
  </si>
  <si>
    <t>35370027</t>
  </si>
  <si>
    <t>35370028</t>
  </si>
  <si>
    <t>35370029</t>
  </si>
  <si>
    <t>35370030</t>
  </si>
  <si>
    <t>35370031</t>
  </si>
  <si>
    <t>35370032</t>
  </si>
  <si>
    <t>35370033</t>
  </si>
  <si>
    <t>35370035</t>
  </si>
  <si>
    <t>35370036</t>
  </si>
  <si>
    <t>35370037</t>
  </si>
  <si>
    <t>35370038</t>
  </si>
  <si>
    <t>35370039</t>
  </si>
  <si>
    <t>35370043</t>
  </si>
  <si>
    <t>35370044</t>
  </si>
  <si>
    <t>35370047</t>
  </si>
  <si>
    <t>35370058</t>
  </si>
  <si>
    <t>35380001</t>
  </si>
  <si>
    <t>35380002</t>
  </si>
  <si>
    <t>35380003</t>
  </si>
  <si>
    <t>35380004</t>
  </si>
  <si>
    <t>35380005</t>
  </si>
  <si>
    <t>35380006</t>
  </si>
  <si>
    <t>35380007</t>
  </si>
  <si>
    <t>35380008</t>
  </si>
  <si>
    <t>35380009</t>
  </si>
  <si>
    <t>35380010</t>
  </si>
  <si>
    <t>35380011</t>
  </si>
  <si>
    <t>35380013</t>
  </si>
  <si>
    <t>35380014</t>
  </si>
  <si>
    <t>35380015</t>
  </si>
  <si>
    <t>35380016</t>
  </si>
  <si>
    <t>35380017</t>
  </si>
  <si>
    <t>35380018</t>
  </si>
  <si>
    <t>35380019</t>
  </si>
  <si>
    <t>35380604</t>
  </si>
  <si>
    <t>35380605</t>
  </si>
  <si>
    <t>35380606</t>
  </si>
  <si>
    <t>35390001</t>
  </si>
  <si>
    <t>35390002</t>
  </si>
  <si>
    <t>35390003</t>
  </si>
  <si>
    <t>35390004</t>
  </si>
  <si>
    <t>35390005</t>
  </si>
  <si>
    <t>35390006</t>
  </si>
  <si>
    <t>35390007</t>
  </si>
  <si>
    <t>35390008</t>
  </si>
  <si>
    <t>35390009</t>
  </si>
  <si>
    <t>35390015</t>
  </si>
  <si>
    <t>35390016</t>
  </si>
  <si>
    <t>35390017</t>
  </si>
  <si>
    <t>35390019</t>
  </si>
  <si>
    <t>35390020</t>
  </si>
  <si>
    <t>35390022</t>
  </si>
  <si>
    <t>35390028</t>
  </si>
  <si>
    <t>35390029</t>
  </si>
  <si>
    <t>35390030</t>
  </si>
  <si>
    <t>35400001</t>
  </si>
  <si>
    <t>35400002</t>
  </si>
  <si>
    <t>35400003</t>
  </si>
  <si>
    <t>35400004</t>
  </si>
  <si>
    <t>35400005</t>
  </si>
  <si>
    <t>35400006</t>
  </si>
  <si>
    <t>35400007</t>
  </si>
  <si>
    <t>35410001</t>
  </si>
  <si>
    <t>35410002</t>
  </si>
  <si>
    <t>35410003</t>
  </si>
  <si>
    <t>35410004</t>
  </si>
  <si>
    <t>35410005</t>
  </si>
  <si>
    <t>35410006</t>
  </si>
  <si>
    <t>35410007</t>
  </si>
  <si>
    <t>35410008</t>
  </si>
  <si>
    <t>35410009</t>
  </si>
  <si>
    <t>35412000</t>
  </si>
  <si>
    <t>35420001</t>
  </si>
  <si>
    <t>35420002</t>
  </si>
  <si>
    <t>35420003</t>
  </si>
  <si>
    <t>35420004</t>
  </si>
  <si>
    <t>35420005</t>
  </si>
  <si>
    <t>35420006</t>
  </si>
  <si>
    <t>35420007</t>
  </si>
  <si>
    <t>35420008</t>
  </si>
  <si>
    <t>35420009</t>
  </si>
  <si>
    <t>35420010</t>
  </si>
  <si>
    <t>35420011</t>
  </si>
  <si>
    <t>35430001</t>
  </si>
  <si>
    <t>35430002</t>
  </si>
  <si>
    <t>35430003</t>
  </si>
  <si>
    <t>35430004</t>
  </si>
  <si>
    <t>35430005</t>
  </si>
  <si>
    <t>35430006</t>
  </si>
  <si>
    <t>35430007</t>
  </si>
  <si>
    <t>35430009</t>
  </si>
  <si>
    <t>35430011</t>
  </si>
  <si>
    <t>35430012</t>
  </si>
  <si>
    <t>35430013</t>
  </si>
  <si>
    <t>35430014</t>
  </si>
  <si>
    <t>35430015</t>
  </si>
  <si>
    <t>35430016</t>
  </si>
  <si>
    <t>35430019</t>
  </si>
  <si>
    <t>35430020</t>
  </si>
  <si>
    <t>35430021</t>
  </si>
  <si>
    <t>35430022</t>
  </si>
  <si>
    <t>35430023</t>
  </si>
  <si>
    <t>35430025</t>
  </si>
  <si>
    <t>35430026</t>
  </si>
  <si>
    <t>35430027</t>
  </si>
  <si>
    <t>35430028</t>
  </si>
  <si>
    <t>35430029</t>
  </si>
  <si>
    <t>35430030</t>
  </si>
  <si>
    <t>35430031</t>
  </si>
  <si>
    <t>35430033</t>
  </si>
  <si>
    <t>35430034</t>
  </si>
  <si>
    <t>35430035</t>
  </si>
  <si>
    <t>35430036</t>
  </si>
  <si>
    <t>35430037</t>
  </si>
  <si>
    <t>35430038</t>
  </si>
  <si>
    <t>35430039</t>
  </si>
  <si>
    <t>35430040</t>
  </si>
  <si>
    <t>35430041</t>
  </si>
  <si>
    <t>35430042</t>
  </si>
  <si>
    <t>35430043</t>
  </si>
  <si>
    <t>35430044</t>
  </si>
  <si>
    <t>35430046</t>
  </si>
  <si>
    <t>35430047</t>
  </si>
  <si>
    <t>35430049</t>
  </si>
  <si>
    <t>35430050</t>
  </si>
  <si>
    <t>35430051</t>
  </si>
  <si>
    <t>35430053</t>
  </si>
  <si>
    <t>35430057</t>
  </si>
  <si>
    <t>35430058</t>
  </si>
  <si>
    <t>35430059</t>
  </si>
  <si>
    <t>35430060</t>
  </si>
  <si>
    <t>35430062</t>
  </si>
  <si>
    <t>35430063</t>
  </si>
  <si>
    <t>35430064</t>
  </si>
  <si>
    <t>35430065</t>
  </si>
  <si>
    <t>35430066</t>
  </si>
  <si>
    <t>35430067</t>
  </si>
  <si>
    <t>35430068</t>
  </si>
  <si>
    <t>35430069</t>
  </si>
  <si>
    <t>35430070</t>
  </si>
  <si>
    <t>35432000</t>
  </si>
  <si>
    <t>35432001</t>
  </si>
  <si>
    <t>35440001</t>
  </si>
  <si>
    <t>35440002</t>
  </si>
  <si>
    <t>35440003</t>
  </si>
  <si>
    <t>35440004</t>
  </si>
  <si>
    <t>35440005</t>
  </si>
  <si>
    <t>35440007</t>
  </si>
  <si>
    <t>35440008</t>
  </si>
  <si>
    <t>35440009</t>
  </si>
  <si>
    <t>35460001</t>
  </si>
  <si>
    <t>35460002</t>
  </si>
  <si>
    <t>35470001</t>
  </si>
  <si>
    <t>35470002</t>
  </si>
  <si>
    <t>35470003</t>
  </si>
  <si>
    <t>35470004</t>
  </si>
  <si>
    <t>35470005</t>
  </si>
  <si>
    <t>35470006</t>
  </si>
  <si>
    <t>35470007</t>
  </si>
  <si>
    <t>35470008</t>
  </si>
  <si>
    <t>35470009</t>
  </si>
  <si>
    <t>35470012</t>
  </si>
  <si>
    <t>35470013</t>
  </si>
  <si>
    <t>35470014</t>
  </si>
  <si>
    <t>35470015</t>
  </si>
  <si>
    <t>35480001</t>
  </si>
  <si>
    <t>35480002</t>
  </si>
  <si>
    <t>35480003</t>
  </si>
  <si>
    <t>35480005</t>
  </si>
  <si>
    <t>35480007</t>
  </si>
  <si>
    <t>35480009</t>
  </si>
  <si>
    <t>35480011</t>
  </si>
  <si>
    <t>35482000</t>
  </si>
  <si>
    <t>35490001</t>
  </si>
  <si>
    <t>35490002</t>
  </si>
  <si>
    <t>35490003</t>
  </si>
  <si>
    <t>35490004</t>
  </si>
  <si>
    <t>35490005</t>
  </si>
  <si>
    <t>35490006</t>
  </si>
  <si>
    <t>35490007</t>
  </si>
  <si>
    <t>35490008</t>
  </si>
  <si>
    <t>35490009</t>
  </si>
  <si>
    <t>35490010</t>
  </si>
  <si>
    <t>35490011</t>
  </si>
  <si>
    <t>35490012</t>
  </si>
  <si>
    <t>35490013</t>
  </si>
  <si>
    <t>35510001</t>
  </si>
  <si>
    <t>35510002</t>
  </si>
  <si>
    <t>35510003</t>
  </si>
  <si>
    <t>35510004</t>
  </si>
  <si>
    <t>35510005</t>
  </si>
  <si>
    <t>35510006</t>
  </si>
  <si>
    <t>35510007</t>
  </si>
  <si>
    <t>35510008</t>
  </si>
  <si>
    <t>35520001</t>
  </si>
  <si>
    <t>35520002</t>
  </si>
  <si>
    <t>35520003</t>
  </si>
  <si>
    <t>35520004</t>
  </si>
  <si>
    <t>35520005</t>
  </si>
  <si>
    <t>35520007</t>
  </si>
  <si>
    <t>35520008</t>
  </si>
  <si>
    <t>35520009</t>
  </si>
  <si>
    <t>35520010</t>
  </si>
  <si>
    <t>35520011</t>
  </si>
  <si>
    <t>35520012</t>
  </si>
  <si>
    <t>35522000</t>
  </si>
  <si>
    <t>35530001</t>
  </si>
  <si>
    <t>35530002</t>
  </si>
  <si>
    <t>35530003</t>
  </si>
  <si>
    <t>35530004</t>
  </si>
  <si>
    <t>35530005</t>
  </si>
  <si>
    <t>35530006</t>
  </si>
  <si>
    <t>35530007</t>
  </si>
  <si>
    <t>35530008</t>
  </si>
  <si>
    <t>35530009</t>
  </si>
  <si>
    <t>35530010</t>
  </si>
  <si>
    <t>35530011</t>
  </si>
  <si>
    <t>35530012</t>
  </si>
  <si>
    <t>35530013</t>
  </si>
  <si>
    <t>35530014</t>
  </si>
  <si>
    <t>35530015</t>
  </si>
  <si>
    <t>35530016</t>
  </si>
  <si>
    <t>35530017</t>
  </si>
  <si>
    <t>35530018</t>
  </si>
  <si>
    <t>35530019</t>
  </si>
  <si>
    <t>35530020</t>
  </si>
  <si>
    <t>35530021</t>
  </si>
  <si>
    <t>35530022</t>
  </si>
  <si>
    <t>35540001</t>
  </si>
  <si>
    <t>35540002</t>
  </si>
  <si>
    <t>35540003</t>
  </si>
  <si>
    <t>35540004</t>
  </si>
  <si>
    <t>35560001</t>
  </si>
  <si>
    <t>35560002</t>
  </si>
  <si>
    <t>35560003</t>
  </si>
  <si>
    <t>35560004</t>
  </si>
  <si>
    <t>35560005</t>
  </si>
  <si>
    <t>35560006</t>
  </si>
  <si>
    <t>35560007</t>
  </si>
  <si>
    <t>35560008</t>
  </si>
  <si>
    <t>35560009</t>
  </si>
  <si>
    <t>35560010</t>
  </si>
  <si>
    <t>35560011</t>
  </si>
  <si>
    <t>35560012</t>
  </si>
  <si>
    <t>35560013</t>
  </si>
  <si>
    <t>35560014</t>
  </si>
  <si>
    <t>35560015</t>
  </si>
  <si>
    <t>35560016</t>
  </si>
  <si>
    <t>35570002</t>
  </si>
  <si>
    <t>35570003</t>
  </si>
  <si>
    <t>35570004</t>
  </si>
  <si>
    <t>35570005</t>
  </si>
  <si>
    <t>35570006</t>
  </si>
  <si>
    <t>35570007</t>
  </si>
  <si>
    <t>35570008</t>
  </si>
  <si>
    <t>35570009</t>
  </si>
  <si>
    <t>35570010</t>
  </si>
  <si>
    <t>35570011</t>
  </si>
  <si>
    <t>35570012</t>
  </si>
  <si>
    <t>35570013</t>
  </si>
  <si>
    <t>35570014</t>
  </si>
  <si>
    <t>35570016</t>
  </si>
  <si>
    <t>35570017</t>
  </si>
  <si>
    <t>35570020</t>
  </si>
  <si>
    <t>35570021</t>
  </si>
  <si>
    <t>35570022</t>
  </si>
  <si>
    <t>35570023</t>
  </si>
  <si>
    <t>35570024</t>
  </si>
  <si>
    <t>35570604</t>
  </si>
  <si>
    <t>35572000</t>
  </si>
  <si>
    <t>35572001</t>
  </si>
  <si>
    <t>35580002</t>
  </si>
  <si>
    <t>35580003</t>
  </si>
  <si>
    <t>35580005</t>
  </si>
  <si>
    <t>35580006</t>
  </si>
  <si>
    <t>35580007</t>
  </si>
  <si>
    <t>35580008</t>
  </si>
  <si>
    <t>35580009</t>
  </si>
  <si>
    <t>35580010</t>
  </si>
  <si>
    <t>35580011</t>
  </si>
  <si>
    <t>35580012</t>
  </si>
  <si>
    <t>35580014</t>
  </si>
  <si>
    <t>35580016</t>
  </si>
  <si>
    <t>35580017</t>
  </si>
  <si>
    <t>35580018</t>
  </si>
  <si>
    <t>35580019</t>
  </si>
  <si>
    <t>35580020</t>
  </si>
  <si>
    <t>35580021</t>
  </si>
  <si>
    <t>35580022</t>
  </si>
  <si>
    <t>35580023</t>
  </si>
  <si>
    <t>35580024</t>
  </si>
  <si>
    <t>35580025</t>
  </si>
  <si>
    <t>35580026</t>
  </si>
  <si>
    <t>35580027</t>
  </si>
  <si>
    <t>35580028</t>
  </si>
  <si>
    <t>35580034</t>
  </si>
  <si>
    <t>35580035</t>
  </si>
  <si>
    <t>35580036</t>
  </si>
  <si>
    <t>35580037</t>
  </si>
  <si>
    <t>35580111</t>
  </si>
  <si>
    <t>35580602</t>
  </si>
  <si>
    <t>35590001</t>
  </si>
  <si>
    <t>35590003</t>
  </si>
  <si>
    <t>35590004</t>
  </si>
  <si>
    <t>35590005</t>
  </si>
  <si>
    <t>35590006</t>
  </si>
  <si>
    <t>35590007</t>
  </si>
  <si>
    <t>35590008</t>
  </si>
  <si>
    <t>35590009</t>
  </si>
  <si>
    <t>35590010</t>
  </si>
  <si>
    <t>35590011</t>
  </si>
  <si>
    <t>35590013</t>
  </si>
  <si>
    <t>35590015</t>
  </si>
  <si>
    <t>35590016</t>
  </si>
  <si>
    <t>35590017</t>
  </si>
  <si>
    <t>35590018</t>
  </si>
  <si>
    <t>35590019</t>
  </si>
  <si>
    <t>35600002</t>
  </si>
  <si>
    <t>35600003</t>
  </si>
  <si>
    <t>35600004</t>
  </si>
  <si>
    <t>35600005</t>
  </si>
  <si>
    <t>35600006</t>
  </si>
  <si>
    <t>35600007</t>
  </si>
  <si>
    <t>35600008</t>
  </si>
  <si>
    <t>35600009</t>
  </si>
  <si>
    <t>35600010</t>
  </si>
  <si>
    <t>35600011</t>
  </si>
  <si>
    <t>35600012</t>
  </si>
  <si>
    <t>35600013</t>
  </si>
  <si>
    <t>35600014</t>
  </si>
  <si>
    <t>35600015</t>
  </si>
  <si>
    <t>35600016</t>
  </si>
  <si>
    <t>35600017</t>
  </si>
  <si>
    <t>35600018</t>
  </si>
  <si>
    <t>35600019</t>
  </si>
  <si>
    <t>35600020</t>
  </si>
  <si>
    <t>35600021</t>
  </si>
  <si>
    <t>35600022</t>
  </si>
  <si>
    <t>35600023</t>
  </si>
  <si>
    <t>35600025</t>
  </si>
  <si>
    <t>35600026</t>
  </si>
  <si>
    <t>35600027</t>
  </si>
  <si>
    <t>35600028</t>
  </si>
  <si>
    <t>35600029</t>
  </si>
  <si>
    <t>35600030</t>
  </si>
  <si>
    <t>35600032</t>
  </si>
  <si>
    <t>35600033</t>
  </si>
  <si>
    <t>35600034</t>
  </si>
  <si>
    <t>35600035</t>
  </si>
  <si>
    <t>35600036</t>
  </si>
  <si>
    <t>35600037</t>
  </si>
  <si>
    <t>35600038</t>
  </si>
  <si>
    <t>35600039</t>
  </si>
  <si>
    <t>35600040</t>
  </si>
  <si>
    <t>35600041</t>
  </si>
  <si>
    <t>35600042</t>
  </si>
  <si>
    <t>35600043</t>
  </si>
  <si>
    <t>35600044</t>
  </si>
  <si>
    <t>35600045</t>
  </si>
  <si>
    <t>35600046</t>
  </si>
  <si>
    <t>35600047</t>
  </si>
  <si>
    <t>35600048</t>
  </si>
  <si>
    <t>35600049</t>
  </si>
  <si>
    <t>35600050</t>
  </si>
  <si>
    <t>35600051</t>
  </si>
  <si>
    <t>35600052</t>
  </si>
  <si>
    <t>35600053</t>
  </si>
  <si>
    <t>35600055</t>
  </si>
  <si>
    <t>35600603</t>
  </si>
  <si>
    <t>2226</t>
  </si>
  <si>
    <t>2227</t>
  </si>
  <si>
    <t>2230</t>
  </si>
  <si>
    <t>2233</t>
  </si>
  <si>
    <t>2234</t>
  </si>
  <si>
    <t>2235</t>
  </si>
  <si>
    <t>2236</t>
  </si>
  <si>
    <t>2237</t>
  </si>
  <si>
    <t>2238</t>
  </si>
  <si>
    <t>2240</t>
  </si>
  <si>
    <t>2241</t>
  </si>
  <si>
    <t>2242</t>
  </si>
  <si>
    <t>2243</t>
  </si>
  <si>
    <t>2244</t>
  </si>
  <si>
    <t>2246</t>
  </si>
  <si>
    <t>2247</t>
  </si>
  <si>
    <t>2249</t>
  </si>
  <si>
    <t>2251</t>
  </si>
  <si>
    <t>2253</t>
  </si>
  <si>
    <t>2255</t>
  </si>
  <si>
    <t>2256</t>
  </si>
  <si>
    <t>2257</t>
  </si>
  <si>
    <t>2258</t>
  </si>
  <si>
    <t>2260</t>
  </si>
  <si>
    <t>2261</t>
  </si>
  <si>
    <t>2262</t>
  </si>
  <si>
    <t>2263</t>
  </si>
  <si>
    <t>2265</t>
  </si>
  <si>
    <t>2266</t>
  </si>
  <si>
    <t>2268</t>
  </si>
  <si>
    <t>2270</t>
  </si>
  <si>
    <t>3895</t>
  </si>
  <si>
    <t>4913</t>
  </si>
  <si>
    <t>5183</t>
  </si>
  <si>
    <r>
      <t>Matheson FI (Unity Health Toronto), Moloney G. (Unity Health Toronto), van Ingen T (Santé publique Ontario).</t>
    </r>
    <r>
      <rPr>
        <sz val="11"/>
        <color theme="1"/>
        <rFont val="Calibri"/>
        <family val="2"/>
        <scheme val="minor"/>
      </rPr>
      <t xml:space="preserve"> Indice de marginalisation ontarien 2021. Toronto, ON : Hôpital St. Michael (Unity Health Toronto); 2023. Publication conjointe avec Santé publique Ontario.</t>
    </r>
  </si>
</sst>
</file>

<file path=xl/styles.xml><?xml version="1.0" encoding="utf-8"?>
<styleSheet xmlns="http://schemas.openxmlformats.org/spreadsheetml/2006/main" xmlns:mc="http://schemas.openxmlformats.org/markup-compatibility/2006" xmlns:x14ac="http://schemas.microsoft.com/office/spreadsheetml/2009/9/ac" mc:Ignorable="x14ac">
  <fonts count="34" x14ac:knownFonts="1">
    <font>
      <sz val="11"/>
      <color theme="1"/>
      <name val="Calibri"/>
      <family val="2"/>
      <scheme val="minor"/>
    </font>
    <font>
      <sz val="10"/>
      <name val="MS Sans Serif"/>
      <family val="2"/>
    </font>
    <font>
      <sz val="12"/>
      <name val="Calibri"/>
      <family val="2"/>
    </font>
    <font>
      <b/>
      <sz val="12"/>
      <name val="Calibri"/>
      <family val="2"/>
    </font>
    <font>
      <sz val="11"/>
      <name val="Calibri"/>
      <family val="2"/>
    </font>
    <font>
      <b/>
      <sz val="20"/>
      <name val="Calibri"/>
      <family val="2"/>
    </font>
    <font>
      <sz val="10"/>
      <name val="Times New Roman"/>
      <family val="1"/>
    </font>
    <font>
      <sz val="12"/>
      <color indexed="8"/>
      <name val="Calibri"/>
      <family val="2"/>
    </font>
    <font>
      <b/>
      <sz val="12"/>
      <color indexed="8"/>
      <name val="Calibri"/>
      <family val="2"/>
    </font>
    <font>
      <sz val="11"/>
      <color theme="1"/>
      <name val="Calibri"/>
      <family val="2"/>
      <scheme val="minor"/>
    </font>
    <font>
      <sz val="11"/>
      <color theme="0"/>
      <name val="Calibri"/>
      <family val="2"/>
      <scheme val="minor"/>
    </font>
    <font>
      <sz val="11"/>
      <color rgb="FF9C0006"/>
      <name val="Calibri"/>
      <family val="2"/>
      <scheme val="minor"/>
    </font>
    <font>
      <b/>
      <sz val="11"/>
      <color rgb="FFFA7D00"/>
      <name val="Calibri"/>
      <family val="2"/>
      <scheme val="minor"/>
    </font>
    <font>
      <b/>
      <sz val="11"/>
      <color theme="0"/>
      <name val="Calibri"/>
      <family val="2"/>
      <scheme val="minor"/>
    </font>
    <font>
      <i/>
      <sz val="11"/>
      <color rgb="FF7F7F7F"/>
      <name val="Calibri"/>
      <family val="2"/>
      <scheme val="minor"/>
    </font>
    <font>
      <sz val="11"/>
      <color rgb="FF006100"/>
      <name val="Calibri"/>
      <family val="2"/>
      <scheme val="minor"/>
    </font>
    <font>
      <b/>
      <sz val="15"/>
      <color theme="3"/>
      <name val="Calibri"/>
      <family val="2"/>
      <scheme val="minor"/>
    </font>
    <font>
      <b/>
      <sz val="13"/>
      <color theme="3"/>
      <name val="Calibri"/>
      <family val="2"/>
      <scheme val="minor"/>
    </font>
    <font>
      <b/>
      <sz val="11"/>
      <color theme="3"/>
      <name val="Calibri"/>
      <family val="2"/>
      <scheme val="minor"/>
    </font>
    <font>
      <sz val="11"/>
      <color rgb="FF3F3F76"/>
      <name val="Calibri"/>
      <family val="2"/>
      <scheme val="minor"/>
    </font>
    <font>
      <sz val="11"/>
      <color rgb="FFFA7D00"/>
      <name val="Calibri"/>
      <family val="2"/>
      <scheme val="minor"/>
    </font>
    <font>
      <sz val="11"/>
      <color rgb="FF9C5700"/>
      <name val="Calibri"/>
      <family val="2"/>
      <scheme val="minor"/>
    </font>
    <font>
      <b/>
      <sz val="11"/>
      <color rgb="FF3F3F3F"/>
      <name val="Calibri"/>
      <family val="2"/>
      <scheme val="minor"/>
    </font>
    <font>
      <sz val="18"/>
      <color theme="3"/>
      <name val="Cambria"/>
      <family val="2"/>
      <scheme val="major"/>
    </font>
    <font>
      <b/>
      <sz val="11"/>
      <color theme="1"/>
      <name val="Calibri"/>
      <family val="2"/>
      <scheme val="minor"/>
    </font>
    <font>
      <sz val="11"/>
      <color indexed="10"/>
      <name val="Calibri"/>
      <family val="2"/>
      <scheme val="minor"/>
    </font>
    <font>
      <sz val="12"/>
      <name val="Calibri"/>
      <family val="2"/>
      <scheme val="minor"/>
    </font>
    <font>
      <b/>
      <sz val="12"/>
      <name val="Calibri"/>
      <family val="2"/>
      <scheme val="minor"/>
    </font>
    <font>
      <b/>
      <sz val="12"/>
      <color theme="0"/>
      <name val="Calibri"/>
      <family val="2"/>
      <scheme val="minor"/>
    </font>
    <font>
      <sz val="10"/>
      <name val="Calibri"/>
      <family val="2"/>
      <scheme val="minor"/>
    </font>
    <font>
      <b/>
      <sz val="18"/>
      <name val="Calibri"/>
      <family val="2"/>
      <scheme val="minor"/>
    </font>
    <font>
      <sz val="18"/>
      <name val="Calibri"/>
      <family val="2"/>
      <scheme val="minor"/>
    </font>
    <font>
      <sz val="11"/>
      <name val="Calibri"/>
      <family val="2"/>
      <scheme val="minor"/>
    </font>
    <font>
      <sz val="12"/>
      <color indexed="10"/>
      <name val="Calibri"/>
      <family val="2"/>
      <scheme val="minor"/>
    </font>
  </fonts>
  <fills count="35">
    <fill>
      <patternFill patternType="none"/>
    </fill>
    <fill>
      <patternFill patternType="gray125"/>
    </fill>
    <fill>
      <patternFill patternType="solid">
        <fgColor indexed="26"/>
        <bgColor indexed="64"/>
      </patternFill>
    </fill>
    <fill>
      <patternFill patternType="solid">
        <fgColor indexed="47"/>
        <bgColor indexed="64"/>
      </patternFill>
    </fill>
    <fill>
      <patternFill patternType="solid">
        <fgColor indexed="9"/>
        <bgColor indexed="64"/>
      </patternFill>
    </fill>
    <fill>
      <patternFill patternType="solid">
        <fgColor theme="4" tint="0.79995117038483843"/>
        <bgColor indexed="64"/>
      </patternFill>
    </fill>
    <fill>
      <patternFill patternType="solid">
        <fgColor theme="5" tint="0.79995117038483843"/>
        <bgColor indexed="64"/>
      </patternFill>
    </fill>
    <fill>
      <patternFill patternType="solid">
        <fgColor theme="6" tint="0.79995117038483843"/>
        <bgColor indexed="64"/>
      </patternFill>
    </fill>
    <fill>
      <patternFill patternType="solid">
        <fgColor theme="7" tint="0.79995117038483843"/>
        <bgColor indexed="64"/>
      </patternFill>
    </fill>
    <fill>
      <patternFill patternType="solid">
        <fgColor theme="8" tint="0.79995117038483843"/>
        <bgColor indexed="64"/>
      </patternFill>
    </fill>
    <fill>
      <patternFill patternType="solid">
        <fgColor theme="9" tint="0.79995117038483843"/>
        <bgColor indexed="64"/>
      </patternFill>
    </fill>
    <fill>
      <patternFill patternType="solid">
        <fgColor theme="4" tint="0.59996337778862885"/>
        <bgColor indexed="64"/>
      </patternFill>
    </fill>
    <fill>
      <patternFill patternType="solid">
        <fgColor theme="5" tint="0.59996337778862885"/>
        <bgColor indexed="64"/>
      </patternFill>
    </fill>
    <fill>
      <patternFill patternType="solid">
        <fgColor theme="6" tint="0.59996337778862885"/>
        <bgColor indexed="64"/>
      </patternFill>
    </fill>
    <fill>
      <patternFill patternType="solid">
        <fgColor theme="7" tint="0.59996337778862885"/>
        <bgColor indexed="64"/>
      </patternFill>
    </fill>
    <fill>
      <patternFill patternType="solid">
        <fgColor theme="8" tint="0.59996337778862885"/>
        <bgColor indexed="64"/>
      </patternFill>
    </fill>
    <fill>
      <patternFill patternType="solid">
        <fgColor theme="9" tint="0.59996337778862885"/>
        <bgColor indexed="64"/>
      </patternFill>
    </fill>
    <fill>
      <patternFill patternType="solid">
        <fgColor theme="4" tint="0.39997558519241921"/>
        <bgColor indexed="64"/>
      </patternFill>
    </fill>
    <fill>
      <patternFill patternType="solid">
        <fgColor theme="5" tint="0.39997558519241921"/>
        <bgColor indexed="64"/>
      </patternFill>
    </fill>
    <fill>
      <patternFill patternType="solid">
        <fgColor theme="6" tint="0.39997558519241921"/>
        <bgColor indexed="64"/>
      </patternFill>
    </fill>
    <fill>
      <patternFill patternType="solid">
        <fgColor theme="7" tint="0.39997558519241921"/>
        <bgColor indexed="64"/>
      </patternFill>
    </fill>
    <fill>
      <patternFill patternType="solid">
        <fgColor theme="8" tint="0.39997558519241921"/>
        <bgColor indexed="64"/>
      </patternFill>
    </fill>
    <fill>
      <patternFill patternType="solid">
        <fgColor theme="9" tint="0.39997558519241921"/>
        <bgColor indexed="64"/>
      </patternFill>
    </fill>
    <fill>
      <patternFill patternType="solid">
        <fgColor theme="4"/>
        <bgColor indexed="64"/>
      </patternFill>
    </fill>
    <fill>
      <patternFill patternType="solid">
        <fgColor theme="5"/>
        <bgColor indexed="64"/>
      </patternFill>
    </fill>
    <fill>
      <patternFill patternType="solid">
        <fgColor theme="6"/>
        <bgColor indexed="64"/>
      </patternFill>
    </fill>
    <fill>
      <patternFill patternType="solid">
        <fgColor theme="7"/>
        <bgColor indexed="64"/>
      </patternFill>
    </fill>
    <fill>
      <patternFill patternType="solid">
        <fgColor theme="8"/>
        <bgColor indexed="64"/>
      </patternFill>
    </fill>
    <fill>
      <patternFill patternType="solid">
        <fgColor theme="9"/>
        <bgColor indexed="64"/>
      </patternFill>
    </fill>
    <fill>
      <patternFill patternType="solid">
        <fgColor rgb="FFFFC7CE"/>
        <bgColor indexed="64"/>
      </patternFill>
    </fill>
    <fill>
      <patternFill patternType="solid">
        <fgColor rgb="FFF2F2F2"/>
        <bgColor indexed="64"/>
      </patternFill>
    </fill>
    <fill>
      <patternFill patternType="solid">
        <fgColor rgb="FFA5A5A5"/>
        <bgColor indexed="64"/>
      </patternFill>
    </fill>
    <fill>
      <patternFill patternType="solid">
        <fgColor rgb="FFC6EFCE"/>
        <bgColor indexed="64"/>
      </patternFill>
    </fill>
    <fill>
      <patternFill patternType="solid">
        <fgColor rgb="FFFFEB9C"/>
        <bgColor indexed="64"/>
      </patternFill>
    </fill>
    <fill>
      <patternFill patternType="solid">
        <fgColor rgb="FF0F80A7"/>
        <bgColor indexed="64"/>
      </patternFill>
    </fill>
  </fills>
  <borders count="11">
    <border>
      <left/>
      <right/>
      <top/>
      <bottom/>
      <diagonal/>
    </border>
    <border>
      <left style="thin">
        <color indexed="64"/>
      </left>
      <right style="thin">
        <color indexed="64"/>
      </right>
      <top style="thin">
        <color indexed="64"/>
      </top>
      <bottom style="thin">
        <color indexed="64"/>
      </bottom>
      <diagonal/>
    </border>
    <border>
      <left style="thin">
        <color rgb="FF7F7F7F"/>
      </left>
      <right style="thin">
        <color rgb="FF7F7F7F"/>
      </right>
      <top style="thin">
        <color rgb="FF7F7F7F"/>
      </top>
      <bottom style="thin">
        <color rgb="FF7F7F7F"/>
      </bottom>
      <diagonal/>
    </border>
    <border>
      <left style="double">
        <color rgb="FF3F3F3F"/>
      </left>
      <right style="double">
        <color rgb="FF3F3F3F"/>
      </right>
      <top style="double">
        <color rgb="FF3F3F3F"/>
      </top>
      <bottom style="double">
        <color rgb="FF3F3F3F"/>
      </bottom>
      <diagonal/>
    </border>
    <border>
      <left/>
      <right/>
      <top/>
      <bottom style="thick">
        <color theme="4"/>
      </bottom>
      <diagonal/>
    </border>
    <border>
      <left/>
      <right/>
      <top/>
      <bottom style="thick">
        <color theme="4" tint="0.49995422223578601"/>
      </bottom>
      <diagonal/>
    </border>
    <border>
      <left/>
      <right/>
      <top/>
      <bottom style="medium">
        <color theme="4" tint="0.39997558519241921"/>
      </bottom>
      <diagonal/>
    </border>
    <border>
      <left/>
      <right/>
      <top/>
      <bottom style="double">
        <color rgb="FFFF8001"/>
      </bottom>
      <diagonal/>
    </border>
    <border>
      <left style="thin">
        <color rgb="FFB2B2B2"/>
      </left>
      <right style="thin">
        <color rgb="FFB2B2B2"/>
      </right>
      <top style="thin">
        <color rgb="FFB2B2B2"/>
      </top>
      <bottom style="thin">
        <color rgb="FFB2B2B2"/>
      </bottom>
      <diagonal/>
    </border>
    <border>
      <left style="thin">
        <color rgb="FF3F3F3F"/>
      </left>
      <right style="thin">
        <color rgb="FF3F3F3F"/>
      </right>
      <top style="thin">
        <color rgb="FF3F3F3F"/>
      </top>
      <bottom style="thin">
        <color rgb="FF3F3F3F"/>
      </bottom>
      <diagonal/>
    </border>
    <border>
      <left/>
      <right/>
      <top style="thin">
        <color theme="4"/>
      </top>
      <bottom style="double">
        <color theme="4"/>
      </bottom>
      <diagonal/>
    </border>
  </borders>
  <cellStyleXfs count="43">
    <xf numFmtId="0" fontId="0" fillId="0" borderId="0"/>
    <xf numFmtId="0" fontId="9" fillId="5" borderId="0" applyNumberFormat="0" applyBorder="0" applyAlignment="0" applyProtection="0"/>
    <xf numFmtId="0" fontId="9" fillId="6" borderId="0" applyNumberFormat="0" applyBorder="0" applyAlignment="0" applyProtection="0"/>
    <xf numFmtId="0" fontId="9" fillId="7" borderId="0" applyNumberFormat="0" applyBorder="0" applyAlignment="0" applyProtection="0"/>
    <xf numFmtId="0" fontId="9" fillId="8" borderId="0" applyNumberFormat="0" applyBorder="0" applyAlignment="0" applyProtection="0"/>
    <xf numFmtId="0" fontId="9" fillId="9" borderId="0" applyNumberFormat="0" applyBorder="0" applyAlignment="0" applyProtection="0"/>
    <xf numFmtId="0" fontId="9" fillId="10" borderId="0" applyNumberFormat="0" applyBorder="0" applyAlignment="0" applyProtection="0"/>
    <xf numFmtId="0" fontId="9" fillId="11" borderId="0" applyNumberFormat="0" applyBorder="0" applyAlignment="0" applyProtection="0"/>
    <xf numFmtId="0" fontId="9" fillId="12" borderId="0" applyNumberFormat="0" applyBorder="0" applyAlignment="0" applyProtection="0"/>
    <xf numFmtId="0" fontId="9" fillId="13" borderId="0" applyNumberFormat="0" applyBorder="0" applyAlignment="0" applyProtection="0"/>
    <xf numFmtId="0" fontId="9" fillId="14" borderId="0" applyNumberFormat="0" applyBorder="0" applyAlignment="0" applyProtection="0"/>
    <xf numFmtId="0" fontId="9" fillId="15" borderId="0" applyNumberFormat="0" applyBorder="0" applyAlignment="0" applyProtection="0"/>
    <xf numFmtId="0" fontId="9" fillId="16" borderId="0" applyNumberFormat="0" applyBorder="0" applyAlignment="0" applyProtection="0"/>
    <xf numFmtId="0" fontId="9" fillId="17" borderId="0" applyNumberFormat="0" applyBorder="0" applyAlignment="0" applyProtection="0"/>
    <xf numFmtId="0" fontId="9" fillId="18" borderId="0" applyNumberFormat="0" applyBorder="0" applyAlignment="0" applyProtection="0"/>
    <xf numFmtId="0" fontId="9" fillId="19" borderId="0" applyNumberFormat="0" applyBorder="0" applyAlignment="0" applyProtection="0"/>
    <xf numFmtId="0" fontId="9" fillId="20" borderId="0" applyNumberFormat="0" applyBorder="0" applyAlignment="0" applyProtection="0"/>
    <xf numFmtId="0" fontId="9" fillId="21" borderId="0" applyNumberFormat="0" applyBorder="0" applyAlignment="0" applyProtection="0"/>
    <xf numFmtId="0" fontId="9" fillId="22" borderId="0" applyNumberFormat="0" applyBorder="0" applyAlignment="0" applyProtection="0"/>
    <xf numFmtId="0" fontId="10" fillId="23" borderId="0" applyNumberFormat="0" applyBorder="0" applyAlignment="0" applyProtection="0"/>
    <xf numFmtId="0" fontId="10" fillId="24" borderId="0" applyNumberFormat="0" applyBorder="0" applyAlignment="0" applyProtection="0"/>
    <xf numFmtId="0" fontId="10" fillId="25" borderId="0" applyNumberFormat="0" applyBorder="0" applyAlignment="0" applyProtection="0"/>
    <xf numFmtId="0" fontId="10" fillId="26" borderId="0" applyNumberFormat="0" applyBorder="0" applyAlignment="0" applyProtection="0"/>
    <xf numFmtId="0" fontId="10" fillId="27" borderId="0" applyNumberFormat="0" applyBorder="0" applyAlignment="0" applyProtection="0"/>
    <xf numFmtId="0" fontId="10" fillId="28" borderId="0" applyNumberFormat="0" applyBorder="0" applyAlignment="0" applyProtection="0"/>
    <xf numFmtId="0" fontId="11" fillId="29" borderId="0" applyNumberFormat="0" applyBorder="0" applyAlignment="0" applyProtection="0"/>
    <xf numFmtId="0" fontId="12" fillId="30" borderId="2" applyNumberFormat="0" applyAlignment="0" applyProtection="0"/>
    <xf numFmtId="0" fontId="13" fillId="31" borderId="3" applyNumberFormat="0" applyAlignment="0" applyProtection="0"/>
    <xf numFmtId="0" fontId="14" fillId="0" borderId="0" applyNumberFormat="0" applyFill="0" applyBorder="0" applyAlignment="0" applyProtection="0"/>
    <xf numFmtId="0" fontId="15" fillId="32" borderId="0" applyNumberFormat="0" applyBorder="0" applyAlignment="0" applyProtection="0"/>
    <xf numFmtId="0" fontId="16" fillId="0" borderId="4" applyNumberFormat="0" applyFill="0" applyAlignment="0" applyProtection="0"/>
    <xf numFmtId="0" fontId="17" fillId="0" borderId="5" applyNumberFormat="0" applyFill="0" applyAlignment="0" applyProtection="0"/>
    <xf numFmtId="0" fontId="18" fillId="0" borderId="6" applyNumberFormat="0" applyFill="0" applyAlignment="0" applyProtection="0"/>
    <xf numFmtId="0" fontId="18" fillId="0" borderId="0" applyNumberFormat="0" applyFill="0" applyBorder="0" applyAlignment="0" applyProtection="0"/>
    <xf numFmtId="0" fontId="19" fillId="3" borderId="2" applyNumberFormat="0" applyAlignment="0" applyProtection="0"/>
    <xf numFmtId="0" fontId="20" fillId="0" borderId="7" applyNumberFormat="0" applyFill="0" applyAlignment="0" applyProtection="0"/>
    <xf numFmtId="0" fontId="21" fillId="33" borderId="0" applyNumberFormat="0" applyBorder="0" applyAlignment="0" applyProtection="0"/>
    <xf numFmtId="0" fontId="1" fillId="0" borderId="0"/>
    <xf numFmtId="0" fontId="9" fillId="2" borderId="8" applyNumberFormat="0" applyAlignment="0" applyProtection="0"/>
    <xf numFmtId="0" fontId="22" fillId="30" borderId="9" applyNumberFormat="0" applyAlignment="0" applyProtection="0"/>
    <xf numFmtId="0" fontId="23" fillId="0" borderId="0" applyNumberFormat="0" applyFill="0" applyBorder="0" applyAlignment="0" applyProtection="0"/>
    <xf numFmtId="0" fontId="24" fillId="0" borderId="10" applyNumberFormat="0" applyFill="0" applyAlignment="0" applyProtection="0"/>
    <xf numFmtId="0" fontId="25" fillId="0" borderId="0" applyNumberFormat="0" applyFill="0" applyBorder="0" applyAlignment="0" applyProtection="0"/>
  </cellStyleXfs>
  <cellXfs count="31">
    <xf numFmtId="0" fontId="0" fillId="0" borderId="0" xfId="0" applyFont="1" applyAlignment="1"/>
    <xf numFmtId="0" fontId="1" fillId="4" borderId="0" xfId="37" applyFill="1"/>
    <xf numFmtId="0" fontId="1" fillId="4" borderId="0" xfId="37" applyFill="1" applyAlignment="1">
      <alignment wrapText="1"/>
    </xf>
    <xf numFmtId="0" fontId="26" fillId="4" borderId="0" xfId="37" applyFont="1" applyFill="1" applyAlignment="1">
      <alignment wrapText="1"/>
    </xf>
    <xf numFmtId="0" fontId="27" fillId="4" borderId="0" xfId="37" applyFont="1" applyFill="1" applyAlignment="1">
      <alignment wrapText="1"/>
    </xf>
    <xf numFmtId="0" fontId="26" fillId="4" borderId="0" xfId="37" applyFont="1" applyFill="1" applyAlignment="1">
      <alignment vertical="center" wrapText="1"/>
    </xf>
    <xf numFmtId="0" fontId="5" fillId="4" borderId="0" xfId="37" applyFont="1" applyFill="1"/>
    <xf numFmtId="0" fontId="5" fillId="4" borderId="0" xfId="37" applyFont="1" applyFill="1" applyAlignment="1">
      <alignment horizontal="center" wrapText="1"/>
    </xf>
    <xf numFmtId="0" fontId="1" fillId="0" borderId="0" xfId="37"/>
    <xf numFmtId="0" fontId="6" fillId="0" borderId="0" xfId="37" applyFont="1" applyAlignment="1">
      <alignment horizontal="left" wrapText="1"/>
    </xf>
    <xf numFmtId="0" fontId="26" fillId="0" borderId="0" xfId="37" applyFont="1"/>
    <xf numFmtId="0" fontId="26" fillId="0" borderId="1" xfId="37" applyFont="1" applyBorder="1"/>
    <xf numFmtId="0" fontId="28" fillId="34" borderId="1" xfId="37" applyFont="1" applyFill="1" applyBorder="1"/>
    <xf numFmtId="0" fontId="27" fillId="0" borderId="0" xfId="37" applyFont="1" applyAlignment="1">
      <alignment horizontal="left" wrapText="1"/>
    </xf>
    <xf numFmtId="0" fontId="27" fillId="0" borderId="0" xfId="37" applyFont="1"/>
    <xf numFmtId="0" fontId="3" fillId="0" borderId="0" xfId="37" applyFont="1" applyAlignment="1">
      <alignment vertical="center"/>
    </xf>
    <xf numFmtId="0" fontId="29" fillId="0" borderId="0" xfId="37" applyFont="1"/>
    <xf numFmtId="0" fontId="30" fillId="0" borderId="0" xfId="37" applyFont="1"/>
    <xf numFmtId="0" fontId="29" fillId="0" borderId="0" xfId="37" applyFont="1" applyAlignment="1">
      <alignment wrapText="1"/>
    </xf>
    <xf numFmtId="0" fontId="26" fillId="0" borderId="0" xfId="37" applyFont="1" applyAlignment="1">
      <alignment wrapText="1"/>
    </xf>
    <xf numFmtId="0" fontId="27" fillId="0" borderId="0" xfId="37" applyFont="1" applyAlignment="1">
      <alignment wrapText="1"/>
    </xf>
    <xf numFmtId="0" fontId="31" fillId="0" borderId="0" xfId="37" applyFont="1" applyAlignment="1">
      <alignment wrapText="1"/>
    </xf>
    <xf numFmtId="0" fontId="4" fillId="0" borderId="0" xfId="37" applyFont="1" applyAlignment="1">
      <alignment vertical="center" wrapText="1"/>
    </xf>
    <xf numFmtId="0" fontId="26" fillId="0" borderId="0" xfId="37" applyFont="1" applyAlignment="1">
      <alignment horizontal="left" wrapText="1"/>
    </xf>
    <xf numFmtId="0" fontId="32" fillId="0" borderId="0" xfId="0" applyFont="1" applyAlignment="1">
      <alignment vertical="center"/>
    </xf>
    <xf numFmtId="0" fontId="33" fillId="0" borderId="0" xfId="37" applyFont="1"/>
    <xf numFmtId="0" fontId="26" fillId="0" borderId="1" xfId="37" applyFont="1" applyBorder="1" applyAlignment="1">
      <alignment wrapText="1"/>
    </xf>
    <xf numFmtId="0" fontId="25" fillId="0" borderId="0" xfId="0" applyFont="1" applyAlignment="1"/>
    <xf numFmtId="0" fontId="2" fillId="0" borderId="0" xfId="37" applyFont="1" applyAlignment="1">
      <alignment wrapText="1"/>
    </xf>
    <xf numFmtId="0" fontId="29" fillId="0" borderId="0" xfId="37" applyFont="1" applyAlignment="1">
      <alignment wrapText="1"/>
    </xf>
    <xf numFmtId="0" fontId="26" fillId="0" borderId="0" xfId="37" applyFont="1" applyAlignment="1">
      <alignment horizontal="left" wrapText="1"/>
    </xf>
  </cellXfs>
  <cellStyles count="43">
    <cellStyle name="20% - Accent1" xfId="1" builtinId="30" customBuiltin="1"/>
    <cellStyle name="20% - Accent2" xfId="2" builtinId="34" customBuiltin="1"/>
    <cellStyle name="20% - Accent3" xfId="3" builtinId="38" customBuiltin="1"/>
    <cellStyle name="20% - Accent4" xfId="4" builtinId="42" customBuiltin="1"/>
    <cellStyle name="20% - Accent5" xfId="5" builtinId="46" customBuiltin="1"/>
    <cellStyle name="20% - Accent6" xfId="6" builtinId="50" customBuiltin="1"/>
    <cellStyle name="40% - Accent1" xfId="7" builtinId="31" customBuiltin="1"/>
    <cellStyle name="40% - Accent2" xfId="8" builtinId="35" customBuiltin="1"/>
    <cellStyle name="40% - Accent3" xfId="9" builtinId="39" customBuiltin="1"/>
    <cellStyle name="40% - Accent4" xfId="10" builtinId="43" customBuiltin="1"/>
    <cellStyle name="40% - Accent5" xfId="11" builtinId="47" customBuiltin="1"/>
    <cellStyle name="40% - Accent6" xfId="12" builtinId="51" customBuiltin="1"/>
    <cellStyle name="60% - Accent1" xfId="13" builtinId="32" customBuiltin="1"/>
    <cellStyle name="60% - Accent2" xfId="14" builtinId="36" customBuiltin="1"/>
    <cellStyle name="60% - Accent3" xfId="15" builtinId="40" customBuiltin="1"/>
    <cellStyle name="60% - Accent4" xfId="16" builtinId="44" customBuiltin="1"/>
    <cellStyle name="60% - Accent5" xfId="17" builtinId="48" customBuiltin="1"/>
    <cellStyle name="60% - Accent6" xfId="18" builtinId="52" customBuiltin="1"/>
    <cellStyle name="Accent1" xfId="19" builtinId="29" customBuiltin="1"/>
    <cellStyle name="Accent2" xfId="20" builtinId="33" customBuiltin="1"/>
    <cellStyle name="Accent3" xfId="21" builtinId="37" customBuiltin="1"/>
    <cellStyle name="Accent4" xfId="22" builtinId="41" customBuiltin="1"/>
    <cellStyle name="Accent5" xfId="23" builtinId="45" customBuiltin="1"/>
    <cellStyle name="Accent6" xfId="24" builtinId="49" customBuiltin="1"/>
    <cellStyle name="Bad" xfId="25" builtinId="27" customBuiltin="1"/>
    <cellStyle name="Calculation" xfId="26" builtinId="22" customBuiltin="1"/>
    <cellStyle name="Check Cell" xfId="27" builtinId="23" customBuiltin="1"/>
    <cellStyle name="Explanatory Text" xfId="28" builtinId="53" customBuiltin="1"/>
    <cellStyle name="Good" xfId="29" builtinId="26" customBuiltin="1"/>
    <cellStyle name="Heading 1" xfId="30" builtinId="16" customBuiltin="1"/>
    <cellStyle name="Heading 2" xfId="31" builtinId="17" customBuiltin="1"/>
    <cellStyle name="Heading 3" xfId="32" builtinId="18" customBuiltin="1"/>
    <cellStyle name="Heading 4" xfId="33" builtinId="19" customBuiltin="1"/>
    <cellStyle name="Input" xfId="34" builtinId="20" customBuiltin="1"/>
    <cellStyle name="Linked Cell" xfId="35" builtinId="24" customBuiltin="1"/>
    <cellStyle name="Neutral" xfId="36" builtinId="28" customBuiltin="1"/>
    <cellStyle name="Normal" xfId="0" builtinId="0"/>
    <cellStyle name="Normal 2" xfId="37"/>
    <cellStyle name="Note" xfId="38" builtinId="10" customBuiltin="1"/>
    <cellStyle name="Output" xfId="39" builtinId="21" customBuiltin="1"/>
    <cellStyle name="Title" xfId="40" builtinId="15" customBuiltin="1"/>
    <cellStyle name="Total" xfId="41" builtinId="25" customBuiltin="1"/>
    <cellStyle name="Warning Text" xfId="42" builtinId="11" customBuiltin="1"/>
  </cellStyles>
  <dxfs count="0"/>
  <tableStyles count="0" defaultTableStyle="TableStyleMedium2" defaultPivotStyle="PivotStyleLight16"/>
  <extLst>
    <ext xmlns:x14="http://schemas.microsoft.com/office/spreadsheetml/2009/9/main" uri="{EB79DEF2-80B8-43e5-95BD-54CBDDF9020C}">
      <x14:slicerStyles defaultSlicerStyle="SlicerStyleLight1"/>
    </ext>
    <ext xmlns:x15="http://schemas.microsoft.com/office/spreadsheetml/2010/11/main" uri="{9260A510-F301-46a8-8635-F512D64BE5F5}">
      <x15:timelineStyles defaultTimelineStyle="TimeSlicerStyleLight1"/>
    </ext>
  </extLst>
</styleSheet>
</file>

<file path=xl/_rels/workbook.xml.rels><?xml version="1.0" encoding="UTF-8" standalone="yes"?>
<Relationships xmlns="http://schemas.openxmlformats.org/package/2006/relationships"><Relationship Id="rId8" Type="http://schemas.openxmlformats.org/officeDocument/2006/relationships/worksheet" Target="worksheets/sheet8.xml"/><Relationship Id="rId13" Type="http://schemas.openxmlformats.org/officeDocument/2006/relationships/worksheet" Target="worksheets/sheet13.xml"/><Relationship Id="rId18" Type="http://schemas.openxmlformats.org/officeDocument/2006/relationships/customXml" Target="../customXml/item2.xml"/><Relationship Id="rId3" Type="http://schemas.openxmlformats.org/officeDocument/2006/relationships/worksheet" Target="worksheets/sheet3.xml"/><Relationship Id="rId7" Type="http://schemas.openxmlformats.org/officeDocument/2006/relationships/worksheet" Target="worksheets/sheet7.xml"/><Relationship Id="rId12" Type="http://schemas.openxmlformats.org/officeDocument/2006/relationships/worksheet" Target="worksheets/sheet12.xml"/><Relationship Id="rId17" Type="http://schemas.openxmlformats.org/officeDocument/2006/relationships/customXml" Target="../customXml/item1.xml"/><Relationship Id="rId2" Type="http://schemas.openxmlformats.org/officeDocument/2006/relationships/worksheet" Target="worksheets/sheet2.xml"/><Relationship Id="rId16" Type="http://schemas.openxmlformats.org/officeDocument/2006/relationships/sharedStrings" Target="sharedStrings.xml"/><Relationship Id="rId20" Type="http://schemas.openxmlformats.org/officeDocument/2006/relationships/customXml" Target="../customXml/item4.xml"/><Relationship Id="rId1" Type="http://schemas.openxmlformats.org/officeDocument/2006/relationships/worksheet" Target="worksheets/sheet1.xml"/><Relationship Id="rId6" Type="http://schemas.openxmlformats.org/officeDocument/2006/relationships/worksheet" Target="worksheets/sheet6.xml"/><Relationship Id="rId11" Type="http://schemas.openxmlformats.org/officeDocument/2006/relationships/worksheet" Target="worksheets/sheet11.xml"/><Relationship Id="rId5" Type="http://schemas.openxmlformats.org/officeDocument/2006/relationships/worksheet" Target="worksheets/sheet5.xml"/><Relationship Id="rId15" Type="http://schemas.openxmlformats.org/officeDocument/2006/relationships/styles" Target="styles.xml"/><Relationship Id="rId10" Type="http://schemas.openxmlformats.org/officeDocument/2006/relationships/worksheet" Target="worksheets/sheet10.xml"/><Relationship Id="rId19" Type="http://schemas.openxmlformats.org/officeDocument/2006/relationships/customXml" Target="../customXml/item3.xml"/><Relationship Id="rId4" Type="http://schemas.openxmlformats.org/officeDocument/2006/relationships/worksheet" Target="worksheets/sheet4.xml"/><Relationship Id="rId9" Type="http://schemas.openxmlformats.org/officeDocument/2006/relationships/worksheet" Target="worksheets/sheet9.xml"/><Relationship Id="rId14" Type="http://schemas.openxmlformats.org/officeDocument/2006/relationships/theme" Target="theme/theme1.xml"/></Relationships>
</file>

<file path=xl/drawing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4" Type="http://schemas.openxmlformats.org/officeDocument/2006/relationships/image" Target="cid:image002.png@01D972AC.94C0B960" TargetMode="External"/></Relationships>
</file>

<file path=xl/drawings/drawing1.xml><?xml version="1.0" encoding="utf-8"?>
<xdr:wsDr xmlns:xdr="http://schemas.openxmlformats.org/drawingml/2006/spreadsheetDrawing" xmlns:a="http://schemas.openxmlformats.org/drawingml/2006/main">
  <xdr:twoCellAnchor editAs="oneCell">
    <xdr:from>
      <xdr:col>1</xdr:col>
      <xdr:colOff>390525</xdr:colOff>
      <xdr:row>2</xdr:row>
      <xdr:rowOff>9525</xdr:rowOff>
    </xdr:from>
    <xdr:to>
      <xdr:col>1</xdr:col>
      <xdr:colOff>2847975</xdr:colOff>
      <xdr:row>4</xdr:row>
      <xdr:rowOff>152400</xdr:rowOff>
    </xdr:to>
    <xdr:pic>
      <xdr:nvPicPr>
        <xdr:cNvPr id="1025" name="Picture 1" descr="Logo du Santé publique Ontario" title="Logo du Santé publique Ontario">
          <a:extLst>
            <a:ext uri="{FF2B5EF4-FFF2-40B4-BE49-F238E27FC236}">
              <a16:creationId xmlns="" xmlns:a16="http://schemas.microsoft.com/office/drawing/2014/main" id="{9A36C855-48A5-9D93-9585-A419B3127FB0}"/>
            </a:ext>
          </a:extLst>
        </xdr:cNvPr>
        <xdr:cNvPicPr preferRelativeResize="0">
          <a:picLocks noChangeAspect="1" noChangeArrowheads="1"/>
        </xdr:cNvPicPr>
      </xdr:nvPicPr>
      <xdr:blipFill>
        <a:blip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/>
        <a:stretch>
          <a:fillRect/>
        </a:stretch>
      </xdr:blipFill>
      <xdr:spPr bwMode="auto">
        <a:xfrm>
          <a:off x="628650" y="333375"/>
          <a:ext cx="2457450" cy="466725"/>
        </a:xfrm>
        <a:prstGeom prst="rect">
          <a:avLst/>
        </a:prstGeom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xdr:spPr>
    </xdr:pic>
    <xdr:clientData/>
  </xdr:twoCellAnchor>
  <xdr:twoCellAnchor editAs="oneCell">
    <xdr:from>
      <xdr:col>1</xdr:col>
      <xdr:colOff>3038475</xdr:colOff>
      <xdr:row>2</xdr:row>
      <xdr:rowOff>0</xdr:rowOff>
    </xdr:from>
    <xdr:to>
      <xdr:col>1</xdr:col>
      <xdr:colOff>5229225</xdr:colOff>
      <xdr:row>4</xdr:row>
      <xdr:rowOff>142875</xdr:rowOff>
    </xdr:to>
    <xdr:pic>
      <xdr:nvPicPr>
        <xdr:cNvPr id="1026" name="Picture 3" descr="Logo de Unity Health Toronto de l’hôpital St. Michael">
          <a:extLst>
            <a:ext uri="{FF2B5EF4-FFF2-40B4-BE49-F238E27FC236}">
              <a16:creationId xmlns="" xmlns:a16="http://schemas.microsoft.com/office/drawing/2014/main" id="{8C553CBE-71A0-23AC-F4C0-D528DAD9C6B7}"/>
            </a:ext>
          </a:extLst>
        </xdr:cNvPr>
        <xdr:cNvPicPr preferRelativeResize="0">
          <a:picLocks noChangeAspect="1" noChangeArrowheads="1"/>
        </xdr:cNvPicPr>
      </xdr:nvPicPr>
      <xdr:blipFill>
        <a:blip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/>
        <a:stretch>
          <a:fillRect/>
        </a:stretch>
      </xdr:blipFill>
      <xdr:spPr bwMode="auto">
        <a:xfrm>
          <a:off x="3276600" y="323850"/>
          <a:ext cx="2190750" cy="466725"/>
        </a:xfrm>
        <a:prstGeom prst="rect">
          <a:avLst/>
        </a:prstGeom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xdr:spPr>
    </xdr:pic>
    <xdr:clientData/>
  </xdr:twoCellAnchor>
  <xdr:twoCellAnchor editAs="oneCell">
    <xdr:from>
      <xdr:col>1</xdr:col>
      <xdr:colOff>5534025</xdr:colOff>
      <xdr:row>1</xdr:row>
      <xdr:rowOff>133350</xdr:rowOff>
    </xdr:from>
    <xdr:to>
      <xdr:col>1</xdr:col>
      <xdr:colOff>7406005</xdr:colOff>
      <xdr:row>4</xdr:row>
      <xdr:rowOff>115570</xdr:rowOff>
    </xdr:to>
    <xdr:pic>
      <xdr:nvPicPr>
        <xdr:cNvPr id="6" name="Picture 5" descr="Logo du Centre MAP pour des solutions de santé urbaine" title="Logo du Centre MAP pour des solutions de santé urbaine"/>
        <xdr:cNvPicPr/>
      </xdr:nvPicPr>
      <xdr:blipFill>
        <a:blip xmlns:r="http://schemas.openxmlformats.org/officeDocument/2006/relationships" r:embed="rId3" r:link="rId4">
          <a:extLst>
            <a:ext uri="{28A0092B-C50C-407E-A947-70E740481C1C}">
              <a14:useLocalDpi xmlns:a14="http://schemas.microsoft.com/office/drawing/2010/main" val="0"/>
            </a:ext>
          </a:extLst>
        </a:blip>
        <a:srcRect/>
        <a:stretch>
          <a:fillRect/>
        </a:stretch>
      </xdr:blipFill>
      <xdr:spPr bwMode="auto">
        <a:xfrm>
          <a:off x="5772150" y="295275"/>
          <a:ext cx="1871980" cy="467995"/>
        </a:xfrm>
        <a:prstGeom prst="rect">
          <a:avLst/>
        </a:prstGeom>
        <a:noFill/>
        <a:ln>
          <a:noFill/>
        </a:ln>
      </xdr:spPr>
    </xdr:pic>
    <xdr:clientData/>
  </xdr:twoCellAnchor>
</xdr:wsDr>
</file>

<file path=xl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xl/worksheets/_rels/sheet1.xml.rels><?xml version="1.0" encoding="UTF-8" standalone="yes"?>
<Relationships xmlns="http://schemas.openxmlformats.org/package/2006/relationships"><Relationship Id="rId1" Type="http://schemas.openxmlformats.org/officeDocument/2006/relationships/drawing" Target="../drawings/drawing1.xml"/></Relationships>
</file>

<file path=xl/worksheets/_rels/sheet11.xml.rels><?xml version="1.0" encoding="UTF-8" standalone="yes"?>
<Relationships xmlns="http://schemas.openxmlformats.org/package/2006/relationships"><Relationship Id="rId1" Type="http://schemas.openxmlformats.org/officeDocument/2006/relationships/printerSettings" Target="../printerSettings/printerSettings2.bin"/></Relationships>
</file>

<file path=xl/worksheets/_rels/sheet13.xml.rels><?xml version="1.0" encoding="UTF-8" standalone="yes"?>
<Relationships xmlns="http://schemas.openxmlformats.org/package/2006/relationships"><Relationship Id="rId1" Type="http://schemas.openxmlformats.org/officeDocument/2006/relationships/printerSettings" Target="../printerSettings/printerSettings3.bin"/></Relationships>
</file>

<file path=xl/worksheets/_rels/sheet2.xml.rels><?xml version="1.0" encoding="UTF-8" standalone="yes"?>
<Relationships xmlns="http://schemas.openxmlformats.org/package/2006/relationships"><Relationship Id="rId1" Type="http://schemas.openxmlformats.org/officeDocument/2006/relationships/printerSettings" Target="../printerSettings/printerSettings1.bin"/></Relationships>
</file>

<file path=xl/worksheets/sheet1.xml><?xml version="1.0" encoding="utf-8"?>
<worksheet xmlns="http://schemas.openxmlformats.org/spreadsheetml/2006/main" xmlns:r="http://schemas.openxmlformats.org/officeDocument/2006/relationships" xmlns:mc="http://schemas.openxmlformats.org/markup-compatibility/2006" xmlns:x14ac="http://schemas.microsoft.com/office/spreadsheetml/2009/9/ac" mc:Ignorable="x14ac">
  <dimension ref="B8:K40"/>
  <sheetViews>
    <sheetView tabSelected="1" topLeftCell="A7" zoomScaleNormal="100" workbookViewId="0">
      <selection activeCell="B15" sqref="B15"/>
    </sheetView>
  </sheetViews>
  <sheetFormatPr defaultRowHeight="12.75" x14ac:dyDescent="0.2"/>
  <cols>
    <col min="1" max="1" width="3.5703125" style="1" customWidth="1"/>
    <col min="2" max="2" width="118.140625" style="2" customWidth="1"/>
    <col min="3" max="3" width="9.42578125" style="1" customWidth="1"/>
    <col min="4" max="16384" width="9.140625" style="1"/>
  </cols>
  <sheetData>
    <row r="8" spans="2:11" ht="25.5" customHeight="1" x14ac:dyDescent="0.4">
      <c r="B8" s="7" t="s">
        <v>0</v>
      </c>
      <c r="C8" s="6"/>
      <c r="D8" s="6"/>
      <c r="E8" s="6"/>
      <c r="F8" s="6"/>
      <c r="G8" s="6"/>
      <c r="H8" s="6"/>
      <c r="I8" s="6"/>
      <c r="J8" s="6"/>
      <c r="K8" s="6"/>
    </row>
    <row r="10" spans="2:11" ht="15.75" x14ac:dyDescent="0.25">
      <c r="B10" s="4" t="s">
        <v>1</v>
      </c>
    </row>
    <row r="11" spans="2:11" ht="15.75" x14ac:dyDescent="0.25">
      <c r="B11" s="3"/>
    </row>
    <row r="12" spans="2:11" ht="31.5" x14ac:dyDescent="0.25">
      <c r="B12" s="19" t="s">
        <v>2</v>
      </c>
    </row>
    <row r="13" spans="2:11" ht="15.75" x14ac:dyDescent="0.25">
      <c r="B13" s="3"/>
    </row>
    <row r="14" spans="2:11" ht="15.75" x14ac:dyDescent="0.25">
      <c r="B14" s="4" t="s">
        <v>3</v>
      </c>
    </row>
    <row r="15" spans="2:11" ht="45.75" x14ac:dyDescent="0.25">
      <c r="B15" s="3" t="s">
        <v>25422</v>
      </c>
    </row>
    <row r="16" spans="2:11" ht="15.75" x14ac:dyDescent="0.2">
      <c r="B16" s="5"/>
    </row>
    <row r="17" spans="2:2" ht="15.75" x14ac:dyDescent="0.25">
      <c r="B17" s="4" t="s">
        <v>4</v>
      </c>
    </row>
    <row r="18" spans="2:2" ht="63" x14ac:dyDescent="0.25">
      <c r="B18" s="3" t="s">
        <v>5</v>
      </c>
    </row>
    <row r="19" spans="2:2" ht="15.75" x14ac:dyDescent="0.25">
      <c r="B19" s="3"/>
    </row>
    <row r="20" spans="2:2" ht="47.25" x14ac:dyDescent="0.25">
      <c r="B20" s="3" t="s">
        <v>6</v>
      </c>
    </row>
    <row r="21" spans="2:2" ht="15.75" x14ac:dyDescent="0.25">
      <c r="B21" s="3"/>
    </row>
    <row r="22" spans="2:2" ht="78.75" x14ac:dyDescent="0.25">
      <c r="B22" s="19" t="s">
        <v>7</v>
      </c>
    </row>
    <row r="23" spans="2:2" ht="15.75" x14ac:dyDescent="0.25">
      <c r="B23" s="3"/>
    </row>
    <row r="24" spans="2:2" ht="15.75" x14ac:dyDescent="0.25">
      <c r="B24" s="4" t="s">
        <v>8</v>
      </c>
    </row>
    <row r="25" spans="2:2" ht="63.75" customHeight="1" x14ac:dyDescent="0.2">
      <c r="B25" s="22" t="s">
        <v>9</v>
      </c>
    </row>
    <row r="26" spans="2:2" ht="15.75" x14ac:dyDescent="0.25">
      <c r="B26" s="3"/>
    </row>
    <row r="27" spans="2:2" ht="15.75" x14ac:dyDescent="0.25">
      <c r="B27" s="4" t="s">
        <v>10</v>
      </c>
    </row>
    <row r="28" spans="2:2" ht="31.5" x14ac:dyDescent="0.25">
      <c r="B28" s="3" t="s">
        <v>11</v>
      </c>
    </row>
    <row r="29" spans="2:2" ht="15.75" x14ac:dyDescent="0.25">
      <c r="B29" s="3"/>
    </row>
    <row r="30" spans="2:2" ht="15.75" x14ac:dyDescent="0.25">
      <c r="B30" s="3"/>
    </row>
    <row r="31" spans="2:2" ht="15.75" x14ac:dyDescent="0.25">
      <c r="B31" s="3"/>
    </row>
    <row r="32" spans="2:2" ht="15.75" x14ac:dyDescent="0.25">
      <c r="B32" s="3"/>
    </row>
    <row r="33" spans="2:2" ht="15.75" x14ac:dyDescent="0.25">
      <c r="B33" s="3"/>
    </row>
    <row r="34" spans="2:2" ht="15.75" x14ac:dyDescent="0.25">
      <c r="B34" s="3"/>
    </row>
    <row r="35" spans="2:2" ht="15.75" x14ac:dyDescent="0.25">
      <c r="B35" s="3"/>
    </row>
    <row r="36" spans="2:2" ht="15.75" x14ac:dyDescent="0.25">
      <c r="B36" s="3"/>
    </row>
    <row r="37" spans="2:2" ht="15.75" x14ac:dyDescent="0.25">
      <c r="B37" s="3"/>
    </row>
    <row r="38" spans="2:2" ht="15.75" x14ac:dyDescent="0.25">
      <c r="B38" s="3"/>
    </row>
    <row r="39" spans="2:2" ht="15.75" x14ac:dyDescent="0.25">
      <c r="B39" s="3"/>
    </row>
    <row r="40" spans="2:2" ht="15.75" x14ac:dyDescent="0.25">
      <c r="B40" s="3"/>
    </row>
  </sheetData>
  <pageMargins left="0.7" right="0.7" top="0.75" bottom="0.75" header="0.3" footer="0.3"/>
  <pageSetup orientation="portrait"/>
  <drawing r:id="rId1"/>
</worksheet>
</file>

<file path=xl/worksheets/sheet10.xml><?xml version="1.0" encoding="utf-8"?>
<worksheet xmlns="http://schemas.openxmlformats.org/spreadsheetml/2006/main" xmlns:r="http://schemas.openxmlformats.org/officeDocument/2006/relationships" xmlns:mc="http://schemas.openxmlformats.org/markup-compatibility/2006" xmlns:x14ac="http://schemas.microsoft.com/office/spreadsheetml/2009/9/ac" mc:Ignorable="x14ac">
  <dimension ref="A1:G44"/>
  <sheetViews>
    <sheetView zoomScaleNormal="100" workbookViewId="0"/>
  </sheetViews>
  <sheetFormatPr defaultRowHeight="15" x14ac:dyDescent="0.25"/>
  <cols>
    <col min="1" max="1" width="9" customWidth="1"/>
    <col min="2" max="2" width="13" customWidth="1"/>
    <col min="3" max="3" width="28" customWidth="1"/>
    <col min="4" max="4" width="26" customWidth="1"/>
    <col min="5" max="5" width="23" customWidth="1"/>
    <col min="6" max="6" width="25" customWidth="1"/>
    <col min="7" max="7" width="41" customWidth="1"/>
  </cols>
  <sheetData>
    <row r="1" spans="1:7" x14ac:dyDescent="0.25">
      <c r="A1" t="s">
        <v>60</v>
      </c>
      <c r="B1" t="s">
        <v>74</v>
      </c>
      <c r="C1" t="s">
        <v>685</v>
      </c>
      <c r="D1" t="s">
        <v>686</v>
      </c>
      <c r="E1" t="s">
        <v>687</v>
      </c>
      <c r="F1" t="s">
        <v>688</v>
      </c>
      <c r="G1" t="s">
        <v>689</v>
      </c>
    </row>
    <row r="2" spans="1:7" x14ac:dyDescent="0.25">
      <c r="A2" t="s">
        <v>3986</v>
      </c>
      <c r="B2">
        <v>61415</v>
      </c>
      <c r="C2">
        <v>0.33702007750914864</v>
      </c>
      <c r="D2">
        <v>0.76342314435720449</v>
      </c>
      <c r="E2">
        <v>0.57942712901684745</v>
      </c>
      <c r="F2">
        <v>-0.73634640050781397</v>
      </c>
      <c r="G2" t="s">
        <v>103</v>
      </c>
    </row>
    <row r="3" spans="1:7" x14ac:dyDescent="0.25">
      <c r="A3" t="s">
        <v>3987</v>
      </c>
      <c r="B3">
        <v>10194</v>
      </c>
      <c r="C3">
        <v>0.91974802961789859</v>
      </c>
      <c r="D3">
        <v>1.3541919369544109</v>
      </c>
      <c r="E3">
        <v>1.1917104764079147</v>
      </c>
      <c r="F3">
        <v>-0.88758416013444819</v>
      </c>
      <c r="G3" t="s">
        <v>690</v>
      </c>
    </row>
    <row r="4" spans="1:7" x14ac:dyDescent="0.25">
      <c r="A4" t="s">
        <v>3988</v>
      </c>
      <c r="B4">
        <v>1135014</v>
      </c>
      <c r="C4">
        <v>0.19517154649697466</v>
      </c>
      <c r="D4">
        <v>-0.43791947322432978</v>
      </c>
      <c r="E4">
        <v>-0.38687802166927238</v>
      </c>
      <c r="F4">
        <v>0.11460732370366981</v>
      </c>
      <c r="G4" t="s">
        <v>691</v>
      </c>
    </row>
    <row r="5" spans="1:7" x14ac:dyDescent="0.25">
      <c r="A5" t="s">
        <v>3989</v>
      </c>
      <c r="B5">
        <v>31661</v>
      </c>
      <c r="C5">
        <v>0.42951395884175753</v>
      </c>
      <c r="D5">
        <v>0.38993849608291953</v>
      </c>
      <c r="E5">
        <v>0.7727665368022123</v>
      </c>
      <c r="F5">
        <v>-0.8100485873782638</v>
      </c>
      <c r="G5" t="s">
        <v>121</v>
      </c>
    </row>
    <row r="6" spans="1:7" x14ac:dyDescent="0.25">
      <c r="A6" t="s">
        <v>3990</v>
      </c>
      <c r="B6">
        <v>23814</v>
      </c>
      <c r="C6">
        <v>0.28983883024723112</v>
      </c>
      <c r="D6">
        <v>0.32455636905063395</v>
      </c>
      <c r="E6">
        <v>0.46871318949432594</v>
      </c>
      <c r="F6">
        <v>-0.86558554878819871</v>
      </c>
      <c r="G6" t="s">
        <v>387</v>
      </c>
    </row>
    <row r="7" spans="1:7" x14ac:dyDescent="0.25">
      <c r="A7" t="s">
        <v>3991</v>
      </c>
      <c r="B7">
        <v>18160</v>
      </c>
      <c r="C7">
        <v>8.4335899460779282E-2</v>
      </c>
      <c r="D7">
        <v>-0.73727299754429843</v>
      </c>
      <c r="E7">
        <v>-1.1236481439492605</v>
      </c>
      <c r="F7">
        <v>-0.76684123721103625</v>
      </c>
      <c r="G7" t="s">
        <v>390</v>
      </c>
    </row>
    <row r="8" spans="1:7" x14ac:dyDescent="0.25">
      <c r="A8" t="s">
        <v>3992</v>
      </c>
      <c r="B8">
        <v>172546</v>
      </c>
      <c r="C8">
        <v>0.39776572868933985</v>
      </c>
      <c r="D8">
        <v>-0.13932701073935852</v>
      </c>
      <c r="E8">
        <v>0.10390450356924988</v>
      </c>
      <c r="F8">
        <v>-0.48309170089508874</v>
      </c>
      <c r="G8" t="s">
        <v>140</v>
      </c>
    </row>
    <row r="9" spans="1:7" x14ac:dyDescent="0.25">
      <c r="A9" t="s">
        <v>3993</v>
      </c>
      <c r="B9">
        <v>111184</v>
      </c>
      <c r="C9">
        <v>0.14063797687825805</v>
      </c>
      <c r="D9">
        <v>0.17380400028514847</v>
      </c>
      <c r="E9">
        <v>0.27860188621099069</v>
      </c>
      <c r="F9">
        <v>-0.66737088526191168</v>
      </c>
      <c r="G9" t="s">
        <v>692</v>
      </c>
    </row>
    <row r="10" spans="1:7" x14ac:dyDescent="0.25">
      <c r="A10" t="s">
        <v>3994</v>
      </c>
      <c r="B10">
        <v>20519</v>
      </c>
      <c r="C10">
        <v>0.39143808322372015</v>
      </c>
      <c r="D10">
        <v>2.5313934314028529E-3</v>
      </c>
      <c r="E10">
        <v>1.2980700195532273</v>
      </c>
      <c r="F10">
        <v>-0.6771112008283191</v>
      </c>
      <c r="G10" t="s">
        <v>170</v>
      </c>
    </row>
    <row r="11" spans="1:7" x14ac:dyDescent="0.25">
      <c r="A11" t="s">
        <v>3995</v>
      </c>
      <c r="B11">
        <v>17294</v>
      </c>
      <c r="C11">
        <v>4.8126364395702295E-2</v>
      </c>
      <c r="D11">
        <v>-0.17490074464403033</v>
      </c>
      <c r="E11">
        <v>0.73553564016628192</v>
      </c>
      <c r="F11">
        <v>-0.83307751678589059</v>
      </c>
      <c r="G11" t="s">
        <v>169</v>
      </c>
    </row>
    <row r="12" spans="1:7" x14ac:dyDescent="0.25">
      <c r="A12" t="s">
        <v>3996</v>
      </c>
      <c r="B12">
        <v>128624</v>
      </c>
      <c r="C12">
        <v>0.13379832752502571</v>
      </c>
      <c r="D12">
        <v>9.0407228882975629E-2</v>
      </c>
      <c r="E12">
        <v>0.4233650933536301</v>
      </c>
      <c r="F12">
        <v>-0.56450532345603255</v>
      </c>
      <c r="G12" t="s">
        <v>178</v>
      </c>
    </row>
    <row r="13" spans="1:7" x14ac:dyDescent="0.25">
      <c r="A13" t="s">
        <v>3997</v>
      </c>
      <c r="B13">
        <v>79247</v>
      </c>
      <c r="C13">
        <v>-0.15014962087047995</v>
      </c>
      <c r="D13">
        <v>2.90763417721999E-2</v>
      </c>
      <c r="E13">
        <v>0.86157671773703304</v>
      </c>
      <c r="F13">
        <v>-0.90328685797819552</v>
      </c>
      <c r="G13" t="s">
        <v>185</v>
      </c>
    </row>
    <row r="14" spans="1:7" x14ac:dyDescent="0.25">
      <c r="A14" t="s">
        <v>3998</v>
      </c>
      <c r="B14">
        <v>31093</v>
      </c>
      <c r="C14">
        <v>-0.26486129823205817</v>
      </c>
      <c r="D14">
        <v>-0.71446270772928677</v>
      </c>
      <c r="E14">
        <v>3.5622046616256321E-2</v>
      </c>
      <c r="F14">
        <v>-0.73272654998608211</v>
      </c>
      <c r="G14" t="s">
        <v>221</v>
      </c>
    </row>
    <row r="15" spans="1:7" x14ac:dyDescent="0.25">
      <c r="A15" t="s">
        <v>3999</v>
      </c>
      <c r="B15">
        <v>415311</v>
      </c>
      <c r="C15">
        <v>-0.29863314584533496</v>
      </c>
      <c r="D15">
        <v>-6.8839789841418142E-2</v>
      </c>
      <c r="E15">
        <v>-0.41616012899930971</v>
      </c>
      <c r="F15">
        <v>0.17836932873755537</v>
      </c>
      <c r="G15" t="s">
        <v>189</v>
      </c>
    </row>
    <row r="16" spans="1:7" x14ac:dyDescent="0.25">
      <c r="A16" t="s">
        <v>4000</v>
      </c>
      <c r="B16">
        <v>13693</v>
      </c>
      <c r="C16">
        <v>-0.1318253005840104</v>
      </c>
      <c r="D16">
        <v>6.2059584500740589E-2</v>
      </c>
      <c r="E16">
        <v>-0.28818853146899071</v>
      </c>
      <c r="F16">
        <v>-0.62117949069686351</v>
      </c>
      <c r="G16" t="s">
        <v>263</v>
      </c>
    </row>
    <row r="17" spans="1:7" x14ac:dyDescent="0.25">
      <c r="A17" t="s">
        <v>4001</v>
      </c>
      <c r="B17">
        <v>6202225</v>
      </c>
      <c r="C17">
        <v>5.0817430308267339E-2</v>
      </c>
      <c r="D17">
        <v>-2.9815293215071727E-2</v>
      </c>
      <c r="E17">
        <v>-0.35537391598765894</v>
      </c>
      <c r="F17">
        <v>1.0142200942925659</v>
      </c>
      <c r="G17" t="s">
        <v>205</v>
      </c>
    </row>
    <row r="18" spans="1:7" x14ac:dyDescent="0.25">
      <c r="A18" t="s">
        <v>4002</v>
      </c>
      <c r="B18">
        <v>785184</v>
      </c>
      <c r="C18">
        <v>2.5808571915403589E-2</v>
      </c>
      <c r="D18">
        <v>-3.2615672242929203E-2</v>
      </c>
      <c r="E18">
        <v>-9.0665216492860634E-2</v>
      </c>
      <c r="F18">
        <v>-2.7237942251469388E-2</v>
      </c>
      <c r="G18" t="s">
        <v>168</v>
      </c>
    </row>
    <row r="19" spans="1:7" x14ac:dyDescent="0.25">
      <c r="A19" t="s">
        <v>4003</v>
      </c>
      <c r="B19">
        <v>433604</v>
      </c>
      <c r="C19">
        <v>0.1362723535305167</v>
      </c>
      <c r="D19">
        <v>0.26190765429622198</v>
      </c>
      <c r="E19">
        <v>0.44262812234382626</v>
      </c>
      <c r="F19">
        <v>-0.27144301245304286</v>
      </c>
      <c r="G19" t="s">
        <v>693</v>
      </c>
    </row>
    <row r="20" spans="1:7" x14ac:dyDescent="0.25">
      <c r="A20" t="s">
        <v>4004</v>
      </c>
      <c r="B20">
        <v>575847</v>
      </c>
      <c r="C20">
        <v>9.6917709125315443E-2</v>
      </c>
      <c r="D20">
        <v>-0.21033211775295499</v>
      </c>
      <c r="E20">
        <v>-0.49137496971451572</v>
      </c>
      <c r="F20">
        <v>0.2412476872884354</v>
      </c>
      <c r="G20" t="s">
        <v>694</v>
      </c>
    </row>
    <row r="21" spans="1:7" x14ac:dyDescent="0.25">
      <c r="A21" t="s">
        <v>4005</v>
      </c>
      <c r="B21">
        <v>144162</v>
      </c>
      <c r="C21">
        <v>-8.4802114831984313E-2</v>
      </c>
      <c r="D21">
        <v>0.15341303994027858</v>
      </c>
      <c r="E21">
        <v>-8.4507458003874672E-2</v>
      </c>
      <c r="F21">
        <v>-0.38732973720700348</v>
      </c>
      <c r="G21" t="s">
        <v>246</v>
      </c>
    </row>
    <row r="22" spans="1:7" x14ac:dyDescent="0.25">
      <c r="A22" t="s">
        <v>4006</v>
      </c>
      <c r="B22">
        <v>46705</v>
      </c>
      <c r="C22">
        <v>0.12009800488117001</v>
      </c>
      <c r="D22">
        <v>5.4351840769969247E-2</v>
      </c>
      <c r="E22">
        <v>-0.12972210257009553</v>
      </c>
      <c r="F22">
        <v>-0.31140977231375522</v>
      </c>
      <c r="G22" t="s">
        <v>266</v>
      </c>
    </row>
    <row r="23" spans="1:7" x14ac:dyDescent="0.25">
      <c r="A23" t="s">
        <v>4007</v>
      </c>
      <c r="B23">
        <v>18615</v>
      </c>
      <c r="C23">
        <v>0.25120707070349807</v>
      </c>
      <c r="D23">
        <v>9.3133600712075548E-2</v>
      </c>
      <c r="E23">
        <v>0.92314843159295024</v>
      </c>
      <c r="F23">
        <v>-0.71783638408994643</v>
      </c>
      <c r="G23" t="s">
        <v>261</v>
      </c>
    </row>
    <row r="24" spans="1:7" x14ac:dyDescent="0.25">
      <c r="A24" t="s">
        <v>4008</v>
      </c>
      <c r="B24">
        <v>67490</v>
      </c>
      <c r="C24">
        <v>-0.23677085937466791</v>
      </c>
      <c r="D24">
        <v>8.7541559865945584E-2</v>
      </c>
      <c r="E24">
        <v>0.60612349347690142</v>
      </c>
      <c r="F24">
        <v>-0.87897848016205316</v>
      </c>
      <c r="G24" t="s">
        <v>695</v>
      </c>
    </row>
    <row r="25" spans="1:7" x14ac:dyDescent="0.25">
      <c r="A25" t="s">
        <v>4009</v>
      </c>
      <c r="B25">
        <v>165588</v>
      </c>
      <c r="C25">
        <v>9.5045254080055486E-2</v>
      </c>
      <c r="D25">
        <v>-0.40101289518999739</v>
      </c>
      <c r="E25">
        <v>-0.3654374229595353</v>
      </c>
      <c r="F25">
        <v>-5.2887327234087912E-3</v>
      </c>
      <c r="G25" t="s">
        <v>218</v>
      </c>
    </row>
    <row r="26" spans="1:7" x14ac:dyDescent="0.25">
      <c r="A26" t="s">
        <v>4010</v>
      </c>
      <c r="B26">
        <v>33232</v>
      </c>
      <c r="C26">
        <v>0.41796112913533801</v>
      </c>
      <c r="D26">
        <v>-7.1614301972558886E-2</v>
      </c>
      <c r="E26">
        <v>0.25586662855910453</v>
      </c>
      <c r="F26">
        <v>-0.65474933766740306</v>
      </c>
      <c r="G26" t="s">
        <v>254</v>
      </c>
    </row>
    <row r="27" spans="1:7" x14ac:dyDescent="0.25">
      <c r="A27" t="s">
        <v>4011</v>
      </c>
      <c r="B27">
        <v>543551</v>
      </c>
      <c r="C27">
        <v>0.29724687200711908</v>
      </c>
      <c r="D27">
        <v>9.1865405065042663E-2</v>
      </c>
      <c r="E27">
        <v>-0.1474822226364812</v>
      </c>
      <c r="F27">
        <v>3.041071506380395E-2</v>
      </c>
      <c r="G27" t="s">
        <v>309</v>
      </c>
    </row>
    <row r="28" spans="1:7" x14ac:dyDescent="0.25">
      <c r="A28" t="s">
        <v>4012</v>
      </c>
      <c r="B28">
        <v>104316</v>
      </c>
      <c r="C28">
        <v>-1.5631917443768774E-2</v>
      </c>
      <c r="D28">
        <v>0.42758062687162302</v>
      </c>
      <c r="E28">
        <v>0.4445755606756554</v>
      </c>
      <c r="F28">
        <v>-0.84052244753534833</v>
      </c>
      <c r="G28" t="s">
        <v>276</v>
      </c>
    </row>
    <row r="29" spans="1:7" x14ac:dyDescent="0.25">
      <c r="A29" t="s">
        <v>4013</v>
      </c>
      <c r="B29">
        <v>422630</v>
      </c>
      <c r="C29">
        <v>-3.9366982620507772E-2</v>
      </c>
      <c r="D29">
        <v>0.38335207469187665</v>
      </c>
      <c r="E29">
        <v>6.3966254001503922E-2</v>
      </c>
      <c r="F29">
        <v>5.4704167644853058E-2</v>
      </c>
      <c r="G29" t="s">
        <v>284</v>
      </c>
    </row>
    <row r="30" spans="1:7" x14ac:dyDescent="0.25">
      <c r="A30" t="s">
        <v>4014</v>
      </c>
      <c r="B30">
        <v>97592</v>
      </c>
      <c r="C30">
        <v>9.9052325677641453E-2</v>
      </c>
      <c r="D30">
        <v>-5.2174664435145124E-2</v>
      </c>
      <c r="E30">
        <v>0.51197436757117021</v>
      </c>
      <c r="F30">
        <v>-0.7213508179147875</v>
      </c>
      <c r="G30" t="s">
        <v>295</v>
      </c>
    </row>
    <row r="31" spans="1:7" x14ac:dyDescent="0.25">
      <c r="A31" t="s">
        <v>4015</v>
      </c>
      <c r="B31">
        <v>22970</v>
      </c>
      <c r="C31">
        <v>-0.44165737444792835</v>
      </c>
      <c r="D31">
        <v>-0.32355274355684782</v>
      </c>
      <c r="E31">
        <v>-0.94756311778149682</v>
      </c>
      <c r="F31">
        <v>-0.48618142541351045</v>
      </c>
      <c r="G31" t="s">
        <v>350</v>
      </c>
    </row>
    <row r="32" spans="1:7" x14ac:dyDescent="0.25">
      <c r="A32" t="s">
        <v>4016</v>
      </c>
      <c r="B32">
        <v>24862</v>
      </c>
      <c r="C32">
        <v>-3.8193644461204317E-2</v>
      </c>
      <c r="D32">
        <v>0.13204907837166477</v>
      </c>
      <c r="E32">
        <v>1.5313708510992143</v>
      </c>
      <c r="F32">
        <v>-0.68798839075016205</v>
      </c>
      <c r="G32" t="s">
        <v>356</v>
      </c>
    </row>
    <row r="33" spans="1:7" x14ac:dyDescent="0.25">
      <c r="A33" t="s">
        <v>4017</v>
      </c>
      <c r="B33">
        <v>32712</v>
      </c>
      <c r="C33">
        <v>0.30340265200470806</v>
      </c>
      <c r="D33">
        <v>0.25369456384232408</v>
      </c>
      <c r="E33">
        <v>0.64050152876907229</v>
      </c>
      <c r="F33">
        <v>-0.84357357412993361</v>
      </c>
      <c r="G33" t="s">
        <v>341</v>
      </c>
    </row>
    <row r="34" spans="1:7" x14ac:dyDescent="0.25">
      <c r="A34" t="s">
        <v>4018</v>
      </c>
      <c r="B34">
        <v>24811</v>
      </c>
      <c r="C34">
        <v>0.42363593696653323</v>
      </c>
      <c r="D34">
        <v>-0.10386672013111214</v>
      </c>
      <c r="E34">
        <v>0.80860640618445123</v>
      </c>
      <c r="F34">
        <v>-0.64154746804323703</v>
      </c>
      <c r="G34" t="s">
        <v>352</v>
      </c>
    </row>
    <row r="35" spans="1:7" x14ac:dyDescent="0.25">
      <c r="A35" t="s">
        <v>4019</v>
      </c>
      <c r="B35">
        <v>212856</v>
      </c>
      <c r="C35">
        <v>-0.13139674711674007</v>
      </c>
      <c r="D35">
        <v>-9.8268579810366394E-2</v>
      </c>
      <c r="E35">
        <v>-0.4448128004688815</v>
      </c>
      <c r="F35">
        <v>-0.1719497444918823</v>
      </c>
      <c r="G35" t="s">
        <v>353</v>
      </c>
    </row>
    <row r="36" spans="1:7" x14ac:dyDescent="0.25">
      <c r="A36" t="s">
        <v>4020</v>
      </c>
      <c r="B36">
        <v>33411</v>
      </c>
      <c r="C36">
        <v>0.56822831875454205</v>
      </c>
      <c r="D36">
        <v>0.58772088814208312</v>
      </c>
      <c r="E36">
        <v>0.54985707424581731</v>
      </c>
      <c r="F36">
        <v>-0.50076559133792153</v>
      </c>
      <c r="G36" t="s">
        <v>355</v>
      </c>
    </row>
    <row r="37" spans="1:7" x14ac:dyDescent="0.25">
      <c r="A37" t="s">
        <v>4021</v>
      </c>
      <c r="B37">
        <v>27894</v>
      </c>
      <c r="C37">
        <v>0.36571132336653245</v>
      </c>
      <c r="D37">
        <v>0.44387905769181107</v>
      </c>
      <c r="E37">
        <v>0.89508157951633527</v>
      </c>
      <c r="F37">
        <v>-0.76965637357402683</v>
      </c>
      <c r="G37" t="s">
        <v>362</v>
      </c>
    </row>
    <row r="38" spans="1:7" x14ac:dyDescent="0.25">
      <c r="A38" t="s">
        <v>4022</v>
      </c>
      <c r="B38">
        <v>71736</v>
      </c>
      <c r="C38">
        <v>0.27321977761762556</v>
      </c>
      <c r="D38">
        <v>0.22136467220494296</v>
      </c>
      <c r="E38">
        <v>0.24840089166623622</v>
      </c>
      <c r="F38">
        <v>-0.79622930811793569</v>
      </c>
      <c r="G38" t="s">
        <v>402</v>
      </c>
    </row>
    <row r="39" spans="1:7" x14ac:dyDescent="0.25">
      <c r="A39" t="s">
        <v>4023</v>
      </c>
      <c r="B39">
        <v>170605</v>
      </c>
      <c r="C39">
        <v>0.21877542446789772</v>
      </c>
      <c r="D39">
        <v>4.4679131154815874E-3</v>
      </c>
      <c r="E39">
        <v>1.9256987070103586E-2</v>
      </c>
      <c r="F39">
        <v>-0.72067414477216796</v>
      </c>
      <c r="G39" t="s">
        <v>474</v>
      </c>
    </row>
    <row r="40" spans="1:7" x14ac:dyDescent="0.25">
      <c r="A40" t="s">
        <v>4024</v>
      </c>
      <c r="B40">
        <v>11372</v>
      </c>
      <c r="C40">
        <v>0.66452668879663812</v>
      </c>
      <c r="D40">
        <v>1.38363833277018</v>
      </c>
      <c r="E40">
        <v>2.2699474472750434</v>
      </c>
      <c r="F40">
        <v>-0.92203748210120928</v>
      </c>
      <c r="G40" t="s">
        <v>540</v>
      </c>
    </row>
    <row r="41" spans="1:7" x14ac:dyDescent="0.25">
      <c r="A41" t="s">
        <v>4025</v>
      </c>
      <c r="B41">
        <v>41145</v>
      </c>
      <c r="C41">
        <v>0.20281485541049638</v>
      </c>
      <c r="D41">
        <v>0.25361796348863086</v>
      </c>
      <c r="E41">
        <v>-0.2005196839148147</v>
      </c>
      <c r="F41">
        <v>-0.98030962189666404</v>
      </c>
      <c r="G41" t="s">
        <v>503</v>
      </c>
    </row>
    <row r="42" spans="1:7" x14ac:dyDescent="0.25">
      <c r="A42" t="s">
        <v>4026</v>
      </c>
      <c r="B42">
        <v>76731</v>
      </c>
      <c r="C42">
        <v>0.25179751539736467</v>
      </c>
      <c r="D42">
        <v>0.27545343512083986</v>
      </c>
      <c r="E42">
        <v>0.57634164456751558</v>
      </c>
      <c r="F42">
        <v>-0.73765221099010725</v>
      </c>
      <c r="G42" t="s">
        <v>542</v>
      </c>
    </row>
    <row r="43" spans="1:7" x14ac:dyDescent="0.25">
      <c r="A43" t="s">
        <v>4027</v>
      </c>
      <c r="B43">
        <v>123258</v>
      </c>
      <c r="C43">
        <v>0.28120894559141418</v>
      </c>
      <c r="D43">
        <v>0.19043527403584468</v>
      </c>
      <c r="E43">
        <v>0.25334320488231421</v>
      </c>
      <c r="F43">
        <v>-0.77865637328029225</v>
      </c>
      <c r="G43" t="s">
        <v>560</v>
      </c>
    </row>
    <row r="44" spans="1:7" x14ac:dyDescent="0.25">
      <c r="A44" t="s">
        <v>4028</v>
      </c>
      <c r="B44">
        <v>14967</v>
      </c>
      <c r="C44">
        <v>0.21114870759533849</v>
      </c>
      <c r="D44">
        <v>-0.10662497845024442</v>
      </c>
      <c r="E44">
        <v>-2.2883614783690675E-2</v>
      </c>
      <c r="F44">
        <v>-1.1270654376846121</v>
      </c>
      <c r="G44" t="s">
        <v>621</v>
      </c>
    </row>
  </sheetData>
  <pageMargins left="0.75" right="0.75" top="1" bottom="1" header="0.5" footer="0.5"/>
  <pageSetup orientation="portrait"/>
  <headerFooter alignWithMargins="0"/>
</worksheet>
</file>

<file path=xl/worksheets/sheet11.xml><?xml version="1.0" encoding="utf-8"?>
<worksheet xmlns="http://schemas.openxmlformats.org/spreadsheetml/2006/main" xmlns:r="http://schemas.openxmlformats.org/officeDocument/2006/relationships" xmlns:mc="http://schemas.openxmlformats.org/markup-compatibility/2006" xmlns:x14ac="http://schemas.microsoft.com/office/spreadsheetml/2009/9/ac" mc:Ignorable="x14ac">
  <dimension ref="A1:G35"/>
  <sheetViews>
    <sheetView zoomScaleNormal="100" workbookViewId="0"/>
  </sheetViews>
  <sheetFormatPr defaultRowHeight="15" x14ac:dyDescent="0.25"/>
  <cols>
    <col min="1" max="1" width="9" customWidth="1"/>
    <col min="2" max="2" width="13" customWidth="1"/>
    <col min="3" max="3" width="26" customWidth="1"/>
    <col min="4" max="4" width="24" customWidth="1"/>
    <col min="5" max="5" width="21" customWidth="1"/>
    <col min="6" max="6" width="23" customWidth="1"/>
    <col min="7" max="7" width="41" customWidth="1"/>
  </cols>
  <sheetData>
    <row r="1" spans="1:7" x14ac:dyDescent="0.25">
      <c r="A1" t="s">
        <v>62</v>
      </c>
      <c r="B1" t="s">
        <v>74</v>
      </c>
      <c r="C1" t="s">
        <v>696</v>
      </c>
      <c r="D1" t="s">
        <v>697</v>
      </c>
      <c r="E1" t="s">
        <v>698</v>
      </c>
      <c r="F1" t="s">
        <v>699</v>
      </c>
      <c r="G1" t="s">
        <v>700</v>
      </c>
    </row>
    <row r="2" spans="1:7" x14ac:dyDescent="0.25">
      <c r="A2" t="s">
        <v>25388</v>
      </c>
      <c r="B2">
        <v>111694</v>
      </c>
      <c r="C2">
        <v>0.23700235521836233</v>
      </c>
      <c r="D2">
        <v>0.40424883386713795</v>
      </c>
      <c r="E2">
        <v>0.78899036865444494</v>
      </c>
      <c r="F2">
        <v>-0.86544540326502772</v>
      </c>
      <c r="G2" s="24" t="s">
        <v>701</v>
      </c>
    </row>
    <row r="3" spans="1:7" x14ac:dyDescent="0.25">
      <c r="A3" t="s">
        <v>25389</v>
      </c>
      <c r="B3">
        <v>144771</v>
      </c>
      <c r="C3">
        <v>-8.4445382558720486E-2</v>
      </c>
      <c r="D3">
        <v>0.15276768595830961</v>
      </c>
      <c r="E3">
        <v>-8.4151965246869756E-2</v>
      </c>
      <c r="F3">
        <v>-0.38570037904853899</v>
      </c>
      <c r="G3" s="24" t="s">
        <v>702</v>
      </c>
    </row>
    <row r="4" spans="1:7" x14ac:dyDescent="0.25">
      <c r="A4" t="s">
        <v>25390</v>
      </c>
      <c r="B4">
        <v>696992</v>
      </c>
      <c r="C4">
        <v>-0.42027807015394941</v>
      </c>
      <c r="D4">
        <v>-0.16081308613791251</v>
      </c>
      <c r="E4">
        <v>-0.39175573164703825</v>
      </c>
      <c r="F4">
        <v>0.32674568668918857</v>
      </c>
      <c r="G4" s="24" t="s">
        <v>703</v>
      </c>
    </row>
    <row r="5" spans="1:7" x14ac:dyDescent="0.25">
      <c r="A5" t="s">
        <v>25391</v>
      </c>
      <c r="B5">
        <v>175049</v>
      </c>
      <c r="C5">
        <v>-4.8681126460977053E-2</v>
      </c>
      <c r="D5">
        <v>-0.12391398714162234</v>
      </c>
      <c r="E5">
        <v>0.55060947368919444</v>
      </c>
      <c r="F5">
        <v>-0.97014469330104858</v>
      </c>
      <c r="G5" s="24" t="s">
        <v>704</v>
      </c>
    </row>
    <row r="6" spans="1:7" x14ac:dyDescent="0.25">
      <c r="A6" t="s">
        <v>25392</v>
      </c>
      <c r="B6">
        <v>116872</v>
      </c>
      <c r="C6">
        <v>-0.31150061491842684</v>
      </c>
      <c r="D6">
        <v>-3.1135891552628525E-2</v>
      </c>
      <c r="E6">
        <v>0.37655658866578645</v>
      </c>
      <c r="F6">
        <v>-0.84127377845656715</v>
      </c>
      <c r="G6" s="24" t="s">
        <v>705</v>
      </c>
    </row>
    <row r="7" spans="1:7" x14ac:dyDescent="0.25">
      <c r="A7" t="s">
        <v>25393</v>
      </c>
      <c r="B7">
        <v>189183</v>
      </c>
      <c r="C7">
        <v>-6.9059949438118301E-2</v>
      </c>
      <c r="D7">
        <v>-7.0569659876095897E-2</v>
      </c>
      <c r="E7">
        <v>0.9408438637831541</v>
      </c>
      <c r="F7">
        <v>-0.89164736217276863</v>
      </c>
      <c r="G7" s="24" t="s">
        <v>706</v>
      </c>
    </row>
    <row r="8" spans="1:7" x14ac:dyDescent="0.25">
      <c r="A8" t="s">
        <v>25394</v>
      </c>
      <c r="B8">
        <v>604868</v>
      </c>
      <c r="C8">
        <v>-0.38913742264654727</v>
      </c>
      <c r="D8">
        <v>-0.67078950579915553</v>
      </c>
      <c r="E8">
        <v>-0.53778028191478988</v>
      </c>
      <c r="F8">
        <v>0.50902515631867451</v>
      </c>
      <c r="G8" s="24" t="s">
        <v>707</v>
      </c>
    </row>
    <row r="9" spans="1:7" x14ac:dyDescent="0.25">
      <c r="A9" t="s">
        <v>25395</v>
      </c>
      <c r="B9">
        <v>569353</v>
      </c>
      <c r="C9">
        <v>8.4094670566113167E-2</v>
      </c>
      <c r="D9">
        <v>0.20670086449179062</v>
      </c>
      <c r="E9">
        <v>-0.10696485918363778</v>
      </c>
      <c r="F9">
        <v>1.6904156410020424E-2</v>
      </c>
      <c r="G9" s="24" t="s">
        <v>708</v>
      </c>
    </row>
    <row r="10" spans="1:7" x14ac:dyDescent="0.25">
      <c r="A10" t="s">
        <v>25396</v>
      </c>
      <c r="B10">
        <v>171450</v>
      </c>
      <c r="C10">
        <v>8.811636825139707E-2</v>
      </c>
      <c r="D10">
        <v>0.1849629630909328</v>
      </c>
      <c r="E10">
        <v>0.57062462376404266</v>
      </c>
      <c r="F10">
        <v>-0.78986593693795337</v>
      </c>
      <c r="G10" s="24" t="s">
        <v>709</v>
      </c>
    </row>
    <row r="11" spans="1:7" x14ac:dyDescent="0.25">
      <c r="A11" t="s">
        <v>25397</v>
      </c>
      <c r="B11">
        <v>103971</v>
      </c>
      <c r="C11">
        <v>-1.2653426740591722E-2</v>
      </c>
      <c r="D11">
        <v>0.42888720377588757</v>
      </c>
      <c r="E11">
        <v>0.44939706280771186</v>
      </c>
      <c r="F11">
        <v>-0.83873229533750593</v>
      </c>
      <c r="G11" s="24" t="s">
        <v>710</v>
      </c>
    </row>
    <row r="12" spans="1:7" x14ac:dyDescent="0.25">
      <c r="A12" t="s">
        <v>25398</v>
      </c>
      <c r="B12">
        <v>206962</v>
      </c>
      <c r="C12">
        <v>0.32381271671209116</v>
      </c>
      <c r="D12">
        <v>-9.3062732135203594E-2</v>
      </c>
      <c r="E12">
        <v>0.2194453895735298</v>
      </c>
      <c r="F12">
        <v>-0.56990034459050676</v>
      </c>
      <c r="G12" s="24" t="s">
        <v>711</v>
      </c>
    </row>
    <row r="13" spans="1:7" x14ac:dyDescent="0.25">
      <c r="A13" t="s">
        <v>25399</v>
      </c>
      <c r="B13">
        <v>128154</v>
      </c>
      <c r="C13">
        <v>3.6783431217171876E-2</v>
      </c>
      <c r="D13">
        <v>-9.1062844078493577E-2</v>
      </c>
      <c r="E13">
        <v>0.51679092537852178</v>
      </c>
      <c r="F13">
        <v>-0.78132538920314398</v>
      </c>
      <c r="G13" s="24" t="s">
        <v>712</v>
      </c>
    </row>
    <row r="14" spans="1:7" x14ac:dyDescent="0.25">
      <c r="A14" t="s">
        <v>25400</v>
      </c>
      <c r="B14">
        <v>179830</v>
      </c>
      <c r="C14">
        <v>9.8800152812283833E-3</v>
      </c>
      <c r="D14">
        <v>-0.17498024801215328</v>
      </c>
      <c r="E14">
        <v>0.51229228739124222</v>
      </c>
      <c r="F14">
        <v>-0.94142000754914623</v>
      </c>
      <c r="G14" s="24" t="s">
        <v>713</v>
      </c>
    </row>
    <row r="15" spans="1:7" x14ac:dyDescent="0.25">
      <c r="A15" t="s">
        <v>25401</v>
      </c>
      <c r="B15">
        <v>500563</v>
      </c>
      <c r="C15">
        <v>0.31121483136406619</v>
      </c>
      <c r="D15">
        <v>8.7794286356121257E-2</v>
      </c>
      <c r="E15">
        <v>-0.1811943637026952</v>
      </c>
      <c r="F15">
        <v>7.810272697402533E-2</v>
      </c>
      <c r="G15" s="24" t="s">
        <v>714</v>
      </c>
    </row>
    <row r="16" spans="1:7" x14ac:dyDescent="0.25">
      <c r="A16" t="s">
        <v>25402</v>
      </c>
      <c r="B16">
        <v>477941</v>
      </c>
      <c r="C16">
        <v>8.0289446184010141E-2</v>
      </c>
      <c r="D16">
        <v>0.18496334775651863</v>
      </c>
      <c r="E16">
        <v>0.39211076253962573</v>
      </c>
      <c r="F16">
        <v>-0.30241851636480649</v>
      </c>
      <c r="G16" s="24" t="s">
        <v>715</v>
      </c>
    </row>
    <row r="17" spans="1:7" x14ac:dyDescent="0.25">
      <c r="A17" t="s">
        <v>25403</v>
      </c>
      <c r="B17">
        <v>129362</v>
      </c>
      <c r="C17">
        <v>0.22164264309801823</v>
      </c>
      <c r="D17">
        <v>0.24427082373026668</v>
      </c>
      <c r="E17">
        <v>0.57890191540239611</v>
      </c>
      <c r="F17">
        <v>-0.91556173144529562</v>
      </c>
      <c r="G17" s="24" t="s">
        <v>716</v>
      </c>
    </row>
    <row r="18" spans="1:7" x14ac:dyDescent="0.25">
      <c r="A18" t="s">
        <v>25404</v>
      </c>
      <c r="B18">
        <v>76328</v>
      </c>
      <c r="C18">
        <v>5.5350403218816277E-2</v>
      </c>
      <c r="D18">
        <v>-1.2653186333012257E-2</v>
      </c>
      <c r="E18">
        <v>8.1012729560871147E-2</v>
      </c>
      <c r="F18">
        <v>-0.92441567625281407</v>
      </c>
      <c r="G18" s="24" t="s">
        <v>717</v>
      </c>
    </row>
    <row r="19" spans="1:7" x14ac:dyDescent="0.25">
      <c r="A19" t="s">
        <v>25405</v>
      </c>
      <c r="B19">
        <v>1017449</v>
      </c>
      <c r="C19">
        <v>0.24285298816127074</v>
      </c>
      <c r="D19">
        <v>-0.4091851990381335</v>
      </c>
      <c r="E19">
        <v>-0.41884007574015203</v>
      </c>
      <c r="F19">
        <v>0.22277792250627523</v>
      </c>
      <c r="G19" s="24" t="s">
        <v>718</v>
      </c>
    </row>
    <row r="20" spans="1:7" x14ac:dyDescent="0.25">
      <c r="A20" t="s">
        <v>25406</v>
      </c>
      <c r="B20">
        <v>1442791</v>
      </c>
      <c r="C20">
        <v>-0.46008766903371007</v>
      </c>
      <c r="D20">
        <v>-5.0461367617526044E-2</v>
      </c>
      <c r="E20">
        <v>-0.50053998565764524</v>
      </c>
      <c r="F20">
        <v>1.4575545252831084</v>
      </c>
      <c r="G20" s="24" t="s">
        <v>719</v>
      </c>
    </row>
    <row r="21" spans="1:7" x14ac:dyDescent="0.25">
      <c r="A21" t="s">
        <v>25407</v>
      </c>
      <c r="B21">
        <v>147681</v>
      </c>
      <c r="C21">
        <v>0.10379893893982471</v>
      </c>
      <c r="D21">
        <v>6.9912602806221677E-2</v>
      </c>
      <c r="E21">
        <v>0.51101614963878228</v>
      </c>
      <c r="F21">
        <v>-0.62890988582145013</v>
      </c>
      <c r="G21" s="24" t="s">
        <v>720</v>
      </c>
    </row>
    <row r="22" spans="1:7" x14ac:dyDescent="0.25">
      <c r="A22" t="s">
        <v>25408</v>
      </c>
      <c r="B22">
        <v>81554</v>
      </c>
      <c r="C22">
        <v>0.14088362637986521</v>
      </c>
      <c r="D22">
        <v>0.28945056076449821</v>
      </c>
      <c r="E22">
        <v>3.8756423104821143E-2</v>
      </c>
      <c r="F22">
        <v>-0.99614593060646484</v>
      </c>
      <c r="G22" s="24" t="s">
        <v>721</v>
      </c>
    </row>
    <row r="23" spans="1:7" x14ac:dyDescent="0.25">
      <c r="A23" t="s">
        <v>25409</v>
      </c>
      <c r="B23">
        <v>107522</v>
      </c>
      <c r="C23">
        <v>0.10005015562973714</v>
      </c>
      <c r="D23">
        <v>-4.5698783990609289E-2</v>
      </c>
      <c r="E23">
        <v>0.32857913641971148</v>
      </c>
      <c r="F23">
        <v>-0.96953778811624736</v>
      </c>
      <c r="G23" s="24" t="s">
        <v>722</v>
      </c>
    </row>
    <row r="24" spans="1:7" x14ac:dyDescent="0.25">
      <c r="A24" t="s">
        <v>25410</v>
      </c>
      <c r="B24">
        <v>210276</v>
      </c>
      <c r="C24">
        <v>-1.6408255112418151E-2</v>
      </c>
      <c r="D24">
        <v>-1.7089824720065087E-2</v>
      </c>
      <c r="E24">
        <v>0.19150591968012504</v>
      </c>
      <c r="F24">
        <v>-0.87679843362397958</v>
      </c>
      <c r="G24" s="24" t="s">
        <v>723</v>
      </c>
    </row>
    <row r="25" spans="1:7" x14ac:dyDescent="0.25">
      <c r="A25" t="s">
        <v>25411</v>
      </c>
      <c r="B25">
        <v>599843</v>
      </c>
      <c r="C25">
        <v>-0.13049125360396585</v>
      </c>
      <c r="D25">
        <v>-0.11800608334007395</v>
      </c>
      <c r="E25">
        <v>2.0916495095000251E-2</v>
      </c>
      <c r="F25">
        <v>-0.44618548833663113</v>
      </c>
      <c r="G25" s="24" t="s">
        <v>724</v>
      </c>
    </row>
    <row r="26" spans="1:7" x14ac:dyDescent="0.25">
      <c r="A26" t="s">
        <v>25412</v>
      </c>
      <c r="B26">
        <v>203546</v>
      </c>
      <c r="C26">
        <v>0.18290872453502807</v>
      </c>
      <c r="D26">
        <v>2.8202825299297362E-2</v>
      </c>
      <c r="E26">
        <v>0.14226466979814845</v>
      </c>
      <c r="F26">
        <v>-0.76948632323341448</v>
      </c>
      <c r="G26" s="24" t="s">
        <v>725</v>
      </c>
    </row>
    <row r="27" spans="1:7" x14ac:dyDescent="0.25">
      <c r="A27" t="s">
        <v>25413</v>
      </c>
      <c r="B27">
        <v>153348</v>
      </c>
      <c r="C27">
        <v>0.22516632397760483</v>
      </c>
      <c r="D27">
        <v>0.19400598324381493</v>
      </c>
      <c r="E27">
        <v>0.25587855589049546</v>
      </c>
      <c r="F27">
        <v>-0.80104375076809131</v>
      </c>
      <c r="G27" s="24" t="s">
        <v>726</v>
      </c>
    </row>
    <row r="28" spans="1:7" x14ac:dyDescent="0.25">
      <c r="A28" t="s">
        <v>25414</v>
      </c>
      <c r="B28">
        <v>32530</v>
      </c>
      <c r="C28">
        <v>0.22079182726614371</v>
      </c>
      <c r="D28">
        <v>0.39045156253218499</v>
      </c>
      <c r="E28">
        <v>0.4825083673126293</v>
      </c>
      <c r="F28">
        <v>-1.1582335062264231</v>
      </c>
      <c r="G28" s="24" t="s">
        <v>712</v>
      </c>
    </row>
    <row r="29" spans="1:7" x14ac:dyDescent="0.25">
      <c r="A29" t="s">
        <v>25415</v>
      </c>
      <c r="B29">
        <v>587165</v>
      </c>
      <c r="C29">
        <v>6.7167777543045787E-2</v>
      </c>
      <c r="D29">
        <v>-0.20297452491502407</v>
      </c>
      <c r="E29">
        <v>-0.49722083152397084</v>
      </c>
      <c r="F29">
        <v>0.21961954284302665</v>
      </c>
      <c r="G29" s="24" t="s">
        <v>727</v>
      </c>
    </row>
    <row r="30" spans="1:7" x14ac:dyDescent="0.25">
      <c r="A30" t="s">
        <v>25416</v>
      </c>
      <c r="B30">
        <v>306535</v>
      </c>
      <c r="C30">
        <v>-0.15741573673461301</v>
      </c>
      <c r="D30">
        <v>-0.37098177443962926</v>
      </c>
      <c r="E30">
        <v>-0.37301404981849984</v>
      </c>
      <c r="F30">
        <v>-0.27923153370370857</v>
      </c>
      <c r="G30" s="24" t="s">
        <v>728</v>
      </c>
    </row>
    <row r="31" spans="1:7" x14ac:dyDescent="0.25">
      <c r="A31" t="s">
        <v>25417</v>
      </c>
      <c r="B31">
        <v>423205</v>
      </c>
      <c r="C31">
        <v>-4.0057980253832857E-2</v>
      </c>
      <c r="D31">
        <v>0.3828587954678826</v>
      </c>
      <c r="E31">
        <v>6.305724199599877E-2</v>
      </c>
      <c r="F31">
        <v>5.3504845673332496E-2</v>
      </c>
      <c r="G31" s="24" t="s">
        <v>729</v>
      </c>
    </row>
    <row r="32" spans="1:7" x14ac:dyDescent="0.25">
      <c r="A32" t="s">
        <v>25418</v>
      </c>
      <c r="B32">
        <v>1173334</v>
      </c>
      <c r="C32">
        <v>-0.54914882027441103</v>
      </c>
      <c r="D32">
        <v>-0.31066332182631112</v>
      </c>
      <c r="E32">
        <v>-0.26063573235902993</v>
      </c>
      <c r="F32">
        <v>0.82464320076347586</v>
      </c>
      <c r="G32" s="24" t="s">
        <v>730</v>
      </c>
    </row>
    <row r="33" spans="1:7" x14ac:dyDescent="0.25">
      <c r="A33" t="s">
        <v>25419</v>
      </c>
      <c r="B33">
        <v>2794356</v>
      </c>
      <c r="C33">
        <v>0.73747696103086613</v>
      </c>
      <c r="D33">
        <v>0.23022195355713895</v>
      </c>
      <c r="E33">
        <v>-0.24641386122198194</v>
      </c>
      <c r="F33">
        <v>0.97499800534225334</v>
      </c>
      <c r="G33" s="24" t="s">
        <v>731</v>
      </c>
    </row>
    <row r="34" spans="1:7" x14ac:dyDescent="0.25">
      <c r="A34" t="s">
        <v>25420</v>
      </c>
      <c r="B34">
        <v>216533</v>
      </c>
      <c r="C34">
        <v>-0.17960727848019589</v>
      </c>
      <c r="D34">
        <v>-2.2138690513705848E-2</v>
      </c>
      <c r="E34">
        <v>-4.4811628506672307E-2</v>
      </c>
      <c r="F34">
        <v>-0.66471685897699084</v>
      </c>
      <c r="G34" s="24" t="s">
        <v>732</v>
      </c>
    </row>
    <row r="35" spans="1:7" x14ac:dyDescent="0.25">
      <c r="A35" t="s">
        <v>25421</v>
      </c>
      <c r="B35">
        <v>142931</v>
      </c>
      <c r="C35">
        <v>-0.12999054508601965</v>
      </c>
      <c r="D35">
        <v>-0.1238799376154997</v>
      </c>
      <c r="E35">
        <v>0.15469969054971641</v>
      </c>
      <c r="F35">
        <v>-0.91600242501465234</v>
      </c>
      <c r="G35" s="24" t="s">
        <v>733</v>
      </c>
    </row>
  </sheetData>
  <pageMargins left="0.75" right="0.75" top="1" bottom="1" header="0.5" footer="0.5"/>
  <pageSetup orientation="portrait" r:id="rId1"/>
  <headerFooter alignWithMargins="0"/>
</worksheet>
</file>

<file path=xl/worksheets/sheet12.xml><?xml version="1.0" encoding="utf-8"?>
<worksheet xmlns="http://schemas.openxmlformats.org/spreadsheetml/2006/main" xmlns:r="http://schemas.openxmlformats.org/officeDocument/2006/relationships" xmlns:mc="http://schemas.openxmlformats.org/markup-compatibility/2006" xmlns:x14ac="http://schemas.microsoft.com/office/spreadsheetml/2009/9/ac" mc:Ignorable="x14ac">
  <dimension ref="A1:G15"/>
  <sheetViews>
    <sheetView zoomScaleNormal="100" workbookViewId="0">
      <selection sqref="A1:G1"/>
    </sheetView>
  </sheetViews>
  <sheetFormatPr defaultRowHeight="15" x14ac:dyDescent="0.25"/>
  <cols>
    <col min="1" max="2" width="13" customWidth="1"/>
    <col min="3" max="3" width="29" customWidth="1"/>
    <col min="4" max="4" width="27" customWidth="1"/>
    <col min="5" max="5" width="24" customWidth="1"/>
    <col min="6" max="6" width="26" customWidth="1"/>
    <col min="7" max="7" width="33" customWidth="1"/>
  </cols>
  <sheetData>
    <row r="1" spans="1:7" x14ac:dyDescent="0.25">
      <c r="A1" t="s">
        <v>64</v>
      </c>
      <c r="B1" t="s">
        <v>74</v>
      </c>
      <c r="C1" t="s">
        <v>734</v>
      </c>
      <c r="D1" t="s">
        <v>735</v>
      </c>
      <c r="E1" t="s">
        <v>736</v>
      </c>
      <c r="F1" t="s">
        <v>737</v>
      </c>
      <c r="G1" t="s">
        <v>738</v>
      </c>
    </row>
    <row r="2" spans="1:7" x14ac:dyDescent="0.25">
      <c r="A2">
        <v>3501</v>
      </c>
      <c r="B2">
        <v>655330</v>
      </c>
      <c r="C2">
        <v>-2.0683294097269971E-2</v>
      </c>
      <c r="D2">
        <v>0.29748297846845551</v>
      </c>
      <c r="E2">
        <v>0.21308230413235515</v>
      </c>
      <c r="F2">
        <v>-0.2513089454065785</v>
      </c>
      <c r="G2" t="s">
        <v>739</v>
      </c>
    </row>
    <row r="3" spans="1:7" x14ac:dyDescent="0.25">
      <c r="A3">
        <v>3502</v>
      </c>
      <c r="B3">
        <v>1030831</v>
      </c>
      <c r="C3">
        <v>8.2879986846279022E-2</v>
      </c>
      <c r="D3">
        <v>6.7929706901070936E-3</v>
      </c>
      <c r="E3">
        <v>2.2006294651401845E-2</v>
      </c>
      <c r="F3">
        <v>-0.39135072517829911</v>
      </c>
      <c r="G3" t="s">
        <v>740</v>
      </c>
    </row>
    <row r="4" spans="1:7" x14ac:dyDescent="0.25">
      <c r="A4">
        <v>3503</v>
      </c>
      <c r="B4">
        <v>838432</v>
      </c>
      <c r="C4">
        <v>1.7898071020912586E-2</v>
      </c>
      <c r="D4">
        <v>-0.24727420205652542</v>
      </c>
      <c r="E4">
        <v>-0.443535428288441</v>
      </c>
      <c r="F4">
        <v>7.0204694730830491E-2</v>
      </c>
      <c r="G4" t="s">
        <v>741</v>
      </c>
    </row>
    <row r="5" spans="1:7" x14ac:dyDescent="0.25">
      <c r="A5">
        <v>3504</v>
      </c>
      <c r="B5">
        <v>1481636</v>
      </c>
      <c r="C5">
        <v>1.9861668902608022E-2</v>
      </c>
      <c r="D5">
        <v>6.1826984850547426E-2</v>
      </c>
      <c r="E5">
        <v>9.6833592388833184E-2</v>
      </c>
      <c r="F5">
        <v>-0.19674484402756853</v>
      </c>
      <c r="G5" t="s">
        <v>742</v>
      </c>
    </row>
    <row r="6" spans="1:7" x14ac:dyDescent="0.25">
      <c r="A6">
        <v>3505</v>
      </c>
      <c r="B6">
        <v>999801</v>
      </c>
      <c r="C6">
        <v>-0.59249143034787566</v>
      </c>
      <c r="D6">
        <v>0.13866586010760881</v>
      </c>
      <c r="E6">
        <v>-0.58522518616420582</v>
      </c>
      <c r="F6">
        <v>1.4736603738363849</v>
      </c>
      <c r="G6" t="s">
        <v>743</v>
      </c>
    </row>
    <row r="7" spans="1:7" x14ac:dyDescent="0.25">
      <c r="A7">
        <v>3506</v>
      </c>
      <c r="B7">
        <v>1210685</v>
      </c>
      <c r="C7">
        <v>-0.21588388416076265</v>
      </c>
      <c r="D7">
        <v>-0.33914988608248098</v>
      </c>
      <c r="E7">
        <v>-0.43370968265598991</v>
      </c>
      <c r="F7">
        <v>0.97864287829199426</v>
      </c>
      <c r="G7" t="s">
        <v>744</v>
      </c>
    </row>
    <row r="8" spans="1:7" x14ac:dyDescent="0.25">
      <c r="A8">
        <v>3507</v>
      </c>
      <c r="B8">
        <v>1281671</v>
      </c>
      <c r="C8">
        <v>1.2532020083279607</v>
      </c>
      <c r="D8">
        <v>-0.22220787405546688</v>
      </c>
      <c r="E8">
        <v>-0.46278617903691671</v>
      </c>
      <c r="F8">
        <v>0.53879616824084497</v>
      </c>
      <c r="G8" t="s">
        <v>745</v>
      </c>
    </row>
    <row r="9" spans="1:7" x14ac:dyDescent="0.25">
      <c r="A9">
        <v>3508</v>
      </c>
      <c r="B9">
        <v>1903454</v>
      </c>
      <c r="C9">
        <v>-0.13917315013788517</v>
      </c>
      <c r="D9">
        <v>-2.0120025155968699E-2</v>
      </c>
      <c r="E9">
        <v>-0.24331018330198309</v>
      </c>
      <c r="F9">
        <v>0.98548583213481222</v>
      </c>
      <c r="G9" t="s">
        <v>746</v>
      </c>
    </row>
    <row r="10" spans="1:7" x14ac:dyDescent="0.25">
      <c r="A10">
        <v>3509</v>
      </c>
      <c r="B10">
        <v>1618332</v>
      </c>
      <c r="C10">
        <v>-0.20080330982053168</v>
      </c>
      <c r="D10">
        <v>0.21862611118782482</v>
      </c>
      <c r="E10">
        <v>8.9605375616381364E-3</v>
      </c>
      <c r="F10">
        <v>0.51985231864172587</v>
      </c>
      <c r="G10" t="s">
        <v>747</v>
      </c>
    </row>
    <row r="11" spans="1:7" x14ac:dyDescent="0.25">
      <c r="A11">
        <v>3510</v>
      </c>
      <c r="B11">
        <v>510371</v>
      </c>
      <c r="C11">
        <v>0.18176962647178058</v>
      </c>
      <c r="D11">
        <v>3.61806578379976E-2</v>
      </c>
      <c r="E11">
        <v>0.48518220175446214</v>
      </c>
      <c r="F11">
        <v>-0.74369959051744539</v>
      </c>
      <c r="G11" t="s">
        <v>748</v>
      </c>
    </row>
    <row r="12" spans="1:7" x14ac:dyDescent="0.25">
      <c r="A12">
        <v>3511</v>
      </c>
      <c r="B12">
        <v>1394069</v>
      </c>
      <c r="C12">
        <v>0.1747239609527996</v>
      </c>
      <c r="D12">
        <v>-0.3343459478176955</v>
      </c>
      <c r="E12">
        <v>-0.24944698991085734</v>
      </c>
      <c r="F12">
        <v>-8.1729045503113565E-2</v>
      </c>
      <c r="G12" t="s">
        <v>110</v>
      </c>
    </row>
    <row r="13" spans="1:7" x14ac:dyDescent="0.25">
      <c r="A13">
        <v>3512</v>
      </c>
      <c r="B13">
        <v>509811</v>
      </c>
      <c r="C13">
        <v>-4.6574236941367024E-2</v>
      </c>
      <c r="D13">
        <v>-8.1423762280820461E-2</v>
      </c>
      <c r="E13">
        <v>0.12197087766337943</v>
      </c>
      <c r="F13">
        <v>-0.52873037279782864</v>
      </c>
      <c r="G13" t="s">
        <v>749</v>
      </c>
    </row>
    <row r="14" spans="1:7" x14ac:dyDescent="0.25">
      <c r="A14">
        <v>3513</v>
      </c>
      <c r="B14">
        <v>559843</v>
      </c>
      <c r="C14">
        <v>0.19863687096487634</v>
      </c>
      <c r="D14">
        <v>0.21408774808964373</v>
      </c>
      <c r="E14">
        <v>0.37960642086697799</v>
      </c>
      <c r="F14">
        <v>-0.87860572712861551</v>
      </c>
      <c r="G14" t="s">
        <v>750</v>
      </c>
    </row>
    <row r="15" spans="1:7" x14ac:dyDescent="0.25">
      <c r="A15">
        <v>3514</v>
      </c>
      <c r="B15">
        <v>229676</v>
      </c>
      <c r="C15">
        <v>0.16873156544960533</v>
      </c>
      <c r="D15">
        <v>0.12532714394210273</v>
      </c>
      <c r="E15">
        <v>0.19776556719299301</v>
      </c>
      <c r="F15">
        <v>-0.84204382186127447</v>
      </c>
      <c r="G15" t="s">
        <v>751</v>
      </c>
    </row>
  </sheetData>
  <pageMargins left="0.75" right="0.75" top="1" bottom="1" header="0.5" footer="0.5"/>
  <pageSetup orientation="portrait"/>
  <headerFooter alignWithMargins="0"/>
</worksheet>
</file>

<file path=xl/worksheets/sheet13.xml><?xml version="1.0" encoding="utf-8"?>
<worksheet xmlns="http://schemas.openxmlformats.org/spreadsheetml/2006/main" xmlns:r="http://schemas.openxmlformats.org/officeDocument/2006/relationships" xmlns:mc="http://schemas.openxmlformats.org/markup-compatibility/2006" xmlns:x14ac="http://schemas.microsoft.com/office/spreadsheetml/2009/9/ac" mc:Ignorable="x14ac">
  <dimension ref="A1:K77"/>
  <sheetViews>
    <sheetView zoomScaleNormal="100" workbookViewId="0"/>
  </sheetViews>
  <sheetFormatPr defaultRowHeight="15" x14ac:dyDescent="0.25"/>
  <cols>
    <col min="1" max="2" width="13" customWidth="1"/>
    <col min="3" max="3" width="31" customWidth="1"/>
    <col min="4" max="4" width="29" customWidth="1"/>
    <col min="5" max="5" width="26" customWidth="1"/>
    <col min="6" max="6" width="28" customWidth="1"/>
    <col min="7" max="7" width="33" customWidth="1"/>
    <col min="8" max="8" width="31" customWidth="1"/>
    <col min="9" max="9" width="28" customWidth="1"/>
    <col min="10" max="10" width="30" customWidth="1"/>
    <col min="11" max="11" width="41" customWidth="1"/>
  </cols>
  <sheetData>
    <row r="1" spans="1:11" x14ac:dyDescent="0.25">
      <c r="A1" t="s">
        <v>66</v>
      </c>
      <c r="B1" t="s">
        <v>74</v>
      </c>
      <c r="C1" t="s">
        <v>752</v>
      </c>
      <c r="D1" t="s">
        <v>753</v>
      </c>
      <c r="E1" t="s">
        <v>754</v>
      </c>
      <c r="F1" t="s">
        <v>755</v>
      </c>
      <c r="G1" t="s">
        <v>756</v>
      </c>
      <c r="H1" t="s">
        <v>757</v>
      </c>
      <c r="I1" t="s">
        <v>758</v>
      </c>
      <c r="J1" t="s">
        <v>759</v>
      </c>
      <c r="K1" t="s">
        <v>760</v>
      </c>
    </row>
    <row r="2" spans="1:11" x14ac:dyDescent="0.25">
      <c r="A2">
        <v>101</v>
      </c>
      <c r="B2">
        <v>229660</v>
      </c>
      <c r="C2">
        <v>0.32964673398624644</v>
      </c>
      <c r="D2">
        <v>0.92246518883761564</v>
      </c>
      <c r="E2">
        <v>8.4355881544099773E-2</v>
      </c>
      <c r="F2">
        <v>0.47556347238212693</v>
      </c>
      <c r="G2">
        <v>5</v>
      </c>
      <c r="H2">
        <v>5</v>
      </c>
      <c r="I2">
        <v>3</v>
      </c>
      <c r="J2">
        <v>4</v>
      </c>
      <c r="K2" t="s">
        <v>284</v>
      </c>
    </row>
    <row r="3" spans="1:11" x14ac:dyDescent="0.25">
      <c r="A3">
        <v>102</v>
      </c>
      <c r="B3">
        <v>119955</v>
      </c>
      <c r="C3">
        <v>-0.58726352654692449</v>
      </c>
      <c r="D3">
        <v>-0.52773957463200938</v>
      </c>
      <c r="E3">
        <v>-3.483972200555982E-2</v>
      </c>
      <c r="F3">
        <v>-0.38969051269242605</v>
      </c>
      <c r="G3">
        <v>1</v>
      </c>
      <c r="H3">
        <v>1</v>
      </c>
      <c r="I3">
        <v>3</v>
      </c>
      <c r="J3">
        <v>3</v>
      </c>
      <c r="K3" t="s">
        <v>761</v>
      </c>
    </row>
    <row r="4" spans="1:11" x14ac:dyDescent="0.25">
      <c r="A4">
        <v>103</v>
      </c>
      <c r="B4">
        <v>75547</v>
      </c>
      <c r="C4">
        <v>-0.31047072796753516</v>
      </c>
      <c r="D4">
        <v>0.19789393943034705</v>
      </c>
      <c r="E4">
        <v>0.14385679386391645</v>
      </c>
      <c r="F4">
        <v>-0.55587746656501391</v>
      </c>
      <c r="G4">
        <v>2</v>
      </c>
      <c r="H4">
        <v>4</v>
      </c>
      <c r="I4">
        <v>4</v>
      </c>
      <c r="J4">
        <v>3</v>
      </c>
      <c r="K4" t="s">
        <v>762</v>
      </c>
    </row>
    <row r="5" spans="1:11" x14ac:dyDescent="0.25">
      <c r="A5">
        <v>104</v>
      </c>
      <c r="B5">
        <v>42935</v>
      </c>
      <c r="C5">
        <v>0.30490576529172708</v>
      </c>
      <c r="D5">
        <v>0.70543134676978203</v>
      </c>
      <c r="E5">
        <v>0.40022023045922395</v>
      </c>
      <c r="F5">
        <v>-0.58267424544114554</v>
      </c>
      <c r="G5">
        <v>5</v>
      </c>
      <c r="H5">
        <v>5</v>
      </c>
      <c r="I5">
        <v>4</v>
      </c>
      <c r="J5">
        <v>3</v>
      </c>
      <c r="K5" t="s">
        <v>763</v>
      </c>
    </row>
    <row r="6" spans="1:11" x14ac:dyDescent="0.25">
      <c r="A6">
        <v>105</v>
      </c>
      <c r="B6">
        <v>58751</v>
      </c>
      <c r="C6">
        <v>-0.22409484965960214</v>
      </c>
      <c r="D6">
        <v>0.21843449627408978</v>
      </c>
      <c r="E6">
        <v>0.51343848467348951</v>
      </c>
      <c r="F6">
        <v>-1.0216150395399175</v>
      </c>
      <c r="G6">
        <v>2</v>
      </c>
      <c r="H6">
        <v>5</v>
      </c>
      <c r="I6">
        <v>5</v>
      </c>
      <c r="J6">
        <v>1</v>
      </c>
      <c r="K6" t="s">
        <v>764</v>
      </c>
    </row>
    <row r="7" spans="1:11" x14ac:dyDescent="0.25">
      <c r="A7">
        <v>106</v>
      </c>
      <c r="B7">
        <v>126273</v>
      </c>
      <c r="C7">
        <v>3.7331368100903949E-2</v>
      </c>
      <c r="D7">
        <v>-9.2419343169444501E-2</v>
      </c>
      <c r="E7">
        <v>0.52448919603524968</v>
      </c>
      <c r="F7">
        <v>-0.7929642435670311</v>
      </c>
      <c r="G7">
        <v>3</v>
      </c>
      <c r="H7">
        <v>3</v>
      </c>
      <c r="I7">
        <v>5</v>
      </c>
      <c r="J7">
        <v>2</v>
      </c>
      <c r="K7" t="s">
        <v>765</v>
      </c>
    </row>
    <row r="8" spans="1:11" x14ac:dyDescent="0.25">
      <c r="A8">
        <v>201</v>
      </c>
      <c r="B8">
        <v>155929</v>
      </c>
      <c r="C8">
        <v>-1.2172737511033609E-2</v>
      </c>
      <c r="D8">
        <v>-0.13965650525912277</v>
      </c>
      <c r="E8">
        <v>0.62505600644163184</v>
      </c>
      <c r="F8">
        <v>-0.99579812760151343</v>
      </c>
      <c r="G8">
        <v>3</v>
      </c>
      <c r="H8">
        <v>2</v>
      </c>
      <c r="I8">
        <v>5</v>
      </c>
      <c r="J8">
        <v>1</v>
      </c>
      <c r="K8" t="s">
        <v>766</v>
      </c>
    </row>
    <row r="9" spans="1:11" x14ac:dyDescent="0.25">
      <c r="A9">
        <v>202</v>
      </c>
      <c r="B9">
        <v>142931</v>
      </c>
      <c r="C9">
        <v>-0.12999054508601965</v>
      </c>
      <c r="D9">
        <v>-0.1238799376154997</v>
      </c>
      <c r="E9">
        <v>0.15469969054971641</v>
      </c>
      <c r="F9">
        <v>-0.91600242501465234</v>
      </c>
      <c r="G9">
        <v>2</v>
      </c>
      <c r="H9">
        <v>2</v>
      </c>
      <c r="I9">
        <v>4</v>
      </c>
      <c r="J9">
        <v>1</v>
      </c>
      <c r="K9" t="s">
        <v>767</v>
      </c>
    </row>
    <row r="10" spans="1:11" x14ac:dyDescent="0.25">
      <c r="A10">
        <v>203</v>
      </c>
      <c r="B10">
        <v>500434</v>
      </c>
      <c r="C10">
        <v>0.31129505515630645</v>
      </c>
      <c r="D10">
        <v>8.7816917638048414E-2</v>
      </c>
      <c r="E10">
        <v>-0.18124107130633055</v>
      </c>
      <c r="F10">
        <v>7.812286000211624E-2</v>
      </c>
      <c r="G10">
        <v>5</v>
      </c>
      <c r="H10">
        <v>4</v>
      </c>
      <c r="I10">
        <v>3</v>
      </c>
      <c r="J10">
        <v>4</v>
      </c>
      <c r="K10" t="s">
        <v>768</v>
      </c>
    </row>
    <row r="11" spans="1:11" x14ac:dyDescent="0.25">
      <c r="A11">
        <v>204</v>
      </c>
      <c r="B11">
        <v>94752</v>
      </c>
      <c r="C11">
        <v>-0.21965629457126093</v>
      </c>
      <c r="D11">
        <v>0.13481089787867967</v>
      </c>
      <c r="E11">
        <v>5.5037940804170838E-3</v>
      </c>
      <c r="F11">
        <v>-0.74192097993673123</v>
      </c>
      <c r="G11">
        <v>2</v>
      </c>
      <c r="H11">
        <v>4</v>
      </c>
      <c r="I11">
        <v>3</v>
      </c>
      <c r="J11">
        <v>2</v>
      </c>
      <c r="K11" t="s">
        <v>769</v>
      </c>
    </row>
    <row r="12" spans="1:11" x14ac:dyDescent="0.25">
      <c r="A12">
        <v>205</v>
      </c>
      <c r="B12">
        <v>121781</v>
      </c>
      <c r="C12">
        <v>-0.14844704517072602</v>
      </c>
      <c r="D12">
        <v>-0.14425369531211701</v>
      </c>
      <c r="E12">
        <v>-8.3959664086704439E-2</v>
      </c>
      <c r="F12">
        <v>-0.60464800694607135</v>
      </c>
      <c r="G12">
        <v>2</v>
      </c>
      <c r="H12">
        <v>2</v>
      </c>
      <c r="I12">
        <v>3</v>
      </c>
      <c r="J12">
        <v>3</v>
      </c>
      <c r="K12" t="s">
        <v>770</v>
      </c>
    </row>
    <row r="13" spans="1:11" x14ac:dyDescent="0.25">
      <c r="A13">
        <v>301</v>
      </c>
      <c r="B13">
        <v>151684</v>
      </c>
      <c r="C13">
        <v>0.16189195164422995</v>
      </c>
      <c r="D13">
        <v>-0.35338996978478582</v>
      </c>
      <c r="E13">
        <v>-0.36903927075124521</v>
      </c>
      <c r="F13">
        <v>5.4012776576333181E-2</v>
      </c>
      <c r="G13">
        <v>4</v>
      </c>
      <c r="H13">
        <v>1</v>
      </c>
      <c r="I13">
        <v>2</v>
      </c>
      <c r="J13">
        <v>4</v>
      </c>
      <c r="K13" t="s">
        <v>771</v>
      </c>
    </row>
    <row r="14" spans="1:11" x14ac:dyDescent="0.25">
      <c r="A14">
        <v>302</v>
      </c>
      <c r="B14">
        <v>149098</v>
      </c>
      <c r="C14">
        <v>-0.18678571231328064</v>
      </c>
      <c r="D14">
        <v>-3.7638711600796473E-2</v>
      </c>
      <c r="E14">
        <v>-0.45768668389985523</v>
      </c>
      <c r="F14">
        <v>-2.9087131990599091E-2</v>
      </c>
      <c r="G14">
        <v>2</v>
      </c>
      <c r="H14">
        <v>3</v>
      </c>
      <c r="I14">
        <v>2</v>
      </c>
      <c r="J14">
        <v>3</v>
      </c>
      <c r="K14" t="s">
        <v>772</v>
      </c>
    </row>
    <row r="15" spans="1:11" x14ac:dyDescent="0.25">
      <c r="A15">
        <v>303</v>
      </c>
      <c r="B15">
        <v>438067</v>
      </c>
      <c r="C15">
        <v>0.15360194727187368</v>
      </c>
      <c r="D15">
        <v>-0.25924728477487358</v>
      </c>
      <c r="E15">
        <v>-0.51067644982541882</v>
      </c>
      <c r="F15">
        <v>0.30426793636352445</v>
      </c>
      <c r="G15">
        <v>4</v>
      </c>
      <c r="H15">
        <v>2</v>
      </c>
      <c r="I15">
        <v>1</v>
      </c>
      <c r="J15">
        <v>4</v>
      </c>
      <c r="K15" t="s">
        <v>773</v>
      </c>
    </row>
    <row r="16" spans="1:11" x14ac:dyDescent="0.25">
      <c r="A16">
        <v>304</v>
      </c>
      <c r="B16">
        <v>98830</v>
      </c>
      <c r="C16">
        <v>-0.49132953994183104</v>
      </c>
      <c r="D16">
        <v>-0.34840796947027758</v>
      </c>
      <c r="E16">
        <v>-0.25114637624359798</v>
      </c>
      <c r="F16">
        <v>-0.7850354787802436</v>
      </c>
      <c r="G16">
        <v>1</v>
      </c>
      <c r="H16">
        <v>2</v>
      </c>
      <c r="I16">
        <v>2</v>
      </c>
      <c r="J16">
        <v>2</v>
      </c>
      <c r="K16" t="s">
        <v>774</v>
      </c>
    </row>
    <row r="17" spans="1:11" x14ac:dyDescent="0.25">
      <c r="A17">
        <v>401</v>
      </c>
      <c r="B17">
        <v>569353</v>
      </c>
      <c r="C17">
        <v>8.4094670566113167E-2</v>
      </c>
      <c r="D17">
        <v>0.20670086449179062</v>
      </c>
      <c r="E17">
        <v>-0.10696485918363778</v>
      </c>
      <c r="F17">
        <v>1.6904156410020424E-2</v>
      </c>
      <c r="G17">
        <v>4</v>
      </c>
      <c r="H17">
        <v>4</v>
      </c>
      <c r="I17">
        <v>3</v>
      </c>
      <c r="J17">
        <v>4</v>
      </c>
      <c r="K17" t="s">
        <v>168</v>
      </c>
    </row>
    <row r="18" spans="1:11" x14ac:dyDescent="0.25">
      <c r="A18">
        <v>402</v>
      </c>
      <c r="B18">
        <v>186948</v>
      </c>
      <c r="C18">
        <v>-0.10486201420118796</v>
      </c>
      <c r="D18">
        <v>-0.67255913363979858</v>
      </c>
      <c r="E18">
        <v>-5.6021584443633379E-2</v>
      </c>
      <c r="F18">
        <v>-8.2961375781498065E-2</v>
      </c>
      <c r="G18">
        <v>3</v>
      </c>
      <c r="H18">
        <v>1</v>
      </c>
      <c r="I18">
        <v>3</v>
      </c>
      <c r="J18">
        <v>3</v>
      </c>
      <c r="K18" t="s">
        <v>226</v>
      </c>
    </row>
    <row r="19" spans="1:11" x14ac:dyDescent="0.25">
      <c r="A19">
        <v>403</v>
      </c>
      <c r="B19">
        <v>70056</v>
      </c>
      <c r="C19">
        <v>-0.43712032220756075</v>
      </c>
      <c r="D19">
        <v>-0.59126311793185793</v>
      </c>
      <c r="E19">
        <v>1.2218268334097447E-3</v>
      </c>
      <c r="F19">
        <v>-0.61377525817423628</v>
      </c>
      <c r="G19">
        <v>1</v>
      </c>
      <c r="H19">
        <v>1</v>
      </c>
      <c r="I19">
        <v>3</v>
      </c>
      <c r="J19">
        <v>3</v>
      </c>
      <c r="K19" t="s">
        <v>775</v>
      </c>
    </row>
    <row r="20" spans="1:11" x14ac:dyDescent="0.25">
      <c r="A20">
        <v>404</v>
      </c>
      <c r="B20">
        <v>407885</v>
      </c>
      <c r="C20">
        <v>0.16915679539871512</v>
      </c>
      <c r="D20">
        <v>0.31828357595874501</v>
      </c>
      <c r="E20">
        <v>0.4592476155247438</v>
      </c>
      <c r="F20">
        <v>-0.24894165915210797</v>
      </c>
      <c r="G20">
        <v>4</v>
      </c>
      <c r="H20">
        <v>5</v>
      </c>
      <c r="I20">
        <v>4</v>
      </c>
      <c r="J20">
        <v>3</v>
      </c>
      <c r="K20" t="s">
        <v>776</v>
      </c>
    </row>
    <row r="21" spans="1:11" x14ac:dyDescent="0.25">
      <c r="A21">
        <v>405</v>
      </c>
      <c r="B21">
        <v>144162</v>
      </c>
      <c r="C21">
        <v>-8.4802114831984313E-2</v>
      </c>
      <c r="D21">
        <v>0.15341303994027858</v>
      </c>
      <c r="E21">
        <v>-8.4507458003874672E-2</v>
      </c>
      <c r="F21">
        <v>-0.38732973720700348</v>
      </c>
      <c r="G21">
        <v>3</v>
      </c>
      <c r="H21">
        <v>4</v>
      </c>
      <c r="I21">
        <v>3</v>
      </c>
      <c r="J21">
        <v>3</v>
      </c>
      <c r="K21" t="s">
        <v>245</v>
      </c>
    </row>
    <row r="22" spans="1:11" x14ac:dyDescent="0.25">
      <c r="A22">
        <v>406</v>
      </c>
      <c r="B22">
        <v>116706</v>
      </c>
      <c r="C22">
        <v>-0.31194368641497766</v>
      </c>
      <c r="D22">
        <v>-3.1180178547279495E-2</v>
      </c>
      <c r="E22">
        <v>0.37709219432203828</v>
      </c>
      <c r="F22">
        <v>-0.84247038743317326</v>
      </c>
      <c r="G22">
        <v>2</v>
      </c>
      <c r="H22">
        <v>3</v>
      </c>
      <c r="I22">
        <v>4</v>
      </c>
      <c r="J22">
        <v>2</v>
      </c>
      <c r="K22" t="s">
        <v>777</v>
      </c>
    </row>
    <row r="23" spans="1:11" x14ac:dyDescent="0.25">
      <c r="A23">
        <v>501</v>
      </c>
      <c r="B23">
        <v>199346</v>
      </c>
      <c r="C23">
        <v>-3.3024873989359729E-2</v>
      </c>
      <c r="D23">
        <v>0.91634428797380951</v>
      </c>
      <c r="E23">
        <v>-0.1557234104470023</v>
      </c>
      <c r="F23">
        <v>1.4108765549044551</v>
      </c>
      <c r="G23">
        <v>3</v>
      </c>
      <c r="H23">
        <v>5</v>
      </c>
      <c r="I23">
        <v>3</v>
      </c>
      <c r="J23">
        <v>5</v>
      </c>
      <c r="K23" t="s">
        <v>778</v>
      </c>
    </row>
    <row r="24" spans="1:11" x14ac:dyDescent="0.25">
      <c r="A24">
        <v>502</v>
      </c>
      <c r="B24">
        <v>79080</v>
      </c>
      <c r="C24">
        <v>-0.47181543193851916</v>
      </c>
      <c r="D24">
        <v>-0.40228083184640984</v>
      </c>
      <c r="E24">
        <v>-0.47641365679709252</v>
      </c>
      <c r="F24">
        <v>-0.36823660935261021</v>
      </c>
      <c r="G24">
        <v>1</v>
      </c>
      <c r="H24">
        <v>1</v>
      </c>
      <c r="I24">
        <v>2</v>
      </c>
      <c r="J24">
        <v>3</v>
      </c>
      <c r="K24" t="s">
        <v>779</v>
      </c>
    </row>
    <row r="25" spans="1:11" x14ac:dyDescent="0.25">
      <c r="A25">
        <v>503</v>
      </c>
      <c r="B25">
        <v>39901</v>
      </c>
      <c r="C25">
        <v>-0.7679236260612905</v>
      </c>
      <c r="D25">
        <v>-0.5844298637766705</v>
      </c>
      <c r="E25">
        <v>-0.51508283976064051</v>
      </c>
      <c r="F25">
        <v>-0.15561427565107849</v>
      </c>
      <c r="G25">
        <v>1</v>
      </c>
      <c r="H25">
        <v>1</v>
      </c>
      <c r="I25">
        <v>1</v>
      </c>
      <c r="J25">
        <v>3</v>
      </c>
      <c r="K25" t="s">
        <v>780</v>
      </c>
    </row>
    <row r="26" spans="1:11" x14ac:dyDescent="0.25">
      <c r="A26">
        <v>504</v>
      </c>
      <c r="B26">
        <v>301127</v>
      </c>
      <c r="C26">
        <v>-0.94873900620850937</v>
      </c>
      <c r="D26">
        <v>0.11338415161891045</v>
      </c>
      <c r="E26">
        <v>-0.65174476321325292</v>
      </c>
      <c r="F26">
        <v>1.8240328735875571</v>
      </c>
      <c r="G26">
        <v>1</v>
      </c>
      <c r="H26">
        <v>4</v>
      </c>
      <c r="I26">
        <v>1</v>
      </c>
      <c r="J26">
        <v>5</v>
      </c>
      <c r="K26" t="s">
        <v>781</v>
      </c>
    </row>
    <row r="27" spans="1:11" x14ac:dyDescent="0.25">
      <c r="A27">
        <v>505</v>
      </c>
      <c r="B27">
        <v>379210</v>
      </c>
      <c r="C27">
        <v>-0.60819062932984114</v>
      </c>
      <c r="D27">
        <v>-6.0344899071023063E-2</v>
      </c>
      <c r="E27">
        <v>-0.78829137105643798</v>
      </c>
      <c r="F27">
        <v>1.7838807213826304</v>
      </c>
      <c r="G27">
        <v>1</v>
      </c>
      <c r="H27">
        <v>3</v>
      </c>
      <c r="I27">
        <v>1</v>
      </c>
      <c r="J27">
        <v>5</v>
      </c>
      <c r="K27" t="s">
        <v>207</v>
      </c>
    </row>
    <row r="28" spans="1:11" x14ac:dyDescent="0.25">
      <c r="A28">
        <v>601</v>
      </c>
      <c r="B28">
        <v>284062</v>
      </c>
      <c r="C28">
        <v>0.36838541513503137</v>
      </c>
      <c r="D28">
        <v>7.1493234059829977E-2</v>
      </c>
      <c r="E28">
        <v>-0.13640805945714066</v>
      </c>
      <c r="F28">
        <v>1.2182226096588586</v>
      </c>
      <c r="G28">
        <v>5</v>
      </c>
      <c r="H28">
        <v>4</v>
      </c>
      <c r="I28">
        <v>3</v>
      </c>
      <c r="J28">
        <v>5</v>
      </c>
      <c r="K28" t="s">
        <v>782</v>
      </c>
    </row>
    <row r="29" spans="1:11" x14ac:dyDescent="0.25">
      <c r="A29">
        <v>602</v>
      </c>
      <c r="B29">
        <v>62951</v>
      </c>
      <c r="C29">
        <v>-0.56438797653327266</v>
      </c>
      <c r="D29">
        <v>-0.64129769231461853</v>
      </c>
      <c r="E29">
        <v>-0.60359589389706814</v>
      </c>
      <c r="F29">
        <v>-0.32618558609629578</v>
      </c>
      <c r="G29">
        <v>1</v>
      </c>
      <c r="H29">
        <v>1</v>
      </c>
      <c r="I29">
        <v>1</v>
      </c>
      <c r="J29">
        <v>3</v>
      </c>
      <c r="K29" t="s">
        <v>228</v>
      </c>
    </row>
    <row r="30" spans="1:11" x14ac:dyDescent="0.25">
      <c r="A30">
        <v>603</v>
      </c>
      <c r="B30">
        <v>132979</v>
      </c>
      <c r="C30">
        <v>-0.77172006646353197</v>
      </c>
      <c r="D30">
        <v>-0.62363311662613541</v>
      </c>
      <c r="E30">
        <v>-1.1414703009723171</v>
      </c>
      <c r="F30">
        <v>1.135133183529428</v>
      </c>
      <c r="G30">
        <v>1</v>
      </c>
      <c r="H30">
        <v>1</v>
      </c>
      <c r="I30">
        <v>1</v>
      </c>
      <c r="J30">
        <v>5</v>
      </c>
      <c r="K30" t="s">
        <v>227</v>
      </c>
    </row>
    <row r="31" spans="1:11" x14ac:dyDescent="0.25">
      <c r="A31">
        <v>604</v>
      </c>
      <c r="B31">
        <v>213759</v>
      </c>
      <c r="C31">
        <v>-0.32727745806275022</v>
      </c>
      <c r="D31">
        <v>-0.71098266130151699</v>
      </c>
      <c r="E31">
        <v>-0.54626735371214041</v>
      </c>
      <c r="F31">
        <v>0.8378442326874459</v>
      </c>
      <c r="G31">
        <v>2</v>
      </c>
      <c r="H31">
        <v>1</v>
      </c>
      <c r="I31">
        <v>1</v>
      </c>
      <c r="J31">
        <v>5</v>
      </c>
      <c r="K31" t="s">
        <v>225</v>
      </c>
    </row>
    <row r="32" spans="1:11" x14ac:dyDescent="0.25">
      <c r="A32">
        <v>605</v>
      </c>
      <c r="B32">
        <v>263272</v>
      </c>
      <c r="C32">
        <v>-0.71836351470074322</v>
      </c>
      <c r="D32">
        <v>-0.36111801700101837</v>
      </c>
      <c r="E32">
        <v>-0.58835434902032058</v>
      </c>
      <c r="F32">
        <v>1.5050186669034387</v>
      </c>
      <c r="G32">
        <v>1</v>
      </c>
      <c r="H32">
        <v>1</v>
      </c>
      <c r="I32">
        <v>1</v>
      </c>
      <c r="J32">
        <v>5</v>
      </c>
      <c r="K32" t="s">
        <v>783</v>
      </c>
    </row>
    <row r="33" spans="1:11" x14ac:dyDescent="0.25">
      <c r="A33">
        <v>606</v>
      </c>
      <c r="B33">
        <v>132405</v>
      </c>
      <c r="C33">
        <v>-0.23306714453156377</v>
      </c>
      <c r="D33">
        <v>-0.14723422934293542</v>
      </c>
      <c r="E33">
        <v>-2.5114896716081771E-2</v>
      </c>
      <c r="F33">
        <v>0.62048895124839243</v>
      </c>
      <c r="G33">
        <v>2</v>
      </c>
      <c r="H33">
        <v>2</v>
      </c>
      <c r="I33">
        <v>3</v>
      </c>
      <c r="J33">
        <v>4</v>
      </c>
      <c r="K33" t="s">
        <v>784</v>
      </c>
    </row>
    <row r="34" spans="1:11" x14ac:dyDescent="0.25">
      <c r="A34">
        <v>607</v>
      </c>
      <c r="B34">
        <v>122394</v>
      </c>
      <c r="C34">
        <v>0.49485485416529074</v>
      </c>
      <c r="D34">
        <v>-0.33682400391514905</v>
      </c>
      <c r="E34">
        <v>-0.18146026952281719</v>
      </c>
      <c r="F34">
        <v>0.42970533267803085</v>
      </c>
      <c r="G34">
        <v>5</v>
      </c>
      <c r="H34">
        <v>2</v>
      </c>
      <c r="I34">
        <v>2</v>
      </c>
      <c r="J34">
        <v>4</v>
      </c>
      <c r="K34" t="s">
        <v>785</v>
      </c>
    </row>
    <row r="35" spans="1:11" x14ac:dyDescent="0.25">
      <c r="A35">
        <v>701</v>
      </c>
      <c r="B35">
        <v>253500</v>
      </c>
      <c r="C35">
        <v>0.94225599239866631</v>
      </c>
      <c r="D35">
        <v>-6.1316356712252412E-2</v>
      </c>
      <c r="E35">
        <v>-0.35935702439623218</v>
      </c>
      <c r="F35">
        <v>0.26953819967498871</v>
      </c>
      <c r="G35">
        <v>5</v>
      </c>
      <c r="H35">
        <v>3</v>
      </c>
      <c r="I35">
        <v>2</v>
      </c>
      <c r="J35">
        <v>4</v>
      </c>
      <c r="K35" t="s">
        <v>786</v>
      </c>
    </row>
    <row r="36" spans="1:11" x14ac:dyDescent="0.25">
      <c r="A36">
        <v>702</v>
      </c>
      <c r="B36">
        <v>363214</v>
      </c>
      <c r="C36">
        <v>1.7411125994956407</v>
      </c>
      <c r="D36">
        <v>-0.44724058828217467</v>
      </c>
      <c r="E36">
        <v>-0.60856477417391841</v>
      </c>
      <c r="F36">
        <v>0.57147281712312337</v>
      </c>
      <c r="G36">
        <v>5</v>
      </c>
      <c r="H36">
        <v>1</v>
      </c>
      <c r="I36">
        <v>1</v>
      </c>
      <c r="J36">
        <v>4</v>
      </c>
      <c r="K36" t="s">
        <v>787</v>
      </c>
    </row>
    <row r="37" spans="1:11" x14ac:dyDescent="0.25">
      <c r="A37">
        <v>703</v>
      </c>
      <c r="B37">
        <v>212050</v>
      </c>
      <c r="C37">
        <v>0.88499684394579692</v>
      </c>
      <c r="D37">
        <v>-0.69042666405366826</v>
      </c>
      <c r="E37">
        <v>-0.39199402536653738</v>
      </c>
      <c r="F37">
        <v>0.42809499162875575</v>
      </c>
      <c r="G37">
        <v>5</v>
      </c>
      <c r="H37">
        <v>1</v>
      </c>
      <c r="I37">
        <v>2</v>
      </c>
      <c r="J37">
        <v>4</v>
      </c>
      <c r="K37" t="s">
        <v>788</v>
      </c>
    </row>
    <row r="38" spans="1:11" x14ac:dyDescent="0.25">
      <c r="A38">
        <v>704</v>
      </c>
      <c r="B38">
        <v>180889</v>
      </c>
      <c r="C38">
        <v>2.1892996906335402</v>
      </c>
      <c r="D38">
        <v>-0.31796296933168317</v>
      </c>
      <c r="E38">
        <v>-0.54613399840996812</v>
      </c>
      <c r="F38">
        <v>0.84079134632206787</v>
      </c>
      <c r="G38">
        <v>5</v>
      </c>
      <c r="H38">
        <v>2</v>
      </c>
      <c r="I38">
        <v>1</v>
      </c>
      <c r="J38">
        <v>5</v>
      </c>
      <c r="K38" t="s">
        <v>789</v>
      </c>
    </row>
    <row r="39" spans="1:11" x14ac:dyDescent="0.25">
      <c r="A39">
        <v>705</v>
      </c>
      <c r="B39">
        <v>274380</v>
      </c>
      <c r="C39">
        <v>0.56025612650144918</v>
      </c>
      <c r="D39">
        <v>0.36140568391028377</v>
      </c>
      <c r="E39">
        <v>-0.36375469546455269</v>
      </c>
      <c r="F39">
        <v>0.64151030391772668</v>
      </c>
      <c r="G39">
        <v>5</v>
      </c>
      <c r="H39">
        <v>5</v>
      </c>
      <c r="I39">
        <v>2</v>
      </c>
      <c r="J39">
        <v>4</v>
      </c>
      <c r="K39" t="s">
        <v>790</v>
      </c>
    </row>
    <row r="40" spans="1:11" x14ac:dyDescent="0.25">
      <c r="A40">
        <v>801</v>
      </c>
      <c r="B40">
        <v>274642</v>
      </c>
      <c r="C40">
        <v>0.37287604882397363</v>
      </c>
      <c r="D40">
        <v>1.3908529300696719</v>
      </c>
      <c r="E40">
        <v>-0.23529804787200473</v>
      </c>
      <c r="F40">
        <v>1.2960342716784288</v>
      </c>
      <c r="G40">
        <v>5</v>
      </c>
      <c r="H40">
        <v>5</v>
      </c>
      <c r="I40">
        <v>2</v>
      </c>
      <c r="J40">
        <v>5</v>
      </c>
      <c r="K40" t="s">
        <v>791</v>
      </c>
    </row>
    <row r="41" spans="1:11" x14ac:dyDescent="0.25">
      <c r="A41">
        <v>802</v>
      </c>
      <c r="B41">
        <v>387453</v>
      </c>
      <c r="C41">
        <v>0.82165255487182565</v>
      </c>
      <c r="D41">
        <v>-9.2265743462955435E-2</v>
      </c>
      <c r="E41">
        <v>-8.5701919497382803E-2</v>
      </c>
      <c r="F41">
        <v>1.4422886530646872</v>
      </c>
      <c r="G41">
        <v>5</v>
      </c>
      <c r="H41">
        <v>3</v>
      </c>
      <c r="I41">
        <v>3</v>
      </c>
      <c r="J41">
        <v>5</v>
      </c>
      <c r="K41" t="s">
        <v>792</v>
      </c>
    </row>
    <row r="42" spans="1:11" x14ac:dyDescent="0.25">
      <c r="A42">
        <v>803</v>
      </c>
      <c r="B42">
        <v>520584</v>
      </c>
      <c r="C42">
        <v>-0.57417422331188284</v>
      </c>
      <c r="D42">
        <v>-0.42524451394002616</v>
      </c>
      <c r="E42">
        <v>-0.34574947640326259</v>
      </c>
      <c r="F42">
        <v>0.8190565281539649</v>
      </c>
      <c r="G42">
        <v>1</v>
      </c>
      <c r="H42">
        <v>1</v>
      </c>
      <c r="I42">
        <v>2</v>
      </c>
      <c r="J42">
        <v>5</v>
      </c>
      <c r="K42" t="s">
        <v>793</v>
      </c>
    </row>
    <row r="43" spans="1:11" x14ac:dyDescent="0.25">
      <c r="A43">
        <v>804</v>
      </c>
      <c r="B43">
        <v>388367</v>
      </c>
      <c r="C43">
        <v>-0.6538703906014125</v>
      </c>
      <c r="D43">
        <v>-0.13389172037305264</v>
      </c>
      <c r="E43">
        <v>-5.5357833090046125E-2</v>
      </c>
      <c r="F43">
        <v>1.2647747250770283</v>
      </c>
      <c r="G43">
        <v>1</v>
      </c>
      <c r="H43">
        <v>2</v>
      </c>
      <c r="I43">
        <v>3</v>
      </c>
      <c r="J43">
        <v>5</v>
      </c>
      <c r="K43" t="s">
        <v>794</v>
      </c>
    </row>
    <row r="44" spans="1:11" x14ac:dyDescent="0.25">
      <c r="A44">
        <v>805</v>
      </c>
      <c r="B44">
        <v>98659</v>
      </c>
      <c r="C44">
        <v>-0.5739085455754569</v>
      </c>
      <c r="D44">
        <v>-0.33080995619043413</v>
      </c>
      <c r="E44">
        <v>-0.49353354500343172</v>
      </c>
      <c r="F44">
        <v>-7.0317433009707289E-2</v>
      </c>
      <c r="G44">
        <v>1</v>
      </c>
      <c r="H44">
        <v>2</v>
      </c>
      <c r="I44">
        <v>2</v>
      </c>
      <c r="J44">
        <v>3</v>
      </c>
      <c r="K44" t="s">
        <v>795</v>
      </c>
    </row>
    <row r="45" spans="1:11" x14ac:dyDescent="0.25">
      <c r="A45">
        <v>806</v>
      </c>
      <c r="B45">
        <v>232278</v>
      </c>
      <c r="C45">
        <v>-0.34150673174396612</v>
      </c>
      <c r="D45">
        <v>-0.34784544470934597</v>
      </c>
      <c r="E45">
        <v>-0.49592391560574439</v>
      </c>
      <c r="F45">
        <v>0.19362949753506697</v>
      </c>
      <c r="G45">
        <v>2</v>
      </c>
      <c r="H45">
        <v>2</v>
      </c>
      <c r="I45">
        <v>1</v>
      </c>
      <c r="J45">
        <v>4</v>
      </c>
      <c r="K45" t="s">
        <v>796</v>
      </c>
    </row>
    <row r="46" spans="1:11" x14ac:dyDescent="0.25">
      <c r="A46">
        <v>901</v>
      </c>
      <c r="B46">
        <v>146096</v>
      </c>
      <c r="C46">
        <v>0.10492505682272105</v>
      </c>
      <c r="D46">
        <v>7.0671086785576778E-2</v>
      </c>
      <c r="E46">
        <v>0.51656017957237021</v>
      </c>
      <c r="F46">
        <v>-0.63573294852697937</v>
      </c>
      <c r="G46">
        <v>4</v>
      </c>
      <c r="H46">
        <v>4</v>
      </c>
      <c r="I46">
        <v>5</v>
      </c>
      <c r="J46">
        <v>2</v>
      </c>
      <c r="K46" t="s">
        <v>797</v>
      </c>
    </row>
    <row r="47" spans="1:11" x14ac:dyDescent="0.25">
      <c r="A47">
        <v>902</v>
      </c>
      <c r="B47">
        <v>99818</v>
      </c>
      <c r="C47">
        <v>-7.6162615516688709E-2</v>
      </c>
      <c r="D47">
        <v>1.3784550881134332E-2</v>
      </c>
      <c r="E47">
        <v>1.0076789816766767</v>
      </c>
      <c r="F47">
        <v>-0.95125452741370453</v>
      </c>
      <c r="G47">
        <v>3</v>
      </c>
      <c r="H47">
        <v>3</v>
      </c>
      <c r="I47">
        <v>5</v>
      </c>
      <c r="J47">
        <v>1</v>
      </c>
      <c r="K47" t="s">
        <v>798</v>
      </c>
    </row>
    <row r="48" spans="1:11" x14ac:dyDescent="0.25">
      <c r="A48">
        <v>903</v>
      </c>
      <c r="B48">
        <v>76715</v>
      </c>
      <c r="C48">
        <v>-4.7839066136716284E-2</v>
      </c>
      <c r="D48">
        <v>-0.1563510392896672</v>
      </c>
      <c r="E48">
        <v>0.79077414672503865</v>
      </c>
      <c r="F48">
        <v>-0.82925196944546231</v>
      </c>
      <c r="G48">
        <v>3</v>
      </c>
      <c r="H48">
        <v>2</v>
      </c>
      <c r="I48">
        <v>5</v>
      </c>
      <c r="J48">
        <v>2</v>
      </c>
      <c r="K48" t="s">
        <v>799</v>
      </c>
    </row>
    <row r="49" spans="1:11" x14ac:dyDescent="0.25">
      <c r="A49">
        <v>904</v>
      </c>
      <c r="B49">
        <v>332514</v>
      </c>
      <c r="C49">
        <v>-0.18404513794775643</v>
      </c>
      <c r="D49">
        <v>6.0234566638886619E-3</v>
      </c>
      <c r="E49">
        <v>-0.26123177186814206</v>
      </c>
      <c r="F49">
        <v>-6.8892587468773483E-2</v>
      </c>
      <c r="G49">
        <v>2</v>
      </c>
      <c r="H49">
        <v>3</v>
      </c>
      <c r="I49">
        <v>2</v>
      </c>
      <c r="J49">
        <v>3</v>
      </c>
      <c r="K49" t="s">
        <v>800</v>
      </c>
    </row>
    <row r="50" spans="1:11" x14ac:dyDescent="0.25">
      <c r="A50">
        <v>905</v>
      </c>
      <c r="B50">
        <v>364353</v>
      </c>
      <c r="C50">
        <v>-0.63601196552019934</v>
      </c>
      <c r="D50">
        <v>-0.31312578242136657</v>
      </c>
      <c r="E50">
        <v>-0.51100825167123398</v>
      </c>
      <c r="F50">
        <v>0.68792319395328905</v>
      </c>
      <c r="G50">
        <v>1</v>
      </c>
      <c r="H50">
        <v>2</v>
      </c>
      <c r="I50">
        <v>1</v>
      </c>
      <c r="J50">
        <v>5</v>
      </c>
      <c r="K50" t="s">
        <v>801</v>
      </c>
    </row>
    <row r="51" spans="1:11" x14ac:dyDescent="0.25">
      <c r="A51">
        <v>906</v>
      </c>
      <c r="B51">
        <v>170236</v>
      </c>
      <c r="C51">
        <v>-0.10753861503585423</v>
      </c>
      <c r="D51">
        <v>0.82423215935184024</v>
      </c>
      <c r="E51">
        <v>0.56806260907401407</v>
      </c>
      <c r="F51">
        <v>1.6406088563758496</v>
      </c>
      <c r="G51">
        <v>2</v>
      </c>
      <c r="H51">
        <v>5</v>
      </c>
      <c r="I51">
        <v>5</v>
      </c>
      <c r="J51">
        <v>5</v>
      </c>
      <c r="K51" t="s">
        <v>802</v>
      </c>
    </row>
    <row r="52" spans="1:11" x14ac:dyDescent="0.25">
      <c r="A52">
        <v>907</v>
      </c>
      <c r="B52">
        <v>426348</v>
      </c>
      <c r="C52">
        <v>-4.1716585591452686E-2</v>
      </c>
      <c r="D52">
        <v>0.7643400250712068</v>
      </c>
      <c r="E52">
        <v>-0.10758602359295667</v>
      </c>
      <c r="F52">
        <v>1.3737844523783851</v>
      </c>
      <c r="G52">
        <v>3</v>
      </c>
      <c r="H52">
        <v>5</v>
      </c>
      <c r="I52">
        <v>3</v>
      </c>
      <c r="J52">
        <v>5</v>
      </c>
      <c r="K52" t="s">
        <v>803</v>
      </c>
    </row>
    <row r="53" spans="1:11" x14ac:dyDescent="0.25">
      <c r="A53">
        <v>1001</v>
      </c>
      <c r="B53">
        <v>35295</v>
      </c>
      <c r="C53">
        <v>-4.5328690886616375E-2</v>
      </c>
      <c r="D53">
        <v>0.52356607867949101</v>
      </c>
      <c r="E53">
        <v>0.96189797799331844</v>
      </c>
      <c r="F53">
        <v>-1.0757127834770328</v>
      </c>
      <c r="G53">
        <v>3</v>
      </c>
      <c r="H53">
        <v>5</v>
      </c>
      <c r="I53">
        <v>5</v>
      </c>
      <c r="J53">
        <v>1</v>
      </c>
      <c r="K53" t="s">
        <v>804</v>
      </c>
    </row>
    <row r="54" spans="1:11" x14ac:dyDescent="0.25">
      <c r="A54">
        <v>1002</v>
      </c>
      <c r="B54">
        <v>139443</v>
      </c>
      <c r="C54">
        <v>0.12962308523924793</v>
      </c>
      <c r="D54">
        <v>7.1382509097646707E-2</v>
      </c>
      <c r="E54">
        <v>0.58483215434384939</v>
      </c>
      <c r="F54">
        <v>-0.73392328057869605</v>
      </c>
      <c r="G54">
        <v>4</v>
      </c>
      <c r="H54">
        <v>4</v>
      </c>
      <c r="I54">
        <v>5</v>
      </c>
      <c r="J54">
        <v>2</v>
      </c>
      <c r="K54" t="s">
        <v>805</v>
      </c>
    </row>
    <row r="55" spans="1:11" x14ac:dyDescent="0.25">
      <c r="A55">
        <v>1003</v>
      </c>
      <c r="B55">
        <v>60889</v>
      </c>
      <c r="C55">
        <v>-0.26066662922200201</v>
      </c>
      <c r="D55">
        <v>-0.11487661614513328</v>
      </c>
      <c r="E55">
        <v>0.47688028829356865</v>
      </c>
      <c r="F55">
        <v>-0.99127614024781818</v>
      </c>
      <c r="G55">
        <v>2</v>
      </c>
      <c r="H55">
        <v>3</v>
      </c>
      <c r="I55">
        <v>4</v>
      </c>
      <c r="J55">
        <v>1</v>
      </c>
      <c r="K55" t="s">
        <v>806</v>
      </c>
    </row>
    <row r="56" spans="1:11" x14ac:dyDescent="0.25">
      <c r="A56">
        <v>1004</v>
      </c>
      <c r="B56">
        <v>152358</v>
      </c>
      <c r="C56">
        <v>0.52329683357071133</v>
      </c>
      <c r="D56">
        <v>-7.6917123577009611E-2</v>
      </c>
      <c r="E56">
        <v>0.10144311935694886</v>
      </c>
      <c r="F56">
        <v>-0.41232363288824692</v>
      </c>
      <c r="G56">
        <v>5</v>
      </c>
      <c r="H56">
        <v>3</v>
      </c>
      <c r="I56">
        <v>3</v>
      </c>
      <c r="J56">
        <v>3</v>
      </c>
      <c r="K56" t="s">
        <v>140</v>
      </c>
    </row>
    <row r="57" spans="1:11" x14ac:dyDescent="0.25">
      <c r="A57">
        <v>1005</v>
      </c>
      <c r="B57">
        <v>119851</v>
      </c>
      <c r="C57">
        <v>0.10377937371726378</v>
      </c>
      <c r="D57">
        <v>7.297531061691527E-2</v>
      </c>
      <c r="E57">
        <v>0.73115411308449363</v>
      </c>
      <c r="F57">
        <v>-0.96850539455060958</v>
      </c>
      <c r="G57">
        <v>4</v>
      </c>
      <c r="H57">
        <v>4</v>
      </c>
      <c r="I57">
        <v>5</v>
      </c>
      <c r="J57">
        <v>1</v>
      </c>
      <c r="K57" t="s">
        <v>807</v>
      </c>
    </row>
    <row r="58" spans="1:11" x14ac:dyDescent="0.25">
      <c r="A58">
        <v>1101</v>
      </c>
      <c r="B58">
        <v>439657</v>
      </c>
      <c r="C58">
        <v>1.0673360339182794</v>
      </c>
      <c r="D58">
        <v>2.0202230186274692E-2</v>
      </c>
      <c r="E58">
        <v>-0.25354644108758179</v>
      </c>
      <c r="F58">
        <v>0.29263479112084279</v>
      </c>
      <c r="G58">
        <v>5</v>
      </c>
      <c r="H58">
        <v>3</v>
      </c>
      <c r="I58">
        <v>2</v>
      </c>
      <c r="J58">
        <v>4</v>
      </c>
      <c r="K58" t="s">
        <v>808</v>
      </c>
    </row>
    <row r="59" spans="1:11" x14ac:dyDescent="0.25">
      <c r="A59">
        <v>1102</v>
      </c>
      <c r="B59">
        <v>338650</v>
      </c>
      <c r="C59">
        <v>-0.40052216310080696</v>
      </c>
      <c r="D59">
        <v>-0.77042322759602067</v>
      </c>
      <c r="E59">
        <v>-0.60953898319972766</v>
      </c>
      <c r="F59">
        <v>0.26087507222370243</v>
      </c>
      <c r="G59">
        <v>1</v>
      </c>
      <c r="H59">
        <v>1</v>
      </c>
      <c r="I59">
        <v>1</v>
      </c>
      <c r="J59">
        <v>4</v>
      </c>
      <c r="K59" t="s">
        <v>809</v>
      </c>
    </row>
    <row r="60" spans="1:11" x14ac:dyDescent="0.25">
      <c r="A60">
        <v>1103</v>
      </c>
      <c r="B60">
        <v>210276</v>
      </c>
      <c r="C60">
        <v>-1.6408255112418151E-2</v>
      </c>
      <c r="D60">
        <v>-1.7089824720065087E-2</v>
      </c>
      <c r="E60">
        <v>0.19150591968012504</v>
      </c>
      <c r="F60">
        <v>-0.87679843362397958</v>
      </c>
      <c r="G60">
        <v>3</v>
      </c>
      <c r="H60">
        <v>3</v>
      </c>
      <c r="I60">
        <v>4</v>
      </c>
      <c r="J60">
        <v>2</v>
      </c>
      <c r="K60" t="s">
        <v>810</v>
      </c>
    </row>
    <row r="61" spans="1:11" x14ac:dyDescent="0.25">
      <c r="A61">
        <v>1104</v>
      </c>
      <c r="B61">
        <v>165854</v>
      </c>
      <c r="C61">
        <v>-3.7991352737599092E-4</v>
      </c>
      <c r="D61">
        <v>-0.27845375793939547</v>
      </c>
      <c r="E61">
        <v>0.22991909557228138</v>
      </c>
      <c r="F61">
        <v>-0.94198171755189453</v>
      </c>
      <c r="G61">
        <v>3</v>
      </c>
      <c r="H61">
        <v>2</v>
      </c>
      <c r="I61">
        <v>4</v>
      </c>
      <c r="J61">
        <v>1</v>
      </c>
      <c r="K61" t="s">
        <v>811</v>
      </c>
    </row>
    <row r="62" spans="1:11" x14ac:dyDescent="0.25">
      <c r="A62">
        <v>1105</v>
      </c>
      <c r="B62">
        <v>239142</v>
      </c>
      <c r="C62">
        <v>-0.36185361909921354</v>
      </c>
      <c r="D62">
        <v>-0.68705328828798262</v>
      </c>
      <c r="E62">
        <v>-0.45267904388150343</v>
      </c>
      <c r="F62">
        <v>4.0398160539403843E-2</v>
      </c>
      <c r="G62">
        <v>2</v>
      </c>
      <c r="H62">
        <v>1</v>
      </c>
      <c r="I62">
        <v>2</v>
      </c>
      <c r="J62">
        <v>4</v>
      </c>
      <c r="K62" t="s">
        <v>812</v>
      </c>
    </row>
    <row r="63" spans="1:11" x14ac:dyDescent="0.25">
      <c r="A63">
        <v>1201</v>
      </c>
      <c r="B63">
        <v>234984</v>
      </c>
      <c r="C63">
        <v>-0.16004780119481138</v>
      </c>
      <c r="D63">
        <v>-0.11762433478177467</v>
      </c>
      <c r="E63">
        <v>-0.49349837676910546</v>
      </c>
      <c r="F63">
        <v>-0.20025830675307235</v>
      </c>
      <c r="G63">
        <v>2</v>
      </c>
      <c r="H63">
        <v>3</v>
      </c>
      <c r="I63">
        <v>2</v>
      </c>
      <c r="J63">
        <v>3</v>
      </c>
      <c r="K63" t="s">
        <v>813</v>
      </c>
    </row>
    <row r="64" spans="1:11" x14ac:dyDescent="0.25">
      <c r="A64">
        <v>1202</v>
      </c>
      <c r="B64">
        <v>71992</v>
      </c>
      <c r="C64">
        <v>3.5332414716263569E-2</v>
      </c>
      <c r="D64">
        <v>-9.4674943135650239E-2</v>
      </c>
      <c r="E64">
        <v>0.79812316346356482</v>
      </c>
      <c r="F64">
        <v>-0.74789829449268708</v>
      </c>
      <c r="G64">
        <v>3</v>
      </c>
      <c r="H64">
        <v>3</v>
      </c>
      <c r="I64">
        <v>5</v>
      </c>
      <c r="J64">
        <v>2</v>
      </c>
      <c r="K64" t="s">
        <v>814</v>
      </c>
    </row>
    <row r="65" spans="1:11" x14ac:dyDescent="0.25">
      <c r="A65">
        <v>1203</v>
      </c>
      <c r="B65">
        <v>81381</v>
      </c>
      <c r="C65">
        <v>-1.3364838010730703E-2</v>
      </c>
      <c r="D65">
        <v>-3.377909578178484E-2</v>
      </c>
      <c r="E65">
        <v>0.41509759064823543</v>
      </c>
      <c r="F65">
        <v>-0.70234437522420901</v>
      </c>
      <c r="G65">
        <v>3</v>
      </c>
      <c r="H65">
        <v>3</v>
      </c>
      <c r="I65">
        <v>4</v>
      </c>
      <c r="J65">
        <v>2</v>
      </c>
      <c r="K65" t="s">
        <v>815</v>
      </c>
    </row>
    <row r="66" spans="1:11" x14ac:dyDescent="0.25">
      <c r="A66">
        <v>1204</v>
      </c>
      <c r="B66">
        <v>66461</v>
      </c>
      <c r="C66">
        <v>0.125547593734018</v>
      </c>
      <c r="D66">
        <v>-0.20112117038834829</v>
      </c>
      <c r="E66">
        <v>0.69723965624930773</v>
      </c>
      <c r="F66">
        <v>-0.98262023884792582</v>
      </c>
      <c r="G66">
        <v>4</v>
      </c>
      <c r="H66">
        <v>2</v>
      </c>
      <c r="I66">
        <v>5</v>
      </c>
      <c r="J66">
        <v>1</v>
      </c>
      <c r="K66" t="s">
        <v>816</v>
      </c>
    </row>
    <row r="67" spans="1:11" x14ac:dyDescent="0.25">
      <c r="A67">
        <v>1205</v>
      </c>
      <c r="B67">
        <v>51951</v>
      </c>
      <c r="C67">
        <v>9.0787173037239821E-2</v>
      </c>
      <c r="D67">
        <v>0.17868336417152203</v>
      </c>
      <c r="E67">
        <v>0.79606036340503483</v>
      </c>
      <c r="F67">
        <v>-0.86562174799286595</v>
      </c>
      <c r="G67">
        <v>4</v>
      </c>
      <c r="H67">
        <v>4</v>
      </c>
      <c r="I67">
        <v>5</v>
      </c>
      <c r="J67">
        <v>2</v>
      </c>
      <c r="K67" t="s">
        <v>817</v>
      </c>
    </row>
    <row r="68" spans="1:11" x14ac:dyDescent="0.25">
      <c r="A68">
        <v>1301</v>
      </c>
      <c r="B68">
        <v>139250</v>
      </c>
      <c r="C68">
        <v>0.21261431099389821</v>
      </c>
      <c r="D68">
        <v>0.34092171169343755</v>
      </c>
      <c r="E68">
        <v>0.49834138733247757</v>
      </c>
      <c r="F68">
        <v>-0.96503891219429316</v>
      </c>
      <c r="G68">
        <v>4</v>
      </c>
      <c r="H68">
        <v>5</v>
      </c>
      <c r="I68">
        <v>5</v>
      </c>
      <c r="J68">
        <v>1</v>
      </c>
      <c r="K68" t="s">
        <v>818</v>
      </c>
    </row>
    <row r="69" spans="1:11" x14ac:dyDescent="0.25">
      <c r="A69">
        <v>1302</v>
      </c>
      <c r="B69">
        <v>227077</v>
      </c>
      <c r="C69">
        <v>0.22564262948018005</v>
      </c>
      <c r="D69">
        <v>8.8633122794748914E-2</v>
      </c>
      <c r="E69">
        <v>0.34242774552474109</v>
      </c>
      <c r="F69">
        <v>-0.82424655932979374</v>
      </c>
      <c r="G69">
        <v>4</v>
      </c>
      <c r="H69">
        <v>4</v>
      </c>
      <c r="I69">
        <v>4</v>
      </c>
      <c r="J69">
        <v>2</v>
      </c>
      <c r="K69" t="s">
        <v>819</v>
      </c>
    </row>
    <row r="70" spans="1:11" x14ac:dyDescent="0.25">
      <c r="A70">
        <v>1303</v>
      </c>
      <c r="B70">
        <v>98039</v>
      </c>
      <c r="C70">
        <v>0.19447538043684276</v>
      </c>
      <c r="D70">
        <v>0.28970150396020239</v>
      </c>
      <c r="E70">
        <v>0.61109755610598737</v>
      </c>
      <c r="F70">
        <v>-0.87550074916346809</v>
      </c>
      <c r="G70">
        <v>4</v>
      </c>
      <c r="H70">
        <v>5</v>
      </c>
      <c r="I70">
        <v>5</v>
      </c>
      <c r="J70">
        <v>2</v>
      </c>
      <c r="K70" t="s">
        <v>820</v>
      </c>
    </row>
    <row r="71" spans="1:11" x14ac:dyDescent="0.25">
      <c r="A71">
        <v>1304</v>
      </c>
      <c r="B71">
        <v>75824</v>
      </c>
      <c r="C71">
        <v>0.15055393917698678</v>
      </c>
      <c r="D71">
        <v>0.26393156313634497</v>
      </c>
      <c r="E71">
        <v>0.10285012543248727</v>
      </c>
      <c r="F71">
        <v>-1.0825986686895064</v>
      </c>
      <c r="G71">
        <v>4</v>
      </c>
      <c r="H71">
        <v>5</v>
      </c>
      <c r="I71">
        <v>4</v>
      </c>
      <c r="J71">
        <v>1</v>
      </c>
      <c r="K71" t="s">
        <v>506</v>
      </c>
    </row>
    <row r="72" spans="1:11" x14ac:dyDescent="0.25">
      <c r="A72">
        <v>1305</v>
      </c>
      <c r="B72">
        <v>1973</v>
      </c>
      <c r="C72">
        <v>-6.7007304631786516E-2</v>
      </c>
      <c r="D72">
        <v>1.7334416638639945</v>
      </c>
      <c r="E72">
        <v>-1.5584629145482882</v>
      </c>
      <c r="F72">
        <v>-0.85339790291235484</v>
      </c>
      <c r="G72">
        <v>3</v>
      </c>
      <c r="H72">
        <v>5</v>
      </c>
      <c r="I72">
        <v>1</v>
      </c>
      <c r="J72">
        <v>2</v>
      </c>
      <c r="K72" t="s">
        <v>821</v>
      </c>
    </row>
    <row r="73" spans="1:11" x14ac:dyDescent="0.25">
      <c r="A73">
        <v>1401</v>
      </c>
      <c r="B73">
        <v>37755</v>
      </c>
      <c r="C73">
        <v>7.2730283360923312E-2</v>
      </c>
      <c r="D73">
        <v>-6.3536431907130042E-2</v>
      </c>
      <c r="E73">
        <v>0.22627096739725133</v>
      </c>
      <c r="F73">
        <v>-1.1805917307705398</v>
      </c>
      <c r="G73">
        <v>4</v>
      </c>
      <c r="H73">
        <v>3</v>
      </c>
      <c r="I73">
        <v>4</v>
      </c>
      <c r="J73">
        <v>1</v>
      </c>
      <c r="K73" t="s">
        <v>822</v>
      </c>
    </row>
    <row r="74" spans="1:11" x14ac:dyDescent="0.25">
      <c r="A74">
        <v>1402</v>
      </c>
      <c r="B74">
        <v>17192</v>
      </c>
      <c r="C74">
        <v>3.8140523316272587E-2</v>
      </c>
      <c r="D74">
        <v>6.3714662613774842E-2</v>
      </c>
      <c r="E74">
        <v>0.25485952889738611</v>
      </c>
      <c r="F74">
        <v>-1.1856142393710878</v>
      </c>
      <c r="G74">
        <v>3</v>
      </c>
      <c r="H74">
        <v>4</v>
      </c>
      <c r="I74">
        <v>4</v>
      </c>
      <c r="J74">
        <v>1</v>
      </c>
      <c r="K74" t="s">
        <v>823</v>
      </c>
    </row>
    <row r="75" spans="1:11" x14ac:dyDescent="0.25">
      <c r="A75">
        <v>1403</v>
      </c>
      <c r="B75">
        <v>16566</v>
      </c>
      <c r="C75">
        <v>2.3952596869550865E-2</v>
      </c>
      <c r="D75">
        <v>0.34093586605321125</v>
      </c>
      <c r="E75">
        <v>0.38423197976990264</v>
      </c>
      <c r="F75">
        <v>-1.2409030062533828</v>
      </c>
      <c r="G75">
        <v>3</v>
      </c>
      <c r="H75">
        <v>5</v>
      </c>
      <c r="I75">
        <v>4</v>
      </c>
      <c r="J75">
        <v>1</v>
      </c>
      <c r="K75" t="s">
        <v>824</v>
      </c>
    </row>
    <row r="76" spans="1:11" x14ac:dyDescent="0.25">
      <c r="A76">
        <v>1404</v>
      </c>
      <c r="B76">
        <v>126680</v>
      </c>
      <c r="C76">
        <v>0.26950962923458921</v>
      </c>
      <c r="D76">
        <v>0.19030851653801117</v>
      </c>
      <c r="E76">
        <v>0.25928254113652577</v>
      </c>
      <c r="F76">
        <v>-0.80699665267225829</v>
      </c>
      <c r="G76">
        <v>5</v>
      </c>
      <c r="H76">
        <v>4</v>
      </c>
      <c r="I76">
        <v>4</v>
      </c>
      <c r="J76">
        <v>2</v>
      </c>
      <c r="K76" t="s">
        <v>825</v>
      </c>
    </row>
    <row r="77" spans="1:11" x14ac:dyDescent="0.25">
      <c r="A77">
        <v>1405</v>
      </c>
      <c r="B77">
        <v>6275</v>
      </c>
      <c r="C77">
        <v>0.13143713567056631</v>
      </c>
      <c r="D77">
        <v>0.12000133382296516</v>
      </c>
      <c r="E77">
        <v>-0.95299761512580528</v>
      </c>
      <c r="F77">
        <v>-1.0170564177955681</v>
      </c>
      <c r="G77">
        <v>4</v>
      </c>
      <c r="H77">
        <v>4</v>
      </c>
      <c r="I77">
        <v>1</v>
      </c>
      <c r="J77">
        <v>1</v>
      </c>
      <c r="K77" t="s">
        <v>826</v>
      </c>
    </row>
  </sheetData>
  <pageMargins left="0.75" right="0.75" top="1" bottom="1" header="0.5" footer="0.5"/>
  <pageSetup orientation="portrait" r:id="rId1"/>
  <headerFooter alignWithMargins="0"/>
</worksheet>
</file>

<file path=xl/worksheets/sheet2.xml><?xml version="1.0" encoding="utf-8"?>
<worksheet xmlns="http://schemas.openxmlformats.org/spreadsheetml/2006/main" xmlns:r="http://schemas.openxmlformats.org/officeDocument/2006/relationships" xmlns:mc="http://schemas.openxmlformats.org/markup-compatibility/2006" xmlns:x14ac="http://schemas.microsoft.com/office/spreadsheetml/2009/9/ac" mc:Ignorable="x14ac">
  <dimension ref="B1:G93"/>
  <sheetViews>
    <sheetView topLeftCell="A16" zoomScaleNormal="100" workbookViewId="0">
      <selection activeCell="B5" sqref="B5:C5"/>
    </sheetView>
  </sheetViews>
  <sheetFormatPr defaultRowHeight="12.75" x14ac:dyDescent="0.2"/>
  <cols>
    <col min="1" max="1" width="3.5703125" style="8" customWidth="1"/>
    <col min="2" max="2" width="38.7109375" style="8" customWidth="1"/>
    <col min="3" max="3" width="104" style="8" customWidth="1"/>
    <col min="4" max="16384" width="9.140625" style="8"/>
  </cols>
  <sheetData>
    <row r="1" spans="2:3" s="16" customFormat="1" ht="23.25" x14ac:dyDescent="0.35">
      <c r="B1" s="17" t="s">
        <v>12</v>
      </c>
    </row>
    <row r="2" spans="2:3" s="16" customFormat="1" x14ac:dyDescent="0.2"/>
    <row r="3" spans="2:3" s="10" customFormat="1" ht="15.75" x14ac:dyDescent="0.25">
      <c r="B3" s="15" t="s">
        <v>13</v>
      </c>
    </row>
    <row r="4" spans="2:3" s="10" customFormat="1" ht="15.75" x14ac:dyDescent="0.25"/>
    <row r="5" spans="2:3" s="10" customFormat="1" ht="30.75" customHeight="1" x14ac:dyDescent="0.25">
      <c r="B5" s="30" t="s">
        <v>14</v>
      </c>
      <c r="C5" s="30"/>
    </row>
    <row r="6" spans="2:3" s="10" customFormat="1" ht="16.5" customHeight="1" x14ac:dyDescent="0.25">
      <c r="B6" s="23"/>
      <c r="C6" s="23"/>
    </row>
    <row r="7" spans="2:3" s="10" customFormat="1" ht="31.5" x14ac:dyDescent="0.25">
      <c r="B7" s="13" t="s">
        <v>15</v>
      </c>
      <c r="C7" s="23"/>
    </row>
    <row r="8" spans="2:3" s="10" customFormat="1" ht="16.5" customHeight="1" x14ac:dyDescent="0.25">
      <c r="B8" s="23"/>
      <c r="C8" s="23"/>
    </row>
    <row r="9" spans="2:3" s="10" customFormat="1" ht="69.75" customHeight="1" x14ac:dyDescent="0.25">
      <c r="B9" s="30" t="s">
        <v>16</v>
      </c>
      <c r="C9" s="30"/>
    </row>
    <row r="10" spans="2:3" s="10" customFormat="1" ht="16.5" customHeight="1" x14ac:dyDescent="0.25">
      <c r="B10" s="13"/>
      <c r="C10" s="23"/>
    </row>
    <row r="11" spans="2:3" s="10" customFormat="1" ht="15.75" x14ac:dyDescent="0.25">
      <c r="B11" s="12" t="s">
        <v>17</v>
      </c>
      <c r="C11" s="12" t="s">
        <v>18</v>
      </c>
    </row>
    <row r="12" spans="2:3" s="10" customFormat="1" ht="15.75" x14ac:dyDescent="0.25">
      <c r="B12" s="11" t="s">
        <v>19</v>
      </c>
      <c r="C12" s="11" t="s">
        <v>20</v>
      </c>
    </row>
    <row r="13" spans="2:3" s="10" customFormat="1" ht="15.75" x14ac:dyDescent="0.25">
      <c r="B13" s="11" t="s">
        <v>21</v>
      </c>
      <c r="C13" s="11" t="s">
        <v>22</v>
      </c>
    </row>
    <row r="14" spans="2:3" s="10" customFormat="1" ht="15.75" x14ac:dyDescent="0.25">
      <c r="B14" s="11" t="s">
        <v>23</v>
      </c>
      <c r="C14" s="11" t="s">
        <v>24</v>
      </c>
    </row>
    <row r="15" spans="2:3" s="10" customFormat="1" ht="15.75" x14ac:dyDescent="0.25">
      <c r="B15" s="11" t="s">
        <v>25</v>
      </c>
      <c r="C15" s="11" t="s">
        <v>26</v>
      </c>
    </row>
    <row r="16" spans="2:3" s="10" customFormat="1" ht="15.75" x14ac:dyDescent="0.25">
      <c r="B16" s="13"/>
      <c r="C16" s="23"/>
    </row>
    <row r="17" spans="2:7" s="10" customFormat="1" ht="15.75" x14ac:dyDescent="0.25">
      <c r="B17" s="14" t="s">
        <v>27</v>
      </c>
    </row>
    <row r="18" spans="2:7" s="10" customFormat="1" ht="15.75" x14ac:dyDescent="0.25">
      <c r="B18" s="13"/>
      <c r="C18" s="23"/>
    </row>
    <row r="19" spans="2:7" s="10" customFormat="1" ht="15.75" x14ac:dyDescent="0.25">
      <c r="B19" s="12" t="s">
        <v>28</v>
      </c>
      <c r="C19" s="12" t="s">
        <v>29</v>
      </c>
    </row>
    <row r="20" spans="2:7" s="10" customFormat="1" ht="15.75" x14ac:dyDescent="0.25">
      <c r="B20" s="11" t="s">
        <v>30</v>
      </c>
      <c r="C20" s="11" t="s">
        <v>31</v>
      </c>
      <c r="G20" s="27"/>
    </row>
    <row r="21" spans="2:7" s="10" customFormat="1" ht="31.5" x14ac:dyDescent="0.25">
      <c r="B21" s="11" t="s">
        <v>32</v>
      </c>
      <c r="C21" s="26" t="s">
        <v>33</v>
      </c>
      <c r="G21" s="27"/>
    </row>
    <row r="22" spans="2:7" s="10" customFormat="1" ht="31.5" x14ac:dyDescent="0.25">
      <c r="B22" s="11" t="s">
        <v>34</v>
      </c>
      <c r="C22" s="26" t="s">
        <v>35</v>
      </c>
      <c r="G22" s="27"/>
    </row>
    <row r="23" spans="2:7" s="10" customFormat="1" ht="31.5" x14ac:dyDescent="0.25">
      <c r="B23" s="11" t="s">
        <v>36</v>
      </c>
      <c r="C23" s="26" t="s">
        <v>37</v>
      </c>
      <c r="G23" s="27"/>
    </row>
    <row r="24" spans="2:7" s="10" customFormat="1" ht="31.5" x14ac:dyDescent="0.25">
      <c r="B24" s="11" t="s">
        <v>38</v>
      </c>
      <c r="C24" s="26" t="s">
        <v>39</v>
      </c>
      <c r="G24" s="27"/>
    </row>
    <row r="25" spans="2:7" s="10" customFormat="1" ht="31.5" x14ac:dyDescent="0.25">
      <c r="B25" s="11" t="s">
        <v>40</v>
      </c>
      <c r="C25" s="26" t="s">
        <v>41</v>
      </c>
      <c r="G25" s="27"/>
    </row>
    <row r="26" spans="2:7" s="10" customFormat="1" ht="31.5" x14ac:dyDescent="0.25">
      <c r="B26" s="11" t="s">
        <v>42</v>
      </c>
      <c r="C26" s="26" t="s">
        <v>43</v>
      </c>
      <c r="G26" s="27"/>
    </row>
    <row r="27" spans="2:7" s="10" customFormat="1" ht="47.25" x14ac:dyDescent="0.25">
      <c r="B27" s="11" t="s">
        <v>44</v>
      </c>
      <c r="C27" s="26" t="s">
        <v>45</v>
      </c>
      <c r="G27" s="27"/>
    </row>
    <row r="28" spans="2:7" s="10" customFormat="1" ht="47.25" x14ac:dyDescent="0.25">
      <c r="B28" s="11" t="s">
        <v>46</v>
      </c>
      <c r="C28" s="26" t="s">
        <v>47</v>
      </c>
    </row>
    <row r="29" spans="2:7" s="10" customFormat="1" ht="18" customHeight="1" x14ac:dyDescent="0.25">
      <c r="B29" s="11" t="s">
        <v>48</v>
      </c>
      <c r="C29" s="11" t="s">
        <v>49</v>
      </c>
    </row>
    <row r="30" spans="2:7" s="10" customFormat="1" ht="18" customHeight="1" x14ac:dyDescent="0.25">
      <c r="B30" s="11" t="s">
        <v>50</v>
      </c>
      <c r="C30" s="11" t="s">
        <v>51</v>
      </c>
    </row>
    <row r="31" spans="2:7" s="10" customFormat="1" ht="18" customHeight="1" x14ac:dyDescent="0.25">
      <c r="B31" s="11" t="s">
        <v>52</v>
      </c>
      <c r="C31" s="11" t="s">
        <v>53</v>
      </c>
    </row>
    <row r="32" spans="2:7" s="10" customFormat="1" ht="18" customHeight="1" x14ac:dyDescent="0.25">
      <c r="B32" s="11" t="s">
        <v>54</v>
      </c>
      <c r="C32" s="11" t="s">
        <v>55</v>
      </c>
    </row>
    <row r="33" spans="2:3" s="10" customFormat="1" ht="18" customHeight="1" x14ac:dyDescent="0.25">
      <c r="B33" s="11" t="s">
        <v>56</v>
      </c>
      <c r="C33" s="11" t="s">
        <v>57</v>
      </c>
    </row>
    <row r="34" spans="2:3" s="10" customFormat="1" ht="18" customHeight="1" x14ac:dyDescent="0.25">
      <c r="B34" s="11" t="s">
        <v>58</v>
      </c>
      <c r="C34" s="11" t="s">
        <v>59</v>
      </c>
    </row>
    <row r="35" spans="2:3" s="10" customFormat="1" ht="18" customHeight="1" x14ac:dyDescent="0.25">
      <c r="B35" s="11" t="s">
        <v>60</v>
      </c>
      <c r="C35" s="11" t="s">
        <v>61</v>
      </c>
    </row>
    <row r="36" spans="2:3" s="10" customFormat="1" ht="18" customHeight="1" x14ac:dyDescent="0.25">
      <c r="B36" s="11" t="s">
        <v>62</v>
      </c>
      <c r="C36" s="11" t="s">
        <v>63</v>
      </c>
    </row>
    <row r="37" spans="2:3" s="10" customFormat="1" ht="18" customHeight="1" x14ac:dyDescent="0.25">
      <c r="B37" s="11" t="s">
        <v>64</v>
      </c>
      <c r="C37" s="11" t="s">
        <v>65</v>
      </c>
    </row>
    <row r="38" spans="2:3" s="10" customFormat="1" ht="18" customHeight="1" x14ac:dyDescent="0.25">
      <c r="B38" s="11" t="s">
        <v>66</v>
      </c>
      <c r="C38" s="11" t="s">
        <v>67</v>
      </c>
    </row>
    <row r="39" spans="2:3" s="10" customFormat="1" ht="15.75" x14ac:dyDescent="0.25">
      <c r="B39" s="25"/>
    </row>
    <row r="40" spans="2:3" s="10" customFormat="1" ht="52.5" customHeight="1" x14ac:dyDescent="0.25">
      <c r="B40" s="28" t="s">
        <v>68</v>
      </c>
      <c r="C40" s="29"/>
    </row>
    <row r="42" spans="2:3" x14ac:dyDescent="0.2">
      <c r="B42" s="9"/>
      <c r="C42" s="9"/>
    </row>
    <row r="44" spans="2:3" x14ac:dyDescent="0.2">
      <c r="C44" s="9"/>
    </row>
    <row r="90" ht="25.5" customHeight="1" x14ac:dyDescent="0.2"/>
    <row r="91" ht="12.75" customHeight="1" x14ac:dyDescent="0.2"/>
    <row r="92" ht="24" customHeight="1" x14ac:dyDescent="0.2"/>
    <row r="93" ht="12.75" customHeight="1" x14ac:dyDescent="0.2"/>
  </sheetData>
  <mergeCells count="3">
    <mergeCell ref="B40:C40"/>
    <mergeCell ref="B5:C5"/>
    <mergeCell ref="B9:C9"/>
  </mergeCells>
  <pageMargins left="0.7" right="0.7" top="0.75" bottom="0.75" header="0.3" footer="0.3"/>
  <pageSetup orientation="portrait" r:id="rId1"/>
</worksheet>
</file>

<file path=xl/worksheets/sheet3.xml><?xml version="1.0" encoding="utf-8"?>
<worksheet xmlns="http://schemas.openxmlformats.org/spreadsheetml/2006/main" xmlns:r="http://schemas.openxmlformats.org/officeDocument/2006/relationships" xmlns:mc="http://schemas.openxmlformats.org/markup-compatibility/2006" xmlns:x14ac="http://schemas.microsoft.com/office/spreadsheetml/2009/9/ac" mc:Ignorable="x14ac">
  <dimension ref="B1:B52"/>
  <sheetViews>
    <sheetView zoomScaleNormal="100" workbookViewId="0"/>
  </sheetViews>
  <sheetFormatPr defaultRowHeight="12.75" x14ac:dyDescent="0.2"/>
  <cols>
    <col min="1" max="1" width="3.5703125" style="16" customWidth="1"/>
    <col min="2" max="2" width="96.140625" style="18" customWidth="1"/>
    <col min="3" max="16384" width="9.140625" style="16"/>
  </cols>
  <sheetData>
    <row r="1" spans="2:2" ht="23.25" x14ac:dyDescent="0.35">
      <c r="B1" s="21" t="s">
        <v>69</v>
      </c>
    </row>
    <row r="2" spans="2:2" ht="15.75" x14ac:dyDescent="0.25">
      <c r="B2" s="19"/>
    </row>
    <row r="3" spans="2:2" ht="15.75" x14ac:dyDescent="0.25">
      <c r="B3" s="20" t="s">
        <v>70</v>
      </c>
    </row>
    <row r="4" spans="2:2" ht="78.75" x14ac:dyDescent="0.25">
      <c r="B4" s="19" t="s">
        <v>71</v>
      </c>
    </row>
    <row r="5" spans="2:2" ht="15.75" x14ac:dyDescent="0.25">
      <c r="B5" s="20" t="s">
        <v>72</v>
      </c>
    </row>
    <row r="6" spans="2:2" ht="46.5" x14ac:dyDescent="0.25">
      <c r="B6" s="19" t="s">
        <v>73</v>
      </c>
    </row>
    <row r="7" spans="2:2" ht="15.75" x14ac:dyDescent="0.25">
      <c r="B7" s="19"/>
    </row>
    <row r="8" spans="2:2" ht="15.75" x14ac:dyDescent="0.25">
      <c r="B8" s="19"/>
    </row>
    <row r="9" spans="2:2" ht="15.75" x14ac:dyDescent="0.25">
      <c r="B9" s="19"/>
    </row>
    <row r="10" spans="2:2" ht="15.75" x14ac:dyDescent="0.25">
      <c r="B10" s="19"/>
    </row>
    <row r="11" spans="2:2" ht="15.75" x14ac:dyDescent="0.25">
      <c r="B11" s="19"/>
    </row>
    <row r="12" spans="2:2" ht="15.75" x14ac:dyDescent="0.25">
      <c r="B12" s="19"/>
    </row>
    <row r="13" spans="2:2" ht="15.75" x14ac:dyDescent="0.25">
      <c r="B13" s="19"/>
    </row>
    <row r="14" spans="2:2" ht="15.75" x14ac:dyDescent="0.25">
      <c r="B14" s="19"/>
    </row>
    <row r="15" spans="2:2" ht="15.75" x14ac:dyDescent="0.25">
      <c r="B15" s="19"/>
    </row>
    <row r="16" spans="2:2" ht="15.75" x14ac:dyDescent="0.25">
      <c r="B16" s="19"/>
    </row>
    <row r="17" spans="2:2" ht="15.75" x14ac:dyDescent="0.25">
      <c r="B17" s="19"/>
    </row>
    <row r="18" spans="2:2" ht="15.75" x14ac:dyDescent="0.25">
      <c r="B18" s="19"/>
    </row>
    <row r="19" spans="2:2" ht="15.75" x14ac:dyDescent="0.25">
      <c r="B19" s="19"/>
    </row>
    <row r="20" spans="2:2" ht="15.75" x14ac:dyDescent="0.25">
      <c r="B20" s="19"/>
    </row>
    <row r="21" spans="2:2" ht="15.75" x14ac:dyDescent="0.25">
      <c r="B21" s="19"/>
    </row>
    <row r="22" spans="2:2" ht="15.75" x14ac:dyDescent="0.25">
      <c r="B22" s="19"/>
    </row>
    <row r="23" spans="2:2" ht="15.75" x14ac:dyDescent="0.25">
      <c r="B23" s="19"/>
    </row>
    <row r="24" spans="2:2" ht="15.75" x14ac:dyDescent="0.25">
      <c r="B24" s="19"/>
    </row>
    <row r="25" spans="2:2" ht="15.75" x14ac:dyDescent="0.25">
      <c r="B25" s="19"/>
    </row>
    <row r="26" spans="2:2" ht="15.75" x14ac:dyDescent="0.25">
      <c r="B26" s="19"/>
    </row>
    <row r="27" spans="2:2" ht="15.75" x14ac:dyDescent="0.25">
      <c r="B27" s="19"/>
    </row>
    <row r="28" spans="2:2" ht="15.75" x14ac:dyDescent="0.25">
      <c r="B28" s="19"/>
    </row>
    <row r="29" spans="2:2" ht="15.75" x14ac:dyDescent="0.25">
      <c r="B29" s="19"/>
    </row>
    <row r="30" spans="2:2" ht="15.75" x14ac:dyDescent="0.25">
      <c r="B30" s="19"/>
    </row>
    <row r="31" spans="2:2" ht="15.75" x14ac:dyDescent="0.25">
      <c r="B31" s="19"/>
    </row>
    <row r="32" spans="2:2" ht="15.75" x14ac:dyDescent="0.25">
      <c r="B32" s="19"/>
    </row>
    <row r="33" spans="2:2" ht="15.75" x14ac:dyDescent="0.25">
      <c r="B33" s="19"/>
    </row>
    <row r="34" spans="2:2" ht="15.75" x14ac:dyDescent="0.25">
      <c r="B34" s="19"/>
    </row>
    <row r="35" spans="2:2" ht="15.75" x14ac:dyDescent="0.25">
      <c r="B35" s="19"/>
    </row>
    <row r="36" spans="2:2" ht="15.75" x14ac:dyDescent="0.25">
      <c r="B36" s="19"/>
    </row>
    <row r="37" spans="2:2" ht="15.75" x14ac:dyDescent="0.25">
      <c r="B37" s="19"/>
    </row>
    <row r="38" spans="2:2" ht="15.75" x14ac:dyDescent="0.25">
      <c r="B38" s="19"/>
    </row>
    <row r="39" spans="2:2" ht="15.75" x14ac:dyDescent="0.25">
      <c r="B39" s="19"/>
    </row>
    <row r="40" spans="2:2" ht="15.75" x14ac:dyDescent="0.25">
      <c r="B40" s="19"/>
    </row>
    <row r="41" spans="2:2" ht="15.75" x14ac:dyDescent="0.25">
      <c r="B41" s="19"/>
    </row>
    <row r="42" spans="2:2" ht="15.75" x14ac:dyDescent="0.25">
      <c r="B42" s="19"/>
    </row>
    <row r="43" spans="2:2" ht="15.75" x14ac:dyDescent="0.25">
      <c r="B43" s="19"/>
    </row>
    <row r="44" spans="2:2" ht="15.75" x14ac:dyDescent="0.25">
      <c r="B44" s="19"/>
    </row>
    <row r="45" spans="2:2" ht="15.75" x14ac:dyDescent="0.25">
      <c r="B45" s="19"/>
    </row>
    <row r="46" spans="2:2" ht="15.75" x14ac:dyDescent="0.25">
      <c r="B46" s="19"/>
    </row>
    <row r="47" spans="2:2" ht="15.75" x14ac:dyDescent="0.25">
      <c r="B47" s="19"/>
    </row>
    <row r="48" spans="2:2" ht="15.75" x14ac:dyDescent="0.25">
      <c r="B48" s="19"/>
    </row>
    <row r="49" spans="2:2" ht="15.75" x14ac:dyDescent="0.25">
      <c r="B49" s="19"/>
    </row>
    <row r="50" spans="2:2" ht="15.75" x14ac:dyDescent="0.25">
      <c r="B50" s="19"/>
    </row>
    <row r="51" spans="2:2" ht="15.75" x14ac:dyDescent="0.25">
      <c r="B51" s="19"/>
    </row>
    <row r="52" spans="2:2" ht="15.75" x14ac:dyDescent="0.25">
      <c r="B52" s="19"/>
    </row>
  </sheetData>
  <pageMargins left="0.7" right="0.7" top="0.75" bottom="0.75" header="0.3" footer="0.3"/>
  <pageSetup orientation="portrait"/>
</worksheet>
</file>

<file path=xl/worksheets/sheet4.xml><?xml version="1.0" encoding="utf-8"?>
<worksheet xmlns="http://schemas.openxmlformats.org/spreadsheetml/2006/main" xmlns:r="http://schemas.openxmlformats.org/officeDocument/2006/relationships" xmlns:mc="http://schemas.openxmlformats.org/markup-compatibility/2006" xmlns:x14ac="http://schemas.microsoft.com/office/spreadsheetml/2009/9/ac" mc:Ignorable="x14ac">
  <dimension ref="A1:J20469"/>
  <sheetViews>
    <sheetView zoomScaleNormal="100" workbookViewId="0"/>
  </sheetViews>
  <sheetFormatPr defaultRowHeight="15" x14ac:dyDescent="0.25"/>
  <cols>
    <col min="1" max="1" width="9" customWidth="1"/>
    <col min="2" max="2" width="13" customWidth="1"/>
    <col min="3" max="3" width="26" customWidth="1"/>
    <col min="4" max="4" width="24" customWidth="1"/>
    <col min="5" max="5" width="21" customWidth="1"/>
    <col min="6" max="6" width="23" customWidth="1"/>
    <col min="7" max="7" width="28" customWidth="1"/>
    <col min="8" max="8" width="26" customWidth="1"/>
    <col min="9" max="9" width="23" customWidth="1"/>
    <col min="10" max="10" width="25" customWidth="1"/>
  </cols>
  <sheetData>
    <row r="1" spans="1:10" x14ac:dyDescent="0.25">
      <c r="A1" t="s">
        <v>48</v>
      </c>
      <c r="B1" t="s">
        <v>30</v>
      </c>
      <c r="C1" t="s">
        <v>32</v>
      </c>
      <c r="D1" t="s">
        <v>36</v>
      </c>
      <c r="E1" t="s">
        <v>40</v>
      </c>
      <c r="F1" t="s">
        <v>44</v>
      </c>
      <c r="G1" t="s">
        <v>34</v>
      </c>
      <c r="H1" t="s">
        <v>38</v>
      </c>
      <c r="I1" t="s">
        <v>42</v>
      </c>
      <c r="J1" t="s">
        <v>46</v>
      </c>
    </row>
    <row r="2" spans="1:10" x14ac:dyDescent="0.25">
      <c r="A2" t="s">
        <v>4029</v>
      </c>
      <c r="B2">
        <v>457</v>
      </c>
      <c r="C2">
        <v>0.14823896811611403</v>
      </c>
      <c r="D2">
        <v>-0.21648784543300717</v>
      </c>
      <c r="E2">
        <v>0.19984167661151814</v>
      </c>
      <c r="F2">
        <v>-1.3223988221241592</v>
      </c>
      <c r="G2">
        <v>4</v>
      </c>
      <c r="H2">
        <v>3</v>
      </c>
      <c r="I2">
        <v>4</v>
      </c>
      <c r="J2">
        <v>1</v>
      </c>
    </row>
    <row r="3" spans="1:10" x14ac:dyDescent="0.25">
      <c r="A3" t="s">
        <v>4030</v>
      </c>
      <c r="B3">
        <v>449</v>
      </c>
      <c r="C3">
        <v>-7.2157512592861545E-3</v>
      </c>
      <c r="D3">
        <v>6.3747742048406802E-2</v>
      </c>
      <c r="E3">
        <v>0.24648137747453955</v>
      </c>
      <c r="F3">
        <v>-1.3459763111208578</v>
      </c>
      <c r="G3">
        <v>4</v>
      </c>
      <c r="H3">
        <v>4</v>
      </c>
      <c r="I3">
        <v>4</v>
      </c>
      <c r="J3">
        <v>1</v>
      </c>
    </row>
    <row r="4" spans="1:10" x14ac:dyDescent="0.25">
      <c r="A4" t="s">
        <v>4031</v>
      </c>
      <c r="B4">
        <v>472</v>
      </c>
      <c r="C4">
        <v>1.8472832732826849E-2</v>
      </c>
      <c r="D4">
        <v>-0.46829336106506969</v>
      </c>
      <c r="E4">
        <v>-0.27306764083807056</v>
      </c>
      <c r="F4">
        <v>-1.2779527113411608</v>
      </c>
      <c r="G4">
        <v>4</v>
      </c>
      <c r="H4">
        <v>2</v>
      </c>
      <c r="I4">
        <v>3</v>
      </c>
      <c r="J4">
        <v>1</v>
      </c>
    </row>
    <row r="5" spans="1:10" x14ac:dyDescent="0.25">
      <c r="A5" t="s">
        <v>4032</v>
      </c>
      <c r="B5">
        <v>495</v>
      </c>
      <c r="C5">
        <v>-0.32589584266045218</v>
      </c>
      <c r="D5">
        <v>0.32431823215928413</v>
      </c>
      <c r="E5">
        <v>0.12997244938333011</v>
      </c>
      <c r="F5">
        <v>-1.5396901189820518</v>
      </c>
      <c r="G5">
        <v>3</v>
      </c>
      <c r="H5">
        <v>4</v>
      </c>
      <c r="I5">
        <v>4</v>
      </c>
      <c r="J5">
        <v>1</v>
      </c>
    </row>
    <row r="6" spans="1:10" x14ac:dyDescent="0.25">
      <c r="A6" t="s">
        <v>4033</v>
      </c>
      <c r="B6">
        <v>533</v>
      </c>
      <c r="C6">
        <v>-0.58165810283214037</v>
      </c>
      <c r="D6">
        <v>1.2777045813151339E-2</v>
      </c>
      <c r="E6">
        <v>0.59513684549825474</v>
      </c>
      <c r="F6">
        <v>-1.1688521616787257</v>
      </c>
      <c r="G6">
        <v>2</v>
      </c>
      <c r="H6">
        <v>3</v>
      </c>
      <c r="I6">
        <v>5</v>
      </c>
      <c r="J6">
        <v>1</v>
      </c>
    </row>
    <row r="7" spans="1:10" x14ac:dyDescent="0.25">
      <c r="A7" t="s">
        <v>4034</v>
      </c>
      <c r="B7">
        <v>485</v>
      </c>
      <c r="C7">
        <v>-0.46184785098523157</v>
      </c>
      <c r="D7">
        <v>-0.35556191446666296</v>
      </c>
      <c r="E7">
        <v>0.2926608055608052</v>
      </c>
      <c r="F7">
        <v>-0.84412296962991096</v>
      </c>
      <c r="G7">
        <v>2</v>
      </c>
      <c r="H7">
        <v>3</v>
      </c>
      <c r="I7">
        <v>4</v>
      </c>
      <c r="J7">
        <v>2</v>
      </c>
    </row>
    <row r="8" spans="1:10" x14ac:dyDescent="0.25">
      <c r="A8" t="s">
        <v>4035</v>
      </c>
      <c r="B8">
        <v>402</v>
      </c>
      <c r="C8">
        <v>-0.47355426798971889</v>
      </c>
      <c r="D8">
        <v>0.1269566031942741</v>
      </c>
      <c r="E8">
        <v>0.65099650454093339</v>
      </c>
      <c r="F8">
        <v>-1.3886701295099158</v>
      </c>
      <c r="G8">
        <v>2</v>
      </c>
      <c r="H8">
        <v>4</v>
      </c>
      <c r="I8">
        <v>5</v>
      </c>
      <c r="J8">
        <v>1</v>
      </c>
    </row>
    <row r="9" spans="1:10" x14ac:dyDescent="0.25">
      <c r="A9" t="s">
        <v>4036</v>
      </c>
      <c r="B9">
        <v>383</v>
      </c>
      <c r="C9">
        <v>0.19539704493667528</v>
      </c>
      <c r="D9">
        <v>-0.38628781616658825</v>
      </c>
      <c r="E9">
        <v>1.4303692661883576</v>
      </c>
      <c r="F9">
        <v>-0.79094744580390053</v>
      </c>
      <c r="G9">
        <v>4</v>
      </c>
      <c r="H9">
        <v>3</v>
      </c>
      <c r="I9">
        <v>5</v>
      </c>
      <c r="J9">
        <v>2</v>
      </c>
    </row>
    <row r="10" spans="1:10" x14ac:dyDescent="0.25">
      <c r="A10" t="s">
        <v>4037</v>
      </c>
      <c r="B10">
        <v>519</v>
      </c>
      <c r="C10">
        <v>-0.20933573928025817</v>
      </c>
      <c r="D10">
        <v>-0.62211811619951074</v>
      </c>
      <c r="E10">
        <v>0.38076146877011813</v>
      </c>
      <c r="F10">
        <v>-1.0823599711218619</v>
      </c>
      <c r="G10">
        <v>3</v>
      </c>
      <c r="H10">
        <v>2</v>
      </c>
      <c r="I10">
        <v>4</v>
      </c>
      <c r="J10">
        <v>1</v>
      </c>
    </row>
    <row r="11" spans="1:10" x14ac:dyDescent="0.25">
      <c r="A11" t="s">
        <v>4038</v>
      </c>
      <c r="B11">
        <v>450</v>
      </c>
      <c r="C11">
        <v>-0.83460773896512086</v>
      </c>
      <c r="D11">
        <v>-0.7993153024299714</v>
      </c>
      <c r="E11">
        <v>9.9264060765050677E-2</v>
      </c>
      <c r="F11">
        <v>-1.3828266691215632</v>
      </c>
      <c r="G11">
        <v>1</v>
      </c>
      <c r="H11">
        <v>2</v>
      </c>
      <c r="I11">
        <v>4</v>
      </c>
      <c r="J11">
        <v>1</v>
      </c>
    </row>
    <row r="12" spans="1:10" x14ac:dyDescent="0.25">
      <c r="A12" t="s">
        <v>4039</v>
      </c>
      <c r="B12">
        <v>402</v>
      </c>
      <c r="C12">
        <v>-5.0187124203735625E-2</v>
      </c>
      <c r="D12">
        <v>-2.2781495727821247E-2</v>
      </c>
      <c r="E12">
        <v>0.25000249480737491</v>
      </c>
      <c r="F12">
        <v>-1.3751568015613356</v>
      </c>
      <c r="G12">
        <v>3</v>
      </c>
      <c r="H12">
        <v>3</v>
      </c>
      <c r="I12">
        <v>4</v>
      </c>
      <c r="J12">
        <v>1</v>
      </c>
    </row>
    <row r="13" spans="1:10" x14ac:dyDescent="0.25">
      <c r="A13" t="s">
        <v>4040</v>
      </c>
      <c r="B13">
        <v>488</v>
      </c>
      <c r="C13">
        <v>-0.59126456332288013</v>
      </c>
      <c r="D13">
        <v>-0.49892861379969711</v>
      </c>
      <c r="E13">
        <v>9.8287628069488167E-2</v>
      </c>
      <c r="F13">
        <v>-0.80336146288146204</v>
      </c>
      <c r="G13">
        <v>2</v>
      </c>
      <c r="H13">
        <v>2</v>
      </c>
      <c r="I13">
        <v>4</v>
      </c>
      <c r="J13">
        <v>2</v>
      </c>
    </row>
    <row r="14" spans="1:10" x14ac:dyDescent="0.25">
      <c r="A14" t="s">
        <v>4041</v>
      </c>
      <c r="B14">
        <v>461</v>
      </c>
      <c r="C14">
        <v>-0.75663556475563842</v>
      </c>
      <c r="D14">
        <v>-0.11828908523791569</v>
      </c>
      <c r="E14">
        <v>0.32039657296569451</v>
      </c>
      <c r="F14">
        <v>-1.2408912776903467</v>
      </c>
      <c r="G14">
        <v>2</v>
      </c>
      <c r="H14">
        <v>3</v>
      </c>
      <c r="I14">
        <v>4</v>
      </c>
      <c r="J14">
        <v>1</v>
      </c>
    </row>
    <row r="15" spans="1:10" x14ac:dyDescent="0.25">
      <c r="A15" t="s">
        <v>4042</v>
      </c>
      <c r="B15">
        <v>429</v>
      </c>
      <c r="C15">
        <v>-0.93473748942120549</v>
      </c>
      <c r="D15">
        <v>-0.96892006173751222</v>
      </c>
      <c r="E15">
        <v>-0.34912539299456263</v>
      </c>
      <c r="F15">
        <v>-0.82961939116007333</v>
      </c>
      <c r="G15">
        <v>1</v>
      </c>
      <c r="H15">
        <v>1</v>
      </c>
      <c r="I15">
        <v>2</v>
      </c>
      <c r="J15">
        <v>2</v>
      </c>
    </row>
    <row r="16" spans="1:10" x14ac:dyDescent="0.25">
      <c r="A16" t="s">
        <v>4043</v>
      </c>
      <c r="B16">
        <v>435</v>
      </c>
      <c r="C16">
        <v>-0.48972183560071775</v>
      </c>
      <c r="D16">
        <v>-0.97868969750548684</v>
      </c>
      <c r="E16">
        <v>-0.48011492930438993</v>
      </c>
      <c r="F16">
        <v>-0.60013965672998537</v>
      </c>
      <c r="G16">
        <v>2</v>
      </c>
      <c r="H16">
        <v>1</v>
      </c>
      <c r="I16">
        <v>2</v>
      </c>
      <c r="J16">
        <v>2</v>
      </c>
    </row>
    <row r="17" spans="1:10" x14ac:dyDescent="0.25">
      <c r="A17" t="s">
        <v>4044</v>
      </c>
      <c r="B17">
        <v>495</v>
      </c>
      <c r="C17">
        <v>-0.67763108411591033</v>
      </c>
      <c r="D17">
        <v>-0.39190928414338549</v>
      </c>
      <c r="E17">
        <v>7.6411621931119791E-2</v>
      </c>
      <c r="F17">
        <v>-0.99224557979762851</v>
      </c>
      <c r="G17">
        <v>2</v>
      </c>
      <c r="H17">
        <v>3</v>
      </c>
      <c r="I17">
        <v>4</v>
      </c>
      <c r="J17">
        <v>1</v>
      </c>
    </row>
    <row r="18" spans="1:10" x14ac:dyDescent="0.25">
      <c r="A18" t="s">
        <v>4045</v>
      </c>
      <c r="B18">
        <v>490</v>
      </c>
      <c r="C18">
        <v>-0.58107494162951889</v>
      </c>
      <c r="D18">
        <v>-0.12380196471061196</v>
      </c>
      <c r="E18">
        <v>0.54189593491640198</v>
      </c>
      <c r="F18">
        <v>-0.90936127021776803</v>
      </c>
      <c r="G18">
        <v>2</v>
      </c>
      <c r="H18">
        <v>3</v>
      </c>
      <c r="I18">
        <v>4</v>
      </c>
      <c r="J18">
        <v>1</v>
      </c>
    </row>
    <row r="19" spans="1:10" x14ac:dyDescent="0.25">
      <c r="A19" t="s">
        <v>4046</v>
      </c>
      <c r="B19">
        <v>1089</v>
      </c>
      <c r="C19">
        <v>-0.65844252453609942</v>
      </c>
      <c r="D19">
        <v>-0.47526008227337213</v>
      </c>
      <c r="E19">
        <v>-0.12726015347536523</v>
      </c>
      <c r="F19">
        <v>-0.56978460488066773</v>
      </c>
      <c r="G19">
        <v>2</v>
      </c>
      <c r="H19">
        <v>2</v>
      </c>
      <c r="I19">
        <v>3</v>
      </c>
      <c r="J19">
        <v>2</v>
      </c>
    </row>
    <row r="20" spans="1:10" x14ac:dyDescent="0.25">
      <c r="A20" t="s">
        <v>4047</v>
      </c>
      <c r="B20">
        <v>821</v>
      </c>
      <c r="C20">
        <v>-0.21407015073644159</v>
      </c>
      <c r="D20">
        <v>-1.0429646814623834</v>
      </c>
      <c r="E20">
        <v>0.4839645893506348</v>
      </c>
      <c r="F20">
        <v>-0.96371821533849489</v>
      </c>
      <c r="G20">
        <v>3</v>
      </c>
      <c r="H20">
        <v>1</v>
      </c>
      <c r="I20">
        <v>4</v>
      </c>
      <c r="J20">
        <v>1</v>
      </c>
    </row>
    <row r="21" spans="1:10" x14ac:dyDescent="0.25">
      <c r="A21" t="s">
        <v>4048</v>
      </c>
    </row>
    <row r="22" spans="1:10" x14ac:dyDescent="0.25">
      <c r="A22" t="s">
        <v>4049</v>
      </c>
    </row>
    <row r="23" spans="1:10" x14ac:dyDescent="0.25">
      <c r="A23" t="s">
        <v>4050</v>
      </c>
    </row>
    <row r="24" spans="1:10" x14ac:dyDescent="0.25">
      <c r="A24" t="s">
        <v>4051</v>
      </c>
    </row>
    <row r="25" spans="1:10" x14ac:dyDescent="0.25">
      <c r="A25" t="s">
        <v>4052</v>
      </c>
    </row>
    <row r="26" spans="1:10" x14ac:dyDescent="0.25">
      <c r="A26" t="s">
        <v>4053</v>
      </c>
      <c r="B26">
        <v>601</v>
      </c>
      <c r="C26">
        <v>-0.52577075413039154</v>
      </c>
      <c r="D26">
        <v>-1.2700739176817404</v>
      </c>
      <c r="E26">
        <v>0.55630343123171788</v>
      </c>
      <c r="F26">
        <v>-0.38496211995447521</v>
      </c>
      <c r="G26">
        <v>2</v>
      </c>
      <c r="H26">
        <v>1</v>
      </c>
      <c r="I26">
        <v>4</v>
      </c>
      <c r="J26">
        <v>3</v>
      </c>
    </row>
    <row r="27" spans="1:10" x14ac:dyDescent="0.25">
      <c r="A27" t="s">
        <v>4054</v>
      </c>
      <c r="B27">
        <v>1215</v>
      </c>
      <c r="C27">
        <v>0.31600247792524089</v>
      </c>
      <c r="D27">
        <v>-0.28074866314199876</v>
      </c>
      <c r="E27">
        <v>1.2386717246956604</v>
      </c>
      <c r="F27">
        <v>-0.35886205543845134</v>
      </c>
      <c r="G27">
        <v>4</v>
      </c>
      <c r="H27">
        <v>3</v>
      </c>
      <c r="I27">
        <v>5</v>
      </c>
      <c r="J27">
        <v>3</v>
      </c>
    </row>
    <row r="28" spans="1:10" x14ac:dyDescent="0.25">
      <c r="A28" t="s">
        <v>4055</v>
      </c>
      <c r="B28">
        <v>392</v>
      </c>
      <c r="C28">
        <v>-0.59214647588674996</v>
      </c>
      <c r="D28">
        <v>0.72597743339063758</v>
      </c>
      <c r="E28">
        <v>-0.11442876130048024</v>
      </c>
      <c r="F28">
        <v>-0.24144292425975222</v>
      </c>
      <c r="G28">
        <v>2</v>
      </c>
      <c r="H28">
        <v>5</v>
      </c>
      <c r="I28">
        <v>3</v>
      </c>
      <c r="J28">
        <v>3</v>
      </c>
    </row>
    <row r="29" spans="1:10" x14ac:dyDescent="0.25">
      <c r="A29" t="s">
        <v>4056</v>
      </c>
      <c r="B29">
        <v>441</v>
      </c>
      <c r="C29">
        <v>-0.57318612441934347</v>
      </c>
      <c r="D29">
        <v>0.1915439642649161</v>
      </c>
      <c r="E29">
        <v>1.6131841187977474</v>
      </c>
      <c r="F29">
        <v>-0.65026623424480201</v>
      </c>
      <c r="G29">
        <v>2</v>
      </c>
      <c r="H29">
        <v>4</v>
      </c>
      <c r="I29">
        <v>5</v>
      </c>
      <c r="J29">
        <v>2</v>
      </c>
    </row>
    <row r="30" spans="1:10" x14ac:dyDescent="0.25">
      <c r="A30" t="s">
        <v>4057</v>
      </c>
      <c r="B30">
        <v>765</v>
      </c>
      <c r="C30">
        <v>-0.56909856510607759</v>
      </c>
      <c r="D30">
        <v>2.8613541694206845</v>
      </c>
      <c r="E30">
        <v>-1.032734309006424</v>
      </c>
      <c r="F30">
        <v>0.34664318630752755</v>
      </c>
      <c r="G30">
        <v>2</v>
      </c>
      <c r="H30">
        <v>5</v>
      </c>
      <c r="I30">
        <v>1</v>
      </c>
      <c r="J30">
        <v>4</v>
      </c>
    </row>
    <row r="31" spans="1:10" x14ac:dyDescent="0.25">
      <c r="A31" t="s">
        <v>4058</v>
      </c>
      <c r="B31">
        <v>392</v>
      </c>
      <c r="C31">
        <v>-0.15803751814968753</v>
      </c>
      <c r="D31">
        <v>-0.41652953983241203</v>
      </c>
      <c r="E31">
        <v>1.1202187071387864</v>
      </c>
      <c r="F31">
        <v>-1.3045966968591984</v>
      </c>
      <c r="G31">
        <v>3</v>
      </c>
      <c r="H31">
        <v>2</v>
      </c>
      <c r="I31">
        <v>5</v>
      </c>
      <c r="J31">
        <v>1</v>
      </c>
    </row>
    <row r="32" spans="1:10" x14ac:dyDescent="0.25">
      <c r="A32" t="s">
        <v>4059</v>
      </c>
      <c r="B32">
        <v>789</v>
      </c>
      <c r="C32">
        <v>1.0701008973055306</v>
      </c>
      <c r="D32">
        <v>0.91704568375527662</v>
      </c>
      <c r="E32">
        <v>2.4935783116121994</v>
      </c>
      <c r="F32">
        <v>-0.58554002719991849</v>
      </c>
      <c r="G32">
        <v>5</v>
      </c>
      <c r="H32">
        <v>5</v>
      </c>
      <c r="I32">
        <v>5</v>
      </c>
      <c r="J32">
        <v>2</v>
      </c>
    </row>
    <row r="33" spans="1:10" x14ac:dyDescent="0.25">
      <c r="A33" t="s">
        <v>4060</v>
      </c>
      <c r="B33">
        <v>623</v>
      </c>
      <c r="C33">
        <v>0.62465111821493102</v>
      </c>
      <c r="D33">
        <v>0.59555757408898369</v>
      </c>
      <c r="E33">
        <v>0.68629375210812638</v>
      </c>
      <c r="F33">
        <v>-0.66122153217768309</v>
      </c>
      <c r="G33">
        <v>4</v>
      </c>
      <c r="H33">
        <v>4</v>
      </c>
      <c r="I33">
        <v>5</v>
      </c>
      <c r="J33">
        <v>2</v>
      </c>
    </row>
    <row r="34" spans="1:10" x14ac:dyDescent="0.25">
      <c r="A34" t="s">
        <v>4061</v>
      </c>
      <c r="B34">
        <v>677</v>
      </c>
      <c r="C34">
        <v>1.2744386647636674</v>
      </c>
      <c r="D34">
        <v>1.6755440832119048</v>
      </c>
      <c r="E34">
        <v>0.28848966301800782</v>
      </c>
      <c r="F34">
        <v>-0.97483918769111766</v>
      </c>
      <c r="G34">
        <v>5</v>
      </c>
      <c r="H34">
        <v>5</v>
      </c>
      <c r="I34">
        <v>4</v>
      </c>
      <c r="J34">
        <v>1</v>
      </c>
    </row>
    <row r="35" spans="1:10" x14ac:dyDescent="0.25">
      <c r="A35" t="s">
        <v>4062</v>
      </c>
      <c r="B35">
        <v>447</v>
      </c>
      <c r="C35">
        <v>0.21737265086437008</v>
      </c>
      <c r="D35">
        <v>2.0014734937450753</v>
      </c>
      <c r="E35">
        <v>0.37119691480734562</v>
      </c>
      <c r="F35">
        <v>-0.88217338001633783</v>
      </c>
      <c r="G35">
        <v>4</v>
      </c>
      <c r="H35">
        <v>5</v>
      </c>
      <c r="I35">
        <v>4</v>
      </c>
      <c r="J35">
        <v>1</v>
      </c>
    </row>
    <row r="36" spans="1:10" x14ac:dyDescent="0.25">
      <c r="A36" t="s">
        <v>4063</v>
      </c>
      <c r="B36">
        <v>420</v>
      </c>
      <c r="C36">
        <v>-0.37244633836838137</v>
      </c>
      <c r="D36">
        <v>-0.30993878844664047</v>
      </c>
      <c r="E36">
        <v>0.4352195972228457</v>
      </c>
      <c r="F36">
        <v>-0.90096993675805126</v>
      </c>
      <c r="G36">
        <v>3</v>
      </c>
      <c r="H36">
        <v>3</v>
      </c>
      <c r="I36">
        <v>4</v>
      </c>
      <c r="J36">
        <v>1</v>
      </c>
    </row>
    <row r="37" spans="1:10" x14ac:dyDescent="0.25">
      <c r="A37" t="s">
        <v>4064</v>
      </c>
      <c r="B37">
        <v>444</v>
      </c>
      <c r="C37">
        <v>0.37186496086316312</v>
      </c>
      <c r="D37">
        <v>1.1169887808709751</v>
      </c>
      <c r="E37">
        <v>0.4847787098846057</v>
      </c>
      <c r="F37">
        <v>-4.5546393974620958E-2</v>
      </c>
      <c r="G37">
        <v>4</v>
      </c>
      <c r="H37">
        <v>5</v>
      </c>
      <c r="I37">
        <v>4</v>
      </c>
      <c r="J37">
        <v>3</v>
      </c>
    </row>
    <row r="38" spans="1:10" x14ac:dyDescent="0.25">
      <c r="A38" t="s">
        <v>4065</v>
      </c>
      <c r="B38">
        <v>413</v>
      </c>
      <c r="C38">
        <v>0.86473510115034835</v>
      </c>
      <c r="D38">
        <v>1.4808134263068737</v>
      </c>
      <c r="E38">
        <v>0.43288146096294133</v>
      </c>
      <c r="F38">
        <v>-0.8045793932709342</v>
      </c>
      <c r="G38">
        <v>5</v>
      </c>
      <c r="H38">
        <v>5</v>
      </c>
      <c r="I38">
        <v>4</v>
      </c>
      <c r="J38">
        <v>2</v>
      </c>
    </row>
    <row r="39" spans="1:10" x14ac:dyDescent="0.25">
      <c r="A39" t="s">
        <v>4066</v>
      </c>
      <c r="B39">
        <v>444</v>
      </c>
      <c r="C39">
        <v>1.0544064938732447</v>
      </c>
      <c r="D39">
        <v>0.60817063560929063</v>
      </c>
      <c r="E39">
        <v>-8.5601336445016635E-2</v>
      </c>
      <c r="F39">
        <v>-0.59575028185949863</v>
      </c>
      <c r="G39">
        <v>5</v>
      </c>
      <c r="H39">
        <v>4</v>
      </c>
      <c r="I39">
        <v>3</v>
      </c>
      <c r="J39">
        <v>2</v>
      </c>
    </row>
    <row r="40" spans="1:10" x14ac:dyDescent="0.25">
      <c r="A40" t="s">
        <v>4067</v>
      </c>
      <c r="B40">
        <v>326</v>
      </c>
      <c r="C40">
        <v>1.2825037954820604</v>
      </c>
      <c r="D40">
        <v>2.8974312221251082</v>
      </c>
      <c r="E40">
        <v>0.12316690186120875</v>
      </c>
      <c r="F40">
        <v>-1.0309877572729422</v>
      </c>
      <c r="G40">
        <v>5</v>
      </c>
      <c r="H40">
        <v>5</v>
      </c>
      <c r="I40">
        <v>4</v>
      </c>
      <c r="J40">
        <v>1</v>
      </c>
    </row>
    <row r="41" spans="1:10" x14ac:dyDescent="0.25">
      <c r="A41" t="s">
        <v>4068</v>
      </c>
      <c r="B41">
        <v>395</v>
      </c>
      <c r="C41">
        <v>1.2794124113225451</v>
      </c>
      <c r="D41">
        <v>5.0712955457840607</v>
      </c>
      <c r="E41">
        <v>0.22916039411178638</v>
      </c>
      <c r="F41">
        <v>-0.76986946904453157</v>
      </c>
      <c r="G41">
        <v>5</v>
      </c>
      <c r="H41">
        <v>5</v>
      </c>
      <c r="I41">
        <v>4</v>
      </c>
      <c r="J41">
        <v>2</v>
      </c>
    </row>
    <row r="42" spans="1:10" x14ac:dyDescent="0.25">
      <c r="A42" t="s">
        <v>4069</v>
      </c>
      <c r="B42">
        <v>411</v>
      </c>
      <c r="C42">
        <v>1.3191889947511515</v>
      </c>
      <c r="D42">
        <v>4.1112658528587005</v>
      </c>
      <c r="E42">
        <v>-0.77228895451062285</v>
      </c>
      <c r="F42">
        <v>-1.0343047266210323</v>
      </c>
      <c r="G42">
        <v>5</v>
      </c>
      <c r="H42">
        <v>5</v>
      </c>
      <c r="I42">
        <v>1</v>
      </c>
      <c r="J42">
        <v>1</v>
      </c>
    </row>
    <row r="43" spans="1:10" x14ac:dyDescent="0.25">
      <c r="A43" t="s">
        <v>4070</v>
      </c>
      <c r="B43">
        <v>391</v>
      </c>
      <c r="C43">
        <v>1.4150992889785123</v>
      </c>
      <c r="D43">
        <v>4.8831051156003467</v>
      </c>
      <c r="E43">
        <v>-0.28941955906565331</v>
      </c>
      <c r="F43">
        <v>-0.34839441390232295</v>
      </c>
      <c r="G43">
        <v>5</v>
      </c>
      <c r="H43">
        <v>5</v>
      </c>
      <c r="I43">
        <v>3</v>
      </c>
      <c r="J43">
        <v>3</v>
      </c>
    </row>
    <row r="44" spans="1:10" x14ac:dyDescent="0.25">
      <c r="A44" t="s">
        <v>4071</v>
      </c>
      <c r="B44">
        <v>400</v>
      </c>
      <c r="C44">
        <v>1.3260859660885851</v>
      </c>
      <c r="D44">
        <v>2.6916276829197252</v>
      </c>
      <c r="E44">
        <v>-0.428952474772482</v>
      </c>
      <c r="F44">
        <v>-0.92022293048864823</v>
      </c>
      <c r="G44">
        <v>5</v>
      </c>
      <c r="H44">
        <v>5</v>
      </c>
      <c r="I44">
        <v>2</v>
      </c>
      <c r="J44">
        <v>1</v>
      </c>
    </row>
    <row r="45" spans="1:10" x14ac:dyDescent="0.25">
      <c r="A45" t="s">
        <v>4072</v>
      </c>
      <c r="B45">
        <v>369</v>
      </c>
      <c r="C45">
        <v>2.1287813605407795</v>
      </c>
      <c r="D45">
        <v>2.6024687343414703</v>
      </c>
      <c r="E45">
        <v>2.7022263682234269</v>
      </c>
      <c r="F45">
        <v>-1.3250601806035884</v>
      </c>
      <c r="G45">
        <v>5</v>
      </c>
      <c r="H45">
        <v>5</v>
      </c>
      <c r="I45">
        <v>5</v>
      </c>
      <c r="J45">
        <v>1</v>
      </c>
    </row>
    <row r="46" spans="1:10" x14ac:dyDescent="0.25">
      <c r="A46" t="s">
        <v>4073</v>
      </c>
      <c r="B46">
        <v>487</v>
      </c>
      <c r="C46">
        <v>1.787207830032199</v>
      </c>
      <c r="D46">
        <v>2.6893209855953257</v>
      </c>
      <c r="E46">
        <v>-0.81494739164117069</v>
      </c>
      <c r="F46">
        <v>-0.32451745880346072</v>
      </c>
      <c r="G46">
        <v>5</v>
      </c>
      <c r="H46">
        <v>5</v>
      </c>
      <c r="I46">
        <v>1</v>
      </c>
      <c r="J46">
        <v>3</v>
      </c>
    </row>
    <row r="47" spans="1:10" x14ac:dyDescent="0.25">
      <c r="A47" t="s">
        <v>4074</v>
      </c>
      <c r="B47">
        <v>420</v>
      </c>
      <c r="C47">
        <v>1.3684343212497951</v>
      </c>
      <c r="D47">
        <v>1.5867481576895641</v>
      </c>
      <c r="E47">
        <v>-0.24912365584164281</v>
      </c>
      <c r="F47">
        <v>-1.225766404504423</v>
      </c>
      <c r="G47">
        <v>5</v>
      </c>
      <c r="H47">
        <v>5</v>
      </c>
      <c r="I47">
        <v>3</v>
      </c>
      <c r="J47">
        <v>1</v>
      </c>
    </row>
    <row r="48" spans="1:10" x14ac:dyDescent="0.25">
      <c r="A48" t="s">
        <v>4075</v>
      </c>
    </row>
    <row r="49" spans="1:10" x14ac:dyDescent="0.25">
      <c r="A49" t="s">
        <v>4076</v>
      </c>
      <c r="B49">
        <v>491</v>
      </c>
      <c r="C49">
        <v>1.2405099146594867</v>
      </c>
      <c r="D49">
        <v>2.7880384407525476</v>
      </c>
      <c r="E49">
        <v>1.3714996434366606</v>
      </c>
      <c r="F49">
        <v>-0.57572377721502299</v>
      </c>
      <c r="G49">
        <v>5</v>
      </c>
      <c r="H49">
        <v>5</v>
      </c>
      <c r="I49">
        <v>5</v>
      </c>
      <c r="J49">
        <v>2</v>
      </c>
    </row>
    <row r="50" spans="1:10" x14ac:dyDescent="0.25">
      <c r="A50" t="s">
        <v>4077</v>
      </c>
      <c r="B50">
        <v>577</v>
      </c>
      <c r="C50">
        <v>1.6428493959658588</v>
      </c>
      <c r="D50">
        <v>2.1550354207166125</v>
      </c>
      <c r="E50">
        <v>1.0684108051059646</v>
      </c>
      <c r="F50">
        <v>-0.57717967034280004</v>
      </c>
      <c r="G50">
        <v>5</v>
      </c>
      <c r="H50">
        <v>5</v>
      </c>
      <c r="I50">
        <v>5</v>
      </c>
      <c r="J50">
        <v>2</v>
      </c>
    </row>
    <row r="51" spans="1:10" x14ac:dyDescent="0.25">
      <c r="A51" t="s">
        <v>4078</v>
      </c>
      <c r="B51">
        <v>477</v>
      </c>
      <c r="C51">
        <v>1.8653954734862546</v>
      </c>
      <c r="D51">
        <v>1.4058783220491646</v>
      </c>
      <c r="E51">
        <v>2.2223650726164528</v>
      </c>
      <c r="F51">
        <v>-0.85619485511080584</v>
      </c>
      <c r="G51">
        <v>5</v>
      </c>
      <c r="H51">
        <v>5</v>
      </c>
      <c r="I51">
        <v>5</v>
      </c>
      <c r="J51">
        <v>2</v>
      </c>
    </row>
    <row r="52" spans="1:10" x14ac:dyDescent="0.25">
      <c r="A52" t="s">
        <v>4079</v>
      </c>
      <c r="B52">
        <v>322</v>
      </c>
      <c r="C52">
        <v>1.5564912483372526</v>
      </c>
      <c r="D52">
        <v>0.82393940975954449</v>
      </c>
      <c r="E52">
        <v>0.20344045321139695</v>
      </c>
      <c r="F52">
        <v>-0.45394378905130572</v>
      </c>
      <c r="G52">
        <v>5</v>
      </c>
      <c r="H52">
        <v>5</v>
      </c>
      <c r="I52">
        <v>4</v>
      </c>
      <c r="J52">
        <v>3</v>
      </c>
    </row>
    <row r="53" spans="1:10" x14ac:dyDescent="0.25">
      <c r="A53" t="s">
        <v>4080</v>
      </c>
      <c r="B53">
        <v>453</v>
      </c>
      <c r="C53">
        <v>0.99951589238873362</v>
      </c>
      <c r="D53">
        <v>-0.25572811470418744</v>
      </c>
      <c r="E53">
        <v>0.59582766991269653</v>
      </c>
      <c r="F53">
        <v>-0.68864838584956811</v>
      </c>
      <c r="G53">
        <v>5</v>
      </c>
      <c r="H53">
        <v>3</v>
      </c>
      <c r="I53">
        <v>5</v>
      </c>
      <c r="J53">
        <v>2</v>
      </c>
    </row>
    <row r="54" spans="1:10" x14ac:dyDescent="0.25">
      <c r="A54" t="s">
        <v>4081</v>
      </c>
      <c r="B54">
        <v>276</v>
      </c>
      <c r="C54">
        <v>-0.27234852762168482</v>
      </c>
      <c r="D54">
        <v>0.95830343816116503</v>
      </c>
      <c r="E54">
        <v>1.1762389048341837E-2</v>
      </c>
      <c r="F54">
        <v>-0.96386098836544243</v>
      </c>
      <c r="G54">
        <v>3</v>
      </c>
      <c r="H54">
        <v>5</v>
      </c>
      <c r="I54">
        <v>3</v>
      </c>
      <c r="J54">
        <v>1</v>
      </c>
    </row>
    <row r="55" spans="1:10" x14ac:dyDescent="0.25">
      <c r="A55" t="s">
        <v>4082</v>
      </c>
      <c r="B55">
        <v>448</v>
      </c>
      <c r="C55">
        <v>0.70408078620123771</v>
      </c>
      <c r="D55">
        <v>1.5112740119296175</v>
      </c>
      <c r="E55">
        <v>0.75584579480018854</v>
      </c>
      <c r="F55">
        <v>-0.52818892163289188</v>
      </c>
      <c r="G55">
        <v>4</v>
      </c>
      <c r="H55">
        <v>5</v>
      </c>
      <c r="I55">
        <v>5</v>
      </c>
      <c r="J55">
        <v>2</v>
      </c>
    </row>
    <row r="56" spans="1:10" x14ac:dyDescent="0.25">
      <c r="A56" t="s">
        <v>4083</v>
      </c>
      <c r="B56">
        <v>431</v>
      </c>
      <c r="C56">
        <v>1.0149190091601905</v>
      </c>
      <c r="D56">
        <v>1.8385168343428573</v>
      </c>
      <c r="E56">
        <v>-0.46784289017524316</v>
      </c>
      <c r="F56">
        <v>-1.1101957572990677</v>
      </c>
      <c r="G56">
        <v>5</v>
      </c>
      <c r="H56">
        <v>5</v>
      </c>
      <c r="I56">
        <v>2</v>
      </c>
      <c r="J56">
        <v>1</v>
      </c>
    </row>
    <row r="57" spans="1:10" x14ac:dyDescent="0.25">
      <c r="A57" t="s">
        <v>4084</v>
      </c>
      <c r="B57">
        <v>486</v>
      </c>
      <c r="C57">
        <v>2.0447698793756857</v>
      </c>
      <c r="D57">
        <v>2.2860020702196402</v>
      </c>
      <c r="E57">
        <v>1.676828544369475</v>
      </c>
      <c r="F57">
        <v>-0.95233290488505939</v>
      </c>
      <c r="G57">
        <v>5</v>
      </c>
      <c r="H57">
        <v>5</v>
      </c>
      <c r="I57">
        <v>5</v>
      </c>
      <c r="J57">
        <v>1</v>
      </c>
    </row>
    <row r="58" spans="1:10" x14ac:dyDescent="0.25">
      <c r="A58" t="s">
        <v>4085</v>
      </c>
      <c r="B58">
        <v>458</v>
      </c>
      <c r="C58">
        <v>0.54192251734745833</v>
      </c>
      <c r="D58">
        <v>1.3031731980226535</v>
      </c>
      <c r="E58">
        <v>-0.469988396155889</v>
      </c>
      <c r="F58">
        <v>-1.1453766336982829</v>
      </c>
      <c r="G58">
        <v>4</v>
      </c>
      <c r="H58">
        <v>5</v>
      </c>
      <c r="I58">
        <v>2</v>
      </c>
      <c r="J58">
        <v>1</v>
      </c>
    </row>
    <row r="59" spans="1:10" x14ac:dyDescent="0.25">
      <c r="A59" t="s">
        <v>4086</v>
      </c>
      <c r="B59">
        <v>467</v>
      </c>
      <c r="C59">
        <v>1.0223658634712516</v>
      </c>
      <c r="D59">
        <v>2.8049626926497924</v>
      </c>
      <c r="E59">
        <v>0.42160380545897569</v>
      </c>
      <c r="F59">
        <v>-0.9714562684920367</v>
      </c>
      <c r="G59">
        <v>5</v>
      </c>
      <c r="H59">
        <v>5</v>
      </c>
      <c r="I59">
        <v>4</v>
      </c>
      <c r="J59">
        <v>1</v>
      </c>
    </row>
    <row r="60" spans="1:10" x14ac:dyDescent="0.25">
      <c r="A60" t="s">
        <v>4087</v>
      </c>
      <c r="B60">
        <v>514</v>
      </c>
      <c r="C60">
        <v>-5.8820169403977413E-2</v>
      </c>
      <c r="D60">
        <v>1.9516619117005058</v>
      </c>
      <c r="E60">
        <v>0.26358609521106641</v>
      </c>
      <c r="F60">
        <v>-0.96284061564058887</v>
      </c>
      <c r="G60">
        <v>3</v>
      </c>
      <c r="H60">
        <v>5</v>
      </c>
      <c r="I60">
        <v>4</v>
      </c>
      <c r="J60">
        <v>1</v>
      </c>
    </row>
    <row r="61" spans="1:10" x14ac:dyDescent="0.25">
      <c r="A61" t="s">
        <v>4088</v>
      </c>
      <c r="B61">
        <v>372</v>
      </c>
      <c r="C61">
        <v>0.28692210612688007</v>
      </c>
      <c r="D61">
        <v>0.97005633642383216</v>
      </c>
      <c r="E61">
        <v>-0.19818758358548955</v>
      </c>
      <c r="F61">
        <v>-1.051813107298623</v>
      </c>
      <c r="G61">
        <v>4</v>
      </c>
      <c r="H61">
        <v>5</v>
      </c>
      <c r="I61">
        <v>3</v>
      </c>
      <c r="J61">
        <v>1</v>
      </c>
    </row>
    <row r="62" spans="1:10" x14ac:dyDescent="0.25">
      <c r="A62" t="s">
        <v>4089</v>
      </c>
      <c r="B62">
        <v>691</v>
      </c>
      <c r="C62">
        <v>-5.7012114969120786E-3</v>
      </c>
      <c r="D62">
        <v>1.5301939323477958</v>
      </c>
      <c r="E62">
        <v>0.9989202311456864</v>
      </c>
      <c r="F62">
        <v>-0.41890161188760106</v>
      </c>
      <c r="G62">
        <v>4</v>
      </c>
      <c r="H62">
        <v>5</v>
      </c>
      <c r="I62">
        <v>5</v>
      </c>
      <c r="J62">
        <v>3</v>
      </c>
    </row>
    <row r="63" spans="1:10" x14ac:dyDescent="0.25">
      <c r="A63" t="s">
        <v>4090</v>
      </c>
      <c r="B63">
        <v>396</v>
      </c>
      <c r="C63">
        <v>0.11294362463471581</v>
      </c>
      <c r="D63">
        <v>-0.19250599134390234</v>
      </c>
      <c r="E63">
        <v>1.4765500115609251</v>
      </c>
      <c r="F63">
        <v>-0.90672977647940467</v>
      </c>
      <c r="G63">
        <v>4</v>
      </c>
      <c r="H63">
        <v>3</v>
      </c>
      <c r="I63">
        <v>5</v>
      </c>
      <c r="J63">
        <v>1</v>
      </c>
    </row>
    <row r="64" spans="1:10" x14ac:dyDescent="0.25">
      <c r="A64" t="s">
        <v>4091</v>
      </c>
      <c r="B64">
        <v>1193</v>
      </c>
      <c r="C64">
        <v>0.30853478881879864</v>
      </c>
      <c r="D64">
        <v>0.24370754698232092</v>
      </c>
      <c r="E64">
        <v>-0.22892343240208171</v>
      </c>
      <c r="F64">
        <v>-0.34040226425704639</v>
      </c>
      <c r="G64">
        <v>4</v>
      </c>
      <c r="H64">
        <v>4</v>
      </c>
      <c r="I64">
        <v>3</v>
      </c>
      <c r="J64">
        <v>3</v>
      </c>
    </row>
    <row r="65" spans="1:10" x14ac:dyDescent="0.25">
      <c r="A65" t="s">
        <v>4092</v>
      </c>
      <c r="B65">
        <v>467</v>
      </c>
      <c r="C65">
        <v>0.28673200868878412</v>
      </c>
      <c r="D65">
        <v>1.3584893688934641</v>
      </c>
      <c r="E65">
        <v>-0.17495226861990912</v>
      </c>
      <c r="F65">
        <v>-0.60101381760352246</v>
      </c>
      <c r="G65">
        <v>4</v>
      </c>
      <c r="H65">
        <v>5</v>
      </c>
      <c r="I65">
        <v>3</v>
      </c>
      <c r="J65">
        <v>2</v>
      </c>
    </row>
    <row r="66" spans="1:10" x14ac:dyDescent="0.25">
      <c r="A66" t="s">
        <v>4093</v>
      </c>
      <c r="B66">
        <v>451</v>
      </c>
      <c r="C66">
        <v>0.70475749864315185</v>
      </c>
      <c r="D66">
        <v>1.0326408085599876</v>
      </c>
      <c r="E66">
        <v>0.7694637906679701</v>
      </c>
      <c r="F66">
        <v>-0.71138769437192129</v>
      </c>
      <c r="G66">
        <v>4</v>
      </c>
      <c r="H66">
        <v>5</v>
      </c>
      <c r="I66">
        <v>5</v>
      </c>
      <c r="J66">
        <v>2</v>
      </c>
    </row>
    <row r="67" spans="1:10" x14ac:dyDescent="0.25">
      <c r="A67" t="s">
        <v>4094</v>
      </c>
      <c r="B67">
        <v>463</v>
      </c>
      <c r="C67">
        <v>-4.1036231206853152E-2</v>
      </c>
      <c r="D67">
        <v>0.40106771465519464</v>
      </c>
      <c r="E67">
        <v>0.73568851752633635</v>
      </c>
      <c r="F67">
        <v>-1.1769954162842531</v>
      </c>
      <c r="G67">
        <v>3</v>
      </c>
      <c r="H67">
        <v>4</v>
      </c>
      <c r="I67">
        <v>5</v>
      </c>
      <c r="J67">
        <v>1</v>
      </c>
    </row>
    <row r="68" spans="1:10" x14ac:dyDescent="0.25">
      <c r="A68" t="s">
        <v>4095</v>
      </c>
      <c r="B68">
        <v>482</v>
      </c>
      <c r="C68">
        <v>0.89104108276126881</v>
      </c>
      <c r="D68">
        <v>0.74984295530825473</v>
      </c>
      <c r="E68">
        <v>0.21128894795512493</v>
      </c>
      <c r="F68">
        <v>-0.38659743376870237</v>
      </c>
      <c r="G68">
        <v>5</v>
      </c>
      <c r="H68">
        <v>5</v>
      </c>
      <c r="I68">
        <v>4</v>
      </c>
      <c r="J68">
        <v>3</v>
      </c>
    </row>
    <row r="69" spans="1:10" x14ac:dyDescent="0.25">
      <c r="A69" t="s">
        <v>4096</v>
      </c>
      <c r="B69">
        <v>555</v>
      </c>
      <c r="C69">
        <v>0.3554327015444389</v>
      </c>
      <c r="D69">
        <v>1.7951181653749682</v>
      </c>
      <c r="E69">
        <v>8.4503978742641581E-2</v>
      </c>
      <c r="F69">
        <v>-0.58758876275323768</v>
      </c>
      <c r="G69">
        <v>4</v>
      </c>
      <c r="H69">
        <v>5</v>
      </c>
      <c r="I69">
        <v>4</v>
      </c>
      <c r="J69">
        <v>2</v>
      </c>
    </row>
    <row r="70" spans="1:10" x14ac:dyDescent="0.25">
      <c r="A70" t="s">
        <v>4097</v>
      </c>
      <c r="B70">
        <v>540</v>
      </c>
      <c r="C70">
        <v>1.1678127328501224</v>
      </c>
      <c r="D70">
        <v>1.2358008320661769</v>
      </c>
      <c r="E70">
        <v>0.72476521277098305</v>
      </c>
      <c r="F70">
        <v>-0.5265788368881944</v>
      </c>
      <c r="G70">
        <v>5</v>
      </c>
      <c r="H70">
        <v>5</v>
      </c>
      <c r="I70">
        <v>5</v>
      </c>
      <c r="J70">
        <v>2</v>
      </c>
    </row>
    <row r="71" spans="1:10" x14ac:dyDescent="0.25">
      <c r="A71" t="s">
        <v>4098</v>
      </c>
      <c r="B71">
        <v>594</v>
      </c>
      <c r="C71">
        <v>0.23849945940958375</v>
      </c>
      <c r="D71">
        <v>1.358734212338282</v>
      </c>
      <c r="E71">
        <v>0.49883424401005577</v>
      </c>
      <c r="F71">
        <v>-0.88001898552964453</v>
      </c>
      <c r="G71">
        <v>4</v>
      </c>
      <c r="H71">
        <v>5</v>
      </c>
      <c r="I71">
        <v>4</v>
      </c>
      <c r="J71">
        <v>1</v>
      </c>
    </row>
    <row r="72" spans="1:10" x14ac:dyDescent="0.25">
      <c r="A72" t="s">
        <v>4099</v>
      </c>
      <c r="B72">
        <v>777</v>
      </c>
      <c r="C72">
        <v>1.5110430877588397</v>
      </c>
      <c r="D72">
        <v>1.3670813368510073</v>
      </c>
      <c r="E72">
        <v>-0.68758272936005593</v>
      </c>
      <c r="F72">
        <v>0.12170528031790073</v>
      </c>
      <c r="G72">
        <v>5</v>
      </c>
      <c r="H72">
        <v>5</v>
      </c>
      <c r="I72">
        <v>2</v>
      </c>
      <c r="J72">
        <v>4</v>
      </c>
    </row>
    <row r="73" spans="1:10" x14ac:dyDescent="0.25">
      <c r="A73" t="s">
        <v>4100</v>
      </c>
      <c r="B73">
        <v>501</v>
      </c>
      <c r="C73">
        <v>1.4415351268376702</v>
      </c>
      <c r="D73">
        <v>2.1719088200517631</v>
      </c>
      <c r="E73">
        <v>1.8562484869567582E-2</v>
      </c>
      <c r="F73">
        <v>0.81835124690745187</v>
      </c>
      <c r="G73">
        <v>5</v>
      </c>
      <c r="H73">
        <v>5</v>
      </c>
      <c r="I73">
        <v>3</v>
      </c>
      <c r="J73">
        <v>4</v>
      </c>
    </row>
    <row r="74" spans="1:10" x14ac:dyDescent="0.25">
      <c r="A74" t="s">
        <v>4101</v>
      </c>
      <c r="B74">
        <v>308</v>
      </c>
      <c r="C74">
        <v>-0.35815156387913993</v>
      </c>
      <c r="D74">
        <v>0.1454971860406363</v>
      </c>
      <c r="E74">
        <v>0.98442614980024001</v>
      </c>
      <c r="F74">
        <v>-0.98736273896764559</v>
      </c>
      <c r="G74">
        <v>3</v>
      </c>
      <c r="H74">
        <v>4</v>
      </c>
      <c r="I74">
        <v>5</v>
      </c>
      <c r="J74">
        <v>1</v>
      </c>
    </row>
    <row r="75" spans="1:10" x14ac:dyDescent="0.25">
      <c r="A75" t="s">
        <v>4102</v>
      </c>
      <c r="B75">
        <v>634</v>
      </c>
      <c r="C75">
        <v>-0.63841078489034908</v>
      </c>
      <c r="D75">
        <v>-0.78049323704076612</v>
      </c>
      <c r="E75">
        <v>1.0204497722458927</v>
      </c>
      <c r="F75">
        <v>-0.43502380385399275</v>
      </c>
      <c r="G75">
        <v>2</v>
      </c>
      <c r="H75">
        <v>2</v>
      </c>
      <c r="I75">
        <v>5</v>
      </c>
      <c r="J75">
        <v>3</v>
      </c>
    </row>
    <row r="76" spans="1:10" x14ac:dyDescent="0.25">
      <c r="A76" t="s">
        <v>4103</v>
      </c>
      <c r="B76">
        <v>660</v>
      </c>
      <c r="C76">
        <v>-0.54259737035562594</v>
      </c>
      <c r="D76">
        <v>-0.54005316995047692</v>
      </c>
      <c r="E76">
        <v>0.4675008048126259</v>
      </c>
      <c r="F76">
        <v>-0.48057630404171714</v>
      </c>
      <c r="G76">
        <v>2</v>
      </c>
      <c r="H76">
        <v>2</v>
      </c>
      <c r="I76">
        <v>4</v>
      </c>
      <c r="J76">
        <v>3</v>
      </c>
    </row>
    <row r="77" spans="1:10" x14ac:dyDescent="0.25">
      <c r="A77" t="s">
        <v>4104</v>
      </c>
      <c r="B77">
        <v>447</v>
      </c>
      <c r="C77">
        <v>-1.044931123530803</v>
      </c>
      <c r="D77">
        <v>-1.2250692773877554</v>
      </c>
      <c r="E77">
        <v>0.34766420538996429</v>
      </c>
      <c r="F77">
        <v>-0.48437631092551509</v>
      </c>
      <c r="G77">
        <v>1</v>
      </c>
      <c r="H77">
        <v>1</v>
      </c>
      <c r="I77">
        <v>4</v>
      </c>
      <c r="J77">
        <v>3</v>
      </c>
    </row>
    <row r="78" spans="1:10" x14ac:dyDescent="0.25">
      <c r="A78" t="s">
        <v>4105</v>
      </c>
      <c r="B78">
        <v>441</v>
      </c>
      <c r="C78">
        <v>-0.28828028062579369</v>
      </c>
      <c r="D78">
        <v>-0.86065356696600392</v>
      </c>
      <c r="E78">
        <v>7.5989035657047593E-2</v>
      </c>
      <c r="F78">
        <v>-0.99754268038264426</v>
      </c>
      <c r="G78">
        <v>3</v>
      </c>
      <c r="H78">
        <v>1</v>
      </c>
      <c r="I78">
        <v>4</v>
      </c>
      <c r="J78">
        <v>1</v>
      </c>
    </row>
    <row r="79" spans="1:10" x14ac:dyDescent="0.25">
      <c r="A79" t="s">
        <v>4106</v>
      </c>
      <c r="B79">
        <v>426</v>
      </c>
      <c r="C79">
        <v>-0.6105055295013303</v>
      </c>
      <c r="D79">
        <v>-0.22910921085279118</v>
      </c>
      <c r="E79">
        <v>0.36652123493863686</v>
      </c>
      <c r="F79">
        <v>-0.94973599245812568</v>
      </c>
      <c r="G79">
        <v>2</v>
      </c>
      <c r="H79">
        <v>3</v>
      </c>
      <c r="I79">
        <v>4</v>
      </c>
      <c r="J79">
        <v>1</v>
      </c>
    </row>
    <row r="80" spans="1:10" x14ac:dyDescent="0.25">
      <c r="A80" t="s">
        <v>4107</v>
      </c>
      <c r="B80">
        <v>515</v>
      </c>
      <c r="C80">
        <v>-4.5755847235812344E-2</v>
      </c>
      <c r="D80">
        <v>-0.53291938670828332</v>
      </c>
      <c r="E80">
        <v>0.11214381710026088</v>
      </c>
      <c r="F80">
        <v>-0.9905785336799946</v>
      </c>
      <c r="G80">
        <v>3</v>
      </c>
      <c r="H80">
        <v>2</v>
      </c>
      <c r="I80">
        <v>4</v>
      </c>
      <c r="J80">
        <v>1</v>
      </c>
    </row>
    <row r="81" spans="1:10" x14ac:dyDescent="0.25">
      <c r="A81" t="s">
        <v>4108</v>
      </c>
      <c r="B81">
        <v>493</v>
      </c>
      <c r="C81">
        <v>-0.22509184917983177</v>
      </c>
      <c r="D81">
        <v>0.50978884591524443</v>
      </c>
      <c r="E81">
        <v>0.23431790019130849</v>
      </c>
      <c r="F81">
        <v>-1.0712336264537297</v>
      </c>
      <c r="G81">
        <v>3</v>
      </c>
      <c r="H81">
        <v>4</v>
      </c>
      <c r="I81">
        <v>4</v>
      </c>
      <c r="J81">
        <v>1</v>
      </c>
    </row>
    <row r="82" spans="1:10" x14ac:dyDescent="0.25">
      <c r="A82" t="s">
        <v>4109</v>
      </c>
      <c r="B82">
        <v>530</v>
      </c>
      <c r="C82">
        <v>1.4271759537628181</v>
      </c>
      <c r="D82">
        <v>0.11270716518689942</v>
      </c>
      <c r="E82">
        <v>2.8946358945378674</v>
      </c>
      <c r="F82">
        <v>-1.0124996307603877</v>
      </c>
      <c r="G82">
        <v>5</v>
      </c>
      <c r="H82">
        <v>4</v>
      </c>
      <c r="I82">
        <v>5</v>
      </c>
      <c r="J82">
        <v>1</v>
      </c>
    </row>
    <row r="83" spans="1:10" x14ac:dyDescent="0.25">
      <c r="A83" t="s">
        <v>4110</v>
      </c>
      <c r="B83">
        <v>488</v>
      </c>
      <c r="C83">
        <v>1.2794789474272112</v>
      </c>
      <c r="D83">
        <v>1.7870445711535681</v>
      </c>
      <c r="E83">
        <v>2.6758030304623479</v>
      </c>
      <c r="F83">
        <v>-0.79449002747186448</v>
      </c>
      <c r="G83">
        <v>5</v>
      </c>
      <c r="H83">
        <v>5</v>
      </c>
      <c r="I83">
        <v>5</v>
      </c>
      <c r="J83">
        <v>2</v>
      </c>
    </row>
    <row r="84" spans="1:10" x14ac:dyDescent="0.25">
      <c r="A84" t="s">
        <v>4111</v>
      </c>
      <c r="B84">
        <v>431</v>
      </c>
      <c r="C84">
        <v>1.4707570887343779</v>
      </c>
      <c r="D84">
        <v>2.3246888116983246</v>
      </c>
      <c r="E84">
        <v>-3.5278519797890408E-2</v>
      </c>
      <c r="F84">
        <v>-0.46831136974347332</v>
      </c>
      <c r="G84">
        <v>5</v>
      </c>
      <c r="H84">
        <v>5</v>
      </c>
      <c r="I84">
        <v>3</v>
      </c>
      <c r="J84">
        <v>3</v>
      </c>
    </row>
    <row r="85" spans="1:10" x14ac:dyDescent="0.25">
      <c r="A85" t="s">
        <v>4112</v>
      </c>
      <c r="B85">
        <v>598</v>
      </c>
      <c r="C85">
        <v>1.2558106535541467</v>
      </c>
      <c r="D85">
        <v>1.8085977424829354</v>
      </c>
      <c r="E85">
        <v>0.82677914167358868</v>
      </c>
      <c r="F85">
        <v>-0.23626420043894064</v>
      </c>
      <c r="G85">
        <v>5</v>
      </c>
      <c r="H85">
        <v>5</v>
      </c>
      <c r="I85">
        <v>5</v>
      </c>
      <c r="J85">
        <v>3</v>
      </c>
    </row>
    <row r="86" spans="1:10" x14ac:dyDescent="0.25">
      <c r="A86" t="s">
        <v>4113</v>
      </c>
      <c r="B86">
        <v>398</v>
      </c>
      <c r="C86">
        <v>0.92061504417314555</v>
      </c>
      <c r="D86">
        <v>2.3158610234222103</v>
      </c>
      <c r="E86">
        <v>-0.83888481918662205</v>
      </c>
      <c r="F86">
        <v>-0.96922794401335843</v>
      </c>
      <c r="G86">
        <v>5</v>
      </c>
      <c r="H86">
        <v>5</v>
      </c>
      <c r="I86">
        <v>1</v>
      </c>
      <c r="J86">
        <v>1</v>
      </c>
    </row>
    <row r="87" spans="1:10" x14ac:dyDescent="0.25">
      <c r="A87" t="s">
        <v>4114</v>
      </c>
      <c r="B87">
        <v>532</v>
      </c>
      <c r="C87">
        <v>0.78025643147023827</v>
      </c>
      <c r="D87">
        <v>3.0619384409551409</v>
      </c>
      <c r="E87">
        <v>-0.92420570795611767</v>
      </c>
      <c r="F87">
        <v>-0.69577392451548503</v>
      </c>
      <c r="G87">
        <v>4</v>
      </c>
      <c r="H87">
        <v>5</v>
      </c>
      <c r="I87">
        <v>1</v>
      </c>
      <c r="J87">
        <v>2</v>
      </c>
    </row>
    <row r="88" spans="1:10" x14ac:dyDescent="0.25">
      <c r="A88" t="s">
        <v>4115</v>
      </c>
      <c r="B88">
        <v>431</v>
      </c>
      <c r="C88">
        <v>0.75265547721569881</v>
      </c>
      <c r="D88">
        <v>2.8792169843832776</v>
      </c>
      <c r="E88">
        <v>-7.0423432552898346E-2</v>
      </c>
      <c r="F88">
        <v>-0.77316322399810633</v>
      </c>
      <c r="G88">
        <v>4</v>
      </c>
      <c r="H88">
        <v>5</v>
      </c>
      <c r="I88">
        <v>3</v>
      </c>
      <c r="J88">
        <v>2</v>
      </c>
    </row>
    <row r="89" spans="1:10" x14ac:dyDescent="0.25">
      <c r="A89" t="s">
        <v>4116</v>
      </c>
      <c r="B89">
        <v>519</v>
      </c>
      <c r="C89">
        <v>0.30264692271524729</v>
      </c>
      <c r="D89">
        <v>2.1729339775473213</v>
      </c>
      <c r="E89">
        <v>-0.52232138278364337</v>
      </c>
      <c r="F89">
        <v>-0.77639853614557097</v>
      </c>
      <c r="G89">
        <v>4</v>
      </c>
      <c r="H89">
        <v>5</v>
      </c>
      <c r="I89">
        <v>2</v>
      </c>
      <c r="J89">
        <v>2</v>
      </c>
    </row>
    <row r="90" spans="1:10" x14ac:dyDescent="0.25">
      <c r="A90" t="s">
        <v>4117</v>
      </c>
      <c r="B90">
        <v>542</v>
      </c>
      <c r="C90">
        <v>1.2033874390996964</v>
      </c>
      <c r="D90">
        <v>2.4900148186012148</v>
      </c>
      <c r="E90">
        <v>0.23096894152408728</v>
      </c>
      <c r="F90">
        <v>0.16320053475226071</v>
      </c>
      <c r="G90">
        <v>5</v>
      </c>
      <c r="H90">
        <v>5</v>
      </c>
      <c r="I90">
        <v>4</v>
      </c>
      <c r="J90">
        <v>4</v>
      </c>
    </row>
    <row r="91" spans="1:10" x14ac:dyDescent="0.25">
      <c r="A91" t="s">
        <v>4118</v>
      </c>
      <c r="B91">
        <v>561</v>
      </c>
      <c r="C91">
        <v>0.96322955827535151</v>
      </c>
      <c r="D91">
        <v>1.7825458954529365</v>
      </c>
      <c r="E91">
        <v>0.13663610641207874</v>
      </c>
      <c r="F91">
        <v>-0.91782808788839243</v>
      </c>
      <c r="G91">
        <v>5</v>
      </c>
      <c r="H91">
        <v>5</v>
      </c>
      <c r="I91">
        <v>4</v>
      </c>
      <c r="J91">
        <v>1</v>
      </c>
    </row>
    <row r="92" spans="1:10" x14ac:dyDescent="0.25">
      <c r="A92" t="s">
        <v>4119</v>
      </c>
      <c r="B92">
        <v>461</v>
      </c>
      <c r="C92">
        <v>1.3305012865615458</v>
      </c>
      <c r="D92">
        <v>0.95729229023206375</v>
      </c>
      <c r="E92">
        <v>0.5811068676902591</v>
      </c>
      <c r="F92">
        <v>-0.9866663324790379</v>
      </c>
      <c r="G92">
        <v>5</v>
      </c>
      <c r="H92">
        <v>5</v>
      </c>
      <c r="I92">
        <v>4</v>
      </c>
      <c r="J92">
        <v>1</v>
      </c>
    </row>
    <row r="93" spans="1:10" x14ac:dyDescent="0.25">
      <c r="A93" t="s">
        <v>4120</v>
      </c>
      <c r="B93">
        <v>623</v>
      </c>
      <c r="C93">
        <v>2.820736687620597</v>
      </c>
      <c r="D93">
        <v>2.2715103426835319</v>
      </c>
      <c r="E93">
        <v>2.8397401959380657</v>
      </c>
      <c r="F93">
        <v>-0.36560703907993952</v>
      </c>
      <c r="G93">
        <v>5</v>
      </c>
      <c r="H93">
        <v>5</v>
      </c>
      <c r="I93">
        <v>5</v>
      </c>
      <c r="J93">
        <v>3</v>
      </c>
    </row>
    <row r="94" spans="1:10" x14ac:dyDescent="0.25">
      <c r="A94" t="s">
        <v>4121</v>
      </c>
      <c r="B94">
        <v>653</v>
      </c>
      <c r="C94">
        <v>2.5583429849683879</v>
      </c>
      <c r="D94">
        <v>3.3838214358177447</v>
      </c>
      <c r="E94">
        <v>11.377696674804092</v>
      </c>
      <c r="F94">
        <v>-5.8097172067387792E-2</v>
      </c>
      <c r="G94">
        <v>5</v>
      </c>
      <c r="H94">
        <v>5</v>
      </c>
      <c r="I94">
        <v>5</v>
      </c>
      <c r="J94">
        <v>3</v>
      </c>
    </row>
    <row r="95" spans="1:10" x14ac:dyDescent="0.25">
      <c r="A95" t="s">
        <v>4122</v>
      </c>
      <c r="B95">
        <v>474</v>
      </c>
      <c r="C95">
        <v>0.95628080692150119</v>
      </c>
      <c r="D95">
        <v>0.71807448117482886</v>
      </c>
      <c r="E95">
        <v>1.579179279614376</v>
      </c>
      <c r="F95">
        <v>-1.0334219804099907</v>
      </c>
      <c r="G95">
        <v>5</v>
      </c>
      <c r="H95">
        <v>5</v>
      </c>
      <c r="I95">
        <v>5</v>
      </c>
      <c r="J95">
        <v>1</v>
      </c>
    </row>
    <row r="96" spans="1:10" x14ac:dyDescent="0.25">
      <c r="A96" t="s">
        <v>4123</v>
      </c>
      <c r="B96">
        <v>365</v>
      </c>
      <c r="C96">
        <v>-0.39680517910675023</v>
      </c>
      <c r="D96">
        <v>4.9001735620056941E-2</v>
      </c>
      <c r="E96">
        <v>0.37289089943425413</v>
      </c>
      <c r="F96">
        <v>-0.72799897404969838</v>
      </c>
      <c r="G96">
        <v>3</v>
      </c>
      <c r="H96">
        <v>4</v>
      </c>
      <c r="I96">
        <v>4</v>
      </c>
      <c r="J96">
        <v>2</v>
      </c>
    </row>
    <row r="97" spans="1:10" x14ac:dyDescent="0.25">
      <c r="A97" t="s">
        <v>4124</v>
      </c>
      <c r="B97">
        <v>331</v>
      </c>
      <c r="C97">
        <v>-0.60887594361461983</v>
      </c>
      <c r="D97">
        <v>-0.10275353428920901</v>
      </c>
      <c r="E97">
        <v>0.5390114694593916</v>
      </c>
      <c r="F97">
        <v>-1.5224020984524436</v>
      </c>
      <c r="G97">
        <v>2</v>
      </c>
      <c r="H97">
        <v>3</v>
      </c>
      <c r="I97">
        <v>4</v>
      </c>
      <c r="J97">
        <v>1</v>
      </c>
    </row>
    <row r="98" spans="1:10" x14ac:dyDescent="0.25">
      <c r="A98" t="s">
        <v>4125</v>
      </c>
      <c r="B98">
        <v>402</v>
      </c>
      <c r="C98">
        <v>-0.10887519753759251</v>
      </c>
      <c r="D98">
        <v>7.9211131698083304E-2</v>
      </c>
      <c r="E98">
        <v>5.8511960659262008E-2</v>
      </c>
      <c r="F98">
        <v>-0.82133991173692167</v>
      </c>
      <c r="G98">
        <v>3</v>
      </c>
      <c r="H98">
        <v>4</v>
      </c>
      <c r="I98">
        <v>3</v>
      </c>
      <c r="J98">
        <v>2</v>
      </c>
    </row>
    <row r="99" spans="1:10" x14ac:dyDescent="0.25">
      <c r="A99" t="s">
        <v>4126</v>
      </c>
      <c r="B99">
        <v>779</v>
      </c>
      <c r="C99">
        <v>-0.27636873838887072</v>
      </c>
      <c r="D99">
        <v>0.14804108257641538</v>
      </c>
      <c r="E99">
        <v>0.21852803786172287</v>
      </c>
      <c r="F99">
        <v>-0.35598255611178248</v>
      </c>
      <c r="G99">
        <v>3</v>
      </c>
      <c r="H99">
        <v>4</v>
      </c>
      <c r="I99">
        <v>4</v>
      </c>
      <c r="J99">
        <v>3</v>
      </c>
    </row>
    <row r="100" spans="1:10" x14ac:dyDescent="0.25">
      <c r="A100" t="s">
        <v>4127</v>
      </c>
      <c r="B100">
        <v>364</v>
      </c>
      <c r="C100">
        <v>-0.72697555861111474</v>
      </c>
      <c r="D100">
        <v>-0.22846368517865223</v>
      </c>
      <c r="E100">
        <v>0.91717338254464509</v>
      </c>
      <c r="F100">
        <v>-0.88135504991051039</v>
      </c>
      <c r="G100">
        <v>2</v>
      </c>
      <c r="H100">
        <v>3</v>
      </c>
      <c r="I100">
        <v>5</v>
      </c>
      <c r="J100">
        <v>1</v>
      </c>
    </row>
    <row r="101" spans="1:10" x14ac:dyDescent="0.25">
      <c r="A101" t="s">
        <v>4128</v>
      </c>
      <c r="B101">
        <v>289</v>
      </c>
      <c r="C101">
        <v>7.865283503505037E-2</v>
      </c>
      <c r="D101">
        <v>-0.65422950907468747</v>
      </c>
      <c r="E101">
        <v>0.58051502925199006</v>
      </c>
      <c r="F101">
        <v>-0.36042067280965662</v>
      </c>
      <c r="G101">
        <v>4</v>
      </c>
      <c r="H101">
        <v>2</v>
      </c>
      <c r="I101">
        <v>4</v>
      </c>
      <c r="J101">
        <v>3</v>
      </c>
    </row>
    <row r="102" spans="1:10" x14ac:dyDescent="0.25">
      <c r="A102" t="s">
        <v>4129</v>
      </c>
      <c r="B102">
        <v>344</v>
      </c>
      <c r="C102">
        <v>-0.12679557074291428</v>
      </c>
      <c r="D102">
        <v>2.8027003504712933E-2</v>
      </c>
      <c r="E102">
        <v>0.54965290681394197</v>
      </c>
      <c r="F102">
        <v>-1.2690604846032747</v>
      </c>
      <c r="G102">
        <v>3</v>
      </c>
      <c r="H102">
        <v>4</v>
      </c>
      <c r="I102">
        <v>4</v>
      </c>
      <c r="J102">
        <v>1</v>
      </c>
    </row>
    <row r="103" spans="1:10" x14ac:dyDescent="0.25">
      <c r="A103" t="s">
        <v>4130</v>
      </c>
      <c r="B103">
        <v>605</v>
      </c>
      <c r="C103">
        <v>0.40058763858372537</v>
      </c>
      <c r="D103">
        <v>2.0033916325726681E-2</v>
      </c>
      <c r="E103">
        <v>0.30592437500482389</v>
      </c>
      <c r="F103">
        <v>2.8729839686123498E-2</v>
      </c>
      <c r="G103">
        <v>4</v>
      </c>
      <c r="H103">
        <v>4</v>
      </c>
      <c r="I103">
        <v>4</v>
      </c>
      <c r="J103">
        <v>3</v>
      </c>
    </row>
    <row r="104" spans="1:10" x14ac:dyDescent="0.25">
      <c r="A104" t="s">
        <v>4131</v>
      </c>
      <c r="B104">
        <v>467</v>
      </c>
      <c r="C104">
        <v>-0.10287046468463328</v>
      </c>
      <c r="D104">
        <v>-0.31716898096268398</v>
      </c>
      <c r="E104">
        <v>0.99530704563614403</v>
      </c>
      <c r="F104">
        <v>-1.0294998798960693</v>
      </c>
      <c r="G104">
        <v>3</v>
      </c>
      <c r="H104">
        <v>3</v>
      </c>
      <c r="I104">
        <v>5</v>
      </c>
      <c r="J104">
        <v>1</v>
      </c>
    </row>
    <row r="105" spans="1:10" x14ac:dyDescent="0.25">
      <c r="A105" t="s">
        <v>4132</v>
      </c>
      <c r="B105">
        <v>275</v>
      </c>
      <c r="C105">
        <v>-0.37222018454246031</v>
      </c>
      <c r="D105">
        <v>-0.93642301634467384</v>
      </c>
      <c r="E105">
        <v>1.641311754317796</v>
      </c>
      <c r="F105">
        <v>-0.91862508284998523</v>
      </c>
      <c r="G105">
        <v>3</v>
      </c>
      <c r="H105">
        <v>1</v>
      </c>
      <c r="I105">
        <v>5</v>
      </c>
      <c r="J105">
        <v>1</v>
      </c>
    </row>
    <row r="106" spans="1:10" x14ac:dyDescent="0.25">
      <c r="A106" t="s">
        <v>4133</v>
      </c>
      <c r="B106">
        <v>696</v>
      </c>
      <c r="C106">
        <v>-0.23676457274054305</v>
      </c>
      <c r="D106">
        <v>1.6776986981617794</v>
      </c>
      <c r="E106">
        <v>0.12121024570006379</v>
      </c>
      <c r="F106">
        <v>-0.73977349776177592</v>
      </c>
      <c r="G106">
        <v>3</v>
      </c>
      <c r="H106">
        <v>5</v>
      </c>
      <c r="I106">
        <v>4</v>
      </c>
      <c r="J106">
        <v>2</v>
      </c>
    </row>
    <row r="107" spans="1:10" x14ac:dyDescent="0.25">
      <c r="A107" t="s">
        <v>4134</v>
      </c>
      <c r="B107">
        <v>441</v>
      </c>
      <c r="C107">
        <v>0.40081754101558292</v>
      </c>
      <c r="D107">
        <v>0.79719553251892239</v>
      </c>
      <c r="E107">
        <v>9.0005586666174781E-2</v>
      </c>
      <c r="F107">
        <v>-0.90710301476100286</v>
      </c>
      <c r="G107">
        <v>4</v>
      </c>
      <c r="H107">
        <v>5</v>
      </c>
      <c r="I107">
        <v>4</v>
      </c>
      <c r="J107">
        <v>1</v>
      </c>
    </row>
    <row r="108" spans="1:10" x14ac:dyDescent="0.25">
      <c r="A108" t="s">
        <v>4135</v>
      </c>
      <c r="B108">
        <v>314</v>
      </c>
      <c r="C108">
        <v>-7.3513644421681956E-2</v>
      </c>
      <c r="D108">
        <v>-0.22963618660216548</v>
      </c>
      <c r="E108">
        <v>1.7040784843046308</v>
      </c>
      <c r="F108">
        <v>-1.1115462515734185</v>
      </c>
      <c r="G108">
        <v>3</v>
      </c>
      <c r="H108">
        <v>3</v>
      </c>
      <c r="I108">
        <v>5</v>
      </c>
      <c r="J108">
        <v>1</v>
      </c>
    </row>
    <row r="109" spans="1:10" x14ac:dyDescent="0.25">
      <c r="A109" t="s">
        <v>4136</v>
      </c>
      <c r="B109">
        <v>316</v>
      </c>
      <c r="C109">
        <v>-0.69959660756556785</v>
      </c>
      <c r="D109">
        <v>0.7206628966833637</v>
      </c>
      <c r="E109">
        <v>1.8288774567754049</v>
      </c>
      <c r="F109">
        <v>-1.0237721477451749</v>
      </c>
      <c r="G109">
        <v>2</v>
      </c>
      <c r="H109">
        <v>5</v>
      </c>
      <c r="I109">
        <v>5</v>
      </c>
      <c r="J109">
        <v>1</v>
      </c>
    </row>
    <row r="110" spans="1:10" x14ac:dyDescent="0.25">
      <c r="A110" t="s">
        <v>4137</v>
      </c>
      <c r="B110">
        <v>509</v>
      </c>
      <c r="C110">
        <v>0.52376340299119484</v>
      </c>
      <c r="D110">
        <v>0.24686448677911121</v>
      </c>
      <c r="E110">
        <v>1.0936615155439688</v>
      </c>
      <c r="F110">
        <v>-0.69206042393792044</v>
      </c>
      <c r="G110">
        <v>4</v>
      </c>
      <c r="H110">
        <v>4</v>
      </c>
      <c r="I110">
        <v>5</v>
      </c>
      <c r="J110">
        <v>2</v>
      </c>
    </row>
    <row r="111" spans="1:10" x14ac:dyDescent="0.25">
      <c r="A111" t="s">
        <v>4138</v>
      </c>
      <c r="B111">
        <v>357</v>
      </c>
      <c r="C111">
        <v>-0.79500167645861308</v>
      </c>
      <c r="D111">
        <v>-0.3591825910058894</v>
      </c>
      <c r="E111">
        <v>0.98044227370773906</v>
      </c>
      <c r="F111">
        <v>-0.47258181153564027</v>
      </c>
      <c r="G111">
        <v>2</v>
      </c>
      <c r="H111">
        <v>3</v>
      </c>
      <c r="I111">
        <v>5</v>
      </c>
      <c r="J111">
        <v>3</v>
      </c>
    </row>
    <row r="112" spans="1:10" x14ac:dyDescent="0.25">
      <c r="A112" t="s">
        <v>4139</v>
      </c>
      <c r="B112">
        <v>622</v>
      </c>
      <c r="C112">
        <v>1.0078917962068099</v>
      </c>
      <c r="D112">
        <v>0.34378606638321751</v>
      </c>
      <c r="E112">
        <v>1.3073374014880468</v>
      </c>
      <c r="F112">
        <v>-0.55324826123467985</v>
      </c>
      <c r="G112">
        <v>5</v>
      </c>
      <c r="H112">
        <v>4</v>
      </c>
      <c r="I112">
        <v>5</v>
      </c>
      <c r="J112">
        <v>2</v>
      </c>
    </row>
    <row r="113" spans="1:10" x14ac:dyDescent="0.25">
      <c r="A113" t="s">
        <v>4140</v>
      </c>
      <c r="B113">
        <v>412</v>
      </c>
      <c r="C113">
        <v>-8.8280246607340976E-2</v>
      </c>
      <c r="D113">
        <v>0.12748080527663588</v>
      </c>
      <c r="E113">
        <v>0.60127593168196047</v>
      </c>
      <c r="F113">
        <v>-0.7542914882729802</v>
      </c>
      <c r="G113">
        <v>3</v>
      </c>
      <c r="H113">
        <v>4</v>
      </c>
      <c r="I113">
        <v>5</v>
      </c>
      <c r="J113">
        <v>2</v>
      </c>
    </row>
    <row r="114" spans="1:10" x14ac:dyDescent="0.25">
      <c r="A114" t="s">
        <v>4141</v>
      </c>
      <c r="B114">
        <v>432</v>
      </c>
      <c r="C114">
        <v>2.0820167127678721</v>
      </c>
      <c r="D114">
        <v>1.3739059998809238</v>
      </c>
      <c r="E114">
        <v>-0.29616237540733459</v>
      </c>
      <c r="F114">
        <v>-0.57262500688961393</v>
      </c>
      <c r="G114">
        <v>5</v>
      </c>
      <c r="H114">
        <v>5</v>
      </c>
      <c r="I114">
        <v>3</v>
      </c>
      <c r="J114">
        <v>2</v>
      </c>
    </row>
    <row r="115" spans="1:10" x14ac:dyDescent="0.25">
      <c r="A115" t="s">
        <v>4142</v>
      </c>
      <c r="B115">
        <v>556</v>
      </c>
      <c r="C115">
        <v>0.33064656713214413</v>
      </c>
      <c r="D115">
        <v>0.61958137538423563</v>
      </c>
      <c r="E115">
        <v>1.1654342921045044</v>
      </c>
      <c r="F115">
        <v>-1.0029236234899888</v>
      </c>
      <c r="G115">
        <v>4</v>
      </c>
      <c r="H115">
        <v>4</v>
      </c>
      <c r="I115">
        <v>5</v>
      </c>
      <c r="J115">
        <v>1</v>
      </c>
    </row>
    <row r="116" spans="1:10" x14ac:dyDescent="0.25">
      <c r="A116" t="s">
        <v>4143</v>
      </c>
      <c r="B116">
        <v>401</v>
      </c>
      <c r="C116">
        <v>1.8850342205451371</v>
      </c>
      <c r="D116">
        <v>3.0419249010478944</v>
      </c>
      <c r="E116">
        <v>0.43411482257526085</v>
      </c>
      <c r="F116">
        <v>-0.68582451012305146</v>
      </c>
      <c r="G116">
        <v>5</v>
      </c>
      <c r="H116">
        <v>5</v>
      </c>
      <c r="I116">
        <v>4</v>
      </c>
      <c r="J116">
        <v>2</v>
      </c>
    </row>
    <row r="117" spans="1:10" x14ac:dyDescent="0.25">
      <c r="A117" t="s">
        <v>4144</v>
      </c>
      <c r="B117">
        <v>338</v>
      </c>
      <c r="C117">
        <v>0.98366713427115893</v>
      </c>
      <c r="D117">
        <v>2.64781153804498</v>
      </c>
      <c r="E117">
        <v>-1.1175124209893035</v>
      </c>
      <c r="F117">
        <v>-0.86134060938302182</v>
      </c>
      <c r="G117">
        <v>5</v>
      </c>
      <c r="H117">
        <v>5</v>
      </c>
      <c r="I117">
        <v>1</v>
      </c>
      <c r="J117">
        <v>1</v>
      </c>
    </row>
    <row r="118" spans="1:10" x14ac:dyDescent="0.25">
      <c r="A118" t="s">
        <v>4145</v>
      </c>
      <c r="B118">
        <v>427</v>
      </c>
      <c r="C118">
        <v>1.5925617829291112</v>
      </c>
      <c r="D118">
        <v>3.3598461743442773</v>
      </c>
      <c r="E118">
        <v>-0.24735973541258161</v>
      </c>
      <c r="F118">
        <v>-0.72774747527401562</v>
      </c>
      <c r="G118">
        <v>5</v>
      </c>
      <c r="H118">
        <v>5</v>
      </c>
      <c r="I118">
        <v>3</v>
      </c>
      <c r="J118">
        <v>2</v>
      </c>
    </row>
    <row r="119" spans="1:10" x14ac:dyDescent="0.25">
      <c r="A119" t="s">
        <v>4146</v>
      </c>
      <c r="B119">
        <v>668</v>
      </c>
      <c r="C119">
        <v>-0.24093111075767151</v>
      </c>
      <c r="D119">
        <v>-0.5565706065712992</v>
      </c>
      <c r="E119">
        <v>-0.22225295360116382</v>
      </c>
      <c r="F119">
        <v>-1.1159491265623998</v>
      </c>
      <c r="G119">
        <v>3</v>
      </c>
      <c r="H119">
        <v>2</v>
      </c>
      <c r="I119">
        <v>3</v>
      </c>
      <c r="J119">
        <v>1</v>
      </c>
    </row>
    <row r="120" spans="1:10" x14ac:dyDescent="0.25">
      <c r="A120" t="s">
        <v>4147</v>
      </c>
      <c r="B120">
        <v>480</v>
      </c>
      <c r="C120">
        <v>-0.69346637274381995</v>
      </c>
      <c r="D120">
        <v>-0.15569635845659521</v>
      </c>
      <c r="E120">
        <v>0.37342371570132943</v>
      </c>
      <c r="F120">
        <v>-1.416648311217251</v>
      </c>
      <c r="G120">
        <v>2</v>
      </c>
      <c r="H120">
        <v>3</v>
      </c>
      <c r="I120">
        <v>4</v>
      </c>
      <c r="J120">
        <v>1</v>
      </c>
    </row>
    <row r="121" spans="1:10" x14ac:dyDescent="0.25">
      <c r="A121" t="s">
        <v>4148</v>
      </c>
      <c r="B121">
        <v>928</v>
      </c>
      <c r="C121">
        <v>-0.72157799034839032</v>
      </c>
      <c r="D121">
        <v>-4.342412472886524E-2</v>
      </c>
      <c r="E121">
        <v>0.22881800485863296</v>
      </c>
      <c r="F121">
        <v>-0.95954687401077177</v>
      </c>
      <c r="G121">
        <v>2</v>
      </c>
      <c r="H121">
        <v>3</v>
      </c>
      <c r="I121">
        <v>4</v>
      </c>
      <c r="J121">
        <v>1</v>
      </c>
    </row>
    <row r="122" spans="1:10" x14ac:dyDescent="0.25">
      <c r="A122" t="s">
        <v>4149</v>
      </c>
      <c r="B122">
        <v>587</v>
      </c>
      <c r="C122">
        <v>-0.73427601365577533</v>
      </c>
      <c r="D122">
        <v>-0.99770279625661085</v>
      </c>
      <c r="E122">
        <v>-9.3397361497957299E-2</v>
      </c>
      <c r="F122">
        <v>-0.72986910385115655</v>
      </c>
      <c r="G122">
        <v>2</v>
      </c>
      <c r="H122">
        <v>1</v>
      </c>
      <c r="I122">
        <v>3</v>
      </c>
      <c r="J122">
        <v>2</v>
      </c>
    </row>
    <row r="123" spans="1:10" x14ac:dyDescent="0.25">
      <c r="A123" t="s">
        <v>4150</v>
      </c>
      <c r="B123">
        <v>528</v>
      </c>
      <c r="C123">
        <v>-0.54521105805417902</v>
      </c>
      <c r="D123">
        <v>-1.1073622991093028</v>
      </c>
      <c r="E123">
        <v>0.13873188456275243</v>
      </c>
      <c r="F123">
        <v>-0.88872636149589035</v>
      </c>
      <c r="G123">
        <v>2</v>
      </c>
      <c r="H123">
        <v>1</v>
      </c>
      <c r="I123">
        <v>4</v>
      </c>
      <c r="J123">
        <v>1</v>
      </c>
    </row>
    <row r="124" spans="1:10" x14ac:dyDescent="0.25">
      <c r="A124" t="s">
        <v>4151</v>
      </c>
      <c r="B124">
        <v>421</v>
      </c>
      <c r="C124">
        <v>-0.76804711996917097</v>
      </c>
      <c r="D124">
        <v>-0.76269061876096866</v>
      </c>
      <c r="E124">
        <v>0.15686995428007605</v>
      </c>
      <c r="F124">
        <v>-1.2596106999215917</v>
      </c>
      <c r="G124">
        <v>2</v>
      </c>
      <c r="H124">
        <v>2</v>
      </c>
      <c r="I124">
        <v>4</v>
      </c>
      <c r="J124">
        <v>1</v>
      </c>
    </row>
    <row r="125" spans="1:10" x14ac:dyDescent="0.25">
      <c r="A125" t="s">
        <v>4152</v>
      </c>
      <c r="B125">
        <v>404</v>
      </c>
      <c r="C125">
        <v>-0.44520112754775421</v>
      </c>
      <c r="D125">
        <v>-0.80037804273748958</v>
      </c>
      <c r="E125">
        <v>-0.29244919474096609</v>
      </c>
      <c r="F125">
        <v>-1.0134648631776151</v>
      </c>
      <c r="G125">
        <v>3</v>
      </c>
      <c r="H125">
        <v>2</v>
      </c>
      <c r="I125">
        <v>3</v>
      </c>
      <c r="J125">
        <v>1</v>
      </c>
    </row>
    <row r="126" spans="1:10" x14ac:dyDescent="0.25">
      <c r="A126" t="s">
        <v>4153</v>
      </c>
      <c r="B126">
        <v>414</v>
      </c>
      <c r="C126">
        <v>-0.80645577261672019</v>
      </c>
      <c r="D126">
        <v>-0.28229985903863875</v>
      </c>
      <c r="E126">
        <v>0.13650195625619246</v>
      </c>
      <c r="F126">
        <v>-1.283615735555895</v>
      </c>
      <c r="G126">
        <v>1</v>
      </c>
      <c r="H126">
        <v>3</v>
      </c>
      <c r="I126">
        <v>4</v>
      </c>
      <c r="J126">
        <v>1</v>
      </c>
    </row>
    <row r="127" spans="1:10" x14ac:dyDescent="0.25">
      <c r="A127" t="s">
        <v>4154</v>
      </c>
      <c r="B127">
        <v>467</v>
      </c>
      <c r="C127">
        <v>-0.3971655872927416</v>
      </c>
      <c r="D127">
        <v>-0.27829731083493947</v>
      </c>
      <c r="E127">
        <v>0.10868348210572198</v>
      </c>
      <c r="F127">
        <v>-1.3092510799762411</v>
      </c>
      <c r="G127">
        <v>3</v>
      </c>
      <c r="H127">
        <v>3</v>
      </c>
      <c r="I127">
        <v>4</v>
      </c>
      <c r="J127">
        <v>1</v>
      </c>
    </row>
    <row r="128" spans="1:10" x14ac:dyDescent="0.25">
      <c r="A128" t="s">
        <v>4155</v>
      </c>
      <c r="B128">
        <v>433</v>
      </c>
      <c r="C128">
        <v>-0.28967706144632743</v>
      </c>
      <c r="D128">
        <v>0.41117135793502446</v>
      </c>
      <c r="E128">
        <v>-1.0122003505656427</v>
      </c>
      <c r="F128">
        <v>-0.99380152448043291</v>
      </c>
      <c r="G128">
        <v>3</v>
      </c>
      <c r="H128">
        <v>4</v>
      </c>
      <c r="I128">
        <v>1</v>
      </c>
      <c r="J128">
        <v>1</v>
      </c>
    </row>
    <row r="129" spans="1:10" x14ac:dyDescent="0.25">
      <c r="A129" t="s">
        <v>4156</v>
      </c>
      <c r="B129">
        <v>445</v>
      </c>
      <c r="C129">
        <v>-0.6224509230288825</v>
      </c>
      <c r="D129">
        <v>0.77278348584712797</v>
      </c>
      <c r="E129">
        <v>-0.97115410190668428</v>
      </c>
      <c r="F129">
        <v>-1.7445602729705043</v>
      </c>
      <c r="G129">
        <v>2</v>
      </c>
      <c r="H129">
        <v>5</v>
      </c>
      <c r="I129">
        <v>1</v>
      </c>
      <c r="J129">
        <v>1</v>
      </c>
    </row>
    <row r="130" spans="1:10" x14ac:dyDescent="0.25">
      <c r="A130" t="s">
        <v>4157</v>
      </c>
      <c r="B130">
        <v>449</v>
      </c>
      <c r="C130">
        <v>-0.74857181452442489</v>
      </c>
      <c r="D130">
        <v>-0.86363106315916616</v>
      </c>
      <c r="E130">
        <v>0.16351180554429628</v>
      </c>
      <c r="F130">
        <v>-0.86415354728024985</v>
      </c>
      <c r="G130">
        <v>2</v>
      </c>
      <c r="H130">
        <v>1</v>
      </c>
      <c r="I130">
        <v>4</v>
      </c>
      <c r="J130">
        <v>1</v>
      </c>
    </row>
    <row r="131" spans="1:10" x14ac:dyDescent="0.25">
      <c r="A131" t="s">
        <v>4158</v>
      </c>
      <c r="B131">
        <v>581</v>
      </c>
      <c r="C131">
        <v>9.7155873689069944E-2</v>
      </c>
      <c r="D131">
        <v>3.999296103505405E-2</v>
      </c>
      <c r="E131">
        <v>0.27904451976273037</v>
      </c>
      <c r="F131">
        <v>-0.66827688967301013</v>
      </c>
      <c r="G131">
        <v>4</v>
      </c>
      <c r="H131">
        <v>4</v>
      </c>
      <c r="I131">
        <v>4</v>
      </c>
      <c r="J131">
        <v>2</v>
      </c>
    </row>
    <row r="132" spans="1:10" x14ac:dyDescent="0.25">
      <c r="A132" t="s">
        <v>4159</v>
      </c>
      <c r="B132">
        <v>508</v>
      </c>
      <c r="C132">
        <v>-0.62946395365173302</v>
      </c>
      <c r="D132">
        <v>-0.88493638035773481</v>
      </c>
      <c r="E132">
        <v>-0.23499151841560995</v>
      </c>
      <c r="F132">
        <v>-0.75714268286725206</v>
      </c>
      <c r="G132">
        <v>2</v>
      </c>
      <c r="H132">
        <v>1</v>
      </c>
      <c r="I132">
        <v>3</v>
      </c>
      <c r="J132">
        <v>2</v>
      </c>
    </row>
    <row r="133" spans="1:10" x14ac:dyDescent="0.25">
      <c r="A133" t="s">
        <v>4160</v>
      </c>
      <c r="B133">
        <v>503</v>
      </c>
      <c r="C133">
        <v>-0.85513076200223004</v>
      </c>
      <c r="D133">
        <v>-1.9703151497574567E-2</v>
      </c>
      <c r="E133">
        <v>-0.42550154491441844</v>
      </c>
      <c r="F133">
        <v>-1.4008138667228445</v>
      </c>
      <c r="G133">
        <v>1</v>
      </c>
      <c r="H133">
        <v>3</v>
      </c>
      <c r="I133">
        <v>2</v>
      </c>
      <c r="J133">
        <v>1</v>
      </c>
    </row>
    <row r="134" spans="1:10" x14ac:dyDescent="0.25">
      <c r="A134" t="s">
        <v>4161</v>
      </c>
      <c r="B134">
        <v>572</v>
      </c>
      <c r="C134">
        <v>-0.31085565216633138</v>
      </c>
      <c r="D134">
        <v>-0.33180769238795255</v>
      </c>
      <c r="E134">
        <v>-0.72683844401014663</v>
      </c>
      <c r="F134">
        <v>-1.4313525735266075</v>
      </c>
      <c r="G134">
        <v>3</v>
      </c>
      <c r="H134">
        <v>3</v>
      </c>
      <c r="I134">
        <v>1</v>
      </c>
      <c r="J134">
        <v>1</v>
      </c>
    </row>
    <row r="135" spans="1:10" x14ac:dyDescent="0.25">
      <c r="A135" t="s">
        <v>4162</v>
      </c>
      <c r="B135">
        <v>753</v>
      </c>
      <c r="C135">
        <v>0.12486905786238621</v>
      </c>
      <c r="D135">
        <v>-0.79930909770434599</v>
      </c>
      <c r="E135">
        <v>-0.65874320708016765</v>
      </c>
      <c r="F135">
        <v>-0.91644094065667403</v>
      </c>
      <c r="G135">
        <v>4</v>
      </c>
      <c r="H135">
        <v>2</v>
      </c>
      <c r="I135">
        <v>2</v>
      </c>
      <c r="J135">
        <v>1</v>
      </c>
    </row>
    <row r="136" spans="1:10" x14ac:dyDescent="0.25">
      <c r="A136" t="s">
        <v>4163</v>
      </c>
      <c r="B136">
        <v>460</v>
      </c>
      <c r="C136">
        <v>-0.7965853265387669</v>
      </c>
      <c r="D136">
        <v>-0.83135204248020478</v>
      </c>
      <c r="E136">
        <v>-1.049140456372462</v>
      </c>
      <c r="F136">
        <v>-1.0849774991132228</v>
      </c>
      <c r="G136">
        <v>2</v>
      </c>
      <c r="H136">
        <v>1</v>
      </c>
      <c r="I136">
        <v>1</v>
      </c>
      <c r="J136">
        <v>1</v>
      </c>
    </row>
    <row r="137" spans="1:10" x14ac:dyDescent="0.25">
      <c r="A137" t="s">
        <v>4164</v>
      </c>
      <c r="B137">
        <v>442</v>
      </c>
      <c r="C137">
        <v>-0.89019874782601227</v>
      </c>
      <c r="D137">
        <v>-0.55395266349409311</v>
      </c>
      <c r="E137">
        <v>-0.24551691716122698</v>
      </c>
      <c r="F137">
        <v>-1.1878665350955679</v>
      </c>
      <c r="G137">
        <v>1</v>
      </c>
      <c r="H137">
        <v>2</v>
      </c>
      <c r="I137">
        <v>3</v>
      </c>
      <c r="J137">
        <v>1</v>
      </c>
    </row>
    <row r="138" spans="1:10" x14ac:dyDescent="0.25">
      <c r="A138" t="s">
        <v>4165</v>
      </c>
      <c r="B138">
        <v>467</v>
      </c>
      <c r="C138">
        <v>-0.80209573513790355</v>
      </c>
      <c r="D138">
        <v>-0.54203015496377771</v>
      </c>
      <c r="E138">
        <v>-0.19638874998598882</v>
      </c>
      <c r="F138">
        <v>-1.0703429010832406</v>
      </c>
      <c r="G138">
        <v>2</v>
      </c>
      <c r="H138">
        <v>2</v>
      </c>
      <c r="I138">
        <v>3</v>
      </c>
      <c r="J138">
        <v>1</v>
      </c>
    </row>
    <row r="139" spans="1:10" x14ac:dyDescent="0.25">
      <c r="A139" t="s">
        <v>4166</v>
      </c>
      <c r="B139">
        <v>655</v>
      </c>
      <c r="C139">
        <v>-0.34147927082598883</v>
      </c>
      <c r="D139">
        <v>-0.48761274130777171</v>
      </c>
      <c r="E139">
        <v>-0.41142835236351988</v>
      </c>
      <c r="F139">
        <v>-1.1667037107763585</v>
      </c>
      <c r="G139">
        <v>3</v>
      </c>
      <c r="H139">
        <v>2</v>
      </c>
      <c r="I139">
        <v>2</v>
      </c>
      <c r="J139">
        <v>1</v>
      </c>
    </row>
    <row r="140" spans="1:10" x14ac:dyDescent="0.25">
      <c r="A140" t="s">
        <v>4167</v>
      </c>
      <c r="B140">
        <v>755</v>
      </c>
      <c r="C140">
        <v>-0.3207455639413519</v>
      </c>
      <c r="D140">
        <v>5.9566224922711575E-2</v>
      </c>
      <c r="E140">
        <v>4.3051388276386854E-2</v>
      </c>
      <c r="F140">
        <v>-0.76276831607954754</v>
      </c>
      <c r="G140">
        <v>3</v>
      </c>
      <c r="H140">
        <v>4</v>
      </c>
      <c r="I140">
        <v>3</v>
      </c>
      <c r="J140">
        <v>2</v>
      </c>
    </row>
    <row r="141" spans="1:10" x14ac:dyDescent="0.25">
      <c r="A141" t="s">
        <v>4168</v>
      </c>
      <c r="B141">
        <v>409</v>
      </c>
      <c r="C141">
        <v>-0.1627093597550715</v>
      </c>
      <c r="D141">
        <v>2.6456154095725326E-2</v>
      </c>
      <c r="E141">
        <v>0.52909199077776947</v>
      </c>
      <c r="F141">
        <v>-0.86864682228748624</v>
      </c>
      <c r="G141">
        <v>3</v>
      </c>
      <c r="H141">
        <v>4</v>
      </c>
      <c r="I141">
        <v>4</v>
      </c>
      <c r="J141">
        <v>1</v>
      </c>
    </row>
    <row r="142" spans="1:10" x14ac:dyDescent="0.25">
      <c r="A142" t="s">
        <v>4169</v>
      </c>
      <c r="B142">
        <v>368</v>
      </c>
      <c r="C142">
        <v>0.45726736278108915</v>
      </c>
      <c r="D142">
        <v>1.0064513987070103</v>
      </c>
      <c r="E142">
        <v>0.10148668792642768</v>
      </c>
      <c r="F142">
        <v>-1.5319032834406552</v>
      </c>
      <c r="G142">
        <v>4</v>
      </c>
      <c r="H142">
        <v>5</v>
      </c>
      <c r="I142">
        <v>4</v>
      </c>
      <c r="J142">
        <v>1</v>
      </c>
    </row>
    <row r="143" spans="1:10" x14ac:dyDescent="0.25">
      <c r="A143" t="s">
        <v>4170</v>
      </c>
      <c r="B143">
        <v>430</v>
      </c>
      <c r="C143">
        <v>-0.50862943380571302</v>
      </c>
      <c r="D143">
        <v>-0.44904871797909635</v>
      </c>
      <c r="E143">
        <v>-0.56648294368497953</v>
      </c>
      <c r="F143">
        <v>-0.93702707279363351</v>
      </c>
      <c r="G143">
        <v>2</v>
      </c>
      <c r="H143">
        <v>2</v>
      </c>
      <c r="I143">
        <v>2</v>
      </c>
      <c r="J143">
        <v>1</v>
      </c>
    </row>
    <row r="144" spans="1:10" x14ac:dyDescent="0.25">
      <c r="A144" t="s">
        <v>4171</v>
      </c>
      <c r="B144">
        <v>570</v>
      </c>
      <c r="C144">
        <v>-0.41808474001871937</v>
      </c>
      <c r="D144">
        <v>-0.48091546654595507</v>
      </c>
      <c r="E144">
        <v>0.54155604469186669</v>
      </c>
      <c r="F144">
        <v>-1.153899035846869</v>
      </c>
      <c r="G144">
        <v>3</v>
      </c>
      <c r="H144">
        <v>2</v>
      </c>
      <c r="I144">
        <v>4</v>
      </c>
      <c r="J144">
        <v>1</v>
      </c>
    </row>
    <row r="145" spans="1:10" x14ac:dyDescent="0.25">
      <c r="A145" t="s">
        <v>4172</v>
      </c>
      <c r="B145">
        <v>487</v>
      </c>
      <c r="C145">
        <v>-0.79208213452745835</v>
      </c>
      <c r="D145">
        <v>-0.32823903911852842</v>
      </c>
      <c r="E145">
        <v>0.18747407311235609</v>
      </c>
      <c r="F145">
        <v>-1.1064814355030792</v>
      </c>
      <c r="G145">
        <v>2</v>
      </c>
      <c r="H145">
        <v>3</v>
      </c>
      <c r="I145">
        <v>4</v>
      </c>
      <c r="J145">
        <v>1</v>
      </c>
    </row>
    <row r="146" spans="1:10" x14ac:dyDescent="0.25">
      <c r="A146" t="s">
        <v>4173</v>
      </c>
      <c r="B146">
        <v>558</v>
      </c>
      <c r="C146">
        <v>-0.73477487628692029</v>
      </c>
      <c r="D146">
        <v>0.28454341822201223</v>
      </c>
      <c r="E146">
        <v>-0.57840500544169737</v>
      </c>
      <c r="F146">
        <v>-1.5443744949442044</v>
      </c>
      <c r="G146">
        <v>2</v>
      </c>
      <c r="H146">
        <v>4</v>
      </c>
      <c r="I146">
        <v>2</v>
      </c>
      <c r="J146">
        <v>1</v>
      </c>
    </row>
    <row r="147" spans="1:10" x14ac:dyDescent="0.25">
      <c r="A147" t="s">
        <v>4174</v>
      </c>
      <c r="B147">
        <v>488</v>
      </c>
      <c r="C147">
        <v>-0.43225128288799264</v>
      </c>
      <c r="D147">
        <v>-1.1748320006237448E-2</v>
      </c>
      <c r="E147">
        <v>6.7196833268591272E-2</v>
      </c>
      <c r="F147">
        <v>-1.0262145740147892</v>
      </c>
      <c r="G147">
        <v>3</v>
      </c>
      <c r="H147">
        <v>3</v>
      </c>
      <c r="I147">
        <v>4</v>
      </c>
      <c r="J147">
        <v>1</v>
      </c>
    </row>
    <row r="148" spans="1:10" x14ac:dyDescent="0.25">
      <c r="A148" t="s">
        <v>4175</v>
      </c>
      <c r="B148">
        <v>629</v>
      </c>
      <c r="C148">
        <v>0.27598169933979599</v>
      </c>
      <c r="D148">
        <v>4.1500890742932381E-2</v>
      </c>
      <c r="E148">
        <v>1.1878433873385807</v>
      </c>
      <c r="F148">
        <v>-0.93028654496304819</v>
      </c>
      <c r="G148">
        <v>4</v>
      </c>
      <c r="H148">
        <v>4</v>
      </c>
      <c r="I148">
        <v>5</v>
      </c>
      <c r="J148">
        <v>1</v>
      </c>
    </row>
    <row r="149" spans="1:10" x14ac:dyDescent="0.25">
      <c r="A149" t="s">
        <v>4176</v>
      </c>
      <c r="B149">
        <v>463</v>
      </c>
      <c r="C149">
        <v>-0.17358569729633294</v>
      </c>
      <c r="D149">
        <v>-0.36366560895156497</v>
      </c>
      <c r="E149">
        <v>3.8583385409494325E-2</v>
      </c>
      <c r="F149">
        <v>-1.2282492028110177</v>
      </c>
      <c r="G149">
        <v>3</v>
      </c>
      <c r="H149">
        <v>3</v>
      </c>
      <c r="I149">
        <v>3</v>
      </c>
      <c r="J149">
        <v>1</v>
      </c>
    </row>
    <row r="150" spans="1:10" x14ac:dyDescent="0.25">
      <c r="A150" t="s">
        <v>4177</v>
      </c>
      <c r="B150">
        <v>441</v>
      </c>
      <c r="C150">
        <v>-0.14005044211587309</v>
      </c>
      <c r="D150">
        <v>0.60326979078617982</v>
      </c>
      <c r="E150">
        <v>2.0028085688105297</v>
      </c>
      <c r="F150">
        <v>-0.69765395435195876</v>
      </c>
      <c r="G150">
        <v>3</v>
      </c>
      <c r="H150">
        <v>4</v>
      </c>
      <c r="I150">
        <v>5</v>
      </c>
      <c r="J150">
        <v>2</v>
      </c>
    </row>
    <row r="151" spans="1:10" x14ac:dyDescent="0.25">
      <c r="A151" t="s">
        <v>4178</v>
      </c>
      <c r="B151">
        <v>442</v>
      </c>
      <c r="C151">
        <v>-0.51566699248281911</v>
      </c>
      <c r="D151">
        <v>-0.83454903100810607</v>
      </c>
      <c r="E151">
        <v>1.3355942610414282</v>
      </c>
      <c r="F151">
        <v>-1.2148797319336446</v>
      </c>
      <c r="G151">
        <v>2</v>
      </c>
      <c r="H151">
        <v>1</v>
      </c>
      <c r="I151">
        <v>5</v>
      </c>
      <c r="J151">
        <v>1</v>
      </c>
    </row>
    <row r="152" spans="1:10" x14ac:dyDescent="0.25">
      <c r="A152" t="s">
        <v>4179</v>
      </c>
      <c r="B152">
        <v>489</v>
      </c>
      <c r="C152">
        <v>-0.46289305168748685</v>
      </c>
      <c r="D152">
        <v>0.3403054235166787</v>
      </c>
      <c r="E152">
        <v>1.930894207187019</v>
      </c>
      <c r="F152">
        <v>-0.81360317427157247</v>
      </c>
      <c r="G152">
        <v>2</v>
      </c>
      <c r="H152">
        <v>4</v>
      </c>
      <c r="I152">
        <v>5</v>
      </c>
      <c r="J152">
        <v>2</v>
      </c>
    </row>
    <row r="153" spans="1:10" x14ac:dyDescent="0.25">
      <c r="A153" t="s">
        <v>4180</v>
      </c>
      <c r="B153">
        <v>491</v>
      </c>
      <c r="C153">
        <v>-0.18741523399453111</v>
      </c>
      <c r="D153">
        <v>0.67221558436583928</v>
      </c>
      <c r="E153">
        <v>0.5614104379821625</v>
      </c>
      <c r="F153">
        <v>-1.4047620801748575</v>
      </c>
      <c r="G153">
        <v>3</v>
      </c>
      <c r="H153">
        <v>4</v>
      </c>
      <c r="I153">
        <v>4</v>
      </c>
      <c r="J153">
        <v>1</v>
      </c>
    </row>
    <row r="154" spans="1:10" x14ac:dyDescent="0.25">
      <c r="A154" t="s">
        <v>4181</v>
      </c>
      <c r="B154">
        <v>465</v>
      </c>
      <c r="C154">
        <v>0.12686547935055989</v>
      </c>
      <c r="D154">
        <v>0.97967892335850348</v>
      </c>
      <c r="E154">
        <v>1.3822355165446123</v>
      </c>
      <c r="F154">
        <v>-1.2972104785930365</v>
      </c>
      <c r="G154">
        <v>4</v>
      </c>
      <c r="H154">
        <v>5</v>
      </c>
      <c r="I154">
        <v>5</v>
      </c>
      <c r="J154">
        <v>1</v>
      </c>
    </row>
    <row r="155" spans="1:10" x14ac:dyDescent="0.25">
      <c r="A155" t="s">
        <v>4182</v>
      </c>
      <c r="B155">
        <v>427</v>
      </c>
      <c r="C155">
        <v>0.69907321314906623</v>
      </c>
      <c r="D155">
        <v>2.1121184109258664</v>
      </c>
      <c r="E155">
        <v>-6.6714087525907712E-2</v>
      </c>
      <c r="F155">
        <v>-0.72754872788252345</v>
      </c>
      <c r="G155">
        <v>4</v>
      </c>
      <c r="H155">
        <v>5</v>
      </c>
      <c r="I155">
        <v>3</v>
      </c>
      <c r="J155">
        <v>2</v>
      </c>
    </row>
    <row r="156" spans="1:10" x14ac:dyDescent="0.25">
      <c r="A156" t="s">
        <v>4183</v>
      </c>
      <c r="B156">
        <v>494</v>
      </c>
      <c r="C156">
        <v>0.36910018780209986</v>
      </c>
      <c r="D156">
        <v>0.13977929369620409</v>
      </c>
      <c r="E156">
        <v>1.6042914700265487</v>
      </c>
      <c r="F156">
        <v>-1.0623112406582114</v>
      </c>
      <c r="G156">
        <v>4</v>
      </c>
      <c r="H156">
        <v>4</v>
      </c>
      <c r="I156">
        <v>5</v>
      </c>
      <c r="J156">
        <v>1</v>
      </c>
    </row>
    <row r="157" spans="1:10" x14ac:dyDescent="0.25">
      <c r="A157" t="s">
        <v>4184</v>
      </c>
      <c r="B157">
        <v>585</v>
      </c>
      <c r="C157">
        <v>-0.1210342661134635</v>
      </c>
      <c r="D157">
        <v>0.50537683527142219</v>
      </c>
      <c r="E157">
        <v>0.37659833558823264</v>
      </c>
      <c r="F157">
        <v>-0.96314500520754631</v>
      </c>
      <c r="G157">
        <v>3</v>
      </c>
      <c r="H157">
        <v>4</v>
      </c>
      <c r="I157">
        <v>4</v>
      </c>
      <c r="J157">
        <v>1</v>
      </c>
    </row>
    <row r="158" spans="1:10" x14ac:dyDescent="0.25">
      <c r="A158" t="s">
        <v>4185</v>
      </c>
      <c r="B158">
        <v>466</v>
      </c>
      <c r="C158">
        <v>-0.19199632482774634</v>
      </c>
      <c r="D158">
        <v>-8.3659389689223068E-2</v>
      </c>
      <c r="E158">
        <v>0.39815277040072677</v>
      </c>
      <c r="F158">
        <v>-1.4517830429067755</v>
      </c>
      <c r="G158">
        <v>3</v>
      </c>
      <c r="H158">
        <v>3</v>
      </c>
      <c r="I158">
        <v>4</v>
      </c>
      <c r="J158">
        <v>1</v>
      </c>
    </row>
    <row r="159" spans="1:10" x14ac:dyDescent="0.25">
      <c r="A159" t="s">
        <v>4186</v>
      </c>
      <c r="B159">
        <v>663</v>
      </c>
      <c r="C159">
        <v>-0.34190667032301586</v>
      </c>
      <c r="D159">
        <v>-0.78052193712493112</v>
      </c>
      <c r="E159">
        <v>0.78972128952731213</v>
      </c>
      <c r="F159">
        <v>-1.3263110024402993</v>
      </c>
      <c r="G159">
        <v>3</v>
      </c>
      <c r="H159">
        <v>2</v>
      </c>
      <c r="I159">
        <v>5</v>
      </c>
      <c r="J159">
        <v>1</v>
      </c>
    </row>
    <row r="160" spans="1:10" x14ac:dyDescent="0.25">
      <c r="A160" t="s">
        <v>4187</v>
      </c>
      <c r="B160">
        <v>640</v>
      </c>
      <c r="C160">
        <v>6.6133156828951545E-2</v>
      </c>
      <c r="D160">
        <v>-0.55636617075712214</v>
      </c>
      <c r="E160">
        <v>1.3179946753147942</v>
      </c>
      <c r="F160">
        <v>-1.3278103803843864</v>
      </c>
      <c r="G160">
        <v>4</v>
      </c>
      <c r="H160">
        <v>2</v>
      </c>
      <c r="I160">
        <v>5</v>
      </c>
      <c r="J160">
        <v>1</v>
      </c>
    </row>
    <row r="161" spans="1:10" x14ac:dyDescent="0.25">
      <c r="A161" t="s">
        <v>4188</v>
      </c>
      <c r="B161">
        <v>851</v>
      </c>
      <c r="C161">
        <v>-0.26686303211823259</v>
      </c>
      <c r="D161">
        <v>-0.54576217091948243</v>
      </c>
      <c r="E161">
        <v>0.53516813810068486</v>
      </c>
      <c r="F161">
        <v>-0.69966715166059812</v>
      </c>
      <c r="G161">
        <v>3</v>
      </c>
      <c r="H161">
        <v>2</v>
      </c>
      <c r="I161">
        <v>4</v>
      </c>
      <c r="J161">
        <v>2</v>
      </c>
    </row>
    <row r="162" spans="1:10" x14ac:dyDescent="0.25">
      <c r="A162" t="s">
        <v>4189</v>
      </c>
      <c r="B162">
        <v>368</v>
      </c>
      <c r="C162">
        <v>-0.19276258384654771</v>
      </c>
      <c r="D162">
        <v>-9.5208897668599995E-2</v>
      </c>
      <c r="E162">
        <v>1.2247599134162312</v>
      </c>
      <c r="F162">
        <v>-0.93023287181038228</v>
      </c>
      <c r="G162">
        <v>3</v>
      </c>
      <c r="H162">
        <v>3</v>
      </c>
      <c r="I162">
        <v>5</v>
      </c>
      <c r="J162">
        <v>1</v>
      </c>
    </row>
    <row r="163" spans="1:10" x14ac:dyDescent="0.25">
      <c r="A163" t="s">
        <v>4190</v>
      </c>
      <c r="B163">
        <v>815</v>
      </c>
      <c r="C163">
        <v>-0.39237988279497815</v>
      </c>
      <c r="D163">
        <v>-0.93423487921887927</v>
      </c>
      <c r="E163">
        <v>-0.2658981414211341</v>
      </c>
      <c r="F163">
        <v>-0.72688245015984698</v>
      </c>
      <c r="G163">
        <v>3</v>
      </c>
      <c r="H163">
        <v>1</v>
      </c>
      <c r="I163">
        <v>3</v>
      </c>
      <c r="J163">
        <v>2</v>
      </c>
    </row>
    <row r="164" spans="1:10" x14ac:dyDescent="0.25">
      <c r="A164" t="s">
        <v>4191</v>
      </c>
      <c r="B164">
        <v>672</v>
      </c>
      <c r="C164">
        <v>0.64065329861975129</v>
      </c>
      <c r="D164">
        <v>-0.28547881321307306</v>
      </c>
      <c r="E164">
        <v>0.32409288289432003</v>
      </c>
      <c r="F164">
        <v>-1.0031962942569757</v>
      </c>
      <c r="G164">
        <v>4</v>
      </c>
      <c r="H164">
        <v>3</v>
      </c>
      <c r="I164">
        <v>4</v>
      </c>
      <c r="J164">
        <v>1</v>
      </c>
    </row>
    <row r="165" spans="1:10" x14ac:dyDescent="0.25">
      <c r="A165" t="s">
        <v>4192</v>
      </c>
      <c r="B165">
        <v>928</v>
      </c>
      <c r="C165">
        <v>-0.17473976933602114</v>
      </c>
      <c r="D165">
        <v>-1.0608115565674114</v>
      </c>
      <c r="E165">
        <v>0.76270588731534872</v>
      </c>
      <c r="F165">
        <v>-0.78562214368745009</v>
      </c>
      <c r="G165">
        <v>3</v>
      </c>
      <c r="H165">
        <v>1</v>
      </c>
      <c r="I165">
        <v>5</v>
      </c>
      <c r="J165">
        <v>2</v>
      </c>
    </row>
    <row r="166" spans="1:10" x14ac:dyDescent="0.25">
      <c r="A166" t="s">
        <v>4193</v>
      </c>
      <c r="B166">
        <v>902</v>
      </c>
      <c r="C166">
        <v>-0.70043812737272271</v>
      </c>
      <c r="D166">
        <v>-1.2343219970627504</v>
      </c>
      <c r="E166">
        <v>0.20869343742368934</v>
      </c>
      <c r="F166">
        <v>-0.83691636847020046</v>
      </c>
      <c r="G166">
        <v>2</v>
      </c>
      <c r="H166">
        <v>1</v>
      </c>
      <c r="I166">
        <v>4</v>
      </c>
      <c r="J166">
        <v>2</v>
      </c>
    </row>
    <row r="167" spans="1:10" x14ac:dyDescent="0.25">
      <c r="A167" t="s">
        <v>4194</v>
      </c>
      <c r="B167">
        <v>366</v>
      </c>
      <c r="C167">
        <v>-0.50435502965390533</v>
      </c>
      <c r="D167">
        <v>-0.29984264638386815</v>
      </c>
      <c r="E167">
        <v>6.0374145848852499E-2</v>
      </c>
      <c r="F167">
        <v>-0.7450898048247564</v>
      </c>
      <c r="G167">
        <v>2</v>
      </c>
      <c r="H167">
        <v>3</v>
      </c>
      <c r="I167">
        <v>3</v>
      </c>
      <c r="J167">
        <v>2</v>
      </c>
    </row>
    <row r="168" spans="1:10" x14ac:dyDescent="0.25">
      <c r="A168" t="s">
        <v>4195</v>
      </c>
      <c r="B168">
        <v>492</v>
      </c>
      <c r="C168">
        <v>-0.60715893764104423</v>
      </c>
      <c r="D168">
        <v>0.30390243619596224</v>
      </c>
      <c r="E168">
        <v>-0.73726110094153507</v>
      </c>
      <c r="F168">
        <v>-1.2072744958733892</v>
      </c>
      <c r="G168">
        <v>2</v>
      </c>
      <c r="H168">
        <v>4</v>
      </c>
      <c r="I168">
        <v>1</v>
      </c>
      <c r="J168">
        <v>1</v>
      </c>
    </row>
    <row r="169" spans="1:10" x14ac:dyDescent="0.25">
      <c r="A169" t="s">
        <v>4196</v>
      </c>
      <c r="B169">
        <v>776</v>
      </c>
      <c r="C169">
        <v>-0.66157516432296237</v>
      </c>
      <c r="D169">
        <v>-0.31639235552028216</v>
      </c>
      <c r="E169">
        <v>1.8285857837330566</v>
      </c>
      <c r="F169">
        <v>-0.92111694187161008</v>
      </c>
      <c r="G169">
        <v>2</v>
      </c>
      <c r="H169">
        <v>3</v>
      </c>
      <c r="I169">
        <v>5</v>
      </c>
      <c r="J169">
        <v>1</v>
      </c>
    </row>
    <row r="170" spans="1:10" x14ac:dyDescent="0.25">
      <c r="A170" t="s">
        <v>4197</v>
      </c>
      <c r="B170">
        <v>583</v>
      </c>
      <c r="C170">
        <v>8.1025182866420464E-3</v>
      </c>
      <c r="D170">
        <v>0.40448857655732073</v>
      </c>
      <c r="E170">
        <v>0.9590217822191045</v>
      </c>
      <c r="F170">
        <v>-1.1140077559657937</v>
      </c>
      <c r="G170">
        <v>4</v>
      </c>
      <c r="H170">
        <v>4</v>
      </c>
      <c r="I170">
        <v>5</v>
      </c>
      <c r="J170">
        <v>1</v>
      </c>
    </row>
    <row r="171" spans="1:10" x14ac:dyDescent="0.25">
      <c r="A171" t="s">
        <v>4198</v>
      </c>
      <c r="B171">
        <v>556</v>
      </c>
      <c r="C171">
        <v>0.67031400427103827</v>
      </c>
      <c r="D171">
        <v>0.80937203142303671</v>
      </c>
      <c r="E171">
        <v>1.6497135479627978</v>
      </c>
      <c r="F171">
        <v>-1.1219528800949905</v>
      </c>
      <c r="G171">
        <v>4</v>
      </c>
      <c r="H171">
        <v>5</v>
      </c>
      <c r="I171">
        <v>5</v>
      </c>
      <c r="J171">
        <v>1</v>
      </c>
    </row>
    <row r="172" spans="1:10" x14ac:dyDescent="0.25">
      <c r="A172" t="s">
        <v>4199</v>
      </c>
      <c r="B172">
        <v>512</v>
      </c>
      <c r="C172">
        <v>-0.85543102300083496</v>
      </c>
      <c r="D172">
        <v>-0.43459584079689084</v>
      </c>
      <c r="E172">
        <v>-4.8256524387583558E-2</v>
      </c>
      <c r="F172">
        <v>-0.98347870916146651</v>
      </c>
      <c r="G172">
        <v>1</v>
      </c>
      <c r="H172">
        <v>2</v>
      </c>
      <c r="I172">
        <v>3</v>
      </c>
      <c r="J172">
        <v>1</v>
      </c>
    </row>
    <row r="173" spans="1:10" x14ac:dyDescent="0.25">
      <c r="A173" t="s">
        <v>4200</v>
      </c>
      <c r="B173">
        <v>537</v>
      </c>
      <c r="C173">
        <v>-0.56606897652860488</v>
      </c>
      <c r="D173">
        <v>-0.84332686463250017</v>
      </c>
      <c r="E173">
        <v>-0.72410059979780872</v>
      </c>
      <c r="F173">
        <v>-0.97022058296220226</v>
      </c>
      <c r="G173">
        <v>2</v>
      </c>
      <c r="H173">
        <v>1</v>
      </c>
      <c r="I173">
        <v>1</v>
      </c>
      <c r="J173">
        <v>1</v>
      </c>
    </row>
    <row r="174" spans="1:10" x14ac:dyDescent="0.25">
      <c r="A174" t="s">
        <v>4201</v>
      </c>
      <c r="B174">
        <v>441</v>
      </c>
      <c r="C174">
        <v>-0.41942355866895925</v>
      </c>
      <c r="D174">
        <v>0.6828030820955967</v>
      </c>
      <c r="E174">
        <v>0.29294521255844991</v>
      </c>
      <c r="F174">
        <v>-1.0612947420439376</v>
      </c>
      <c r="G174">
        <v>3</v>
      </c>
      <c r="H174">
        <v>5</v>
      </c>
      <c r="I174">
        <v>4</v>
      </c>
      <c r="J174">
        <v>1</v>
      </c>
    </row>
    <row r="175" spans="1:10" x14ac:dyDescent="0.25">
      <c r="A175" t="s">
        <v>4202</v>
      </c>
      <c r="B175">
        <v>390</v>
      </c>
      <c r="C175">
        <v>-0.19138286641632646</v>
      </c>
      <c r="D175">
        <v>-0.16154234358652969</v>
      </c>
      <c r="E175">
        <v>0.1432894245354287</v>
      </c>
      <c r="F175">
        <v>-1.41583320386981</v>
      </c>
      <c r="G175">
        <v>3</v>
      </c>
      <c r="H175">
        <v>3</v>
      </c>
      <c r="I175">
        <v>4</v>
      </c>
      <c r="J175">
        <v>1</v>
      </c>
    </row>
    <row r="176" spans="1:10" x14ac:dyDescent="0.25">
      <c r="A176" t="s">
        <v>4203</v>
      </c>
      <c r="B176">
        <v>556</v>
      </c>
      <c r="C176">
        <v>-0.39516269665532727</v>
      </c>
      <c r="D176">
        <v>-0.81010082794101801</v>
      </c>
      <c r="E176">
        <v>-0.60310005220134733</v>
      </c>
      <c r="F176">
        <v>-0.96399725924399726</v>
      </c>
      <c r="G176">
        <v>3</v>
      </c>
      <c r="H176">
        <v>1</v>
      </c>
      <c r="I176">
        <v>2</v>
      </c>
      <c r="J176">
        <v>1</v>
      </c>
    </row>
    <row r="177" spans="1:10" x14ac:dyDescent="0.25">
      <c r="A177" t="s">
        <v>4204</v>
      </c>
      <c r="B177">
        <v>461</v>
      </c>
      <c r="C177">
        <v>-5.3287930193550714E-2</v>
      </c>
      <c r="D177">
        <v>-0.28294639730114285</v>
      </c>
      <c r="E177">
        <v>0.10188398549775603</v>
      </c>
      <c r="F177">
        <v>-0.98857044917944259</v>
      </c>
      <c r="G177">
        <v>3</v>
      </c>
      <c r="H177">
        <v>3</v>
      </c>
      <c r="I177">
        <v>4</v>
      </c>
      <c r="J177">
        <v>1</v>
      </c>
    </row>
    <row r="178" spans="1:10" x14ac:dyDescent="0.25">
      <c r="A178" t="s">
        <v>4205</v>
      </c>
      <c r="B178">
        <v>640</v>
      </c>
      <c r="C178">
        <v>0.72811339089669525</v>
      </c>
      <c r="D178">
        <v>-0.2232700575355725</v>
      </c>
      <c r="E178">
        <v>1.0598794976877952</v>
      </c>
      <c r="F178">
        <v>-1.2947173321638883</v>
      </c>
      <c r="G178">
        <v>4</v>
      </c>
      <c r="H178">
        <v>3</v>
      </c>
      <c r="I178">
        <v>5</v>
      </c>
      <c r="J178">
        <v>1</v>
      </c>
    </row>
    <row r="179" spans="1:10" x14ac:dyDescent="0.25">
      <c r="A179" t="s">
        <v>4206</v>
      </c>
      <c r="B179">
        <v>358</v>
      </c>
      <c r="C179">
        <v>-0.28169339793117143</v>
      </c>
      <c r="D179">
        <v>-0.21049536198421542</v>
      </c>
      <c r="E179">
        <v>0.11120464831259159</v>
      </c>
      <c r="F179">
        <v>-0.74913301804487642</v>
      </c>
      <c r="G179">
        <v>3</v>
      </c>
      <c r="H179">
        <v>3</v>
      </c>
      <c r="I179">
        <v>4</v>
      </c>
      <c r="J179">
        <v>2</v>
      </c>
    </row>
    <row r="180" spans="1:10" x14ac:dyDescent="0.25">
      <c r="A180" t="s">
        <v>4207</v>
      </c>
      <c r="B180">
        <v>537</v>
      </c>
      <c r="C180">
        <v>1.5255256730769549</v>
      </c>
      <c r="D180">
        <v>0.9753230884963332</v>
      </c>
      <c r="E180">
        <v>1.2459989186062788</v>
      </c>
      <c r="F180">
        <v>-0.8890120115557858</v>
      </c>
      <c r="G180">
        <v>5</v>
      </c>
      <c r="H180">
        <v>5</v>
      </c>
      <c r="I180">
        <v>5</v>
      </c>
      <c r="J180">
        <v>1</v>
      </c>
    </row>
    <row r="181" spans="1:10" x14ac:dyDescent="0.25">
      <c r="A181" t="s">
        <v>4208</v>
      </c>
      <c r="B181">
        <v>501</v>
      </c>
      <c r="C181">
        <v>-1.7527915788372553E-2</v>
      </c>
      <c r="D181">
        <v>-0.79471492421022738</v>
      </c>
      <c r="E181">
        <v>-0.2924501737223309</v>
      </c>
      <c r="F181">
        <v>-0.91136630646188876</v>
      </c>
      <c r="G181">
        <v>4</v>
      </c>
      <c r="H181">
        <v>2</v>
      </c>
      <c r="I181">
        <v>3</v>
      </c>
      <c r="J181">
        <v>1</v>
      </c>
    </row>
    <row r="182" spans="1:10" x14ac:dyDescent="0.25">
      <c r="A182" t="s">
        <v>4209</v>
      </c>
      <c r="B182">
        <v>486</v>
      </c>
      <c r="C182">
        <v>-0.37126004916211247</v>
      </c>
      <c r="D182">
        <v>-0.62981610270656674</v>
      </c>
      <c r="E182">
        <v>-0.49043004935258822</v>
      </c>
      <c r="F182">
        <v>-1.4522304012750127</v>
      </c>
      <c r="G182">
        <v>3</v>
      </c>
      <c r="H182">
        <v>2</v>
      </c>
      <c r="I182">
        <v>2</v>
      </c>
      <c r="J182">
        <v>1</v>
      </c>
    </row>
    <row r="183" spans="1:10" x14ac:dyDescent="0.25">
      <c r="A183" t="s">
        <v>4210</v>
      </c>
      <c r="B183">
        <v>755</v>
      </c>
      <c r="C183">
        <v>-0.72221833913579891</v>
      </c>
      <c r="D183">
        <v>-1.3426783856464126</v>
      </c>
      <c r="E183">
        <v>-0.73773174680429521</v>
      </c>
      <c r="F183">
        <v>-0.94716988626506671</v>
      </c>
      <c r="G183">
        <v>2</v>
      </c>
      <c r="H183">
        <v>1</v>
      </c>
      <c r="I183">
        <v>1</v>
      </c>
      <c r="J183">
        <v>1</v>
      </c>
    </row>
    <row r="184" spans="1:10" x14ac:dyDescent="0.25">
      <c r="A184" t="s">
        <v>4211</v>
      </c>
      <c r="B184">
        <v>516</v>
      </c>
      <c r="C184">
        <v>-0.84380593351177247</v>
      </c>
      <c r="D184">
        <v>-0.41550616498055587</v>
      </c>
      <c r="E184">
        <v>-0.50228921662575554</v>
      </c>
      <c r="F184">
        <v>-0.96686497256302451</v>
      </c>
      <c r="G184">
        <v>1</v>
      </c>
      <c r="H184">
        <v>3</v>
      </c>
      <c r="I184">
        <v>2</v>
      </c>
      <c r="J184">
        <v>1</v>
      </c>
    </row>
    <row r="185" spans="1:10" x14ac:dyDescent="0.25">
      <c r="A185" t="s">
        <v>4212</v>
      </c>
      <c r="B185">
        <v>506</v>
      </c>
      <c r="C185">
        <v>-0.33714760842762376</v>
      </c>
      <c r="D185">
        <v>-0.18631303525877446</v>
      </c>
      <c r="E185">
        <v>-0.24254300171103985</v>
      </c>
      <c r="F185">
        <v>-1.2348655211410464</v>
      </c>
      <c r="G185">
        <v>3</v>
      </c>
      <c r="H185">
        <v>3</v>
      </c>
      <c r="I185">
        <v>3</v>
      </c>
      <c r="J185">
        <v>1</v>
      </c>
    </row>
    <row r="186" spans="1:10" x14ac:dyDescent="0.25">
      <c r="A186" t="s">
        <v>4213</v>
      </c>
      <c r="B186">
        <v>475</v>
      </c>
      <c r="C186">
        <v>-0.1631690010761902</v>
      </c>
      <c r="D186">
        <v>-0.9078884546367687</v>
      </c>
      <c r="E186">
        <v>0.36914046677498358</v>
      </c>
      <c r="F186">
        <v>-0.98525237449033098</v>
      </c>
      <c r="G186">
        <v>3</v>
      </c>
      <c r="H186">
        <v>1</v>
      </c>
      <c r="I186">
        <v>4</v>
      </c>
      <c r="J186">
        <v>1</v>
      </c>
    </row>
    <row r="187" spans="1:10" x14ac:dyDescent="0.25">
      <c r="A187" t="s">
        <v>4214</v>
      </c>
      <c r="B187">
        <v>466</v>
      </c>
      <c r="C187">
        <v>-0.75509506989643638</v>
      </c>
      <c r="D187">
        <v>-0.60254661836215051</v>
      </c>
      <c r="E187">
        <v>0.1582908812488244</v>
      </c>
      <c r="F187">
        <v>-1.2185353514095891</v>
      </c>
      <c r="G187">
        <v>2</v>
      </c>
      <c r="H187">
        <v>2</v>
      </c>
      <c r="I187">
        <v>4</v>
      </c>
      <c r="J187">
        <v>1</v>
      </c>
    </row>
    <row r="188" spans="1:10" x14ac:dyDescent="0.25">
      <c r="A188" t="s">
        <v>4215</v>
      </c>
      <c r="B188">
        <v>561</v>
      </c>
      <c r="C188">
        <v>-0.4909140814209666</v>
      </c>
      <c r="D188">
        <v>-0.15880842100234899</v>
      </c>
      <c r="E188">
        <v>-1.0376376283079807</v>
      </c>
      <c r="F188">
        <v>-1.1097423558497272</v>
      </c>
      <c r="G188">
        <v>2</v>
      </c>
      <c r="H188">
        <v>3</v>
      </c>
      <c r="I188">
        <v>1</v>
      </c>
      <c r="J188">
        <v>1</v>
      </c>
    </row>
    <row r="189" spans="1:10" x14ac:dyDescent="0.25">
      <c r="A189" t="s">
        <v>4216</v>
      </c>
      <c r="B189">
        <v>416</v>
      </c>
      <c r="C189">
        <v>-0.45841730298915806</v>
      </c>
      <c r="D189">
        <v>-0.47662828355158027</v>
      </c>
      <c r="E189">
        <v>-0.51104642527623012</v>
      </c>
      <c r="F189">
        <v>-1.0873781258269122</v>
      </c>
      <c r="G189">
        <v>2</v>
      </c>
      <c r="H189">
        <v>2</v>
      </c>
      <c r="I189">
        <v>2</v>
      </c>
      <c r="J189">
        <v>1</v>
      </c>
    </row>
    <row r="190" spans="1:10" x14ac:dyDescent="0.25">
      <c r="A190" t="s">
        <v>4217</v>
      </c>
      <c r="B190">
        <v>535</v>
      </c>
      <c r="C190">
        <v>4.3337201035834709E-2</v>
      </c>
      <c r="D190">
        <v>-0.23002304113735914</v>
      </c>
      <c r="E190">
        <v>2.1364757505651782E-3</v>
      </c>
      <c r="F190">
        <v>-0.94255966780499834</v>
      </c>
      <c r="G190">
        <v>4</v>
      </c>
      <c r="H190">
        <v>3</v>
      </c>
      <c r="I190">
        <v>3</v>
      </c>
      <c r="J190">
        <v>1</v>
      </c>
    </row>
    <row r="191" spans="1:10" x14ac:dyDescent="0.25">
      <c r="A191" t="s">
        <v>4218</v>
      </c>
      <c r="B191">
        <v>588</v>
      </c>
      <c r="C191">
        <v>-0.18521316910357682</v>
      </c>
      <c r="D191">
        <v>-0.92438443562146666</v>
      </c>
      <c r="E191">
        <v>-0.82205341404335897</v>
      </c>
      <c r="F191">
        <v>-0.68750515702849346</v>
      </c>
      <c r="G191">
        <v>3</v>
      </c>
      <c r="H191">
        <v>1</v>
      </c>
      <c r="I191">
        <v>1</v>
      </c>
      <c r="J191">
        <v>2</v>
      </c>
    </row>
    <row r="192" spans="1:10" x14ac:dyDescent="0.25">
      <c r="A192" t="s">
        <v>4219</v>
      </c>
      <c r="B192">
        <v>534</v>
      </c>
      <c r="C192">
        <v>-0.52574475101822471</v>
      </c>
      <c r="D192">
        <v>-0.98249846234303306</v>
      </c>
      <c r="E192">
        <v>-0.30916609601435668</v>
      </c>
      <c r="F192">
        <v>-1.0568787943393727</v>
      </c>
      <c r="G192">
        <v>2</v>
      </c>
      <c r="H192">
        <v>1</v>
      </c>
      <c r="I192">
        <v>3</v>
      </c>
      <c r="J192">
        <v>1</v>
      </c>
    </row>
    <row r="193" spans="1:10" x14ac:dyDescent="0.25">
      <c r="A193" t="s">
        <v>4220</v>
      </c>
      <c r="B193">
        <v>341</v>
      </c>
      <c r="C193">
        <v>0.63222089383419822</v>
      </c>
      <c r="D193">
        <v>0.30501582820600337</v>
      </c>
      <c r="E193">
        <v>1.7388186634319036</v>
      </c>
      <c r="F193">
        <v>-1.8174738999691482</v>
      </c>
      <c r="G193">
        <v>4</v>
      </c>
      <c r="H193">
        <v>4</v>
      </c>
      <c r="I193">
        <v>5</v>
      </c>
      <c r="J193">
        <v>1</v>
      </c>
    </row>
    <row r="194" spans="1:10" x14ac:dyDescent="0.25">
      <c r="A194" t="s">
        <v>4221</v>
      </c>
      <c r="B194">
        <v>419</v>
      </c>
      <c r="C194">
        <v>0.18495899784796593</v>
      </c>
      <c r="D194">
        <v>0.28250735844471997</v>
      </c>
      <c r="E194">
        <v>-0.31581720248909273</v>
      </c>
      <c r="F194">
        <v>-1.7169224204734499</v>
      </c>
      <c r="G194">
        <v>4</v>
      </c>
      <c r="H194">
        <v>4</v>
      </c>
      <c r="I194">
        <v>2</v>
      </c>
      <c r="J194">
        <v>1</v>
      </c>
    </row>
    <row r="195" spans="1:10" x14ac:dyDescent="0.25">
      <c r="A195" t="s">
        <v>4222</v>
      </c>
      <c r="B195">
        <v>409</v>
      </c>
      <c r="C195">
        <v>-0.31820305320324993</v>
      </c>
      <c r="D195">
        <v>0.20351553026337793</v>
      </c>
      <c r="E195">
        <v>0.17138096635727948</v>
      </c>
      <c r="F195">
        <v>-1.0908279611729392</v>
      </c>
      <c r="G195">
        <v>3</v>
      </c>
      <c r="H195">
        <v>4</v>
      </c>
      <c r="I195">
        <v>4</v>
      </c>
      <c r="J195">
        <v>1</v>
      </c>
    </row>
    <row r="196" spans="1:10" x14ac:dyDescent="0.25">
      <c r="A196" t="s">
        <v>4223</v>
      </c>
      <c r="B196">
        <v>454</v>
      </c>
      <c r="C196">
        <v>-0.54054143640729679</v>
      </c>
      <c r="D196">
        <v>0.22049482484318195</v>
      </c>
      <c r="E196">
        <v>-0.16474066589136616</v>
      </c>
      <c r="F196">
        <v>-1.3155014005272261</v>
      </c>
      <c r="G196">
        <v>2</v>
      </c>
      <c r="H196">
        <v>4</v>
      </c>
      <c r="I196">
        <v>3</v>
      </c>
      <c r="J196">
        <v>1</v>
      </c>
    </row>
    <row r="197" spans="1:10" x14ac:dyDescent="0.25">
      <c r="A197" t="s">
        <v>4224</v>
      </c>
      <c r="B197">
        <v>458</v>
      </c>
      <c r="C197">
        <v>-0.65727493771795975</v>
      </c>
      <c r="D197">
        <v>-0.16614336483696529</v>
      </c>
      <c r="E197">
        <v>-0.39366808918997936</v>
      </c>
      <c r="F197">
        <v>-1.3665887638784697</v>
      </c>
      <c r="G197">
        <v>2</v>
      </c>
      <c r="H197">
        <v>3</v>
      </c>
      <c r="I197">
        <v>2</v>
      </c>
      <c r="J197">
        <v>1</v>
      </c>
    </row>
    <row r="198" spans="1:10" x14ac:dyDescent="0.25">
      <c r="A198" t="s">
        <v>4225</v>
      </c>
      <c r="B198">
        <v>552</v>
      </c>
      <c r="C198">
        <v>-0.40080914186395245</v>
      </c>
      <c r="D198">
        <v>7.773713447528488E-2</v>
      </c>
      <c r="E198">
        <v>-0.18170051312436306</v>
      </c>
      <c r="F198">
        <v>-1.1184234666002606</v>
      </c>
      <c r="G198">
        <v>3</v>
      </c>
      <c r="H198">
        <v>4</v>
      </c>
      <c r="I198">
        <v>3</v>
      </c>
      <c r="J198">
        <v>1</v>
      </c>
    </row>
    <row r="199" spans="1:10" x14ac:dyDescent="0.25">
      <c r="A199" t="s">
        <v>4226</v>
      </c>
      <c r="B199">
        <v>491</v>
      </c>
      <c r="C199">
        <v>-0.5129321504018487</v>
      </c>
      <c r="D199">
        <v>-0.21325413269266869</v>
      </c>
      <c r="E199">
        <v>-0.32441295974676426</v>
      </c>
      <c r="F199">
        <v>-1.1006133804436358</v>
      </c>
      <c r="G199">
        <v>2</v>
      </c>
      <c r="H199">
        <v>3</v>
      </c>
      <c r="I199">
        <v>2</v>
      </c>
      <c r="J199">
        <v>1</v>
      </c>
    </row>
    <row r="200" spans="1:10" x14ac:dyDescent="0.25">
      <c r="A200" t="s">
        <v>4227</v>
      </c>
      <c r="B200">
        <v>577</v>
      </c>
      <c r="C200">
        <v>-0.43681370602828695</v>
      </c>
      <c r="D200">
        <v>0.56593416746322067</v>
      </c>
      <c r="E200">
        <v>-0.38881174996876922</v>
      </c>
      <c r="F200">
        <v>-1.0679852699912933</v>
      </c>
      <c r="G200">
        <v>3</v>
      </c>
      <c r="H200">
        <v>4</v>
      </c>
      <c r="I200">
        <v>2</v>
      </c>
      <c r="J200">
        <v>1</v>
      </c>
    </row>
    <row r="201" spans="1:10" x14ac:dyDescent="0.25">
      <c r="A201" t="s">
        <v>4228</v>
      </c>
      <c r="B201">
        <v>508</v>
      </c>
      <c r="C201">
        <v>-0.51088220893116332</v>
      </c>
      <c r="D201">
        <v>5.5163055220134122E-2</v>
      </c>
      <c r="E201">
        <v>-4.8652288734285426E-2</v>
      </c>
      <c r="F201">
        <v>-1.1698331732106</v>
      </c>
      <c r="G201">
        <v>2</v>
      </c>
      <c r="H201">
        <v>4</v>
      </c>
      <c r="I201">
        <v>3</v>
      </c>
      <c r="J201">
        <v>1</v>
      </c>
    </row>
    <row r="202" spans="1:10" x14ac:dyDescent="0.25">
      <c r="A202" t="s">
        <v>4229</v>
      </c>
      <c r="B202">
        <v>557</v>
      </c>
      <c r="C202">
        <v>-0.71788882308336466</v>
      </c>
      <c r="D202">
        <v>7.209742034979208E-2</v>
      </c>
      <c r="E202">
        <v>0.70089378104832023</v>
      </c>
      <c r="F202">
        <v>-1.0403590394872357</v>
      </c>
      <c r="G202">
        <v>2</v>
      </c>
      <c r="H202">
        <v>4</v>
      </c>
      <c r="I202">
        <v>5</v>
      </c>
      <c r="J202">
        <v>1</v>
      </c>
    </row>
    <row r="203" spans="1:10" x14ac:dyDescent="0.25">
      <c r="A203" t="s">
        <v>4230</v>
      </c>
      <c r="B203">
        <v>606</v>
      </c>
      <c r="C203">
        <v>-3.1288757256359517E-2</v>
      </c>
      <c r="D203">
        <v>-0.15285235270656511</v>
      </c>
      <c r="E203">
        <v>1.0841750202594733</v>
      </c>
      <c r="F203">
        <v>-1.0638702516587508</v>
      </c>
      <c r="G203">
        <v>3</v>
      </c>
      <c r="H203">
        <v>3</v>
      </c>
      <c r="I203">
        <v>5</v>
      </c>
      <c r="J203">
        <v>1</v>
      </c>
    </row>
    <row r="204" spans="1:10" x14ac:dyDescent="0.25">
      <c r="A204" t="s">
        <v>4231</v>
      </c>
      <c r="B204">
        <v>524</v>
      </c>
      <c r="C204">
        <v>-0.67302252899211268</v>
      </c>
      <c r="D204">
        <v>-0.17623418802273372</v>
      </c>
      <c r="E204">
        <v>0.35156709419525312</v>
      </c>
      <c r="F204">
        <v>-1.1587339674953969</v>
      </c>
      <c r="G204">
        <v>2</v>
      </c>
      <c r="H204">
        <v>3</v>
      </c>
      <c r="I204">
        <v>4</v>
      </c>
      <c r="J204">
        <v>1</v>
      </c>
    </row>
    <row r="205" spans="1:10" x14ac:dyDescent="0.25">
      <c r="A205" t="s">
        <v>4232</v>
      </c>
      <c r="B205">
        <v>479</v>
      </c>
      <c r="C205">
        <v>1.2251611662714783</v>
      </c>
      <c r="D205">
        <v>1.273068535711338</v>
      </c>
      <c r="E205">
        <v>1.3488054560668117</v>
      </c>
      <c r="F205">
        <v>-0.87168439551417631</v>
      </c>
      <c r="G205">
        <v>5</v>
      </c>
      <c r="H205">
        <v>5</v>
      </c>
      <c r="I205">
        <v>5</v>
      </c>
      <c r="J205">
        <v>1</v>
      </c>
    </row>
    <row r="206" spans="1:10" x14ac:dyDescent="0.25">
      <c r="A206" t="s">
        <v>4233</v>
      </c>
      <c r="B206">
        <v>431</v>
      </c>
      <c r="C206">
        <v>0.23194755602994108</v>
      </c>
      <c r="D206">
        <v>0.81709350149302939</v>
      </c>
      <c r="E206">
        <v>0.89850633793260115</v>
      </c>
      <c r="F206">
        <v>-0.9934192822558412</v>
      </c>
      <c r="G206">
        <v>4</v>
      </c>
      <c r="H206">
        <v>5</v>
      </c>
      <c r="I206">
        <v>5</v>
      </c>
      <c r="J206">
        <v>1</v>
      </c>
    </row>
    <row r="207" spans="1:10" x14ac:dyDescent="0.25">
      <c r="A207" t="s">
        <v>4234</v>
      </c>
      <c r="B207">
        <v>576</v>
      </c>
      <c r="C207">
        <v>1.2210574683644961</v>
      </c>
      <c r="D207">
        <v>9.7180579041325196E-2</v>
      </c>
      <c r="E207">
        <v>2.1066885595708995</v>
      </c>
      <c r="F207">
        <v>-1.0419718781881842</v>
      </c>
      <c r="G207">
        <v>5</v>
      </c>
      <c r="H207">
        <v>4</v>
      </c>
      <c r="I207">
        <v>5</v>
      </c>
      <c r="J207">
        <v>1</v>
      </c>
    </row>
    <row r="208" spans="1:10" x14ac:dyDescent="0.25">
      <c r="A208" t="s">
        <v>4235</v>
      </c>
      <c r="B208">
        <v>434</v>
      </c>
      <c r="C208">
        <v>0.41569887321238147</v>
      </c>
      <c r="D208">
        <v>0.64401246379886379</v>
      </c>
      <c r="E208">
        <v>-0.13240592753598376</v>
      </c>
      <c r="F208">
        <v>-1.0963467750935243</v>
      </c>
      <c r="G208">
        <v>4</v>
      </c>
      <c r="H208">
        <v>4</v>
      </c>
      <c r="I208">
        <v>3</v>
      </c>
      <c r="J208">
        <v>1</v>
      </c>
    </row>
    <row r="209" spans="1:10" x14ac:dyDescent="0.25">
      <c r="A209" t="s">
        <v>4236</v>
      </c>
      <c r="B209">
        <v>587</v>
      </c>
      <c r="C209">
        <v>1.4617371231153113</v>
      </c>
      <c r="D209">
        <v>1.6121039990653392</v>
      </c>
      <c r="E209">
        <v>1.164063374646056</v>
      </c>
      <c r="F209">
        <v>-0.92969665732758577</v>
      </c>
      <c r="G209">
        <v>5</v>
      </c>
      <c r="H209">
        <v>5</v>
      </c>
      <c r="I209">
        <v>5</v>
      </c>
      <c r="J209">
        <v>1</v>
      </c>
    </row>
    <row r="210" spans="1:10" x14ac:dyDescent="0.25">
      <c r="A210" t="s">
        <v>4237</v>
      </c>
      <c r="B210">
        <v>490</v>
      </c>
      <c r="C210">
        <v>5.232816554205072E-3</v>
      </c>
      <c r="D210">
        <v>1.5714099301008808</v>
      </c>
      <c r="E210">
        <v>1.5629897890409623</v>
      </c>
      <c r="F210">
        <v>-0.9345499069965969</v>
      </c>
      <c r="G210">
        <v>4</v>
      </c>
      <c r="H210">
        <v>5</v>
      </c>
      <c r="I210">
        <v>5</v>
      </c>
      <c r="J210">
        <v>1</v>
      </c>
    </row>
    <row r="211" spans="1:10" x14ac:dyDescent="0.25">
      <c r="A211" t="s">
        <v>4238</v>
      </c>
      <c r="B211">
        <v>698</v>
      </c>
      <c r="C211">
        <v>2.8981912948433886E-2</v>
      </c>
      <c r="D211">
        <v>-0.12614759362371331</v>
      </c>
      <c r="E211">
        <v>1.1653478502685859</v>
      </c>
      <c r="F211">
        <v>-1.3856224738302894</v>
      </c>
      <c r="G211">
        <v>4</v>
      </c>
      <c r="H211">
        <v>3</v>
      </c>
      <c r="I211">
        <v>5</v>
      </c>
      <c r="J211">
        <v>1</v>
      </c>
    </row>
    <row r="212" spans="1:10" x14ac:dyDescent="0.25">
      <c r="A212" t="s">
        <v>4239</v>
      </c>
      <c r="B212">
        <v>360</v>
      </c>
      <c r="C212">
        <v>-2.4612949264919276E-2</v>
      </c>
      <c r="D212">
        <v>-0.85535526471178847</v>
      </c>
      <c r="E212">
        <v>2.9195935523142487E-2</v>
      </c>
      <c r="F212">
        <v>-1.0897301348589039</v>
      </c>
      <c r="G212">
        <v>4</v>
      </c>
      <c r="H212">
        <v>1</v>
      </c>
      <c r="I212">
        <v>3</v>
      </c>
      <c r="J212">
        <v>1</v>
      </c>
    </row>
    <row r="213" spans="1:10" x14ac:dyDescent="0.25">
      <c r="A213" t="s">
        <v>4240</v>
      </c>
      <c r="B213">
        <v>1030</v>
      </c>
      <c r="C213">
        <v>-0.62105207681962205</v>
      </c>
      <c r="D213">
        <v>-0.10704691094515605</v>
      </c>
      <c r="E213">
        <v>0.6575000357258961</v>
      </c>
      <c r="F213">
        <v>-0.27918745309901938</v>
      </c>
      <c r="G213">
        <v>2</v>
      </c>
      <c r="H213">
        <v>3</v>
      </c>
      <c r="I213">
        <v>5</v>
      </c>
      <c r="J213">
        <v>3</v>
      </c>
    </row>
    <row r="214" spans="1:10" x14ac:dyDescent="0.25">
      <c r="A214" t="s">
        <v>4241</v>
      </c>
      <c r="B214">
        <v>393</v>
      </c>
      <c r="C214">
        <v>-0.6011163125779958</v>
      </c>
      <c r="D214">
        <v>-0.61848862135128868</v>
      </c>
      <c r="E214">
        <v>-0.44490317098803417</v>
      </c>
      <c r="F214">
        <v>-0.65460186757396799</v>
      </c>
      <c r="G214">
        <v>2</v>
      </c>
      <c r="H214">
        <v>2</v>
      </c>
      <c r="I214">
        <v>2</v>
      </c>
      <c r="J214">
        <v>2</v>
      </c>
    </row>
    <row r="215" spans="1:10" x14ac:dyDescent="0.25">
      <c r="A215" t="s">
        <v>4242</v>
      </c>
      <c r="B215">
        <v>290</v>
      </c>
      <c r="C215">
        <v>-0.14256792593080655</v>
      </c>
      <c r="D215">
        <v>0.45929931683611136</v>
      </c>
      <c r="E215">
        <v>0.18498133369076372</v>
      </c>
      <c r="F215">
        <v>-1.2154584183750816</v>
      </c>
      <c r="G215">
        <v>3</v>
      </c>
      <c r="H215">
        <v>4</v>
      </c>
      <c r="I215">
        <v>4</v>
      </c>
      <c r="J215">
        <v>1</v>
      </c>
    </row>
    <row r="216" spans="1:10" x14ac:dyDescent="0.25">
      <c r="A216" t="s">
        <v>4243</v>
      </c>
      <c r="B216">
        <v>496</v>
      </c>
      <c r="C216">
        <v>0.51300754612660493</v>
      </c>
      <c r="D216">
        <v>1.3824285222582986</v>
      </c>
      <c r="E216">
        <v>1.0329789626749457</v>
      </c>
      <c r="F216">
        <v>-0.93015314996748755</v>
      </c>
      <c r="G216">
        <v>4</v>
      </c>
      <c r="H216">
        <v>5</v>
      </c>
      <c r="I216">
        <v>5</v>
      </c>
      <c r="J216">
        <v>1</v>
      </c>
    </row>
    <row r="217" spans="1:10" x14ac:dyDescent="0.25">
      <c r="A217" t="s">
        <v>4244</v>
      </c>
      <c r="B217">
        <v>463</v>
      </c>
      <c r="C217">
        <v>-0.41144869807946721</v>
      </c>
      <c r="D217">
        <v>1.1564717502433437</v>
      </c>
      <c r="E217">
        <v>-0.13484016372307819</v>
      </c>
      <c r="F217">
        <v>-0.15349213482481572</v>
      </c>
      <c r="G217">
        <v>3</v>
      </c>
      <c r="H217">
        <v>5</v>
      </c>
      <c r="I217">
        <v>3</v>
      </c>
      <c r="J217">
        <v>3</v>
      </c>
    </row>
    <row r="218" spans="1:10" x14ac:dyDescent="0.25">
      <c r="A218" t="s">
        <v>4245</v>
      </c>
      <c r="B218">
        <v>423</v>
      </c>
      <c r="C218">
        <v>-0.7967227836476567</v>
      </c>
      <c r="D218">
        <v>-0.86497508702882908</v>
      </c>
      <c r="E218">
        <v>1.109164807403682</v>
      </c>
      <c r="F218">
        <v>-0.6336110063005409</v>
      </c>
      <c r="G218">
        <v>2</v>
      </c>
      <c r="H218">
        <v>1</v>
      </c>
      <c r="I218">
        <v>5</v>
      </c>
      <c r="J218">
        <v>2</v>
      </c>
    </row>
    <row r="219" spans="1:10" x14ac:dyDescent="0.25">
      <c r="A219" t="s">
        <v>4246</v>
      </c>
      <c r="B219">
        <v>667</v>
      </c>
      <c r="C219">
        <v>2.906307027474081E-2</v>
      </c>
      <c r="D219">
        <v>-0.89442966516816913</v>
      </c>
      <c r="E219">
        <v>0.8688762248594164</v>
      </c>
      <c r="F219">
        <v>-1.0184426025954405</v>
      </c>
      <c r="G219">
        <v>4</v>
      </c>
      <c r="H219">
        <v>1</v>
      </c>
      <c r="I219">
        <v>5</v>
      </c>
      <c r="J219">
        <v>1</v>
      </c>
    </row>
    <row r="220" spans="1:10" x14ac:dyDescent="0.25">
      <c r="A220" t="s">
        <v>4247</v>
      </c>
    </row>
    <row r="221" spans="1:10" x14ac:dyDescent="0.25">
      <c r="A221" t="s">
        <v>4248</v>
      </c>
    </row>
    <row r="222" spans="1:10" x14ac:dyDescent="0.25">
      <c r="A222" t="s">
        <v>4249</v>
      </c>
    </row>
    <row r="223" spans="1:10" x14ac:dyDescent="0.25">
      <c r="A223" t="s">
        <v>4250</v>
      </c>
    </row>
    <row r="224" spans="1:10" x14ac:dyDescent="0.25">
      <c r="A224" t="s">
        <v>4251</v>
      </c>
    </row>
    <row r="225" spans="1:1" x14ac:dyDescent="0.25">
      <c r="A225" t="s">
        <v>4252</v>
      </c>
    </row>
    <row r="226" spans="1:1" x14ac:dyDescent="0.25">
      <c r="A226" t="s">
        <v>4253</v>
      </c>
    </row>
    <row r="227" spans="1:1" x14ac:dyDescent="0.25">
      <c r="A227" t="s">
        <v>4254</v>
      </c>
    </row>
    <row r="228" spans="1:1" x14ac:dyDescent="0.25">
      <c r="A228" t="s">
        <v>4255</v>
      </c>
    </row>
    <row r="229" spans="1:1" x14ac:dyDescent="0.25">
      <c r="A229" t="s">
        <v>4256</v>
      </c>
    </row>
    <row r="230" spans="1:1" x14ac:dyDescent="0.25">
      <c r="A230" t="s">
        <v>4257</v>
      </c>
    </row>
    <row r="231" spans="1:1" x14ac:dyDescent="0.25">
      <c r="A231" t="s">
        <v>4258</v>
      </c>
    </row>
    <row r="232" spans="1:1" x14ac:dyDescent="0.25">
      <c r="A232" t="s">
        <v>4259</v>
      </c>
    </row>
    <row r="233" spans="1:1" x14ac:dyDescent="0.25">
      <c r="A233" t="s">
        <v>4260</v>
      </c>
    </row>
    <row r="234" spans="1:1" x14ac:dyDescent="0.25">
      <c r="A234" t="s">
        <v>4261</v>
      </c>
    </row>
    <row r="235" spans="1:1" x14ac:dyDescent="0.25">
      <c r="A235" t="s">
        <v>4262</v>
      </c>
    </row>
    <row r="236" spans="1:1" x14ac:dyDescent="0.25">
      <c r="A236" t="s">
        <v>4263</v>
      </c>
    </row>
    <row r="237" spans="1:1" x14ac:dyDescent="0.25">
      <c r="A237" t="s">
        <v>4264</v>
      </c>
    </row>
    <row r="238" spans="1:1" x14ac:dyDescent="0.25">
      <c r="A238" t="s">
        <v>4265</v>
      </c>
    </row>
    <row r="239" spans="1:1" x14ac:dyDescent="0.25">
      <c r="A239" t="s">
        <v>4266</v>
      </c>
    </row>
    <row r="240" spans="1:1" x14ac:dyDescent="0.25">
      <c r="A240" t="s">
        <v>4267</v>
      </c>
    </row>
    <row r="241" spans="1:10" x14ac:dyDescent="0.25">
      <c r="A241" t="s">
        <v>4268</v>
      </c>
    </row>
    <row r="242" spans="1:10" x14ac:dyDescent="0.25">
      <c r="A242" t="s">
        <v>4269</v>
      </c>
      <c r="B242">
        <v>422</v>
      </c>
      <c r="C242">
        <v>0.12445415672363809</v>
      </c>
      <c r="D242">
        <v>-0.39172076410086581</v>
      </c>
      <c r="E242">
        <v>0.89941635765692918</v>
      </c>
      <c r="F242">
        <v>-0.83796202322741775</v>
      </c>
      <c r="G242">
        <v>4</v>
      </c>
      <c r="H242">
        <v>3</v>
      </c>
      <c r="I242">
        <v>5</v>
      </c>
      <c r="J242">
        <v>2</v>
      </c>
    </row>
    <row r="243" spans="1:10" x14ac:dyDescent="0.25">
      <c r="A243" t="s">
        <v>4270</v>
      </c>
      <c r="B243">
        <v>491</v>
      </c>
      <c r="C243">
        <v>0.5209678550826693</v>
      </c>
      <c r="D243">
        <v>0.25383980955984253</v>
      </c>
      <c r="E243">
        <v>1.3059323842443074</v>
      </c>
      <c r="F243">
        <v>-0.8911401663411006</v>
      </c>
      <c r="G243">
        <v>4</v>
      </c>
      <c r="H243">
        <v>4</v>
      </c>
      <c r="I243">
        <v>5</v>
      </c>
      <c r="J243">
        <v>1</v>
      </c>
    </row>
    <row r="244" spans="1:10" x14ac:dyDescent="0.25">
      <c r="A244" t="s">
        <v>4271</v>
      </c>
      <c r="B244">
        <v>560</v>
      </c>
      <c r="C244">
        <v>-0.68721889304943673</v>
      </c>
      <c r="D244">
        <v>-1.1004029623990694</v>
      </c>
      <c r="E244">
        <v>-0.6833779175396113</v>
      </c>
      <c r="F244">
        <v>-1.2159491194400913</v>
      </c>
      <c r="G244">
        <v>2</v>
      </c>
      <c r="H244">
        <v>1</v>
      </c>
      <c r="I244">
        <v>2</v>
      </c>
      <c r="J244">
        <v>1</v>
      </c>
    </row>
    <row r="245" spans="1:10" x14ac:dyDescent="0.25">
      <c r="A245" t="s">
        <v>4272</v>
      </c>
      <c r="B245">
        <v>461</v>
      </c>
      <c r="C245">
        <v>-0.59433978684405919</v>
      </c>
      <c r="D245">
        <v>-0.75537121736282931</v>
      </c>
      <c r="E245">
        <v>-0.11359077917849961</v>
      </c>
      <c r="F245">
        <v>-0.48790289170484902</v>
      </c>
      <c r="G245">
        <v>2</v>
      </c>
      <c r="H245">
        <v>2</v>
      </c>
      <c r="I245">
        <v>3</v>
      </c>
      <c r="J245">
        <v>2</v>
      </c>
    </row>
    <row r="246" spans="1:10" x14ac:dyDescent="0.25">
      <c r="A246" t="s">
        <v>4273</v>
      </c>
      <c r="B246">
        <v>426</v>
      </c>
      <c r="C246">
        <v>-9.5965443638025352E-2</v>
      </c>
      <c r="D246">
        <v>0.20181866552479386</v>
      </c>
      <c r="E246">
        <v>0.35919419158947918</v>
      </c>
      <c r="F246">
        <v>-1.1276751234802957</v>
      </c>
      <c r="G246">
        <v>3</v>
      </c>
      <c r="H246">
        <v>4</v>
      </c>
      <c r="I246">
        <v>4</v>
      </c>
      <c r="J246">
        <v>1</v>
      </c>
    </row>
    <row r="247" spans="1:10" x14ac:dyDescent="0.25">
      <c r="A247" t="s">
        <v>4274</v>
      </c>
      <c r="B247">
        <v>1029</v>
      </c>
      <c r="C247">
        <v>0.22281576160682137</v>
      </c>
      <c r="D247">
        <v>-1.0008759332140222</v>
      </c>
      <c r="E247">
        <v>1.7218062012924158</v>
      </c>
      <c r="F247">
        <v>-1.2415475194431997</v>
      </c>
      <c r="G247">
        <v>4</v>
      </c>
      <c r="H247">
        <v>1</v>
      </c>
      <c r="I247">
        <v>5</v>
      </c>
      <c r="J247">
        <v>1</v>
      </c>
    </row>
    <row r="248" spans="1:10" x14ac:dyDescent="0.25">
      <c r="A248" t="s">
        <v>4275</v>
      </c>
      <c r="B248">
        <v>397</v>
      </c>
      <c r="C248">
        <v>-0.37828683520429945</v>
      </c>
      <c r="D248">
        <v>-0.64885187220723317</v>
      </c>
      <c r="E248">
        <v>-0.28480319412512445</v>
      </c>
      <c r="F248">
        <v>-0.74705262803972405</v>
      </c>
      <c r="G248">
        <v>3</v>
      </c>
      <c r="H248">
        <v>2</v>
      </c>
      <c r="I248">
        <v>3</v>
      </c>
      <c r="J248">
        <v>2</v>
      </c>
    </row>
    <row r="249" spans="1:10" x14ac:dyDescent="0.25">
      <c r="A249" t="s">
        <v>4276</v>
      </c>
      <c r="B249">
        <v>394</v>
      </c>
      <c r="C249">
        <v>-0.16057517859063924</v>
      </c>
      <c r="D249">
        <v>-0.20133570419606095</v>
      </c>
      <c r="E249">
        <v>0.57390714151016331</v>
      </c>
      <c r="F249">
        <v>-1.213680398534593</v>
      </c>
      <c r="G249">
        <v>3</v>
      </c>
      <c r="H249">
        <v>3</v>
      </c>
      <c r="I249">
        <v>4</v>
      </c>
      <c r="J249">
        <v>1</v>
      </c>
    </row>
    <row r="250" spans="1:10" x14ac:dyDescent="0.25">
      <c r="A250" t="s">
        <v>4277</v>
      </c>
    </row>
    <row r="251" spans="1:10" x14ac:dyDescent="0.25">
      <c r="A251" t="s">
        <v>4278</v>
      </c>
    </row>
    <row r="252" spans="1:10" x14ac:dyDescent="0.25">
      <c r="A252" t="s">
        <v>4279</v>
      </c>
      <c r="B252">
        <v>214</v>
      </c>
      <c r="C252">
        <v>-8.5239630656694307E-2</v>
      </c>
      <c r="D252">
        <v>-2.3042993858244612E-2</v>
      </c>
      <c r="E252">
        <v>-0.11609676960403373</v>
      </c>
      <c r="F252">
        <v>-1.3214853387446259</v>
      </c>
      <c r="G252">
        <v>3</v>
      </c>
      <c r="H252">
        <v>3</v>
      </c>
      <c r="I252">
        <v>3</v>
      </c>
      <c r="J252">
        <v>1</v>
      </c>
    </row>
    <row r="253" spans="1:10" x14ac:dyDescent="0.25">
      <c r="A253" t="s">
        <v>4280</v>
      </c>
      <c r="B253">
        <v>239</v>
      </c>
      <c r="C253">
        <v>-0.39040769591447455</v>
      </c>
      <c r="D253">
        <v>-4.5904152065999973E-2</v>
      </c>
      <c r="E253">
        <v>3.7182175909960168E-2</v>
      </c>
      <c r="F253">
        <v>-1.6667949165960212</v>
      </c>
      <c r="G253">
        <v>3</v>
      </c>
      <c r="H253">
        <v>3</v>
      </c>
      <c r="I253">
        <v>3</v>
      </c>
      <c r="J253">
        <v>1</v>
      </c>
    </row>
    <row r="254" spans="1:10" x14ac:dyDescent="0.25">
      <c r="A254" t="s">
        <v>4281</v>
      </c>
      <c r="B254">
        <v>588</v>
      </c>
      <c r="C254">
        <v>-0.22338482862844167</v>
      </c>
      <c r="D254">
        <v>8.9794348863550894E-2</v>
      </c>
      <c r="E254">
        <v>0.38623690006012701</v>
      </c>
      <c r="F254">
        <v>-1.1025926036924671</v>
      </c>
      <c r="G254">
        <v>3</v>
      </c>
      <c r="H254">
        <v>4</v>
      </c>
      <c r="I254">
        <v>4</v>
      </c>
      <c r="J254">
        <v>1</v>
      </c>
    </row>
    <row r="255" spans="1:10" x14ac:dyDescent="0.25">
      <c r="A255" t="s">
        <v>4282</v>
      </c>
      <c r="B255">
        <v>592</v>
      </c>
      <c r="C255">
        <v>-0.46692188932327394</v>
      </c>
      <c r="D255">
        <v>-0.11044340565892447</v>
      </c>
      <c r="E255">
        <v>-8.3016801178501187E-2</v>
      </c>
      <c r="F255">
        <v>-1.2270982585361621</v>
      </c>
      <c r="G255">
        <v>2</v>
      </c>
      <c r="H255">
        <v>3</v>
      </c>
      <c r="I255">
        <v>3</v>
      </c>
      <c r="J255">
        <v>1</v>
      </c>
    </row>
    <row r="256" spans="1:10" x14ac:dyDescent="0.25">
      <c r="A256" t="s">
        <v>4283</v>
      </c>
      <c r="B256">
        <v>1607</v>
      </c>
      <c r="C256">
        <v>-0.31080025340692297</v>
      </c>
      <c r="D256">
        <v>-0.90562733082676439</v>
      </c>
      <c r="E256">
        <v>-0.16240058461653126</v>
      </c>
      <c r="F256">
        <v>-0.54237488184727656</v>
      </c>
      <c r="G256">
        <v>3</v>
      </c>
      <c r="H256">
        <v>1</v>
      </c>
      <c r="I256">
        <v>3</v>
      </c>
      <c r="J256">
        <v>2</v>
      </c>
    </row>
    <row r="257" spans="1:10" x14ac:dyDescent="0.25">
      <c r="A257" t="s">
        <v>4284</v>
      </c>
      <c r="B257">
        <v>581</v>
      </c>
      <c r="C257">
        <v>-0.8150486958065899</v>
      </c>
      <c r="D257">
        <v>-0.43983369907673436</v>
      </c>
      <c r="E257">
        <v>9.5223245715008703E-2</v>
      </c>
      <c r="F257">
        <v>-0.94731510862640766</v>
      </c>
      <c r="G257">
        <v>1</v>
      </c>
      <c r="H257">
        <v>2</v>
      </c>
      <c r="I257">
        <v>4</v>
      </c>
      <c r="J257">
        <v>1</v>
      </c>
    </row>
    <row r="258" spans="1:10" x14ac:dyDescent="0.25">
      <c r="A258" t="s">
        <v>4285</v>
      </c>
      <c r="B258">
        <v>901</v>
      </c>
      <c r="C258">
        <v>0.35995235741053977</v>
      </c>
      <c r="D258">
        <v>-6.4900452410965648E-2</v>
      </c>
      <c r="E258">
        <v>0.54284906635049535</v>
      </c>
      <c r="F258">
        <v>-0.65576798990576923</v>
      </c>
      <c r="G258">
        <v>4</v>
      </c>
      <c r="H258">
        <v>3</v>
      </c>
      <c r="I258">
        <v>4</v>
      </c>
      <c r="J258">
        <v>2</v>
      </c>
    </row>
    <row r="259" spans="1:10" x14ac:dyDescent="0.25">
      <c r="A259" t="s">
        <v>4286</v>
      </c>
      <c r="B259">
        <v>463</v>
      </c>
      <c r="C259">
        <v>1.0679859141937911</v>
      </c>
      <c r="D259">
        <v>0.7037394712300441</v>
      </c>
      <c r="E259">
        <v>-1.8058894054114163E-2</v>
      </c>
      <c r="F259">
        <v>-1.2024409486963412</v>
      </c>
      <c r="G259">
        <v>5</v>
      </c>
      <c r="H259">
        <v>5</v>
      </c>
      <c r="I259">
        <v>3</v>
      </c>
      <c r="J259">
        <v>1</v>
      </c>
    </row>
    <row r="260" spans="1:10" x14ac:dyDescent="0.25">
      <c r="A260" t="s">
        <v>4287</v>
      </c>
      <c r="B260">
        <v>382</v>
      </c>
      <c r="C260">
        <v>1.029275677126565</v>
      </c>
      <c r="D260">
        <v>1.6168656875650727</v>
      </c>
      <c r="E260">
        <v>-0.61075739442208221</v>
      </c>
      <c r="F260">
        <v>-1.1363821299057397</v>
      </c>
      <c r="G260">
        <v>5</v>
      </c>
      <c r="H260">
        <v>5</v>
      </c>
      <c r="I260">
        <v>2</v>
      </c>
      <c r="J260">
        <v>1</v>
      </c>
    </row>
    <row r="261" spans="1:10" x14ac:dyDescent="0.25">
      <c r="A261" t="s">
        <v>4288</v>
      </c>
      <c r="B261">
        <v>551</v>
      </c>
      <c r="C261">
        <v>1.2411162505857671</v>
      </c>
      <c r="D261">
        <v>0.56524940174817473</v>
      </c>
      <c r="E261">
        <v>0.48443487432616489</v>
      </c>
      <c r="F261">
        <v>-0.8218304233430378</v>
      </c>
      <c r="G261">
        <v>5</v>
      </c>
      <c r="H261">
        <v>4</v>
      </c>
      <c r="I261">
        <v>4</v>
      </c>
      <c r="J261">
        <v>2</v>
      </c>
    </row>
    <row r="262" spans="1:10" x14ac:dyDescent="0.25">
      <c r="A262" t="s">
        <v>4289</v>
      </c>
      <c r="B262">
        <v>523</v>
      </c>
      <c r="C262">
        <v>-0.15272997995392198</v>
      </c>
      <c r="D262">
        <v>-0.57534998366641388</v>
      </c>
      <c r="E262">
        <v>-0.73607575811346349</v>
      </c>
      <c r="F262">
        <v>-0.78672341800333612</v>
      </c>
      <c r="G262">
        <v>3</v>
      </c>
      <c r="H262">
        <v>2</v>
      </c>
      <c r="I262">
        <v>1</v>
      </c>
      <c r="J262">
        <v>2</v>
      </c>
    </row>
    <row r="263" spans="1:10" x14ac:dyDescent="0.25">
      <c r="A263" t="s">
        <v>4290</v>
      </c>
      <c r="B263">
        <v>447</v>
      </c>
      <c r="C263">
        <v>0.42877301975022208</v>
      </c>
      <c r="D263">
        <v>0.20718728910425183</v>
      </c>
      <c r="E263">
        <v>0.53388381751164804</v>
      </c>
      <c r="F263">
        <v>-0.95057182711429145</v>
      </c>
      <c r="G263">
        <v>4</v>
      </c>
      <c r="H263">
        <v>4</v>
      </c>
      <c r="I263">
        <v>4</v>
      </c>
      <c r="J263">
        <v>1</v>
      </c>
    </row>
    <row r="264" spans="1:10" x14ac:dyDescent="0.25">
      <c r="A264" t="s">
        <v>4291</v>
      </c>
      <c r="B264">
        <v>509</v>
      </c>
      <c r="C264">
        <v>-0.60076757428491756</v>
      </c>
      <c r="D264">
        <v>-4.3380222307107349E-2</v>
      </c>
      <c r="E264">
        <v>-0.87649723258224921</v>
      </c>
      <c r="F264">
        <v>-0.96628222982718304</v>
      </c>
      <c r="G264">
        <v>2</v>
      </c>
      <c r="H264">
        <v>3</v>
      </c>
      <c r="I264">
        <v>1</v>
      </c>
      <c r="J264">
        <v>1</v>
      </c>
    </row>
    <row r="265" spans="1:10" x14ac:dyDescent="0.25">
      <c r="A265" t="s">
        <v>4292</v>
      </c>
      <c r="B265">
        <v>1432</v>
      </c>
      <c r="C265">
        <v>-0.32302282105759095</v>
      </c>
      <c r="D265">
        <v>-1.0223181324670463</v>
      </c>
      <c r="E265">
        <v>-0.33181979291154517</v>
      </c>
      <c r="F265">
        <v>-0.57438562473832255</v>
      </c>
      <c r="G265">
        <v>3</v>
      </c>
      <c r="H265">
        <v>1</v>
      </c>
      <c r="I265">
        <v>2</v>
      </c>
      <c r="J265">
        <v>2</v>
      </c>
    </row>
    <row r="266" spans="1:10" x14ac:dyDescent="0.25">
      <c r="A266" t="s">
        <v>4293</v>
      </c>
      <c r="B266">
        <v>958</v>
      </c>
      <c r="C266">
        <v>-4.842057331643998E-2</v>
      </c>
      <c r="D266">
        <v>-0.82289291389682484</v>
      </c>
      <c r="E266">
        <v>-0.66578502188168742</v>
      </c>
      <c r="F266">
        <v>-0.46290055638237249</v>
      </c>
      <c r="G266">
        <v>3</v>
      </c>
      <c r="H266">
        <v>1</v>
      </c>
      <c r="I266">
        <v>2</v>
      </c>
      <c r="J266">
        <v>3</v>
      </c>
    </row>
    <row r="267" spans="1:10" x14ac:dyDescent="0.25">
      <c r="A267" t="s">
        <v>4294</v>
      </c>
      <c r="B267">
        <v>855</v>
      </c>
      <c r="C267">
        <v>0.2876229706641667</v>
      </c>
      <c r="D267">
        <v>-0.79215444905359422</v>
      </c>
      <c r="E267">
        <v>1.6939969533043706</v>
      </c>
      <c r="F267">
        <v>-0.72915382252006644</v>
      </c>
      <c r="G267">
        <v>4</v>
      </c>
      <c r="H267">
        <v>2</v>
      </c>
      <c r="I267">
        <v>5</v>
      </c>
      <c r="J267">
        <v>2</v>
      </c>
    </row>
    <row r="268" spans="1:10" x14ac:dyDescent="0.25">
      <c r="A268" t="s">
        <v>4295</v>
      </c>
      <c r="B268">
        <v>708</v>
      </c>
      <c r="C268">
        <v>1.4085467954418815</v>
      </c>
      <c r="D268">
        <v>0.335947478274707</v>
      </c>
      <c r="E268">
        <v>3.1293173225968309</v>
      </c>
      <c r="F268">
        <v>-0.58299076680618123</v>
      </c>
      <c r="G268">
        <v>5</v>
      </c>
      <c r="H268">
        <v>4</v>
      </c>
      <c r="I268">
        <v>5</v>
      </c>
      <c r="J268">
        <v>2</v>
      </c>
    </row>
    <row r="269" spans="1:10" x14ac:dyDescent="0.25">
      <c r="A269" t="s">
        <v>4296</v>
      </c>
      <c r="B269">
        <v>753</v>
      </c>
      <c r="C269">
        <v>-0.3223900718093059</v>
      </c>
      <c r="D269">
        <v>-0.82187041899901503</v>
      </c>
      <c r="E269">
        <v>0.36862904604491531</v>
      </c>
      <c r="F269">
        <v>-0.68188968573382247</v>
      </c>
      <c r="G269">
        <v>3</v>
      </c>
      <c r="H269">
        <v>1</v>
      </c>
      <c r="I269">
        <v>4</v>
      </c>
      <c r="J269">
        <v>2</v>
      </c>
    </row>
    <row r="270" spans="1:10" x14ac:dyDescent="0.25">
      <c r="A270" t="s">
        <v>4297</v>
      </c>
      <c r="B270">
        <v>3599</v>
      </c>
      <c r="C270">
        <v>-0.68377164181005368</v>
      </c>
      <c r="D270">
        <v>-0.95031978507931802</v>
      </c>
      <c r="E270">
        <v>-0.77831628445907997</v>
      </c>
      <c r="F270">
        <v>-0.23369101149363969</v>
      </c>
      <c r="G270">
        <v>2</v>
      </c>
      <c r="H270">
        <v>1</v>
      </c>
      <c r="I270">
        <v>1</v>
      </c>
      <c r="J270">
        <v>3</v>
      </c>
    </row>
    <row r="271" spans="1:10" x14ac:dyDescent="0.25">
      <c r="A271" t="s">
        <v>4298</v>
      </c>
      <c r="B271">
        <v>738</v>
      </c>
      <c r="C271">
        <v>-0.50759502331310724</v>
      </c>
      <c r="D271">
        <v>-1.0319325123562675</v>
      </c>
      <c r="E271">
        <v>0.6051705319312527</v>
      </c>
      <c r="F271">
        <v>-0.94950812674818619</v>
      </c>
      <c r="G271">
        <v>2</v>
      </c>
      <c r="H271">
        <v>1</v>
      </c>
      <c r="I271">
        <v>5</v>
      </c>
      <c r="J271">
        <v>1</v>
      </c>
    </row>
    <row r="272" spans="1:10" x14ac:dyDescent="0.25">
      <c r="A272" t="s">
        <v>4299</v>
      </c>
      <c r="B272">
        <v>903</v>
      </c>
      <c r="C272">
        <v>-0.56049109493102545</v>
      </c>
      <c r="D272">
        <v>-0.80774311529200549</v>
      </c>
      <c r="E272">
        <v>0.43978073021898928</v>
      </c>
      <c r="F272">
        <v>-0.84310193556820801</v>
      </c>
      <c r="G272">
        <v>2</v>
      </c>
      <c r="H272">
        <v>1</v>
      </c>
      <c r="I272">
        <v>4</v>
      </c>
      <c r="J272">
        <v>2</v>
      </c>
    </row>
    <row r="273" spans="1:10" x14ac:dyDescent="0.25">
      <c r="A273" t="s">
        <v>4300</v>
      </c>
      <c r="B273">
        <v>494</v>
      </c>
      <c r="C273">
        <v>0.16514933682986455</v>
      </c>
      <c r="D273">
        <v>0.63017705776859567</v>
      </c>
      <c r="E273">
        <v>0.50579399859062657</v>
      </c>
      <c r="F273">
        <v>-1.1488398721550417</v>
      </c>
      <c r="G273">
        <v>4</v>
      </c>
      <c r="H273">
        <v>4</v>
      </c>
      <c r="I273">
        <v>4</v>
      </c>
      <c r="J273">
        <v>1</v>
      </c>
    </row>
    <row r="274" spans="1:10" x14ac:dyDescent="0.25">
      <c r="A274" t="s">
        <v>4301</v>
      </c>
      <c r="B274">
        <v>463</v>
      </c>
      <c r="C274">
        <v>1.0449092246330762</v>
      </c>
      <c r="D274">
        <v>0.59067798488113332</v>
      </c>
      <c r="E274">
        <v>1.0051601977576956</v>
      </c>
      <c r="F274">
        <v>-0.75619220887694505</v>
      </c>
      <c r="G274">
        <v>5</v>
      </c>
      <c r="H274">
        <v>4</v>
      </c>
      <c r="I274">
        <v>5</v>
      </c>
      <c r="J274">
        <v>2</v>
      </c>
    </row>
    <row r="275" spans="1:10" x14ac:dyDescent="0.25">
      <c r="A275" t="s">
        <v>4302</v>
      </c>
      <c r="B275">
        <v>605</v>
      </c>
      <c r="C275">
        <v>-0.11619023595678271</v>
      </c>
      <c r="D275">
        <v>-0.86040155925411843</v>
      </c>
      <c r="E275">
        <v>1.387565789120951</v>
      </c>
      <c r="F275">
        <v>-1.2253376988225551</v>
      </c>
      <c r="G275">
        <v>3</v>
      </c>
      <c r="H275">
        <v>1</v>
      </c>
      <c r="I275">
        <v>5</v>
      </c>
      <c r="J275">
        <v>1</v>
      </c>
    </row>
    <row r="276" spans="1:10" x14ac:dyDescent="0.25">
      <c r="A276" t="s">
        <v>4303</v>
      </c>
      <c r="B276">
        <v>452</v>
      </c>
      <c r="C276">
        <v>-6.3653474774226254E-2</v>
      </c>
      <c r="D276">
        <v>-0.85363307883885109</v>
      </c>
      <c r="E276">
        <v>-0.72676697834386328</v>
      </c>
      <c r="F276">
        <v>-0.77192450049656214</v>
      </c>
      <c r="G276">
        <v>3</v>
      </c>
      <c r="H276">
        <v>1</v>
      </c>
      <c r="I276">
        <v>1</v>
      </c>
      <c r="J276">
        <v>2</v>
      </c>
    </row>
    <row r="277" spans="1:10" x14ac:dyDescent="0.25">
      <c r="A277" t="s">
        <v>4304</v>
      </c>
      <c r="B277">
        <v>378</v>
      </c>
      <c r="C277">
        <v>-0.31601777025297906</v>
      </c>
      <c r="D277">
        <v>-0.37610641003889828</v>
      </c>
      <c r="E277">
        <v>0.50112175502716128</v>
      </c>
      <c r="F277">
        <v>-1.1777576637136313</v>
      </c>
      <c r="G277">
        <v>3</v>
      </c>
      <c r="H277">
        <v>3</v>
      </c>
      <c r="I277">
        <v>4</v>
      </c>
      <c r="J277">
        <v>1</v>
      </c>
    </row>
    <row r="278" spans="1:10" x14ac:dyDescent="0.25">
      <c r="A278" t="s">
        <v>4305</v>
      </c>
      <c r="B278">
        <v>498</v>
      </c>
      <c r="C278">
        <v>0.82132383332270287</v>
      </c>
      <c r="D278">
        <v>0.87030462816306842</v>
      </c>
      <c r="E278">
        <v>0.28407763136753694</v>
      </c>
      <c r="F278">
        <v>-1.2132655192336315</v>
      </c>
      <c r="G278">
        <v>5</v>
      </c>
      <c r="H278">
        <v>5</v>
      </c>
      <c r="I278">
        <v>4</v>
      </c>
      <c r="J278">
        <v>1</v>
      </c>
    </row>
    <row r="279" spans="1:10" x14ac:dyDescent="0.25">
      <c r="A279" t="s">
        <v>4306</v>
      </c>
      <c r="B279">
        <v>573</v>
      </c>
      <c r="C279">
        <v>0.41174376145248315</v>
      </c>
      <c r="D279">
        <v>0.66147527453863131</v>
      </c>
      <c r="E279">
        <v>1.1874762851170473</v>
      </c>
      <c r="F279">
        <v>-0.93133530582602209</v>
      </c>
      <c r="G279">
        <v>4</v>
      </c>
      <c r="H279">
        <v>4</v>
      </c>
      <c r="I279">
        <v>5</v>
      </c>
      <c r="J279">
        <v>1</v>
      </c>
    </row>
    <row r="280" spans="1:10" x14ac:dyDescent="0.25">
      <c r="A280" t="s">
        <v>4307</v>
      </c>
      <c r="B280">
        <v>633</v>
      </c>
      <c r="C280">
        <v>-0.19399458203474779</v>
      </c>
      <c r="D280">
        <v>-8.5451281215124686E-2</v>
      </c>
      <c r="E280">
        <v>-1.9551556779291539E-2</v>
      </c>
      <c r="F280">
        <v>-1.2852397769123109</v>
      </c>
      <c r="G280">
        <v>3</v>
      </c>
      <c r="H280">
        <v>3</v>
      </c>
      <c r="I280">
        <v>3</v>
      </c>
      <c r="J280">
        <v>1</v>
      </c>
    </row>
    <row r="281" spans="1:10" x14ac:dyDescent="0.25">
      <c r="A281" t="s">
        <v>4308</v>
      </c>
      <c r="B281">
        <v>739</v>
      </c>
      <c r="C281">
        <v>0.15080741714102219</v>
      </c>
      <c r="D281">
        <v>-0.19032761788036462</v>
      </c>
      <c r="E281">
        <v>0.67934196258253809</v>
      </c>
      <c r="F281">
        <v>-1.1158327110767043</v>
      </c>
      <c r="G281">
        <v>4</v>
      </c>
      <c r="H281">
        <v>3</v>
      </c>
      <c r="I281">
        <v>5</v>
      </c>
      <c r="J281">
        <v>1</v>
      </c>
    </row>
    <row r="282" spans="1:10" x14ac:dyDescent="0.25">
      <c r="A282" t="s">
        <v>4309</v>
      </c>
      <c r="B282">
        <v>481</v>
      </c>
      <c r="C282">
        <v>2.8464729363380778E-2</v>
      </c>
      <c r="D282">
        <v>-0.36242850603331545</v>
      </c>
      <c r="E282">
        <v>-0.10184096308798918</v>
      </c>
      <c r="F282">
        <v>-1.1461057772363175</v>
      </c>
      <c r="G282">
        <v>4</v>
      </c>
      <c r="H282">
        <v>3</v>
      </c>
      <c r="I282">
        <v>3</v>
      </c>
      <c r="J282">
        <v>1</v>
      </c>
    </row>
    <row r="283" spans="1:10" x14ac:dyDescent="0.25">
      <c r="A283" t="s">
        <v>4310</v>
      </c>
      <c r="B283">
        <v>754</v>
      </c>
      <c r="C283">
        <v>0.43784743525264747</v>
      </c>
      <c r="D283">
        <v>0.35703994000781403</v>
      </c>
      <c r="E283">
        <v>0.17144554476026669</v>
      </c>
      <c r="F283">
        <v>-0.85531348946716801</v>
      </c>
      <c r="G283">
        <v>4</v>
      </c>
      <c r="H283">
        <v>4</v>
      </c>
      <c r="I283">
        <v>4</v>
      </c>
      <c r="J283">
        <v>2</v>
      </c>
    </row>
    <row r="284" spans="1:10" x14ac:dyDescent="0.25">
      <c r="A284" t="s">
        <v>4311</v>
      </c>
      <c r="B284">
        <v>620</v>
      </c>
      <c r="C284">
        <v>-0.396092105153872</v>
      </c>
      <c r="D284">
        <v>-9.7529885667951788E-2</v>
      </c>
      <c r="E284">
        <v>-1.5335502383066801E-2</v>
      </c>
      <c r="F284">
        <v>-1.168765461664806</v>
      </c>
      <c r="G284">
        <v>3</v>
      </c>
      <c r="H284">
        <v>3</v>
      </c>
      <c r="I284">
        <v>3</v>
      </c>
      <c r="J284">
        <v>1</v>
      </c>
    </row>
    <row r="285" spans="1:10" x14ac:dyDescent="0.25">
      <c r="A285" t="s">
        <v>4312</v>
      </c>
      <c r="B285">
        <v>791</v>
      </c>
      <c r="C285">
        <v>1.2478418306306166E-2</v>
      </c>
      <c r="D285">
        <v>-0.9233579456215073</v>
      </c>
      <c r="E285">
        <v>0.10511284865893757</v>
      </c>
      <c r="F285">
        <v>-0.96645709386001666</v>
      </c>
      <c r="G285">
        <v>4</v>
      </c>
      <c r="H285">
        <v>1</v>
      </c>
      <c r="I285">
        <v>4</v>
      </c>
      <c r="J285">
        <v>1</v>
      </c>
    </row>
    <row r="286" spans="1:10" x14ac:dyDescent="0.25">
      <c r="A286" t="s">
        <v>4313</v>
      </c>
      <c r="B286">
        <v>528</v>
      </c>
      <c r="C286">
        <v>-0.47152831433883724</v>
      </c>
      <c r="D286">
        <v>-0.48443369830818056</v>
      </c>
      <c r="E286">
        <v>-0.48022636639957061</v>
      </c>
      <c r="F286">
        <v>-1.2265672865675334</v>
      </c>
      <c r="G286">
        <v>2</v>
      </c>
      <c r="H286">
        <v>2</v>
      </c>
      <c r="I286">
        <v>2</v>
      </c>
      <c r="J286">
        <v>1</v>
      </c>
    </row>
    <row r="287" spans="1:10" x14ac:dyDescent="0.25">
      <c r="A287" t="s">
        <v>4314</v>
      </c>
      <c r="B287">
        <v>2085</v>
      </c>
      <c r="C287">
        <v>1.8189059987940154E-3</v>
      </c>
      <c r="D287">
        <v>-0.44689117791363847</v>
      </c>
      <c r="E287">
        <v>-0.51069179248236307</v>
      </c>
      <c r="F287">
        <v>-0.73363912096583306</v>
      </c>
      <c r="G287">
        <v>4</v>
      </c>
      <c r="H287">
        <v>2</v>
      </c>
      <c r="I287">
        <v>2</v>
      </c>
      <c r="J287">
        <v>2</v>
      </c>
    </row>
    <row r="288" spans="1:10" x14ac:dyDescent="0.25">
      <c r="A288" t="s">
        <v>4315</v>
      </c>
      <c r="B288">
        <v>1250</v>
      </c>
      <c r="C288">
        <v>-0.35057407572516514</v>
      </c>
      <c r="D288">
        <v>-0.26240199533842157</v>
      </c>
      <c r="E288">
        <v>0.42478557345643014</v>
      </c>
      <c r="F288">
        <v>-1.1341230022141513</v>
      </c>
      <c r="G288">
        <v>3</v>
      </c>
      <c r="H288">
        <v>3</v>
      </c>
      <c r="I288">
        <v>4</v>
      </c>
      <c r="J288">
        <v>1</v>
      </c>
    </row>
    <row r="289" spans="1:10" x14ac:dyDescent="0.25">
      <c r="A289" t="s">
        <v>4316</v>
      </c>
      <c r="B289">
        <v>1203</v>
      </c>
      <c r="C289">
        <v>-0.46807365320368743</v>
      </c>
      <c r="D289">
        <v>-0.86305750798993197</v>
      </c>
      <c r="E289">
        <v>-0.28174579978971154</v>
      </c>
      <c r="F289">
        <v>-1.0410173020184108</v>
      </c>
      <c r="G289">
        <v>2</v>
      </c>
      <c r="H289">
        <v>1</v>
      </c>
      <c r="I289">
        <v>3</v>
      </c>
      <c r="J289">
        <v>1</v>
      </c>
    </row>
    <row r="290" spans="1:10" x14ac:dyDescent="0.25">
      <c r="A290" t="s">
        <v>4317</v>
      </c>
      <c r="B290">
        <v>816</v>
      </c>
      <c r="C290">
        <v>-0.65357501057806</v>
      </c>
      <c r="D290">
        <v>-0.55947625207034557</v>
      </c>
      <c r="E290">
        <v>-1.194101306642521</v>
      </c>
      <c r="F290">
        <v>-1.0133711187621894</v>
      </c>
      <c r="G290">
        <v>2</v>
      </c>
      <c r="H290">
        <v>2</v>
      </c>
      <c r="I290">
        <v>1</v>
      </c>
      <c r="J290">
        <v>1</v>
      </c>
    </row>
    <row r="291" spans="1:10" x14ac:dyDescent="0.25">
      <c r="A291" t="s">
        <v>4318</v>
      </c>
      <c r="B291">
        <v>631</v>
      </c>
      <c r="C291">
        <v>-0.92622796503571192</v>
      </c>
      <c r="D291">
        <v>-0.81428128946761258</v>
      </c>
      <c r="E291">
        <v>-0.90321026436037211</v>
      </c>
      <c r="F291">
        <v>-0.9283991438796424</v>
      </c>
      <c r="G291">
        <v>1</v>
      </c>
      <c r="H291">
        <v>1</v>
      </c>
      <c r="I291">
        <v>1</v>
      </c>
      <c r="J291">
        <v>1</v>
      </c>
    </row>
    <row r="292" spans="1:10" x14ac:dyDescent="0.25">
      <c r="A292" t="s">
        <v>4319</v>
      </c>
      <c r="B292">
        <v>584</v>
      </c>
      <c r="C292">
        <v>-0.54213994572502333</v>
      </c>
      <c r="D292">
        <v>-0.92294288161639115</v>
      </c>
      <c r="E292">
        <v>-0.55081426028140701</v>
      </c>
      <c r="F292">
        <v>-1.0064797755613759</v>
      </c>
      <c r="G292">
        <v>2</v>
      </c>
      <c r="H292">
        <v>1</v>
      </c>
      <c r="I292">
        <v>2</v>
      </c>
      <c r="J292">
        <v>1</v>
      </c>
    </row>
    <row r="293" spans="1:10" x14ac:dyDescent="0.25">
      <c r="A293" t="s">
        <v>4320</v>
      </c>
      <c r="B293">
        <v>516</v>
      </c>
      <c r="C293">
        <v>-0.17236700054667831</v>
      </c>
      <c r="D293">
        <v>-0.60240919471380039</v>
      </c>
      <c r="E293">
        <v>0.28664058547880372</v>
      </c>
      <c r="F293">
        <v>-1.4849664045568374</v>
      </c>
      <c r="G293">
        <v>3</v>
      </c>
      <c r="H293">
        <v>2</v>
      </c>
      <c r="I293">
        <v>4</v>
      </c>
      <c r="J293">
        <v>1</v>
      </c>
    </row>
    <row r="294" spans="1:10" x14ac:dyDescent="0.25">
      <c r="A294" t="s">
        <v>4321</v>
      </c>
      <c r="B294">
        <v>463</v>
      </c>
      <c r="C294">
        <v>-0.87736399475546867</v>
      </c>
      <c r="D294">
        <v>-0.1307483990255203</v>
      </c>
      <c r="E294">
        <v>-0.73439801887514777</v>
      </c>
      <c r="F294">
        <v>-0.8534140538499605</v>
      </c>
      <c r="G294">
        <v>1</v>
      </c>
      <c r="H294">
        <v>3</v>
      </c>
      <c r="I294">
        <v>1</v>
      </c>
      <c r="J294">
        <v>2</v>
      </c>
    </row>
    <row r="295" spans="1:10" x14ac:dyDescent="0.25">
      <c r="A295" t="s">
        <v>4322</v>
      </c>
      <c r="B295">
        <v>944</v>
      </c>
      <c r="C295">
        <v>-0.97308828208623999</v>
      </c>
      <c r="D295">
        <v>-0.88726165639511934</v>
      </c>
      <c r="E295">
        <v>-0.77123384211232948</v>
      </c>
      <c r="F295">
        <v>-0.96418171031956912</v>
      </c>
      <c r="G295">
        <v>1</v>
      </c>
      <c r="H295">
        <v>1</v>
      </c>
      <c r="I295">
        <v>1</v>
      </c>
      <c r="J295">
        <v>1</v>
      </c>
    </row>
    <row r="296" spans="1:10" x14ac:dyDescent="0.25">
      <c r="A296" t="s">
        <v>4323</v>
      </c>
      <c r="B296">
        <v>653</v>
      </c>
      <c r="C296">
        <v>-0.80863708014174684</v>
      </c>
      <c r="D296">
        <v>-0.77281846423121481</v>
      </c>
      <c r="E296">
        <v>-0.34849857596540768</v>
      </c>
      <c r="F296">
        <v>-0.87401622197740148</v>
      </c>
      <c r="G296">
        <v>1</v>
      </c>
      <c r="H296">
        <v>2</v>
      </c>
      <c r="I296">
        <v>2</v>
      </c>
      <c r="J296">
        <v>1</v>
      </c>
    </row>
    <row r="297" spans="1:10" x14ac:dyDescent="0.25">
      <c r="A297" t="s">
        <v>4324</v>
      </c>
      <c r="B297">
        <v>529</v>
      </c>
      <c r="C297">
        <v>-1.0476839657690351</v>
      </c>
      <c r="D297">
        <v>-1.0881391984291513</v>
      </c>
      <c r="E297">
        <v>-0.75170349292974414</v>
      </c>
      <c r="F297">
        <v>-0.8095608880546703</v>
      </c>
      <c r="G297">
        <v>1</v>
      </c>
      <c r="H297">
        <v>1</v>
      </c>
      <c r="I297">
        <v>1</v>
      </c>
      <c r="J297">
        <v>2</v>
      </c>
    </row>
    <row r="298" spans="1:10" x14ac:dyDescent="0.25">
      <c r="A298" t="s">
        <v>4325</v>
      </c>
      <c r="B298">
        <v>621</v>
      </c>
      <c r="C298">
        <v>-0.21303909512165464</v>
      </c>
      <c r="D298">
        <v>-0.42935785309344843</v>
      </c>
      <c r="E298">
        <v>-0.48219470900265571</v>
      </c>
      <c r="F298">
        <v>-1.098831516436888</v>
      </c>
      <c r="G298">
        <v>3</v>
      </c>
      <c r="H298">
        <v>2</v>
      </c>
      <c r="I298">
        <v>2</v>
      </c>
      <c r="J298">
        <v>1</v>
      </c>
    </row>
    <row r="299" spans="1:10" x14ac:dyDescent="0.25">
      <c r="A299" t="s">
        <v>4326</v>
      </c>
      <c r="B299">
        <v>639</v>
      </c>
      <c r="C299">
        <v>-0.5982853315396619</v>
      </c>
      <c r="D299">
        <v>-1.00867276672684</v>
      </c>
      <c r="E299">
        <v>-0.73041754917966628</v>
      </c>
      <c r="F299">
        <v>-0.93270887859174312</v>
      </c>
      <c r="G299">
        <v>2</v>
      </c>
      <c r="H299">
        <v>1</v>
      </c>
      <c r="I299">
        <v>1</v>
      </c>
      <c r="J299">
        <v>1</v>
      </c>
    </row>
    <row r="300" spans="1:10" x14ac:dyDescent="0.25">
      <c r="A300" t="s">
        <v>4327</v>
      </c>
      <c r="B300">
        <v>986</v>
      </c>
      <c r="C300">
        <v>-0.78321965524262749</v>
      </c>
      <c r="D300">
        <v>-0.65608974948935428</v>
      </c>
      <c r="E300">
        <v>-0.27598407841637079</v>
      </c>
      <c r="F300">
        <v>-0.74200183215841409</v>
      </c>
      <c r="G300">
        <v>2</v>
      </c>
      <c r="H300">
        <v>2</v>
      </c>
      <c r="I300">
        <v>3</v>
      </c>
      <c r="J300">
        <v>2</v>
      </c>
    </row>
    <row r="301" spans="1:10" x14ac:dyDescent="0.25">
      <c r="A301" t="s">
        <v>4328</v>
      </c>
      <c r="B301">
        <v>951</v>
      </c>
      <c r="C301">
        <v>-0.89696037625664915</v>
      </c>
      <c r="D301">
        <v>-1.6019369124615239</v>
      </c>
      <c r="E301">
        <v>-0.8362327924359364</v>
      </c>
      <c r="F301">
        <v>-0.70130893746445133</v>
      </c>
      <c r="G301">
        <v>1</v>
      </c>
      <c r="H301">
        <v>1</v>
      </c>
      <c r="I301">
        <v>1</v>
      </c>
      <c r="J301">
        <v>2</v>
      </c>
    </row>
    <row r="302" spans="1:10" x14ac:dyDescent="0.25">
      <c r="A302" t="s">
        <v>4329</v>
      </c>
      <c r="B302">
        <v>577</v>
      </c>
      <c r="C302">
        <v>0.26615039859535455</v>
      </c>
      <c r="D302">
        <v>0.336424430867865</v>
      </c>
      <c r="E302">
        <v>0.45951857880457608</v>
      </c>
      <c r="F302">
        <v>-1.2941551387098682</v>
      </c>
      <c r="G302">
        <v>4</v>
      </c>
      <c r="H302">
        <v>4</v>
      </c>
      <c r="I302">
        <v>4</v>
      </c>
      <c r="J302">
        <v>1</v>
      </c>
    </row>
    <row r="303" spans="1:10" x14ac:dyDescent="0.25">
      <c r="A303" t="s">
        <v>4330</v>
      </c>
      <c r="B303">
        <v>623</v>
      </c>
      <c r="C303">
        <v>-0.57710695174062976</v>
      </c>
      <c r="D303">
        <v>-0.4470778868389792</v>
      </c>
      <c r="E303">
        <v>-0.92686320249467469</v>
      </c>
      <c r="F303">
        <v>-1.3694243976248666</v>
      </c>
      <c r="G303">
        <v>2</v>
      </c>
      <c r="H303">
        <v>2</v>
      </c>
      <c r="I303">
        <v>1</v>
      </c>
      <c r="J303">
        <v>1</v>
      </c>
    </row>
    <row r="304" spans="1:10" x14ac:dyDescent="0.25">
      <c r="A304" t="s">
        <v>4331</v>
      </c>
      <c r="B304">
        <v>434</v>
      </c>
      <c r="C304">
        <v>0.10941254558760956</v>
      </c>
      <c r="D304">
        <v>-0.39176428102483307</v>
      </c>
      <c r="E304">
        <v>-0.46009965225779781</v>
      </c>
      <c r="F304">
        <v>-0.8983372499529676</v>
      </c>
      <c r="G304">
        <v>4</v>
      </c>
      <c r="H304">
        <v>3</v>
      </c>
      <c r="I304">
        <v>2</v>
      </c>
      <c r="J304">
        <v>1</v>
      </c>
    </row>
    <row r="305" spans="1:10" x14ac:dyDescent="0.25">
      <c r="A305" t="s">
        <v>4332</v>
      </c>
      <c r="B305">
        <v>508</v>
      </c>
      <c r="C305">
        <v>-0.59146302658119954</v>
      </c>
      <c r="D305">
        <v>-0.84624378031198888</v>
      </c>
      <c r="E305">
        <v>-0.3886963629883643</v>
      </c>
      <c r="F305">
        <v>-0.95217508149934893</v>
      </c>
      <c r="G305">
        <v>2</v>
      </c>
      <c r="H305">
        <v>1</v>
      </c>
      <c r="I305">
        <v>2</v>
      </c>
      <c r="J305">
        <v>1</v>
      </c>
    </row>
    <row r="306" spans="1:10" x14ac:dyDescent="0.25">
      <c r="A306" t="s">
        <v>4333</v>
      </c>
      <c r="B306">
        <v>619</v>
      </c>
      <c r="C306">
        <v>-9.077359497216278E-2</v>
      </c>
      <c r="D306">
        <v>-0.40393009915351197</v>
      </c>
      <c r="E306">
        <v>-0.19388641451379013</v>
      </c>
      <c r="F306">
        <v>-1.2788504435638932</v>
      </c>
      <c r="G306">
        <v>3</v>
      </c>
      <c r="H306">
        <v>3</v>
      </c>
      <c r="I306">
        <v>3</v>
      </c>
      <c r="J306">
        <v>1</v>
      </c>
    </row>
    <row r="307" spans="1:10" x14ac:dyDescent="0.25">
      <c r="A307" t="s">
        <v>4334</v>
      </c>
      <c r="B307">
        <v>604</v>
      </c>
      <c r="C307">
        <v>-0.53613258185856361</v>
      </c>
      <c r="D307">
        <v>-0.66134849865374512</v>
      </c>
      <c r="E307">
        <v>-0.71133005399597604</v>
      </c>
      <c r="F307">
        <v>-1.5233631367419969</v>
      </c>
      <c r="G307">
        <v>2</v>
      </c>
      <c r="H307">
        <v>2</v>
      </c>
      <c r="I307">
        <v>2</v>
      </c>
      <c r="J307">
        <v>1</v>
      </c>
    </row>
    <row r="308" spans="1:10" x14ac:dyDescent="0.25">
      <c r="A308" t="s">
        <v>4335</v>
      </c>
      <c r="B308">
        <v>579</v>
      </c>
      <c r="C308">
        <v>-0.72365283017829651</v>
      </c>
      <c r="D308">
        <v>-0.46204892872776993</v>
      </c>
      <c r="E308">
        <v>-0.43123242947251206</v>
      </c>
      <c r="F308">
        <v>-0.93752668025262675</v>
      </c>
      <c r="G308">
        <v>2</v>
      </c>
      <c r="H308">
        <v>2</v>
      </c>
      <c r="I308">
        <v>2</v>
      </c>
      <c r="J308">
        <v>1</v>
      </c>
    </row>
    <row r="309" spans="1:10" x14ac:dyDescent="0.25">
      <c r="A309" t="s">
        <v>4336</v>
      </c>
      <c r="B309">
        <v>724</v>
      </c>
      <c r="C309">
        <v>-0.94341794991606609</v>
      </c>
      <c r="D309">
        <v>-0.58865757508384731</v>
      </c>
      <c r="E309">
        <v>-0.93430300398512311</v>
      </c>
      <c r="F309">
        <v>-0.68424766613584143</v>
      </c>
      <c r="G309">
        <v>1</v>
      </c>
      <c r="H309">
        <v>2</v>
      </c>
      <c r="I309">
        <v>1</v>
      </c>
      <c r="J309">
        <v>2</v>
      </c>
    </row>
    <row r="310" spans="1:10" x14ac:dyDescent="0.25">
      <c r="A310" t="s">
        <v>4337</v>
      </c>
      <c r="B310">
        <v>610</v>
      </c>
      <c r="C310">
        <v>1.0661767316028485</v>
      </c>
      <c r="D310">
        <v>0.24555745173912313</v>
      </c>
      <c r="E310">
        <v>0.78556800403313176</v>
      </c>
      <c r="F310">
        <v>-0.97685295479851286</v>
      </c>
      <c r="G310">
        <v>5</v>
      </c>
      <c r="H310">
        <v>4</v>
      </c>
      <c r="I310">
        <v>5</v>
      </c>
      <c r="J310">
        <v>1</v>
      </c>
    </row>
    <row r="311" spans="1:10" x14ac:dyDescent="0.25">
      <c r="A311" t="s">
        <v>4338</v>
      </c>
      <c r="B311">
        <v>975</v>
      </c>
      <c r="C311">
        <v>0.49529387588231971</v>
      </c>
      <c r="D311">
        <v>-0.94316149094449697</v>
      </c>
      <c r="E311">
        <v>-0.43514993175225053</v>
      </c>
      <c r="F311">
        <v>-0.47033732357126312</v>
      </c>
      <c r="G311">
        <v>4</v>
      </c>
      <c r="H311">
        <v>1</v>
      </c>
      <c r="I311">
        <v>2</v>
      </c>
      <c r="J311">
        <v>3</v>
      </c>
    </row>
    <row r="312" spans="1:10" x14ac:dyDescent="0.25">
      <c r="A312" t="s">
        <v>4339</v>
      </c>
      <c r="B312">
        <v>673</v>
      </c>
      <c r="C312">
        <v>-0.58265587508345984</v>
      </c>
      <c r="D312">
        <v>-1.4845900022545921</v>
      </c>
      <c r="E312">
        <v>-0.24880336101860151</v>
      </c>
      <c r="F312">
        <v>-0.87025618968889051</v>
      </c>
      <c r="G312">
        <v>2</v>
      </c>
      <c r="H312">
        <v>1</v>
      </c>
      <c r="I312">
        <v>3</v>
      </c>
      <c r="J312">
        <v>1</v>
      </c>
    </row>
    <row r="313" spans="1:10" x14ac:dyDescent="0.25">
      <c r="A313" t="s">
        <v>4340</v>
      </c>
      <c r="B313">
        <v>527</v>
      </c>
      <c r="C313">
        <v>0.60590152459675284</v>
      </c>
      <c r="D313">
        <v>0.20172394994220594</v>
      </c>
      <c r="E313">
        <v>-0.60343208983581398</v>
      </c>
      <c r="F313">
        <v>-0.66685268150644805</v>
      </c>
      <c r="G313">
        <v>4</v>
      </c>
      <c r="H313">
        <v>4</v>
      </c>
      <c r="I313">
        <v>2</v>
      </c>
      <c r="J313">
        <v>2</v>
      </c>
    </row>
    <row r="314" spans="1:10" x14ac:dyDescent="0.25">
      <c r="A314" t="s">
        <v>4341</v>
      </c>
      <c r="B314">
        <v>1175</v>
      </c>
      <c r="C314">
        <v>-0.51795506895549759</v>
      </c>
      <c r="D314">
        <v>-0.73371582764297349</v>
      </c>
      <c r="E314">
        <v>-0.43351953724254211</v>
      </c>
      <c r="F314">
        <v>-0.62461507445289111</v>
      </c>
      <c r="G314">
        <v>2</v>
      </c>
      <c r="H314">
        <v>2</v>
      </c>
      <c r="I314">
        <v>2</v>
      </c>
      <c r="J314">
        <v>2</v>
      </c>
    </row>
    <row r="315" spans="1:10" x14ac:dyDescent="0.25">
      <c r="A315" t="s">
        <v>4342</v>
      </c>
      <c r="B315">
        <v>611</v>
      </c>
      <c r="C315">
        <v>-0.47091704715995858</v>
      </c>
      <c r="D315">
        <v>-1.3206427500609612</v>
      </c>
      <c r="E315">
        <v>-0.47009470934182418</v>
      </c>
      <c r="F315">
        <v>-1.1962488233190163</v>
      </c>
      <c r="G315">
        <v>2</v>
      </c>
      <c r="H315">
        <v>1</v>
      </c>
      <c r="I315">
        <v>2</v>
      </c>
      <c r="J315">
        <v>1</v>
      </c>
    </row>
    <row r="316" spans="1:10" x14ac:dyDescent="0.25">
      <c r="A316" t="s">
        <v>4343</v>
      </c>
      <c r="B316">
        <v>458</v>
      </c>
      <c r="C316">
        <v>0.16030726443436971</v>
      </c>
      <c r="D316">
        <v>-0.71064297130214982</v>
      </c>
      <c r="E316">
        <v>0.58605159371545568</v>
      </c>
      <c r="F316">
        <v>-1.0383765778771608</v>
      </c>
      <c r="G316">
        <v>4</v>
      </c>
      <c r="H316">
        <v>2</v>
      </c>
      <c r="I316">
        <v>4</v>
      </c>
      <c r="J316">
        <v>1</v>
      </c>
    </row>
    <row r="317" spans="1:10" x14ac:dyDescent="0.25">
      <c r="A317" t="s">
        <v>4344</v>
      </c>
      <c r="B317">
        <v>723</v>
      </c>
      <c r="C317">
        <v>-0.50961427412201976</v>
      </c>
      <c r="D317">
        <v>-0.70251992230150262</v>
      </c>
      <c r="E317">
        <v>-1.0270090789140216</v>
      </c>
      <c r="F317">
        <v>-1.0497079052941336</v>
      </c>
      <c r="G317">
        <v>2</v>
      </c>
      <c r="H317">
        <v>2</v>
      </c>
      <c r="I317">
        <v>1</v>
      </c>
      <c r="J317">
        <v>1</v>
      </c>
    </row>
    <row r="318" spans="1:10" x14ac:dyDescent="0.25">
      <c r="A318" t="s">
        <v>4345</v>
      </c>
      <c r="B318">
        <v>644</v>
      </c>
      <c r="C318">
        <v>-0.79244356518772119</v>
      </c>
      <c r="D318">
        <v>-0.3710799420685727</v>
      </c>
      <c r="E318">
        <v>-0.78856018343647372</v>
      </c>
      <c r="F318">
        <v>-1.2165074431912228</v>
      </c>
      <c r="G318">
        <v>2</v>
      </c>
      <c r="H318">
        <v>3</v>
      </c>
      <c r="I318">
        <v>1</v>
      </c>
      <c r="J318">
        <v>1</v>
      </c>
    </row>
    <row r="319" spans="1:10" x14ac:dyDescent="0.25">
      <c r="A319" t="s">
        <v>4346</v>
      </c>
      <c r="B319">
        <v>618</v>
      </c>
      <c r="C319">
        <v>-0.73578940230882994</v>
      </c>
      <c r="D319">
        <v>-1.0869826882888189</v>
      </c>
      <c r="E319">
        <v>-0.72667277693857024</v>
      </c>
      <c r="F319">
        <v>-1.1139635458256225</v>
      </c>
      <c r="G319">
        <v>2</v>
      </c>
      <c r="H319">
        <v>1</v>
      </c>
      <c r="I319">
        <v>1</v>
      </c>
      <c r="J319">
        <v>1</v>
      </c>
    </row>
    <row r="320" spans="1:10" x14ac:dyDescent="0.25">
      <c r="A320" t="s">
        <v>4347</v>
      </c>
      <c r="B320">
        <v>1720</v>
      </c>
      <c r="C320">
        <v>-0.13231262719294415</v>
      </c>
      <c r="D320">
        <v>-0.82546830472831778</v>
      </c>
      <c r="E320">
        <v>-0.52031780141540551</v>
      </c>
      <c r="F320">
        <v>-0.83622742679209561</v>
      </c>
      <c r="G320">
        <v>3</v>
      </c>
      <c r="H320">
        <v>1</v>
      </c>
      <c r="I320">
        <v>2</v>
      </c>
      <c r="J320">
        <v>2</v>
      </c>
    </row>
    <row r="321" spans="1:10" x14ac:dyDescent="0.25">
      <c r="A321" t="s">
        <v>4348</v>
      </c>
      <c r="B321">
        <v>2253</v>
      </c>
      <c r="C321">
        <v>-0.16673752583319817</v>
      </c>
      <c r="D321">
        <v>-1.1760192847201356</v>
      </c>
      <c r="E321">
        <v>-1.2151939151831976</v>
      </c>
      <c r="F321">
        <v>-0.63589249752343335</v>
      </c>
      <c r="G321">
        <v>3</v>
      </c>
      <c r="H321">
        <v>1</v>
      </c>
      <c r="I321">
        <v>1</v>
      </c>
      <c r="J321">
        <v>2</v>
      </c>
    </row>
    <row r="322" spans="1:10" x14ac:dyDescent="0.25">
      <c r="A322" t="s">
        <v>4349</v>
      </c>
      <c r="B322">
        <v>558</v>
      </c>
      <c r="C322">
        <v>-0.46375435961703332</v>
      </c>
      <c r="D322">
        <v>-1.1899930765893572</v>
      </c>
      <c r="E322">
        <v>-1.128529509928955E-2</v>
      </c>
      <c r="F322">
        <v>-1.1988451479798077</v>
      </c>
      <c r="G322">
        <v>2</v>
      </c>
      <c r="H322">
        <v>1</v>
      </c>
      <c r="I322">
        <v>3</v>
      </c>
      <c r="J322">
        <v>1</v>
      </c>
    </row>
    <row r="323" spans="1:10" x14ac:dyDescent="0.25">
      <c r="A323" t="s">
        <v>4350</v>
      </c>
      <c r="B323">
        <v>839</v>
      </c>
      <c r="C323">
        <v>-0.71845929708304967</v>
      </c>
      <c r="D323">
        <v>-1.3703615697913791</v>
      </c>
      <c r="E323">
        <v>-1.296354600801962</v>
      </c>
      <c r="F323">
        <v>-0.72636491966669203</v>
      </c>
      <c r="G323">
        <v>2</v>
      </c>
      <c r="H323">
        <v>1</v>
      </c>
      <c r="I323">
        <v>1</v>
      </c>
      <c r="J323">
        <v>2</v>
      </c>
    </row>
    <row r="324" spans="1:10" x14ac:dyDescent="0.25">
      <c r="A324" t="s">
        <v>4351</v>
      </c>
      <c r="B324">
        <v>441</v>
      </c>
      <c r="C324">
        <v>-0.44674123743909</v>
      </c>
      <c r="D324">
        <v>-0.96503167941057832</v>
      </c>
      <c r="E324">
        <v>-0.74795727159042225</v>
      </c>
      <c r="F324">
        <v>-1.4006558515174563</v>
      </c>
      <c r="G324">
        <v>3</v>
      </c>
      <c r="H324">
        <v>1</v>
      </c>
      <c r="I324">
        <v>1</v>
      </c>
      <c r="J324">
        <v>1</v>
      </c>
    </row>
    <row r="325" spans="1:10" x14ac:dyDescent="0.25">
      <c r="A325" t="s">
        <v>4352</v>
      </c>
      <c r="B325">
        <v>833</v>
      </c>
      <c r="C325">
        <v>-0.75218366542481785</v>
      </c>
      <c r="D325">
        <v>-0.7968699005796327</v>
      </c>
      <c r="E325">
        <v>-0.69991679370766058</v>
      </c>
      <c r="F325">
        <v>-0.78914521881284183</v>
      </c>
      <c r="G325">
        <v>2</v>
      </c>
      <c r="H325">
        <v>2</v>
      </c>
      <c r="I325">
        <v>2</v>
      </c>
      <c r="J325">
        <v>2</v>
      </c>
    </row>
    <row r="326" spans="1:10" x14ac:dyDescent="0.25">
      <c r="A326" t="s">
        <v>4353</v>
      </c>
      <c r="B326">
        <v>457</v>
      </c>
      <c r="C326">
        <v>-0.51622811968792937</v>
      </c>
      <c r="D326">
        <v>-1.0986816721981691</v>
      </c>
      <c r="E326">
        <v>-4.5167658495637371E-2</v>
      </c>
      <c r="F326">
        <v>-1.1467117252766039</v>
      </c>
      <c r="G326">
        <v>2</v>
      </c>
      <c r="H326">
        <v>1</v>
      </c>
      <c r="I326">
        <v>3</v>
      </c>
      <c r="J326">
        <v>1</v>
      </c>
    </row>
    <row r="327" spans="1:10" x14ac:dyDescent="0.25">
      <c r="A327" t="s">
        <v>4354</v>
      </c>
      <c r="B327">
        <v>511</v>
      </c>
      <c r="C327">
        <v>0.84661432296639993</v>
      </c>
      <c r="D327">
        <v>0.96239069119142251</v>
      </c>
      <c r="E327">
        <v>-0.91157952237129192</v>
      </c>
      <c r="F327">
        <v>-1.2448500658759973</v>
      </c>
      <c r="G327">
        <v>5</v>
      </c>
      <c r="H327">
        <v>5</v>
      </c>
      <c r="I327">
        <v>1</v>
      </c>
      <c r="J327">
        <v>1</v>
      </c>
    </row>
    <row r="328" spans="1:10" x14ac:dyDescent="0.25">
      <c r="A328" t="s">
        <v>4355</v>
      </c>
      <c r="B328">
        <v>874</v>
      </c>
      <c r="C328">
        <v>0.8167783905507926</v>
      </c>
      <c r="D328">
        <v>-0.96115866407009776</v>
      </c>
      <c r="E328">
        <v>0.60398791488704717</v>
      </c>
      <c r="F328">
        <v>-0.77605895213969311</v>
      </c>
      <c r="G328">
        <v>5</v>
      </c>
      <c r="H328">
        <v>1</v>
      </c>
      <c r="I328">
        <v>5</v>
      </c>
      <c r="J328">
        <v>2</v>
      </c>
    </row>
    <row r="329" spans="1:10" x14ac:dyDescent="0.25">
      <c r="A329" t="s">
        <v>4356</v>
      </c>
      <c r="B329">
        <v>1213</v>
      </c>
      <c r="C329">
        <v>0.41248776108837121</v>
      </c>
      <c r="D329">
        <v>-0.97856056294371152</v>
      </c>
      <c r="E329">
        <v>-1.3225957331120384</v>
      </c>
      <c r="F329">
        <v>-0.65552904074951479</v>
      </c>
      <c r="G329">
        <v>4</v>
      </c>
      <c r="H329">
        <v>1</v>
      </c>
      <c r="I329">
        <v>1</v>
      </c>
      <c r="J329">
        <v>2</v>
      </c>
    </row>
    <row r="330" spans="1:10" x14ac:dyDescent="0.25">
      <c r="A330" t="s">
        <v>4357</v>
      </c>
      <c r="B330">
        <v>649</v>
      </c>
      <c r="C330">
        <v>0.59946478138711645</v>
      </c>
      <c r="D330">
        <v>-0.17157500470250014</v>
      </c>
      <c r="E330">
        <v>1.0559807802740138</v>
      </c>
      <c r="F330">
        <v>-0.91435294021369451</v>
      </c>
      <c r="G330">
        <v>4</v>
      </c>
      <c r="H330">
        <v>3</v>
      </c>
      <c r="I330">
        <v>5</v>
      </c>
      <c r="J330">
        <v>1</v>
      </c>
    </row>
    <row r="331" spans="1:10" x14ac:dyDescent="0.25">
      <c r="A331" t="s">
        <v>4358</v>
      </c>
      <c r="B331">
        <v>836</v>
      </c>
      <c r="C331">
        <v>-0.42313889850949837</v>
      </c>
      <c r="D331">
        <v>-1.2939759855840012</v>
      </c>
      <c r="E331">
        <v>-0.97206878467828539</v>
      </c>
      <c r="F331">
        <v>-0.57492874889490464</v>
      </c>
      <c r="G331">
        <v>3</v>
      </c>
      <c r="H331">
        <v>1</v>
      </c>
      <c r="I331">
        <v>1</v>
      </c>
      <c r="J331">
        <v>2</v>
      </c>
    </row>
    <row r="332" spans="1:10" x14ac:dyDescent="0.25">
      <c r="A332" t="s">
        <v>4359</v>
      </c>
      <c r="B332">
        <v>548</v>
      </c>
      <c r="C332">
        <v>-1.0097571123658047</v>
      </c>
      <c r="D332">
        <v>-0.95114842785809317</v>
      </c>
      <c r="E332">
        <v>-0.77375582840399304</v>
      </c>
      <c r="F332">
        <v>-1.0676607369383433</v>
      </c>
      <c r="G332">
        <v>1</v>
      </c>
      <c r="H332">
        <v>1</v>
      </c>
      <c r="I332">
        <v>1</v>
      </c>
      <c r="J332">
        <v>1</v>
      </c>
    </row>
    <row r="333" spans="1:10" x14ac:dyDescent="0.25">
      <c r="A333" t="s">
        <v>4360</v>
      </c>
      <c r="B333">
        <v>852</v>
      </c>
      <c r="C333">
        <v>9.8414856037782106E-2</v>
      </c>
      <c r="D333">
        <v>-0.77822448903706654</v>
      </c>
      <c r="E333">
        <v>8.0298348674243472E-2</v>
      </c>
      <c r="F333">
        <v>-0.75916260758793985</v>
      </c>
      <c r="G333">
        <v>4</v>
      </c>
      <c r="H333">
        <v>2</v>
      </c>
      <c r="I333">
        <v>4</v>
      </c>
      <c r="J333">
        <v>2</v>
      </c>
    </row>
    <row r="334" spans="1:10" x14ac:dyDescent="0.25">
      <c r="A334" t="s">
        <v>4361</v>
      </c>
      <c r="B334">
        <v>434</v>
      </c>
      <c r="C334">
        <v>-0.94605345409714536</v>
      </c>
      <c r="D334">
        <v>-1.184282555492892</v>
      </c>
      <c r="E334">
        <v>-0.55504487353252452</v>
      </c>
      <c r="F334">
        <v>-0.53838319931428735</v>
      </c>
      <c r="G334">
        <v>1</v>
      </c>
      <c r="H334">
        <v>1</v>
      </c>
      <c r="I334">
        <v>2</v>
      </c>
      <c r="J334">
        <v>2</v>
      </c>
    </row>
    <row r="335" spans="1:10" x14ac:dyDescent="0.25">
      <c r="A335" t="s">
        <v>4362</v>
      </c>
      <c r="B335">
        <v>559</v>
      </c>
      <c r="C335">
        <v>-0.34171411601694035</v>
      </c>
      <c r="D335">
        <v>-0.90323075576620693</v>
      </c>
      <c r="E335">
        <v>3.5550816015261499E-2</v>
      </c>
      <c r="F335">
        <v>-0.84058079924035622</v>
      </c>
      <c r="G335">
        <v>3</v>
      </c>
      <c r="H335">
        <v>1</v>
      </c>
      <c r="I335">
        <v>3</v>
      </c>
      <c r="J335">
        <v>2</v>
      </c>
    </row>
    <row r="336" spans="1:10" x14ac:dyDescent="0.25">
      <c r="A336" t="s">
        <v>4363</v>
      </c>
      <c r="B336">
        <v>515</v>
      </c>
      <c r="C336">
        <v>-2.9022216817575483E-2</v>
      </c>
      <c r="D336">
        <v>0.14103797124341397</v>
      </c>
      <c r="E336">
        <v>-0.32911297259448652</v>
      </c>
      <c r="F336">
        <v>-0.6880232109044796</v>
      </c>
      <c r="G336">
        <v>3</v>
      </c>
      <c r="H336">
        <v>4</v>
      </c>
      <c r="I336">
        <v>2</v>
      </c>
      <c r="J336">
        <v>2</v>
      </c>
    </row>
    <row r="337" spans="1:10" x14ac:dyDescent="0.25">
      <c r="A337" t="s">
        <v>4364</v>
      </c>
      <c r="B337">
        <v>500</v>
      </c>
      <c r="C337">
        <v>-1.181525792391974</v>
      </c>
      <c r="D337">
        <v>-0.97912619990371308</v>
      </c>
      <c r="E337">
        <v>-0.62271849711179172</v>
      </c>
      <c r="F337">
        <v>-0.63530546884688266</v>
      </c>
      <c r="G337">
        <v>1</v>
      </c>
      <c r="H337">
        <v>1</v>
      </c>
      <c r="I337">
        <v>2</v>
      </c>
      <c r="J337">
        <v>2</v>
      </c>
    </row>
    <row r="338" spans="1:10" x14ac:dyDescent="0.25">
      <c r="A338" t="s">
        <v>4365</v>
      </c>
      <c r="B338">
        <v>1168</v>
      </c>
      <c r="C338">
        <v>-0.93763768242625922</v>
      </c>
      <c r="D338">
        <v>-1.4084798091891229</v>
      </c>
      <c r="E338">
        <v>-1.1364683511693667</v>
      </c>
      <c r="F338">
        <v>-0.6514052318784076</v>
      </c>
      <c r="G338">
        <v>1</v>
      </c>
      <c r="H338">
        <v>1</v>
      </c>
      <c r="I338">
        <v>1</v>
      </c>
      <c r="J338">
        <v>2</v>
      </c>
    </row>
    <row r="339" spans="1:10" x14ac:dyDescent="0.25">
      <c r="A339" t="s">
        <v>4366</v>
      </c>
      <c r="B339">
        <v>2352</v>
      </c>
      <c r="C339">
        <v>-0.37814380586554613</v>
      </c>
      <c r="D339">
        <v>-1.584503180767292</v>
      </c>
      <c r="E339">
        <v>-1.0218076240135865</v>
      </c>
      <c r="F339">
        <v>-0.52519733798606549</v>
      </c>
      <c r="G339">
        <v>3</v>
      </c>
      <c r="H339">
        <v>1</v>
      </c>
      <c r="I339">
        <v>1</v>
      </c>
      <c r="J339">
        <v>2</v>
      </c>
    </row>
    <row r="340" spans="1:10" x14ac:dyDescent="0.25">
      <c r="A340" t="s">
        <v>4367</v>
      </c>
      <c r="B340">
        <v>562</v>
      </c>
      <c r="C340">
        <v>-0.77044485774923244</v>
      </c>
      <c r="D340">
        <v>-0.76511626655135634</v>
      </c>
      <c r="E340">
        <v>-0.33691195319106182</v>
      </c>
      <c r="F340">
        <v>-1.0980694531772857</v>
      </c>
      <c r="G340">
        <v>2</v>
      </c>
      <c r="H340">
        <v>2</v>
      </c>
      <c r="I340">
        <v>2</v>
      </c>
      <c r="J340">
        <v>1</v>
      </c>
    </row>
    <row r="341" spans="1:10" x14ac:dyDescent="0.25">
      <c r="A341" t="s">
        <v>4368</v>
      </c>
      <c r="B341">
        <v>526</v>
      </c>
      <c r="C341">
        <v>-0.65937758354881293</v>
      </c>
      <c r="D341">
        <v>-0.32266435147917905</v>
      </c>
      <c r="E341">
        <v>-0.16974396192645466</v>
      </c>
      <c r="F341">
        <v>-0.91983845801419351</v>
      </c>
      <c r="G341">
        <v>2</v>
      </c>
      <c r="H341">
        <v>3</v>
      </c>
      <c r="I341">
        <v>3</v>
      </c>
      <c r="J341">
        <v>1</v>
      </c>
    </row>
    <row r="342" spans="1:10" x14ac:dyDescent="0.25">
      <c r="A342" t="s">
        <v>4369</v>
      </c>
      <c r="B342">
        <v>456</v>
      </c>
      <c r="C342">
        <v>-0.8437323730650137</v>
      </c>
      <c r="D342">
        <v>-1.1609792060655475</v>
      </c>
      <c r="E342">
        <v>-0.25101353975340623</v>
      </c>
      <c r="F342">
        <v>-0.88925271057912003</v>
      </c>
      <c r="G342">
        <v>1</v>
      </c>
      <c r="H342">
        <v>1</v>
      </c>
      <c r="I342">
        <v>3</v>
      </c>
      <c r="J342">
        <v>1</v>
      </c>
    </row>
    <row r="343" spans="1:10" x14ac:dyDescent="0.25">
      <c r="A343" t="s">
        <v>4370</v>
      </c>
      <c r="B343">
        <v>521</v>
      </c>
      <c r="C343">
        <v>-0.58885809883175277</v>
      </c>
      <c r="D343">
        <v>-0.89119764689587722</v>
      </c>
      <c r="E343">
        <v>-0.61999234485863663</v>
      </c>
      <c r="F343">
        <v>-1.2832466688431514</v>
      </c>
      <c r="G343">
        <v>2</v>
      </c>
      <c r="H343">
        <v>1</v>
      </c>
      <c r="I343">
        <v>2</v>
      </c>
      <c r="J343">
        <v>1</v>
      </c>
    </row>
    <row r="344" spans="1:10" x14ac:dyDescent="0.25">
      <c r="A344" t="s">
        <v>4371</v>
      </c>
      <c r="B344">
        <v>556</v>
      </c>
      <c r="C344">
        <v>-0.61476507671028613</v>
      </c>
      <c r="D344">
        <v>-0.76680878218569182</v>
      </c>
      <c r="E344">
        <v>-0.67447247260550691</v>
      </c>
      <c r="F344">
        <v>-1.0253057117016322</v>
      </c>
      <c r="G344">
        <v>2</v>
      </c>
      <c r="H344">
        <v>2</v>
      </c>
      <c r="I344">
        <v>2</v>
      </c>
      <c r="J344">
        <v>1</v>
      </c>
    </row>
    <row r="345" spans="1:10" x14ac:dyDescent="0.25">
      <c r="A345" t="s">
        <v>4372</v>
      </c>
      <c r="B345">
        <v>473</v>
      </c>
      <c r="C345">
        <v>-0.40025801749894574</v>
      </c>
      <c r="D345">
        <v>-0.58525490136644875</v>
      </c>
      <c r="E345">
        <v>-1.03689763316434</v>
      </c>
      <c r="F345">
        <v>-1.1443162592827041</v>
      </c>
      <c r="G345">
        <v>3</v>
      </c>
      <c r="H345">
        <v>2</v>
      </c>
      <c r="I345">
        <v>1</v>
      </c>
      <c r="J345">
        <v>1</v>
      </c>
    </row>
    <row r="346" spans="1:10" x14ac:dyDescent="0.25">
      <c r="A346" t="s">
        <v>4373</v>
      </c>
      <c r="B346">
        <v>621</v>
      </c>
      <c r="C346">
        <v>-0.98076318671682905</v>
      </c>
      <c r="D346">
        <v>-0.79467464894929152</v>
      </c>
      <c r="E346">
        <v>-0.59646474298885965</v>
      </c>
      <c r="F346">
        <v>-1.042324368703099</v>
      </c>
      <c r="G346">
        <v>1</v>
      </c>
      <c r="H346">
        <v>2</v>
      </c>
      <c r="I346">
        <v>2</v>
      </c>
      <c r="J346">
        <v>1</v>
      </c>
    </row>
    <row r="347" spans="1:10" x14ac:dyDescent="0.25">
      <c r="A347" t="s">
        <v>4374</v>
      </c>
      <c r="B347">
        <v>472</v>
      </c>
      <c r="C347">
        <v>-0.50815378245393905</v>
      </c>
      <c r="D347">
        <v>-0.49472530246672219</v>
      </c>
      <c r="E347">
        <v>-0.75874095672172404</v>
      </c>
      <c r="F347">
        <v>-1.3507216049509232</v>
      </c>
      <c r="G347">
        <v>2</v>
      </c>
      <c r="H347">
        <v>2</v>
      </c>
      <c r="I347">
        <v>1</v>
      </c>
      <c r="J347">
        <v>1</v>
      </c>
    </row>
    <row r="348" spans="1:10" x14ac:dyDescent="0.25">
      <c r="A348" t="s">
        <v>4375</v>
      </c>
      <c r="B348">
        <v>666</v>
      </c>
      <c r="C348">
        <v>0.13073736732341973</v>
      </c>
      <c r="D348">
        <v>0.14839465560262932</v>
      </c>
      <c r="E348">
        <v>-0.5348005628076552</v>
      </c>
      <c r="F348">
        <v>-0.84170770117627924</v>
      </c>
      <c r="G348">
        <v>4</v>
      </c>
      <c r="H348">
        <v>4</v>
      </c>
      <c r="I348">
        <v>2</v>
      </c>
      <c r="J348">
        <v>2</v>
      </c>
    </row>
    <row r="349" spans="1:10" x14ac:dyDescent="0.25">
      <c r="A349" t="s">
        <v>4376</v>
      </c>
      <c r="B349">
        <v>498</v>
      </c>
      <c r="C349">
        <v>0.1009596059431568</v>
      </c>
      <c r="D349">
        <v>-0.36433709010236892</v>
      </c>
      <c r="E349">
        <v>0.31123179059677947</v>
      </c>
      <c r="F349">
        <v>-0.83491911051919576</v>
      </c>
      <c r="G349">
        <v>4</v>
      </c>
      <c r="H349">
        <v>3</v>
      </c>
      <c r="I349">
        <v>4</v>
      </c>
      <c r="J349">
        <v>2</v>
      </c>
    </row>
    <row r="350" spans="1:10" x14ac:dyDescent="0.25">
      <c r="A350" t="s">
        <v>4377</v>
      </c>
      <c r="B350">
        <v>499</v>
      </c>
      <c r="C350">
        <v>0.16072829541644312</v>
      </c>
      <c r="D350">
        <v>6.0105576032219013E-2</v>
      </c>
      <c r="E350">
        <v>-0.59706157495087175</v>
      </c>
      <c r="F350">
        <v>-1.6241151120416082</v>
      </c>
      <c r="G350">
        <v>4</v>
      </c>
      <c r="H350">
        <v>4</v>
      </c>
      <c r="I350">
        <v>2</v>
      </c>
      <c r="J350">
        <v>1</v>
      </c>
    </row>
    <row r="351" spans="1:10" x14ac:dyDescent="0.25">
      <c r="A351" t="s">
        <v>4378</v>
      </c>
      <c r="B351">
        <v>557</v>
      </c>
      <c r="C351">
        <v>-1.3428175718277049E-2</v>
      </c>
      <c r="D351">
        <v>-0.70321781673426398</v>
      </c>
      <c r="E351">
        <v>0.13339350472243211</v>
      </c>
      <c r="F351">
        <v>-1.0686484446694167</v>
      </c>
      <c r="G351">
        <v>4</v>
      </c>
      <c r="H351">
        <v>2</v>
      </c>
      <c r="I351">
        <v>4</v>
      </c>
      <c r="J351">
        <v>1</v>
      </c>
    </row>
    <row r="352" spans="1:10" x14ac:dyDescent="0.25">
      <c r="A352" t="s">
        <v>4379</v>
      </c>
      <c r="B352">
        <v>630</v>
      </c>
      <c r="C352">
        <v>-0.14375954291704626</v>
      </c>
      <c r="D352">
        <v>-0.24749137842577446</v>
      </c>
      <c r="E352">
        <v>-0.25008807580120845</v>
      </c>
      <c r="F352">
        <v>-1.5107709108609486</v>
      </c>
      <c r="G352">
        <v>3</v>
      </c>
      <c r="H352">
        <v>3</v>
      </c>
      <c r="I352">
        <v>3</v>
      </c>
      <c r="J352">
        <v>1</v>
      </c>
    </row>
    <row r="353" spans="1:10" x14ac:dyDescent="0.25">
      <c r="A353" t="s">
        <v>4380</v>
      </c>
      <c r="B353">
        <v>662</v>
      </c>
      <c r="C353">
        <v>-0.50197255901004323</v>
      </c>
      <c r="D353">
        <v>-0.25737675928618453</v>
      </c>
      <c r="E353">
        <v>0.34873596959533137</v>
      </c>
      <c r="F353">
        <v>-1.2398626924443474</v>
      </c>
      <c r="G353">
        <v>2</v>
      </c>
      <c r="H353">
        <v>3</v>
      </c>
      <c r="I353">
        <v>4</v>
      </c>
      <c r="J353">
        <v>1</v>
      </c>
    </row>
    <row r="354" spans="1:10" x14ac:dyDescent="0.25">
      <c r="A354" t="s">
        <v>4381</v>
      </c>
      <c r="B354">
        <v>608</v>
      </c>
      <c r="C354">
        <v>0.24938510812958237</v>
      </c>
      <c r="D354">
        <v>4.7872791018451495E-2</v>
      </c>
      <c r="E354">
        <v>1.1598281828366981</v>
      </c>
      <c r="F354">
        <v>-0.98513293580231021</v>
      </c>
      <c r="G354">
        <v>4</v>
      </c>
      <c r="H354">
        <v>4</v>
      </c>
      <c r="I354">
        <v>5</v>
      </c>
      <c r="J354">
        <v>1</v>
      </c>
    </row>
    <row r="355" spans="1:10" x14ac:dyDescent="0.25">
      <c r="A355" t="s">
        <v>4382</v>
      </c>
      <c r="B355">
        <v>386</v>
      </c>
      <c r="C355">
        <v>0.98146852952023012</v>
      </c>
      <c r="D355">
        <v>0.75885618727943649</v>
      </c>
      <c r="E355">
        <v>0.20102287797944371</v>
      </c>
      <c r="F355">
        <v>-1.0592599762119861</v>
      </c>
      <c r="G355">
        <v>5</v>
      </c>
      <c r="H355">
        <v>5</v>
      </c>
      <c r="I355">
        <v>4</v>
      </c>
      <c r="J355">
        <v>1</v>
      </c>
    </row>
    <row r="356" spans="1:10" x14ac:dyDescent="0.25">
      <c r="A356" t="s">
        <v>4383</v>
      </c>
      <c r="B356">
        <v>460</v>
      </c>
      <c r="C356">
        <v>0.52128208612447957</v>
      </c>
      <c r="D356">
        <v>-0.21309258899343764</v>
      </c>
      <c r="E356">
        <v>2.5528973706176838</v>
      </c>
      <c r="F356">
        <v>-0.83757001027939126</v>
      </c>
      <c r="G356">
        <v>4</v>
      </c>
      <c r="H356">
        <v>3</v>
      </c>
      <c r="I356">
        <v>5</v>
      </c>
      <c r="J356">
        <v>2</v>
      </c>
    </row>
    <row r="357" spans="1:10" x14ac:dyDescent="0.25">
      <c r="A357" t="s">
        <v>4384</v>
      </c>
      <c r="B357">
        <v>421</v>
      </c>
      <c r="C357">
        <v>0.58889453294457483</v>
      </c>
      <c r="D357">
        <v>0.25309310598583135</v>
      </c>
      <c r="E357">
        <v>0.21767727489105246</v>
      </c>
      <c r="F357">
        <v>-1.3109525869286758</v>
      </c>
      <c r="G357">
        <v>4</v>
      </c>
      <c r="H357">
        <v>4</v>
      </c>
      <c r="I357">
        <v>4</v>
      </c>
      <c r="J357">
        <v>1</v>
      </c>
    </row>
    <row r="358" spans="1:10" x14ac:dyDescent="0.25">
      <c r="A358" t="s">
        <v>4385</v>
      </c>
      <c r="B358">
        <v>528</v>
      </c>
      <c r="C358">
        <v>-0.62223057985776842</v>
      </c>
      <c r="D358">
        <v>-1.0814481291052256</v>
      </c>
      <c r="E358">
        <v>0.72657694605507428</v>
      </c>
      <c r="F358">
        <v>-0.8626204120393367</v>
      </c>
      <c r="G358">
        <v>2</v>
      </c>
      <c r="H358">
        <v>1</v>
      </c>
      <c r="I358">
        <v>5</v>
      </c>
      <c r="J358">
        <v>1</v>
      </c>
    </row>
    <row r="359" spans="1:10" x14ac:dyDescent="0.25">
      <c r="A359" t="s">
        <v>4386</v>
      </c>
      <c r="B359">
        <v>471</v>
      </c>
      <c r="C359">
        <v>-0.3369390285292323</v>
      </c>
      <c r="D359">
        <v>-0.82408890004531932</v>
      </c>
      <c r="E359">
        <v>-7.4040935571405814E-2</v>
      </c>
      <c r="F359">
        <v>-1.052620417141338</v>
      </c>
      <c r="G359">
        <v>3</v>
      </c>
      <c r="H359">
        <v>1</v>
      </c>
      <c r="I359">
        <v>3</v>
      </c>
      <c r="J359">
        <v>1</v>
      </c>
    </row>
    <row r="360" spans="1:10" x14ac:dyDescent="0.25">
      <c r="A360" t="s">
        <v>4387</v>
      </c>
      <c r="B360">
        <v>622</v>
      </c>
      <c r="C360">
        <v>-0.37027179087854312</v>
      </c>
      <c r="D360">
        <v>-0.29046015229905603</v>
      </c>
      <c r="E360">
        <v>1.1118830879774968</v>
      </c>
      <c r="F360">
        <v>-0.85911086493778699</v>
      </c>
      <c r="G360">
        <v>3</v>
      </c>
      <c r="H360">
        <v>3</v>
      </c>
      <c r="I360">
        <v>5</v>
      </c>
      <c r="J360">
        <v>2</v>
      </c>
    </row>
    <row r="361" spans="1:10" x14ac:dyDescent="0.25">
      <c r="A361" t="s">
        <v>4388</v>
      </c>
      <c r="B361">
        <v>701</v>
      </c>
      <c r="C361">
        <v>1.6586161765471537</v>
      </c>
      <c r="D361">
        <v>1.5699454876275436</v>
      </c>
      <c r="E361">
        <v>3.300931101652155</v>
      </c>
      <c r="F361">
        <v>-0.25013157756937365</v>
      </c>
      <c r="G361">
        <v>5</v>
      </c>
      <c r="H361">
        <v>5</v>
      </c>
      <c r="I361">
        <v>5</v>
      </c>
      <c r="J361">
        <v>3</v>
      </c>
    </row>
    <row r="362" spans="1:10" x14ac:dyDescent="0.25">
      <c r="A362" t="s">
        <v>4389</v>
      </c>
      <c r="B362">
        <v>556</v>
      </c>
      <c r="C362">
        <v>1.9245164533239092</v>
      </c>
      <c r="D362">
        <v>1.1582013410906236</v>
      </c>
      <c r="E362">
        <v>3.4651338914673993</v>
      </c>
      <c r="F362">
        <v>-0.45036679449393313</v>
      </c>
      <c r="G362">
        <v>5</v>
      </c>
      <c r="H362">
        <v>5</v>
      </c>
      <c r="I362">
        <v>5</v>
      </c>
      <c r="J362">
        <v>3</v>
      </c>
    </row>
    <row r="363" spans="1:10" x14ac:dyDescent="0.25">
      <c r="A363" t="s">
        <v>4390</v>
      </c>
      <c r="B363">
        <v>560</v>
      </c>
      <c r="C363">
        <v>0.43191337064897017</v>
      </c>
      <c r="D363">
        <v>3.053680453970161</v>
      </c>
      <c r="E363">
        <v>-0.83456724079881728</v>
      </c>
      <c r="F363">
        <v>-0.30829941410318662</v>
      </c>
      <c r="G363">
        <v>4</v>
      </c>
      <c r="H363">
        <v>5</v>
      </c>
      <c r="I363">
        <v>1</v>
      </c>
      <c r="J363">
        <v>3</v>
      </c>
    </row>
    <row r="364" spans="1:10" x14ac:dyDescent="0.25">
      <c r="A364" t="s">
        <v>4391</v>
      </c>
      <c r="B364">
        <v>716</v>
      </c>
      <c r="C364">
        <v>1.1355282101297801</v>
      </c>
      <c r="D364">
        <v>2.0825363814417148</v>
      </c>
      <c r="E364">
        <v>0.86666150764117256</v>
      </c>
      <c r="F364">
        <v>-1.1281788595718323</v>
      </c>
      <c r="G364">
        <v>5</v>
      </c>
      <c r="H364">
        <v>5</v>
      </c>
      <c r="I364">
        <v>5</v>
      </c>
      <c r="J364">
        <v>1</v>
      </c>
    </row>
    <row r="365" spans="1:10" x14ac:dyDescent="0.25">
      <c r="A365" t="s">
        <v>4392</v>
      </c>
      <c r="B365">
        <v>496</v>
      </c>
      <c r="C365">
        <v>1.9251839073269104</v>
      </c>
      <c r="D365">
        <v>2.5082895927958684</v>
      </c>
      <c r="E365">
        <v>0.84088316778895289</v>
      </c>
      <c r="F365">
        <v>-1.483805442480967</v>
      </c>
      <c r="G365">
        <v>5</v>
      </c>
      <c r="H365">
        <v>5</v>
      </c>
      <c r="I365">
        <v>5</v>
      </c>
      <c r="J365">
        <v>1</v>
      </c>
    </row>
    <row r="366" spans="1:10" x14ac:dyDescent="0.25">
      <c r="A366" t="s">
        <v>4393</v>
      </c>
      <c r="B366">
        <v>599</v>
      </c>
      <c r="C366">
        <v>0.15695373932917983</v>
      </c>
      <c r="D366">
        <v>0.10302911466687839</v>
      </c>
      <c r="E366">
        <v>0.66256011345039723</v>
      </c>
      <c r="F366">
        <v>-1.040769736853294</v>
      </c>
      <c r="G366">
        <v>4</v>
      </c>
      <c r="H366">
        <v>4</v>
      </c>
      <c r="I366">
        <v>5</v>
      </c>
      <c r="J366">
        <v>1</v>
      </c>
    </row>
    <row r="367" spans="1:10" x14ac:dyDescent="0.25">
      <c r="A367" t="s">
        <v>4394</v>
      </c>
      <c r="B367">
        <v>558</v>
      </c>
      <c r="C367">
        <v>1.8685045114495595</v>
      </c>
      <c r="D367">
        <v>2.4414490131129085</v>
      </c>
      <c r="E367">
        <v>1.1650989419366726</v>
      </c>
      <c r="F367">
        <v>-1.0910680513156776</v>
      </c>
      <c r="G367">
        <v>5</v>
      </c>
      <c r="H367">
        <v>5</v>
      </c>
      <c r="I367">
        <v>5</v>
      </c>
      <c r="J367">
        <v>1</v>
      </c>
    </row>
    <row r="368" spans="1:10" x14ac:dyDescent="0.25">
      <c r="A368" t="s">
        <v>4395</v>
      </c>
      <c r="B368">
        <v>544</v>
      </c>
      <c r="C368">
        <v>1.673836536654044</v>
      </c>
      <c r="D368">
        <v>2.2402871770369828</v>
      </c>
      <c r="E368">
        <v>1.0416506442363713</v>
      </c>
      <c r="F368">
        <v>-1.0139067703819387</v>
      </c>
      <c r="G368">
        <v>5</v>
      </c>
      <c r="H368">
        <v>5</v>
      </c>
      <c r="I368">
        <v>5</v>
      </c>
      <c r="J368">
        <v>1</v>
      </c>
    </row>
    <row r="369" spans="1:10" x14ac:dyDescent="0.25">
      <c r="A369" t="s">
        <v>4396</v>
      </c>
      <c r="B369">
        <v>534</v>
      </c>
      <c r="C369">
        <v>0.6183563647746837</v>
      </c>
      <c r="D369">
        <v>1.5512562788446396</v>
      </c>
      <c r="E369">
        <v>0.8193600465231996</v>
      </c>
      <c r="F369">
        <v>-0.63227959985511017</v>
      </c>
      <c r="G369">
        <v>4</v>
      </c>
      <c r="H369">
        <v>5</v>
      </c>
      <c r="I369">
        <v>5</v>
      </c>
      <c r="J369">
        <v>2</v>
      </c>
    </row>
    <row r="370" spans="1:10" x14ac:dyDescent="0.25">
      <c r="A370" t="s">
        <v>4397</v>
      </c>
      <c r="B370">
        <v>682</v>
      </c>
      <c r="C370">
        <v>0.61148440751375621</v>
      </c>
      <c r="D370">
        <v>1.3065163450740747</v>
      </c>
      <c r="E370">
        <v>0.10973176894351677</v>
      </c>
      <c r="F370">
        <v>-0.97973896846093478</v>
      </c>
      <c r="G370">
        <v>4</v>
      </c>
      <c r="H370">
        <v>5</v>
      </c>
      <c r="I370">
        <v>4</v>
      </c>
      <c r="J370">
        <v>1</v>
      </c>
    </row>
    <row r="371" spans="1:10" x14ac:dyDescent="0.25">
      <c r="A371" t="s">
        <v>4398</v>
      </c>
      <c r="B371">
        <v>534</v>
      </c>
      <c r="C371">
        <v>0.26016873121636463</v>
      </c>
      <c r="D371">
        <v>0.28504454559411546</v>
      </c>
      <c r="E371">
        <v>2.0196273209235622</v>
      </c>
      <c r="F371">
        <v>-0.99641816425619634</v>
      </c>
      <c r="G371">
        <v>4</v>
      </c>
      <c r="H371">
        <v>4</v>
      </c>
      <c r="I371">
        <v>5</v>
      </c>
      <c r="J371">
        <v>1</v>
      </c>
    </row>
    <row r="372" spans="1:10" x14ac:dyDescent="0.25">
      <c r="A372" t="s">
        <v>4399</v>
      </c>
      <c r="B372">
        <v>533</v>
      </c>
      <c r="C372">
        <v>-0.49261587841900378</v>
      </c>
      <c r="D372">
        <v>0.11001234419231481</v>
      </c>
      <c r="E372">
        <v>1.6525545318703974</v>
      </c>
      <c r="F372">
        <v>-1.1090096229694069</v>
      </c>
      <c r="G372">
        <v>2</v>
      </c>
      <c r="H372">
        <v>4</v>
      </c>
      <c r="I372">
        <v>5</v>
      </c>
      <c r="J372">
        <v>1</v>
      </c>
    </row>
    <row r="373" spans="1:10" x14ac:dyDescent="0.25">
      <c r="A373" t="s">
        <v>4400</v>
      </c>
      <c r="B373">
        <v>852</v>
      </c>
      <c r="C373">
        <v>-0.43832292126183914</v>
      </c>
      <c r="D373">
        <v>-0.53566274013684212</v>
      </c>
      <c r="E373">
        <v>0.99829037674912058</v>
      </c>
      <c r="F373">
        <v>-1.1527063069830388</v>
      </c>
      <c r="G373">
        <v>3</v>
      </c>
      <c r="H373">
        <v>2</v>
      </c>
      <c r="I373">
        <v>5</v>
      </c>
      <c r="J373">
        <v>1</v>
      </c>
    </row>
    <row r="374" spans="1:10" x14ac:dyDescent="0.25">
      <c r="A374" t="s">
        <v>4401</v>
      </c>
      <c r="B374">
        <v>648</v>
      </c>
      <c r="C374">
        <v>0.44402667964430065</v>
      </c>
      <c r="D374">
        <v>0.3701194787825941</v>
      </c>
      <c r="E374">
        <v>1.0685804079315175</v>
      </c>
      <c r="F374">
        <v>-0.81209523857389032</v>
      </c>
      <c r="G374">
        <v>4</v>
      </c>
      <c r="H374">
        <v>4</v>
      </c>
      <c r="I374">
        <v>5</v>
      </c>
      <c r="J374">
        <v>2</v>
      </c>
    </row>
    <row r="375" spans="1:10" x14ac:dyDescent="0.25">
      <c r="A375" t="s">
        <v>4402</v>
      </c>
      <c r="B375">
        <v>556</v>
      </c>
      <c r="C375">
        <v>-0.15177281056218761</v>
      </c>
      <c r="D375">
        <v>-0.61896317391000455</v>
      </c>
      <c r="E375">
        <v>-0.14111253063802265</v>
      </c>
      <c r="F375">
        <v>-1.076748248871412</v>
      </c>
      <c r="G375">
        <v>3</v>
      </c>
      <c r="H375">
        <v>2</v>
      </c>
      <c r="I375">
        <v>3</v>
      </c>
      <c r="J375">
        <v>1</v>
      </c>
    </row>
    <row r="376" spans="1:10" x14ac:dyDescent="0.25">
      <c r="A376" t="s">
        <v>4403</v>
      </c>
      <c r="B376">
        <v>888</v>
      </c>
      <c r="C376">
        <v>0.20184551956593769</v>
      </c>
      <c r="D376">
        <v>-0.63219355665038635</v>
      </c>
      <c r="E376">
        <v>0.64356371587031724</v>
      </c>
      <c r="F376">
        <v>-1.2125989734047506</v>
      </c>
      <c r="G376">
        <v>4</v>
      </c>
      <c r="H376">
        <v>2</v>
      </c>
      <c r="I376">
        <v>5</v>
      </c>
      <c r="J376">
        <v>1</v>
      </c>
    </row>
    <row r="377" spans="1:10" x14ac:dyDescent="0.25">
      <c r="A377" t="s">
        <v>4404</v>
      </c>
      <c r="B377">
        <v>552</v>
      </c>
      <c r="C377">
        <v>-0.26143831825739666</v>
      </c>
      <c r="D377">
        <v>-0.42154478801888962</v>
      </c>
      <c r="E377">
        <v>0.25983736856356543</v>
      </c>
      <c r="F377">
        <v>-1.2001884685087258</v>
      </c>
      <c r="G377">
        <v>3</v>
      </c>
      <c r="H377">
        <v>2</v>
      </c>
      <c r="I377">
        <v>4</v>
      </c>
      <c r="J377">
        <v>1</v>
      </c>
    </row>
    <row r="378" spans="1:10" x14ac:dyDescent="0.25">
      <c r="A378" t="s">
        <v>4405</v>
      </c>
      <c r="B378">
        <v>475</v>
      </c>
      <c r="C378">
        <v>-0.22840780727887691</v>
      </c>
      <c r="D378">
        <v>0.14086556608691483</v>
      </c>
      <c r="E378">
        <v>-0.41271565157715873</v>
      </c>
      <c r="F378">
        <v>-1.345589065875493</v>
      </c>
      <c r="G378">
        <v>3</v>
      </c>
      <c r="H378">
        <v>4</v>
      </c>
      <c r="I378">
        <v>2</v>
      </c>
      <c r="J378">
        <v>1</v>
      </c>
    </row>
    <row r="379" spans="1:10" x14ac:dyDescent="0.25">
      <c r="A379" t="s">
        <v>4406</v>
      </c>
      <c r="B379">
        <v>471</v>
      </c>
      <c r="C379">
        <v>-0.1196222701894166</v>
      </c>
      <c r="D379">
        <v>-0.14574417319862432</v>
      </c>
      <c r="E379">
        <v>0.76793146489266806</v>
      </c>
      <c r="F379">
        <v>-0.76802542122157391</v>
      </c>
      <c r="G379">
        <v>3</v>
      </c>
      <c r="H379">
        <v>3</v>
      </c>
      <c r="I379">
        <v>5</v>
      </c>
      <c r="J379">
        <v>2</v>
      </c>
    </row>
    <row r="380" spans="1:10" x14ac:dyDescent="0.25">
      <c r="A380" t="s">
        <v>4407</v>
      </c>
      <c r="B380">
        <v>476</v>
      </c>
      <c r="C380">
        <v>-0.2044047480356922</v>
      </c>
      <c r="D380">
        <v>0.29077517926012353</v>
      </c>
      <c r="E380">
        <v>0.11237478333894046</v>
      </c>
      <c r="F380">
        <v>-0.98599496483604598</v>
      </c>
      <c r="G380">
        <v>3</v>
      </c>
      <c r="H380">
        <v>4</v>
      </c>
      <c r="I380">
        <v>4</v>
      </c>
      <c r="J380">
        <v>1</v>
      </c>
    </row>
    <row r="381" spans="1:10" x14ac:dyDescent="0.25">
      <c r="A381" t="s">
        <v>4408</v>
      </c>
      <c r="B381">
        <v>749</v>
      </c>
      <c r="C381">
        <v>1.585327697070249</v>
      </c>
      <c r="D381">
        <v>1.4884476094750605</v>
      </c>
      <c r="E381">
        <v>1.5707386022123715</v>
      </c>
      <c r="F381">
        <v>-1.1056708007057068</v>
      </c>
      <c r="G381">
        <v>5</v>
      </c>
      <c r="H381">
        <v>5</v>
      </c>
      <c r="I381">
        <v>5</v>
      </c>
      <c r="J381">
        <v>1</v>
      </c>
    </row>
    <row r="382" spans="1:10" x14ac:dyDescent="0.25">
      <c r="A382" t="s">
        <v>4409</v>
      </c>
      <c r="B382">
        <v>526</v>
      </c>
      <c r="C382">
        <v>0.19509875666096083</v>
      </c>
      <c r="D382">
        <v>1.1809936335303977</v>
      </c>
      <c r="E382">
        <v>0.71008833986585562</v>
      </c>
      <c r="F382">
        <v>-0.94930171057697676</v>
      </c>
      <c r="G382">
        <v>4</v>
      </c>
      <c r="H382">
        <v>5</v>
      </c>
      <c r="I382">
        <v>5</v>
      </c>
      <c r="J382">
        <v>1</v>
      </c>
    </row>
    <row r="383" spans="1:10" x14ac:dyDescent="0.25">
      <c r="A383" t="s">
        <v>4410</v>
      </c>
      <c r="B383">
        <v>512</v>
      </c>
      <c r="C383">
        <v>0.98009079326499393</v>
      </c>
      <c r="D383">
        <v>1.3184899952048967</v>
      </c>
      <c r="E383">
        <v>1.1272792952497013</v>
      </c>
      <c r="F383">
        <v>-1.0080629210507968</v>
      </c>
      <c r="G383">
        <v>5</v>
      </c>
      <c r="H383">
        <v>5</v>
      </c>
      <c r="I383">
        <v>5</v>
      </c>
      <c r="J383">
        <v>1</v>
      </c>
    </row>
    <row r="384" spans="1:10" x14ac:dyDescent="0.25">
      <c r="A384" t="s">
        <v>4411</v>
      </c>
      <c r="B384">
        <v>746</v>
      </c>
      <c r="C384">
        <v>0.5134220767066302</v>
      </c>
      <c r="D384">
        <v>0.52398571124922955</v>
      </c>
      <c r="E384">
        <v>0.57983656469463907</v>
      </c>
      <c r="F384">
        <v>-0.83544024214818091</v>
      </c>
      <c r="G384">
        <v>4</v>
      </c>
      <c r="H384">
        <v>4</v>
      </c>
      <c r="I384">
        <v>4</v>
      </c>
      <c r="J384">
        <v>2</v>
      </c>
    </row>
    <row r="385" spans="1:10" x14ac:dyDescent="0.25">
      <c r="A385" t="s">
        <v>4412</v>
      </c>
      <c r="B385">
        <v>2505</v>
      </c>
      <c r="C385">
        <v>-0.79675305493374338</v>
      </c>
      <c r="D385">
        <v>-1.3390785146248296</v>
      </c>
      <c r="E385">
        <v>-1.5242527051989498</v>
      </c>
      <c r="F385">
        <v>-0.31143201331972004</v>
      </c>
      <c r="G385">
        <v>2</v>
      </c>
      <c r="H385">
        <v>1</v>
      </c>
      <c r="I385">
        <v>1</v>
      </c>
      <c r="J385">
        <v>3</v>
      </c>
    </row>
    <row r="386" spans="1:10" x14ac:dyDescent="0.25">
      <c r="A386" t="s">
        <v>4413</v>
      </c>
      <c r="B386">
        <v>891</v>
      </c>
      <c r="C386">
        <v>-1.0184906886148011</v>
      </c>
      <c r="D386">
        <v>-1.0389867515422637</v>
      </c>
      <c r="E386">
        <v>-1.0614864641996566</v>
      </c>
      <c r="F386">
        <v>-0.41109964475764083</v>
      </c>
      <c r="G386">
        <v>1</v>
      </c>
      <c r="H386">
        <v>1</v>
      </c>
      <c r="I386">
        <v>1</v>
      </c>
      <c r="J386">
        <v>3</v>
      </c>
    </row>
    <row r="387" spans="1:10" x14ac:dyDescent="0.25">
      <c r="A387" t="s">
        <v>4414</v>
      </c>
      <c r="B387">
        <v>529</v>
      </c>
      <c r="C387">
        <v>-0.64991300814107533</v>
      </c>
      <c r="D387">
        <v>-1.1415486134313426</v>
      </c>
      <c r="E387">
        <v>0.16243392628750289</v>
      </c>
      <c r="F387">
        <v>-1.2542626916910911</v>
      </c>
      <c r="G387">
        <v>2</v>
      </c>
      <c r="H387">
        <v>1</v>
      </c>
      <c r="I387">
        <v>4</v>
      </c>
      <c r="J387">
        <v>1</v>
      </c>
    </row>
    <row r="388" spans="1:10" x14ac:dyDescent="0.25">
      <c r="A388" t="s">
        <v>4415</v>
      </c>
      <c r="B388">
        <v>621</v>
      </c>
      <c r="C388">
        <v>-1.0026612506174029</v>
      </c>
      <c r="D388">
        <v>-0.87262197838140176</v>
      </c>
      <c r="E388">
        <v>-0.29186183279723438</v>
      </c>
      <c r="F388">
        <v>-0.78680782678020977</v>
      </c>
      <c r="G388">
        <v>1</v>
      </c>
      <c r="H388">
        <v>1</v>
      </c>
      <c r="I388">
        <v>3</v>
      </c>
      <c r="J388">
        <v>2</v>
      </c>
    </row>
    <row r="389" spans="1:10" x14ac:dyDescent="0.25">
      <c r="A389" t="s">
        <v>4416</v>
      </c>
      <c r="B389">
        <v>894</v>
      </c>
      <c r="C389">
        <v>-0.75390689903302122</v>
      </c>
      <c r="D389">
        <v>-1.1131532497680823</v>
      </c>
      <c r="E389">
        <v>7.9167017504781681E-2</v>
      </c>
      <c r="F389">
        <v>-0.72236574160939693</v>
      </c>
      <c r="G389">
        <v>2</v>
      </c>
      <c r="H389">
        <v>1</v>
      </c>
      <c r="I389">
        <v>4</v>
      </c>
      <c r="J389">
        <v>2</v>
      </c>
    </row>
    <row r="390" spans="1:10" x14ac:dyDescent="0.25">
      <c r="A390" t="s">
        <v>4417</v>
      </c>
      <c r="B390">
        <v>874</v>
      </c>
      <c r="C390">
        <v>-0.88395453699943127</v>
      </c>
      <c r="D390">
        <v>-1.0035942382538057</v>
      </c>
      <c r="E390">
        <v>0.24197012496529072</v>
      </c>
      <c r="F390">
        <v>-0.77388724699515354</v>
      </c>
      <c r="G390">
        <v>1</v>
      </c>
      <c r="H390">
        <v>1</v>
      </c>
      <c r="I390">
        <v>4</v>
      </c>
      <c r="J390">
        <v>2</v>
      </c>
    </row>
    <row r="391" spans="1:10" x14ac:dyDescent="0.25">
      <c r="A391" t="s">
        <v>4418</v>
      </c>
      <c r="B391">
        <v>2360</v>
      </c>
      <c r="C391">
        <v>-8.4898584029217822E-2</v>
      </c>
      <c r="D391">
        <v>-1.1526408180772247</v>
      </c>
      <c r="E391">
        <v>-0.36756792097112101</v>
      </c>
      <c r="F391">
        <v>-0.45520495719763104</v>
      </c>
      <c r="G391">
        <v>3</v>
      </c>
      <c r="H391">
        <v>1</v>
      </c>
      <c r="I391">
        <v>2</v>
      </c>
      <c r="J391">
        <v>3</v>
      </c>
    </row>
    <row r="392" spans="1:10" x14ac:dyDescent="0.25">
      <c r="A392" t="s">
        <v>4419</v>
      </c>
      <c r="B392">
        <v>827</v>
      </c>
      <c r="C392">
        <v>-0.71678851990437631</v>
      </c>
      <c r="D392">
        <v>-1.0883385985388818</v>
      </c>
      <c r="E392">
        <v>-0.32969485174638224</v>
      </c>
      <c r="F392">
        <v>-0.5717130063463739</v>
      </c>
      <c r="G392">
        <v>2</v>
      </c>
      <c r="H392">
        <v>1</v>
      </c>
      <c r="I392">
        <v>2</v>
      </c>
      <c r="J392">
        <v>2</v>
      </c>
    </row>
    <row r="393" spans="1:10" x14ac:dyDescent="0.25">
      <c r="A393" t="s">
        <v>4420</v>
      </c>
      <c r="B393">
        <v>291</v>
      </c>
      <c r="C393">
        <v>-1.0386204098840706</v>
      </c>
      <c r="D393">
        <v>-1.3133670303960125</v>
      </c>
      <c r="E393">
        <v>-0.17825000226918819</v>
      </c>
      <c r="F393">
        <v>-0.42534563024272248</v>
      </c>
      <c r="G393">
        <v>1</v>
      </c>
      <c r="H393">
        <v>1</v>
      </c>
      <c r="I393">
        <v>3</v>
      </c>
      <c r="J393">
        <v>3</v>
      </c>
    </row>
    <row r="394" spans="1:10" x14ac:dyDescent="0.25">
      <c r="A394" t="s">
        <v>4421</v>
      </c>
      <c r="B394">
        <v>549</v>
      </c>
      <c r="C394">
        <v>-1.1437774326704506</v>
      </c>
      <c r="D394">
        <v>-1.2784168101539672</v>
      </c>
      <c r="E394">
        <v>-0.27694632798437818</v>
      </c>
      <c r="F394">
        <v>-0.12864264494602906</v>
      </c>
      <c r="G394">
        <v>1</v>
      </c>
      <c r="H394">
        <v>1</v>
      </c>
      <c r="I394">
        <v>3</v>
      </c>
      <c r="J394">
        <v>3</v>
      </c>
    </row>
    <row r="395" spans="1:10" x14ac:dyDescent="0.25">
      <c r="A395" t="s">
        <v>4422</v>
      </c>
      <c r="B395">
        <v>552</v>
      </c>
      <c r="C395">
        <v>-0.98782517459915842</v>
      </c>
      <c r="D395">
        <v>-0.77291910208224612</v>
      </c>
      <c r="E395">
        <v>-0.46763557097327701</v>
      </c>
      <c r="F395">
        <v>-0.72025051844805577</v>
      </c>
      <c r="G395">
        <v>1</v>
      </c>
      <c r="H395">
        <v>2</v>
      </c>
      <c r="I395">
        <v>2</v>
      </c>
      <c r="J395">
        <v>2</v>
      </c>
    </row>
    <row r="396" spans="1:10" x14ac:dyDescent="0.25">
      <c r="A396" t="s">
        <v>4423</v>
      </c>
      <c r="B396">
        <v>628</v>
      </c>
      <c r="C396">
        <v>0.86122564066973517</v>
      </c>
      <c r="D396">
        <v>-0.23556245854360328</v>
      </c>
      <c r="E396">
        <v>9.9612257728542472E-2</v>
      </c>
      <c r="F396">
        <v>-0.64760584644684926</v>
      </c>
      <c r="G396">
        <v>5</v>
      </c>
      <c r="H396">
        <v>3</v>
      </c>
      <c r="I396">
        <v>4</v>
      </c>
      <c r="J396">
        <v>2</v>
      </c>
    </row>
    <row r="397" spans="1:10" x14ac:dyDescent="0.25">
      <c r="A397" t="s">
        <v>4424</v>
      </c>
      <c r="B397">
        <v>510</v>
      </c>
      <c r="C397">
        <v>-0.47006161301160804</v>
      </c>
      <c r="D397">
        <v>-0.22559712380129154</v>
      </c>
      <c r="E397">
        <v>0.30458551165537534</v>
      </c>
      <c r="F397">
        <v>-0.88398612095814766</v>
      </c>
      <c r="G397">
        <v>2</v>
      </c>
      <c r="H397">
        <v>3</v>
      </c>
      <c r="I397">
        <v>4</v>
      </c>
      <c r="J397">
        <v>1</v>
      </c>
    </row>
    <row r="398" spans="1:10" x14ac:dyDescent="0.25">
      <c r="A398" t="s">
        <v>4425</v>
      </c>
      <c r="B398">
        <v>380</v>
      </c>
      <c r="C398">
        <v>-0.87802330917690297</v>
      </c>
      <c r="D398">
        <v>-0.77556240639969998</v>
      </c>
      <c r="E398">
        <v>0.98636982946383822</v>
      </c>
      <c r="F398">
        <v>-0.60042922189774539</v>
      </c>
      <c r="G398">
        <v>1</v>
      </c>
      <c r="H398">
        <v>2</v>
      </c>
      <c r="I398">
        <v>5</v>
      </c>
      <c r="J398">
        <v>2</v>
      </c>
    </row>
    <row r="399" spans="1:10" x14ac:dyDescent="0.25">
      <c r="A399" t="s">
        <v>4426</v>
      </c>
      <c r="B399">
        <v>455</v>
      </c>
      <c r="C399">
        <v>-0.1455274841272938</v>
      </c>
      <c r="D399">
        <v>-1.3119327215969379</v>
      </c>
      <c r="E399">
        <v>0.48783286499431522</v>
      </c>
      <c r="F399">
        <v>-0.63435137509241368</v>
      </c>
      <c r="G399">
        <v>3</v>
      </c>
      <c r="H399">
        <v>1</v>
      </c>
      <c r="I399">
        <v>4</v>
      </c>
      <c r="J399">
        <v>2</v>
      </c>
    </row>
    <row r="400" spans="1:10" x14ac:dyDescent="0.25">
      <c r="A400" t="s">
        <v>4427</v>
      </c>
      <c r="B400">
        <v>409</v>
      </c>
      <c r="C400">
        <v>-0.49813038892391182</v>
      </c>
      <c r="D400">
        <v>-0.49659591966402317</v>
      </c>
      <c r="E400">
        <v>9.5956117628642701E-2</v>
      </c>
      <c r="F400">
        <v>-0.53006872126193727</v>
      </c>
      <c r="G400">
        <v>2</v>
      </c>
      <c r="H400">
        <v>2</v>
      </c>
      <c r="I400">
        <v>4</v>
      </c>
      <c r="J400">
        <v>2</v>
      </c>
    </row>
    <row r="401" spans="1:10" x14ac:dyDescent="0.25">
      <c r="A401" t="s">
        <v>4428</v>
      </c>
      <c r="B401">
        <v>563</v>
      </c>
      <c r="C401">
        <v>-0.59950009197751242</v>
      </c>
      <c r="D401">
        <v>-0.31016537065219746</v>
      </c>
      <c r="E401">
        <v>-5.1343437523509908E-2</v>
      </c>
      <c r="F401">
        <v>-0.62865090946910906</v>
      </c>
      <c r="G401">
        <v>2</v>
      </c>
      <c r="H401">
        <v>3</v>
      </c>
      <c r="I401">
        <v>3</v>
      </c>
      <c r="J401">
        <v>2</v>
      </c>
    </row>
    <row r="402" spans="1:10" x14ac:dyDescent="0.25">
      <c r="A402" t="s">
        <v>4429</v>
      </c>
      <c r="B402">
        <v>430</v>
      </c>
      <c r="C402">
        <v>-0.79702366787569057</v>
      </c>
      <c r="D402">
        <v>-1.069413147219008</v>
      </c>
      <c r="E402">
        <v>-0.19594494123740064</v>
      </c>
      <c r="F402">
        <v>-0.18087767916703507</v>
      </c>
      <c r="G402">
        <v>2</v>
      </c>
      <c r="H402">
        <v>1</v>
      </c>
      <c r="I402">
        <v>3</v>
      </c>
      <c r="J402">
        <v>3</v>
      </c>
    </row>
    <row r="403" spans="1:10" x14ac:dyDescent="0.25">
      <c r="A403" t="s">
        <v>4430</v>
      </c>
      <c r="B403">
        <v>596</v>
      </c>
      <c r="C403">
        <v>-0.45801804082672709</v>
      </c>
      <c r="D403">
        <v>-1.0599193162360798</v>
      </c>
      <c r="E403">
        <v>-0.2068433628427051</v>
      </c>
      <c r="F403">
        <v>-5.5339347609511425E-2</v>
      </c>
      <c r="G403">
        <v>2</v>
      </c>
      <c r="H403">
        <v>1</v>
      </c>
      <c r="I403">
        <v>3</v>
      </c>
      <c r="J403">
        <v>3</v>
      </c>
    </row>
    <row r="404" spans="1:10" x14ac:dyDescent="0.25">
      <c r="A404" t="s">
        <v>4431</v>
      </c>
      <c r="B404">
        <v>565</v>
      </c>
      <c r="C404">
        <v>-1.0084291410094757</v>
      </c>
      <c r="D404">
        <v>-1.2915697081365993</v>
      </c>
      <c r="E404">
        <v>0.4676500695216278</v>
      </c>
      <c r="F404">
        <v>-0.27868101217909386</v>
      </c>
      <c r="G404">
        <v>1</v>
      </c>
      <c r="H404">
        <v>1</v>
      </c>
      <c r="I404">
        <v>4</v>
      </c>
      <c r="J404">
        <v>3</v>
      </c>
    </row>
    <row r="405" spans="1:10" x14ac:dyDescent="0.25">
      <c r="A405" t="s">
        <v>4432</v>
      </c>
      <c r="B405">
        <v>467</v>
      </c>
      <c r="C405">
        <v>-0.46854288925604659</v>
      </c>
      <c r="D405">
        <v>-0.80623737353054725</v>
      </c>
      <c r="E405">
        <v>-0.68125389830318417</v>
      </c>
      <c r="F405">
        <v>0.45018649671092065</v>
      </c>
      <c r="G405">
        <v>2</v>
      </c>
      <c r="H405">
        <v>1</v>
      </c>
      <c r="I405">
        <v>2</v>
      </c>
      <c r="J405">
        <v>4</v>
      </c>
    </row>
    <row r="406" spans="1:10" x14ac:dyDescent="0.25">
      <c r="A406" t="s">
        <v>4433</v>
      </c>
      <c r="B406">
        <v>266</v>
      </c>
      <c r="C406">
        <v>-0.77562985460900302</v>
      </c>
      <c r="D406">
        <v>-1.4394476592989873</v>
      </c>
      <c r="E406">
        <v>0.18413541759796198</v>
      </c>
      <c r="F406">
        <v>0.25036092339758104</v>
      </c>
      <c r="G406">
        <v>2</v>
      </c>
      <c r="H406">
        <v>1</v>
      </c>
      <c r="I406">
        <v>4</v>
      </c>
      <c r="J406">
        <v>4</v>
      </c>
    </row>
    <row r="407" spans="1:10" x14ac:dyDescent="0.25">
      <c r="A407" t="s">
        <v>4434</v>
      </c>
      <c r="B407">
        <v>806</v>
      </c>
      <c r="C407">
        <v>-1.1364278947916202</v>
      </c>
      <c r="D407">
        <v>-0.51333482588396984</v>
      </c>
      <c r="E407">
        <v>-5.2280838907968447E-2</v>
      </c>
      <c r="F407">
        <v>-0.58714332669105196</v>
      </c>
      <c r="G407">
        <v>1</v>
      </c>
      <c r="H407">
        <v>2</v>
      </c>
      <c r="I407">
        <v>3</v>
      </c>
      <c r="J407">
        <v>2</v>
      </c>
    </row>
    <row r="408" spans="1:10" x14ac:dyDescent="0.25">
      <c r="A408" t="s">
        <v>4435</v>
      </c>
      <c r="B408">
        <v>286</v>
      </c>
      <c r="C408">
        <v>-1.1544823863792204</v>
      </c>
      <c r="D408">
        <v>-1.57731222273789</v>
      </c>
      <c r="E408">
        <v>0.4025948087393485</v>
      </c>
      <c r="F408">
        <v>-0.37291334164128731</v>
      </c>
      <c r="G408">
        <v>1</v>
      </c>
      <c r="H408">
        <v>1</v>
      </c>
      <c r="I408">
        <v>4</v>
      </c>
      <c r="J408">
        <v>3</v>
      </c>
    </row>
    <row r="409" spans="1:10" x14ac:dyDescent="0.25">
      <c r="A409" t="s">
        <v>4436</v>
      </c>
      <c r="B409">
        <v>727</v>
      </c>
      <c r="C409">
        <v>-0.6421206630046653</v>
      </c>
      <c r="D409">
        <v>-0.82253132129729611</v>
      </c>
      <c r="E409">
        <v>-0.69613357121560082</v>
      </c>
      <c r="F409">
        <v>-0.36616747536113786</v>
      </c>
      <c r="G409">
        <v>2</v>
      </c>
      <c r="H409">
        <v>1</v>
      </c>
      <c r="I409">
        <v>2</v>
      </c>
      <c r="J409">
        <v>3</v>
      </c>
    </row>
    <row r="410" spans="1:10" x14ac:dyDescent="0.25">
      <c r="A410" t="s">
        <v>4437</v>
      </c>
      <c r="B410">
        <v>325</v>
      </c>
      <c r="C410">
        <v>-1.557397224036094</v>
      </c>
      <c r="D410">
        <v>-0.86638507393842346</v>
      </c>
      <c r="E410">
        <v>-0.12337116601962282</v>
      </c>
      <c r="F410">
        <v>-0.42383815055006641</v>
      </c>
      <c r="G410">
        <v>1</v>
      </c>
      <c r="H410">
        <v>1</v>
      </c>
      <c r="I410">
        <v>3</v>
      </c>
      <c r="J410">
        <v>3</v>
      </c>
    </row>
    <row r="411" spans="1:10" x14ac:dyDescent="0.25">
      <c r="A411" t="s">
        <v>4438</v>
      </c>
      <c r="B411">
        <v>1617</v>
      </c>
      <c r="C411">
        <v>-0.67429976464032748</v>
      </c>
      <c r="D411">
        <v>-0.83874083133739386</v>
      </c>
      <c r="E411">
        <v>-0.63190773112721021</v>
      </c>
      <c r="F411">
        <v>4.7888901292794314E-2</v>
      </c>
      <c r="G411">
        <v>2</v>
      </c>
      <c r="H411">
        <v>1</v>
      </c>
      <c r="I411">
        <v>2</v>
      </c>
      <c r="J411">
        <v>4</v>
      </c>
    </row>
    <row r="412" spans="1:10" x14ac:dyDescent="0.25">
      <c r="A412" t="s">
        <v>4439</v>
      </c>
      <c r="B412">
        <v>295</v>
      </c>
      <c r="C412">
        <v>-0.47780457929670139</v>
      </c>
      <c r="D412">
        <v>-1.0634638430836669</v>
      </c>
      <c r="E412">
        <v>-1.1314206983713546</v>
      </c>
      <c r="F412">
        <v>0.25222077263147213</v>
      </c>
      <c r="G412">
        <v>2</v>
      </c>
      <c r="H412">
        <v>1</v>
      </c>
      <c r="I412">
        <v>1</v>
      </c>
      <c r="J412">
        <v>4</v>
      </c>
    </row>
    <row r="413" spans="1:10" x14ac:dyDescent="0.25">
      <c r="A413" t="s">
        <v>4440</v>
      </c>
      <c r="B413">
        <v>638</v>
      </c>
      <c r="C413">
        <v>-0.83257220760744532</v>
      </c>
      <c r="D413">
        <v>-1.144790633055967</v>
      </c>
      <c r="E413">
        <v>5.8850506018529605E-2</v>
      </c>
      <c r="F413">
        <v>-0.60133766478207495</v>
      </c>
      <c r="G413">
        <v>1</v>
      </c>
      <c r="H413">
        <v>1</v>
      </c>
      <c r="I413">
        <v>3</v>
      </c>
      <c r="J413">
        <v>2</v>
      </c>
    </row>
    <row r="414" spans="1:10" x14ac:dyDescent="0.25">
      <c r="A414" t="s">
        <v>4441</v>
      </c>
      <c r="B414">
        <v>747</v>
      </c>
      <c r="C414">
        <v>-3.2092847634713983E-2</v>
      </c>
      <c r="D414">
        <v>-3.6722288577781245E-2</v>
      </c>
      <c r="E414">
        <v>-1.1714910325352552</v>
      </c>
      <c r="F414">
        <v>0.72869182163424895</v>
      </c>
      <c r="G414">
        <v>3</v>
      </c>
      <c r="H414">
        <v>3</v>
      </c>
      <c r="I414">
        <v>1</v>
      </c>
      <c r="J414">
        <v>4</v>
      </c>
    </row>
    <row r="415" spans="1:10" x14ac:dyDescent="0.25">
      <c r="A415" t="s">
        <v>4442</v>
      </c>
      <c r="B415">
        <v>398</v>
      </c>
      <c r="C415">
        <v>-1.0396767647909944</v>
      </c>
      <c r="D415">
        <v>-1.3132099332083844</v>
      </c>
      <c r="E415">
        <v>-0.53237330724459986</v>
      </c>
      <c r="F415">
        <v>-0.10479347853223919</v>
      </c>
      <c r="G415">
        <v>1</v>
      </c>
      <c r="H415">
        <v>1</v>
      </c>
      <c r="I415">
        <v>2</v>
      </c>
      <c r="J415">
        <v>3</v>
      </c>
    </row>
    <row r="416" spans="1:10" x14ac:dyDescent="0.25">
      <c r="A416" t="s">
        <v>4443</v>
      </c>
      <c r="B416">
        <v>397</v>
      </c>
      <c r="C416">
        <v>-0.99127561190021374</v>
      </c>
      <c r="D416">
        <v>-0.68370512202094369</v>
      </c>
      <c r="E416">
        <v>-0.17250276134972689</v>
      </c>
      <c r="F416">
        <v>-0.70258298915855244</v>
      </c>
      <c r="G416">
        <v>1</v>
      </c>
      <c r="H416">
        <v>2</v>
      </c>
      <c r="I416">
        <v>3</v>
      </c>
      <c r="J416">
        <v>2</v>
      </c>
    </row>
    <row r="417" spans="1:10" x14ac:dyDescent="0.25">
      <c r="A417" t="s">
        <v>4444</v>
      </c>
      <c r="B417">
        <v>419</v>
      </c>
      <c r="C417">
        <v>-0.72452467663919906</v>
      </c>
      <c r="D417">
        <v>-1.2058873588554802</v>
      </c>
      <c r="E417">
        <v>-0.56180753065265021</v>
      </c>
      <c r="F417">
        <v>-0.2400220035507809</v>
      </c>
      <c r="G417">
        <v>2</v>
      </c>
      <c r="H417">
        <v>1</v>
      </c>
      <c r="I417">
        <v>2</v>
      </c>
      <c r="J417">
        <v>3</v>
      </c>
    </row>
    <row r="418" spans="1:10" x14ac:dyDescent="0.25">
      <c r="A418" t="s">
        <v>4445</v>
      </c>
      <c r="B418">
        <v>542</v>
      </c>
      <c r="C418">
        <v>-0.95452400031600404</v>
      </c>
      <c r="D418">
        <v>-1.087799581917388</v>
      </c>
      <c r="E418">
        <v>0.18318431497304366</v>
      </c>
      <c r="F418">
        <v>4.3919464624331425E-2</v>
      </c>
      <c r="G418">
        <v>1</v>
      </c>
      <c r="H418">
        <v>1</v>
      </c>
      <c r="I418">
        <v>4</v>
      </c>
      <c r="J418">
        <v>4</v>
      </c>
    </row>
    <row r="419" spans="1:10" x14ac:dyDescent="0.25">
      <c r="A419" t="s">
        <v>4446</v>
      </c>
      <c r="B419">
        <v>518</v>
      </c>
      <c r="C419">
        <v>-0.92419245877469258</v>
      </c>
      <c r="D419">
        <v>-1.1919340142935515</v>
      </c>
      <c r="E419">
        <v>-0.3834227646967896</v>
      </c>
      <c r="F419">
        <v>-0.23597439299069672</v>
      </c>
      <c r="G419">
        <v>1</v>
      </c>
      <c r="H419">
        <v>1</v>
      </c>
      <c r="I419">
        <v>2</v>
      </c>
      <c r="J419">
        <v>3</v>
      </c>
    </row>
    <row r="420" spans="1:10" x14ac:dyDescent="0.25">
      <c r="A420" t="s">
        <v>4447</v>
      </c>
      <c r="B420">
        <v>384</v>
      </c>
      <c r="C420">
        <v>-0.97800541928393026</v>
      </c>
      <c r="D420">
        <v>-1.1434106194683984</v>
      </c>
      <c r="E420">
        <v>0.39253104573831904</v>
      </c>
      <c r="F420">
        <v>-0.65998368612420577</v>
      </c>
      <c r="G420">
        <v>1</v>
      </c>
      <c r="H420">
        <v>1</v>
      </c>
      <c r="I420">
        <v>4</v>
      </c>
      <c r="J420">
        <v>2</v>
      </c>
    </row>
    <row r="421" spans="1:10" x14ac:dyDescent="0.25">
      <c r="A421" t="s">
        <v>4448</v>
      </c>
      <c r="B421">
        <v>737</v>
      </c>
      <c r="C421">
        <v>-0.57313916652465779</v>
      </c>
      <c r="D421">
        <v>-0.73536445368224712</v>
      </c>
      <c r="E421">
        <v>-0.88557938678466264</v>
      </c>
      <c r="F421">
        <v>0.24045975335276992</v>
      </c>
      <c r="G421">
        <v>2</v>
      </c>
      <c r="H421">
        <v>2</v>
      </c>
      <c r="I421">
        <v>1</v>
      </c>
      <c r="J421">
        <v>4</v>
      </c>
    </row>
    <row r="422" spans="1:10" x14ac:dyDescent="0.25">
      <c r="A422" t="s">
        <v>4449</v>
      </c>
      <c r="B422">
        <v>769</v>
      </c>
      <c r="C422">
        <v>-0.83534563460136524</v>
      </c>
      <c r="D422">
        <v>-0.91450471928538735</v>
      </c>
      <c r="E422">
        <v>0.5588153329541341</v>
      </c>
      <c r="F422">
        <v>0.15472545844082289</v>
      </c>
      <c r="G422">
        <v>1</v>
      </c>
      <c r="H422">
        <v>1</v>
      </c>
      <c r="I422">
        <v>4</v>
      </c>
      <c r="J422">
        <v>4</v>
      </c>
    </row>
    <row r="423" spans="1:10" x14ac:dyDescent="0.25">
      <c r="A423" t="s">
        <v>4450</v>
      </c>
      <c r="B423">
        <v>337</v>
      </c>
      <c r="C423">
        <v>-1.1779580242504246</v>
      </c>
      <c r="D423">
        <v>-0.90487223669443106</v>
      </c>
      <c r="E423">
        <v>-0.26723793895704129</v>
      </c>
      <c r="F423">
        <v>-0.8573546344526094</v>
      </c>
      <c r="G423">
        <v>1</v>
      </c>
      <c r="H423">
        <v>1</v>
      </c>
      <c r="I423">
        <v>3</v>
      </c>
      <c r="J423">
        <v>2</v>
      </c>
    </row>
    <row r="424" spans="1:10" x14ac:dyDescent="0.25">
      <c r="A424" t="s">
        <v>4451</v>
      </c>
      <c r="B424">
        <v>658</v>
      </c>
      <c r="C424">
        <v>9.2475290797236154E-2</v>
      </c>
      <c r="D424">
        <v>-0.64900330088028857</v>
      </c>
      <c r="E424">
        <v>0.77964650241527089</v>
      </c>
      <c r="F424">
        <v>-0.23774508357916108</v>
      </c>
      <c r="G424">
        <v>4</v>
      </c>
      <c r="H424">
        <v>2</v>
      </c>
      <c r="I424">
        <v>5</v>
      </c>
      <c r="J424">
        <v>3</v>
      </c>
    </row>
    <row r="425" spans="1:10" x14ac:dyDescent="0.25">
      <c r="A425" t="s">
        <v>4452</v>
      </c>
      <c r="B425">
        <v>194</v>
      </c>
      <c r="C425">
        <v>-0.70957880845453503</v>
      </c>
      <c r="D425">
        <v>-0.70912756592540016</v>
      </c>
      <c r="E425">
        <v>-0.24268758353114983</v>
      </c>
      <c r="F425">
        <v>-0.57325292833570518</v>
      </c>
      <c r="G425">
        <v>2</v>
      </c>
      <c r="H425">
        <v>2</v>
      </c>
      <c r="I425">
        <v>3</v>
      </c>
      <c r="J425">
        <v>2</v>
      </c>
    </row>
    <row r="426" spans="1:10" x14ac:dyDescent="0.25">
      <c r="A426" t="s">
        <v>4453</v>
      </c>
      <c r="B426">
        <v>333</v>
      </c>
      <c r="C426">
        <v>-0.70374376389265692</v>
      </c>
      <c r="D426">
        <v>-0.39751703388440651</v>
      </c>
      <c r="E426">
        <v>1.3082638216134895E-3</v>
      </c>
      <c r="F426">
        <v>-1.0606578025381264</v>
      </c>
      <c r="G426">
        <v>2</v>
      </c>
      <c r="H426">
        <v>3</v>
      </c>
      <c r="I426">
        <v>3</v>
      </c>
      <c r="J426">
        <v>1</v>
      </c>
    </row>
    <row r="427" spans="1:10" x14ac:dyDescent="0.25">
      <c r="A427" t="s">
        <v>4454</v>
      </c>
      <c r="B427">
        <v>438</v>
      </c>
      <c r="C427">
        <v>-0.93876292848197351</v>
      </c>
      <c r="D427">
        <v>-0.5587440318755259</v>
      </c>
      <c r="E427">
        <v>-0.45084072869916336</v>
      </c>
      <c r="F427">
        <v>-0.83680024998410441</v>
      </c>
      <c r="G427">
        <v>1</v>
      </c>
      <c r="H427">
        <v>2</v>
      </c>
      <c r="I427">
        <v>2</v>
      </c>
      <c r="J427">
        <v>2</v>
      </c>
    </row>
    <row r="428" spans="1:10" x14ac:dyDescent="0.25">
      <c r="A428" t="s">
        <v>4455</v>
      </c>
      <c r="B428">
        <v>270</v>
      </c>
      <c r="C428">
        <v>-0.35820797045110842</v>
      </c>
      <c r="D428">
        <v>-1.1400265414313346</v>
      </c>
      <c r="E428">
        <v>0.73403088872371158</v>
      </c>
      <c r="F428">
        <v>-0.22792997783110561</v>
      </c>
      <c r="G428">
        <v>3</v>
      </c>
      <c r="H428">
        <v>1</v>
      </c>
      <c r="I428">
        <v>5</v>
      </c>
      <c r="J428">
        <v>3</v>
      </c>
    </row>
    <row r="429" spans="1:10" x14ac:dyDescent="0.25">
      <c r="A429" t="s">
        <v>4456</v>
      </c>
      <c r="B429">
        <v>686</v>
      </c>
      <c r="C429">
        <v>-0.64415723812141878</v>
      </c>
      <c r="D429">
        <v>2.2579369687210381E-2</v>
      </c>
      <c r="E429">
        <v>0.31122946645402227</v>
      </c>
      <c r="F429">
        <v>-0.60282841379467034</v>
      </c>
      <c r="G429">
        <v>2</v>
      </c>
      <c r="H429">
        <v>4</v>
      </c>
      <c r="I429">
        <v>4</v>
      </c>
      <c r="J429">
        <v>2</v>
      </c>
    </row>
    <row r="430" spans="1:10" x14ac:dyDescent="0.25">
      <c r="A430" t="s">
        <v>4457</v>
      </c>
      <c r="B430">
        <v>789</v>
      </c>
      <c r="C430">
        <v>2.1408816883730015</v>
      </c>
      <c r="D430">
        <v>0.21590941669957442</v>
      </c>
      <c r="E430">
        <v>1.713205461014329</v>
      </c>
      <c r="F430">
        <v>8.1260025461840801E-2</v>
      </c>
      <c r="G430">
        <v>5</v>
      </c>
      <c r="H430">
        <v>4</v>
      </c>
      <c r="I430">
        <v>5</v>
      </c>
      <c r="J430">
        <v>4</v>
      </c>
    </row>
    <row r="431" spans="1:10" x14ac:dyDescent="0.25">
      <c r="A431" t="s">
        <v>4458</v>
      </c>
      <c r="B431">
        <v>733</v>
      </c>
      <c r="C431">
        <v>-0.95010724119184464</v>
      </c>
      <c r="D431">
        <v>-0.99553657277394303</v>
      </c>
      <c r="E431">
        <v>0.29002276966935225</v>
      </c>
      <c r="F431">
        <v>-0.24452575363591578</v>
      </c>
      <c r="G431">
        <v>1</v>
      </c>
      <c r="H431">
        <v>1</v>
      </c>
      <c r="I431">
        <v>4</v>
      </c>
      <c r="J431">
        <v>3</v>
      </c>
    </row>
    <row r="432" spans="1:10" x14ac:dyDescent="0.25">
      <c r="A432" t="s">
        <v>4459</v>
      </c>
      <c r="B432">
        <v>591</v>
      </c>
      <c r="C432">
        <v>-0.70894352855451137</v>
      </c>
      <c r="D432">
        <v>3.2202253966888916E-2</v>
      </c>
      <c r="E432">
        <v>1.0689534871493691</v>
      </c>
      <c r="F432">
        <v>-0.75830448655121141</v>
      </c>
      <c r="G432">
        <v>2</v>
      </c>
      <c r="H432">
        <v>4</v>
      </c>
      <c r="I432">
        <v>5</v>
      </c>
      <c r="J432">
        <v>2</v>
      </c>
    </row>
    <row r="433" spans="1:10" x14ac:dyDescent="0.25">
      <c r="A433" t="s">
        <v>4460</v>
      </c>
      <c r="B433">
        <v>334</v>
      </c>
      <c r="C433">
        <v>-0.28092179313560534</v>
      </c>
      <c r="D433">
        <v>-1.2980824940866309</v>
      </c>
      <c r="E433">
        <v>1.7222597666574804</v>
      </c>
      <c r="F433">
        <v>-0.39463552550973796</v>
      </c>
      <c r="G433">
        <v>3</v>
      </c>
      <c r="H433">
        <v>1</v>
      </c>
      <c r="I433">
        <v>5</v>
      </c>
      <c r="J433">
        <v>3</v>
      </c>
    </row>
    <row r="434" spans="1:10" x14ac:dyDescent="0.25">
      <c r="A434" t="s">
        <v>4461</v>
      </c>
      <c r="B434">
        <v>306</v>
      </c>
      <c r="C434">
        <v>-0.65365906985070499</v>
      </c>
      <c r="D434">
        <v>-0.3961595727434627</v>
      </c>
      <c r="E434">
        <v>1.4009499106000254</v>
      </c>
      <c r="F434">
        <v>-0.92795594680983406</v>
      </c>
      <c r="G434">
        <v>2</v>
      </c>
      <c r="H434">
        <v>3</v>
      </c>
      <c r="I434">
        <v>5</v>
      </c>
      <c r="J434">
        <v>1</v>
      </c>
    </row>
    <row r="435" spans="1:10" x14ac:dyDescent="0.25">
      <c r="A435" t="s">
        <v>4462</v>
      </c>
      <c r="B435">
        <v>627</v>
      </c>
      <c r="C435">
        <v>-0.53183184111804283</v>
      </c>
      <c r="D435">
        <v>-1.1716165431799259</v>
      </c>
      <c r="E435">
        <v>0.3919620338191725</v>
      </c>
      <c r="F435">
        <v>-0.11452203247281491</v>
      </c>
      <c r="G435">
        <v>2</v>
      </c>
      <c r="H435">
        <v>1</v>
      </c>
      <c r="I435">
        <v>4</v>
      </c>
      <c r="J435">
        <v>3</v>
      </c>
    </row>
    <row r="436" spans="1:10" x14ac:dyDescent="0.25">
      <c r="A436" t="s">
        <v>4463</v>
      </c>
      <c r="B436">
        <v>330</v>
      </c>
      <c r="C436">
        <v>-0.71296697556361988</v>
      </c>
      <c r="D436">
        <v>-1.4905670285410761</v>
      </c>
      <c r="E436">
        <v>0.66226857948209328</v>
      </c>
      <c r="F436">
        <v>-0.95808696740647825</v>
      </c>
      <c r="G436">
        <v>2</v>
      </c>
      <c r="H436">
        <v>1</v>
      </c>
      <c r="I436">
        <v>5</v>
      </c>
      <c r="J436">
        <v>1</v>
      </c>
    </row>
    <row r="437" spans="1:10" x14ac:dyDescent="0.25">
      <c r="A437" t="s">
        <v>4464</v>
      </c>
      <c r="B437">
        <v>455</v>
      </c>
      <c r="C437">
        <v>-0.48510020982189084</v>
      </c>
      <c r="D437">
        <v>-1.0603903064196167</v>
      </c>
      <c r="E437">
        <v>0.65805129050161404</v>
      </c>
      <c r="F437">
        <v>-0.55091195149519256</v>
      </c>
      <c r="G437">
        <v>2</v>
      </c>
      <c r="H437">
        <v>1</v>
      </c>
      <c r="I437">
        <v>5</v>
      </c>
      <c r="J437">
        <v>2</v>
      </c>
    </row>
    <row r="438" spans="1:10" x14ac:dyDescent="0.25">
      <c r="A438" t="s">
        <v>4465</v>
      </c>
      <c r="B438">
        <v>442</v>
      </c>
      <c r="C438">
        <v>-0.63393725972735804</v>
      </c>
      <c r="D438">
        <v>-1.0696712073376411</v>
      </c>
      <c r="E438">
        <v>0.63457226099271846</v>
      </c>
      <c r="F438">
        <v>-5.6714547379182509E-2</v>
      </c>
      <c r="G438">
        <v>2</v>
      </c>
      <c r="H438">
        <v>1</v>
      </c>
      <c r="I438">
        <v>5</v>
      </c>
      <c r="J438">
        <v>3</v>
      </c>
    </row>
    <row r="439" spans="1:10" x14ac:dyDescent="0.25">
      <c r="A439" t="s">
        <v>4466</v>
      </c>
      <c r="B439">
        <v>532</v>
      </c>
      <c r="C439">
        <v>-0.54620878437817155</v>
      </c>
      <c r="D439">
        <v>-0.44922142006718524</v>
      </c>
      <c r="E439">
        <v>0.26881696878207728</v>
      </c>
      <c r="F439">
        <v>-4.1522834198243097E-2</v>
      </c>
      <c r="G439">
        <v>2</v>
      </c>
      <c r="H439">
        <v>2</v>
      </c>
      <c r="I439">
        <v>4</v>
      </c>
      <c r="J439">
        <v>3</v>
      </c>
    </row>
    <row r="440" spans="1:10" x14ac:dyDescent="0.25">
      <c r="A440" t="s">
        <v>4467</v>
      </c>
      <c r="B440">
        <v>393</v>
      </c>
      <c r="C440">
        <v>0.12057977968502315</v>
      </c>
      <c r="D440">
        <v>3.8111091799736936E-2</v>
      </c>
      <c r="E440">
        <v>-0.53227944880352529</v>
      </c>
      <c r="F440">
        <v>-0.83657992285113636</v>
      </c>
      <c r="G440">
        <v>4</v>
      </c>
      <c r="H440">
        <v>4</v>
      </c>
      <c r="I440">
        <v>2</v>
      </c>
      <c r="J440">
        <v>2</v>
      </c>
    </row>
    <row r="441" spans="1:10" x14ac:dyDescent="0.25">
      <c r="A441" t="s">
        <v>4468</v>
      </c>
      <c r="B441">
        <v>303</v>
      </c>
      <c r="C441">
        <v>-0.27857226887828856</v>
      </c>
      <c r="D441">
        <v>-0.85310099240862525</v>
      </c>
      <c r="E441">
        <v>-2.6930625971151197E-2</v>
      </c>
      <c r="F441">
        <v>-0.74534131389661007</v>
      </c>
      <c r="G441">
        <v>3</v>
      </c>
      <c r="H441">
        <v>1</v>
      </c>
      <c r="I441">
        <v>3</v>
      </c>
      <c r="J441">
        <v>2</v>
      </c>
    </row>
    <row r="442" spans="1:10" x14ac:dyDescent="0.25">
      <c r="A442" t="s">
        <v>4469</v>
      </c>
      <c r="B442">
        <v>300</v>
      </c>
      <c r="C442">
        <v>-1.0057910084757302</v>
      </c>
      <c r="D442">
        <v>-1.6658650861857376</v>
      </c>
      <c r="E442">
        <v>-0.21528991947305903</v>
      </c>
      <c r="F442">
        <v>-0.18913752973177086</v>
      </c>
      <c r="G442">
        <v>1</v>
      </c>
      <c r="H442">
        <v>1</v>
      </c>
      <c r="I442">
        <v>3</v>
      </c>
      <c r="J442">
        <v>3</v>
      </c>
    </row>
    <row r="443" spans="1:10" x14ac:dyDescent="0.25">
      <c r="A443" t="s">
        <v>4470</v>
      </c>
      <c r="B443">
        <v>251</v>
      </c>
      <c r="C443">
        <v>-1.3685864504811844</v>
      </c>
      <c r="D443">
        <v>-0.64414510382549595</v>
      </c>
      <c r="E443">
        <v>0.53651841204457495</v>
      </c>
      <c r="F443">
        <v>0.16071755320285344</v>
      </c>
      <c r="G443">
        <v>1</v>
      </c>
      <c r="H443">
        <v>2</v>
      </c>
      <c r="I443">
        <v>4</v>
      </c>
      <c r="J443">
        <v>4</v>
      </c>
    </row>
    <row r="444" spans="1:10" x14ac:dyDescent="0.25">
      <c r="A444" t="s">
        <v>4471</v>
      </c>
      <c r="B444">
        <v>713</v>
      </c>
      <c r="C444">
        <v>-0.91631709561058938</v>
      </c>
      <c r="D444">
        <v>-0.61203215577454972</v>
      </c>
      <c r="E444">
        <v>5.1543687969049817E-2</v>
      </c>
      <c r="F444">
        <v>-0.2122233790400492</v>
      </c>
      <c r="G444">
        <v>1</v>
      </c>
      <c r="H444">
        <v>2</v>
      </c>
      <c r="I444">
        <v>3</v>
      </c>
      <c r="J444">
        <v>3</v>
      </c>
    </row>
    <row r="445" spans="1:10" x14ac:dyDescent="0.25">
      <c r="A445" t="s">
        <v>4472</v>
      </c>
      <c r="B445">
        <v>614</v>
      </c>
      <c r="C445">
        <v>-0.62595946241461153</v>
      </c>
      <c r="D445">
        <v>-1.0342326071683392</v>
      </c>
      <c r="E445">
        <v>0.24181272007479776</v>
      </c>
      <c r="F445">
        <v>-0.59452806710999861</v>
      </c>
      <c r="G445">
        <v>2</v>
      </c>
      <c r="H445">
        <v>1</v>
      </c>
      <c r="I445">
        <v>4</v>
      </c>
      <c r="J445">
        <v>2</v>
      </c>
    </row>
    <row r="446" spans="1:10" x14ac:dyDescent="0.25">
      <c r="A446" t="s">
        <v>4473</v>
      </c>
      <c r="B446">
        <v>622</v>
      </c>
      <c r="C446">
        <v>-0.44235851321092895</v>
      </c>
      <c r="D446">
        <v>-0.26729957847940311</v>
      </c>
      <c r="E446">
        <v>-0.71909118649973136</v>
      </c>
      <c r="F446">
        <v>-0.42777266722288426</v>
      </c>
      <c r="G446">
        <v>3</v>
      </c>
      <c r="H446">
        <v>3</v>
      </c>
      <c r="I446">
        <v>1</v>
      </c>
      <c r="J446">
        <v>3</v>
      </c>
    </row>
    <row r="447" spans="1:10" x14ac:dyDescent="0.25">
      <c r="A447" t="s">
        <v>4474</v>
      </c>
      <c r="B447">
        <v>299</v>
      </c>
      <c r="C447">
        <v>-0.40638362538085759</v>
      </c>
      <c r="D447">
        <v>-1.046538816229422</v>
      </c>
      <c r="E447">
        <v>-0.55687482137193112</v>
      </c>
      <c r="F447">
        <v>-0.73704919712322448</v>
      </c>
      <c r="G447">
        <v>3</v>
      </c>
      <c r="H447">
        <v>1</v>
      </c>
      <c r="I447">
        <v>2</v>
      </c>
      <c r="J447">
        <v>2</v>
      </c>
    </row>
    <row r="448" spans="1:10" x14ac:dyDescent="0.25">
      <c r="A448" t="s">
        <v>4475</v>
      </c>
      <c r="B448">
        <v>309</v>
      </c>
      <c r="C448">
        <v>-0.76576875437437719</v>
      </c>
      <c r="D448">
        <v>-1.4624647239882151</v>
      </c>
      <c r="E448">
        <v>1.1092266766902101</v>
      </c>
      <c r="F448">
        <v>-0.64100875334314433</v>
      </c>
      <c r="G448">
        <v>2</v>
      </c>
      <c r="H448">
        <v>1</v>
      </c>
      <c r="I448">
        <v>5</v>
      </c>
      <c r="J448">
        <v>2</v>
      </c>
    </row>
    <row r="449" spans="1:10" x14ac:dyDescent="0.25">
      <c r="A449" t="s">
        <v>4476</v>
      </c>
      <c r="B449">
        <v>470</v>
      </c>
      <c r="C449">
        <v>-0.73185990641604604</v>
      </c>
      <c r="D449">
        <v>-0.59140698339870945</v>
      </c>
      <c r="E449">
        <v>0.45239786915190777</v>
      </c>
      <c r="F449">
        <v>-0.18343778011575881</v>
      </c>
      <c r="G449">
        <v>2</v>
      </c>
      <c r="H449">
        <v>2</v>
      </c>
      <c r="I449">
        <v>4</v>
      </c>
      <c r="J449">
        <v>3</v>
      </c>
    </row>
    <row r="450" spans="1:10" x14ac:dyDescent="0.25">
      <c r="A450" t="s">
        <v>4477</v>
      </c>
      <c r="B450">
        <v>648</v>
      </c>
      <c r="C450">
        <v>-0.18832803956695351</v>
      </c>
      <c r="D450">
        <v>-0.15145575382174328</v>
      </c>
      <c r="E450">
        <v>-0.12298086674613111</v>
      </c>
      <c r="F450">
        <v>-1.8640672670328658E-2</v>
      </c>
      <c r="G450">
        <v>3</v>
      </c>
      <c r="H450">
        <v>3</v>
      </c>
      <c r="I450">
        <v>3</v>
      </c>
      <c r="J450">
        <v>3</v>
      </c>
    </row>
    <row r="451" spans="1:10" x14ac:dyDescent="0.25">
      <c r="A451" t="s">
        <v>4478</v>
      </c>
      <c r="B451">
        <v>401</v>
      </c>
      <c r="C451">
        <v>-0.16889552598478724</v>
      </c>
      <c r="D451">
        <v>1.2091468574501107</v>
      </c>
      <c r="E451">
        <v>-1.4326824739834572</v>
      </c>
      <c r="F451">
        <v>-3.4465787907474579E-2</v>
      </c>
      <c r="G451">
        <v>3</v>
      </c>
      <c r="H451">
        <v>5</v>
      </c>
      <c r="I451">
        <v>1</v>
      </c>
      <c r="J451">
        <v>3</v>
      </c>
    </row>
    <row r="452" spans="1:10" x14ac:dyDescent="0.25">
      <c r="A452" t="s">
        <v>4479</v>
      </c>
      <c r="B452">
        <v>474</v>
      </c>
      <c r="C452">
        <v>-0.74544632373780051</v>
      </c>
      <c r="D452">
        <v>-0.73215017267164062</v>
      </c>
      <c r="E452">
        <v>0.70803951980535973</v>
      </c>
      <c r="F452">
        <v>0.34794045281022312</v>
      </c>
      <c r="G452">
        <v>2</v>
      </c>
      <c r="H452">
        <v>2</v>
      </c>
      <c r="I452">
        <v>5</v>
      </c>
      <c r="J452">
        <v>4</v>
      </c>
    </row>
    <row r="453" spans="1:10" x14ac:dyDescent="0.25">
      <c r="A453" t="s">
        <v>4480</v>
      </c>
      <c r="B453">
        <v>632</v>
      </c>
      <c r="C453">
        <v>-9.4024320129177497E-2</v>
      </c>
      <c r="D453">
        <v>1.2194460434401133</v>
      </c>
      <c r="E453">
        <v>-2.3134296889104315</v>
      </c>
      <c r="F453">
        <v>1.4471495881002689</v>
      </c>
      <c r="G453">
        <v>3</v>
      </c>
      <c r="H453">
        <v>5</v>
      </c>
      <c r="I453">
        <v>1</v>
      </c>
      <c r="J453">
        <v>5</v>
      </c>
    </row>
    <row r="454" spans="1:10" x14ac:dyDescent="0.25">
      <c r="A454" t="s">
        <v>4481</v>
      </c>
      <c r="B454">
        <v>408</v>
      </c>
      <c r="C454">
        <v>-0.80689104351948693</v>
      </c>
      <c r="D454">
        <v>-0.83501445987808676</v>
      </c>
      <c r="E454">
        <v>0.20599008822559209</v>
      </c>
      <c r="F454">
        <v>-0.49496434927470662</v>
      </c>
      <c r="G454">
        <v>1</v>
      </c>
      <c r="H454">
        <v>1</v>
      </c>
      <c r="I454">
        <v>4</v>
      </c>
      <c r="J454">
        <v>2</v>
      </c>
    </row>
    <row r="455" spans="1:10" x14ac:dyDescent="0.25">
      <c r="A455" t="s">
        <v>4482</v>
      </c>
      <c r="B455">
        <v>498</v>
      </c>
      <c r="C455">
        <v>0.50754438948946368</v>
      </c>
      <c r="D455">
        <v>-0.83917676989115431</v>
      </c>
      <c r="E455">
        <v>-0.25359843535952448</v>
      </c>
      <c r="F455">
        <v>-0.19730470234842068</v>
      </c>
      <c r="G455">
        <v>4</v>
      </c>
      <c r="H455">
        <v>1</v>
      </c>
      <c r="I455">
        <v>3</v>
      </c>
      <c r="J455">
        <v>3</v>
      </c>
    </row>
    <row r="456" spans="1:10" x14ac:dyDescent="0.25">
      <c r="A456" t="s">
        <v>4483</v>
      </c>
      <c r="B456">
        <v>531</v>
      </c>
      <c r="C456">
        <v>0.35907296426169649</v>
      </c>
      <c r="D456">
        <v>-0.41942393956691443</v>
      </c>
      <c r="E456">
        <v>0.19431955457253133</v>
      </c>
      <c r="F456">
        <v>-0.33708596545109609</v>
      </c>
      <c r="G456">
        <v>4</v>
      </c>
      <c r="H456">
        <v>2</v>
      </c>
      <c r="I456">
        <v>4</v>
      </c>
      <c r="J456">
        <v>3</v>
      </c>
    </row>
    <row r="457" spans="1:10" x14ac:dyDescent="0.25">
      <c r="A457" t="s">
        <v>4484</v>
      </c>
      <c r="B457">
        <v>1048</v>
      </c>
      <c r="C457">
        <v>-0.12568211679440916</v>
      </c>
      <c r="D457">
        <v>-0.34748257223725193</v>
      </c>
      <c r="E457">
        <v>-0.42531511816423329</v>
      </c>
      <c r="F457">
        <v>7.6590539376901384E-2</v>
      </c>
      <c r="G457">
        <v>3</v>
      </c>
      <c r="H457">
        <v>3</v>
      </c>
      <c r="I457">
        <v>2</v>
      </c>
      <c r="J457">
        <v>4</v>
      </c>
    </row>
    <row r="458" spans="1:10" x14ac:dyDescent="0.25">
      <c r="A458" t="s">
        <v>4485</v>
      </c>
      <c r="B458">
        <v>997</v>
      </c>
      <c r="C458">
        <v>0.26217592006905688</v>
      </c>
      <c r="D458">
        <v>-0.50661406281772936</v>
      </c>
      <c r="E458">
        <v>0.16092189450290251</v>
      </c>
      <c r="F458">
        <v>-0.8654881732425419</v>
      </c>
      <c r="G458">
        <v>4</v>
      </c>
      <c r="H458">
        <v>2</v>
      </c>
      <c r="I458">
        <v>4</v>
      </c>
      <c r="J458">
        <v>1</v>
      </c>
    </row>
    <row r="459" spans="1:10" x14ac:dyDescent="0.25">
      <c r="A459" t="s">
        <v>4486</v>
      </c>
      <c r="B459">
        <v>513</v>
      </c>
      <c r="C459">
        <v>-0.53244432734713487</v>
      </c>
      <c r="D459">
        <v>-0.95058571096111777</v>
      </c>
      <c r="E459">
        <v>-0.2736607516161968</v>
      </c>
      <c r="F459">
        <v>-0.67159775470487193</v>
      </c>
      <c r="G459">
        <v>2</v>
      </c>
      <c r="H459">
        <v>1</v>
      </c>
      <c r="I459">
        <v>3</v>
      </c>
      <c r="J459">
        <v>2</v>
      </c>
    </row>
    <row r="460" spans="1:10" x14ac:dyDescent="0.25">
      <c r="A460" t="s">
        <v>4487</v>
      </c>
      <c r="B460">
        <v>323</v>
      </c>
      <c r="C460">
        <v>-0.64232867686615847</v>
      </c>
      <c r="D460">
        <v>-2.0031496913214948</v>
      </c>
      <c r="E460">
        <v>0.13965262125221109</v>
      </c>
      <c r="F460">
        <v>-0.22052518174175578</v>
      </c>
      <c r="G460">
        <v>2</v>
      </c>
      <c r="H460">
        <v>1</v>
      </c>
      <c r="I460">
        <v>4</v>
      </c>
      <c r="J460">
        <v>3</v>
      </c>
    </row>
    <row r="461" spans="1:10" x14ac:dyDescent="0.25">
      <c r="A461" t="s">
        <v>4488</v>
      </c>
      <c r="B461">
        <v>554</v>
      </c>
      <c r="C461">
        <v>-1.1203446192749236</v>
      </c>
      <c r="D461">
        <v>-0.72684149074201021</v>
      </c>
      <c r="E461">
        <v>0.83906701375860415</v>
      </c>
      <c r="F461">
        <v>-9.4844397282186216E-3</v>
      </c>
      <c r="G461">
        <v>1</v>
      </c>
      <c r="H461">
        <v>2</v>
      </c>
      <c r="I461">
        <v>5</v>
      </c>
      <c r="J461">
        <v>3</v>
      </c>
    </row>
    <row r="462" spans="1:10" x14ac:dyDescent="0.25">
      <c r="A462" t="s">
        <v>4489</v>
      </c>
      <c r="B462">
        <v>410</v>
      </c>
      <c r="C462">
        <v>-0.86472596425580417</v>
      </c>
      <c r="D462">
        <v>-1.2004771863792947</v>
      </c>
      <c r="E462">
        <v>2.913461073989327E-2</v>
      </c>
      <c r="F462">
        <v>-6.4159747359627525E-2</v>
      </c>
      <c r="G462">
        <v>1</v>
      </c>
      <c r="H462">
        <v>1</v>
      </c>
      <c r="I462">
        <v>3</v>
      </c>
      <c r="J462">
        <v>3</v>
      </c>
    </row>
    <row r="463" spans="1:10" x14ac:dyDescent="0.25">
      <c r="A463" t="s">
        <v>4490</v>
      </c>
      <c r="B463">
        <v>550</v>
      </c>
      <c r="C463">
        <v>-0.77201837379014349</v>
      </c>
      <c r="D463">
        <v>-1.5116675120930516</v>
      </c>
      <c r="E463">
        <v>0.4503594946910508</v>
      </c>
      <c r="F463">
        <v>-0.2120440550272813</v>
      </c>
      <c r="G463">
        <v>2</v>
      </c>
      <c r="H463">
        <v>1</v>
      </c>
      <c r="I463">
        <v>4</v>
      </c>
      <c r="J463">
        <v>3</v>
      </c>
    </row>
    <row r="464" spans="1:10" x14ac:dyDescent="0.25">
      <c r="A464" t="s">
        <v>4491</v>
      </c>
      <c r="B464">
        <v>621</v>
      </c>
      <c r="C464">
        <v>-0.91353569978565441</v>
      </c>
      <c r="D464">
        <v>-0.94126957407375378</v>
      </c>
      <c r="E464">
        <v>0.66755209497692503</v>
      </c>
      <c r="F464">
        <v>-0.67495893959894449</v>
      </c>
      <c r="G464">
        <v>1</v>
      </c>
      <c r="H464">
        <v>1</v>
      </c>
      <c r="I464">
        <v>5</v>
      </c>
      <c r="J464">
        <v>2</v>
      </c>
    </row>
    <row r="465" spans="1:10" x14ac:dyDescent="0.25">
      <c r="A465" t="s">
        <v>4492</v>
      </c>
      <c r="B465">
        <v>738</v>
      </c>
      <c r="C465">
        <v>-0.97527983418769293</v>
      </c>
      <c r="D465">
        <v>-0.97983159543124043</v>
      </c>
      <c r="E465">
        <v>0.4027929508000922</v>
      </c>
      <c r="F465">
        <v>-0.33751363036031246</v>
      </c>
      <c r="G465">
        <v>1</v>
      </c>
      <c r="H465">
        <v>1</v>
      </c>
      <c r="I465">
        <v>4</v>
      </c>
      <c r="J465">
        <v>3</v>
      </c>
    </row>
    <row r="466" spans="1:10" x14ac:dyDescent="0.25">
      <c r="A466" t="s">
        <v>4493</v>
      </c>
      <c r="B466">
        <v>1480</v>
      </c>
      <c r="C466">
        <v>5.3002873934158173E-2</v>
      </c>
      <c r="D466">
        <v>-0.25024670003429084</v>
      </c>
      <c r="E466">
        <v>-1.0441773747410572</v>
      </c>
      <c r="F466">
        <v>1.321459356755446</v>
      </c>
      <c r="G466">
        <v>4</v>
      </c>
      <c r="H466">
        <v>3</v>
      </c>
      <c r="I466">
        <v>1</v>
      </c>
      <c r="J466">
        <v>5</v>
      </c>
    </row>
    <row r="467" spans="1:10" x14ac:dyDescent="0.25">
      <c r="A467" t="s">
        <v>4494</v>
      </c>
      <c r="B467">
        <v>359</v>
      </c>
      <c r="C467">
        <v>-1.2890404523494681</v>
      </c>
      <c r="D467">
        <v>-1.4955440350035973</v>
      </c>
      <c r="E467">
        <v>0.85091531479585492</v>
      </c>
      <c r="F467">
        <v>-0.46619501965535692</v>
      </c>
      <c r="G467">
        <v>1</v>
      </c>
      <c r="H467">
        <v>1</v>
      </c>
      <c r="I467">
        <v>5</v>
      </c>
      <c r="J467">
        <v>3</v>
      </c>
    </row>
    <row r="468" spans="1:10" x14ac:dyDescent="0.25">
      <c r="A468" t="s">
        <v>4495</v>
      </c>
      <c r="B468">
        <v>387</v>
      </c>
      <c r="C468">
        <v>-1.0479361395227249</v>
      </c>
      <c r="D468">
        <v>-1.0667154957614355</v>
      </c>
      <c r="E468">
        <v>-0.33530877829823863</v>
      </c>
      <c r="F468">
        <v>0.11874457057821554</v>
      </c>
      <c r="G468">
        <v>1</v>
      </c>
      <c r="H468">
        <v>1</v>
      </c>
      <c r="I468">
        <v>2</v>
      </c>
      <c r="J468">
        <v>4</v>
      </c>
    </row>
    <row r="469" spans="1:10" x14ac:dyDescent="0.25">
      <c r="A469" t="s">
        <v>4496</v>
      </c>
      <c r="B469">
        <v>297</v>
      </c>
      <c r="C469">
        <v>-1.2569296564978205</v>
      </c>
      <c r="D469">
        <v>-1.0539028277633258</v>
      </c>
      <c r="E469">
        <v>0.10759797171460965</v>
      </c>
      <c r="F469">
        <v>-0.6283878341474034</v>
      </c>
      <c r="G469">
        <v>1</v>
      </c>
      <c r="H469">
        <v>1</v>
      </c>
      <c r="I469">
        <v>4</v>
      </c>
      <c r="J469">
        <v>2</v>
      </c>
    </row>
    <row r="470" spans="1:10" x14ac:dyDescent="0.25">
      <c r="A470" t="s">
        <v>4497</v>
      </c>
      <c r="B470">
        <v>370</v>
      </c>
      <c r="C470">
        <v>-0.91117556112139053</v>
      </c>
      <c r="D470">
        <v>-1.0736616783257242</v>
      </c>
      <c r="E470">
        <v>0.35149369427051097</v>
      </c>
      <c r="F470">
        <v>-0.19085353285782131</v>
      </c>
      <c r="G470">
        <v>1</v>
      </c>
      <c r="H470">
        <v>1</v>
      </c>
      <c r="I470">
        <v>4</v>
      </c>
      <c r="J470">
        <v>3</v>
      </c>
    </row>
    <row r="471" spans="1:10" x14ac:dyDescent="0.25">
      <c r="A471" t="s">
        <v>4498</v>
      </c>
      <c r="B471">
        <v>611</v>
      </c>
      <c r="C471">
        <v>-0.10360449483598233</v>
      </c>
      <c r="D471">
        <v>-0.87891061023345507</v>
      </c>
      <c r="E471">
        <v>-1.0499662503949743</v>
      </c>
      <c r="F471">
        <v>7.0235068307628531E-2</v>
      </c>
      <c r="G471">
        <v>3</v>
      </c>
      <c r="H471">
        <v>1</v>
      </c>
      <c r="I471">
        <v>1</v>
      </c>
      <c r="J471">
        <v>4</v>
      </c>
    </row>
    <row r="472" spans="1:10" x14ac:dyDescent="0.25">
      <c r="A472" t="s">
        <v>4499</v>
      </c>
      <c r="B472">
        <v>327</v>
      </c>
      <c r="C472">
        <v>-0.78607398140554718</v>
      </c>
      <c r="D472">
        <v>-1.3129024781635763</v>
      </c>
      <c r="E472">
        <v>1.2049464502105076</v>
      </c>
      <c r="F472">
        <v>-0.85085029154156533</v>
      </c>
      <c r="G472">
        <v>2</v>
      </c>
      <c r="H472">
        <v>1</v>
      </c>
      <c r="I472">
        <v>5</v>
      </c>
      <c r="J472">
        <v>2</v>
      </c>
    </row>
    <row r="473" spans="1:10" x14ac:dyDescent="0.25">
      <c r="A473" t="s">
        <v>4500</v>
      </c>
      <c r="B473">
        <v>611</v>
      </c>
      <c r="C473">
        <v>-0.86654399727402898</v>
      </c>
      <c r="D473">
        <v>-0.38605095762575081</v>
      </c>
      <c r="E473">
        <v>-3.4896341166440761E-2</v>
      </c>
      <c r="F473">
        <v>4.8992487820964208E-2</v>
      </c>
      <c r="G473">
        <v>1</v>
      </c>
      <c r="H473">
        <v>3</v>
      </c>
      <c r="I473">
        <v>3</v>
      </c>
      <c r="J473">
        <v>4</v>
      </c>
    </row>
    <row r="474" spans="1:10" x14ac:dyDescent="0.25">
      <c r="A474" t="s">
        <v>4501</v>
      </c>
      <c r="B474">
        <v>942</v>
      </c>
      <c r="C474">
        <v>-0.48834762646541774</v>
      </c>
      <c r="D474">
        <v>-0.73431361738861234</v>
      </c>
      <c r="E474">
        <v>-0.18325362615675209</v>
      </c>
      <c r="F474">
        <v>-3.8595799674199988E-2</v>
      </c>
      <c r="G474">
        <v>2</v>
      </c>
      <c r="H474">
        <v>2</v>
      </c>
      <c r="I474">
        <v>3</v>
      </c>
      <c r="J474">
        <v>3</v>
      </c>
    </row>
    <row r="475" spans="1:10" x14ac:dyDescent="0.25">
      <c r="A475" t="s">
        <v>4502</v>
      </c>
      <c r="B475">
        <v>444</v>
      </c>
      <c r="C475">
        <v>-0.39839694448174401</v>
      </c>
      <c r="D475">
        <v>-0.50430594540290408</v>
      </c>
      <c r="E475">
        <v>-0.17523527154072122</v>
      </c>
      <c r="F475">
        <v>-0.50830992708568301</v>
      </c>
      <c r="G475">
        <v>3</v>
      </c>
      <c r="H475">
        <v>2</v>
      </c>
      <c r="I475">
        <v>3</v>
      </c>
      <c r="J475">
        <v>2</v>
      </c>
    </row>
    <row r="476" spans="1:10" x14ac:dyDescent="0.25">
      <c r="A476" t="s">
        <v>4503</v>
      </c>
      <c r="B476">
        <v>1078</v>
      </c>
      <c r="C476">
        <v>0.28549420590651209</v>
      </c>
      <c r="D476">
        <v>-0.30986189785949725</v>
      </c>
      <c r="E476">
        <v>-4.9669366500201192E-3</v>
      </c>
      <c r="F476">
        <v>0.24072420035782643</v>
      </c>
      <c r="G476">
        <v>4</v>
      </c>
      <c r="H476">
        <v>3</v>
      </c>
      <c r="I476">
        <v>3</v>
      </c>
      <c r="J476">
        <v>4</v>
      </c>
    </row>
    <row r="477" spans="1:10" x14ac:dyDescent="0.25">
      <c r="A477" t="s">
        <v>4504</v>
      </c>
      <c r="B477">
        <v>492</v>
      </c>
      <c r="C477">
        <v>-0.57234102401723119</v>
      </c>
      <c r="D477">
        <v>0.24141337131340865</v>
      </c>
      <c r="E477">
        <v>0.10452749622852811</v>
      </c>
      <c r="F477">
        <v>0.5950707113851833</v>
      </c>
      <c r="G477">
        <v>2</v>
      </c>
      <c r="H477">
        <v>4</v>
      </c>
      <c r="I477">
        <v>4</v>
      </c>
      <c r="J477">
        <v>4</v>
      </c>
    </row>
    <row r="478" spans="1:10" x14ac:dyDescent="0.25">
      <c r="A478" t="s">
        <v>4505</v>
      </c>
      <c r="B478">
        <v>554</v>
      </c>
      <c r="C478">
        <v>-0.68398059987898874</v>
      </c>
      <c r="D478">
        <v>-0.46826880567487478</v>
      </c>
      <c r="E478">
        <v>0.49227365508227489</v>
      </c>
      <c r="F478">
        <v>0.29608761047536081</v>
      </c>
      <c r="G478">
        <v>2</v>
      </c>
      <c r="H478">
        <v>2</v>
      </c>
      <c r="I478">
        <v>4</v>
      </c>
      <c r="J478">
        <v>4</v>
      </c>
    </row>
    <row r="479" spans="1:10" x14ac:dyDescent="0.25">
      <c r="A479" t="s">
        <v>4506</v>
      </c>
      <c r="B479">
        <v>548</v>
      </c>
      <c r="C479">
        <v>-1.0026636073162554</v>
      </c>
      <c r="D479">
        <v>-0.5466279751052725</v>
      </c>
      <c r="E479">
        <v>0.45830907872942506</v>
      </c>
      <c r="F479">
        <v>-0.26770880011320519</v>
      </c>
      <c r="G479">
        <v>1</v>
      </c>
      <c r="H479">
        <v>2</v>
      </c>
      <c r="I479">
        <v>4</v>
      </c>
      <c r="J479">
        <v>3</v>
      </c>
    </row>
    <row r="480" spans="1:10" x14ac:dyDescent="0.25">
      <c r="A480" t="s">
        <v>4507</v>
      </c>
      <c r="B480">
        <v>807</v>
      </c>
      <c r="C480">
        <v>-0.63965621201873613</v>
      </c>
      <c r="D480">
        <v>-0.76746040895480627</v>
      </c>
      <c r="E480">
        <v>-5.0800747736063412E-2</v>
      </c>
      <c r="F480">
        <v>0.14977833792575707</v>
      </c>
      <c r="G480">
        <v>2</v>
      </c>
      <c r="H480">
        <v>2</v>
      </c>
      <c r="I480">
        <v>3</v>
      </c>
      <c r="J480">
        <v>4</v>
      </c>
    </row>
    <row r="481" spans="1:10" x14ac:dyDescent="0.25">
      <c r="A481" t="s">
        <v>4508</v>
      </c>
      <c r="B481">
        <v>1502</v>
      </c>
      <c r="C481">
        <v>-0.52577435160405961</v>
      </c>
      <c r="D481">
        <v>-0.91146603370294432</v>
      </c>
      <c r="E481">
        <v>1.4690551070932392E-2</v>
      </c>
      <c r="F481">
        <v>-0.25001116631507353</v>
      </c>
      <c r="G481">
        <v>2</v>
      </c>
      <c r="H481">
        <v>1</v>
      </c>
      <c r="I481">
        <v>3</v>
      </c>
      <c r="J481">
        <v>3</v>
      </c>
    </row>
    <row r="482" spans="1:10" x14ac:dyDescent="0.25">
      <c r="A482" t="s">
        <v>4509</v>
      </c>
      <c r="B482">
        <v>322</v>
      </c>
      <c r="C482">
        <v>-8.2187221808989769E-2</v>
      </c>
      <c r="D482">
        <v>-0.25965003728805436</v>
      </c>
      <c r="E482">
        <v>-1.3724861131150135</v>
      </c>
      <c r="F482">
        <v>0.18890575074935603</v>
      </c>
      <c r="G482">
        <v>3</v>
      </c>
      <c r="H482">
        <v>3</v>
      </c>
      <c r="I482">
        <v>1</v>
      </c>
      <c r="J482">
        <v>4</v>
      </c>
    </row>
    <row r="483" spans="1:10" x14ac:dyDescent="0.25">
      <c r="A483" t="s">
        <v>4510</v>
      </c>
      <c r="B483">
        <v>481</v>
      </c>
      <c r="C483">
        <v>-1.016420234216435</v>
      </c>
      <c r="D483">
        <v>-4.0563433548176236E-3</v>
      </c>
      <c r="E483">
        <v>0.47628234434786382</v>
      </c>
      <c r="F483">
        <v>0.26922510411869199</v>
      </c>
      <c r="G483">
        <v>1</v>
      </c>
      <c r="H483">
        <v>3</v>
      </c>
      <c r="I483">
        <v>4</v>
      </c>
      <c r="J483">
        <v>4</v>
      </c>
    </row>
    <row r="484" spans="1:10" x14ac:dyDescent="0.25">
      <c r="A484" t="s">
        <v>4511</v>
      </c>
      <c r="B484">
        <v>310</v>
      </c>
      <c r="C484">
        <v>0.5885177724957682</v>
      </c>
      <c r="D484">
        <v>-0.21867048214329138</v>
      </c>
      <c r="E484">
        <v>-0.4211305165936704</v>
      </c>
      <c r="F484">
        <v>-4.6338782315134081E-2</v>
      </c>
      <c r="G484">
        <v>4</v>
      </c>
      <c r="H484">
        <v>3</v>
      </c>
      <c r="I484">
        <v>2</v>
      </c>
      <c r="J484">
        <v>3</v>
      </c>
    </row>
    <row r="485" spans="1:10" x14ac:dyDescent="0.25">
      <c r="A485" t="s">
        <v>4512</v>
      </c>
      <c r="B485">
        <v>1241</v>
      </c>
      <c r="C485">
        <v>0.81422285743280365</v>
      </c>
      <c r="D485">
        <v>-0.76282534596774076</v>
      </c>
      <c r="E485">
        <v>4.6771168477176842E-2</v>
      </c>
      <c r="F485">
        <v>-0.24873365635464459</v>
      </c>
      <c r="G485">
        <v>5</v>
      </c>
      <c r="H485">
        <v>2</v>
      </c>
      <c r="I485">
        <v>3</v>
      </c>
      <c r="J485">
        <v>3</v>
      </c>
    </row>
    <row r="486" spans="1:10" x14ac:dyDescent="0.25">
      <c r="A486" t="s">
        <v>4513</v>
      </c>
      <c r="B486">
        <v>379</v>
      </c>
      <c r="C486">
        <v>1.6714849095120145E-2</v>
      </c>
      <c r="D486">
        <v>0.11244601537500316</v>
      </c>
      <c r="E486">
        <v>0.1282499258744435</v>
      </c>
      <c r="F486">
        <v>-5.4397441884294531E-2</v>
      </c>
      <c r="G486">
        <v>4</v>
      </c>
      <c r="H486">
        <v>4</v>
      </c>
      <c r="I486">
        <v>4</v>
      </c>
      <c r="J486">
        <v>3</v>
      </c>
    </row>
    <row r="487" spans="1:10" x14ac:dyDescent="0.25">
      <c r="A487" t="s">
        <v>4514</v>
      </c>
      <c r="B487">
        <v>689</v>
      </c>
      <c r="C487">
        <v>-0.45897298831805222</v>
      </c>
      <c r="D487">
        <v>-0.91832359308606681</v>
      </c>
      <c r="E487">
        <v>1.0291025044213156</v>
      </c>
      <c r="F487">
        <v>-0.3202251013016863</v>
      </c>
      <c r="G487">
        <v>2</v>
      </c>
      <c r="H487">
        <v>1</v>
      </c>
      <c r="I487">
        <v>5</v>
      </c>
      <c r="J487">
        <v>3</v>
      </c>
    </row>
    <row r="488" spans="1:10" x14ac:dyDescent="0.25">
      <c r="A488" t="s">
        <v>4515</v>
      </c>
      <c r="B488">
        <v>528</v>
      </c>
      <c r="C488">
        <v>-0.29455492270275335</v>
      </c>
      <c r="D488">
        <v>-1.2084475150319665</v>
      </c>
      <c r="E488">
        <v>0.18523579103277255</v>
      </c>
      <c r="F488">
        <v>-0.65640500112273692</v>
      </c>
      <c r="G488">
        <v>3</v>
      </c>
      <c r="H488">
        <v>1</v>
      </c>
      <c r="I488">
        <v>4</v>
      </c>
      <c r="J488">
        <v>2</v>
      </c>
    </row>
    <row r="489" spans="1:10" x14ac:dyDescent="0.25">
      <c r="A489" t="s">
        <v>4516</v>
      </c>
      <c r="B489">
        <v>478</v>
      </c>
      <c r="C489">
        <v>2.1314686234547882</v>
      </c>
      <c r="D489">
        <v>0.1834903786088839</v>
      </c>
      <c r="E489">
        <v>1.5667509056468516</v>
      </c>
      <c r="F489">
        <v>-0.58874216112191946</v>
      </c>
      <c r="G489">
        <v>5</v>
      </c>
      <c r="H489">
        <v>4</v>
      </c>
      <c r="I489">
        <v>5</v>
      </c>
      <c r="J489">
        <v>2</v>
      </c>
    </row>
    <row r="490" spans="1:10" x14ac:dyDescent="0.25">
      <c r="A490" t="s">
        <v>4517</v>
      </c>
      <c r="B490">
        <v>357</v>
      </c>
      <c r="C490">
        <v>-0.92466906980567654</v>
      </c>
      <c r="D490">
        <v>-1.5654441649848203</v>
      </c>
      <c r="E490">
        <v>1.7231227980847752</v>
      </c>
      <c r="F490">
        <v>-0.75215723094504805</v>
      </c>
      <c r="G490">
        <v>1</v>
      </c>
      <c r="H490">
        <v>1</v>
      </c>
      <c r="I490">
        <v>5</v>
      </c>
      <c r="J490">
        <v>2</v>
      </c>
    </row>
    <row r="491" spans="1:10" x14ac:dyDescent="0.25">
      <c r="A491" t="s">
        <v>4518</v>
      </c>
      <c r="B491">
        <v>417</v>
      </c>
      <c r="C491">
        <v>-0.2447421261553564</v>
      </c>
      <c r="D491">
        <v>-0.26979585986667448</v>
      </c>
      <c r="E491">
        <v>0.91070375797026648</v>
      </c>
      <c r="F491">
        <v>-0.63607400642678025</v>
      </c>
      <c r="G491">
        <v>3</v>
      </c>
      <c r="H491">
        <v>3</v>
      </c>
      <c r="I491">
        <v>5</v>
      </c>
      <c r="J491">
        <v>2</v>
      </c>
    </row>
    <row r="492" spans="1:10" x14ac:dyDescent="0.25">
      <c r="A492" t="s">
        <v>4519</v>
      </c>
      <c r="B492">
        <v>1306</v>
      </c>
      <c r="C492">
        <v>0.31467376708151068</v>
      </c>
      <c r="D492">
        <v>8.4869256928598535E-2</v>
      </c>
      <c r="E492">
        <v>0.78213454204994604</v>
      </c>
      <c r="F492">
        <v>-0.13312227652344266</v>
      </c>
      <c r="G492">
        <v>4</v>
      </c>
      <c r="H492">
        <v>4</v>
      </c>
      <c r="I492">
        <v>5</v>
      </c>
      <c r="J492">
        <v>3</v>
      </c>
    </row>
    <row r="493" spans="1:10" x14ac:dyDescent="0.25">
      <c r="A493" t="s">
        <v>4520</v>
      </c>
      <c r="B493">
        <v>724</v>
      </c>
      <c r="C493">
        <v>-0.22275902669737499</v>
      </c>
      <c r="D493">
        <v>-0.58282074327472455</v>
      </c>
      <c r="E493">
        <v>0.6039691988860425</v>
      </c>
      <c r="F493">
        <v>-0.49586990448332119</v>
      </c>
      <c r="G493">
        <v>3</v>
      </c>
      <c r="H493">
        <v>2</v>
      </c>
      <c r="I493">
        <v>5</v>
      </c>
      <c r="J493">
        <v>2</v>
      </c>
    </row>
    <row r="494" spans="1:10" x14ac:dyDescent="0.25">
      <c r="A494" t="s">
        <v>4521</v>
      </c>
      <c r="B494">
        <v>504</v>
      </c>
      <c r="C494">
        <v>9.7095021916173918E-2</v>
      </c>
      <c r="D494">
        <v>-0.73911545976195014</v>
      </c>
      <c r="E494">
        <v>2.1953578955197712</v>
      </c>
      <c r="F494">
        <v>-0.46672376364187917</v>
      </c>
      <c r="G494">
        <v>4</v>
      </c>
      <c r="H494">
        <v>2</v>
      </c>
      <c r="I494">
        <v>5</v>
      </c>
      <c r="J494">
        <v>3</v>
      </c>
    </row>
    <row r="495" spans="1:10" x14ac:dyDescent="0.25">
      <c r="A495" t="s">
        <v>4522</v>
      </c>
      <c r="B495">
        <v>1034</v>
      </c>
      <c r="C495">
        <v>-0.91825097742953443</v>
      </c>
      <c r="D495">
        <v>-1.1368823075841208</v>
      </c>
      <c r="E495">
        <v>0.16974581230559363</v>
      </c>
      <c r="F495">
        <v>-0.2978945708069527</v>
      </c>
      <c r="G495">
        <v>1</v>
      </c>
      <c r="H495">
        <v>1</v>
      </c>
      <c r="I495">
        <v>4</v>
      </c>
      <c r="J495">
        <v>3</v>
      </c>
    </row>
    <row r="496" spans="1:10" x14ac:dyDescent="0.25">
      <c r="A496" t="s">
        <v>4523</v>
      </c>
      <c r="B496">
        <v>896</v>
      </c>
      <c r="C496">
        <v>-0.94544915696007381</v>
      </c>
      <c r="D496">
        <v>-0.98483207059335309</v>
      </c>
      <c r="E496">
        <v>0.84615505799999946</v>
      </c>
      <c r="F496">
        <v>-0.66233049825165069</v>
      </c>
      <c r="G496">
        <v>1</v>
      </c>
      <c r="H496">
        <v>1</v>
      </c>
      <c r="I496">
        <v>5</v>
      </c>
      <c r="J496">
        <v>2</v>
      </c>
    </row>
    <row r="497" spans="1:10" x14ac:dyDescent="0.25">
      <c r="A497" t="s">
        <v>4524</v>
      </c>
      <c r="B497">
        <v>892</v>
      </c>
      <c r="C497">
        <v>-1.0813125985489358</v>
      </c>
      <c r="D497">
        <v>-1.2053312356407671</v>
      </c>
      <c r="E497">
        <v>0.10239326631203866</v>
      </c>
      <c r="F497">
        <v>-0.41039033926764756</v>
      </c>
      <c r="G497">
        <v>1</v>
      </c>
      <c r="H497">
        <v>1</v>
      </c>
      <c r="I497">
        <v>4</v>
      </c>
      <c r="J497">
        <v>3</v>
      </c>
    </row>
    <row r="498" spans="1:10" x14ac:dyDescent="0.25">
      <c r="A498" t="s">
        <v>4525</v>
      </c>
      <c r="B498">
        <v>487</v>
      </c>
      <c r="C498">
        <v>1.4251473680506479</v>
      </c>
      <c r="D498">
        <v>-0.12986247512964139</v>
      </c>
      <c r="E498">
        <v>1.1566599026757658</v>
      </c>
      <c r="F498">
        <v>-0.58263043498772293</v>
      </c>
      <c r="G498">
        <v>5</v>
      </c>
      <c r="H498">
        <v>3</v>
      </c>
      <c r="I498">
        <v>5</v>
      </c>
      <c r="J498">
        <v>2</v>
      </c>
    </row>
    <row r="499" spans="1:10" x14ac:dyDescent="0.25">
      <c r="A499" t="s">
        <v>4526</v>
      </c>
      <c r="B499">
        <v>867</v>
      </c>
      <c r="C499">
        <v>-0.18412441643382024</v>
      </c>
      <c r="D499">
        <v>-0.64685660067780715</v>
      </c>
      <c r="E499">
        <v>1.1025119080193015</v>
      </c>
      <c r="F499">
        <v>-0.20033223820042301</v>
      </c>
      <c r="G499">
        <v>3</v>
      </c>
      <c r="H499">
        <v>2</v>
      </c>
      <c r="I499">
        <v>5</v>
      </c>
      <c r="J499">
        <v>3</v>
      </c>
    </row>
    <row r="500" spans="1:10" x14ac:dyDescent="0.25">
      <c r="A500" t="s">
        <v>4527</v>
      </c>
      <c r="B500">
        <v>233</v>
      </c>
      <c r="C500">
        <v>-0.6569754016015581</v>
      </c>
      <c r="D500">
        <v>-0.72235251907012721</v>
      </c>
      <c r="E500">
        <v>0.61105248590434658</v>
      </c>
      <c r="F500">
        <v>-0.43125383986333521</v>
      </c>
      <c r="G500">
        <v>2</v>
      </c>
      <c r="H500">
        <v>2</v>
      </c>
      <c r="I500">
        <v>5</v>
      </c>
      <c r="J500">
        <v>3</v>
      </c>
    </row>
    <row r="501" spans="1:10" x14ac:dyDescent="0.25">
      <c r="A501" t="s">
        <v>4528</v>
      </c>
      <c r="B501">
        <v>512</v>
      </c>
      <c r="C501">
        <v>-0.8930930781126778</v>
      </c>
      <c r="D501">
        <v>-0.79346059553294579</v>
      </c>
      <c r="E501">
        <v>0.67947005593822907</v>
      </c>
      <c r="F501">
        <v>-0.5042630039339383</v>
      </c>
      <c r="G501">
        <v>1</v>
      </c>
      <c r="H501">
        <v>2</v>
      </c>
      <c r="I501">
        <v>5</v>
      </c>
      <c r="J501">
        <v>2</v>
      </c>
    </row>
    <row r="502" spans="1:10" x14ac:dyDescent="0.25">
      <c r="A502" t="s">
        <v>4529</v>
      </c>
      <c r="B502">
        <v>365</v>
      </c>
      <c r="C502">
        <v>-0.48002819937934088</v>
      </c>
      <c r="D502">
        <v>-0.66574410687544761</v>
      </c>
      <c r="E502">
        <v>1.530457176149784</v>
      </c>
      <c r="F502">
        <v>-0.18840584852608275</v>
      </c>
      <c r="G502">
        <v>2</v>
      </c>
      <c r="H502">
        <v>2</v>
      </c>
      <c r="I502">
        <v>5</v>
      </c>
      <c r="J502">
        <v>3</v>
      </c>
    </row>
    <row r="503" spans="1:10" x14ac:dyDescent="0.25">
      <c r="A503" t="s">
        <v>4530</v>
      </c>
      <c r="B503">
        <v>872</v>
      </c>
      <c r="C503">
        <v>0.47779485976369274</v>
      </c>
      <c r="D503">
        <v>0.71335411487557487</v>
      </c>
      <c r="E503">
        <v>-0.24572635816200991</v>
      </c>
      <c r="F503">
        <v>0.47624317737076571</v>
      </c>
      <c r="G503">
        <v>4</v>
      </c>
      <c r="H503">
        <v>5</v>
      </c>
      <c r="I503">
        <v>3</v>
      </c>
      <c r="J503">
        <v>4</v>
      </c>
    </row>
    <row r="504" spans="1:10" x14ac:dyDescent="0.25">
      <c r="A504" t="s">
        <v>4531</v>
      </c>
      <c r="B504">
        <v>526</v>
      </c>
      <c r="C504">
        <v>-0.67700435743991272</v>
      </c>
      <c r="D504">
        <v>-0.88290065165769538</v>
      </c>
      <c r="E504">
        <v>0.21956280629216174</v>
      </c>
      <c r="F504">
        <v>-0.46992758085011921</v>
      </c>
      <c r="G504">
        <v>2</v>
      </c>
      <c r="H504">
        <v>1</v>
      </c>
      <c r="I504">
        <v>4</v>
      </c>
      <c r="J504">
        <v>3</v>
      </c>
    </row>
    <row r="505" spans="1:10" x14ac:dyDescent="0.25">
      <c r="A505" t="s">
        <v>4532</v>
      </c>
      <c r="B505">
        <v>508</v>
      </c>
      <c r="C505">
        <v>-1.0756077915498616</v>
      </c>
      <c r="D505">
        <v>-1.0375738615979002</v>
      </c>
      <c r="E505">
        <v>0.52878998627604823</v>
      </c>
      <c r="F505">
        <v>-0.25636663884677391</v>
      </c>
      <c r="G505">
        <v>1</v>
      </c>
      <c r="H505">
        <v>1</v>
      </c>
      <c r="I505">
        <v>4</v>
      </c>
      <c r="J505">
        <v>3</v>
      </c>
    </row>
    <row r="506" spans="1:10" x14ac:dyDescent="0.25">
      <c r="A506" t="s">
        <v>4533</v>
      </c>
      <c r="B506">
        <v>496</v>
      </c>
      <c r="C506">
        <v>-0.76320229756944891</v>
      </c>
      <c r="D506">
        <v>-0.79739545447057159</v>
      </c>
      <c r="E506">
        <v>-2.2514264918039203E-2</v>
      </c>
      <c r="F506">
        <v>-0.56795786657823</v>
      </c>
      <c r="G506">
        <v>2</v>
      </c>
      <c r="H506">
        <v>2</v>
      </c>
      <c r="I506">
        <v>3</v>
      </c>
      <c r="J506">
        <v>2</v>
      </c>
    </row>
    <row r="507" spans="1:10" x14ac:dyDescent="0.25">
      <c r="A507" t="s">
        <v>4534</v>
      </c>
      <c r="B507">
        <v>700</v>
      </c>
      <c r="C507">
        <v>-1.025934114789282</v>
      </c>
      <c r="D507">
        <v>-0.95863295390392522</v>
      </c>
      <c r="E507">
        <v>0.40336252142568035</v>
      </c>
      <c r="F507">
        <v>-0.30062327119614984</v>
      </c>
      <c r="G507">
        <v>1</v>
      </c>
      <c r="H507">
        <v>1</v>
      </c>
      <c r="I507">
        <v>4</v>
      </c>
      <c r="J507">
        <v>3</v>
      </c>
    </row>
    <row r="508" spans="1:10" x14ac:dyDescent="0.25">
      <c r="A508" t="s">
        <v>4535</v>
      </c>
      <c r="B508">
        <v>521</v>
      </c>
      <c r="C508">
        <v>-0.96094090831901702</v>
      </c>
      <c r="D508">
        <v>-0.96922773407017349</v>
      </c>
      <c r="E508">
        <v>0.43274604284823287</v>
      </c>
      <c r="F508">
        <v>-0.72459682096374756</v>
      </c>
      <c r="G508">
        <v>1</v>
      </c>
      <c r="H508">
        <v>1</v>
      </c>
      <c r="I508">
        <v>4</v>
      </c>
      <c r="J508">
        <v>2</v>
      </c>
    </row>
    <row r="509" spans="1:10" x14ac:dyDescent="0.25">
      <c r="A509" t="s">
        <v>4536</v>
      </c>
      <c r="B509">
        <v>422</v>
      </c>
      <c r="C509">
        <v>-1.3587576838214474E-2</v>
      </c>
      <c r="D509">
        <v>-1.3282208075170034</v>
      </c>
      <c r="E509">
        <v>0.77067154860100151</v>
      </c>
      <c r="F509">
        <v>0.35320078943579752</v>
      </c>
      <c r="G509">
        <v>4</v>
      </c>
      <c r="H509">
        <v>1</v>
      </c>
      <c r="I509">
        <v>5</v>
      </c>
      <c r="J509">
        <v>4</v>
      </c>
    </row>
    <row r="510" spans="1:10" x14ac:dyDescent="0.25">
      <c r="A510" t="s">
        <v>4537</v>
      </c>
      <c r="B510">
        <v>450</v>
      </c>
      <c r="C510">
        <v>-4.9504247912203467E-2</v>
      </c>
      <c r="D510">
        <v>-0.64297187753061602</v>
      </c>
      <c r="E510">
        <v>-2.4540890320943962E-3</v>
      </c>
      <c r="F510">
        <v>-1.0516497535829732</v>
      </c>
      <c r="G510">
        <v>3</v>
      </c>
      <c r="H510">
        <v>2</v>
      </c>
      <c r="I510">
        <v>3</v>
      </c>
      <c r="J510">
        <v>1</v>
      </c>
    </row>
    <row r="511" spans="1:10" x14ac:dyDescent="0.25">
      <c r="A511" t="s">
        <v>4538</v>
      </c>
      <c r="B511">
        <v>1007</v>
      </c>
      <c r="C511">
        <v>0.54090698011546845</v>
      </c>
      <c r="D511">
        <v>-0.55179197924753631</v>
      </c>
      <c r="E511">
        <v>-0.50323134752446497</v>
      </c>
      <c r="F511">
        <v>0.34840994518929858</v>
      </c>
      <c r="G511">
        <v>4</v>
      </c>
      <c r="H511">
        <v>2</v>
      </c>
      <c r="I511">
        <v>2</v>
      </c>
      <c r="J511">
        <v>4</v>
      </c>
    </row>
    <row r="512" spans="1:10" x14ac:dyDescent="0.25">
      <c r="A512" t="s">
        <v>4539</v>
      </c>
      <c r="B512">
        <v>528</v>
      </c>
      <c r="C512">
        <v>1.3462330903815274</v>
      </c>
      <c r="D512">
        <v>0.17808461488906249</v>
      </c>
      <c r="E512">
        <v>2.6780483663002452</v>
      </c>
      <c r="F512">
        <v>-0.44291514918572372</v>
      </c>
      <c r="G512">
        <v>5</v>
      </c>
      <c r="H512">
        <v>4</v>
      </c>
      <c r="I512">
        <v>5</v>
      </c>
      <c r="J512">
        <v>3</v>
      </c>
    </row>
    <row r="513" spans="1:10" x14ac:dyDescent="0.25">
      <c r="A513" t="s">
        <v>4540</v>
      </c>
      <c r="B513">
        <v>695</v>
      </c>
      <c r="C513">
        <v>-0.27081135696967967</v>
      </c>
      <c r="D513">
        <v>0.31064850324899623</v>
      </c>
      <c r="E513">
        <v>-0.68238966192963035</v>
      </c>
      <c r="F513">
        <v>0.3601115106100567</v>
      </c>
      <c r="G513">
        <v>3</v>
      </c>
      <c r="H513">
        <v>4</v>
      </c>
      <c r="I513">
        <v>2</v>
      </c>
      <c r="J513">
        <v>4</v>
      </c>
    </row>
    <row r="514" spans="1:10" x14ac:dyDescent="0.25">
      <c r="A514" t="s">
        <v>4541</v>
      </c>
      <c r="B514">
        <v>278</v>
      </c>
      <c r="C514">
        <v>-0.10224948458844976</v>
      </c>
      <c r="D514">
        <v>0.75383860916794077</v>
      </c>
      <c r="E514">
        <v>-0.69749905477369878</v>
      </c>
      <c r="F514">
        <v>2.9808738602611964</v>
      </c>
      <c r="G514">
        <v>3</v>
      </c>
      <c r="H514">
        <v>5</v>
      </c>
      <c r="I514">
        <v>2</v>
      </c>
      <c r="J514">
        <v>5</v>
      </c>
    </row>
    <row r="515" spans="1:10" x14ac:dyDescent="0.25">
      <c r="A515" t="s">
        <v>4542</v>
      </c>
      <c r="B515">
        <v>1092</v>
      </c>
      <c r="C515">
        <v>-6.8730456828178549E-2</v>
      </c>
      <c r="D515">
        <v>0.74547274816054465</v>
      </c>
      <c r="E515">
        <v>-0.81259177773996949</v>
      </c>
      <c r="F515">
        <v>1.0225188742196454</v>
      </c>
      <c r="G515">
        <v>3</v>
      </c>
      <c r="H515">
        <v>5</v>
      </c>
      <c r="I515">
        <v>1</v>
      </c>
      <c r="J515">
        <v>5</v>
      </c>
    </row>
    <row r="516" spans="1:10" x14ac:dyDescent="0.25">
      <c r="A516" t="s">
        <v>4543</v>
      </c>
      <c r="B516">
        <v>382</v>
      </c>
      <c r="C516">
        <v>-0.12091336489056143</v>
      </c>
      <c r="D516">
        <v>-0.73371607806479966</v>
      </c>
      <c r="E516">
        <v>0.37097271206388965</v>
      </c>
      <c r="F516">
        <v>-0.97591879107641988</v>
      </c>
      <c r="G516">
        <v>3</v>
      </c>
      <c r="H516">
        <v>2</v>
      </c>
      <c r="I516">
        <v>4</v>
      </c>
      <c r="J516">
        <v>1</v>
      </c>
    </row>
    <row r="517" spans="1:10" x14ac:dyDescent="0.25">
      <c r="A517" t="s">
        <v>4544</v>
      </c>
      <c r="B517">
        <v>628</v>
      </c>
      <c r="C517">
        <v>-0.64517877039773563</v>
      </c>
      <c r="D517">
        <v>-0.85639597159950609</v>
      </c>
      <c r="E517">
        <v>-0.16721345975975999</v>
      </c>
      <c r="F517">
        <v>2.5452580755597545E-2</v>
      </c>
      <c r="G517">
        <v>2</v>
      </c>
      <c r="H517">
        <v>1</v>
      </c>
      <c r="I517">
        <v>3</v>
      </c>
      <c r="J517">
        <v>3</v>
      </c>
    </row>
    <row r="518" spans="1:10" x14ac:dyDescent="0.25">
      <c r="A518" t="s">
        <v>4545</v>
      </c>
      <c r="B518">
        <v>853</v>
      </c>
      <c r="C518">
        <v>1.0673100774205375</v>
      </c>
      <c r="D518">
        <v>0.34235913308236998</v>
      </c>
      <c r="E518">
        <v>0.31560872555094055</v>
      </c>
      <c r="F518">
        <v>0.12683007694625104</v>
      </c>
      <c r="G518">
        <v>5</v>
      </c>
      <c r="H518">
        <v>4</v>
      </c>
      <c r="I518">
        <v>4</v>
      </c>
      <c r="J518">
        <v>4</v>
      </c>
    </row>
    <row r="519" spans="1:10" x14ac:dyDescent="0.25">
      <c r="A519" t="s">
        <v>4546</v>
      </c>
      <c r="B519">
        <v>1175</v>
      </c>
      <c r="C519">
        <v>-7.8517260379734694E-2</v>
      </c>
      <c r="D519">
        <v>-8.1153659495965424E-2</v>
      </c>
      <c r="E519">
        <v>0.28944240060192822</v>
      </c>
      <c r="F519">
        <v>7.2212808335521128E-3</v>
      </c>
      <c r="G519">
        <v>3</v>
      </c>
      <c r="H519">
        <v>3</v>
      </c>
      <c r="I519">
        <v>4</v>
      </c>
      <c r="J519">
        <v>3</v>
      </c>
    </row>
    <row r="520" spans="1:10" x14ac:dyDescent="0.25">
      <c r="A520" t="s">
        <v>4547</v>
      </c>
      <c r="B520">
        <v>417</v>
      </c>
      <c r="C520">
        <v>0.54082308475069574</v>
      </c>
      <c r="D520">
        <v>1.335880824557476</v>
      </c>
      <c r="E520">
        <v>-1.7665735044421613</v>
      </c>
      <c r="F520">
        <v>4.3342784906541647</v>
      </c>
      <c r="G520">
        <v>4</v>
      </c>
      <c r="H520">
        <v>5</v>
      </c>
      <c r="I520">
        <v>1</v>
      </c>
      <c r="J520">
        <v>5</v>
      </c>
    </row>
    <row r="521" spans="1:10" x14ac:dyDescent="0.25">
      <c r="A521" t="s">
        <v>4548</v>
      </c>
      <c r="B521">
        <v>687</v>
      </c>
      <c r="C521">
        <v>-0.34671167577869222</v>
      </c>
      <c r="D521">
        <v>-0.50241937696437311</v>
      </c>
      <c r="E521">
        <v>7.3213745635019131E-2</v>
      </c>
      <c r="F521">
        <v>0.15887780224716763</v>
      </c>
      <c r="G521">
        <v>3</v>
      </c>
      <c r="H521">
        <v>2</v>
      </c>
      <c r="I521">
        <v>4</v>
      </c>
      <c r="J521">
        <v>4</v>
      </c>
    </row>
    <row r="522" spans="1:10" x14ac:dyDescent="0.25">
      <c r="A522" t="s">
        <v>4549</v>
      </c>
      <c r="B522">
        <v>495</v>
      </c>
      <c r="C522">
        <v>-0.38973090618567235</v>
      </c>
      <c r="D522">
        <v>-0.77919715792814792</v>
      </c>
      <c r="E522">
        <v>-0.10874552659919448</v>
      </c>
      <c r="F522">
        <v>-0.45438022873332307</v>
      </c>
      <c r="G522">
        <v>3</v>
      </c>
      <c r="H522">
        <v>2</v>
      </c>
      <c r="I522">
        <v>3</v>
      </c>
      <c r="J522">
        <v>3</v>
      </c>
    </row>
    <row r="523" spans="1:10" x14ac:dyDescent="0.25">
      <c r="A523" t="s">
        <v>4550</v>
      </c>
      <c r="B523">
        <v>530</v>
      </c>
      <c r="C523">
        <v>0.3434004300624538</v>
      </c>
      <c r="D523">
        <v>-0.64811749199758362</v>
      </c>
      <c r="E523">
        <v>1.8554775767890364</v>
      </c>
      <c r="F523">
        <v>-0.60118439866652007</v>
      </c>
      <c r="G523">
        <v>4</v>
      </c>
      <c r="H523">
        <v>2</v>
      </c>
      <c r="I523">
        <v>5</v>
      </c>
      <c r="J523">
        <v>2</v>
      </c>
    </row>
    <row r="524" spans="1:10" x14ac:dyDescent="0.25">
      <c r="A524" t="s">
        <v>4551</v>
      </c>
      <c r="B524">
        <v>502</v>
      </c>
      <c r="C524">
        <v>-0.13006574789604489</v>
      </c>
      <c r="D524">
        <v>-0.85851099829625099</v>
      </c>
      <c r="E524">
        <v>1.0294635858015253</v>
      </c>
      <c r="F524">
        <v>-0.62768863053019419</v>
      </c>
      <c r="G524">
        <v>3</v>
      </c>
      <c r="H524">
        <v>1</v>
      </c>
      <c r="I524">
        <v>5</v>
      </c>
      <c r="J524">
        <v>2</v>
      </c>
    </row>
    <row r="525" spans="1:10" x14ac:dyDescent="0.25">
      <c r="A525" t="s">
        <v>4552</v>
      </c>
      <c r="B525">
        <v>1130</v>
      </c>
      <c r="C525">
        <v>-0.38805928947070673</v>
      </c>
      <c r="D525">
        <v>-9.0061733450498851E-2</v>
      </c>
      <c r="E525">
        <v>-1.2454421701304039E-2</v>
      </c>
      <c r="F525">
        <v>0.12865759648627345</v>
      </c>
      <c r="G525">
        <v>3</v>
      </c>
      <c r="H525">
        <v>3</v>
      </c>
      <c r="I525">
        <v>3</v>
      </c>
      <c r="J525">
        <v>4</v>
      </c>
    </row>
    <row r="526" spans="1:10" x14ac:dyDescent="0.25">
      <c r="A526" t="s">
        <v>4553</v>
      </c>
      <c r="B526">
        <v>698</v>
      </c>
      <c r="C526">
        <v>-0.6223946029261086</v>
      </c>
      <c r="D526">
        <v>-1.0121738933062661</v>
      </c>
      <c r="E526">
        <v>1.2238735468892694</v>
      </c>
      <c r="F526">
        <v>-0.7573915342564248</v>
      </c>
      <c r="G526">
        <v>2</v>
      </c>
      <c r="H526">
        <v>1</v>
      </c>
      <c r="I526">
        <v>5</v>
      </c>
      <c r="J526">
        <v>2</v>
      </c>
    </row>
    <row r="527" spans="1:10" x14ac:dyDescent="0.25">
      <c r="A527" t="s">
        <v>4554</v>
      </c>
      <c r="B527">
        <v>1135</v>
      </c>
      <c r="C527">
        <v>1.7619306556345062</v>
      </c>
      <c r="D527">
        <v>0.34398154537469205</v>
      </c>
      <c r="E527">
        <v>3.2802216998386324</v>
      </c>
      <c r="F527">
        <v>-5.6805987252576157E-2</v>
      </c>
      <c r="G527">
        <v>5</v>
      </c>
      <c r="H527">
        <v>4</v>
      </c>
      <c r="I527">
        <v>5</v>
      </c>
      <c r="J527">
        <v>3</v>
      </c>
    </row>
    <row r="528" spans="1:10" x14ac:dyDescent="0.25">
      <c r="A528" t="s">
        <v>4555</v>
      </c>
      <c r="B528">
        <v>680</v>
      </c>
      <c r="C528">
        <v>-5.504504728676568E-2</v>
      </c>
      <c r="D528">
        <v>2.289386443547297</v>
      </c>
      <c r="E528">
        <v>-0.63345885840475702</v>
      </c>
      <c r="F528">
        <v>0.78364771024595115</v>
      </c>
      <c r="G528">
        <v>3</v>
      </c>
      <c r="H528">
        <v>5</v>
      </c>
      <c r="I528">
        <v>2</v>
      </c>
      <c r="J528">
        <v>4</v>
      </c>
    </row>
    <row r="529" spans="1:10" x14ac:dyDescent="0.25">
      <c r="A529" t="s">
        <v>4556</v>
      </c>
      <c r="B529">
        <v>337</v>
      </c>
      <c r="C529">
        <v>4.4998145523464941E-2</v>
      </c>
      <c r="D529">
        <v>0.80623007119309953</v>
      </c>
      <c r="E529">
        <v>-0.35552652995819056</v>
      </c>
      <c r="F529">
        <v>1.2404749956015044</v>
      </c>
      <c r="G529">
        <v>4</v>
      </c>
      <c r="H529">
        <v>5</v>
      </c>
      <c r="I529">
        <v>2</v>
      </c>
      <c r="J529">
        <v>5</v>
      </c>
    </row>
    <row r="530" spans="1:10" x14ac:dyDescent="0.25">
      <c r="A530" t="s">
        <v>4557</v>
      </c>
      <c r="B530">
        <v>422</v>
      </c>
      <c r="C530">
        <v>2.4423562387402731</v>
      </c>
      <c r="D530">
        <v>0.16831959261128412</v>
      </c>
      <c r="E530">
        <v>-0.67998509330071966</v>
      </c>
      <c r="F530">
        <v>1.1502169763396448</v>
      </c>
      <c r="G530">
        <v>5</v>
      </c>
      <c r="H530">
        <v>4</v>
      </c>
      <c r="I530">
        <v>2</v>
      </c>
      <c r="J530">
        <v>5</v>
      </c>
    </row>
    <row r="531" spans="1:10" x14ac:dyDescent="0.25">
      <c r="A531" t="s">
        <v>4558</v>
      </c>
      <c r="B531">
        <v>638</v>
      </c>
      <c r="C531">
        <v>1.8512033051897276</v>
      </c>
      <c r="D531">
        <v>1.0447279020371634</v>
      </c>
      <c r="E531">
        <v>-0.94049313339230234</v>
      </c>
      <c r="F531">
        <v>0.44134414179586623</v>
      </c>
      <c r="G531">
        <v>5</v>
      </c>
      <c r="H531">
        <v>5</v>
      </c>
      <c r="I531">
        <v>1</v>
      </c>
      <c r="J531">
        <v>4</v>
      </c>
    </row>
    <row r="532" spans="1:10" x14ac:dyDescent="0.25">
      <c r="A532" t="s">
        <v>4559</v>
      </c>
      <c r="B532">
        <v>411</v>
      </c>
      <c r="C532">
        <v>-0.21024830768858688</v>
      </c>
      <c r="D532">
        <v>1.6509712923489284</v>
      </c>
      <c r="E532">
        <v>-1.2435908131742155</v>
      </c>
      <c r="F532">
        <v>0.15520456041716285</v>
      </c>
      <c r="G532">
        <v>3</v>
      </c>
      <c r="H532">
        <v>5</v>
      </c>
      <c r="I532">
        <v>1</v>
      </c>
      <c r="J532">
        <v>4</v>
      </c>
    </row>
    <row r="533" spans="1:10" x14ac:dyDescent="0.25">
      <c r="A533" t="s">
        <v>4560</v>
      </c>
      <c r="B533">
        <v>383</v>
      </c>
      <c r="C533">
        <v>0.34078517449697399</v>
      </c>
      <c r="D533">
        <v>0.36459319505183585</v>
      </c>
      <c r="E533">
        <v>-0.3797894671174431</v>
      </c>
      <c r="F533">
        <v>-0.6219110271401489</v>
      </c>
      <c r="G533">
        <v>4</v>
      </c>
      <c r="H533">
        <v>4</v>
      </c>
      <c r="I533">
        <v>2</v>
      </c>
      <c r="J533">
        <v>2</v>
      </c>
    </row>
    <row r="534" spans="1:10" x14ac:dyDescent="0.25">
      <c r="A534" t="s">
        <v>4561</v>
      </c>
      <c r="B534">
        <v>295</v>
      </c>
      <c r="C534">
        <v>-4.058421330505891E-2</v>
      </c>
      <c r="D534">
        <v>0.32167874302651966</v>
      </c>
      <c r="E534">
        <v>-0.45768791103244988</v>
      </c>
      <c r="F534">
        <v>0.52862274030308432</v>
      </c>
      <c r="G534">
        <v>3</v>
      </c>
      <c r="H534">
        <v>4</v>
      </c>
      <c r="I534">
        <v>2</v>
      </c>
      <c r="J534">
        <v>4</v>
      </c>
    </row>
    <row r="535" spans="1:10" x14ac:dyDescent="0.25">
      <c r="A535" t="s">
        <v>4562</v>
      </c>
      <c r="B535">
        <v>523</v>
      </c>
      <c r="C535">
        <v>-0.12655482834320025</v>
      </c>
      <c r="D535">
        <v>1.009474926961393</v>
      </c>
      <c r="E535">
        <v>-0.51294589407228974</v>
      </c>
      <c r="F535">
        <v>6.7347438607966631E-2</v>
      </c>
      <c r="G535">
        <v>3</v>
      </c>
      <c r="H535">
        <v>5</v>
      </c>
      <c r="I535">
        <v>2</v>
      </c>
      <c r="J535">
        <v>4</v>
      </c>
    </row>
    <row r="536" spans="1:10" x14ac:dyDescent="0.25">
      <c r="A536" t="s">
        <v>4563</v>
      </c>
      <c r="B536">
        <v>565</v>
      </c>
      <c r="C536">
        <v>2.7174997258989313</v>
      </c>
      <c r="D536">
        <v>2.4773617582776488</v>
      </c>
      <c r="E536">
        <v>2.1649244665858234</v>
      </c>
      <c r="F536">
        <v>0.42722477337958353</v>
      </c>
      <c r="G536">
        <v>5</v>
      </c>
      <c r="H536">
        <v>5</v>
      </c>
      <c r="I536">
        <v>5</v>
      </c>
      <c r="J536">
        <v>4</v>
      </c>
    </row>
    <row r="537" spans="1:10" x14ac:dyDescent="0.25">
      <c r="A537" t="s">
        <v>4564</v>
      </c>
      <c r="B537">
        <v>707</v>
      </c>
      <c r="C537">
        <v>0.83402475767329276</v>
      </c>
      <c r="D537">
        <v>0.4482424641581928</v>
      </c>
      <c r="E537">
        <v>0.16424995469346199</v>
      </c>
      <c r="F537">
        <v>-0.14578563924530757</v>
      </c>
      <c r="G537">
        <v>5</v>
      </c>
      <c r="H537">
        <v>4</v>
      </c>
      <c r="I537">
        <v>4</v>
      </c>
      <c r="J537">
        <v>3</v>
      </c>
    </row>
    <row r="538" spans="1:10" x14ac:dyDescent="0.25">
      <c r="A538" t="s">
        <v>4565</v>
      </c>
      <c r="B538">
        <v>453</v>
      </c>
      <c r="C538">
        <v>0.99411863368559095</v>
      </c>
      <c r="D538">
        <v>1.7067859454758394</v>
      </c>
      <c r="E538">
        <v>1.6978692583714684E-2</v>
      </c>
      <c r="F538">
        <v>0.48303773750885909</v>
      </c>
      <c r="G538">
        <v>5</v>
      </c>
      <c r="H538">
        <v>5</v>
      </c>
      <c r="I538">
        <v>3</v>
      </c>
      <c r="J538">
        <v>4</v>
      </c>
    </row>
    <row r="539" spans="1:10" x14ac:dyDescent="0.25">
      <c r="A539" t="s">
        <v>4566</v>
      </c>
      <c r="B539">
        <v>1012</v>
      </c>
      <c r="C539">
        <v>0.63936517573020102</v>
      </c>
      <c r="D539">
        <v>0.18115320980298646</v>
      </c>
      <c r="E539">
        <v>0.58132009067282808</v>
      </c>
      <c r="F539">
        <v>-8.1862289386504972E-2</v>
      </c>
      <c r="G539">
        <v>4</v>
      </c>
      <c r="H539">
        <v>4</v>
      </c>
      <c r="I539">
        <v>4</v>
      </c>
      <c r="J539">
        <v>3</v>
      </c>
    </row>
    <row r="540" spans="1:10" x14ac:dyDescent="0.25">
      <c r="A540" t="s">
        <v>4567</v>
      </c>
      <c r="B540">
        <v>446</v>
      </c>
      <c r="C540">
        <v>1.4992269435186238</v>
      </c>
      <c r="D540">
        <v>1.0702160405321628</v>
      </c>
      <c r="E540">
        <v>-7.0330254632914938E-3</v>
      </c>
      <c r="F540">
        <v>0.45402039706566572</v>
      </c>
      <c r="G540">
        <v>5</v>
      </c>
      <c r="H540">
        <v>5</v>
      </c>
      <c r="I540">
        <v>3</v>
      </c>
      <c r="J540">
        <v>4</v>
      </c>
    </row>
    <row r="541" spans="1:10" x14ac:dyDescent="0.25">
      <c r="A541" t="s">
        <v>4568</v>
      </c>
      <c r="B541">
        <v>576</v>
      </c>
      <c r="C541">
        <v>2.6506871699251695</v>
      </c>
      <c r="D541">
        <v>0.32536125712950714</v>
      </c>
      <c r="E541">
        <v>0.47817392676214265</v>
      </c>
      <c r="F541">
        <v>0.37493664410346594</v>
      </c>
      <c r="G541">
        <v>5</v>
      </c>
      <c r="H541">
        <v>4</v>
      </c>
      <c r="I541">
        <v>4</v>
      </c>
      <c r="J541">
        <v>4</v>
      </c>
    </row>
    <row r="542" spans="1:10" x14ac:dyDescent="0.25">
      <c r="A542" t="s">
        <v>4569</v>
      </c>
      <c r="B542">
        <v>468</v>
      </c>
      <c r="C542">
        <v>1.4477843496103668</v>
      </c>
      <c r="D542">
        <v>1.7752590300672544</v>
      </c>
      <c r="E542">
        <v>-0.78442646350760259</v>
      </c>
      <c r="F542">
        <v>1.2469677111391151</v>
      </c>
      <c r="G542">
        <v>5</v>
      </c>
      <c r="H542">
        <v>5</v>
      </c>
      <c r="I542">
        <v>1</v>
      </c>
      <c r="J542">
        <v>5</v>
      </c>
    </row>
    <row r="543" spans="1:10" x14ac:dyDescent="0.25">
      <c r="A543" t="s">
        <v>4570</v>
      </c>
      <c r="B543">
        <v>445</v>
      </c>
      <c r="C543">
        <v>1.6666940588241512</v>
      </c>
      <c r="D543">
        <v>0.8944725673406021</v>
      </c>
      <c r="E543">
        <v>0.29133897021499161</v>
      </c>
      <c r="F543">
        <v>-0.49511522203035113</v>
      </c>
      <c r="G543">
        <v>5</v>
      </c>
      <c r="H543">
        <v>5</v>
      </c>
      <c r="I543">
        <v>4</v>
      </c>
      <c r="J543">
        <v>2</v>
      </c>
    </row>
    <row r="544" spans="1:10" x14ac:dyDescent="0.25">
      <c r="A544" t="s">
        <v>4571</v>
      </c>
      <c r="B544">
        <v>535</v>
      </c>
      <c r="C544">
        <v>1.4964795634111197</v>
      </c>
      <c r="D544">
        <v>1.3064682641266139</v>
      </c>
      <c r="E544">
        <v>-0.40927176592513381</v>
      </c>
      <c r="F544">
        <v>-0.21179960822617097</v>
      </c>
      <c r="G544">
        <v>5</v>
      </c>
      <c r="H544">
        <v>5</v>
      </c>
      <c r="I544">
        <v>2</v>
      </c>
      <c r="J544">
        <v>3</v>
      </c>
    </row>
    <row r="545" spans="1:10" x14ac:dyDescent="0.25">
      <c r="A545" t="s">
        <v>4572</v>
      </c>
      <c r="B545">
        <v>428</v>
      </c>
      <c r="C545">
        <v>2.1337042661133188</v>
      </c>
      <c r="D545">
        <v>0.8666022105242942</v>
      </c>
      <c r="E545">
        <v>-1.0428463460115815</v>
      </c>
      <c r="F545">
        <v>1.1602999525047788</v>
      </c>
      <c r="G545">
        <v>5</v>
      </c>
      <c r="H545">
        <v>5</v>
      </c>
      <c r="I545">
        <v>1</v>
      </c>
      <c r="J545">
        <v>5</v>
      </c>
    </row>
    <row r="546" spans="1:10" x14ac:dyDescent="0.25">
      <c r="A546" t="s">
        <v>4573</v>
      </c>
      <c r="B546">
        <v>398</v>
      </c>
      <c r="C546">
        <v>2.3875310907609912</v>
      </c>
      <c r="D546">
        <v>0.82528182299862662</v>
      </c>
      <c r="E546">
        <v>-1.1579593629227483</v>
      </c>
      <c r="F546">
        <v>0.20987465148099507</v>
      </c>
      <c r="G546">
        <v>5</v>
      </c>
      <c r="H546">
        <v>5</v>
      </c>
      <c r="I546">
        <v>1</v>
      </c>
      <c r="J546">
        <v>4</v>
      </c>
    </row>
    <row r="547" spans="1:10" x14ac:dyDescent="0.25">
      <c r="A547" t="s">
        <v>4574</v>
      </c>
      <c r="B547">
        <v>1546</v>
      </c>
      <c r="C547">
        <v>2.1208855090842542</v>
      </c>
      <c r="D547">
        <v>-1.0123561258435896</v>
      </c>
      <c r="E547">
        <v>0.38852628733423067</v>
      </c>
      <c r="F547">
        <v>-0.21720145396923948</v>
      </c>
      <c r="G547">
        <v>5</v>
      </c>
      <c r="H547">
        <v>1</v>
      </c>
      <c r="I547">
        <v>4</v>
      </c>
      <c r="J547">
        <v>3</v>
      </c>
    </row>
    <row r="548" spans="1:10" x14ac:dyDescent="0.25">
      <c r="A548" t="s">
        <v>4575</v>
      </c>
      <c r="B548">
        <v>463</v>
      </c>
      <c r="C548">
        <v>1.5679548073272243</v>
      </c>
      <c r="D548">
        <v>0.15244035018526217</v>
      </c>
      <c r="E548">
        <v>-0.7785858221359474</v>
      </c>
      <c r="F548">
        <v>-7.1462385820664553E-2</v>
      </c>
      <c r="G548">
        <v>5</v>
      </c>
      <c r="H548">
        <v>4</v>
      </c>
      <c r="I548">
        <v>1</v>
      </c>
      <c r="J548">
        <v>3</v>
      </c>
    </row>
    <row r="549" spans="1:10" x14ac:dyDescent="0.25">
      <c r="A549" t="s">
        <v>4576</v>
      </c>
      <c r="B549">
        <v>521</v>
      </c>
      <c r="C549">
        <v>2.0546063601514164</v>
      </c>
      <c r="D549">
        <v>-4.9945593454772702E-2</v>
      </c>
      <c r="E549">
        <v>-0.9532835362216433</v>
      </c>
      <c r="F549">
        <v>-0.15136432525285809</v>
      </c>
      <c r="G549">
        <v>5</v>
      </c>
      <c r="H549">
        <v>3</v>
      </c>
      <c r="I549">
        <v>1</v>
      </c>
      <c r="J549">
        <v>3</v>
      </c>
    </row>
    <row r="550" spans="1:10" x14ac:dyDescent="0.25">
      <c r="A550" t="s">
        <v>4577</v>
      </c>
      <c r="B550">
        <v>398</v>
      </c>
      <c r="C550">
        <v>2.2151043323621722</v>
      </c>
      <c r="D550">
        <v>0.15491429098920079</v>
      </c>
      <c r="E550">
        <v>-1.5573893499898313</v>
      </c>
      <c r="F550">
        <v>-0.55912357789751443</v>
      </c>
      <c r="G550">
        <v>5</v>
      </c>
      <c r="H550">
        <v>4</v>
      </c>
      <c r="I550">
        <v>1</v>
      </c>
      <c r="J550">
        <v>2</v>
      </c>
    </row>
    <row r="551" spans="1:10" x14ac:dyDescent="0.25">
      <c r="A551" t="s">
        <v>4578</v>
      </c>
      <c r="B551">
        <v>660</v>
      </c>
      <c r="C551">
        <v>1.956964490688236</v>
      </c>
      <c r="D551">
        <v>-0.6112682519976983</v>
      </c>
      <c r="E551">
        <v>-0.28408244937701277</v>
      </c>
      <c r="F551">
        <v>-0.19642728436242324</v>
      </c>
      <c r="G551">
        <v>5</v>
      </c>
      <c r="H551">
        <v>2</v>
      </c>
      <c r="I551">
        <v>3</v>
      </c>
      <c r="J551">
        <v>3</v>
      </c>
    </row>
    <row r="552" spans="1:10" x14ac:dyDescent="0.25">
      <c r="A552" t="s">
        <v>4579</v>
      </c>
      <c r="B552">
        <v>588</v>
      </c>
      <c r="C552">
        <v>2.5302060245877982</v>
      </c>
      <c r="D552">
        <v>1.6401116528909445</v>
      </c>
      <c r="E552">
        <v>-0.92371329989773576</v>
      </c>
      <c r="F552">
        <v>0.20756306931719276</v>
      </c>
      <c r="G552">
        <v>5</v>
      </c>
      <c r="H552">
        <v>5</v>
      </c>
      <c r="I552">
        <v>1</v>
      </c>
      <c r="J552">
        <v>4</v>
      </c>
    </row>
    <row r="553" spans="1:10" x14ac:dyDescent="0.25">
      <c r="A553" t="s">
        <v>4580</v>
      </c>
      <c r="B553">
        <v>518</v>
      </c>
      <c r="C553">
        <v>1.2166171741080278</v>
      </c>
      <c r="D553">
        <v>0.5551546425176046</v>
      </c>
      <c r="E553">
        <v>-0.89493232738850237</v>
      </c>
      <c r="F553">
        <v>-1.2114262302121066</v>
      </c>
      <c r="G553">
        <v>5</v>
      </c>
      <c r="H553">
        <v>4</v>
      </c>
      <c r="I553">
        <v>1</v>
      </c>
      <c r="J553">
        <v>1</v>
      </c>
    </row>
    <row r="554" spans="1:10" x14ac:dyDescent="0.25">
      <c r="A554" t="s">
        <v>4581</v>
      </c>
      <c r="B554">
        <v>481</v>
      </c>
      <c r="C554">
        <v>1.5136848918210282</v>
      </c>
      <c r="D554">
        <v>0.52895965526601296</v>
      </c>
      <c r="E554">
        <v>-0.51714353139178026</v>
      </c>
      <c r="F554">
        <v>-0.26995363753729873</v>
      </c>
      <c r="G554">
        <v>5</v>
      </c>
      <c r="H554">
        <v>4</v>
      </c>
      <c r="I554">
        <v>2</v>
      </c>
      <c r="J554">
        <v>3</v>
      </c>
    </row>
    <row r="555" spans="1:10" x14ac:dyDescent="0.25">
      <c r="A555" t="s">
        <v>4582</v>
      </c>
      <c r="B555">
        <v>503</v>
      </c>
      <c r="C555">
        <v>0.92079670036079819</v>
      </c>
      <c r="D555">
        <v>-8.3069009339007016E-2</v>
      </c>
      <c r="E555">
        <v>-0.19467421390434586</v>
      </c>
      <c r="F555">
        <v>-0.6924299905323823</v>
      </c>
      <c r="G555">
        <v>5</v>
      </c>
      <c r="H555">
        <v>3</v>
      </c>
      <c r="I555">
        <v>3</v>
      </c>
      <c r="J555">
        <v>2</v>
      </c>
    </row>
    <row r="556" spans="1:10" x14ac:dyDescent="0.25">
      <c r="A556" t="s">
        <v>4583</v>
      </c>
      <c r="B556">
        <v>539</v>
      </c>
      <c r="C556">
        <v>2.6155324009151029</v>
      </c>
      <c r="D556">
        <v>0.5477125915138974</v>
      </c>
      <c r="E556">
        <v>0.43038925591810073</v>
      </c>
      <c r="F556">
        <v>0.4117980653270924</v>
      </c>
      <c r="G556">
        <v>5</v>
      </c>
      <c r="H556">
        <v>4</v>
      </c>
      <c r="I556">
        <v>4</v>
      </c>
      <c r="J556">
        <v>4</v>
      </c>
    </row>
    <row r="557" spans="1:10" x14ac:dyDescent="0.25">
      <c r="A557" t="s">
        <v>4584</v>
      </c>
      <c r="B557">
        <v>826</v>
      </c>
      <c r="C557">
        <v>1.850321162681265</v>
      </c>
      <c r="D557">
        <v>1.0358584903443979</v>
      </c>
      <c r="E557">
        <v>0.96464684129217759</v>
      </c>
      <c r="F557">
        <v>2.1022266600470518E-2</v>
      </c>
      <c r="G557">
        <v>5</v>
      </c>
      <c r="H557">
        <v>5</v>
      </c>
      <c r="I557">
        <v>5</v>
      </c>
      <c r="J557">
        <v>3</v>
      </c>
    </row>
    <row r="558" spans="1:10" x14ac:dyDescent="0.25">
      <c r="A558" t="s">
        <v>4585</v>
      </c>
      <c r="B558">
        <v>646</v>
      </c>
      <c r="C558">
        <v>1.1519825708436047</v>
      </c>
      <c r="D558">
        <v>1.1752973031114413</v>
      </c>
      <c r="E558">
        <v>0.74316995423693166</v>
      </c>
      <c r="F558">
        <v>-0.53326306880761709</v>
      </c>
      <c r="G558">
        <v>5</v>
      </c>
      <c r="H558">
        <v>5</v>
      </c>
      <c r="I558">
        <v>5</v>
      </c>
      <c r="J558">
        <v>2</v>
      </c>
    </row>
    <row r="559" spans="1:10" x14ac:dyDescent="0.25">
      <c r="A559" t="s">
        <v>4586</v>
      </c>
      <c r="B559">
        <v>467</v>
      </c>
      <c r="C559">
        <v>-0.50689667266809735</v>
      </c>
      <c r="D559">
        <v>-1.060034661593606</v>
      </c>
      <c r="E559">
        <v>-0.31077239636507653</v>
      </c>
      <c r="F559">
        <v>-0.87782746328957229</v>
      </c>
      <c r="G559">
        <v>2</v>
      </c>
      <c r="H559">
        <v>1</v>
      </c>
      <c r="I559">
        <v>3</v>
      </c>
      <c r="J559">
        <v>1</v>
      </c>
    </row>
    <row r="560" spans="1:10" x14ac:dyDescent="0.25">
      <c r="A560" t="s">
        <v>4587</v>
      </c>
      <c r="B560">
        <v>383</v>
      </c>
      <c r="C560">
        <v>-0.51050024307843644</v>
      </c>
      <c r="D560">
        <v>-1.5370756334690057</v>
      </c>
      <c r="E560">
        <v>-0.16841375323769714</v>
      </c>
      <c r="F560">
        <v>-0.82383062289838227</v>
      </c>
      <c r="G560">
        <v>2</v>
      </c>
      <c r="H560">
        <v>1</v>
      </c>
      <c r="I560">
        <v>3</v>
      </c>
      <c r="J560">
        <v>2</v>
      </c>
    </row>
    <row r="561" spans="1:10" x14ac:dyDescent="0.25">
      <c r="A561" t="s">
        <v>4588</v>
      </c>
      <c r="B561">
        <v>740</v>
      </c>
      <c r="C561">
        <v>1.2729525217218463</v>
      </c>
      <c r="D561">
        <v>-0.88107869227726965</v>
      </c>
      <c r="E561">
        <v>0.72049849203487737</v>
      </c>
      <c r="F561">
        <v>-0.55509358943256371</v>
      </c>
      <c r="G561">
        <v>5</v>
      </c>
      <c r="H561">
        <v>1</v>
      </c>
      <c r="I561">
        <v>5</v>
      </c>
      <c r="J561">
        <v>2</v>
      </c>
    </row>
    <row r="562" spans="1:10" x14ac:dyDescent="0.25">
      <c r="A562" t="s">
        <v>4589</v>
      </c>
      <c r="B562">
        <v>319</v>
      </c>
      <c r="C562">
        <v>0.8577320766712615</v>
      </c>
      <c r="D562">
        <v>-0.95132156840653648</v>
      </c>
      <c r="E562">
        <v>3.5026675627661219</v>
      </c>
      <c r="F562">
        <v>0.17764387031771195</v>
      </c>
      <c r="G562">
        <v>5</v>
      </c>
      <c r="H562">
        <v>1</v>
      </c>
      <c r="I562">
        <v>5</v>
      </c>
      <c r="J562">
        <v>4</v>
      </c>
    </row>
    <row r="563" spans="1:10" x14ac:dyDescent="0.25">
      <c r="A563" t="s">
        <v>4590</v>
      </c>
      <c r="B563">
        <v>561</v>
      </c>
      <c r="C563">
        <v>0.23262195621988127</v>
      </c>
      <c r="D563">
        <v>-0.89282382464334897</v>
      </c>
      <c r="E563">
        <v>-0.31234201486738605</v>
      </c>
      <c r="F563">
        <v>-0.96780092232975401</v>
      </c>
      <c r="G563">
        <v>4</v>
      </c>
      <c r="H563">
        <v>1</v>
      </c>
      <c r="I563">
        <v>3</v>
      </c>
      <c r="J563">
        <v>1</v>
      </c>
    </row>
    <row r="564" spans="1:10" x14ac:dyDescent="0.25">
      <c r="A564" t="s">
        <v>4591</v>
      </c>
      <c r="B564">
        <v>435</v>
      </c>
      <c r="C564">
        <v>-0.86028482633267978</v>
      </c>
      <c r="D564">
        <v>-1.5235957578150809</v>
      </c>
      <c r="E564">
        <v>0.61721848062470552</v>
      </c>
      <c r="F564">
        <v>-0.22251704500948441</v>
      </c>
      <c r="G564">
        <v>1</v>
      </c>
      <c r="H564">
        <v>1</v>
      </c>
      <c r="I564">
        <v>5</v>
      </c>
      <c r="J564">
        <v>3</v>
      </c>
    </row>
    <row r="565" spans="1:10" x14ac:dyDescent="0.25">
      <c r="A565" t="s">
        <v>4592</v>
      </c>
      <c r="B565">
        <v>460</v>
      </c>
      <c r="C565">
        <v>-1.0501593313437589</v>
      </c>
      <c r="D565">
        <v>-1.3826018356666765</v>
      </c>
      <c r="E565">
        <v>0.39776251388675299</v>
      </c>
      <c r="F565">
        <v>-0.22620505182076606</v>
      </c>
      <c r="G565">
        <v>1</v>
      </c>
      <c r="H565">
        <v>1</v>
      </c>
      <c r="I565">
        <v>4</v>
      </c>
      <c r="J565">
        <v>3</v>
      </c>
    </row>
    <row r="566" spans="1:10" x14ac:dyDescent="0.25">
      <c r="A566" t="s">
        <v>4593</v>
      </c>
      <c r="B566">
        <v>467</v>
      </c>
      <c r="C566">
        <v>-0.69779824630046694</v>
      </c>
      <c r="D566">
        <v>-1.1041698765456132</v>
      </c>
      <c r="E566">
        <v>0.15088779373704644</v>
      </c>
      <c r="F566">
        <v>-0.77743504774827232</v>
      </c>
      <c r="G566">
        <v>2</v>
      </c>
      <c r="H566">
        <v>1</v>
      </c>
      <c r="I566">
        <v>4</v>
      </c>
      <c r="J566">
        <v>2</v>
      </c>
    </row>
    <row r="567" spans="1:10" x14ac:dyDescent="0.25">
      <c r="A567" t="s">
        <v>4594</v>
      </c>
      <c r="B567">
        <v>526</v>
      </c>
      <c r="C567">
        <v>-0.51770290928944707</v>
      </c>
      <c r="D567">
        <v>-1.6207430360408339</v>
      </c>
      <c r="E567">
        <v>0.60712923491176662</v>
      </c>
      <c r="F567">
        <v>-0.77056858241947113</v>
      </c>
      <c r="G567">
        <v>2</v>
      </c>
      <c r="H567">
        <v>1</v>
      </c>
      <c r="I567">
        <v>5</v>
      </c>
      <c r="J567">
        <v>2</v>
      </c>
    </row>
    <row r="568" spans="1:10" x14ac:dyDescent="0.25">
      <c r="A568" t="s">
        <v>4595</v>
      </c>
      <c r="B568">
        <v>422</v>
      </c>
      <c r="C568">
        <v>-0.82569110071330609</v>
      </c>
      <c r="D568">
        <v>-1.6618102313280079</v>
      </c>
      <c r="E568">
        <v>-3.6857793846358983E-2</v>
      </c>
      <c r="F568">
        <v>-0.70321476696955221</v>
      </c>
      <c r="G568">
        <v>1</v>
      </c>
      <c r="H568">
        <v>1</v>
      </c>
      <c r="I568">
        <v>3</v>
      </c>
      <c r="J568">
        <v>2</v>
      </c>
    </row>
    <row r="569" spans="1:10" x14ac:dyDescent="0.25">
      <c r="A569" t="s">
        <v>4596</v>
      </c>
      <c r="B569">
        <v>443</v>
      </c>
      <c r="C569">
        <v>5.2365665546822676E-2</v>
      </c>
      <c r="D569">
        <v>-0.15457212340320026</v>
      </c>
      <c r="E569">
        <v>-0.72618911108667816</v>
      </c>
      <c r="F569">
        <v>0.46296170584950092</v>
      </c>
      <c r="G569">
        <v>4</v>
      </c>
      <c r="H569">
        <v>3</v>
      </c>
      <c r="I569">
        <v>1</v>
      </c>
      <c r="J569">
        <v>4</v>
      </c>
    </row>
    <row r="570" spans="1:10" x14ac:dyDescent="0.25">
      <c r="A570" t="s">
        <v>4597</v>
      </c>
      <c r="B570">
        <v>523</v>
      </c>
      <c r="C570">
        <v>0.20300213904642322</v>
      </c>
      <c r="D570">
        <v>0.35260064512142836</v>
      </c>
      <c r="E570">
        <v>-0.73285027426756189</v>
      </c>
      <c r="F570">
        <v>0.33348236763412614</v>
      </c>
      <c r="G570">
        <v>4</v>
      </c>
      <c r="H570">
        <v>4</v>
      </c>
      <c r="I570">
        <v>1</v>
      </c>
      <c r="J570">
        <v>4</v>
      </c>
    </row>
    <row r="571" spans="1:10" x14ac:dyDescent="0.25">
      <c r="A571" t="s">
        <v>4598</v>
      </c>
      <c r="B571">
        <v>399</v>
      </c>
      <c r="C571">
        <v>0.29555099412093649</v>
      </c>
      <c r="D571">
        <v>0.34307232679800248</v>
      </c>
      <c r="E571">
        <v>-0.15062967829569798</v>
      </c>
      <c r="F571">
        <v>-9.730785252506638E-2</v>
      </c>
      <c r="G571">
        <v>4</v>
      </c>
      <c r="H571">
        <v>4</v>
      </c>
      <c r="I571">
        <v>3</v>
      </c>
      <c r="J571">
        <v>3</v>
      </c>
    </row>
    <row r="572" spans="1:10" x14ac:dyDescent="0.25">
      <c r="A572" t="s">
        <v>4599</v>
      </c>
      <c r="B572">
        <v>475</v>
      </c>
      <c r="C572">
        <v>0.82806797573119417</v>
      </c>
      <c r="D572">
        <v>-1.3806965663624708</v>
      </c>
      <c r="E572">
        <v>-1.2984447531079304</v>
      </c>
      <c r="F572">
        <v>-0.39616152072051958</v>
      </c>
      <c r="G572">
        <v>5</v>
      </c>
      <c r="H572">
        <v>1</v>
      </c>
      <c r="I572">
        <v>1</v>
      </c>
      <c r="J572">
        <v>3</v>
      </c>
    </row>
    <row r="573" spans="1:10" x14ac:dyDescent="0.25">
      <c r="A573" t="s">
        <v>4600</v>
      </c>
      <c r="B573">
        <v>700</v>
      </c>
      <c r="C573">
        <v>1.4726314252688477</v>
      </c>
      <c r="D573">
        <v>0.63579586878472949</v>
      </c>
      <c r="E573">
        <v>-1.1936423893000589</v>
      </c>
      <c r="F573">
        <v>-0.31661503046242223</v>
      </c>
      <c r="G573">
        <v>5</v>
      </c>
      <c r="H573">
        <v>4</v>
      </c>
      <c r="I573">
        <v>1</v>
      </c>
      <c r="J573">
        <v>3</v>
      </c>
    </row>
    <row r="574" spans="1:10" x14ac:dyDescent="0.25">
      <c r="A574" t="s">
        <v>4601</v>
      </c>
      <c r="B574">
        <v>543</v>
      </c>
      <c r="C574">
        <v>1.8450760416224792</v>
      </c>
      <c r="D574">
        <v>1.5235128837666401</v>
      </c>
      <c r="E574">
        <v>-1.1714404794336895</v>
      </c>
      <c r="F574">
        <v>0.53121039642270096</v>
      </c>
      <c r="G574">
        <v>5</v>
      </c>
      <c r="H574">
        <v>5</v>
      </c>
      <c r="I574">
        <v>1</v>
      </c>
      <c r="J574">
        <v>4</v>
      </c>
    </row>
    <row r="575" spans="1:10" x14ac:dyDescent="0.25">
      <c r="A575" t="s">
        <v>4602</v>
      </c>
      <c r="B575">
        <v>849</v>
      </c>
      <c r="C575">
        <v>2.2022327021424921</v>
      </c>
      <c r="D575">
        <v>0.82086489850631705</v>
      </c>
      <c r="E575">
        <v>3.0002978130039826</v>
      </c>
      <c r="F575">
        <v>-0.65606781806005365</v>
      </c>
      <c r="G575">
        <v>5</v>
      </c>
      <c r="H575">
        <v>5</v>
      </c>
      <c r="I575">
        <v>5</v>
      </c>
      <c r="J575">
        <v>2</v>
      </c>
    </row>
    <row r="576" spans="1:10" x14ac:dyDescent="0.25">
      <c r="A576" t="s">
        <v>4603</v>
      </c>
      <c r="B576">
        <v>1413</v>
      </c>
      <c r="C576">
        <v>2.4608168604697078</v>
      </c>
      <c r="D576">
        <v>1.0496547748025022</v>
      </c>
      <c r="E576">
        <v>-0.52800388817317978</v>
      </c>
      <c r="F576">
        <v>1.4939767788669542</v>
      </c>
      <c r="G576">
        <v>5</v>
      </c>
      <c r="H576">
        <v>5</v>
      </c>
      <c r="I576">
        <v>2</v>
      </c>
      <c r="J576">
        <v>5</v>
      </c>
    </row>
    <row r="577" spans="1:10" x14ac:dyDescent="0.25">
      <c r="A577" t="s">
        <v>4604</v>
      </c>
      <c r="B577">
        <v>1010</v>
      </c>
      <c r="C577">
        <v>1.8151805295743975</v>
      </c>
      <c r="D577">
        <v>-0.99769440661790354</v>
      </c>
      <c r="E577">
        <v>3.5349558792390958</v>
      </c>
      <c r="F577">
        <v>-0.60309203139469392</v>
      </c>
      <c r="G577">
        <v>5</v>
      </c>
      <c r="H577">
        <v>1</v>
      </c>
      <c r="I577">
        <v>5</v>
      </c>
      <c r="J577">
        <v>2</v>
      </c>
    </row>
    <row r="578" spans="1:10" x14ac:dyDescent="0.25">
      <c r="A578" t="s">
        <v>4605</v>
      </c>
      <c r="B578">
        <v>823</v>
      </c>
      <c r="C578">
        <v>1.8588252050154497</v>
      </c>
      <c r="D578">
        <v>0.70131481837983711</v>
      </c>
      <c r="E578">
        <v>0.67736513803974241</v>
      </c>
      <c r="F578">
        <v>0.68776184759603187</v>
      </c>
      <c r="G578">
        <v>5</v>
      </c>
      <c r="H578">
        <v>5</v>
      </c>
      <c r="I578">
        <v>5</v>
      </c>
      <c r="J578">
        <v>4</v>
      </c>
    </row>
    <row r="579" spans="1:10" x14ac:dyDescent="0.25">
      <c r="A579" t="s">
        <v>4606</v>
      </c>
      <c r="B579">
        <v>551</v>
      </c>
      <c r="C579">
        <v>0.54046804657088199</v>
      </c>
      <c r="D579">
        <v>-1.349955710704398</v>
      </c>
      <c r="E579">
        <v>0.51618782303040889</v>
      </c>
      <c r="F579">
        <v>-0.61393629787114679</v>
      </c>
      <c r="G579">
        <v>4</v>
      </c>
      <c r="H579">
        <v>1</v>
      </c>
      <c r="I579">
        <v>4</v>
      </c>
      <c r="J579">
        <v>2</v>
      </c>
    </row>
    <row r="580" spans="1:10" x14ac:dyDescent="0.25">
      <c r="A580" t="s">
        <v>4607</v>
      </c>
      <c r="B580">
        <v>736</v>
      </c>
      <c r="C580">
        <v>1.4406822366580558</v>
      </c>
      <c r="D580">
        <v>4.2483982780410168</v>
      </c>
      <c r="E580">
        <v>-0.20054482439532714</v>
      </c>
      <c r="F580">
        <v>1.5247824937818026</v>
      </c>
      <c r="G580">
        <v>5</v>
      </c>
      <c r="H580">
        <v>5</v>
      </c>
      <c r="I580">
        <v>3</v>
      </c>
      <c r="J580">
        <v>5</v>
      </c>
    </row>
    <row r="581" spans="1:10" x14ac:dyDescent="0.25">
      <c r="A581" t="s">
        <v>4608</v>
      </c>
      <c r="B581">
        <v>835</v>
      </c>
      <c r="C581">
        <v>3.0808942535060488</v>
      </c>
      <c r="D581">
        <v>3.6199507280080534E-3</v>
      </c>
      <c r="E581">
        <v>-1.5452485604164172</v>
      </c>
      <c r="F581">
        <v>0.2270891910365809</v>
      </c>
      <c r="G581">
        <v>5</v>
      </c>
      <c r="H581">
        <v>3</v>
      </c>
      <c r="I581">
        <v>1</v>
      </c>
      <c r="J581">
        <v>4</v>
      </c>
    </row>
    <row r="582" spans="1:10" x14ac:dyDescent="0.25">
      <c r="A582" t="s">
        <v>4609</v>
      </c>
      <c r="B582">
        <v>465</v>
      </c>
      <c r="C582">
        <v>3.2677137858854013</v>
      </c>
      <c r="D582">
        <v>1.2611686923369541</v>
      </c>
      <c r="E582">
        <v>-0.60783407203085216</v>
      </c>
      <c r="F582">
        <v>0.55811995844860007</v>
      </c>
      <c r="G582">
        <v>5</v>
      </c>
      <c r="H582">
        <v>5</v>
      </c>
      <c r="I582">
        <v>2</v>
      </c>
      <c r="J582">
        <v>4</v>
      </c>
    </row>
    <row r="583" spans="1:10" x14ac:dyDescent="0.25">
      <c r="A583" t="s">
        <v>4610</v>
      </c>
      <c r="B583">
        <v>585</v>
      </c>
      <c r="C583">
        <v>2.3416138866846823</v>
      </c>
      <c r="D583">
        <v>-0.63649372481937894</v>
      </c>
      <c r="E583">
        <v>-0.54227271595850335</v>
      </c>
      <c r="F583">
        <v>-0.28200144756760803</v>
      </c>
      <c r="G583">
        <v>5</v>
      </c>
      <c r="H583">
        <v>2</v>
      </c>
      <c r="I583">
        <v>2</v>
      </c>
      <c r="J583">
        <v>3</v>
      </c>
    </row>
    <row r="584" spans="1:10" x14ac:dyDescent="0.25">
      <c r="A584" t="s">
        <v>4611</v>
      </c>
      <c r="B584">
        <v>340</v>
      </c>
      <c r="C584">
        <v>2.9945477524634563</v>
      </c>
      <c r="D584">
        <v>-1.9261298417865442</v>
      </c>
      <c r="E584">
        <v>1.5196646974892229</v>
      </c>
      <c r="F584">
        <v>-0.2385547290838731</v>
      </c>
      <c r="G584">
        <v>5</v>
      </c>
      <c r="H584">
        <v>1</v>
      </c>
      <c r="I584">
        <v>5</v>
      </c>
      <c r="J584">
        <v>3</v>
      </c>
    </row>
    <row r="585" spans="1:10" x14ac:dyDescent="0.25">
      <c r="A585" t="s">
        <v>4612</v>
      </c>
      <c r="B585">
        <v>556</v>
      </c>
      <c r="C585">
        <v>2.9789303636579731</v>
      </c>
      <c r="D585">
        <v>-1.1337450393244444</v>
      </c>
      <c r="E585">
        <v>0.56968557381022655</v>
      </c>
      <c r="F585">
        <v>0.2760487728499505</v>
      </c>
      <c r="G585">
        <v>5</v>
      </c>
      <c r="H585">
        <v>1</v>
      </c>
      <c r="I585">
        <v>4</v>
      </c>
      <c r="J585">
        <v>4</v>
      </c>
    </row>
    <row r="586" spans="1:10" x14ac:dyDescent="0.25">
      <c r="A586" t="s">
        <v>4613</v>
      </c>
      <c r="B586">
        <v>548</v>
      </c>
      <c r="C586">
        <v>2.0974903533420908</v>
      </c>
      <c r="D586">
        <v>-9.2501187766469858E-2</v>
      </c>
      <c r="E586">
        <v>-7.2503828885863722E-2</v>
      </c>
      <c r="F586">
        <v>-0.2107814819962936</v>
      </c>
      <c r="G586">
        <v>5</v>
      </c>
      <c r="H586">
        <v>3</v>
      </c>
      <c r="I586">
        <v>3</v>
      </c>
      <c r="J586">
        <v>3</v>
      </c>
    </row>
    <row r="587" spans="1:10" x14ac:dyDescent="0.25">
      <c r="A587" t="s">
        <v>4614</v>
      </c>
      <c r="B587">
        <v>448</v>
      </c>
      <c r="C587">
        <v>1.9522232923272012</v>
      </c>
      <c r="D587">
        <v>-0.38586079228306369</v>
      </c>
      <c r="E587">
        <v>-0.79485106638725411</v>
      </c>
      <c r="F587">
        <v>-1.2460387765193537E-2</v>
      </c>
      <c r="G587">
        <v>5</v>
      </c>
      <c r="H587">
        <v>3</v>
      </c>
      <c r="I587">
        <v>1</v>
      </c>
      <c r="J587">
        <v>3</v>
      </c>
    </row>
    <row r="588" spans="1:10" x14ac:dyDescent="0.25">
      <c r="A588" t="s">
        <v>4615</v>
      </c>
      <c r="B588">
        <v>490</v>
      </c>
      <c r="C588">
        <v>1.6245903787849749</v>
      </c>
      <c r="D588">
        <v>-0.1200033265453895</v>
      </c>
      <c r="E588">
        <v>-0.67796587254704777</v>
      </c>
      <c r="F588">
        <v>-0.21223240627066492</v>
      </c>
      <c r="G588">
        <v>5</v>
      </c>
      <c r="H588">
        <v>3</v>
      </c>
      <c r="I588">
        <v>2</v>
      </c>
      <c r="J588">
        <v>3</v>
      </c>
    </row>
    <row r="589" spans="1:10" x14ac:dyDescent="0.25">
      <c r="A589" t="s">
        <v>4616</v>
      </c>
      <c r="B589">
        <v>520</v>
      </c>
      <c r="C589">
        <v>-0.78167702227259217</v>
      </c>
      <c r="D589">
        <v>-1.1246163484123251</v>
      </c>
      <c r="E589">
        <v>-0.14127629087494398</v>
      </c>
      <c r="F589">
        <v>-0.71987117851007021</v>
      </c>
      <c r="G589">
        <v>2</v>
      </c>
      <c r="H589">
        <v>1</v>
      </c>
      <c r="I589">
        <v>3</v>
      </c>
      <c r="J589">
        <v>2</v>
      </c>
    </row>
    <row r="590" spans="1:10" x14ac:dyDescent="0.25">
      <c r="A590" t="s">
        <v>4617</v>
      </c>
      <c r="B590">
        <v>503</v>
      </c>
      <c r="C590">
        <v>-0.86950157019031182</v>
      </c>
      <c r="D590">
        <v>-1.2206678296546527</v>
      </c>
      <c r="E590">
        <v>-0.16194434289393761</v>
      </c>
      <c r="F590">
        <v>-0.66894380842220613</v>
      </c>
      <c r="G590">
        <v>1</v>
      </c>
      <c r="H590">
        <v>1</v>
      </c>
      <c r="I590">
        <v>3</v>
      </c>
      <c r="J590">
        <v>2</v>
      </c>
    </row>
    <row r="591" spans="1:10" x14ac:dyDescent="0.25">
      <c r="A591" t="s">
        <v>4618</v>
      </c>
      <c r="B591">
        <v>438</v>
      </c>
      <c r="C591">
        <v>-0.61361158874962474</v>
      </c>
      <c r="D591">
        <v>-1.3694570634052496</v>
      </c>
      <c r="E591">
        <v>-0.12121883674535319</v>
      </c>
      <c r="F591">
        <v>-0.7854214923400562</v>
      </c>
      <c r="G591">
        <v>2</v>
      </c>
      <c r="H591">
        <v>1</v>
      </c>
      <c r="I591">
        <v>3</v>
      </c>
      <c r="J591">
        <v>2</v>
      </c>
    </row>
    <row r="592" spans="1:10" x14ac:dyDescent="0.25">
      <c r="A592" t="s">
        <v>4619</v>
      </c>
      <c r="B592">
        <v>460</v>
      </c>
      <c r="C592">
        <v>-0.79509758892928317</v>
      </c>
      <c r="D592">
        <v>-1.0974544601795768</v>
      </c>
      <c r="E592">
        <v>-0.528740428882022</v>
      </c>
      <c r="F592">
        <v>-0.664897709422129</v>
      </c>
      <c r="G592">
        <v>2</v>
      </c>
      <c r="H592">
        <v>1</v>
      </c>
      <c r="I592">
        <v>2</v>
      </c>
      <c r="J592">
        <v>2</v>
      </c>
    </row>
    <row r="593" spans="1:10" x14ac:dyDescent="0.25">
      <c r="A593" t="s">
        <v>4620</v>
      </c>
      <c r="B593">
        <v>637</v>
      </c>
      <c r="C593">
        <v>0.83822332327672133</v>
      </c>
      <c r="D593">
        <v>4.0428630060072371E-3</v>
      </c>
      <c r="E593">
        <v>-0.41928669784349643</v>
      </c>
      <c r="F593">
        <v>-0.21495431309868163</v>
      </c>
      <c r="G593">
        <v>5</v>
      </c>
      <c r="H593">
        <v>3</v>
      </c>
      <c r="I593">
        <v>2</v>
      </c>
      <c r="J593">
        <v>3</v>
      </c>
    </row>
    <row r="594" spans="1:10" x14ac:dyDescent="0.25">
      <c r="A594" t="s">
        <v>4621</v>
      </c>
      <c r="B594">
        <v>521</v>
      </c>
      <c r="C594">
        <v>-5.67714883867955E-2</v>
      </c>
      <c r="D594">
        <v>-1.0307052414479623</v>
      </c>
      <c r="E594">
        <v>-0.14458522095061907</v>
      </c>
      <c r="F594">
        <v>-0.72161481219195833</v>
      </c>
      <c r="G594">
        <v>3</v>
      </c>
      <c r="H594">
        <v>1</v>
      </c>
      <c r="I594">
        <v>3</v>
      </c>
      <c r="J594">
        <v>2</v>
      </c>
    </row>
    <row r="595" spans="1:10" x14ac:dyDescent="0.25">
      <c r="A595" t="s">
        <v>4622</v>
      </c>
      <c r="B595">
        <v>502</v>
      </c>
      <c r="C595">
        <v>0.18945484695418843</v>
      </c>
      <c r="D595">
        <v>-0.96297948425454294</v>
      </c>
      <c r="E595">
        <v>-1.1508819193659734</v>
      </c>
      <c r="F595">
        <v>-0.781714892217512</v>
      </c>
      <c r="G595">
        <v>4</v>
      </c>
      <c r="H595">
        <v>1</v>
      </c>
      <c r="I595">
        <v>1</v>
      </c>
      <c r="J595">
        <v>2</v>
      </c>
    </row>
    <row r="596" spans="1:10" x14ac:dyDescent="0.25">
      <c r="A596" t="s">
        <v>4623</v>
      </c>
      <c r="B596">
        <v>653</v>
      </c>
      <c r="C596">
        <v>0.71159141071956866</v>
      </c>
      <c r="D596">
        <v>-0.85089395935451217</v>
      </c>
      <c r="E596">
        <v>0.10688610940936612</v>
      </c>
      <c r="F596">
        <v>-0.53064753492171635</v>
      </c>
      <c r="G596">
        <v>4</v>
      </c>
      <c r="H596">
        <v>1</v>
      </c>
      <c r="I596">
        <v>4</v>
      </c>
      <c r="J596">
        <v>2</v>
      </c>
    </row>
    <row r="597" spans="1:10" x14ac:dyDescent="0.25">
      <c r="A597" t="s">
        <v>4624</v>
      </c>
      <c r="B597">
        <v>479</v>
      </c>
      <c r="C597">
        <v>-0.24538774816161002</v>
      </c>
      <c r="D597">
        <v>-1.0045774128356963</v>
      </c>
      <c r="E597">
        <v>-0.70015610018324859</v>
      </c>
      <c r="F597">
        <v>-0.28147458473221654</v>
      </c>
      <c r="G597">
        <v>3</v>
      </c>
      <c r="H597">
        <v>1</v>
      </c>
      <c r="I597">
        <v>2</v>
      </c>
      <c r="J597">
        <v>3</v>
      </c>
    </row>
    <row r="598" spans="1:10" x14ac:dyDescent="0.25">
      <c r="A598" t="s">
        <v>4625</v>
      </c>
      <c r="B598">
        <v>575</v>
      </c>
      <c r="C598">
        <v>-0.90175192630902612</v>
      </c>
      <c r="D598">
        <v>-1.0581472819772626</v>
      </c>
      <c r="E598">
        <v>-0.28582708124014233</v>
      </c>
      <c r="F598">
        <v>-0.88702937394001502</v>
      </c>
      <c r="G598">
        <v>1</v>
      </c>
      <c r="H598">
        <v>1</v>
      </c>
      <c r="I598">
        <v>3</v>
      </c>
      <c r="J598">
        <v>1</v>
      </c>
    </row>
    <row r="599" spans="1:10" x14ac:dyDescent="0.25">
      <c r="A599" t="s">
        <v>4626</v>
      </c>
      <c r="B599">
        <v>602</v>
      </c>
      <c r="C599">
        <v>6.5790393991749005E-2</v>
      </c>
      <c r="D599">
        <v>-0.68290954433568529</v>
      </c>
      <c r="E599">
        <v>-1.2167272420266124</v>
      </c>
      <c r="F599">
        <v>-0.28908807758029897</v>
      </c>
      <c r="G599">
        <v>4</v>
      </c>
      <c r="H599">
        <v>2</v>
      </c>
      <c r="I599">
        <v>1</v>
      </c>
      <c r="J599">
        <v>3</v>
      </c>
    </row>
    <row r="600" spans="1:10" x14ac:dyDescent="0.25">
      <c r="A600" t="s">
        <v>4627</v>
      </c>
      <c r="B600">
        <v>744</v>
      </c>
      <c r="C600">
        <v>0.62263526413715808</v>
      </c>
      <c r="D600">
        <v>-0.31325813934023616</v>
      </c>
      <c r="E600">
        <v>-0.83325116853081227</v>
      </c>
      <c r="F600">
        <v>-0.29085291979301453</v>
      </c>
      <c r="G600">
        <v>4</v>
      </c>
      <c r="H600">
        <v>3</v>
      </c>
      <c r="I600">
        <v>1</v>
      </c>
      <c r="J600">
        <v>3</v>
      </c>
    </row>
    <row r="601" spans="1:10" x14ac:dyDescent="0.25">
      <c r="A601" t="s">
        <v>4628</v>
      </c>
      <c r="B601">
        <v>571</v>
      </c>
      <c r="C601">
        <v>-0.46160288820030487</v>
      </c>
      <c r="D601">
        <v>-0.88523636608818801</v>
      </c>
      <c r="E601">
        <v>-0.65370977581920664</v>
      </c>
      <c r="F601">
        <v>-0.8754124120900888</v>
      </c>
      <c r="G601">
        <v>2</v>
      </c>
      <c r="H601">
        <v>1</v>
      </c>
      <c r="I601">
        <v>2</v>
      </c>
      <c r="J601">
        <v>1</v>
      </c>
    </row>
    <row r="602" spans="1:10" x14ac:dyDescent="0.25">
      <c r="A602" t="s">
        <v>4629</v>
      </c>
      <c r="B602">
        <v>452</v>
      </c>
      <c r="C602">
        <v>-0.20526614955119427</v>
      </c>
      <c r="D602">
        <v>-1.5460572095267842</v>
      </c>
      <c r="E602">
        <v>1.0178606698402461</v>
      </c>
      <c r="F602">
        <v>-1.0091991047168407</v>
      </c>
      <c r="G602">
        <v>3</v>
      </c>
      <c r="H602">
        <v>1</v>
      </c>
      <c r="I602">
        <v>5</v>
      </c>
      <c r="J602">
        <v>1</v>
      </c>
    </row>
    <row r="603" spans="1:10" x14ac:dyDescent="0.25">
      <c r="A603" t="s">
        <v>4630</v>
      </c>
      <c r="B603">
        <v>461</v>
      </c>
      <c r="C603">
        <v>-0.15050001536575183</v>
      </c>
      <c r="D603">
        <v>-1.0016976326329454</v>
      </c>
      <c r="E603">
        <v>-0.14561493079940879</v>
      </c>
      <c r="F603">
        <v>-0.39568956489465806</v>
      </c>
      <c r="G603">
        <v>3</v>
      </c>
      <c r="H603">
        <v>1</v>
      </c>
      <c r="I603">
        <v>3</v>
      </c>
      <c r="J603">
        <v>3</v>
      </c>
    </row>
    <row r="604" spans="1:10" x14ac:dyDescent="0.25">
      <c r="A604" t="s">
        <v>4631</v>
      </c>
      <c r="B604">
        <v>541</v>
      </c>
      <c r="C604">
        <v>2.3003736348713857</v>
      </c>
      <c r="D604">
        <v>-0.50537945076343793</v>
      </c>
      <c r="E604">
        <v>-1.2125831428819314</v>
      </c>
      <c r="F604">
        <v>-0.60977033554526305</v>
      </c>
      <c r="G604">
        <v>5</v>
      </c>
      <c r="H604">
        <v>2</v>
      </c>
      <c r="I604">
        <v>1</v>
      </c>
      <c r="J604">
        <v>2</v>
      </c>
    </row>
    <row r="605" spans="1:10" x14ac:dyDescent="0.25">
      <c r="A605" t="s">
        <v>4632</v>
      </c>
      <c r="B605">
        <v>444</v>
      </c>
      <c r="C605">
        <v>-0.51650264795958589</v>
      </c>
      <c r="D605">
        <v>-0.47938605109293725</v>
      </c>
      <c r="E605">
        <v>-9.9589978552632769E-2</v>
      </c>
      <c r="F605">
        <v>-1.0505063362119726</v>
      </c>
      <c r="G605">
        <v>2</v>
      </c>
      <c r="H605">
        <v>2</v>
      </c>
      <c r="I605">
        <v>3</v>
      </c>
      <c r="J605">
        <v>1</v>
      </c>
    </row>
    <row r="606" spans="1:10" x14ac:dyDescent="0.25">
      <c r="A606" t="s">
        <v>4633</v>
      </c>
      <c r="B606">
        <v>544</v>
      </c>
      <c r="C606">
        <v>0.17439255260609621</v>
      </c>
      <c r="D606">
        <v>-0.92270222341203967</v>
      </c>
      <c r="E606">
        <v>0.2082176738958483</v>
      </c>
      <c r="F606">
        <v>-0.4408399581511076</v>
      </c>
      <c r="G606">
        <v>4</v>
      </c>
      <c r="H606">
        <v>1</v>
      </c>
      <c r="I606">
        <v>4</v>
      </c>
      <c r="J606">
        <v>3</v>
      </c>
    </row>
    <row r="607" spans="1:10" x14ac:dyDescent="0.25">
      <c r="A607" t="s">
        <v>4634</v>
      </c>
      <c r="B607">
        <v>467</v>
      </c>
      <c r="C607">
        <v>0.47950530966443666</v>
      </c>
      <c r="D607">
        <v>-0.23850451196727318</v>
      </c>
      <c r="E607">
        <v>-0.34763096297975316</v>
      </c>
      <c r="F607">
        <v>-0.14947924364259807</v>
      </c>
      <c r="G607">
        <v>4</v>
      </c>
      <c r="H607">
        <v>3</v>
      </c>
      <c r="I607">
        <v>2</v>
      </c>
      <c r="J607">
        <v>3</v>
      </c>
    </row>
    <row r="608" spans="1:10" x14ac:dyDescent="0.25">
      <c r="A608" t="s">
        <v>4635</v>
      </c>
      <c r="B608">
        <v>849</v>
      </c>
      <c r="C608">
        <v>1.533115136706598</v>
      </c>
      <c r="D608">
        <v>-1.4003935479590119</v>
      </c>
      <c r="E608">
        <v>-0.2921084528327334</v>
      </c>
      <c r="F608">
        <v>-0.73067018219316837</v>
      </c>
      <c r="G608">
        <v>5</v>
      </c>
      <c r="H608">
        <v>1</v>
      </c>
      <c r="I608">
        <v>3</v>
      </c>
      <c r="J608">
        <v>2</v>
      </c>
    </row>
    <row r="609" spans="1:10" x14ac:dyDescent="0.25">
      <c r="A609" t="s">
        <v>4636</v>
      </c>
      <c r="B609">
        <v>634</v>
      </c>
      <c r="C609">
        <v>1.0943191362730149</v>
      </c>
      <c r="D609">
        <v>-1.191045367524918</v>
      </c>
      <c r="E609">
        <v>-0.83783534936134751</v>
      </c>
      <c r="F609">
        <v>-0.86904324600552418</v>
      </c>
      <c r="G609">
        <v>5</v>
      </c>
      <c r="H609">
        <v>1</v>
      </c>
      <c r="I609">
        <v>1</v>
      </c>
      <c r="J609">
        <v>1</v>
      </c>
    </row>
    <row r="610" spans="1:10" x14ac:dyDescent="0.25">
      <c r="A610" t="s">
        <v>4637</v>
      </c>
      <c r="B610">
        <v>627</v>
      </c>
      <c r="C610">
        <v>2.0961655501354772</v>
      </c>
      <c r="D610">
        <v>-0.40354911343327393</v>
      </c>
      <c r="E610">
        <v>0.659871323379153</v>
      </c>
      <c r="F610">
        <v>-0.75794882329199553</v>
      </c>
      <c r="G610">
        <v>5</v>
      </c>
      <c r="H610">
        <v>3</v>
      </c>
      <c r="I610">
        <v>5</v>
      </c>
      <c r="J610">
        <v>2</v>
      </c>
    </row>
    <row r="611" spans="1:10" x14ac:dyDescent="0.25">
      <c r="A611" t="s">
        <v>4638</v>
      </c>
      <c r="B611">
        <v>438</v>
      </c>
      <c r="C611">
        <v>0.16426242269849234</v>
      </c>
      <c r="D611">
        <v>-1.3406308711132155</v>
      </c>
      <c r="E611">
        <v>2.1685672299850318</v>
      </c>
      <c r="F611">
        <v>-1.3388943763072407</v>
      </c>
      <c r="G611">
        <v>4</v>
      </c>
      <c r="H611">
        <v>1</v>
      </c>
      <c r="I611">
        <v>5</v>
      </c>
      <c r="J611">
        <v>1</v>
      </c>
    </row>
    <row r="612" spans="1:10" x14ac:dyDescent="0.25">
      <c r="A612" t="s">
        <v>4639</v>
      </c>
      <c r="B612">
        <v>546</v>
      </c>
      <c r="C612">
        <v>0.95323746327214987</v>
      </c>
      <c r="D612">
        <v>-0.79274954102020623</v>
      </c>
      <c r="E612">
        <v>-0.96828683380081437</v>
      </c>
      <c r="F612">
        <v>-0.41650265731640307</v>
      </c>
      <c r="G612">
        <v>5</v>
      </c>
      <c r="H612">
        <v>2</v>
      </c>
      <c r="I612">
        <v>1</v>
      </c>
      <c r="J612">
        <v>3</v>
      </c>
    </row>
    <row r="613" spans="1:10" x14ac:dyDescent="0.25">
      <c r="A613" t="s">
        <v>4640</v>
      </c>
      <c r="B613">
        <v>599</v>
      </c>
      <c r="C613">
        <v>-0.25983287635151359</v>
      </c>
      <c r="D613">
        <v>-0.92870554727968679</v>
      </c>
      <c r="E613">
        <v>-0.7883743223407963</v>
      </c>
      <c r="F613">
        <v>-0.42874975238836699</v>
      </c>
      <c r="G613">
        <v>3</v>
      </c>
      <c r="H613">
        <v>1</v>
      </c>
      <c r="I613">
        <v>1</v>
      </c>
      <c r="J613">
        <v>3</v>
      </c>
    </row>
    <row r="614" spans="1:10" x14ac:dyDescent="0.25">
      <c r="A614" t="s">
        <v>4641</v>
      </c>
      <c r="B614">
        <v>519</v>
      </c>
      <c r="C614">
        <v>2.3775401235995881</v>
      </c>
      <c r="D614">
        <v>-0.29234542313109968</v>
      </c>
      <c r="E614">
        <v>-1.4606879529858015</v>
      </c>
      <c r="F614">
        <v>-0.66189908769859773</v>
      </c>
      <c r="G614">
        <v>5</v>
      </c>
      <c r="H614">
        <v>3</v>
      </c>
      <c r="I614">
        <v>1</v>
      </c>
      <c r="J614">
        <v>2</v>
      </c>
    </row>
    <row r="615" spans="1:10" x14ac:dyDescent="0.25">
      <c r="A615" t="s">
        <v>4642</v>
      </c>
      <c r="B615">
        <v>614</v>
      </c>
      <c r="C615">
        <v>2.1413961306760214</v>
      </c>
      <c r="D615">
        <v>-0.95651396247179443</v>
      </c>
      <c r="E615">
        <v>-1.3796892639105782</v>
      </c>
      <c r="F615">
        <v>-0.26230484793312803</v>
      </c>
      <c r="G615">
        <v>5</v>
      </c>
      <c r="H615">
        <v>1</v>
      </c>
      <c r="I615">
        <v>1</v>
      </c>
      <c r="J615">
        <v>3</v>
      </c>
    </row>
    <row r="616" spans="1:10" x14ac:dyDescent="0.25">
      <c r="A616" t="s">
        <v>4643</v>
      </c>
      <c r="B616">
        <v>473</v>
      </c>
      <c r="C616">
        <v>2.5631308802871562</v>
      </c>
      <c r="D616">
        <v>-0.51940479402653117</v>
      </c>
      <c r="E616">
        <v>-0.28100763865341377</v>
      </c>
      <c r="F616">
        <v>-0.30172634718996821</v>
      </c>
      <c r="G616">
        <v>5</v>
      </c>
      <c r="H616">
        <v>2</v>
      </c>
      <c r="I616">
        <v>3</v>
      </c>
      <c r="J616">
        <v>3</v>
      </c>
    </row>
    <row r="617" spans="1:10" x14ac:dyDescent="0.25">
      <c r="A617" t="s">
        <v>4644</v>
      </c>
      <c r="B617">
        <v>492</v>
      </c>
      <c r="C617">
        <v>1.5841004350378403</v>
      </c>
      <c r="D617">
        <v>-1.1710521786989641</v>
      </c>
      <c r="E617">
        <v>0.35733532358178255</v>
      </c>
      <c r="F617">
        <v>-1.0034582829534964</v>
      </c>
      <c r="G617">
        <v>5</v>
      </c>
      <c r="H617">
        <v>1</v>
      </c>
      <c r="I617">
        <v>4</v>
      </c>
      <c r="J617">
        <v>1</v>
      </c>
    </row>
    <row r="618" spans="1:10" x14ac:dyDescent="0.25">
      <c r="A618" t="s">
        <v>4645</v>
      </c>
      <c r="B618">
        <v>472</v>
      </c>
      <c r="C618">
        <v>3.820811785323972</v>
      </c>
      <c r="D618">
        <v>-1.2458814533053031</v>
      </c>
      <c r="E618">
        <v>-1.3312357644496571</v>
      </c>
      <c r="F618">
        <v>5.0948794797388619E-2</v>
      </c>
      <c r="G618">
        <v>5</v>
      </c>
      <c r="H618">
        <v>1</v>
      </c>
      <c r="I618">
        <v>1</v>
      </c>
      <c r="J618">
        <v>4</v>
      </c>
    </row>
    <row r="619" spans="1:10" x14ac:dyDescent="0.25">
      <c r="A619" t="s">
        <v>4646</v>
      </c>
      <c r="B619">
        <v>618</v>
      </c>
      <c r="C619">
        <v>1.7363004299953257</v>
      </c>
      <c r="D619">
        <v>-1.1796996484055897</v>
      </c>
      <c r="E619">
        <v>0.57061347331002366</v>
      </c>
      <c r="F619">
        <v>-0.68821856866441278</v>
      </c>
      <c r="G619">
        <v>5</v>
      </c>
      <c r="H619">
        <v>1</v>
      </c>
      <c r="I619">
        <v>4</v>
      </c>
      <c r="J619">
        <v>2</v>
      </c>
    </row>
    <row r="620" spans="1:10" x14ac:dyDescent="0.25">
      <c r="A620" t="s">
        <v>4647</v>
      </c>
      <c r="B620">
        <v>529</v>
      </c>
      <c r="C620">
        <v>1.5659094917243561</v>
      </c>
      <c r="D620">
        <v>-1.1472828360027321</v>
      </c>
      <c r="E620">
        <v>0.71387699566578611</v>
      </c>
      <c r="F620">
        <v>-1.0379816234225927</v>
      </c>
      <c r="G620">
        <v>5</v>
      </c>
      <c r="H620">
        <v>1</v>
      </c>
      <c r="I620">
        <v>5</v>
      </c>
      <c r="J620">
        <v>1</v>
      </c>
    </row>
    <row r="621" spans="1:10" x14ac:dyDescent="0.25">
      <c r="A621" t="s">
        <v>4648</v>
      </c>
      <c r="B621">
        <v>620</v>
      </c>
      <c r="C621">
        <v>1.9055080126397166</v>
      </c>
      <c r="D621">
        <v>-1.4527710825156603</v>
      </c>
      <c r="E621">
        <v>-0.35169833457648936</v>
      </c>
      <c r="F621">
        <v>-0.74941018971660878</v>
      </c>
      <c r="G621">
        <v>5</v>
      </c>
      <c r="H621">
        <v>1</v>
      </c>
      <c r="I621">
        <v>2</v>
      </c>
      <c r="J621">
        <v>2</v>
      </c>
    </row>
    <row r="622" spans="1:10" x14ac:dyDescent="0.25">
      <c r="A622" t="s">
        <v>4649</v>
      </c>
      <c r="B622">
        <v>519</v>
      </c>
      <c r="C622">
        <v>3.1164668673722877</v>
      </c>
      <c r="D622">
        <v>-0.80246244705568104</v>
      </c>
      <c r="E622">
        <v>-1.0430828621406274</v>
      </c>
      <c r="F622">
        <v>-0.62865023684852217</v>
      </c>
      <c r="G622">
        <v>5</v>
      </c>
      <c r="H622">
        <v>1</v>
      </c>
      <c r="I622">
        <v>1</v>
      </c>
      <c r="J622">
        <v>2</v>
      </c>
    </row>
    <row r="623" spans="1:10" x14ac:dyDescent="0.25">
      <c r="A623" t="s">
        <v>4650</v>
      </c>
      <c r="B623">
        <v>382</v>
      </c>
      <c r="C623">
        <v>3.1949269249707219</v>
      </c>
      <c r="D623">
        <v>-0.61479373030074824</v>
      </c>
      <c r="E623">
        <v>-0.75696149165176763</v>
      </c>
      <c r="F623">
        <v>-8.1769157224403255E-2</v>
      </c>
      <c r="G623">
        <v>5</v>
      </c>
      <c r="H623">
        <v>2</v>
      </c>
      <c r="I623">
        <v>1</v>
      </c>
      <c r="J623">
        <v>3</v>
      </c>
    </row>
    <row r="624" spans="1:10" x14ac:dyDescent="0.25">
      <c r="A624" t="s">
        <v>4651</v>
      </c>
      <c r="B624">
        <v>696</v>
      </c>
      <c r="C624">
        <v>3.3447668843378091</v>
      </c>
      <c r="D624">
        <v>-0.15995100577831767</v>
      </c>
      <c r="E624">
        <v>1.1995665722680298</v>
      </c>
      <c r="F624">
        <v>0.16925306894712949</v>
      </c>
      <c r="G624">
        <v>5</v>
      </c>
      <c r="H624">
        <v>3</v>
      </c>
      <c r="I624">
        <v>5</v>
      </c>
      <c r="J624">
        <v>4</v>
      </c>
    </row>
    <row r="625" spans="1:10" x14ac:dyDescent="0.25">
      <c r="A625" t="s">
        <v>4652</v>
      </c>
      <c r="B625">
        <v>1259</v>
      </c>
      <c r="C625">
        <v>3.3768621506297531</v>
      </c>
      <c r="D625">
        <v>-1.4988943865984847</v>
      </c>
      <c r="E625">
        <v>-0.52230368915907233</v>
      </c>
      <c r="F625">
        <v>-0.10847607632905232</v>
      </c>
      <c r="G625">
        <v>5</v>
      </c>
      <c r="H625">
        <v>1</v>
      </c>
      <c r="I625">
        <v>2</v>
      </c>
      <c r="J625">
        <v>3</v>
      </c>
    </row>
    <row r="626" spans="1:10" x14ac:dyDescent="0.25">
      <c r="A626" t="s">
        <v>4653</v>
      </c>
      <c r="B626">
        <v>568</v>
      </c>
      <c r="C626">
        <v>3.2892774305390127</v>
      </c>
      <c r="D626">
        <v>1.5345638295987787</v>
      </c>
      <c r="E626">
        <v>-0.70217117469342527</v>
      </c>
      <c r="F626">
        <v>0.32614759965398232</v>
      </c>
      <c r="G626">
        <v>5</v>
      </c>
      <c r="H626">
        <v>5</v>
      </c>
      <c r="I626">
        <v>2</v>
      </c>
      <c r="J626">
        <v>4</v>
      </c>
    </row>
    <row r="627" spans="1:10" x14ac:dyDescent="0.25">
      <c r="A627" t="s">
        <v>4654</v>
      </c>
      <c r="B627">
        <v>855</v>
      </c>
      <c r="C627">
        <v>3.6957396440186923</v>
      </c>
      <c r="D627">
        <v>-0.60440277162079536</v>
      </c>
      <c r="E627">
        <v>-1.5726540988166076</v>
      </c>
      <c r="F627">
        <v>0.37324065604858786</v>
      </c>
      <c r="G627">
        <v>5</v>
      </c>
      <c r="H627">
        <v>2</v>
      </c>
      <c r="I627">
        <v>1</v>
      </c>
      <c r="J627">
        <v>4</v>
      </c>
    </row>
    <row r="628" spans="1:10" x14ac:dyDescent="0.25">
      <c r="A628" t="s">
        <v>4655</v>
      </c>
      <c r="B628">
        <v>823</v>
      </c>
      <c r="C628">
        <v>3.0081486155336399</v>
      </c>
      <c r="D628">
        <v>-1.852054250668379</v>
      </c>
      <c r="E628">
        <v>-1.2237287416296285</v>
      </c>
      <c r="F628">
        <v>-0.14067824853394442</v>
      </c>
      <c r="G628">
        <v>5</v>
      </c>
      <c r="H628">
        <v>1</v>
      </c>
      <c r="I628">
        <v>1</v>
      </c>
      <c r="J628">
        <v>3</v>
      </c>
    </row>
    <row r="629" spans="1:10" x14ac:dyDescent="0.25">
      <c r="A629" t="s">
        <v>4656</v>
      </c>
      <c r="B629">
        <v>771</v>
      </c>
      <c r="C629">
        <v>3.3825578381085748</v>
      </c>
      <c r="D629">
        <v>-0.80740487920532611</v>
      </c>
      <c r="E629">
        <v>-1.1707216430066387</v>
      </c>
      <c r="F629">
        <v>0.4729249504030007</v>
      </c>
      <c r="G629">
        <v>5</v>
      </c>
      <c r="H629">
        <v>1</v>
      </c>
      <c r="I629">
        <v>1</v>
      </c>
      <c r="J629">
        <v>4</v>
      </c>
    </row>
    <row r="630" spans="1:10" x14ac:dyDescent="0.25">
      <c r="A630" t="s">
        <v>4657</v>
      </c>
      <c r="B630">
        <v>585</v>
      </c>
      <c r="C630">
        <v>3.2105954729188788</v>
      </c>
      <c r="D630">
        <v>3.2358484501863107</v>
      </c>
      <c r="E630">
        <v>0.84335874606517658</v>
      </c>
      <c r="F630">
        <v>0.78500995661802186</v>
      </c>
      <c r="G630">
        <v>5</v>
      </c>
      <c r="H630">
        <v>5</v>
      </c>
      <c r="I630">
        <v>5</v>
      </c>
      <c r="J630">
        <v>4</v>
      </c>
    </row>
    <row r="631" spans="1:10" x14ac:dyDescent="0.25">
      <c r="A631" t="s">
        <v>4658</v>
      </c>
      <c r="B631">
        <v>581</v>
      </c>
      <c r="C631">
        <v>1.4125377945823931</v>
      </c>
      <c r="D631">
        <v>-0.80579799040509903</v>
      </c>
      <c r="E631">
        <v>-1.4776392601218209</v>
      </c>
      <c r="F631">
        <v>-0.16871823823849763</v>
      </c>
      <c r="G631">
        <v>5</v>
      </c>
      <c r="H631">
        <v>1</v>
      </c>
      <c r="I631">
        <v>1</v>
      </c>
      <c r="J631">
        <v>3</v>
      </c>
    </row>
    <row r="632" spans="1:10" x14ac:dyDescent="0.25">
      <c r="A632" t="s">
        <v>4659</v>
      </c>
      <c r="B632">
        <v>434</v>
      </c>
      <c r="C632">
        <v>2.5764297951013395</v>
      </c>
      <c r="D632">
        <v>-0.85476488806169859</v>
      </c>
      <c r="E632">
        <v>-0.92566857281040293</v>
      </c>
      <c r="F632">
        <v>-0.65123482324937065</v>
      </c>
      <c r="G632">
        <v>5</v>
      </c>
      <c r="H632">
        <v>1</v>
      </c>
      <c r="I632">
        <v>1</v>
      </c>
      <c r="J632">
        <v>2</v>
      </c>
    </row>
    <row r="633" spans="1:10" x14ac:dyDescent="0.25">
      <c r="A633" t="s">
        <v>4660</v>
      </c>
      <c r="B633">
        <v>412</v>
      </c>
      <c r="C633">
        <v>2.2765172955260891</v>
      </c>
      <c r="D633">
        <v>-0.75845831447709455</v>
      </c>
      <c r="E633">
        <v>-0.89010347438336612</v>
      </c>
      <c r="F633">
        <v>-6.5987651132554115E-3</v>
      </c>
      <c r="G633">
        <v>5</v>
      </c>
      <c r="H633">
        <v>2</v>
      </c>
      <c r="I633">
        <v>1</v>
      </c>
      <c r="J633">
        <v>3</v>
      </c>
    </row>
    <row r="634" spans="1:10" x14ac:dyDescent="0.25">
      <c r="A634" t="s">
        <v>4661</v>
      </c>
      <c r="B634">
        <v>400</v>
      </c>
      <c r="C634">
        <v>2.1448160457951717</v>
      </c>
      <c r="D634">
        <v>0.31996193586825872</v>
      </c>
      <c r="E634">
        <v>-1.2317939627942218</v>
      </c>
      <c r="F634">
        <v>-0.105543730006776</v>
      </c>
      <c r="G634">
        <v>5</v>
      </c>
      <c r="H634">
        <v>4</v>
      </c>
      <c r="I634">
        <v>1</v>
      </c>
      <c r="J634">
        <v>3</v>
      </c>
    </row>
    <row r="635" spans="1:10" x14ac:dyDescent="0.25">
      <c r="A635" t="s">
        <v>4662</v>
      </c>
      <c r="B635">
        <v>561</v>
      </c>
      <c r="C635">
        <v>1.4347619707994625</v>
      </c>
      <c r="D635">
        <v>1.6555230305936735</v>
      </c>
      <c r="E635">
        <v>-0.8676713730899781</v>
      </c>
      <c r="F635">
        <v>0.28989190202644766</v>
      </c>
      <c r="G635">
        <v>5</v>
      </c>
      <c r="H635">
        <v>5</v>
      </c>
      <c r="I635">
        <v>1</v>
      </c>
      <c r="J635">
        <v>4</v>
      </c>
    </row>
    <row r="636" spans="1:10" x14ac:dyDescent="0.25">
      <c r="A636" t="s">
        <v>4663</v>
      </c>
      <c r="B636">
        <v>516</v>
      </c>
      <c r="C636">
        <v>1.4788083418143754</v>
      </c>
      <c r="D636">
        <v>-0.99773061274557162</v>
      </c>
      <c r="E636">
        <v>-0.33416505233355759</v>
      </c>
      <c r="F636">
        <v>-1.1885580921190639</v>
      </c>
      <c r="G636">
        <v>5</v>
      </c>
      <c r="H636">
        <v>1</v>
      </c>
      <c r="I636">
        <v>2</v>
      </c>
      <c r="J636">
        <v>1</v>
      </c>
    </row>
    <row r="637" spans="1:10" x14ac:dyDescent="0.25">
      <c r="A637" t="s">
        <v>4664</v>
      </c>
      <c r="B637">
        <v>503</v>
      </c>
      <c r="C637">
        <v>3.4841365255062806</v>
      </c>
      <c r="D637">
        <v>-0.53779618345022673</v>
      </c>
      <c r="E637">
        <v>-1.7512496977076371</v>
      </c>
      <c r="F637">
        <v>1.5409856939947533</v>
      </c>
      <c r="G637">
        <v>5</v>
      </c>
      <c r="H637">
        <v>2</v>
      </c>
      <c r="I637">
        <v>1</v>
      </c>
      <c r="J637">
        <v>5</v>
      </c>
    </row>
    <row r="638" spans="1:10" x14ac:dyDescent="0.25">
      <c r="A638" t="s">
        <v>4665</v>
      </c>
      <c r="B638">
        <v>609</v>
      </c>
      <c r="C638">
        <v>3.0739316375134429</v>
      </c>
      <c r="D638">
        <v>1.6476925470239663</v>
      </c>
      <c r="E638">
        <v>-0.88367740686333152</v>
      </c>
      <c r="F638">
        <v>1.2936362754601036</v>
      </c>
      <c r="G638">
        <v>5</v>
      </c>
      <c r="H638">
        <v>5</v>
      </c>
      <c r="I638">
        <v>1</v>
      </c>
      <c r="J638">
        <v>5</v>
      </c>
    </row>
    <row r="639" spans="1:10" x14ac:dyDescent="0.25">
      <c r="A639" t="s">
        <v>4666</v>
      </c>
      <c r="B639">
        <v>437</v>
      </c>
      <c r="C639">
        <v>3.427325007742136</v>
      </c>
      <c r="D639">
        <v>-0.5117411348948</v>
      </c>
      <c r="E639">
        <v>-1.8225538859145607</v>
      </c>
      <c r="F639">
        <v>0.9315877058587867</v>
      </c>
      <c r="G639">
        <v>5</v>
      </c>
      <c r="H639">
        <v>2</v>
      </c>
      <c r="I639">
        <v>1</v>
      </c>
      <c r="J639">
        <v>5</v>
      </c>
    </row>
    <row r="640" spans="1:10" x14ac:dyDescent="0.25">
      <c r="A640" t="s">
        <v>4667</v>
      </c>
      <c r="B640">
        <v>624</v>
      </c>
      <c r="C640">
        <v>-0.13236006156578167</v>
      </c>
      <c r="D640">
        <v>-1.1721450442362455</v>
      </c>
      <c r="E640">
        <v>-1.0628147346619885</v>
      </c>
      <c r="F640">
        <v>-0.61851740832576352</v>
      </c>
      <c r="G640">
        <v>3</v>
      </c>
      <c r="H640">
        <v>1</v>
      </c>
      <c r="I640">
        <v>1</v>
      </c>
      <c r="J640">
        <v>2</v>
      </c>
    </row>
    <row r="641" spans="1:10" x14ac:dyDescent="0.25">
      <c r="A641" t="s">
        <v>4668</v>
      </c>
      <c r="B641">
        <v>630</v>
      </c>
      <c r="C641">
        <v>1.6998601313860495</v>
      </c>
      <c r="D641">
        <v>-0.4653677969114155</v>
      </c>
      <c r="E641">
        <v>-0.90898046447626191</v>
      </c>
      <c r="F641">
        <v>-0.22714126308562776</v>
      </c>
      <c r="G641">
        <v>5</v>
      </c>
      <c r="H641">
        <v>2</v>
      </c>
      <c r="I641">
        <v>1</v>
      </c>
      <c r="J641">
        <v>3</v>
      </c>
    </row>
    <row r="642" spans="1:10" x14ac:dyDescent="0.25">
      <c r="A642" t="s">
        <v>4669</v>
      </c>
      <c r="B642">
        <v>538</v>
      </c>
      <c r="C642">
        <v>1.6767594286596434</v>
      </c>
      <c r="D642">
        <v>-0.42556350445045149</v>
      </c>
      <c r="E642">
        <v>-1.4787467507287593</v>
      </c>
      <c r="F642">
        <v>-0.39467702950651357</v>
      </c>
      <c r="G642">
        <v>5</v>
      </c>
      <c r="H642">
        <v>2</v>
      </c>
      <c r="I642">
        <v>1</v>
      </c>
      <c r="J642">
        <v>3</v>
      </c>
    </row>
    <row r="643" spans="1:10" x14ac:dyDescent="0.25">
      <c r="A643" t="s">
        <v>4670</v>
      </c>
      <c r="B643">
        <v>474</v>
      </c>
      <c r="C643">
        <v>0.61986258296618901</v>
      </c>
      <c r="D643">
        <v>-0.7315932373203633</v>
      </c>
      <c r="E643">
        <v>-1.3332399587980965</v>
      </c>
      <c r="F643">
        <v>-0.65277721952580692</v>
      </c>
      <c r="G643">
        <v>4</v>
      </c>
      <c r="H643">
        <v>2</v>
      </c>
      <c r="I643">
        <v>1</v>
      </c>
      <c r="J643">
        <v>2</v>
      </c>
    </row>
    <row r="644" spans="1:10" x14ac:dyDescent="0.25">
      <c r="A644" t="s">
        <v>4671</v>
      </c>
      <c r="B644">
        <v>486</v>
      </c>
      <c r="C644">
        <v>-0.59255309519285126</v>
      </c>
      <c r="D644">
        <v>-1.1157034394680627</v>
      </c>
      <c r="E644">
        <v>-0.28118161424162663</v>
      </c>
      <c r="F644">
        <v>-0.79605177733911048</v>
      </c>
      <c r="G644">
        <v>2</v>
      </c>
      <c r="H644">
        <v>1</v>
      </c>
      <c r="I644">
        <v>3</v>
      </c>
      <c r="J644">
        <v>2</v>
      </c>
    </row>
    <row r="645" spans="1:10" x14ac:dyDescent="0.25">
      <c r="A645" t="s">
        <v>4672</v>
      </c>
      <c r="B645">
        <v>439</v>
      </c>
      <c r="C645">
        <v>0.21864325423511921</v>
      </c>
      <c r="D645">
        <v>-1.3198630496881534</v>
      </c>
      <c r="E645">
        <v>2.0535104168272755</v>
      </c>
      <c r="F645">
        <v>-0.98840044037755026</v>
      </c>
      <c r="G645">
        <v>4</v>
      </c>
      <c r="H645">
        <v>1</v>
      </c>
      <c r="I645">
        <v>5</v>
      </c>
      <c r="J645">
        <v>1</v>
      </c>
    </row>
    <row r="646" spans="1:10" x14ac:dyDescent="0.25">
      <c r="A646" t="s">
        <v>4673</v>
      </c>
      <c r="B646">
        <v>568</v>
      </c>
      <c r="C646">
        <v>-0.52267450795230441</v>
      </c>
      <c r="D646">
        <v>-1.1622407951944582</v>
      </c>
      <c r="E646">
        <v>-0.60566933608525853</v>
      </c>
      <c r="F646">
        <v>-0.62122754135199409</v>
      </c>
      <c r="G646">
        <v>2</v>
      </c>
      <c r="H646">
        <v>1</v>
      </c>
      <c r="I646">
        <v>2</v>
      </c>
      <c r="J646">
        <v>2</v>
      </c>
    </row>
    <row r="647" spans="1:10" x14ac:dyDescent="0.25">
      <c r="A647" t="s">
        <v>4674</v>
      </c>
      <c r="B647">
        <v>593</v>
      </c>
      <c r="C647">
        <v>0.70461576486341071</v>
      </c>
      <c r="D647">
        <v>-1.0226021431933916</v>
      </c>
      <c r="E647">
        <v>-1.2924696383344358</v>
      </c>
      <c r="F647">
        <v>-1.0008234847548951</v>
      </c>
      <c r="G647">
        <v>4</v>
      </c>
      <c r="H647">
        <v>1</v>
      </c>
      <c r="I647">
        <v>1</v>
      </c>
      <c r="J647">
        <v>1</v>
      </c>
    </row>
    <row r="648" spans="1:10" x14ac:dyDescent="0.25">
      <c r="A648" t="s">
        <v>4675</v>
      </c>
      <c r="B648">
        <v>970</v>
      </c>
      <c r="C648">
        <v>2.1902881075606437</v>
      </c>
      <c r="D648">
        <v>-1.2741294002971932</v>
      </c>
      <c r="E648">
        <v>-0.34308442808575584</v>
      </c>
      <c r="F648">
        <v>-0.59453369307316439</v>
      </c>
      <c r="G648">
        <v>5</v>
      </c>
      <c r="H648">
        <v>1</v>
      </c>
      <c r="I648">
        <v>2</v>
      </c>
      <c r="J648">
        <v>2</v>
      </c>
    </row>
    <row r="649" spans="1:10" x14ac:dyDescent="0.25">
      <c r="A649" t="s">
        <v>4676</v>
      </c>
      <c r="B649">
        <v>501</v>
      </c>
      <c r="C649">
        <v>2.475685779971128</v>
      </c>
      <c r="D649">
        <v>1.4087384391731592</v>
      </c>
      <c r="E649">
        <v>-0.7110786638132861</v>
      </c>
      <c r="F649">
        <v>-0.21526842670573088</v>
      </c>
      <c r="G649">
        <v>5</v>
      </c>
      <c r="H649">
        <v>5</v>
      </c>
      <c r="I649">
        <v>2</v>
      </c>
      <c r="J649">
        <v>3</v>
      </c>
    </row>
    <row r="650" spans="1:10" x14ac:dyDescent="0.25">
      <c r="A650" t="s">
        <v>4677</v>
      </c>
      <c r="B650">
        <v>749</v>
      </c>
      <c r="C650">
        <v>2.5409768988610431</v>
      </c>
      <c r="D650">
        <v>-1.3145139030071631</v>
      </c>
      <c r="E650">
        <v>0.30646793777227266</v>
      </c>
      <c r="F650">
        <v>-0.82501323546570937</v>
      </c>
      <c r="G650">
        <v>5</v>
      </c>
      <c r="H650">
        <v>1</v>
      </c>
      <c r="I650">
        <v>4</v>
      </c>
      <c r="J650">
        <v>2</v>
      </c>
    </row>
    <row r="651" spans="1:10" x14ac:dyDescent="0.25">
      <c r="A651" t="s">
        <v>4678</v>
      </c>
      <c r="B651">
        <v>489</v>
      </c>
      <c r="C651">
        <v>1.7330671119774763</v>
      </c>
      <c r="D651">
        <v>-0.35745712637212168</v>
      </c>
      <c r="E651">
        <v>-0.78939331964431003</v>
      </c>
      <c r="F651">
        <v>-0.35183589341499188</v>
      </c>
      <c r="G651">
        <v>5</v>
      </c>
      <c r="H651">
        <v>3</v>
      </c>
      <c r="I651">
        <v>1</v>
      </c>
      <c r="J651">
        <v>3</v>
      </c>
    </row>
    <row r="652" spans="1:10" x14ac:dyDescent="0.25">
      <c r="A652" t="s">
        <v>4679</v>
      </c>
      <c r="B652">
        <v>620</v>
      </c>
      <c r="C652">
        <v>2.4423318012504258</v>
      </c>
      <c r="D652">
        <v>0.10907347046537574</v>
      </c>
      <c r="E652">
        <v>-0.74152613482341212</v>
      </c>
      <c r="F652">
        <v>-0.49332195566245485</v>
      </c>
      <c r="G652">
        <v>5</v>
      </c>
      <c r="H652">
        <v>4</v>
      </c>
      <c r="I652">
        <v>1</v>
      </c>
      <c r="J652">
        <v>2</v>
      </c>
    </row>
    <row r="653" spans="1:10" x14ac:dyDescent="0.25">
      <c r="A653" t="s">
        <v>4680</v>
      </c>
      <c r="B653">
        <v>512</v>
      </c>
      <c r="C653">
        <v>2.4115875402536511</v>
      </c>
      <c r="D653">
        <v>3.9846825656971452E-3</v>
      </c>
      <c r="E653">
        <v>-1.1675995960886141</v>
      </c>
      <c r="F653">
        <v>0.3552218063700503</v>
      </c>
      <c r="G653">
        <v>5</v>
      </c>
      <c r="H653">
        <v>3</v>
      </c>
      <c r="I653">
        <v>1</v>
      </c>
      <c r="J653">
        <v>4</v>
      </c>
    </row>
    <row r="654" spans="1:10" x14ac:dyDescent="0.25">
      <c r="A654" t="s">
        <v>4681</v>
      </c>
      <c r="B654">
        <v>432</v>
      </c>
      <c r="C654">
        <v>2.0831428685381801</v>
      </c>
      <c r="D654">
        <v>-2.1111331713000447E-3</v>
      </c>
      <c r="E654">
        <v>-0.83141791065362891</v>
      </c>
      <c r="F654">
        <v>0.33641208210685636</v>
      </c>
      <c r="G654">
        <v>5</v>
      </c>
      <c r="H654">
        <v>3</v>
      </c>
      <c r="I654">
        <v>1</v>
      </c>
      <c r="J654">
        <v>4</v>
      </c>
    </row>
    <row r="655" spans="1:10" x14ac:dyDescent="0.25">
      <c r="A655" t="s">
        <v>4682</v>
      </c>
      <c r="B655">
        <v>459</v>
      </c>
      <c r="C655">
        <v>3.0591604807779964</v>
      </c>
      <c r="D655">
        <v>-1.7070468289699152</v>
      </c>
      <c r="E655">
        <v>1.7299372403936586E-2</v>
      </c>
      <c r="F655">
        <v>-0.24417450837150395</v>
      </c>
      <c r="G655">
        <v>5</v>
      </c>
      <c r="H655">
        <v>1</v>
      </c>
      <c r="I655">
        <v>3</v>
      </c>
      <c r="J655">
        <v>3</v>
      </c>
    </row>
    <row r="656" spans="1:10" x14ac:dyDescent="0.25">
      <c r="A656" t="s">
        <v>4683</v>
      </c>
      <c r="B656">
        <v>464</v>
      </c>
      <c r="C656">
        <v>3.4182264239401139</v>
      </c>
      <c r="D656">
        <v>-3.6962724447003159E-2</v>
      </c>
      <c r="E656">
        <v>0.5425464012992508</v>
      </c>
      <c r="F656">
        <v>-0.50499699393325481</v>
      </c>
      <c r="G656">
        <v>5</v>
      </c>
      <c r="H656">
        <v>3</v>
      </c>
      <c r="I656">
        <v>4</v>
      </c>
      <c r="J656">
        <v>2</v>
      </c>
    </row>
    <row r="657" spans="1:10" x14ac:dyDescent="0.25">
      <c r="A657" t="s">
        <v>4684</v>
      </c>
      <c r="B657">
        <v>818</v>
      </c>
      <c r="C657">
        <v>2.3754903163696586</v>
      </c>
      <c r="D657">
        <v>-1.4158284043213438</v>
      </c>
      <c r="E657">
        <v>-1.5292661575826605</v>
      </c>
      <c r="F657">
        <v>-0.25343002609591503</v>
      </c>
      <c r="G657">
        <v>5</v>
      </c>
      <c r="H657">
        <v>1</v>
      </c>
      <c r="I657">
        <v>1</v>
      </c>
      <c r="J657">
        <v>3</v>
      </c>
    </row>
    <row r="658" spans="1:10" x14ac:dyDescent="0.25">
      <c r="A658" t="s">
        <v>4685</v>
      </c>
      <c r="B658">
        <v>581</v>
      </c>
      <c r="C658">
        <v>2.4881241807696592</v>
      </c>
      <c r="D658">
        <v>0.4950010308554989</v>
      </c>
      <c r="E658">
        <v>1.7768464472259671</v>
      </c>
      <c r="F658">
        <v>8.1535729495160636E-2</v>
      </c>
      <c r="G658">
        <v>5</v>
      </c>
      <c r="H658">
        <v>4</v>
      </c>
      <c r="I658">
        <v>5</v>
      </c>
      <c r="J658">
        <v>4</v>
      </c>
    </row>
    <row r="659" spans="1:10" x14ac:dyDescent="0.25">
      <c r="A659" t="s">
        <v>4686</v>
      </c>
      <c r="B659">
        <v>595</v>
      </c>
      <c r="C659">
        <v>1.8983779217008756</v>
      </c>
      <c r="D659">
        <v>-0.41272857058635676</v>
      </c>
      <c r="E659">
        <v>-1.3295654499470331</v>
      </c>
      <c r="F659">
        <v>-0.91438586077787165</v>
      </c>
      <c r="G659">
        <v>5</v>
      </c>
      <c r="H659">
        <v>3</v>
      </c>
      <c r="I659">
        <v>1</v>
      </c>
      <c r="J659">
        <v>1</v>
      </c>
    </row>
    <row r="660" spans="1:10" x14ac:dyDescent="0.25">
      <c r="A660" t="s">
        <v>4687</v>
      </c>
      <c r="B660">
        <v>722</v>
      </c>
      <c r="C660">
        <v>1.9606056200869633</v>
      </c>
      <c r="D660">
        <v>-1.0113981318988934</v>
      </c>
      <c r="E660">
        <v>-1.3731981679734757</v>
      </c>
      <c r="F660">
        <v>-0.74384008725187656</v>
      </c>
      <c r="G660">
        <v>5</v>
      </c>
      <c r="H660">
        <v>1</v>
      </c>
      <c r="I660">
        <v>1</v>
      </c>
      <c r="J660">
        <v>2</v>
      </c>
    </row>
    <row r="661" spans="1:10" x14ac:dyDescent="0.25">
      <c r="A661" t="s">
        <v>4688</v>
      </c>
      <c r="B661">
        <v>438</v>
      </c>
      <c r="C661">
        <v>2.638628169658265</v>
      </c>
      <c r="D661">
        <v>-0.71271112995228847</v>
      </c>
      <c r="E661">
        <v>-1.1737989007764944</v>
      </c>
      <c r="F661">
        <v>-0.22035764955143738</v>
      </c>
      <c r="G661">
        <v>5</v>
      </c>
      <c r="H661">
        <v>2</v>
      </c>
      <c r="I661">
        <v>1</v>
      </c>
      <c r="J661">
        <v>3</v>
      </c>
    </row>
    <row r="662" spans="1:10" x14ac:dyDescent="0.25">
      <c r="A662" t="s">
        <v>4689</v>
      </c>
      <c r="B662">
        <v>515</v>
      </c>
      <c r="C662">
        <v>1.859328538413709</v>
      </c>
      <c r="D662">
        <v>-1.3011020007433047</v>
      </c>
      <c r="E662">
        <v>-1.6106916559173954</v>
      </c>
      <c r="F662">
        <v>-0.5467640877445451</v>
      </c>
      <c r="G662">
        <v>5</v>
      </c>
      <c r="H662">
        <v>1</v>
      </c>
      <c r="I662">
        <v>1</v>
      </c>
      <c r="J662">
        <v>2</v>
      </c>
    </row>
    <row r="663" spans="1:10" x14ac:dyDescent="0.25">
      <c r="A663" t="s">
        <v>4690</v>
      </c>
      <c r="B663">
        <v>539</v>
      </c>
      <c r="C663">
        <v>1.1249859500664963</v>
      </c>
      <c r="D663">
        <v>4.7326602489711211E-2</v>
      </c>
      <c r="E663">
        <v>-1.0968671385238389</v>
      </c>
      <c r="F663">
        <v>0.3812009066608526</v>
      </c>
      <c r="G663">
        <v>5</v>
      </c>
      <c r="H663">
        <v>4</v>
      </c>
      <c r="I663">
        <v>1</v>
      </c>
      <c r="J663">
        <v>4</v>
      </c>
    </row>
    <row r="664" spans="1:10" x14ac:dyDescent="0.25">
      <c r="A664" t="s">
        <v>4691</v>
      </c>
      <c r="B664">
        <v>495</v>
      </c>
      <c r="C664">
        <v>1.0800245609834251</v>
      </c>
      <c r="D664">
        <v>-0.59428262257072528</v>
      </c>
      <c r="E664">
        <v>-0.91273123741489304</v>
      </c>
      <c r="F664">
        <v>-0.98723631353910624</v>
      </c>
      <c r="G664">
        <v>5</v>
      </c>
      <c r="H664">
        <v>2</v>
      </c>
      <c r="I664">
        <v>1</v>
      </c>
      <c r="J664">
        <v>1</v>
      </c>
    </row>
    <row r="665" spans="1:10" x14ac:dyDescent="0.25">
      <c r="A665" t="s">
        <v>4692</v>
      </c>
      <c r="B665">
        <v>847</v>
      </c>
      <c r="C665">
        <v>2.4828718590117127</v>
      </c>
      <c r="D665">
        <v>-1.8022358878641349</v>
      </c>
      <c r="E665">
        <v>-0.76268738861369634</v>
      </c>
      <c r="F665">
        <v>-0.16713137888761684</v>
      </c>
      <c r="G665">
        <v>5</v>
      </c>
      <c r="H665">
        <v>1</v>
      </c>
      <c r="I665">
        <v>1</v>
      </c>
      <c r="J665">
        <v>3</v>
      </c>
    </row>
    <row r="666" spans="1:10" x14ac:dyDescent="0.25">
      <c r="A666" t="s">
        <v>4693</v>
      </c>
      <c r="B666">
        <v>297</v>
      </c>
      <c r="C666">
        <v>3.8553218008952062</v>
      </c>
      <c r="D666">
        <v>-2.5517965967143619E-2</v>
      </c>
      <c r="E666">
        <v>0.16339598449060919</v>
      </c>
      <c r="F666">
        <v>-0.33898044716372477</v>
      </c>
      <c r="G666">
        <v>5</v>
      </c>
      <c r="H666">
        <v>3</v>
      </c>
      <c r="I666">
        <v>4</v>
      </c>
      <c r="J666">
        <v>3</v>
      </c>
    </row>
    <row r="667" spans="1:10" x14ac:dyDescent="0.25">
      <c r="A667" t="s">
        <v>4694</v>
      </c>
      <c r="B667">
        <v>617</v>
      </c>
      <c r="C667">
        <v>3.2438015554978525</v>
      </c>
      <c r="D667">
        <v>-0.40162616902580417</v>
      </c>
      <c r="E667">
        <v>-1.0978873045505355</v>
      </c>
      <c r="F667">
        <v>0.11734765332450808</v>
      </c>
      <c r="G667">
        <v>5</v>
      </c>
      <c r="H667">
        <v>3</v>
      </c>
      <c r="I667">
        <v>1</v>
      </c>
      <c r="J667">
        <v>4</v>
      </c>
    </row>
    <row r="668" spans="1:10" x14ac:dyDescent="0.25">
      <c r="A668" t="s">
        <v>4695</v>
      </c>
      <c r="B668">
        <v>608</v>
      </c>
      <c r="C668">
        <v>2.6097477381025014</v>
      </c>
      <c r="D668">
        <v>-1.424139459588512</v>
      </c>
      <c r="E668">
        <v>-0.66156037453960603</v>
      </c>
      <c r="F668">
        <v>2.3239217373978882E-2</v>
      </c>
      <c r="G668">
        <v>5</v>
      </c>
      <c r="H668">
        <v>1</v>
      </c>
      <c r="I668">
        <v>2</v>
      </c>
      <c r="J668">
        <v>3</v>
      </c>
    </row>
    <row r="669" spans="1:10" x14ac:dyDescent="0.25">
      <c r="A669" t="s">
        <v>4696</v>
      </c>
      <c r="B669">
        <v>701</v>
      </c>
      <c r="C669">
        <v>2.0654786783994625</v>
      </c>
      <c r="D669">
        <v>-1.0410007580164993</v>
      </c>
      <c r="E669">
        <v>0.45871334958388693</v>
      </c>
      <c r="F669">
        <v>-0.22283271176570724</v>
      </c>
      <c r="G669">
        <v>5</v>
      </c>
      <c r="H669">
        <v>1</v>
      </c>
      <c r="I669">
        <v>4</v>
      </c>
      <c r="J669">
        <v>3</v>
      </c>
    </row>
    <row r="670" spans="1:10" x14ac:dyDescent="0.25">
      <c r="A670" t="s">
        <v>4697</v>
      </c>
      <c r="B670">
        <v>638</v>
      </c>
      <c r="C670">
        <v>2.613121620678946</v>
      </c>
      <c r="D670">
        <v>0.20921385235720533</v>
      </c>
      <c r="E670">
        <v>-0.33768325971779312</v>
      </c>
      <c r="F670">
        <v>0.19219779826982591</v>
      </c>
      <c r="G670">
        <v>5</v>
      </c>
      <c r="H670">
        <v>4</v>
      </c>
      <c r="I670">
        <v>2</v>
      </c>
      <c r="J670">
        <v>4</v>
      </c>
    </row>
    <row r="671" spans="1:10" x14ac:dyDescent="0.25">
      <c r="A671" t="s">
        <v>4698</v>
      </c>
      <c r="B671">
        <v>1200</v>
      </c>
      <c r="C671">
        <v>2.810475210683415</v>
      </c>
      <c r="D671">
        <v>-1.1834929925367865</v>
      </c>
      <c r="E671">
        <v>-1.4872016817538261</v>
      </c>
      <c r="F671">
        <v>0.21189746925425379</v>
      </c>
      <c r="G671">
        <v>5</v>
      </c>
      <c r="H671">
        <v>1</v>
      </c>
      <c r="I671">
        <v>1</v>
      </c>
      <c r="J671">
        <v>4</v>
      </c>
    </row>
    <row r="672" spans="1:10" x14ac:dyDescent="0.25">
      <c r="A672" t="s">
        <v>4699</v>
      </c>
      <c r="B672">
        <v>800</v>
      </c>
      <c r="C672">
        <v>3.3470702476697989</v>
      </c>
      <c r="D672">
        <v>-1.2814708949571374</v>
      </c>
      <c r="E672">
        <v>-0.84890221542223532</v>
      </c>
      <c r="F672">
        <v>0.42468030302666659</v>
      </c>
      <c r="G672">
        <v>5</v>
      </c>
      <c r="H672">
        <v>1</v>
      </c>
      <c r="I672">
        <v>1</v>
      </c>
      <c r="J672">
        <v>4</v>
      </c>
    </row>
    <row r="673" spans="1:10" x14ac:dyDescent="0.25">
      <c r="A673" t="s">
        <v>4700</v>
      </c>
      <c r="B673">
        <v>951</v>
      </c>
      <c r="C673">
        <v>2.7436115824560927</v>
      </c>
      <c r="D673">
        <v>-1.2797246201831483</v>
      </c>
      <c r="E673">
        <v>-0.41394154781787929</v>
      </c>
      <c r="F673">
        <v>9.4369921343140373E-4</v>
      </c>
      <c r="G673">
        <v>5</v>
      </c>
      <c r="H673">
        <v>1</v>
      </c>
      <c r="I673">
        <v>2</v>
      </c>
      <c r="J673">
        <v>3</v>
      </c>
    </row>
    <row r="674" spans="1:10" x14ac:dyDescent="0.25">
      <c r="A674" t="s">
        <v>4701</v>
      </c>
      <c r="B674">
        <v>980</v>
      </c>
      <c r="C674">
        <v>2.6614158133681372</v>
      </c>
      <c r="D674">
        <v>-1.3031877030334698</v>
      </c>
      <c r="E674">
        <v>-0.31616248245901946</v>
      </c>
      <c r="F674">
        <v>0.30192255028660708</v>
      </c>
      <c r="G674">
        <v>5</v>
      </c>
      <c r="H674">
        <v>1</v>
      </c>
      <c r="I674">
        <v>2</v>
      </c>
      <c r="J674">
        <v>4</v>
      </c>
    </row>
    <row r="675" spans="1:10" x14ac:dyDescent="0.25">
      <c r="A675" t="s">
        <v>4702</v>
      </c>
      <c r="B675">
        <v>640</v>
      </c>
      <c r="C675">
        <v>0.44455206158517635</v>
      </c>
      <c r="D675">
        <v>-1.2162104641810152</v>
      </c>
      <c r="E675">
        <v>-0.670786019958448</v>
      </c>
      <c r="F675">
        <v>-0.42001275114070535</v>
      </c>
      <c r="G675">
        <v>4</v>
      </c>
      <c r="H675">
        <v>1</v>
      </c>
      <c r="I675">
        <v>2</v>
      </c>
      <c r="J675">
        <v>3</v>
      </c>
    </row>
    <row r="676" spans="1:10" x14ac:dyDescent="0.25">
      <c r="A676" t="s">
        <v>4703</v>
      </c>
      <c r="B676">
        <v>658</v>
      </c>
      <c r="C676">
        <v>-7.1688729712673413E-2</v>
      </c>
      <c r="D676">
        <v>-1.7287779317425005</v>
      </c>
      <c r="E676">
        <v>0.37966194168835732</v>
      </c>
      <c r="F676">
        <v>-0.94000197461693635</v>
      </c>
      <c r="G676">
        <v>3</v>
      </c>
      <c r="H676">
        <v>1</v>
      </c>
      <c r="I676">
        <v>4</v>
      </c>
      <c r="J676">
        <v>1</v>
      </c>
    </row>
    <row r="677" spans="1:10" x14ac:dyDescent="0.25">
      <c r="A677" t="s">
        <v>4704</v>
      </c>
      <c r="B677">
        <v>903</v>
      </c>
      <c r="C677">
        <v>2.1866902774817283</v>
      </c>
      <c r="D677">
        <v>0.55004210146307664</v>
      </c>
      <c r="E677">
        <v>1.4614040880471759</v>
      </c>
      <c r="F677">
        <v>-7.6553862934362671E-2</v>
      </c>
      <c r="G677">
        <v>5</v>
      </c>
      <c r="H677">
        <v>4</v>
      </c>
      <c r="I677">
        <v>5</v>
      </c>
      <c r="J677">
        <v>3</v>
      </c>
    </row>
    <row r="678" spans="1:10" x14ac:dyDescent="0.25">
      <c r="A678" t="s">
        <v>4705</v>
      </c>
      <c r="B678">
        <v>264</v>
      </c>
      <c r="C678">
        <v>-0.10499857653883166</v>
      </c>
      <c r="D678">
        <v>-1.1780139986984981</v>
      </c>
      <c r="E678">
        <v>-0.62598012719165319</v>
      </c>
      <c r="F678">
        <v>-0.9840716109909351</v>
      </c>
      <c r="G678">
        <v>3</v>
      </c>
      <c r="H678">
        <v>1</v>
      </c>
      <c r="I678">
        <v>2</v>
      </c>
      <c r="J678">
        <v>1</v>
      </c>
    </row>
    <row r="679" spans="1:10" x14ac:dyDescent="0.25">
      <c r="A679" t="s">
        <v>4706</v>
      </c>
      <c r="B679">
        <v>427</v>
      </c>
      <c r="C679">
        <v>-0.99025178017183846</v>
      </c>
      <c r="D679">
        <v>-1.3647506643397198</v>
      </c>
      <c r="E679">
        <v>-0.12755344933141657</v>
      </c>
      <c r="F679">
        <v>-0.4379563921277525</v>
      </c>
      <c r="G679">
        <v>1</v>
      </c>
      <c r="H679">
        <v>1</v>
      </c>
      <c r="I679">
        <v>3</v>
      </c>
      <c r="J679">
        <v>3</v>
      </c>
    </row>
    <row r="680" spans="1:10" x14ac:dyDescent="0.25">
      <c r="A680" t="s">
        <v>4707</v>
      </c>
      <c r="B680">
        <v>501</v>
      </c>
      <c r="C680">
        <v>-1.0178106546922354</v>
      </c>
      <c r="D680">
        <v>-1.2423774677645856</v>
      </c>
      <c r="E680">
        <v>-0.44833421514986332</v>
      </c>
      <c r="F680">
        <v>-0.97061515564149681</v>
      </c>
      <c r="G680">
        <v>1</v>
      </c>
      <c r="H680">
        <v>1</v>
      </c>
      <c r="I680">
        <v>2</v>
      </c>
      <c r="J680">
        <v>1</v>
      </c>
    </row>
    <row r="681" spans="1:10" x14ac:dyDescent="0.25">
      <c r="A681" t="s">
        <v>4708</v>
      </c>
      <c r="B681">
        <v>409</v>
      </c>
      <c r="C681">
        <v>-0.90836854990538818</v>
      </c>
      <c r="D681">
        <v>-1.2003974809122706</v>
      </c>
      <c r="E681">
        <v>-0.51460672725588696</v>
      </c>
      <c r="F681">
        <v>-1.0320563634350535</v>
      </c>
      <c r="G681">
        <v>1</v>
      </c>
      <c r="H681">
        <v>1</v>
      </c>
      <c r="I681">
        <v>2</v>
      </c>
      <c r="J681">
        <v>1</v>
      </c>
    </row>
    <row r="682" spans="1:10" x14ac:dyDescent="0.25">
      <c r="A682" t="s">
        <v>4709</v>
      </c>
      <c r="B682">
        <v>455</v>
      </c>
      <c r="C682">
        <v>-1.1473303670913555</v>
      </c>
      <c r="D682">
        <v>-1.006845384786885</v>
      </c>
      <c r="E682">
        <v>-5.2049034747727083E-2</v>
      </c>
      <c r="F682">
        <v>-0.46597355971893317</v>
      </c>
      <c r="G682">
        <v>1</v>
      </c>
      <c r="H682">
        <v>1</v>
      </c>
      <c r="I682">
        <v>3</v>
      </c>
      <c r="J682">
        <v>3</v>
      </c>
    </row>
    <row r="683" spans="1:10" x14ac:dyDescent="0.25">
      <c r="A683" t="s">
        <v>4710</v>
      </c>
      <c r="B683">
        <v>685</v>
      </c>
      <c r="C683">
        <v>-0.65731461223315168</v>
      </c>
      <c r="D683">
        <v>-0.57594470774324869</v>
      </c>
      <c r="E683">
        <v>-9.3142044835164334E-2</v>
      </c>
      <c r="F683">
        <v>-0.58763826731794966</v>
      </c>
      <c r="G683">
        <v>2</v>
      </c>
      <c r="H683">
        <v>2</v>
      </c>
      <c r="I683">
        <v>3</v>
      </c>
      <c r="J683">
        <v>2</v>
      </c>
    </row>
    <row r="684" spans="1:10" x14ac:dyDescent="0.25">
      <c r="A684" t="s">
        <v>4711</v>
      </c>
      <c r="B684">
        <v>499</v>
      </c>
      <c r="C684">
        <v>-1.0154685189514399</v>
      </c>
      <c r="D684">
        <v>-0.86713378442445066</v>
      </c>
      <c r="E684">
        <v>-0.23588922027002057</v>
      </c>
      <c r="F684">
        <v>-0.47974796859675972</v>
      </c>
      <c r="G684">
        <v>1</v>
      </c>
      <c r="H684">
        <v>1</v>
      </c>
      <c r="I684">
        <v>3</v>
      </c>
      <c r="J684">
        <v>3</v>
      </c>
    </row>
    <row r="685" spans="1:10" x14ac:dyDescent="0.25">
      <c r="A685" t="s">
        <v>4712</v>
      </c>
      <c r="B685">
        <v>441</v>
      </c>
      <c r="C685">
        <v>-3.4874714886149745E-2</v>
      </c>
      <c r="D685">
        <v>-1.1901730251015197</v>
      </c>
      <c r="E685">
        <v>0.23655878288791843</v>
      </c>
      <c r="F685">
        <v>1.9384304207693104E-2</v>
      </c>
      <c r="G685">
        <v>3</v>
      </c>
      <c r="H685">
        <v>1</v>
      </c>
      <c r="I685">
        <v>4</v>
      </c>
      <c r="J685">
        <v>3</v>
      </c>
    </row>
    <row r="686" spans="1:10" x14ac:dyDescent="0.25">
      <c r="A686" t="s">
        <v>4713</v>
      </c>
      <c r="B686">
        <v>371</v>
      </c>
      <c r="C686">
        <v>1.1945296403954836E-2</v>
      </c>
      <c r="D686">
        <v>-1.0808835248346274</v>
      </c>
      <c r="E686">
        <v>-0.13291104502618142</v>
      </c>
      <c r="F686">
        <v>-1.2345325479052005</v>
      </c>
      <c r="G686">
        <v>4</v>
      </c>
      <c r="H686">
        <v>1</v>
      </c>
      <c r="I686">
        <v>3</v>
      </c>
      <c r="J686">
        <v>1</v>
      </c>
    </row>
    <row r="687" spans="1:10" x14ac:dyDescent="0.25">
      <c r="A687" t="s">
        <v>4714</v>
      </c>
      <c r="B687">
        <v>444</v>
      </c>
      <c r="C687">
        <v>0.11211740590505402</v>
      </c>
      <c r="D687">
        <v>-0.31485352161983687</v>
      </c>
      <c r="E687">
        <v>0.75548419888396379</v>
      </c>
      <c r="F687">
        <v>-4.1187855417659375E-2</v>
      </c>
      <c r="G687">
        <v>4</v>
      </c>
      <c r="H687">
        <v>3</v>
      </c>
      <c r="I687">
        <v>5</v>
      </c>
      <c r="J687">
        <v>3</v>
      </c>
    </row>
    <row r="688" spans="1:10" x14ac:dyDescent="0.25">
      <c r="A688" t="s">
        <v>4715</v>
      </c>
      <c r="B688">
        <v>461</v>
      </c>
      <c r="C688">
        <v>-0.51051411245080669</v>
      </c>
      <c r="D688">
        <v>-1.232080642156115</v>
      </c>
      <c r="E688">
        <v>-0.16982103671952237</v>
      </c>
      <c r="F688">
        <v>-1.1362159229109179</v>
      </c>
      <c r="G688">
        <v>2</v>
      </c>
      <c r="H688">
        <v>1</v>
      </c>
      <c r="I688">
        <v>3</v>
      </c>
      <c r="J688">
        <v>1</v>
      </c>
    </row>
    <row r="689" spans="1:10" x14ac:dyDescent="0.25">
      <c r="A689" t="s">
        <v>4716</v>
      </c>
      <c r="B689">
        <v>545</v>
      </c>
      <c r="C689">
        <v>-3.5474250066267018E-2</v>
      </c>
      <c r="D689">
        <v>-0.15070180339943628</v>
      </c>
      <c r="E689">
        <v>-3.1707849742879379E-2</v>
      </c>
      <c r="F689">
        <v>-0.19961600097354498</v>
      </c>
      <c r="G689">
        <v>3</v>
      </c>
      <c r="H689">
        <v>3</v>
      </c>
      <c r="I689">
        <v>3</v>
      </c>
      <c r="J689">
        <v>3</v>
      </c>
    </row>
    <row r="690" spans="1:10" x14ac:dyDescent="0.25">
      <c r="A690" t="s">
        <v>4717</v>
      </c>
      <c r="B690">
        <v>585</v>
      </c>
      <c r="C690">
        <v>-0.33588685217582875</v>
      </c>
      <c r="D690">
        <v>-0.45485912698607001</v>
      </c>
      <c r="E690">
        <v>-0.58130159827642947</v>
      </c>
      <c r="F690">
        <v>-0.28626891610672267</v>
      </c>
      <c r="G690">
        <v>3</v>
      </c>
      <c r="H690">
        <v>2</v>
      </c>
      <c r="I690">
        <v>2</v>
      </c>
      <c r="J690">
        <v>3</v>
      </c>
    </row>
    <row r="691" spans="1:10" x14ac:dyDescent="0.25">
      <c r="A691" t="s">
        <v>4718</v>
      </c>
      <c r="B691">
        <v>664</v>
      </c>
      <c r="C691">
        <v>-0.58213606963879139</v>
      </c>
      <c r="D691">
        <v>-1.1351355159395438</v>
      </c>
      <c r="E691">
        <v>-0.46520005078796905</v>
      </c>
      <c r="F691">
        <v>8.2879073188863714E-2</v>
      </c>
      <c r="G691">
        <v>2</v>
      </c>
      <c r="H691">
        <v>1</v>
      </c>
      <c r="I691">
        <v>2</v>
      </c>
      <c r="J691">
        <v>4</v>
      </c>
    </row>
    <row r="692" spans="1:10" x14ac:dyDescent="0.25">
      <c r="A692" t="s">
        <v>4719</v>
      </c>
      <c r="B692">
        <v>457</v>
      </c>
      <c r="C692">
        <v>-0.36512032208857514</v>
      </c>
      <c r="D692">
        <v>-1.1749749638690818</v>
      </c>
      <c r="E692">
        <v>0.43236598406512594</v>
      </c>
      <c r="F692">
        <v>-0.84768456679295023</v>
      </c>
      <c r="G692">
        <v>3</v>
      </c>
      <c r="H692">
        <v>1</v>
      </c>
      <c r="I692">
        <v>4</v>
      </c>
      <c r="J692">
        <v>2</v>
      </c>
    </row>
    <row r="693" spans="1:10" x14ac:dyDescent="0.25">
      <c r="A693" t="s">
        <v>4720</v>
      </c>
      <c r="B693">
        <v>489</v>
      </c>
      <c r="C693">
        <v>-0.66486349332782435</v>
      </c>
      <c r="D693">
        <v>-0.69936009695342172</v>
      </c>
      <c r="E693">
        <v>0.38006598779383205</v>
      </c>
      <c r="F693">
        <v>-0.30520391769464505</v>
      </c>
      <c r="G693">
        <v>2</v>
      </c>
      <c r="H693">
        <v>2</v>
      </c>
      <c r="I693">
        <v>4</v>
      </c>
      <c r="J693">
        <v>3</v>
      </c>
    </row>
    <row r="694" spans="1:10" x14ac:dyDescent="0.25">
      <c r="A694" t="s">
        <v>4721</v>
      </c>
      <c r="B694">
        <v>396</v>
      </c>
      <c r="C694">
        <v>0.1458362424701779</v>
      </c>
      <c r="D694">
        <v>-1.1148727014416351</v>
      </c>
      <c r="E694">
        <v>-7.4157231340636148E-2</v>
      </c>
      <c r="F694">
        <v>-0.2354955824164664</v>
      </c>
      <c r="G694">
        <v>4</v>
      </c>
      <c r="H694">
        <v>1</v>
      </c>
      <c r="I694">
        <v>3</v>
      </c>
      <c r="J694">
        <v>3</v>
      </c>
    </row>
    <row r="695" spans="1:10" x14ac:dyDescent="0.25">
      <c r="A695" t="s">
        <v>4722</v>
      </c>
      <c r="B695">
        <v>589</v>
      </c>
      <c r="C695">
        <v>0.59427935378308638</v>
      </c>
      <c r="D695">
        <v>-2.3706009037153114E-2</v>
      </c>
      <c r="E695">
        <v>-0.50904335300251091</v>
      </c>
      <c r="F695">
        <v>0.98028826032551231</v>
      </c>
      <c r="G695">
        <v>4</v>
      </c>
      <c r="H695">
        <v>3</v>
      </c>
      <c r="I695">
        <v>2</v>
      </c>
      <c r="J695">
        <v>5</v>
      </c>
    </row>
    <row r="696" spans="1:10" x14ac:dyDescent="0.25">
      <c r="A696" t="s">
        <v>4723</v>
      </c>
      <c r="B696">
        <v>477</v>
      </c>
      <c r="C696">
        <v>-5.5404213475620918E-2</v>
      </c>
      <c r="D696">
        <v>-0.69079362949930001</v>
      </c>
      <c r="E696">
        <v>-4.4194583852740929E-2</v>
      </c>
      <c r="F696">
        <v>-0.39290113342803723</v>
      </c>
      <c r="G696">
        <v>3</v>
      </c>
      <c r="H696">
        <v>2</v>
      </c>
      <c r="I696">
        <v>3</v>
      </c>
      <c r="J696">
        <v>3</v>
      </c>
    </row>
    <row r="697" spans="1:10" x14ac:dyDescent="0.25">
      <c r="A697" t="s">
        <v>4724</v>
      </c>
      <c r="B697">
        <v>403</v>
      </c>
      <c r="C697">
        <v>-8.1766825519365635E-2</v>
      </c>
      <c r="D697">
        <v>-0.75939211221704628</v>
      </c>
      <c r="E697">
        <v>-0.7028318576507312</v>
      </c>
      <c r="F697">
        <v>-0.3051996867819522</v>
      </c>
      <c r="G697">
        <v>3</v>
      </c>
      <c r="H697">
        <v>2</v>
      </c>
      <c r="I697">
        <v>2</v>
      </c>
      <c r="J697">
        <v>3</v>
      </c>
    </row>
    <row r="698" spans="1:10" x14ac:dyDescent="0.25">
      <c r="A698" t="s">
        <v>4725</v>
      </c>
      <c r="B698">
        <v>405</v>
      </c>
      <c r="C698">
        <v>-9.5684485296882699E-2</v>
      </c>
      <c r="D698">
        <v>-0.41887992429385373</v>
      </c>
      <c r="E698">
        <v>4.7549918409460303E-2</v>
      </c>
      <c r="F698">
        <v>0.60220583346827017</v>
      </c>
      <c r="G698">
        <v>3</v>
      </c>
      <c r="H698">
        <v>2</v>
      </c>
      <c r="I698">
        <v>3</v>
      </c>
      <c r="J698">
        <v>4</v>
      </c>
    </row>
    <row r="699" spans="1:10" x14ac:dyDescent="0.25">
      <c r="A699" t="s">
        <v>4726</v>
      </c>
      <c r="B699">
        <v>434</v>
      </c>
      <c r="C699">
        <v>-0.33818071583133313</v>
      </c>
      <c r="D699">
        <v>-0.79289515025593427</v>
      </c>
      <c r="E699">
        <v>0.59051809459384752</v>
      </c>
      <c r="F699">
        <v>-0.15734360921691554</v>
      </c>
      <c r="G699">
        <v>3</v>
      </c>
      <c r="H699">
        <v>2</v>
      </c>
      <c r="I699">
        <v>5</v>
      </c>
      <c r="J699">
        <v>3</v>
      </c>
    </row>
    <row r="700" spans="1:10" x14ac:dyDescent="0.25">
      <c r="A700" t="s">
        <v>4727</v>
      </c>
      <c r="B700">
        <v>453</v>
      </c>
      <c r="C700">
        <v>-7.6724214590069811E-2</v>
      </c>
      <c r="D700">
        <v>-0.85855594422152814</v>
      </c>
      <c r="E700">
        <v>-9.1078271208573591E-2</v>
      </c>
      <c r="F700">
        <v>-0.34617207625022839</v>
      </c>
      <c r="G700">
        <v>3</v>
      </c>
      <c r="H700">
        <v>1</v>
      </c>
      <c r="I700">
        <v>3</v>
      </c>
      <c r="J700">
        <v>3</v>
      </c>
    </row>
    <row r="701" spans="1:10" x14ac:dyDescent="0.25">
      <c r="A701" t="s">
        <v>4728</v>
      </c>
      <c r="B701">
        <v>634</v>
      </c>
      <c r="C701">
        <v>-0.35978732227754895</v>
      </c>
      <c r="D701">
        <v>-0.63630802926713581</v>
      </c>
      <c r="E701">
        <v>0.19827002958724768</v>
      </c>
      <c r="F701">
        <v>-0.33670172030526069</v>
      </c>
      <c r="G701">
        <v>3</v>
      </c>
      <c r="H701">
        <v>2</v>
      </c>
      <c r="I701">
        <v>4</v>
      </c>
      <c r="J701">
        <v>3</v>
      </c>
    </row>
    <row r="702" spans="1:10" x14ac:dyDescent="0.25">
      <c r="A702" t="s">
        <v>4729</v>
      </c>
      <c r="B702">
        <v>412</v>
      </c>
      <c r="C702">
        <v>0.67015311178956793</v>
      </c>
      <c r="D702">
        <v>0.16905460350913629</v>
      </c>
      <c r="E702">
        <v>-0.22105046820124577</v>
      </c>
      <c r="F702">
        <v>8.4607782502662973E-2</v>
      </c>
      <c r="G702">
        <v>4</v>
      </c>
      <c r="H702">
        <v>4</v>
      </c>
      <c r="I702">
        <v>3</v>
      </c>
      <c r="J702">
        <v>4</v>
      </c>
    </row>
    <row r="703" spans="1:10" x14ac:dyDescent="0.25">
      <c r="A703" t="s">
        <v>4730</v>
      </c>
      <c r="B703">
        <v>560</v>
      </c>
      <c r="C703">
        <v>3.1969535966023241E-2</v>
      </c>
      <c r="D703">
        <v>0.61669977256485153</v>
      </c>
      <c r="E703">
        <v>-0.42197781417801011</v>
      </c>
      <c r="F703">
        <v>0.30634217824911003</v>
      </c>
      <c r="G703">
        <v>4</v>
      </c>
      <c r="H703">
        <v>4</v>
      </c>
      <c r="I703">
        <v>2</v>
      </c>
      <c r="J703">
        <v>4</v>
      </c>
    </row>
    <row r="704" spans="1:10" x14ac:dyDescent="0.25">
      <c r="A704" t="s">
        <v>4731</v>
      </c>
      <c r="B704">
        <v>426</v>
      </c>
      <c r="C704">
        <v>0.18140598761685689</v>
      </c>
      <c r="D704">
        <v>-0.4342279209997022</v>
      </c>
      <c r="E704">
        <v>-1.5937483006124912E-2</v>
      </c>
      <c r="F704">
        <v>-0.4549726078519124</v>
      </c>
      <c r="G704">
        <v>4</v>
      </c>
      <c r="H704">
        <v>2</v>
      </c>
      <c r="I704">
        <v>3</v>
      </c>
      <c r="J704">
        <v>3</v>
      </c>
    </row>
    <row r="705" spans="1:10" x14ac:dyDescent="0.25">
      <c r="A705" t="s">
        <v>4732</v>
      </c>
      <c r="B705">
        <v>587</v>
      </c>
      <c r="C705">
        <v>-0.63868578840445112</v>
      </c>
      <c r="D705">
        <v>-0.33230147586057884</v>
      </c>
      <c r="E705">
        <v>-0.20508939519192873</v>
      </c>
      <c r="F705">
        <v>0.23472488999566349</v>
      </c>
      <c r="G705">
        <v>2</v>
      </c>
      <c r="H705">
        <v>3</v>
      </c>
      <c r="I705">
        <v>3</v>
      </c>
      <c r="J705">
        <v>4</v>
      </c>
    </row>
    <row r="706" spans="1:10" x14ac:dyDescent="0.25">
      <c r="A706" t="s">
        <v>4733</v>
      </c>
      <c r="B706">
        <v>421</v>
      </c>
      <c r="C706">
        <v>0.10478679844435083</v>
      </c>
      <c r="D706">
        <v>-0.5081323064837403</v>
      </c>
      <c r="E706">
        <v>0.58810969511446287</v>
      </c>
      <c r="F706">
        <v>0.36462985699759431</v>
      </c>
      <c r="G706">
        <v>4</v>
      </c>
      <c r="H706">
        <v>2</v>
      </c>
      <c r="I706">
        <v>4</v>
      </c>
      <c r="J706">
        <v>4</v>
      </c>
    </row>
    <row r="707" spans="1:10" x14ac:dyDescent="0.25">
      <c r="A707" t="s">
        <v>4734</v>
      </c>
      <c r="B707">
        <v>340</v>
      </c>
      <c r="C707">
        <v>-0.39771043078620916</v>
      </c>
      <c r="D707">
        <v>-0.48406954244876726</v>
      </c>
      <c r="E707">
        <v>1.2945581721479702</v>
      </c>
      <c r="F707">
        <v>-0.27574996734025459</v>
      </c>
      <c r="G707">
        <v>3</v>
      </c>
      <c r="H707">
        <v>2</v>
      </c>
      <c r="I707">
        <v>5</v>
      </c>
      <c r="J707">
        <v>3</v>
      </c>
    </row>
    <row r="708" spans="1:10" x14ac:dyDescent="0.25">
      <c r="A708" t="s">
        <v>4735</v>
      </c>
      <c r="B708">
        <v>785</v>
      </c>
      <c r="C708">
        <v>-0.1196842433640975</v>
      </c>
      <c r="D708">
        <v>-0.54482216467308708</v>
      </c>
      <c r="E708">
        <v>0.95724600968178519</v>
      </c>
      <c r="F708">
        <v>-0.10200463296250196</v>
      </c>
      <c r="G708">
        <v>3</v>
      </c>
      <c r="H708">
        <v>2</v>
      </c>
      <c r="I708">
        <v>5</v>
      </c>
      <c r="J708">
        <v>3</v>
      </c>
    </row>
    <row r="709" spans="1:10" x14ac:dyDescent="0.25">
      <c r="A709" t="s">
        <v>4736</v>
      </c>
      <c r="B709">
        <v>1045</v>
      </c>
      <c r="C709">
        <v>0.55609373468570056</v>
      </c>
      <c r="D709">
        <v>-0.48218528334782618</v>
      </c>
      <c r="E709">
        <v>-0.69335412626199489</v>
      </c>
      <c r="F709">
        <v>1.267581331163159</v>
      </c>
      <c r="G709">
        <v>4</v>
      </c>
      <c r="H709">
        <v>2</v>
      </c>
      <c r="I709">
        <v>2</v>
      </c>
      <c r="J709">
        <v>5</v>
      </c>
    </row>
    <row r="710" spans="1:10" x14ac:dyDescent="0.25">
      <c r="A710" t="s">
        <v>4737</v>
      </c>
      <c r="B710">
        <v>1021</v>
      </c>
      <c r="C710">
        <v>2.7823191551950943</v>
      </c>
      <c r="D710">
        <v>-1.070000998309778E-2</v>
      </c>
      <c r="E710">
        <v>-1.5883360744951909</v>
      </c>
      <c r="F710">
        <v>1.5347907202640374</v>
      </c>
      <c r="G710">
        <v>5</v>
      </c>
      <c r="H710">
        <v>3</v>
      </c>
      <c r="I710">
        <v>1</v>
      </c>
      <c r="J710">
        <v>5</v>
      </c>
    </row>
    <row r="711" spans="1:10" x14ac:dyDescent="0.25">
      <c r="A711" t="s">
        <v>4738</v>
      </c>
      <c r="B711">
        <v>679</v>
      </c>
      <c r="C711">
        <v>-0.28802635892716572</v>
      </c>
      <c r="D711">
        <v>-0.95277302503591044</v>
      </c>
      <c r="E711">
        <v>-0.15093568453438952</v>
      </c>
      <c r="F711">
        <v>-0.36864178574588347</v>
      </c>
      <c r="G711">
        <v>3</v>
      </c>
      <c r="H711">
        <v>1</v>
      </c>
      <c r="I711">
        <v>3</v>
      </c>
      <c r="J711">
        <v>3</v>
      </c>
    </row>
    <row r="712" spans="1:10" x14ac:dyDescent="0.25">
      <c r="A712" t="s">
        <v>4739</v>
      </c>
      <c r="B712">
        <v>519</v>
      </c>
      <c r="C712">
        <v>1.5042740790689624E-2</v>
      </c>
      <c r="D712">
        <v>-0.61892504917381541</v>
      </c>
      <c r="E712">
        <v>-0.47324687382586217</v>
      </c>
      <c r="F712">
        <v>-0.20828035204240794</v>
      </c>
      <c r="G712">
        <v>4</v>
      </c>
      <c r="H712">
        <v>2</v>
      </c>
      <c r="I712">
        <v>2</v>
      </c>
      <c r="J712">
        <v>3</v>
      </c>
    </row>
    <row r="713" spans="1:10" x14ac:dyDescent="0.25">
      <c r="A713" t="s">
        <v>4740</v>
      </c>
      <c r="B713">
        <v>491</v>
      </c>
      <c r="C713">
        <v>-9.9979085905451126E-3</v>
      </c>
      <c r="D713">
        <v>-0.1724214380809326</v>
      </c>
      <c r="E713">
        <v>0.1026674531776111</v>
      </c>
      <c r="F713">
        <v>0.15042842374394516</v>
      </c>
      <c r="G713">
        <v>4</v>
      </c>
      <c r="H713">
        <v>3</v>
      </c>
      <c r="I713">
        <v>4</v>
      </c>
      <c r="J713">
        <v>4</v>
      </c>
    </row>
    <row r="714" spans="1:10" x14ac:dyDescent="0.25">
      <c r="A714" t="s">
        <v>4741</v>
      </c>
      <c r="B714">
        <v>593</v>
      </c>
      <c r="C714">
        <v>2.6986063290909366</v>
      </c>
      <c r="D714">
        <v>-0.29856940054003545</v>
      </c>
      <c r="E714">
        <v>-1.394183946256335</v>
      </c>
      <c r="F714">
        <v>1.9680353257200969</v>
      </c>
      <c r="G714">
        <v>5</v>
      </c>
      <c r="H714">
        <v>3</v>
      </c>
      <c r="I714">
        <v>1</v>
      </c>
      <c r="J714">
        <v>5</v>
      </c>
    </row>
    <row r="715" spans="1:10" x14ac:dyDescent="0.25">
      <c r="A715" t="s">
        <v>4742</v>
      </c>
      <c r="B715">
        <v>796</v>
      </c>
      <c r="C715">
        <v>0.1665169312737661</v>
      </c>
      <c r="D715">
        <v>1.7132849541658604</v>
      </c>
      <c r="E715">
        <v>-1.2307844579017981</v>
      </c>
      <c r="F715">
        <v>0.84651525332681565</v>
      </c>
      <c r="G715">
        <v>4</v>
      </c>
      <c r="H715">
        <v>5</v>
      </c>
      <c r="I715">
        <v>1</v>
      </c>
      <c r="J715">
        <v>4</v>
      </c>
    </row>
    <row r="716" spans="1:10" x14ac:dyDescent="0.25">
      <c r="A716" t="s">
        <v>4743</v>
      </c>
      <c r="B716">
        <v>599</v>
      </c>
      <c r="C716">
        <v>0.32222225569797092</v>
      </c>
      <c r="D716">
        <v>-3.1498481862714076E-2</v>
      </c>
      <c r="E716">
        <v>0.15269633922166889</v>
      </c>
      <c r="F716">
        <v>0.69822054143926693</v>
      </c>
      <c r="G716">
        <v>4</v>
      </c>
      <c r="H716">
        <v>3</v>
      </c>
      <c r="I716">
        <v>4</v>
      </c>
      <c r="J716">
        <v>4</v>
      </c>
    </row>
    <row r="717" spans="1:10" x14ac:dyDescent="0.25">
      <c r="A717" t="s">
        <v>4744</v>
      </c>
      <c r="B717">
        <v>655</v>
      </c>
      <c r="C717">
        <v>-0.69064170923324664</v>
      </c>
      <c r="D717">
        <v>-0.74837637522544809</v>
      </c>
      <c r="E717">
        <v>0.29359801971331367</v>
      </c>
      <c r="F717">
        <v>-0.75959003272442938</v>
      </c>
      <c r="G717">
        <v>2</v>
      </c>
      <c r="H717">
        <v>2</v>
      </c>
      <c r="I717">
        <v>4</v>
      </c>
      <c r="J717">
        <v>2</v>
      </c>
    </row>
    <row r="718" spans="1:10" x14ac:dyDescent="0.25">
      <c r="A718" t="s">
        <v>4745</v>
      </c>
      <c r="B718">
        <v>514</v>
      </c>
      <c r="C718">
        <v>0.11257194943158655</v>
      </c>
      <c r="D718">
        <v>-0.70070067953395354</v>
      </c>
      <c r="E718">
        <v>1.6322693556986213E-2</v>
      </c>
      <c r="F718">
        <v>-0.37119674737439134</v>
      </c>
      <c r="G718">
        <v>4</v>
      </c>
      <c r="H718">
        <v>2</v>
      </c>
      <c r="I718">
        <v>3</v>
      </c>
      <c r="J718">
        <v>3</v>
      </c>
    </row>
    <row r="719" spans="1:10" x14ac:dyDescent="0.25">
      <c r="A719" t="s">
        <v>4746</v>
      </c>
      <c r="B719">
        <v>237</v>
      </c>
      <c r="C719">
        <v>3.2024950661259153</v>
      </c>
      <c r="D719">
        <v>-1.1676580243202506</v>
      </c>
      <c r="E719">
        <v>-1.4367887479700154</v>
      </c>
      <c r="F719">
        <v>2.0294146549071947</v>
      </c>
      <c r="G719">
        <v>5</v>
      </c>
      <c r="H719">
        <v>1</v>
      </c>
      <c r="I719">
        <v>1</v>
      </c>
      <c r="J719">
        <v>5</v>
      </c>
    </row>
    <row r="720" spans="1:10" x14ac:dyDescent="0.25">
      <c r="A720" t="s">
        <v>4747</v>
      </c>
      <c r="B720">
        <v>644</v>
      </c>
      <c r="C720">
        <v>1.5559561079734125</v>
      </c>
      <c r="D720">
        <v>0.34655164505624725</v>
      </c>
      <c r="E720">
        <v>-1.6846011523600757</v>
      </c>
      <c r="F720">
        <v>0.16492431248040018</v>
      </c>
      <c r="G720">
        <v>5</v>
      </c>
      <c r="H720">
        <v>4</v>
      </c>
      <c r="I720">
        <v>1</v>
      </c>
      <c r="J720">
        <v>4</v>
      </c>
    </row>
    <row r="721" spans="1:10" x14ac:dyDescent="0.25">
      <c r="A721" t="s">
        <v>4748</v>
      </c>
      <c r="B721">
        <v>237</v>
      </c>
      <c r="C721">
        <v>-0.9947338032444184</v>
      </c>
      <c r="D721">
        <v>-1.0723697622048274</v>
      </c>
      <c r="E721">
        <v>0.11259931111283944</v>
      </c>
      <c r="F721">
        <v>0.37955454897795449</v>
      </c>
      <c r="G721">
        <v>1</v>
      </c>
      <c r="H721">
        <v>1</v>
      </c>
      <c r="I721">
        <v>4</v>
      </c>
      <c r="J721">
        <v>4</v>
      </c>
    </row>
    <row r="722" spans="1:10" x14ac:dyDescent="0.25">
      <c r="A722" t="s">
        <v>4749</v>
      </c>
      <c r="B722">
        <v>1471</v>
      </c>
      <c r="C722">
        <v>0.82853406036297117</v>
      </c>
      <c r="D722">
        <v>-0.91439463627157946</v>
      </c>
      <c r="E722">
        <v>-0.66125900354843159</v>
      </c>
      <c r="F722">
        <v>0.63591461388442272</v>
      </c>
      <c r="G722">
        <v>5</v>
      </c>
      <c r="H722">
        <v>1</v>
      </c>
      <c r="I722">
        <v>2</v>
      </c>
      <c r="J722">
        <v>4</v>
      </c>
    </row>
    <row r="723" spans="1:10" x14ac:dyDescent="0.25">
      <c r="A723" t="s">
        <v>4750</v>
      </c>
      <c r="B723">
        <v>1243</v>
      </c>
      <c r="C723">
        <v>-0.22553651286732246</v>
      </c>
      <c r="D723">
        <v>-0.49173199827094433</v>
      </c>
      <c r="E723">
        <v>1.1871360930998383</v>
      </c>
      <c r="F723">
        <v>-4.463607160027365E-2</v>
      </c>
      <c r="G723">
        <v>3</v>
      </c>
      <c r="H723">
        <v>2</v>
      </c>
      <c r="I723">
        <v>5</v>
      </c>
      <c r="J723">
        <v>3</v>
      </c>
    </row>
    <row r="724" spans="1:10" x14ac:dyDescent="0.25">
      <c r="A724" t="s">
        <v>4751</v>
      </c>
      <c r="B724">
        <v>331</v>
      </c>
      <c r="C724">
        <v>-0.68721303204785988</v>
      </c>
      <c r="D724">
        <v>-1.092139317118014</v>
      </c>
      <c r="E724">
        <v>0.30281458791895999</v>
      </c>
      <c r="F724">
        <v>-0.22104458124583914</v>
      </c>
      <c r="G724">
        <v>2</v>
      </c>
      <c r="H724">
        <v>1</v>
      </c>
      <c r="I724">
        <v>4</v>
      </c>
      <c r="J724">
        <v>3</v>
      </c>
    </row>
    <row r="725" spans="1:10" x14ac:dyDescent="0.25">
      <c r="A725" t="s">
        <v>4752</v>
      </c>
      <c r="B725">
        <v>483</v>
      </c>
      <c r="C725">
        <v>-0.90180273909067177</v>
      </c>
      <c r="D725">
        <v>-1.4879349508969726</v>
      </c>
      <c r="E725">
        <v>0.15722457994963454</v>
      </c>
      <c r="F725">
        <v>-0.43113241499966454</v>
      </c>
      <c r="G725">
        <v>1</v>
      </c>
      <c r="H725">
        <v>1</v>
      </c>
      <c r="I725">
        <v>4</v>
      </c>
      <c r="J725">
        <v>3</v>
      </c>
    </row>
    <row r="726" spans="1:10" x14ac:dyDescent="0.25">
      <c r="A726" t="s">
        <v>4753</v>
      </c>
      <c r="B726">
        <v>688</v>
      </c>
      <c r="C726">
        <v>-1.1739070049318263</v>
      </c>
      <c r="D726">
        <v>-1.0393614043243722</v>
      </c>
      <c r="E726">
        <v>0.64706414046980176</v>
      </c>
      <c r="F726">
        <v>0.21353380703353708</v>
      </c>
      <c r="G726">
        <v>1</v>
      </c>
      <c r="H726">
        <v>1</v>
      </c>
      <c r="I726">
        <v>5</v>
      </c>
      <c r="J726">
        <v>4</v>
      </c>
    </row>
    <row r="727" spans="1:10" x14ac:dyDescent="0.25">
      <c r="A727" t="s">
        <v>4754</v>
      </c>
      <c r="B727">
        <v>339</v>
      </c>
      <c r="C727">
        <v>-0.80010812271677034</v>
      </c>
      <c r="D727">
        <v>-0.85248743663541582</v>
      </c>
      <c r="E727">
        <v>0.82184005642530356</v>
      </c>
      <c r="F727">
        <v>-0.14066020861887985</v>
      </c>
      <c r="G727">
        <v>2</v>
      </c>
      <c r="H727">
        <v>1</v>
      </c>
      <c r="I727">
        <v>5</v>
      </c>
      <c r="J727">
        <v>3</v>
      </c>
    </row>
    <row r="728" spans="1:10" x14ac:dyDescent="0.25">
      <c r="A728" t="s">
        <v>4755</v>
      </c>
      <c r="B728">
        <v>1514</v>
      </c>
      <c r="C728">
        <v>0.4852462094317892</v>
      </c>
      <c r="D728">
        <v>1.6449835693565134</v>
      </c>
      <c r="E728">
        <v>-1.1321056101561737</v>
      </c>
      <c r="F728">
        <v>3.2066957792354205</v>
      </c>
      <c r="G728">
        <v>4</v>
      </c>
      <c r="H728">
        <v>5</v>
      </c>
      <c r="I728">
        <v>1</v>
      </c>
      <c r="J728">
        <v>5</v>
      </c>
    </row>
    <row r="729" spans="1:10" x14ac:dyDescent="0.25">
      <c r="A729" t="s">
        <v>4756</v>
      </c>
      <c r="B729">
        <v>868</v>
      </c>
      <c r="C729">
        <v>-0.70430701982351362</v>
      </c>
      <c r="D729">
        <v>-0.93080008209052467</v>
      </c>
      <c r="E729">
        <v>1.9718590724524393E-2</v>
      </c>
      <c r="F729">
        <v>-0.16911946037820563</v>
      </c>
      <c r="G729">
        <v>2</v>
      </c>
      <c r="H729">
        <v>1</v>
      </c>
      <c r="I729">
        <v>3</v>
      </c>
      <c r="J729">
        <v>3</v>
      </c>
    </row>
    <row r="730" spans="1:10" x14ac:dyDescent="0.25">
      <c r="A730" t="s">
        <v>4757</v>
      </c>
      <c r="B730">
        <v>504</v>
      </c>
      <c r="C730">
        <v>-0.51317007654536884</v>
      </c>
      <c r="D730">
        <v>-0.95898338155597118</v>
      </c>
      <c r="E730">
        <v>0.64486455793054298</v>
      </c>
      <c r="F730">
        <v>-0.67493428498297758</v>
      </c>
      <c r="G730">
        <v>2</v>
      </c>
      <c r="H730">
        <v>1</v>
      </c>
      <c r="I730">
        <v>5</v>
      </c>
      <c r="J730">
        <v>2</v>
      </c>
    </row>
    <row r="731" spans="1:10" x14ac:dyDescent="0.25">
      <c r="A731" t="s">
        <v>4758</v>
      </c>
      <c r="B731">
        <v>384</v>
      </c>
      <c r="C731">
        <v>-0.26269081108142767</v>
      </c>
      <c r="D731">
        <v>-0.74933581447495068</v>
      </c>
      <c r="E731">
        <v>1.134155900052918</v>
      </c>
      <c r="F731">
        <v>-0.81350677386043169</v>
      </c>
      <c r="G731">
        <v>3</v>
      </c>
      <c r="H731">
        <v>2</v>
      </c>
      <c r="I731">
        <v>5</v>
      </c>
      <c r="J731">
        <v>2</v>
      </c>
    </row>
    <row r="732" spans="1:10" x14ac:dyDescent="0.25">
      <c r="A732" t="s">
        <v>4759</v>
      </c>
      <c r="B732">
        <v>580</v>
      </c>
      <c r="C732">
        <v>0.23647772806394513</v>
      </c>
      <c r="D732">
        <v>1.6223840417272359E-2</v>
      </c>
      <c r="E732">
        <v>-0.62210845301990791</v>
      </c>
      <c r="F732">
        <v>0.49906797849323636</v>
      </c>
      <c r="G732">
        <v>4</v>
      </c>
      <c r="H732">
        <v>3</v>
      </c>
      <c r="I732">
        <v>2</v>
      </c>
      <c r="J732">
        <v>4</v>
      </c>
    </row>
    <row r="733" spans="1:10" x14ac:dyDescent="0.25">
      <c r="A733" t="s">
        <v>4760</v>
      </c>
      <c r="B733">
        <v>430</v>
      </c>
      <c r="C733">
        <v>-0.11123507898782989</v>
      </c>
      <c r="D733">
        <v>-0.96036862300010029</v>
      </c>
      <c r="E733">
        <v>0.34443482169108408</v>
      </c>
      <c r="F733">
        <v>-0.61905269302397836</v>
      </c>
      <c r="G733">
        <v>3</v>
      </c>
      <c r="H733">
        <v>1</v>
      </c>
      <c r="I733">
        <v>4</v>
      </c>
      <c r="J733">
        <v>2</v>
      </c>
    </row>
    <row r="734" spans="1:10" x14ac:dyDescent="0.25">
      <c r="A734" t="s">
        <v>4761</v>
      </c>
      <c r="B734">
        <v>370</v>
      </c>
      <c r="C734">
        <v>0.23389359442168969</v>
      </c>
      <c r="D734">
        <v>1.1163736549566252</v>
      </c>
      <c r="E734">
        <v>-1.809629708438516</v>
      </c>
      <c r="F734">
        <v>-0.24178844498765054</v>
      </c>
      <c r="G734">
        <v>4</v>
      </c>
      <c r="H734">
        <v>5</v>
      </c>
      <c r="I734">
        <v>1</v>
      </c>
      <c r="J734">
        <v>3</v>
      </c>
    </row>
    <row r="735" spans="1:10" x14ac:dyDescent="0.25">
      <c r="A735" t="s">
        <v>4762</v>
      </c>
      <c r="B735">
        <v>433</v>
      </c>
      <c r="C735">
        <v>3.8962126965485427E-2</v>
      </c>
      <c r="D735">
        <v>1.0623154400630992</v>
      </c>
      <c r="E735">
        <v>-0.78776137904140509</v>
      </c>
      <c r="F735">
        <v>-0.30038366854147469</v>
      </c>
      <c r="G735">
        <v>4</v>
      </c>
      <c r="H735">
        <v>5</v>
      </c>
      <c r="I735">
        <v>1</v>
      </c>
      <c r="J735">
        <v>3</v>
      </c>
    </row>
    <row r="736" spans="1:10" x14ac:dyDescent="0.25">
      <c r="A736" t="s">
        <v>4763</v>
      </c>
      <c r="B736">
        <v>694</v>
      </c>
      <c r="C736">
        <v>-0.41687254998941359</v>
      </c>
      <c r="D736">
        <v>1.5489752590440926</v>
      </c>
      <c r="E736">
        <v>-1.3834086110193464</v>
      </c>
      <c r="F736">
        <v>1.5658303952727832</v>
      </c>
      <c r="G736">
        <v>3</v>
      </c>
      <c r="H736">
        <v>5</v>
      </c>
      <c r="I736">
        <v>1</v>
      </c>
      <c r="J736">
        <v>5</v>
      </c>
    </row>
    <row r="737" spans="1:10" x14ac:dyDescent="0.25">
      <c r="A737" t="s">
        <v>4764</v>
      </c>
      <c r="B737">
        <v>304</v>
      </c>
      <c r="C737">
        <v>0.11683276483076228</v>
      </c>
      <c r="D737">
        <v>-0.55803000349198539</v>
      </c>
      <c r="E737">
        <v>-0.85189216749970109</v>
      </c>
      <c r="F737">
        <v>0.20796962888185705</v>
      </c>
      <c r="G737">
        <v>4</v>
      </c>
      <c r="H737">
        <v>2</v>
      </c>
      <c r="I737">
        <v>1</v>
      </c>
      <c r="J737">
        <v>4</v>
      </c>
    </row>
    <row r="738" spans="1:10" x14ac:dyDescent="0.25">
      <c r="A738" t="s">
        <v>4765</v>
      </c>
      <c r="B738">
        <v>687</v>
      </c>
      <c r="C738">
        <v>0.10680720077120572</v>
      </c>
      <c r="D738">
        <v>0.80693416599681511</v>
      </c>
      <c r="E738">
        <v>-1.5589780920618308</v>
      </c>
      <c r="F738">
        <v>1.5342260516848825</v>
      </c>
      <c r="G738">
        <v>4</v>
      </c>
      <c r="H738">
        <v>5</v>
      </c>
      <c r="I738">
        <v>1</v>
      </c>
      <c r="J738">
        <v>5</v>
      </c>
    </row>
    <row r="739" spans="1:10" x14ac:dyDescent="0.25">
      <c r="A739" t="s">
        <v>4766</v>
      </c>
      <c r="B739">
        <v>468</v>
      </c>
      <c r="C739">
        <v>-0.51377446898152634</v>
      </c>
      <c r="D739">
        <v>0.45670257571046113</v>
      </c>
      <c r="E739">
        <v>-0.30511822029826496</v>
      </c>
      <c r="F739">
        <v>-0.22735849929607588</v>
      </c>
      <c r="G739">
        <v>2</v>
      </c>
      <c r="H739">
        <v>4</v>
      </c>
      <c r="I739">
        <v>3</v>
      </c>
      <c r="J739">
        <v>3</v>
      </c>
    </row>
    <row r="740" spans="1:10" x14ac:dyDescent="0.25">
      <c r="A740" t="s">
        <v>4767</v>
      </c>
      <c r="B740">
        <v>419</v>
      </c>
      <c r="C740">
        <v>6.0187896996433413E-2</v>
      </c>
      <c r="D740">
        <v>0.48022168790636888</v>
      </c>
      <c r="E740">
        <v>-0.7390841704373996</v>
      </c>
      <c r="F740">
        <v>0.71354145886490516</v>
      </c>
      <c r="G740">
        <v>4</v>
      </c>
      <c r="H740">
        <v>4</v>
      </c>
      <c r="I740">
        <v>1</v>
      </c>
      <c r="J740">
        <v>4</v>
      </c>
    </row>
    <row r="741" spans="1:10" x14ac:dyDescent="0.25">
      <c r="A741" t="s">
        <v>4768</v>
      </c>
      <c r="B741">
        <v>369</v>
      </c>
      <c r="C741">
        <v>-0.20331853717340403</v>
      </c>
      <c r="D741">
        <v>-1.1572682316685117</v>
      </c>
      <c r="E741">
        <v>0.69618697053471446</v>
      </c>
      <c r="F741">
        <v>4.2719193798855193E-2</v>
      </c>
      <c r="G741">
        <v>3</v>
      </c>
      <c r="H741">
        <v>1</v>
      </c>
      <c r="I741">
        <v>5</v>
      </c>
      <c r="J741">
        <v>4</v>
      </c>
    </row>
    <row r="742" spans="1:10" x14ac:dyDescent="0.25">
      <c r="A742" t="s">
        <v>4769</v>
      </c>
      <c r="B742">
        <v>499</v>
      </c>
      <c r="C742">
        <v>0.1989492802529278</v>
      </c>
      <c r="D742">
        <v>-0.3978159571213587</v>
      </c>
      <c r="E742">
        <v>-0.32320577503391651</v>
      </c>
      <c r="F742">
        <v>-0.22201822705513224</v>
      </c>
      <c r="G742">
        <v>4</v>
      </c>
      <c r="H742">
        <v>3</v>
      </c>
      <c r="I742">
        <v>2</v>
      </c>
      <c r="J742">
        <v>3</v>
      </c>
    </row>
    <row r="743" spans="1:10" x14ac:dyDescent="0.25">
      <c r="A743" t="s">
        <v>4770</v>
      </c>
      <c r="B743">
        <v>697</v>
      </c>
      <c r="C743">
        <v>1.1673467168599219</v>
      </c>
      <c r="D743">
        <v>-0.23607742505695653</v>
      </c>
      <c r="E743">
        <v>0.35581201218302694</v>
      </c>
      <c r="F743">
        <v>-0.14162468496046174</v>
      </c>
      <c r="G743">
        <v>5</v>
      </c>
      <c r="H743">
        <v>3</v>
      </c>
      <c r="I743">
        <v>4</v>
      </c>
      <c r="J743">
        <v>3</v>
      </c>
    </row>
    <row r="744" spans="1:10" x14ac:dyDescent="0.25">
      <c r="A744" t="s">
        <v>4771</v>
      </c>
      <c r="B744">
        <v>1250</v>
      </c>
      <c r="C744">
        <v>-0.21979447450752279</v>
      </c>
      <c r="D744">
        <v>-9.9119764792085854E-2</v>
      </c>
      <c r="E744">
        <v>-0.26932379888696534</v>
      </c>
      <c r="F744">
        <v>1.3402805968800584</v>
      </c>
      <c r="G744">
        <v>3</v>
      </c>
      <c r="H744">
        <v>3</v>
      </c>
      <c r="I744">
        <v>3</v>
      </c>
      <c r="J744">
        <v>5</v>
      </c>
    </row>
    <row r="745" spans="1:10" x14ac:dyDescent="0.25">
      <c r="A745" t="s">
        <v>4772</v>
      </c>
      <c r="B745">
        <v>537</v>
      </c>
      <c r="C745">
        <v>-0.15540468843146799</v>
      </c>
      <c r="D745">
        <v>-3.2785252474953466E-2</v>
      </c>
      <c r="E745">
        <v>6.9288354352660467E-2</v>
      </c>
      <c r="F745">
        <v>0.15769856722647682</v>
      </c>
      <c r="G745">
        <v>3</v>
      </c>
      <c r="H745">
        <v>3</v>
      </c>
      <c r="I745">
        <v>4</v>
      </c>
      <c r="J745">
        <v>4</v>
      </c>
    </row>
    <row r="746" spans="1:10" x14ac:dyDescent="0.25">
      <c r="A746" t="s">
        <v>4773</v>
      </c>
      <c r="B746">
        <v>654</v>
      </c>
      <c r="C746">
        <v>-0.17206342675705308</v>
      </c>
      <c r="D746">
        <v>-5.3695671605404248E-2</v>
      </c>
      <c r="E746">
        <v>0.18439377297216594</v>
      </c>
      <c r="F746">
        <v>-5.8017823575148744E-2</v>
      </c>
      <c r="G746">
        <v>3</v>
      </c>
      <c r="H746">
        <v>3</v>
      </c>
      <c r="I746">
        <v>4</v>
      </c>
      <c r="J746">
        <v>3</v>
      </c>
    </row>
    <row r="747" spans="1:10" x14ac:dyDescent="0.25">
      <c r="A747" t="s">
        <v>4774</v>
      </c>
      <c r="B747">
        <v>701</v>
      </c>
      <c r="C747">
        <v>2.41653464633406</v>
      </c>
      <c r="D747">
        <v>0.63474201491629123</v>
      </c>
      <c r="E747">
        <v>1.1852427647381949</v>
      </c>
      <c r="F747">
        <v>0.15197352695553326</v>
      </c>
      <c r="G747">
        <v>5</v>
      </c>
      <c r="H747">
        <v>4</v>
      </c>
      <c r="I747">
        <v>5</v>
      </c>
      <c r="J747">
        <v>4</v>
      </c>
    </row>
    <row r="748" spans="1:10" x14ac:dyDescent="0.25">
      <c r="A748" t="s">
        <v>4775</v>
      </c>
      <c r="B748">
        <v>1542</v>
      </c>
      <c r="C748">
        <v>2.1208363410051696</v>
      </c>
      <c r="D748">
        <v>-0.49282368398231624</v>
      </c>
      <c r="E748">
        <v>2.5891781577232011</v>
      </c>
      <c r="F748">
        <v>0.34766047952010515</v>
      </c>
      <c r="G748">
        <v>5</v>
      </c>
      <c r="H748">
        <v>2</v>
      </c>
      <c r="I748">
        <v>5</v>
      </c>
      <c r="J748">
        <v>4</v>
      </c>
    </row>
    <row r="749" spans="1:10" x14ac:dyDescent="0.25">
      <c r="A749" t="s">
        <v>4776</v>
      </c>
      <c r="B749">
        <v>248</v>
      </c>
      <c r="C749">
        <v>-1.0244114414283565</v>
      </c>
      <c r="D749">
        <v>-0.16531866571580506</v>
      </c>
      <c r="E749">
        <v>1.1192748366631604</v>
      </c>
      <c r="F749">
        <v>-0.65123178078859301</v>
      </c>
      <c r="G749">
        <v>1</v>
      </c>
      <c r="H749">
        <v>3</v>
      </c>
      <c r="I749">
        <v>5</v>
      </c>
      <c r="J749">
        <v>2</v>
      </c>
    </row>
    <row r="750" spans="1:10" x14ac:dyDescent="0.25">
      <c r="A750" t="s">
        <v>4777</v>
      </c>
      <c r="B750">
        <v>352</v>
      </c>
      <c r="C750">
        <v>-0.43058780354187548</v>
      </c>
      <c r="D750">
        <v>-0.67678997085918913</v>
      </c>
      <c r="E750">
        <v>7.382497244792996E-2</v>
      </c>
      <c r="F750">
        <v>-1.0034303240315023</v>
      </c>
      <c r="G750">
        <v>3</v>
      </c>
      <c r="H750">
        <v>2</v>
      </c>
      <c r="I750">
        <v>4</v>
      </c>
      <c r="J750">
        <v>1</v>
      </c>
    </row>
    <row r="751" spans="1:10" x14ac:dyDescent="0.25">
      <c r="A751" t="s">
        <v>4778</v>
      </c>
      <c r="B751">
        <v>464</v>
      </c>
      <c r="C751">
        <v>0.96478024244451133</v>
      </c>
      <c r="D751">
        <v>0.54859251584606539</v>
      </c>
      <c r="E751">
        <v>2.3390733527594199</v>
      </c>
      <c r="F751">
        <v>-4.3789462189913475E-3</v>
      </c>
      <c r="G751">
        <v>5</v>
      </c>
      <c r="H751">
        <v>4</v>
      </c>
      <c r="I751">
        <v>5</v>
      </c>
      <c r="J751">
        <v>3</v>
      </c>
    </row>
    <row r="752" spans="1:10" x14ac:dyDescent="0.25">
      <c r="A752" t="s">
        <v>4779</v>
      </c>
      <c r="B752">
        <v>351</v>
      </c>
      <c r="C752">
        <v>-0.62432753470237823</v>
      </c>
      <c r="D752">
        <v>0.74161878202878873</v>
      </c>
      <c r="E752">
        <v>-0.2890256194670463</v>
      </c>
      <c r="F752">
        <v>0.95949257938505084</v>
      </c>
      <c r="G752">
        <v>2</v>
      </c>
      <c r="H752">
        <v>5</v>
      </c>
      <c r="I752">
        <v>3</v>
      </c>
      <c r="J752">
        <v>5</v>
      </c>
    </row>
    <row r="753" spans="1:10" x14ac:dyDescent="0.25">
      <c r="A753" t="s">
        <v>4780</v>
      </c>
      <c r="B753">
        <v>348</v>
      </c>
      <c r="C753">
        <v>-0.86520098965987169</v>
      </c>
      <c r="D753">
        <v>-1.0683088472240796</v>
      </c>
      <c r="E753">
        <v>1.0440096613027019</v>
      </c>
      <c r="F753">
        <v>-0.37693845978323326</v>
      </c>
      <c r="G753">
        <v>1</v>
      </c>
      <c r="H753">
        <v>1</v>
      </c>
      <c r="I753">
        <v>5</v>
      </c>
      <c r="J753">
        <v>3</v>
      </c>
    </row>
    <row r="754" spans="1:10" x14ac:dyDescent="0.25">
      <c r="A754" t="s">
        <v>4781</v>
      </c>
      <c r="B754">
        <v>649</v>
      </c>
      <c r="C754">
        <v>-0.64185385021910146</v>
      </c>
      <c r="D754">
        <v>-0.97221010824885279</v>
      </c>
      <c r="E754">
        <v>0.5298395541961991</v>
      </c>
      <c r="F754">
        <v>-0.40314343527900642</v>
      </c>
      <c r="G754">
        <v>2</v>
      </c>
      <c r="H754">
        <v>1</v>
      </c>
      <c r="I754">
        <v>4</v>
      </c>
      <c r="J754">
        <v>3</v>
      </c>
    </row>
    <row r="755" spans="1:10" x14ac:dyDescent="0.25">
      <c r="A755" t="s">
        <v>4782</v>
      </c>
      <c r="B755">
        <v>565</v>
      </c>
      <c r="C755">
        <v>-0.4296069570252341</v>
      </c>
      <c r="D755">
        <v>-1.1421826889689202</v>
      </c>
      <c r="E755">
        <v>0.30255944543726165</v>
      </c>
      <c r="F755">
        <v>-0.46722128519409434</v>
      </c>
      <c r="G755">
        <v>3</v>
      </c>
      <c r="H755">
        <v>1</v>
      </c>
      <c r="I755">
        <v>4</v>
      </c>
      <c r="J755">
        <v>3</v>
      </c>
    </row>
    <row r="756" spans="1:10" x14ac:dyDescent="0.25">
      <c r="A756" t="s">
        <v>4783</v>
      </c>
      <c r="B756">
        <v>669</v>
      </c>
      <c r="C756">
        <v>1.1076057017623564</v>
      </c>
      <c r="D756">
        <v>-0.39739351922654237</v>
      </c>
      <c r="E756">
        <v>-0.48945028602025953</v>
      </c>
      <c r="F756">
        <v>0.71275844041590275</v>
      </c>
      <c r="G756">
        <v>5</v>
      </c>
      <c r="H756">
        <v>3</v>
      </c>
      <c r="I756">
        <v>2</v>
      </c>
      <c r="J756">
        <v>4</v>
      </c>
    </row>
    <row r="757" spans="1:10" x14ac:dyDescent="0.25">
      <c r="A757" t="s">
        <v>4784</v>
      </c>
      <c r="B757">
        <v>638</v>
      </c>
      <c r="C757">
        <v>1.5794964189598799</v>
      </c>
      <c r="D757">
        <v>1.5468893291636756</v>
      </c>
      <c r="E757">
        <v>-1.6880150531040141</v>
      </c>
      <c r="F757">
        <v>3.1581808693009141</v>
      </c>
      <c r="G757">
        <v>5</v>
      </c>
      <c r="H757">
        <v>5</v>
      </c>
      <c r="I757">
        <v>1</v>
      </c>
      <c r="J757">
        <v>5</v>
      </c>
    </row>
    <row r="758" spans="1:10" x14ac:dyDescent="0.25">
      <c r="A758" t="s">
        <v>4785</v>
      </c>
      <c r="B758">
        <v>1017</v>
      </c>
      <c r="C758">
        <v>1.8251032658811843</v>
      </c>
      <c r="D758">
        <v>1.7399522755122305</v>
      </c>
      <c r="E758">
        <v>-1.2593229580952161</v>
      </c>
      <c r="F758">
        <v>2.7372124993360303</v>
      </c>
      <c r="G758">
        <v>5</v>
      </c>
      <c r="H758">
        <v>5</v>
      </c>
      <c r="I758">
        <v>1</v>
      </c>
      <c r="J758">
        <v>5</v>
      </c>
    </row>
    <row r="759" spans="1:10" x14ac:dyDescent="0.25">
      <c r="A759" t="s">
        <v>4786</v>
      </c>
      <c r="B759">
        <v>1351</v>
      </c>
      <c r="C759">
        <v>1.4701451190213644</v>
      </c>
      <c r="D759">
        <v>1.6119640791745864</v>
      </c>
      <c r="E759">
        <v>-1.3764249346744213</v>
      </c>
      <c r="F759">
        <v>2.653288644420384</v>
      </c>
      <c r="G759">
        <v>5</v>
      </c>
      <c r="H759">
        <v>5</v>
      </c>
      <c r="I759">
        <v>1</v>
      </c>
      <c r="J759">
        <v>5</v>
      </c>
    </row>
    <row r="760" spans="1:10" x14ac:dyDescent="0.25">
      <c r="A760" t="s">
        <v>4787</v>
      </c>
      <c r="B760">
        <v>332</v>
      </c>
      <c r="C760">
        <v>-0.10024945461115972</v>
      </c>
      <c r="D760">
        <v>-0.62723099965266438</v>
      </c>
      <c r="E760">
        <v>0.72826163532570831</v>
      </c>
      <c r="F760">
        <v>-7.7239685846694536E-2</v>
      </c>
      <c r="G760">
        <v>3</v>
      </c>
      <c r="H760">
        <v>2</v>
      </c>
      <c r="I760">
        <v>5</v>
      </c>
      <c r="J760">
        <v>3</v>
      </c>
    </row>
    <row r="761" spans="1:10" x14ac:dyDescent="0.25">
      <c r="A761" t="s">
        <v>4788</v>
      </c>
      <c r="B761">
        <v>402</v>
      </c>
      <c r="C761">
        <v>7.7593212789509782E-3</v>
      </c>
      <c r="D761">
        <v>-0.79194730545925007</v>
      </c>
      <c r="E761">
        <v>0.35254667366838272</v>
      </c>
      <c r="F761">
        <v>-0.55691519443383952</v>
      </c>
      <c r="G761">
        <v>4</v>
      </c>
      <c r="H761">
        <v>2</v>
      </c>
      <c r="I761">
        <v>4</v>
      </c>
      <c r="J761">
        <v>2</v>
      </c>
    </row>
    <row r="762" spans="1:10" x14ac:dyDescent="0.25">
      <c r="A762" t="s">
        <v>4789</v>
      </c>
      <c r="B762">
        <v>527</v>
      </c>
      <c r="C762">
        <v>2.9381984516366894E-4</v>
      </c>
      <c r="D762">
        <v>-0.78393247968046709</v>
      </c>
      <c r="E762">
        <v>0.52970698900948454</v>
      </c>
      <c r="F762">
        <v>-0.22137980933627993</v>
      </c>
      <c r="G762">
        <v>4</v>
      </c>
      <c r="H762">
        <v>2</v>
      </c>
      <c r="I762">
        <v>4</v>
      </c>
      <c r="J762">
        <v>3</v>
      </c>
    </row>
    <row r="763" spans="1:10" x14ac:dyDescent="0.25">
      <c r="A763" t="s">
        <v>4790</v>
      </c>
      <c r="B763">
        <v>1549</v>
      </c>
      <c r="C763">
        <v>2.1853968406358923</v>
      </c>
      <c r="D763">
        <v>0.31161924050895085</v>
      </c>
      <c r="E763">
        <v>-0.217613752639126</v>
      </c>
      <c r="F763">
        <v>-3.3522857874888651E-2</v>
      </c>
      <c r="G763">
        <v>5</v>
      </c>
      <c r="H763">
        <v>4</v>
      </c>
      <c r="I763">
        <v>3</v>
      </c>
      <c r="J763">
        <v>3</v>
      </c>
    </row>
    <row r="764" spans="1:10" x14ac:dyDescent="0.25">
      <c r="A764" t="s">
        <v>4791</v>
      </c>
      <c r="B764">
        <v>753</v>
      </c>
      <c r="C764">
        <v>4.9359700655264682E-2</v>
      </c>
      <c r="D764">
        <v>0.19527499660450148</v>
      </c>
      <c r="E764">
        <v>-0.34036368565306846</v>
      </c>
      <c r="F764">
        <v>0.27491204332148489</v>
      </c>
      <c r="G764">
        <v>4</v>
      </c>
      <c r="H764">
        <v>4</v>
      </c>
      <c r="I764">
        <v>2</v>
      </c>
      <c r="J764">
        <v>4</v>
      </c>
    </row>
    <row r="765" spans="1:10" x14ac:dyDescent="0.25">
      <c r="A765" t="s">
        <v>4792</v>
      </c>
      <c r="B765">
        <v>416</v>
      </c>
      <c r="C765">
        <v>1.0559343092345852</v>
      </c>
      <c r="D765">
        <v>-5.8208439801305994E-2</v>
      </c>
      <c r="E765">
        <v>-0.53128656582853273</v>
      </c>
      <c r="F765">
        <v>0.16236707684918489</v>
      </c>
      <c r="G765">
        <v>5</v>
      </c>
      <c r="H765">
        <v>3</v>
      </c>
      <c r="I765">
        <v>2</v>
      </c>
      <c r="J765">
        <v>4</v>
      </c>
    </row>
    <row r="766" spans="1:10" x14ac:dyDescent="0.25">
      <c r="A766" t="s">
        <v>4793</v>
      </c>
      <c r="B766">
        <v>437</v>
      </c>
      <c r="C766">
        <v>0.24565074676855597</v>
      </c>
      <c r="D766">
        <v>0.74085700400541843</v>
      </c>
      <c r="E766">
        <v>0.46245805647729515</v>
      </c>
      <c r="F766">
        <v>-0.13053297884229242</v>
      </c>
      <c r="G766">
        <v>4</v>
      </c>
      <c r="H766">
        <v>5</v>
      </c>
      <c r="I766">
        <v>4</v>
      </c>
      <c r="J766">
        <v>3</v>
      </c>
    </row>
    <row r="767" spans="1:10" x14ac:dyDescent="0.25">
      <c r="A767" t="s">
        <v>4794</v>
      </c>
      <c r="B767">
        <v>370</v>
      </c>
      <c r="C767">
        <v>0.43965504973058489</v>
      </c>
      <c r="D767">
        <v>4.0297794715336277</v>
      </c>
      <c r="E767">
        <v>-1.2135932749986535</v>
      </c>
      <c r="F767">
        <v>1.1936209769155037</v>
      </c>
      <c r="G767">
        <v>4</v>
      </c>
      <c r="H767">
        <v>5</v>
      </c>
      <c r="I767">
        <v>1</v>
      </c>
      <c r="J767">
        <v>5</v>
      </c>
    </row>
    <row r="768" spans="1:10" x14ac:dyDescent="0.25">
      <c r="A768" t="s">
        <v>4795</v>
      </c>
      <c r="B768">
        <v>1404</v>
      </c>
      <c r="C768">
        <v>1.6687722427846685</v>
      </c>
      <c r="D768">
        <v>1.7474967401500039</v>
      </c>
      <c r="E768">
        <v>-0.54106199758268114</v>
      </c>
      <c r="F768">
        <v>1.5127849409134271</v>
      </c>
      <c r="G768">
        <v>5</v>
      </c>
      <c r="H768">
        <v>5</v>
      </c>
      <c r="I768">
        <v>2</v>
      </c>
      <c r="J768">
        <v>5</v>
      </c>
    </row>
    <row r="769" spans="1:10" x14ac:dyDescent="0.25">
      <c r="A769" t="s">
        <v>4796</v>
      </c>
      <c r="B769">
        <v>710</v>
      </c>
      <c r="C769">
        <v>8.1634319324297253E-2</v>
      </c>
      <c r="D769">
        <v>-0.97219735843848876</v>
      </c>
      <c r="E769">
        <v>0.7856158356433437</v>
      </c>
      <c r="F769">
        <v>-0.14566956076289767</v>
      </c>
      <c r="G769">
        <v>4</v>
      </c>
      <c r="H769">
        <v>1</v>
      </c>
      <c r="I769">
        <v>5</v>
      </c>
      <c r="J769">
        <v>3</v>
      </c>
    </row>
    <row r="770" spans="1:10" x14ac:dyDescent="0.25">
      <c r="A770" t="s">
        <v>4797</v>
      </c>
      <c r="B770">
        <v>470</v>
      </c>
      <c r="C770">
        <v>-0.67164792690393282</v>
      </c>
      <c r="D770">
        <v>-1.2971183853060806</v>
      </c>
      <c r="E770">
        <v>0.23432757658031264</v>
      </c>
      <c r="F770">
        <v>-0.41296463980524778</v>
      </c>
      <c r="G770">
        <v>2</v>
      </c>
      <c r="H770">
        <v>1</v>
      </c>
      <c r="I770">
        <v>4</v>
      </c>
      <c r="J770">
        <v>3</v>
      </c>
    </row>
    <row r="771" spans="1:10" x14ac:dyDescent="0.25">
      <c r="A771" t="s">
        <v>4798</v>
      </c>
      <c r="B771">
        <v>388</v>
      </c>
      <c r="C771">
        <v>-0.7189490904110063</v>
      </c>
      <c r="D771">
        <v>-0.82762552831356706</v>
      </c>
      <c r="E771">
        <v>0.87907489987221421</v>
      </c>
      <c r="F771">
        <v>-1.1558113037805235</v>
      </c>
      <c r="G771">
        <v>2</v>
      </c>
      <c r="H771">
        <v>1</v>
      </c>
      <c r="I771">
        <v>5</v>
      </c>
      <c r="J771">
        <v>1</v>
      </c>
    </row>
    <row r="772" spans="1:10" x14ac:dyDescent="0.25">
      <c r="A772" t="s">
        <v>4799</v>
      </c>
      <c r="B772">
        <v>234</v>
      </c>
      <c r="C772">
        <v>-0.97319208558372794</v>
      </c>
      <c r="D772">
        <v>-1.0751923363688682</v>
      </c>
      <c r="E772">
        <v>0.77401430972510132</v>
      </c>
      <c r="F772">
        <v>-0.66746833119873838</v>
      </c>
      <c r="G772">
        <v>1</v>
      </c>
      <c r="H772">
        <v>1</v>
      </c>
      <c r="I772">
        <v>5</v>
      </c>
      <c r="J772">
        <v>2</v>
      </c>
    </row>
    <row r="773" spans="1:10" x14ac:dyDescent="0.25">
      <c r="A773" t="s">
        <v>4800</v>
      </c>
      <c r="B773">
        <v>319</v>
      </c>
      <c r="C773">
        <v>0.11273052874062783</v>
      </c>
      <c r="D773">
        <v>-1.5061158090208626</v>
      </c>
      <c r="E773">
        <v>1.9937438004856729</v>
      </c>
      <c r="F773">
        <v>-1.0950814253664256</v>
      </c>
      <c r="G773">
        <v>4</v>
      </c>
      <c r="H773">
        <v>1</v>
      </c>
      <c r="I773">
        <v>5</v>
      </c>
      <c r="J773">
        <v>1</v>
      </c>
    </row>
    <row r="774" spans="1:10" x14ac:dyDescent="0.25">
      <c r="A774" t="s">
        <v>4801</v>
      </c>
      <c r="B774">
        <v>362</v>
      </c>
      <c r="C774">
        <v>-0.61416166866955713</v>
      </c>
      <c r="D774">
        <v>-0.97031857792261855</v>
      </c>
      <c r="E774">
        <v>1.0678694478951209</v>
      </c>
      <c r="F774">
        <v>-0.35491841610375668</v>
      </c>
      <c r="G774">
        <v>2</v>
      </c>
      <c r="H774">
        <v>1</v>
      </c>
      <c r="I774">
        <v>5</v>
      </c>
      <c r="J774">
        <v>3</v>
      </c>
    </row>
    <row r="775" spans="1:10" x14ac:dyDescent="0.25">
      <c r="A775" t="s">
        <v>4802</v>
      </c>
      <c r="B775">
        <v>1238</v>
      </c>
      <c r="C775">
        <v>0.34023720430871029</v>
      </c>
      <c r="D775">
        <v>0.54604983911930804</v>
      </c>
      <c r="E775">
        <v>0.44858527037319201</v>
      </c>
      <c r="F775">
        <v>0.61316468125734203</v>
      </c>
      <c r="G775">
        <v>4</v>
      </c>
      <c r="H775">
        <v>4</v>
      </c>
      <c r="I775">
        <v>4</v>
      </c>
      <c r="J775">
        <v>4</v>
      </c>
    </row>
    <row r="776" spans="1:10" x14ac:dyDescent="0.25">
      <c r="A776" t="s">
        <v>4803</v>
      </c>
      <c r="B776">
        <v>1009</v>
      </c>
      <c r="C776">
        <v>0.52622059114203301</v>
      </c>
      <c r="D776">
        <v>1.266317882124651</v>
      </c>
      <c r="E776">
        <v>-0.16490394889396462</v>
      </c>
      <c r="F776">
        <v>1.0670595342237394</v>
      </c>
      <c r="G776">
        <v>4</v>
      </c>
      <c r="H776">
        <v>5</v>
      </c>
      <c r="I776">
        <v>3</v>
      </c>
      <c r="J776">
        <v>5</v>
      </c>
    </row>
    <row r="777" spans="1:10" x14ac:dyDescent="0.25">
      <c r="A777" t="s">
        <v>4804</v>
      </c>
      <c r="B777">
        <v>1125</v>
      </c>
      <c r="C777">
        <v>0.47750855686228166</v>
      </c>
      <c r="D777">
        <v>0.86855716869033561</v>
      </c>
      <c r="E777">
        <v>-1.1256366332048342</v>
      </c>
      <c r="F777">
        <v>1.5722289089823704</v>
      </c>
      <c r="G777">
        <v>4</v>
      </c>
      <c r="H777">
        <v>5</v>
      </c>
      <c r="I777">
        <v>1</v>
      </c>
      <c r="J777">
        <v>5</v>
      </c>
    </row>
    <row r="778" spans="1:10" x14ac:dyDescent="0.25">
      <c r="A778" t="s">
        <v>4805</v>
      </c>
      <c r="B778">
        <v>582</v>
      </c>
      <c r="C778">
        <v>1.3127145012590553</v>
      </c>
      <c r="D778">
        <v>1.6198299146275199</v>
      </c>
      <c r="E778">
        <v>-1.0033875439443614</v>
      </c>
      <c r="F778">
        <v>1.9045725107445572</v>
      </c>
      <c r="G778">
        <v>5</v>
      </c>
      <c r="H778">
        <v>5</v>
      </c>
      <c r="I778">
        <v>1</v>
      </c>
      <c r="J778">
        <v>5</v>
      </c>
    </row>
    <row r="779" spans="1:10" x14ac:dyDescent="0.25">
      <c r="A779" t="s">
        <v>4806</v>
      </c>
      <c r="B779">
        <v>666</v>
      </c>
      <c r="C779">
        <v>5.0509090117665911E-2</v>
      </c>
      <c r="D779">
        <v>2.664221336794486E-3</v>
      </c>
      <c r="E779">
        <v>-5.7162642245479199E-2</v>
      </c>
      <c r="F779">
        <v>1.402447607648412</v>
      </c>
      <c r="G779">
        <v>4</v>
      </c>
      <c r="H779">
        <v>3</v>
      </c>
      <c r="I779">
        <v>3</v>
      </c>
      <c r="J779">
        <v>5</v>
      </c>
    </row>
    <row r="780" spans="1:10" x14ac:dyDescent="0.25">
      <c r="A780" t="s">
        <v>4807</v>
      </c>
      <c r="B780">
        <v>468</v>
      </c>
      <c r="C780">
        <v>-0.20756457222482844</v>
      </c>
      <c r="D780">
        <v>-0.68943704786279003</v>
      </c>
      <c r="E780">
        <v>0.23620231534710068</v>
      </c>
      <c r="F780">
        <v>0.14147602592241523</v>
      </c>
      <c r="G780">
        <v>3</v>
      </c>
      <c r="H780">
        <v>2</v>
      </c>
      <c r="I780">
        <v>4</v>
      </c>
      <c r="J780">
        <v>4</v>
      </c>
    </row>
    <row r="781" spans="1:10" x14ac:dyDescent="0.25">
      <c r="A781" t="s">
        <v>4808</v>
      </c>
      <c r="B781">
        <v>992</v>
      </c>
      <c r="C781">
        <v>7.3185186222234855E-2</v>
      </c>
      <c r="D781">
        <v>-0.45071935211471242</v>
      </c>
      <c r="E781">
        <v>-1.1883951379430857</v>
      </c>
      <c r="F781">
        <v>-0.14942048866998392</v>
      </c>
      <c r="G781">
        <v>4</v>
      </c>
      <c r="H781">
        <v>2</v>
      </c>
      <c r="I781">
        <v>1</v>
      </c>
      <c r="J781">
        <v>3</v>
      </c>
    </row>
    <row r="782" spans="1:10" x14ac:dyDescent="0.25">
      <c r="A782" t="s">
        <v>4809</v>
      </c>
      <c r="B782">
        <v>355</v>
      </c>
      <c r="C782">
        <v>0.80173874962511871</v>
      </c>
      <c r="D782">
        <v>-1.6872898011537483</v>
      </c>
      <c r="E782">
        <v>-2.4939538774452004</v>
      </c>
      <c r="F782">
        <v>-5.6510460065435766E-2</v>
      </c>
      <c r="G782">
        <v>5</v>
      </c>
      <c r="H782">
        <v>1</v>
      </c>
      <c r="I782">
        <v>1</v>
      </c>
      <c r="J782">
        <v>3</v>
      </c>
    </row>
    <row r="783" spans="1:10" x14ac:dyDescent="0.25">
      <c r="A783" t="s">
        <v>4810</v>
      </c>
      <c r="B783">
        <v>265</v>
      </c>
      <c r="C783">
        <v>0.45799580319084404</v>
      </c>
      <c r="D783">
        <v>-0.51029218611350435</v>
      </c>
      <c r="E783">
        <v>-3.0903423457992401</v>
      </c>
      <c r="F783">
        <v>-0.46650582698750226</v>
      </c>
      <c r="G783">
        <v>4</v>
      </c>
      <c r="H783">
        <v>2</v>
      </c>
      <c r="I783">
        <v>1</v>
      </c>
      <c r="J783">
        <v>3</v>
      </c>
    </row>
    <row r="784" spans="1:10" x14ac:dyDescent="0.25">
      <c r="A784" t="s">
        <v>4811</v>
      </c>
      <c r="B784">
        <v>281</v>
      </c>
      <c r="C784">
        <v>0.76281121352176307</v>
      </c>
      <c r="D784">
        <v>-0.81087215711098837</v>
      </c>
      <c r="E784">
        <v>-2.6864015048255157</v>
      </c>
      <c r="F784">
        <v>-0.7283687839590689</v>
      </c>
      <c r="G784">
        <v>4</v>
      </c>
      <c r="H784">
        <v>1</v>
      </c>
      <c r="I784">
        <v>1</v>
      </c>
      <c r="J784">
        <v>2</v>
      </c>
    </row>
    <row r="785" spans="1:10" x14ac:dyDescent="0.25">
      <c r="A785" t="s">
        <v>4812</v>
      </c>
      <c r="B785">
        <v>226</v>
      </c>
      <c r="C785">
        <v>-0.56294123366494508</v>
      </c>
      <c r="D785">
        <v>-0.91963759629784503</v>
      </c>
      <c r="E785">
        <v>0.12812668650460976</v>
      </c>
      <c r="F785">
        <v>0.24795628126491975</v>
      </c>
      <c r="G785">
        <v>2</v>
      </c>
      <c r="H785">
        <v>1</v>
      </c>
      <c r="I785">
        <v>4</v>
      </c>
      <c r="J785">
        <v>4</v>
      </c>
    </row>
    <row r="786" spans="1:10" x14ac:dyDescent="0.25">
      <c r="A786" t="s">
        <v>4813</v>
      </c>
      <c r="B786">
        <v>477</v>
      </c>
      <c r="C786">
        <v>-6.6763695502345038E-2</v>
      </c>
      <c r="D786">
        <v>-0.80214965171855412</v>
      </c>
      <c r="E786">
        <v>0.19818467134670614</v>
      </c>
      <c r="F786">
        <v>-0.29869536036801858</v>
      </c>
      <c r="G786">
        <v>3</v>
      </c>
      <c r="H786">
        <v>1</v>
      </c>
      <c r="I786">
        <v>4</v>
      </c>
      <c r="J786">
        <v>3</v>
      </c>
    </row>
    <row r="787" spans="1:10" x14ac:dyDescent="0.25">
      <c r="A787" t="s">
        <v>4814</v>
      </c>
      <c r="B787">
        <v>1008</v>
      </c>
      <c r="C787">
        <v>-0.11866683141171096</v>
      </c>
      <c r="D787">
        <v>-9.9444015994687066E-2</v>
      </c>
      <c r="E787">
        <v>0.13791666364679397</v>
      </c>
      <c r="F787">
        <v>-8.9856197224703789E-3</v>
      </c>
      <c r="G787">
        <v>3</v>
      </c>
      <c r="H787">
        <v>3</v>
      </c>
      <c r="I787">
        <v>4</v>
      </c>
      <c r="J787">
        <v>3</v>
      </c>
    </row>
    <row r="788" spans="1:10" x14ac:dyDescent="0.25">
      <c r="A788" t="s">
        <v>4815</v>
      </c>
      <c r="B788">
        <v>1605</v>
      </c>
      <c r="C788">
        <v>1.1133807437361685</v>
      </c>
      <c r="D788">
        <v>-0.9427917718642711</v>
      </c>
      <c r="E788">
        <v>1.4729857892187121</v>
      </c>
      <c r="F788">
        <v>-0.61420845122740331</v>
      </c>
      <c r="G788">
        <v>5</v>
      </c>
      <c r="H788">
        <v>1</v>
      </c>
      <c r="I788">
        <v>5</v>
      </c>
      <c r="J788">
        <v>2</v>
      </c>
    </row>
    <row r="789" spans="1:10" x14ac:dyDescent="0.25">
      <c r="A789" t="s">
        <v>4816</v>
      </c>
      <c r="B789">
        <v>406</v>
      </c>
      <c r="C789">
        <v>-1.12020197359305</v>
      </c>
      <c r="D789">
        <v>-1.1284701224997082</v>
      </c>
      <c r="E789">
        <v>0.59267163421939451</v>
      </c>
      <c r="F789">
        <v>-0.45503741046999907</v>
      </c>
      <c r="G789">
        <v>1</v>
      </c>
      <c r="H789">
        <v>1</v>
      </c>
      <c r="I789">
        <v>5</v>
      </c>
      <c r="J789">
        <v>3</v>
      </c>
    </row>
    <row r="790" spans="1:10" x14ac:dyDescent="0.25">
      <c r="A790" t="s">
        <v>4817</v>
      </c>
      <c r="B790">
        <v>614</v>
      </c>
      <c r="C790">
        <v>-0.80608954725511617</v>
      </c>
      <c r="D790">
        <v>-0.91246396947153707</v>
      </c>
      <c r="E790">
        <v>0.55594285131890442</v>
      </c>
      <c r="F790">
        <v>-0.2530442829451775</v>
      </c>
      <c r="G790">
        <v>1</v>
      </c>
      <c r="H790">
        <v>1</v>
      </c>
      <c r="I790">
        <v>4</v>
      </c>
      <c r="J790">
        <v>3</v>
      </c>
    </row>
    <row r="791" spans="1:10" x14ac:dyDescent="0.25">
      <c r="A791" t="s">
        <v>4818</v>
      </c>
      <c r="B791">
        <v>497</v>
      </c>
      <c r="C791">
        <v>-1.1154263154315931</v>
      </c>
      <c r="D791">
        <v>-0.82670123912197313</v>
      </c>
      <c r="E791">
        <v>0.31740938212899583</v>
      </c>
      <c r="F791">
        <v>-0.83367415008940926</v>
      </c>
      <c r="G791">
        <v>1</v>
      </c>
      <c r="H791">
        <v>1</v>
      </c>
      <c r="I791">
        <v>4</v>
      </c>
      <c r="J791">
        <v>2</v>
      </c>
    </row>
    <row r="792" spans="1:10" x14ac:dyDescent="0.25">
      <c r="A792" t="s">
        <v>4819</v>
      </c>
      <c r="B792">
        <v>309</v>
      </c>
      <c r="C792">
        <v>-0.3249107027648705</v>
      </c>
      <c r="D792">
        <v>-1.1674055727414236</v>
      </c>
      <c r="E792">
        <v>0.70730252579793274</v>
      </c>
      <c r="F792">
        <v>-0.51184589291696292</v>
      </c>
      <c r="G792">
        <v>3</v>
      </c>
      <c r="H792">
        <v>1</v>
      </c>
      <c r="I792">
        <v>5</v>
      </c>
      <c r="J792">
        <v>2</v>
      </c>
    </row>
    <row r="793" spans="1:10" x14ac:dyDescent="0.25">
      <c r="A793" t="s">
        <v>4820</v>
      </c>
      <c r="B793">
        <v>346</v>
      </c>
      <c r="C793">
        <v>-0.82061412326312644</v>
      </c>
      <c r="D793">
        <v>-1.2243207433239458</v>
      </c>
      <c r="E793">
        <v>0.6896936894862149</v>
      </c>
      <c r="F793">
        <v>-0.44184764300926155</v>
      </c>
      <c r="G793">
        <v>1</v>
      </c>
      <c r="H793">
        <v>1</v>
      </c>
      <c r="I793">
        <v>5</v>
      </c>
      <c r="J793">
        <v>3</v>
      </c>
    </row>
    <row r="794" spans="1:10" x14ac:dyDescent="0.25">
      <c r="A794" t="s">
        <v>4821</v>
      </c>
      <c r="B794">
        <v>395</v>
      </c>
      <c r="C794">
        <v>-0.62606126217201508</v>
      </c>
      <c r="D794">
        <v>-0.98316700011387659</v>
      </c>
      <c r="E794">
        <v>0.37898143403404372</v>
      </c>
      <c r="F794">
        <v>-0.47034132631040931</v>
      </c>
      <c r="G794">
        <v>2</v>
      </c>
      <c r="H794">
        <v>1</v>
      </c>
      <c r="I794">
        <v>4</v>
      </c>
      <c r="J794">
        <v>3</v>
      </c>
    </row>
    <row r="795" spans="1:10" x14ac:dyDescent="0.25">
      <c r="A795" t="s">
        <v>4822</v>
      </c>
      <c r="B795">
        <v>790</v>
      </c>
      <c r="C795">
        <v>-0.10307508710963892</v>
      </c>
      <c r="D795">
        <v>-0.28202319835435119</v>
      </c>
      <c r="E795">
        <v>-0.52923308080198384</v>
      </c>
      <c r="F795">
        <v>8.2202940338617247E-2</v>
      </c>
      <c r="G795">
        <v>3</v>
      </c>
      <c r="H795">
        <v>3</v>
      </c>
      <c r="I795">
        <v>2</v>
      </c>
      <c r="J795">
        <v>4</v>
      </c>
    </row>
    <row r="796" spans="1:10" x14ac:dyDescent="0.25">
      <c r="A796" t="s">
        <v>4823</v>
      </c>
      <c r="B796">
        <v>637</v>
      </c>
      <c r="C796">
        <v>-0.46739668707911369</v>
      </c>
      <c r="D796">
        <v>-0.2488002897846463</v>
      </c>
      <c r="E796">
        <v>-0.258715439180426</v>
      </c>
      <c r="F796">
        <v>-8.793456963955662E-2</v>
      </c>
      <c r="G796">
        <v>2</v>
      </c>
      <c r="H796">
        <v>3</v>
      </c>
      <c r="I796">
        <v>3</v>
      </c>
      <c r="J796">
        <v>3</v>
      </c>
    </row>
    <row r="797" spans="1:10" x14ac:dyDescent="0.25">
      <c r="A797" t="s">
        <v>4824</v>
      </c>
      <c r="B797">
        <v>324</v>
      </c>
      <c r="C797">
        <v>-0.72116265426679171</v>
      </c>
      <c r="D797">
        <v>-0.94903155711975895</v>
      </c>
      <c r="E797">
        <v>0.77458202095825579</v>
      </c>
      <c r="F797">
        <v>-0.43431371546353892</v>
      </c>
      <c r="G797">
        <v>2</v>
      </c>
      <c r="H797">
        <v>1</v>
      </c>
      <c r="I797">
        <v>5</v>
      </c>
      <c r="J797">
        <v>3</v>
      </c>
    </row>
    <row r="798" spans="1:10" x14ac:dyDescent="0.25">
      <c r="A798" t="s">
        <v>4825</v>
      </c>
      <c r="B798">
        <v>737</v>
      </c>
      <c r="C798">
        <v>1.8057909576270654</v>
      </c>
      <c r="D798">
        <v>0.89143296437258779</v>
      </c>
      <c r="E798">
        <v>-0.65516108053456434</v>
      </c>
      <c r="F798">
        <v>0.63988018642903088</v>
      </c>
      <c r="G798">
        <v>5</v>
      </c>
      <c r="H798">
        <v>5</v>
      </c>
      <c r="I798">
        <v>2</v>
      </c>
      <c r="J798">
        <v>4</v>
      </c>
    </row>
    <row r="799" spans="1:10" x14ac:dyDescent="0.25">
      <c r="A799" t="s">
        <v>4826</v>
      </c>
      <c r="B799">
        <v>508</v>
      </c>
      <c r="C799">
        <v>0.15673426223419379</v>
      </c>
      <c r="D799">
        <v>-0.99575088375901866</v>
      </c>
      <c r="E799">
        <v>-0.72529686105901925</v>
      </c>
      <c r="F799">
        <v>0.27269994133867775</v>
      </c>
      <c r="G799">
        <v>4</v>
      </c>
      <c r="H799">
        <v>1</v>
      </c>
      <c r="I799">
        <v>1</v>
      </c>
      <c r="J799">
        <v>4</v>
      </c>
    </row>
    <row r="800" spans="1:10" x14ac:dyDescent="0.25">
      <c r="A800" t="s">
        <v>4827</v>
      </c>
      <c r="B800">
        <v>919</v>
      </c>
      <c r="C800">
        <v>2.7726270424629509</v>
      </c>
      <c r="D800">
        <v>0.196201901929276</v>
      </c>
      <c r="E800">
        <v>-0.65113392171441298</v>
      </c>
      <c r="F800">
        <v>8.9419789583113307E-2</v>
      </c>
      <c r="G800">
        <v>5</v>
      </c>
      <c r="H800">
        <v>4</v>
      </c>
      <c r="I800">
        <v>2</v>
      </c>
      <c r="J800">
        <v>4</v>
      </c>
    </row>
    <row r="801" spans="1:10" x14ac:dyDescent="0.25">
      <c r="A801" t="s">
        <v>4828</v>
      </c>
      <c r="B801">
        <v>513</v>
      </c>
      <c r="C801">
        <v>0.62697437236397735</v>
      </c>
      <c r="D801">
        <v>4.0104272479047252</v>
      </c>
      <c r="E801">
        <v>-1.5100678518554962</v>
      </c>
      <c r="F801">
        <v>0.41810791957567228</v>
      </c>
      <c r="G801">
        <v>4</v>
      </c>
      <c r="H801">
        <v>5</v>
      </c>
      <c r="I801">
        <v>1</v>
      </c>
      <c r="J801">
        <v>4</v>
      </c>
    </row>
    <row r="802" spans="1:10" x14ac:dyDescent="0.25">
      <c r="A802" t="s">
        <v>4829</v>
      </c>
      <c r="B802">
        <v>559</v>
      </c>
      <c r="C802">
        <v>-0.11223604780906449</v>
      </c>
      <c r="D802">
        <v>-0.84870102945972981</v>
      </c>
      <c r="E802">
        <v>8.3213104771696494E-2</v>
      </c>
      <c r="F802">
        <v>-0.13415164948425859</v>
      </c>
      <c r="G802">
        <v>3</v>
      </c>
      <c r="H802">
        <v>1</v>
      </c>
      <c r="I802">
        <v>4</v>
      </c>
      <c r="J802">
        <v>3</v>
      </c>
    </row>
    <row r="803" spans="1:10" x14ac:dyDescent="0.25">
      <c r="A803" t="s">
        <v>4830</v>
      </c>
      <c r="B803">
        <v>842</v>
      </c>
      <c r="C803">
        <v>-8.8835452665134429E-3</v>
      </c>
      <c r="D803">
        <v>0.60434785816472136</v>
      </c>
      <c r="E803">
        <v>-0.40507470918897975</v>
      </c>
      <c r="F803">
        <v>0.37166529586988167</v>
      </c>
      <c r="G803">
        <v>4</v>
      </c>
      <c r="H803">
        <v>4</v>
      </c>
      <c r="I803">
        <v>2</v>
      </c>
      <c r="J803">
        <v>4</v>
      </c>
    </row>
    <row r="804" spans="1:10" x14ac:dyDescent="0.25">
      <c r="A804" t="s">
        <v>4831</v>
      </c>
      <c r="B804">
        <v>600</v>
      </c>
      <c r="C804">
        <v>1.1921448498378069</v>
      </c>
      <c r="D804">
        <v>-0.86290046203368087</v>
      </c>
      <c r="E804">
        <v>-0.78733261176063885</v>
      </c>
      <c r="F804">
        <v>-8.7382156349314996E-2</v>
      </c>
      <c r="G804">
        <v>5</v>
      </c>
      <c r="H804">
        <v>1</v>
      </c>
      <c r="I804">
        <v>1</v>
      </c>
      <c r="J804">
        <v>3</v>
      </c>
    </row>
    <row r="805" spans="1:10" x14ac:dyDescent="0.25">
      <c r="A805" t="s">
        <v>4832</v>
      </c>
      <c r="B805">
        <v>644</v>
      </c>
      <c r="C805">
        <v>-0.84128566969360774</v>
      </c>
      <c r="D805">
        <v>-1.1872087696450353</v>
      </c>
      <c r="E805">
        <v>0.35864930141925905</v>
      </c>
      <c r="F805">
        <v>-0.52515140860866005</v>
      </c>
      <c r="G805">
        <v>1</v>
      </c>
      <c r="H805">
        <v>1</v>
      </c>
      <c r="I805">
        <v>4</v>
      </c>
      <c r="J805">
        <v>2</v>
      </c>
    </row>
    <row r="806" spans="1:10" x14ac:dyDescent="0.25">
      <c r="A806" t="s">
        <v>4833</v>
      </c>
      <c r="B806">
        <v>527</v>
      </c>
      <c r="C806">
        <v>-0.92065618060114551</v>
      </c>
      <c r="D806">
        <v>-1.4783028144774555</v>
      </c>
      <c r="E806">
        <v>4.7801736487385865E-2</v>
      </c>
      <c r="F806">
        <v>-0.54474388128244766</v>
      </c>
      <c r="G806">
        <v>1</v>
      </c>
      <c r="H806">
        <v>1</v>
      </c>
      <c r="I806">
        <v>3</v>
      </c>
      <c r="J806">
        <v>2</v>
      </c>
    </row>
    <row r="807" spans="1:10" x14ac:dyDescent="0.25">
      <c r="A807" t="s">
        <v>4834</v>
      </c>
      <c r="B807">
        <v>613</v>
      </c>
      <c r="C807">
        <v>-1.0203372753915072</v>
      </c>
      <c r="D807">
        <v>-1.4278989450297492</v>
      </c>
      <c r="E807">
        <v>0.30887892653861387</v>
      </c>
      <c r="F807">
        <v>-0.46219021188946419</v>
      </c>
      <c r="G807">
        <v>1</v>
      </c>
      <c r="H807">
        <v>1</v>
      </c>
      <c r="I807">
        <v>4</v>
      </c>
      <c r="J807">
        <v>3</v>
      </c>
    </row>
    <row r="808" spans="1:10" x14ac:dyDescent="0.25">
      <c r="A808" t="s">
        <v>4835</v>
      </c>
      <c r="B808">
        <v>624</v>
      </c>
      <c r="C808">
        <v>0.2413780472613119</v>
      </c>
      <c r="D808">
        <v>-0.43094907369158969</v>
      </c>
      <c r="E808">
        <v>-0.69319329625115111</v>
      </c>
      <c r="F808">
        <v>8.4521403628400271E-2</v>
      </c>
      <c r="G808">
        <v>4</v>
      </c>
      <c r="H808">
        <v>2</v>
      </c>
      <c r="I808">
        <v>2</v>
      </c>
      <c r="J808">
        <v>4</v>
      </c>
    </row>
    <row r="809" spans="1:10" x14ac:dyDescent="0.25">
      <c r="A809" t="s">
        <v>4836</v>
      </c>
      <c r="B809">
        <v>593</v>
      </c>
      <c r="C809">
        <v>2.1307399080861869</v>
      </c>
      <c r="D809">
        <v>-0.4367610513927308</v>
      </c>
      <c r="E809">
        <v>1.5700001490619437</v>
      </c>
      <c r="F809">
        <v>0.46180220099188518</v>
      </c>
      <c r="G809">
        <v>5</v>
      </c>
      <c r="H809">
        <v>2</v>
      </c>
      <c r="I809">
        <v>5</v>
      </c>
      <c r="J809">
        <v>4</v>
      </c>
    </row>
    <row r="810" spans="1:10" x14ac:dyDescent="0.25">
      <c r="A810" t="s">
        <v>4837</v>
      </c>
      <c r="B810">
        <v>378</v>
      </c>
      <c r="C810">
        <v>0.14832378867821377</v>
      </c>
      <c r="D810">
        <v>-0.10571534251303738</v>
      </c>
      <c r="E810">
        <v>3.0756532783198427</v>
      </c>
      <c r="F810">
        <v>-0.91344100930055427</v>
      </c>
      <c r="G810">
        <v>4</v>
      </c>
      <c r="H810">
        <v>3</v>
      </c>
      <c r="I810">
        <v>5</v>
      </c>
      <c r="J810">
        <v>1</v>
      </c>
    </row>
    <row r="811" spans="1:10" x14ac:dyDescent="0.25">
      <c r="A811" t="s">
        <v>4838</v>
      </c>
      <c r="B811">
        <v>633</v>
      </c>
      <c r="C811">
        <v>-0.62327666873151322</v>
      </c>
      <c r="D811">
        <v>-1.3235749515572017</v>
      </c>
      <c r="E811">
        <v>0.5036741980997641</v>
      </c>
      <c r="F811">
        <v>-0.6909061790943577</v>
      </c>
      <c r="G811">
        <v>2</v>
      </c>
      <c r="H811">
        <v>1</v>
      </c>
      <c r="I811">
        <v>4</v>
      </c>
      <c r="J811">
        <v>2</v>
      </c>
    </row>
    <row r="812" spans="1:10" x14ac:dyDescent="0.25">
      <c r="A812" t="s">
        <v>4839</v>
      </c>
      <c r="B812">
        <v>500</v>
      </c>
      <c r="C812">
        <v>-0.44248346366721442</v>
      </c>
      <c r="D812">
        <v>-1.3088667129400746</v>
      </c>
      <c r="E812">
        <v>0.77748981981919818</v>
      </c>
      <c r="F812">
        <v>-0.6389087127940416</v>
      </c>
      <c r="G812">
        <v>3</v>
      </c>
      <c r="H812">
        <v>1</v>
      </c>
      <c r="I812">
        <v>5</v>
      </c>
      <c r="J812">
        <v>2</v>
      </c>
    </row>
    <row r="813" spans="1:10" x14ac:dyDescent="0.25">
      <c r="A813" t="s">
        <v>4840</v>
      </c>
      <c r="B813">
        <v>370</v>
      </c>
      <c r="C813">
        <v>-6.413818619821221E-2</v>
      </c>
      <c r="D813">
        <v>-0.47776588413215548</v>
      </c>
      <c r="E813">
        <v>0.33726006614327997</v>
      </c>
      <c r="F813">
        <v>-0.97943922629321734</v>
      </c>
      <c r="G813">
        <v>3</v>
      </c>
      <c r="H813">
        <v>2</v>
      </c>
      <c r="I813">
        <v>4</v>
      </c>
      <c r="J813">
        <v>1</v>
      </c>
    </row>
    <row r="814" spans="1:10" x14ac:dyDescent="0.25">
      <c r="A814" t="s">
        <v>4841</v>
      </c>
      <c r="B814">
        <v>653</v>
      </c>
      <c r="C814">
        <v>0.83176374440307976</v>
      </c>
      <c r="D814">
        <v>0.11560027932742591</v>
      </c>
      <c r="E814">
        <v>1.1808986058473172</v>
      </c>
      <c r="F814">
        <v>-0.37185636276285755</v>
      </c>
      <c r="G814">
        <v>5</v>
      </c>
      <c r="H814">
        <v>4</v>
      </c>
      <c r="I814">
        <v>5</v>
      </c>
      <c r="J814">
        <v>3</v>
      </c>
    </row>
    <row r="815" spans="1:10" x14ac:dyDescent="0.25">
      <c r="A815" t="s">
        <v>4842</v>
      </c>
      <c r="B815">
        <v>635</v>
      </c>
      <c r="C815">
        <v>1.1345390767408953E-2</v>
      </c>
      <c r="D815">
        <v>0.65273426438249638</v>
      </c>
      <c r="E815">
        <v>-0.48959082918727842</v>
      </c>
      <c r="F815">
        <v>-2.7992888972151624E-2</v>
      </c>
      <c r="G815">
        <v>4</v>
      </c>
      <c r="H815">
        <v>4</v>
      </c>
      <c r="I815">
        <v>2</v>
      </c>
      <c r="J815">
        <v>3</v>
      </c>
    </row>
    <row r="816" spans="1:10" x14ac:dyDescent="0.25">
      <c r="A816" t="s">
        <v>4843</v>
      </c>
      <c r="B816">
        <v>381</v>
      </c>
      <c r="C816">
        <v>-0.12664492740822686</v>
      </c>
      <c r="D816">
        <v>-0.91663681262352426</v>
      </c>
      <c r="E816">
        <v>0.42076573777395537</v>
      </c>
      <c r="F816">
        <v>-0.56550681897248545</v>
      </c>
      <c r="G816">
        <v>3</v>
      </c>
      <c r="H816">
        <v>1</v>
      </c>
      <c r="I816">
        <v>4</v>
      </c>
      <c r="J816">
        <v>2</v>
      </c>
    </row>
    <row r="817" spans="1:10" x14ac:dyDescent="0.25">
      <c r="A817" t="s">
        <v>4844</v>
      </c>
      <c r="B817">
        <v>518</v>
      </c>
      <c r="C817">
        <v>-0.11946600699640746</v>
      </c>
      <c r="D817">
        <v>-0.29607687272339933</v>
      </c>
      <c r="E817">
        <v>-0.60539562112982148</v>
      </c>
      <c r="F817">
        <v>1.0294550027602327</v>
      </c>
      <c r="G817">
        <v>3</v>
      </c>
      <c r="H817">
        <v>3</v>
      </c>
      <c r="I817">
        <v>2</v>
      </c>
      <c r="J817">
        <v>5</v>
      </c>
    </row>
    <row r="818" spans="1:10" x14ac:dyDescent="0.25">
      <c r="A818" t="s">
        <v>4845</v>
      </c>
      <c r="B818">
        <v>496</v>
      </c>
      <c r="C818">
        <v>-0.31508501951494278</v>
      </c>
      <c r="D818">
        <v>-0.65001105795218506</v>
      </c>
      <c r="E818">
        <v>0.68472456657157676</v>
      </c>
      <c r="F818">
        <v>-1.1531759431094684</v>
      </c>
      <c r="G818">
        <v>3</v>
      </c>
      <c r="H818">
        <v>2</v>
      </c>
      <c r="I818">
        <v>5</v>
      </c>
      <c r="J818">
        <v>1</v>
      </c>
    </row>
    <row r="819" spans="1:10" x14ac:dyDescent="0.25">
      <c r="A819" t="s">
        <v>4846</v>
      </c>
      <c r="B819">
        <v>904</v>
      </c>
      <c r="C819">
        <v>0.79962544973799088</v>
      </c>
      <c r="D819">
        <v>-6.3166866174256625E-2</v>
      </c>
      <c r="E819">
        <v>-1.7014468788783104</v>
      </c>
      <c r="F819">
        <v>0.97299571639156679</v>
      </c>
      <c r="G819">
        <v>5</v>
      </c>
      <c r="H819">
        <v>3</v>
      </c>
      <c r="I819">
        <v>1</v>
      </c>
      <c r="J819">
        <v>5</v>
      </c>
    </row>
    <row r="820" spans="1:10" x14ac:dyDescent="0.25">
      <c r="A820" t="s">
        <v>4847</v>
      </c>
      <c r="B820">
        <v>544</v>
      </c>
      <c r="C820">
        <v>0.83374416496452075</v>
      </c>
      <c r="D820">
        <v>0.71218838141930441</v>
      </c>
      <c r="E820">
        <v>-2.7713598089468876E-2</v>
      </c>
      <c r="F820">
        <v>-0.11618985507715862</v>
      </c>
      <c r="G820">
        <v>5</v>
      </c>
      <c r="H820">
        <v>5</v>
      </c>
      <c r="I820">
        <v>3</v>
      </c>
      <c r="J820">
        <v>3</v>
      </c>
    </row>
    <row r="821" spans="1:10" x14ac:dyDescent="0.25">
      <c r="A821" t="s">
        <v>4848</v>
      </c>
      <c r="B821">
        <v>598</v>
      </c>
      <c r="C821">
        <v>0.68205452328497618</v>
      </c>
      <c r="D821">
        <v>0.40671336120665336</v>
      </c>
      <c r="E821">
        <v>0.8706907762121181</v>
      </c>
      <c r="F821">
        <v>0.20815149519385592</v>
      </c>
      <c r="G821">
        <v>4</v>
      </c>
      <c r="H821">
        <v>4</v>
      </c>
      <c r="I821">
        <v>5</v>
      </c>
      <c r="J821">
        <v>4</v>
      </c>
    </row>
    <row r="822" spans="1:10" x14ac:dyDescent="0.25">
      <c r="A822" t="s">
        <v>4849</v>
      </c>
      <c r="B822">
        <v>352</v>
      </c>
      <c r="C822">
        <v>-0.37218201941969775</v>
      </c>
      <c r="D822">
        <v>-0.26138594656082237</v>
      </c>
      <c r="E822">
        <v>6.0475902188961449E-2</v>
      </c>
      <c r="F822">
        <v>-0.58121708430637131</v>
      </c>
      <c r="G822">
        <v>3</v>
      </c>
      <c r="H822">
        <v>3</v>
      </c>
      <c r="I822">
        <v>3</v>
      </c>
      <c r="J822">
        <v>2</v>
      </c>
    </row>
    <row r="823" spans="1:10" x14ac:dyDescent="0.25">
      <c r="A823" t="s">
        <v>4850</v>
      </c>
      <c r="B823">
        <v>833</v>
      </c>
      <c r="C823">
        <v>-6.4744329884280527E-2</v>
      </c>
      <c r="D823">
        <v>-0.12875908720718315</v>
      </c>
      <c r="E823">
        <v>-0.62900542282214966</v>
      </c>
      <c r="F823">
        <v>-0.59814068307671442</v>
      </c>
      <c r="G823">
        <v>3</v>
      </c>
      <c r="H823">
        <v>3</v>
      </c>
      <c r="I823">
        <v>2</v>
      </c>
      <c r="J823">
        <v>2</v>
      </c>
    </row>
    <row r="824" spans="1:10" x14ac:dyDescent="0.25">
      <c r="A824" t="s">
        <v>4851</v>
      </c>
      <c r="B824">
        <v>702</v>
      </c>
      <c r="C824">
        <v>0.40069003379541102</v>
      </c>
      <c r="D824">
        <v>-0.36272173941366448</v>
      </c>
      <c r="E824">
        <v>0.73970061095476669</v>
      </c>
      <c r="F824">
        <v>-0.40679173523268286</v>
      </c>
      <c r="G824">
        <v>4</v>
      </c>
      <c r="H824">
        <v>3</v>
      </c>
      <c r="I824">
        <v>5</v>
      </c>
      <c r="J824">
        <v>3</v>
      </c>
    </row>
    <row r="825" spans="1:10" x14ac:dyDescent="0.25">
      <c r="A825" t="s">
        <v>4852</v>
      </c>
      <c r="B825">
        <v>399</v>
      </c>
      <c r="C825">
        <v>0.61166120727315532</v>
      </c>
      <c r="D825">
        <v>0.99947961102322214</v>
      </c>
      <c r="E825">
        <v>1.8477520816683144</v>
      </c>
      <c r="F825">
        <v>-1.0829692692584429</v>
      </c>
      <c r="G825">
        <v>4</v>
      </c>
      <c r="H825">
        <v>5</v>
      </c>
      <c r="I825">
        <v>5</v>
      </c>
      <c r="J825">
        <v>1</v>
      </c>
    </row>
    <row r="826" spans="1:10" x14ac:dyDescent="0.25">
      <c r="A826" t="s">
        <v>4853</v>
      </c>
      <c r="B826">
        <v>851</v>
      </c>
      <c r="C826">
        <v>-0.68021830376592662</v>
      </c>
      <c r="D826">
        <v>-0.85507837215317362</v>
      </c>
      <c r="E826">
        <v>0.1276933159252317</v>
      </c>
      <c r="F826">
        <v>-0.65375430194232631</v>
      </c>
      <c r="G826">
        <v>2</v>
      </c>
      <c r="H826">
        <v>1</v>
      </c>
      <c r="I826">
        <v>4</v>
      </c>
      <c r="J826">
        <v>2</v>
      </c>
    </row>
    <row r="827" spans="1:10" x14ac:dyDescent="0.25">
      <c r="A827" t="s">
        <v>4854</v>
      </c>
      <c r="B827">
        <v>583</v>
      </c>
      <c r="C827">
        <v>-0.58746134550354934</v>
      </c>
      <c r="D827">
        <v>-1.4253028418199132</v>
      </c>
      <c r="E827">
        <v>1.2014469023709762</v>
      </c>
      <c r="F827">
        <v>-0.93402589399631897</v>
      </c>
      <c r="G827">
        <v>2</v>
      </c>
      <c r="H827">
        <v>1</v>
      </c>
      <c r="I827">
        <v>5</v>
      </c>
      <c r="J827">
        <v>1</v>
      </c>
    </row>
    <row r="828" spans="1:10" x14ac:dyDescent="0.25">
      <c r="A828" t="s">
        <v>4855</v>
      </c>
      <c r="B828">
        <v>401</v>
      </c>
      <c r="C828">
        <v>-0.57127551544126987</v>
      </c>
      <c r="D828">
        <v>-6.3679152008744563E-2</v>
      </c>
      <c r="E828">
        <v>-0.58575393587842994</v>
      </c>
      <c r="F828">
        <v>-0.28705159578814438</v>
      </c>
      <c r="G828">
        <v>2</v>
      </c>
      <c r="H828">
        <v>3</v>
      </c>
      <c r="I828">
        <v>2</v>
      </c>
      <c r="J828">
        <v>3</v>
      </c>
    </row>
    <row r="829" spans="1:10" x14ac:dyDescent="0.25">
      <c r="A829" t="s">
        <v>4856</v>
      </c>
      <c r="B829">
        <v>711</v>
      </c>
      <c r="C829">
        <v>0.95356866279959474</v>
      </c>
      <c r="D829">
        <v>2.0953548974755916</v>
      </c>
      <c r="E829">
        <v>-1.0169278732538889</v>
      </c>
      <c r="F829">
        <v>1.5630807583219606</v>
      </c>
      <c r="G829">
        <v>5</v>
      </c>
      <c r="H829">
        <v>5</v>
      </c>
      <c r="I829">
        <v>1</v>
      </c>
      <c r="J829">
        <v>5</v>
      </c>
    </row>
    <row r="830" spans="1:10" x14ac:dyDescent="0.25">
      <c r="A830" t="s">
        <v>4857</v>
      </c>
      <c r="B830">
        <v>916</v>
      </c>
      <c r="C830">
        <v>2.7063115327316885</v>
      </c>
      <c r="D830">
        <v>0.19935740767939591</v>
      </c>
      <c r="E830">
        <v>-0.80984732326423847</v>
      </c>
      <c r="F830">
        <v>1.2022601456435384</v>
      </c>
      <c r="G830">
        <v>5</v>
      </c>
      <c r="H830">
        <v>4</v>
      </c>
      <c r="I830">
        <v>1</v>
      </c>
      <c r="J830">
        <v>5</v>
      </c>
    </row>
    <row r="831" spans="1:10" x14ac:dyDescent="0.25">
      <c r="A831" t="s">
        <v>4858</v>
      </c>
      <c r="B831">
        <v>364</v>
      </c>
      <c r="C831">
        <v>0.14271460988018986</v>
      </c>
      <c r="D831">
        <v>2.0911930698256058</v>
      </c>
      <c r="E831">
        <v>-1.005498409688572</v>
      </c>
      <c r="F831">
        <v>-0.26348846377770752</v>
      </c>
      <c r="G831">
        <v>4</v>
      </c>
      <c r="H831">
        <v>5</v>
      </c>
      <c r="I831">
        <v>1</v>
      </c>
      <c r="J831">
        <v>3</v>
      </c>
    </row>
    <row r="832" spans="1:10" x14ac:dyDescent="0.25">
      <c r="A832" t="s">
        <v>4859</v>
      </c>
      <c r="B832">
        <v>826</v>
      </c>
      <c r="C832">
        <v>1.9720714092010887</v>
      </c>
      <c r="D832">
        <v>-5.6537991324294573E-2</v>
      </c>
      <c r="E832">
        <v>0.67982956975877507</v>
      </c>
      <c r="F832">
        <v>0.29203360072571438</v>
      </c>
      <c r="G832">
        <v>5</v>
      </c>
      <c r="H832">
        <v>3</v>
      </c>
      <c r="I832">
        <v>5</v>
      </c>
      <c r="J832">
        <v>4</v>
      </c>
    </row>
    <row r="833" spans="1:10" x14ac:dyDescent="0.25">
      <c r="A833" t="s">
        <v>4860</v>
      </c>
      <c r="B833">
        <v>230</v>
      </c>
      <c r="C833">
        <v>0.89836812343211037</v>
      </c>
      <c r="D833">
        <v>2.113049619881447E-2</v>
      </c>
      <c r="E833">
        <v>-0.41441751897119622</v>
      </c>
      <c r="F833">
        <v>-0.27409817373831058</v>
      </c>
      <c r="G833">
        <v>5</v>
      </c>
      <c r="H833">
        <v>4</v>
      </c>
      <c r="I833">
        <v>2</v>
      </c>
      <c r="J833">
        <v>3</v>
      </c>
    </row>
    <row r="834" spans="1:10" x14ac:dyDescent="0.25">
      <c r="A834" t="s">
        <v>4861</v>
      </c>
      <c r="B834">
        <v>312</v>
      </c>
      <c r="C834">
        <v>0.38722257168479735</v>
      </c>
      <c r="D834">
        <v>-0.28600909582042316</v>
      </c>
      <c r="E834">
        <v>-0.84020854261606637</v>
      </c>
      <c r="F834">
        <v>-0.53511910241012894</v>
      </c>
      <c r="G834">
        <v>4</v>
      </c>
      <c r="H834">
        <v>3</v>
      </c>
      <c r="I834">
        <v>1</v>
      </c>
      <c r="J834">
        <v>2</v>
      </c>
    </row>
    <row r="835" spans="1:10" x14ac:dyDescent="0.25">
      <c r="A835" t="s">
        <v>4862</v>
      </c>
      <c r="B835">
        <v>1709</v>
      </c>
      <c r="C835">
        <v>2.6151596406729434</v>
      </c>
      <c r="D835">
        <v>0.75064507191803165</v>
      </c>
      <c r="E835">
        <v>1.8571846067814577</v>
      </c>
      <c r="F835">
        <v>-0.64230952804269947</v>
      </c>
      <c r="G835">
        <v>5</v>
      </c>
      <c r="H835">
        <v>5</v>
      </c>
      <c r="I835">
        <v>5</v>
      </c>
      <c r="J835">
        <v>2</v>
      </c>
    </row>
    <row r="836" spans="1:10" x14ac:dyDescent="0.25">
      <c r="A836" t="s">
        <v>4863</v>
      </c>
      <c r="B836">
        <v>509</v>
      </c>
      <c r="C836">
        <v>0.52266721907975111</v>
      </c>
      <c r="D836">
        <v>-0.67557859768766793</v>
      </c>
      <c r="E836">
        <v>-7.6401347826889371E-2</v>
      </c>
      <c r="F836">
        <v>-1.0847635453944857</v>
      </c>
      <c r="G836">
        <v>4</v>
      </c>
      <c r="H836">
        <v>2</v>
      </c>
      <c r="I836">
        <v>3</v>
      </c>
      <c r="J836">
        <v>1</v>
      </c>
    </row>
    <row r="837" spans="1:10" x14ac:dyDescent="0.25">
      <c r="A837" t="s">
        <v>4864</v>
      </c>
      <c r="B837">
        <v>381</v>
      </c>
      <c r="C837">
        <v>-2.0889365801035474E-2</v>
      </c>
      <c r="D837">
        <v>-0.3438938372986578</v>
      </c>
      <c r="E837">
        <v>-0.56200500452878066</v>
      </c>
      <c r="F837">
        <v>-0.16896067397726364</v>
      </c>
      <c r="G837">
        <v>4</v>
      </c>
      <c r="H837">
        <v>3</v>
      </c>
      <c r="I837">
        <v>2</v>
      </c>
      <c r="J837">
        <v>3</v>
      </c>
    </row>
    <row r="838" spans="1:10" x14ac:dyDescent="0.25">
      <c r="A838" t="s">
        <v>4865</v>
      </c>
      <c r="B838">
        <v>418</v>
      </c>
      <c r="C838">
        <v>-6.7850782123772269E-2</v>
      </c>
      <c r="D838">
        <v>0.2863954878184784</v>
      </c>
      <c r="E838">
        <v>0.2084921922923432</v>
      </c>
      <c r="F838">
        <v>-0.37297790160672167</v>
      </c>
      <c r="G838">
        <v>3</v>
      </c>
      <c r="H838">
        <v>4</v>
      </c>
      <c r="I838">
        <v>4</v>
      </c>
      <c r="J838">
        <v>3</v>
      </c>
    </row>
    <row r="839" spans="1:10" x14ac:dyDescent="0.25">
      <c r="A839" t="s">
        <v>4866</v>
      </c>
      <c r="B839">
        <v>875</v>
      </c>
      <c r="C839">
        <v>-1.7605087820768417E-2</v>
      </c>
      <c r="D839">
        <v>4.2270879243598776</v>
      </c>
      <c r="E839">
        <v>-1.5826283995395132</v>
      </c>
      <c r="F839">
        <v>2.147922176268402</v>
      </c>
      <c r="G839">
        <v>4</v>
      </c>
      <c r="H839">
        <v>5</v>
      </c>
      <c r="I839">
        <v>1</v>
      </c>
      <c r="J839">
        <v>5</v>
      </c>
    </row>
    <row r="840" spans="1:10" x14ac:dyDescent="0.25">
      <c r="A840" t="s">
        <v>4867</v>
      </c>
      <c r="B840">
        <v>498</v>
      </c>
      <c r="C840">
        <v>-0.14011725857226109</v>
      </c>
      <c r="D840">
        <v>-1.3228549745861811</v>
      </c>
      <c r="E840">
        <v>4.4329006012727164E-2</v>
      </c>
      <c r="F840">
        <v>-0.35253151295939095</v>
      </c>
      <c r="G840">
        <v>3</v>
      </c>
      <c r="H840">
        <v>1</v>
      </c>
      <c r="I840">
        <v>3</v>
      </c>
      <c r="J840">
        <v>3</v>
      </c>
    </row>
    <row r="841" spans="1:10" x14ac:dyDescent="0.25">
      <c r="A841" t="s">
        <v>4868</v>
      </c>
      <c r="B841">
        <v>615</v>
      </c>
      <c r="C841">
        <v>-0.57011297518218851</v>
      </c>
      <c r="D841">
        <v>-0.56475713691838314</v>
      </c>
      <c r="E841">
        <v>0.2943438877456333</v>
      </c>
      <c r="F841">
        <v>-0.70719223209860016</v>
      </c>
      <c r="G841">
        <v>2</v>
      </c>
      <c r="H841">
        <v>2</v>
      </c>
      <c r="I841">
        <v>4</v>
      </c>
      <c r="J841">
        <v>2</v>
      </c>
    </row>
    <row r="842" spans="1:10" x14ac:dyDescent="0.25">
      <c r="A842" t="s">
        <v>4869</v>
      </c>
      <c r="B842">
        <v>347</v>
      </c>
      <c r="C842">
        <v>-0.733509883299719</v>
      </c>
      <c r="D842">
        <v>-1.0265886944633908</v>
      </c>
      <c r="E842">
        <v>0.89903553066016673</v>
      </c>
      <c r="F842">
        <v>-1.004326479861186</v>
      </c>
      <c r="G842">
        <v>2</v>
      </c>
      <c r="H842">
        <v>1</v>
      </c>
      <c r="I842">
        <v>5</v>
      </c>
      <c r="J842">
        <v>1</v>
      </c>
    </row>
    <row r="843" spans="1:10" x14ac:dyDescent="0.25">
      <c r="A843" t="s">
        <v>4870</v>
      </c>
      <c r="B843">
        <v>617</v>
      </c>
      <c r="C843">
        <v>-0.16360515473801496</v>
      </c>
      <c r="D843">
        <v>-0.96517237462783334</v>
      </c>
      <c r="E843">
        <v>0.82085477321173972</v>
      </c>
      <c r="F843">
        <v>-0.91197938375586518</v>
      </c>
      <c r="G843">
        <v>3</v>
      </c>
      <c r="H843">
        <v>1</v>
      </c>
      <c r="I843">
        <v>5</v>
      </c>
      <c r="J843">
        <v>1</v>
      </c>
    </row>
    <row r="844" spans="1:10" x14ac:dyDescent="0.25">
      <c r="A844" t="s">
        <v>4871</v>
      </c>
      <c r="B844">
        <v>476</v>
      </c>
      <c r="C844">
        <v>-6.8205467011396334E-2</v>
      </c>
      <c r="D844">
        <v>-0.86020182043910787</v>
      </c>
      <c r="E844">
        <v>0.4134474489663742</v>
      </c>
      <c r="F844">
        <v>-0.8849975777212854</v>
      </c>
      <c r="G844">
        <v>3</v>
      </c>
      <c r="H844">
        <v>1</v>
      </c>
      <c r="I844">
        <v>4</v>
      </c>
      <c r="J844">
        <v>1</v>
      </c>
    </row>
    <row r="845" spans="1:10" x14ac:dyDescent="0.25">
      <c r="A845" t="s">
        <v>4872</v>
      </c>
      <c r="B845">
        <v>567</v>
      </c>
      <c r="C845">
        <v>-0.81636445644417865</v>
      </c>
      <c r="D845">
        <v>-1.3652631697579267</v>
      </c>
      <c r="E845">
        <v>-0.57582862559676318</v>
      </c>
      <c r="F845">
        <v>0.40821272793662738</v>
      </c>
      <c r="G845">
        <v>1</v>
      </c>
      <c r="H845">
        <v>1</v>
      </c>
      <c r="I845">
        <v>2</v>
      </c>
      <c r="J845">
        <v>4</v>
      </c>
    </row>
    <row r="846" spans="1:10" x14ac:dyDescent="0.25">
      <c r="A846" t="s">
        <v>4873</v>
      </c>
      <c r="B846">
        <v>2548</v>
      </c>
      <c r="C846">
        <v>-0.73221878113555805</v>
      </c>
      <c r="D846">
        <v>-0.6769804778531352</v>
      </c>
      <c r="E846">
        <v>-1.2823849938222263</v>
      </c>
      <c r="F846">
        <v>0.75840534228331125</v>
      </c>
      <c r="G846">
        <v>2</v>
      </c>
      <c r="H846">
        <v>2</v>
      </c>
      <c r="I846">
        <v>1</v>
      </c>
      <c r="J846">
        <v>4</v>
      </c>
    </row>
    <row r="847" spans="1:10" x14ac:dyDescent="0.25">
      <c r="A847" t="s">
        <v>4874</v>
      </c>
      <c r="B847">
        <v>470</v>
      </c>
      <c r="C847">
        <v>-0.63645709511029014</v>
      </c>
      <c r="D847">
        <v>-1.2486703737754328</v>
      </c>
      <c r="E847">
        <v>-0.56004816992265471</v>
      </c>
      <c r="F847">
        <v>-0.35763170206180422</v>
      </c>
      <c r="G847">
        <v>2</v>
      </c>
      <c r="H847">
        <v>1</v>
      </c>
      <c r="I847">
        <v>2</v>
      </c>
      <c r="J847">
        <v>3</v>
      </c>
    </row>
    <row r="848" spans="1:10" x14ac:dyDescent="0.25">
      <c r="A848" t="s">
        <v>4875</v>
      </c>
      <c r="B848">
        <v>621</v>
      </c>
      <c r="C848">
        <v>-0.79654275763808946</v>
      </c>
      <c r="D848">
        <v>-0.78566940331500723</v>
      </c>
      <c r="E848">
        <v>-0.36207404378446006</v>
      </c>
      <c r="F848">
        <v>-1.3543755277013485</v>
      </c>
      <c r="G848">
        <v>2</v>
      </c>
      <c r="H848">
        <v>2</v>
      </c>
      <c r="I848">
        <v>2</v>
      </c>
      <c r="J848">
        <v>1</v>
      </c>
    </row>
    <row r="849" spans="1:10" x14ac:dyDescent="0.25">
      <c r="A849" t="s">
        <v>4876</v>
      </c>
      <c r="B849">
        <v>424</v>
      </c>
      <c r="C849">
        <v>-0.54577115579764757</v>
      </c>
      <c r="D849">
        <v>-0.33762254933324592</v>
      </c>
      <c r="E849">
        <v>-0.39759856376097125</v>
      </c>
      <c r="F849">
        <v>-1.3703243851101248</v>
      </c>
      <c r="G849">
        <v>2</v>
      </c>
      <c r="H849">
        <v>3</v>
      </c>
      <c r="I849">
        <v>2</v>
      </c>
      <c r="J849">
        <v>1</v>
      </c>
    </row>
    <row r="850" spans="1:10" x14ac:dyDescent="0.25">
      <c r="A850" t="s">
        <v>4877</v>
      </c>
      <c r="B850">
        <v>420</v>
      </c>
      <c r="C850">
        <v>-0.78982288262285316</v>
      </c>
      <c r="D850">
        <v>-0.92303522549724115</v>
      </c>
      <c r="E850">
        <v>-0.56808954070717643</v>
      </c>
      <c r="F850">
        <v>-0.93698811967020557</v>
      </c>
      <c r="G850">
        <v>2</v>
      </c>
      <c r="H850">
        <v>1</v>
      </c>
      <c r="I850">
        <v>2</v>
      </c>
      <c r="J850">
        <v>1</v>
      </c>
    </row>
    <row r="851" spans="1:10" x14ac:dyDescent="0.25">
      <c r="A851" t="s">
        <v>4878</v>
      </c>
      <c r="B851">
        <v>556</v>
      </c>
      <c r="C851">
        <v>-0.22944289975757734</v>
      </c>
      <c r="D851">
        <v>-0.95243282256907946</v>
      </c>
      <c r="E851">
        <v>0.93003816203868683</v>
      </c>
      <c r="F851">
        <v>-1.034380567897502</v>
      </c>
      <c r="G851">
        <v>3</v>
      </c>
      <c r="H851">
        <v>1</v>
      </c>
      <c r="I851">
        <v>5</v>
      </c>
      <c r="J851">
        <v>1</v>
      </c>
    </row>
    <row r="852" spans="1:10" x14ac:dyDescent="0.25">
      <c r="A852" t="s">
        <v>4879</v>
      </c>
      <c r="B852">
        <v>704</v>
      </c>
      <c r="C852">
        <v>-0.44122191154753243</v>
      </c>
      <c r="D852">
        <v>-0.50392242246530472</v>
      </c>
      <c r="E852">
        <v>-7.1039856672292928E-2</v>
      </c>
      <c r="F852">
        <v>-1.3864184481449908</v>
      </c>
      <c r="G852">
        <v>3</v>
      </c>
      <c r="H852">
        <v>2</v>
      </c>
      <c r="I852">
        <v>3</v>
      </c>
      <c r="J852">
        <v>1</v>
      </c>
    </row>
    <row r="853" spans="1:10" x14ac:dyDescent="0.25">
      <c r="A853" t="s">
        <v>4880</v>
      </c>
      <c r="B853">
        <v>4222</v>
      </c>
      <c r="C853">
        <v>-0.43758885894150445</v>
      </c>
      <c r="D853">
        <v>-0.90996486843970803</v>
      </c>
      <c r="E853">
        <v>-1.1823287060758088</v>
      </c>
      <c r="F853">
        <v>0.38699355809394054</v>
      </c>
      <c r="G853">
        <v>3</v>
      </c>
      <c r="H853">
        <v>1</v>
      </c>
      <c r="I853">
        <v>1</v>
      </c>
      <c r="J853">
        <v>4</v>
      </c>
    </row>
    <row r="854" spans="1:10" x14ac:dyDescent="0.25">
      <c r="A854" t="s">
        <v>4881</v>
      </c>
      <c r="B854">
        <v>5374</v>
      </c>
      <c r="C854">
        <v>-0.14345587304082683</v>
      </c>
      <c r="D854">
        <v>-1.2104752185665921</v>
      </c>
      <c r="E854">
        <v>-1.1593971625924631</v>
      </c>
      <c r="F854">
        <v>0.48825690378302766</v>
      </c>
      <c r="G854">
        <v>3</v>
      </c>
      <c r="H854">
        <v>1</v>
      </c>
      <c r="I854">
        <v>1</v>
      </c>
      <c r="J854">
        <v>4</v>
      </c>
    </row>
    <row r="855" spans="1:10" x14ac:dyDescent="0.25">
      <c r="A855" t="s">
        <v>4882</v>
      </c>
      <c r="B855">
        <v>286</v>
      </c>
      <c r="C855">
        <v>-0.59819247966615274</v>
      </c>
      <c r="D855">
        <v>-1.302299538367286</v>
      </c>
      <c r="E855">
        <v>-0.68745268607133547</v>
      </c>
      <c r="F855">
        <v>-0.56093286481626192</v>
      </c>
      <c r="G855">
        <v>2</v>
      </c>
      <c r="H855">
        <v>1</v>
      </c>
      <c r="I855">
        <v>2</v>
      </c>
      <c r="J855">
        <v>2</v>
      </c>
    </row>
    <row r="856" spans="1:10" x14ac:dyDescent="0.25">
      <c r="A856" t="s">
        <v>4883</v>
      </c>
      <c r="B856">
        <v>555</v>
      </c>
      <c r="C856">
        <v>0.21576426970806128</v>
      </c>
      <c r="D856">
        <v>-1.2320309443618191</v>
      </c>
      <c r="E856">
        <v>3.6324552618500867</v>
      </c>
      <c r="F856">
        <v>-0.76785589512783869</v>
      </c>
      <c r="G856">
        <v>4</v>
      </c>
      <c r="H856">
        <v>1</v>
      </c>
      <c r="I856">
        <v>5</v>
      </c>
      <c r="J856">
        <v>2</v>
      </c>
    </row>
    <row r="857" spans="1:10" x14ac:dyDescent="0.25">
      <c r="A857" t="s">
        <v>4884</v>
      </c>
      <c r="B857">
        <v>464</v>
      </c>
      <c r="C857">
        <v>0.41895355387073191</v>
      </c>
      <c r="D857">
        <v>-0.49939654453304438</v>
      </c>
      <c r="E857">
        <v>-0.38023486737809409</v>
      </c>
      <c r="F857">
        <v>0.20610318245595019</v>
      </c>
      <c r="G857">
        <v>4</v>
      </c>
      <c r="H857">
        <v>2</v>
      </c>
      <c r="I857">
        <v>2</v>
      </c>
      <c r="J857">
        <v>4</v>
      </c>
    </row>
    <row r="858" spans="1:10" x14ac:dyDescent="0.25">
      <c r="A858" t="s">
        <v>4885</v>
      </c>
      <c r="B858">
        <v>552</v>
      </c>
      <c r="C858">
        <v>-1.2935579197301283</v>
      </c>
      <c r="D858">
        <v>-1.541217731844476</v>
      </c>
      <c r="E858">
        <v>-0.46693047116260233</v>
      </c>
      <c r="F858">
        <v>-0.73615966841510183</v>
      </c>
      <c r="G858">
        <v>1</v>
      </c>
      <c r="H858">
        <v>1</v>
      </c>
      <c r="I858">
        <v>2</v>
      </c>
      <c r="J858">
        <v>2</v>
      </c>
    </row>
    <row r="859" spans="1:10" x14ac:dyDescent="0.25">
      <c r="A859" t="s">
        <v>4886</v>
      </c>
      <c r="B859">
        <v>603</v>
      </c>
      <c r="C859">
        <v>-0.42273750023374279</v>
      </c>
      <c r="D859">
        <v>-1.1522369364924625</v>
      </c>
      <c r="E859">
        <v>2.765810084562407</v>
      </c>
      <c r="F859">
        <v>-0.77879291397818073</v>
      </c>
      <c r="G859">
        <v>3</v>
      </c>
      <c r="H859">
        <v>1</v>
      </c>
      <c r="I859">
        <v>5</v>
      </c>
      <c r="J859">
        <v>2</v>
      </c>
    </row>
    <row r="860" spans="1:10" x14ac:dyDescent="0.25">
      <c r="A860" t="s">
        <v>4887</v>
      </c>
      <c r="B860">
        <v>562</v>
      </c>
      <c r="C860">
        <v>-0.33172956597505165</v>
      </c>
      <c r="D860">
        <v>-1.4239119898508461</v>
      </c>
      <c r="E860">
        <v>-0.49778533804140651</v>
      </c>
      <c r="F860">
        <v>-0.38528058010021282</v>
      </c>
      <c r="G860">
        <v>3</v>
      </c>
      <c r="H860">
        <v>1</v>
      </c>
      <c r="I860">
        <v>2</v>
      </c>
      <c r="J860">
        <v>3</v>
      </c>
    </row>
    <row r="861" spans="1:10" x14ac:dyDescent="0.25">
      <c r="A861" t="s">
        <v>4888</v>
      </c>
      <c r="B861">
        <v>368</v>
      </c>
      <c r="C861">
        <v>-1.2450741728244106</v>
      </c>
      <c r="D861">
        <v>-1.4498257389427849</v>
      </c>
      <c r="E861">
        <v>0.66385835930543013</v>
      </c>
      <c r="F861">
        <v>-0.77310538880981561</v>
      </c>
      <c r="G861">
        <v>1</v>
      </c>
      <c r="H861">
        <v>1</v>
      </c>
      <c r="I861">
        <v>5</v>
      </c>
      <c r="J861">
        <v>2</v>
      </c>
    </row>
    <row r="862" spans="1:10" x14ac:dyDescent="0.25">
      <c r="A862" t="s">
        <v>4889</v>
      </c>
      <c r="B862">
        <v>816</v>
      </c>
      <c r="C862">
        <v>0.62610427436340976</v>
      </c>
      <c r="D862">
        <v>-0.58837167519583744</v>
      </c>
      <c r="E862">
        <v>2.3266811998917323</v>
      </c>
      <c r="F862">
        <v>-0.36052424114740178</v>
      </c>
      <c r="G862">
        <v>4</v>
      </c>
      <c r="H862">
        <v>2</v>
      </c>
      <c r="I862">
        <v>5</v>
      </c>
      <c r="J862">
        <v>3</v>
      </c>
    </row>
    <row r="863" spans="1:10" x14ac:dyDescent="0.25">
      <c r="A863" t="s">
        <v>4890</v>
      </c>
      <c r="B863">
        <v>413</v>
      </c>
      <c r="C863">
        <v>-0.81535977252858738</v>
      </c>
      <c r="D863">
        <v>-1.2109402528411817</v>
      </c>
      <c r="E863">
        <v>1.8042043831948143E-2</v>
      </c>
      <c r="F863">
        <v>-0.19104620697521088</v>
      </c>
      <c r="G863">
        <v>1</v>
      </c>
      <c r="H863">
        <v>1</v>
      </c>
      <c r="I863">
        <v>3</v>
      </c>
      <c r="J863">
        <v>3</v>
      </c>
    </row>
    <row r="864" spans="1:10" x14ac:dyDescent="0.25">
      <c r="A864" t="s">
        <v>4891</v>
      </c>
      <c r="B864">
        <v>411</v>
      </c>
      <c r="C864">
        <v>-1.2460129388685068</v>
      </c>
      <c r="D864">
        <v>-1.1150472765410293</v>
      </c>
      <c r="E864">
        <v>-0.8167113468775451</v>
      </c>
      <c r="F864">
        <v>-0.29581441893325827</v>
      </c>
      <c r="G864">
        <v>1</v>
      </c>
      <c r="H864">
        <v>1</v>
      </c>
      <c r="I864">
        <v>1</v>
      </c>
      <c r="J864">
        <v>3</v>
      </c>
    </row>
    <row r="865" spans="1:10" x14ac:dyDescent="0.25">
      <c r="A865" t="s">
        <v>4892</v>
      </c>
      <c r="B865">
        <v>361</v>
      </c>
      <c r="C865">
        <v>-1.0399027582206404</v>
      </c>
      <c r="D865">
        <v>-0.5012658013798803</v>
      </c>
      <c r="E865">
        <v>0.31927925551683334</v>
      </c>
      <c r="F865">
        <v>-0.87855623080124845</v>
      </c>
      <c r="G865">
        <v>1</v>
      </c>
      <c r="H865">
        <v>2</v>
      </c>
      <c r="I865">
        <v>4</v>
      </c>
      <c r="J865">
        <v>1</v>
      </c>
    </row>
    <row r="866" spans="1:10" x14ac:dyDescent="0.25">
      <c r="A866" t="s">
        <v>4893</v>
      </c>
      <c r="B866">
        <v>467</v>
      </c>
      <c r="C866">
        <v>0.41241007192567136</v>
      </c>
      <c r="D866">
        <v>-0.90306212520470419</v>
      </c>
      <c r="E866">
        <v>1.3019780988084901</v>
      </c>
      <c r="F866">
        <v>-0.85837776757547957</v>
      </c>
      <c r="G866">
        <v>4</v>
      </c>
      <c r="H866">
        <v>1</v>
      </c>
      <c r="I866">
        <v>5</v>
      </c>
      <c r="J866">
        <v>2</v>
      </c>
    </row>
    <row r="867" spans="1:10" x14ac:dyDescent="0.25">
      <c r="A867" t="s">
        <v>4894</v>
      </c>
      <c r="B867">
        <v>533</v>
      </c>
      <c r="C867">
        <v>-0.23831665991449369</v>
      </c>
      <c r="D867">
        <v>-1.0589429704066162</v>
      </c>
      <c r="E867">
        <v>-0.1396508602413381</v>
      </c>
      <c r="F867">
        <v>-1.0455232328762853</v>
      </c>
      <c r="G867">
        <v>3</v>
      </c>
      <c r="H867">
        <v>1</v>
      </c>
      <c r="I867">
        <v>3</v>
      </c>
      <c r="J867">
        <v>1</v>
      </c>
    </row>
    <row r="868" spans="1:10" x14ac:dyDescent="0.25">
      <c r="A868" t="s">
        <v>4895</v>
      </c>
      <c r="B868">
        <v>602</v>
      </c>
      <c r="C868">
        <v>-1.0079945172729561</v>
      </c>
      <c r="D868">
        <v>-0.77489614638418103</v>
      </c>
      <c r="E868">
        <v>-0.37633293757258685</v>
      </c>
      <c r="F868">
        <v>-0.5806554203842037</v>
      </c>
      <c r="G868">
        <v>1</v>
      </c>
      <c r="H868">
        <v>2</v>
      </c>
      <c r="I868">
        <v>2</v>
      </c>
      <c r="J868">
        <v>2</v>
      </c>
    </row>
    <row r="869" spans="1:10" x14ac:dyDescent="0.25">
      <c r="A869" t="s">
        <v>4896</v>
      </c>
      <c r="B869">
        <v>6029</v>
      </c>
      <c r="C869">
        <v>-0.1371989058320455</v>
      </c>
      <c r="D869">
        <v>-0.99890696952986335</v>
      </c>
      <c r="E869">
        <v>-1.5012518852705157</v>
      </c>
      <c r="F869">
        <v>0.88389628598777936</v>
      </c>
      <c r="G869">
        <v>3</v>
      </c>
      <c r="H869">
        <v>1</v>
      </c>
      <c r="I869">
        <v>1</v>
      </c>
      <c r="J869">
        <v>4</v>
      </c>
    </row>
    <row r="870" spans="1:10" x14ac:dyDescent="0.25">
      <c r="A870" t="s">
        <v>4897</v>
      </c>
      <c r="B870">
        <v>393</v>
      </c>
      <c r="C870">
        <v>0.20887085501519931</v>
      </c>
      <c r="D870">
        <v>-0.81423385232978629</v>
      </c>
      <c r="E870">
        <v>-0.37256516350779995</v>
      </c>
      <c r="F870">
        <v>-0.26290670794547422</v>
      </c>
      <c r="G870">
        <v>4</v>
      </c>
      <c r="H870">
        <v>1</v>
      </c>
      <c r="I870">
        <v>2</v>
      </c>
      <c r="J870">
        <v>3</v>
      </c>
    </row>
    <row r="871" spans="1:10" x14ac:dyDescent="0.25">
      <c r="A871" t="s">
        <v>4898</v>
      </c>
      <c r="B871">
        <v>475</v>
      </c>
      <c r="C871">
        <v>-0.45677620586702095</v>
      </c>
      <c r="D871">
        <v>0.2600878306391754</v>
      </c>
      <c r="E871">
        <v>9.8971203228851029E-2</v>
      </c>
      <c r="F871">
        <v>-0.54086110689649736</v>
      </c>
      <c r="G871">
        <v>3</v>
      </c>
      <c r="H871">
        <v>4</v>
      </c>
      <c r="I871">
        <v>4</v>
      </c>
      <c r="J871">
        <v>2</v>
      </c>
    </row>
    <row r="872" spans="1:10" x14ac:dyDescent="0.25">
      <c r="A872" t="s">
        <v>4899</v>
      </c>
      <c r="B872">
        <v>1081</v>
      </c>
      <c r="C872">
        <v>-0.3069045438764238</v>
      </c>
      <c r="D872">
        <v>8.7699038260510412E-2</v>
      </c>
      <c r="E872">
        <v>-0.26234827028116309</v>
      </c>
      <c r="F872">
        <v>6.9669968285787962E-2</v>
      </c>
      <c r="G872">
        <v>3</v>
      </c>
      <c r="H872">
        <v>4</v>
      </c>
      <c r="I872">
        <v>3</v>
      </c>
      <c r="J872">
        <v>4</v>
      </c>
    </row>
    <row r="873" spans="1:10" x14ac:dyDescent="0.25">
      <c r="A873" t="s">
        <v>4900</v>
      </c>
      <c r="B873">
        <v>509</v>
      </c>
      <c r="C873">
        <v>0.34176300694390532</v>
      </c>
      <c r="D873">
        <v>-3.1688531728663163E-2</v>
      </c>
      <c r="E873">
        <v>-0.28036334183779943</v>
      </c>
      <c r="F873">
        <v>0.5350763497154345</v>
      </c>
      <c r="G873">
        <v>4</v>
      </c>
      <c r="H873">
        <v>3</v>
      </c>
      <c r="I873">
        <v>3</v>
      </c>
      <c r="J873">
        <v>4</v>
      </c>
    </row>
    <row r="874" spans="1:10" x14ac:dyDescent="0.25">
      <c r="A874" t="s">
        <v>4901</v>
      </c>
      <c r="B874">
        <v>593</v>
      </c>
      <c r="C874">
        <v>-0.79772792247889601</v>
      </c>
      <c r="D874">
        <v>-0.60962371621797917</v>
      </c>
      <c r="E874">
        <v>0.26817781173646321</v>
      </c>
      <c r="F874">
        <v>-0.3441096760588408</v>
      </c>
      <c r="G874">
        <v>2</v>
      </c>
      <c r="H874">
        <v>2</v>
      </c>
      <c r="I874">
        <v>4</v>
      </c>
      <c r="J874">
        <v>3</v>
      </c>
    </row>
    <row r="875" spans="1:10" x14ac:dyDescent="0.25">
      <c r="A875" t="s">
        <v>4902</v>
      </c>
      <c r="B875">
        <v>360</v>
      </c>
      <c r="C875">
        <v>-0.66805787868410249</v>
      </c>
      <c r="D875">
        <v>-0.65905009746399623</v>
      </c>
      <c r="E875">
        <v>0.83219175889987795</v>
      </c>
      <c r="F875">
        <v>-1.0372298666781523</v>
      </c>
      <c r="G875">
        <v>2</v>
      </c>
      <c r="H875">
        <v>2</v>
      </c>
      <c r="I875">
        <v>5</v>
      </c>
      <c r="J875">
        <v>1</v>
      </c>
    </row>
    <row r="876" spans="1:10" x14ac:dyDescent="0.25">
      <c r="A876" t="s">
        <v>4903</v>
      </c>
      <c r="B876">
        <v>333</v>
      </c>
      <c r="C876">
        <v>-0.91193390262543272</v>
      </c>
      <c r="D876">
        <v>-0.95797360101934859</v>
      </c>
      <c r="E876">
        <v>-0.81382153008878222</v>
      </c>
      <c r="F876">
        <v>-0.50560754291810128</v>
      </c>
      <c r="G876">
        <v>1</v>
      </c>
      <c r="H876">
        <v>1</v>
      </c>
      <c r="I876">
        <v>1</v>
      </c>
      <c r="J876">
        <v>2</v>
      </c>
    </row>
    <row r="877" spans="1:10" x14ac:dyDescent="0.25">
      <c r="A877" t="s">
        <v>4904</v>
      </c>
      <c r="B877">
        <v>327</v>
      </c>
      <c r="C877">
        <v>-0.63060483467044881</v>
      </c>
      <c r="D877">
        <v>-0.861787799192124</v>
      </c>
      <c r="E877">
        <v>-0.14810361396680602</v>
      </c>
      <c r="F877">
        <v>-0.27929766658031724</v>
      </c>
      <c r="G877">
        <v>2</v>
      </c>
      <c r="H877">
        <v>1</v>
      </c>
      <c r="I877">
        <v>3</v>
      </c>
      <c r="J877">
        <v>3</v>
      </c>
    </row>
    <row r="878" spans="1:10" x14ac:dyDescent="0.25">
      <c r="A878" t="s">
        <v>4905</v>
      </c>
      <c r="B878">
        <v>3607</v>
      </c>
      <c r="C878">
        <v>7.5422297578697117E-2</v>
      </c>
      <c r="D878">
        <v>-1.1629183153518163</v>
      </c>
      <c r="E878">
        <v>-1.7309307773610842</v>
      </c>
      <c r="F878">
        <v>1.5243276433249049</v>
      </c>
      <c r="G878">
        <v>4</v>
      </c>
      <c r="H878">
        <v>1</v>
      </c>
      <c r="I878">
        <v>1</v>
      </c>
      <c r="J878">
        <v>5</v>
      </c>
    </row>
    <row r="879" spans="1:10" x14ac:dyDescent="0.25">
      <c r="A879" t="s">
        <v>4906</v>
      </c>
      <c r="B879">
        <v>573</v>
      </c>
      <c r="C879">
        <v>-0.6745423050277578</v>
      </c>
      <c r="D879">
        <v>-0.71777038232499424</v>
      </c>
      <c r="E879">
        <v>0.74692809414355366</v>
      </c>
      <c r="F879">
        <v>-0.22671638401478725</v>
      </c>
      <c r="G879">
        <v>2</v>
      </c>
      <c r="H879">
        <v>2</v>
      </c>
      <c r="I879">
        <v>5</v>
      </c>
      <c r="J879">
        <v>3</v>
      </c>
    </row>
    <row r="880" spans="1:10" x14ac:dyDescent="0.25">
      <c r="A880" t="s">
        <v>4907</v>
      </c>
      <c r="B880">
        <v>523</v>
      </c>
      <c r="C880">
        <v>-0.93006808379878581</v>
      </c>
      <c r="D880">
        <v>-1.2079481847093247</v>
      </c>
      <c r="E880">
        <v>-5.2510517889989977E-2</v>
      </c>
      <c r="F880">
        <v>-0.14893474894843306</v>
      </c>
      <c r="G880">
        <v>1</v>
      </c>
      <c r="H880">
        <v>1</v>
      </c>
      <c r="I880">
        <v>3</v>
      </c>
      <c r="J880">
        <v>3</v>
      </c>
    </row>
    <row r="881" spans="1:10" x14ac:dyDescent="0.25">
      <c r="A881" t="s">
        <v>4908</v>
      </c>
      <c r="B881">
        <v>967</v>
      </c>
      <c r="C881">
        <v>0.2191277388460002</v>
      </c>
      <c r="D881">
        <v>0.44666569316149951</v>
      </c>
      <c r="E881">
        <v>-0.69845245128292133</v>
      </c>
      <c r="F881">
        <v>0.19575726319270223</v>
      </c>
      <c r="G881">
        <v>4</v>
      </c>
      <c r="H881">
        <v>4</v>
      </c>
      <c r="I881">
        <v>2</v>
      </c>
      <c r="J881">
        <v>4</v>
      </c>
    </row>
    <row r="882" spans="1:10" x14ac:dyDescent="0.25">
      <c r="A882" t="s">
        <v>4909</v>
      </c>
      <c r="B882">
        <v>436</v>
      </c>
      <c r="C882">
        <v>-0.65972229481537481</v>
      </c>
      <c r="D882">
        <v>-1.0809549475300715</v>
      </c>
      <c r="E882">
        <v>-0.35610705111005136</v>
      </c>
      <c r="F882">
        <v>4.2224621731744613E-2</v>
      </c>
      <c r="G882">
        <v>2</v>
      </c>
      <c r="H882">
        <v>1</v>
      </c>
      <c r="I882">
        <v>2</v>
      </c>
      <c r="J882">
        <v>4</v>
      </c>
    </row>
    <row r="883" spans="1:10" x14ac:dyDescent="0.25">
      <c r="A883" t="s">
        <v>4910</v>
      </c>
      <c r="B883">
        <v>585</v>
      </c>
      <c r="C883">
        <v>-0.64866394253184223</v>
      </c>
      <c r="D883">
        <v>-1.2163112485428331</v>
      </c>
      <c r="E883">
        <v>0.13936506761992304</v>
      </c>
      <c r="F883">
        <v>0.36319253276095104</v>
      </c>
      <c r="G883">
        <v>2</v>
      </c>
      <c r="H883">
        <v>1</v>
      </c>
      <c r="I883">
        <v>4</v>
      </c>
      <c r="J883">
        <v>4</v>
      </c>
    </row>
    <row r="884" spans="1:10" x14ac:dyDescent="0.25">
      <c r="A884" t="s">
        <v>4911</v>
      </c>
      <c r="B884">
        <v>234</v>
      </c>
      <c r="C884">
        <v>3.2376052396619059E-2</v>
      </c>
      <c r="D884">
        <v>0.17354843728227271</v>
      </c>
      <c r="E884">
        <v>-0.5448592705457127</v>
      </c>
      <c r="F884">
        <v>-0.13190540006859855</v>
      </c>
      <c r="G884">
        <v>4</v>
      </c>
      <c r="H884">
        <v>4</v>
      </c>
      <c r="I884">
        <v>2</v>
      </c>
      <c r="J884">
        <v>3</v>
      </c>
    </row>
    <row r="885" spans="1:10" x14ac:dyDescent="0.25">
      <c r="A885" t="s">
        <v>4912</v>
      </c>
      <c r="B885">
        <v>703</v>
      </c>
      <c r="C885">
        <v>-0.12942794955945566</v>
      </c>
      <c r="D885">
        <v>-0.16319273001621812</v>
      </c>
      <c r="E885">
        <v>-0.42807864846703492</v>
      </c>
      <c r="F885">
        <v>-4.2357224405656924E-3</v>
      </c>
      <c r="G885">
        <v>3</v>
      </c>
      <c r="H885">
        <v>3</v>
      </c>
      <c r="I885">
        <v>2</v>
      </c>
      <c r="J885">
        <v>3</v>
      </c>
    </row>
    <row r="886" spans="1:10" x14ac:dyDescent="0.25">
      <c r="A886" t="s">
        <v>4913</v>
      </c>
      <c r="B886">
        <v>561</v>
      </c>
      <c r="C886">
        <v>-0.39726433966514874</v>
      </c>
      <c r="D886">
        <v>-0.9228483690151178</v>
      </c>
      <c r="E886">
        <v>9.930336695833826E-4</v>
      </c>
      <c r="F886">
        <v>-0.25112365329911518</v>
      </c>
      <c r="G886">
        <v>3</v>
      </c>
      <c r="H886">
        <v>1</v>
      </c>
      <c r="I886">
        <v>3</v>
      </c>
      <c r="J886">
        <v>3</v>
      </c>
    </row>
    <row r="887" spans="1:10" x14ac:dyDescent="0.25">
      <c r="A887" t="s">
        <v>4914</v>
      </c>
      <c r="B887">
        <v>535</v>
      </c>
      <c r="C887">
        <v>-0.4340110143636835</v>
      </c>
      <c r="D887">
        <v>-0.55038576594721944</v>
      </c>
      <c r="E887">
        <v>-0.11527691461505857</v>
      </c>
      <c r="F887">
        <v>-0.54603775984780623</v>
      </c>
      <c r="G887">
        <v>3</v>
      </c>
      <c r="H887">
        <v>2</v>
      </c>
      <c r="I887">
        <v>3</v>
      </c>
      <c r="J887">
        <v>2</v>
      </c>
    </row>
    <row r="888" spans="1:10" x14ac:dyDescent="0.25">
      <c r="A888" t="s">
        <v>4915</v>
      </c>
      <c r="B888">
        <v>433</v>
      </c>
      <c r="C888">
        <v>-0.5625347609974809</v>
      </c>
      <c r="D888">
        <v>-0.87978079171576529</v>
      </c>
      <c r="E888">
        <v>0.11321293624564638</v>
      </c>
      <c r="F888">
        <v>-0.39615807287418348</v>
      </c>
      <c r="G888">
        <v>2</v>
      </c>
      <c r="H888">
        <v>1</v>
      </c>
      <c r="I888">
        <v>4</v>
      </c>
      <c r="J888">
        <v>3</v>
      </c>
    </row>
    <row r="889" spans="1:10" x14ac:dyDescent="0.25">
      <c r="A889" t="s">
        <v>4916</v>
      </c>
      <c r="B889">
        <v>763</v>
      </c>
      <c r="C889">
        <v>-0.64178788254176744</v>
      </c>
      <c r="D889">
        <v>-0.42142503440235068</v>
      </c>
      <c r="E889">
        <v>-0.33731992464415633</v>
      </c>
      <c r="F889">
        <v>0.38785927884065785</v>
      </c>
      <c r="G889">
        <v>2</v>
      </c>
      <c r="H889">
        <v>2</v>
      </c>
      <c r="I889">
        <v>2</v>
      </c>
      <c r="J889">
        <v>4</v>
      </c>
    </row>
    <row r="890" spans="1:10" x14ac:dyDescent="0.25">
      <c r="A890" t="s">
        <v>4917</v>
      </c>
      <c r="B890">
        <v>320</v>
      </c>
      <c r="C890">
        <v>-0.15044276679567117</v>
      </c>
      <c r="D890">
        <v>-0.67707982330273797</v>
      </c>
      <c r="E890">
        <v>-0.61944325034909853</v>
      </c>
      <c r="F890">
        <v>5.3405105090750388E-2</v>
      </c>
      <c r="G890">
        <v>3</v>
      </c>
      <c r="H890">
        <v>2</v>
      </c>
      <c r="I890">
        <v>2</v>
      </c>
      <c r="J890">
        <v>4</v>
      </c>
    </row>
    <row r="891" spans="1:10" x14ac:dyDescent="0.25">
      <c r="A891" t="s">
        <v>4918</v>
      </c>
      <c r="B891">
        <v>546</v>
      </c>
      <c r="C891">
        <v>-7.2447537340009444E-2</v>
      </c>
      <c r="D891">
        <v>-0.40856323882018653</v>
      </c>
      <c r="E891">
        <v>-0.23263746990047809</v>
      </c>
      <c r="F891">
        <v>-0.7406350902436396</v>
      </c>
      <c r="G891">
        <v>3</v>
      </c>
      <c r="H891">
        <v>3</v>
      </c>
      <c r="I891">
        <v>3</v>
      </c>
      <c r="J891">
        <v>2</v>
      </c>
    </row>
    <row r="892" spans="1:10" x14ac:dyDescent="0.25">
      <c r="A892" t="s">
        <v>4919</v>
      </c>
      <c r="B892">
        <v>484</v>
      </c>
      <c r="C892">
        <v>-0.3883170388655427</v>
      </c>
      <c r="D892">
        <v>-1.0582107239674168</v>
      </c>
      <c r="E892">
        <v>-0.3020171627876887</v>
      </c>
      <c r="F892">
        <v>0.18599243358302636</v>
      </c>
      <c r="G892">
        <v>3</v>
      </c>
      <c r="H892">
        <v>1</v>
      </c>
      <c r="I892">
        <v>3</v>
      </c>
      <c r="J892">
        <v>4</v>
      </c>
    </row>
    <row r="893" spans="1:10" x14ac:dyDescent="0.25">
      <c r="A893" t="s">
        <v>4920</v>
      </c>
      <c r="B893">
        <v>301</v>
      </c>
      <c r="C893">
        <v>-1.0272361367867791</v>
      </c>
      <c r="D893">
        <v>-0.62974472201682918</v>
      </c>
      <c r="E893">
        <v>0.89949947727144197</v>
      </c>
      <c r="F893">
        <v>-0.49210442914234026</v>
      </c>
      <c r="G893">
        <v>1</v>
      </c>
      <c r="H893">
        <v>2</v>
      </c>
      <c r="I893">
        <v>5</v>
      </c>
      <c r="J893">
        <v>2</v>
      </c>
    </row>
    <row r="894" spans="1:10" x14ac:dyDescent="0.25">
      <c r="A894" t="s">
        <v>4921</v>
      </c>
      <c r="B894">
        <v>545</v>
      </c>
      <c r="C894">
        <v>0.16062602355682437</v>
      </c>
      <c r="D894">
        <v>-0.76583385783086666</v>
      </c>
      <c r="E894">
        <v>-0.73238729025991378</v>
      </c>
      <c r="F894">
        <v>0.28695946287251728</v>
      </c>
      <c r="G894">
        <v>4</v>
      </c>
      <c r="H894">
        <v>2</v>
      </c>
      <c r="I894">
        <v>1</v>
      </c>
      <c r="J894">
        <v>4</v>
      </c>
    </row>
    <row r="895" spans="1:10" x14ac:dyDescent="0.25">
      <c r="A895" t="s">
        <v>4922</v>
      </c>
      <c r="B895">
        <v>1397</v>
      </c>
      <c r="C895">
        <v>-0.83140680026306968</v>
      </c>
      <c r="D895">
        <v>-1.0670564556799051</v>
      </c>
      <c r="E895">
        <v>-0.91239484363799384</v>
      </c>
      <c r="F895">
        <v>0.36668655013031243</v>
      </c>
      <c r="G895">
        <v>1</v>
      </c>
      <c r="H895">
        <v>1</v>
      </c>
      <c r="I895">
        <v>1</v>
      </c>
      <c r="J895">
        <v>4</v>
      </c>
    </row>
    <row r="896" spans="1:10" x14ac:dyDescent="0.25">
      <c r="A896" t="s">
        <v>4923</v>
      </c>
      <c r="B896">
        <v>766</v>
      </c>
      <c r="C896">
        <v>-0.81521021047394815</v>
      </c>
      <c r="D896">
        <v>-1.0584879738129576</v>
      </c>
      <c r="E896">
        <v>0.8156086740269004</v>
      </c>
      <c r="F896">
        <v>0.12893400941994651</v>
      </c>
      <c r="G896">
        <v>1</v>
      </c>
      <c r="H896">
        <v>1</v>
      </c>
      <c r="I896">
        <v>5</v>
      </c>
      <c r="J896">
        <v>4</v>
      </c>
    </row>
    <row r="897" spans="1:10" x14ac:dyDescent="0.25">
      <c r="A897" t="s">
        <v>4924</v>
      </c>
      <c r="B897">
        <v>676</v>
      </c>
      <c r="C897">
        <v>-0.72478312856074778</v>
      </c>
      <c r="D897">
        <v>-1.2830877168381267</v>
      </c>
      <c r="E897">
        <v>0.80562681669234659</v>
      </c>
      <c r="F897">
        <v>0.29118924590698492</v>
      </c>
      <c r="G897">
        <v>2</v>
      </c>
      <c r="H897">
        <v>1</v>
      </c>
      <c r="I897">
        <v>5</v>
      </c>
      <c r="J897">
        <v>4</v>
      </c>
    </row>
    <row r="898" spans="1:10" x14ac:dyDescent="0.25">
      <c r="A898" t="s">
        <v>4925</v>
      </c>
      <c r="B898">
        <v>456</v>
      </c>
      <c r="C898">
        <v>-0.65181557210395591</v>
      </c>
      <c r="D898">
        <v>-0.89041801138221277</v>
      </c>
      <c r="E898">
        <v>5.7155229439966843E-2</v>
      </c>
      <c r="F898">
        <v>-0.95821777535986685</v>
      </c>
      <c r="G898">
        <v>2</v>
      </c>
      <c r="H898">
        <v>1</v>
      </c>
      <c r="I898">
        <v>3</v>
      </c>
      <c r="J898">
        <v>1</v>
      </c>
    </row>
    <row r="899" spans="1:10" x14ac:dyDescent="0.25">
      <c r="A899" t="s">
        <v>4926</v>
      </c>
      <c r="B899">
        <v>515</v>
      </c>
      <c r="C899">
        <v>1.2555113327259897</v>
      </c>
      <c r="D899">
        <v>-1.0996565520829702</v>
      </c>
      <c r="E899">
        <v>3.8058837935793308</v>
      </c>
      <c r="F899">
        <v>-0.5404946170390873</v>
      </c>
      <c r="G899">
        <v>5</v>
      </c>
      <c r="H899">
        <v>1</v>
      </c>
      <c r="I899">
        <v>5</v>
      </c>
      <c r="J899">
        <v>2</v>
      </c>
    </row>
    <row r="900" spans="1:10" x14ac:dyDescent="0.25">
      <c r="A900" t="s">
        <v>4927</v>
      </c>
      <c r="B900">
        <v>356</v>
      </c>
      <c r="C900">
        <v>0.71056070190471754</v>
      </c>
      <c r="D900">
        <v>8.0711756629505638E-2</v>
      </c>
      <c r="E900">
        <v>0.90231374059006031</v>
      </c>
      <c r="F900">
        <v>-0.12626278687909132</v>
      </c>
      <c r="G900">
        <v>4</v>
      </c>
      <c r="H900">
        <v>4</v>
      </c>
      <c r="I900">
        <v>5</v>
      </c>
      <c r="J900">
        <v>3</v>
      </c>
    </row>
    <row r="901" spans="1:10" x14ac:dyDescent="0.25">
      <c r="A901" t="s">
        <v>4928</v>
      </c>
      <c r="B901">
        <v>387</v>
      </c>
      <c r="C901">
        <v>-0.70721138639200776</v>
      </c>
      <c r="D901">
        <v>5.5387742623785374E-2</v>
      </c>
      <c r="E901">
        <v>-0.21393218243623949</v>
      </c>
      <c r="F901">
        <v>0.40461735064297089</v>
      </c>
      <c r="G901">
        <v>2</v>
      </c>
      <c r="H901">
        <v>4</v>
      </c>
      <c r="I901">
        <v>3</v>
      </c>
      <c r="J901">
        <v>4</v>
      </c>
    </row>
    <row r="902" spans="1:10" x14ac:dyDescent="0.25">
      <c r="A902" t="s">
        <v>4929</v>
      </c>
      <c r="B902">
        <v>633</v>
      </c>
      <c r="C902">
        <v>0.89875187911230414</v>
      </c>
      <c r="D902">
        <v>0.12204279403783105</v>
      </c>
      <c r="E902">
        <v>-3.4578111728263999E-2</v>
      </c>
      <c r="F902">
        <v>0.61176752681081459</v>
      </c>
      <c r="G902">
        <v>5</v>
      </c>
      <c r="H902">
        <v>4</v>
      </c>
      <c r="I902">
        <v>3</v>
      </c>
      <c r="J902">
        <v>4</v>
      </c>
    </row>
    <row r="903" spans="1:10" x14ac:dyDescent="0.25">
      <c r="A903" t="s">
        <v>4930</v>
      </c>
      <c r="B903">
        <v>513</v>
      </c>
      <c r="C903">
        <v>1.4585657454396268</v>
      </c>
      <c r="D903">
        <v>0.83065175458930041</v>
      </c>
      <c r="E903">
        <v>-1.8922261818508157</v>
      </c>
      <c r="F903">
        <v>0.73821054500215444</v>
      </c>
      <c r="G903">
        <v>5</v>
      </c>
      <c r="H903">
        <v>5</v>
      </c>
      <c r="I903">
        <v>1</v>
      </c>
      <c r="J903">
        <v>4</v>
      </c>
    </row>
    <row r="904" spans="1:10" x14ac:dyDescent="0.25">
      <c r="A904" t="s">
        <v>4931</v>
      </c>
      <c r="B904">
        <v>543</v>
      </c>
      <c r="C904">
        <v>-0.33073415017831709</v>
      </c>
      <c r="D904">
        <v>-0.21660821608028863</v>
      </c>
      <c r="E904">
        <v>-0.31977157075186452</v>
      </c>
      <c r="F904">
        <v>-0.66753515672488783</v>
      </c>
      <c r="G904">
        <v>3</v>
      </c>
      <c r="H904">
        <v>3</v>
      </c>
      <c r="I904">
        <v>2</v>
      </c>
      <c r="J904">
        <v>2</v>
      </c>
    </row>
    <row r="905" spans="1:10" x14ac:dyDescent="0.25">
      <c r="A905" t="s">
        <v>4932</v>
      </c>
      <c r="B905">
        <v>372</v>
      </c>
      <c r="C905">
        <v>-0.53548878125345112</v>
      </c>
      <c r="D905">
        <v>-0.48761153952777625</v>
      </c>
      <c r="E905">
        <v>0.9241668737695784</v>
      </c>
      <c r="F905">
        <v>-0.47245978774213759</v>
      </c>
      <c r="G905">
        <v>2</v>
      </c>
      <c r="H905">
        <v>2</v>
      </c>
      <c r="I905">
        <v>5</v>
      </c>
      <c r="J905">
        <v>3</v>
      </c>
    </row>
    <row r="906" spans="1:10" x14ac:dyDescent="0.25">
      <c r="A906" t="s">
        <v>4933</v>
      </c>
      <c r="B906">
        <v>361</v>
      </c>
      <c r="C906">
        <v>-0.99512572074062511</v>
      </c>
      <c r="D906">
        <v>-1.4227677291898355</v>
      </c>
      <c r="E906">
        <v>1.3832066191980505</v>
      </c>
      <c r="F906">
        <v>-0.79553494987068463</v>
      </c>
      <c r="G906">
        <v>1</v>
      </c>
      <c r="H906">
        <v>1</v>
      </c>
      <c r="I906">
        <v>5</v>
      </c>
      <c r="J906">
        <v>2</v>
      </c>
    </row>
    <row r="907" spans="1:10" x14ac:dyDescent="0.25">
      <c r="A907" t="s">
        <v>4934</v>
      </c>
      <c r="B907">
        <v>1435</v>
      </c>
      <c r="C907">
        <v>-0.87422714107848265</v>
      </c>
      <c r="D907">
        <v>-1.348075639019201</v>
      </c>
      <c r="E907">
        <v>-0.33475366484785274</v>
      </c>
      <c r="F907">
        <v>0.46170659055716684</v>
      </c>
      <c r="G907">
        <v>1</v>
      </c>
      <c r="H907">
        <v>1</v>
      </c>
      <c r="I907">
        <v>2</v>
      </c>
      <c r="J907">
        <v>4</v>
      </c>
    </row>
    <row r="908" spans="1:10" x14ac:dyDescent="0.25">
      <c r="A908" t="s">
        <v>4935</v>
      </c>
      <c r="B908">
        <v>521</v>
      </c>
      <c r="C908">
        <v>-0.70486486829030781</v>
      </c>
      <c r="D908">
        <v>-0.52739220921331642</v>
      </c>
      <c r="E908">
        <v>0.37786322941565098</v>
      </c>
      <c r="F908">
        <v>-0.98742123473840027</v>
      </c>
      <c r="G908">
        <v>2</v>
      </c>
      <c r="H908">
        <v>2</v>
      </c>
      <c r="I908">
        <v>4</v>
      </c>
      <c r="J908">
        <v>1</v>
      </c>
    </row>
    <row r="909" spans="1:10" x14ac:dyDescent="0.25">
      <c r="A909" t="s">
        <v>4936</v>
      </c>
      <c r="B909">
        <v>437</v>
      </c>
      <c r="C909">
        <v>0.1578648378531653</v>
      </c>
      <c r="D909">
        <v>-0.76598518921434411</v>
      </c>
      <c r="E909">
        <v>-0.65469801708460984</v>
      </c>
      <c r="F909">
        <v>0.35395531411462483</v>
      </c>
      <c r="G909">
        <v>4</v>
      </c>
      <c r="H909">
        <v>2</v>
      </c>
      <c r="I909">
        <v>2</v>
      </c>
      <c r="J909">
        <v>4</v>
      </c>
    </row>
    <row r="910" spans="1:10" x14ac:dyDescent="0.25">
      <c r="A910" t="s">
        <v>4937</v>
      </c>
      <c r="B910">
        <v>503</v>
      </c>
      <c r="C910">
        <v>0.69809840240640797</v>
      </c>
      <c r="D910">
        <v>-0.5817155519229873</v>
      </c>
      <c r="E910">
        <v>-1.3724788272470478</v>
      </c>
      <c r="F910">
        <v>0.16882695989818769</v>
      </c>
      <c r="G910">
        <v>4</v>
      </c>
      <c r="H910">
        <v>2</v>
      </c>
      <c r="I910">
        <v>1</v>
      </c>
      <c r="J910">
        <v>4</v>
      </c>
    </row>
    <row r="911" spans="1:10" x14ac:dyDescent="0.25">
      <c r="A911" t="s">
        <v>4938</v>
      </c>
      <c r="B911">
        <v>434</v>
      </c>
      <c r="C911">
        <v>-0.57982158540659179</v>
      </c>
      <c r="D911">
        <v>-1.1565711264673362</v>
      </c>
      <c r="E911">
        <v>1.6316102115819644</v>
      </c>
      <c r="F911">
        <v>-0.83933378380131396</v>
      </c>
      <c r="G911">
        <v>2</v>
      </c>
      <c r="H911">
        <v>1</v>
      </c>
      <c r="I911">
        <v>5</v>
      </c>
      <c r="J911">
        <v>2</v>
      </c>
    </row>
    <row r="912" spans="1:10" x14ac:dyDescent="0.25">
      <c r="A912" t="s">
        <v>4939</v>
      </c>
      <c r="B912">
        <v>390</v>
      </c>
      <c r="C912">
        <v>-0.84718105619476081</v>
      </c>
      <c r="D912">
        <v>-1.0275513752646035</v>
      </c>
      <c r="E912">
        <v>1.5925388461363958</v>
      </c>
      <c r="F912">
        <v>-0.63387964892190807</v>
      </c>
      <c r="G912">
        <v>1</v>
      </c>
      <c r="H912">
        <v>1</v>
      </c>
      <c r="I912">
        <v>5</v>
      </c>
      <c r="J912">
        <v>2</v>
      </c>
    </row>
    <row r="913" spans="1:10" x14ac:dyDescent="0.25">
      <c r="A913" t="s">
        <v>4940</v>
      </c>
      <c r="B913">
        <v>739</v>
      </c>
      <c r="C913">
        <v>-0.12911434779368169</v>
      </c>
      <c r="D913">
        <v>0.53984211196012721</v>
      </c>
      <c r="E913">
        <v>-0.55866979219617741</v>
      </c>
      <c r="F913">
        <v>0.2540860908117023</v>
      </c>
      <c r="G913">
        <v>3</v>
      </c>
      <c r="H913">
        <v>4</v>
      </c>
      <c r="I913">
        <v>2</v>
      </c>
      <c r="J913">
        <v>4</v>
      </c>
    </row>
    <row r="914" spans="1:10" x14ac:dyDescent="0.25">
      <c r="A914" t="s">
        <v>4941</v>
      </c>
      <c r="B914">
        <v>693</v>
      </c>
      <c r="C914">
        <v>-0.3972214520418445</v>
      </c>
      <c r="D914">
        <v>-0.6640767398932097</v>
      </c>
      <c r="E914">
        <v>0.98353725923610014</v>
      </c>
      <c r="F914">
        <v>-0.71387717650792548</v>
      </c>
      <c r="G914">
        <v>3</v>
      </c>
      <c r="H914">
        <v>2</v>
      </c>
      <c r="I914">
        <v>5</v>
      </c>
      <c r="J914">
        <v>2</v>
      </c>
    </row>
    <row r="915" spans="1:10" x14ac:dyDescent="0.25">
      <c r="A915" t="s">
        <v>4942</v>
      </c>
      <c r="B915">
        <v>530</v>
      </c>
      <c r="C915">
        <v>-1.161974404357363</v>
      </c>
      <c r="D915">
        <v>-0.65754448947798139</v>
      </c>
      <c r="E915">
        <v>0.11491459332617973</v>
      </c>
      <c r="F915">
        <v>0.20718274558804053</v>
      </c>
      <c r="G915">
        <v>1</v>
      </c>
      <c r="H915">
        <v>2</v>
      </c>
      <c r="I915">
        <v>4</v>
      </c>
      <c r="J915">
        <v>4</v>
      </c>
    </row>
    <row r="916" spans="1:10" x14ac:dyDescent="0.25">
      <c r="A916" t="s">
        <v>4943</v>
      </c>
      <c r="B916">
        <v>244</v>
      </c>
      <c r="C916">
        <v>-1.0399745951323018</v>
      </c>
      <c r="D916">
        <v>-0.62724536158775557</v>
      </c>
      <c r="E916">
        <v>5.6190570514468144E-2</v>
      </c>
      <c r="F916">
        <v>-0.13526994822300659</v>
      </c>
      <c r="G916">
        <v>1</v>
      </c>
      <c r="H916">
        <v>2</v>
      </c>
      <c r="I916">
        <v>3</v>
      </c>
      <c r="J916">
        <v>3</v>
      </c>
    </row>
    <row r="917" spans="1:10" x14ac:dyDescent="0.25">
      <c r="A917" t="s">
        <v>4944</v>
      </c>
      <c r="B917">
        <v>473</v>
      </c>
      <c r="C917">
        <v>1.9011789089346975E-2</v>
      </c>
      <c r="D917">
        <v>0.54839277902096295</v>
      </c>
      <c r="E917">
        <v>-0.37104445603175207</v>
      </c>
      <c r="F917">
        <v>0.64230188619254036</v>
      </c>
      <c r="G917">
        <v>4</v>
      </c>
      <c r="H917">
        <v>4</v>
      </c>
      <c r="I917">
        <v>2</v>
      </c>
      <c r="J917">
        <v>4</v>
      </c>
    </row>
    <row r="918" spans="1:10" x14ac:dyDescent="0.25">
      <c r="A918" t="s">
        <v>4945</v>
      </c>
      <c r="B918">
        <v>504</v>
      </c>
      <c r="C918">
        <v>-0.8497123119889427</v>
      </c>
      <c r="D918">
        <v>-0.36654317805895836</v>
      </c>
      <c r="E918">
        <v>-1.1195208915536714</v>
      </c>
      <c r="F918">
        <v>0.18606966816370041</v>
      </c>
      <c r="G918">
        <v>1</v>
      </c>
      <c r="H918">
        <v>3</v>
      </c>
      <c r="I918">
        <v>1</v>
      </c>
      <c r="J918">
        <v>4</v>
      </c>
    </row>
    <row r="919" spans="1:10" x14ac:dyDescent="0.25">
      <c r="A919" t="s">
        <v>4946</v>
      </c>
      <c r="B919">
        <v>417</v>
      </c>
      <c r="C919">
        <v>-0.51356425803441708</v>
      </c>
      <c r="D919">
        <v>-1.0073234195778438</v>
      </c>
      <c r="E919">
        <v>-0.14816731395848506</v>
      </c>
      <c r="F919">
        <v>-3.4861979519329719E-2</v>
      </c>
      <c r="G919">
        <v>2</v>
      </c>
      <c r="H919">
        <v>1</v>
      </c>
      <c r="I919">
        <v>3</v>
      </c>
      <c r="J919">
        <v>3</v>
      </c>
    </row>
    <row r="920" spans="1:10" x14ac:dyDescent="0.25">
      <c r="A920" t="s">
        <v>4947</v>
      </c>
      <c r="B920">
        <v>447</v>
      </c>
      <c r="C920">
        <v>0.10646694887887646</v>
      </c>
      <c r="D920">
        <v>-0.19350129140125333</v>
      </c>
      <c r="E920">
        <v>1.0377648348645288</v>
      </c>
      <c r="F920">
        <v>-0.74982974404059188</v>
      </c>
      <c r="G920">
        <v>4</v>
      </c>
      <c r="H920">
        <v>3</v>
      </c>
      <c r="I920">
        <v>5</v>
      </c>
      <c r="J920">
        <v>2</v>
      </c>
    </row>
    <row r="921" spans="1:10" x14ac:dyDescent="0.25">
      <c r="A921" t="s">
        <v>4948</v>
      </c>
      <c r="B921">
        <v>345</v>
      </c>
      <c r="C921">
        <v>-0.94910910992326014</v>
      </c>
      <c r="D921">
        <v>-1.7507986294544073</v>
      </c>
      <c r="E921">
        <v>-0.87008050788616598</v>
      </c>
      <c r="F921">
        <v>-0.34220739043639758</v>
      </c>
      <c r="G921">
        <v>1</v>
      </c>
      <c r="H921">
        <v>1</v>
      </c>
      <c r="I921">
        <v>1</v>
      </c>
      <c r="J921">
        <v>3</v>
      </c>
    </row>
    <row r="922" spans="1:10" x14ac:dyDescent="0.25">
      <c r="A922" t="s">
        <v>4949</v>
      </c>
      <c r="B922">
        <v>685</v>
      </c>
      <c r="C922">
        <v>-1.0119324046315021</v>
      </c>
      <c r="D922">
        <v>-0.85266469464442551</v>
      </c>
      <c r="E922">
        <v>-0.7221803863436842</v>
      </c>
      <c r="F922">
        <v>-7.0641466970241637E-2</v>
      </c>
      <c r="G922">
        <v>1</v>
      </c>
      <c r="H922">
        <v>1</v>
      </c>
      <c r="I922">
        <v>1</v>
      </c>
      <c r="J922">
        <v>3</v>
      </c>
    </row>
    <row r="923" spans="1:10" x14ac:dyDescent="0.25">
      <c r="A923" t="s">
        <v>4950</v>
      </c>
      <c r="B923">
        <v>940</v>
      </c>
      <c r="C923">
        <v>-0.41104175416190591</v>
      </c>
      <c r="D923">
        <v>-1.3072680909348913</v>
      </c>
      <c r="E923">
        <v>-1.0554414149151086</v>
      </c>
      <c r="F923">
        <v>0.21708015746268505</v>
      </c>
      <c r="G923">
        <v>3</v>
      </c>
      <c r="H923">
        <v>1</v>
      </c>
      <c r="I923">
        <v>1</v>
      </c>
      <c r="J923">
        <v>4</v>
      </c>
    </row>
    <row r="924" spans="1:10" x14ac:dyDescent="0.25">
      <c r="A924" t="s">
        <v>4951</v>
      </c>
      <c r="B924">
        <v>482</v>
      </c>
      <c r="C924">
        <v>-1.0037698591058786</v>
      </c>
      <c r="D924">
        <v>-0.61602253855898848</v>
      </c>
      <c r="E924">
        <v>0.10305059775949031</v>
      </c>
      <c r="F924">
        <v>-0.57344914167100181</v>
      </c>
      <c r="G924">
        <v>1</v>
      </c>
      <c r="H924">
        <v>2</v>
      </c>
      <c r="I924">
        <v>4</v>
      </c>
      <c r="J924">
        <v>2</v>
      </c>
    </row>
    <row r="925" spans="1:10" x14ac:dyDescent="0.25">
      <c r="A925" t="s">
        <v>4952</v>
      </c>
      <c r="B925">
        <v>641</v>
      </c>
      <c r="C925">
        <v>-0.90754999150036131</v>
      </c>
      <c r="D925">
        <v>-0.79198984850574217</v>
      </c>
      <c r="E925">
        <v>0.57840815939586343</v>
      </c>
      <c r="F925">
        <v>-0.71046804336516955</v>
      </c>
      <c r="G925">
        <v>1</v>
      </c>
      <c r="H925">
        <v>2</v>
      </c>
      <c r="I925">
        <v>4</v>
      </c>
      <c r="J925">
        <v>2</v>
      </c>
    </row>
    <row r="926" spans="1:10" x14ac:dyDescent="0.25">
      <c r="A926" t="s">
        <v>4953</v>
      </c>
      <c r="B926">
        <v>552</v>
      </c>
      <c r="C926">
        <v>-0.24754553085424508</v>
      </c>
      <c r="D926">
        <v>1.190229852458548</v>
      </c>
      <c r="E926">
        <v>-1.6546216966331651</v>
      </c>
      <c r="F926">
        <v>0.11831579468580528</v>
      </c>
      <c r="G926">
        <v>3</v>
      </c>
      <c r="H926">
        <v>5</v>
      </c>
      <c r="I926">
        <v>1</v>
      </c>
      <c r="J926">
        <v>4</v>
      </c>
    </row>
    <row r="927" spans="1:10" x14ac:dyDescent="0.25">
      <c r="A927" t="s">
        <v>4954</v>
      </c>
      <c r="B927">
        <v>2123</v>
      </c>
      <c r="C927">
        <v>-0.83282438874869602</v>
      </c>
      <c r="D927">
        <v>-1.1131922447629674</v>
      </c>
      <c r="E927">
        <v>-1.2565113908230177</v>
      </c>
      <c r="F927">
        <v>0.35758642788298178</v>
      </c>
      <c r="G927">
        <v>1</v>
      </c>
      <c r="H927">
        <v>1</v>
      </c>
      <c r="I927">
        <v>1</v>
      </c>
      <c r="J927">
        <v>4</v>
      </c>
    </row>
    <row r="928" spans="1:10" x14ac:dyDescent="0.25">
      <c r="A928" t="s">
        <v>4955</v>
      </c>
      <c r="B928">
        <v>765</v>
      </c>
      <c r="C928">
        <v>-0.6778404684997057</v>
      </c>
      <c r="D928">
        <v>-1.2049605525999458</v>
      </c>
      <c r="E928">
        <v>-0.66283583820364578</v>
      </c>
      <c r="F928">
        <v>0.46688794258856642</v>
      </c>
      <c r="G928">
        <v>2</v>
      </c>
      <c r="H928">
        <v>1</v>
      </c>
      <c r="I928">
        <v>2</v>
      </c>
      <c r="J928">
        <v>4</v>
      </c>
    </row>
    <row r="929" spans="1:10" x14ac:dyDescent="0.25">
      <c r="A929" t="s">
        <v>4956</v>
      </c>
      <c r="B929">
        <v>491</v>
      </c>
      <c r="C929">
        <v>-0.89589721861130522</v>
      </c>
      <c r="D929">
        <v>-1.4119558213636549</v>
      </c>
      <c r="E929">
        <v>-0.40840859610818242</v>
      </c>
      <c r="F929">
        <v>-0.71481221700878295</v>
      </c>
      <c r="G929">
        <v>1</v>
      </c>
      <c r="H929">
        <v>1</v>
      </c>
      <c r="I929">
        <v>2</v>
      </c>
      <c r="J929">
        <v>2</v>
      </c>
    </row>
    <row r="930" spans="1:10" x14ac:dyDescent="0.25">
      <c r="A930" t="s">
        <v>4957</v>
      </c>
      <c r="B930">
        <v>853</v>
      </c>
      <c r="C930">
        <v>-0.87081910576849464</v>
      </c>
      <c r="D930">
        <v>-1.3134043190583702</v>
      </c>
      <c r="E930">
        <v>-0.58022838674801069</v>
      </c>
      <c r="F930">
        <v>-0.32051411132420365</v>
      </c>
      <c r="G930">
        <v>1</v>
      </c>
      <c r="H930">
        <v>1</v>
      </c>
      <c r="I930">
        <v>2</v>
      </c>
      <c r="J930">
        <v>3</v>
      </c>
    </row>
    <row r="931" spans="1:10" x14ac:dyDescent="0.25">
      <c r="A931" t="s">
        <v>4958</v>
      </c>
      <c r="B931">
        <v>387</v>
      </c>
      <c r="C931">
        <v>-0.8215502212156427</v>
      </c>
      <c r="D931">
        <v>-1.2935706593679765</v>
      </c>
      <c r="E931">
        <v>-0.3765545167986864</v>
      </c>
      <c r="F931">
        <v>-0.49095752266658255</v>
      </c>
      <c r="G931">
        <v>1</v>
      </c>
      <c r="H931">
        <v>1</v>
      </c>
      <c r="I931">
        <v>2</v>
      </c>
      <c r="J931">
        <v>2</v>
      </c>
    </row>
    <row r="932" spans="1:10" x14ac:dyDescent="0.25">
      <c r="A932" t="s">
        <v>4959</v>
      </c>
      <c r="B932">
        <v>520</v>
      </c>
      <c r="C932">
        <v>-1.0277217517508563</v>
      </c>
      <c r="D932">
        <v>-1.5568795677734384</v>
      </c>
      <c r="E932">
        <v>-2.5652963803569823E-2</v>
      </c>
      <c r="F932">
        <v>-0.67397759302691995</v>
      </c>
      <c r="G932">
        <v>1</v>
      </c>
      <c r="H932">
        <v>1</v>
      </c>
      <c r="I932">
        <v>3</v>
      </c>
      <c r="J932">
        <v>2</v>
      </c>
    </row>
    <row r="933" spans="1:10" x14ac:dyDescent="0.25">
      <c r="A933" t="s">
        <v>4960</v>
      </c>
      <c r="B933">
        <v>406</v>
      </c>
      <c r="C933">
        <v>-1.2901443748704697</v>
      </c>
      <c r="D933">
        <v>-0.73411040990013232</v>
      </c>
      <c r="E933">
        <v>0.71108769373475245</v>
      </c>
      <c r="F933">
        <v>-0.24114867367588444</v>
      </c>
      <c r="G933">
        <v>1</v>
      </c>
      <c r="H933">
        <v>2</v>
      </c>
      <c r="I933">
        <v>5</v>
      </c>
      <c r="J933">
        <v>3</v>
      </c>
    </row>
    <row r="934" spans="1:10" x14ac:dyDescent="0.25">
      <c r="A934" t="s">
        <v>4961</v>
      </c>
      <c r="B934">
        <v>421</v>
      </c>
      <c r="C934">
        <v>-1.1180916246825665</v>
      </c>
      <c r="D934">
        <v>-1.2029351707844684</v>
      </c>
      <c r="E934">
        <v>0.4028635162038614</v>
      </c>
      <c r="F934">
        <v>-0.16676568528294039</v>
      </c>
      <c r="G934">
        <v>1</v>
      </c>
      <c r="H934">
        <v>1</v>
      </c>
      <c r="I934">
        <v>4</v>
      </c>
      <c r="J934">
        <v>3</v>
      </c>
    </row>
    <row r="935" spans="1:10" x14ac:dyDescent="0.25">
      <c r="A935" t="s">
        <v>4962</v>
      </c>
      <c r="B935">
        <v>746</v>
      </c>
      <c r="C935">
        <v>-1.0790304187735591</v>
      </c>
      <c r="D935">
        <v>-1.1565686194693057</v>
      </c>
      <c r="E935">
        <v>0.36781216509022169</v>
      </c>
      <c r="F935">
        <v>-5.4052203535217766E-2</v>
      </c>
      <c r="G935">
        <v>1</v>
      </c>
      <c r="H935">
        <v>1</v>
      </c>
      <c r="I935">
        <v>4</v>
      </c>
      <c r="J935">
        <v>3</v>
      </c>
    </row>
    <row r="936" spans="1:10" x14ac:dyDescent="0.25">
      <c r="A936" t="s">
        <v>4963</v>
      </c>
      <c r="B936">
        <v>416</v>
      </c>
      <c r="C936">
        <v>-0.66626516341409403</v>
      </c>
      <c r="D936">
        <v>-1.4169010942280398</v>
      </c>
      <c r="E936">
        <v>0.36243269704320369</v>
      </c>
      <c r="F936">
        <v>-0.42490435220057909</v>
      </c>
      <c r="G936">
        <v>2</v>
      </c>
      <c r="H936">
        <v>1</v>
      </c>
      <c r="I936">
        <v>4</v>
      </c>
      <c r="J936">
        <v>3</v>
      </c>
    </row>
    <row r="937" spans="1:10" x14ac:dyDescent="0.25">
      <c r="A937" t="s">
        <v>4964</v>
      </c>
      <c r="B937">
        <v>511</v>
      </c>
      <c r="C937">
        <v>-0.80253939468263302</v>
      </c>
      <c r="D937">
        <v>-1.0340303403023976</v>
      </c>
      <c r="E937">
        <v>-0.42985171373494757</v>
      </c>
      <c r="F937">
        <v>-0.64264426259920182</v>
      </c>
      <c r="G937">
        <v>2</v>
      </c>
      <c r="H937">
        <v>1</v>
      </c>
      <c r="I937">
        <v>2</v>
      </c>
      <c r="J937">
        <v>2</v>
      </c>
    </row>
    <row r="938" spans="1:10" x14ac:dyDescent="0.25">
      <c r="A938" t="s">
        <v>4965</v>
      </c>
      <c r="B938">
        <v>405</v>
      </c>
      <c r="C938">
        <v>-0.95493636325703801</v>
      </c>
      <c r="D938">
        <v>-0.95550419012546273</v>
      </c>
      <c r="E938">
        <v>-1.4990402954616112E-2</v>
      </c>
      <c r="F938">
        <v>-0.27984902074380574</v>
      </c>
      <c r="G938">
        <v>1</v>
      </c>
      <c r="H938">
        <v>1</v>
      </c>
      <c r="I938">
        <v>3</v>
      </c>
      <c r="J938">
        <v>3</v>
      </c>
    </row>
    <row r="939" spans="1:10" x14ac:dyDescent="0.25">
      <c r="A939" t="s">
        <v>4966</v>
      </c>
      <c r="B939">
        <v>477</v>
      </c>
      <c r="C939">
        <v>-0.81933365696730243</v>
      </c>
      <c r="D939">
        <v>-1.1198154152034665</v>
      </c>
      <c r="E939">
        <v>0.56855234461769333</v>
      </c>
      <c r="F939">
        <v>-0.67122762777518852</v>
      </c>
      <c r="G939">
        <v>1</v>
      </c>
      <c r="H939">
        <v>1</v>
      </c>
      <c r="I939">
        <v>4</v>
      </c>
      <c r="J939">
        <v>2</v>
      </c>
    </row>
    <row r="940" spans="1:10" x14ac:dyDescent="0.25">
      <c r="A940" t="s">
        <v>4967</v>
      </c>
      <c r="B940">
        <v>263</v>
      </c>
      <c r="C940">
        <v>-0.8648807210533862</v>
      </c>
      <c r="D940">
        <v>-0.80857253302973098</v>
      </c>
      <c r="E940">
        <v>0.52872934294177842</v>
      </c>
      <c r="F940">
        <v>-0.40159818279265252</v>
      </c>
      <c r="G940">
        <v>1</v>
      </c>
      <c r="H940">
        <v>1</v>
      </c>
      <c r="I940">
        <v>4</v>
      </c>
      <c r="J940">
        <v>3</v>
      </c>
    </row>
    <row r="941" spans="1:10" x14ac:dyDescent="0.25">
      <c r="A941" t="s">
        <v>4968</v>
      </c>
      <c r="B941">
        <v>452</v>
      </c>
      <c r="C941">
        <v>-0.49546763228188362</v>
      </c>
      <c r="D941">
        <v>1.2028597446921158E-3</v>
      </c>
      <c r="E941">
        <v>0.27527302679905258</v>
      </c>
      <c r="F941">
        <v>-0.53972576144680484</v>
      </c>
      <c r="G941">
        <v>2</v>
      </c>
      <c r="H941">
        <v>3</v>
      </c>
      <c r="I941">
        <v>4</v>
      </c>
      <c r="J941">
        <v>2</v>
      </c>
    </row>
    <row r="942" spans="1:10" x14ac:dyDescent="0.25">
      <c r="A942" t="s">
        <v>4969</v>
      </c>
      <c r="B942">
        <v>260</v>
      </c>
      <c r="C942">
        <v>-0.55427877174649365</v>
      </c>
      <c r="D942">
        <v>-1.1774384269881273</v>
      </c>
      <c r="E942">
        <v>0.32038860670450009</v>
      </c>
      <c r="F942">
        <v>-0.89270496405883804</v>
      </c>
      <c r="G942">
        <v>2</v>
      </c>
      <c r="H942">
        <v>1</v>
      </c>
      <c r="I942">
        <v>4</v>
      </c>
      <c r="J942">
        <v>1</v>
      </c>
    </row>
    <row r="943" spans="1:10" x14ac:dyDescent="0.25">
      <c r="A943" t="s">
        <v>4970</v>
      </c>
      <c r="B943">
        <v>294</v>
      </c>
      <c r="C943">
        <v>-0.17994536868223771</v>
      </c>
      <c r="D943">
        <v>-0.48920707511735334</v>
      </c>
      <c r="E943">
        <v>-0.34979096224625245</v>
      </c>
      <c r="F943">
        <v>-0.45033797594025671</v>
      </c>
      <c r="G943">
        <v>3</v>
      </c>
      <c r="H943">
        <v>2</v>
      </c>
      <c r="I943">
        <v>2</v>
      </c>
      <c r="J943">
        <v>3</v>
      </c>
    </row>
    <row r="944" spans="1:10" x14ac:dyDescent="0.25">
      <c r="A944" t="s">
        <v>4971</v>
      </c>
      <c r="B944">
        <v>482</v>
      </c>
      <c r="C944">
        <v>-0.45058886379866936</v>
      </c>
      <c r="D944">
        <v>-0.25252348784026213</v>
      </c>
      <c r="E944">
        <v>-0.52032958641459237</v>
      </c>
      <c r="F944">
        <v>6.993245639923508E-2</v>
      </c>
      <c r="G944">
        <v>3</v>
      </c>
      <c r="H944">
        <v>3</v>
      </c>
      <c r="I944">
        <v>2</v>
      </c>
      <c r="J944">
        <v>4</v>
      </c>
    </row>
    <row r="945" spans="1:10" x14ac:dyDescent="0.25">
      <c r="A945" t="s">
        <v>4972</v>
      </c>
      <c r="B945">
        <v>329</v>
      </c>
      <c r="C945">
        <v>-0.34449590365656158</v>
      </c>
      <c r="D945">
        <v>-1.0832058019202084</v>
      </c>
      <c r="E945">
        <v>-0.31496902156533196</v>
      </c>
      <c r="F945">
        <v>-0.30697700386507809</v>
      </c>
      <c r="G945">
        <v>3</v>
      </c>
      <c r="H945">
        <v>1</v>
      </c>
      <c r="I945">
        <v>2</v>
      </c>
      <c r="J945">
        <v>3</v>
      </c>
    </row>
    <row r="946" spans="1:10" x14ac:dyDescent="0.25">
      <c r="A946" t="s">
        <v>4973</v>
      </c>
      <c r="B946">
        <v>430</v>
      </c>
      <c r="C946">
        <v>-0.42212291956941356</v>
      </c>
      <c r="D946">
        <v>-0.69167210768800613</v>
      </c>
      <c r="E946">
        <v>-0.63553704848256953</v>
      </c>
      <c r="F946">
        <v>-0.51838706779646204</v>
      </c>
      <c r="G946">
        <v>3</v>
      </c>
      <c r="H946">
        <v>2</v>
      </c>
      <c r="I946">
        <v>2</v>
      </c>
      <c r="J946">
        <v>2</v>
      </c>
    </row>
    <row r="947" spans="1:10" x14ac:dyDescent="0.25">
      <c r="A947" t="s">
        <v>4974</v>
      </c>
      <c r="B947">
        <v>401</v>
      </c>
      <c r="C947">
        <v>-0.77009159535190097</v>
      </c>
      <c r="D947">
        <v>-0.87209410161984702</v>
      </c>
      <c r="E947">
        <v>-2.7490293229979455E-2</v>
      </c>
      <c r="F947">
        <v>-3.6772458685692025E-2</v>
      </c>
      <c r="G947">
        <v>2</v>
      </c>
      <c r="H947">
        <v>1</v>
      </c>
      <c r="I947">
        <v>3</v>
      </c>
      <c r="J947">
        <v>3</v>
      </c>
    </row>
    <row r="948" spans="1:10" x14ac:dyDescent="0.25">
      <c r="A948" t="s">
        <v>4975</v>
      </c>
      <c r="B948">
        <v>433</v>
      </c>
      <c r="C948">
        <v>-0.93109365491273466</v>
      </c>
      <c r="D948">
        <v>-0.18952072676637427</v>
      </c>
      <c r="E948">
        <v>4.9084443270097443E-2</v>
      </c>
      <c r="F948">
        <v>-0.61450656298030903</v>
      </c>
      <c r="G948">
        <v>1</v>
      </c>
      <c r="H948">
        <v>3</v>
      </c>
      <c r="I948">
        <v>3</v>
      </c>
      <c r="J948">
        <v>2</v>
      </c>
    </row>
    <row r="949" spans="1:10" x14ac:dyDescent="0.25">
      <c r="A949" t="s">
        <v>4976</v>
      </c>
      <c r="B949">
        <v>370</v>
      </c>
      <c r="C949">
        <v>-0.31516170028228963</v>
      </c>
      <c r="D949">
        <v>-0.64093385818684334</v>
      </c>
      <c r="E949">
        <v>-0.73362469763899874</v>
      </c>
      <c r="F949">
        <v>6.4507594866527726E-2</v>
      </c>
      <c r="G949">
        <v>3</v>
      </c>
      <c r="H949">
        <v>2</v>
      </c>
      <c r="I949">
        <v>1</v>
      </c>
      <c r="J949">
        <v>4</v>
      </c>
    </row>
    <row r="950" spans="1:10" x14ac:dyDescent="0.25">
      <c r="A950" t="s">
        <v>4977</v>
      </c>
      <c r="B950">
        <v>421</v>
      </c>
      <c r="C950">
        <v>-0.73196494749057694</v>
      </c>
      <c r="D950">
        <v>-0.730936852999169</v>
      </c>
      <c r="E950">
        <v>-0.79451344418710146</v>
      </c>
      <c r="F950">
        <v>0.10052900504205231</v>
      </c>
      <c r="G950">
        <v>2</v>
      </c>
      <c r="H950">
        <v>2</v>
      </c>
      <c r="I950">
        <v>1</v>
      </c>
      <c r="J950">
        <v>4</v>
      </c>
    </row>
    <row r="951" spans="1:10" x14ac:dyDescent="0.25">
      <c r="A951" t="s">
        <v>4978</v>
      </c>
      <c r="B951">
        <v>500</v>
      </c>
      <c r="C951">
        <v>-0.90087721927752962</v>
      </c>
      <c r="D951">
        <v>-1.1874355372653218</v>
      </c>
      <c r="E951">
        <v>-0.554104633930534</v>
      </c>
      <c r="F951">
        <v>-0.57550211956929509</v>
      </c>
      <c r="G951">
        <v>1</v>
      </c>
      <c r="H951">
        <v>1</v>
      </c>
      <c r="I951">
        <v>2</v>
      </c>
      <c r="J951">
        <v>2</v>
      </c>
    </row>
    <row r="952" spans="1:10" x14ac:dyDescent="0.25">
      <c r="A952" t="s">
        <v>4979</v>
      </c>
      <c r="B952">
        <v>325</v>
      </c>
      <c r="C952">
        <v>-0.97816585284809277</v>
      </c>
      <c r="D952">
        <v>-0.97152884539811035</v>
      </c>
      <c r="E952">
        <v>-0.40845433560562916</v>
      </c>
      <c r="F952">
        <v>-9.6625196972197E-2</v>
      </c>
      <c r="G952">
        <v>1</v>
      </c>
      <c r="H952">
        <v>1</v>
      </c>
      <c r="I952">
        <v>2</v>
      </c>
      <c r="J952">
        <v>3</v>
      </c>
    </row>
    <row r="953" spans="1:10" x14ac:dyDescent="0.25">
      <c r="A953" t="s">
        <v>4980</v>
      </c>
      <c r="B953">
        <v>459</v>
      </c>
      <c r="C953">
        <v>-0.28739393769434957</v>
      </c>
      <c r="D953">
        <v>-1.0237870309756933</v>
      </c>
      <c r="E953">
        <v>-1.0841384249604105</v>
      </c>
      <c r="F953">
        <v>0.35684734870394946</v>
      </c>
      <c r="G953">
        <v>3</v>
      </c>
      <c r="H953">
        <v>1</v>
      </c>
      <c r="I953">
        <v>1</v>
      </c>
      <c r="J953">
        <v>4</v>
      </c>
    </row>
    <row r="954" spans="1:10" x14ac:dyDescent="0.25">
      <c r="A954" t="s">
        <v>4981</v>
      </c>
      <c r="B954">
        <v>298</v>
      </c>
      <c r="C954">
        <v>-0.481055048883549</v>
      </c>
      <c r="D954">
        <v>-1.0737391907513973</v>
      </c>
      <c r="E954">
        <v>-0.32653650068417234</v>
      </c>
      <c r="F954">
        <v>-0.20536727166225927</v>
      </c>
      <c r="G954">
        <v>2</v>
      </c>
      <c r="H954">
        <v>1</v>
      </c>
      <c r="I954">
        <v>2</v>
      </c>
      <c r="J954">
        <v>3</v>
      </c>
    </row>
    <row r="955" spans="1:10" x14ac:dyDescent="0.25">
      <c r="A955" t="s">
        <v>4982</v>
      </c>
      <c r="B955">
        <v>528</v>
      </c>
      <c r="C955">
        <v>-0.76583892115604635</v>
      </c>
      <c r="D955">
        <v>-0.99364219255103303</v>
      </c>
      <c r="E955">
        <v>-0.25760847731303799</v>
      </c>
      <c r="F955">
        <v>-8.1446787123256537E-2</v>
      </c>
      <c r="G955">
        <v>2</v>
      </c>
      <c r="H955">
        <v>1</v>
      </c>
      <c r="I955">
        <v>3</v>
      </c>
      <c r="J955">
        <v>3</v>
      </c>
    </row>
    <row r="956" spans="1:10" x14ac:dyDescent="0.25">
      <c r="A956" t="s">
        <v>4983</v>
      </c>
      <c r="B956">
        <v>244</v>
      </c>
      <c r="C956">
        <v>-0.95244236791263415</v>
      </c>
      <c r="D956">
        <v>-1.3462348824596868</v>
      </c>
      <c r="E956">
        <v>1.1012898197618057</v>
      </c>
      <c r="F956">
        <v>-0.85171278065511047</v>
      </c>
      <c r="G956">
        <v>1</v>
      </c>
      <c r="H956">
        <v>1</v>
      </c>
      <c r="I956">
        <v>5</v>
      </c>
      <c r="J956">
        <v>2</v>
      </c>
    </row>
    <row r="957" spans="1:10" x14ac:dyDescent="0.25">
      <c r="A957" t="s">
        <v>4984</v>
      </c>
      <c r="B957">
        <v>516</v>
      </c>
      <c r="C957">
        <v>0.33686185230177934</v>
      </c>
      <c r="D957">
        <v>-0.82458744278285379</v>
      </c>
      <c r="E957">
        <v>0.63719867348994241</v>
      </c>
      <c r="F957">
        <v>0.46083380852997768</v>
      </c>
      <c r="G957">
        <v>4</v>
      </c>
      <c r="H957">
        <v>1</v>
      </c>
      <c r="I957">
        <v>5</v>
      </c>
      <c r="J957">
        <v>4</v>
      </c>
    </row>
    <row r="958" spans="1:10" x14ac:dyDescent="0.25">
      <c r="A958" t="s">
        <v>4985</v>
      </c>
      <c r="B958">
        <v>622</v>
      </c>
      <c r="C958">
        <v>-0.13651855809021987</v>
      </c>
      <c r="D958">
        <v>-0.4078528209890549</v>
      </c>
      <c r="E958">
        <v>5.8962072507480694E-2</v>
      </c>
      <c r="F958">
        <v>-0.51520167342304224</v>
      </c>
      <c r="G958">
        <v>3</v>
      </c>
      <c r="H958">
        <v>3</v>
      </c>
      <c r="I958">
        <v>3</v>
      </c>
      <c r="J958">
        <v>2</v>
      </c>
    </row>
    <row r="959" spans="1:10" x14ac:dyDescent="0.25">
      <c r="A959" t="s">
        <v>4986</v>
      </c>
      <c r="B959">
        <v>302</v>
      </c>
      <c r="C959">
        <v>-0.57235861296081636</v>
      </c>
      <c r="D959">
        <v>-0.84802129424191308</v>
      </c>
      <c r="E959">
        <v>0.19499636064423922</v>
      </c>
      <c r="F959">
        <v>-0.85768628122848556</v>
      </c>
      <c r="G959">
        <v>2</v>
      </c>
      <c r="H959">
        <v>1</v>
      </c>
      <c r="I959">
        <v>4</v>
      </c>
      <c r="J959">
        <v>2</v>
      </c>
    </row>
    <row r="960" spans="1:10" x14ac:dyDescent="0.25">
      <c r="A960" t="s">
        <v>4987</v>
      </c>
      <c r="B960">
        <v>397</v>
      </c>
      <c r="C960">
        <v>-0.55063370994054472</v>
      </c>
      <c r="D960">
        <v>-1.5332248352650579</v>
      </c>
      <c r="E960">
        <v>-0.1643224923231309</v>
      </c>
      <c r="F960">
        <v>9.0729921128764726E-2</v>
      </c>
      <c r="G960">
        <v>2</v>
      </c>
      <c r="H960">
        <v>1</v>
      </c>
      <c r="I960">
        <v>3</v>
      </c>
      <c r="J960">
        <v>4</v>
      </c>
    </row>
    <row r="961" spans="1:10" x14ac:dyDescent="0.25">
      <c r="A961" t="s">
        <v>4988</v>
      </c>
      <c r="B961">
        <v>388</v>
      </c>
      <c r="C961">
        <v>0.124627703466449</v>
      </c>
      <c r="D961">
        <v>-0.64687372721638725</v>
      </c>
      <c r="E961">
        <v>-0.74729378878733499</v>
      </c>
      <c r="F961">
        <v>-0.19864580986574412</v>
      </c>
      <c r="G961">
        <v>4</v>
      </c>
      <c r="H961">
        <v>2</v>
      </c>
      <c r="I961">
        <v>1</v>
      </c>
      <c r="J961">
        <v>3</v>
      </c>
    </row>
    <row r="962" spans="1:10" x14ac:dyDescent="0.25">
      <c r="A962" t="s">
        <v>4989</v>
      </c>
      <c r="B962">
        <v>496</v>
      </c>
      <c r="C962">
        <v>-0.75377129112543195</v>
      </c>
      <c r="D962">
        <v>-1.1112149443933554</v>
      </c>
      <c r="E962">
        <v>1.0226591311995328</v>
      </c>
      <c r="F962">
        <v>-0.83893446740068356</v>
      </c>
      <c r="G962">
        <v>2</v>
      </c>
      <c r="H962">
        <v>1</v>
      </c>
      <c r="I962">
        <v>5</v>
      </c>
      <c r="J962">
        <v>2</v>
      </c>
    </row>
    <row r="963" spans="1:10" x14ac:dyDescent="0.25">
      <c r="A963" t="s">
        <v>4990</v>
      </c>
      <c r="B963">
        <v>603</v>
      </c>
      <c r="C963">
        <v>-3.8985749824124422E-2</v>
      </c>
      <c r="D963">
        <v>-1.518921285171718</v>
      </c>
      <c r="E963">
        <v>1.0147145902120325</v>
      </c>
      <c r="F963">
        <v>-0.86138389781401048</v>
      </c>
      <c r="G963">
        <v>3</v>
      </c>
      <c r="H963">
        <v>1</v>
      </c>
      <c r="I963">
        <v>5</v>
      </c>
      <c r="J963">
        <v>1</v>
      </c>
    </row>
    <row r="964" spans="1:10" x14ac:dyDescent="0.25">
      <c r="A964" t="s">
        <v>4991</v>
      </c>
      <c r="B964">
        <v>454</v>
      </c>
      <c r="C964">
        <v>-1.2149044823827491</v>
      </c>
      <c r="D964">
        <v>-0.82507978398334625</v>
      </c>
      <c r="E964">
        <v>-0.28894857505534616</v>
      </c>
      <c r="F964">
        <v>-0.88447704542450822</v>
      </c>
      <c r="G964">
        <v>1</v>
      </c>
      <c r="H964">
        <v>1</v>
      </c>
      <c r="I964">
        <v>3</v>
      </c>
      <c r="J964">
        <v>1</v>
      </c>
    </row>
    <row r="965" spans="1:10" x14ac:dyDescent="0.25">
      <c r="A965" t="s">
        <v>4992</v>
      </c>
      <c r="B965">
        <v>474</v>
      </c>
      <c r="C965">
        <v>0.7271497020957185</v>
      </c>
      <c r="D965">
        <v>-0.11151360764558013</v>
      </c>
      <c r="E965">
        <v>2.0027745397733856</v>
      </c>
      <c r="F965">
        <v>-0.69356261805979724</v>
      </c>
      <c r="G965">
        <v>4</v>
      </c>
      <c r="H965">
        <v>3</v>
      </c>
      <c r="I965">
        <v>5</v>
      </c>
      <c r="J965">
        <v>2</v>
      </c>
    </row>
    <row r="966" spans="1:10" x14ac:dyDescent="0.25">
      <c r="A966" t="s">
        <v>4993</v>
      </c>
      <c r="B966">
        <v>578</v>
      </c>
      <c r="C966">
        <v>-1.5272302216088383</v>
      </c>
      <c r="D966">
        <v>-1.1021230335046786</v>
      </c>
      <c r="E966">
        <v>0.12928260444392808</v>
      </c>
      <c r="F966">
        <v>-0.12900933443608292</v>
      </c>
      <c r="G966">
        <v>1</v>
      </c>
      <c r="H966">
        <v>1</v>
      </c>
      <c r="I966">
        <v>4</v>
      </c>
      <c r="J966">
        <v>3</v>
      </c>
    </row>
    <row r="967" spans="1:10" x14ac:dyDescent="0.25">
      <c r="A967" t="s">
        <v>4994</v>
      </c>
      <c r="B967">
        <v>1595</v>
      </c>
      <c r="C967">
        <v>-0.63957602803639413</v>
      </c>
      <c r="D967">
        <v>-1.6264307948744416</v>
      </c>
      <c r="E967">
        <v>-0.52833813866609158</v>
      </c>
      <c r="F967">
        <v>-0.54953303776000451</v>
      </c>
      <c r="G967">
        <v>2</v>
      </c>
      <c r="H967">
        <v>1</v>
      </c>
      <c r="I967">
        <v>2</v>
      </c>
      <c r="J967">
        <v>2</v>
      </c>
    </row>
    <row r="968" spans="1:10" x14ac:dyDescent="0.25">
      <c r="A968" t="s">
        <v>4995</v>
      </c>
      <c r="B968">
        <v>685</v>
      </c>
      <c r="C968">
        <v>-0.46948764490355543</v>
      </c>
      <c r="D968">
        <v>-0.75468145860447211</v>
      </c>
      <c r="E968">
        <v>0.7244389478154375</v>
      </c>
      <c r="F968">
        <v>-0.983189944246458</v>
      </c>
      <c r="G968">
        <v>2</v>
      </c>
      <c r="H968">
        <v>2</v>
      </c>
      <c r="I968">
        <v>5</v>
      </c>
      <c r="J968">
        <v>1</v>
      </c>
    </row>
    <row r="969" spans="1:10" x14ac:dyDescent="0.25">
      <c r="A969" t="s">
        <v>4996</v>
      </c>
      <c r="B969">
        <v>560</v>
      </c>
      <c r="C969">
        <v>-0.46800521481441265</v>
      </c>
      <c r="D969">
        <v>-1.2115625734672451</v>
      </c>
      <c r="E969">
        <v>0.60705165556882656</v>
      </c>
      <c r="F969">
        <v>-0.66946287288394823</v>
      </c>
      <c r="G969">
        <v>2</v>
      </c>
      <c r="H969">
        <v>1</v>
      </c>
      <c r="I969">
        <v>5</v>
      </c>
      <c r="J969">
        <v>2</v>
      </c>
    </row>
    <row r="970" spans="1:10" x14ac:dyDescent="0.25">
      <c r="A970" t="s">
        <v>4997</v>
      </c>
      <c r="B970">
        <v>366</v>
      </c>
      <c r="C970">
        <v>-0.59716565550439449</v>
      </c>
      <c r="D970">
        <v>-1.0690597952529513</v>
      </c>
      <c r="E970">
        <v>0.38284246190098203</v>
      </c>
      <c r="F970">
        <v>-0.98155831088060408</v>
      </c>
      <c r="G970">
        <v>2</v>
      </c>
      <c r="H970">
        <v>1</v>
      </c>
      <c r="I970">
        <v>4</v>
      </c>
      <c r="J970">
        <v>1</v>
      </c>
    </row>
    <row r="971" spans="1:10" x14ac:dyDescent="0.25">
      <c r="A971" t="s">
        <v>4998</v>
      </c>
      <c r="B971">
        <v>1307</v>
      </c>
      <c r="C971">
        <v>-0.65787886984048427</v>
      </c>
      <c r="D971">
        <v>-1.0096926094920171</v>
      </c>
      <c r="E971">
        <v>-0.63800359788728012</v>
      </c>
      <c r="F971">
        <v>-0.68707054380007493</v>
      </c>
      <c r="G971">
        <v>2</v>
      </c>
      <c r="H971">
        <v>1</v>
      </c>
      <c r="I971">
        <v>2</v>
      </c>
      <c r="J971">
        <v>2</v>
      </c>
    </row>
    <row r="972" spans="1:10" x14ac:dyDescent="0.25">
      <c r="A972" t="s">
        <v>4999</v>
      </c>
      <c r="B972">
        <v>517</v>
      </c>
      <c r="C972">
        <v>-1.2625427563162184</v>
      </c>
      <c r="D972">
        <v>-0.93489860276295389</v>
      </c>
      <c r="E972">
        <v>-0.24052422700767243</v>
      </c>
      <c r="F972">
        <v>-0.55933114547376162</v>
      </c>
      <c r="G972">
        <v>1</v>
      </c>
      <c r="H972">
        <v>1</v>
      </c>
      <c r="I972">
        <v>3</v>
      </c>
      <c r="J972">
        <v>2</v>
      </c>
    </row>
    <row r="973" spans="1:10" x14ac:dyDescent="0.25">
      <c r="A973" t="s">
        <v>5000</v>
      </c>
      <c r="B973">
        <v>765</v>
      </c>
      <c r="C973">
        <v>-0.82729525943987059</v>
      </c>
      <c r="D973">
        <v>-1.1406182049790039</v>
      </c>
      <c r="E973">
        <v>0.76008864948948363</v>
      </c>
      <c r="F973">
        <v>-0.9610558469431224</v>
      </c>
      <c r="G973">
        <v>1</v>
      </c>
      <c r="H973">
        <v>1</v>
      </c>
      <c r="I973">
        <v>5</v>
      </c>
      <c r="J973">
        <v>1</v>
      </c>
    </row>
    <row r="974" spans="1:10" x14ac:dyDescent="0.25">
      <c r="A974" t="s">
        <v>5001</v>
      </c>
      <c r="B974">
        <v>661</v>
      </c>
      <c r="C974">
        <v>-0.52535469352281816</v>
      </c>
      <c r="D974">
        <v>-0.20134936518881474</v>
      </c>
      <c r="E974">
        <v>0.36298647515618421</v>
      </c>
      <c r="F974">
        <v>0.19139622009539758</v>
      </c>
      <c r="G974">
        <v>2</v>
      </c>
      <c r="H974">
        <v>3</v>
      </c>
      <c r="I974">
        <v>4</v>
      </c>
      <c r="J974">
        <v>4</v>
      </c>
    </row>
    <row r="975" spans="1:10" x14ac:dyDescent="0.25">
      <c r="A975" t="s">
        <v>5002</v>
      </c>
      <c r="B975">
        <v>511</v>
      </c>
      <c r="C975">
        <v>-0.33723048978721171</v>
      </c>
      <c r="D975">
        <v>0.49457495423757641</v>
      </c>
      <c r="E975">
        <v>-0.44302928183825996</v>
      </c>
      <c r="F975">
        <v>-0.33440842386302194</v>
      </c>
      <c r="G975">
        <v>3</v>
      </c>
      <c r="H975">
        <v>4</v>
      </c>
      <c r="I975">
        <v>2</v>
      </c>
      <c r="J975">
        <v>3</v>
      </c>
    </row>
    <row r="976" spans="1:10" x14ac:dyDescent="0.25">
      <c r="A976" t="s">
        <v>5003</v>
      </c>
      <c r="B976">
        <v>752</v>
      </c>
      <c r="C976">
        <v>0.22958619331893132</v>
      </c>
      <c r="D976">
        <v>0.70641313632881342</v>
      </c>
      <c r="E976">
        <v>-0.88867881965284112</v>
      </c>
      <c r="F976">
        <v>1.4774050440129407</v>
      </c>
      <c r="G976">
        <v>4</v>
      </c>
      <c r="H976">
        <v>5</v>
      </c>
      <c r="I976">
        <v>1</v>
      </c>
      <c r="J976">
        <v>5</v>
      </c>
    </row>
    <row r="977" spans="1:10" x14ac:dyDescent="0.25">
      <c r="A977" t="s">
        <v>5004</v>
      </c>
      <c r="B977">
        <v>638</v>
      </c>
      <c r="C977">
        <v>-7.8525630515085293E-2</v>
      </c>
      <c r="D977">
        <v>-0.3556579776609311</v>
      </c>
      <c r="E977">
        <v>-0.83175287079352156</v>
      </c>
      <c r="F977">
        <v>0.85981337277189129</v>
      </c>
      <c r="G977">
        <v>3</v>
      </c>
      <c r="H977">
        <v>3</v>
      </c>
      <c r="I977">
        <v>1</v>
      </c>
      <c r="J977">
        <v>4</v>
      </c>
    </row>
    <row r="978" spans="1:10" x14ac:dyDescent="0.25">
      <c r="A978" t="s">
        <v>5005</v>
      </c>
      <c r="B978">
        <v>868</v>
      </c>
      <c r="C978">
        <v>-0.34770980051262962</v>
      </c>
      <c r="D978">
        <v>5.4940251725606182E-3</v>
      </c>
      <c r="E978">
        <v>-0.19816736802702184</v>
      </c>
      <c r="F978">
        <v>0.68861609422232273</v>
      </c>
      <c r="G978">
        <v>3</v>
      </c>
      <c r="H978">
        <v>3</v>
      </c>
      <c r="I978">
        <v>3</v>
      </c>
      <c r="J978">
        <v>4</v>
      </c>
    </row>
    <row r="979" spans="1:10" x14ac:dyDescent="0.25">
      <c r="A979" t="s">
        <v>5006</v>
      </c>
      <c r="B979">
        <v>1087</v>
      </c>
      <c r="C979">
        <v>-0.21303258051685298</v>
      </c>
      <c r="D979">
        <v>1.751647246232948</v>
      </c>
      <c r="E979">
        <v>-0.34465291820610733</v>
      </c>
      <c r="F979">
        <v>0.59168453779288976</v>
      </c>
      <c r="G979">
        <v>3</v>
      </c>
      <c r="H979">
        <v>5</v>
      </c>
      <c r="I979">
        <v>2</v>
      </c>
      <c r="J979">
        <v>4</v>
      </c>
    </row>
    <row r="980" spans="1:10" x14ac:dyDescent="0.25">
      <c r="A980" t="s">
        <v>5007</v>
      </c>
      <c r="B980">
        <v>516</v>
      </c>
      <c r="C980">
        <v>-0.46396979835293772</v>
      </c>
      <c r="D980">
        <v>1.2330376432056662</v>
      </c>
      <c r="E980">
        <v>9.8627851636169939E-2</v>
      </c>
      <c r="F980">
        <v>0.10982845849271476</v>
      </c>
      <c r="G980">
        <v>2</v>
      </c>
      <c r="H980">
        <v>5</v>
      </c>
      <c r="I980">
        <v>4</v>
      </c>
      <c r="J980">
        <v>4</v>
      </c>
    </row>
    <row r="981" spans="1:10" x14ac:dyDescent="0.25">
      <c r="A981" t="s">
        <v>5008</v>
      </c>
      <c r="B981">
        <v>445</v>
      </c>
      <c r="C981">
        <v>-4.6241833475612795E-2</v>
      </c>
      <c r="D981">
        <v>-0.50688627108705231</v>
      </c>
      <c r="E981">
        <v>0.14081494170647352</v>
      </c>
      <c r="F981">
        <v>-5.494681126515126E-2</v>
      </c>
      <c r="G981">
        <v>3</v>
      </c>
      <c r="H981">
        <v>2</v>
      </c>
      <c r="I981">
        <v>4</v>
      </c>
      <c r="J981">
        <v>3</v>
      </c>
    </row>
    <row r="982" spans="1:10" x14ac:dyDescent="0.25">
      <c r="A982" t="s">
        <v>5009</v>
      </c>
      <c r="B982">
        <v>338</v>
      </c>
      <c r="C982">
        <v>6.6447223768972635E-2</v>
      </c>
      <c r="D982">
        <v>-0.97128196704581049</v>
      </c>
      <c r="E982">
        <v>0.413770114691553</v>
      </c>
      <c r="F982">
        <v>-0.43818766580100488</v>
      </c>
      <c r="G982">
        <v>4</v>
      </c>
      <c r="H982">
        <v>1</v>
      </c>
      <c r="I982">
        <v>4</v>
      </c>
      <c r="J982">
        <v>3</v>
      </c>
    </row>
    <row r="983" spans="1:10" x14ac:dyDescent="0.25">
      <c r="A983" t="s">
        <v>5010</v>
      </c>
      <c r="B983">
        <v>380</v>
      </c>
      <c r="C983">
        <v>-0.58422277115612609</v>
      </c>
      <c r="D983">
        <v>-0.37444533101731703</v>
      </c>
      <c r="E983">
        <v>1.4632521253849675</v>
      </c>
      <c r="F983">
        <v>0.45414653780267938</v>
      </c>
      <c r="G983">
        <v>2</v>
      </c>
      <c r="H983">
        <v>3</v>
      </c>
      <c r="I983">
        <v>5</v>
      </c>
      <c r="J983">
        <v>4</v>
      </c>
    </row>
    <row r="984" spans="1:10" x14ac:dyDescent="0.25">
      <c r="A984" t="s">
        <v>5011</v>
      </c>
      <c r="B984">
        <v>519</v>
      </c>
      <c r="C984">
        <v>1.0412649173231285</v>
      </c>
      <c r="D984">
        <v>0.68472515424825464</v>
      </c>
      <c r="E984">
        <v>1.2165991146142792</v>
      </c>
      <c r="F984">
        <v>2.9812399046003177</v>
      </c>
      <c r="G984">
        <v>5</v>
      </c>
      <c r="H984">
        <v>5</v>
      </c>
      <c r="I984">
        <v>5</v>
      </c>
      <c r="J984">
        <v>5</v>
      </c>
    </row>
    <row r="985" spans="1:10" x14ac:dyDescent="0.25">
      <c r="A985" t="s">
        <v>5012</v>
      </c>
      <c r="B985">
        <v>1183</v>
      </c>
      <c r="C985">
        <v>1.5168163393540843</v>
      </c>
      <c r="D985">
        <v>0.1710857564110663</v>
      </c>
      <c r="E985">
        <v>0.72576436994549831</v>
      </c>
      <c r="F985">
        <v>1.060030797796224</v>
      </c>
      <c r="G985">
        <v>5</v>
      </c>
      <c r="H985">
        <v>4</v>
      </c>
      <c r="I985">
        <v>5</v>
      </c>
      <c r="J985">
        <v>5</v>
      </c>
    </row>
    <row r="986" spans="1:10" x14ac:dyDescent="0.25">
      <c r="A986" t="s">
        <v>5013</v>
      </c>
      <c r="B986">
        <v>283</v>
      </c>
      <c r="C986">
        <v>-0.96307609738298527</v>
      </c>
      <c r="D986">
        <v>-1.1072882281792031</v>
      </c>
      <c r="E986">
        <v>1.2879969520379193</v>
      </c>
      <c r="F986">
        <v>-0.99866802345054551</v>
      </c>
      <c r="G986">
        <v>1</v>
      </c>
      <c r="H986">
        <v>1</v>
      </c>
      <c r="I986">
        <v>5</v>
      </c>
      <c r="J986">
        <v>1</v>
      </c>
    </row>
    <row r="987" spans="1:10" x14ac:dyDescent="0.25">
      <c r="A987" t="s">
        <v>5014</v>
      </c>
      <c r="B987">
        <v>692</v>
      </c>
      <c r="C987">
        <v>0.1024908660219562</v>
      </c>
      <c r="D987">
        <v>0.1575523803281233</v>
      </c>
      <c r="E987">
        <v>3.6606660205726407E-2</v>
      </c>
      <c r="F987">
        <v>0.57841730892224819</v>
      </c>
      <c r="G987">
        <v>4</v>
      </c>
      <c r="H987">
        <v>4</v>
      </c>
      <c r="I987">
        <v>3</v>
      </c>
      <c r="J987">
        <v>4</v>
      </c>
    </row>
    <row r="988" spans="1:10" x14ac:dyDescent="0.25">
      <c r="A988" t="s">
        <v>5015</v>
      </c>
      <c r="B988">
        <v>901</v>
      </c>
      <c r="C988">
        <v>1.4969155501068183</v>
      </c>
      <c r="D988">
        <v>0.99419361978283149</v>
      </c>
      <c r="E988">
        <v>-1.3638991549255013</v>
      </c>
      <c r="F988">
        <v>1.384363931958851</v>
      </c>
      <c r="G988">
        <v>5</v>
      </c>
      <c r="H988">
        <v>5</v>
      </c>
      <c r="I988">
        <v>1</v>
      </c>
      <c r="J988">
        <v>5</v>
      </c>
    </row>
    <row r="989" spans="1:10" x14ac:dyDescent="0.25">
      <c r="A989" t="s">
        <v>5016</v>
      </c>
      <c r="B989">
        <v>825</v>
      </c>
      <c r="C989">
        <v>-0.66439013738176722</v>
      </c>
      <c r="D989">
        <v>-0.17640132989810645</v>
      </c>
      <c r="E989">
        <v>-0.59289361057894852</v>
      </c>
      <c r="F989">
        <v>0.85936200737065915</v>
      </c>
      <c r="G989">
        <v>2</v>
      </c>
      <c r="H989">
        <v>3</v>
      </c>
      <c r="I989">
        <v>2</v>
      </c>
      <c r="J989">
        <v>4</v>
      </c>
    </row>
    <row r="990" spans="1:10" x14ac:dyDescent="0.25">
      <c r="A990" t="s">
        <v>5017</v>
      </c>
      <c r="B990">
        <v>818</v>
      </c>
      <c r="C990">
        <v>0.47533882117778903</v>
      </c>
      <c r="D990">
        <v>0.63779923237588354</v>
      </c>
      <c r="E990">
        <v>-0.86712605465246395</v>
      </c>
      <c r="F990">
        <v>1.2326802633842</v>
      </c>
      <c r="G990">
        <v>4</v>
      </c>
      <c r="H990">
        <v>4</v>
      </c>
      <c r="I990">
        <v>1</v>
      </c>
      <c r="J990">
        <v>5</v>
      </c>
    </row>
    <row r="991" spans="1:10" x14ac:dyDescent="0.25">
      <c r="A991" t="s">
        <v>5018</v>
      </c>
      <c r="B991">
        <v>434</v>
      </c>
      <c r="C991">
        <v>-0.1771063212030301</v>
      </c>
      <c r="D991">
        <v>0.13277667577454444</v>
      </c>
      <c r="E991">
        <v>-0.25214412099767086</v>
      </c>
      <c r="F991">
        <v>0.61408854968136495</v>
      </c>
      <c r="G991">
        <v>3</v>
      </c>
      <c r="H991">
        <v>4</v>
      </c>
      <c r="I991">
        <v>3</v>
      </c>
      <c r="J991">
        <v>4</v>
      </c>
    </row>
    <row r="992" spans="1:10" x14ac:dyDescent="0.25">
      <c r="A992" t="s">
        <v>5019</v>
      </c>
      <c r="B992">
        <v>318</v>
      </c>
      <c r="C992">
        <v>-0.36947688669508583</v>
      </c>
      <c r="D992">
        <v>1.1162229068270493</v>
      </c>
      <c r="E992">
        <v>1.5317398931274047E-2</v>
      </c>
      <c r="F992">
        <v>1.9467869472933839</v>
      </c>
      <c r="G992">
        <v>3</v>
      </c>
      <c r="H992">
        <v>5</v>
      </c>
      <c r="I992">
        <v>3</v>
      </c>
      <c r="J992">
        <v>5</v>
      </c>
    </row>
    <row r="993" spans="1:10" x14ac:dyDescent="0.25">
      <c r="A993" t="s">
        <v>5020</v>
      </c>
      <c r="B993">
        <v>2526</v>
      </c>
      <c r="C993">
        <v>-0.22294650608286451</v>
      </c>
      <c r="D993">
        <v>8.1727957281594002E-2</v>
      </c>
      <c r="E993">
        <v>-0.98930063004786284</v>
      </c>
      <c r="F993">
        <v>0.82955969836446952</v>
      </c>
      <c r="G993">
        <v>3</v>
      </c>
      <c r="H993">
        <v>4</v>
      </c>
      <c r="I993">
        <v>1</v>
      </c>
      <c r="J993">
        <v>4</v>
      </c>
    </row>
    <row r="994" spans="1:10" x14ac:dyDescent="0.25">
      <c r="A994" t="s">
        <v>5021</v>
      </c>
      <c r="B994">
        <v>575</v>
      </c>
      <c r="C994">
        <v>1.605502578260569</v>
      </c>
      <c r="D994">
        <v>-0.25511805404428872</v>
      </c>
      <c r="E994">
        <v>-0.52731442047674426</v>
      </c>
      <c r="F994">
        <v>0.78244277197510714</v>
      </c>
      <c r="G994">
        <v>5</v>
      </c>
      <c r="H994">
        <v>3</v>
      </c>
      <c r="I994">
        <v>2</v>
      </c>
      <c r="J994">
        <v>4</v>
      </c>
    </row>
    <row r="995" spans="1:10" x14ac:dyDescent="0.25">
      <c r="A995" t="s">
        <v>5022</v>
      </c>
      <c r="B995">
        <v>444</v>
      </c>
      <c r="C995">
        <v>0.25860877200497134</v>
      </c>
      <c r="D995">
        <v>3.140069638999015</v>
      </c>
      <c r="E995">
        <v>-1.110237916013209</v>
      </c>
      <c r="F995">
        <v>2.1888085599919633</v>
      </c>
      <c r="G995">
        <v>4</v>
      </c>
      <c r="H995">
        <v>5</v>
      </c>
      <c r="I995">
        <v>1</v>
      </c>
      <c r="J995">
        <v>5</v>
      </c>
    </row>
    <row r="996" spans="1:10" x14ac:dyDescent="0.25">
      <c r="A996" t="s">
        <v>5023</v>
      </c>
      <c r="B996">
        <v>1045</v>
      </c>
      <c r="C996">
        <v>2.1363970747880046E-2</v>
      </c>
      <c r="D996">
        <v>2.6523095179868847</v>
      </c>
      <c r="E996">
        <v>-1.0488224533450543</v>
      </c>
      <c r="F996">
        <v>2.1701677387557372</v>
      </c>
      <c r="G996">
        <v>4</v>
      </c>
      <c r="H996">
        <v>5</v>
      </c>
      <c r="I996">
        <v>1</v>
      </c>
      <c r="J996">
        <v>5</v>
      </c>
    </row>
    <row r="997" spans="1:10" x14ac:dyDescent="0.25">
      <c r="A997" t="s">
        <v>5024</v>
      </c>
      <c r="B997">
        <v>1141</v>
      </c>
      <c r="C997">
        <v>1.8188352642668453</v>
      </c>
      <c r="D997">
        <v>1.7951129101146872</v>
      </c>
      <c r="E997">
        <v>-1.2770776912226536</v>
      </c>
      <c r="F997">
        <v>2.5467352456815608</v>
      </c>
      <c r="G997">
        <v>5</v>
      </c>
      <c r="H997">
        <v>5</v>
      </c>
      <c r="I997">
        <v>1</v>
      </c>
      <c r="J997">
        <v>5</v>
      </c>
    </row>
    <row r="998" spans="1:10" x14ac:dyDescent="0.25">
      <c r="A998" t="s">
        <v>5025</v>
      </c>
      <c r="B998">
        <v>934</v>
      </c>
      <c r="C998">
        <v>1.1227855525771451</v>
      </c>
      <c r="D998">
        <v>5.2246762595389971</v>
      </c>
      <c r="E998">
        <v>-0.55573791428586061</v>
      </c>
      <c r="F998">
        <v>3.160273389194213</v>
      </c>
      <c r="G998">
        <v>5</v>
      </c>
      <c r="H998">
        <v>5</v>
      </c>
      <c r="I998">
        <v>2</v>
      </c>
      <c r="J998">
        <v>5</v>
      </c>
    </row>
    <row r="999" spans="1:10" x14ac:dyDescent="0.25">
      <c r="A999" t="s">
        <v>5026</v>
      </c>
      <c r="B999">
        <v>771</v>
      </c>
      <c r="C999">
        <v>1.639418529958645</v>
      </c>
      <c r="D999">
        <v>2.2977312330428608</v>
      </c>
      <c r="E999">
        <v>-1.3888930685062419</v>
      </c>
      <c r="F999">
        <v>2.3502141630218825</v>
      </c>
      <c r="G999">
        <v>5</v>
      </c>
      <c r="H999">
        <v>5</v>
      </c>
      <c r="I999">
        <v>1</v>
      </c>
      <c r="J999">
        <v>5</v>
      </c>
    </row>
    <row r="1000" spans="1:10" x14ac:dyDescent="0.25">
      <c r="A1000" t="s">
        <v>5027</v>
      </c>
      <c r="B1000">
        <v>2485</v>
      </c>
      <c r="C1000">
        <v>1.5119968310152687</v>
      </c>
      <c r="D1000">
        <v>2.8346346041425345</v>
      </c>
      <c r="E1000">
        <v>-1.1979448125167367</v>
      </c>
      <c r="F1000">
        <v>2.9501502249110327</v>
      </c>
      <c r="G1000">
        <v>5</v>
      </c>
      <c r="H1000">
        <v>5</v>
      </c>
      <c r="I1000">
        <v>1</v>
      </c>
      <c r="J1000">
        <v>5</v>
      </c>
    </row>
    <row r="1001" spans="1:10" x14ac:dyDescent="0.25">
      <c r="A1001" t="s">
        <v>5028</v>
      </c>
      <c r="B1001">
        <v>703</v>
      </c>
      <c r="C1001">
        <v>1.4484332585145496</v>
      </c>
      <c r="D1001">
        <v>1.3026992872781249</v>
      </c>
      <c r="E1001">
        <v>-1.2577550969476712</v>
      </c>
      <c r="F1001">
        <v>1.0941361998358174</v>
      </c>
      <c r="G1001">
        <v>5</v>
      </c>
      <c r="H1001">
        <v>5</v>
      </c>
      <c r="I1001">
        <v>1</v>
      </c>
      <c r="J1001">
        <v>5</v>
      </c>
    </row>
    <row r="1002" spans="1:10" x14ac:dyDescent="0.25">
      <c r="A1002" t="s">
        <v>5029</v>
      </c>
      <c r="B1002">
        <v>399</v>
      </c>
      <c r="C1002">
        <v>-0.95424433131718078</v>
      </c>
      <c r="D1002">
        <v>-2.2962568088649334E-3</v>
      </c>
      <c r="E1002">
        <v>0.70437894788557598</v>
      </c>
      <c r="F1002">
        <v>0.79074248996208074</v>
      </c>
      <c r="G1002">
        <v>1</v>
      </c>
      <c r="H1002">
        <v>3</v>
      </c>
      <c r="I1002">
        <v>5</v>
      </c>
      <c r="J1002">
        <v>4</v>
      </c>
    </row>
    <row r="1003" spans="1:10" x14ac:dyDescent="0.25">
      <c r="A1003" t="s">
        <v>5030</v>
      </c>
      <c r="B1003">
        <v>434</v>
      </c>
      <c r="C1003">
        <v>-0.50895900940594563</v>
      </c>
      <c r="D1003">
        <v>-0.54666459795563616</v>
      </c>
      <c r="E1003">
        <v>4.7029042961944212E-2</v>
      </c>
      <c r="F1003">
        <v>-0.70355902476608956</v>
      </c>
      <c r="G1003">
        <v>2</v>
      </c>
      <c r="H1003">
        <v>2</v>
      </c>
      <c r="I1003">
        <v>3</v>
      </c>
      <c r="J1003">
        <v>2</v>
      </c>
    </row>
    <row r="1004" spans="1:10" x14ac:dyDescent="0.25">
      <c r="A1004" t="s">
        <v>5031</v>
      </c>
      <c r="B1004">
        <v>588</v>
      </c>
      <c r="C1004">
        <v>0.91333277542649727</v>
      </c>
      <c r="D1004">
        <v>-0.54815275121612994</v>
      </c>
      <c r="E1004">
        <v>6.7855853406294325E-2</v>
      </c>
      <c r="F1004">
        <v>-0.4985582002953648</v>
      </c>
      <c r="G1004">
        <v>5</v>
      </c>
      <c r="H1004">
        <v>2</v>
      </c>
      <c r="I1004">
        <v>4</v>
      </c>
      <c r="J1004">
        <v>2</v>
      </c>
    </row>
    <row r="1005" spans="1:10" x14ac:dyDescent="0.25">
      <c r="A1005" t="s">
        <v>5032</v>
      </c>
      <c r="B1005">
        <v>398</v>
      </c>
      <c r="C1005">
        <v>-0.63211273789467182</v>
      </c>
      <c r="D1005">
        <v>-0.84277377115903551</v>
      </c>
      <c r="E1005">
        <v>-0.95766947922405843</v>
      </c>
      <c r="F1005">
        <v>-0.44740366153699279</v>
      </c>
      <c r="G1005">
        <v>2</v>
      </c>
      <c r="H1005">
        <v>1</v>
      </c>
      <c r="I1005">
        <v>1</v>
      </c>
      <c r="J1005">
        <v>3</v>
      </c>
    </row>
    <row r="1006" spans="1:10" x14ac:dyDescent="0.25">
      <c r="A1006" t="s">
        <v>5033</v>
      </c>
      <c r="B1006">
        <v>407</v>
      </c>
      <c r="C1006">
        <v>-0.61623114144646152</v>
      </c>
      <c r="D1006">
        <v>-0.77968252117528036</v>
      </c>
      <c r="E1006">
        <v>0.13778510229475274</v>
      </c>
      <c r="F1006">
        <v>-0.44771997858088025</v>
      </c>
      <c r="G1006">
        <v>2</v>
      </c>
      <c r="H1006">
        <v>2</v>
      </c>
      <c r="I1006">
        <v>4</v>
      </c>
      <c r="J1006">
        <v>3</v>
      </c>
    </row>
    <row r="1007" spans="1:10" x14ac:dyDescent="0.25">
      <c r="A1007" t="s">
        <v>5034</v>
      </c>
      <c r="B1007">
        <v>375</v>
      </c>
      <c r="C1007">
        <v>-0.73418330895101058</v>
      </c>
      <c r="D1007">
        <v>-1.452910928482021</v>
      </c>
      <c r="E1007">
        <v>0.92552120131432924</v>
      </c>
      <c r="F1007">
        <v>-0.64158622489960493</v>
      </c>
      <c r="G1007">
        <v>2</v>
      </c>
      <c r="H1007">
        <v>1</v>
      </c>
      <c r="I1007">
        <v>5</v>
      </c>
      <c r="J1007">
        <v>2</v>
      </c>
    </row>
    <row r="1008" spans="1:10" x14ac:dyDescent="0.25">
      <c r="A1008" t="s">
        <v>5035</v>
      </c>
      <c r="B1008">
        <v>356</v>
      </c>
      <c r="C1008">
        <v>-0.96054723676986764</v>
      </c>
      <c r="D1008">
        <v>-0.98395029482079333</v>
      </c>
      <c r="E1008">
        <v>0.10649419021657128</v>
      </c>
      <c r="F1008">
        <v>-0.82252501264890354</v>
      </c>
      <c r="G1008">
        <v>1</v>
      </c>
      <c r="H1008">
        <v>1</v>
      </c>
      <c r="I1008">
        <v>4</v>
      </c>
      <c r="J1008">
        <v>2</v>
      </c>
    </row>
    <row r="1009" spans="1:10" x14ac:dyDescent="0.25">
      <c r="A1009" t="s">
        <v>5036</v>
      </c>
      <c r="B1009">
        <v>685</v>
      </c>
      <c r="C1009">
        <v>3.7989332631352006E-2</v>
      </c>
      <c r="D1009">
        <v>-0.62299432265829924</v>
      </c>
      <c r="E1009">
        <v>0.25264636662968631</v>
      </c>
      <c r="F1009">
        <v>-0.5960030956508594</v>
      </c>
      <c r="G1009">
        <v>4</v>
      </c>
      <c r="H1009">
        <v>2</v>
      </c>
      <c r="I1009">
        <v>4</v>
      </c>
      <c r="J1009">
        <v>2</v>
      </c>
    </row>
    <row r="1010" spans="1:10" x14ac:dyDescent="0.25">
      <c r="A1010" t="s">
        <v>5037</v>
      </c>
      <c r="B1010">
        <v>1422</v>
      </c>
      <c r="C1010">
        <v>1.8337488282299679</v>
      </c>
      <c r="D1010">
        <v>-0.47337360883876944</v>
      </c>
      <c r="E1010">
        <v>0.90049388749171333</v>
      </c>
      <c r="F1010">
        <v>0.22533236039344787</v>
      </c>
      <c r="G1010">
        <v>5</v>
      </c>
      <c r="H1010">
        <v>2</v>
      </c>
      <c r="I1010">
        <v>5</v>
      </c>
      <c r="J1010">
        <v>4</v>
      </c>
    </row>
    <row r="1011" spans="1:10" x14ac:dyDescent="0.25">
      <c r="A1011" t="s">
        <v>5038</v>
      </c>
      <c r="B1011">
        <v>434</v>
      </c>
      <c r="C1011">
        <v>-0.56908101202047034</v>
      </c>
      <c r="D1011">
        <v>-0.82195248630810414</v>
      </c>
      <c r="E1011">
        <v>3.4093333967459713E-2</v>
      </c>
      <c r="F1011">
        <v>-0.98581927776633893</v>
      </c>
      <c r="G1011">
        <v>2</v>
      </c>
      <c r="H1011">
        <v>1</v>
      </c>
      <c r="I1011">
        <v>3</v>
      </c>
      <c r="J1011">
        <v>1</v>
      </c>
    </row>
    <row r="1012" spans="1:10" x14ac:dyDescent="0.25">
      <c r="A1012" t="s">
        <v>5039</v>
      </c>
      <c r="B1012">
        <v>421</v>
      </c>
      <c r="C1012">
        <v>-0.45273391667363466</v>
      </c>
      <c r="D1012">
        <v>-0.97788117767786364</v>
      </c>
      <c r="E1012">
        <v>0.57097335668852911</v>
      </c>
      <c r="F1012">
        <v>-0.81574395592007054</v>
      </c>
      <c r="G1012">
        <v>3</v>
      </c>
      <c r="H1012">
        <v>1</v>
      </c>
      <c r="I1012">
        <v>4</v>
      </c>
      <c r="J1012">
        <v>2</v>
      </c>
    </row>
    <row r="1013" spans="1:10" x14ac:dyDescent="0.25">
      <c r="A1013" t="s">
        <v>5040</v>
      </c>
      <c r="B1013">
        <v>445</v>
      </c>
      <c r="C1013">
        <v>-0.1616451896026718</v>
      </c>
      <c r="D1013">
        <v>-1.2393349300864271</v>
      </c>
      <c r="E1013">
        <v>-3.0844134356652973E-2</v>
      </c>
      <c r="F1013">
        <v>-0.39205730579895726</v>
      </c>
      <c r="G1013">
        <v>3</v>
      </c>
      <c r="H1013">
        <v>1</v>
      </c>
      <c r="I1013">
        <v>3</v>
      </c>
      <c r="J1013">
        <v>3</v>
      </c>
    </row>
    <row r="1014" spans="1:10" x14ac:dyDescent="0.25">
      <c r="A1014" t="s">
        <v>5041</v>
      </c>
      <c r="B1014">
        <v>487</v>
      </c>
      <c r="C1014">
        <v>-0.56494828125384511</v>
      </c>
      <c r="D1014">
        <v>-1.0846173879535974</v>
      </c>
      <c r="E1014">
        <v>-0.45165364813897274</v>
      </c>
      <c r="F1014">
        <v>-1.0431149062394358</v>
      </c>
      <c r="G1014">
        <v>2</v>
      </c>
      <c r="H1014">
        <v>1</v>
      </c>
      <c r="I1014">
        <v>2</v>
      </c>
      <c r="J1014">
        <v>1</v>
      </c>
    </row>
    <row r="1015" spans="1:10" x14ac:dyDescent="0.25">
      <c r="A1015" t="s">
        <v>5042</v>
      </c>
      <c r="B1015">
        <v>434</v>
      </c>
      <c r="C1015">
        <v>-9.3220389933921177E-2</v>
      </c>
      <c r="D1015">
        <v>-0.71690347835441526</v>
      </c>
      <c r="E1015">
        <v>0.28161566361831852</v>
      </c>
      <c r="F1015">
        <v>-0.40555980476856823</v>
      </c>
      <c r="G1015">
        <v>3</v>
      </c>
      <c r="H1015">
        <v>2</v>
      </c>
      <c r="I1015">
        <v>4</v>
      </c>
      <c r="J1015">
        <v>3</v>
      </c>
    </row>
    <row r="1016" spans="1:10" x14ac:dyDescent="0.25">
      <c r="A1016" t="s">
        <v>5043</v>
      </c>
      <c r="B1016">
        <v>402</v>
      </c>
      <c r="C1016">
        <v>-4.6689417267291394E-2</v>
      </c>
      <c r="D1016">
        <v>-1.2794796755406661</v>
      </c>
      <c r="E1016">
        <v>0.42529080639205774</v>
      </c>
      <c r="F1016">
        <v>-0.50874241962216193</v>
      </c>
      <c r="G1016">
        <v>3</v>
      </c>
      <c r="H1016">
        <v>1</v>
      </c>
      <c r="I1016">
        <v>4</v>
      </c>
      <c r="J1016">
        <v>2</v>
      </c>
    </row>
    <row r="1017" spans="1:10" x14ac:dyDescent="0.25">
      <c r="A1017" t="s">
        <v>5044</v>
      </c>
      <c r="B1017">
        <v>690</v>
      </c>
      <c r="C1017">
        <v>2.6039136894440786</v>
      </c>
      <c r="D1017">
        <v>0.50713653262915315</v>
      </c>
      <c r="E1017">
        <v>-0.57791262674145893</v>
      </c>
      <c r="F1017">
        <v>2.189352781233441</v>
      </c>
      <c r="G1017">
        <v>5</v>
      </c>
      <c r="H1017">
        <v>4</v>
      </c>
      <c r="I1017">
        <v>2</v>
      </c>
      <c r="J1017">
        <v>5</v>
      </c>
    </row>
    <row r="1018" spans="1:10" x14ac:dyDescent="0.25">
      <c r="A1018" t="s">
        <v>5045</v>
      </c>
      <c r="B1018">
        <v>376</v>
      </c>
      <c r="C1018">
        <v>-5.2346248212748803E-2</v>
      </c>
      <c r="D1018">
        <v>-0.30397948237734929</v>
      </c>
      <c r="E1018">
        <v>-0.55290980974263626</v>
      </c>
      <c r="F1018">
        <v>2.179429641192101</v>
      </c>
      <c r="G1018">
        <v>3</v>
      </c>
      <c r="H1018">
        <v>3</v>
      </c>
      <c r="I1018">
        <v>2</v>
      </c>
      <c r="J1018">
        <v>5</v>
      </c>
    </row>
    <row r="1019" spans="1:10" x14ac:dyDescent="0.25">
      <c r="A1019" t="s">
        <v>5046</v>
      </c>
      <c r="B1019">
        <v>1854</v>
      </c>
      <c r="C1019">
        <v>1.658091192168647</v>
      </c>
      <c r="D1019">
        <v>1.6156298150886123E-2</v>
      </c>
      <c r="E1019">
        <v>-0.60464859816972261</v>
      </c>
      <c r="F1019">
        <v>0.70005335869443353</v>
      </c>
      <c r="G1019">
        <v>5</v>
      </c>
      <c r="H1019">
        <v>3</v>
      </c>
      <c r="I1019">
        <v>2</v>
      </c>
      <c r="J1019">
        <v>4</v>
      </c>
    </row>
    <row r="1020" spans="1:10" x14ac:dyDescent="0.25">
      <c r="A1020" t="s">
        <v>5047</v>
      </c>
      <c r="B1020">
        <v>320</v>
      </c>
      <c r="C1020">
        <v>-0.22060520833995176</v>
      </c>
      <c r="D1020">
        <v>-0.42841841277013332</v>
      </c>
      <c r="E1020">
        <v>0.35233124972791963</v>
      </c>
      <c r="F1020">
        <v>0.5405811069726465</v>
      </c>
      <c r="G1020">
        <v>3</v>
      </c>
      <c r="H1020">
        <v>2</v>
      </c>
      <c r="I1020">
        <v>4</v>
      </c>
      <c r="J1020">
        <v>4</v>
      </c>
    </row>
    <row r="1021" spans="1:10" x14ac:dyDescent="0.25">
      <c r="A1021" t="s">
        <v>5048</v>
      </c>
      <c r="B1021">
        <v>313</v>
      </c>
      <c r="C1021">
        <v>0.18146759547327057</v>
      </c>
      <c r="D1021">
        <v>0.86688621344805461</v>
      </c>
      <c r="E1021">
        <v>-0.22814184573195101</v>
      </c>
      <c r="F1021">
        <v>1.1397427210221782</v>
      </c>
      <c r="G1021">
        <v>4</v>
      </c>
      <c r="H1021">
        <v>5</v>
      </c>
      <c r="I1021">
        <v>3</v>
      </c>
      <c r="J1021">
        <v>5</v>
      </c>
    </row>
    <row r="1022" spans="1:10" x14ac:dyDescent="0.25">
      <c r="A1022" t="s">
        <v>5049</v>
      </c>
      <c r="B1022">
        <v>748</v>
      </c>
      <c r="C1022">
        <v>-0.92927774785726824</v>
      </c>
      <c r="D1022">
        <v>4.4516945939752599</v>
      </c>
      <c r="E1022">
        <v>-1.5299706798698953</v>
      </c>
      <c r="F1022">
        <v>2.488423053937479</v>
      </c>
      <c r="G1022">
        <v>1</v>
      </c>
      <c r="H1022">
        <v>5</v>
      </c>
      <c r="I1022">
        <v>1</v>
      </c>
      <c r="J1022">
        <v>5</v>
      </c>
    </row>
    <row r="1023" spans="1:10" x14ac:dyDescent="0.25">
      <c r="A1023" t="s">
        <v>5050</v>
      </c>
      <c r="B1023">
        <v>473</v>
      </c>
      <c r="C1023">
        <v>-8.9655382601943112E-2</v>
      </c>
      <c r="D1023">
        <v>8.7466894964236458E-2</v>
      </c>
      <c r="E1023">
        <v>0.41568750319077058</v>
      </c>
      <c r="F1023">
        <v>-0.54902026230395351</v>
      </c>
      <c r="G1023">
        <v>3</v>
      </c>
      <c r="H1023">
        <v>4</v>
      </c>
      <c r="I1023">
        <v>4</v>
      </c>
      <c r="J1023">
        <v>2</v>
      </c>
    </row>
    <row r="1024" spans="1:10" x14ac:dyDescent="0.25">
      <c r="A1024" t="s">
        <v>5051</v>
      </c>
      <c r="B1024">
        <v>414</v>
      </c>
      <c r="C1024">
        <v>-0.24236589772759698</v>
      </c>
      <c r="D1024">
        <v>-0.62543942208529602</v>
      </c>
      <c r="E1024">
        <v>0.16186437817649751</v>
      </c>
      <c r="F1024">
        <v>0.20616025862153375</v>
      </c>
      <c r="G1024">
        <v>3</v>
      </c>
      <c r="H1024">
        <v>2</v>
      </c>
      <c r="I1024">
        <v>4</v>
      </c>
      <c r="J1024">
        <v>4</v>
      </c>
    </row>
    <row r="1025" spans="1:10" x14ac:dyDescent="0.25">
      <c r="A1025" t="s">
        <v>5052</v>
      </c>
      <c r="B1025">
        <v>443</v>
      </c>
      <c r="C1025">
        <v>-0.32498153137620966</v>
      </c>
      <c r="D1025">
        <v>0.52239169338954683</v>
      </c>
      <c r="E1025">
        <v>0.2622638610029554</v>
      </c>
      <c r="F1025">
        <v>-0.21247612026751495</v>
      </c>
      <c r="G1025">
        <v>3</v>
      </c>
      <c r="H1025">
        <v>4</v>
      </c>
      <c r="I1025">
        <v>4</v>
      </c>
      <c r="J1025">
        <v>3</v>
      </c>
    </row>
    <row r="1026" spans="1:10" x14ac:dyDescent="0.25">
      <c r="A1026" t="s">
        <v>5053</v>
      </c>
      <c r="B1026">
        <v>421</v>
      </c>
      <c r="C1026">
        <v>-0.10784918602669165</v>
      </c>
      <c r="D1026">
        <v>-0.33783539046859223</v>
      </c>
      <c r="E1026">
        <v>-0.455069748642838</v>
      </c>
      <c r="F1026">
        <v>-0.37831577703375552</v>
      </c>
      <c r="G1026">
        <v>3</v>
      </c>
      <c r="H1026">
        <v>3</v>
      </c>
      <c r="I1026">
        <v>2</v>
      </c>
      <c r="J1026">
        <v>3</v>
      </c>
    </row>
    <row r="1027" spans="1:10" x14ac:dyDescent="0.25">
      <c r="A1027" t="s">
        <v>5054</v>
      </c>
      <c r="B1027">
        <v>1733</v>
      </c>
      <c r="C1027">
        <v>1.6215820836564134</v>
      </c>
      <c r="D1027">
        <v>1.1229319507737374</v>
      </c>
      <c r="E1027">
        <v>0.35387654017433623</v>
      </c>
      <c r="F1027">
        <v>0.75052341348455642</v>
      </c>
      <c r="G1027">
        <v>5</v>
      </c>
      <c r="H1027">
        <v>5</v>
      </c>
      <c r="I1027">
        <v>4</v>
      </c>
      <c r="J1027">
        <v>4</v>
      </c>
    </row>
    <row r="1028" spans="1:10" x14ac:dyDescent="0.25">
      <c r="A1028" t="s">
        <v>5055</v>
      </c>
      <c r="B1028">
        <v>499</v>
      </c>
      <c r="C1028">
        <v>-0.57827264733038675</v>
      </c>
      <c r="D1028">
        <v>-0.94716439047763989</v>
      </c>
      <c r="E1028">
        <v>0.1992768703343144</v>
      </c>
      <c r="F1028">
        <v>-0.68861987910842182</v>
      </c>
      <c r="G1028">
        <v>2</v>
      </c>
      <c r="H1028">
        <v>1</v>
      </c>
      <c r="I1028">
        <v>4</v>
      </c>
      <c r="J1028">
        <v>2</v>
      </c>
    </row>
    <row r="1029" spans="1:10" x14ac:dyDescent="0.25">
      <c r="A1029" t="s">
        <v>5056</v>
      </c>
      <c r="B1029">
        <v>546</v>
      </c>
      <c r="C1029">
        <v>-0.16574616273311707</v>
      </c>
      <c r="D1029">
        <v>-0.35960925596283361</v>
      </c>
      <c r="E1029">
        <v>-7.0622897250827293E-2</v>
      </c>
      <c r="F1029">
        <v>-0.20416900279994149</v>
      </c>
      <c r="G1029">
        <v>3</v>
      </c>
      <c r="H1029">
        <v>3</v>
      </c>
      <c r="I1029">
        <v>3</v>
      </c>
      <c r="J1029">
        <v>3</v>
      </c>
    </row>
    <row r="1030" spans="1:10" x14ac:dyDescent="0.25">
      <c r="A1030" t="s">
        <v>5057</v>
      </c>
      <c r="B1030">
        <v>507</v>
      </c>
      <c r="C1030">
        <v>0.11462792336852709</v>
      </c>
      <c r="D1030">
        <v>-1.1749985676511132</v>
      </c>
      <c r="E1030">
        <v>1.7925358228221451E-2</v>
      </c>
      <c r="F1030">
        <v>-0.45674350153858301</v>
      </c>
      <c r="G1030">
        <v>4</v>
      </c>
      <c r="H1030">
        <v>1</v>
      </c>
      <c r="I1030">
        <v>3</v>
      </c>
      <c r="J1030">
        <v>3</v>
      </c>
    </row>
    <row r="1031" spans="1:10" x14ac:dyDescent="0.25">
      <c r="A1031" t="s">
        <v>5058</v>
      </c>
      <c r="B1031">
        <v>1850</v>
      </c>
      <c r="C1031">
        <v>-0.55476039278756928</v>
      </c>
      <c r="D1031">
        <v>0.13356273299304161</v>
      </c>
      <c r="E1031">
        <v>-0.28698359271966062</v>
      </c>
      <c r="F1031">
        <v>0.82401956495396389</v>
      </c>
      <c r="G1031">
        <v>2</v>
      </c>
      <c r="H1031">
        <v>4</v>
      </c>
      <c r="I1031">
        <v>3</v>
      </c>
      <c r="J1031">
        <v>4</v>
      </c>
    </row>
    <row r="1032" spans="1:10" x14ac:dyDescent="0.25">
      <c r="A1032" t="s">
        <v>5059</v>
      </c>
      <c r="B1032">
        <v>891</v>
      </c>
      <c r="C1032">
        <v>-0.9281535440701344</v>
      </c>
      <c r="D1032">
        <v>-0.19381881811343613</v>
      </c>
      <c r="E1032">
        <v>0.10922257065295174</v>
      </c>
      <c r="F1032">
        <v>0.63136648968963838</v>
      </c>
      <c r="G1032">
        <v>1</v>
      </c>
      <c r="H1032">
        <v>3</v>
      </c>
      <c r="I1032">
        <v>4</v>
      </c>
      <c r="J1032">
        <v>4</v>
      </c>
    </row>
    <row r="1033" spans="1:10" x14ac:dyDescent="0.25">
      <c r="A1033" t="s">
        <v>5060</v>
      </c>
      <c r="B1033">
        <v>277</v>
      </c>
      <c r="C1033">
        <v>-1.0149971389578505</v>
      </c>
      <c r="D1033">
        <v>-1.1689998559380084</v>
      </c>
      <c r="E1033">
        <v>0.20513759083393396</v>
      </c>
      <c r="F1033">
        <v>-0.24324138151247265</v>
      </c>
      <c r="G1033">
        <v>1</v>
      </c>
      <c r="H1033">
        <v>1</v>
      </c>
      <c r="I1033">
        <v>4</v>
      </c>
      <c r="J1033">
        <v>3</v>
      </c>
    </row>
    <row r="1034" spans="1:10" x14ac:dyDescent="0.25">
      <c r="A1034" t="s">
        <v>5061</v>
      </c>
      <c r="B1034">
        <v>641</v>
      </c>
      <c r="C1034">
        <v>-0.97413596727562468</v>
      </c>
      <c r="D1034">
        <v>0.11266744956676991</v>
      </c>
      <c r="E1034">
        <v>0.33754025330205362</v>
      </c>
      <c r="F1034">
        <v>0.49719845229904924</v>
      </c>
      <c r="G1034">
        <v>1</v>
      </c>
      <c r="H1034">
        <v>4</v>
      </c>
      <c r="I1034">
        <v>4</v>
      </c>
      <c r="J1034">
        <v>4</v>
      </c>
    </row>
    <row r="1035" spans="1:10" x14ac:dyDescent="0.25">
      <c r="A1035" t="s">
        <v>5062</v>
      </c>
      <c r="B1035">
        <v>864</v>
      </c>
      <c r="C1035">
        <v>0.19720000811753316</v>
      </c>
      <c r="D1035">
        <v>1.0789415590872133</v>
      </c>
      <c r="E1035">
        <v>-0.57875134943867412</v>
      </c>
      <c r="F1035">
        <v>0.67166170676306414</v>
      </c>
      <c r="G1035">
        <v>4</v>
      </c>
      <c r="H1035">
        <v>5</v>
      </c>
      <c r="I1035">
        <v>2</v>
      </c>
      <c r="J1035">
        <v>4</v>
      </c>
    </row>
    <row r="1036" spans="1:10" x14ac:dyDescent="0.25">
      <c r="A1036" t="s">
        <v>5063</v>
      </c>
      <c r="B1036">
        <v>660</v>
      </c>
      <c r="C1036">
        <v>-0.48201761960060069</v>
      </c>
      <c r="D1036">
        <v>-0.49238441763749047</v>
      </c>
      <c r="E1036">
        <v>-0.38575537147646205</v>
      </c>
      <c r="F1036">
        <v>3.0716858345142428E-2</v>
      </c>
      <c r="G1036">
        <v>2</v>
      </c>
      <c r="H1036">
        <v>2</v>
      </c>
      <c r="I1036">
        <v>2</v>
      </c>
      <c r="J1036">
        <v>3</v>
      </c>
    </row>
    <row r="1037" spans="1:10" x14ac:dyDescent="0.25">
      <c r="A1037" t="s">
        <v>5064</v>
      </c>
      <c r="B1037">
        <v>453</v>
      </c>
      <c r="C1037">
        <v>-0.73570387206969878</v>
      </c>
      <c r="D1037">
        <v>0.59536139514120934</v>
      </c>
      <c r="E1037">
        <v>-0.8386755473033749</v>
      </c>
      <c r="F1037">
        <v>0.56244227584396711</v>
      </c>
      <c r="G1037">
        <v>2</v>
      </c>
      <c r="H1037">
        <v>4</v>
      </c>
      <c r="I1037">
        <v>1</v>
      </c>
      <c r="J1037">
        <v>4</v>
      </c>
    </row>
    <row r="1038" spans="1:10" x14ac:dyDescent="0.25">
      <c r="A1038" t="s">
        <v>5065</v>
      </c>
      <c r="B1038">
        <v>695</v>
      </c>
      <c r="C1038">
        <v>-0.60939569700750806</v>
      </c>
      <c r="D1038">
        <v>1.7265974978307648</v>
      </c>
      <c r="E1038">
        <v>-0.45705752102098451</v>
      </c>
      <c r="F1038">
        <v>0.72149565952731254</v>
      </c>
      <c r="G1038">
        <v>2</v>
      </c>
      <c r="H1038">
        <v>5</v>
      </c>
      <c r="I1038">
        <v>2</v>
      </c>
      <c r="J1038">
        <v>4</v>
      </c>
    </row>
    <row r="1039" spans="1:10" x14ac:dyDescent="0.25">
      <c r="A1039" t="s">
        <v>5066</v>
      </c>
      <c r="B1039">
        <v>369</v>
      </c>
      <c r="C1039">
        <v>-0.90865940636204534</v>
      </c>
      <c r="D1039">
        <v>1.7992307519471453</v>
      </c>
      <c r="E1039">
        <v>-0.94339676308616205</v>
      </c>
      <c r="F1039">
        <v>0.3948360964462172</v>
      </c>
      <c r="G1039">
        <v>1</v>
      </c>
      <c r="H1039">
        <v>5</v>
      </c>
      <c r="I1039">
        <v>1</v>
      </c>
      <c r="J1039">
        <v>4</v>
      </c>
    </row>
    <row r="1040" spans="1:10" x14ac:dyDescent="0.25">
      <c r="A1040" t="s">
        <v>5067</v>
      </c>
      <c r="B1040">
        <v>1396</v>
      </c>
      <c r="C1040">
        <v>-0.73577531877015412</v>
      </c>
      <c r="D1040">
        <v>0.39178803469723655</v>
      </c>
      <c r="E1040">
        <v>-0.61375720606542583</v>
      </c>
      <c r="F1040">
        <v>0.84696977263227202</v>
      </c>
      <c r="G1040">
        <v>2</v>
      </c>
      <c r="H1040">
        <v>4</v>
      </c>
      <c r="I1040">
        <v>2</v>
      </c>
      <c r="J1040">
        <v>4</v>
      </c>
    </row>
    <row r="1041" spans="1:10" x14ac:dyDescent="0.25">
      <c r="A1041" t="s">
        <v>5068</v>
      </c>
      <c r="B1041">
        <v>599</v>
      </c>
      <c r="C1041">
        <v>-0.55557600953883179</v>
      </c>
      <c r="D1041">
        <v>2.5566401732389485E-2</v>
      </c>
      <c r="E1041">
        <v>-0.12915004254357954</v>
      </c>
      <c r="F1041">
        <v>1.0186182910723269</v>
      </c>
      <c r="G1041">
        <v>2</v>
      </c>
      <c r="H1041">
        <v>4</v>
      </c>
      <c r="I1041">
        <v>3</v>
      </c>
      <c r="J1041">
        <v>5</v>
      </c>
    </row>
    <row r="1042" spans="1:10" x14ac:dyDescent="0.25">
      <c r="A1042" t="s">
        <v>5069</v>
      </c>
      <c r="B1042">
        <v>1328</v>
      </c>
      <c r="C1042">
        <v>1.7419362399678051</v>
      </c>
      <c r="D1042">
        <v>2.7944085714729394</v>
      </c>
      <c r="E1042">
        <v>-0.37774331805801431</v>
      </c>
      <c r="F1042">
        <v>1.4711151681242378</v>
      </c>
      <c r="G1042">
        <v>5</v>
      </c>
      <c r="H1042">
        <v>5</v>
      </c>
      <c r="I1042">
        <v>2</v>
      </c>
      <c r="J1042">
        <v>5</v>
      </c>
    </row>
    <row r="1043" spans="1:10" x14ac:dyDescent="0.25">
      <c r="A1043" t="s">
        <v>5070</v>
      </c>
      <c r="B1043">
        <v>1275</v>
      </c>
      <c r="C1043">
        <v>1.4439218612310902</v>
      </c>
      <c r="D1043">
        <v>-0.70638739502166459</v>
      </c>
      <c r="E1043">
        <v>2.8991629553280842</v>
      </c>
      <c r="F1043">
        <v>0.19975587656813384</v>
      </c>
      <c r="G1043">
        <v>5</v>
      </c>
      <c r="H1043">
        <v>2</v>
      </c>
      <c r="I1043">
        <v>5</v>
      </c>
      <c r="J1043">
        <v>4</v>
      </c>
    </row>
    <row r="1044" spans="1:10" x14ac:dyDescent="0.25">
      <c r="A1044" t="s">
        <v>5071</v>
      </c>
      <c r="B1044">
        <v>668</v>
      </c>
      <c r="C1044">
        <v>0.64558345789197702</v>
      </c>
      <c r="D1044">
        <v>-0.76066911949611082</v>
      </c>
      <c r="E1044">
        <v>0.27177564443374475</v>
      </c>
      <c r="F1044">
        <v>0.56153524508387509</v>
      </c>
      <c r="G1044">
        <v>4</v>
      </c>
      <c r="H1044">
        <v>2</v>
      </c>
      <c r="I1044">
        <v>4</v>
      </c>
      <c r="J1044">
        <v>4</v>
      </c>
    </row>
    <row r="1045" spans="1:10" x14ac:dyDescent="0.25">
      <c r="A1045" t="s">
        <v>5072</v>
      </c>
      <c r="B1045">
        <v>1548</v>
      </c>
      <c r="C1045">
        <v>2.7499236384250598</v>
      </c>
      <c r="D1045">
        <v>0.20879530668645446</v>
      </c>
      <c r="E1045">
        <v>-1.1114546235981224</v>
      </c>
      <c r="F1045">
        <v>1.9279160809724343</v>
      </c>
      <c r="G1045">
        <v>5</v>
      </c>
      <c r="H1045">
        <v>4</v>
      </c>
      <c r="I1045">
        <v>1</v>
      </c>
      <c r="J1045">
        <v>5</v>
      </c>
    </row>
    <row r="1046" spans="1:10" x14ac:dyDescent="0.25">
      <c r="A1046" t="s">
        <v>5073</v>
      </c>
      <c r="B1046">
        <v>3459</v>
      </c>
      <c r="C1046">
        <v>3.1220330725538861</v>
      </c>
      <c r="D1046">
        <v>-0.2268673456051554</v>
      </c>
      <c r="E1046">
        <v>-1.2433420155302559</v>
      </c>
      <c r="F1046">
        <v>1.6918719064508909</v>
      </c>
      <c r="G1046">
        <v>5</v>
      </c>
      <c r="H1046">
        <v>3</v>
      </c>
      <c r="I1046">
        <v>1</v>
      </c>
      <c r="J1046">
        <v>5</v>
      </c>
    </row>
    <row r="1047" spans="1:10" x14ac:dyDescent="0.25">
      <c r="A1047" t="s">
        <v>5074</v>
      </c>
      <c r="B1047">
        <v>967</v>
      </c>
      <c r="C1047">
        <v>1.0399500962664576</v>
      </c>
      <c r="D1047">
        <v>-1.1656243364080572</v>
      </c>
      <c r="E1047">
        <v>5.1229679936876051</v>
      </c>
      <c r="F1047">
        <v>-0.79757635420650874</v>
      </c>
      <c r="G1047">
        <v>5</v>
      </c>
      <c r="H1047">
        <v>1</v>
      </c>
      <c r="I1047">
        <v>5</v>
      </c>
      <c r="J1047">
        <v>2</v>
      </c>
    </row>
    <row r="1048" spans="1:10" x14ac:dyDescent="0.25">
      <c r="A1048" t="s">
        <v>5075</v>
      </c>
      <c r="B1048">
        <v>487</v>
      </c>
      <c r="C1048">
        <v>0.95877457189302517</v>
      </c>
      <c r="D1048">
        <v>-0.70578366676893578</v>
      </c>
      <c r="E1048">
        <v>0.26901431062277104</v>
      </c>
      <c r="F1048">
        <v>-0.63021294874952738</v>
      </c>
      <c r="G1048">
        <v>5</v>
      </c>
      <c r="H1048">
        <v>2</v>
      </c>
      <c r="I1048">
        <v>4</v>
      </c>
      <c r="J1048">
        <v>2</v>
      </c>
    </row>
    <row r="1049" spans="1:10" x14ac:dyDescent="0.25">
      <c r="A1049" t="s">
        <v>5076</v>
      </c>
      <c r="B1049">
        <v>1535</v>
      </c>
      <c r="C1049">
        <v>1.6903941693106619</v>
      </c>
      <c r="D1049">
        <v>0.33617873411621946</v>
      </c>
      <c r="E1049">
        <v>1.1890370035835005</v>
      </c>
      <c r="F1049">
        <v>4.8041176244881384E-2</v>
      </c>
      <c r="G1049">
        <v>5</v>
      </c>
      <c r="H1049">
        <v>4</v>
      </c>
      <c r="I1049">
        <v>5</v>
      </c>
      <c r="J1049">
        <v>4</v>
      </c>
    </row>
    <row r="1050" spans="1:10" x14ac:dyDescent="0.25">
      <c r="A1050" t="s">
        <v>5077</v>
      </c>
      <c r="B1050">
        <v>522</v>
      </c>
      <c r="C1050">
        <v>0.91104821767814603</v>
      </c>
      <c r="D1050">
        <v>3.8660580388595784</v>
      </c>
      <c r="E1050">
        <v>-1.4470906858861019</v>
      </c>
      <c r="F1050">
        <v>0.80173502221078174</v>
      </c>
      <c r="G1050">
        <v>5</v>
      </c>
      <c r="H1050">
        <v>5</v>
      </c>
      <c r="I1050">
        <v>1</v>
      </c>
      <c r="J1050">
        <v>4</v>
      </c>
    </row>
    <row r="1051" spans="1:10" x14ac:dyDescent="0.25">
      <c r="A1051" t="s">
        <v>5078</v>
      </c>
      <c r="B1051">
        <v>571</v>
      </c>
      <c r="C1051">
        <v>0.44482276399422266</v>
      </c>
      <c r="D1051">
        <v>2.3997006260171996E-2</v>
      </c>
      <c r="E1051">
        <v>-0.53984605144898534</v>
      </c>
      <c r="F1051">
        <v>0.6839334129373561</v>
      </c>
      <c r="G1051">
        <v>4</v>
      </c>
      <c r="H1051">
        <v>4</v>
      </c>
      <c r="I1051">
        <v>2</v>
      </c>
      <c r="J1051">
        <v>4</v>
      </c>
    </row>
    <row r="1052" spans="1:10" x14ac:dyDescent="0.25">
      <c r="A1052" t="s">
        <v>5079</v>
      </c>
      <c r="B1052">
        <v>792</v>
      </c>
      <c r="C1052">
        <v>0.81217404680007244</v>
      </c>
      <c r="D1052">
        <v>1.1696965431693656</v>
      </c>
      <c r="E1052">
        <v>-1.1989472847190896</v>
      </c>
      <c r="F1052">
        <v>0.7348029159763636</v>
      </c>
      <c r="G1052">
        <v>5</v>
      </c>
      <c r="H1052">
        <v>5</v>
      </c>
      <c r="I1052">
        <v>1</v>
      </c>
      <c r="J1052">
        <v>4</v>
      </c>
    </row>
    <row r="1053" spans="1:10" x14ac:dyDescent="0.25">
      <c r="A1053" t="s">
        <v>5080</v>
      </c>
      <c r="B1053">
        <v>670</v>
      </c>
      <c r="C1053">
        <v>3.4230241948381783</v>
      </c>
      <c r="D1053">
        <v>2.8617978769377701</v>
      </c>
      <c r="E1053">
        <v>8.8419656418822143E-2</v>
      </c>
      <c r="F1053">
        <v>1.145592888369283</v>
      </c>
      <c r="G1053">
        <v>5</v>
      </c>
      <c r="H1053">
        <v>5</v>
      </c>
      <c r="I1053">
        <v>4</v>
      </c>
      <c r="J1053">
        <v>5</v>
      </c>
    </row>
    <row r="1054" spans="1:10" x14ac:dyDescent="0.25">
      <c r="A1054" t="s">
        <v>5081</v>
      </c>
      <c r="B1054">
        <v>501</v>
      </c>
      <c r="C1054">
        <v>0.87883503470304292</v>
      </c>
      <c r="D1054">
        <v>1.8997427335744812</v>
      </c>
      <c r="E1054">
        <v>-1.2264515801703753</v>
      </c>
      <c r="F1054">
        <v>0.38467059885774202</v>
      </c>
      <c r="G1054">
        <v>5</v>
      </c>
      <c r="H1054">
        <v>5</v>
      </c>
      <c r="I1054">
        <v>1</v>
      </c>
      <c r="J1054">
        <v>4</v>
      </c>
    </row>
    <row r="1055" spans="1:10" x14ac:dyDescent="0.25">
      <c r="A1055" t="s">
        <v>5082</v>
      </c>
      <c r="B1055">
        <v>459</v>
      </c>
      <c r="C1055">
        <v>-0.4757011198702974</v>
      </c>
      <c r="D1055">
        <v>4.032982789892376</v>
      </c>
      <c r="E1055">
        <v>-1.1681169952030444</v>
      </c>
      <c r="F1055">
        <v>1.6571056164878377</v>
      </c>
      <c r="G1055">
        <v>2</v>
      </c>
      <c r="H1055">
        <v>5</v>
      </c>
      <c r="I1055">
        <v>1</v>
      </c>
      <c r="J1055">
        <v>5</v>
      </c>
    </row>
    <row r="1056" spans="1:10" x14ac:dyDescent="0.25">
      <c r="A1056" t="s">
        <v>5083</v>
      </c>
      <c r="B1056">
        <v>506</v>
      </c>
      <c r="C1056">
        <v>-0.575606651309023</v>
      </c>
      <c r="D1056">
        <v>4.2894488343193746</v>
      </c>
      <c r="E1056">
        <v>-1.0004967648380327</v>
      </c>
      <c r="F1056">
        <v>0.76100397893617189</v>
      </c>
      <c r="G1056">
        <v>2</v>
      </c>
      <c r="H1056">
        <v>5</v>
      </c>
      <c r="I1056">
        <v>1</v>
      </c>
      <c r="J1056">
        <v>4</v>
      </c>
    </row>
    <row r="1057" spans="1:10" x14ac:dyDescent="0.25">
      <c r="A1057" t="s">
        <v>5084</v>
      </c>
      <c r="B1057">
        <v>491</v>
      </c>
      <c r="C1057">
        <v>0.62438746659815336</v>
      </c>
      <c r="D1057">
        <v>3.5573984001649821</v>
      </c>
      <c r="E1057">
        <v>-0.22337078900342605</v>
      </c>
      <c r="F1057">
        <v>1.4562785228184645</v>
      </c>
      <c r="G1057">
        <v>4</v>
      </c>
      <c r="H1057">
        <v>5</v>
      </c>
      <c r="I1057">
        <v>3</v>
      </c>
      <c r="J1057">
        <v>5</v>
      </c>
    </row>
    <row r="1058" spans="1:10" x14ac:dyDescent="0.25">
      <c r="A1058" t="s">
        <v>5085</v>
      </c>
      <c r="B1058">
        <v>672</v>
      </c>
      <c r="C1058">
        <v>0.11645150982256293</v>
      </c>
      <c r="D1058">
        <v>0.515382076527102</v>
      </c>
      <c r="E1058">
        <v>-0.434691391487187</v>
      </c>
      <c r="F1058">
        <v>-0.23391614680061057</v>
      </c>
      <c r="G1058">
        <v>4</v>
      </c>
      <c r="H1058">
        <v>4</v>
      </c>
      <c r="I1058">
        <v>2</v>
      </c>
      <c r="J1058">
        <v>3</v>
      </c>
    </row>
    <row r="1059" spans="1:10" x14ac:dyDescent="0.25">
      <c r="A1059" t="s">
        <v>5086</v>
      </c>
      <c r="B1059">
        <v>607</v>
      </c>
      <c r="C1059">
        <v>1.8976042516411082</v>
      </c>
      <c r="D1059">
        <v>4.3973099201926331</v>
      </c>
      <c r="E1059">
        <v>-0.13812286683011432</v>
      </c>
      <c r="F1059">
        <v>2.1051517059396279</v>
      </c>
      <c r="G1059">
        <v>5</v>
      </c>
      <c r="H1059">
        <v>5</v>
      </c>
      <c r="I1059">
        <v>3</v>
      </c>
      <c r="J1059">
        <v>5</v>
      </c>
    </row>
    <row r="1060" spans="1:10" x14ac:dyDescent="0.25">
      <c r="A1060" t="s">
        <v>5087</v>
      </c>
      <c r="B1060">
        <v>467</v>
      </c>
      <c r="C1060">
        <v>0.31838269578753864</v>
      </c>
      <c r="D1060">
        <v>3.5078114310719029</v>
      </c>
      <c r="E1060">
        <v>-1.4485578157317069</v>
      </c>
      <c r="F1060">
        <v>1.6550874980395573</v>
      </c>
      <c r="G1060">
        <v>4</v>
      </c>
      <c r="H1060">
        <v>5</v>
      </c>
      <c r="I1060">
        <v>1</v>
      </c>
      <c r="J1060">
        <v>5</v>
      </c>
    </row>
    <row r="1061" spans="1:10" x14ac:dyDescent="0.25">
      <c r="A1061" t="s">
        <v>5088</v>
      </c>
      <c r="B1061">
        <v>611</v>
      </c>
      <c r="C1061">
        <v>0.45939048857759757</v>
      </c>
      <c r="D1061">
        <v>-0.74342096844480521</v>
      </c>
      <c r="E1061">
        <v>-7.750629287515777E-2</v>
      </c>
      <c r="F1061">
        <v>-0.41581893339544235</v>
      </c>
      <c r="G1061">
        <v>4</v>
      </c>
      <c r="H1061">
        <v>2</v>
      </c>
      <c r="I1061">
        <v>3</v>
      </c>
      <c r="J1061">
        <v>3</v>
      </c>
    </row>
    <row r="1062" spans="1:10" x14ac:dyDescent="0.25">
      <c r="A1062" t="s">
        <v>5089</v>
      </c>
      <c r="B1062">
        <v>843</v>
      </c>
      <c r="C1062">
        <v>2.2632378535209385</v>
      </c>
      <c r="D1062">
        <v>0.81074780599181695</v>
      </c>
      <c r="E1062">
        <v>-2.9820441307916515E-2</v>
      </c>
      <c r="F1062">
        <v>0.61256785209469766</v>
      </c>
      <c r="G1062">
        <v>5</v>
      </c>
      <c r="H1062">
        <v>5</v>
      </c>
      <c r="I1062">
        <v>3</v>
      </c>
      <c r="J1062">
        <v>4</v>
      </c>
    </row>
    <row r="1063" spans="1:10" x14ac:dyDescent="0.25">
      <c r="A1063" t="s">
        <v>5090</v>
      </c>
      <c r="B1063">
        <v>509</v>
      </c>
      <c r="C1063">
        <v>1.808823227127645</v>
      </c>
      <c r="D1063">
        <v>-0.1085099357973813</v>
      </c>
      <c r="E1063">
        <v>-0.82615307157901519</v>
      </c>
      <c r="F1063">
        <v>-0.34769334891699838</v>
      </c>
      <c r="G1063">
        <v>5</v>
      </c>
      <c r="H1063">
        <v>3</v>
      </c>
      <c r="I1063">
        <v>1</v>
      </c>
      <c r="J1063">
        <v>3</v>
      </c>
    </row>
    <row r="1064" spans="1:10" x14ac:dyDescent="0.25">
      <c r="A1064" t="s">
        <v>5091</v>
      </c>
      <c r="B1064">
        <v>397</v>
      </c>
      <c r="C1064">
        <v>2.5970946830639345</v>
      </c>
      <c r="D1064">
        <v>0.74256227180955614</v>
      </c>
      <c r="E1064">
        <v>-0.90028271419304351</v>
      </c>
      <c r="F1064">
        <v>-0.22533759381787841</v>
      </c>
      <c r="G1064">
        <v>5</v>
      </c>
      <c r="H1064">
        <v>5</v>
      </c>
      <c r="I1064">
        <v>1</v>
      </c>
      <c r="J1064">
        <v>3</v>
      </c>
    </row>
    <row r="1065" spans="1:10" x14ac:dyDescent="0.25">
      <c r="A1065" t="s">
        <v>5092</v>
      </c>
      <c r="B1065">
        <v>859</v>
      </c>
      <c r="C1065">
        <v>2.8499015613190828</v>
      </c>
      <c r="D1065">
        <v>8.4308808121636103E-2</v>
      </c>
      <c r="E1065">
        <v>2.8469033844042126</v>
      </c>
      <c r="F1065">
        <v>-0.48799573192985757</v>
      </c>
      <c r="G1065">
        <v>5</v>
      </c>
      <c r="H1065">
        <v>4</v>
      </c>
      <c r="I1065">
        <v>5</v>
      </c>
      <c r="J1065">
        <v>2</v>
      </c>
    </row>
    <row r="1066" spans="1:10" x14ac:dyDescent="0.25">
      <c r="A1066" t="s">
        <v>5093</v>
      </c>
      <c r="B1066">
        <v>467</v>
      </c>
      <c r="C1066">
        <v>1.506599721676412</v>
      </c>
      <c r="D1066">
        <v>-0.65693884775920663</v>
      </c>
      <c r="E1066">
        <v>-0.4335794439342201</v>
      </c>
      <c r="F1066">
        <v>0.7182794616793633</v>
      </c>
      <c r="G1066">
        <v>5</v>
      </c>
      <c r="H1066">
        <v>2</v>
      </c>
      <c r="I1066">
        <v>2</v>
      </c>
      <c r="J1066">
        <v>4</v>
      </c>
    </row>
    <row r="1067" spans="1:10" x14ac:dyDescent="0.25">
      <c r="A1067" t="s">
        <v>5094</v>
      </c>
      <c r="B1067">
        <v>310</v>
      </c>
      <c r="C1067">
        <v>2.0415640506951842</v>
      </c>
      <c r="D1067">
        <v>-0.64857240262520377</v>
      </c>
      <c r="E1067">
        <v>-1.3009426948719707</v>
      </c>
      <c r="F1067">
        <v>-0.33189482090286226</v>
      </c>
      <c r="G1067">
        <v>5</v>
      </c>
      <c r="H1067">
        <v>2</v>
      </c>
      <c r="I1067">
        <v>1</v>
      </c>
      <c r="J1067">
        <v>3</v>
      </c>
    </row>
    <row r="1068" spans="1:10" x14ac:dyDescent="0.25">
      <c r="A1068" t="s">
        <v>5095</v>
      </c>
      <c r="B1068">
        <v>550</v>
      </c>
      <c r="C1068">
        <v>1.9519680150977619</v>
      </c>
      <c r="D1068">
        <v>3.1172440740071083E-2</v>
      </c>
      <c r="E1068">
        <v>0.20638467756123099</v>
      </c>
      <c r="F1068">
        <v>-0.12306865146213047</v>
      </c>
      <c r="G1068">
        <v>5</v>
      </c>
      <c r="H1068">
        <v>4</v>
      </c>
      <c r="I1068">
        <v>4</v>
      </c>
      <c r="J1068">
        <v>3</v>
      </c>
    </row>
    <row r="1069" spans="1:10" x14ac:dyDescent="0.25">
      <c r="A1069" t="s">
        <v>5096</v>
      </c>
      <c r="B1069">
        <v>721</v>
      </c>
      <c r="C1069">
        <v>0.82738260654536733</v>
      </c>
      <c r="D1069">
        <v>-0.40992938734916262</v>
      </c>
      <c r="E1069">
        <v>0.27831525921421529</v>
      </c>
      <c r="F1069">
        <v>-0.95251160402997248</v>
      </c>
      <c r="G1069">
        <v>5</v>
      </c>
      <c r="H1069">
        <v>3</v>
      </c>
      <c r="I1069">
        <v>4</v>
      </c>
      <c r="J1069">
        <v>1</v>
      </c>
    </row>
    <row r="1070" spans="1:10" x14ac:dyDescent="0.25">
      <c r="A1070" t="s">
        <v>5097</v>
      </c>
      <c r="B1070">
        <v>491</v>
      </c>
      <c r="C1070">
        <v>-0.62944856132047555</v>
      </c>
      <c r="D1070">
        <v>-1.105786743752456</v>
      </c>
      <c r="E1070">
        <v>-0.32969322140997687</v>
      </c>
      <c r="F1070">
        <v>-0.63008752172390081</v>
      </c>
      <c r="G1070">
        <v>2</v>
      </c>
      <c r="H1070">
        <v>1</v>
      </c>
      <c r="I1070">
        <v>2</v>
      </c>
      <c r="J1070">
        <v>2</v>
      </c>
    </row>
    <row r="1071" spans="1:10" x14ac:dyDescent="0.25">
      <c r="A1071" t="s">
        <v>5098</v>
      </c>
      <c r="B1071">
        <v>479</v>
      </c>
      <c r="C1071">
        <v>-0.55338967972224784</v>
      </c>
      <c r="D1071">
        <v>-1.3305667156816663</v>
      </c>
      <c r="E1071">
        <v>0.52001051365068984</v>
      </c>
      <c r="F1071">
        <v>-0.45238458889507771</v>
      </c>
      <c r="G1071">
        <v>2</v>
      </c>
      <c r="H1071">
        <v>1</v>
      </c>
      <c r="I1071">
        <v>4</v>
      </c>
      <c r="J1071">
        <v>3</v>
      </c>
    </row>
    <row r="1072" spans="1:10" x14ac:dyDescent="0.25">
      <c r="A1072" t="s">
        <v>5099</v>
      </c>
      <c r="B1072">
        <v>421</v>
      </c>
      <c r="C1072">
        <v>-0.66715506678008529</v>
      </c>
      <c r="D1072">
        <v>-1.2672544841161055</v>
      </c>
      <c r="E1072">
        <v>0.15984573695593005</v>
      </c>
      <c r="F1072">
        <v>-0.58258336508410258</v>
      </c>
      <c r="G1072">
        <v>2</v>
      </c>
      <c r="H1072">
        <v>1</v>
      </c>
      <c r="I1072">
        <v>4</v>
      </c>
      <c r="J1072">
        <v>2</v>
      </c>
    </row>
    <row r="1073" spans="1:10" x14ac:dyDescent="0.25">
      <c r="A1073" t="s">
        <v>5100</v>
      </c>
      <c r="B1073">
        <v>581</v>
      </c>
      <c r="C1073">
        <v>-0.63143400389683724</v>
      </c>
      <c r="D1073">
        <v>-0.85240531982498413</v>
      </c>
      <c r="E1073">
        <v>-7.5786483933152266E-2</v>
      </c>
      <c r="F1073">
        <v>-0.5820687492367046</v>
      </c>
      <c r="G1073">
        <v>2</v>
      </c>
      <c r="H1073">
        <v>1</v>
      </c>
      <c r="I1073">
        <v>3</v>
      </c>
      <c r="J1073">
        <v>2</v>
      </c>
    </row>
    <row r="1074" spans="1:10" x14ac:dyDescent="0.25">
      <c r="A1074" t="s">
        <v>5101</v>
      </c>
      <c r="B1074">
        <v>647</v>
      </c>
      <c r="C1074">
        <v>1.9151663384484447</v>
      </c>
      <c r="D1074">
        <v>-0.7225334316223645</v>
      </c>
      <c r="E1074">
        <v>-0.38721331870348552</v>
      </c>
      <c r="F1074">
        <v>1.0966369164475323</v>
      </c>
      <c r="G1074">
        <v>5</v>
      </c>
      <c r="H1074">
        <v>2</v>
      </c>
      <c r="I1074">
        <v>2</v>
      </c>
      <c r="J1074">
        <v>5</v>
      </c>
    </row>
    <row r="1075" spans="1:10" x14ac:dyDescent="0.25">
      <c r="A1075" t="s">
        <v>5102</v>
      </c>
      <c r="B1075">
        <v>599</v>
      </c>
      <c r="C1075">
        <v>3.2452051174227994</v>
      </c>
      <c r="D1075">
        <v>1.8469821851803367</v>
      </c>
      <c r="E1075">
        <v>2.7945323815263112</v>
      </c>
      <c r="F1075">
        <v>0.58626310187725605</v>
      </c>
      <c r="G1075">
        <v>5</v>
      </c>
      <c r="H1075">
        <v>5</v>
      </c>
      <c r="I1075">
        <v>5</v>
      </c>
      <c r="J1075">
        <v>4</v>
      </c>
    </row>
    <row r="1076" spans="1:10" x14ac:dyDescent="0.25">
      <c r="A1076" t="s">
        <v>5103</v>
      </c>
      <c r="B1076">
        <v>694</v>
      </c>
      <c r="C1076">
        <v>2.2624903336052089</v>
      </c>
      <c r="D1076">
        <v>0.52931672701830235</v>
      </c>
      <c r="E1076">
        <v>3.3771444759482114E-2</v>
      </c>
      <c r="F1076">
        <v>0.65344812980595823</v>
      </c>
      <c r="G1076">
        <v>5</v>
      </c>
      <c r="H1076">
        <v>4</v>
      </c>
      <c r="I1076">
        <v>3</v>
      </c>
      <c r="J1076">
        <v>4</v>
      </c>
    </row>
    <row r="1077" spans="1:10" x14ac:dyDescent="0.25">
      <c r="A1077" t="s">
        <v>5104</v>
      </c>
      <c r="B1077">
        <v>577</v>
      </c>
      <c r="C1077">
        <v>1.7192954775190108</v>
      </c>
      <c r="D1077">
        <v>-0.33228004980586717</v>
      </c>
      <c r="E1077">
        <v>-0.78834796779182703</v>
      </c>
      <c r="F1077">
        <v>-0.16180858087373479</v>
      </c>
      <c r="G1077">
        <v>5</v>
      </c>
      <c r="H1077">
        <v>3</v>
      </c>
      <c r="I1077">
        <v>1</v>
      </c>
      <c r="J1077">
        <v>3</v>
      </c>
    </row>
    <row r="1078" spans="1:10" x14ac:dyDescent="0.25">
      <c r="A1078" t="s">
        <v>5105</v>
      </c>
      <c r="B1078">
        <v>419</v>
      </c>
      <c r="C1078">
        <v>0.93476780281728789</v>
      </c>
      <c r="D1078">
        <v>0.80403019906059425</v>
      </c>
      <c r="E1078">
        <v>0.57659814499331885</v>
      </c>
      <c r="F1078">
        <v>-0.36200383921350832</v>
      </c>
      <c r="G1078">
        <v>5</v>
      </c>
      <c r="H1078">
        <v>5</v>
      </c>
      <c r="I1078">
        <v>4</v>
      </c>
      <c r="J1078">
        <v>3</v>
      </c>
    </row>
    <row r="1079" spans="1:10" x14ac:dyDescent="0.25">
      <c r="A1079" t="s">
        <v>5106</v>
      </c>
      <c r="B1079">
        <v>512</v>
      </c>
      <c r="C1079">
        <v>1.2006880367246899</v>
      </c>
      <c r="D1079">
        <v>0.33583473694585719</v>
      </c>
      <c r="E1079">
        <v>-0.44178231419154823</v>
      </c>
      <c r="F1079">
        <v>8.4102893907588711E-2</v>
      </c>
      <c r="G1079">
        <v>5</v>
      </c>
      <c r="H1079">
        <v>4</v>
      </c>
      <c r="I1079">
        <v>2</v>
      </c>
      <c r="J1079">
        <v>4</v>
      </c>
    </row>
    <row r="1080" spans="1:10" x14ac:dyDescent="0.25">
      <c r="A1080" t="s">
        <v>5107</v>
      </c>
      <c r="B1080">
        <v>595</v>
      </c>
      <c r="C1080">
        <v>1.9518157820821642</v>
      </c>
      <c r="D1080">
        <v>0.53567294346454508</v>
      </c>
      <c r="E1080">
        <v>-1.1155380016054661</v>
      </c>
      <c r="F1080">
        <v>0.21235181402694867</v>
      </c>
      <c r="G1080">
        <v>5</v>
      </c>
      <c r="H1080">
        <v>4</v>
      </c>
      <c r="I1080">
        <v>1</v>
      </c>
      <c r="J1080">
        <v>4</v>
      </c>
    </row>
    <row r="1081" spans="1:10" x14ac:dyDescent="0.25">
      <c r="A1081" t="s">
        <v>5108</v>
      </c>
      <c r="B1081">
        <v>751</v>
      </c>
      <c r="C1081">
        <v>6.9290179781775652E-2</v>
      </c>
      <c r="D1081">
        <v>-0.56588017679959857</v>
      </c>
      <c r="E1081">
        <v>-0.12237354290429714</v>
      </c>
      <c r="F1081">
        <v>-5.1124059765139417E-2</v>
      </c>
      <c r="G1081">
        <v>4</v>
      </c>
      <c r="H1081">
        <v>2</v>
      </c>
      <c r="I1081">
        <v>3</v>
      </c>
      <c r="J1081">
        <v>3</v>
      </c>
    </row>
    <row r="1082" spans="1:10" x14ac:dyDescent="0.25">
      <c r="A1082" t="s">
        <v>5109</v>
      </c>
      <c r="B1082">
        <v>537</v>
      </c>
      <c r="C1082">
        <v>-0.12782880750749756</v>
      </c>
      <c r="D1082">
        <v>-1.1043009427324157</v>
      </c>
      <c r="E1082">
        <v>0.20936948459300248</v>
      </c>
      <c r="F1082">
        <v>-0.33992047339422227</v>
      </c>
      <c r="G1082">
        <v>3</v>
      </c>
      <c r="H1082">
        <v>1</v>
      </c>
      <c r="I1082">
        <v>4</v>
      </c>
      <c r="J1082">
        <v>3</v>
      </c>
    </row>
    <row r="1083" spans="1:10" x14ac:dyDescent="0.25">
      <c r="A1083" t="s">
        <v>5110</v>
      </c>
      <c r="B1083">
        <v>575</v>
      </c>
      <c r="C1083">
        <v>-0.48623399368527309</v>
      </c>
      <c r="D1083">
        <v>-0.18662263143068605</v>
      </c>
      <c r="E1083">
        <v>-3.0024872177362702E-2</v>
      </c>
      <c r="F1083">
        <v>-0.39401714860196307</v>
      </c>
      <c r="G1083">
        <v>2</v>
      </c>
      <c r="H1083">
        <v>3</v>
      </c>
      <c r="I1083">
        <v>3</v>
      </c>
      <c r="J1083">
        <v>3</v>
      </c>
    </row>
    <row r="1084" spans="1:10" x14ac:dyDescent="0.25">
      <c r="A1084" t="s">
        <v>5111</v>
      </c>
      <c r="B1084">
        <v>431</v>
      </c>
      <c r="C1084">
        <v>-0.95002978712001962</v>
      </c>
      <c r="D1084">
        <v>-0.92728487857368636</v>
      </c>
      <c r="E1084">
        <v>0.60782139278021841</v>
      </c>
      <c r="F1084">
        <v>-0.46209809686303016</v>
      </c>
      <c r="G1084">
        <v>1</v>
      </c>
      <c r="H1084">
        <v>1</v>
      </c>
      <c r="I1084">
        <v>5</v>
      </c>
      <c r="J1084">
        <v>3</v>
      </c>
    </row>
    <row r="1085" spans="1:10" x14ac:dyDescent="0.25">
      <c r="A1085" t="s">
        <v>5112</v>
      </c>
      <c r="B1085">
        <v>691</v>
      </c>
      <c r="C1085">
        <v>0.21371396457455966</v>
      </c>
      <c r="D1085">
        <v>-0.33440665986827955</v>
      </c>
      <c r="E1085">
        <v>0.1852357712661529</v>
      </c>
      <c r="F1085">
        <v>-9.1943147040973477E-2</v>
      </c>
      <c r="G1085">
        <v>4</v>
      </c>
      <c r="H1085">
        <v>3</v>
      </c>
      <c r="I1085">
        <v>4</v>
      </c>
      <c r="J1085">
        <v>3</v>
      </c>
    </row>
    <row r="1086" spans="1:10" x14ac:dyDescent="0.25">
      <c r="A1086" t="s">
        <v>5113</v>
      </c>
      <c r="B1086">
        <v>709</v>
      </c>
      <c r="C1086">
        <v>-0.66178218676434875</v>
      </c>
      <c r="D1086">
        <v>-0.10105330474783783</v>
      </c>
      <c r="E1086">
        <v>-0.26415712137712616</v>
      </c>
      <c r="F1086">
        <v>0.87056125433130682</v>
      </c>
      <c r="G1086">
        <v>2</v>
      </c>
      <c r="H1086">
        <v>3</v>
      </c>
      <c r="I1086">
        <v>3</v>
      </c>
      <c r="J1086">
        <v>4</v>
      </c>
    </row>
    <row r="1087" spans="1:10" x14ac:dyDescent="0.25">
      <c r="A1087" t="s">
        <v>5114</v>
      </c>
      <c r="B1087">
        <v>242</v>
      </c>
      <c r="C1087">
        <v>0.4471394465486716</v>
      </c>
      <c r="D1087">
        <v>-0.3275572313109229</v>
      </c>
      <c r="E1087">
        <v>-6.3786361020672533E-2</v>
      </c>
      <c r="F1087">
        <v>-0.12138388505856956</v>
      </c>
      <c r="G1087">
        <v>4</v>
      </c>
      <c r="H1087">
        <v>3</v>
      </c>
      <c r="I1087">
        <v>3</v>
      </c>
      <c r="J1087">
        <v>3</v>
      </c>
    </row>
    <row r="1088" spans="1:10" x14ac:dyDescent="0.25">
      <c r="A1088" t="s">
        <v>5115</v>
      </c>
      <c r="B1088">
        <v>637</v>
      </c>
      <c r="C1088">
        <v>0.17997255039411283</v>
      </c>
      <c r="D1088">
        <v>-0.51355309149113904</v>
      </c>
      <c r="E1088">
        <v>2.5449135136650501E-2</v>
      </c>
      <c r="F1088">
        <v>-0.4025120715993693</v>
      </c>
      <c r="G1088">
        <v>4</v>
      </c>
      <c r="H1088">
        <v>2</v>
      </c>
      <c r="I1088">
        <v>3</v>
      </c>
      <c r="J1088">
        <v>3</v>
      </c>
    </row>
    <row r="1089" spans="1:10" x14ac:dyDescent="0.25">
      <c r="A1089" t="s">
        <v>5116</v>
      </c>
      <c r="B1089">
        <v>338</v>
      </c>
      <c r="C1089">
        <v>0.10134162796210794</v>
      </c>
      <c r="D1089">
        <v>0.3047898772454456</v>
      </c>
      <c r="E1089">
        <v>-0.74263140362444247</v>
      </c>
      <c r="F1089">
        <v>-0.30478511634741279</v>
      </c>
      <c r="G1089">
        <v>4</v>
      </c>
      <c r="H1089">
        <v>4</v>
      </c>
      <c r="I1089">
        <v>1</v>
      </c>
      <c r="J1089">
        <v>3</v>
      </c>
    </row>
    <row r="1090" spans="1:10" x14ac:dyDescent="0.25">
      <c r="A1090" t="s">
        <v>5117</v>
      </c>
      <c r="B1090">
        <v>621</v>
      </c>
      <c r="C1090">
        <v>0.68827822935274785</v>
      </c>
      <c r="D1090">
        <v>-1.2654741795873254</v>
      </c>
      <c r="E1090">
        <v>-0.57377421359057834</v>
      </c>
      <c r="F1090">
        <v>-0.73121113573786767</v>
      </c>
      <c r="G1090">
        <v>4</v>
      </c>
      <c r="H1090">
        <v>1</v>
      </c>
      <c r="I1090">
        <v>2</v>
      </c>
      <c r="J1090">
        <v>2</v>
      </c>
    </row>
    <row r="1091" spans="1:10" x14ac:dyDescent="0.25">
      <c r="A1091" t="s">
        <v>5118</v>
      </c>
      <c r="B1091">
        <v>587</v>
      </c>
      <c r="C1091">
        <v>1.4380398075911853</v>
      </c>
      <c r="D1091">
        <v>0.59296850154090452</v>
      </c>
      <c r="E1091">
        <v>-0.52075538307011415</v>
      </c>
      <c r="F1091">
        <v>8.5703738120922857E-2</v>
      </c>
      <c r="G1091">
        <v>5</v>
      </c>
      <c r="H1091">
        <v>4</v>
      </c>
      <c r="I1091">
        <v>2</v>
      </c>
      <c r="J1091">
        <v>4</v>
      </c>
    </row>
    <row r="1092" spans="1:10" x14ac:dyDescent="0.25">
      <c r="A1092" t="s">
        <v>5119</v>
      </c>
      <c r="B1092">
        <v>486</v>
      </c>
      <c r="C1092">
        <v>0.54455844334891113</v>
      </c>
      <c r="D1092">
        <v>0.29973765986674578</v>
      </c>
      <c r="E1092">
        <v>-1.0978583980254792</v>
      </c>
      <c r="F1092">
        <v>0.5852240207125472</v>
      </c>
      <c r="G1092">
        <v>4</v>
      </c>
      <c r="H1092">
        <v>4</v>
      </c>
      <c r="I1092">
        <v>1</v>
      </c>
      <c r="J1092">
        <v>4</v>
      </c>
    </row>
    <row r="1093" spans="1:10" x14ac:dyDescent="0.25">
      <c r="A1093" t="s">
        <v>5120</v>
      </c>
      <c r="B1093">
        <v>599</v>
      </c>
      <c r="C1093">
        <v>1.5385494688961476</v>
      </c>
      <c r="D1093">
        <v>1.2593910783114388</v>
      </c>
      <c r="E1093">
        <v>-0.79482683385612352</v>
      </c>
      <c r="F1093">
        <v>0.74395005355417676</v>
      </c>
      <c r="G1093">
        <v>5</v>
      </c>
      <c r="H1093">
        <v>5</v>
      </c>
      <c r="I1093">
        <v>1</v>
      </c>
      <c r="J1093">
        <v>4</v>
      </c>
    </row>
    <row r="1094" spans="1:10" x14ac:dyDescent="0.25">
      <c r="A1094" t="s">
        <v>5121</v>
      </c>
      <c r="B1094">
        <v>489</v>
      </c>
      <c r="C1094">
        <v>0.89031989269504541</v>
      </c>
      <c r="D1094">
        <v>0.14561914706436996</v>
      </c>
      <c r="E1094">
        <v>0.10398774458348259</v>
      </c>
      <c r="F1094">
        <v>-0.5467786316125498</v>
      </c>
      <c r="G1094">
        <v>5</v>
      </c>
      <c r="H1094">
        <v>4</v>
      </c>
      <c r="I1094">
        <v>4</v>
      </c>
      <c r="J1094">
        <v>2</v>
      </c>
    </row>
    <row r="1095" spans="1:10" x14ac:dyDescent="0.25">
      <c r="A1095" t="s">
        <v>5122</v>
      </c>
      <c r="B1095">
        <v>486</v>
      </c>
      <c r="C1095">
        <v>3.4344055373579567</v>
      </c>
      <c r="D1095">
        <v>4.0138290053171675</v>
      </c>
      <c r="E1095">
        <v>0.33292391557920054</v>
      </c>
      <c r="F1095">
        <v>0.90505971352453418</v>
      </c>
      <c r="G1095">
        <v>5</v>
      </c>
      <c r="H1095">
        <v>5</v>
      </c>
      <c r="I1095">
        <v>4</v>
      </c>
      <c r="J1095">
        <v>5</v>
      </c>
    </row>
    <row r="1096" spans="1:10" x14ac:dyDescent="0.25">
      <c r="A1096" t="s">
        <v>5123</v>
      </c>
      <c r="B1096">
        <v>492</v>
      </c>
      <c r="C1096">
        <v>0.91103251123113549</v>
      </c>
      <c r="D1096">
        <v>0.73085238309756329</v>
      </c>
      <c r="E1096">
        <v>-0.63794874495475085</v>
      </c>
      <c r="F1096">
        <v>1.0625928043889012</v>
      </c>
      <c r="G1096">
        <v>5</v>
      </c>
      <c r="H1096">
        <v>5</v>
      </c>
      <c r="I1096">
        <v>2</v>
      </c>
      <c r="J1096">
        <v>5</v>
      </c>
    </row>
    <row r="1097" spans="1:10" x14ac:dyDescent="0.25">
      <c r="A1097" t="s">
        <v>5124</v>
      </c>
      <c r="B1097">
        <v>551</v>
      </c>
      <c r="C1097">
        <v>0.75786180106607315</v>
      </c>
      <c r="D1097">
        <v>-0.47527280854759568</v>
      </c>
      <c r="E1097">
        <v>-3.2681865505656577E-2</v>
      </c>
      <c r="F1097">
        <v>-0.47618477111720325</v>
      </c>
      <c r="G1097">
        <v>4</v>
      </c>
      <c r="H1097">
        <v>2</v>
      </c>
      <c r="I1097">
        <v>3</v>
      </c>
      <c r="J1097">
        <v>3</v>
      </c>
    </row>
    <row r="1098" spans="1:10" x14ac:dyDescent="0.25">
      <c r="A1098" t="s">
        <v>5125</v>
      </c>
      <c r="B1098">
        <v>663</v>
      </c>
      <c r="C1098">
        <v>0.2353081920367226</v>
      </c>
      <c r="D1098">
        <v>2.1267886677670211</v>
      </c>
      <c r="E1098">
        <v>-1.5418551011845245</v>
      </c>
      <c r="F1098">
        <v>1.3110601451770345</v>
      </c>
      <c r="G1098">
        <v>4</v>
      </c>
      <c r="H1098">
        <v>5</v>
      </c>
      <c r="I1098">
        <v>1</v>
      </c>
      <c r="J1098">
        <v>5</v>
      </c>
    </row>
    <row r="1099" spans="1:10" x14ac:dyDescent="0.25">
      <c r="A1099" t="s">
        <v>5126</v>
      </c>
      <c r="B1099">
        <v>552</v>
      </c>
      <c r="C1099">
        <v>2.1914165511390364</v>
      </c>
      <c r="D1099">
        <v>2.7719085954014728</v>
      </c>
      <c r="E1099">
        <v>-1.5331666696130477</v>
      </c>
      <c r="F1099">
        <v>0.41233662032483032</v>
      </c>
      <c r="G1099">
        <v>5</v>
      </c>
      <c r="H1099">
        <v>5</v>
      </c>
      <c r="I1099">
        <v>1</v>
      </c>
      <c r="J1099">
        <v>4</v>
      </c>
    </row>
    <row r="1100" spans="1:10" x14ac:dyDescent="0.25">
      <c r="A1100" t="s">
        <v>5127</v>
      </c>
      <c r="B1100">
        <v>425</v>
      </c>
      <c r="C1100">
        <v>1.9211972950006619</v>
      </c>
      <c r="D1100">
        <v>3.1806389564167592</v>
      </c>
      <c r="E1100">
        <v>-1.055971534596462</v>
      </c>
      <c r="F1100">
        <v>1.6849390678555196</v>
      </c>
      <c r="G1100">
        <v>5</v>
      </c>
      <c r="H1100">
        <v>5</v>
      </c>
      <c r="I1100">
        <v>1</v>
      </c>
      <c r="J1100">
        <v>5</v>
      </c>
    </row>
    <row r="1101" spans="1:10" x14ac:dyDescent="0.25">
      <c r="A1101" t="s">
        <v>5128</v>
      </c>
      <c r="B1101">
        <v>963</v>
      </c>
      <c r="C1101">
        <v>1.3070909431348423</v>
      </c>
      <c r="D1101">
        <v>4.7051891441553169</v>
      </c>
      <c r="E1101">
        <v>-0.85961557820175483</v>
      </c>
      <c r="F1101">
        <v>2.6000453380483051</v>
      </c>
      <c r="G1101">
        <v>5</v>
      </c>
      <c r="H1101">
        <v>5</v>
      </c>
      <c r="I1101">
        <v>1</v>
      </c>
      <c r="J1101">
        <v>5</v>
      </c>
    </row>
    <row r="1102" spans="1:10" x14ac:dyDescent="0.25">
      <c r="A1102" t="s">
        <v>5129</v>
      </c>
      <c r="B1102">
        <v>501</v>
      </c>
      <c r="C1102">
        <v>2.2739887775440715</v>
      </c>
      <c r="D1102">
        <v>1.7817026101782734</v>
      </c>
      <c r="E1102">
        <v>-1.4231953919117433</v>
      </c>
      <c r="F1102">
        <v>0.63909009610654433</v>
      </c>
      <c r="G1102">
        <v>5</v>
      </c>
      <c r="H1102">
        <v>5</v>
      </c>
      <c r="I1102">
        <v>1</v>
      </c>
      <c r="J1102">
        <v>4</v>
      </c>
    </row>
    <row r="1103" spans="1:10" x14ac:dyDescent="0.25">
      <c r="A1103" t="s">
        <v>5130</v>
      </c>
      <c r="B1103">
        <v>627</v>
      </c>
      <c r="C1103">
        <v>1.1402006598390646</v>
      </c>
      <c r="D1103">
        <v>1.610293779487298</v>
      </c>
      <c r="E1103">
        <v>-1.0475476286082026</v>
      </c>
      <c r="F1103">
        <v>-0.47179611156724482</v>
      </c>
      <c r="G1103">
        <v>5</v>
      </c>
      <c r="H1103">
        <v>5</v>
      </c>
      <c r="I1103">
        <v>1</v>
      </c>
      <c r="J1103">
        <v>3</v>
      </c>
    </row>
    <row r="1104" spans="1:10" x14ac:dyDescent="0.25">
      <c r="A1104" t="s">
        <v>5131</v>
      </c>
      <c r="B1104">
        <v>536</v>
      </c>
      <c r="C1104">
        <v>1.2147226486023057</v>
      </c>
      <c r="D1104">
        <v>2.1954922426766794</v>
      </c>
      <c r="E1104">
        <v>-0.78566470489873741</v>
      </c>
      <c r="F1104">
        <v>1.0805067172706422</v>
      </c>
      <c r="G1104">
        <v>5</v>
      </c>
      <c r="H1104">
        <v>5</v>
      </c>
      <c r="I1104">
        <v>1</v>
      </c>
      <c r="J1104">
        <v>5</v>
      </c>
    </row>
    <row r="1105" spans="1:10" x14ac:dyDescent="0.25">
      <c r="A1105" t="s">
        <v>5132</v>
      </c>
      <c r="B1105">
        <v>457</v>
      </c>
      <c r="C1105">
        <v>-0.10487643287989587</v>
      </c>
      <c r="D1105">
        <v>1.3463869135581106</v>
      </c>
      <c r="E1105">
        <v>-1.3560582787490143</v>
      </c>
      <c r="F1105">
        <v>0.99551521215715777</v>
      </c>
      <c r="G1105">
        <v>3</v>
      </c>
      <c r="H1105">
        <v>5</v>
      </c>
      <c r="I1105">
        <v>1</v>
      </c>
      <c r="J1105">
        <v>5</v>
      </c>
    </row>
    <row r="1106" spans="1:10" x14ac:dyDescent="0.25">
      <c r="A1106" t="s">
        <v>5133</v>
      </c>
      <c r="B1106">
        <v>893</v>
      </c>
      <c r="C1106">
        <v>2.4857990323728685</v>
      </c>
      <c r="D1106">
        <v>0.38544431448090777</v>
      </c>
      <c r="E1106">
        <v>-0.4606868748801034</v>
      </c>
      <c r="F1106">
        <v>1.4809252976930833</v>
      </c>
      <c r="G1106">
        <v>5</v>
      </c>
      <c r="H1106">
        <v>4</v>
      </c>
      <c r="I1106">
        <v>2</v>
      </c>
      <c r="J1106">
        <v>5</v>
      </c>
    </row>
    <row r="1107" spans="1:10" x14ac:dyDescent="0.25">
      <c r="A1107" t="s">
        <v>5134</v>
      </c>
      <c r="B1107">
        <v>569</v>
      </c>
      <c r="C1107">
        <v>9.0669413388687642E-2</v>
      </c>
      <c r="D1107">
        <v>-0.64033172596270471</v>
      </c>
      <c r="E1107">
        <v>-0.37291265143036112</v>
      </c>
      <c r="F1107">
        <v>-0.12819265934813295</v>
      </c>
      <c r="G1107">
        <v>4</v>
      </c>
      <c r="H1107">
        <v>2</v>
      </c>
      <c r="I1107">
        <v>2</v>
      </c>
      <c r="J1107">
        <v>3</v>
      </c>
    </row>
    <row r="1108" spans="1:10" x14ac:dyDescent="0.25">
      <c r="A1108" t="s">
        <v>5135</v>
      </c>
      <c r="B1108">
        <v>659</v>
      </c>
      <c r="C1108">
        <v>-1.0665949190157338</v>
      </c>
      <c r="D1108">
        <v>-1.3937571242370927</v>
      </c>
      <c r="E1108">
        <v>-0.10005534273580928</v>
      </c>
      <c r="F1108">
        <v>-0.67681450318458325</v>
      </c>
      <c r="G1108">
        <v>1</v>
      </c>
      <c r="H1108">
        <v>1</v>
      </c>
      <c r="I1108">
        <v>3</v>
      </c>
      <c r="J1108">
        <v>2</v>
      </c>
    </row>
    <row r="1109" spans="1:10" x14ac:dyDescent="0.25">
      <c r="A1109" t="s">
        <v>5136</v>
      </c>
      <c r="B1109">
        <v>632</v>
      </c>
      <c r="C1109">
        <v>6.7674644814192692E-2</v>
      </c>
      <c r="D1109">
        <v>2.4890672742650249E-2</v>
      </c>
      <c r="E1109">
        <v>-1.0440097301114677E-2</v>
      </c>
      <c r="F1109">
        <v>0.23134699127497929</v>
      </c>
      <c r="G1109">
        <v>4</v>
      </c>
      <c r="H1109">
        <v>4</v>
      </c>
      <c r="I1109">
        <v>3</v>
      </c>
      <c r="J1109">
        <v>4</v>
      </c>
    </row>
    <row r="1110" spans="1:10" x14ac:dyDescent="0.25">
      <c r="A1110" t="s">
        <v>5137</v>
      </c>
      <c r="B1110">
        <v>431</v>
      </c>
      <c r="C1110">
        <v>0.18054770834669281</v>
      </c>
      <c r="D1110">
        <v>-0.43012877830726137</v>
      </c>
      <c r="E1110">
        <v>0.2179806375573104</v>
      </c>
      <c r="F1110">
        <v>-0.73489526763694346</v>
      </c>
      <c r="G1110">
        <v>4</v>
      </c>
      <c r="H1110">
        <v>2</v>
      </c>
      <c r="I1110">
        <v>4</v>
      </c>
      <c r="J1110">
        <v>2</v>
      </c>
    </row>
    <row r="1111" spans="1:10" x14ac:dyDescent="0.25">
      <c r="A1111" t="s">
        <v>5138</v>
      </c>
      <c r="B1111">
        <v>542</v>
      </c>
      <c r="C1111">
        <v>-0.50369976020243135</v>
      </c>
      <c r="D1111">
        <v>-1.2946416685125441</v>
      </c>
      <c r="E1111">
        <v>-0.47517020373751762</v>
      </c>
      <c r="F1111">
        <v>-0.37442500165440623</v>
      </c>
      <c r="G1111">
        <v>2</v>
      </c>
      <c r="H1111">
        <v>1</v>
      </c>
      <c r="I1111">
        <v>2</v>
      </c>
      <c r="J1111">
        <v>3</v>
      </c>
    </row>
    <row r="1112" spans="1:10" x14ac:dyDescent="0.25">
      <c r="A1112" t="s">
        <v>5139</v>
      </c>
      <c r="B1112">
        <v>663</v>
      </c>
      <c r="C1112">
        <v>-0.4064477082625278</v>
      </c>
      <c r="D1112">
        <v>-0.88173394179835141</v>
      </c>
      <c r="E1112">
        <v>-5.9784874757193164E-2</v>
      </c>
      <c r="F1112">
        <v>-0.71894562031662435</v>
      </c>
      <c r="G1112">
        <v>3</v>
      </c>
      <c r="H1112">
        <v>1</v>
      </c>
      <c r="I1112">
        <v>3</v>
      </c>
      <c r="J1112">
        <v>2</v>
      </c>
    </row>
    <row r="1113" spans="1:10" x14ac:dyDescent="0.25">
      <c r="A1113" t="s">
        <v>5140</v>
      </c>
      <c r="B1113">
        <v>412</v>
      </c>
      <c r="C1113">
        <v>-0.65901866475857407</v>
      </c>
      <c r="D1113">
        <v>-1.2673563298510089</v>
      </c>
      <c r="E1113">
        <v>1.2309263571667173</v>
      </c>
      <c r="F1113">
        <v>-0.60591679326895642</v>
      </c>
      <c r="G1113">
        <v>2</v>
      </c>
      <c r="H1113">
        <v>1</v>
      </c>
      <c r="I1113">
        <v>5</v>
      </c>
      <c r="J1113">
        <v>2</v>
      </c>
    </row>
    <row r="1114" spans="1:10" x14ac:dyDescent="0.25">
      <c r="A1114" t="s">
        <v>5141</v>
      </c>
      <c r="B1114">
        <v>880</v>
      </c>
      <c r="C1114">
        <v>1.543411381293156</v>
      </c>
      <c r="D1114">
        <v>-0.21616315210987136</v>
      </c>
      <c r="E1114">
        <v>-1.3459709323152009</v>
      </c>
      <c r="F1114">
        <v>0.98388100249270738</v>
      </c>
      <c r="G1114">
        <v>5</v>
      </c>
      <c r="H1114">
        <v>3</v>
      </c>
      <c r="I1114">
        <v>1</v>
      </c>
      <c r="J1114">
        <v>5</v>
      </c>
    </row>
    <row r="1115" spans="1:10" x14ac:dyDescent="0.25">
      <c r="A1115" t="s">
        <v>5142</v>
      </c>
      <c r="B1115">
        <v>463</v>
      </c>
      <c r="C1115">
        <v>0.19158830336435251</v>
      </c>
      <c r="D1115">
        <v>-0.32798543646682043</v>
      </c>
      <c r="E1115">
        <v>3.5241848450158833E-4</v>
      </c>
      <c r="F1115">
        <v>0.83909037245862161</v>
      </c>
      <c r="G1115">
        <v>4</v>
      </c>
      <c r="H1115">
        <v>3</v>
      </c>
      <c r="I1115">
        <v>3</v>
      </c>
      <c r="J1115">
        <v>4</v>
      </c>
    </row>
    <row r="1116" spans="1:10" x14ac:dyDescent="0.25">
      <c r="A1116" t="s">
        <v>5143</v>
      </c>
      <c r="B1116">
        <v>366</v>
      </c>
      <c r="C1116">
        <v>-0.16826086410775531</v>
      </c>
      <c r="D1116">
        <v>-0.78925251142323238</v>
      </c>
      <c r="E1116">
        <v>0.53264402994634374</v>
      </c>
      <c r="F1116">
        <v>-0.38608032676898335</v>
      </c>
      <c r="G1116">
        <v>3</v>
      </c>
      <c r="H1116">
        <v>2</v>
      </c>
      <c r="I1116">
        <v>4</v>
      </c>
      <c r="J1116">
        <v>3</v>
      </c>
    </row>
    <row r="1117" spans="1:10" x14ac:dyDescent="0.25">
      <c r="A1117" t="s">
        <v>5144</v>
      </c>
      <c r="B1117">
        <v>455</v>
      </c>
      <c r="C1117">
        <v>-0.23321851003426899</v>
      </c>
      <c r="D1117">
        <v>-0.55541922958635082</v>
      </c>
      <c r="E1117">
        <v>0.31571911112327716</v>
      </c>
      <c r="F1117">
        <v>0.16450647662845475</v>
      </c>
      <c r="G1117">
        <v>3</v>
      </c>
      <c r="H1117">
        <v>2</v>
      </c>
      <c r="I1117">
        <v>4</v>
      </c>
      <c r="J1117">
        <v>4</v>
      </c>
    </row>
    <row r="1118" spans="1:10" x14ac:dyDescent="0.25">
      <c r="A1118" t="s">
        <v>5145</v>
      </c>
      <c r="B1118">
        <v>351</v>
      </c>
      <c r="C1118">
        <v>-0.64864632007799672</v>
      </c>
      <c r="D1118">
        <v>-1.395867873508827</v>
      </c>
      <c r="E1118">
        <v>0.11040159857636417</v>
      </c>
      <c r="F1118">
        <v>-0.8109755765161113</v>
      </c>
      <c r="G1118">
        <v>2</v>
      </c>
      <c r="H1118">
        <v>1</v>
      </c>
      <c r="I1118">
        <v>4</v>
      </c>
      <c r="J1118">
        <v>2</v>
      </c>
    </row>
    <row r="1119" spans="1:10" x14ac:dyDescent="0.25">
      <c r="A1119" t="s">
        <v>5146</v>
      </c>
      <c r="B1119">
        <v>1367</v>
      </c>
      <c r="C1119">
        <v>1.6017307926097486</v>
      </c>
      <c r="D1119">
        <v>1.4140536769778724</v>
      </c>
      <c r="E1119">
        <v>-1.4602487175456522</v>
      </c>
      <c r="F1119">
        <v>2.8213649872498641</v>
      </c>
      <c r="G1119">
        <v>5</v>
      </c>
      <c r="H1119">
        <v>5</v>
      </c>
      <c r="I1119">
        <v>1</v>
      </c>
      <c r="J1119">
        <v>5</v>
      </c>
    </row>
    <row r="1120" spans="1:10" x14ac:dyDescent="0.25">
      <c r="A1120" t="s">
        <v>5147</v>
      </c>
      <c r="B1120">
        <v>783</v>
      </c>
      <c r="C1120">
        <v>0.76472382460607213</v>
      </c>
      <c r="D1120">
        <v>-0.32323044496175424</v>
      </c>
      <c r="E1120">
        <v>0.2858857572188665</v>
      </c>
      <c r="F1120">
        <v>9.9878261301832721E-2</v>
      </c>
      <c r="G1120">
        <v>4</v>
      </c>
      <c r="H1120">
        <v>3</v>
      </c>
      <c r="I1120">
        <v>4</v>
      </c>
      <c r="J1120">
        <v>4</v>
      </c>
    </row>
    <row r="1121" spans="1:10" x14ac:dyDescent="0.25">
      <c r="A1121" t="s">
        <v>5148</v>
      </c>
      <c r="B1121">
        <v>517</v>
      </c>
      <c r="C1121">
        <v>-0.51789577326778746</v>
      </c>
      <c r="D1121">
        <v>-0.99331046983960347</v>
      </c>
      <c r="E1121">
        <v>0.86177887791303742</v>
      </c>
      <c r="F1121">
        <v>-0.62488398594332917</v>
      </c>
      <c r="G1121">
        <v>2</v>
      </c>
      <c r="H1121">
        <v>1</v>
      </c>
      <c r="I1121">
        <v>5</v>
      </c>
      <c r="J1121">
        <v>2</v>
      </c>
    </row>
    <row r="1122" spans="1:10" x14ac:dyDescent="0.25">
      <c r="A1122" t="s">
        <v>5149</v>
      </c>
      <c r="B1122">
        <v>525</v>
      </c>
      <c r="C1122">
        <v>0.1182766466564148</v>
      </c>
      <c r="D1122">
        <v>1.1491074675603725</v>
      </c>
      <c r="E1122">
        <v>-1.4193686564367853</v>
      </c>
      <c r="F1122">
        <v>2.5712715803372346</v>
      </c>
      <c r="G1122">
        <v>4</v>
      </c>
      <c r="H1122">
        <v>5</v>
      </c>
      <c r="I1122">
        <v>1</v>
      </c>
      <c r="J1122">
        <v>5</v>
      </c>
    </row>
    <row r="1123" spans="1:10" x14ac:dyDescent="0.25">
      <c r="A1123" t="s">
        <v>5150</v>
      </c>
      <c r="B1123">
        <v>566</v>
      </c>
      <c r="C1123">
        <v>-0.21564336946753115</v>
      </c>
      <c r="D1123">
        <v>2.2135274276253352</v>
      </c>
      <c r="E1123">
        <v>-1.8828552442298023</v>
      </c>
      <c r="F1123">
        <v>3.6459445727748929</v>
      </c>
      <c r="G1123">
        <v>3</v>
      </c>
      <c r="H1123">
        <v>5</v>
      </c>
      <c r="I1123">
        <v>1</v>
      </c>
      <c r="J1123">
        <v>5</v>
      </c>
    </row>
    <row r="1124" spans="1:10" x14ac:dyDescent="0.25">
      <c r="A1124" t="s">
        <v>5151</v>
      </c>
      <c r="B1124">
        <v>814</v>
      </c>
      <c r="C1124">
        <v>-0.62887579994225984</v>
      </c>
      <c r="D1124">
        <v>-0.72642698226143354</v>
      </c>
      <c r="E1124">
        <v>0.48916761826646943</v>
      </c>
      <c r="F1124">
        <v>-0.68981812200377379</v>
      </c>
      <c r="G1124">
        <v>2</v>
      </c>
      <c r="H1124">
        <v>2</v>
      </c>
      <c r="I1124">
        <v>4</v>
      </c>
      <c r="J1124">
        <v>2</v>
      </c>
    </row>
    <row r="1125" spans="1:10" x14ac:dyDescent="0.25">
      <c r="A1125" t="s">
        <v>5152</v>
      </c>
      <c r="B1125">
        <v>452</v>
      </c>
      <c r="C1125">
        <v>-0.49878240647991284</v>
      </c>
      <c r="D1125">
        <v>-0.69296307199156648</v>
      </c>
      <c r="E1125">
        <v>-0.24144261559727512</v>
      </c>
      <c r="F1125">
        <v>-1.0037106420314732</v>
      </c>
      <c r="G1125">
        <v>2</v>
      </c>
      <c r="H1125">
        <v>2</v>
      </c>
      <c r="I1125">
        <v>3</v>
      </c>
      <c r="J1125">
        <v>1</v>
      </c>
    </row>
    <row r="1126" spans="1:10" x14ac:dyDescent="0.25">
      <c r="A1126" t="s">
        <v>5153</v>
      </c>
      <c r="B1126">
        <v>467</v>
      </c>
      <c r="C1126">
        <v>-0.2101094120700156</v>
      </c>
      <c r="D1126">
        <v>-0.71750844678357528</v>
      </c>
      <c r="E1126">
        <v>-0.65745107615916465</v>
      </c>
      <c r="F1126">
        <v>-0.62799109054362667</v>
      </c>
      <c r="G1126">
        <v>3</v>
      </c>
      <c r="H1126">
        <v>2</v>
      </c>
      <c r="I1126">
        <v>2</v>
      </c>
      <c r="J1126">
        <v>2</v>
      </c>
    </row>
    <row r="1127" spans="1:10" x14ac:dyDescent="0.25">
      <c r="A1127" t="s">
        <v>5154</v>
      </c>
      <c r="B1127">
        <v>294</v>
      </c>
      <c r="C1127">
        <v>-0.84805712332338223</v>
      </c>
      <c r="D1127">
        <v>-1.0528574833578734</v>
      </c>
      <c r="E1127">
        <v>0.68315717406524257</v>
      </c>
      <c r="F1127">
        <v>-0.72702028771255311</v>
      </c>
      <c r="G1127">
        <v>1</v>
      </c>
      <c r="H1127">
        <v>1</v>
      </c>
      <c r="I1127">
        <v>5</v>
      </c>
      <c r="J1127">
        <v>2</v>
      </c>
    </row>
    <row r="1128" spans="1:10" x14ac:dyDescent="0.25">
      <c r="A1128" t="s">
        <v>5155</v>
      </c>
      <c r="B1128">
        <v>612</v>
      </c>
      <c r="C1128">
        <v>-0.90547276434807822</v>
      </c>
      <c r="D1128">
        <v>-1.2444488273377949</v>
      </c>
      <c r="E1128">
        <v>-0.62725241772832685</v>
      </c>
      <c r="F1128">
        <v>-0.75267734221952687</v>
      </c>
      <c r="G1128">
        <v>1</v>
      </c>
      <c r="H1128">
        <v>1</v>
      </c>
      <c r="I1128">
        <v>2</v>
      </c>
      <c r="J1128">
        <v>2</v>
      </c>
    </row>
    <row r="1129" spans="1:10" x14ac:dyDescent="0.25">
      <c r="A1129" t="s">
        <v>5156</v>
      </c>
      <c r="B1129">
        <v>551</v>
      </c>
      <c r="C1129">
        <v>-0.8902817501637823</v>
      </c>
      <c r="D1129">
        <v>-0.79770666251386046</v>
      </c>
      <c r="E1129">
        <v>-0.85481909328726047</v>
      </c>
      <c r="F1129">
        <v>-1.2434123611723578</v>
      </c>
      <c r="G1129">
        <v>1</v>
      </c>
      <c r="H1129">
        <v>2</v>
      </c>
      <c r="I1129">
        <v>1</v>
      </c>
      <c r="J1129">
        <v>1</v>
      </c>
    </row>
    <row r="1130" spans="1:10" x14ac:dyDescent="0.25">
      <c r="A1130" t="s">
        <v>5157</v>
      </c>
      <c r="B1130">
        <v>975</v>
      </c>
      <c r="C1130">
        <v>-0.87980577260465775</v>
      </c>
      <c r="D1130">
        <v>-1.0851928545018672</v>
      </c>
      <c r="E1130">
        <v>-0.96692645881863382</v>
      </c>
      <c r="F1130">
        <v>-0.91352162399167702</v>
      </c>
      <c r="G1130">
        <v>1</v>
      </c>
      <c r="H1130">
        <v>1</v>
      </c>
      <c r="I1130">
        <v>1</v>
      </c>
      <c r="J1130">
        <v>1</v>
      </c>
    </row>
    <row r="1131" spans="1:10" x14ac:dyDescent="0.25">
      <c r="A1131" t="s">
        <v>5158</v>
      </c>
      <c r="B1131">
        <v>303</v>
      </c>
      <c r="C1131">
        <v>0.41985811491392033</v>
      </c>
      <c r="D1131">
        <v>-0.25918854268490521</v>
      </c>
      <c r="E1131">
        <v>0.35233853754572531</v>
      </c>
      <c r="F1131">
        <v>-1.5787595934764576</v>
      </c>
      <c r="G1131">
        <v>4</v>
      </c>
      <c r="H1131">
        <v>3</v>
      </c>
      <c r="I1131">
        <v>4</v>
      </c>
      <c r="J1131">
        <v>1</v>
      </c>
    </row>
    <row r="1132" spans="1:10" x14ac:dyDescent="0.25">
      <c r="A1132" t="s">
        <v>5159</v>
      </c>
      <c r="B1132">
        <v>301</v>
      </c>
      <c r="C1132">
        <v>0.24715296127957326</v>
      </c>
      <c r="D1132">
        <v>-0.55150045002096537</v>
      </c>
      <c r="E1132">
        <v>-0.17956478199194673</v>
      </c>
      <c r="F1132">
        <v>-1.2602070759306268</v>
      </c>
      <c r="G1132">
        <v>4</v>
      </c>
      <c r="H1132">
        <v>2</v>
      </c>
      <c r="I1132">
        <v>3</v>
      </c>
      <c r="J1132">
        <v>1</v>
      </c>
    </row>
    <row r="1133" spans="1:10" x14ac:dyDescent="0.25">
      <c r="A1133" t="s">
        <v>5160</v>
      </c>
      <c r="B1133">
        <v>637</v>
      </c>
      <c r="C1133">
        <v>-1.0307715348623852</v>
      </c>
      <c r="D1133">
        <v>-0.63828960209776731</v>
      </c>
      <c r="E1133">
        <v>-0.13268830083192357</v>
      </c>
      <c r="F1133">
        <v>-0.90663806963052629</v>
      </c>
      <c r="G1133">
        <v>1</v>
      </c>
      <c r="H1133">
        <v>2</v>
      </c>
      <c r="I1133">
        <v>3</v>
      </c>
      <c r="J1133">
        <v>1</v>
      </c>
    </row>
    <row r="1134" spans="1:10" x14ac:dyDescent="0.25">
      <c r="A1134" t="s">
        <v>5161</v>
      </c>
      <c r="B1134">
        <v>653</v>
      </c>
      <c r="C1134">
        <v>-0.43796942517494908</v>
      </c>
      <c r="D1134">
        <v>-0.67739038936004015</v>
      </c>
      <c r="E1134">
        <v>-0.10277187081413819</v>
      </c>
      <c r="F1134">
        <v>-1.1774934335884177</v>
      </c>
      <c r="G1134">
        <v>3</v>
      </c>
      <c r="H1134">
        <v>2</v>
      </c>
      <c r="I1134">
        <v>3</v>
      </c>
      <c r="J1134">
        <v>1</v>
      </c>
    </row>
    <row r="1135" spans="1:10" x14ac:dyDescent="0.25">
      <c r="A1135" t="s">
        <v>5162</v>
      </c>
      <c r="B1135">
        <v>861</v>
      </c>
      <c r="C1135">
        <v>-0.3266691891227862</v>
      </c>
      <c r="D1135">
        <v>-0.76339906499502508</v>
      </c>
      <c r="E1135">
        <v>-3.2065581170100423E-2</v>
      </c>
      <c r="F1135">
        <v>-0.89846587778930709</v>
      </c>
      <c r="G1135">
        <v>3</v>
      </c>
      <c r="H1135">
        <v>2</v>
      </c>
      <c r="I1135">
        <v>3</v>
      </c>
      <c r="J1135">
        <v>1</v>
      </c>
    </row>
    <row r="1136" spans="1:10" x14ac:dyDescent="0.25">
      <c r="A1136" t="s">
        <v>5163</v>
      </c>
      <c r="B1136">
        <v>333</v>
      </c>
      <c r="C1136">
        <v>-0.33310167858943113</v>
      </c>
      <c r="D1136">
        <v>-1.276503965038551</v>
      </c>
      <c r="E1136">
        <v>0.65243110816355854</v>
      </c>
      <c r="F1136">
        <v>-0.96733599882507759</v>
      </c>
      <c r="G1136">
        <v>3</v>
      </c>
      <c r="H1136">
        <v>1</v>
      </c>
      <c r="I1136">
        <v>5</v>
      </c>
      <c r="J1136">
        <v>1</v>
      </c>
    </row>
    <row r="1137" spans="1:10" x14ac:dyDescent="0.25">
      <c r="A1137" t="s">
        <v>5164</v>
      </c>
      <c r="B1137">
        <v>413</v>
      </c>
      <c r="C1137">
        <v>-1.0116259954050746</v>
      </c>
      <c r="D1137">
        <v>-0.84342751217563516</v>
      </c>
      <c r="E1137">
        <v>8.6710847291076254E-2</v>
      </c>
      <c r="F1137">
        <v>-1.0266690201341018</v>
      </c>
      <c r="G1137">
        <v>1</v>
      </c>
      <c r="H1137">
        <v>1</v>
      </c>
      <c r="I1137">
        <v>4</v>
      </c>
      <c r="J1137">
        <v>1</v>
      </c>
    </row>
    <row r="1138" spans="1:10" x14ac:dyDescent="0.25">
      <c r="A1138" t="s">
        <v>5165</v>
      </c>
      <c r="B1138">
        <v>875</v>
      </c>
      <c r="C1138">
        <v>-0.8589570517418218</v>
      </c>
      <c r="D1138">
        <v>-1.0591487976654748</v>
      </c>
      <c r="E1138">
        <v>-0.72685167764631986</v>
      </c>
      <c r="F1138">
        <v>-0.54265359529597601</v>
      </c>
      <c r="G1138">
        <v>1</v>
      </c>
      <c r="H1138">
        <v>1</v>
      </c>
      <c r="I1138">
        <v>1</v>
      </c>
      <c r="J1138">
        <v>2</v>
      </c>
    </row>
    <row r="1139" spans="1:10" x14ac:dyDescent="0.25">
      <c r="A1139" t="s">
        <v>5166</v>
      </c>
      <c r="B1139">
        <v>477</v>
      </c>
      <c r="C1139">
        <v>-0.77863998158899672</v>
      </c>
      <c r="D1139">
        <v>-0.71746733325434564</v>
      </c>
      <c r="E1139">
        <v>-0.89121526009900842</v>
      </c>
      <c r="F1139">
        <v>-0.89939562414481877</v>
      </c>
      <c r="G1139">
        <v>2</v>
      </c>
      <c r="H1139">
        <v>2</v>
      </c>
      <c r="I1139">
        <v>1</v>
      </c>
      <c r="J1139">
        <v>1</v>
      </c>
    </row>
    <row r="1140" spans="1:10" x14ac:dyDescent="0.25">
      <c r="A1140" t="s">
        <v>5167</v>
      </c>
      <c r="B1140">
        <v>397</v>
      </c>
      <c r="C1140">
        <v>-0.14804533117970692</v>
      </c>
      <c r="D1140">
        <v>-0.38907937275981658</v>
      </c>
      <c r="E1140">
        <v>0.19208352414375701</v>
      </c>
      <c r="F1140">
        <v>-1.0461963493167703</v>
      </c>
      <c r="G1140">
        <v>3</v>
      </c>
      <c r="H1140">
        <v>3</v>
      </c>
      <c r="I1140">
        <v>4</v>
      </c>
      <c r="J1140">
        <v>1</v>
      </c>
    </row>
    <row r="1141" spans="1:10" x14ac:dyDescent="0.25">
      <c r="A1141" t="s">
        <v>5168</v>
      </c>
      <c r="B1141">
        <v>644</v>
      </c>
      <c r="C1141">
        <v>-0.77801103906708136</v>
      </c>
      <c r="D1141">
        <v>-1.008957548432051</v>
      </c>
      <c r="E1141">
        <v>-0.65148811751207414</v>
      </c>
      <c r="F1141">
        <v>-0.72517968352282081</v>
      </c>
      <c r="G1141">
        <v>2</v>
      </c>
      <c r="H1141">
        <v>1</v>
      </c>
      <c r="I1141">
        <v>2</v>
      </c>
      <c r="J1141">
        <v>2</v>
      </c>
    </row>
    <row r="1142" spans="1:10" x14ac:dyDescent="0.25">
      <c r="A1142" t="s">
        <v>5169</v>
      </c>
      <c r="B1142">
        <v>799</v>
      </c>
      <c r="C1142">
        <v>-0.90076041004790675</v>
      </c>
      <c r="D1142">
        <v>-0.97506249877213547</v>
      </c>
      <c r="E1142">
        <v>-0.55336811096825245</v>
      </c>
      <c r="F1142">
        <v>-0.85778239432554604</v>
      </c>
      <c r="G1142">
        <v>1</v>
      </c>
      <c r="H1142">
        <v>1</v>
      </c>
      <c r="I1142">
        <v>2</v>
      </c>
      <c r="J1142">
        <v>2</v>
      </c>
    </row>
    <row r="1143" spans="1:10" x14ac:dyDescent="0.25">
      <c r="A1143" t="s">
        <v>5170</v>
      </c>
      <c r="B1143">
        <v>476</v>
      </c>
      <c r="C1143">
        <v>-0.53687725169996581</v>
      </c>
      <c r="D1143">
        <v>-0.79332468619230911</v>
      </c>
      <c r="E1143">
        <v>-1.0500299728555752E-2</v>
      </c>
      <c r="F1143">
        <v>-0.75500330636429691</v>
      </c>
      <c r="G1143">
        <v>2</v>
      </c>
      <c r="H1143">
        <v>2</v>
      </c>
      <c r="I1143">
        <v>3</v>
      </c>
      <c r="J1143">
        <v>2</v>
      </c>
    </row>
    <row r="1144" spans="1:10" x14ac:dyDescent="0.25">
      <c r="A1144" t="s">
        <v>5171</v>
      </c>
      <c r="B1144">
        <v>874</v>
      </c>
      <c r="C1144">
        <v>-0.71617649084921309</v>
      </c>
      <c r="D1144">
        <v>-0.7979568905464387</v>
      </c>
      <c r="E1144">
        <v>0.12536274187262703</v>
      </c>
      <c r="F1144">
        <v>-1.1252701284478088</v>
      </c>
      <c r="G1144">
        <v>2</v>
      </c>
      <c r="H1144">
        <v>2</v>
      </c>
      <c r="I1144">
        <v>4</v>
      </c>
      <c r="J1144">
        <v>1</v>
      </c>
    </row>
    <row r="1145" spans="1:10" x14ac:dyDescent="0.25">
      <c r="A1145" t="s">
        <v>5172</v>
      </c>
      <c r="B1145">
        <v>695</v>
      </c>
      <c r="C1145">
        <v>-0.74898442120256603</v>
      </c>
      <c r="D1145">
        <v>-0.55717267439144669</v>
      </c>
      <c r="E1145">
        <v>-0.42894305332299276</v>
      </c>
      <c r="F1145">
        <v>-0.85923249525007905</v>
      </c>
      <c r="G1145">
        <v>2</v>
      </c>
      <c r="H1145">
        <v>2</v>
      </c>
      <c r="I1145">
        <v>2</v>
      </c>
      <c r="J1145">
        <v>2</v>
      </c>
    </row>
    <row r="1146" spans="1:10" x14ac:dyDescent="0.25">
      <c r="A1146" t="s">
        <v>5173</v>
      </c>
      <c r="B1146">
        <v>697</v>
      </c>
      <c r="C1146">
        <v>-0.65784133468105011</v>
      </c>
      <c r="D1146">
        <v>-0.45217322468055238</v>
      </c>
      <c r="E1146">
        <v>-0.36187647626670261</v>
      </c>
      <c r="F1146">
        <v>-0.9843279211124325</v>
      </c>
      <c r="G1146">
        <v>2</v>
      </c>
      <c r="H1146">
        <v>2</v>
      </c>
      <c r="I1146">
        <v>2</v>
      </c>
      <c r="J1146">
        <v>1</v>
      </c>
    </row>
    <row r="1147" spans="1:10" x14ac:dyDescent="0.25">
      <c r="A1147" t="s">
        <v>5174</v>
      </c>
      <c r="B1147">
        <v>379</v>
      </c>
      <c r="C1147">
        <v>-0.87410937003831635</v>
      </c>
      <c r="D1147">
        <v>-0.73504136496375838</v>
      </c>
      <c r="E1147">
        <v>0.28981514727129076</v>
      </c>
      <c r="F1147">
        <v>-0.6885873870963044</v>
      </c>
      <c r="G1147">
        <v>1</v>
      </c>
      <c r="H1147">
        <v>2</v>
      </c>
      <c r="I1147">
        <v>4</v>
      </c>
      <c r="J1147">
        <v>2</v>
      </c>
    </row>
    <row r="1148" spans="1:10" x14ac:dyDescent="0.25">
      <c r="A1148" t="s">
        <v>5175</v>
      </c>
      <c r="B1148">
        <v>454</v>
      </c>
      <c r="C1148">
        <v>-0.8721598165327864</v>
      </c>
      <c r="D1148">
        <v>-1.358753140419994</v>
      </c>
      <c r="E1148">
        <v>-0.27142361030730683</v>
      </c>
      <c r="F1148">
        <v>-0.82309629213077173</v>
      </c>
      <c r="G1148">
        <v>1</v>
      </c>
      <c r="H1148">
        <v>1</v>
      </c>
      <c r="I1148">
        <v>3</v>
      </c>
      <c r="J1148">
        <v>2</v>
      </c>
    </row>
    <row r="1149" spans="1:10" x14ac:dyDescent="0.25">
      <c r="A1149" t="s">
        <v>5176</v>
      </c>
      <c r="B1149">
        <v>355</v>
      </c>
      <c r="C1149">
        <v>-1.0376810120548352</v>
      </c>
      <c r="D1149">
        <v>-1.4650165231976799</v>
      </c>
      <c r="E1149">
        <v>0.72720147966227611</v>
      </c>
      <c r="F1149">
        <v>-0.56553448162471665</v>
      </c>
      <c r="G1149">
        <v>1</v>
      </c>
      <c r="H1149">
        <v>1</v>
      </c>
      <c r="I1149">
        <v>5</v>
      </c>
      <c r="J1149">
        <v>2</v>
      </c>
    </row>
    <row r="1150" spans="1:10" x14ac:dyDescent="0.25">
      <c r="A1150" t="s">
        <v>5177</v>
      </c>
      <c r="B1150">
        <v>1312</v>
      </c>
      <c r="C1150">
        <v>-0.62651737812382213</v>
      </c>
      <c r="D1150">
        <v>-1.0736919916341146</v>
      </c>
      <c r="E1150">
        <v>-0.10432814941386145</v>
      </c>
      <c r="F1150">
        <v>-0.73703411665492324</v>
      </c>
      <c r="G1150">
        <v>2</v>
      </c>
      <c r="H1150">
        <v>1</v>
      </c>
      <c r="I1150">
        <v>3</v>
      </c>
      <c r="J1150">
        <v>2</v>
      </c>
    </row>
    <row r="1151" spans="1:10" x14ac:dyDescent="0.25">
      <c r="A1151" t="s">
        <v>5178</v>
      </c>
      <c r="B1151">
        <v>807</v>
      </c>
      <c r="C1151">
        <v>-0.8646301712237241</v>
      </c>
      <c r="D1151">
        <v>-0.93235379079212721</v>
      </c>
      <c r="E1151">
        <v>-0.29567043060639758</v>
      </c>
      <c r="F1151">
        <v>-1.0684214116787445</v>
      </c>
      <c r="G1151">
        <v>1</v>
      </c>
      <c r="H1151">
        <v>1</v>
      </c>
      <c r="I1151">
        <v>3</v>
      </c>
      <c r="J1151">
        <v>1</v>
      </c>
    </row>
    <row r="1152" spans="1:10" x14ac:dyDescent="0.25">
      <c r="A1152" t="s">
        <v>5179</v>
      </c>
      <c r="B1152">
        <v>326</v>
      </c>
      <c r="C1152">
        <v>-0.53844639397896843</v>
      </c>
      <c r="D1152">
        <v>-0.80039738110237624</v>
      </c>
      <c r="E1152">
        <v>-0.34963359850045017</v>
      </c>
      <c r="F1152">
        <v>-1.2160892005431654</v>
      </c>
      <c r="G1152">
        <v>2</v>
      </c>
      <c r="H1152">
        <v>2</v>
      </c>
      <c r="I1152">
        <v>2</v>
      </c>
      <c r="J1152">
        <v>1</v>
      </c>
    </row>
    <row r="1153" spans="1:10" x14ac:dyDescent="0.25">
      <c r="A1153" t="s">
        <v>5180</v>
      </c>
      <c r="B1153">
        <v>982</v>
      </c>
      <c r="C1153">
        <v>-0.45218508931524037</v>
      </c>
      <c r="D1153">
        <v>-1.4961912975119014</v>
      </c>
      <c r="E1153">
        <v>-1.1027458344026142</v>
      </c>
      <c r="F1153">
        <v>-0.74964608105273445</v>
      </c>
      <c r="G1153">
        <v>3</v>
      </c>
      <c r="H1153">
        <v>1</v>
      </c>
      <c r="I1153">
        <v>1</v>
      </c>
      <c r="J1153">
        <v>2</v>
      </c>
    </row>
    <row r="1154" spans="1:10" x14ac:dyDescent="0.25">
      <c r="A1154" t="s">
        <v>5181</v>
      </c>
      <c r="B1154">
        <v>410</v>
      </c>
      <c r="C1154">
        <v>-0.15256076675861796</v>
      </c>
      <c r="D1154">
        <v>-0.69168787722102598</v>
      </c>
      <c r="E1154">
        <v>-0.12594981189841983</v>
      </c>
      <c r="F1154">
        <v>-0.84548740874130668</v>
      </c>
      <c r="G1154">
        <v>3</v>
      </c>
      <c r="H1154">
        <v>2</v>
      </c>
      <c r="I1154">
        <v>3</v>
      </c>
      <c r="J1154">
        <v>2</v>
      </c>
    </row>
    <row r="1155" spans="1:10" x14ac:dyDescent="0.25">
      <c r="A1155" t="s">
        <v>5182</v>
      </c>
      <c r="B1155">
        <v>380</v>
      </c>
      <c r="C1155">
        <v>-0.57961344150603078</v>
      </c>
      <c r="D1155">
        <v>-0.58354018538143015</v>
      </c>
      <c r="E1155">
        <v>0.28304641092038002</v>
      </c>
      <c r="F1155">
        <v>-1.3409519602784714</v>
      </c>
      <c r="G1155">
        <v>2</v>
      </c>
      <c r="H1155">
        <v>2</v>
      </c>
      <c r="I1155">
        <v>4</v>
      </c>
      <c r="J1155">
        <v>1</v>
      </c>
    </row>
    <row r="1156" spans="1:10" x14ac:dyDescent="0.25">
      <c r="A1156" t="s">
        <v>5183</v>
      </c>
      <c r="B1156">
        <v>440</v>
      </c>
      <c r="C1156">
        <v>-0.39286517900621365</v>
      </c>
      <c r="D1156">
        <v>-0.79639858312033596</v>
      </c>
      <c r="E1156">
        <v>-0.69050771238469977</v>
      </c>
      <c r="F1156">
        <v>-1.1560993435851634</v>
      </c>
      <c r="G1156">
        <v>3</v>
      </c>
      <c r="H1156">
        <v>2</v>
      </c>
      <c r="I1156">
        <v>2</v>
      </c>
      <c r="J1156">
        <v>1</v>
      </c>
    </row>
    <row r="1157" spans="1:10" x14ac:dyDescent="0.25">
      <c r="A1157" t="s">
        <v>5184</v>
      </c>
      <c r="B1157">
        <v>1328</v>
      </c>
      <c r="C1157">
        <v>3.4937609864191872E-2</v>
      </c>
      <c r="D1157">
        <v>-0.80669793089114572</v>
      </c>
      <c r="E1157">
        <v>0.5602291397538296</v>
      </c>
      <c r="F1157">
        <v>-0.89731698258630277</v>
      </c>
      <c r="G1157">
        <v>4</v>
      </c>
      <c r="H1157">
        <v>1</v>
      </c>
      <c r="I1157">
        <v>4</v>
      </c>
      <c r="J1157">
        <v>1</v>
      </c>
    </row>
    <row r="1158" spans="1:10" x14ac:dyDescent="0.25">
      <c r="A1158" t="s">
        <v>5185</v>
      </c>
      <c r="B1158">
        <v>1401</v>
      </c>
      <c r="C1158">
        <v>-1.2138148717766981</v>
      </c>
      <c r="D1158">
        <v>-1.1797265886876489</v>
      </c>
      <c r="E1158">
        <v>-1.0570133360999052</v>
      </c>
      <c r="F1158">
        <v>-0.33610297145046475</v>
      </c>
      <c r="G1158">
        <v>1</v>
      </c>
      <c r="H1158">
        <v>1</v>
      </c>
      <c r="I1158">
        <v>1</v>
      </c>
      <c r="J1158">
        <v>3</v>
      </c>
    </row>
    <row r="1159" spans="1:10" x14ac:dyDescent="0.25">
      <c r="A1159" t="s">
        <v>5186</v>
      </c>
      <c r="B1159">
        <v>792</v>
      </c>
      <c r="C1159">
        <v>-0.91981579636690713</v>
      </c>
      <c r="D1159">
        <v>-0.76022518863269628</v>
      </c>
      <c r="E1159">
        <v>-0.46676271633064781</v>
      </c>
      <c r="F1159">
        <v>-0.9047158234557201</v>
      </c>
      <c r="G1159">
        <v>1</v>
      </c>
      <c r="H1159">
        <v>2</v>
      </c>
      <c r="I1159">
        <v>2</v>
      </c>
      <c r="J1159">
        <v>1</v>
      </c>
    </row>
    <row r="1160" spans="1:10" x14ac:dyDescent="0.25">
      <c r="A1160" t="s">
        <v>5187</v>
      </c>
      <c r="B1160">
        <v>732</v>
      </c>
      <c r="C1160">
        <v>-1.0152369385948261</v>
      </c>
      <c r="D1160">
        <v>-1.0320890991568765</v>
      </c>
      <c r="E1160">
        <v>-0.59886474026393988</v>
      </c>
      <c r="F1160">
        <v>-0.13098845770112502</v>
      </c>
      <c r="G1160">
        <v>1</v>
      </c>
      <c r="H1160">
        <v>1</v>
      </c>
      <c r="I1160">
        <v>2</v>
      </c>
      <c r="J1160">
        <v>3</v>
      </c>
    </row>
    <row r="1161" spans="1:10" x14ac:dyDescent="0.25">
      <c r="A1161" t="s">
        <v>5188</v>
      </c>
      <c r="B1161">
        <v>524</v>
      </c>
      <c r="C1161">
        <v>-0.87590970469628837</v>
      </c>
      <c r="D1161">
        <v>-1.2423643540076834</v>
      </c>
      <c r="E1161">
        <v>-0.50284006162995221</v>
      </c>
      <c r="F1161">
        <v>-0.2005460595836413</v>
      </c>
      <c r="G1161">
        <v>1</v>
      </c>
      <c r="H1161">
        <v>1</v>
      </c>
      <c r="I1161">
        <v>2</v>
      </c>
      <c r="J1161">
        <v>3</v>
      </c>
    </row>
    <row r="1162" spans="1:10" x14ac:dyDescent="0.25">
      <c r="A1162" t="s">
        <v>5189</v>
      </c>
      <c r="B1162">
        <v>280</v>
      </c>
      <c r="C1162">
        <v>-0.86542182230071885</v>
      </c>
      <c r="D1162">
        <v>-1.5487152935085231</v>
      </c>
      <c r="E1162">
        <v>-1.3210797269818484</v>
      </c>
      <c r="F1162">
        <v>-0.50488418117522649</v>
      </c>
      <c r="G1162">
        <v>1</v>
      </c>
      <c r="H1162">
        <v>1</v>
      </c>
      <c r="I1162">
        <v>1</v>
      </c>
      <c r="J1162">
        <v>2</v>
      </c>
    </row>
    <row r="1163" spans="1:10" x14ac:dyDescent="0.25">
      <c r="A1163" t="s">
        <v>5190</v>
      </c>
      <c r="B1163">
        <v>350</v>
      </c>
      <c r="C1163">
        <v>-1.0104572491496397</v>
      </c>
      <c r="D1163">
        <v>-1.3154661363218967</v>
      </c>
      <c r="E1163">
        <v>3.5835074017123714E-5</v>
      </c>
      <c r="F1163">
        <v>-0.36859193408072993</v>
      </c>
      <c r="G1163">
        <v>1</v>
      </c>
      <c r="H1163">
        <v>1</v>
      </c>
      <c r="I1163">
        <v>3</v>
      </c>
      <c r="J1163">
        <v>3</v>
      </c>
    </row>
    <row r="1164" spans="1:10" x14ac:dyDescent="0.25">
      <c r="A1164" t="s">
        <v>5191</v>
      </c>
      <c r="B1164">
        <v>488</v>
      </c>
      <c r="C1164">
        <v>-0.56668331721854726</v>
      </c>
      <c r="D1164">
        <v>-0.49853889013288338</v>
      </c>
      <c r="E1164">
        <v>-0.9539458969273672</v>
      </c>
      <c r="F1164">
        <v>0.18373957935410259</v>
      </c>
      <c r="G1164">
        <v>2</v>
      </c>
      <c r="H1164">
        <v>2</v>
      </c>
      <c r="I1164">
        <v>1</v>
      </c>
      <c r="J1164">
        <v>4</v>
      </c>
    </row>
    <row r="1165" spans="1:10" x14ac:dyDescent="0.25">
      <c r="A1165" t="s">
        <v>5192</v>
      </c>
      <c r="B1165">
        <v>459</v>
      </c>
      <c r="C1165">
        <v>-0.90705560325997492</v>
      </c>
      <c r="D1165">
        <v>-0.79597622923354228</v>
      </c>
      <c r="E1165">
        <v>-0.73045449215637226</v>
      </c>
      <c r="F1165">
        <v>-0.3374384803222128</v>
      </c>
      <c r="G1165">
        <v>1</v>
      </c>
      <c r="H1165">
        <v>2</v>
      </c>
      <c r="I1165">
        <v>1</v>
      </c>
      <c r="J1165">
        <v>3</v>
      </c>
    </row>
    <row r="1166" spans="1:10" x14ac:dyDescent="0.25">
      <c r="A1166" t="s">
        <v>5193</v>
      </c>
      <c r="B1166">
        <v>367</v>
      </c>
      <c r="C1166">
        <v>-0.57760769372076193</v>
      </c>
      <c r="D1166">
        <v>-0.99187583196572926</v>
      </c>
      <c r="E1166">
        <v>-5.0882543280349385E-2</v>
      </c>
      <c r="F1166">
        <v>0.19210337835199767</v>
      </c>
      <c r="G1166">
        <v>2</v>
      </c>
      <c r="H1166">
        <v>1</v>
      </c>
      <c r="I1166">
        <v>3</v>
      </c>
      <c r="J1166">
        <v>4</v>
      </c>
    </row>
    <row r="1167" spans="1:10" x14ac:dyDescent="0.25">
      <c r="A1167" t="s">
        <v>5194</v>
      </c>
      <c r="B1167">
        <v>408</v>
      </c>
      <c r="C1167">
        <v>-0.94198744985251737</v>
      </c>
      <c r="D1167">
        <v>-0.79175951314450899</v>
      </c>
      <c r="E1167">
        <v>-0.30706460063000585</v>
      </c>
      <c r="F1167">
        <v>0.25759361516816759</v>
      </c>
      <c r="G1167">
        <v>1</v>
      </c>
      <c r="H1167">
        <v>2</v>
      </c>
      <c r="I1167">
        <v>3</v>
      </c>
      <c r="J1167">
        <v>4</v>
      </c>
    </row>
    <row r="1168" spans="1:10" x14ac:dyDescent="0.25">
      <c r="A1168" t="s">
        <v>5195</v>
      </c>
      <c r="B1168">
        <v>522</v>
      </c>
      <c r="C1168">
        <v>-0.54482077645066085</v>
      </c>
      <c r="D1168">
        <v>-0.40898128543197648</v>
      </c>
      <c r="E1168">
        <v>-1.0564117757476215</v>
      </c>
      <c r="F1168">
        <v>-0.25136221774206652</v>
      </c>
      <c r="G1168">
        <v>2</v>
      </c>
      <c r="H1168">
        <v>3</v>
      </c>
      <c r="I1168">
        <v>1</v>
      </c>
      <c r="J1168">
        <v>3</v>
      </c>
    </row>
    <row r="1169" spans="1:10" x14ac:dyDescent="0.25">
      <c r="A1169" t="s">
        <v>5196</v>
      </c>
      <c r="B1169">
        <v>733</v>
      </c>
      <c r="C1169">
        <v>0.67124744645781087</v>
      </c>
      <c r="D1169">
        <v>-5.8760707016141167E-2</v>
      </c>
      <c r="E1169">
        <v>-0.5219385764368627</v>
      </c>
      <c r="F1169">
        <v>-0.13784401790117967</v>
      </c>
      <c r="G1169">
        <v>4</v>
      </c>
      <c r="H1169">
        <v>3</v>
      </c>
      <c r="I1169">
        <v>2</v>
      </c>
      <c r="J1169">
        <v>3</v>
      </c>
    </row>
    <row r="1170" spans="1:10" x14ac:dyDescent="0.25">
      <c r="A1170" t="s">
        <v>5197</v>
      </c>
      <c r="B1170">
        <v>775</v>
      </c>
      <c r="C1170">
        <v>-0.26764779673401679</v>
      </c>
      <c r="D1170">
        <v>-0.88686106001801512</v>
      </c>
      <c r="E1170">
        <v>-0.30244421230037011</v>
      </c>
      <c r="F1170">
        <v>-0.92900167323487592</v>
      </c>
      <c r="G1170">
        <v>3</v>
      </c>
      <c r="H1170">
        <v>1</v>
      </c>
      <c r="I1170">
        <v>3</v>
      </c>
      <c r="J1170">
        <v>1</v>
      </c>
    </row>
    <row r="1171" spans="1:10" x14ac:dyDescent="0.25">
      <c r="A1171" t="s">
        <v>5198</v>
      </c>
      <c r="B1171">
        <v>646</v>
      </c>
      <c r="C1171">
        <v>-0.69201528281109437</v>
      </c>
      <c r="D1171">
        <v>-0.82288734887802051</v>
      </c>
      <c r="E1171">
        <v>0.14953138735122673</v>
      </c>
      <c r="F1171">
        <v>-1.1774673819271713</v>
      </c>
      <c r="G1171">
        <v>2</v>
      </c>
      <c r="H1171">
        <v>1</v>
      </c>
      <c r="I1171">
        <v>4</v>
      </c>
      <c r="J1171">
        <v>1</v>
      </c>
    </row>
    <row r="1172" spans="1:10" x14ac:dyDescent="0.25">
      <c r="A1172" t="s">
        <v>5199</v>
      </c>
      <c r="B1172">
        <v>388</v>
      </c>
      <c r="C1172">
        <v>-0.94668581184749367</v>
      </c>
      <c r="D1172">
        <v>1.699594518078569</v>
      </c>
      <c r="E1172">
        <v>-0.40477413380151095</v>
      </c>
      <c r="F1172">
        <v>-0.5680865192664073</v>
      </c>
      <c r="G1172">
        <v>1</v>
      </c>
      <c r="H1172">
        <v>5</v>
      </c>
      <c r="I1172">
        <v>2</v>
      </c>
      <c r="J1172">
        <v>2</v>
      </c>
    </row>
    <row r="1173" spans="1:10" x14ac:dyDescent="0.25">
      <c r="A1173" t="s">
        <v>5200</v>
      </c>
      <c r="B1173">
        <v>382</v>
      </c>
      <c r="C1173">
        <v>2.059864470969119</v>
      </c>
      <c r="D1173">
        <v>0.42672222775664798</v>
      </c>
      <c r="E1173">
        <v>-0.24315481193273436</v>
      </c>
      <c r="F1173">
        <v>-0.11978085366792746</v>
      </c>
      <c r="G1173">
        <v>5</v>
      </c>
      <c r="H1173">
        <v>4</v>
      </c>
      <c r="I1173">
        <v>3</v>
      </c>
      <c r="J1173">
        <v>3</v>
      </c>
    </row>
    <row r="1174" spans="1:10" x14ac:dyDescent="0.25">
      <c r="A1174" t="s">
        <v>5201</v>
      </c>
      <c r="B1174">
        <v>513</v>
      </c>
      <c r="C1174">
        <v>0.74965085057750835</v>
      </c>
      <c r="D1174">
        <v>0.2704904505970761</v>
      </c>
      <c r="E1174">
        <v>-0.48769955856303887</v>
      </c>
      <c r="F1174">
        <v>-0.11083910138828512</v>
      </c>
      <c r="G1174">
        <v>4</v>
      </c>
      <c r="H1174">
        <v>4</v>
      </c>
      <c r="I1174">
        <v>2</v>
      </c>
      <c r="J1174">
        <v>3</v>
      </c>
    </row>
    <row r="1175" spans="1:10" x14ac:dyDescent="0.25">
      <c r="A1175" t="s">
        <v>5202</v>
      </c>
      <c r="B1175">
        <v>611</v>
      </c>
      <c r="C1175">
        <v>-0.5418238397675722</v>
      </c>
      <c r="D1175">
        <v>-0.7289633526517878</v>
      </c>
      <c r="E1175">
        <v>-0.1514749583412458</v>
      </c>
      <c r="F1175">
        <v>-0.36696284816926728</v>
      </c>
      <c r="G1175">
        <v>2</v>
      </c>
      <c r="H1175">
        <v>2</v>
      </c>
      <c r="I1175">
        <v>3</v>
      </c>
      <c r="J1175">
        <v>3</v>
      </c>
    </row>
    <row r="1176" spans="1:10" x14ac:dyDescent="0.25">
      <c r="A1176" t="s">
        <v>5203</v>
      </c>
      <c r="B1176">
        <v>609</v>
      </c>
      <c r="C1176">
        <v>-0.11746528860498653</v>
      </c>
      <c r="D1176">
        <v>-0.59114020184598137</v>
      </c>
      <c r="E1176">
        <v>-0.2057390990703859</v>
      </c>
      <c r="F1176">
        <v>-0.58105500990215164</v>
      </c>
      <c r="G1176">
        <v>3</v>
      </c>
      <c r="H1176">
        <v>2</v>
      </c>
      <c r="I1176">
        <v>3</v>
      </c>
      <c r="J1176">
        <v>2</v>
      </c>
    </row>
    <row r="1177" spans="1:10" x14ac:dyDescent="0.25">
      <c r="A1177" t="s">
        <v>5204</v>
      </c>
      <c r="B1177">
        <v>527</v>
      </c>
      <c r="C1177">
        <v>1.2747896901600615</v>
      </c>
      <c r="D1177">
        <v>-0.2766657884188185</v>
      </c>
      <c r="E1177">
        <v>0.83877483683160181</v>
      </c>
      <c r="F1177">
        <v>-5.7392683579443604E-2</v>
      </c>
      <c r="G1177">
        <v>5</v>
      </c>
      <c r="H1177">
        <v>3</v>
      </c>
      <c r="I1177">
        <v>5</v>
      </c>
      <c r="J1177">
        <v>3</v>
      </c>
    </row>
    <row r="1178" spans="1:10" x14ac:dyDescent="0.25">
      <c r="A1178" t="s">
        <v>5205</v>
      </c>
      <c r="B1178">
        <v>521</v>
      </c>
      <c r="C1178">
        <v>-3.6062933873756448E-2</v>
      </c>
      <c r="D1178">
        <v>-0.56053051528401743</v>
      </c>
      <c r="E1178">
        <v>2.5278058418837165E-3</v>
      </c>
      <c r="F1178">
        <v>-0.65532468886367534</v>
      </c>
      <c r="G1178">
        <v>3</v>
      </c>
      <c r="H1178">
        <v>2</v>
      </c>
      <c r="I1178">
        <v>3</v>
      </c>
      <c r="J1178">
        <v>2</v>
      </c>
    </row>
    <row r="1179" spans="1:10" x14ac:dyDescent="0.25">
      <c r="A1179" t="s">
        <v>5206</v>
      </c>
      <c r="B1179">
        <v>576</v>
      </c>
      <c r="C1179">
        <v>3.1755020952526172</v>
      </c>
      <c r="D1179">
        <v>0.84044421934282487</v>
      </c>
      <c r="E1179">
        <v>3.5950569754577475</v>
      </c>
      <c r="F1179">
        <v>1.1458961416399405E-2</v>
      </c>
      <c r="G1179">
        <v>5</v>
      </c>
      <c r="H1179">
        <v>5</v>
      </c>
      <c r="I1179">
        <v>5</v>
      </c>
      <c r="J1179">
        <v>3</v>
      </c>
    </row>
    <row r="1180" spans="1:10" x14ac:dyDescent="0.25">
      <c r="A1180" t="s">
        <v>5207</v>
      </c>
      <c r="B1180">
        <v>520</v>
      </c>
      <c r="C1180">
        <v>-0.83576743572007495</v>
      </c>
      <c r="D1180">
        <v>-1.3473101143564912</v>
      </c>
      <c r="E1180">
        <v>5.681921754893754E-2</v>
      </c>
      <c r="F1180">
        <v>-0.5607482976453253</v>
      </c>
      <c r="G1180">
        <v>1</v>
      </c>
      <c r="H1180">
        <v>1</v>
      </c>
      <c r="I1180">
        <v>3</v>
      </c>
      <c r="J1180">
        <v>2</v>
      </c>
    </row>
    <row r="1181" spans="1:10" x14ac:dyDescent="0.25">
      <c r="A1181" t="s">
        <v>5208</v>
      </c>
      <c r="B1181">
        <v>493</v>
      </c>
      <c r="C1181">
        <v>0.66959112981187474</v>
      </c>
      <c r="D1181">
        <v>-0.39062428203107685</v>
      </c>
      <c r="E1181">
        <v>-0.36538436011874964</v>
      </c>
      <c r="F1181">
        <v>0.31254211646178315</v>
      </c>
      <c r="G1181">
        <v>4</v>
      </c>
      <c r="H1181">
        <v>3</v>
      </c>
      <c r="I1181">
        <v>2</v>
      </c>
      <c r="J1181">
        <v>4</v>
      </c>
    </row>
    <row r="1182" spans="1:10" x14ac:dyDescent="0.25">
      <c r="A1182" t="s">
        <v>5209</v>
      </c>
      <c r="B1182">
        <v>540</v>
      </c>
      <c r="C1182">
        <v>0.62723747190267998</v>
      </c>
      <c r="D1182">
        <v>-0.54350478153694137</v>
      </c>
      <c r="E1182">
        <v>-0.97731661094847211</v>
      </c>
      <c r="F1182">
        <v>-0.22293167182461374</v>
      </c>
      <c r="G1182">
        <v>4</v>
      </c>
      <c r="H1182">
        <v>2</v>
      </c>
      <c r="I1182">
        <v>1</v>
      </c>
      <c r="J1182">
        <v>3</v>
      </c>
    </row>
    <row r="1183" spans="1:10" x14ac:dyDescent="0.25">
      <c r="A1183" t="s">
        <v>5210</v>
      </c>
      <c r="B1183">
        <v>495</v>
      </c>
      <c r="C1183">
        <v>-1.7381571646562408</v>
      </c>
      <c r="D1183">
        <v>-1.0294513583919915</v>
      </c>
      <c r="E1183">
        <v>-0.71916158938440355</v>
      </c>
      <c r="F1183">
        <v>-0.73225753931285409</v>
      </c>
      <c r="G1183">
        <v>1</v>
      </c>
      <c r="H1183">
        <v>1</v>
      </c>
      <c r="I1183">
        <v>1</v>
      </c>
      <c r="J1183">
        <v>2</v>
      </c>
    </row>
    <row r="1184" spans="1:10" x14ac:dyDescent="0.25">
      <c r="A1184" t="s">
        <v>5211</v>
      </c>
      <c r="B1184">
        <v>440</v>
      </c>
      <c r="C1184">
        <v>1.5662904953001358</v>
      </c>
      <c r="D1184">
        <v>-0.24232214059060891</v>
      </c>
      <c r="E1184">
        <v>-0.1370896731626175</v>
      </c>
      <c r="F1184">
        <v>-6.0793685993574126E-2</v>
      </c>
      <c r="G1184">
        <v>5</v>
      </c>
      <c r="H1184">
        <v>3</v>
      </c>
      <c r="I1184">
        <v>3</v>
      </c>
      <c r="J1184">
        <v>3</v>
      </c>
    </row>
    <row r="1185" spans="1:10" x14ac:dyDescent="0.25">
      <c r="A1185" t="s">
        <v>5212</v>
      </c>
      <c r="B1185">
        <v>788</v>
      </c>
      <c r="C1185">
        <v>2.3697101861945677</v>
      </c>
      <c r="D1185">
        <v>9.2774466448028378E-2</v>
      </c>
      <c r="E1185">
        <v>1.1997006162992527</v>
      </c>
      <c r="F1185">
        <v>-0.66362850158748277</v>
      </c>
      <c r="G1185">
        <v>5</v>
      </c>
      <c r="H1185">
        <v>4</v>
      </c>
      <c r="I1185">
        <v>5</v>
      </c>
      <c r="J1185">
        <v>2</v>
      </c>
    </row>
    <row r="1186" spans="1:10" x14ac:dyDescent="0.25">
      <c r="A1186" t="s">
        <v>5213</v>
      </c>
      <c r="B1186">
        <v>1649</v>
      </c>
      <c r="C1186">
        <v>2.4086886843883581</v>
      </c>
      <c r="D1186">
        <v>0.2089617570189517</v>
      </c>
      <c r="E1186">
        <v>2.7986037773952073</v>
      </c>
      <c r="F1186">
        <v>-0.13758722895902678</v>
      </c>
      <c r="G1186">
        <v>5</v>
      </c>
      <c r="H1186">
        <v>4</v>
      </c>
      <c r="I1186">
        <v>5</v>
      </c>
      <c r="J1186">
        <v>3</v>
      </c>
    </row>
    <row r="1187" spans="1:10" x14ac:dyDescent="0.25">
      <c r="A1187" t="s">
        <v>5214</v>
      </c>
      <c r="B1187">
        <v>565</v>
      </c>
      <c r="C1187">
        <v>1.8587653909238044</v>
      </c>
      <c r="D1187">
        <v>-7.8086895090795264E-2</v>
      </c>
      <c r="E1187">
        <v>2.2991752407408863</v>
      </c>
      <c r="F1187">
        <v>-0.88068402703524862</v>
      </c>
      <c r="G1187">
        <v>5</v>
      </c>
      <c r="H1187">
        <v>3</v>
      </c>
      <c r="I1187">
        <v>5</v>
      </c>
      <c r="J1187">
        <v>1</v>
      </c>
    </row>
    <row r="1188" spans="1:10" x14ac:dyDescent="0.25">
      <c r="A1188" t="s">
        <v>5215</v>
      </c>
      <c r="B1188">
        <v>791</v>
      </c>
      <c r="C1188">
        <v>1.4427213919485535</v>
      </c>
      <c r="D1188">
        <v>0.40963666362101997</v>
      </c>
      <c r="E1188">
        <v>5.3675710397758286E-2</v>
      </c>
      <c r="F1188">
        <v>-3.4279757716984438E-2</v>
      </c>
      <c r="G1188">
        <v>5</v>
      </c>
      <c r="H1188">
        <v>4</v>
      </c>
      <c r="I1188">
        <v>3</v>
      </c>
      <c r="J1188">
        <v>3</v>
      </c>
    </row>
    <row r="1189" spans="1:10" x14ac:dyDescent="0.25">
      <c r="A1189" t="s">
        <v>5216</v>
      </c>
      <c r="B1189">
        <v>650</v>
      </c>
      <c r="C1189">
        <v>0.28393875988378348</v>
      </c>
      <c r="D1189">
        <v>-0.48493180042941331</v>
      </c>
      <c r="E1189">
        <v>-0.2018307261469891</v>
      </c>
      <c r="F1189">
        <v>-0.32906869599820016</v>
      </c>
      <c r="G1189">
        <v>4</v>
      </c>
      <c r="H1189">
        <v>2</v>
      </c>
      <c r="I1189">
        <v>3</v>
      </c>
      <c r="J1189">
        <v>3</v>
      </c>
    </row>
    <row r="1190" spans="1:10" x14ac:dyDescent="0.25">
      <c r="A1190" t="s">
        <v>5217</v>
      </c>
      <c r="B1190">
        <v>483</v>
      </c>
      <c r="C1190">
        <v>-0.21672136645439355</v>
      </c>
      <c r="D1190">
        <v>-1.0130330660749582</v>
      </c>
      <c r="E1190">
        <v>-0.37246847981425513</v>
      </c>
      <c r="F1190">
        <v>-0.71118131946164653</v>
      </c>
      <c r="G1190">
        <v>3</v>
      </c>
      <c r="H1190">
        <v>1</v>
      </c>
      <c r="I1190">
        <v>2</v>
      </c>
      <c r="J1190">
        <v>2</v>
      </c>
    </row>
    <row r="1191" spans="1:10" x14ac:dyDescent="0.25">
      <c r="A1191" t="s">
        <v>5218</v>
      </c>
      <c r="B1191">
        <v>466</v>
      </c>
      <c r="C1191">
        <v>0.57222014929296672</v>
      </c>
      <c r="D1191">
        <v>-0.6948518373267244</v>
      </c>
      <c r="E1191">
        <v>-0.68826042889774031</v>
      </c>
      <c r="F1191">
        <v>-3.8198221400372143E-2</v>
      </c>
      <c r="G1191">
        <v>4</v>
      </c>
      <c r="H1191">
        <v>2</v>
      </c>
      <c r="I1191">
        <v>2</v>
      </c>
      <c r="J1191">
        <v>3</v>
      </c>
    </row>
    <row r="1192" spans="1:10" x14ac:dyDescent="0.25">
      <c r="A1192" t="s">
        <v>5219</v>
      </c>
      <c r="B1192">
        <v>506</v>
      </c>
      <c r="C1192">
        <v>3.1585461658318179</v>
      </c>
      <c r="D1192">
        <v>0.447504641772699</v>
      </c>
      <c r="E1192">
        <v>-0.45618898211985609</v>
      </c>
      <c r="F1192">
        <v>0.80147901445827352</v>
      </c>
      <c r="G1192">
        <v>5</v>
      </c>
      <c r="H1192">
        <v>4</v>
      </c>
      <c r="I1192">
        <v>2</v>
      </c>
      <c r="J1192">
        <v>4</v>
      </c>
    </row>
    <row r="1193" spans="1:10" x14ac:dyDescent="0.25">
      <c r="A1193" t="s">
        <v>5220</v>
      </c>
      <c r="B1193">
        <v>830</v>
      </c>
      <c r="C1193">
        <v>1.9800337135115027</v>
      </c>
      <c r="D1193">
        <v>1.7058853706943182</v>
      </c>
      <c r="E1193">
        <v>-1.0007952448432114</v>
      </c>
      <c r="F1193">
        <v>1.279823160836826</v>
      </c>
      <c r="G1193">
        <v>5</v>
      </c>
      <c r="H1193">
        <v>5</v>
      </c>
      <c r="I1193">
        <v>1</v>
      </c>
      <c r="J1193">
        <v>5</v>
      </c>
    </row>
    <row r="1194" spans="1:10" x14ac:dyDescent="0.25">
      <c r="A1194" t="s">
        <v>5221</v>
      </c>
      <c r="B1194">
        <v>430</v>
      </c>
      <c r="C1194">
        <v>-0.10004081674526701</v>
      </c>
      <c r="D1194">
        <v>-1.2698829499228479</v>
      </c>
      <c r="E1194">
        <v>0.40584682399595912</v>
      </c>
      <c r="F1194">
        <v>-0.64494965332095744</v>
      </c>
      <c r="G1194">
        <v>3</v>
      </c>
      <c r="H1194">
        <v>1</v>
      </c>
      <c r="I1194">
        <v>4</v>
      </c>
      <c r="J1194">
        <v>2</v>
      </c>
    </row>
    <row r="1195" spans="1:10" x14ac:dyDescent="0.25">
      <c r="A1195" t="s">
        <v>5222</v>
      </c>
      <c r="B1195">
        <v>1046</v>
      </c>
      <c r="C1195">
        <v>1.4538602999355199</v>
      </c>
      <c r="D1195">
        <v>-0.16266229381421496</v>
      </c>
      <c r="E1195">
        <v>0.65544103840388446</v>
      </c>
      <c r="F1195">
        <v>3.8611553683834093E-2</v>
      </c>
      <c r="G1195">
        <v>5</v>
      </c>
      <c r="H1195">
        <v>3</v>
      </c>
      <c r="I1195">
        <v>5</v>
      </c>
      <c r="J1195">
        <v>4</v>
      </c>
    </row>
    <row r="1196" spans="1:10" x14ac:dyDescent="0.25">
      <c r="A1196" t="s">
        <v>5223</v>
      </c>
      <c r="B1196">
        <v>262</v>
      </c>
      <c r="C1196">
        <v>-0.44107173290812041</v>
      </c>
      <c r="D1196">
        <v>-0.65979274996379877</v>
      </c>
      <c r="E1196">
        <v>-0.12777721749251017</v>
      </c>
      <c r="F1196">
        <v>-0.60860552917555744</v>
      </c>
      <c r="G1196">
        <v>3</v>
      </c>
      <c r="H1196">
        <v>2</v>
      </c>
      <c r="I1196">
        <v>3</v>
      </c>
      <c r="J1196">
        <v>2</v>
      </c>
    </row>
    <row r="1197" spans="1:10" x14ac:dyDescent="0.25">
      <c r="A1197" t="s">
        <v>5224</v>
      </c>
      <c r="B1197">
        <v>572</v>
      </c>
      <c r="C1197">
        <v>-0.57072847190545695</v>
      </c>
      <c r="D1197">
        <v>1.4979453855926212</v>
      </c>
      <c r="E1197">
        <v>0.33790691661540984</v>
      </c>
      <c r="F1197">
        <v>0.71869610440597009</v>
      </c>
      <c r="G1197">
        <v>2</v>
      </c>
      <c r="H1197">
        <v>5</v>
      </c>
      <c r="I1197">
        <v>4</v>
      </c>
      <c r="J1197">
        <v>4</v>
      </c>
    </row>
    <row r="1198" spans="1:10" x14ac:dyDescent="0.25">
      <c r="A1198" t="s">
        <v>5225</v>
      </c>
      <c r="B1198">
        <v>1218</v>
      </c>
      <c r="C1198">
        <v>0.29358024942168304</v>
      </c>
      <c r="D1198">
        <v>5.2598503940082377</v>
      </c>
      <c r="E1198">
        <v>-1.1482418332010951</v>
      </c>
      <c r="F1198">
        <v>2.1286451962894253</v>
      </c>
      <c r="G1198">
        <v>4</v>
      </c>
      <c r="H1198">
        <v>5</v>
      </c>
      <c r="I1198">
        <v>1</v>
      </c>
      <c r="J1198">
        <v>5</v>
      </c>
    </row>
    <row r="1199" spans="1:10" x14ac:dyDescent="0.25">
      <c r="A1199" t="s">
        <v>5226</v>
      </c>
      <c r="B1199">
        <v>559</v>
      </c>
      <c r="C1199">
        <v>-0.62794971885864459</v>
      </c>
      <c r="D1199">
        <v>-0.98691098768587537</v>
      </c>
      <c r="E1199">
        <v>0.41342174266163945</v>
      </c>
      <c r="F1199">
        <v>-0.55048706303494566</v>
      </c>
      <c r="G1199">
        <v>2</v>
      </c>
      <c r="H1199">
        <v>1</v>
      </c>
      <c r="I1199">
        <v>4</v>
      </c>
      <c r="J1199">
        <v>2</v>
      </c>
    </row>
    <row r="1200" spans="1:10" x14ac:dyDescent="0.25">
      <c r="A1200" t="s">
        <v>5227</v>
      </c>
      <c r="B1200">
        <v>429</v>
      </c>
      <c r="C1200">
        <v>-0.82181042885569133</v>
      </c>
      <c r="D1200">
        <v>-1.369906444541316</v>
      </c>
      <c r="E1200">
        <v>0.85250152493145448</v>
      </c>
      <c r="F1200">
        <v>-0.71426865144036844</v>
      </c>
      <c r="G1200">
        <v>1</v>
      </c>
      <c r="H1200">
        <v>1</v>
      </c>
      <c r="I1200">
        <v>5</v>
      </c>
      <c r="J1200">
        <v>2</v>
      </c>
    </row>
    <row r="1201" spans="1:10" x14ac:dyDescent="0.25">
      <c r="A1201" t="s">
        <v>5228</v>
      </c>
      <c r="B1201">
        <v>424</v>
      </c>
      <c r="C1201">
        <v>-1.0153257322965006</v>
      </c>
      <c r="D1201">
        <v>-1.5454334983831446</v>
      </c>
      <c r="E1201">
        <v>1.5596535772720865</v>
      </c>
      <c r="F1201">
        <v>-0.82803465422936684</v>
      </c>
      <c r="G1201">
        <v>1</v>
      </c>
      <c r="H1201">
        <v>1</v>
      </c>
      <c r="I1201">
        <v>5</v>
      </c>
      <c r="J1201">
        <v>2</v>
      </c>
    </row>
    <row r="1202" spans="1:10" x14ac:dyDescent="0.25">
      <c r="A1202" t="s">
        <v>5229</v>
      </c>
      <c r="B1202">
        <v>546</v>
      </c>
      <c r="C1202">
        <v>-1.0220024019141749</v>
      </c>
      <c r="D1202">
        <v>-0.54361850512952059</v>
      </c>
      <c r="E1202">
        <v>0.85344227624498847</v>
      </c>
      <c r="F1202">
        <v>-0.51716602382948551</v>
      </c>
      <c r="G1202">
        <v>1</v>
      </c>
      <c r="H1202">
        <v>2</v>
      </c>
      <c r="I1202">
        <v>5</v>
      </c>
      <c r="J1202">
        <v>2</v>
      </c>
    </row>
    <row r="1203" spans="1:10" x14ac:dyDescent="0.25">
      <c r="A1203" t="s">
        <v>5230</v>
      </c>
      <c r="B1203">
        <v>568</v>
      </c>
      <c r="C1203">
        <v>6.8111513236767979E-2</v>
      </c>
      <c r="D1203">
        <v>0.74761492764789306</v>
      </c>
      <c r="E1203">
        <v>0.62091423095550413</v>
      </c>
      <c r="F1203">
        <v>-0.27321050141712516</v>
      </c>
      <c r="G1203">
        <v>4</v>
      </c>
      <c r="H1203">
        <v>5</v>
      </c>
      <c r="I1203">
        <v>5</v>
      </c>
      <c r="J1203">
        <v>3</v>
      </c>
    </row>
    <row r="1204" spans="1:10" x14ac:dyDescent="0.25">
      <c r="A1204" t="s">
        <v>5231</v>
      </c>
      <c r="B1204">
        <v>281</v>
      </c>
      <c r="C1204">
        <v>-0.75583467994552234</v>
      </c>
      <c r="D1204">
        <v>-1.1360735613334123</v>
      </c>
      <c r="E1204">
        <v>0.74864138718651163</v>
      </c>
      <c r="F1204">
        <v>-0.50475701560870667</v>
      </c>
      <c r="G1204">
        <v>2</v>
      </c>
      <c r="H1204">
        <v>1</v>
      </c>
      <c r="I1204">
        <v>5</v>
      </c>
      <c r="J1204">
        <v>2</v>
      </c>
    </row>
    <row r="1205" spans="1:10" x14ac:dyDescent="0.25">
      <c r="A1205" t="s">
        <v>5232</v>
      </c>
      <c r="B1205">
        <v>770</v>
      </c>
      <c r="C1205">
        <v>3.2913345276321047</v>
      </c>
      <c r="D1205">
        <v>-0.62088655981607332</v>
      </c>
      <c r="E1205">
        <v>-1.2796366125439551</v>
      </c>
      <c r="F1205">
        <v>0.35359738506836458</v>
      </c>
      <c r="G1205">
        <v>5</v>
      </c>
      <c r="H1205">
        <v>2</v>
      </c>
      <c r="I1205">
        <v>1</v>
      </c>
      <c r="J1205">
        <v>4</v>
      </c>
    </row>
    <row r="1206" spans="1:10" x14ac:dyDescent="0.25">
      <c r="A1206" t="s">
        <v>5233</v>
      </c>
      <c r="B1206">
        <v>565</v>
      </c>
      <c r="C1206">
        <v>3.1361013748179061</v>
      </c>
      <c r="D1206">
        <v>0.37883969272062168</v>
      </c>
      <c r="E1206">
        <v>-1.5816177267074261</v>
      </c>
      <c r="F1206">
        <v>8.0722791429525209E-2</v>
      </c>
      <c r="G1206">
        <v>5</v>
      </c>
      <c r="H1206">
        <v>4</v>
      </c>
      <c r="I1206">
        <v>1</v>
      </c>
      <c r="J1206">
        <v>4</v>
      </c>
    </row>
    <row r="1207" spans="1:10" x14ac:dyDescent="0.25">
      <c r="A1207" t="s">
        <v>5234</v>
      </c>
      <c r="B1207">
        <v>381</v>
      </c>
      <c r="C1207">
        <v>-0.39458956122186145</v>
      </c>
      <c r="D1207">
        <v>-0.75547606683617619</v>
      </c>
      <c r="E1207">
        <v>0.49048494433497186</v>
      </c>
      <c r="F1207">
        <v>-0.66360054645659505</v>
      </c>
      <c r="G1207">
        <v>3</v>
      </c>
      <c r="H1207">
        <v>2</v>
      </c>
      <c r="I1207">
        <v>4</v>
      </c>
      <c r="J1207">
        <v>2</v>
      </c>
    </row>
    <row r="1208" spans="1:10" x14ac:dyDescent="0.25">
      <c r="A1208" t="s">
        <v>5235</v>
      </c>
      <c r="B1208">
        <v>452</v>
      </c>
      <c r="C1208">
        <v>-0.48873040860448957</v>
      </c>
      <c r="D1208">
        <v>-0.38455826976783059</v>
      </c>
      <c r="E1208">
        <v>-0.25329210887221959</v>
      </c>
      <c r="F1208">
        <v>-0.91695075338543774</v>
      </c>
      <c r="G1208">
        <v>2</v>
      </c>
      <c r="H1208">
        <v>3</v>
      </c>
      <c r="I1208">
        <v>3</v>
      </c>
      <c r="J1208">
        <v>1</v>
      </c>
    </row>
    <row r="1209" spans="1:10" x14ac:dyDescent="0.25">
      <c r="A1209" t="s">
        <v>5236</v>
      </c>
      <c r="B1209">
        <v>567</v>
      </c>
      <c r="C1209">
        <v>-1.0217141084812174</v>
      </c>
      <c r="D1209">
        <v>-1.4295972075036649</v>
      </c>
      <c r="E1209">
        <v>0.41851843541009248</v>
      </c>
      <c r="F1209">
        <v>-0.48535381263489558</v>
      </c>
      <c r="G1209">
        <v>1</v>
      </c>
      <c r="H1209">
        <v>1</v>
      </c>
      <c r="I1209">
        <v>4</v>
      </c>
      <c r="J1209">
        <v>3</v>
      </c>
    </row>
    <row r="1210" spans="1:10" x14ac:dyDescent="0.25">
      <c r="A1210" t="s">
        <v>5237</v>
      </c>
      <c r="B1210">
        <v>411</v>
      </c>
      <c r="C1210">
        <v>-0.79315907778066552</v>
      </c>
      <c r="D1210">
        <v>-1.3461568940133417</v>
      </c>
      <c r="E1210">
        <v>0.95865687742943184</v>
      </c>
      <c r="F1210">
        <v>-0.3475698898607073</v>
      </c>
      <c r="G1210">
        <v>2</v>
      </c>
      <c r="H1210">
        <v>1</v>
      </c>
      <c r="I1210">
        <v>5</v>
      </c>
      <c r="J1210">
        <v>3</v>
      </c>
    </row>
    <row r="1211" spans="1:10" x14ac:dyDescent="0.25">
      <c r="A1211" t="s">
        <v>5238</v>
      </c>
      <c r="B1211">
        <v>1003</v>
      </c>
      <c r="C1211">
        <v>7.2115350901366393E-2</v>
      </c>
      <c r="D1211">
        <v>0.31029638963420447</v>
      </c>
      <c r="E1211">
        <v>-0.65053723029585964</v>
      </c>
      <c r="F1211">
        <v>-0.55000309627758848</v>
      </c>
      <c r="G1211">
        <v>4</v>
      </c>
      <c r="H1211">
        <v>4</v>
      </c>
      <c r="I1211">
        <v>2</v>
      </c>
      <c r="J1211">
        <v>2</v>
      </c>
    </row>
    <row r="1212" spans="1:10" x14ac:dyDescent="0.25">
      <c r="A1212" t="s">
        <v>5239</v>
      </c>
      <c r="B1212">
        <v>517</v>
      </c>
      <c r="C1212">
        <v>0.37124564583024111</v>
      </c>
      <c r="D1212">
        <v>-0.44732051196972561</v>
      </c>
      <c r="E1212">
        <v>0.3053872086379476</v>
      </c>
      <c r="F1212">
        <v>-0.66142812455332689</v>
      </c>
      <c r="G1212">
        <v>4</v>
      </c>
      <c r="H1212">
        <v>2</v>
      </c>
      <c r="I1212">
        <v>4</v>
      </c>
      <c r="J1212">
        <v>2</v>
      </c>
    </row>
    <row r="1213" spans="1:10" x14ac:dyDescent="0.25">
      <c r="A1213" t="s">
        <v>5240</v>
      </c>
      <c r="B1213">
        <v>350</v>
      </c>
      <c r="C1213">
        <v>-0.39583142053925224</v>
      </c>
      <c r="D1213">
        <v>0.37394358894813712</v>
      </c>
      <c r="E1213">
        <v>0.14351591816123385</v>
      </c>
      <c r="F1213">
        <v>-0.84380913344171204</v>
      </c>
      <c r="G1213">
        <v>3</v>
      </c>
      <c r="H1213">
        <v>4</v>
      </c>
      <c r="I1213">
        <v>4</v>
      </c>
      <c r="J1213">
        <v>2</v>
      </c>
    </row>
    <row r="1214" spans="1:10" x14ac:dyDescent="0.25">
      <c r="A1214" t="s">
        <v>5241</v>
      </c>
      <c r="B1214">
        <v>390</v>
      </c>
      <c r="C1214">
        <v>6.0029121851932189E-2</v>
      </c>
      <c r="D1214">
        <v>-0.58606648367757308</v>
      </c>
      <c r="E1214">
        <v>-0.39619800803235083</v>
      </c>
      <c r="F1214">
        <v>-0.3300903506058297</v>
      </c>
      <c r="G1214">
        <v>4</v>
      </c>
      <c r="H1214">
        <v>2</v>
      </c>
      <c r="I1214">
        <v>2</v>
      </c>
      <c r="J1214">
        <v>3</v>
      </c>
    </row>
    <row r="1215" spans="1:10" x14ac:dyDescent="0.25">
      <c r="A1215" t="s">
        <v>5242</v>
      </c>
      <c r="B1215">
        <v>488</v>
      </c>
      <c r="C1215">
        <v>0.52842632126201616</v>
      </c>
      <c r="D1215">
        <v>2.3054385015616732</v>
      </c>
      <c r="E1215">
        <v>-0.92897304232716771</v>
      </c>
      <c r="F1215">
        <v>0.19871554312463702</v>
      </c>
      <c r="G1215">
        <v>4</v>
      </c>
      <c r="H1215">
        <v>5</v>
      </c>
      <c r="I1215">
        <v>1</v>
      </c>
      <c r="J1215">
        <v>4</v>
      </c>
    </row>
    <row r="1216" spans="1:10" x14ac:dyDescent="0.25">
      <c r="A1216" t="s">
        <v>5243</v>
      </c>
      <c r="B1216">
        <v>1141</v>
      </c>
      <c r="C1216">
        <v>1.4311261377939224</v>
      </c>
      <c r="D1216">
        <v>0.87107300775021235</v>
      </c>
      <c r="E1216">
        <v>-0.24691355314322089</v>
      </c>
      <c r="F1216">
        <v>1.3291720731366081</v>
      </c>
      <c r="G1216">
        <v>5</v>
      </c>
      <c r="H1216">
        <v>5</v>
      </c>
      <c r="I1216">
        <v>3</v>
      </c>
      <c r="J1216">
        <v>5</v>
      </c>
    </row>
    <row r="1217" spans="1:10" x14ac:dyDescent="0.25">
      <c r="A1217" t="s">
        <v>5244</v>
      </c>
      <c r="B1217">
        <v>239</v>
      </c>
      <c r="C1217">
        <v>-0.90626559439722143</v>
      </c>
      <c r="D1217">
        <v>-7.6972883056789426E-2</v>
      </c>
      <c r="E1217">
        <v>1.8352543741472196</v>
      </c>
      <c r="F1217">
        <v>-0.85871337517755575</v>
      </c>
      <c r="G1217">
        <v>1</v>
      </c>
      <c r="H1217">
        <v>3</v>
      </c>
      <c r="I1217">
        <v>5</v>
      </c>
      <c r="J1217">
        <v>2</v>
      </c>
    </row>
    <row r="1218" spans="1:10" x14ac:dyDescent="0.25">
      <c r="A1218" t="s">
        <v>5245</v>
      </c>
      <c r="B1218">
        <v>423</v>
      </c>
      <c r="C1218">
        <v>-0.9560864630184871</v>
      </c>
      <c r="D1218">
        <v>-1.1331331881825331</v>
      </c>
      <c r="E1218">
        <v>0.60042991355996578</v>
      </c>
      <c r="F1218">
        <v>-0.82961884104405492</v>
      </c>
      <c r="G1218">
        <v>1</v>
      </c>
      <c r="H1218">
        <v>1</v>
      </c>
      <c r="I1218">
        <v>5</v>
      </c>
      <c r="J1218">
        <v>2</v>
      </c>
    </row>
    <row r="1219" spans="1:10" x14ac:dyDescent="0.25">
      <c r="A1219" t="s">
        <v>5246</v>
      </c>
      <c r="B1219">
        <v>547</v>
      </c>
      <c r="C1219">
        <v>-1.0492513352640327</v>
      </c>
      <c r="D1219">
        <v>-1.3027890692721971</v>
      </c>
      <c r="E1219">
        <v>0.18158513126380521</v>
      </c>
      <c r="F1219">
        <v>-0.74683286825805084</v>
      </c>
      <c r="G1219">
        <v>1</v>
      </c>
      <c r="H1219">
        <v>1</v>
      </c>
      <c r="I1219">
        <v>4</v>
      </c>
      <c r="J1219">
        <v>2</v>
      </c>
    </row>
    <row r="1220" spans="1:10" x14ac:dyDescent="0.25">
      <c r="A1220" t="s">
        <v>5247</v>
      </c>
      <c r="B1220">
        <v>847</v>
      </c>
      <c r="C1220">
        <v>-0.9189286287103251</v>
      </c>
      <c r="D1220">
        <v>-1.0135392862921511</v>
      </c>
      <c r="E1220">
        <v>0.51218994446063904</v>
      </c>
      <c r="F1220">
        <v>-0.77703796476463516</v>
      </c>
      <c r="G1220">
        <v>1</v>
      </c>
      <c r="H1220">
        <v>1</v>
      </c>
      <c r="I1220">
        <v>4</v>
      </c>
      <c r="J1220">
        <v>2</v>
      </c>
    </row>
    <row r="1221" spans="1:10" x14ac:dyDescent="0.25">
      <c r="A1221" t="s">
        <v>5248</v>
      </c>
      <c r="B1221">
        <v>236</v>
      </c>
      <c r="C1221">
        <v>-1.0403720332917323</v>
      </c>
      <c r="D1221">
        <v>-1.4702798773054413</v>
      </c>
      <c r="E1221">
        <v>1.1540468819075469</v>
      </c>
      <c r="F1221">
        <v>-0.76312809180395036</v>
      </c>
      <c r="G1221">
        <v>1</v>
      </c>
      <c r="H1221">
        <v>1</v>
      </c>
      <c r="I1221">
        <v>5</v>
      </c>
      <c r="J1221">
        <v>2</v>
      </c>
    </row>
    <row r="1222" spans="1:10" x14ac:dyDescent="0.25">
      <c r="A1222" t="s">
        <v>5249</v>
      </c>
      <c r="B1222">
        <v>392</v>
      </c>
      <c r="C1222">
        <v>-0.20639807868028409</v>
      </c>
      <c r="D1222">
        <v>-0.93431251395515857</v>
      </c>
      <c r="E1222">
        <v>8.1246960926661338E-2</v>
      </c>
      <c r="F1222">
        <v>0.4548339150911721</v>
      </c>
      <c r="G1222">
        <v>3</v>
      </c>
      <c r="H1222">
        <v>1</v>
      </c>
      <c r="I1222">
        <v>4</v>
      </c>
      <c r="J1222">
        <v>4</v>
      </c>
    </row>
    <row r="1223" spans="1:10" x14ac:dyDescent="0.25">
      <c r="A1223" t="s">
        <v>5250</v>
      </c>
      <c r="B1223">
        <v>622</v>
      </c>
      <c r="C1223">
        <v>1.0623740041965743E-2</v>
      </c>
      <c r="D1223">
        <v>-0.13516636311862443</v>
      </c>
      <c r="E1223">
        <v>-0.44368776868087706</v>
      </c>
      <c r="F1223">
        <v>-0.56408059726202253</v>
      </c>
      <c r="G1223">
        <v>4</v>
      </c>
      <c r="H1223">
        <v>3</v>
      </c>
      <c r="I1223">
        <v>2</v>
      </c>
      <c r="J1223">
        <v>2</v>
      </c>
    </row>
    <row r="1224" spans="1:10" x14ac:dyDescent="0.25">
      <c r="A1224" t="s">
        <v>5251</v>
      </c>
      <c r="B1224">
        <v>974</v>
      </c>
      <c r="C1224">
        <v>1.2110444853390279</v>
      </c>
      <c r="D1224">
        <v>-0.30932412553993688</v>
      </c>
      <c r="E1224">
        <v>-1.1901734919611577</v>
      </c>
      <c r="F1224">
        <v>0.26381574210409575</v>
      </c>
      <c r="G1224">
        <v>5</v>
      </c>
      <c r="H1224">
        <v>3</v>
      </c>
      <c r="I1224">
        <v>1</v>
      </c>
      <c r="J1224">
        <v>4</v>
      </c>
    </row>
    <row r="1225" spans="1:10" x14ac:dyDescent="0.25">
      <c r="A1225" t="s">
        <v>5252</v>
      </c>
      <c r="B1225">
        <v>1009</v>
      </c>
      <c r="C1225">
        <v>-0.32534454862787299</v>
      </c>
      <c r="D1225">
        <v>-1.0207054328368765</v>
      </c>
      <c r="E1225">
        <v>1.3367237133691303</v>
      </c>
      <c r="F1225">
        <v>0.23448195614315162</v>
      </c>
      <c r="G1225">
        <v>3</v>
      </c>
      <c r="H1225">
        <v>1</v>
      </c>
      <c r="I1225">
        <v>5</v>
      </c>
      <c r="J1225">
        <v>4</v>
      </c>
    </row>
    <row r="1226" spans="1:10" x14ac:dyDescent="0.25">
      <c r="A1226" t="s">
        <v>5253</v>
      </c>
      <c r="B1226">
        <v>1120</v>
      </c>
      <c r="C1226">
        <v>0.89574067308677208</v>
      </c>
      <c r="D1226">
        <v>2.6647829776206557</v>
      </c>
      <c r="E1226">
        <v>-1.2606292525211149</v>
      </c>
      <c r="F1226">
        <v>1.7131769769091734</v>
      </c>
      <c r="G1226">
        <v>5</v>
      </c>
      <c r="H1226">
        <v>5</v>
      </c>
      <c r="I1226">
        <v>1</v>
      </c>
      <c r="J1226">
        <v>5</v>
      </c>
    </row>
    <row r="1227" spans="1:10" x14ac:dyDescent="0.25">
      <c r="A1227" t="s">
        <v>5254</v>
      </c>
      <c r="B1227">
        <v>701</v>
      </c>
      <c r="C1227">
        <v>2.2001489797846165</v>
      </c>
      <c r="D1227">
        <v>1.4515614192137005</v>
      </c>
      <c r="E1227">
        <v>-1.4510908139041423</v>
      </c>
      <c r="F1227">
        <v>3.1845271616100694</v>
      </c>
      <c r="G1227">
        <v>5</v>
      </c>
      <c r="H1227">
        <v>5</v>
      </c>
      <c r="I1227">
        <v>1</v>
      </c>
      <c r="J1227">
        <v>5</v>
      </c>
    </row>
    <row r="1228" spans="1:10" x14ac:dyDescent="0.25">
      <c r="A1228" t="s">
        <v>5255</v>
      </c>
      <c r="B1228">
        <v>687</v>
      </c>
      <c r="C1228">
        <v>0.79799692925264953</v>
      </c>
      <c r="D1228">
        <v>-0.49862606061547671</v>
      </c>
      <c r="E1228">
        <v>-0.59879100518281503</v>
      </c>
      <c r="F1228">
        <v>0.12497963220642</v>
      </c>
      <c r="G1228">
        <v>5</v>
      </c>
      <c r="H1228">
        <v>2</v>
      </c>
      <c r="I1228">
        <v>2</v>
      </c>
      <c r="J1228">
        <v>4</v>
      </c>
    </row>
    <row r="1229" spans="1:10" x14ac:dyDescent="0.25">
      <c r="A1229" t="s">
        <v>5256</v>
      </c>
      <c r="B1229">
        <v>1703</v>
      </c>
      <c r="C1229">
        <v>3.036414826900208</v>
      </c>
      <c r="D1229">
        <v>-0.63358920449233724</v>
      </c>
      <c r="E1229">
        <v>-1.1090170316713406</v>
      </c>
      <c r="F1229">
        <v>0.67198156711387214</v>
      </c>
      <c r="G1229">
        <v>5</v>
      </c>
      <c r="H1229">
        <v>2</v>
      </c>
      <c r="I1229">
        <v>1</v>
      </c>
      <c r="J1229">
        <v>4</v>
      </c>
    </row>
    <row r="1230" spans="1:10" x14ac:dyDescent="0.25">
      <c r="A1230" t="s">
        <v>5257</v>
      </c>
      <c r="B1230">
        <v>1074</v>
      </c>
      <c r="C1230">
        <v>1.686372473867165</v>
      </c>
      <c r="D1230">
        <v>0.45152953195638112</v>
      </c>
      <c r="E1230">
        <v>2.7511419976590168</v>
      </c>
      <c r="F1230">
        <v>6.8185989459509322E-2</v>
      </c>
      <c r="G1230">
        <v>5</v>
      </c>
      <c r="H1230">
        <v>4</v>
      </c>
      <c r="I1230">
        <v>5</v>
      </c>
      <c r="J1230">
        <v>4</v>
      </c>
    </row>
    <row r="1231" spans="1:10" x14ac:dyDescent="0.25">
      <c r="A1231" t="s">
        <v>5258</v>
      </c>
      <c r="B1231">
        <v>1022</v>
      </c>
      <c r="C1231">
        <v>1.7437646532001965</v>
      </c>
      <c r="D1231">
        <v>0.63411914367091771</v>
      </c>
      <c r="E1231">
        <v>-0.27680788026116587</v>
      </c>
      <c r="F1231">
        <v>1.0954260385204395</v>
      </c>
      <c r="G1231">
        <v>5</v>
      </c>
      <c r="H1231">
        <v>4</v>
      </c>
      <c r="I1231">
        <v>3</v>
      </c>
      <c r="J1231">
        <v>5</v>
      </c>
    </row>
    <row r="1232" spans="1:10" x14ac:dyDescent="0.25">
      <c r="A1232" t="s">
        <v>5259</v>
      </c>
      <c r="B1232">
        <v>773</v>
      </c>
      <c r="C1232">
        <v>3.2246675138539844</v>
      </c>
      <c r="D1232">
        <v>-0.59265067545352412</v>
      </c>
      <c r="E1232">
        <v>-0.15667261915589129</v>
      </c>
      <c r="F1232">
        <v>1.2853760107579779</v>
      </c>
      <c r="G1232">
        <v>5</v>
      </c>
      <c r="H1232">
        <v>2</v>
      </c>
      <c r="I1232">
        <v>3</v>
      </c>
      <c r="J1232">
        <v>5</v>
      </c>
    </row>
    <row r="1233" spans="1:10" x14ac:dyDescent="0.25">
      <c r="A1233" t="s">
        <v>5260</v>
      </c>
      <c r="B1233">
        <v>1573</v>
      </c>
      <c r="C1233">
        <v>2.3583718307077652</v>
      </c>
      <c r="D1233">
        <v>-0.46768728724732456</v>
      </c>
      <c r="E1233">
        <v>2.7862630468484442</v>
      </c>
      <c r="F1233">
        <v>-0.36622431592325672</v>
      </c>
      <c r="G1233">
        <v>5</v>
      </c>
      <c r="H1233">
        <v>2</v>
      </c>
      <c r="I1233">
        <v>5</v>
      </c>
      <c r="J1233">
        <v>3</v>
      </c>
    </row>
    <row r="1234" spans="1:10" x14ac:dyDescent="0.25">
      <c r="A1234" t="s">
        <v>5261</v>
      </c>
      <c r="B1234">
        <v>958</v>
      </c>
      <c r="C1234">
        <v>2.076899065550343</v>
      </c>
      <c r="D1234">
        <v>-0.63195542594203202</v>
      </c>
      <c r="E1234">
        <v>0.8812372304406102</v>
      </c>
      <c r="F1234">
        <v>-0.57259327859056786</v>
      </c>
      <c r="G1234">
        <v>5</v>
      </c>
      <c r="H1234">
        <v>2</v>
      </c>
      <c r="I1234">
        <v>5</v>
      </c>
      <c r="J1234">
        <v>2</v>
      </c>
    </row>
    <row r="1235" spans="1:10" x14ac:dyDescent="0.25">
      <c r="A1235" t="s">
        <v>5262</v>
      </c>
      <c r="B1235">
        <v>923</v>
      </c>
      <c r="C1235">
        <v>1.4919136860683098</v>
      </c>
      <c r="D1235">
        <v>1.7913149680499838</v>
      </c>
      <c r="E1235">
        <v>-0.78125552844696566</v>
      </c>
      <c r="F1235">
        <v>0.55322597418908936</v>
      </c>
      <c r="G1235">
        <v>5</v>
      </c>
      <c r="H1235">
        <v>5</v>
      </c>
      <c r="I1235">
        <v>1</v>
      </c>
      <c r="J1235">
        <v>4</v>
      </c>
    </row>
    <row r="1236" spans="1:10" x14ac:dyDescent="0.25">
      <c r="A1236" t="s">
        <v>5263</v>
      </c>
      <c r="B1236">
        <v>1173</v>
      </c>
      <c r="C1236">
        <v>-0.16596252512545523</v>
      </c>
      <c r="D1236">
        <v>0.19452760794992052</v>
      </c>
      <c r="E1236">
        <v>-0.60092268772377</v>
      </c>
      <c r="F1236">
        <v>-3.1976212182795449E-2</v>
      </c>
      <c r="G1236">
        <v>3</v>
      </c>
      <c r="H1236">
        <v>4</v>
      </c>
      <c r="I1236">
        <v>2</v>
      </c>
      <c r="J1236">
        <v>3</v>
      </c>
    </row>
    <row r="1237" spans="1:10" x14ac:dyDescent="0.25">
      <c r="A1237" t="s">
        <v>5264</v>
      </c>
      <c r="B1237">
        <v>1312</v>
      </c>
      <c r="C1237">
        <v>-0.62694848965545913</v>
      </c>
      <c r="D1237">
        <v>-0.69382627522574469</v>
      </c>
      <c r="E1237">
        <v>0.34578361938838875</v>
      </c>
      <c r="F1237">
        <v>-0.57278843147994307</v>
      </c>
      <c r="G1237">
        <v>2</v>
      </c>
      <c r="H1237">
        <v>2</v>
      </c>
      <c r="I1237">
        <v>4</v>
      </c>
      <c r="J1237">
        <v>2</v>
      </c>
    </row>
    <row r="1238" spans="1:10" x14ac:dyDescent="0.25">
      <c r="A1238" t="s">
        <v>5265</v>
      </c>
      <c r="B1238">
        <v>489</v>
      </c>
      <c r="C1238">
        <v>0.48327237782625926</v>
      </c>
      <c r="D1238">
        <v>0.7322661031135238</v>
      </c>
      <c r="E1238">
        <v>-1.5277567456496521</v>
      </c>
      <c r="F1238">
        <v>8.7200676172269009E-2</v>
      </c>
      <c r="G1238">
        <v>4</v>
      </c>
      <c r="H1238">
        <v>5</v>
      </c>
      <c r="I1238">
        <v>1</v>
      </c>
      <c r="J1238">
        <v>4</v>
      </c>
    </row>
    <row r="1239" spans="1:10" x14ac:dyDescent="0.25">
      <c r="A1239" t="s">
        <v>5266</v>
      </c>
      <c r="B1239">
        <v>1331</v>
      </c>
      <c r="C1239">
        <v>1.8164630944277449E-2</v>
      </c>
      <c r="D1239">
        <v>-0.49549415088974585</v>
      </c>
      <c r="E1239">
        <v>6.0710733773739492E-2</v>
      </c>
      <c r="F1239">
        <v>-0.43211516733812855</v>
      </c>
      <c r="G1239">
        <v>4</v>
      </c>
      <c r="H1239">
        <v>2</v>
      </c>
      <c r="I1239">
        <v>3</v>
      </c>
      <c r="J1239">
        <v>3</v>
      </c>
    </row>
    <row r="1240" spans="1:10" x14ac:dyDescent="0.25">
      <c r="A1240" t="s">
        <v>5267</v>
      </c>
      <c r="B1240">
        <v>1119</v>
      </c>
      <c r="C1240">
        <v>0.19455526433367684</v>
      </c>
      <c r="D1240">
        <v>-0.28873342868199103</v>
      </c>
      <c r="E1240">
        <v>-5.6453883954157812E-2</v>
      </c>
      <c r="F1240">
        <v>0.13366171831894474</v>
      </c>
      <c r="G1240">
        <v>4</v>
      </c>
      <c r="H1240">
        <v>3</v>
      </c>
      <c r="I1240">
        <v>3</v>
      </c>
      <c r="J1240">
        <v>4</v>
      </c>
    </row>
    <row r="1241" spans="1:10" x14ac:dyDescent="0.25">
      <c r="A1241" t="s">
        <v>5268</v>
      </c>
      <c r="B1241">
        <v>1071</v>
      </c>
      <c r="C1241">
        <v>-0.16429167244266041</v>
      </c>
      <c r="D1241">
        <v>8.926382883218581E-2</v>
      </c>
      <c r="E1241">
        <v>-0.24617599396575085</v>
      </c>
      <c r="F1241">
        <v>-0.27552722565692456</v>
      </c>
      <c r="G1241">
        <v>3</v>
      </c>
      <c r="H1241">
        <v>4</v>
      </c>
      <c r="I1241">
        <v>3</v>
      </c>
      <c r="J1241">
        <v>3</v>
      </c>
    </row>
    <row r="1242" spans="1:10" x14ac:dyDescent="0.25">
      <c r="A1242" t="s">
        <v>5269</v>
      </c>
      <c r="B1242">
        <v>1172</v>
      </c>
      <c r="C1242">
        <v>0.78989020235994878</v>
      </c>
      <c r="D1242">
        <v>-0.38508849006434998</v>
      </c>
      <c r="E1242">
        <v>-0.53298808039698919</v>
      </c>
      <c r="F1242">
        <v>-0.12580348821237941</v>
      </c>
      <c r="G1242">
        <v>5</v>
      </c>
      <c r="H1242">
        <v>3</v>
      </c>
      <c r="I1242">
        <v>2</v>
      </c>
      <c r="J1242">
        <v>3</v>
      </c>
    </row>
    <row r="1243" spans="1:10" x14ac:dyDescent="0.25">
      <c r="A1243" t="s">
        <v>5270</v>
      </c>
      <c r="B1243">
        <v>1095</v>
      </c>
      <c r="C1243">
        <v>-0.68584248858631447</v>
      </c>
      <c r="D1243">
        <v>-0.69918330332065914</v>
      </c>
      <c r="E1243">
        <v>8.724695109577886E-3</v>
      </c>
      <c r="F1243">
        <v>-0.27470360791545584</v>
      </c>
      <c r="G1243">
        <v>2</v>
      </c>
      <c r="H1243">
        <v>2</v>
      </c>
      <c r="I1243">
        <v>3</v>
      </c>
      <c r="J1243">
        <v>3</v>
      </c>
    </row>
    <row r="1244" spans="1:10" x14ac:dyDescent="0.25">
      <c r="A1244" t="s">
        <v>5271</v>
      </c>
      <c r="B1244">
        <v>1150</v>
      </c>
      <c r="C1244">
        <v>-0.66283380952536353</v>
      </c>
      <c r="D1244">
        <v>-1.0135260508301134</v>
      </c>
      <c r="E1244">
        <v>0.26849980954599267</v>
      </c>
      <c r="F1244">
        <v>-0.61858957155316108</v>
      </c>
      <c r="G1244">
        <v>2</v>
      </c>
      <c r="H1244">
        <v>1</v>
      </c>
      <c r="I1244">
        <v>4</v>
      </c>
      <c r="J1244">
        <v>2</v>
      </c>
    </row>
    <row r="1245" spans="1:10" x14ac:dyDescent="0.25">
      <c r="A1245" t="s">
        <v>5272</v>
      </c>
      <c r="B1245">
        <v>1592</v>
      </c>
      <c r="C1245">
        <v>2.4493674934161609</v>
      </c>
      <c r="D1245">
        <v>0.20872070365671125</v>
      </c>
      <c r="E1245">
        <v>0.2251139250874879</v>
      </c>
      <c r="F1245">
        <v>0.4026155026213134</v>
      </c>
      <c r="G1245">
        <v>5</v>
      </c>
      <c r="H1245">
        <v>4</v>
      </c>
      <c r="I1245">
        <v>4</v>
      </c>
      <c r="J1245">
        <v>4</v>
      </c>
    </row>
    <row r="1246" spans="1:10" x14ac:dyDescent="0.25">
      <c r="A1246" t="s">
        <v>5273</v>
      </c>
      <c r="B1246">
        <v>972</v>
      </c>
      <c r="C1246">
        <v>2.505931182958002</v>
      </c>
      <c r="D1246">
        <v>0.12771195865120283</v>
      </c>
      <c r="E1246">
        <v>-0.1576829625430044</v>
      </c>
      <c r="F1246">
        <v>0.61604494897625417</v>
      </c>
      <c r="G1246">
        <v>5</v>
      </c>
      <c r="H1246">
        <v>4</v>
      </c>
      <c r="I1246">
        <v>3</v>
      </c>
      <c r="J1246">
        <v>4</v>
      </c>
    </row>
    <row r="1247" spans="1:10" x14ac:dyDescent="0.25">
      <c r="A1247" t="s">
        <v>5274</v>
      </c>
      <c r="B1247">
        <v>1215</v>
      </c>
      <c r="C1247">
        <v>2.0807379270466142</v>
      </c>
      <c r="D1247">
        <v>0.67675835498368575</v>
      </c>
      <c r="E1247">
        <v>1.1705623433503256</v>
      </c>
      <c r="F1247">
        <v>0.60146556751707847</v>
      </c>
      <c r="G1247">
        <v>5</v>
      </c>
      <c r="H1247">
        <v>4</v>
      </c>
      <c r="I1247">
        <v>5</v>
      </c>
      <c r="J1247">
        <v>4</v>
      </c>
    </row>
    <row r="1248" spans="1:10" x14ac:dyDescent="0.25">
      <c r="A1248" t="s">
        <v>5275</v>
      </c>
      <c r="B1248">
        <v>1852</v>
      </c>
      <c r="C1248">
        <v>1.0058400147805548</v>
      </c>
      <c r="D1248">
        <v>1.1905452469559388</v>
      </c>
      <c r="E1248">
        <v>-1.2422045652994873</v>
      </c>
      <c r="F1248">
        <v>1.5285914908772686</v>
      </c>
      <c r="G1248">
        <v>5</v>
      </c>
      <c r="H1248">
        <v>5</v>
      </c>
      <c r="I1248">
        <v>1</v>
      </c>
      <c r="J1248">
        <v>5</v>
      </c>
    </row>
    <row r="1249" spans="1:10" x14ac:dyDescent="0.25">
      <c r="A1249" t="s">
        <v>5276</v>
      </c>
      <c r="B1249">
        <v>1223</v>
      </c>
      <c r="C1249">
        <v>2.1891991068693293</v>
      </c>
      <c r="D1249">
        <v>1.7042328572128589</v>
      </c>
      <c r="E1249">
        <v>-0.67465332931352129</v>
      </c>
      <c r="F1249">
        <v>1.5947150868034841</v>
      </c>
      <c r="G1249">
        <v>5</v>
      </c>
      <c r="H1249">
        <v>5</v>
      </c>
      <c r="I1249">
        <v>2</v>
      </c>
      <c r="J1249">
        <v>5</v>
      </c>
    </row>
    <row r="1250" spans="1:10" x14ac:dyDescent="0.25">
      <c r="A1250" t="s">
        <v>5277</v>
      </c>
      <c r="B1250">
        <v>921</v>
      </c>
      <c r="C1250">
        <v>0.63184752783735965</v>
      </c>
      <c r="D1250">
        <v>-0.28839694320544673</v>
      </c>
      <c r="E1250">
        <v>1.8095252091006853</v>
      </c>
      <c r="F1250">
        <v>-0.18540029834329785</v>
      </c>
      <c r="G1250">
        <v>4</v>
      </c>
      <c r="H1250">
        <v>3</v>
      </c>
      <c r="I1250">
        <v>5</v>
      </c>
      <c r="J1250">
        <v>3</v>
      </c>
    </row>
    <row r="1251" spans="1:10" x14ac:dyDescent="0.25">
      <c r="A1251" t="s">
        <v>5278</v>
      </c>
      <c r="B1251">
        <v>1124</v>
      </c>
      <c r="C1251">
        <v>-0.63020895690056289</v>
      </c>
      <c r="D1251">
        <v>-1.2359465682635924</v>
      </c>
      <c r="E1251">
        <v>0.29625407304169166</v>
      </c>
      <c r="F1251">
        <v>-0.33757191124955538</v>
      </c>
      <c r="G1251">
        <v>2</v>
      </c>
      <c r="H1251">
        <v>1</v>
      </c>
      <c r="I1251">
        <v>4</v>
      </c>
      <c r="J1251">
        <v>3</v>
      </c>
    </row>
    <row r="1252" spans="1:10" x14ac:dyDescent="0.25">
      <c r="A1252" t="s">
        <v>5279</v>
      </c>
      <c r="B1252">
        <v>1098</v>
      </c>
      <c r="C1252">
        <v>0.90793371752253482</v>
      </c>
      <c r="D1252">
        <v>-0.42290079566678529</v>
      </c>
      <c r="E1252">
        <v>-0.32925806858874518</v>
      </c>
      <c r="F1252">
        <v>0.88300122202681508</v>
      </c>
      <c r="G1252">
        <v>5</v>
      </c>
      <c r="H1252">
        <v>2</v>
      </c>
      <c r="I1252">
        <v>2</v>
      </c>
      <c r="J1252">
        <v>4</v>
      </c>
    </row>
    <row r="1253" spans="1:10" x14ac:dyDescent="0.25">
      <c r="A1253" t="s">
        <v>5280</v>
      </c>
      <c r="B1253">
        <v>506</v>
      </c>
      <c r="C1253">
        <v>-0.87323161579234576</v>
      </c>
      <c r="D1253">
        <v>-1.4895695689543509</v>
      </c>
      <c r="E1253">
        <v>0.80286774030856112</v>
      </c>
      <c r="F1253">
        <v>-0.37756372966919916</v>
      </c>
      <c r="G1253">
        <v>1</v>
      </c>
      <c r="H1253">
        <v>1</v>
      </c>
      <c r="I1253">
        <v>5</v>
      </c>
      <c r="J1253">
        <v>3</v>
      </c>
    </row>
    <row r="1254" spans="1:10" x14ac:dyDescent="0.25">
      <c r="A1254" t="s">
        <v>5281</v>
      </c>
      <c r="B1254">
        <v>578</v>
      </c>
      <c r="C1254">
        <v>0.84670962742550571</v>
      </c>
      <c r="D1254">
        <v>3.089554291236392</v>
      </c>
      <c r="E1254">
        <v>-0.92277456826846704</v>
      </c>
      <c r="F1254">
        <v>0.58737848631400325</v>
      </c>
      <c r="G1254">
        <v>5</v>
      </c>
      <c r="H1254">
        <v>5</v>
      </c>
      <c r="I1254">
        <v>1</v>
      </c>
      <c r="J1254">
        <v>4</v>
      </c>
    </row>
    <row r="1255" spans="1:10" x14ac:dyDescent="0.25">
      <c r="A1255" t="s">
        <v>5282</v>
      </c>
      <c r="B1255">
        <v>480</v>
      </c>
      <c r="C1255">
        <v>-0.83376204886553529</v>
      </c>
      <c r="D1255">
        <v>-1.3529224801796822</v>
      </c>
      <c r="E1255">
        <v>0.40585751510904972</v>
      </c>
      <c r="F1255">
        <v>-0.43428607546953535</v>
      </c>
      <c r="G1255">
        <v>1</v>
      </c>
      <c r="H1255">
        <v>1</v>
      </c>
      <c r="I1255">
        <v>4</v>
      </c>
      <c r="J1255">
        <v>3</v>
      </c>
    </row>
    <row r="1256" spans="1:10" x14ac:dyDescent="0.25">
      <c r="A1256" t="s">
        <v>5283</v>
      </c>
      <c r="B1256">
        <v>502</v>
      </c>
      <c r="C1256">
        <v>-0.14750116899671162</v>
      </c>
      <c r="D1256">
        <v>-0.73016167196720594</v>
      </c>
      <c r="E1256">
        <v>0.3907748872140368</v>
      </c>
      <c r="F1256">
        <v>-0.30610574479831265</v>
      </c>
      <c r="G1256">
        <v>3</v>
      </c>
      <c r="H1256">
        <v>2</v>
      </c>
      <c r="I1256">
        <v>4</v>
      </c>
      <c r="J1256">
        <v>3</v>
      </c>
    </row>
    <row r="1257" spans="1:10" x14ac:dyDescent="0.25">
      <c r="A1257" t="s">
        <v>5284</v>
      </c>
      <c r="B1257">
        <v>634</v>
      </c>
      <c r="C1257">
        <v>0.29979382214384143</v>
      </c>
      <c r="D1257">
        <v>-0.9545811243699357</v>
      </c>
      <c r="E1257">
        <v>-0.63711272464366964</v>
      </c>
      <c r="F1257">
        <v>-0.33744192962715119</v>
      </c>
      <c r="G1257">
        <v>4</v>
      </c>
      <c r="H1257">
        <v>1</v>
      </c>
      <c r="I1257">
        <v>2</v>
      </c>
      <c r="J1257">
        <v>3</v>
      </c>
    </row>
    <row r="1258" spans="1:10" x14ac:dyDescent="0.25">
      <c r="A1258" t="s">
        <v>5285</v>
      </c>
      <c r="B1258">
        <v>652</v>
      </c>
      <c r="C1258">
        <v>0.85152352563894151</v>
      </c>
      <c r="D1258">
        <v>-0.84002640797355999</v>
      </c>
      <c r="E1258">
        <v>-0.5415207902492869</v>
      </c>
      <c r="F1258">
        <v>-0.73993223521142659</v>
      </c>
      <c r="G1258">
        <v>5</v>
      </c>
      <c r="H1258">
        <v>1</v>
      </c>
      <c r="I1258">
        <v>2</v>
      </c>
      <c r="J1258">
        <v>2</v>
      </c>
    </row>
    <row r="1259" spans="1:10" x14ac:dyDescent="0.25">
      <c r="A1259" t="s">
        <v>5286</v>
      </c>
      <c r="B1259">
        <v>595</v>
      </c>
      <c r="C1259">
        <v>-4.7838973923167299E-2</v>
      </c>
      <c r="D1259">
        <v>-0.6836208432382983</v>
      </c>
      <c r="E1259">
        <v>0.96796559629466705</v>
      </c>
      <c r="F1259">
        <v>0.40989105007284515</v>
      </c>
      <c r="G1259">
        <v>3</v>
      </c>
      <c r="H1259">
        <v>2</v>
      </c>
      <c r="I1259">
        <v>5</v>
      </c>
      <c r="J1259">
        <v>4</v>
      </c>
    </row>
    <row r="1260" spans="1:10" x14ac:dyDescent="0.25">
      <c r="A1260" t="s">
        <v>5287</v>
      </c>
      <c r="B1260">
        <v>410</v>
      </c>
      <c r="C1260">
        <v>-0.37083890314831347</v>
      </c>
      <c r="D1260">
        <v>0.13386945602487199</v>
      </c>
      <c r="E1260">
        <v>0.23193422553710435</v>
      </c>
      <c r="F1260">
        <v>-0.31772423368225639</v>
      </c>
      <c r="G1260">
        <v>3</v>
      </c>
      <c r="H1260">
        <v>4</v>
      </c>
      <c r="I1260">
        <v>4</v>
      </c>
      <c r="J1260">
        <v>3</v>
      </c>
    </row>
    <row r="1261" spans="1:10" x14ac:dyDescent="0.25">
      <c r="A1261" t="s">
        <v>5288</v>
      </c>
      <c r="B1261">
        <v>757</v>
      </c>
      <c r="C1261">
        <v>-0.65963297804730847</v>
      </c>
      <c r="D1261">
        <v>-0.99596509512019915</v>
      </c>
      <c r="E1261">
        <v>-0.68088752799651486</v>
      </c>
      <c r="F1261">
        <v>-0.14470974459491429</v>
      </c>
      <c r="G1261">
        <v>2</v>
      </c>
      <c r="H1261">
        <v>1</v>
      </c>
      <c r="I1261">
        <v>2</v>
      </c>
      <c r="J1261">
        <v>3</v>
      </c>
    </row>
    <row r="1262" spans="1:10" x14ac:dyDescent="0.25">
      <c r="A1262" t="s">
        <v>5289</v>
      </c>
      <c r="B1262">
        <v>484</v>
      </c>
      <c r="C1262">
        <v>-0.18389267945894944</v>
      </c>
      <c r="D1262">
        <v>-4.9983896782185788E-2</v>
      </c>
      <c r="E1262">
        <v>-1.3039646403690313</v>
      </c>
      <c r="F1262">
        <v>0.4094531908610114</v>
      </c>
      <c r="G1262">
        <v>3</v>
      </c>
      <c r="H1262">
        <v>3</v>
      </c>
      <c r="I1262">
        <v>1</v>
      </c>
      <c r="J1262">
        <v>4</v>
      </c>
    </row>
    <row r="1263" spans="1:10" x14ac:dyDescent="0.25">
      <c r="A1263" t="s">
        <v>5290</v>
      </c>
      <c r="B1263">
        <v>810</v>
      </c>
      <c r="C1263">
        <v>-0.35857507734598731</v>
      </c>
      <c r="D1263">
        <v>0.28087032201842216</v>
      </c>
      <c r="E1263">
        <v>-1.0132568985415754E-2</v>
      </c>
      <c r="F1263">
        <v>-4.0807520981394924E-2</v>
      </c>
      <c r="G1263">
        <v>3</v>
      </c>
      <c r="H1263">
        <v>4</v>
      </c>
      <c r="I1263">
        <v>3</v>
      </c>
      <c r="J1263">
        <v>3</v>
      </c>
    </row>
    <row r="1264" spans="1:10" x14ac:dyDescent="0.25">
      <c r="A1264" t="s">
        <v>5291</v>
      </c>
      <c r="B1264">
        <v>1389</v>
      </c>
      <c r="C1264">
        <v>1.2236218533963792</v>
      </c>
      <c r="D1264">
        <v>-1.0100236876160944</v>
      </c>
      <c r="E1264">
        <v>1.1532295960965457</v>
      </c>
      <c r="F1264">
        <v>-0.50187510454967832</v>
      </c>
      <c r="G1264">
        <v>5</v>
      </c>
      <c r="H1264">
        <v>1</v>
      </c>
      <c r="I1264">
        <v>5</v>
      </c>
      <c r="J1264">
        <v>2</v>
      </c>
    </row>
    <row r="1265" spans="1:10" x14ac:dyDescent="0.25">
      <c r="A1265" t="s">
        <v>5292</v>
      </c>
      <c r="B1265">
        <v>416</v>
      </c>
      <c r="C1265">
        <v>2.9746529646514679</v>
      </c>
      <c r="D1265">
        <v>3.2275523267224909E-2</v>
      </c>
      <c r="E1265">
        <v>-2.0082478310081529</v>
      </c>
      <c r="F1265">
        <v>1.0083014491102094</v>
      </c>
      <c r="G1265">
        <v>5</v>
      </c>
      <c r="H1265">
        <v>4</v>
      </c>
      <c r="I1265">
        <v>1</v>
      </c>
      <c r="J1265">
        <v>5</v>
      </c>
    </row>
    <row r="1266" spans="1:10" x14ac:dyDescent="0.25">
      <c r="A1266" t="s">
        <v>5293</v>
      </c>
      <c r="B1266">
        <v>684</v>
      </c>
      <c r="C1266">
        <v>2.4974013341408687</v>
      </c>
      <c r="D1266">
        <v>0.88114421723145819</v>
      </c>
      <c r="E1266">
        <v>-1.5588017307034929</v>
      </c>
      <c r="F1266">
        <v>1.2216812332960272</v>
      </c>
      <c r="G1266">
        <v>5</v>
      </c>
      <c r="H1266">
        <v>5</v>
      </c>
      <c r="I1266">
        <v>1</v>
      </c>
      <c r="J1266">
        <v>5</v>
      </c>
    </row>
    <row r="1267" spans="1:10" x14ac:dyDescent="0.25">
      <c r="A1267" t="s">
        <v>5294</v>
      </c>
      <c r="B1267">
        <v>247</v>
      </c>
      <c r="C1267">
        <v>0.45907233459886621</v>
      </c>
      <c r="D1267">
        <v>-0.14617952313640475</v>
      </c>
      <c r="E1267">
        <v>-1.1826779069475477</v>
      </c>
      <c r="F1267">
        <v>0.89633637644366682</v>
      </c>
      <c r="G1267">
        <v>4</v>
      </c>
      <c r="H1267">
        <v>3</v>
      </c>
      <c r="I1267">
        <v>1</v>
      </c>
      <c r="J1267">
        <v>5</v>
      </c>
    </row>
    <row r="1268" spans="1:10" x14ac:dyDescent="0.25">
      <c r="A1268" t="s">
        <v>5295</v>
      </c>
      <c r="B1268">
        <v>808</v>
      </c>
      <c r="C1268">
        <v>0.50190669728501758</v>
      </c>
      <c r="D1268">
        <v>1.0515036846546548</v>
      </c>
      <c r="E1268">
        <v>-1.1007146443286349</v>
      </c>
      <c r="F1268">
        <v>0.63710828281278953</v>
      </c>
      <c r="G1268">
        <v>4</v>
      </c>
      <c r="H1268">
        <v>5</v>
      </c>
      <c r="I1268">
        <v>1</v>
      </c>
      <c r="J1268">
        <v>4</v>
      </c>
    </row>
    <row r="1269" spans="1:10" x14ac:dyDescent="0.25">
      <c r="A1269" t="s">
        <v>5296</v>
      </c>
      <c r="B1269">
        <v>864</v>
      </c>
      <c r="C1269">
        <v>-8.4013231969279553E-3</v>
      </c>
      <c r="D1269">
        <v>-0.96377147558733467</v>
      </c>
      <c r="E1269">
        <v>-2.4837603352991979E-2</v>
      </c>
      <c r="F1269">
        <v>-0.4613996101156807</v>
      </c>
      <c r="G1269">
        <v>4</v>
      </c>
      <c r="H1269">
        <v>1</v>
      </c>
      <c r="I1269">
        <v>3</v>
      </c>
      <c r="J1269">
        <v>3</v>
      </c>
    </row>
    <row r="1270" spans="1:10" x14ac:dyDescent="0.25">
      <c r="A1270" t="s">
        <v>5297</v>
      </c>
      <c r="B1270">
        <v>343</v>
      </c>
      <c r="C1270">
        <v>-1.1690095098634714</v>
      </c>
      <c r="D1270">
        <v>-1.5390490387204874</v>
      </c>
      <c r="E1270">
        <v>-0.17103593442169659</v>
      </c>
      <c r="F1270">
        <v>-0.5029791999475457</v>
      </c>
      <c r="G1270">
        <v>1</v>
      </c>
      <c r="H1270">
        <v>1</v>
      </c>
      <c r="I1270">
        <v>3</v>
      </c>
      <c r="J1270">
        <v>2</v>
      </c>
    </row>
    <row r="1271" spans="1:10" x14ac:dyDescent="0.25">
      <c r="A1271" t="s">
        <v>5298</v>
      </c>
      <c r="B1271">
        <v>298</v>
      </c>
      <c r="C1271">
        <v>-1.2273104003670559</v>
      </c>
      <c r="D1271">
        <v>-1.2328873121709887</v>
      </c>
      <c r="E1271">
        <v>-0.10727560056166194</v>
      </c>
      <c r="F1271">
        <v>-0.29777058671444845</v>
      </c>
      <c r="G1271">
        <v>1</v>
      </c>
      <c r="H1271">
        <v>1</v>
      </c>
      <c r="I1271">
        <v>3</v>
      </c>
      <c r="J1271">
        <v>3</v>
      </c>
    </row>
    <row r="1272" spans="1:10" x14ac:dyDescent="0.25">
      <c r="A1272" t="s">
        <v>5299</v>
      </c>
      <c r="B1272">
        <v>473</v>
      </c>
      <c r="C1272">
        <v>0.47500153593724737</v>
      </c>
      <c r="D1272">
        <v>-1.1168457698236449</v>
      </c>
      <c r="E1272">
        <v>-0.75025929549548909</v>
      </c>
      <c r="F1272">
        <v>-0.3750661183657098</v>
      </c>
      <c r="G1272">
        <v>4</v>
      </c>
      <c r="H1272">
        <v>1</v>
      </c>
      <c r="I1272">
        <v>1</v>
      </c>
      <c r="J1272">
        <v>3</v>
      </c>
    </row>
    <row r="1273" spans="1:10" x14ac:dyDescent="0.25">
      <c r="A1273" t="s">
        <v>5300</v>
      </c>
      <c r="B1273">
        <v>1654</v>
      </c>
      <c r="C1273">
        <v>1.8739042631716014</v>
      </c>
      <c r="D1273">
        <v>-0.62624038232940826</v>
      </c>
      <c r="E1273">
        <v>-0.31425674925963587</v>
      </c>
      <c r="F1273">
        <v>0.29009700883724365</v>
      </c>
      <c r="G1273">
        <v>5</v>
      </c>
      <c r="H1273">
        <v>2</v>
      </c>
      <c r="I1273">
        <v>2</v>
      </c>
      <c r="J1273">
        <v>4</v>
      </c>
    </row>
    <row r="1274" spans="1:10" x14ac:dyDescent="0.25">
      <c r="A1274" t="s">
        <v>5301</v>
      </c>
      <c r="B1274">
        <v>414</v>
      </c>
      <c r="C1274">
        <v>-0.91994904349013518</v>
      </c>
      <c r="D1274">
        <v>-1.3188739816104535</v>
      </c>
      <c r="E1274">
        <v>-1.5545464103405991E-2</v>
      </c>
      <c r="F1274">
        <v>-0.16225912150904626</v>
      </c>
      <c r="G1274">
        <v>1</v>
      </c>
      <c r="H1274">
        <v>1</v>
      </c>
      <c r="I1274">
        <v>3</v>
      </c>
      <c r="J1274">
        <v>3</v>
      </c>
    </row>
    <row r="1275" spans="1:10" x14ac:dyDescent="0.25">
      <c r="A1275" t="s">
        <v>5302</v>
      </c>
      <c r="B1275">
        <v>703</v>
      </c>
      <c r="C1275">
        <v>-0.80382384453519484</v>
      </c>
      <c r="D1275">
        <v>-1.1308906393526217</v>
      </c>
      <c r="E1275">
        <v>-0.4573878156509002</v>
      </c>
      <c r="F1275">
        <v>0.2638267796209835</v>
      </c>
      <c r="G1275">
        <v>2</v>
      </c>
      <c r="H1275">
        <v>1</v>
      </c>
      <c r="I1275">
        <v>2</v>
      </c>
      <c r="J1275">
        <v>4</v>
      </c>
    </row>
    <row r="1276" spans="1:10" x14ac:dyDescent="0.25">
      <c r="A1276" t="s">
        <v>5303</v>
      </c>
      <c r="B1276">
        <v>1217</v>
      </c>
      <c r="C1276">
        <v>-0.7993058036345787</v>
      </c>
      <c r="D1276">
        <v>-1.0546113249727025</v>
      </c>
      <c r="E1276">
        <v>-0.50969547537650051</v>
      </c>
      <c r="F1276">
        <v>-0.28387792683418078</v>
      </c>
      <c r="G1276">
        <v>2</v>
      </c>
      <c r="H1276">
        <v>1</v>
      </c>
      <c r="I1276">
        <v>2</v>
      </c>
      <c r="J1276">
        <v>3</v>
      </c>
    </row>
    <row r="1277" spans="1:10" x14ac:dyDescent="0.25">
      <c r="A1277" t="s">
        <v>5304</v>
      </c>
      <c r="B1277">
        <v>573</v>
      </c>
      <c r="C1277">
        <v>-0.33828424993061446</v>
      </c>
      <c r="D1277">
        <v>-0.52363103683193912</v>
      </c>
      <c r="E1277">
        <v>-1.2481841730596224</v>
      </c>
      <c r="F1277">
        <v>0.39819959064162308</v>
      </c>
      <c r="G1277">
        <v>3</v>
      </c>
      <c r="H1277">
        <v>2</v>
      </c>
      <c r="I1277">
        <v>1</v>
      </c>
      <c r="J1277">
        <v>4</v>
      </c>
    </row>
    <row r="1278" spans="1:10" x14ac:dyDescent="0.25">
      <c r="A1278" t="s">
        <v>5305</v>
      </c>
      <c r="B1278">
        <v>393</v>
      </c>
      <c r="C1278">
        <v>-0.35455642490326172</v>
      </c>
      <c r="D1278">
        <v>-1.202098026656331</v>
      </c>
      <c r="E1278">
        <v>-1.2103595632881123</v>
      </c>
      <c r="F1278">
        <v>-0.62283373722732827</v>
      </c>
      <c r="G1278">
        <v>3</v>
      </c>
      <c r="H1278">
        <v>1</v>
      </c>
      <c r="I1278">
        <v>1</v>
      </c>
      <c r="J1278">
        <v>2</v>
      </c>
    </row>
    <row r="1279" spans="1:10" x14ac:dyDescent="0.25">
      <c r="A1279" t="s">
        <v>5306</v>
      </c>
      <c r="B1279">
        <v>618</v>
      </c>
      <c r="C1279">
        <v>-0.62063947461182878</v>
      </c>
      <c r="D1279">
        <v>-1.0384021664920351</v>
      </c>
      <c r="E1279">
        <v>-0.99114158593663959</v>
      </c>
      <c r="F1279">
        <v>-0.24029889911713737</v>
      </c>
      <c r="G1279">
        <v>2</v>
      </c>
      <c r="H1279">
        <v>1</v>
      </c>
      <c r="I1279">
        <v>1</v>
      </c>
      <c r="J1279">
        <v>3</v>
      </c>
    </row>
    <row r="1280" spans="1:10" x14ac:dyDescent="0.25">
      <c r="A1280" t="s">
        <v>5307</v>
      </c>
      <c r="B1280">
        <v>737</v>
      </c>
      <c r="C1280">
        <v>-0.97275565663505104</v>
      </c>
      <c r="D1280">
        <v>-1.1978024206245639</v>
      </c>
      <c r="E1280">
        <v>-0.41374160013101269</v>
      </c>
      <c r="F1280">
        <v>0.13902771023973332</v>
      </c>
      <c r="G1280">
        <v>1</v>
      </c>
      <c r="H1280">
        <v>1</v>
      </c>
      <c r="I1280">
        <v>2</v>
      </c>
      <c r="J1280">
        <v>4</v>
      </c>
    </row>
    <row r="1281" spans="1:10" x14ac:dyDescent="0.25">
      <c r="A1281" t="s">
        <v>5308</v>
      </c>
      <c r="B1281">
        <v>331</v>
      </c>
      <c r="C1281">
        <v>-0.65192716441392684</v>
      </c>
      <c r="D1281">
        <v>-1.5815873180928799</v>
      </c>
      <c r="E1281">
        <v>6.9423597683457461E-2</v>
      </c>
      <c r="F1281">
        <v>-0.10908385266677384</v>
      </c>
      <c r="G1281">
        <v>2</v>
      </c>
      <c r="H1281">
        <v>1</v>
      </c>
      <c r="I1281">
        <v>4</v>
      </c>
      <c r="J1281">
        <v>3</v>
      </c>
    </row>
    <row r="1282" spans="1:10" x14ac:dyDescent="0.25">
      <c r="A1282" t="s">
        <v>5309</v>
      </c>
      <c r="B1282">
        <v>458</v>
      </c>
      <c r="C1282">
        <v>-1.2979390422793022</v>
      </c>
      <c r="D1282">
        <v>-0.55448366124082082</v>
      </c>
      <c r="E1282">
        <v>-0.71675586811420844</v>
      </c>
      <c r="F1282">
        <v>1.0109780325974156</v>
      </c>
      <c r="G1282">
        <v>1</v>
      </c>
      <c r="H1282">
        <v>2</v>
      </c>
      <c r="I1282">
        <v>1</v>
      </c>
      <c r="J1282">
        <v>5</v>
      </c>
    </row>
    <row r="1283" spans="1:10" x14ac:dyDescent="0.25">
      <c r="A1283" t="s">
        <v>5310</v>
      </c>
      <c r="B1283">
        <v>188</v>
      </c>
      <c r="C1283">
        <v>-1.5788757354639649</v>
      </c>
      <c r="D1283">
        <v>-0.52388330489216883</v>
      </c>
      <c r="E1283">
        <v>-6.5319360719803654E-2</v>
      </c>
      <c r="F1283">
        <v>0.31831043541652004</v>
      </c>
      <c r="G1283">
        <v>1</v>
      </c>
      <c r="H1283">
        <v>2</v>
      </c>
      <c r="I1283">
        <v>3</v>
      </c>
      <c r="J1283">
        <v>4</v>
      </c>
    </row>
    <row r="1284" spans="1:10" x14ac:dyDescent="0.25">
      <c r="A1284" t="s">
        <v>5311</v>
      </c>
      <c r="B1284">
        <v>744</v>
      </c>
      <c r="C1284">
        <v>2.7739558109585269</v>
      </c>
      <c r="D1284">
        <v>2.5418482280707297</v>
      </c>
      <c r="E1284">
        <v>1.881716629368823</v>
      </c>
      <c r="F1284">
        <v>0.90738894050983943</v>
      </c>
      <c r="G1284">
        <v>5</v>
      </c>
      <c r="H1284">
        <v>5</v>
      </c>
      <c r="I1284">
        <v>5</v>
      </c>
      <c r="J1284">
        <v>5</v>
      </c>
    </row>
    <row r="1285" spans="1:10" x14ac:dyDescent="0.25">
      <c r="A1285" t="s">
        <v>5312</v>
      </c>
      <c r="B1285">
        <v>739</v>
      </c>
      <c r="C1285">
        <v>0.86822365752762143</v>
      </c>
      <c r="D1285">
        <v>1.5413691307239432</v>
      </c>
      <c r="E1285">
        <v>-0.98847591755402375</v>
      </c>
      <c r="F1285">
        <v>1.4621194311044274</v>
      </c>
      <c r="G1285">
        <v>5</v>
      </c>
      <c r="H1285">
        <v>5</v>
      </c>
      <c r="I1285">
        <v>1</v>
      </c>
      <c r="J1285">
        <v>5</v>
      </c>
    </row>
    <row r="1286" spans="1:10" x14ac:dyDescent="0.25">
      <c r="A1286" t="s">
        <v>5313</v>
      </c>
      <c r="B1286">
        <v>323</v>
      </c>
      <c r="C1286">
        <v>2.2055309118476414</v>
      </c>
      <c r="D1286">
        <v>1.9407798393319091</v>
      </c>
      <c r="E1286">
        <v>-1.2776967719520149</v>
      </c>
      <c r="F1286">
        <v>1.014689034345428</v>
      </c>
      <c r="G1286">
        <v>5</v>
      </c>
      <c r="H1286">
        <v>5</v>
      </c>
      <c r="I1286">
        <v>1</v>
      </c>
      <c r="J1286">
        <v>5</v>
      </c>
    </row>
    <row r="1287" spans="1:10" x14ac:dyDescent="0.25">
      <c r="A1287" t="s">
        <v>5314</v>
      </c>
      <c r="B1287">
        <v>1607</v>
      </c>
      <c r="C1287">
        <v>2.5491892020160045</v>
      </c>
      <c r="D1287">
        <v>2.5211545679243179</v>
      </c>
      <c r="E1287">
        <v>-0.70089044940534817</v>
      </c>
      <c r="F1287">
        <v>1.5154814672466945</v>
      </c>
      <c r="G1287">
        <v>5</v>
      </c>
      <c r="H1287">
        <v>5</v>
      </c>
      <c r="I1287">
        <v>2</v>
      </c>
      <c r="J1287">
        <v>5</v>
      </c>
    </row>
    <row r="1288" spans="1:10" x14ac:dyDescent="0.25">
      <c r="A1288" t="s">
        <v>5315</v>
      </c>
      <c r="B1288">
        <v>656</v>
      </c>
      <c r="C1288">
        <v>-0.45888871853292157</v>
      </c>
      <c r="D1288">
        <v>-0.24009510836370446</v>
      </c>
      <c r="E1288">
        <v>0.21276682991864027</v>
      </c>
      <c r="F1288">
        <v>4.5333152562779949E-3</v>
      </c>
      <c r="G1288">
        <v>2</v>
      </c>
      <c r="H1288">
        <v>3</v>
      </c>
      <c r="I1288">
        <v>4</v>
      </c>
      <c r="J1288">
        <v>3</v>
      </c>
    </row>
    <row r="1289" spans="1:10" x14ac:dyDescent="0.25">
      <c r="A1289" t="s">
        <v>5316</v>
      </c>
      <c r="B1289">
        <v>4316</v>
      </c>
      <c r="C1289">
        <v>-5.0087825418852483E-3</v>
      </c>
      <c r="D1289">
        <v>-1.0986299395574288</v>
      </c>
      <c r="E1289">
        <v>-1.272442130751855</v>
      </c>
      <c r="F1289">
        <v>0.75680284993179148</v>
      </c>
      <c r="G1289">
        <v>4</v>
      </c>
      <c r="H1289">
        <v>1</v>
      </c>
      <c r="I1289">
        <v>1</v>
      </c>
      <c r="J1289">
        <v>4</v>
      </c>
    </row>
    <row r="1290" spans="1:10" x14ac:dyDescent="0.25">
      <c r="A1290" t="s">
        <v>5317</v>
      </c>
      <c r="B1290">
        <v>430</v>
      </c>
      <c r="C1290">
        <v>-0.69525175464419409</v>
      </c>
      <c r="D1290">
        <v>-1.2240528508373478</v>
      </c>
      <c r="E1290">
        <v>-0.29979877398996174</v>
      </c>
      <c r="F1290">
        <v>-0.826774210171905</v>
      </c>
      <c r="G1290">
        <v>2</v>
      </c>
      <c r="H1290">
        <v>1</v>
      </c>
      <c r="I1290">
        <v>3</v>
      </c>
      <c r="J1290">
        <v>2</v>
      </c>
    </row>
    <row r="1291" spans="1:10" x14ac:dyDescent="0.25">
      <c r="A1291" t="s">
        <v>5318</v>
      </c>
      <c r="B1291">
        <v>372</v>
      </c>
      <c r="C1291">
        <v>-1.0837736504449034</v>
      </c>
      <c r="D1291">
        <v>-1.3341293404312859</v>
      </c>
      <c r="E1291">
        <v>-0.91061763405202722</v>
      </c>
      <c r="F1291">
        <v>-0.5447037860347943</v>
      </c>
      <c r="G1291">
        <v>1</v>
      </c>
      <c r="H1291">
        <v>1</v>
      </c>
      <c r="I1291">
        <v>1</v>
      </c>
      <c r="J1291">
        <v>2</v>
      </c>
    </row>
    <row r="1292" spans="1:10" x14ac:dyDescent="0.25">
      <c r="A1292" t="s">
        <v>5319</v>
      </c>
      <c r="B1292">
        <v>521</v>
      </c>
      <c r="C1292">
        <v>-1.1176250012121316</v>
      </c>
      <c r="D1292">
        <v>-1.38188255658516</v>
      </c>
      <c r="E1292">
        <v>-0.61132635989725603</v>
      </c>
      <c r="F1292">
        <v>-0.1281354081931958</v>
      </c>
      <c r="G1292">
        <v>1</v>
      </c>
      <c r="H1292">
        <v>1</v>
      </c>
      <c r="I1292">
        <v>2</v>
      </c>
      <c r="J1292">
        <v>3</v>
      </c>
    </row>
    <row r="1293" spans="1:10" x14ac:dyDescent="0.25">
      <c r="A1293" t="s">
        <v>5320</v>
      </c>
      <c r="B1293">
        <v>486</v>
      </c>
      <c r="C1293">
        <v>-1.2079451402841828</v>
      </c>
      <c r="D1293">
        <v>-1.438054086003441</v>
      </c>
      <c r="E1293">
        <v>-1.3401783123907229</v>
      </c>
      <c r="F1293">
        <v>0.15453264325560731</v>
      </c>
      <c r="G1293">
        <v>1</v>
      </c>
      <c r="H1293">
        <v>1</v>
      </c>
      <c r="I1293">
        <v>1</v>
      </c>
      <c r="J1293">
        <v>4</v>
      </c>
    </row>
    <row r="1294" spans="1:10" x14ac:dyDescent="0.25">
      <c r="A1294" t="s">
        <v>5321</v>
      </c>
      <c r="B1294">
        <v>358</v>
      </c>
      <c r="C1294">
        <v>-0.41523880907350963</v>
      </c>
      <c r="D1294">
        <v>-1.458451531083975</v>
      </c>
      <c r="E1294">
        <v>1.0008662642699631</v>
      </c>
      <c r="F1294">
        <v>0.19495917800851514</v>
      </c>
      <c r="G1294">
        <v>3</v>
      </c>
      <c r="H1294">
        <v>1</v>
      </c>
      <c r="I1294">
        <v>5</v>
      </c>
      <c r="J1294">
        <v>4</v>
      </c>
    </row>
    <row r="1295" spans="1:10" x14ac:dyDescent="0.25">
      <c r="A1295" t="s">
        <v>5322</v>
      </c>
      <c r="B1295">
        <v>477</v>
      </c>
      <c r="C1295">
        <v>-0.85617110497750826</v>
      </c>
      <c r="D1295">
        <v>-1.2025923436524479</v>
      </c>
      <c r="E1295">
        <v>-0.98915183435608767</v>
      </c>
      <c r="F1295">
        <v>-0.23430232642992921</v>
      </c>
      <c r="G1295">
        <v>1</v>
      </c>
      <c r="H1295">
        <v>1</v>
      </c>
      <c r="I1295">
        <v>1</v>
      </c>
      <c r="J1295">
        <v>3</v>
      </c>
    </row>
    <row r="1296" spans="1:10" x14ac:dyDescent="0.25">
      <c r="A1296" t="s">
        <v>5323</v>
      </c>
      <c r="B1296">
        <v>916</v>
      </c>
      <c r="C1296">
        <v>0.62805287782885111</v>
      </c>
      <c r="D1296">
        <v>-0.60394365044070142</v>
      </c>
      <c r="E1296">
        <v>0.44655171250913478</v>
      </c>
      <c r="F1296">
        <v>0.14476389693361308</v>
      </c>
      <c r="G1296">
        <v>4</v>
      </c>
      <c r="H1296">
        <v>2</v>
      </c>
      <c r="I1296">
        <v>4</v>
      </c>
      <c r="J1296">
        <v>4</v>
      </c>
    </row>
    <row r="1297" spans="1:10" x14ac:dyDescent="0.25">
      <c r="A1297" t="s">
        <v>5324</v>
      </c>
      <c r="B1297">
        <v>325</v>
      </c>
      <c r="C1297">
        <v>-0.52229396614886325</v>
      </c>
      <c r="D1297">
        <v>-1.3903322984865072</v>
      </c>
      <c r="E1297">
        <v>7.9480243456002825E-3</v>
      </c>
      <c r="F1297">
        <v>-0.48690230512063565</v>
      </c>
      <c r="G1297">
        <v>2</v>
      </c>
      <c r="H1297">
        <v>1</v>
      </c>
      <c r="I1297">
        <v>3</v>
      </c>
      <c r="J1297">
        <v>2</v>
      </c>
    </row>
    <row r="1298" spans="1:10" x14ac:dyDescent="0.25">
      <c r="A1298" t="s">
        <v>5325</v>
      </c>
      <c r="B1298">
        <v>419</v>
      </c>
      <c r="C1298">
        <v>-2.6876936995879785E-2</v>
      </c>
      <c r="D1298">
        <v>-0.61886613586194561</v>
      </c>
      <c r="E1298">
        <v>0.31656867071553219</v>
      </c>
      <c r="F1298">
        <v>3.2021520470801784E-2</v>
      </c>
      <c r="G1298">
        <v>3</v>
      </c>
      <c r="H1298">
        <v>2</v>
      </c>
      <c r="I1298">
        <v>4</v>
      </c>
      <c r="J1298">
        <v>3</v>
      </c>
    </row>
    <row r="1299" spans="1:10" x14ac:dyDescent="0.25">
      <c r="A1299" t="s">
        <v>5326</v>
      </c>
      <c r="B1299">
        <v>713</v>
      </c>
      <c r="C1299">
        <v>1.4277816023304033</v>
      </c>
      <c r="D1299">
        <v>1.4435231557344588</v>
      </c>
      <c r="E1299">
        <v>-0.81301477336973726</v>
      </c>
      <c r="F1299">
        <v>1.9977764984859794</v>
      </c>
      <c r="G1299">
        <v>5</v>
      </c>
      <c r="H1299">
        <v>5</v>
      </c>
      <c r="I1299">
        <v>1</v>
      </c>
      <c r="J1299">
        <v>5</v>
      </c>
    </row>
    <row r="1300" spans="1:10" x14ac:dyDescent="0.25">
      <c r="A1300" t="s">
        <v>5327</v>
      </c>
      <c r="B1300">
        <v>1060</v>
      </c>
      <c r="C1300">
        <v>1.4737659837005008</v>
      </c>
      <c r="D1300">
        <v>1.6690784373668341</v>
      </c>
      <c r="E1300">
        <v>9.4002351522185223E-2</v>
      </c>
      <c r="F1300">
        <v>1.8902584682097019</v>
      </c>
      <c r="G1300">
        <v>5</v>
      </c>
      <c r="H1300">
        <v>5</v>
      </c>
      <c r="I1300">
        <v>4</v>
      </c>
      <c r="J1300">
        <v>5</v>
      </c>
    </row>
    <row r="1301" spans="1:10" x14ac:dyDescent="0.25">
      <c r="A1301" t="s">
        <v>5328</v>
      </c>
      <c r="B1301">
        <v>672</v>
      </c>
      <c r="C1301">
        <v>1.6700899049934075</v>
      </c>
      <c r="D1301">
        <v>0.35293745630340989</v>
      </c>
      <c r="E1301">
        <v>-0.6197229008488836</v>
      </c>
      <c r="F1301">
        <v>0.63542429819376844</v>
      </c>
      <c r="G1301">
        <v>5</v>
      </c>
      <c r="H1301">
        <v>4</v>
      </c>
      <c r="I1301">
        <v>2</v>
      </c>
      <c r="J1301">
        <v>4</v>
      </c>
    </row>
    <row r="1302" spans="1:10" x14ac:dyDescent="0.25">
      <c r="A1302" t="s">
        <v>5329</v>
      </c>
      <c r="B1302">
        <v>490</v>
      </c>
      <c r="C1302">
        <v>1.6309667819651454</v>
      </c>
      <c r="D1302">
        <v>-1.3299676424176223</v>
      </c>
      <c r="E1302">
        <v>-1.2704843623730646</v>
      </c>
      <c r="F1302">
        <v>0.10379125549331364</v>
      </c>
      <c r="G1302">
        <v>5</v>
      </c>
      <c r="H1302">
        <v>1</v>
      </c>
      <c r="I1302">
        <v>1</v>
      </c>
      <c r="J1302">
        <v>4</v>
      </c>
    </row>
    <row r="1303" spans="1:10" x14ac:dyDescent="0.25">
      <c r="A1303" t="s">
        <v>5330</v>
      </c>
      <c r="B1303">
        <v>1014</v>
      </c>
      <c r="C1303">
        <v>0.91209725767916328</v>
      </c>
      <c r="D1303">
        <v>1.9269027321391201</v>
      </c>
      <c r="E1303">
        <v>-0.85712844639326013</v>
      </c>
      <c r="F1303">
        <v>0.95722110402860983</v>
      </c>
      <c r="G1303">
        <v>5</v>
      </c>
      <c r="H1303">
        <v>5</v>
      </c>
      <c r="I1303">
        <v>1</v>
      </c>
      <c r="J1303">
        <v>5</v>
      </c>
    </row>
    <row r="1304" spans="1:10" x14ac:dyDescent="0.25">
      <c r="A1304" t="s">
        <v>5331</v>
      </c>
      <c r="B1304">
        <v>850</v>
      </c>
      <c r="C1304">
        <v>1.7943274846655848</v>
      </c>
      <c r="D1304">
        <v>-0.65122167231921935</v>
      </c>
      <c r="E1304">
        <v>0.33801872760813223</v>
      </c>
      <c r="F1304">
        <v>0.14318796863876448</v>
      </c>
      <c r="G1304">
        <v>5</v>
      </c>
      <c r="H1304">
        <v>2</v>
      </c>
      <c r="I1304">
        <v>4</v>
      </c>
      <c r="J1304">
        <v>4</v>
      </c>
    </row>
    <row r="1305" spans="1:10" x14ac:dyDescent="0.25">
      <c r="A1305" t="s">
        <v>5332</v>
      </c>
      <c r="B1305">
        <v>383</v>
      </c>
      <c r="C1305">
        <v>9.8691065488811236E-3</v>
      </c>
      <c r="D1305">
        <v>-1.9452789997241913</v>
      </c>
      <c r="E1305">
        <v>-1.350574452663672</v>
      </c>
      <c r="F1305">
        <v>0.14203617246210445</v>
      </c>
      <c r="G1305">
        <v>4</v>
      </c>
      <c r="H1305">
        <v>1</v>
      </c>
      <c r="I1305">
        <v>1</v>
      </c>
      <c r="J1305">
        <v>4</v>
      </c>
    </row>
    <row r="1306" spans="1:10" x14ac:dyDescent="0.25">
      <c r="A1306" t="s">
        <v>5333</v>
      </c>
      <c r="B1306">
        <v>478</v>
      </c>
      <c r="C1306">
        <v>1.244207468857204</v>
      </c>
      <c r="D1306">
        <v>-0.81558283510332197</v>
      </c>
      <c r="E1306">
        <v>-0.85577538650130014</v>
      </c>
      <c r="F1306">
        <v>-0.44547559896484962</v>
      </c>
      <c r="G1306">
        <v>5</v>
      </c>
      <c r="H1306">
        <v>1</v>
      </c>
      <c r="I1306">
        <v>1</v>
      </c>
      <c r="J1306">
        <v>3</v>
      </c>
    </row>
    <row r="1307" spans="1:10" x14ac:dyDescent="0.25">
      <c r="A1307" t="s">
        <v>5334</v>
      </c>
      <c r="B1307">
        <v>208</v>
      </c>
      <c r="C1307">
        <v>2.3662238986418376</v>
      </c>
      <c r="D1307">
        <v>-2.2721357935295554</v>
      </c>
      <c r="E1307">
        <v>1.851732314997877</v>
      </c>
      <c r="F1307">
        <v>-0.7566044521193005</v>
      </c>
      <c r="G1307">
        <v>5</v>
      </c>
      <c r="H1307">
        <v>1</v>
      </c>
      <c r="I1307">
        <v>5</v>
      </c>
      <c r="J1307">
        <v>2</v>
      </c>
    </row>
    <row r="1308" spans="1:10" x14ac:dyDescent="0.25">
      <c r="A1308" t="s">
        <v>5335</v>
      </c>
      <c r="B1308">
        <v>528</v>
      </c>
      <c r="C1308">
        <v>2.1840377041116104</v>
      </c>
      <c r="D1308">
        <v>-1.5568162450473368</v>
      </c>
      <c r="E1308">
        <v>0.40231079830206701</v>
      </c>
      <c r="F1308">
        <v>-0.78808411787506549</v>
      </c>
      <c r="G1308">
        <v>5</v>
      </c>
      <c r="H1308">
        <v>1</v>
      </c>
      <c r="I1308">
        <v>4</v>
      </c>
      <c r="J1308">
        <v>2</v>
      </c>
    </row>
    <row r="1309" spans="1:10" x14ac:dyDescent="0.25">
      <c r="A1309" t="s">
        <v>5336</v>
      </c>
      <c r="B1309">
        <v>535</v>
      </c>
      <c r="C1309">
        <v>0.3908562319026852</v>
      </c>
      <c r="D1309">
        <v>-1.0285796492208512</v>
      </c>
      <c r="E1309">
        <v>-0.24489364295669031</v>
      </c>
      <c r="F1309">
        <v>-0.51154699481715615</v>
      </c>
      <c r="G1309">
        <v>4</v>
      </c>
      <c r="H1309">
        <v>1</v>
      </c>
      <c r="I1309">
        <v>3</v>
      </c>
      <c r="J1309">
        <v>2</v>
      </c>
    </row>
    <row r="1310" spans="1:10" x14ac:dyDescent="0.25">
      <c r="A1310" t="s">
        <v>5337</v>
      </c>
      <c r="B1310">
        <v>373</v>
      </c>
      <c r="C1310">
        <v>1.3371989605207968</v>
      </c>
      <c r="D1310">
        <v>-1.3760814357003828</v>
      </c>
      <c r="E1310">
        <v>4.280965593096651</v>
      </c>
      <c r="F1310">
        <v>0.13250157726573253</v>
      </c>
      <c r="G1310">
        <v>5</v>
      </c>
      <c r="H1310">
        <v>1</v>
      </c>
      <c r="I1310">
        <v>5</v>
      </c>
      <c r="J1310">
        <v>4</v>
      </c>
    </row>
    <row r="1311" spans="1:10" x14ac:dyDescent="0.25">
      <c r="A1311" t="s">
        <v>5338</v>
      </c>
      <c r="B1311">
        <v>347</v>
      </c>
      <c r="C1311">
        <v>-0.41787214643145137</v>
      </c>
      <c r="D1311">
        <v>-0.61088168529495357</v>
      </c>
      <c r="E1311">
        <v>-0.47174049069544433</v>
      </c>
      <c r="F1311">
        <v>-0.16848529159214309</v>
      </c>
      <c r="G1311">
        <v>3</v>
      </c>
      <c r="H1311">
        <v>2</v>
      </c>
      <c r="I1311">
        <v>2</v>
      </c>
      <c r="J1311">
        <v>3</v>
      </c>
    </row>
    <row r="1312" spans="1:10" x14ac:dyDescent="0.25">
      <c r="A1312" t="s">
        <v>5339</v>
      </c>
      <c r="B1312">
        <v>347</v>
      </c>
      <c r="C1312">
        <v>-0.3121602668128608</v>
      </c>
      <c r="D1312">
        <v>-0.14669082922035193</v>
      </c>
      <c r="E1312">
        <v>0.13477993364605889</v>
      </c>
      <c r="F1312">
        <v>-0.37438527697444496</v>
      </c>
      <c r="G1312">
        <v>3</v>
      </c>
      <c r="H1312">
        <v>3</v>
      </c>
      <c r="I1312">
        <v>4</v>
      </c>
      <c r="J1312">
        <v>3</v>
      </c>
    </row>
    <row r="1313" spans="1:10" x14ac:dyDescent="0.25">
      <c r="A1313" t="s">
        <v>5340</v>
      </c>
      <c r="B1313">
        <v>565</v>
      </c>
      <c r="C1313">
        <v>0.97002320570352729</v>
      </c>
      <c r="D1313">
        <v>1.3082173348992163</v>
      </c>
      <c r="E1313">
        <v>-0.73251703599203777</v>
      </c>
      <c r="F1313">
        <v>-0.77002947437367963</v>
      </c>
      <c r="G1313">
        <v>5</v>
      </c>
      <c r="H1313">
        <v>5</v>
      </c>
      <c r="I1313">
        <v>1</v>
      </c>
      <c r="J1313">
        <v>2</v>
      </c>
    </row>
    <row r="1314" spans="1:10" x14ac:dyDescent="0.25">
      <c r="A1314" t="s">
        <v>5341</v>
      </c>
      <c r="B1314">
        <v>622</v>
      </c>
      <c r="C1314">
        <v>-0.23709779457912389</v>
      </c>
      <c r="D1314">
        <v>0.28833263831160594</v>
      </c>
      <c r="E1314">
        <v>-0.1944433335476734</v>
      </c>
      <c r="F1314">
        <v>0.22387289042177408</v>
      </c>
      <c r="G1314">
        <v>3</v>
      </c>
      <c r="H1314">
        <v>4</v>
      </c>
      <c r="I1314">
        <v>3</v>
      </c>
      <c r="J1314">
        <v>4</v>
      </c>
    </row>
    <row r="1315" spans="1:10" x14ac:dyDescent="0.25">
      <c r="A1315" t="s">
        <v>5342</v>
      </c>
      <c r="B1315">
        <v>416</v>
      </c>
      <c r="C1315">
        <v>0.10357768988269905</v>
      </c>
      <c r="D1315">
        <v>-0.47201383434414512</v>
      </c>
      <c r="E1315">
        <v>0.51692922046754541</v>
      </c>
      <c r="F1315">
        <v>-3.7088659298584695E-2</v>
      </c>
      <c r="G1315">
        <v>4</v>
      </c>
      <c r="H1315">
        <v>2</v>
      </c>
      <c r="I1315">
        <v>4</v>
      </c>
      <c r="J1315">
        <v>3</v>
      </c>
    </row>
    <row r="1316" spans="1:10" x14ac:dyDescent="0.25">
      <c r="A1316" t="s">
        <v>5343</v>
      </c>
      <c r="B1316">
        <v>436</v>
      </c>
      <c r="C1316">
        <v>0.41546135921244087</v>
      </c>
      <c r="D1316">
        <v>0.44633960063990791</v>
      </c>
      <c r="E1316">
        <v>-1.2086617606553287</v>
      </c>
      <c r="F1316">
        <v>9.656139310393981E-2</v>
      </c>
      <c r="G1316">
        <v>4</v>
      </c>
      <c r="H1316">
        <v>4</v>
      </c>
      <c r="I1316">
        <v>1</v>
      </c>
      <c r="J1316">
        <v>4</v>
      </c>
    </row>
    <row r="1317" spans="1:10" x14ac:dyDescent="0.25">
      <c r="A1317" t="s">
        <v>5344</v>
      </c>
      <c r="B1317">
        <v>364</v>
      </c>
      <c r="C1317">
        <v>-0.5209463153395324</v>
      </c>
      <c r="D1317">
        <v>-1.2450350221993065</v>
      </c>
      <c r="E1317">
        <v>0.41518458701767003</v>
      </c>
      <c r="F1317">
        <v>0.7230544763650113</v>
      </c>
      <c r="G1317">
        <v>2</v>
      </c>
      <c r="H1317">
        <v>1</v>
      </c>
      <c r="I1317">
        <v>4</v>
      </c>
      <c r="J1317">
        <v>4</v>
      </c>
    </row>
    <row r="1318" spans="1:10" x14ac:dyDescent="0.25">
      <c r="A1318" t="s">
        <v>5345</v>
      </c>
      <c r="B1318">
        <v>527</v>
      </c>
      <c r="C1318">
        <v>-0.33835682792913629</v>
      </c>
      <c r="D1318">
        <v>1.3565819429912267</v>
      </c>
      <c r="E1318">
        <v>-0.34899220275127096</v>
      </c>
      <c r="F1318">
        <v>0.80495828122611113</v>
      </c>
      <c r="G1318">
        <v>3</v>
      </c>
      <c r="H1318">
        <v>5</v>
      </c>
      <c r="I1318">
        <v>2</v>
      </c>
      <c r="J1318">
        <v>4</v>
      </c>
    </row>
    <row r="1319" spans="1:10" x14ac:dyDescent="0.25">
      <c r="A1319" t="s">
        <v>5346</v>
      </c>
      <c r="B1319">
        <v>640</v>
      </c>
      <c r="C1319">
        <v>-0.85317095467410231</v>
      </c>
      <c r="D1319">
        <v>2.2504780547581271</v>
      </c>
      <c r="E1319">
        <v>-1.6321172898414904</v>
      </c>
      <c r="F1319">
        <v>0.52350352170900161</v>
      </c>
      <c r="G1319">
        <v>1</v>
      </c>
      <c r="H1319">
        <v>5</v>
      </c>
      <c r="I1319">
        <v>1</v>
      </c>
      <c r="J1319">
        <v>4</v>
      </c>
    </row>
    <row r="1320" spans="1:10" x14ac:dyDescent="0.25">
      <c r="A1320" t="s">
        <v>5347</v>
      </c>
      <c r="B1320">
        <v>825</v>
      </c>
      <c r="C1320">
        <v>0.21515855329664657</v>
      </c>
      <c r="D1320">
        <v>-7.7075653546682013E-2</v>
      </c>
      <c r="E1320">
        <v>-0.93405163982501349</v>
      </c>
      <c r="F1320">
        <v>0.70734444531107443</v>
      </c>
      <c r="G1320">
        <v>4</v>
      </c>
      <c r="H1320">
        <v>3</v>
      </c>
      <c r="I1320">
        <v>1</v>
      </c>
      <c r="J1320">
        <v>4</v>
      </c>
    </row>
    <row r="1321" spans="1:10" x14ac:dyDescent="0.25">
      <c r="A1321" t="s">
        <v>5348</v>
      </c>
      <c r="B1321">
        <v>408</v>
      </c>
      <c r="C1321">
        <v>-8.735929120527533E-2</v>
      </c>
      <c r="D1321">
        <v>2.3515734966592854</v>
      </c>
      <c r="E1321">
        <v>-0.91021672955906485</v>
      </c>
      <c r="F1321">
        <v>2.9368101557962296</v>
      </c>
      <c r="G1321">
        <v>3</v>
      </c>
      <c r="H1321">
        <v>5</v>
      </c>
      <c r="I1321">
        <v>1</v>
      </c>
      <c r="J1321">
        <v>5</v>
      </c>
    </row>
    <row r="1322" spans="1:10" x14ac:dyDescent="0.25">
      <c r="A1322" t="s">
        <v>5349</v>
      </c>
      <c r="B1322">
        <v>2006</v>
      </c>
      <c r="C1322">
        <v>1.3018815425124859</v>
      </c>
      <c r="D1322">
        <v>2.2500496691757239</v>
      </c>
      <c r="E1322">
        <v>-1.790110330371641</v>
      </c>
      <c r="F1322">
        <v>4.7156345074619441</v>
      </c>
      <c r="G1322">
        <v>5</v>
      </c>
      <c r="H1322">
        <v>5</v>
      </c>
      <c r="I1322">
        <v>1</v>
      </c>
      <c r="J1322">
        <v>5</v>
      </c>
    </row>
    <row r="1323" spans="1:10" x14ac:dyDescent="0.25">
      <c r="A1323" t="s">
        <v>5350</v>
      </c>
      <c r="B1323">
        <v>242</v>
      </c>
      <c r="C1323">
        <v>-0.25519409298650331</v>
      </c>
      <c r="D1323">
        <v>0.59773223772785933</v>
      </c>
      <c r="E1323">
        <v>-1.2392592909301448</v>
      </c>
      <c r="F1323">
        <v>0.80248621539331644</v>
      </c>
      <c r="G1323">
        <v>3</v>
      </c>
      <c r="H1323">
        <v>4</v>
      </c>
      <c r="I1323">
        <v>1</v>
      </c>
      <c r="J1323">
        <v>4</v>
      </c>
    </row>
    <row r="1324" spans="1:10" x14ac:dyDescent="0.25">
      <c r="A1324" t="s">
        <v>5351</v>
      </c>
      <c r="B1324">
        <v>383</v>
      </c>
      <c r="C1324">
        <v>-0.50861745303294037</v>
      </c>
      <c r="D1324">
        <v>0.92087490623530632</v>
      </c>
      <c r="E1324">
        <v>-0.47626559771366939</v>
      </c>
      <c r="F1324">
        <v>2.1867261957317066</v>
      </c>
      <c r="G1324">
        <v>2</v>
      </c>
      <c r="H1324">
        <v>5</v>
      </c>
      <c r="I1324">
        <v>2</v>
      </c>
      <c r="J1324">
        <v>5</v>
      </c>
    </row>
    <row r="1325" spans="1:10" x14ac:dyDescent="0.25">
      <c r="A1325" t="s">
        <v>5352</v>
      </c>
      <c r="B1325">
        <v>353</v>
      </c>
      <c r="C1325">
        <v>-0.47142505204901808</v>
      </c>
      <c r="D1325">
        <v>2.0384969588317561</v>
      </c>
      <c r="E1325">
        <v>-0.91285695969008562</v>
      </c>
      <c r="F1325">
        <v>0.96014028388328632</v>
      </c>
      <c r="G1325">
        <v>2</v>
      </c>
      <c r="H1325">
        <v>5</v>
      </c>
      <c r="I1325">
        <v>1</v>
      </c>
      <c r="J1325">
        <v>5</v>
      </c>
    </row>
    <row r="1326" spans="1:10" x14ac:dyDescent="0.25">
      <c r="A1326" t="s">
        <v>5353</v>
      </c>
      <c r="B1326">
        <v>754</v>
      </c>
      <c r="C1326">
        <v>1.170463323187799</v>
      </c>
      <c r="D1326">
        <v>0.27036423832417344</v>
      </c>
      <c r="E1326">
        <v>-1.2554688881703113</v>
      </c>
      <c r="F1326">
        <v>0.39271701118459901</v>
      </c>
      <c r="G1326">
        <v>5</v>
      </c>
      <c r="H1326">
        <v>4</v>
      </c>
      <c r="I1326">
        <v>1</v>
      </c>
      <c r="J1326">
        <v>4</v>
      </c>
    </row>
    <row r="1327" spans="1:10" x14ac:dyDescent="0.25">
      <c r="A1327" t="s">
        <v>5354</v>
      </c>
      <c r="B1327">
        <v>526</v>
      </c>
      <c r="C1327">
        <v>0.11698659286190091</v>
      </c>
      <c r="D1327">
        <v>-0.30569224080315516</v>
      </c>
      <c r="E1327">
        <v>-0.20010935560334306</v>
      </c>
      <c r="F1327">
        <v>-0.98013877637113522</v>
      </c>
      <c r="G1327">
        <v>4</v>
      </c>
      <c r="H1327">
        <v>3</v>
      </c>
      <c r="I1327">
        <v>3</v>
      </c>
      <c r="J1327">
        <v>1</v>
      </c>
    </row>
    <row r="1328" spans="1:10" x14ac:dyDescent="0.25">
      <c r="A1328" t="s">
        <v>5355</v>
      </c>
      <c r="B1328">
        <v>388</v>
      </c>
      <c r="C1328">
        <v>-0.26090470848112696</v>
      </c>
      <c r="D1328">
        <v>-0.36981245299629362</v>
      </c>
      <c r="E1328">
        <v>-0.27489541569105036</v>
      </c>
      <c r="F1328">
        <v>-0.41701511353677467</v>
      </c>
      <c r="G1328">
        <v>3</v>
      </c>
      <c r="H1328">
        <v>3</v>
      </c>
      <c r="I1328">
        <v>3</v>
      </c>
      <c r="J1328">
        <v>3</v>
      </c>
    </row>
    <row r="1329" spans="1:10" x14ac:dyDescent="0.25">
      <c r="A1329" t="s">
        <v>5356</v>
      </c>
      <c r="B1329">
        <v>634</v>
      </c>
      <c r="C1329">
        <v>-0.19986418449137866</v>
      </c>
      <c r="D1329">
        <v>-0.60129067741944375</v>
      </c>
      <c r="E1329">
        <v>-7.1088716232330026E-2</v>
      </c>
      <c r="F1329">
        <v>-1.3530481881213694</v>
      </c>
      <c r="G1329">
        <v>3</v>
      </c>
      <c r="H1329">
        <v>2</v>
      </c>
      <c r="I1329">
        <v>3</v>
      </c>
      <c r="J1329">
        <v>1</v>
      </c>
    </row>
    <row r="1330" spans="1:10" x14ac:dyDescent="0.25">
      <c r="A1330" t="s">
        <v>5357</v>
      </c>
      <c r="B1330">
        <v>338</v>
      </c>
      <c r="C1330">
        <v>-4.4761775211522026E-2</v>
      </c>
      <c r="D1330">
        <v>0.18147255852204933</v>
      </c>
      <c r="E1330">
        <v>-0.79914464183105838</v>
      </c>
      <c r="F1330">
        <v>-1.2578541834342427</v>
      </c>
      <c r="G1330">
        <v>3</v>
      </c>
      <c r="H1330">
        <v>4</v>
      </c>
      <c r="I1330">
        <v>1</v>
      </c>
      <c r="J1330">
        <v>1</v>
      </c>
    </row>
    <row r="1331" spans="1:10" x14ac:dyDescent="0.25">
      <c r="A1331" t="s">
        <v>5358</v>
      </c>
      <c r="B1331">
        <v>1276</v>
      </c>
      <c r="C1331">
        <v>-0.50720809322741955</v>
      </c>
      <c r="D1331">
        <v>-1.082034661881732</v>
      </c>
      <c r="E1331">
        <v>-0.15362346311056596</v>
      </c>
      <c r="F1331">
        <v>-1.0941822473413467</v>
      </c>
      <c r="G1331">
        <v>2</v>
      </c>
      <c r="H1331">
        <v>1</v>
      </c>
      <c r="I1331">
        <v>3</v>
      </c>
      <c r="J1331">
        <v>1</v>
      </c>
    </row>
    <row r="1332" spans="1:10" x14ac:dyDescent="0.25">
      <c r="A1332" t="s">
        <v>5359</v>
      </c>
      <c r="B1332">
        <v>377</v>
      </c>
      <c r="C1332">
        <v>-0.38701366047102237</v>
      </c>
      <c r="D1332">
        <v>-0.16161928919150115</v>
      </c>
      <c r="E1332">
        <v>0.37241442486175236</v>
      </c>
      <c r="F1332">
        <v>-1.0701804526681984</v>
      </c>
      <c r="G1332">
        <v>3</v>
      </c>
      <c r="H1332">
        <v>3</v>
      </c>
      <c r="I1332">
        <v>4</v>
      </c>
      <c r="J1332">
        <v>1</v>
      </c>
    </row>
    <row r="1333" spans="1:10" x14ac:dyDescent="0.25">
      <c r="A1333" t="s">
        <v>5360</v>
      </c>
      <c r="B1333">
        <v>478</v>
      </c>
      <c r="C1333">
        <v>-0.57321753947089238</v>
      </c>
      <c r="D1333">
        <v>-1.0751416671391918</v>
      </c>
      <c r="E1333">
        <v>0.11796854238705834</v>
      </c>
      <c r="F1333">
        <v>-0.46084206169099479</v>
      </c>
      <c r="G1333">
        <v>2</v>
      </c>
      <c r="H1333">
        <v>1</v>
      </c>
      <c r="I1333">
        <v>4</v>
      </c>
      <c r="J1333">
        <v>3</v>
      </c>
    </row>
    <row r="1334" spans="1:10" x14ac:dyDescent="0.25">
      <c r="A1334" t="s">
        <v>5361</v>
      </c>
      <c r="B1334">
        <v>605</v>
      </c>
      <c r="C1334">
        <v>-0.75244548232995834</v>
      </c>
      <c r="D1334">
        <v>-1.4520978722616658</v>
      </c>
      <c r="E1334">
        <v>-4.5879210161450364E-2</v>
      </c>
      <c r="F1334">
        <v>-0.73627327504232254</v>
      </c>
      <c r="G1334">
        <v>2</v>
      </c>
      <c r="H1334">
        <v>1</v>
      </c>
      <c r="I1334">
        <v>3</v>
      </c>
      <c r="J1334">
        <v>2</v>
      </c>
    </row>
    <row r="1335" spans="1:10" x14ac:dyDescent="0.25">
      <c r="A1335" t="s">
        <v>5362</v>
      </c>
      <c r="B1335">
        <v>585</v>
      </c>
      <c r="C1335">
        <v>-0.94777538124526028</v>
      </c>
      <c r="D1335">
        <v>-1.4747460413627094</v>
      </c>
      <c r="E1335">
        <v>-1.3085666131472411</v>
      </c>
      <c r="F1335">
        <v>-0.37019374205494771</v>
      </c>
      <c r="G1335">
        <v>1</v>
      </c>
      <c r="H1335">
        <v>1</v>
      </c>
      <c r="I1335">
        <v>1</v>
      </c>
      <c r="J1335">
        <v>3</v>
      </c>
    </row>
    <row r="1336" spans="1:10" x14ac:dyDescent="0.25">
      <c r="A1336" t="s">
        <v>5363</v>
      </c>
      <c r="B1336">
        <v>540</v>
      </c>
      <c r="C1336">
        <v>-0.69850971572670573</v>
      </c>
      <c r="D1336">
        <v>-0.96657261307704823</v>
      </c>
      <c r="E1336">
        <v>3.4169545015186251E-3</v>
      </c>
      <c r="F1336">
        <v>-0.63012063189125356</v>
      </c>
      <c r="G1336">
        <v>2</v>
      </c>
      <c r="H1336">
        <v>1</v>
      </c>
      <c r="I1336">
        <v>3</v>
      </c>
      <c r="J1336">
        <v>2</v>
      </c>
    </row>
    <row r="1337" spans="1:10" x14ac:dyDescent="0.25">
      <c r="A1337" t="s">
        <v>5364</v>
      </c>
      <c r="B1337">
        <v>588</v>
      </c>
      <c r="C1337">
        <v>-0.84684386817363799</v>
      </c>
      <c r="D1337">
        <v>-1.1260890246675055</v>
      </c>
      <c r="E1337">
        <v>-0.34504941704339764</v>
      </c>
      <c r="F1337">
        <v>-0.28886062062237094</v>
      </c>
      <c r="G1337">
        <v>1</v>
      </c>
      <c r="H1337">
        <v>1</v>
      </c>
      <c r="I1337">
        <v>2</v>
      </c>
      <c r="J1337">
        <v>3</v>
      </c>
    </row>
    <row r="1338" spans="1:10" x14ac:dyDescent="0.25">
      <c r="A1338" t="s">
        <v>5365</v>
      </c>
      <c r="B1338">
        <v>1042</v>
      </c>
      <c r="C1338">
        <v>-1.1904456294494985</v>
      </c>
      <c r="D1338">
        <v>-1.2839580128406434</v>
      </c>
      <c r="E1338">
        <v>-0.73195928267417965</v>
      </c>
      <c r="F1338">
        <v>0.18873562816712861</v>
      </c>
      <c r="G1338">
        <v>1</v>
      </c>
      <c r="H1338">
        <v>1</v>
      </c>
      <c r="I1338">
        <v>1</v>
      </c>
      <c r="J1338">
        <v>4</v>
      </c>
    </row>
    <row r="1339" spans="1:10" x14ac:dyDescent="0.25">
      <c r="A1339" t="s">
        <v>5366</v>
      </c>
      <c r="B1339">
        <v>1013</v>
      </c>
      <c r="C1339">
        <v>-1.176627265604663</v>
      </c>
      <c r="D1339">
        <v>-1.3005789240952157</v>
      </c>
      <c r="E1339">
        <v>-0.58056436860903915</v>
      </c>
      <c r="F1339">
        <v>-0.78160960090462406</v>
      </c>
      <c r="G1339">
        <v>1</v>
      </c>
      <c r="H1339">
        <v>1</v>
      </c>
      <c r="I1339">
        <v>2</v>
      </c>
      <c r="J1339">
        <v>2</v>
      </c>
    </row>
    <row r="1340" spans="1:10" x14ac:dyDescent="0.25">
      <c r="A1340" t="s">
        <v>5367</v>
      </c>
      <c r="B1340">
        <v>1083</v>
      </c>
      <c r="C1340">
        <v>-0.51116560039754089</v>
      </c>
      <c r="D1340">
        <v>-1.0713865363639277</v>
      </c>
      <c r="E1340">
        <v>5.8921060545841862E-2</v>
      </c>
      <c r="F1340">
        <v>-0.76138956808027358</v>
      </c>
      <c r="G1340">
        <v>2</v>
      </c>
      <c r="H1340">
        <v>1</v>
      </c>
      <c r="I1340">
        <v>3</v>
      </c>
      <c r="J1340">
        <v>2</v>
      </c>
    </row>
    <row r="1341" spans="1:10" x14ac:dyDescent="0.25">
      <c r="A1341" t="s">
        <v>5368</v>
      </c>
      <c r="B1341">
        <v>1116</v>
      </c>
      <c r="C1341">
        <v>-0.27034157093898348</v>
      </c>
      <c r="D1341">
        <v>-0.99771471372710596</v>
      </c>
      <c r="E1341">
        <v>-0.49572753654611257</v>
      </c>
      <c r="F1341">
        <v>-0.32077545102460264</v>
      </c>
      <c r="G1341">
        <v>3</v>
      </c>
      <c r="H1341">
        <v>1</v>
      </c>
      <c r="I1341">
        <v>2</v>
      </c>
      <c r="J1341">
        <v>3</v>
      </c>
    </row>
    <row r="1342" spans="1:10" x14ac:dyDescent="0.25">
      <c r="A1342" t="s">
        <v>5369</v>
      </c>
      <c r="B1342">
        <v>645</v>
      </c>
      <c r="C1342">
        <v>-0.72070487262760885</v>
      </c>
      <c r="D1342">
        <v>-1.0387457616371079</v>
      </c>
      <c r="E1342">
        <v>-0.38427569972512299</v>
      </c>
      <c r="F1342">
        <v>-0.65281508207231731</v>
      </c>
      <c r="G1342">
        <v>2</v>
      </c>
      <c r="H1342">
        <v>1</v>
      </c>
      <c r="I1342">
        <v>2</v>
      </c>
      <c r="J1342">
        <v>2</v>
      </c>
    </row>
    <row r="1343" spans="1:10" x14ac:dyDescent="0.25">
      <c r="A1343" t="s">
        <v>5370</v>
      </c>
      <c r="B1343">
        <v>615</v>
      </c>
      <c r="C1343">
        <v>-1.2718925628714652</v>
      </c>
      <c r="D1343">
        <v>-1.5506631613309452</v>
      </c>
      <c r="E1343">
        <v>-0.47899564253600041</v>
      </c>
      <c r="F1343">
        <v>0.12292420070774895</v>
      </c>
      <c r="G1343">
        <v>1</v>
      </c>
      <c r="H1343">
        <v>1</v>
      </c>
      <c r="I1343">
        <v>2</v>
      </c>
      <c r="J1343">
        <v>4</v>
      </c>
    </row>
    <row r="1344" spans="1:10" x14ac:dyDescent="0.25">
      <c r="A1344" t="s">
        <v>5371</v>
      </c>
      <c r="B1344">
        <v>442</v>
      </c>
      <c r="C1344">
        <v>-0.8082985109165719</v>
      </c>
      <c r="D1344">
        <v>-1.3907415243570378</v>
      </c>
      <c r="E1344">
        <v>4.0235807290294127E-2</v>
      </c>
      <c r="F1344">
        <v>-0.32657330974091631</v>
      </c>
      <c r="G1344">
        <v>1</v>
      </c>
      <c r="H1344">
        <v>1</v>
      </c>
      <c r="I1344">
        <v>3</v>
      </c>
      <c r="J1344">
        <v>3</v>
      </c>
    </row>
    <row r="1345" spans="1:10" x14ac:dyDescent="0.25">
      <c r="A1345" t="s">
        <v>5372</v>
      </c>
      <c r="B1345">
        <v>535</v>
      </c>
      <c r="C1345">
        <v>-0.85702740451958159</v>
      </c>
      <c r="D1345">
        <v>-0.98803742141486073</v>
      </c>
      <c r="E1345">
        <v>-0.94329439868824594</v>
      </c>
      <c r="F1345">
        <v>6.5339066728602763E-2</v>
      </c>
      <c r="G1345">
        <v>1</v>
      </c>
      <c r="H1345">
        <v>1</v>
      </c>
      <c r="I1345">
        <v>1</v>
      </c>
      <c r="J1345">
        <v>4</v>
      </c>
    </row>
    <row r="1346" spans="1:10" x14ac:dyDescent="0.25">
      <c r="A1346" t="s">
        <v>5373</v>
      </c>
      <c r="B1346">
        <v>644</v>
      </c>
      <c r="C1346">
        <v>-0.12870570590920033</v>
      </c>
      <c r="D1346">
        <v>-0.95250343624020117</v>
      </c>
      <c r="E1346">
        <v>-0.40583483783503937</v>
      </c>
      <c r="F1346">
        <v>-1.0751380723404751</v>
      </c>
      <c r="G1346">
        <v>3</v>
      </c>
      <c r="H1346">
        <v>1</v>
      </c>
      <c r="I1346">
        <v>2</v>
      </c>
      <c r="J1346">
        <v>1</v>
      </c>
    </row>
    <row r="1347" spans="1:10" x14ac:dyDescent="0.25">
      <c r="A1347" t="s">
        <v>5374</v>
      </c>
      <c r="B1347">
        <v>3449</v>
      </c>
      <c r="C1347">
        <v>1.1364366930386263</v>
      </c>
      <c r="D1347">
        <v>0.28213081243586113</v>
      </c>
      <c r="E1347">
        <v>-1.0168061022839405</v>
      </c>
      <c r="F1347">
        <v>2.6898557155427456</v>
      </c>
      <c r="G1347">
        <v>5</v>
      </c>
      <c r="H1347">
        <v>4</v>
      </c>
      <c r="I1347">
        <v>1</v>
      </c>
      <c r="J1347">
        <v>5</v>
      </c>
    </row>
    <row r="1348" spans="1:10" x14ac:dyDescent="0.25">
      <c r="A1348" t="s">
        <v>5375</v>
      </c>
      <c r="B1348">
        <v>2582</v>
      </c>
      <c r="C1348">
        <v>1.3197680975746808</v>
      </c>
      <c r="D1348">
        <v>0.30537435373405064</v>
      </c>
      <c r="E1348">
        <v>-1.4287715554612839</v>
      </c>
      <c r="F1348">
        <v>2.8412523223133892</v>
      </c>
      <c r="G1348">
        <v>5</v>
      </c>
      <c r="H1348">
        <v>4</v>
      </c>
      <c r="I1348">
        <v>1</v>
      </c>
      <c r="J1348">
        <v>5</v>
      </c>
    </row>
    <row r="1349" spans="1:10" x14ac:dyDescent="0.25">
      <c r="A1349" t="s">
        <v>5376</v>
      </c>
      <c r="B1349">
        <v>1374</v>
      </c>
      <c r="C1349">
        <v>1.2231089991977329</v>
      </c>
      <c r="D1349">
        <v>0.59002012051741115</v>
      </c>
      <c r="E1349">
        <v>-0.54337535273219906</v>
      </c>
      <c r="F1349">
        <v>1.8015742094376974</v>
      </c>
      <c r="G1349">
        <v>5</v>
      </c>
      <c r="H1349">
        <v>4</v>
      </c>
      <c r="I1349">
        <v>2</v>
      </c>
      <c r="J1349">
        <v>5</v>
      </c>
    </row>
    <row r="1350" spans="1:10" x14ac:dyDescent="0.25">
      <c r="A1350" t="s">
        <v>5377</v>
      </c>
      <c r="B1350">
        <v>300</v>
      </c>
      <c r="C1350">
        <v>0.97582714269676551</v>
      </c>
      <c r="D1350">
        <v>-1.627260496918814</v>
      </c>
      <c r="E1350">
        <v>3.4106731329792859</v>
      </c>
      <c r="F1350">
        <v>-0.91775341337570482</v>
      </c>
      <c r="G1350">
        <v>5</v>
      </c>
      <c r="H1350">
        <v>1</v>
      </c>
      <c r="I1350">
        <v>5</v>
      </c>
      <c r="J1350">
        <v>1</v>
      </c>
    </row>
    <row r="1351" spans="1:10" x14ac:dyDescent="0.25">
      <c r="A1351" t="s">
        <v>5378</v>
      </c>
      <c r="B1351">
        <v>10</v>
      </c>
    </row>
    <row r="1352" spans="1:10" x14ac:dyDescent="0.25">
      <c r="A1352" t="s">
        <v>5379</v>
      </c>
      <c r="B1352">
        <v>335</v>
      </c>
      <c r="C1352">
        <v>-0.67721011195163017</v>
      </c>
      <c r="D1352">
        <v>-1.1407543700648799</v>
      </c>
      <c r="E1352">
        <v>-0.41860581562057508</v>
      </c>
      <c r="F1352">
        <v>0.28415802799455103</v>
      </c>
      <c r="G1352">
        <v>2</v>
      </c>
      <c r="H1352">
        <v>1</v>
      </c>
      <c r="I1352">
        <v>2</v>
      </c>
      <c r="J1352">
        <v>4</v>
      </c>
    </row>
    <row r="1353" spans="1:10" x14ac:dyDescent="0.25">
      <c r="A1353" t="s">
        <v>5380</v>
      </c>
      <c r="B1353">
        <v>468</v>
      </c>
      <c r="C1353">
        <v>-0.52281776717141337</v>
      </c>
      <c r="D1353">
        <v>-0.82075955608832207</v>
      </c>
      <c r="E1353">
        <v>-1.3092525600353941</v>
      </c>
      <c r="F1353">
        <v>0.64973506940247794</v>
      </c>
      <c r="G1353">
        <v>2</v>
      </c>
      <c r="H1353">
        <v>1</v>
      </c>
      <c r="I1353">
        <v>1</v>
      </c>
      <c r="J1353">
        <v>4</v>
      </c>
    </row>
    <row r="1354" spans="1:10" x14ac:dyDescent="0.25">
      <c r="A1354" t="s">
        <v>5381</v>
      </c>
      <c r="B1354">
        <v>473</v>
      </c>
      <c r="C1354">
        <v>-0.38790040907835721</v>
      </c>
      <c r="D1354">
        <v>-0.50455595482049553</v>
      </c>
      <c r="E1354">
        <v>-0.83817449942668365</v>
      </c>
      <c r="F1354">
        <v>0.23797908140371907</v>
      </c>
      <c r="G1354">
        <v>3</v>
      </c>
      <c r="H1354">
        <v>2</v>
      </c>
      <c r="I1354">
        <v>1</v>
      </c>
      <c r="J1354">
        <v>4</v>
      </c>
    </row>
    <row r="1355" spans="1:10" x14ac:dyDescent="0.25">
      <c r="A1355" t="s">
        <v>5382</v>
      </c>
      <c r="B1355">
        <v>399</v>
      </c>
      <c r="C1355">
        <v>-0.71703103079885722</v>
      </c>
      <c r="D1355">
        <v>-0.19960436947750052</v>
      </c>
      <c r="E1355">
        <v>-1.0518748791678518</v>
      </c>
      <c r="F1355">
        <v>0.23620238104746885</v>
      </c>
      <c r="G1355">
        <v>2</v>
      </c>
      <c r="H1355">
        <v>3</v>
      </c>
      <c r="I1355">
        <v>1</v>
      </c>
      <c r="J1355">
        <v>4</v>
      </c>
    </row>
    <row r="1356" spans="1:10" x14ac:dyDescent="0.25">
      <c r="A1356" t="s">
        <v>5383</v>
      </c>
      <c r="B1356">
        <v>606</v>
      </c>
      <c r="C1356">
        <v>0.59297058533854086</v>
      </c>
      <c r="D1356">
        <v>0.107177285190932</v>
      </c>
      <c r="E1356">
        <v>-1.612715788903524</v>
      </c>
      <c r="F1356">
        <v>0.33694451385693702</v>
      </c>
      <c r="G1356">
        <v>4</v>
      </c>
      <c r="H1356">
        <v>4</v>
      </c>
      <c r="I1356">
        <v>1</v>
      </c>
      <c r="J1356">
        <v>4</v>
      </c>
    </row>
    <row r="1357" spans="1:10" x14ac:dyDescent="0.25">
      <c r="A1357" t="s">
        <v>5384</v>
      </c>
      <c r="B1357">
        <v>237</v>
      </c>
      <c r="C1357">
        <v>-0.81324987419028649</v>
      </c>
      <c r="D1357">
        <v>-1.1958118020724569</v>
      </c>
      <c r="E1357">
        <v>-0.87802036802362471</v>
      </c>
      <c r="F1357">
        <v>0.17177789654493408</v>
      </c>
      <c r="G1357">
        <v>1</v>
      </c>
      <c r="H1357">
        <v>1</v>
      </c>
      <c r="I1357">
        <v>1</v>
      </c>
      <c r="J1357">
        <v>4</v>
      </c>
    </row>
    <row r="1358" spans="1:10" x14ac:dyDescent="0.25">
      <c r="A1358" t="s">
        <v>5385</v>
      </c>
      <c r="B1358">
        <v>535</v>
      </c>
      <c r="C1358">
        <v>-0.36530569129960644</v>
      </c>
      <c r="D1358">
        <v>-0.72085837173436518</v>
      </c>
      <c r="E1358">
        <v>-1.1651991301755293</v>
      </c>
      <c r="F1358">
        <v>0.28716395129665528</v>
      </c>
      <c r="G1358">
        <v>3</v>
      </c>
      <c r="H1358">
        <v>2</v>
      </c>
      <c r="I1358">
        <v>1</v>
      </c>
      <c r="J1358">
        <v>4</v>
      </c>
    </row>
    <row r="1359" spans="1:10" x14ac:dyDescent="0.25">
      <c r="A1359" t="s">
        <v>5386</v>
      </c>
      <c r="B1359">
        <v>458</v>
      </c>
      <c r="C1359">
        <v>-0.45717113939169052</v>
      </c>
      <c r="D1359">
        <v>-0.55741260047992169</v>
      </c>
      <c r="E1359">
        <v>-1.1797804634490574</v>
      </c>
      <c r="F1359">
        <v>0.36198518853931005</v>
      </c>
      <c r="G1359">
        <v>2</v>
      </c>
      <c r="H1359">
        <v>2</v>
      </c>
      <c r="I1359">
        <v>1</v>
      </c>
      <c r="J1359">
        <v>4</v>
      </c>
    </row>
    <row r="1360" spans="1:10" x14ac:dyDescent="0.25">
      <c r="A1360" t="s">
        <v>5387</v>
      </c>
      <c r="B1360">
        <v>761</v>
      </c>
      <c r="C1360">
        <v>-0.99622988856296468</v>
      </c>
      <c r="D1360">
        <v>-0.46833571937039475</v>
      </c>
      <c r="E1360">
        <v>-1.2667505086445254</v>
      </c>
      <c r="F1360">
        <v>0.78314908810534833</v>
      </c>
      <c r="G1360">
        <v>1</v>
      </c>
      <c r="H1360">
        <v>2</v>
      </c>
      <c r="I1360">
        <v>1</v>
      </c>
      <c r="J1360">
        <v>4</v>
      </c>
    </row>
    <row r="1361" spans="1:10" x14ac:dyDescent="0.25">
      <c r="A1361" t="s">
        <v>5388</v>
      </c>
      <c r="B1361">
        <v>697</v>
      </c>
      <c r="C1361">
        <v>-1.3763809286466815</v>
      </c>
      <c r="D1361">
        <v>-1.0504704469432462</v>
      </c>
      <c r="E1361">
        <v>-1.4277509377685724</v>
      </c>
      <c r="F1361">
        <v>0.53404699836531033</v>
      </c>
      <c r="G1361">
        <v>1</v>
      </c>
      <c r="H1361">
        <v>1</v>
      </c>
      <c r="I1361">
        <v>1</v>
      </c>
      <c r="J1361">
        <v>4</v>
      </c>
    </row>
    <row r="1362" spans="1:10" x14ac:dyDescent="0.25">
      <c r="A1362" t="s">
        <v>5389</v>
      </c>
      <c r="B1362">
        <v>765</v>
      </c>
      <c r="C1362">
        <v>-0.86349913815037571</v>
      </c>
      <c r="D1362">
        <v>-0.24390746440119443</v>
      </c>
      <c r="E1362">
        <v>-1.3006140808328368</v>
      </c>
      <c r="F1362">
        <v>1.0750942384331459</v>
      </c>
      <c r="G1362">
        <v>1</v>
      </c>
      <c r="H1362">
        <v>3</v>
      </c>
      <c r="I1362">
        <v>1</v>
      </c>
      <c r="J1362">
        <v>5</v>
      </c>
    </row>
    <row r="1363" spans="1:10" x14ac:dyDescent="0.25">
      <c r="A1363" t="s">
        <v>5390</v>
      </c>
      <c r="B1363">
        <v>656</v>
      </c>
      <c r="C1363">
        <v>-1.0828256394261169</v>
      </c>
      <c r="D1363">
        <v>-0.73010181256863571</v>
      </c>
      <c r="E1363">
        <v>-1.2213010905388255</v>
      </c>
      <c r="F1363">
        <v>0.57053004914896355</v>
      </c>
      <c r="G1363">
        <v>1</v>
      </c>
      <c r="H1363">
        <v>2</v>
      </c>
      <c r="I1363">
        <v>1</v>
      </c>
      <c r="J1363">
        <v>4</v>
      </c>
    </row>
    <row r="1364" spans="1:10" x14ac:dyDescent="0.25">
      <c r="A1364" t="s">
        <v>5391</v>
      </c>
      <c r="B1364">
        <v>1285</v>
      </c>
      <c r="C1364">
        <v>-0.95612966158424673</v>
      </c>
      <c r="D1364">
        <v>-0.74745302887449627</v>
      </c>
      <c r="E1364">
        <v>-0.68552361230686276</v>
      </c>
      <c r="F1364">
        <v>0.30771194536106095</v>
      </c>
      <c r="G1364">
        <v>1</v>
      </c>
      <c r="H1364">
        <v>2</v>
      </c>
      <c r="I1364">
        <v>2</v>
      </c>
      <c r="J1364">
        <v>4</v>
      </c>
    </row>
    <row r="1365" spans="1:10" x14ac:dyDescent="0.25">
      <c r="A1365" t="s">
        <v>5392</v>
      </c>
      <c r="B1365">
        <v>511</v>
      </c>
      <c r="C1365">
        <v>-0.91770958853335682</v>
      </c>
      <c r="D1365">
        <v>-0.51429439413205624</v>
      </c>
      <c r="E1365">
        <v>-0.12554611484927519</v>
      </c>
      <c r="F1365">
        <v>0.13623235404268849</v>
      </c>
      <c r="G1365">
        <v>1</v>
      </c>
      <c r="H1365">
        <v>2</v>
      </c>
      <c r="I1365">
        <v>3</v>
      </c>
      <c r="J1365">
        <v>4</v>
      </c>
    </row>
    <row r="1366" spans="1:10" x14ac:dyDescent="0.25">
      <c r="A1366" t="s">
        <v>5393</v>
      </c>
      <c r="B1366">
        <v>459</v>
      </c>
      <c r="C1366">
        <v>-0.39862241012109884</v>
      </c>
      <c r="D1366">
        <v>-0.57560379555876018</v>
      </c>
      <c r="E1366">
        <v>-1.0923685067262574</v>
      </c>
      <c r="F1366">
        <v>0.7354887265812442</v>
      </c>
      <c r="G1366">
        <v>3</v>
      </c>
      <c r="H1366">
        <v>2</v>
      </c>
      <c r="I1366">
        <v>1</v>
      </c>
      <c r="J1366">
        <v>4</v>
      </c>
    </row>
    <row r="1367" spans="1:10" x14ac:dyDescent="0.25">
      <c r="A1367" t="s">
        <v>5394</v>
      </c>
      <c r="B1367">
        <v>643</v>
      </c>
      <c r="C1367">
        <v>-0.4612480300130174</v>
      </c>
      <c r="D1367">
        <v>-0.96872576081142281</v>
      </c>
      <c r="E1367">
        <v>-1.1332284203808305</v>
      </c>
      <c r="F1367">
        <v>5.3709550913985687E-2</v>
      </c>
      <c r="G1367">
        <v>2</v>
      </c>
      <c r="H1367">
        <v>1</v>
      </c>
      <c r="I1367">
        <v>1</v>
      </c>
      <c r="J1367">
        <v>4</v>
      </c>
    </row>
    <row r="1368" spans="1:10" x14ac:dyDescent="0.25">
      <c r="A1368" t="s">
        <v>5395</v>
      </c>
      <c r="B1368">
        <v>589</v>
      </c>
      <c r="C1368">
        <v>-0.79634220999058525</v>
      </c>
      <c r="D1368">
        <v>-1.0038120473502288</v>
      </c>
      <c r="E1368">
        <v>-1.0576185512967877</v>
      </c>
      <c r="F1368">
        <v>8.1669722903186998E-2</v>
      </c>
      <c r="G1368">
        <v>2</v>
      </c>
      <c r="H1368">
        <v>1</v>
      </c>
      <c r="I1368">
        <v>1</v>
      </c>
      <c r="J1368">
        <v>4</v>
      </c>
    </row>
    <row r="1369" spans="1:10" x14ac:dyDescent="0.25">
      <c r="A1369" t="s">
        <v>5396</v>
      </c>
      <c r="B1369">
        <v>523</v>
      </c>
      <c r="C1369">
        <v>-0.86371401070361864</v>
      </c>
      <c r="D1369">
        <v>-0.91034522073273505</v>
      </c>
      <c r="E1369">
        <v>-1.3277061863605537</v>
      </c>
      <c r="F1369">
        <v>0.43309465141884251</v>
      </c>
      <c r="G1369">
        <v>1</v>
      </c>
      <c r="H1369">
        <v>1</v>
      </c>
      <c r="I1369">
        <v>1</v>
      </c>
      <c r="J1369">
        <v>4</v>
      </c>
    </row>
    <row r="1370" spans="1:10" x14ac:dyDescent="0.25">
      <c r="A1370" t="s">
        <v>5397</v>
      </c>
      <c r="B1370">
        <v>486</v>
      </c>
      <c r="C1370">
        <v>-1.273727247959024</v>
      </c>
      <c r="D1370">
        <v>-0.84007766368500514</v>
      </c>
      <c r="E1370">
        <v>-1.334025328143478</v>
      </c>
      <c r="F1370">
        <v>0.42282367324665054</v>
      </c>
      <c r="G1370">
        <v>1</v>
      </c>
      <c r="H1370">
        <v>1</v>
      </c>
      <c r="I1370">
        <v>1</v>
      </c>
      <c r="J1370">
        <v>4</v>
      </c>
    </row>
    <row r="1371" spans="1:10" x14ac:dyDescent="0.25">
      <c r="A1371" t="s">
        <v>5398</v>
      </c>
      <c r="B1371">
        <v>581</v>
      </c>
      <c r="C1371">
        <v>-1.5686219108647461</v>
      </c>
      <c r="D1371">
        <v>-0.94696253287734888</v>
      </c>
      <c r="E1371">
        <v>-1.0810188312658084</v>
      </c>
      <c r="F1371">
        <v>0.57981943252411217</v>
      </c>
      <c r="G1371">
        <v>1</v>
      </c>
      <c r="H1371">
        <v>1</v>
      </c>
      <c r="I1371">
        <v>1</v>
      </c>
      <c r="J1371">
        <v>4</v>
      </c>
    </row>
    <row r="1372" spans="1:10" x14ac:dyDescent="0.25">
      <c r="A1372" t="s">
        <v>5399</v>
      </c>
      <c r="B1372">
        <v>588</v>
      </c>
      <c r="C1372">
        <v>-1.1035794649331747</v>
      </c>
      <c r="D1372">
        <v>-0.44721191803956828</v>
      </c>
      <c r="E1372">
        <v>-0.85265873054336838</v>
      </c>
      <c r="F1372">
        <v>0.72074073450992149</v>
      </c>
      <c r="G1372">
        <v>1</v>
      </c>
      <c r="H1372">
        <v>2</v>
      </c>
      <c r="I1372">
        <v>1</v>
      </c>
      <c r="J1372">
        <v>4</v>
      </c>
    </row>
    <row r="1373" spans="1:10" x14ac:dyDescent="0.25">
      <c r="A1373" t="s">
        <v>5400</v>
      </c>
      <c r="B1373">
        <v>443</v>
      </c>
      <c r="C1373">
        <v>-0.32714004179437717</v>
      </c>
      <c r="D1373">
        <v>-0.50911830859996454</v>
      </c>
      <c r="E1373">
        <v>-0.94963736481616734</v>
      </c>
      <c r="F1373">
        <v>0.29635326552199504</v>
      </c>
      <c r="G1373">
        <v>3</v>
      </c>
      <c r="H1373">
        <v>2</v>
      </c>
      <c r="I1373">
        <v>1</v>
      </c>
      <c r="J1373">
        <v>4</v>
      </c>
    </row>
    <row r="1374" spans="1:10" x14ac:dyDescent="0.25">
      <c r="A1374" t="s">
        <v>5401</v>
      </c>
      <c r="B1374">
        <v>487</v>
      </c>
      <c r="C1374">
        <v>-0.94984443553231168</v>
      </c>
      <c r="D1374">
        <v>-0.28913142190910812</v>
      </c>
      <c r="E1374">
        <v>-0.76693443776378722</v>
      </c>
      <c r="F1374">
        <v>0.26522919639593401</v>
      </c>
      <c r="G1374">
        <v>1</v>
      </c>
      <c r="H1374">
        <v>3</v>
      </c>
      <c r="I1374">
        <v>1</v>
      </c>
      <c r="J1374">
        <v>4</v>
      </c>
    </row>
    <row r="1375" spans="1:10" x14ac:dyDescent="0.25">
      <c r="A1375" t="s">
        <v>5402</v>
      </c>
      <c r="B1375">
        <v>563</v>
      </c>
      <c r="C1375">
        <v>-0.86660739313057122</v>
      </c>
      <c r="D1375">
        <v>-0.35247740856804716</v>
      </c>
      <c r="E1375">
        <v>-1.1980116906087903</v>
      </c>
      <c r="F1375">
        <v>1.3330023490136957</v>
      </c>
      <c r="G1375">
        <v>1</v>
      </c>
      <c r="H1375">
        <v>3</v>
      </c>
      <c r="I1375">
        <v>1</v>
      </c>
      <c r="J1375">
        <v>5</v>
      </c>
    </row>
    <row r="1376" spans="1:10" x14ac:dyDescent="0.25">
      <c r="A1376" t="s">
        <v>5403</v>
      </c>
      <c r="B1376">
        <v>514</v>
      </c>
      <c r="C1376">
        <v>-0.71447296104597546</v>
      </c>
      <c r="D1376">
        <v>-0.95868233604245556</v>
      </c>
      <c r="E1376">
        <v>-0.71632118623763086</v>
      </c>
      <c r="F1376">
        <v>0.12789329371335523</v>
      </c>
      <c r="G1376">
        <v>2</v>
      </c>
      <c r="H1376">
        <v>1</v>
      </c>
      <c r="I1376">
        <v>2</v>
      </c>
      <c r="J1376">
        <v>4</v>
      </c>
    </row>
    <row r="1377" spans="1:10" x14ac:dyDescent="0.25">
      <c r="A1377" t="s">
        <v>5404</v>
      </c>
      <c r="B1377">
        <v>503</v>
      </c>
      <c r="C1377">
        <v>-0.86205383757755549</v>
      </c>
      <c r="D1377">
        <v>-0.39397367611683842</v>
      </c>
      <c r="E1377">
        <v>-0.27220599858700567</v>
      </c>
      <c r="F1377">
        <v>0.21245863849558397</v>
      </c>
      <c r="G1377">
        <v>1</v>
      </c>
      <c r="H1377">
        <v>3</v>
      </c>
      <c r="I1377">
        <v>3</v>
      </c>
      <c r="J1377">
        <v>4</v>
      </c>
    </row>
    <row r="1378" spans="1:10" x14ac:dyDescent="0.25">
      <c r="A1378" t="s">
        <v>5405</v>
      </c>
      <c r="B1378">
        <v>502</v>
      </c>
      <c r="C1378">
        <v>-1.4452432908076394</v>
      </c>
      <c r="D1378">
        <v>-1.0155164942416843</v>
      </c>
      <c r="E1378">
        <v>-1.3412101832323611</v>
      </c>
      <c r="F1378">
        <v>0.69672901738145399</v>
      </c>
      <c r="G1378">
        <v>1</v>
      </c>
      <c r="H1378">
        <v>1</v>
      </c>
      <c r="I1378">
        <v>1</v>
      </c>
      <c r="J1378">
        <v>4</v>
      </c>
    </row>
    <row r="1379" spans="1:10" x14ac:dyDescent="0.25">
      <c r="A1379" t="s">
        <v>5406</v>
      </c>
      <c r="B1379">
        <v>355</v>
      </c>
      <c r="C1379">
        <v>-0.99856598861782087</v>
      </c>
      <c r="D1379">
        <v>-0.80104785663446942</v>
      </c>
      <c r="E1379">
        <v>-0.75756352569961694</v>
      </c>
      <c r="F1379">
        <v>8.2843368251794558E-2</v>
      </c>
      <c r="G1379">
        <v>1</v>
      </c>
      <c r="H1379">
        <v>1</v>
      </c>
      <c r="I1379">
        <v>1</v>
      </c>
      <c r="J1379">
        <v>4</v>
      </c>
    </row>
    <row r="1380" spans="1:10" x14ac:dyDescent="0.25">
      <c r="A1380" t="s">
        <v>5407</v>
      </c>
      <c r="B1380">
        <v>641</v>
      </c>
      <c r="C1380">
        <v>-0.45845510944584589</v>
      </c>
      <c r="D1380">
        <v>-0.93756780322374322</v>
      </c>
      <c r="E1380">
        <v>-0.30222920573604628</v>
      </c>
      <c r="F1380">
        <v>-0.25149508850903535</v>
      </c>
      <c r="G1380">
        <v>2</v>
      </c>
      <c r="H1380">
        <v>1</v>
      </c>
      <c r="I1380">
        <v>3</v>
      </c>
      <c r="J1380">
        <v>3</v>
      </c>
    </row>
    <row r="1381" spans="1:10" x14ac:dyDescent="0.25">
      <c r="A1381" t="s">
        <v>5408</v>
      </c>
      <c r="B1381">
        <v>1128</v>
      </c>
      <c r="C1381">
        <v>-0.84833692506397484</v>
      </c>
      <c r="D1381">
        <v>-1.1502963414655962</v>
      </c>
      <c r="E1381">
        <v>-0.43239453383100768</v>
      </c>
      <c r="F1381">
        <v>-4.2673250437133728E-2</v>
      </c>
      <c r="G1381">
        <v>1</v>
      </c>
      <c r="H1381">
        <v>1</v>
      </c>
      <c r="I1381">
        <v>2</v>
      </c>
      <c r="J1381">
        <v>3</v>
      </c>
    </row>
    <row r="1382" spans="1:10" x14ac:dyDescent="0.25">
      <c r="A1382" t="s">
        <v>5409</v>
      </c>
      <c r="B1382">
        <v>1604</v>
      </c>
      <c r="C1382">
        <v>-0.89572118097714215</v>
      </c>
      <c r="D1382">
        <v>-1.3328085996677899</v>
      </c>
      <c r="E1382">
        <v>-0.29990209481696867</v>
      </c>
      <c r="F1382">
        <v>-0.52982433443115762</v>
      </c>
      <c r="G1382">
        <v>1</v>
      </c>
      <c r="H1382">
        <v>1</v>
      </c>
      <c r="I1382">
        <v>3</v>
      </c>
      <c r="J1382">
        <v>2</v>
      </c>
    </row>
    <row r="1383" spans="1:10" x14ac:dyDescent="0.25">
      <c r="A1383" t="s">
        <v>5410</v>
      </c>
      <c r="B1383">
        <v>329</v>
      </c>
      <c r="C1383">
        <v>-0.78000089026972119</v>
      </c>
      <c r="D1383">
        <v>-1.0413496077924556</v>
      </c>
      <c r="E1383">
        <v>-0.63067962412395329</v>
      </c>
      <c r="F1383">
        <v>-0.93177842164562352</v>
      </c>
      <c r="G1383">
        <v>2</v>
      </c>
      <c r="H1383">
        <v>1</v>
      </c>
      <c r="I1383">
        <v>2</v>
      </c>
      <c r="J1383">
        <v>1</v>
      </c>
    </row>
    <row r="1384" spans="1:10" x14ac:dyDescent="0.25">
      <c r="A1384" t="s">
        <v>5411</v>
      </c>
      <c r="B1384">
        <v>1523</v>
      </c>
      <c r="C1384">
        <v>-1.0200341867668403</v>
      </c>
      <c r="D1384">
        <v>-1.3883125243339838</v>
      </c>
      <c r="E1384">
        <v>-0.64836760972342899</v>
      </c>
      <c r="F1384">
        <v>-6.6216683669736973E-2</v>
      </c>
      <c r="G1384">
        <v>1</v>
      </c>
      <c r="H1384">
        <v>1</v>
      </c>
      <c r="I1384">
        <v>2</v>
      </c>
      <c r="J1384">
        <v>3</v>
      </c>
    </row>
    <row r="1385" spans="1:10" x14ac:dyDescent="0.25">
      <c r="A1385" t="s">
        <v>5412</v>
      </c>
      <c r="B1385">
        <v>2022</v>
      </c>
      <c r="C1385">
        <v>-0.95306199752541776</v>
      </c>
      <c r="D1385">
        <v>-1.174356416576483</v>
      </c>
      <c r="E1385">
        <v>-1.21567977537882</v>
      </c>
      <c r="F1385">
        <v>-0.34913576580571659</v>
      </c>
      <c r="G1385">
        <v>1</v>
      </c>
      <c r="H1385">
        <v>1</v>
      </c>
      <c r="I1385">
        <v>1</v>
      </c>
      <c r="J1385">
        <v>3</v>
      </c>
    </row>
    <row r="1386" spans="1:10" x14ac:dyDescent="0.25">
      <c r="A1386" t="s">
        <v>5413</v>
      </c>
      <c r="B1386">
        <v>1313</v>
      </c>
      <c r="C1386">
        <v>-0.80770127675431791</v>
      </c>
      <c r="D1386">
        <v>-0.67749800489836243</v>
      </c>
      <c r="E1386">
        <v>-0.6973740275221697</v>
      </c>
      <c r="F1386">
        <v>-0.84057992880591148</v>
      </c>
      <c r="G1386">
        <v>1</v>
      </c>
      <c r="H1386">
        <v>2</v>
      </c>
      <c r="I1386">
        <v>2</v>
      </c>
      <c r="J1386">
        <v>2</v>
      </c>
    </row>
    <row r="1387" spans="1:10" x14ac:dyDescent="0.25">
      <c r="A1387" t="s">
        <v>5414</v>
      </c>
      <c r="B1387">
        <v>335</v>
      </c>
      <c r="C1387">
        <v>-0.77558115060391852</v>
      </c>
      <c r="D1387">
        <v>-1.3257820772524331</v>
      </c>
      <c r="E1387">
        <v>0.64171591785635573</v>
      </c>
      <c r="F1387">
        <v>-0.84246618223923719</v>
      </c>
      <c r="G1387">
        <v>2</v>
      </c>
      <c r="H1387">
        <v>1</v>
      </c>
      <c r="I1387">
        <v>5</v>
      </c>
      <c r="J1387">
        <v>2</v>
      </c>
    </row>
    <row r="1388" spans="1:10" x14ac:dyDescent="0.25">
      <c r="A1388" t="s">
        <v>5415</v>
      </c>
      <c r="B1388">
        <v>662</v>
      </c>
      <c r="C1388">
        <v>-0.56884663666951429</v>
      </c>
      <c r="D1388">
        <v>-0.35396654832897062</v>
      </c>
      <c r="E1388">
        <v>-0.77972454223749899</v>
      </c>
      <c r="F1388">
        <v>-0.46800398722956904</v>
      </c>
      <c r="G1388">
        <v>2</v>
      </c>
      <c r="H1388">
        <v>3</v>
      </c>
      <c r="I1388">
        <v>1</v>
      </c>
      <c r="J1388">
        <v>3</v>
      </c>
    </row>
    <row r="1389" spans="1:10" x14ac:dyDescent="0.25">
      <c r="A1389" t="s">
        <v>5416</v>
      </c>
      <c r="B1389">
        <v>433</v>
      </c>
      <c r="C1389">
        <v>-0.89637742802815068</v>
      </c>
      <c r="D1389">
        <v>-0.74364110628765612</v>
      </c>
      <c r="E1389">
        <v>-0.68563453578739586</v>
      </c>
      <c r="F1389">
        <v>-0.4320361851354374</v>
      </c>
      <c r="G1389">
        <v>1</v>
      </c>
      <c r="H1389">
        <v>2</v>
      </c>
      <c r="I1389">
        <v>2</v>
      </c>
      <c r="J1389">
        <v>3</v>
      </c>
    </row>
    <row r="1390" spans="1:10" x14ac:dyDescent="0.25">
      <c r="A1390" t="s">
        <v>5417</v>
      </c>
      <c r="B1390">
        <v>369</v>
      </c>
      <c r="C1390">
        <v>-1.2207611457339327</v>
      </c>
      <c r="D1390">
        <v>0.48252356727683726</v>
      </c>
      <c r="E1390">
        <v>0.70298654762815749</v>
      </c>
      <c r="F1390">
        <v>-0.67166436834912024</v>
      </c>
      <c r="G1390">
        <v>1</v>
      </c>
      <c r="H1390">
        <v>4</v>
      </c>
      <c r="I1390">
        <v>5</v>
      </c>
      <c r="J1390">
        <v>2</v>
      </c>
    </row>
    <row r="1391" spans="1:10" x14ac:dyDescent="0.25">
      <c r="A1391" t="s">
        <v>5418</v>
      </c>
      <c r="B1391">
        <v>555</v>
      </c>
      <c r="C1391">
        <v>-0.27768345596142269</v>
      </c>
      <c r="D1391">
        <v>-0.39362603143610086</v>
      </c>
      <c r="E1391">
        <v>-3.171215969756002E-2</v>
      </c>
      <c r="F1391">
        <v>-0.80359088271174206</v>
      </c>
      <c r="G1391">
        <v>3</v>
      </c>
      <c r="H1391">
        <v>3</v>
      </c>
      <c r="I1391">
        <v>3</v>
      </c>
      <c r="J1391">
        <v>2</v>
      </c>
    </row>
    <row r="1392" spans="1:10" x14ac:dyDescent="0.25">
      <c r="A1392" t="s">
        <v>5419</v>
      </c>
      <c r="B1392">
        <v>874</v>
      </c>
      <c r="C1392">
        <v>-1.0910052374071626</v>
      </c>
      <c r="D1392">
        <v>-1.0646197313796524</v>
      </c>
      <c r="E1392">
        <v>-0.84059335426424198</v>
      </c>
      <c r="F1392">
        <v>-0.77917844578542783</v>
      </c>
      <c r="G1392">
        <v>1</v>
      </c>
      <c r="H1392">
        <v>1</v>
      </c>
      <c r="I1392">
        <v>1</v>
      </c>
      <c r="J1392">
        <v>2</v>
      </c>
    </row>
    <row r="1393" spans="1:10" x14ac:dyDescent="0.25">
      <c r="A1393" t="s">
        <v>5420</v>
      </c>
      <c r="B1393">
        <v>438</v>
      </c>
      <c r="C1393">
        <v>-0.48429902726824969</v>
      </c>
      <c r="D1393">
        <v>-0.47106499013349074</v>
      </c>
      <c r="E1393">
        <v>-0.29197989645354189</v>
      </c>
      <c r="F1393">
        <v>-0.18552367983339701</v>
      </c>
      <c r="G1393">
        <v>2</v>
      </c>
      <c r="H1393">
        <v>2</v>
      </c>
      <c r="I1393">
        <v>3</v>
      </c>
      <c r="J1393">
        <v>3</v>
      </c>
    </row>
    <row r="1394" spans="1:10" x14ac:dyDescent="0.25">
      <c r="A1394" t="s">
        <v>5421</v>
      </c>
      <c r="B1394">
        <v>431</v>
      </c>
      <c r="C1394">
        <v>-1.1620581380898123</v>
      </c>
      <c r="D1394">
        <v>-0.94798044029309292</v>
      </c>
      <c r="E1394">
        <v>-1.213265187578229</v>
      </c>
      <c r="F1394">
        <v>-0.9763639935470948</v>
      </c>
      <c r="G1394">
        <v>1</v>
      </c>
      <c r="H1394">
        <v>1</v>
      </c>
      <c r="I1394">
        <v>1</v>
      </c>
      <c r="J1394">
        <v>1</v>
      </c>
    </row>
    <row r="1395" spans="1:10" x14ac:dyDescent="0.25">
      <c r="A1395" t="s">
        <v>5422</v>
      </c>
      <c r="B1395">
        <v>456</v>
      </c>
      <c r="C1395">
        <v>-8.2751811993602556E-2</v>
      </c>
      <c r="D1395">
        <v>-0.71184660913318953</v>
      </c>
      <c r="E1395">
        <v>0.22775438667398043</v>
      </c>
      <c r="F1395">
        <v>-0.80589941195347659</v>
      </c>
      <c r="G1395">
        <v>3</v>
      </c>
      <c r="H1395">
        <v>2</v>
      </c>
      <c r="I1395">
        <v>4</v>
      </c>
      <c r="J1395">
        <v>2</v>
      </c>
    </row>
    <row r="1396" spans="1:10" x14ac:dyDescent="0.25">
      <c r="A1396" t="s">
        <v>5423</v>
      </c>
      <c r="B1396">
        <v>620</v>
      </c>
      <c r="C1396">
        <v>-0.85695600619730961</v>
      </c>
      <c r="D1396">
        <v>-0.79813644611348245</v>
      </c>
      <c r="E1396">
        <v>-0.71445716815590454</v>
      </c>
      <c r="F1396">
        <v>-1.0701796111349349</v>
      </c>
      <c r="G1396">
        <v>1</v>
      </c>
      <c r="H1396">
        <v>2</v>
      </c>
      <c r="I1396">
        <v>2</v>
      </c>
      <c r="J1396">
        <v>1</v>
      </c>
    </row>
    <row r="1397" spans="1:10" x14ac:dyDescent="0.25">
      <c r="A1397" t="s">
        <v>5424</v>
      </c>
      <c r="B1397">
        <v>657</v>
      </c>
      <c r="C1397">
        <v>-0.87750692405978403</v>
      </c>
      <c r="D1397">
        <v>-0.90559168623550867</v>
      </c>
      <c r="E1397">
        <v>-0.67728637818024129</v>
      </c>
      <c r="F1397">
        <v>-0.88420095010622068</v>
      </c>
      <c r="G1397">
        <v>1</v>
      </c>
      <c r="H1397">
        <v>1</v>
      </c>
      <c r="I1397">
        <v>2</v>
      </c>
      <c r="J1397">
        <v>1</v>
      </c>
    </row>
    <row r="1398" spans="1:10" x14ac:dyDescent="0.25">
      <c r="A1398" t="s">
        <v>5425</v>
      </c>
      <c r="B1398">
        <v>623</v>
      </c>
      <c r="C1398">
        <v>-0.59710262781917067</v>
      </c>
      <c r="D1398">
        <v>-0.73066692335672034</v>
      </c>
      <c r="E1398">
        <v>0.63630746943946426</v>
      </c>
      <c r="F1398">
        <v>-0.98753013198632955</v>
      </c>
      <c r="G1398">
        <v>2</v>
      </c>
      <c r="H1398">
        <v>2</v>
      </c>
      <c r="I1398">
        <v>5</v>
      </c>
      <c r="J1398">
        <v>1</v>
      </c>
    </row>
    <row r="1399" spans="1:10" x14ac:dyDescent="0.25">
      <c r="A1399" t="s">
        <v>5426</v>
      </c>
      <c r="B1399">
        <v>448</v>
      </c>
      <c r="C1399">
        <v>-0.75134439620811277</v>
      </c>
      <c r="D1399">
        <v>-0.81474813462453866</v>
      </c>
      <c r="E1399">
        <v>-0.46685204269361746</v>
      </c>
      <c r="F1399">
        <v>-1.0813405714288704</v>
      </c>
      <c r="G1399">
        <v>2</v>
      </c>
      <c r="H1399">
        <v>1</v>
      </c>
      <c r="I1399">
        <v>2</v>
      </c>
      <c r="J1399">
        <v>1</v>
      </c>
    </row>
    <row r="1400" spans="1:10" x14ac:dyDescent="0.25">
      <c r="A1400" t="s">
        <v>5427</v>
      </c>
      <c r="B1400">
        <v>632</v>
      </c>
      <c r="C1400">
        <v>-1.0875847611557259</v>
      </c>
      <c r="D1400">
        <v>-0.31257803962566511</v>
      </c>
      <c r="E1400">
        <v>-0.38266776466451019</v>
      </c>
      <c r="F1400">
        <v>-1.1863520816091782</v>
      </c>
      <c r="G1400">
        <v>1</v>
      </c>
      <c r="H1400">
        <v>3</v>
      </c>
      <c r="I1400">
        <v>2</v>
      </c>
      <c r="J1400">
        <v>1</v>
      </c>
    </row>
    <row r="1401" spans="1:10" x14ac:dyDescent="0.25">
      <c r="A1401" t="s">
        <v>5428</v>
      </c>
      <c r="B1401">
        <v>562</v>
      </c>
      <c r="C1401">
        <v>-0.79105000996065777</v>
      </c>
      <c r="D1401">
        <v>-1.4921580882939229</v>
      </c>
      <c r="E1401">
        <v>-0.6252080530728783</v>
      </c>
      <c r="F1401">
        <v>-0.89009500963323018</v>
      </c>
      <c r="G1401">
        <v>2</v>
      </c>
      <c r="H1401">
        <v>1</v>
      </c>
      <c r="I1401">
        <v>2</v>
      </c>
      <c r="J1401">
        <v>1</v>
      </c>
    </row>
    <row r="1402" spans="1:10" x14ac:dyDescent="0.25">
      <c r="A1402" t="s">
        <v>5429</v>
      </c>
      <c r="B1402">
        <v>386</v>
      </c>
      <c r="C1402">
        <v>-1.1151307777936297</v>
      </c>
      <c r="D1402">
        <v>-1.4683021699669532</v>
      </c>
      <c r="E1402">
        <v>-0.4869417376696738</v>
      </c>
      <c r="F1402">
        <v>-0.53750925504208902</v>
      </c>
      <c r="G1402">
        <v>1</v>
      </c>
      <c r="H1402">
        <v>1</v>
      </c>
      <c r="I1402">
        <v>2</v>
      </c>
      <c r="J1402">
        <v>2</v>
      </c>
    </row>
    <row r="1403" spans="1:10" x14ac:dyDescent="0.25">
      <c r="A1403" t="s">
        <v>5430</v>
      </c>
      <c r="B1403">
        <v>326</v>
      </c>
      <c r="C1403">
        <v>-0.58381535752333247</v>
      </c>
      <c r="D1403">
        <v>-0.71280906454833348</v>
      </c>
      <c r="E1403">
        <v>-0.2939970849595489</v>
      </c>
      <c r="F1403">
        <v>-1.1221937387276131</v>
      </c>
      <c r="G1403">
        <v>2</v>
      </c>
      <c r="H1403">
        <v>2</v>
      </c>
      <c r="I1403">
        <v>3</v>
      </c>
      <c r="J1403">
        <v>1</v>
      </c>
    </row>
    <row r="1404" spans="1:10" x14ac:dyDescent="0.25">
      <c r="A1404" t="s">
        <v>5431</v>
      </c>
      <c r="B1404">
        <v>447</v>
      </c>
      <c r="C1404">
        <v>7.2547545851931461E-2</v>
      </c>
      <c r="D1404">
        <v>-0.53260336335038483</v>
      </c>
      <c r="E1404">
        <v>-0.38332919421443318</v>
      </c>
      <c r="F1404">
        <v>-1.0250986894392407</v>
      </c>
      <c r="G1404">
        <v>4</v>
      </c>
      <c r="H1404">
        <v>2</v>
      </c>
      <c r="I1404">
        <v>2</v>
      </c>
      <c r="J1404">
        <v>1</v>
      </c>
    </row>
    <row r="1405" spans="1:10" x14ac:dyDescent="0.25">
      <c r="A1405" t="s">
        <v>5432</v>
      </c>
      <c r="B1405">
        <v>343</v>
      </c>
      <c r="C1405">
        <v>-0.72209834715365928</v>
      </c>
      <c r="D1405">
        <v>-1.2519606075021295</v>
      </c>
      <c r="E1405">
        <v>-0.90032201798448774</v>
      </c>
      <c r="F1405">
        <v>-0.59400707623214744</v>
      </c>
      <c r="G1405">
        <v>2</v>
      </c>
      <c r="H1405">
        <v>1</v>
      </c>
      <c r="I1405">
        <v>1</v>
      </c>
      <c r="J1405">
        <v>2</v>
      </c>
    </row>
    <row r="1406" spans="1:10" x14ac:dyDescent="0.25">
      <c r="A1406" t="s">
        <v>5433</v>
      </c>
      <c r="B1406">
        <v>550</v>
      </c>
      <c r="C1406">
        <v>-0.93972530947243393</v>
      </c>
      <c r="D1406">
        <v>-1.4405293179242291</v>
      </c>
      <c r="E1406">
        <v>-1.1545726839648964</v>
      </c>
      <c r="F1406">
        <v>-0.48210767763820689</v>
      </c>
      <c r="G1406">
        <v>1</v>
      </c>
      <c r="H1406">
        <v>1</v>
      </c>
      <c r="I1406">
        <v>1</v>
      </c>
      <c r="J1406">
        <v>3</v>
      </c>
    </row>
    <row r="1407" spans="1:10" x14ac:dyDescent="0.25">
      <c r="A1407" t="s">
        <v>5434</v>
      </c>
      <c r="B1407">
        <v>423</v>
      </c>
      <c r="C1407">
        <v>-0.62655361385715425</v>
      </c>
      <c r="D1407">
        <v>-0.48337035423874108</v>
      </c>
      <c r="E1407">
        <v>-1.2117845240351965</v>
      </c>
      <c r="F1407">
        <v>-1.0563762331465789</v>
      </c>
      <c r="G1407">
        <v>2</v>
      </c>
      <c r="H1407">
        <v>2</v>
      </c>
      <c r="I1407">
        <v>1</v>
      </c>
      <c r="J1407">
        <v>1</v>
      </c>
    </row>
    <row r="1408" spans="1:10" x14ac:dyDescent="0.25">
      <c r="A1408" t="s">
        <v>5435</v>
      </c>
      <c r="B1408">
        <v>423</v>
      </c>
      <c r="C1408">
        <v>-0.93104357384552494</v>
      </c>
      <c r="D1408">
        <v>-0.14211171209114662</v>
      </c>
      <c r="E1408">
        <v>-0.21798933344172788</v>
      </c>
      <c r="F1408">
        <v>-1.0294739650895419</v>
      </c>
      <c r="G1408">
        <v>1</v>
      </c>
      <c r="H1408">
        <v>3</v>
      </c>
      <c r="I1408">
        <v>3</v>
      </c>
      <c r="J1408">
        <v>1</v>
      </c>
    </row>
    <row r="1409" spans="1:10" x14ac:dyDescent="0.25">
      <c r="A1409" t="s">
        <v>5436</v>
      </c>
      <c r="B1409">
        <v>506</v>
      </c>
      <c r="C1409">
        <v>-0.58511042442303418</v>
      </c>
      <c r="D1409">
        <v>-0.99552998300652962</v>
      </c>
      <c r="E1409">
        <v>-4.2136970052858574E-2</v>
      </c>
      <c r="F1409">
        <v>-0.52834165482432904</v>
      </c>
      <c r="G1409">
        <v>2</v>
      </c>
      <c r="H1409">
        <v>1</v>
      </c>
      <c r="I1409">
        <v>3</v>
      </c>
      <c r="J1409">
        <v>2</v>
      </c>
    </row>
    <row r="1410" spans="1:10" x14ac:dyDescent="0.25">
      <c r="A1410" t="s">
        <v>5437</v>
      </c>
      <c r="B1410">
        <v>383</v>
      </c>
      <c r="C1410">
        <v>-0.27851513063711747</v>
      </c>
      <c r="D1410">
        <v>-0.67389435121684971</v>
      </c>
      <c r="E1410">
        <v>-0.48689127395142051</v>
      </c>
      <c r="F1410">
        <v>-1.5200819361620215</v>
      </c>
      <c r="G1410">
        <v>3</v>
      </c>
      <c r="H1410">
        <v>2</v>
      </c>
      <c r="I1410">
        <v>2</v>
      </c>
      <c r="J1410">
        <v>1</v>
      </c>
    </row>
    <row r="1411" spans="1:10" x14ac:dyDescent="0.25">
      <c r="A1411" t="s">
        <v>5438</v>
      </c>
      <c r="B1411">
        <v>561</v>
      </c>
      <c r="C1411">
        <v>-0.4691440848563776</v>
      </c>
      <c r="D1411">
        <v>-0.784905591026268</v>
      </c>
      <c r="E1411">
        <v>-0.71616873864567532</v>
      </c>
      <c r="F1411">
        <v>-0.90205011499703758</v>
      </c>
      <c r="G1411">
        <v>2</v>
      </c>
      <c r="H1411">
        <v>2</v>
      </c>
      <c r="I1411">
        <v>2</v>
      </c>
      <c r="J1411">
        <v>1</v>
      </c>
    </row>
    <row r="1412" spans="1:10" x14ac:dyDescent="0.25">
      <c r="A1412" t="s">
        <v>5439</v>
      </c>
      <c r="B1412">
        <v>739</v>
      </c>
      <c r="C1412">
        <v>-0.68926093536944344</v>
      </c>
      <c r="D1412">
        <v>-0.93989867174466879</v>
      </c>
      <c r="E1412">
        <v>0.31602434857277811</v>
      </c>
      <c r="F1412">
        <v>-0.7250890077099531</v>
      </c>
      <c r="G1412">
        <v>2</v>
      </c>
      <c r="H1412">
        <v>1</v>
      </c>
      <c r="I1412">
        <v>4</v>
      </c>
      <c r="J1412">
        <v>2</v>
      </c>
    </row>
    <row r="1413" spans="1:10" x14ac:dyDescent="0.25">
      <c r="A1413" t="s">
        <v>5440</v>
      </c>
      <c r="B1413">
        <v>939</v>
      </c>
      <c r="C1413">
        <v>-0.87217990302229509</v>
      </c>
      <c r="D1413">
        <v>-1.3356630635185156</v>
      </c>
      <c r="E1413">
        <v>-0.73396673573348681</v>
      </c>
      <c r="F1413">
        <v>-0.30163791704009357</v>
      </c>
      <c r="G1413">
        <v>1</v>
      </c>
      <c r="H1413">
        <v>1</v>
      </c>
      <c r="I1413">
        <v>1</v>
      </c>
      <c r="J1413">
        <v>3</v>
      </c>
    </row>
    <row r="1414" spans="1:10" x14ac:dyDescent="0.25">
      <c r="A1414" t="s">
        <v>5441</v>
      </c>
      <c r="B1414">
        <v>749</v>
      </c>
      <c r="C1414">
        <v>-0.46538349958098024</v>
      </c>
      <c r="D1414">
        <v>-1.0855389095033574</v>
      </c>
      <c r="E1414">
        <v>0.39164144572967519</v>
      </c>
      <c r="F1414">
        <v>-0.64940947943557936</v>
      </c>
      <c r="G1414">
        <v>2</v>
      </c>
      <c r="H1414">
        <v>1</v>
      </c>
      <c r="I1414">
        <v>4</v>
      </c>
      <c r="J1414">
        <v>2</v>
      </c>
    </row>
    <row r="1415" spans="1:10" x14ac:dyDescent="0.25">
      <c r="A1415" t="s">
        <v>5442</v>
      </c>
      <c r="B1415">
        <v>404</v>
      </c>
      <c r="C1415">
        <v>-0.57545777169617141</v>
      </c>
      <c r="D1415">
        <v>-0.92272881936136453</v>
      </c>
      <c r="E1415">
        <v>-0.49240317397142641</v>
      </c>
      <c r="F1415">
        <v>-0.82972228961911865</v>
      </c>
      <c r="G1415">
        <v>2</v>
      </c>
      <c r="H1415">
        <v>1</v>
      </c>
      <c r="I1415">
        <v>2</v>
      </c>
      <c r="J1415">
        <v>2</v>
      </c>
    </row>
    <row r="1416" spans="1:10" x14ac:dyDescent="0.25">
      <c r="A1416" t="s">
        <v>5443</v>
      </c>
      <c r="B1416">
        <v>551</v>
      </c>
      <c r="C1416">
        <v>-0.65510828827199807</v>
      </c>
      <c r="D1416">
        <v>-0.81381522398008055</v>
      </c>
      <c r="E1416">
        <v>-0.44858509244551847</v>
      </c>
      <c r="F1416">
        <v>-1.0673567664845498</v>
      </c>
      <c r="G1416">
        <v>2</v>
      </c>
      <c r="H1416">
        <v>1</v>
      </c>
      <c r="I1416">
        <v>2</v>
      </c>
      <c r="J1416">
        <v>1</v>
      </c>
    </row>
    <row r="1417" spans="1:10" x14ac:dyDescent="0.25">
      <c r="A1417" t="s">
        <v>5444</v>
      </c>
      <c r="B1417">
        <v>455</v>
      </c>
      <c r="C1417">
        <v>-0.39892499750834476</v>
      </c>
      <c r="D1417">
        <v>-0.63597351318711903</v>
      </c>
      <c r="E1417">
        <v>-0.13765432413288298</v>
      </c>
      <c r="F1417">
        <v>-1.2482409186652894</v>
      </c>
      <c r="G1417">
        <v>3</v>
      </c>
      <c r="H1417">
        <v>2</v>
      </c>
      <c r="I1417">
        <v>3</v>
      </c>
      <c r="J1417">
        <v>1</v>
      </c>
    </row>
    <row r="1418" spans="1:10" x14ac:dyDescent="0.25">
      <c r="A1418" t="s">
        <v>5445</v>
      </c>
      <c r="B1418">
        <v>466</v>
      </c>
      <c r="C1418">
        <v>-0.45308966385044475</v>
      </c>
      <c r="D1418">
        <v>-0.56157386846778379</v>
      </c>
      <c r="E1418">
        <v>0.13855513996604868</v>
      </c>
      <c r="F1418">
        <v>-0.96780371553736466</v>
      </c>
      <c r="G1418">
        <v>3</v>
      </c>
      <c r="H1418">
        <v>2</v>
      </c>
      <c r="I1418">
        <v>4</v>
      </c>
      <c r="J1418">
        <v>1</v>
      </c>
    </row>
    <row r="1419" spans="1:10" x14ac:dyDescent="0.25">
      <c r="A1419" t="s">
        <v>5446</v>
      </c>
      <c r="B1419">
        <v>593</v>
      </c>
      <c r="C1419">
        <v>-0.5533630020793403</v>
      </c>
      <c r="D1419">
        <v>-0.72972949619279814</v>
      </c>
      <c r="E1419">
        <v>0.64438374498294049</v>
      </c>
      <c r="F1419">
        <v>-0.76604817842528905</v>
      </c>
      <c r="G1419">
        <v>2</v>
      </c>
      <c r="H1419">
        <v>2</v>
      </c>
      <c r="I1419">
        <v>5</v>
      </c>
      <c r="J1419">
        <v>2</v>
      </c>
    </row>
    <row r="1420" spans="1:10" x14ac:dyDescent="0.25">
      <c r="A1420" t="s">
        <v>5447</v>
      </c>
      <c r="B1420">
        <v>597</v>
      </c>
      <c r="C1420">
        <v>-0.36834982621458578</v>
      </c>
      <c r="D1420">
        <v>-0.1998451463444211</v>
      </c>
      <c r="E1420">
        <v>1.1207174447153762E-2</v>
      </c>
      <c r="F1420">
        <v>-0.92692345305917256</v>
      </c>
      <c r="G1420">
        <v>3</v>
      </c>
      <c r="H1420">
        <v>3</v>
      </c>
      <c r="I1420">
        <v>3</v>
      </c>
      <c r="J1420">
        <v>1</v>
      </c>
    </row>
    <row r="1421" spans="1:10" x14ac:dyDescent="0.25">
      <c r="A1421" t="s">
        <v>5448</v>
      </c>
      <c r="B1421">
        <v>611</v>
      </c>
      <c r="C1421">
        <v>0.43520961403963615</v>
      </c>
      <c r="D1421">
        <v>0.84820450861854235</v>
      </c>
      <c r="E1421">
        <v>-0.55245333191967172</v>
      </c>
      <c r="F1421">
        <v>-1.1599865198988784</v>
      </c>
      <c r="G1421">
        <v>4</v>
      </c>
      <c r="H1421">
        <v>5</v>
      </c>
      <c r="I1421">
        <v>2</v>
      </c>
      <c r="J1421">
        <v>1</v>
      </c>
    </row>
    <row r="1422" spans="1:10" x14ac:dyDescent="0.25">
      <c r="A1422" t="s">
        <v>5449</v>
      </c>
      <c r="B1422">
        <v>878</v>
      </c>
      <c r="C1422">
        <v>0.39756420301458506</v>
      </c>
      <c r="D1422">
        <v>-1.4418051383845498</v>
      </c>
      <c r="E1422">
        <v>2.6921510093063477</v>
      </c>
      <c r="F1422">
        <v>-0.60820325183493229</v>
      </c>
      <c r="G1422">
        <v>4</v>
      </c>
      <c r="H1422">
        <v>1</v>
      </c>
      <c r="I1422">
        <v>5</v>
      </c>
      <c r="J1422">
        <v>2</v>
      </c>
    </row>
    <row r="1423" spans="1:10" x14ac:dyDescent="0.25">
      <c r="A1423" t="s">
        <v>5450</v>
      </c>
      <c r="B1423">
        <v>468</v>
      </c>
      <c r="C1423">
        <v>-3.2096293549403992E-2</v>
      </c>
      <c r="D1423">
        <v>-1.1414782662621092</v>
      </c>
      <c r="E1423">
        <v>1.0473645163504699</v>
      </c>
      <c r="F1423">
        <v>-0.12837354354036457</v>
      </c>
      <c r="G1423">
        <v>3</v>
      </c>
      <c r="H1423">
        <v>1</v>
      </c>
      <c r="I1423">
        <v>5</v>
      </c>
      <c r="J1423">
        <v>3</v>
      </c>
    </row>
    <row r="1424" spans="1:10" x14ac:dyDescent="0.25">
      <c r="A1424" t="s">
        <v>5451</v>
      </c>
      <c r="B1424">
        <v>569</v>
      </c>
      <c r="C1424">
        <v>-1.1773488365243574</v>
      </c>
      <c r="D1424">
        <v>-0.71313515091273938</v>
      </c>
      <c r="E1424">
        <v>-0.62294870306502637</v>
      </c>
      <c r="F1424">
        <v>1.0681064271077014</v>
      </c>
      <c r="G1424">
        <v>1</v>
      </c>
      <c r="H1424">
        <v>2</v>
      </c>
      <c r="I1424">
        <v>2</v>
      </c>
      <c r="J1424">
        <v>5</v>
      </c>
    </row>
    <row r="1425" spans="1:10" x14ac:dyDescent="0.25">
      <c r="A1425" t="s">
        <v>5452</v>
      </c>
      <c r="B1425">
        <v>668</v>
      </c>
      <c r="C1425">
        <v>-0.47311381057004631</v>
      </c>
      <c r="D1425">
        <v>-0.51919191802988485</v>
      </c>
      <c r="E1425">
        <v>-1.2651665708319328</v>
      </c>
      <c r="F1425">
        <v>1.7150417406035192</v>
      </c>
      <c r="G1425">
        <v>2</v>
      </c>
      <c r="H1425">
        <v>2</v>
      </c>
      <c r="I1425">
        <v>1</v>
      </c>
      <c r="J1425">
        <v>5</v>
      </c>
    </row>
    <row r="1426" spans="1:10" x14ac:dyDescent="0.25">
      <c r="A1426" t="s">
        <v>5453</v>
      </c>
      <c r="B1426">
        <v>2094</v>
      </c>
      <c r="C1426">
        <v>0.29635525845316896</v>
      </c>
      <c r="D1426">
        <v>-1.0979435470813681</v>
      </c>
      <c r="E1426">
        <v>-1.3356678031502855</v>
      </c>
      <c r="F1426">
        <v>0.19095494374130578</v>
      </c>
      <c r="G1426">
        <v>4</v>
      </c>
      <c r="H1426">
        <v>1</v>
      </c>
      <c r="I1426">
        <v>1</v>
      </c>
      <c r="J1426">
        <v>4</v>
      </c>
    </row>
    <row r="1427" spans="1:10" x14ac:dyDescent="0.25">
      <c r="A1427" t="s">
        <v>5454</v>
      </c>
      <c r="B1427">
        <v>531</v>
      </c>
      <c r="C1427">
        <v>-0.84544669845163489</v>
      </c>
      <c r="D1427">
        <v>-0.92402257339306237</v>
      </c>
      <c r="E1427">
        <v>-0.27148394478982318</v>
      </c>
      <c r="F1427">
        <v>-0.90530694968338932</v>
      </c>
      <c r="G1427">
        <v>1</v>
      </c>
      <c r="H1427">
        <v>1</v>
      </c>
      <c r="I1427">
        <v>3</v>
      </c>
      <c r="J1427">
        <v>1</v>
      </c>
    </row>
    <row r="1428" spans="1:10" x14ac:dyDescent="0.25">
      <c r="A1428" t="s">
        <v>5455</v>
      </c>
      <c r="B1428">
        <v>671</v>
      </c>
      <c r="C1428">
        <v>-0.51457378942703969</v>
      </c>
      <c r="D1428">
        <v>-1.7017146999878001</v>
      </c>
      <c r="E1428">
        <v>-0.74236062451928975</v>
      </c>
      <c r="F1428">
        <v>-0.62349978551548946</v>
      </c>
      <c r="G1428">
        <v>2</v>
      </c>
      <c r="H1428">
        <v>1</v>
      </c>
      <c r="I1428">
        <v>1</v>
      </c>
      <c r="J1428">
        <v>2</v>
      </c>
    </row>
    <row r="1429" spans="1:10" x14ac:dyDescent="0.25">
      <c r="A1429" t="s">
        <v>5456</v>
      </c>
      <c r="B1429">
        <v>509</v>
      </c>
      <c r="C1429">
        <v>-0.8956825478039474</v>
      </c>
      <c r="D1429">
        <v>-0.88957626587115057</v>
      </c>
      <c r="E1429">
        <v>-9.9857204111376885E-2</v>
      </c>
      <c r="F1429">
        <v>-0.86418201764048663</v>
      </c>
      <c r="G1429">
        <v>1</v>
      </c>
      <c r="H1429">
        <v>1</v>
      </c>
      <c r="I1429">
        <v>3</v>
      </c>
      <c r="J1429">
        <v>1</v>
      </c>
    </row>
    <row r="1430" spans="1:10" x14ac:dyDescent="0.25">
      <c r="A1430" t="s">
        <v>5457</v>
      </c>
      <c r="B1430">
        <v>626</v>
      </c>
      <c r="C1430">
        <v>-1.0845951075175688</v>
      </c>
      <c r="D1430">
        <v>-1.2113662511989629</v>
      </c>
      <c r="E1430">
        <v>-0.80587054499651223</v>
      </c>
      <c r="F1430">
        <v>-0.40057166071305284</v>
      </c>
      <c r="G1430">
        <v>1</v>
      </c>
      <c r="H1430">
        <v>1</v>
      </c>
      <c r="I1430">
        <v>1</v>
      </c>
      <c r="J1430">
        <v>3</v>
      </c>
    </row>
    <row r="1431" spans="1:10" x14ac:dyDescent="0.25">
      <c r="A1431" t="s">
        <v>5458</v>
      </c>
      <c r="B1431">
        <v>561</v>
      </c>
      <c r="C1431">
        <v>-0.83800251378692392</v>
      </c>
      <c r="D1431">
        <v>-1.196066533472264</v>
      </c>
      <c r="E1431">
        <v>-0.29344219909454555</v>
      </c>
      <c r="F1431">
        <v>-1.0686198736697914</v>
      </c>
      <c r="G1431">
        <v>1</v>
      </c>
      <c r="H1431">
        <v>1</v>
      </c>
      <c r="I1431">
        <v>3</v>
      </c>
      <c r="J1431">
        <v>1</v>
      </c>
    </row>
    <row r="1432" spans="1:10" x14ac:dyDescent="0.25">
      <c r="A1432" t="s">
        <v>5459</v>
      </c>
      <c r="B1432">
        <v>871</v>
      </c>
      <c r="C1432">
        <v>-0.96849912784967263</v>
      </c>
      <c r="D1432">
        <v>-1.301102979234189</v>
      </c>
      <c r="E1432">
        <v>-1.2218066860446917</v>
      </c>
      <c r="F1432">
        <v>-0.79862520447054153</v>
      </c>
      <c r="G1432">
        <v>1</v>
      </c>
      <c r="H1432">
        <v>1</v>
      </c>
      <c r="I1432">
        <v>1</v>
      </c>
      <c r="J1432">
        <v>2</v>
      </c>
    </row>
    <row r="1433" spans="1:10" x14ac:dyDescent="0.25">
      <c r="A1433" t="s">
        <v>5460</v>
      </c>
      <c r="B1433">
        <v>724</v>
      </c>
      <c r="C1433">
        <v>-0.80064237657649828</v>
      </c>
      <c r="D1433">
        <v>-1.1587921778192185</v>
      </c>
      <c r="E1433">
        <v>-0.9117651828375728</v>
      </c>
      <c r="F1433">
        <v>-0.91418010860001808</v>
      </c>
      <c r="G1433">
        <v>2</v>
      </c>
      <c r="H1433">
        <v>1</v>
      </c>
      <c r="I1433">
        <v>1</v>
      </c>
      <c r="J1433">
        <v>1</v>
      </c>
    </row>
    <row r="1434" spans="1:10" x14ac:dyDescent="0.25">
      <c r="A1434" t="s">
        <v>5461</v>
      </c>
      <c r="B1434">
        <v>478</v>
      </c>
      <c r="C1434">
        <v>-0.70676727827672203</v>
      </c>
      <c r="D1434">
        <v>-1.1133928521133816</v>
      </c>
      <c r="E1434">
        <v>0.12220801054274993</v>
      </c>
      <c r="F1434">
        <v>-0.58984436461873591</v>
      </c>
      <c r="G1434">
        <v>2</v>
      </c>
      <c r="H1434">
        <v>1</v>
      </c>
      <c r="I1434">
        <v>4</v>
      </c>
      <c r="J1434">
        <v>2</v>
      </c>
    </row>
    <row r="1435" spans="1:10" x14ac:dyDescent="0.25">
      <c r="A1435" t="s">
        <v>5462</v>
      </c>
      <c r="B1435">
        <v>431</v>
      </c>
      <c r="C1435">
        <v>-0.81771445444679147</v>
      </c>
      <c r="D1435">
        <v>-1.0252625986537218</v>
      </c>
      <c r="E1435">
        <v>0.17002666384991358</v>
      </c>
      <c r="F1435">
        <v>-0.96794770699409916</v>
      </c>
      <c r="G1435">
        <v>1</v>
      </c>
      <c r="H1435">
        <v>1</v>
      </c>
      <c r="I1435">
        <v>4</v>
      </c>
      <c r="J1435">
        <v>1</v>
      </c>
    </row>
    <row r="1436" spans="1:10" x14ac:dyDescent="0.25">
      <c r="A1436" t="s">
        <v>5463</v>
      </c>
      <c r="B1436">
        <v>478</v>
      </c>
      <c r="C1436">
        <v>-0.58691043955420219</v>
      </c>
      <c r="D1436">
        <v>-0.6885627981736131</v>
      </c>
      <c r="E1436">
        <v>-0.40041379915378222</v>
      </c>
      <c r="F1436">
        <v>-1.1817647405583787</v>
      </c>
      <c r="G1436">
        <v>2</v>
      </c>
      <c r="H1436">
        <v>2</v>
      </c>
      <c r="I1436">
        <v>2</v>
      </c>
      <c r="J1436">
        <v>1</v>
      </c>
    </row>
    <row r="1437" spans="1:10" x14ac:dyDescent="0.25">
      <c r="A1437" t="s">
        <v>5464</v>
      </c>
      <c r="B1437">
        <v>448</v>
      </c>
      <c r="C1437">
        <v>-0.82581406053374051</v>
      </c>
      <c r="D1437">
        <v>-0.97692491106858437</v>
      </c>
      <c r="E1437">
        <v>-0.1911608865991844</v>
      </c>
      <c r="F1437">
        <v>-1.2888828993831489</v>
      </c>
      <c r="G1437">
        <v>1</v>
      </c>
      <c r="H1437">
        <v>1</v>
      </c>
      <c r="I1437">
        <v>3</v>
      </c>
      <c r="J1437">
        <v>1</v>
      </c>
    </row>
    <row r="1438" spans="1:10" x14ac:dyDescent="0.25">
      <c r="A1438" t="s">
        <v>5465</v>
      </c>
      <c r="B1438">
        <v>436</v>
      </c>
      <c r="C1438">
        <v>-0.61143044716050954</v>
      </c>
      <c r="D1438">
        <v>-0.82933640750147108</v>
      </c>
      <c r="E1438">
        <v>0.86800704590799538</v>
      </c>
      <c r="F1438">
        <v>-0.96298147100169129</v>
      </c>
      <c r="G1438">
        <v>2</v>
      </c>
      <c r="H1438">
        <v>1</v>
      </c>
      <c r="I1438">
        <v>5</v>
      </c>
      <c r="J1438">
        <v>1</v>
      </c>
    </row>
    <row r="1439" spans="1:10" x14ac:dyDescent="0.25">
      <c r="A1439" t="s">
        <v>5466</v>
      </c>
      <c r="B1439">
        <v>283</v>
      </c>
      <c r="C1439">
        <v>2.0844218478490095</v>
      </c>
      <c r="D1439">
        <v>4.8911111219814281</v>
      </c>
      <c r="E1439">
        <v>2.6637852130441897</v>
      </c>
      <c r="F1439">
        <v>1.4891839760137642</v>
      </c>
      <c r="G1439">
        <v>5</v>
      </c>
      <c r="H1439">
        <v>5</v>
      </c>
      <c r="I1439">
        <v>5</v>
      </c>
      <c r="J1439">
        <v>5</v>
      </c>
    </row>
    <row r="1440" spans="1:10" x14ac:dyDescent="0.25">
      <c r="A1440" t="s">
        <v>5467</v>
      </c>
      <c r="B1440">
        <v>330</v>
      </c>
      <c r="C1440">
        <v>1.0790523082349779</v>
      </c>
      <c r="D1440">
        <v>5.3855706426029011</v>
      </c>
      <c r="E1440">
        <v>-1.4449654453967278</v>
      </c>
      <c r="F1440">
        <v>2.162875946666317</v>
      </c>
      <c r="G1440">
        <v>5</v>
      </c>
      <c r="H1440">
        <v>5</v>
      </c>
      <c r="I1440">
        <v>1</v>
      </c>
      <c r="J1440">
        <v>5</v>
      </c>
    </row>
    <row r="1441" spans="1:10" x14ac:dyDescent="0.25">
      <c r="A1441" t="s">
        <v>5468</v>
      </c>
      <c r="B1441">
        <v>298</v>
      </c>
      <c r="C1441">
        <v>0.58288602573789605</v>
      </c>
      <c r="D1441">
        <v>4.2108663525405028</v>
      </c>
      <c r="E1441">
        <v>-1.1592495792693245</v>
      </c>
      <c r="F1441">
        <v>2.8613926510457968</v>
      </c>
      <c r="G1441">
        <v>4</v>
      </c>
      <c r="H1441">
        <v>5</v>
      </c>
      <c r="I1441">
        <v>1</v>
      </c>
      <c r="J1441">
        <v>5</v>
      </c>
    </row>
    <row r="1442" spans="1:10" x14ac:dyDescent="0.25">
      <c r="A1442" t="s">
        <v>5469</v>
      </c>
      <c r="B1442">
        <v>980</v>
      </c>
      <c r="C1442">
        <v>1.9364479489578441</v>
      </c>
      <c r="D1442">
        <v>2.1493453620062866</v>
      </c>
      <c r="E1442">
        <v>-0.85089063708337942</v>
      </c>
      <c r="F1442">
        <v>1.1922087689671852</v>
      </c>
      <c r="G1442">
        <v>5</v>
      </c>
      <c r="H1442">
        <v>5</v>
      </c>
      <c r="I1442">
        <v>1</v>
      </c>
      <c r="J1442">
        <v>5</v>
      </c>
    </row>
    <row r="1443" spans="1:10" x14ac:dyDescent="0.25">
      <c r="A1443" t="s">
        <v>5470</v>
      </c>
      <c r="B1443">
        <v>2637</v>
      </c>
      <c r="C1443">
        <v>2.773932433469398</v>
      </c>
      <c r="D1443">
        <v>-0.59314867318867004</v>
      </c>
      <c r="E1443">
        <v>-1.2118500031944188</v>
      </c>
      <c r="F1443">
        <v>1.4105864619484203</v>
      </c>
      <c r="G1443">
        <v>5</v>
      </c>
      <c r="H1443">
        <v>2</v>
      </c>
      <c r="I1443">
        <v>1</v>
      </c>
      <c r="J1443">
        <v>5</v>
      </c>
    </row>
    <row r="1444" spans="1:10" x14ac:dyDescent="0.25">
      <c r="A1444" t="s">
        <v>5471</v>
      </c>
      <c r="B1444">
        <v>442</v>
      </c>
      <c r="C1444">
        <v>1.1945968341434439</v>
      </c>
      <c r="D1444">
        <v>-1.5259846456022119</v>
      </c>
      <c r="E1444">
        <v>0.54295707746604327</v>
      </c>
      <c r="F1444">
        <v>-0.65065490259138037</v>
      </c>
      <c r="G1444">
        <v>5</v>
      </c>
      <c r="H1444">
        <v>1</v>
      </c>
      <c r="I1444">
        <v>4</v>
      </c>
      <c r="J1444">
        <v>2</v>
      </c>
    </row>
    <row r="1445" spans="1:10" x14ac:dyDescent="0.25">
      <c r="A1445" t="s">
        <v>5472</v>
      </c>
      <c r="B1445">
        <v>586</v>
      </c>
      <c r="C1445">
        <v>0.81432061151990487</v>
      </c>
      <c r="D1445">
        <v>-1.1069355664437475</v>
      </c>
      <c r="E1445">
        <v>-0.98818452786793276</v>
      </c>
      <c r="F1445">
        <v>-0.48683592916972912</v>
      </c>
      <c r="G1445">
        <v>5</v>
      </c>
      <c r="H1445">
        <v>1</v>
      </c>
      <c r="I1445">
        <v>1</v>
      </c>
      <c r="J1445">
        <v>2</v>
      </c>
    </row>
    <row r="1446" spans="1:10" x14ac:dyDescent="0.25">
      <c r="A1446" t="s">
        <v>5473</v>
      </c>
      <c r="B1446">
        <v>1568</v>
      </c>
      <c r="C1446">
        <v>-0.60100904011851841</v>
      </c>
      <c r="D1446">
        <v>-1.2080027470544874E-2</v>
      </c>
      <c r="E1446">
        <v>-0.98550053595068154</v>
      </c>
      <c r="F1446">
        <v>1.6876268304359039</v>
      </c>
      <c r="G1446">
        <v>2</v>
      </c>
      <c r="H1446">
        <v>3</v>
      </c>
      <c r="I1446">
        <v>1</v>
      </c>
      <c r="J1446">
        <v>5</v>
      </c>
    </row>
    <row r="1447" spans="1:10" x14ac:dyDescent="0.25">
      <c r="A1447" t="s">
        <v>5474</v>
      </c>
      <c r="B1447">
        <v>422</v>
      </c>
      <c r="C1447">
        <v>-0.74823447492064865</v>
      </c>
      <c r="D1447">
        <v>-1.0550638520466999</v>
      </c>
      <c r="E1447">
        <v>-0.44764014509964362</v>
      </c>
      <c r="F1447">
        <v>0.8838981399376058</v>
      </c>
      <c r="G1447">
        <v>2</v>
      </c>
      <c r="H1447">
        <v>1</v>
      </c>
      <c r="I1447">
        <v>2</v>
      </c>
      <c r="J1447">
        <v>4</v>
      </c>
    </row>
    <row r="1448" spans="1:10" x14ac:dyDescent="0.25">
      <c r="A1448" t="s">
        <v>5475</v>
      </c>
      <c r="B1448">
        <v>1146</v>
      </c>
      <c r="C1448">
        <v>-0.77435622633106993</v>
      </c>
      <c r="D1448">
        <v>9.7497355766944599E-2</v>
      </c>
      <c r="E1448">
        <v>-0.61849988199818018</v>
      </c>
      <c r="F1448">
        <v>0.88010099051431112</v>
      </c>
      <c r="G1448">
        <v>2</v>
      </c>
      <c r="H1448">
        <v>4</v>
      </c>
      <c r="I1448">
        <v>2</v>
      </c>
      <c r="J1448">
        <v>4</v>
      </c>
    </row>
    <row r="1449" spans="1:10" x14ac:dyDescent="0.25">
      <c r="A1449" t="s">
        <v>5476</v>
      </c>
      <c r="B1449">
        <v>258</v>
      </c>
      <c r="C1449">
        <v>-3.7906850410718756E-2</v>
      </c>
      <c r="D1449">
        <v>-0.70078193342052375</v>
      </c>
      <c r="E1449">
        <v>-2.5326943854124012E-2</v>
      </c>
      <c r="F1449">
        <v>0.28312991746376265</v>
      </c>
      <c r="G1449">
        <v>3</v>
      </c>
      <c r="H1449">
        <v>2</v>
      </c>
      <c r="I1449">
        <v>3</v>
      </c>
      <c r="J1449">
        <v>4</v>
      </c>
    </row>
    <row r="1450" spans="1:10" x14ac:dyDescent="0.25">
      <c r="A1450" t="s">
        <v>5477</v>
      </c>
      <c r="B1450">
        <v>1445</v>
      </c>
      <c r="C1450">
        <v>-6.7675945907662086E-2</v>
      </c>
      <c r="D1450">
        <v>0.79342450766003214</v>
      </c>
      <c r="E1450">
        <v>-0.94519618813370021</v>
      </c>
      <c r="F1450">
        <v>0.3824666181135864</v>
      </c>
      <c r="G1450">
        <v>3</v>
      </c>
      <c r="H1450">
        <v>5</v>
      </c>
      <c r="I1450">
        <v>1</v>
      </c>
      <c r="J1450">
        <v>4</v>
      </c>
    </row>
    <row r="1451" spans="1:10" x14ac:dyDescent="0.25">
      <c r="A1451" t="s">
        <v>5478</v>
      </c>
      <c r="B1451">
        <v>534</v>
      </c>
      <c r="C1451">
        <v>-0.16990846622469052</v>
      </c>
      <c r="D1451">
        <v>-0.65819263296289088</v>
      </c>
      <c r="E1451">
        <v>-0.39250969522372825</v>
      </c>
      <c r="F1451">
        <v>-0.31425370473488856</v>
      </c>
      <c r="G1451">
        <v>3</v>
      </c>
      <c r="H1451">
        <v>2</v>
      </c>
      <c r="I1451">
        <v>2</v>
      </c>
      <c r="J1451">
        <v>3</v>
      </c>
    </row>
    <row r="1452" spans="1:10" x14ac:dyDescent="0.25">
      <c r="A1452" t="s">
        <v>5479</v>
      </c>
      <c r="B1452">
        <v>509</v>
      </c>
      <c r="C1452">
        <v>-0.494569874161434</v>
      </c>
      <c r="D1452">
        <v>-0.68274482299942718</v>
      </c>
      <c r="E1452">
        <v>0.17584193668657386</v>
      </c>
      <c r="F1452">
        <v>-0.41405721727097616</v>
      </c>
      <c r="G1452">
        <v>2</v>
      </c>
      <c r="H1452">
        <v>2</v>
      </c>
      <c r="I1452">
        <v>4</v>
      </c>
      <c r="J1452">
        <v>3</v>
      </c>
    </row>
    <row r="1453" spans="1:10" x14ac:dyDescent="0.25">
      <c r="A1453" t="s">
        <v>5480</v>
      </c>
      <c r="B1453">
        <v>1422</v>
      </c>
      <c r="C1453">
        <v>2.8136400156221346</v>
      </c>
      <c r="D1453">
        <v>1.0474443316475914</v>
      </c>
      <c r="E1453">
        <v>-1.0862136958643589</v>
      </c>
      <c r="F1453">
        <v>2.6471400079114846</v>
      </c>
      <c r="G1453">
        <v>5</v>
      </c>
      <c r="H1453">
        <v>5</v>
      </c>
      <c r="I1453">
        <v>1</v>
      </c>
      <c r="J1453">
        <v>5</v>
      </c>
    </row>
    <row r="1454" spans="1:10" x14ac:dyDescent="0.25">
      <c r="A1454" t="s">
        <v>5481</v>
      </c>
      <c r="B1454">
        <v>940</v>
      </c>
      <c r="C1454">
        <v>1.3162698563445809</v>
      </c>
      <c r="D1454">
        <v>-0.24098512175409911</v>
      </c>
      <c r="E1454">
        <v>1.8774729197893194</v>
      </c>
      <c r="F1454">
        <v>-0.50099684849422066</v>
      </c>
      <c r="G1454">
        <v>5</v>
      </c>
      <c r="H1454">
        <v>3</v>
      </c>
      <c r="I1454">
        <v>5</v>
      </c>
      <c r="J1454">
        <v>2</v>
      </c>
    </row>
    <row r="1455" spans="1:10" x14ac:dyDescent="0.25">
      <c r="A1455" t="s">
        <v>5482</v>
      </c>
      <c r="B1455">
        <v>463</v>
      </c>
      <c r="C1455">
        <v>-0.51623616767402902</v>
      </c>
      <c r="D1455">
        <v>1.3521341628425589</v>
      </c>
      <c r="E1455">
        <v>-0.33721119459653609</v>
      </c>
      <c r="F1455">
        <v>2.7859416100745098</v>
      </c>
      <c r="G1455">
        <v>2</v>
      </c>
      <c r="H1455">
        <v>5</v>
      </c>
      <c r="I1455">
        <v>2</v>
      </c>
      <c r="J1455">
        <v>5</v>
      </c>
    </row>
    <row r="1456" spans="1:10" x14ac:dyDescent="0.25">
      <c r="A1456" t="s">
        <v>5483</v>
      </c>
      <c r="B1456">
        <v>2345</v>
      </c>
      <c r="C1456">
        <v>1.8512946903348495</v>
      </c>
      <c r="D1456">
        <v>1.371382895845555</v>
      </c>
      <c r="E1456">
        <v>2.1462794629727638E-2</v>
      </c>
      <c r="F1456">
        <v>1.7187543948578135</v>
      </c>
      <c r="G1456">
        <v>5</v>
      </c>
      <c r="H1456">
        <v>5</v>
      </c>
      <c r="I1456">
        <v>3</v>
      </c>
      <c r="J1456">
        <v>5</v>
      </c>
    </row>
    <row r="1457" spans="1:10" x14ac:dyDescent="0.25">
      <c r="A1457" t="s">
        <v>5484</v>
      </c>
      <c r="B1457">
        <v>573</v>
      </c>
      <c r="C1457">
        <v>-0.87166986298543736</v>
      </c>
      <c r="D1457">
        <v>2.6303737142149215</v>
      </c>
      <c r="E1457">
        <v>-1.4575962564936582</v>
      </c>
      <c r="F1457">
        <v>3.2712372633568343</v>
      </c>
      <c r="G1457">
        <v>1</v>
      </c>
      <c r="H1457">
        <v>5</v>
      </c>
      <c r="I1457">
        <v>1</v>
      </c>
      <c r="J1457">
        <v>5</v>
      </c>
    </row>
    <row r="1458" spans="1:10" x14ac:dyDescent="0.25">
      <c r="A1458" t="s">
        <v>5485</v>
      </c>
      <c r="B1458">
        <v>985</v>
      </c>
      <c r="C1458">
        <v>-0.55705865928945986</v>
      </c>
      <c r="D1458">
        <v>1.6972452813748791</v>
      </c>
      <c r="E1458">
        <v>-0.94456613250228982</v>
      </c>
      <c r="F1458">
        <v>1.9584569429897101</v>
      </c>
      <c r="G1458">
        <v>2</v>
      </c>
      <c r="H1458">
        <v>5</v>
      </c>
      <c r="I1458">
        <v>1</v>
      </c>
      <c r="J1458">
        <v>5</v>
      </c>
    </row>
    <row r="1459" spans="1:10" x14ac:dyDescent="0.25">
      <c r="A1459" t="s">
        <v>5486</v>
      </c>
      <c r="B1459">
        <v>233</v>
      </c>
      <c r="C1459">
        <v>8.1140214541488398E-2</v>
      </c>
      <c r="D1459">
        <v>1.0143354414328047</v>
      </c>
      <c r="E1459">
        <v>-1.1121951492934914</v>
      </c>
      <c r="F1459">
        <v>1.6097525824233943</v>
      </c>
      <c r="G1459">
        <v>4</v>
      </c>
      <c r="H1459">
        <v>5</v>
      </c>
      <c r="I1459">
        <v>1</v>
      </c>
      <c r="J1459">
        <v>5</v>
      </c>
    </row>
    <row r="1460" spans="1:10" x14ac:dyDescent="0.25">
      <c r="A1460" t="s">
        <v>5487</v>
      </c>
      <c r="B1460">
        <v>587</v>
      </c>
      <c r="C1460">
        <v>-0.81467355129323915</v>
      </c>
      <c r="D1460">
        <v>-0.44432403572601459</v>
      </c>
      <c r="E1460">
        <v>-0.17611723116486888</v>
      </c>
      <c r="F1460">
        <v>-0.23770647883577173</v>
      </c>
      <c r="G1460">
        <v>1</v>
      </c>
      <c r="H1460">
        <v>2</v>
      </c>
      <c r="I1460">
        <v>3</v>
      </c>
      <c r="J1460">
        <v>3</v>
      </c>
    </row>
    <row r="1461" spans="1:10" x14ac:dyDescent="0.25">
      <c r="A1461" t="s">
        <v>5488</v>
      </c>
      <c r="B1461">
        <v>528</v>
      </c>
      <c r="C1461">
        <v>-0.59320748410041046</v>
      </c>
      <c r="D1461">
        <v>-0.1568153445751797</v>
      </c>
      <c r="E1461">
        <v>0.47735311211018805</v>
      </c>
      <c r="F1461">
        <v>-1.0151439330039342</v>
      </c>
      <c r="G1461">
        <v>2</v>
      </c>
      <c r="H1461">
        <v>3</v>
      </c>
      <c r="I1461">
        <v>4</v>
      </c>
      <c r="J1461">
        <v>1</v>
      </c>
    </row>
    <row r="1462" spans="1:10" x14ac:dyDescent="0.25">
      <c r="A1462" t="s">
        <v>5489</v>
      </c>
      <c r="B1462">
        <v>765</v>
      </c>
      <c r="C1462">
        <v>-0.74921849812621844</v>
      </c>
      <c r="D1462">
        <v>-0.80316488084017645</v>
      </c>
      <c r="E1462">
        <v>-0.99515014061126505</v>
      </c>
      <c r="F1462">
        <v>-0.18121245446507434</v>
      </c>
      <c r="G1462">
        <v>2</v>
      </c>
      <c r="H1462">
        <v>1</v>
      </c>
      <c r="I1462">
        <v>1</v>
      </c>
      <c r="J1462">
        <v>3</v>
      </c>
    </row>
    <row r="1463" spans="1:10" x14ac:dyDescent="0.25">
      <c r="A1463" t="s">
        <v>5490</v>
      </c>
      <c r="B1463">
        <v>720</v>
      </c>
      <c r="C1463">
        <v>-0.50410763159710092</v>
      </c>
      <c r="D1463">
        <v>-1.1535099797107575</v>
      </c>
      <c r="E1463">
        <v>1.7321851451091703</v>
      </c>
      <c r="F1463">
        <v>-0.73469424313988307</v>
      </c>
      <c r="G1463">
        <v>2</v>
      </c>
      <c r="H1463">
        <v>1</v>
      </c>
      <c r="I1463">
        <v>5</v>
      </c>
      <c r="J1463">
        <v>2</v>
      </c>
    </row>
    <row r="1464" spans="1:10" x14ac:dyDescent="0.25">
      <c r="A1464" t="s">
        <v>5491</v>
      </c>
      <c r="B1464">
        <v>1013</v>
      </c>
      <c r="C1464">
        <v>-0.6705847544540533</v>
      </c>
      <c r="D1464">
        <v>-0.79076476932446693</v>
      </c>
      <c r="E1464">
        <v>1.8798715700715216E-2</v>
      </c>
      <c r="F1464">
        <v>-0.83693837193745746</v>
      </c>
      <c r="G1464">
        <v>2</v>
      </c>
      <c r="H1464">
        <v>2</v>
      </c>
      <c r="I1464">
        <v>3</v>
      </c>
      <c r="J1464">
        <v>2</v>
      </c>
    </row>
    <row r="1465" spans="1:10" x14ac:dyDescent="0.25">
      <c r="A1465" t="s">
        <v>5492</v>
      </c>
      <c r="B1465">
        <v>646</v>
      </c>
      <c r="C1465">
        <v>-1.1481347682779699</v>
      </c>
      <c r="D1465">
        <v>-1.3144811955465137</v>
      </c>
      <c r="E1465">
        <v>-0.86082586075934053</v>
      </c>
      <c r="F1465">
        <v>-0.31761480275540216</v>
      </c>
      <c r="G1465">
        <v>1</v>
      </c>
      <c r="H1465">
        <v>1</v>
      </c>
      <c r="I1465">
        <v>1</v>
      </c>
      <c r="J1465">
        <v>3</v>
      </c>
    </row>
    <row r="1466" spans="1:10" x14ac:dyDescent="0.25">
      <c r="A1466" t="s">
        <v>5493</v>
      </c>
      <c r="B1466">
        <v>1273</v>
      </c>
      <c r="C1466">
        <v>-3.3251987356881729E-2</v>
      </c>
      <c r="D1466">
        <v>-0.91623507765432732</v>
      </c>
      <c r="E1466">
        <v>1.0493396999867091</v>
      </c>
      <c r="F1466">
        <v>0.13780949476289694</v>
      </c>
      <c r="G1466">
        <v>3</v>
      </c>
      <c r="H1466">
        <v>1</v>
      </c>
      <c r="I1466">
        <v>5</v>
      </c>
      <c r="J1466">
        <v>4</v>
      </c>
    </row>
    <row r="1467" spans="1:10" x14ac:dyDescent="0.25">
      <c r="A1467" t="s">
        <v>5494</v>
      </c>
      <c r="B1467">
        <v>460</v>
      </c>
      <c r="C1467">
        <v>0.19129845721647235</v>
      </c>
      <c r="D1467">
        <v>-0.12184040095357407</v>
      </c>
      <c r="E1467">
        <v>-0.34098832002689755</v>
      </c>
      <c r="F1467">
        <v>0.72292852798917684</v>
      </c>
      <c r="G1467">
        <v>4</v>
      </c>
      <c r="H1467">
        <v>3</v>
      </c>
      <c r="I1467">
        <v>2</v>
      </c>
      <c r="J1467">
        <v>4</v>
      </c>
    </row>
    <row r="1468" spans="1:10" x14ac:dyDescent="0.25">
      <c r="A1468" t="s">
        <v>5495</v>
      </c>
      <c r="B1468">
        <v>1432</v>
      </c>
      <c r="C1468">
        <v>-0.96484244259927465</v>
      </c>
      <c r="D1468">
        <v>-1.0833563401865858</v>
      </c>
      <c r="E1468">
        <v>-1.602131670893062</v>
      </c>
      <c r="F1468">
        <v>0.37545826158348694</v>
      </c>
      <c r="G1468">
        <v>1</v>
      </c>
      <c r="H1468">
        <v>1</v>
      </c>
      <c r="I1468">
        <v>1</v>
      </c>
      <c r="J1468">
        <v>4</v>
      </c>
    </row>
    <row r="1469" spans="1:10" x14ac:dyDescent="0.25">
      <c r="A1469" t="s">
        <v>5496</v>
      </c>
      <c r="B1469">
        <v>2222</v>
      </c>
      <c r="C1469">
        <v>0.19103320123911363</v>
      </c>
      <c r="D1469">
        <v>-1.1148818435224563</v>
      </c>
      <c r="E1469">
        <v>-1.5891360266189825</v>
      </c>
      <c r="F1469">
        <v>0.66555955883904006</v>
      </c>
      <c r="G1469">
        <v>4</v>
      </c>
      <c r="H1469">
        <v>1</v>
      </c>
      <c r="I1469">
        <v>1</v>
      </c>
      <c r="J1469">
        <v>4</v>
      </c>
    </row>
    <row r="1470" spans="1:10" x14ac:dyDescent="0.25">
      <c r="A1470" t="s">
        <v>5497</v>
      </c>
      <c r="B1470">
        <v>1380</v>
      </c>
      <c r="C1470">
        <v>0.5665218120135922</v>
      </c>
      <c r="D1470">
        <v>-0.81656055560842944</v>
      </c>
      <c r="E1470">
        <v>-1.2800783961803572</v>
      </c>
      <c r="F1470">
        <v>0.43106137236921033</v>
      </c>
      <c r="G1470">
        <v>4</v>
      </c>
      <c r="H1470">
        <v>1</v>
      </c>
      <c r="I1470">
        <v>1</v>
      </c>
      <c r="J1470">
        <v>4</v>
      </c>
    </row>
    <row r="1471" spans="1:10" x14ac:dyDescent="0.25">
      <c r="A1471" t="s">
        <v>5498</v>
      </c>
      <c r="B1471">
        <v>655</v>
      </c>
      <c r="C1471">
        <v>-0.84128626537821671</v>
      </c>
      <c r="D1471">
        <v>-0.25748874782578374</v>
      </c>
      <c r="E1471">
        <v>-0.52101527783791679</v>
      </c>
      <c r="F1471">
        <v>0.660699365432732</v>
      </c>
      <c r="G1471">
        <v>1</v>
      </c>
      <c r="H1471">
        <v>3</v>
      </c>
      <c r="I1471">
        <v>2</v>
      </c>
      <c r="J1471">
        <v>4</v>
      </c>
    </row>
    <row r="1472" spans="1:10" x14ac:dyDescent="0.25">
      <c r="A1472" t="s">
        <v>5499</v>
      </c>
      <c r="B1472">
        <v>705</v>
      </c>
      <c r="C1472">
        <v>2.0323834405351064</v>
      </c>
      <c r="D1472">
        <v>-1.1256478911747658</v>
      </c>
      <c r="E1472">
        <v>1.7895409093431434</v>
      </c>
      <c r="F1472">
        <v>-0.35847053448147309</v>
      </c>
      <c r="G1472">
        <v>5</v>
      </c>
      <c r="H1472">
        <v>1</v>
      </c>
      <c r="I1472">
        <v>5</v>
      </c>
      <c r="J1472">
        <v>3</v>
      </c>
    </row>
    <row r="1473" spans="1:10" x14ac:dyDescent="0.25">
      <c r="A1473" t="s">
        <v>5500</v>
      </c>
      <c r="B1473">
        <v>611</v>
      </c>
      <c r="C1473">
        <v>-6.3458576607536621E-2</v>
      </c>
      <c r="D1473">
        <v>-0.83486837119472568</v>
      </c>
      <c r="E1473">
        <v>-0.37045070838014071</v>
      </c>
      <c r="F1473">
        <v>0.22847489642557406</v>
      </c>
      <c r="G1473">
        <v>3</v>
      </c>
      <c r="H1473">
        <v>1</v>
      </c>
      <c r="I1473">
        <v>2</v>
      </c>
      <c r="J1473">
        <v>4</v>
      </c>
    </row>
    <row r="1474" spans="1:10" x14ac:dyDescent="0.25">
      <c r="A1474" t="s">
        <v>5501</v>
      </c>
      <c r="B1474">
        <v>619</v>
      </c>
      <c r="C1474">
        <v>0.41768133309233657</v>
      </c>
      <c r="D1474">
        <v>-1.4794303353450433</v>
      </c>
      <c r="E1474">
        <v>-0.97591705377883364</v>
      </c>
      <c r="F1474">
        <v>-0.18522697160362023</v>
      </c>
      <c r="G1474">
        <v>4</v>
      </c>
      <c r="H1474">
        <v>1</v>
      </c>
      <c r="I1474">
        <v>1</v>
      </c>
      <c r="J1474">
        <v>3</v>
      </c>
    </row>
    <row r="1475" spans="1:10" x14ac:dyDescent="0.25">
      <c r="A1475" t="s">
        <v>5502</v>
      </c>
      <c r="B1475">
        <v>1024</v>
      </c>
      <c r="C1475">
        <v>0.9785482322564123</v>
      </c>
      <c r="D1475">
        <v>-0.57380437180831223</v>
      </c>
      <c r="E1475">
        <v>2.4654620770856477</v>
      </c>
      <c r="F1475">
        <v>-0.28961071838351327</v>
      </c>
      <c r="G1475">
        <v>5</v>
      </c>
      <c r="H1475">
        <v>2</v>
      </c>
      <c r="I1475">
        <v>5</v>
      </c>
      <c r="J1475">
        <v>3</v>
      </c>
    </row>
    <row r="1476" spans="1:10" x14ac:dyDescent="0.25">
      <c r="A1476" t="s">
        <v>5503</v>
      </c>
      <c r="B1476">
        <v>655</v>
      </c>
      <c r="C1476">
        <v>-0.94430437919904997</v>
      </c>
      <c r="D1476">
        <v>-1.0777075699344105</v>
      </c>
      <c r="E1476">
        <v>1.0302989692134195</v>
      </c>
      <c r="F1476">
        <v>-0.32939965591922099</v>
      </c>
      <c r="G1476">
        <v>1</v>
      </c>
      <c r="H1476">
        <v>1</v>
      </c>
      <c r="I1476">
        <v>5</v>
      </c>
      <c r="J1476">
        <v>3</v>
      </c>
    </row>
    <row r="1477" spans="1:10" x14ac:dyDescent="0.25">
      <c r="A1477" t="s">
        <v>5504</v>
      </c>
      <c r="B1477">
        <v>1481</v>
      </c>
      <c r="C1477">
        <v>-0.76040385442518321</v>
      </c>
      <c r="D1477">
        <v>-1.2489693426958806</v>
      </c>
      <c r="E1477">
        <v>-0.83624510037792277</v>
      </c>
      <c r="F1477">
        <v>6.555285563481604E-2</v>
      </c>
      <c r="G1477">
        <v>2</v>
      </c>
      <c r="H1477">
        <v>1</v>
      </c>
      <c r="I1477">
        <v>1</v>
      </c>
      <c r="J1477">
        <v>4</v>
      </c>
    </row>
    <row r="1478" spans="1:10" x14ac:dyDescent="0.25">
      <c r="A1478" t="s">
        <v>5505</v>
      </c>
      <c r="B1478">
        <v>4469</v>
      </c>
      <c r="C1478">
        <v>-0.68594680639027583</v>
      </c>
      <c r="D1478">
        <v>-0.92898209243749452</v>
      </c>
      <c r="E1478">
        <v>-1.4595341624098155</v>
      </c>
      <c r="F1478">
        <v>0.6855517806421495</v>
      </c>
      <c r="G1478">
        <v>2</v>
      </c>
      <c r="H1478">
        <v>1</v>
      </c>
      <c r="I1478">
        <v>1</v>
      </c>
      <c r="J1478">
        <v>4</v>
      </c>
    </row>
    <row r="1479" spans="1:10" x14ac:dyDescent="0.25">
      <c r="A1479" t="s">
        <v>5506</v>
      </c>
      <c r="B1479">
        <v>455</v>
      </c>
      <c r="C1479">
        <v>8.0976033138398629E-2</v>
      </c>
      <c r="D1479">
        <v>-0.80408324482422722</v>
      </c>
      <c r="E1479">
        <v>-0.47082702914267038</v>
      </c>
      <c r="F1479">
        <v>6.7085722039108037E-2</v>
      </c>
      <c r="G1479">
        <v>4</v>
      </c>
      <c r="H1479">
        <v>1</v>
      </c>
      <c r="I1479">
        <v>2</v>
      </c>
      <c r="J1479">
        <v>4</v>
      </c>
    </row>
    <row r="1480" spans="1:10" x14ac:dyDescent="0.25">
      <c r="A1480" t="s">
        <v>5507</v>
      </c>
      <c r="B1480">
        <v>1263</v>
      </c>
      <c r="C1480">
        <v>-0.53565883634807898</v>
      </c>
      <c r="D1480">
        <v>-0.87338643270319027</v>
      </c>
      <c r="E1480">
        <v>-1.0170234108482856</v>
      </c>
      <c r="F1480">
        <v>0.607093363622214</v>
      </c>
      <c r="G1480">
        <v>2</v>
      </c>
      <c r="H1480">
        <v>1</v>
      </c>
      <c r="I1480">
        <v>1</v>
      </c>
      <c r="J1480">
        <v>4</v>
      </c>
    </row>
    <row r="1481" spans="1:10" x14ac:dyDescent="0.25">
      <c r="A1481" t="s">
        <v>5508</v>
      </c>
      <c r="B1481">
        <v>480</v>
      </c>
      <c r="C1481">
        <v>-1.2071840339848965</v>
      </c>
      <c r="D1481">
        <v>-0.78319687309549935</v>
      </c>
      <c r="E1481">
        <v>-1.0418486263203079</v>
      </c>
      <c r="F1481">
        <v>1.1780456111406497</v>
      </c>
      <c r="G1481">
        <v>1</v>
      </c>
      <c r="H1481">
        <v>2</v>
      </c>
      <c r="I1481">
        <v>1</v>
      </c>
      <c r="J1481">
        <v>5</v>
      </c>
    </row>
    <row r="1482" spans="1:10" x14ac:dyDescent="0.25">
      <c r="A1482" t="s">
        <v>5509</v>
      </c>
      <c r="B1482">
        <v>494</v>
      </c>
      <c r="C1482">
        <v>-1.2706940656371093</v>
      </c>
      <c r="D1482">
        <v>-0.94108032889248328</v>
      </c>
      <c r="E1482">
        <v>-0.57112596533076831</v>
      </c>
      <c r="F1482">
        <v>0.50477399660194333</v>
      </c>
      <c r="G1482">
        <v>1</v>
      </c>
      <c r="H1482">
        <v>1</v>
      </c>
      <c r="I1482">
        <v>2</v>
      </c>
      <c r="J1482">
        <v>4</v>
      </c>
    </row>
    <row r="1483" spans="1:10" x14ac:dyDescent="0.25">
      <c r="A1483" t="s">
        <v>5510</v>
      </c>
      <c r="B1483">
        <v>862</v>
      </c>
      <c r="C1483">
        <v>-0.59797903083883386</v>
      </c>
      <c r="D1483">
        <v>-0.62802825469705903</v>
      </c>
      <c r="E1483">
        <v>-1.2151759528277124</v>
      </c>
      <c r="F1483">
        <v>0.22229012785953384</v>
      </c>
      <c r="G1483">
        <v>2</v>
      </c>
      <c r="H1483">
        <v>2</v>
      </c>
      <c r="I1483">
        <v>1</v>
      </c>
      <c r="J1483">
        <v>4</v>
      </c>
    </row>
    <row r="1484" spans="1:10" x14ac:dyDescent="0.25">
      <c r="A1484" t="s">
        <v>5511</v>
      </c>
      <c r="B1484">
        <v>1206</v>
      </c>
      <c r="C1484">
        <v>0.33744653184174933</v>
      </c>
      <c r="D1484">
        <v>0.10214520670187216</v>
      </c>
      <c r="E1484">
        <v>-1.5294939649261068</v>
      </c>
      <c r="F1484">
        <v>1.0322633918379935</v>
      </c>
      <c r="G1484">
        <v>4</v>
      </c>
      <c r="H1484">
        <v>4</v>
      </c>
      <c r="I1484">
        <v>1</v>
      </c>
      <c r="J1484">
        <v>5</v>
      </c>
    </row>
    <row r="1485" spans="1:10" x14ac:dyDescent="0.25">
      <c r="A1485" t="s">
        <v>5512</v>
      </c>
      <c r="B1485">
        <v>504</v>
      </c>
      <c r="C1485">
        <v>-1.0602940297158931</v>
      </c>
      <c r="D1485">
        <v>-0.27776085956357971</v>
      </c>
      <c r="E1485">
        <v>-0.54923457342000659</v>
      </c>
      <c r="F1485">
        <v>-0.17092995374472839</v>
      </c>
      <c r="G1485">
        <v>1</v>
      </c>
      <c r="H1485">
        <v>3</v>
      </c>
      <c r="I1485">
        <v>2</v>
      </c>
      <c r="J1485">
        <v>3</v>
      </c>
    </row>
    <row r="1486" spans="1:10" x14ac:dyDescent="0.25">
      <c r="A1486" t="s">
        <v>5513</v>
      </c>
      <c r="B1486">
        <v>1105</v>
      </c>
      <c r="C1486">
        <v>0.33518471646221437</v>
      </c>
      <c r="D1486">
        <v>-0.51773771650861955</v>
      </c>
      <c r="E1486">
        <v>-0.59050629815657263</v>
      </c>
      <c r="F1486">
        <v>0.61094695023321566</v>
      </c>
      <c r="G1486">
        <v>4</v>
      </c>
      <c r="H1486">
        <v>2</v>
      </c>
      <c r="I1486">
        <v>2</v>
      </c>
      <c r="J1486">
        <v>4</v>
      </c>
    </row>
    <row r="1487" spans="1:10" x14ac:dyDescent="0.25">
      <c r="A1487" t="s">
        <v>5514</v>
      </c>
      <c r="B1487">
        <v>730</v>
      </c>
      <c r="C1487">
        <v>1.2804349981006853</v>
      </c>
      <c r="D1487">
        <v>0.93363711714516506</v>
      </c>
      <c r="E1487">
        <v>-0.77106346654889379</v>
      </c>
      <c r="F1487">
        <v>1.0864006616770454</v>
      </c>
      <c r="G1487">
        <v>5</v>
      </c>
      <c r="H1487">
        <v>5</v>
      </c>
      <c r="I1487">
        <v>1</v>
      </c>
      <c r="J1487">
        <v>5</v>
      </c>
    </row>
    <row r="1488" spans="1:10" x14ac:dyDescent="0.25">
      <c r="A1488" t="s">
        <v>5515</v>
      </c>
      <c r="B1488">
        <v>1498</v>
      </c>
      <c r="C1488">
        <v>1.3750604039030585</v>
      </c>
      <c r="D1488">
        <v>0.53363745184546441</v>
      </c>
      <c r="E1488">
        <v>-0.4174415312823947</v>
      </c>
      <c r="F1488">
        <v>0.90446166481232504</v>
      </c>
      <c r="G1488">
        <v>5</v>
      </c>
      <c r="H1488">
        <v>4</v>
      </c>
      <c r="I1488">
        <v>2</v>
      </c>
      <c r="J1488">
        <v>5</v>
      </c>
    </row>
    <row r="1489" spans="1:10" x14ac:dyDescent="0.25">
      <c r="A1489" t="s">
        <v>5516</v>
      </c>
      <c r="B1489">
        <v>658</v>
      </c>
      <c r="C1489">
        <v>-0.71278571304631</v>
      </c>
      <c r="D1489">
        <v>-1.2162093019544475</v>
      </c>
      <c r="E1489">
        <v>-0.42875117484425462</v>
      </c>
      <c r="F1489">
        <v>-0.17358391154551728</v>
      </c>
      <c r="G1489">
        <v>2</v>
      </c>
      <c r="H1489">
        <v>1</v>
      </c>
      <c r="I1489">
        <v>2</v>
      </c>
      <c r="J1489">
        <v>3</v>
      </c>
    </row>
    <row r="1490" spans="1:10" x14ac:dyDescent="0.25">
      <c r="A1490" t="s">
        <v>5517</v>
      </c>
      <c r="B1490">
        <v>5137</v>
      </c>
      <c r="C1490">
        <v>-0.85515829744554051</v>
      </c>
      <c r="D1490">
        <v>-1.0643503042123024</v>
      </c>
      <c r="E1490">
        <v>-1.3571135293760896</v>
      </c>
      <c r="F1490">
        <v>1.5559368895118206</v>
      </c>
      <c r="G1490">
        <v>1</v>
      </c>
      <c r="H1490">
        <v>1</v>
      </c>
      <c r="I1490">
        <v>1</v>
      </c>
      <c r="J1490">
        <v>5</v>
      </c>
    </row>
    <row r="1491" spans="1:10" x14ac:dyDescent="0.25">
      <c r="A1491" t="s">
        <v>5518</v>
      </c>
      <c r="B1491">
        <v>815</v>
      </c>
      <c r="C1491">
        <v>-1.1353230814699264</v>
      </c>
      <c r="D1491">
        <v>-1.0643351578582469</v>
      </c>
      <c r="E1491">
        <v>-0.8082396760379158</v>
      </c>
      <c r="F1491">
        <v>1.2637404479686347</v>
      </c>
      <c r="G1491">
        <v>1</v>
      </c>
      <c r="H1491">
        <v>1</v>
      </c>
      <c r="I1491">
        <v>1</v>
      </c>
      <c r="J1491">
        <v>5</v>
      </c>
    </row>
    <row r="1492" spans="1:10" x14ac:dyDescent="0.25">
      <c r="A1492" t="s">
        <v>5519</v>
      </c>
      <c r="B1492">
        <v>349</v>
      </c>
      <c r="C1492">
        <v>-1.318093772829227</v>
      </c>
      <c r="D1492">
        <v>-1.0342950471124335</v>
      </c>
      <c r="E1492">
        <v>-1.2904795412799808</v>
      </c>
      <c r="F1492">
        <v>1.0573564347686797</v>
      </c>
      <c r="G1492">
        <v>1</v>
      </c>
      <c r="H1492">
        <v>1</v>
      </c>
      <c r="I1492">
        <v>1</v>
      </c>
      <c r="J1492">
        <v>5</v>
      </c>
    </row>
    <row r="1493" spans="1:10" x14ac:dyDescent="0.25">
      <c r="A1493" t="s">
        <v>5520</v>
      </c>
      <c r="B1493">
        <v>718</v>
      </c>
      <c r="C1493">
        <v>-0.18865977265446071</v>
      </c>
      <c r="D1493">
        <v>-0.94057300054116955</v>
      </c>
      <c r="E1493">
        <v>1.316175295916137</v>
      </c>
      <c r="F1493">
        <v>0.34331831723419898</v>
      </c>
      <c r="G1493">
        <v>3</v>
      </c>
      <c r="H1493">
        <v>1</v>
      </c>
      <c r="I1493">
        <v>5</v>
      </c>
      <c r="J1493">
        <v>4</v>
      </c>
    </row>
    <row r="1494" spans="1:10" x14ac:dyDescent="0.25">
      <c r="A1494" t="s">
        <v>5521</v>
      </c>
      <c r="B1494">
        <v>3395</v>
      </c>
      <c r="C1494">
        <v>-3.4589182363866072E-2</v>
      </c>
      <c r="D1494">
        <v>-1.0395613670173172</v>
      </c>
      <c r="E1494">
        <v>-1.0532338150692147</v>
      </c>
      <c r="F1494">
        <v>1.2561795686591117</v>
      </c>
      <c r="G1494">
        <v>3</v>
      </c>
      <c r="H1494">
        <v>1</v>
      </c>
      <c r="I1494">
        <v>1</v>
      </c>
      <c r="J1494">
        <v>5</v>
      </c>
    </row>
    <row r="1495" spans="1:10" x14ac:dyDescent="0.25">
      <c r="A1495" t="s">
        <v>5522</v>
      </c>
      <c r="B1495">
        <v>576</v>
      </c>
      <c r="C1495">
        <v>-0.80435449875350362</v>
      </c>
      <c r="D1495">
        <v>-0.89019919326657515</v>
      </c>
      <c r="E1495">
        <v>-0.75439665195961303</v>
      </c>
      <c r="F1495">
        <v>0.42480098266170163</v>
      </c>
      <c r="G1495">
        <v>2</v>
      </c>
      <c r="H1495">
        <v>1</v>
      </c>
      <c r="I1495">
        <v>1</v>
      </c>
      <c r="J1495">
        <v>4</v>
      </c>
    </row>
    <row r="1496" spans="1:10" x14ac:dyDescent="0.25">
      <c r="A1496" t="s">
        <v>5523</v>
      </c>
      <c r="B1496">
        <v>911</v>
      </c>
      <c r="C1496">
        <v>1.0328765659478865</v>
      </c>
      <c r="D1496">
        <v>-0.49887518871643749</v>
      </c>
      <c r="E1496">
        <v>-1.1547085624085391</v>
      </c>
      <c r="F1496">
        <v>1.5090845282026875</v>
      </c>
      <c r="G1496">
        <v>5</v>
      </c>
      <c r="H1496">
        <v>2</v>
      </c>
      <c r="I1496">
        <v>1</v>
      </c>
      <c r="J1496">
        <v>5</v>
      </c>
    </row>
    <row r="1497" spans="1:10" x14ac:dyDescent="0.25">
      <c r="A1497" t="s">
        <v>5524</v>
      </c>
      <c r="B1497">
        <v>757</v>
      </c>
      <c r="C1497">
        <v>-0.45266539276382678</v>
      </c>
      <c r="D1497">
        <v>-0.3156672826700414</v>
      </c>
      <c r="E1497">
        <v>-0.86874348581753436</v>
      </c>
      <c r="F1497">
        <v>0.6080251515574534</v>
      </c>
      <c r="G1497">
        <v>3</v>
      </c>
      <c r="H1497">
        <v>3</v>
      </c>
      <c r="I1497">
        <v>1</v>
      </c>
      <c r="J1497">
        <v>4</v>
      </c>
    </row>
    <row r="1498" spans="1:10" x14ac:dyDescent="0.25">
      <c r="A1498" t="s">
        <v>5525</v>
      </c>
      <c r="B1498">
        <v>562</v>
      </c>
      <c r="C1498">
        <v>-0.37613087962488601</v>
      </c>
      <c r="D1498">
        <v>-0.92806056601021625</v>
      </c>
      <c r="E1498">
        <v>-0.67088865913989049</v>
      </c>
      <c r="F1498">
        <v>0.32289136289214504</v>
      </c>
      <c r="G1498">
        <v>3</v>
      </c>
      <c r="H1498">
        <v>1</v>
      </c>
      <c r="I1498">
        <v>2</v>
      </c>
      <c r="J1498">
        <v>4</v>
      </c>
    </row>
    <row r="1499" spans="1:10" x14ac:dyDescent="0.25">
      <c r="A1499" t="s">
        <v>5526</v>
      </c>
      <c r="B1499">
        <v>756</v>
      </c>
      <c r="C1499">
        <v>-0.35862789950123092</v>
      </c>
      <c r="D1499">
        <v>-0.47702465502082231</v>
      </c>
      <c r="E1499">
        <v>0.64345289303014164</v>
      </c>
      <c r="F1499">
        <v>0.3325549167845584</v>
      </c>
      <c r="G1499">
        <v>3</v>
      </c>
      <c r="H1499">
        <v>2</v>
      </c>
      <c r="I1499">
        <v>5</v>
      </c>
      <c r="J1499">
        <v>4</v>
      </c>
    </row>
    <row r="1500" spans="1:10" x14ac:dyDescent="0.25">
      <c r="A1500" t="s">
        <v>5527</v>
      </c>
      <c r="B1500">
        <v>2319</v>
      </c>
      <c r="C1500">
        <v>2.5978469956748143</v>
      </c>
      <c r="D1500">
        <v>-0.75123395774003965</v>
      </c>
      <c r="E1500">
        <v>4.4791267539553701</v>
      </c>
      <c r="F1500">
        <v>-0.18009985640084406</v>
      </c>
      <c r="G1500">
        <v>5</v>
      </c>
      <c r="H1500">
        <v>2</v>
      </c>
      <c r="I1500">
        <v>5</v>
      </c>
      <c r="J1500">
        <v>3</v>
      </c>
    </row>
    <row r="1501" spans="1:10" x14ac:dyDescent="0.25">
      <c r="A1501" t="s">
        <v>5528</v>
      </c>
      <c r="B1501">
        <v>1049</v>
      </c>
      <c r="C1501">
        <v>1.8081920224200454</v>
      </c>
      <c r="D1501">
        <v>-0.17415617360024002</v>
      </c>
      <c r="E1501">
        <v>-0.72415461224384048</v>
      </c>
      <c r="F1501">
        <v>1.0392396691581782</v>
      </c>
      <c r="G1501">
        <v>5</v>
      </c>
      <c r="H1501">
        <v>3</v>
      </c>
      <c r="I1501">
        <v>1</v>
      </c>
      <c r="J1501">
        <v>5</v>
      </c>
    </row>
    <row r="1502" spans="1:10" x14ac:dyDescent="0.25">
      <c r="A1502" t="s">
        <v>5529</v>
      </c>
      <c r="B1502">
        <v>812</v>
      </c>
      <c r="C1502">
        <v>-1.0814268720514664E-2</v>
      </c>
      <c r="D1502">
        <v>-7.0481439185899677E-2</v>
      </c>
      <c r="E1502">
        <v>-1.0075620947593646</v>
      </c>
      <c r="F1502">
        <v>0.95734208949377331</v>
      </c>
      <c r="G1502">
        <v>4</v>
      </c>
      <c r="H1502">
        <v>3</v>
      </c>
      <c r="I1502">
        <v>1</v>
      </c>
      <c r="J1502">
        <v>5</v>
      </c>
    </row>
    <row r="1503" spans="1:10" x14ac:dyDescent="0.25">
      <c r="A1503" t="s">
        <v>5530</v>
      </c>
      <c r="B1503">
        <v>678</v>
      </c>
      <c r="C1503">
        <v>-1.0441108940283801</v>
      </c>
      <c r="D1503">
        <v>-1.1247230019305849</v>
      </c>
      <c r="E1503">
        <v>-0.34147952863752945</v>
      </c>
      <c r="F1503">
        <v>0.25872643999239253</v>
      </c>
      <c r="G1503">
        <v>1</v>
      </c>
      <c r="H1503">
        <v>1</v>
      </c>
      <c r="I1503">
        <v>2</v>
      </c>
      <c r="J1503">
        <v>4</v>
      </c>
    </row>
    <row r="1504" spans="1:10" x14ac:dyDescent="0.25">
      <c r="A1504" t="s">
        <v>5531</v>
      </c>
      <c r="B1504">
        <v>1004</v>
      </c>
      <c r="C1504">
        <v>-0.66950998900299563</v>
      </c>
      <c r="D1504">
        <v>-1.0421113260343844</v>
      </c>
      <c r="E1504">
        <v>-0.3726721512065827</v>
      </c>
      <c r="F1504">
        <v>-0.25076761527042329</v>
      </c>
      <c r="G1504">
        <v>2</v>
      </c>
      <c r="H1504">
        <v>1</v>
      </c>
      <c r="I1504">
        <v>2</v>
      </c>
      <c r="J1504">
        <v>3</v>
      </c>
    </row>
    <row r="1505" spans="1:10" x14ac:dyDescent="0.25">
      <c r="A1505" t="s">
        <v>5532</v>
      </c>
      <c r="B1505">
        <v>890</v>
      </c>
      <c r="C1505">
        <v>-0.89718295107355839</v>
      </c>
      <c r="D1505">
        <v>-1.206150365405537</v>
      </c>
      <c r="E1505">
        <v>-0.45748003378591956</v>
      </c>
      <c r="F1505">
        <v>0.25549349380248698</v>
      </c>
      <c r="G1505">
        <v>1</v>
      </c>
      <c r="H1505">
        <v>1</v>
      </c>
      <c r="I1505">
        <v>2</v>
      </c>
      <c r="J1505">
        <v>4</v>
      </c>
    </row>
    <row r="1506" spans="1:10" x14ac:dyDescent="0.25">
      <c r="A1506" t="s">
        <v>5533</v>
      </c>
      <c r="B1506">
        <v>1478</v>
      </c>
      <c r="C1506">
        <v>-0.82668638378405412</v>
      </c>
      <c r="D1506">
        <v>-1.4460457390276567</v>
      </c>
      <c r="E1506">
        <v>-0.96843732198860777</v>
      </c>
      <c r="F1506">
        <v>0.39583750853632238</v>
      </c>
      <c r="G1506">
        <v>1</v>
      </c>
      <c r="H1506">
        <v>1</v>
      </c>
      <c r="I1506">
        <v>1</v>
      </c>
      <c r="J1506">
        <v>4</v>
      </c>
    </row>
    <row r="1507" spans="1:10" x14ac:dyDescent="0.25">
      <c r="A1507" t="s">
        <v>5534</v>
      </c>
      <c r="B1507">
        <v>523</v>
      </c>
      <c r="C1507">
        <v>-1.2753343759793645</v>
      </c>
      <c r="D1507">
        <v>-1.1201301407580684</v>
      </c>
      <c r="E1507">
        <v>-1.5459440129418345</v>
      </c>
      <c r="F1507">
        <v>0.82284699307777576</v>
      </c>
      <c r="G1507">
        <v>1</v>
      </c>
      <c r="H1507">
        <v>1</v>
      </c>
      <c r="I1507">
        <v>1</v>
      </c>
      <c r="J1507">
        <v>4</v>
      </c>
    </row>
    <row r="1508" spans="1:10" x14ac:dyDescent="0.25">
      <c r="A1508" t="s">
        <v>5535</v>
      </c>
      <c r="B1508">
        <v>506</v>
      </c>
      <c r="C1508">
        <v>-0.55391721148752193</v>
      </c>
      <c r="D1508">
        <v>-1.1559079643442269</v>
      </c>
      <c r="E1508">
        <v>1.4247294231809489</v>
      </c>
      <c r="F1508">
        <v>-0.36723592536522009</v>
      </c>
      <c r="G1508">
        <v>2</v>
      </c>
      <c r="H1508">
        <v>1</v>
      </c>
      <c r="I1508">
        <v>5</v>
      </c>
      <c r="J1508">
        <v>3</v>
      </c>
    </row>
    <row r="1509" spans="1:10" x14ac:dyDescent="0.25">
      <c r="A1509" t="s">
        <v>5536</v>
      </c>
      <c r="B1509">
        <v>915</v>
      </c>
      <c r="C1509">
        <v>-0.48379131836357558</v>
      </c>
      <c r="D1509">
        <v>-1.3272170379823547</v>
      </c>
      <c r="E1509">
        <v>1.8206688274928595</v>
      </c>
      <c r="F1509">
        <v>-0.67858951805897294</v>
      </c>
      <c r="G1509">
        <v>2</v>
      </c>
      <c r="H1509">
        <v>1</v>
      </c>
      <c r="I1509">
        <v>5</v>
      </c>
      <c r="J1509">
        <v>2</v>
      </c>
    </row>
    <row r="1510" spans="1:10" x14ac:dyDescent="0.25">
      <c r="A1510" t="s">
        <v>5537</v>
      </c>
      <c r="B1510">
        <v>898</v>
      </c>
      <c r="C1510">
        <v>0.4129538051966532</v>
      </c>
      <c r="D1510">
        <v>-0.93637703456375765</v>
      </c>
      <c r="E1510">
        <v>-0.31225663306633089</v>
      </c>
      <c r="F1510">
        <v>0.12382626641703676</v>
      </c>
      <c r="G1510">
        <v>4</v>
      </c>
      <c r="H1510">
        <v>1</v>
      </c>
      <c r="I1510">
        <v>3</v>
      </c>
      <c r="J1510">
        <v>4</v>
      </c>
    </row>
    <row r="1511" spans="1:10" x14ac:dyDescent="0.25">
      <c r="A1511" t="s">
        <v>5538</v>
      </c>
      <c r="B1511">
        <v>909</v>
      </c>
      <c r="C1511">
        <v>-0.66419953823119937</v>
      </c>
      <c r="D1511">
        <v>-1.1599790505090484</v>
      </c>
      <c r="E1511">
        <v>-0.9873857137736094</v>
      </c>
      <c r="F1511">
        <v>-1.7885034143241357E-2</v>
      </c>
      <c r="G1511">
        <v>2</v>
      </c>
      <c r="H1511">
        <v>1</v>
      </c>
      <c r="I1511">
        <v>1</v>
      </c>
      <c r="J1511">
        <v>3</v>
      </c>
    </row>
    <row r="1512" spans="1:10" x14ac:dyDescent="0.25">
      <c r="A1512" t="s">
        <v>5539</v>
      </c>
      <c r="B1512">
        <v>478</v>
      </c>
      <c r="C1512">
        <v>-1.1212101084459907</v>
      </c>
      <c r="D1512">
        <v>-1.4037813313423737</v>
      </c>
      <c r="E1512">
        <v>-1.0766019656285111</v>
      </c>
      <c r="F1512">
        <v>6.9874289417961061E-2</v>
      </c>
      <c r="G1512">
        <v>1</v>
      </c>
      <c r="H1512">
        <v>1</v>
      </c>
      <c r="I1512">
        <v>1</v>
      </c>
      <c r="J1512">
        <v>4</v>
      </c>
    </row>
    <row r="1513" spans="1:10" x14ac:dyDescent="0.25">
      <c r="A1513" t="s">
        <v>5540</v>
      </c>
      <c r="B1513">
        <v>1846</v>
      </c>
      <c r="C1513">
        <v>-0.9214190871528477</v>
      </c>
      <c r="D1513">
        <v>-0.90325946249435529</v>
      </c>
      <c r="E1513">
        <v>-1.3636864677481308</v>
      </c>
      <c r="F1513">
        <v>0.28271810506077938</v>
      </c>
      <c r="G1513">
        <v>1</v>
      </c>
      <c r="H1513">
        <v>1</v>
      </c>
      <c r="I1513">
        <v>1</v>
      </c>
      <c r="J1513">
        <v>4</v>
      </c>
    </row>
    <row r="1514" spans="1:10" x14ac:dyDescent="0.25">
      <c r="A1514" t="s">
        <v>5541</v>
      </c>
      <c r="B1514">
        <v>1306</v>
      </c>
      <c r="C1514">
        <v>-0.79546847642393126</v>
      </c>
      <c r="D1514">
        <v>-1.0541741429142721</v>
      </c>
      <c r="E1514">
        <v>-1.1132219208257315</v>
      </c>
      <c r="F1514">
        <v>5.0448194925276552E-2</v>
      </c>
      <c r="G1514">
        <v>2</v>
      </c>
      <c r="H1514">
        <v>1</v>
      </c>
      <c r="I1514">
        <v>1</v>
      </c>
      <c r="J1514">
        <v>4</v>
      </c>
    </row>
    <row r="1515" spans="1:10" x14ac:dyDescent="0.25">
      <c r="A1515" t="s">
        <v>5542</v>
      </c>
      <c r="B1515">
        <v>3202</v>
      </c>
      <c r="C1515">
        <v>-0.4447118905678572</v>
      </c>
      <c r="D1515">
        <v>-1.272438297699074</v>
      </c>
      <c r="E1515">
        <v>-1.6030672322877539</v>
      </c>
      <c r="F1515">
        <v>0.78640793838661127</v>
      </c>
      <c r="G1515">
        <v>3</v>
      </c>
      <c r="H1515">
        <v>1</v>
      </c>
      <c r="I1515">
        <v>1</v>
      </c>
      <c r="J1515">
        <v>4</v>
      </c>
    </row>
    <row r="1516" spans="1:10" x14ac:dyDescent="0.25">
      <c r="A1516" t="s">
        <v>5543</v>
      </c>
      <c r="B1516">
        <v>560</v>
      </c>
      <c r="C1516">
        <v>-0.59013066361825528</v>
      </c>
      <c r="D1516">
        <v>-0.85914114203709302</v>
      </c>
      <c r="E1516">
        <v>-0.2992023678771234</v>
      </c>
      <c r="F1516">
        <v>0.46431353305487527</v>
      </c>
      <c r="G1516">
        <v>2</v>
      </c>
      <c r="H1516">
        <v>1</v>
      </c>
      <c r="I1516">
        <v>3</v>
      </c>
      <c r="J1516">
        <v>4</v>
      </c>
    </row>
    <row r="1517" spans="1:10" x14ac:dyDescent="0.25">
      <c r="A1517" t="s">
        <v>5544</v>
      </c>
      <c r="B1517">
        <v>638</v>
      </c>
      <c r="C1517">
        <v>-0.8797832697053336</v>
      </c>
      <c r="D1517">
        <v>-0.68020812231003036</v>
      </c>
      <c r="E1517">
        <v>-1.4282239623825896</v>
      </c>
      <c r="F1517">
        <v>1.1029185329398974</v>
      </c>
      <c r="G1517">
        <v>1</v>
      </c>
      <c r="H1517">
        <v>2</v>
      </c>
      <c r="I1517">
        <v>1</v>
      </c>
      <c r="J1517">
        <v>5</v>
      </c>
    </row>
    <row r="1518" spans="1:10" x14ac:dyDescent="0.25">
      <c r="A1518" t="s">
        <v>5545</v>
      </c>
      <c r="B1518">
        <v>525</v>
      </c>
      <c r="C1518">
        <v>-0.77147202857453301</v>
      </c>
      <c r="D1518">
        <v>-0.67369171568357433</v>
      </c>
      <c r="E1518">
        <v>-0.38669327114253205</v>
      </c>
      <c r="F1518">
        <v>0.42425854330533203</v>
      </c>
      <c r="G1518">
        <v>2</v>
      </c>
      <c r="H1518">
        <v>2</v>
      </c>
      <c r="I1518">
        <v>2</v>
      </c>
      <c r="J1518">
        <v>4</v>
      </c>
    </row>
    <row r="1519" spans="1:10" x14ac:dyDescent="0.25">
      <c r="A1519" t="s">
        <v>5546</v>
      </c>
      <c r="B1519">
        <v>244</v>
      </c>
      <c r="C1519">
        <v>-1.1284982170751086</v>
      </c>
      <c r="D1519">
        <v>-0.90133556829915484</v>
      </c>
      <c r="E1519">
        <v>-0.95462579522605506</v>
      </c>
      <c r="F1519">
        <v>0.34455561714521904</v>
      </c>
      <c r="G1519">
        <v>1</v>
      </c>
      <c r="H1519">
        <v>1</v>
      </c>
      <c r="I1519">
        <v>1</v>
      </c>
      <c r="J1519">
        <v>4</v>
      </c>
    </row>
    <row r="1520" spans="1:10" x14ac:dyDescent="0.25">
      <c r="A1520" t="s">
        <v>5547</v>
      </c>
      <c r="B1520">
        <v>438</v>
      </c>
      <c r="C1520">
        <v>-0.37280590946542985</v>
      </c>
      <c r="D1520">
        <v>-0.13790630523099287</v>
      </c>
      <c r="E1520">
        <v>-1.0787381511789464</v>
      </c>
      <c r="F1520">
        <v>1.1299181067483908</v>
      </c>
      <c r="G1520">
        <v>3</v>
      </c>
      <c r="H1520">
        <v>3</v>
      </c>
      <c r="I1520">
        <v>1</v>
      </c>
      <c r="J1520">
        <v>5</v>
      </c>
    </row>
    <row r="1521" spans="1:10" x14ac:dyDescent="0.25">
      <c r="A1521" t="s">
        <v>5548</v>
      </c>
      <c r="B1521">
        <v>650</v>
      </c>
      <c r="C1521">
        <v>-0.26817589999171854</v>
      </c>
      <c r="D1521">
        <v>-0.34042394405904997</v>
      </c>
      <c r="E1521">
        <v>-1.725754687401899</v>
      </c>
      <c r="F1521">
        <v>1.0198417355869069</v>
      </c>
      <c r="G1521">
        <v>3</v>
      </c>
      <c r="H1521">
        <v>3</v>
      </c>
      <c r="I1521">
        <v>1</v>
      </c>
      <c r="J1521">
        <v>5</v>
      </c>
    </row>
    <row r="1522" spans="1:10" x14ac:dyDescent="0.25">
      <c r="A1522" t="s">
        <v>5549</v>
      </c>
      <c r="B1522">
        <v>554</v>
      </c>
      <c r="C1522">
        <v>2.3713781107487391</v>
      </c>
      <c r="D1522">
        <v>-0.52732589628862492</v>
      </c>
      <c r="E1522">
        <v>-1.2889486553325871</v>
      </c>
      <c r="F1522">
        <v>-0.26621307397928784</v>
      </c>
      <c r="G1522">
        <v>5</v>
      </c>
      <c r="H1522">
        <v>2</v>
      </c>
      <c r="I1522">
        <v>1</v>
      </c>
      <c r="J1522">
        <v>3</v>
      </c>
    </row>
    <row r="1523" spans="1:10" x14ac:dyDescent="0.25">
      <c r="A1523" t="s">
        <v>5550</v>
      </c>
      <c r="B1523">
        <v>704</v>
      </c>
      <c r="C1523">
        <v>2.1447165521507916</v>
      </c>
      <c r="D1523">
        <v>-0.58537834880982242</v>
      </c>
      <c r="E1523">
        <v>-1.2878618746808983</v>
      </c>
      <c r="F1523">
        <v>-0.31096499123008431</v>
      </c>
      <c r="G1523">
        <v>5</v>
      </c>
      <c r="H1523">
        <v>2</v>
      </c>
      <c r="I1523">
        <v>1</v>
      </c>
      <c r="J1523">
        <v>3</v>
      </c>
    </row>
    <row r="1524" spans="1:10" x14ac:dyDescent="0.25">
      <c r="A1524" t="s">
        <v>5551</v>
      </c>
      <c r="B1524">
        <v>991</v>
      </c>
      <c r="C1524">
        <v>2.8928907487905935</v>
      </c>
      <c r="D1524">
        <v>-0.31551441032306843</v>
      </c>
      <c r="E1524">
        <v>-1.0859232887743044</v>
      </c>
      <c r="F1524">
        <v>0.97601607295418957</v>
      </c>
      <c r="G1524">
        <v>5</v>
      </c>
      <c r="H1524">
        <v>3</v>
      </c>
      <c r="I1524">
        <v>1</v>
      </c>
      <c r="J1524">
        <v>5</v>
      </c>
    </row>
    <row r="1525" spans="1:10" x14ac:dyDescent="0.25">
      <c r="A1525" t="s">
        <v>5552</v>
      </c>
      <c r="B1525">
        <v>668</v>
      </c>
      <c r="C1525">
        <v>0.14090844773251129</v>
      </c>
      <c r="D1525">
        <v>-0.80489435897120198</v>
      </c>
      <c r="E1525">
        <v>-0.97285321236831424</v>
      </c>
      <c r="F1525">
        <v>-0.51860021394707601</v>
      </c>
      <c r="G1525">
        <v>4</v>
      </c>
      <c r="H1525">
        <v>1</v>
      </c>
      <c r="I1525">
        <v>1</v>
      </c>
      <c r="J1525">
        <v>2</v>
      </c>
    </row>
    <row r="1526" spans="1:10" x14ac:dyDescent="0.25">
      <c r="A1526" t="s">
        <v>5553</v>
      </c>
      <c r="B1526">
        <v>526</v>
      </c>
      <c r="C1526">
        <v>0.75062172029791907</v>
      </c>
      <c r="D1526">
        <v>-1.6381815823656463</v>
      </c>
      <c r="E1526">
        <v>-7.3906821740318498E-2</v>
      </c>
      <c r="F1526">
        <v>-0.64842009674025336</v>
      </c>
      <c r="G1526">
        <v>4</v>
      </c>
      <c r="H1526">
        <v>1</v>
      </c>
      <c r="I1526">
        <v>3</v>
      </c>
      <c r="J1526">
        <v>2</v>
      </c>
    </row>
    <row r="1527" spans="1:10" x14ac:dyDescent="0.25">
      <c r="A1527" t="s">
        <v>5554</v>
      </c>
      <c r="B1527">
        <v>423</v>
      </c>
      <c r="C1527">
        <v>0.8880702872247459</v>
      </c>
      <c r="D1527">
        <v>-1.1024373554571378</v>
      </c>
      <c r="E1527">
        <v>-0.53278589814120403</v>
      </c>
      <c r="F1527">
        <v>-0.12041530498324984</v>
      </c>
      <c r="G1527">
        <v>5</v>
      </c>
      <c r="H1527">
        <v>1</v>
      </c>
      <c r="I1527">
        <v>2</v>
      </c>
      <c r="J1527">
        <v>3</v>
      </c>
    </row>
    <row r="1528" spans="1:10" x14ac:dyDescent="0.25">
      <c r="A1528" t="s">
        <v>5555</v>
      </c>
      <c r="B1528">
        <v>351</v>
      </c>
      <c r="C1528">
        <v>0.80947788632523821</v>
      </c>
      <c r="D1528">
        <v>-0.87527062614159901</v>
      </c>
      <c r="E1528">
        <v>-0.43543022153536209</v>
      </c>
      <c r="F1528">
        <v>-0.745735441399068</v>
      </c>
      <c r="G1528">
        <v>5</v>
      </c>
      <c r="H1528">
        <v>1</v>
      </c>
      <c r="I1528">
        <v>2</v>
      </c>
      <c r="J1528">
        <v>2</v>
      </c>
    </row>
    <row r="1529" spans="1:10" x14ac:dyDescent="0.25">
      <c r="A1529" t="s">
        <v>5556</v>
      </c>
      <c r="B1529">
        <v>769</v>
      </c>
      <c r="C1529">
        <v>1.4681852415168888</v>
      </c>
      <c r="D1529">
        <v>-0.9508140960349688</v>
      </c>
      <c r="E1529">
        <v>0.91800604248386719</v>
      </c>
      <c r="F1529">
        <v>-0.55479180317512067</v>
      </c>
      <c r="G1529">
        <v>5</v>
      </c>
      <c r="H1529">
        <v>1</v>
      </c>
      <c r="I1529">
        <v>5</v>
      </c>
      <c r="J1529">
        <v>2</v>
      </c>
    </row>
    <row r="1530" spans="1:10" x14ac:dyDescent="0.25">
      <c r="A1530" t="s">
        <v>5557</v>
      </c>
      <c r="B1530">
        <v>525</v>
      </c>
      <c r="C1530">
        <v>0.23374872647057293</v>
      </c>
      <c r="D1530">
        <v>0.46720779165610327</v>
      </c>
      <c r="E1530">
        <v>-0.46240383218697656</v>
      </c>
      <c r="F1530">
        <v>0.6714957363541274</v>
      </c>
      <c r="G1530">
        <v>4</v>
      </c>
      <c r="H1530">
        <v>4</v>
      </c>
      <c r="I1530">
        <v>2</v>
      </c>
      <c r="J1530">
        <v>4</v>
      </c>
    </row>
    <row r="1531" spans="1:10" x14ac:dyDescent="0.25">
      <c r="A1531" t="s">
        <v>5558</v>
      </c>
      <c r="B1531">
        <v>729</v>
      </c>
      <c r="C1531">
        <v>1.6911537279677775</v>
      </c>
      <c r="D1531">
        <v>-0.69862241746300469</v>
      </c>
      <c r="E1531">
        <v>-0.98006642903642049</v>
      </c>
      <c r="F1531">
        <v>0.25848146323673649</v>
      </c>
      <c r="G1531">
        <v>5</v>
      </c>
      <c r="H1531">
        <v>2</v>
      </c>
      <c r="I1531">
        <v>1</v>
      </c>
      <c r="J1531">
        <v>4</v>
      </c>
    </row>
    <row r="1532" spans="1:10" x14ac:dyDescent="0.25">
      <c r="A1532" t="s">
        <v>5559</v>
      </c>
      <c r="B1532">
        <v>449</v>
      </c>
      <c r="C1532">
        <v>0.85409293143091658</v>
      </c>
      <c r="D1532">
        <v>-0.96414464466883587</v>
      </c>
      <c r="E1532">
        <v>-0.27751316381398516</v>
      </c>
      <c r="F1532">
        <v>-0.87125989026605399</v>
      </c>
      <c r="G1532">
        <v>5</v>
      </c>
      <c r="H1532">
        <v>1</v>
      </c>
      <c r="I1532">
        <v>3</v>
      </c>
      <c r="J1532">
        <v>1</v>
      </c>
    </row>
    <row r="1533" spans="1:10" x14ac:dyDescent="0.25">
      <c r="A1533" t="s">
        <v>5560</v>
      </c>
      <c r="B1533">
        <v>714</v>
      </c>
      <c r="C1533">
        <v>1.0876621480947768</v>
      </c>
      <c r="D1533">
        <v>-1.1019667521840155</v>
      </c>
      <c r="E1533">
        <v>-0.93258717014093095</v>
      </c>
      <c r="F1533">
        <v>-1.0187843358090338</v>
      </c>
      <c r="G1533">
        <v>5</v>
      </c>
      <c r="H1533">
        <v>1</v>
      </c>
      <c r="I1533">
        <v>1</v>
      </c>
      <c r="J1533">
        <v>1</v>
      </c>
    </row>
    <row r="1534" spans="1:10" x14ac:dyDescent="0.25">
      <c r="A1534" t="s">
        <v>5561</v>
      </c>
      <c r="B1534">
        <v>497</v>
      </c>
      <c r="C1534">
        <v>-0.78576781755764569</v>
      </c>
      <c r="D1534">
        <v>-1.2050152253062947</v>
      </c>
      <c r="E1534">
        <v>0.47648645540270096</v>
      </c>
      <c r="F1534">
        <v>-0.71122597737901549</v>
      </c>
      <c r="G1534">
        <v>2</v>
      </c>
      <c r="H1534">
        <v>1</v>
      </c>
      <c r="I1534">
        <v>4</v>
      </c>
      <c r="J1534">
        <v>2</v>
      </c>
    </row>
    <row r="1535" spans="1:10" x14ac:dyDescent="0.25">
      <c r="A1535" t="s">
        <v>5562</v>
      </c>
      <c r="B1535">
        <v>522</v>
      </c>
      <c r="C1535">
        <v>-0.20797016016595754</v>
      </c>
      <c r="D1535">
        <v>-1.354616936507387</v>
      </c>
      <c r="E1535">
        <v>-0.11007198690600475</v>
      </c>
      <c r="F1535">
        <v>-0.78095078559236319</v>
      </c>
      <c r="G1535">
        <v>3</v>
      </c>
      <c r="H1535">
        <v>1</v>
      </c>
      <c r="I1535">
        <v>3</v>
      </c>
      <c r="J1535">
        <v>2</v>
      </c>
    </row>
    <row r="1536" spans="1:10" x14ac:dyDescent="0.25">
      <c r="A1536" t="s">
        <v>5563</v>
      </c>
      <c r="B1536">
        <v>515</v>
      </c>
      <c r="C1536">
        <v>-0.6723914493453238</v>
      </c>
      <c r="D1536">
        <v>-1.3730532953809438</v>
      </c>
      <c r="E1536">
        <v>-2.9739056123957802E-2</v>
      </c>
      <c r="F1536">
        <v>-0.53321345705301493</v>
      </c>
      <c r="G1536">
        <v>2</v>
      </c>
      <c r="H1536">
        <v>1</v>
      </c>
      <c r="I1536">
        <v>3</v>
      </c>
      <c r="J1536">
        <v>2</v>
      </c>
    </row>
    <row r="1537" spans="1:10" x14ac:dyDescent="0.25">
      <c r="A1537" t="s">
        <v>5564</v>
      </c>
      <c r="B1537">
        <v>563</v>
      </c>
      <c r="C1537">
        <v>-0.34642126031017006</v>
      </c>
      <c r="D1537">
        <v>-1.1087221364454414</v>
      </c>
      <c r="E1537">
        <v>-0.38777040832776072</v>
      </c>
      <c r="F1537">
        <v>-0.65464283206474516</v>
      </c>
      <c r="G1537">
        <v>3</v>
      </c>
      <c r="H1537">
        <v>1</v>
      </c>
      <c r="I1537">
        <v>2</v>
      </c>
      <c r="J1537">
        <v>2</v>
      </c>
    </row>
    <row r="1538" spans="1:10" x14ac:dyDescent="0.25">
      <c r="A1538" t="s">
        <v>5565</v>
      </c>
      <c r="B1538">
        <v>367</v>
      </c>
      <c r="C1538">
        <v>-0.11157263129945419</v>
      </c>
      <c r="D1538">
        <v>-1.3585183947850206</v>
      </c>
      <c r="E1538">
        <v>0.22311666874343333</v>
      </c>
      <c r="F1538">
        <v>-0.80992532170576059</v>
      </c>
      <c r="G1538">
        <v>3</v>
      </c>
      <c r="H1538">
        <v>1</v>
      </c>
      <c r="I1538">
        <v>4</v>
      </c>
      <c r="J1538">
        <v>2</v>
      </c>
    </row>
    <row r="1539" spans="1:10" x14ac:dyDescent="0.25">
      <c r="A1539" t="s">
        <v>5566</v>
      </c>
      <c r="B1539">
        <v>784</v>
      </c>
      <c r="C1539">
        <v>0.56495719759136531</v>
      </c>
      <c r="D1539">
        <v>-1.0499430286812703</v>
      </c>
      <c r="E1539">
        <v>-0.46409024301507668</v>
      </c>
      <c r="F1539">
        <v>-0.83198417753006482</v>
      </c>
      <c r="G1539">
        <v>4</v>
      </c>
      <c r="H1539">
        <v>1</v>
      </c>
      <c r="I1539">
        <v>2</v>
      </c>
      <c r="J1539">
        <v>2</v>
      </c>
    </row>
    <row r="1540" spans="1:10" x14ac:dyDescent="0.25">
      <c r="A1540" t="s">
        <v>5567</v>
      </c>
      <c r="B1540">
        <v>1087</v>
      </c>
      <c r="C1540">
        <v>1.1708127350872353</v>
      </c>
      <c r="D1540">
        <v>-1.4419486438201656</v>
      </c>
      <c r="E1540">
        <v>-0.67468332988438107</v>
      </c>
      <c r="F1540">
        <v>-0.69300148319073007</v>
      </c>
      <c r="G1540">
        <v>5</v>
      </c>
      <c r="H1540">
        <v>1</v>
      </c>
      <c r="I1540">
        <v>2</v>
      </c>
      <c r="J1540">
        <v>2</v>
      </c>
    </row>
    <row r="1541" spans="1:10" x14ac:dyDescent="0.25">
      <c r="A1541" t="s">
        <v>5568</v>
      </c>
      <c r="B1541">
        <v>592</v>
      </c>
      <c r="C1541">
        <v>0.29541487041970949</v>
      </c>
      <c r="D1541">
        <v>-1.3532505542883226</v>
      </c>
      <c r="E1541">
        <v>-0.21992286237029263</v>
      </c>
      <c r="F1541">
        <v>-0.7235300110608307</v>
      </c>
      <c r="G1541">
        <v>4</v>
      </c>
      <c r="H1541">
        <v>1</v>
      </c>
      <c r="I1541">
        <v>3</v>
      </c>
      <c r="J1541">
        <v>2</v>
      </c>
    </row>
    <row r="1542" spans="1:10" x14ac:dyDescent="0.25">
      <c r="A1542" t="s">
        <v>5569</v>
      </c>
      <c r="B1542">
        <v>416</v>
      </c>
      <c r="C1542">
        <v>0.17779971870124517</v>
      </c>
      <c r="D1542">
        <v>0.14121040731962808</v>
      </c>
      <c r="E1542">
        <v>-1.0778098324942778</v>
      </c>
      <c r="F1542">
        <v>0.49623182299702628</v>
      </c>
      <c r="G1542">
        <v>4</v>
      </c>
      <c r="H1542">
        <v>4</v>
      </c>
      <c r="I1542">
        <v>1</v>
      </c>
      <c r="J1542">
        <v>4</v>
      </c>
    </row>
    <row r="1543" spans="1:10" x14ac:dyDescent="0.25">
      <c r="A1543" t="s">
        <v>5570</v>
      </c>
      <c r="B1543">
        <v>715</v>
      </c>
      <c r="C1543">
        <v>0.56735012541141527</v>
      </c>
      <c r="D1543">
        <v>-5.1421967647779891E-2</v>
      </c>
      <c r="E1543">
        <v>-0.43954888273155135</v>
      </c>
      <c r="F1543">
        <v>-0.47322762878915309</v>
      </c>
      <c r="G1543">
        <v>4</v>
      </c>
      <c r="H1543">
        <v>3</v>
      </c>
      <c r="I1543">
        <v>2</v>
      </c>
      <c r="J1543">
        <v>3</v>
      </c>
    </row>
    <row r="1544" spans="1:10" x14ac:dyDescent="0.25">
      <c r="A1544" t="s">
        <v>5571</v>
      </c>
      <c r="B1544">
        <v>568</v>
      </c>
      <c r="C1544">
        <v>0.16125104351102118</v>
      </c>
      <c r="D1544">
        <v>1.0052556820915886</v>
      </c>
      <c r="E1544">
        <v>-1.3710441558938298</v>
      </c>
      <c r="F1544">
        <v>1.6917575839714714</v>
      </c>
      <c r="G1544">
        <v>4</v>
      </c>
      <c r="H1544">
        <v>5</v>
      </c>
      <c r="I1544">
        <v>1</v>
      </c>
      <c r="J1544">
        <v>5</v>
      </c>
    </row>
    <row r="1545" spans="1:10" x14ac:dyDescent="0.25">
      <c r="A1545" t="s">
        <v>5572</v>
      </c>
      <c r="B1545">
        <v>600</v>
      </c>
      <c r="C1545">
        <v>0.85467610274723016</v>
      </c>
      <c r="D1545">
        <v>-1.6464854392142116</v>
      </c>
      <c r="E1545">
        <v>1.8111363331694645</v>
      </c>
      <c r="F1545">
        <v>-0.72244928510896222</v>
      </c>
      <c r="G1545">
        <v>5</v>
      </c>
      <c r="H1545">
        <v>1</v>
      </c>
      <c r="I1545">
        <v>5</v>
      </c>
      <c r="J1545">
        <v>2</v>
      </c>
    </row>
    <row r="1546" spans="1:10" x14ac:dyDescent="0.25">
      <c r="A1546" t="s">
        <v>5573</v>
      </c>
      <c r="B1546">
        <v>583</v>
      </c>
      <c r="C1546">
        <v>1.6628110060849783</v>
      </c>
      <c r="D1546">
        <v>-1.2540512131210708</v>
      </c>
      <c r="E1546">
        <v>-1.6752360619685402</v>
      </c>
      <c r="F1546">
        <v>-0.41487583026520286</v>
      </c>
      <c r="G1546">
        <v>5</v>
      </c>
      <c r="H1546">
        <v>1</v>
      </c>
      <c r="I1546">
        <v>1</v>
      </c>
      <c r="J1546">
        <v>3</v>
      </c>
    </row>
    <row r="1547" spans="1:10" x14ac:dyDescent="0.25">
      <c r="A1547" t="s">
        <v>5574</v>
      </c>
      <c r="B1547">
        <v>612</v>
      </c>
      <c r="C1547">
        <v>1.0599437613217682</v>
      </c>
      <c r="D1547">
        <v>-0.89416622395541023</v>
      </c>
      <c r="E1547">
        <v>-1.2022315010979485</v>
      </c>
      <c r="F1547">
        <v>-0.68749613324749337</v>
      </c>
      <c r="G1547">
        <v>5</v>
      </c>
      <c r="H1547">
        <v>1</v>
      </c>
      <c r="I1547">
        <v>1</v>
      </c>
      <c r="J1547">
        <v>2</v>
      </c>
    </row>
    <row r="1548" spans="1:10" x14ac:dyDescent="0.25">
      <c r="A1548" t="s">
        <v>5575</v>
      </c>
      <c r="B1548">
        <v>716</v>
      </c>
      <c r="C1548">
        <v>-0.67671036322590772</v>
      </c>
      <c r="D1548">
        <v>-0.87635284355579601</v>
      </c>
      <c r="E1548">
        <v>0.69345044494420172</v>
      </c>
      <c r="F1548">
        <v>-0.83569079093180343</v>
      </c>
      <c r="G1548">
        <v>2</v>
      </c>
      <c r="H1548">
        <v>1</v>
      </c>
      <c r="I1548">
        <v>5</v>
      </c>
      <c r="J1548">
        <v>2</v>
      </c>
    </row>
    <row r="1549" spans="1:10" x14ac:dyDescent="0.25">
      <c r="A1549" t="s">
        <v>5576</v>
      </c>
      <c r="B1549">
        <v>672</v>
      </c>
      <c r="C1549">
        <v>0.29704362768386783</v>
      </c>
      <c r="D1549">
        <v>-0.22588348207311826</v>
      </c>
      <c r="E1549">
        <v>0.35755640418050749</v>
      </c>
      <c r="F1549">
        <v>-0.44719953984607341</v>
      </c>
      <c r="G1549">
        <v>4</v>
      </c>
      <c r="H1549">
        <v>3</v>
      </c>
      <c r="I1549">
        <v>4</v>
      </c>
      <c r="J1549">
        <v>3</v>
      </c>
    </row>
    <row r="1550" spans="1:10" x14ac:dyDescent="0.25">
      <c r="A1550" t="s">
        <v>5577</v>
      </c>
      <c r="B1550">
        <v>1614</v>
      </c>
      <c r="C1550">
        <v>0.20560187666984581</v>
      </c>
      <c r="D1550">
        <v>-0.80420875348483889</v>
      </c>
      <c r="E1550">
        <v>-2.4415449086183455E-2</v>
      </c>
      <c r="F1550">
        <v>-5.394475898736957E-2</v>
      </c>
      <c r="G1550">
        <v>4</v>
      </c>
      <c r="H1550">
        <v>1</v>
      </c>
      <c r="I1550">
        <v>3</v>
      </c>
      <c r="J1550">
        <v>3</v>
      </c>
    </row>
    <row r="1551" spans="1:10" x14ac:dyDescent="0.25">
      <c r="A1551" t="s">
        <v>5578</v>
      </c>
      <c r="B1551">
        <v>500</v>
      </c>
      <c r="C1551">
        <v>-1.3633708761627261</v>
      </c>
      <c r="D1551">
        <v>-1.2069140255941335</v>
      </c>
      <c r="E1551">
        <v>-1.0208766925453647</v>
      </c>
      <c r="F1551">
        <v>-0.21242220834150541</v>
      </c>
      <c r="G1551">
        <v>1</v>
      </c>
      <c r="H1551">
        <v>1</v>
      </c>
      <c r="I1551">
        <v>1</v>
      </c>
      <c r="J1551">
        <v>3</v>
      </c>
    </row>
    <row r="1552" spans="1:10" x14ac:dyDescent="0.25">
      <c r="A1552" t="s">
        <v>5579</v>
      </c>
      <c r="B1552">
        <v>677</v>
      </c>
      <c r="C1552">
        <v>-0.64981298418030242</v>
      </c>
      <c r="D1552">
        <v>-0.62725871033799829</v>
      </c>
      <c r="E1552">
        <v>-1.0331850549477648</v>
      </c>
      <c r="F1552">
        <v>-0.11015078314741111</v>
      </c>
      <c r="G1552">
        <v>2</v>
      </c>
      <c r="H1552">
        <v>2</v>
      </c>
      <c r="I1552">
        <v>1</v>
      </c>
      <c r="J1552">
        <v>3</v>
      </c>
    </row>
    <row r="1553" spans="1:10" x14ac:dyDescent="0.25">
      <c r="A1553" t="s">
        <v>5580</v>
      </c>
      <c r="B1553">
        <v>1591</v>
      </c>
      <c r="C1553">
        <v>-1.0461659950011921</v>
      </c>
      <c r="D1553">
        <v>-0.77619143771624122</v>
      </c>
      <c r="E1553">
        <v>-1.5603896678655045</v>
      </c>
      <c r="F1553">
        <v>0.15376926259728824</v>
      </c>
      <c r="G1553">
        <v>1</v>
      </c>
      <c r="H1553">
        <v>2</v>
      </c>
      <c r="I1553">
        <v>1</v>
      </c>
      <c r="J1553">
        <v>4</v>
      </c>
    </row>
    <row r="1554" spans="1:10" x14ac:dyDescent="0.25">
      <c r="A1554" t="s">
        <v>5581</v>
      </c>
      <c r="B1554">
        <v>1424</v>
      </c>
      <c r="C1554">
        <v>-0.6878753997436523</v>
      </c>
      <c r="D1554">
        <v>-0.7713706835308769</v>
      </c>
      <c r="E1554">
        <v>-0.99130447801656318</v>
      </c>
      <c r="F1554">
        <v>-0.24129073759121411</v>
      </c>
      <c r="G1554">
        <v>2</v>
      </c>
      <c r="H1554">
        <v>2</v>
      </c>
      <c r="I1554">
        <v>1</v>
      </c>
      <c r="J1554">
        <v>3</v>
      </c>
    </row>
    <row r="1555" spans="1:10" x14ac:dyDescent="0.25">
      <c r="A1555" t="s">
        <v>5582</v>
      </c>
      <c r="B1555">
        <v>452</v>
      </c>
      <c r="C1555">
        <v>-0.11228993842124298</v>
      </c>
      <c r="D1555">
        <v>-0.66448680319723574</v>
      </c>
      <c r="E1555">
        <v>-0.36825630611055299</v>
      </c>
      <c r="F1555">
        <v>-8.9279702660565383E-2</v>
      </c>
      <c r="G1555">
        <v>3</v>
      </c>
      <c r="H1555">
        <v>2</v>
      </c>
      <c r="I1555">
        <v>2</v>
      </c>
      <c r="J1555">
        <v>3</v>
      </c>
    </row>
    <row r="1556" spans="1:10" x14ac:dyDescent="0.25">
      <c r="A1556" t="s">
        <v>5583</v>
      </c>
      <c r="B1556">
        <v>306</v>
      </c>
      <c r="C1556">
        <v>0.40322601662339874</v>
      </c>
      <c r="D1556">
        <v>0.10695114955989042</v>
      </c>
      <c r="E1556">
        <v>1.0737030745877542E-2</v>
      </c>
      <c r="F1556">
        <v>3.6349834568093584E-2</v>
      </c>
      <c r="G1556">
        <v>4</v>
      </c>
      <c r="H1556">
        <v>4</v>
      </c>
      <c r="I1556">
        <v>3</v>
      </c>
      <c r="J1556">
        <v>4</v>
      </c>
    </row>
    <row r="1557" spans="1:10" x14ac:dyDescent="0.25">
      <c r="A1557" t="s">
        <v>5584</v>
      </c>
      <c r="B1557">
        <v>805</v>
      </c>
      <c r="C1557">
        <v>-0.46767866463942476</v>
      </c>
      <c r="D1557">
        <v>0.32157941222491437</v>
      </c>
      <c r="E1557">
        <v>-0.47892152320732123</v>
      </c>
      <c r="F1557">
        <v>-0.44442349765862088</v>
      </c>
      <c r="G1557">
        <v>2</v>
      </c>
      <c r="H1557">
        <v>4</v>
      </c>
      <c r="I1557">
        <v>2</v>
      </c>
      <c r="J1557">
        <v>3</v>
      </c>
    </row>
    <row r="1558" spans="1:10" x14ac:dyDescent="0.25">
      <c r="A1558" t="s">
        <v>5585</v>
      </c>
      <c r="B1558">
        <v>461</v>
      </c>
      <c r="C1558">
        <v>-0.40395305124530612</v>
      </c>
      <c r="D1558">
        <v>-1.1051664686791445</v>
      </c>
      <c r="E1558">
        <v>2.7119050074903086</v>
      </c>
      <c r="F1558">
        <v>-1.3281199804796255</v>
      </c>
      <c r="G1558">
        <v>3</v>
      </c>
      <c r="H1558">
        <v>1</v>
      </c>
      <c r="I1558">
        <v>5</v>
      </c>
      <c r="J1558">
        <v>1</v>
      </c>
    </row>
    <row r="1559" spans="1:10" x14ac:dyDescent="0.25">
      <c r="A1559" t="s">
        <v>5586</v>
      </c>
      <c r="B1559">
        <v>709</v>
      </c>
      <c r="C1559">
        <v>-0.62311307241347191</v>
      </c>
      <c r="D1559">
        <v>-0.44864416928138839</v>
      </c>
      <c r="E1559">
        <v>-1.3026939161899469</v>
      </c>
      <c r="F1559">
        <v>1.802674640281221</v>
      </c>
      <c r="G1559">
        <v>2</v>
      </c>
      <c r="H1559">
        <v>2</v>
      </c>
      <c r="I1559">
        <v>1</v>
      </c>
      <c r="J1559">
        <v>5</v>
      </c>
    </row>
    <row r="1560" spans="1:10" x14ac:dyDescent="0.25">
      <c r="A1560" t="s">
        <v>5587</v>
      </c>
      <c r="B1560">
        <v>519</v>
      </c>
      <c r="C1560">
        <v>-1.1166271203309122</v>
      </c>
      <c r="D1560">
        <v>-0.66153381649430898</v>
      </c>
      <c r="E1560">
        <v>-0.88429922066884226</v>
      </c>
      <c r="F1560">
        <v>1.0271186100880456</v>
      </c>
      <c r="G1560">
        <v>1</v>
      </c>
      <c r="H1560">
        <v>2</v>
      </c>
      <c r="I1560">
        <v>1</v>
      </c>
      <c r="J1560">
        <v>5</v>
      </c>
    </row>
    <row r="1561" spans="1:10" x14ac:dyDescent="0.25">
      <c r="A1561" t="s">
        <v>5588</v>
      </c>
      <c r="B1561">
        <v>742</v>
      </c>
      <c r="C1561">
        <v>-0.7910318276652335</v>
      </c>
      <c r="D1561">
        <v>-0.66375671915826473</v>
      </c>
      <c r="E1561">
        <v>-1.2523808729604375</v>
      </c>
      <c r="F1561">
        <v>1.1621545443092383</v>
      </c>
      <c r="G1561">
        <v>2</v>
      </c>
      <c r="H1561">
        <v>2</v>
      </c>
      <c r="I1561">
        <v>1</v>
      </c>
      <c r="J1561">
        <v>5</v>
      </c>
    </row>
    <row r="1562" spans="1:10" x14ac:dyDescent="0.25">
      <c r="A1562" t="s">
        <v>5589</v>
      </c>
      <c r="B1562">
        <v>505</v>
      </c>
      <c r="C1562">
        <v>-1.1024252457875459</v>
      </c>
      <c r="D1562">
        <v>-1.0580849768259322</v>
      </c>
      <c r="E1562">
        <v>-0.69941598925315229</v>
      </c>
      <c r="F1562">
        <v>1.1032200932986567</v>
      </c>
      <c r="G1562">
        <v>1</v>
      </c>
      <c r="H1562">
        <v>1</v>
      </c>
      <c r="I1562">
        <v>2</v>
      </c>
      <c r="J1562">
        <v>5</v>
      </c>
    </row>
    <row r="1563" spans="1:10" x14ac:dyDescent="0.25">
      <c r="A1563" t="s">
        <v>5590</v>
      </c>
      <c r="B1563">
        <v>763</v>
      </c>
      <c r="C1563">
        <v>-1.0472486899408009</v>
      </c>
      <c r="D1563">
        <v>-0.89218295741987108</v>
      </c>
      <c r="E1563">
        <v>1.4998986520412566E-2</v>
      </c>
      <c r="F1563">
        <v>8.4336576754386258E-2</v>
      </c>
      <c r="G1563">
        <v>1</v>
      </c>
      <c r="H1563">
        <v>1</v>
      </c>
      <c r="I1563">
        <v>3</v>
      </c>
      <c r="J1563">
        <v>4</v>
      </c>
    </row>
    <row r="1564" spans="1:10" x14ac:dyDescent="0.25">
      <c r="A1564" t="s">
        <v>5591</v>
      </c>
      <c r="B1564">
        <v>787</v>
      </c>
      <c r="C1564">
        <v>-0.81666044748827205</v>
      </c>
      <c r="D1564">
        <v>-0.51421704042826388</v>
      </c>
      <c r="E1564">
        <v>-0.55547985483291684</v>
      </c>
      <c r="F1564">
        <v>-0.35653830615312093</v>
      </c>
      <c r="G1564">
        <v>1</v>
      </c>
      <c r="H1564">
        <v>2</v>
      </c>
      <c r="I1564">
        <v>2</v>
      </c>
      <c r="J1564">
        <v>3</v>
      </c>
    </row>
    <row r="1565" spans="1:10" x14ac:dyDescent="0.25">
      <c r="A1565" t="s">
        <v>5592</v>
      </c>
      <c r="B1565">
        <v>375</v>
      </c>
      <c r="C1565">
        <v>0.17575822931874702</v>
      </c>
      <c r="D1565">
        <v>-1.2571836412990141</v>
      </c>
      <c r="E1565">
        <v>5.277957295452116E-2</v>
      </c>
      <c r="F1565">
        <v>-0.74989143375193124</v>
      </c>
      <c r="G1565">
        <v>4</v>
      </c>
      <c r="H1565">
        <v>1</v>
      </c>
      <c r="I1565">
        <v>3</v>
      </c>
      <c r="J1565">
        <v>2</v>
      </c>
    </row>
    <row r="1566" spans="1:10" x14ac:dyDescent="0.25">
      <c r="A1566" t="s">
        <v>5593</v>
      </c>
      <c r="B1566">
        <v>760</v>
      </c>
      <c r="C1566">
        <v>-0.72058655907887736</v>
      </c>
      <c r="D1566">
        <v>-1.2851110435896551</v>
      </c>
      <c r="E1566">
        <v>-0.35017981586812419</v>
      </c>
      <c r="F1566">
        <v>-0.6466749110834874</v>
      </c>
      <c r="G1566">
        <v>2</v>
      </c>
      <c r="H1566">
        <v>1</v>
      </c>
      <c r="I1566">
        <v>2</v>
      </c>
      <c r="J1566">
        <v>2</v>
      </c>
    </row>
    <row r="1567" spans="1:10" x14ac:dyDescent="0.25">
      <c r="A1567" t="s">
        <v>5594</v>
      </c>
      <c r="B1567">
        <v>467</v>
      </c>
      <c r="C1567">
        <v>-0.46050710282033802</v>
      </c>
      <c r="D1567">
        <v>-1.2452458688532215</v>
      </c>
      <c r="E1567">
        <v>-0.55502690557502254</v>
      </c>
      <c r="F1567">
        <v>-1.0568321839260741</v>
      </c>
      <c r="G1567">
        <v>2</v>
      </c>
      <c r="H1567">
        <v>1</v>
      </c>
      <c r="I1567">
        <v>2</v>
      </c>
      <c r="J1567">
        <v>1</v>
      </c>
    </row>
    <row r="1568" spans="1:10" x14ac:dyDescent="0.25">
      <c r="A1568" t="s">
        <v>5595</v>
      </c>
      <c r="B1568">
        <v>489</v>
      </c>
      <c r="C1568">
        <v>-0.71050970713603312</v>
      </c>
      <c r="D1568">
        <v>-1.2807991562129979</v>
      </c>
      <c r="E1568">
        <v>-4.9744574891776097E-3</v>
      </c>
      <c r="F1568">
        <v>-0.28802867911970631</v>
      </c>
      <c r="G1568">
        <v>2</v>
      </c>
      <c r="H1568">
        <v>1</v>
      </c>
      <c r="I1568">
        <v>3</v>
      </c>
      <c r="J1568">
        <v>3</v>
      </c>
    </row>
    <row r="1569" spans="1:10" x14ac:dyDescent="0.25">
      <c r="A1569" t="s">
        <v>5596</v>
      </c>
      <c r="B1569">
        <v>548</v>
      </c>
      <c r="C1569">
        <v>-0.73469449981203416</v>
      </c>
      <c r="D1569">
        <v>-1.5176842490758795</v>
      </c>
      <c r="E1569">
        <v>-0.66253870758092537</v>
      </c>
      <c r="F1569">
        <v>-0.97273698695947619</v>
      </c>
      <c r="G1569">
        <v>2</v>
      </c>
      <c r="H1569">
        <v>1</v>
      </c>
      <c r="I1569">
        <v>2</v>
      </c>
      <c r="J1569">
        <v>1</v>
      </c>
    </row>
    <row r="1570" spans="1:10" x14ac:dyDescent="0.25">
      <c r="A1570" t="s">
        <v>5597</v>
      </c>
      <c r="B1570">
        <v>485</v>
      </c>
      <c r="C1570">
        <v>-0.81161221015242868</v>
      </c>
      <c r="D1570">
        <v>-1.173674009274382</v>
      </c>
      <c r="E1570">
        <v>-0.48727080105949849</v>
      </c>
      <c r="F1570">
        <v>-1.0874844909230419</v>
      </c>
      <c r="G1570">
        <v>1</v>
      </c>
      <c r="H1570">
        <v>1</v>
      </c>
      <c r="I1570">
        <v>2</v>
      </c>
      <c r="J1570">
        <v>1</v>
      </c>
    </row>
    <row r="1571" spans="1:10" x14ac:dyDescent="0.25">
      <c r="A1571" t="s">
        <v>5598</v>
      </c>
      <c r="B1571">
        <v>487</v>
      </c>
      <c r="C1571">
        <v>-0.60504698370154819</v>
      </c>
      <c r="D1571">
        <v>-1.0898859045696354</v>
      </c>
      <c r="E1571">
        <v>-2.9540498694856115E-2</v>
      </c>
      <c r="F1571">
        <v>-0.83803306936372468</v>
      </c>
      <c r="G1571">
        <v>2</v>
      </c>
      <c r="H1571">
        <v>1</v>
      </c>
      <c r="I1571">
        <v>3</v>
      </c>
      <c r="J1571">
        <v>2</v>
      </c>
    </row>
    <row r="1572" spans="1:10" x14ac:dyDescent="0.25">
      <c r="A1572" t="s">
        <v>5599</v>
      </c>
      <c r="B1572">
        <v>1037</v>
      </c>
      <c r="C1572">
        <v>1.3611147380193342</v>
      </c>
      <c r="D1572">
        <v>-1.235246226743862</v>
      </c>
      <c r="E1572">
        <v>-0.81907579872472458</v>
      </c>
      <c r="F1572">
        <v>0.15538713981281324</v>
      </c>
      <c r="G1572">
        <v>5</v>
      </c>
      <c r="H1572">
        <v>1</v>
      </c>
      <c r="I1572">
        <v>1</v>
      </c>
      <c r="J1572">
        <v>4</v>
      </c>
    </row>
    <row r="1573" spans="1:10" x14ac:dyDescent="0.25">
      <c r="A1573" t="s">
        <v>5600</v>
      </c>
      <c r="B1573">
        <v>537</v>
      </c>
      <c r="C1573">
        <v>0.60238497281966152</v>
      </c>
      <c r="D1573">
        <v>7.1511139078195007E-3</v>
      </c>
      <c r="E1573">
        <v>-1.0176176398963508</v>
      </c>
      <c r="F1573">
        <v>0.48796915613898667</v>
      </c>
      <c r="G1573">
        <v>4</v>
      </c>
      <c r="H1573">
        <v>3</v>
      </c>
      <c r="I1573">
        <v>1</v>
      </c>
      <c r="J1573">
        <v>4</v>
      </c>
    </row>
    <row r="1574" spans="1:10" x14ac:dyDescent="0.25">
      <c r="A1574" t="s">
        <v>5601</v>
      </c>
      <c r="B1574">
        <v>426</v>
      </c>
      <c r="C1574">
        <v>0.48335808950293463</v>
      </c>
      <c r="D1574">
        <v>-0.8127142050920737</v>
      </c>
      <c r="E1574">
        <v>-0.17044396230333914</v>
      </c>
      <c r="F1574">
        <v>0.12620265859277829</v>
      </c>
      <c r="G1574">
        <v>4</v>
      </c>
      <c r="H1574">
        <v>1</v>
      </c>
      <c r="I1574">
        <v>3</v>
      </c>
      <c r="J1574">
        <v>4</v>
      </c>
    </row>
    <row r="1575" spans="1:10" x14ac:dyDescent="0.25">
      <c r="A1575" t="s">
        <v>5602</v>
      </c>
      <c r="B1575">
        <v>957</v>
      </c>
      <c r="C1575">
        <v>0.35985998142594788</v>
      </c>
      <c r="D1575">
        <v>0.34539911738276707</v>
      </c>
      <c r="E1575">
        <v>-0.37523765648629775</v>
      </c>
      <c r="F1575">
        <v>0.35946221397510514</v>
      </c>
      <c r="G1575">
        <v>4</v>
      </c>
      <c r="H1575">
        <v>4</v>
      </c>
      <c r="I1575">
        <v>2</v>
      </c>
      <c r="J1575">
        <v>4</v>
      </c>
    </row>
    <row r="1576" spans="1:10" x14ac:dyDescent="0.25">
      <c r="A1576" t="s">
        <v>5603</v>
      </c>
      <c r="B1576">
        <v>890</v>
      </c>
      <c r="C1576">
        <v>2.6957882026431301</v>
      </c>
      <c r="D1576">
        <v>1.3151152267276491</v>
      </c>
      <c r="E1576">
        <v>1.5376522388572929</v>
      </c>
      <c r="F1576">
        <v>0.27643206029354972</v>
      </c>
      <c r="G1576">
        <v>5</v>
      </c>
      <c r="H1576">
        <v>5</v>
      </c>
      <c r="I1576">
        <v>5</v>
      </c>
      <c r="J1576">
        <v>4</v>
      </c>
    </row>
    <row r="1577" spans="1:10" x14ac:dyDescent="0.25">
      <c r="A1577" t="s">
        <v>5604</v>
      </c>
      <c r="B1577">
        <v>892</v>
      </c>
      <c r="C1577">
        <v>2.8898767288069616</v>
      </c>
      <c r="D1577">
        <v>-0.26175302998630173</v>
      </c>
      <c r="E1577">
        <v>-0.49582373997804435</v>
      </c>
      <c r="F1577">
        <v>0.14656561806593554</v>
      </c>
      <c r="G1577">
        <v>5</v>
      </c>
      <c r="H1577">
        <v>3</v>
      </c>
      <c r="I1577">
        <v>2</v>
      </c>
      <c r="J1577">
        <v>4</v>
      </c>
    </row>
    <row r="1578" spans="1:10" x14ac:dyDescent="0.25">
      <c r="A1578" t="s">
        <v>5605</v>
      </c>
      <c r="B1578">
        <v>814</v>
      </c>
      <c r="C1578">
        <v>2.9816728261710228</v>
      </c>
      <c r="D1578">
        <v>-1.226234806113107</v>
      </c>
      <c r="E1578">
        <v>-1.4217163406092017</v>
      </c>
      <c r="F1578">
        <v>-9.7113040854547861E-3</v>
      </c>
      <c r="G1578">
        <v>5</v>
      </c>
      <c r="H1578">
        <v>1</v>
      </c>
      <c r="I1578">
        <v>1</v>
      </c>
      <c r="J1578">
        <v>3</v>
      </c>
    </row>
    <row r="1579" spans="1:10" x14ac:dyDescent="0.25">
      <c r="A1579" t="s">
        <v>5606</v>
      </c>
      <c r="B1579">
        <v>1616</v>
      </c>
      <c r="C1579">
        <v>3.1459420565999916</v>
      </c>
      <c r="D1579">
        <v>-1.6117857546923782</v>
      </c>
      <c r="E1579">
        <v>-1.4858416396258007</v>
      </c>
      <c r="F1579">
        <v>-0.14380514623139407</v>
      </c>
      <c r="G1579">
        <v>5</v>
      </c>
      <c r="H1579">
        <v>1</v>
      </c>
      <c r="I1579">
        <v>1</v>
      </c>
      <c r="J1579">
        <v>3</v>
      </c>
    </row>
    <row r="1580" spans="1:10" x14ac:dyDescent="0.25">
      <c r="A1580" t="s">
        <v>5607</v>
      </c>
      <c r="B1580">
        <v>665</v>
      </c>
      <c r="C1580">
        <v>3.7033217336322033</v>
      </c>
      <c r="D1580">
        <v>-0.17791309943799938</v>
      </c>
      <c r="E1580">
        <v>-0.96032845607951789</v>
      </c>
      <c r="F1580">
        <v>-7.4795539387109256E-2</v>
      </c>
      <c r="G1580">
        <v>5</v>
      </c>
      <c r="H1580">
        <v>3</v>
      </c>
      <c r="I1580">
        <v>1</v>
      </c>
      <c r="J1580">
        <v>3</v>
      </c>
    </row>
    <row r="1581" spans="1:10" x14ac:dyDescent="0.25">
      <c r="A1581" t="s">
        <v>5608</v>
      </c>
      <c r="B1581">
        <v>1026</v>
      </c>
      <c r="C1581">
        <v>3.1903759183801395</v>
      </c>
      <c r="D1581">
        <v>-1.5488888434203658</v>
      </c>
      <c r="E1581">
        <v>-1.3524530060847975</v>
      </c>
      <c r="F1581">
        <v>0.11203787420929839</v>
      </c>
      <c r="G1581">
        <v>5</v>
      </c>
      <c r="H1581">
        <v>1</v>
      </c>
      <c r="I1581">
        <v>1</v>
      </c>
      <c r="J1581">
        <v>4</v>
      </c>
    </row>
    <row r="1582" spans="1:10" x14ac:dyDescent="0.25">
      <c r="A1582" t="s">
        <v>5609</v>
      </c>
      <c r="B1582">
        <v>639</v>
      </c>
      <c r="C1582">
        <v>3.3264055887612791</v>
      </c>
      <c r="D1582">
        <v>-0.11424375161909139</v>
      </c>
      <c r="E1582">
        <v>-0.36855509588810292</v>
      </c>
      <c r="F1582">
        <v>-0.35047582868704447</v>
      </c>
      <c r="G1582">
        <v>5</v>
      </c>
      <c r="H1582">
        <v>3</v>
      </c>
      <c r="I1582">
        <v>2</v>
      </c>
      <c r="J1582">
        <v>3</v>
      </c>
    </row>
    <row r="1583" spans="1:10" x14ac:dyDescent="0.25">
      <c r="A1583" t="s">
        <v>5610</v>
      </c>
      <c r="B1583">
        <v>534</v>
      </c>
      <c r="C1583">
        <v>3.5591366560415936</v>
      </c>
      <c r="D1583">
        <v>-1.3071030975309874</v>
      </c>
      <c r="E1583">
        <v>-0.73429693405075347</v>
      </c>
      <c r="F1583">
        <v>0.3157584303737474</v>
      </c>
      <c r="G1583">
        <v>5</v>
      </c>
      <c r="H1583">
        <v>1</v>
      </c>
      <c r="I1583">
        <v>1</v>
      </c>
      <c r="J1583">
        <v>4</v>
      </c>
    </row>
    <row r="1584" spans="1:10" x14ac:dyDescent="0.25">
      <c r="A1584" t="s">
        <v>5611</v>
      </c>
      <c r="B1584">
        <v>648</v>
      </c>
      <c r="C1584">
        <v>3.1049608099619608</v>
      </c>
      <c r="D1584">
        <v>-1.1015321195777432</v>
      </c>
      <c r="E1584">
        <v>-0.79102474289846847</v>
      </c>
      <c r="F1584">
        <v>-0.35288250091738094</v>
      </c>
      <c r="G1584">
        <v>5</v>
      </c>
      <c r="H1584">
        <v>1</v>
      </c>
      <c r="I1584">
        <v>1</v>
      </c>
      <c r="J1584">
        <v>3</v>
      </c>
    </row>
    <row r="1585" spans="1:10" x14ac:dyDescent="0.25">
      <c r="A1585" t="s">
        <v>5612</v>
      </c>
      <c r="B1585">
        <v>555</v>
      </c>
      <c r="C1585">
        <v>3.6525680766326643</v>
      </c>
      <c r="D1585">
        <v>-1.0317046746591005</v>
      </c>
      <c r="E1585">
        <v>-0.50191635618583852</v>
      </c>
      <c r="F1585">
        <v>-8.5469984481890138E-2</v>
      </c>
      <c r="G1585">
        <v>5</v>
      </c>
      <c r="H1585">
        <v>1</v>
      </c>
      <c r="I1585">
        <v>2</v>
      </c>
      <c r="J1585">
        <v>3</v>
      </c>
    </row>
    <row r="1586" spans="1:10" x14ac:dyDescent="0.25">
      <c r="A1586" t="s">
        <v>5613</v>
      </c>
      <c r="B1586">
        <v>642</v>
      </c>
      <c r="C1586">
        <v>3.0859060945651473</v>
      </c>
      <c r="D1586">
        <v>-0.78797045998724302</v>
      </c>
      <c r="E1586">
        <v>-1.2453161735603704</v>
      </c>
      <c r="F1586">
        <v>-0.73366081145024031</v>
      </c>
      <c r="G1586">
        <v>5</v>
      </c>
      <c r="H1586">
        <v>2</v>
      </c>
      <c r="I1586">
        <v>1</v>
      </c>
      <c r="J1586">
        <v>2</v>
      </c>
    </row>
    <row r="1587" spans="1:10" x14ac:dyDescent="0.25">
      <c r="A1587" t="s">
        <v>5614</v>
      </c>
      <c r="B1587">
        <v>1113</v>
      </c>
      <c r="C1587">
        <v>3.3133534199767825</v>
      </c>
      <c r="D1587">
        <v>0.2914247859659832</v>
      </c>
      <c r="E1587">
        <v>-0.98230189124744449</v>
      </c>
      <c r="F1587">
        <v>-8.453262419434987E-2</v>
      </c>
      <c r="G1587">
        <v>5</v>
      </c>
      <c r="H1587">
        <v>4</v>
      </c>
      <c r="I1587">
        <v>1</v>
      </c>
      <c r="J1587">
        <v>3</v>
      </c>
    </row>
    <row r="1588" spans="1:10" x14ac:dyDescent="0.25">
      <c r="A1588" t="s">
        <v>5615</v>
      </c>
      <c r="B1588">
        <v>629</v>
      </c>
      <c r="C1588">
        <v>2.9314327951355441</v>
      </c>
      <c r="D1588">
        <v>-0.54847255205416146</v>
      </c>
      <c r="E1588">
        <v>-1.105045141387812</v>
      </c>
      <c r="F1588">
        <v>-0.70592210738795946</v>
      </c>
      <c r="G1588">
        <v>5</v>
      </c>
      <c r="H1588">
        <v>2</v>
      </c>
      <c r="I1588">
        <v>1</v>
      </c>
      <c r="J1588">
        <v>2</v>
      </c>
    </row>
    <row r="1589" spans="1:10" x14ac:dyDescent="0.25">
      <c r="A1589" t="s">
        <v>5616</v>
      </c>
      <c r="B1589">
        <v>926</v>
      </c>
      <c r="C1589">
        <v>2.5841600408597727</v>
      </c>
      <c r="D1589">
        <v>0.38457974335847045</v>
      </c>
      <c r="E1589">
        <v>0.58201318288230286</v>
      </c>
      <c r="F1589">
        <v>-0.28862278256486473</v>
      </c>
      <c r="G1589">
        <v>5</v>
      </c>
      <c r="H1589">
        <v>4</v>
      </c>
      <c r="I1589">
        <v>4</v>
      </c>
      <c r="J1589">
        <v>3</v>
      </c>
    </row>
    <row r="1590" spans="1:10" x14ac:dyDescent="0.25">
      <c r="A1590" t="s">
        <v>5617</v>
      </c>
      <c r="B1590">
        <v>390</v>
      </c>
      <c r="C1590">
        <v>1.9026713840945941</v>
      </c>
      <c r="D1590">
        <v>0.66831758172500955</v>
      </c>
      <c r="E1590">
        <v>0.3093707336832609</v>
      </c>
      <c r="F1590">
        <v>-0.20907573925687464</v>
      </c>
      <c r="G1590">
        <v>5</v>
      </c>
      <c r="H1590">
        <v>4</v>
      </c>
      <c r="I1590">
        <v>4</v>
      </c>
      <c r="J1590">
        <v>3</v>
      </c>
    </row>
    <row r="1591" spans="1:10" x14ac:dyDescent="0.25">
      <c r="A1591" t="s">
        <v>5618</v>
      </c>
      <c r="B1591">
        <v>919</v>
      </c>
      <c r="C1591">
        <v>2.1929245848634311</v>
      </c>
      <c r="D1591">
        <v>0.12570002052760701</v>
      </c>
      <c r="E1591">
        <v>1.6378949566528336</v>
      </c>
      <c r="F1591">
        <v>-0.23799287344178405</v>
      </c>
      <c r="G1591">
        <v>5</v>
      </c>
      <c r="H1591">
        <v>4</v>
      </c>
      <c r="I1591">
        <v>5</v>
      </c>
      <c r="J1591">
        <v>3</v>
      </c>
    </row>
    <row r="1592" spans="1:10" x14ac:dyDescent="0.25">
      <c r="A1592" t="s">
        <v>5619</v>
      </c>
      <c r="B1592">
        <v>654</v>
      </c>
      <c r="C1592">
        <v>2.5648161931926396</v>
      </c>
      <c r="D1592">
        <v>1.0874968250089214</v>
      </c>
      <c r="E1592">
        <v>-1.0708064690543011</v>
      </c>
      <c r="F1592">
        <v>0.90536671183675388</v>
      </c>
      <c r="G1592">
        <v>5</v>
      </c>
      <c r="H1592">
        <v>5</v>
      </c>
      <c r="I1592">
        <v>1</v>
      </c>
      <c r="J1592">
        <v>5</v>
      </c>
    </row>
    <row r="1593" spans="1:10" x14ac:dyDescent="0.25">
      <c r="A1593" t="s">
        <v>5620</v>
      </c>
      <c r="B1593">
        <v>508</v>
      </c>
      <c r="C1593">
        <v>2.4735707414834751</v>
      </c>
      <c r="D1593">
        <v>1.3870940806009322</v>
      </c>
      <c r="E1593">
        <v>0.15420810539448473</v>
      </c>
      <c r="F1593">
        <v>-0.34191921208525888</v>
      </c>
      <c r="G1593">
        <v>5</v>
      </c>
      <c r="H1593">
        <v>5</v>
      </c>
      <c r="I1593">
        <v>4</v>
      </c>
      <c r="J1593">
        <v>3</v>
      </c>
    </row>
    <row r="1594" spans="1:10" x14ac:dyDescent="0.25">
      <c r="A1594" t="s">
        <v>5621</v>
      </c>
      <c r="B1594">
        <v>1019</v>
      </c>
      <c r="C1594">
        <v>2.457688565040987</v>
      </c>
      <c r="D1594">
        <v>1.9917103445602988</v>
      </c>
      <c r="E1594">
        <v>-1.3393949539176846</v>
      </c>
      <c r="F1594">
        <v>3.4326650556859688</v>
      </c>
      <c r="G1594">
        <v>5</v>
      </c>
      <c r="H1594">
        <v>5</v>
      </c>
      <c r="I1594">
        <v>1</v>
      </c>
      <c r="J1594">
        <v>5</v>
      </c>
    </row>
    <row r="1595" spans="1:10" x14ac:dyDescent="0.25">
      <c r="A1595" t="s">
        <v>5622</v>
      </c>
      <c r="B1595">
        <v>569</v>
      </c>
      <c r="C1595">
        <v>2.60312169659377</v>
      </c>
      <c r="D1595">
        <v>0.74299657969832222</v>
      </c>
      <c r="E1595">
        <v>-0.55825112109060981</v>
      </c>
      <c r="F1595">
        <v>0.41944181513681011</v>
      </c>
      <c r="G1595">
        <v>5</v>
      </c>
      <c r="H1595">
        <v>5</v>
      </c>
      <c r="I1595">
        <v>2</v>
      </c>
      <c r="J1595">
        <v>4</v>
      </c>
    </row>
    <row r="1596" spans="1:10" x14ac:dyDescent="0.25">
      <c r="A1596" t="s">
        <v>5623</v>
      </c>
      <c r="B1596">
        <v>605</v>
      </c>
      <c r="C1596">
        <v>2.7073712962223153</v>
      </c>
      <c r="D1596">
        <v>1.5736367953789996</v>
      </c>
      <c r="E1596">
        <v>1.7025366743297303</v>
      </c>
      <c r="F1596">
        <v>0.4525128508201991</v>
      </c>
      <c r="G1596">
        <v>5</v>
      </c>
      <c r="H1596">
        <v>5</v>
      </c>
      <c r="I1596">
        <v>5</v>
      </c>
      <c r="J1596">
        <v>4</v>
      </c>
    </row>
    <row r="1597" spans="1:10" x14ac:dyDescent="0.25">
      <c r="A1597" t="s">
        <v>5624</v>
      </c>
      <c r="B1597">
        <v>625</v>
      </c>
      <c r="C1597">
        <v>2.042974955095449</v>
      </c>
      <c r="D1597">
        <v>0.50343156449055448</v>
      </c>
      <c r="E1597">
        <v>0.8918620451156154</v>
      </c>
      <c r="F1597">
        <v>0.2834750433612378</v>
      </c>
      <c r="G1597">
        <v>5</v>
      </c>
      <c r="H1597">
        <v>4</v>
      </c>
      <c r="I1597">
        <v>5</v>
      </c>
      <c r="J1597">
        <v>4</v>
      </c>
    </row>
    <row r="1598" spans="1:10" x14ac:dyDescent="0.25">
      <c r="A1598" t="s">
        <v>5625</v>
      </c>
      <c r="B1598">
        <v>589</v>
      </c>
      <c r="C1598">
        <v>-0.38518102176410807</v>
      </c>
      <c r="D1598">
        <v>-0.47229438111997946</v>
      </c>
      <c r="E1598">
        <v>0.42660537280017924</v>
      </c>
      <c r="F1598">
        <v>-0.75998300363084625</v>
      </c>
      <c r="G1598">
        <v>3</v>
      </c>
      <c r="H1598">
        <v>2</v>
      </c>
      <c r="I1598">
        <v>4</v>
      </c>
      <c r="J1598">
        <v>2</v>
      </c>
    </row>
    <row r="1599" spans="1:10" x14ac:dyDescent="0.25">
      <c r="A1599" t="s">
        <v>5626</v>
      </c>
      <c r="B1599">
        <v>875</v>
      </c>
      <c r="C1599">
        <v>-1.3291359616366032</v>
      </c>
      <c r="D1599">
        <v>-1.1393441883187039</v>
      </c>
      <c r="E1599">
        <v>-1.2823750264310538</v>
      </c>
      <c r="F1599">
        <v>9.0018049410901801E-3</v>
      </c>
      <c r="G1599">
        <v>1</v>
      </c>
      <c r="H1599">
        <v>1</v>
      </c>
      <c r="I1599">
        <v>1</v>
      </c>
      <c r="J1599">
        <v>3</v>
      </c>
    </row>
    <row r="1600" spans="1:10" x14ac:dyDescent="0.25">
      <c r="A1600" t="s">
        <v>5627</v>
      </c>
      <c r="B1600">
        <v>588</v>
      </c>
      <c r="C1600">
        <v>-0.48281021706503541</v>
      </c>
      <c r="D1600">
        <v>-0.25994802474302559</v>
      </c>
      <c r="E1600">
        <v>-1.252624251528158</v>
      </c>
      <c r="F1600">
        <v>0.28506471161198266</v>
      </c>
      <c r="G1600">
        <v>2</v>
      </c>
      <c r="H1600">
        <v>3</v>
      </c>
      <c r="I1600">
        <v>1</v>
      </c>
      <c r="J1600">
        <v>4</v>
      </c>
    </row>
    <row r="1601" spans="1:10" x14ac:dyDescent="0.25">
      <c r="A1601" t="s">
        <v>5628</v>
      </c>
      <c r="B1601">
        <v>804</v>
      </c>
      <c r="C1601">
        <v>-0.77006403557055447</v>
      </c>
      <c r="D1601">
        <v>-1.2420847643278323</v>
      </c>
      <c r="E1601">
        <v>-1.6084506123471654</v>
      </c>
      <c r="F1601">
        <v>-0.10162942474689271</v>
      </c>
      <c r="G1601">
        <v>2</v>
      </c>
      <c r="H1601">
        <v>1</v>
      </c>
      <c r="I1601">
        <v>1</v>
      </c>
      <c r="J1601">
        <v>3</v>
      </c>
    </row>
    <row r="1602" spans="1:10" x14ac:dyDescent="0.25">
      <c r="A1602" t="s">
        <v>5629</v>
      </c>
      <c r="B1602">
        <v>882</v>
      </c>
      <c r="C1602">
        <v>-1.162980149747733</v>
      </c>
      <c r="D1602">
        <v>-1.030511757273302</v>
      </c>
      <c r="E1602">
        <v>-0.92658468337684596</v>
      </c>
      <c r="F1602">
        <v>0.21385484642140262</v>
      </c>
      <c r="G1602">
        <v>1</v>
      </c>
      <c r="H1602">
        <v>1</v>
      </c>
      <c r="I1602">
        <v>1</v>
      </c>
      <c r="J1602">
        <v>4</v>
      </c>
    </row>
    <row r="1603" spans="1:10" x14ac:dyDescent="0.25">
      <c r="A1603" t="s">
        <v>5630</v>
      </c>
      <c r="B1603">
        <v>692</v>
      </c>
      <c r="C1603">
        <v>-0.54431454437728843</v>
      </c>
      <c r="D1603">
        <v>-0.98764151688897561</v>
      </c>
      <c r="E1603">
        <v>-0.97237324046595242</v>
      </c>
      <c r="F1603">
        <v>-0.25610524941806545</v>
      </c>
      <c r="G1603">
        <v>2</v>
      </c>
      <c r="H1603">
        <v>1</v>
      </c>
      <c r="I1603">
        <v>1</v>
      </c>
      <c r="J1603">
        <v>3</v>
      </c>
    </row>
    <row r="1604" spans="1:10" x14ac:dyDescent="0.25">
      <c r="A1604" t="s">
        <v>5631</v>
      </c>
      <c r="B1604">
        <v>766</v>
      </c>
      <c r="C1604">
        <v>-0.96962049580837162</v>
      </c>
      <c r="D1604">
        <v>-1.3253090416558586</v>
      </c>
      <c r="E1604">
        <v>-1.2339798696829982</v>
      </c>
      <c r="F1604">
        <v>9.5120256072258089E-2</v>
      </c>
      <c r="G1604">
        <v>1</v>
      </c>
      <c r="H1604">
        <v>1</v>
      </c>
      <c r="I1604">
        <v>1</v>
      </c>
      <c r="J1604">
        <v>4</v>
      </c>
    </row>
    <row r="1605" spans="1:10" x14ac:dyDescent="0.25">
      <c r="A1605" t="s">
        <v>5632</v>
      </c>
      <c r="B1605">
        <v>942</v>
      </c>
      <c r="C1605">
        <v>-0.8831304261575651</v>
      </c>
      <c r="D1605">
        <v>-0.67512059024484372</v>
      </c>
      <c r="E1605">
        <v>-1.2426484034602028</v>
      </c>
      <c r="F1605">
        <v>-0.35885910436078799</v>
      </c>
      <c r="G1605">
        <v>1</v>
      </c>
      <c r="H1605">
        <v>2</v>
      </c>
      <c r="I1605">
        <v>1</v>
      </c>
      <c r="J1605">
        <v>3</v>
      </c>
    </row>
    <row r="1606" spans="1:10" x14ac:dyDescent="0.25">
      <c r="A1606" t="s">
        <v>5633</v>
      </c>
      <c r="B1606">
        <v>777</v>
      </c>
      <c r="C1606">
        <v>-1.4310977825927922</v>
      </c>
      <c r="D1606">
        <v>-1.1843250769544464</v>
      </c>
      <c r="E1606">
        <v>-1.1565776767400744</v>
      </c>
      <c r="F1606">
        <v>-0.10062466242714138</v>
      </c>
      <c r="G1606">
        <v>1</v>
      </c>
      <c r="H1606">
        <v>1</v>
      </c>
      <c r="I1606">
        <v>1</v>
      </c>
      <c r="J1606">
        <v>3</v>
      </c>
    </row>
    <row r="1607" spans="1:10" x14ac:dyDescent="0.25">
      <c r="A1607" t="s">
        <v>5634</v>
      </c>
      <c r="B1607">
        <v>634</v>
      </c>
      <c r="C1607">
        <v>-0.71638050933576547</v>
      </c>
      <c r="D1607">
        <v>-1.0340287825120875</v>
      </c>
      <c r="E1607">
        <v>3.0152747452639312</v>
      </c>
      <c r="F1607">
        <v>-0.99710252285117829</v>
      </c>
      <c r="G1607">
        <v>2</v>
      </c>
      <c r="H1607">
        <v>1</v>
      </c>
      <c r="I1607">
        <v>5</v>
      </c>
      <c r="J1607">
        <v>1</v>
      </c>
    </row>
    <row r="1608" spans="1:10" x14ac:dyDescent="0.25">
      <c r="A1608" t="s">
        <v>5635</v>
      </c>
      <c r="B1608">
        <v>1048</v>
      </c>
      <c r="C1608">
        <v>-0.14654328915664286</v>
      </c>
      <c r="D1608">
        <v>-0.9901316411428025</v>
      </c>
      <c r="E1608">
        <v>-1.0348852466009988</v>
      </c>
      <c r="F1608">
        <v>1.8126487826954321E-2</v>
      </c>
      <c r="G1608">
        <v>3</v>
      </c>
      <c r="H1608">
        <v>1</v>
      </c>
      <c r="I1608">
        <v>1</v>
      </c>
      <c r="J1608">
        <v>3</v>
      </c>
    </row>
    <row r="1609" spans="1:10" x14ac:dyDescent="0.25">
      <c r="A1609" t="s">
        <v>5636</v>
      </c>
      <c r="B1609">
        <v>821</v>
      </c>
      <c r="C1609">
        <v>-0.92146800670290285</v>
      </c>
      <c r="D1609">
        <v>-0.93405800585752419</v>
      </c>
      <c r="E1609">
        <v>-1.267528884696189</v>
      </c>
      <c r="F1609">
        <v>0.6202271179693386</v>
      </c>
      <c r="G1609">
        <v>1</v>
      </c>
      <c r="H1609">
        <v>1</v>
      </c>
      <c r="I1609">
        <v>1</v>
      </c>
      <c r="J1609">
        <v>4</v>
      </c>
    </row>
    <row r="1610" spans="1:10" x14ac:dyDescent="0.25">
      <c r="A1610" t="s">
        <v>5637</v>
      </c>
      <c r="B1610">
        <v>821</v>
      </c>
      <c r="C1610">
        <v>-0.56449018618112068</v>
      </c>
      <c r="D1610">
        <v>-0.90532206827253126</v>
      </c>
      <c r="E1610">
        <v>-1.5435291669898954</v>
      </c>
      <c r="F1610">
        <v>0.58267889558919261</v>
      </c>
      <c r="G1610">
        <v>2</v>
      </c>
      <c r="H1610">
        <v>1</v>
      </c>
      <c r="I1610">
        <v>1</v>
      </c>
      <c r="J1610">
        <v>4</v>
      </c>
    </row>
    <row r="1611" spans="1:10" x14ac:dyDescent="0.25">
      <c r="A1611" t="s">
        <v>5638</v>
      </c>
      <c r="B1611">
        <v>787</v>
      </c>
      <c r="C1611">
        <v>7.8804579209598213E-2</v>
      </c>
      <c r="D1611">
        <v>-0.6322550749556497</v>
      </c>
      <c r="E1611">
        <v>-1.8273837287558514</v>
      </c>
      <c r="F1611">
        <v>9.6827737037990497E-2</v>
      </c>
      <c r="G1611">
        <v>4</v>
      </c>
      <c r="H1611">
        <v>2</v>
      </c>
      <c r="I1611">
        <v>1</v>
      </c>
      <c r="J1611">
        <v>4</v>
      </c>
    </row>
    <row r="1612" spans="1:10" x14ac:dyDescent="0.25">
      <c r="A1612" t="s">
        <v>5639</v>
      </c>
      <c r="B1612">
        <v>689</v>
      </c>
      <c r="C1612">
        <v>1.3419519621225198</v>
      </c>
      <c r="D1612">
        <v>-1.4539468789247154</v>
      </c>
      <c r="E1612">
        <v>0.19250109653174147</v>
      </c>
      <c r="F1612">
        <v>-0.78291870149767151</v>
      </c>
      <c r="G1612">
        <v>5</v>
      </c>
      <c r="H1612">
        <v>1</v>
      </c>
      <c r="I1612">
        <v>4</v>
      </c>
      <c r="J1612">
        <v>2</v>
      </c>
    </row>
    <row r="1613" spans="1:10" x14ac:dyDescent="0.25">
      <c r="A1613" t="s">
        <v>5640</v>
      </c>
      <c r="B1613">
        <v>663</v>
      </c>
      <c r="C1613">
        <v>0.65980604642765617</v>
      </c>
      <c r="D1613">
        <v>-1.2341076807373899</v>
      </c>
      <c r="E1613">
        <v>-1.3223225152038462</v>
      </c>
      <c r="F1613">
        <v>-0.2838291638760525</v>
      </c>
      <c r="G1613">
        <v>4</v>
      </c>
      <c r="H1613">
        <v>1</v>
      </c>
      <c r="I1613">
        <v>1</v>
      </c>
      <c r="J1613">
        <v>3</v>
      </c>
    </row>
    <row r="1614" spans="1:10" x14ac:dyDescent="0.25">
      <c r="A1614" t="s">
        <v>5641</v>
      </c>
      <c r="B1614">
        <v>788</v>
      </c>
      <c r="C1614">
        <v>-0.48266518454683832</v>
      </c>
      <c r="D1614">
        <v>-1.1493519629517859</v>
      </c>
      <c r="E1614">
        <v>-0.61274894111382927</v>
      </c>
      <c r="F1614">
        <v>-0.68360485060768095</v>
      </c>
      <c r="G1614">
        <v>2</v>
      </c>
      <c r="H1614">
        <v>1</v>
      </c>
      <c r="I1614">
        <v>2</v>
      </c>
      <c r="J1614">
        <v>2</v>
      </c>
    </row>
    <row r="1615" spans="1:10" x14ac:dyDescent="0.25">
      <c r="A1615" t="s">
        <v>5642</v>
      </c>
      <c r="B1615">
        <v>866</v>
      </c>
      <c r="C1615">
        <v>-8.1328072010127248E-2</v>
      </c>
      <c r="D1615">
        <v>-1.2913485096470776</v>
      </c>
      <c r="E1615">
        <v>-0.85017274728903192</v>
      </c>
      <c r="F1615">
        <v>-0.86760591100544238</v>
      </c>
      <c r="G1615">
        <v>3</v>
      </c>
      <c r="H1615">
        <v>1</v>
      </c>
      <c r="I1615">
        <v>1</v>
      </c>
      <c r="J1615">
        <v>1</v>
      </c>
    </row>
    <row r="1616" spans="1:10" x14ac:dyDescent="0.25">
      <c r="A1616" t="s">
        <v>5643</v>
      </c>
      <c r="B1616">
        <v>589</v>
      </c>
      <c r="C1616">
        <v>1.660548534723378E-3</v>
      </c>
      <c r="D1616">
        <v>-0.41104103241649453</v>
      </c>
      <c r="E1616">
        <v>-0.70680777905075232</v>
      </c>
      <c r="F1616">
        <v>-0.29790476314237224</v>
      </c>
      <c r="G1616">
        <v>4</v>
      </c>
      <c r="H1616">
        <v>3</v>
      </c>
      <c r="I1616">
        <v>2</v>
      </c>
      <c r="J1616">
        <v>3</v>
      </c>
    </row>
    <row r="1617" spans="1:10" x14ac:dyDescent="0.25">
      <c r="A1617" t="s">
        <v>5644</v>
      </c>
      <c r="B1617">
        <v>802</v>
      </c>
      <c r="C1617">
        <v>1.4547677509972392</v>
      </c>
      <c r="D1617">
        <v>-0.5341950537537109</v>
      </c>
      <c r="E1617">
        <v>-1.1784715424165781</v>
      </c>
      <c r="F1617">
        <v>-2.6570417548139352E-2</v>
      </c>
      <c r="G1617">
        <v>5</v>
      </c>
      <c r="H1617">
        <v>2</v>
      </c>
      <c r="I1617">
        <v>1</v>
      </c>
      <c r="J1617">
        <v>3</v>
      </c>
    </row>
    <row r="1618" spans="1:10" x14ac:dyDescent="0.25">
      <c r="A1618" t="s">
        <v>5645</v>
      </c>
      <c r="B1618">
        <v>816</v>
      </c>
      <c r="C1618">
        <v>1.1728147278802696</v>
      </c>
      <c r="D1618">
        <v>4.9004670932303498E-2</v>
      </c>
      <c r="E1618">
        <v>-0.80441633232102749</v>
      </c>
      <c r="F1618">
        <v>-0.23133455118297841</v>
      </c>
      <c r="G1618">
        <v>5</v>
      </c>
      <c r="H1618">
        <v>4</v>
      </c>
      <c r="I1618">
        <v>1</v>
      </c>
      <c r="J1618">
        <v>3</v>
      </c>
    </row>
    <row r="1619" spans="1:10" x14ac:dyDescent="0.25">
      <c r="A1619" t="s">
        <v>5646</v>
      </c>
      <c r="B1619">
        <v>1556</v>
      </c>
      <c r="C1619">
        <v>-0.94900142658375608</v>
      </c>
      <c r="D1619">
        <v>-0.96500763217077867</v>
      </c>
      <c r="E1619">
        <v>-1.0201500271070716</v>
      </c>
      <c r="F1619">
        <v>0.35641202709210201</v>
      </c>
      <c r="G1619">
        <v>1</v>
      </c>
      <c r="H1619">
        <v>1</v>
      </c>
      <c r="I1619">
        <v>1</v>
      </c>
      <c r="J1619">
        <v>4</v>
      </c>
    </row>
    <row r="1620" spans="1:10" x14ac:dyDescent="0.25">
      <c r="A1620" t="s">
        <v>5647</v>
      </c>
      <c r="B1620">
        <v>881</v>
      </c>
      <c r="C1620">
        <v>0.91215526978002748</v>
      </c>
      <c r="D1620">
        <v>-0.9504015706245369</v>
      </c>
      <c r="E1620">
        <v>-0.34553085409913792</v>
      </c>
      <c r="F1620">
        <v>-0.74300867844548768</v>
      </c>
      <c r="G1620">
        <v>5</v>
      </c>
      <c r="H1620">
        <v>1</v>
      </c>
      <c r="I1620">
        <v>2</v>
      </c>
      <c r="J1620">
        <v>2</v>
      </c>
    </row>
    <row r="1621" spans="1:10" x14ac:dyDescent="0.25">
      <c r="A1621" t="s">
        <v>5648</v>
      </c>
      <c r="B1621">
        <v>462</v>
      </c>
      <c r="C1621">
        <v>1.7193983137104167</v>
      </c>
      <c r="D1621">
        <v>-1.1095833750578268</v>
      </c>
      <c r="E1621">
        <v>-1.2561545928589204</v>
      </c>
      <c r="F1621">
        <v>-8.9301202416096626E-2</v>
      </c>
      <c r="G1621">
        <v>5</v>
      </c>
      <c r="H1621">
        <v>1</v>
      </c>
      <c r="I1621">
        <v>1</v>
      </c>
      <c r="J1621">
        <v>3</v>
      </c>
    </row>
    <row r="1622" spans="1:10" x14ac:dyDescent="0.25">
      <c r="A1622" t="s">
        <v>5649</v>
      </c>
      <c r="B1622">
        <v>1184</v>
      </c>
      <c r="C1622">
        <v>3.1028434615294174</v>
      </c>
      <c r="D1622">
        <v>-0.10668821619648372</v>
      </c>
      <c r="E1622">
        <v>-0.91503137353088992</v>
      </c>
      <c r="F1622">
        <v>0.63174802009441855</v>
      </c>
      <c r="G1622">
        <v>5</v>
      </c>
      <c r="H1622">
        <v>3</v>
      </c>
      <c r="I1622">
        <v>1</v>
      </c>
      <c r="J1622">
        <v>4</v>
      </c>
    </row>
    <row r="1623" spans="1:10" x14ac:dyDescent="0.25">
      <c r="A1623" t="s">
        <v>5650</v>
      </c>
      <c r="B1623">
        <v>794</v>
      </c>
      <c r="C1623">
        <v>2.5648411095471078</v>
      </c>
      <c r="D1623">
        <v>-1.1469591318744814</v>
      </c>
      <c r="E1623">
        <v>-0.55459069492283652</v>
      </c>
      <c r="F1623">
        <v>2.5945901104829472E-2</v>
      </c>
      <c r="G1623">
        <v>5</v>
      </c>
      <c r="H1623">
        <v>1</v>
      </c>
      <c r="I1623">
        <v>2</v>
      </c>
      <c r="J1623">
        <v>3</v>
      </c>
    </row>
    <row r="1624" spans="1:10" x14ac:dyDescent="0.25">
      <c r="A1624" t="s">
        <v>5651</v>
      </c>
      <c r="B1624">
        <v>501</v>
      </c>
      <c r="C1624">
        <v>3.1291875763643202</v>
      </c>
      <c r="D1624">
        <v>0.14082351408986379</v>
      </c>
      <c r="E1624">
        <v>-1.0653939354473958</v>
      </c>
      <c r="F1624">
        <v>0.72107737933395988</v>
      </c>
      <c r="G1624">
        <v>5</v>
      </c>
      <c r="H1624">
        <v>4</v>
      </c>
      <c r="I1624">
        <v>1</v>
      </c>
      <c r="J1624">
        <v>4</v>
      </c>
    </row>
    <row r="1625" spans="1:10" x14ac:dyDescent="0.25">
      <c r="A1625" t="s">
        <v>5652</v>
      </c>
      <c r="B1625">
        <v>576</v>
      </c>
      <c r="C1625">
        <v>2.1543254568754633</v>
      </c>
      <c r="D1625">
        <v>-1.2115944926307103</v>
      </c>
      <c r="E1625">
        <v>-0.16635474526526439</v>
      </c>
      <c r="F1625">
        <v>-0.5140958141300711</v>
      </c>
      <c r="G1625">
        <v>5</v>
      </c>
      <c r="H1625">
        <v>1</v>
      </c>
      <c r="I1625">
        <v>3</v>
      </c>
      <c r="J1625">
        <v>2</v>
      </c>
    </row>
    <row r="1626" spans="1:10" x14ac:dyDescent="0.25">
      <c r="A1626" t="s">
        <v>5653</v>
      </c>
      <c r="B1626">
        <v>674</v>
      </c>
      <c r="C1626">
        <v>2.7571889323550267</v>
      </c>
      <c r="D1626">
        <v>2.4174378621379269</v>
      </c>
      <c r="E1626">
        <v>4.49430108846785</v>
      </c>
      <c r="F1626">
        <v>-0.13031675587721539</v>
      </c>
      <c r="G1626">
        <v>5</v>
      </c>
      <c r="H1626">
        <v>5</v>
      </c>
      <c r="I1626">
        <v>5</v>
      </c>
      <c r="J1626">
        <v>3</v>
      </c>
    </row>
    <row r="1627" spans="1:10" x14ac:dyDescent="0.25">
      <c r="A1627" t="s">
        <v>5654</v>
      </c>
      <c r="B1627">
        <v>584</v>
      </c>
      <c r="C1627">
        <v>2.0506922761929136</v>
      </c>
      <c r="D1627">
        <v>-0.151762054798809</v>
      </c>
      <c r="E1627">
        <v>-1.1128569785183209</v>
      </c>
      <c r="F1627">
        <v>-0.54612728877568428</v>
      </c>
      <c r="G1627">
        <v>5</v>
      </c>
      <c r="H1627">
        <v>3</v>
      </c>
      <c r="I1627">
        <v>1</v>
      </c>
      <c r="J1627">
        <v>2</v>
      </c>
    </row>
    <row r="1628" spans="1:10" x14ac:dyDescent="0.25">
      <c r="A1628" t="s">
        <v>5655</v>
      </c>
      <c r="B1628">
        <v>162</v>
      </c>
      <c r="C1628">
        <v>2.2896026673539582</v>
      </c>
      <c r="D1628">
        <v>0.90288303339713416</v>
      </c>
      <c r="E1628">
        <v>-1.064005430857661</v>
      </c>
      <c r="F1628">
        <v>-0.55975791463607616</v>
      </c>
      <c r="G1628">
        <v>5</v>
      </c>
      <c r="H1628">
        <v>5</v>
      </c>
      <c r="I1628">
        <v>1</v>
      </c>
      <c r="J1628">
        <v>2</v>
      </c>
    </row>
    <row r="1629" spans="1:10" x14ac:dyDescent="0.25">
      <c r="A1629" t="s">
        <v>5656</v>
      </c>
      <c r="B1629">
        <v>404</v>
      </c>
      <c r="C1629">
        <v>1.8402516350976208</v>
      </c>
      <c r="D1629">
        <v>0.35811564706850985</v>
      </c>
      <c r="E1629">
        <v>-1.2696233941167008</v>
      </c>
      <c r="F1629">
        <v>0.18991445904009796</v>
      </c>
      <c r="G1629">
        <v>5</v>
      </c>
      <c r="H1629">
        <v>4</v>
      </c>
      <c r="I1629">
        <v>1</v>
      </c>
      <c r="J1629">
        <v>4</v>
      </c>
    </row>
    <row r="1630" spans="1:10" x14ac:dyDescent="0.25">
      <c r="A1630" t="s">
        <v>5657</v>
      </c>
      <c r="B1630">
        <v>643</v>
      </c>
      <c r="C1630">
        <v>1.5737213945940209</v>
      </c>
      <c r="D1630">
        <v>0.56190727815413088</v>
      </c>
      <c r="E1630">
        <v>-1.0212056908383222</v>
      </c>
      <c r="F1630">
        <v>7.9419159537100964E-2</v>
      </c>
      <c r="G1630">
        <v>5</v>
      </c>
      <c r="H1630">
        <v>4</v>
      </c>
      <c r="I1630">
        <v>1</v>
      </c>
      <c r="J1630">
        <v>4</v>
      </c>
    </row>
    <row r="1631" spans="1:10" x14ac:dyDescent="0.25">
      <c r="A1631" t="s">
        <v>5658</v>
      </c>
      <c r="B1631">
        <v>551</v>
      </c>
      <c r="C1631">
        <v>1.9071769924840221</v>
      </c>
      <c r="D1631">
        <v>0.65758841551568992</v>
      </c>
      <c r="E1631">
        <v>-0.63988233034588893</v>
      </c>
      <c r="F1631">
        <v>-0.17556910136983236</v>
      </c>
      <c r="G1631">
        <v>5</v>
      </c>
      <c r="H1631">
        <v>4</v>
      </c>
      <c r="I1631">
        <v>2</v>
      </c>
      <c r="J1631">
        <v>3</v>
      </c>
    </row>
    <row r="1632" spans="1:10" x14ac:dyDescent="0.25">
      <c r="A1632" t="s">
        <v>5659</v>
      </c>
      <c r="B1632">
        <v>666</v>
      </c>
      <c r="C1632">
        <v>1.135010599002245</v>
      </c>
      <c r="D1632">
        <v>-0.58584241258810088</v>
      </c>
      <c r="E1632">
        <v>-1.1944673117387032</v>
      </c>
      <c r="F1632">
        <v>-0.78460896542093073</v>
      </c>
      <c r="G1632">
        <v>5</v>
      </c>
      <c r="H1632">
        <v>2</v>
      </c>
      <c r="I1632">
        <v>1</v>
      </c>
      <c r="J1632">
        <v>2</v>
      </c>
    </row>
    <row r="1633" spans="1:10" x14ac:dyDescent="0.25">
      <c r="A1633" t="s">
        <v>5660</v>
      </c>
      <c r="B1633">
        <v>497</v>
      </c>
      <c r="C1633">
        <v>1.6998112472680957</v>
      </c>
      <c r="D1633">
        <v>0.336026642687419</v>
      </c>
      <c r="E1633">
        <v>-1.1457414901211083</v>
      </c>
      <c r="F1633">
        <v>-0.56676121205483476</v>
      </c>
      <c r="G1633">
        <v>5</v>
      </c>
      <c r="H1633">
        <v>4</v>
      </c>
      <c r="I1633">
        <v>1</v>
      </c>
      <c r="J1633">
        <v>2</v>
      </c>
    </row>
    <row r="1634" spans="1:10" x14ac:dyDescent="0.25">
      <c r="A1634" t="s">
        <v>5661</v>
      </c>
      <c r="B1634">
        <v>699</v>
      </c>
      <c r="C1634">
        <v>2.9324670440877449</v>
      </c>
      <c r="D1634">
        <v>0.84296196463098994</v>
      </c>
      <c r="E1634">
        <v>0.38514195682594199</v>
      </c>
      <c r="F1634">
        <v>-0.43290980821175984</v>
      </c>
      <c r="G1634">
        <v>5</v>
      </c>
      <c r="H1634">
        <v>5</v>
      </c>
      <c r="I1634">
        <v>4</v>
      </c>
      <c r="J1634">
        <v>3</v>
      </c>
    </row>
    <row r="1635" spans="1:10" x14ac:dyDescent="0.25">
      <c r="A1635" t="s">
        <v>5662</v>
      </c>
      <c r="B1635">
        <v>542</v>
      </c>
      <c r="C1635">
        <v>2.9627571049345507</v>
      </c>
      <c r="D1635">
        <v>1.0483186946858627</v>
      </c>
      <c r="E1635">
        <v>-1.2003266042801939</v>
      </c>
      <c r="F1635">
        <v>1.2900326255366099</v>
      </c>
      <c r="G1635">
        <v>5</v>
      </c>
      <c r="H1635">
        <v>5</v>
      </c>
      <c r="I1635">
        <v>1</v>
      </c>
      <c r="J1635">
        <v>5</v>
      </c>
    </row>
    <row r="1636" spans="1:10" x14ac:dyDescent="0.25">
      <c r="A1636" t="s">
        <v>5663</v>
      </c>
      <c r="B1636">
        <v>545</v>
      </c>
      <c r="C1636">
        <v>1.7342195218805718</v>
      </c>
      <c r="D1636">
        <v>-4.7032347672656238E-2</v>
      </c>
      <c r="E1636">
        <v>-1.3203638195263949</v>
      </c>
      <c r="F1636">
        <v>-0.28508685107777998</v>
      </c>
      <c r="G1636">
        <v>5</v>
      </c>
      <c r="H1636">
        <v>3</v>
      </c>
      <c r="I1636">
        <v>1</v>
      </c>
      <c r="J1636">
        <v>3</v>
      </c>
    </row>
    <row r="1637" spans="1:10" x14ac:dyDescent="0.25">
      <c r="A1637" t="s">
        <v>5664</v>
      </c>
      <c r="B1637">
        <v>777</v>
      </c>
      <c r="C1637">
        <v>1.4971409867692234</v>
      </c>
      <c r="D1637">
        <v>-1.1245311612982485</v>
      </c>
      <c r="E1637">
        <v>0.37165625230041921</v>
      </c>
      <c r="F1637">
        <v>0.19375006410964074</v>
      </c>
      <c r="G1637">
        <v>5</v>
      </c>
      <c r="H1637">
        <v>1</v>
      </c>
      <c r="I1637">
        <v>4</v>
      </c>
      <c r="J1637">
        <v>4</v>
      </c>
    </row>
    <row r="1638" spans="1:10" x14ac:dyDescent="0.25">
      <c r="A1638" t="s">
        <v>5665</v>
      </c>
      <c r="B1638">
        <v>531</v>
      </c>
      <c r="C1638">
        <v>2.9730690563572</v>
      </c>
      <c r="D1638">
        <v>0.82006358119153533</v>
      </c>
      <c r="E1638">
        <v>-1.0113101123334229</v>
      </c>
      <c r="F1638">
        <v>0.4790244493637385</v>
      </c>
      <c r="G1638">
        <v>5</v>
      </c>
      <c r="H1638">
        <v>5</v>
      </c>
      <c r="I1638">
        <v>1</v>
      </c>
      <c r="J1638">
        <v>4</v>
      </c>
    </row>
    <row r="1639" spans="1:10" x14ac:dyDescent="0.25">
      <c r="A1639" t="s">
        <v>5666</v>
      </c>
      <c r="B1639">
        <v>377</v>
      </c>
      <c r="C1639">
        <v>2.9810698999156853</v>
      </c>
      <c r="D1639">
        <v>-0.6459541675835665</v>
      </c>
      <c r="E1639">
        <v>-1.3139498936278382</v>
      </c>
      <c r="F1639">
        <v>-0.63137276283488819</v>
      </c>
      <c r="G1639">
        <v>5</v>
      </c>
      <c r="H1639">
        <v>2</v>
      </c>
      <c r="I1639">
        <v>1</v>
      </c>
      <c r="J1639">
        <v>2</v>
      </c>
    </row>
    <row r="1640" spans="1:10" x14ac:dyDescent="0.25">
      <c r="A1640" t="s">
        <v>5667</v>
      </c>
      <c r="B1640">
        <v>327</v>
      </c>
      <c r="C1640">
        <v>2.5842363515552962</v>
      </c>
      <c r="D1640">
        <v>-1.3692783702151812</v>
      </c>
      <c r="E1640">
        <v>0.30191275939858719</v>
      </c>
      <c r="F1640">
        <v>-1.0751089122077615</v>
      </c>
      <c r="G1640">
        <v>5</v>
      </c>
      <c r="H1640">
        <v>1</v>
      </c>
      <c r="I1640">
        <v>4</v>
      </c>
      <c r="J1640">
        <v>1</v>
      </c>
    </row>
    <row r="1641" spans="1:10" x14ac:dyDescent="0.25">
      <c r="A1641" t="s">
        <v>5668</v>
      </c>
      <c r="B1641">
        <v>655</v>
      </c>
      <c r="C1641">
        <v>3.3957523076902509</v>
      </c>
      <c r="D1641">
        <v>0.38889378771392497</v>
      </c>
      <c r="E1641">
        <v>-1.3241760806440483</v>
      </c>
      <c r="F1641">
        <v>0.4001904705068472</v>
      </c>
      <c r="G1641">
        <v>5</v>
      </c>
      <c r="H1641">
        <v>4</v>
      </c>
      <c r="I1641">
        <v>1</v>
      </c>
      <c r="J1641">
        <v>4</v>
      </c>
    </row>
    <row r="1642" spans="1:10" x14ac:dyDescent="0.25">
      <c r="A1642" t="s">
        <v>5669</v>
      </c>
      <c r="B1642">
        <v>792</v>
      </c>
      <c r="C1642">
        <v>2.5546717795647069</v>
      </c>
      <c r="D1642">
        <v>-2.9660279920015742E-2</v>
      </c>
      <c r="E1642">
        <v>1.3945991551308199</v>
      </c>
      <c r="F1642">
        <v>-0.45931819774467608</v>
      </c>
      <c r="G1642">
        <v>5</v>
      </c>
      <c r="H1642">
        <v>3</v>
      </c>
      <c r="I1642">
        <v>5</v>
      </c>
      <c r="J1642">
        <v>3</v>
      </c>
    </row>
    <row r="1643" spans="1:10" x14ac:dyDescent="0.25">
      <c r="A1643" t="s">
        <v>5670</v>
      </c>
      <c r="B1643">
        <v>689</v>
      </c>
      <c r="C1643">
        <v>3.3927962868295789</v>
      </c>
      <c r="D1643">
        <v>0.2013486870355547</v>
      </c>
      <c r="E1643">
        <v>-0.89539116129913199</v>
      </c>
      <c r="F1643">
        <v>0.32711386280194715</v>
      </c>
      <c r="G1643">
        <v>5</v>
      </c>
      <c r="H1643">
        <v>4</v>
      </c>
      <c r="I1643">
        <v>1</v>
      </c>
      <c r="J1643">
        <v>4</v>
      </c>
    </row>
    <row r="1644" spans="1:10" x14ac:dyDescent="0.25">
      <c r="A1644" t="s">
        <v>5671</v>
      </c>
      <c r="B1644">
        <v>737</v>
      </c>
      <c r="C1644">
        <v>3.1985115324535247</v>
      </c>
      <c r="D1644">
        <v>-2.4998153342983997E-2</v>
      </c>
      <c r="E1644">
        <v>-1.158340023707797</v>
      </c>
      <c r="F1644">
        <v>-4.7809549832409287E-2</v>
      </c>
      <c r="G1644">
        <v>5</v>
      </c>
      <c r="H1644">
        <v>3</v>
      </c>
      <c r="I1644">
        <v>1</v>
      </c>
      <c r="J1644">
        <v>3</v>
      </c>
    </row>
    <row r="1645" spans="1:10" x14ac:dyDescent="0.25">
      <c r="A1645" t="s">
        <v>5672</v>
      </c>
      <c r="B1645">
        <v>453</v>
      </c>
      <c r="C1645">
        <v>2.1657973283251395</v>
      </c>
      <c r="D1645">
        <v>-1.3797442212107258</v>
      </c>
      <c r="E1645">
        <v>0.25425537761564804</v>
      </c>
      <c r="F1645">
        <v>-0.39474937420358569</v>
      </c>
      <c r="G1645">
        <v>5</v>
      </c>
      <c r="H1645">
        <v>1</v>
      </c>
      <c r="I1645">
        <v>4</v>
      </c>
      <c r="J1645">
        <v>3</v>
      </c>
    </row>
    <row r="1646" spans="1:10" x14ac:dyDescent="0.25">
      <c r="A1646" t="s">
        <v>5673</v>
      </c>
      <c r="B1646">
        <v>532</v>
      </c>
      <c r="C1646">
        <v>3.1972915241971132</v>
      </c>
      <c r="D1646">
        <v>-1.0452000903546586</v>
      </c>
      <c r="E1646">
        <v>-0.70680873436620784</v>
      </c>
      <c r="F1646">
        <v>0.14780179363871382</v>
      </c>
      <c r="G1646">
        <v>5</v>
      </c>
      <c r="H1646">
        <v>1</v>
      </c>
      <c r="I1646">
        <v>2</v>
      </c>
      <c r="J1646">
        <v>4</v>
      </c>
    </row>
    <row r="1647" spans="1:10" x14ac:dyDescent="0.25">
      <c r="A1647" t="s">
        <v>5674</v>
      </c>
      <c r="B1647">
        <v>685</v>
      </c>
      <c r="C1647">
        <v>2.8564936475622931</v>
      </c>
      <c r="D1647">
        <v>-0.91737983951564273</v>
      </c>
      <c r="E1647">
        <v>0.38833189549791958</v>
      </c>
      <c r="F1647">
        <v>-0.30873286140654649</v>
      </c>
      <c r="G1647">
        <v>5</v>
      </c>
      <c r="H1647">
        <v>1</v>
      </c>
      <c r="I1647">
        <v>4</v>
      </c>
      <c r="J1647">
        <v>3</v>
      </c>
    </row>
    <row r="1648" spans="1:10" x14ac:dyDescent="0.25">
      <c r="A1648" t="s">
        <v>5675</v>
      </c>
      <c r="B1648">
        <v>924</v>
      </c>
      <c r="C1648">
        <v>2.977519761368761</v>
      </c>
      <c r="D1648">
        <v>-0.89459180943753625</v>
      </c>
      <c r="E1648">
        <v>-0.73011002307981976</v>
      </c>
      <c r="F1648">
        <v>1.024790973558491</v>
      </c>
      <c r="G1648">
        <v>5</v>
      </c>
      <c r="H1648">
        <v>1</v>
      </c>
      <c r="I1648">
        <v>1</v>
      </c>
      <c r="J1648">
        <v>5</v>
      </c>
    </row>
    <row r="1649" spans="1:10" x14ac:dyDescent="0.25">
      <c r="A1649" t="s">
        <v>5676</v>
      </c>
      <c r="B1649">
        <v>477</v>
      </c>
      <c r="C1649">
        <v>2.9408176744429571</v>
      </c>
      <c r="D1649">
        <v>-1.7746551737006324</v>
      </c>
      <c r="E1649">
        <v>-1.0738010654947163</v>
      </c>
      <c r="F1649">
        <v>-0.58075141126001895</v>
      </c>
      <c r="G1649">
        <v>5</v>
      </c>
      <c r="H1649">
        <v>1</v>
      </c>
      <c r="I1649">
        <v>1</v>
      </c>
      <c r="J1649">
        <v>2</v>
      </c>
    </row>
    <row r="1650" spans="1:10" x14ac:dyDescent="0.25">
      <c r="A1650" t="s">
        <v>5677</v>
      </c>
      <c r="B1650">
        <v>1455</v>
      </c>
      <c r="C1650">
        <v>3.4291581749184576</v>
      </c>
      <c r="D1650">
        <v>-0.80912593365006658</v>
      </c>
      <c r="E1650">
        <v>-1.1727357478611098</v>
      </c>
      <c r="F1650">
        <v>0.63234766398694664</v>
      </c>
      <c r="G1650">
        <v>5</v>
      </c>
      <c r="H1650">
        <v>1</v>
      </c>
      <c r="I1650">
        <v>1</v>
      </c>
      <c r="J1650">
        <v>4</v>
      </c>
    </row>
    <row r="1651" spans="1:10" x14ac:dyDescent="0.25">
      <c r="A1651" t="s">
        <v>5678</v>
      </c>
      <c r="B1651">
        <v>392</v>
      </c>
      <c r="C1651">
        <v>2.5497371196318186</v>
      </c>
      <c r="D1651">
        <v>2.9426899737926626</v>
      </c>
      <c r="E1651">
        <v>-0.69164148023354133</v>
      </c>
      <c r="F1651">
        <v>0.99775818366596725</v>
      </c>
      <c r="G1651">
        <v>5</v>
      </c>
      <c r="H1651">
        <v>5</v>
      </c>
      <c r="I1651">
        <v>2</v>
      </c>
      <c r="J1651">
        <v>5</v>
      </c>
    </row>
    <row r="1652" spans="1:10" x14ac:dyDescent="0.25">
      <c r="A1652" t="s">
        <v>5679</v>
      </c>
      <c r="B1652">
        <v>794</v>
      </c>
      <c r="C1652">
        <v>2.8325676633380708</v>
      </c>
      <c r="D1652">
        <v>1.3444443750767887</v>
      </c>
      <c r="E1652">
        <v>-1.3856326878941354</v>
      </c>
      <c r="F1652">
        <v>1.8340228555200133</v>
      </c>
      <c r="G1652">
        <v>5</v>
      </c>
      <c r="H1652">
        <v>5</v>
      </c>
      <c r="I1652">
        <v>1</v>
      </c>
      <c r="J1652">
        <v>5</v>
      </c>
    </row>
    <row r="1653" spans="1:10" x14ac:dyDescent="0.25">
      <c r="A1653" t="s">
        <v>5680</v>
      </c>
      <c r="B1653">
        <v>795</v>
      </c>
      <c r="C1653">
        <v>2.5858346703477895</v>
      </c>
      <c r="D1653">
        <v>1.276882114870284</v>
      </c>
      <c r="E1653">
        <v>-0.54653395730138932</v>
      </c>
      <c r="F1653">
        <v>0.32544894364148513</v>
      </c>
      <c r="G1653">
        <v>5</v>
      </c>
      <c r="H1653">
        <v>5</v>
      </c>
      <c r="I1653">
        <v>2</v>
      </c>
      <c r="J1653">
        <v>4</v>
      </c>
    </row>
    <row r="1654" spans="1:10" x14ac:dyDescent="0.25">
      <c r="A1654" t="s">
        <v>5681</v>
      </c>
      <c r="B1654">
        <v>505</v>
      </c>
      <c r="C1654">
        <v>3.1041532256577202</v>
      </c>
      <c r="D1654">
        <v>0.92622289042699202</v>
      </c>
      <c r="E1654">
        <v>2.2430921264027424</v>
      </c>
      <c r="F1654">
        <v>-0.30302998044311447</v>
      </c>
      <c r="G1654">
        <v>5</v>
      </c>
      <c r="H1654">
        <v>5</v>
      </c>
      <c r="I1654">
        <v>5</v>
      </c>
      <c r="J1654">
        <v>3</v>
      </c>
    </row>
    <row r="1655" spans="1:10" x14ac:dyDescent="0.25">
      <c r="A1655" t="s">
        <v>5682</v>
      </c>
      <c r="B1655">
        <v>561</v>
      </c>
      <c r="C1655">
        <v>1.8417747613351705</v>
      </c>
      <c r="D1655">
        <v>0.20709028013028144</v>
      </c>
      <c r="E1655">
        <v>-0.99321056050867096</v>
      </c>
      <c r="F1655">
        <v>-0.23306848241821215</v>
      </c>
      <c r="G1655">
        <v>5</v>
      </c>
      <c r="H1655">
        <v>4</v>
      </c>
      <c r="I1655">
        <v>1</v>
      </c>
      <c r="J1655">
        <v>3</v>
      </c>
    </row>
    <row r="1656" spans="1:10" x14ac:dyDescent="0.25">
      <c r="A1656" t="s">
        <v>5683</v>
      </c>
      <c r="B1656">
        <v>538</v>
      </c>
      <c r="C1656">
        <v>2.6824109807698369</v>
      </c>
      <c r="D1656">
        <v>-0.49751712462366438</v>
      </c>
      <c r="E1656">
        <v>-0.78703917287152725</v>
      </c>
      <c r="F1656">
        <v>1.6222503717849659</v>
      </c>
      <c r="G1656">
        <v>5</v>
      </c>
      <c r="H1656">
        <v>2</v>
      </c>
      <c r="I1656">
        <v>1</v>
      </c>
      <c r="J1656">
        <v>5</v>
      </c>
    </row>
    <row r="1657" spans="1:10" x14ac:dyDescent="0.25">
      <c r="A1657" t="s">
        <v>5684</v>
      </c>
      <c r="B1657">
        <v>471</v>
      </c>
      <c r="C1657">
        <v>1.9103978903185248</v>
      </c>
      <c r="D1657">
        <v>-0.7722721001406615</v>
      </c>
      <c r="E1657">
        <v>-0.6529325831915862</v>
      </c>
      <c r="F1657">
        <v>-0.41913923953015042</v>
      </c>
      <c r="G1657">
        <v>5</v>
      </c>
      <c r="H1657">
        <v>2</v>
      </c>
      <c r="I1657">
        <v>2</v>
      </c>
      <c r="J1657">
        <v>3</v>
      </c>
    </row>
    <row r="1658" spans="1:10" x14ac:dyDescent="0.25">
      <c r="A1658" t="s">
        <v>5685</v>
      </c>
      <c r="B1658">
        <v>648</v>
      </c>
      <c r="C1658">
        <v>2.3866862612114161</v>
      </c>
      <c r="D1658">
        <v>1.7408740131675411</v>
      </c>
      <c r="E1658">
        <v>-1.2797038079171843</v>
      </c>
      <c r="F1658">
        <v>0.91468554953846404</v>
      </c>
      <c r="G1658">
        <v>5</v>
      </c>
      <c r="H1658">
        <v>5</v>
      </c>
      <c r="I1658">
        <v>1</v>
      </c>
      <c r="J1658">
        <v>5</v>
      </c>
    </row>
    <row r="1659" spans="1:10" x14ac:dyDescent="0.25">
      <c r="A1659" t="s">
        <v>5686</v>
      </c>
      <c r="B1659">
        <v>598</v>
      </c>
      <c r="C1659">
        <v>0.63642189069066024</v>
      </c>
      <c r="D1659">
        <v>1.9009439864929019</v>
      </c>
      <c r="E1659">
        <v>-0.89812806020946512</v>
      </c>
      <c r="F1659">
        <v>0.92632251929297516</v>
      </c>
      <c r="G1659">
        <v>4</v>
      </c>
      <c r="H1659">
        <v>5</v>
      </c>
      <c r="I1659">
        <v>1</v>
      </c>
      <c r="J1659">
        <v>5</v>
      </c>
    </row>
    <row r="1660" spans="1:10" x14ac:dyDescent="0.25">
      <c r="A1660" t="s">
        <v>5687</v>
      </c>
      <c r="B1660">
        <v>735</v>
      </c>
      <c r="C1660">
        <v>1.4011993136086138</v>
      </c>
      <c r="D1660">
        <v>-0.70504092324813772</v>
      </c>
      <c r="E1660">
        <v>-0.70972071879042131</v>
      </c>
      <c r="F1660">
        <v>-0.29509061055133295</v>
      </c>
      <c r="G1660">
        <v>5</v>
      </c>
      <c r="H1660">
        <v>2</v>
      </c>
      <c r="I1660">
        <v>2</v>
      </c>
      <c r="J1660">
        <v>3</v>
      </c>
    </row>
    <row r="1661" spans="1:10" x14ac:dyDescent="0.25">
      <c r="A1661" t="s">
        <v>5688</v>
      </c>
      <c r="B1661">
        <v>476</v>
      </c>
      <c r="C1661">
        <v>-0.73580499773622043</v>
      </c>
      <c r="D1661">
        <v>-1.2297921068491113</v>
      </c>
      <c r="E1661">
        <v>-0.82756502690089906</v>
      </c>
      <c r="F1661">
        <v>0.21466524792931102</v>
      </c>
      <c r="G1661">
        <v>2</v>
      </c>
      <c r="H1661">
        <v>1</v>
      </c>
      <c r="I1661">
        <v>1</v>
      </c>
      <c r="J1661">
        <v>4</v>
      </c>
    </row>
    <row r="1662" spans="1:10" x14ac:dyDescent="0.25">
      <c r="A1662" t="s">
        <v>5689</v>
      </c>
      <c r="B1662">
        <v>717</v>
      </c>
      <c r="C1662">
        <v>-1.1862288151266664</v>
      </c>
      <c r="D1662">
        <v>-0.87144716500915875</v>
      </c>
      <c r="E1662">
        <v>-1.2691328518136917</v>
      </c>
      <c r="F1662">
        <v>1.1397711992224919</v>
      </c>
      <c r="G1662">
        <v>1</v>
      </c>
      <c r="H1662">
        <v>1</v>
      </c>
      <c r="I1662">
        <v>1</v>
      </c>
      <c r="J1662">
        <v>5</v>
      </c>
    </row>
    <row r="1663" spans="1:10" x14ac:dyDescent="0.25">
      <c r="A1663" t="s">
        <v>5690</v>
      </c>
      <c r="B1663">
        <v>1380</v>
      </c>
      <c r="C1663">
        <v>-1.3156418723863206</v>
      </c>
      <c r="D1663">
        <v>-0.59909053810674651</v>
      </c>
      <c r="E1663">
        <v>-1.4607551773068761</v>
      </c>
      <c r="F1663">
        <v>0.96818813020574079</v>
      </c>
      <c r="G1663">
        <v>1</v>
      </c>
      <c r="H1663">
        <v>2</v>
      </c>
      <c r="I1663">
        <v>1</v>
      </c>
      <c r="J1663">
        <v>5</v>
      </c>
    </row>
    <row r="1664" spans="1:10" x14ac:dyDescent="0.25">
      <c r="A1664" t="s">
        <v>5691</v>
      </c>
      <c r="B1664">
        <v>1037</v>
      </c>
      <c r="C1664">
        <v>-1.5981656835518878</v>
      </c>
      <c r="D1664">
        <v>-0.44409769076168576</v>
      </c>
      <c r="E1664">
        <v>-1.5287591789390595</v>
      </c>
      <c r="F1664">
        <v>0.45639375710545171</v>
      </c>
      <c r="G1664">
        <v>1</v>
      </c>
      <c r="H1664">
        <v>2</v>
      </c>
      <c r="I1664">
        <v>1</v>
      </c>
      <c r="J1664">
        <v>4</v>
      </c>
    </row>
    <row r="1665" spans="1:10" x14ac:dyDescent="0.25">
      <c r="A1665" t="s">
        <v>5692</v>
      </c>
      <c r="B1665">
        <v>639</v>
      </c>
      <c r="C1665">
        <v>-0.46887910186079113</v>
      </c>
      <c r="D1665">
        <v>-0.57982464787513344</v>
      </c>
      <c r="E1665">
        <v>-1.6965255070729122</v>
      </c>
      <c r="F1665">
        <v>1.553035651719149</v>
      </c>
      <c r="G1665">
        <v>2</v>
      </c>
      <c r="H1665">
        <v>2</v>
      </c>
      <c r="I1665">
        <v>1</v>
      </c>
      <c r="J1665">
        <v>5</v>
      </c>
    </row>
    <row r="1666" spans="1:10" x14ac:dyDescent="0.25">
      <c r="A1666" t="s">
        <v>5693</v>
      </c>
      <c r="B1666">
        <v>582</v>
      </c>
      <c r="C1666">
        <v>1.0758619040129982</v>
      </c>
      <c r="D1666">
        <v>-8.2164212934634093E-2</v>
      </c>
      <c r="E1666">
        <v>-0.57206322601227189</v>
      </c>
      <c r="F1666">
        <v>0.48251269314500389</v>
      </c>
      <c r="G1666">
        <v>5</v>
      </c>
      <c r="H1666">
        <v>3</v>
      </c>
      <c r="I1666">
        <v>2</v>
      </c>
      <c r="J1666">
        <v>4</v>
      </c>
    </row>
    <row r="1667" spans="1:10" x14ac:dyDescent="0.25">
      <c r="A1667" t="s">
        <v>5694</v>
      </c>
      <c r="B1667">
        <v>1340</v>
      </c>
      <c r="C1667">
        <v>-1.0661252419434537</v>
      </c>
      <c r="D1667">
        <v>-0.90145944593741367</v>
      </c>
      <c r="E1667">
        <v>-1.213756393542764</v>
      </c>
      <c r="F1667">
        <v>1.1517305685424999</v>
      </c>
      <c r="G1667">
        <v>1</v>
      </c>
      <c r="H1667">
        <v>1</v>
      </c>
      <c r="I1667">
        <v>1</v>
      </c>
      <c r="J1667">
        <v>5</v>
      </c>
    </row>
    <row r="1668" spans="1:10" x14ac:dyDescent="0.25">
      <c r="A1668" t="s">
        <v>5695</v>
      </c>
      <c r="B1668">
        <v>886</v>
      </c>
      <c r="C1668">
        <v>-0.81004096144590365</v>
      </c>
      <c r="D1668">
        <v>-0.7731635602972462</v>
      </c>
      <c r="E1668">
        <v>-1.4713117736783381</v>
      </c>
      <c r="F1668">
        <v>1.0674742909251811</v>
      </c>
      <c r="G1668">
        <v>1</v>
      </c>
      <c r="H1668">
        <v>2</v>
      </c>
      <c r="I1668">
        <v>1</v>
      </c>
      <c r="J1668">
        <v>5</v>
      </c>
    </row>
    <row r="1669" spans="1:10" x14ac:dyDescent="0.25">
      <c r="A1669" t="s">
        <v>5696</v>
      </c>
      <c r="B1669">
        <v>1917</v>
      </c>
      <c r="C1669">
        <v>-0.69780741094879095</v>
      </c>
      <c r="D1669">
        <v>-1.0568892610109331</v>
      </c>
      <c r="E1669">
        <v>-1.2776010862119997</v>
      </c>
      <c r="F1669">
        <v>0.89440059351608792</v>
      </c>
      <c r="G1669">
        <v>2</v>
      </c>
      <c r="H1669">
        <v>1</v>
      </c>
      <c r="I1669">
        <v>1</v>
      </c>
      <c r="J1669">
        <v>5</v>
      </c>
    </row>
    <row r="1670" spans="1:10" x14ac:dyDescent="0.25">
      <c r="A1670" t="s">
        <v>5697</v>
      </c>
      <c r="B1670">
        <v>1037</v>
      </c>
      <c r="C1670">
        <v>-1.5251589908217031</v>
      </c>
      <c r="D1670">
        <v>-0.63161510989669234</v>
      </c>
      <c r="E1670">
        <v>-1.2743323181075561</v>
      </c>
      <c r="F1670">
        <v>1.2881223699677882</v>
      </c>
      <c r="G1670">
        <v>1</v>
      </c>
      <c r="H1670">
        <v>2</v>
      </c>
      <c r="I1670">
        <v>1</v>
      </c>
      <c r="J1670">
        <v>5</v>
      </c>
    </row>
    <row r="1671" spans="1:10" x14ac:dyDescent="0.25">
      <c r="A1671" t="s">
        <v>5698</v>
      </c>
      <c r="B1671">
        <v>643</v>
      </c>
      <c r="C1671">
        <v>-0.81140635007751916</v>
      </c>
      <c r="D1671">
        <v>-0.73379857696165718</v>
      </c>
      <c r="E1671">
        <v>-1.1099967526211485</v>
      </c>
      <c r="F1671">
        <v>1.0095772577944568</v>
      </c>
      <c r="G1671">
        <v>1</v>
      </c>
      <c r="H1671">
        <v>2</v>
      </c>
      <c r="I1671">
        <v>1</v>
      </c>
      <c r="J1671">
        <v>5</v>
      </c>
    </row>
    <row r="1672" spans="1:10" x14ac:dyDescent="0.25">
      <c r="A1672" t="s">
        <v>5699</v>
      </c>
      <c r="B1672">
        <v>853</v>
      </c>
      <c r="C1672">
        <v>-0.16300252051304961</v>
      </c>
      <c r="D1672">
        <v>-0.89098882439516336</v>
      </c>
      <c r="E1672">
        <v>-1.3276027518485845</v>
      </c>
      <c r="F1672">
        <v>0.92005666893533256</v>
      </c>
      <c r="G1672">
        <v>3</v>
      </c>
      <c r="H1672">
        <v>1</v>
      </c>
      <c r="I1672">
        <v>1</v>
      </c>
      <c r="J1672">
        <v>5</v>
      </c>
    </row>
    <row r="1673" spans="1:10" x14ac:dyDescent="0.25">
      <c r="A1673" t="s">
        <v>5700</v>
      </c>
      <c r="B1673">
        <v>887</v>
      </c>
      <c r="C1673">
        <v>-0.36712393617453909</v>
      </c>
      <c r="D1673">
        <v>-0.97719476534436978</v>
      </c>
      <c r="E1673">
        <v>-0.13866086480297043</v>
      </c>
      <c r="F1673">
        <v>0.40456563685835129</v>
      </c>
      <c r="G1673">
        <v>3</v>
      </c>
      <c r="H1673">
        <v>1</v>
      </c>
      <c r="I1673">
        <v>3</v>
      </c>
      <c r="J1673">
        <v>4</v>
      </c>
    </row>
    <row r="1674" spans="1:10" x14ac:dyDescent="0.25">
      <c r="A1674" t="s">
        <v>5701</v>
      </c>
      <c r="B1674">
        <v>430</v>
      </c>
      <c r="C1674">
        <v>-0.23065174464883953</v>
      </c>
      <c r="D1674">
        <v>-0.51602520921189687</v>
      </c>
      <c r="E1674">
        <v>0.86682600383831321</v>
      </c>
      <c r="F1674">
        <v>-0.61055545771558062</v>
      </c>
      <c r="G1674">
        <v>3</v>
      </c>
      <c r="H1674">
        <v>2</v>
      </c>
      <c r="I1674">
        <v>5</v>
      </c>
      <c r="J1674">
        <v>2</v>
      </c>
    </row>
    <row r="1675" spans="1:10" x14ac:dyDescent="0.25">
      <c r="A1675" t="s">
        <v>5702</v>
      </c>
      <c r="B1675">
        <v>472</v>
      </c>
      <c r="C1675">
        <v>6.2764551939359231E-2</v>
      </c>
      <c r="D1675">
        <v>-0.77591080479694863</v>
      </c>
      <c r="E1675">
        <v>1.0250211161321592</v>
      </c>
      <c r="F1675">
        <v>7.2322626420469882E-2</v>
      </c>
      <c r="G1675">
        <v>4</v>
      </c>
      <c r="H1675">
        <v>2</v>
      </c>
      <c r="I1675">
        <v>5</v>
      </c>
      <c r="J1675">
        <v>4</v>
      </c>
    </row>
    <row r="1676" spans="1:10" x14ac:dyDescent="0.25">
      <c r="A1676" t="s">
        <v>5703</v>
      </c>
      <c r="B1676">
        <v>397</v>
      </c>
      <c r="C1676">
        <v>-0.60355220444464652</v>
      </c>
      <c r="D1676">
        <v>-0.99960653214789397</v>
      </c>
      <c r="E1676">
        <v>1.1340393874583008</v>
      </c>
      <c r="F1676">
        <v>-0.25114961576499722</v>
      </c>
      <c r="G1676">
        <v>2</v>
      </c>
      <c r="H1676">
        <v>1</v>
      </c>
      <c r="I1676">
        <v>5</v>
      </c>
      <c r="J1676">
        <v>3</v>
      </c>
    </row>
    <row r="1677" spans="1:10" x14ac:dyDescent="0.25">
      <c r="A1677" t="s">
        <v>5704</v>
      </c>
      <c r="B1677">
        <v>322</v>
      </c>
      <c r="C1677">
        <v>-2.8499645597019924E-2</v>
      </c>
      <c r="D1677">
        <v>-0.17318505941192872</v>
      </c>
      <c r="E1677">
        <v>0.3599523815875656</v>
      </c>
      <c r="F1677">
        <v>6.3722501652973496E-2</v>
      </c>
      <c r="G1677">
        <v>3</v>
      </c>
      <c r="H1677">
        <v>3</v>
      </c>
      <c r="I1677">
        <v>4</v>
      </c>
      <c r="J1677">
        <v>4</v>
      </c>
    </row>
    <row r="1678" spans="1:10" x14ac:dyDescent="0.25">
      <c r="A1678" t="s">
        <v>5705</v>
      </c>
      <c r="B1678">
        <v>709</v>
      </c>
      <c r="C1678">
        <v>-0.62462213272512246</v>
      </c>
      <c r="D1678">
        <v>-0.76810491386527169</v>
      </c>
      <c r="E1678">
        <v>0.15734922930143558</v>
      </c>
      <c r="F1678">
        <v>-0.65510840901695555</v>
      </c>
      <c r="G1678">
        <v>2</v>
      </c>
      <c r="H1678">
        <v>2</v>
      </c>
      <c r="I1678">
        <v>4</v>
      </c>
      <c r="J1678">
        <v>2</v>
      </c>
    </row>
    <row r="1679" spans="1:10" x14ac:dyDescent="0.25">
      <c r="A1679" t="s">
        <v>5706</v>
      </c>
      <c r="B1679">
        <v>545</v>
      </c>
      <c r="C1679">
        <v>-4.0276814716134E-2</v>
      </c>
      <c r="D1679">
        <v>-0.38876748463841171</v>
      </c>
      <c r="E1679">
        <v>-0.40282970439936994</v>
      </c>
      <c r="F1679">
        <v>-0.521762136190699</v>
      </c>
      <c r="G1679">
        <v>3</v>
      </c>
      <c r="H1679">
        <v>3</v>
      </c>
      <c r="I1679">
        <v>2</v>
      </c>
      <c r="J1679">
        <v>2</v>
      </c>
    </row>
    <row r="1680" spans="1:10" x14ac:dyDescent="0.25">
      <c r="A1680" t="s">
        <v>5707</v>
      </c>
      <c r="B1680">
        <v>438</v>
      </c>
      <c r="C1680">
        <v>-0.30635623042109844</v>
      </c>
      <c r="D1680">
        <v>2.067990765179279</v>
      </c>
      <c r="E1680">
        <v>-0.17697472591742386</v>
      </c>
      <c r="F1680">
        <v>1.6345047350763453</v>
      </c>
      <c r="G1680">
        <v>3</v>
      </c>
      <c r="H1680">
        <v>5</v>
      </c>
      <c r="I1680">
        <v>3</v>
      </c>
      <c r="J1680">
        <v>5</v>
      </c>
    </row>
    <row r="1681" spans="1:10" x14ac:dyDescent="0.25">
      <c r="A1681" t="s">
        <v>5708</v>
      </c>
      <c r="B1681">
        <v>556</v>
      </c>
      <c r="C1681">
        <v>-0.15260720987675797</v>
      </c>
      <c r="D1681">
        <v>-1.1761848530088936</v>
      </c>
      <c r="E1681">
        <v>-6.9762250989772762E-2</v>
      </c>
      <c r="F1681">
        <v>-0.88417603555239377</v>
      </c>
      <c r="G1681">
        <v>3</v>
      </c>
      <c r="H1681">
        <v>1</v>
      </c>
      <c r="I1681">
        <v>3</v>
      </c>
      <c r="J1681">
        <v>1</v>
      </c>
    </row>
    <row r="1682" spans="1:10" x14ac:dyDescent="0.25">
      <c r="A1682" t="s">
        <v>5709</v>
      </c>
      <c r="B1682">
        <v>541</v>
      </c>
      <c r="C1682">
        <v>0.22851956396722634</v>
      </c>
      <c r="D1682">
        <v>-0.89287085356199047</v>
      </c>
      <c r="E1682">
        <v>0.95523625279852009</v>
      </c>
      <c r="F1682">
        <v>0.29545692705446003</v>
      </c>
      <c r="G1682">
        <v>4</v>
      </c>
      <c r="H1682">
        <v>1</v>
      </c>
      <c r="I1682">
        <v>5</v>
      </c>
      <c r="J1682">
        <v>4</v>
      </c>
    </row>
    <row r="1683" spans="1:10" x14ac:dyDescent="0.25">
      <c r="A1683" t="s">
        <v>5710</v>
      </c>
      <c r="B1683">
        <v>646</v>
      </c>
      <c r="C1683">
        <v>-0.30284416618298327</v>
      </c>
      <c r="D1683">
        <v>3.5098440990309711E-2</v>
      </c>
      <c r="E1683">
        <v>-0.11154787687825986</v>
      </c>
      <c r="F1683">
        <v>-0.42254082949754262</v>
      </c>
      <c r="G1683">
        <v>3</v>
      </c>
      <c r="H1683">
        <v>4</v>
      </c>
      <c r="I1683">
        <v>3</v>
      </c>
      <c r="J1683">
        <v>3</v>
      </c>
    </row>
    <row r="1684" spans="1:10" x14ac:dyDescent="0.25">
      <c r="A1684" t="s">
        <v>5711</v>
      </c>
      <c r="B1684">
        <v>668</v>
      </c>
      <c r="C1684">
        <v>0.50085030334642211</v>
      </c>
      <c r="D1684">
        <v>5.5304766839846378E-2</v>
      </c>
      <c r="E1684">
        <v>0.1483135669292803</v>
      </c>
      <c r="F1684">
        <v>-0.27986552435947137</v>
      </c>
      <c r="G1684">
        <v>4</v>
      </c>
      <c r="H1684">
        <v>4</v>
      </c>
      <c r="I1684">
        <v>4</v>
      </c>
      <c r="J1684">
        <v>3</v>
      </c>
    </row>
    <row r="1685" spans="1:10" x14ac:dyDescent="0.25">
      <c r="A1685" t="s">
        <v>5712</v>
      </c>
      <c r="B1685">
        <v>281</v>
      </c>
      <c r="C1685">
        <v>-8.4701914577841542E-2</v>
      </c>
      <c r="D1685">
        <v>-5.2378297993964373E-2</v>
      </c>
      <c r="E1685">
        <v>0.12453111356471734</v>
      </c>
      <c r="F1685">
        <v>9.7326854205161129E-3</v>
      </c>
      <c r="G1685">
        <v>3</v>
      </c>
      <c r="H1685">
        <v>3</v>
      </c>
      <c r="I1685">
        <v>4</v>
      </c>
      <c r="J1685">
        <v>3</v>
      </c>
    </row>
    <row r="1686" spans="1:10" x14ac:dyDescent="0.25">
      <c r="A1686" t="s">
        <v>5713</v>
      </c>
      <c r="B1686">
        <v>656</v>
      </c>
      <c r="C1686">
        <v>-1.0835767341863476</v>
      </c>
      <c r="D1686">
        <v>-1.4870899699601574</v>
      </c>
      <c r="E1686">
        <v>-0.57238455383965203</v>
      </c>
      <c r="F1686">
        <v>-0.28898207095064221</v>
      </c>
      <c r="G1686">
        <v>1</v>
      </c>
      <c r="H1686">
        <v>1</v>
      </c>
      <c r="I1686">
        <v>2</v>
      </c>
      <c r="J1686">
        <v>3</v>
      </c>
    </row>
    <row r="1687" spans="1:10" x14ac:dyDescent="0.25">
      <c r="A1687" t="s">
        <v>5714</v>
      </c>
      <c r="B1687">
        <v>650</v>
      </c>
      <c r="C1687">
        <v>-0.20876812805107015</v>
      </c>
      <c r="D1687">
        <v>-0.67606370820185235</v>
      </c>
      <c r="E1687">
        <v>0.19909359321468745</v>
      </c>
      <c r="F1687">
        <v>-0.48673463279323742</v>
      </c>
      <c r="G1687">
        <v>3</v>
      </c>
      <c r="H1687">
        <v>2</v>
      </c>
      <c r="I1687">
        <v>4</v>
      </c>
      <c r="J1687">
        <v>2</v>
      </c>
    </row>
    <row r="1688" spans="1:10" x14ac:dyDescent="0.25">
      <c r="A1688" t="s">
        <v>5715</v>
      </c>
      <c r="B1688">
        <v>657</v>
      </c>
      <c r="C1688">
        <v>-0.4432841755911191</v>
      </c>
      <c r="D1688">
        <v>-0.73632496728659602</v>
      </c>
      <c r="E1688">
        <v>0.34824327103990477</v>
      </c>
      <c r="F1688">
        <v>-0.85474810384528377</v>
      </c>
      <c r="G1688">
        <v>3</v>
      </c>
      <c r="H1688">
        <v>2</v>
      </c>
      <c r="I1688">
        <v>4</v>
      </c>
      <c r="J1688">
        <v>2</v>
      </c>
    </row>
    <row r="1689" spans="1:10" x14ac:dyDescent="0.25">
      <c r="A1689" t="s">
        <v>5716</v>
      </c>
      <c r="B1689">
        <v>522</v>
      </c>
      <c r="C1689">
        <v>-0.31140195935059195</v>
      </c>
      <c r="D1689">
        <v>-1.4579231393630709</v>
      </c>
      <c r="E1689">
        <v>0.98155373409653923</v>
      </c>
      <c r="F1689">
        <v>-1.0508593343582082</v>
      </c>
      <c r="G1689">
        <v>3</v>
      </c>
      <c r="H1689">
        <v>1</v>
      </c>
      <c r="I1689">
        <v>5</v>
      </c>
      <c r="J1689">
        <v>1</v>
      </c>
    </row>
    <row r="1690" spans="1:10" x14ac:dyDescent="0.25">
      <c r="A1690" t="s">
        <v>5717</v>
      </c>
      <c r="B1690">
        <v>581</v>
      </c>
      <c r="C1690">
        <v>-0.35374926850948535</v>
      </c>
      <c r="D1690">
        <v>-1.28580230458417</v>
      </c>
      <c r="E1690">
        <v>0.44132456699996253</v>
      </c>
      <c r="F1690">
        <v>-0.29710062285109562</v>
      </c>
      <c r="G1690">
        <v>3</v>
      </c>
      <c r="H1690">
        <v>1</v>
      </c>
      <c r="I1690">
        <v>4</v>
      </c>
      <c r="J1690">
        <v>3</v>
      </c>
    </row>
    <row r="1691" spans="1:10" x14ac:dyDescent="0.25">
      <c r="A1691" t="s">
        <v>5718</v>
      </c>
      <c r="B1691">
        <v>412</v>
      </c>
      <c r="C1691">
        <v>-0.90079620264781757</v>
      </c>
      <c r="D1691">
        <v>-1.2537811358637247</v>
      </c>
      <c r="E1691">
        <v>0.34505806972384345</v>
      </c>
      <c r="F1691">
        <v>-0.49315555343710316</v>
      </c>
      <c r="G1691">
        <v>1</v>
      </c>
      <c r="H1691">
        <v>1</v>
      </c>
      <c r="I1691">
        <v>4</v>
      </c>
      <c r="J1691">
        <v>2</v>
      </c>
    </row>
    <row r="1692" spans="1:10" x14ac:dyDescent="0.25">
      <c r="A1692" t="s">
        <v>5719</v>
      </c>
      <c r="B1692">
        <v>659</v>
      </c>
      <c r="C1692">
        <v>-0.42968506056032418</v>
      </c>
      <c r="D1692">
        <v>-0.57677095361400832</v>
      </c>
      <c r="E1692">
        <v>-1.5513409428461731</v>
      </c>
      <c r="F1692">
        <v>2.0817767430455096</v>
      </c>
      <c r="G1692">
        <v>3</v>
      </c>
      <c r="H1692">
        <v>2</v>
      </c>
      <c r="I1692">
        <v>1</v>
      </c>
      <c r="J1692">
        <v>5</v>
      </c>
    </row>
    <row r="1693" spans="1:10" x14ac:dyDescent="0.25">
      <c r="A1693" t="s">
        <v>5720</v>
      </c>
      <c r="B1693">
        <v>1202</v>
      </c>
      <c r="C1693">
        <v>-0.62209812336583381</v>
      </c>
      <c r="D1693">
        <v>-0.63379129155743974</v>
      </c>
      <c r="E1693">
        <v>-1.1280613703809503</v>
      </c>
      <c r="F1693">
        <v>8.8928742568098407E-2</v>
      </c>
      <c r="G1693">
        <v>2</v>
      </c>
      <c r="H1693">
        <v>2</v>
      </c>
      <c r="I1693">
        <v>1</v>
      </c>
      <c r="J1693">
        <v>4</v>
      </c>
    </row>
    <row r="1694" spans="1:10" x14ac:dyDescent="0.25">
      <c r="A1694" t="s">
        <v>5721</v>
      </c>
      <c r="B1694">
        <v>787</v>
      </c>
      <c r="C1694">
        <v>-0.50650349307356413</v>
      </c>
      <c r="D1694">
        <v>-0.7496563353526603</v>
      </c>
      <c r="E1694">
        <v>-1.8301045964954255</v>
      </c>
      <c r="F1694">
        <v>0.17460982126138963</v>
      </c>
      <c r="G1694">
        <v>2</v>
      </c>
      <c r="H1694">
        <v>2</v>
      </c>
      <c r="I1694">
        <v>1</v>
      </c>
      <c r="J1694">
        <v>4</v>
      </c>
    </row>
    <row r="1695" spans="1:10" x14ac:dyDescent="0.25">
      <c r="A1695" t="s">
        <v>5722</v>
      </c>
      <c r="B1695">
        <v>805</v>
      </c>
      <c r="C1695">
        <v>0.14941360877823209</v>
      </c>
      <c r="D1695">
        <v>-0.75377343534132024</v>
      </c>
      <c r="E1695">
        <v>0.1502396265351163</v>
      </c>
      <c r="F1695">
        <v>-8.2382300980472875E-2</v>
      </c>
      <c r="G1695">
        <v>4</v>
      </c>
      <c r="H1695">
        <v>2</v>
      </c>
      <c r="I1695">
        <v>4</v>
      </c>
      <c r="J1695">
        <v>3</v>
      </c>
    </row>
    <row r="1696" spans="1:10" x14ac:dyDescent="0.25">
      <c r="A1696" t="s">
        <v>5723</v>
      </c>
      <c r="B1696">
        <v>746</v>
      </c>
      <c r="C1696">
        <v>-0.69666463045962035</v>
      </c>
      <c r="D1696">
        <v>-0.62664600738979692</v>
      </c>
      <c r="E1696">
        <v>-1.775969067508258</v>
      </c>
      <c r="F1696">
        <v>0.18825066706218352</v>
      </c>
      <c r="G1696">
        <v>2</v>
      </c>
      <c r="H1696">
        <v>2</v>
      </c>
      <c r="I1696">
        <v>1</v>
      </c>
      <c r="J1696">
        <v>4</v>
      </c>
    </row>
    <row r="1697" spans="1:10" x14ac:dyDescent="0.25">
      <c r="A1697" t="s">
        <v>5724</v>
      </c>
      <c r="B1697">
        <v>540</v>
      </c>
      <c r="C1697">
        <v>-1.0817591721314401</v>
      </c>
      <c r="D1697">
        <v>-1.173720169870188</v>
      </c>
      <c r="E1697">
        <v>-1.2980836112273499</v>
      </c>
      <c r="F1697">
        <v>-0.25481333752278579</v>
      </c>
      <c r="G1697">
        <v>1</v>
      </c>
      <c r="H1697">
        <v>1</v>
      </c>
      <c r="I1697">
        <v>1</v>
      </c>
      <c r="J1697">
        <v>3</v>
      </c>
    </row>
    <row r="1698" spans="1:10" x14ac:dyDescent="0.25">
      <c r="A1698" t="s">
        <v>5725</v>
      </c>
      <c r="B1698">
        <v>732</v>
      </c>
      <c r="C1698">
        <v>-0.83834523072799538</v>
      </c>
      <c r="D1698">
        <v>-0.65403189337983259</v>
      </c>
      <c r="E1698">
        <v>-0.62968319225616609</v>
      </c>
      <c r="F1698">
        <v>0.6054202451248889</v>
      </c>
      <c r="G1698">
        <v>1</v>
      </c>
      <c r="H1698">
        <v>2</v>
      </c>
      <c r="I1698">
        <v>2</v>
      </c>
      <c r="J1698">
        <v>4</v>
      </c>
    </row>
    <row r="1699" spans="1:10" x14ac:dyDescent="0.25">
      <c r="A1699" t="s">
        <v>5726</v>
      </c>
      <c r="B1699">
        <v>382</v>
      </c>
      <c r="C1699">
        <v>-0.20634669449522464</v>
      </c>
      <c r="D1699">
        <v>-0.90756036988482203</v>
      </c>
      <c r="E1699">
        <v>-5.6335208282690584E-2</v>
      </c>
      <c r="F1699">
        <v>-0.55925288334437262</v>
      </c>
      <c r="G1699">
        <v>3</v>
      </c>
      <c r="H1699">
        <v>1</v>
      </c>
      <c r="I1699">
        <v>3</v>
      </c>
      <c r="J1699">
        <v>2</v>
      </c>
    </row>
    <row r="1700" spans="1:10" x14ac:dyDescent="0.25">
      <c r="A1700" t="s">
        <v>5727</v>
      </c>
      <c r="B1700">
        <v>977</v>
      </c>
      <c r="C1700">
        <v>-1.0636460672753918</v>
      </c>
      <c r="D1700">
        <v>-1.3375484617756266</v>
      </c>
      <c r="E1700">
        <v>-1.3152215706315402</v>
      </c>
      <c r="F1700">
        <v>-0.18211154604904828</v>
      </c>
      <c r="G1700">
        <v>1</v>
      </c>
      <c r="H1700">
        <v>1</v>
      </c>
      <c r="I1700">
        <v>1</v>
      </c>
      <c r="J1700">
        <v>3</v>
      </c>
    </row>
    <row r="1701" spans="1:10" x14ac:dyDescent="0.25">
      <c r="A1701" t="s">
        <v>5728</v>
      </c>
      <c r="B1701">
        <v>664</v>
      </c>
      <c r="C1701">
        <v>-1.040895805865081</v>
      </c>
      <c r="D1701">
        <v>-1.0899458694908455</v>
      </c>
      <c r="E1701">
        <v>-1.3939100821032138</v>
      </c>
      <c r="F1701">
        <v>-0.34528177212466094</v>
      </c>
      <c r="G1701">
        <v>1</v>
      </c>
      <c r="H1701">
        <v>1</v>
      </c>
      <c r="I1701">
        <v>1</v>
      </c>
      <c r="J1701">
        <v>3</v>
      </c>
    </row>
    <row r="1702" spans="1:10" x14ac:dyDescent="0.25">
      <c r="A1702" t="s">
        <v>5729</v>
      </c>
      <c r="B1702">
        <v>448</v>
      </c>
      <c r="C1702">
        <v>-0.78942028617485116</v>
      </c>
      <c r="D1702">
        <v>-0.98236266982964549</v>
      </c>
      <c r="E1702">
        <v>-1.089998931101573</v>
      </c>
      <c r="F1702">
        <v>-0.67343581475567382</v>
      </c>
      <c r="G1702">
        <v>2</v>
      </c>
      <c r="H1702">
        <v>1</v>
      </c>
      <c r="I1702">
        <v>1</v>
      </c>
      <c r="J1702">
        <v>2</v>
      </c>
    </row>
    <row r="1703" spans="1:10" x14ac:dyDescent="0.25">
      <c r="A1703" t="s">
        <v>5730</v>
      </c>
      <c r="B1703">
        <v>867</v>
      </c>
      <c r="C1703">
        <v>-1.1352066083855143</v>
      </c>
      <c r="D1703">
        <v>-1.1835086632679321</v>
      </c>
      <c r="E1703">
        <v>-0.90318244520223212</v>
      </c>
      <c r="F1703">
        <v>-0.13787767505880161</v>
      </c>
      <c r="G1703">
        <v>1</v>
      </c>
      <c r="H1703">
        <v>1</v>
      </c>
      <c r="I1703">
        <v>1</v>
      </c>
      <c r="J1703">
        <v>3</v>
      </c>
    </row>
    <row r="1704" spans="1:10" x14ac:dyDescent="0.25">
      <c r="A1704" t="s">
        <v>5731</v>
      </c>
      <c r="B1704">
        <v>664</v>
      </c>
      <c r="C1704">
        <v>-0.8606394135222396</v>
      </c>
      <c r="D1704">
        <v>-1.0524348448910286</v>
      </c>
      <c r="E1704">
        <v>-0.44489592716108717</v>
      </c>
      <c r="F1704">
        <v>-0.42808763287208385</v>
      </c>
      <c r="G1704">
        <v>1</v>
      </c>
      <c r="H1704">
        <v>1</v>
      </c>
      <c r="I1704">
        <v>2</v>
      </c>
      <c r="J1704">
        <v>3</v>
      </c>
    </row>
    <row r="1705" spans="1:10" x14ac:dyDescent="0.25">
      <c r="A1705" t="s">
        <v>5732</v>
      </c>
      <c r="B1705">
        <v>1151</v>
      </c>
      <c r="C1705">
        <v>-0.87726301315476096</v>
      </c>
      <c r="D1705">
        <v>-1.1178272022651166</v>
      </c>
      <c r="E1705">
        <v>-1.6393298685511326</v>
      </c>
      <c r="F1705">
        <v>-0.38344254723178556</v>
      </c>
      <c r="G1705">
        <v>1</v>
      </c>
      <c r="H1705">
        <v>1</v>
      </c>
      <c r="I1705">
        <v>1</v>
      </c>
      <c r="J1705">
        <v>3</v>
      </c>
    </row>
    <row r="1706" spans="1:10" x14ac:dyDescent="0.25">
      <c r="A1706" t="s">
        <v>5733</v>
      </c>
      <c r="B1706">
        <v>1488</v>
      </c>
      <c r="C1706">
        <v>-1.5756202897363509</v>
      </c>
      <c r="D1706">
        <v>-1.1678749845031882</v>
      </c>
      <c r="E1706">
        <v>-1.1693450657914792</v>
      </c>
      <c r="F1706">
        <v>-0.37568583592671073</v>
      </c>
      <c r="G1706">
        <v>1</v>
      </c>
      <c r="H1706">
        <v>1</v>
      </c>
      <c r="I1706">
        <v>1</v>
      </c>
      <c r="J1706">
        <v>3</v>
      </c>
    </row>
    <row r="1707" spans="1:10" x14ac:dyDescent="0.25">
      <c r="A1707" t="s">
        <v>5734</v>
      </c>
      <c r="B1707">
        <v>886</v>
      </c>
      <c r="C1707">
        <v>-1.1478847090694733</v>
      </c>
      <c r="D1707">
        <v>-0.9811652951594203</v>
      </c>
      <c r="E1707">
        <v>-1.1728982912947159</v>
      </c>
      <c r="F1707">
        <v>-8.4505166193576509E-2</v>
      </c>
      <c r="G1707">
        <v>1</v>
      </c>
      <c r="H1707">
        <v>1</v>
      </c>
      <c r="I1707">
        <v>1</v>
      </c>
      <c r="J1707">
        <v>3</v>
      </c>
    </row>
    <row r="1708" spans="1:10" x14ac:dyDescent="0.25">
      <c r="A1708" t="s">
        <v>5735</v>
      </c>
      <c r="B1708">
        <v>872</v>
      </c>
      <c r="C1708">
        <v>-0.64069523312209231</v>
      </c>
      <c r="D1708">
        <v>-0.72356935455758553</v>
      </c>
      <c r="E1708">
        <v>-7.6205608733324603E-2</v>
      </c>
      <c r="F1708">
        <v>-0.58196684306370861</v>
      </c>
      <c r="G1708">
        <v>2</v>
      </c>
      <c r="H1708">
        <v>2</v>
      </c>
      <c r="I1708">
        <v>3</v>
      </c>
      <c r="J1708">
        <v>2</v>
      </c>
    </row>
    <row r="1709" spans="1:10" x14ac:dyDescent="0.25">
      <c r="A1709" t="s">
        <v>5736</v>
      </c>
      <c r="B1709">
        <v>1593</v>
      </c>
      <c r="C1709">
        <v>1.7769725780889707</v>
      </c>
      <c r="D1709">
        <v>-1.1672025769488001</v>
      </c>
      <c r="E1709">
        <v>0.35681119212075196</v>
      </c>
      <c r="F1709">
        <v>-0.62407919295082825</v>
      </c>
      <c r="G1709">
        <v>5</v>
      </c>
      <c r="H1709">
        <v>1</v>
      </c>
      <c r="I1709">
        <v>4</v>
      </c>
      <c r="J1709">
        <v>2</v>
      </c>
    </row>
    <row r="1710" spans="1:10" x14ac:dyDescent="0.25">
      <c r="A1710" t="s">
        <v>5737</v>
      </c>
      <c r="B1710">
        <v>892</v>
      </c>
      <c r="C1710">
        <v>1.3797572135959435</v>
      </c>
      <c r="D1710">
        <v>-0.50125809474070782</v>
      </c>
      <c r="E1710">
        <v>-0.62641113052138409</v>
      </c>
      <c r="F1710">
        <v>-0.23073577946310003</v>
      </c>
      <c r="G1710">
        <v>5</v>
      </c>
      <c r="H1710">
        <v>2</v>
      </c>
      <c r="I1710">
        <v>2</v>
      </c>
      <c r="J1710">
        <v>3</v>
      </c>
    </row>
    <row r="1711" spans="1:10" x14ac:dyDescent="0.25">
      <c r="A1711" t="s">
        <v>5738</v>
      </c>
      <c r="B1711">
        <v>1599</v>
      </c>
      <c r="C1711">
        <v>2.1607906599072835</v>
      </c>
      <c r="D1711">
        <v>-1.2471374966551374</v>
      </c>
      <c r="E1711">
        <v>-1.0680034887811065</v>
      </c>
      <c r="F1711">
        <v>0.11526075715411321</v>
      </c>
      <c r="G1711">
        <v>5</v>
      </c>
      <c r="H1711">
        <v>1</v>
      </c>
      <c r="I1711">
        <v>1</v>
      </c>
      <c r="J1711">
        <v>4</v>
      </c>
    </row>
    <row r="1712" spans="1:10" x14ac:dyDescent="0.25">
      <c r="A1712" t="s">
        <v>5739</v>
      </c>
      <c r="B1712">
        <v>418</v>
      </c>
      <c r="C1712">
        <v>1.1986217189104695</v>
      </c>
      <c r="D1712">
        <v>2.2519083260382602</v>
      </c>
      <c r="E1712">
        <v>-1.574309597602253</v>
      </c>
      <c r="F1712">
        <v>1.8058764378754379</v>
      </c>
      <c r="G1712">
        <v>5</v>
      </c>
      <c r="H1712">
        <v>5</v>
      </c>
      <c r="I1712">
        <v>1</v>
      </c>
      <c r="J1712">
        <v>5</v>
      </c>
    </row>
    <row r="1713" spans="1:10" x14ac:dyDescent="0.25">
      <c r="A1713" t="s">
        <v>5740</v>
      </c>
      <c r="B1713">
        <v>442</v>
      </c>
      <c r="C1713">
        <v>0.5598664689242121</v>
      </c>
      <c r="D1713">
        <v>-1.8749619815920342</v>
      </c>
      <c r="E1713">
        <v>2.5019407123363608</v>
      </c>
      <c r="F1713">
        <v>-0.67127441613583905</v>
      </c>
      <c r="G1713">
        <v>4</v>
      </c>
      <c r="H1713">
        <v>1</v>
      </c>
      <c r="I1713">
        <v>5</v>
      </c>
      <c r="J1713">
        <v>2</v>
      </c>
    </row>
    <row r="1714" spans="1:10" x14ac:dyDescent="0.25">
      <c r="A1714" t="s">
        <v>5741</v>
      </c>
      <c r="B1714">
        <v>133</v>
      </c>
      <c r="C1714">
        <v>2.821230112499554</v>
      </c>
      <c r="D1714">
        <v>-1.3687188969120296</v>
      </c>
      <c r="E1714">
        <v>1.5633950102704821</v>
      </c>
      <c r="F1714">
        <v>-0.55770014730333994</v>
      </c>
      <c r="G1714">
        <v>5</v>
      </c>
      <c r="H1714">
        <v>1</v>
      </c>
      <c r="I1714">
        <v>5</v>
      </c>
      <c r="J1714">
        <v>2</v>
      </c>
    </row>
    <row r="1715" spans="1:10" x14ac:dyDescent="0.25">
      <c r="A1715" t="s">
        <v>5742</v>
      </c>
      <c r="B1715">
        <v>274</v>
      </c>
      <c r="C1715">
        <v>-0.94681930937548131</v>
      </c>
      <c r="D1715">
        <v>-1.9452105019821249</v>
      </c>
      <c r="E1715">
        <v>-0.47295975594315404</v>
      </c>
      <c r="F1715">
        <v>-0.62553824876985042</v>
      </c>
      <c r="G1715">
        <v>1</v>
      </c>
      <c r="H1715">
        <v>1</v>
      </c>
      <c r="I1715">
        <v>2</v>
      </c>
      <c r="J1715">
        <v>2</v>
      </c>
    </row>
    <row r="1716" spans="1:10" x14ac:dyDescent="0.25">
      <c r="A1716" t="s">
        <v>5743</v>
      </c>
      <c r="B1716">
        <v>544</v>
      </c>
      <c r="C1716">
        <v>-0.7038039726764842</v>
      </c>
      <c r="D1716">
        <v>-1.2068113485102587</v>
      </c>
      <c r="E1716">
        <v>-1.0688954611566526</v>
      </c>
      <c r="F1716">
        <v>-0.86833784327026653</v>
      </c>
      <c r="G1716">
        <v>2</v>
      </c>
      <c r="H1716">
        <v>1</v>
      </c>
      <c r="I1716">
        <v>1</v>
      </c>
      <c r="J1716">
        <v>1</v>
      </c>
    </row>
    <row r="1717" spans="1:10" x14ac:dyDescent="0.25">
      <c r="A1717" t="s">
        <v>5744</v>
      </c>
      <c r="B1717">
        <v>573</v>
      </c>
      <c r="C1717">
        <v>0.10777738893794117</v>
      </c>
      <c r="D1717">
        <v>-1.616948949501382</v>
      </c>
      <c r="E1717">
        <v>-0.56586317771918604</v>
      </c>
      <c r="F1717">
        <v>-0.6296703679978467</v>
      </c>
      <c r="G1717">
        <v>4</v>
      </c>
      <c r="H1717">
        <v>1</v>
      </c>
      <c r="I1717">
        <v>2</v>
      </c>
      <c r="J1717">
        <v>2</v>
      </c>
    </row>
    <row r="1718" spans="1:10" x14ac:dyDescent="0.25">
      <c r="A1718" t="s">
        <v>5745</v>
      </c>
      <c r="B1718">
        <v>587</v>
      </c>
      <c r="C1718">
        <v>1.1576343564486331</v>
      </c>
      <c r="D1718">
        <v>-0.83223802210583597</v>
      </c>
      <c r="E1718">
        <v>-0.39743755183938978</v>
      </c>
      <c r="F1718">
        <v>-0.73244287137211161</v>
      </c>
      <c r="G1718">
        <v>5</v>
      </c>
      <c r="H1718">
        <v>1</v>
      </c>
      <c r="I1718">
        <v>2</v>
      </c>
      <c r="J1718">
        <v>2</v>
      </c>
    </row>
    <row r="1719" spans="1:10" x14ac:dyDescent="0.25">
      <c r="A1719" t="s">
        <v>5746</v>
      </c>
      <c r="B1719">
        <v>639</v>
      </c>
      <c r="C1719">
        <v>-0.35774149299442159</v>
      </c>
      <c r="D1719">
        <v>-0.91330917122688793</v>
      </c>
      <c r="E1719">
        <v>-0.32093195869136171</v>
      </c>
      <c r="F1719">
        <v>-1.1376513894006335</v>
      </c>
      <c r="G1719">
        <v>3</v>
      </c>
      <c r="H1719">
        <v>1</v>
      </c>
      <c r="I1719">
        <v>2</v>
      </c>
      <c r="J1719">
        <v>1</v>
      </c>
    </row>
    <row r="1720" spans="1:10" x14ac:dyDescent="0.25">
      <c r="A1720" t="s">
        <v>5747</v>
      </c>
      <c r="B1720">
        <v>618</v>
      </c>
      <c r="C1720">
        <v>-0.50536326654704089</v>
      </c>
      <c r="D1720">
        <v>-1.4561694835486452</v>
      </c>
      <c r="E1720">
        <v>-0.59031903305744904</v>
      </c>
      <c r="F1720">
        <v>-0.73794531928385443</v>
      </c>
      <c r="G1720">
        <v>2</v>
      </c>
      <c r="H1720">
        <v>1</v>
      </c>
      <c r="I1720">
        <v>2</v>
      </c>
      <c r="J1720">
        <v>2</v>
      </c>
    </row>
    <row r="1721" spans="1:10" x14ac:dyDescent="0.25">
      <c r="A1721" t="s">
        <v>5748</v>
      </c>
      <c r="B1721">
        <v>487</v>
      </c>
      <c r="C1721">
        <v>-0.52948993035220338</v>
      </c>
      <c r="D1721">
        <v>-0.91570829968993839</v>
      </c>
      <c r="E1721">
        <v>0.75650438782674623</v>
      </c>
      <c r="F1721">
        <v>-0.40532089190029735</v>
      </c>
      <c r="G1721">
        <v>2</v>
      </c>
      <c r="H1721">
        <v>1</v>
      </c>
      <c r="I1721">
        <v>5</v>
      </c>
      <c r="J1721">
        <v>3</v>
      </c>
    </row>
    <row r="1722" spans="1:10" x14ac:dyDescent="0.25">
      <c r="A1722" t="s">
        <v>5749</v>
      </c>
      <c r="B1722">
        <v>0</v>
      </c>
      <c r="C1722">
        <v>-0.39210631259790407</v>
      </c>
      <c r="D1722">
        <v>-0.48419293373210265</v>
      </c>
      <c r="E1722">
        <v>0.19999274351592589</v>
      </c>
      <c r="F1722">
        <v>2.7067969670625497E-2</v>
      </c>
      <c r="G1722">
        <v>3</v>
      </c>
      <c r="H1722">
        <v>2</v>
      </c>
      <c r="I1722">
        <v>4</v>
      </c>
      <c r="J1722">
        <v>3</v>
      </c>
    </row>
    <row r="1723" spans="1:10" x14ac:dyDescent="0.25">
      <c r="A1723" t="s">
        <v>5750</v>
      </c>
      <c r="B1723">
        <v>753</v>
      </c>
      <c r="C1723">
        <v>-0.47356413536655462</v>
      </c>
      <c r="D1723">
        <v>-0.593692919811452</v>
      </c>
      <c r="E1723">
        <v>-0.79624970646327686</v>
      </c>
      <c r="F1723">
        <v>0.25546741307162485</v>
      </c>
      <c r="G1723">
        <v>2</v>
      </c>
      <c r="H1723">
        <v>2</v>
      </c>
      <c r="I1723">
        <v>1</v>
      </c>
      <c r="J1723">
        <v>4</v>
      </c>
    </row>
    <row r="1724" spans="1:10" x14ac:dyDescent="0.25">
      <c r="A1724" t="s">
        <v>5751</v>
      </c>
      <c r="B1724">
        <v>670</v>
      </c>
      <c r="C1724">
        <v>0.3913646424693546</v>
      </c>
      <c r="D1724">
        <v>-0.60781610837426914</v>
      </c>
      <c r="E1724">
        <v>-1.0084010955661045</v>
      </c>
      <c r="F1724">
        <v>0.615590449985296</v>
      </c>
      <c r="G1724">
        <v>4</v>
      </c>
      <c r="H1724">
        <v>2</v>
      </c>
      <c r="I1724">
        <v>1</v>
      </c>
      <c r="J1724">
        <v>4</v>
      </c>
    </row>
    <row r="1725" spans="1:10" x14ac:dyDescent="0.25">
      <c r="A1725" t="s">
        <v>5752</v>
      </c>
      <c r="B1725">
        <v>1101</v>
      </c>
      <c r="C1725">
        <v>-0.35611844609603988</v>
      </c>
      <c r="D1725">
        <v>-0.26015720946304305</v>
      </c>
      <c r="E1725">
        <v>-1.3745045016181292</v>
      </c>
      <c r="F1725">
        <v>0.85832213734226492</v>
      </c>
      <c r="G1725">
        <v>3</v>
      </c>
      <c r="H1725">
        <v>3</v>
      </c>
      <c r="I1725">
        <v>1</v>
      </c>
      <c r="J1725">
        <v>4</v>
      </c>
    </row>
    <row r="1726" spans="1:10" x14ac:dyDescent="0.25">
      <c r="A1726" t="s">
        <v>5753</v>
      </c>
      <c r="B1726">
        <v>869</v>
      </c>
      <c r="C1726">
        <v>-0.59254499063179233</v>
      </c>
      <c r="D1726">
        <v>-8.5884960497091545E-2</v>
      </c>
      <c r="E1726">
        <v>-1.5723476028458918</v>
      </c>
      <c r="F1726">
        <v>1.2289462090795769</v>
      </c>
      <c r="G1726">
        <v>2</v>
      </c>
      <c r="H1726">
        <v>3</v>
      </c>
      <c r="I1726">
        <v>1</v>
      </c>
      <c r="J1726">
        <v>5</v>
      </c>
    </row>
    <row r="1727" spans="1:10" x14ac:dyDescent="0.25">
      <c r="A1727" t="s">
        <v>5754</v>
      </c>
      <c r="B1727">
        <v>621</v>
      </c>
      <c r="C1727">
        <v>-1.4695533122531281</v>
      </c>
      <c r="D1727">
        <v>-0.49566810764741875</v>
      </c>
      <c r="E1727">
        <v>-1.3542479805228105</v>
      </c>
      <c r="F1727">
        <v>0.96014784848325752</v>
      </c>
      <c r="G1727">
        <v>1</v>
      </c>
      <c r="H1727">
        <v>2</v>
      </c>
      <c r="I1727">
        <v>1</v>
      </c>
      <c r="J1727">
        <v>5</v>
      </c>
    </row>
    <row r="1728" spans="1:10" x14ac:dyDescent="0.25">
      <c r="A1728" t="s">
        <v>5755</v>
      </c>
      <c r="B1728">
        <v>499</v>
      </c>
      <c r="C1728">
        <v>-0.96175197574488613</v>
      </c>
      <c r="D1728">
        <v>-1.2284609716597183</v>
      </c>
      <c r="E1728">
        <v>-0.75084034602396166</v>
      </c>
      <c r="F1728">
        <v>0.13935790241165491</v>
      </c>
      <c r="G1728">
        <v>1</v>
      </c>
      <c r="H1728">
        <v>1</v>
      </c>
      <c r="I1728">
        <v>1</v>
      </c>
      <c r="J1728">
        <v>4</v>
      </c>
    </row>
    <row r="1729" spans="1:10" x14ac:dyDescent="0.25">
      <c r="A1729" t="s">
        <v>5756</v>
      </c>
      <c r="B1729">
        <v>739</v>
      </c>
      <c r="C1729">
        <v>-0.89836071811271301</v>
      </c>
      <c r="D1729">
        <v>-0.47033468333377487</v>
      </c>
      <c r="E1729">
        <v>-1.4816403310753654</v>
      </c>
      <c r="F1729">
        <v>0.49512545801338514</v>
      </c>
      <c r="G1729">
        <v>1</v>
      </c>
      <c r="H1729">
        <v>2</v>
      </c>
      <c r="I1729">
        <v>1</v>
      </c>
      <c r="J1729">
        <v>4</v>
      </c>
    </row>
    <row r="1730" spans="1:10" x14ac:dyDescent="0.25">
      <c r="A1730" t="s">
        <v>5757</v>
      </c>
      <c r="B1730">
        <v>730</v>
      </c>
      <c r="C1730">
        <v>-1.2702768710708638</v>
      </c>
      <c r="D1730">
        <v>-0.5705801232675507</v>
      </c>
      <c r="E1730">
        <v>-1.1222262373700946</v>
      </c>
      <c r="F1730">
        <v>0.42123454306024899</v>
      </c>
      <c r="G1730">
        <v>1</v>
      </c>
      <c r="H1730">
        <v>2</v>
      </c>
      <c r="I1730">
        <v>1</v>
      </c>
      <c r="J1730">
        <v>4</v>
      </c>
    </row>
    <row r="1731" spans="1:10" x14ac:dyDescent="0.25">
      <c r="A1731" t="s">
        <v>5758</v>
      </c>
      <c r="B1731">
        <v>1017</v>
      </c>
      <c r="C1731">
        <v>-0.55638175967922021</v>
      </c>
      <c r="D1731">
        <v>-0.684538476754734</v>
      </c>
      <c r="E1731">
        <v>-1.074460026928739</v>
      </c>
      <c r="F1731">
        <v>0.25999833213196422</v>
      </c>
      <c r="G1731">
        <v>2</v>
      </c>
      <c r="H1731">
        <v>2</v>
      </c>
      <c r="I1731">
        <v>1</v>
      </c>
      <c r="J1731">
        <v>4</v>
      </c>
    </row>
    <row r="1732" spans="1:10" x14ac:dyDescent="0.25">
      <c r="A1732" t="s">
        <v>5759</v>
      </c>
      <c r="B1732">
        <v>740</v>
      </c>
      <c r="C1732">
        <v>-1.2553837352353405</v>
      </c>
      <c r="D1732">
        <v>-0.62749860533444324</v>
      </c>
      <c r="E1732">
        <v>-0.41541648669277642</v>
      </c>
      <c r="F1732">
        <v>0.26798661550848457</v>
      </c>
      <c r="G1732">
        <v>1</v>
      </c>
      <c r="H1732">
        <v>2</v>
      </c>
      <c r="I1732">
        <v>2</v>
      </c>
      <c r="J1732">
        <v>4</v>
      </c>
    </row>
    <row r="1733" spans="1:10" x14ac:dyDescent="0.25">
      <c r="A1733" t="s">
        <v>5760</v>
      </c>
      <c r="B1733">
        <v>701</v>
      </c>
      <c r="C1733">
        <v>-0.46212441976582885</v>
      </c>
      <c r="D1733">
        <v>-0.78040486973960466</v>
      </c>
      <c r="E1733">
        <v>-0.79692026056938936</v>
      </c>
      <c r="F1733">
        <v>0.20528277742744325</v>
      </c>
      <c r="G1733">
        <v>2</v>
      </c>
      <c r="H1733">
        <v>2</v>
      </c>
      <c r="I1733">
        <v>1</v>
      </c>
      <c r="J1733">
        <v>4</v>
      </c>
    </row>
    <row r="1734" spans="1:10" x14ac:dyDescent="0.25">
      <c r="A1734" t="s">
        <v>5761</v>
      </c>
      <c r="B1734">
        <v>853</v>
      </c>
      <c r="C1734">
        <v>-0.60086812974389914</v>
      </c>
      <c r="D1734">
        <v>-0.77797148460224053</v>
      </c>
      <c r="E1734">
        <v>-0.43550289322325353</v>
      </c>
      <c r="F1734">
        <v>-0.31287342472575641</v>
      </c>
      <c r="G1734">
        <v>2</v>
      </c>
      <c r="H1734">
        <v>2</v>
      </c>
      <c r="I1734">
        <v>2</v>
      </c>
      <c r="J1734">
        <v>3</v>
      </c>
    </row>
    <row r="1735" spans="1:10" x14ac:dyDescent="0.25">
      <c r="A1735" t="s">
        <v>5762</v>
      </c>
      <c r="B1735">
        <v>596</v>
      </c>
      <c r="C1735">
        <v>-1.1264772756360384</v>
      </c>
      <c r="D1735">
        <v>-1.0231975937105411</v>
      </c>
      <c r="E1735">
        <v>-0.12104844189157382</v>
      </c>
      <c r="F1735">
        <v>-0.33511964703254715</v>
      </c>
      <c r="G1735">
        <v>1</v>
      </c>
      <c r="H1735">
        <v>1</v>
      </c>
      <c r="I1735">
        <v>3</v>
      </c>
      <c r="J1735">
        <v>3</v>
      </c>
    </row>
    <row r="1736" spans="1:10" x14ac:dyDescent="0.25">
      <c r="A1736" t="s">
        <v>5763</v>
      </c>
      <c r="B1736">
        <v>732</v>
      </c>
      <c r="C1736">
        <v>-1.1317851988120153</v>
      </c>
      <c r="D1736">
        <v>-1.2037694869978182</v>
      </c>
      <c r="E1736">
        <v>-0.88707795762606712</v>
      </c>
      <c r="F1736">
        <v>-0.24200386353766801</v>
      </c>
      <c r="G1736">
        <v>1</v>
      </c>
      <c r="H1736">
        <v>1</v>
      </c>
      <c r="I1736">
        <v>1</v>
      </c>
      <c r="J1736">
        <v>3</v>
      </c>
    </row>
    <row r="1737" spans="1:10" x14ac:dyDescent="0.25">
      <c r="A1737" t="s">
        <v>5764</v>
      </c>
      <c r="B1737">
        <v>934</v>
      </c>
      <c r="C1737">
        <v>-0.21867326440711757</v>
      </c>
      <c r="D1737">
        <v>-0.72327553334602146</v>
      </c>
      <c r="E1737">
        <v>-0.3673306131703849</v>
      </c>
      <c r="F1737">
        <v>-0.16497473471573779</v>
      </c>
      <c r="G1737">
        <v>3</v>
      </c>
      <c r="H1737">
        <v>2</v>
      </c>
      <c r="I1737">
        <v>2</v>
      </c>
      <c r="J1737">
        <v>3</v>
      </c>
    </row>
    <row r="1738" spans="1:10" x14ac:dyDescent="0.25">
      <c r="A1738" t="s">
        <v>5765</v>
      </c>
      <c r="B1738">
        <v>754</v>
      </c>
      <c r="C1738">
        <v>-0.21097596709858701</v>
      </c>
      <c r="D1738">
        <v>-0.87006113226321835</v>
      </c>
      <c r="E1738">
        <v>-0.89184616204604727</v>
      </c>
      <c r="F1738">
        <v>-0.70551041613262533</v>
      </c>
      <c r="G1738">
        <v>3</v>
      </c>
      <c r="H1738">
        <v>1</v>
      </c>
      <c r="I1738">
        <v>1</v>
      </c>
      <c r="J1738">
        <v>2</v>
      </c>
    </row>
    <row r="1739" spans="1:10" x14ac:dyDescent="0.25">
      <c r="A1739" t="s">
        <v>5766</v>
      </c>
      <c r="B1739">
        <v>9104</v>
      </c>
      <c r="C1739">
        <v>5.1831261193630018E-2</v>
      </c>
      <c r="D1739">
        <v>-0.77137021115259574</v>
      </c>
      <c r="E1739">
        <v>-1.4774328246509045</v>
      </c>
      <c r="F1739">
        <v>0.89296617840014614</v>
      </c>
      <c r="G1739">
        <v>4</v>
      </c>
      <c r="H1739">
        <v>2</v>
      </c>
      <c r="I1739">
        <v>1</v>
      </c>
      <c r="J1739">
        <v>5</v>
      </c>
    </row>
    <row r="1740" spans="1:10" x14ac:dyDescent="0.25">
      <c r="A1740" t="s">
        <v>5767</v>
      </c>
      <c r="B1740">
        <v>2589</v>
      </c>
      <c r="C1740">
        <v>-1.0673629702549652</v>
      </c>
      <c r="D1740">
        <v>-0.80098383658880801</v>
      </c>
      <c r="E1740">
        <v>-1.5585339790408324</v>
      </c>
      <c r="F1740">
        <v>0.72732377733807552</v>
      </c>
      <c r="G1740">
        <v>1</v>
      </c>
      <c r="H1740">
        <v>1</v>
      </c>
      <c r="I1740">
        <v>1</v>
      </c>
      <c r="J1740">
        <v>4</v>
      </c>
    </row>
    <row r="1741" spans="1:10" x14ac:dyDescent="0.25">
      <c r="A1741" t="s">
        <v>5768</v>
      </c>
      <c r="B1741">
        <v>490</v>
      </c>
      <c r="C1741">
        <v>-1.4318394029046315</v>
      </c>
      <c r="D1741">
        <v>-0.6151918361224411</v>
      </c>
      <c r="E1741">
        <v>-1.6776647287961599</v>
      </c>
      <c r="F1741">
        <v>1.1227335598464316</v>
      </c>
      <c r="G1741">
        <v>1</v>
      </c>
      <c r="H1741">
        <v>2</v>
      </c>
      <c r="I1741">
        <v>1</v>
      </c>
      <c r="J1741">
        <v>5</v>
      </c>
    </row>
    <row r="1742" spans="1:10" x14ac:dyDescent="0.25">
      <c r="A1742" t="s">
        <v>5769</v>
      </c>
      <c r="B1742">
        <v>685</v>
      </c>
      <c r="C1742">
        <v>-0.66244316685276228</v>
      </c>
      <c r="D1742">
        <v>-0.57264913648693005</v>
      </c>
      <c r="E1742">
        <v>-1.3921728207248583</v>
      </c>
      <c r="F1742">
        <v>0.78422716679584126</v>
      </c>
      <c r="G1742">
        <v>2</v>
      </c>
      <c r="H1742">
        <v>2</v>
      </c>
      <c r="I1742">
        <v>1</v>
      </c>
      <c r="J1742">
        <v>4</v>
      </c>
    </row>
    <row r="1743" spans="1:10" x14ac:dyDescent="0.25">
      <c r="A1743" t="s">
        <v>5770</v>
      </c>
      <c r="B1743">
        <v>1089</v>
      </c>
      <c r="C1743">
        <v>-0.19842337518322817</v>
      </c>
      <c r="D1743">
        <v>-0.19521119413360102</v>
      </c>
      <c r="E1743">
        <v>-1.3975365275672431</v>
      </c>
      <c r="F1743">
        <v>1.0361705131784398</v>
      </c>
      <c r="G1743">
        <v>3</v>
      </c>
      <c r="H1743">
        <v>3</v>
      </c>
      <c r="I1743">
        <v>1</v>
      </c>
      <c r="J1743">
        <v>5</v>
      </c>
    </row>
    <row r="1744" spans="1:10" x14ac:dyDescent="0.25">
      <c r="A1744" t="s">
        <v>5771</v>
      </c>
      <c r="B1744">
        <v>429</v>
      </c>
      <c r="C1744">
        <v>0.8785379225206873</v>
      </c>
      <c r="D1744">
        <v>-0.70238973473881106</v>
      </c>
      <c r="E1744">
        <v>-0.92125483300222433</v>
      </c>
      <c r="F1744">
        <v>0.42623095103344666</v>
      </c>
      <c r="G1744">
        <v>5</v>
      </c>
      <c r="H1744">
        <v>2</v>
      </c>
      <c r="I1744">
        <v>1</v>
      </c>
      <c r="J1744">
        <v>4</v>
      </c>
    </row>
    <row r="1745" spans="1:10" x14ac:dyDescent="0.25">
      <c r="A1745" t="s">
        <v>5772</v>
      </c>
      <c r="B1745">
        <v>642</v>
      </c>
      <c r="C1745">
        <v>0.46181221130342587</v>
      </c>
      <c r="D1745">
        <v>-0.17173113825501193</v>
      </c>
      <c r="E1745">
        <v>-1.0368801186237673</v>
      </c>
      <c r="F1745">
        <v>0.71651752710653371</v>
      </c>
      <c r="G1745">
        <v>4</v>
      </c>
      <c r="H1745">
        <v>3</v>
      </c>
      <c r="I1745">
        <v>1</v>
      </c>
      <c r="J1745">
        <v>4</v>
      </c>
    </row>
    <row r="1746" spans="1:10" x14ac:dyDescent="0.25">
      <c r="A1746" t="s">
        <v>5773</v>
      </c>
      <c r="B1746">
        <v>2738</v>
      </c>
      <c r="C1746">
        <v>-0.17569790431595697</v>
      </c>
      <c r="D1746">
        <v>-1.2448779952850813</v>
      </c>
      <c r="E1746">
        <v>-1.0503427647681269</v>
      </c>
      <c r="F1746">
        <v>0.68099708479818755</v>
      </c>
      <c r="G1746">
        <v>3</v>
      </c>
      <c r="H1746">
        <v>1</v>
      </c>
      <c r="I1746">
        <v>1</v>
      </c>
      <c r="J1746">
        <v>4</v>
      </c>
    </row>
    <row r="1747" spans="1:10" x14ac:dyDescent="0.25">
      <c r="A1747" t="s">
        <v>5774</v>
      </c>
      <c r="B1747">
        <v>4137</v>
      </c>
      <c r="C1747">
        <v>9.1690145352507579E-2</v>
      </c>
      <c r="D1747">
        <v>-1.3444718534184896</v>
      </c>
      <c r="E1747">
        <v>-1.3609577574098526</v>
      </c>
      <c r="F1747">
        <v>1.3456208381230992</v>
      </c>
      <c r="G1747">
        <v>4</v>
      </c>
      <c r="H1747">
        <v>1</v>
      </c>
      <c r="I1747">
        <v>1</v>
      </c>
      <c r="J1747">
        <v>5</v>
      </c>
    </row>
    <row r="1748" spans="1:10" x14ac:dyDescent="0.25">
      <c r="A1748" t="s">
        <v>5775</v>
      </c>
      <c r="B1748">
        <v>3314</v>
      </c>
      <c r="C1748">
        <v>-4.6170755354191795E-3</v>
      </c>
      <c r="D1748">
        <v>-1.4281662028555735</v>
      </c>
      <c r="E1748">
        <v>-1.4943561925115327</v>
      </c>
      <c r="F1748">
        <v>0.86117868987948198</v>
      </c>
      <c r="G1748">
        <v>4</v>
      </c>
      <c r="H1748">
        <v>1</v>
      </c>
      <c r="I1748">
        <v>1</v>
      </c>
      <c r="J1748">
        <v>4</v>
      </c>
    </row>
    <row r="1749" spans="1:10" x14ac:dyDescent="0.25">
      <c r="A1749" t="s">
        <v>5776</v>
      </c>
      <c r="B1749">
        <v>2946</v>
      </c>
      <c r="C1749">
        <v>-0.26728707249674916</v>
      </c>
      <c r="D1749">
        <v>-1.3624172521234037</v>
      </c>
      <c r="E1749">
        <v>-1.5518461931205656</v>
      </c>
      <c r="F1749">
        <v>1.0612612270708583</v>
      </c>
      <c r="G1749">
        <v>3</v>
      </c>
      <c r="H1749">
        <v>1</v>
      </c>
      <c r="I1749">
        <v>1</v>
      </c>
      <c r="J1749">
        <v>5</v>
      </c>
    </row>
    <row r="1750" spans="1:10" x14ac:dyDescent="0.25">
      <c r="A1750" t="s">
        <v>5777</v>
      </c>
      <c r="B1750">
        <v>960</v>
      </c>
      <c r="C1750">
        <v>0.45964875542702871</v>
      </c>
      <c r="D1750">
        <v>-1.0997430042503697</v>
      </c>
      <c r="E1750">
        <v>-1.341213662892649</v>
      </c>
      <c r="F1750">
        <v>0.25250046898353384</v>
      </c>
      <c r="G1750">
        <v>4</v>
      </c>
      <c r="H1750">
        <v>1</v>
      </c>
      <c r="I1750">
        <v>1</v>
      </c>
      <c r="J1750">
        <v>4</v>
      </c>
    </row>
    <row r="1751" spans="1:10" x14ac:dyDescent="0.25">
      <c r="A1751" t="s">
        <v>5778</v>
      </c>
      <c r="B1751">
        <v>1155</v>
      </c>
      <c r="C1751">
        <v>-0.55332967285771528</v>
      </c>
      <c r="D1751">
        <v>-0.29769549339868828</v>
      </c>
      <c r="E1751">
        <v>-1.5006030570537838</v>
      </c>
      <c r="F1751">
        <v>1.2324853231809527</v>
      </c>
      <c r="G1751">
        <v>2</v>
      </c>
      <c r="H1751">
        <v>3</v>
      </c>
      <c r="I1751">
        <v>1</v>
      </c>
      <c r="J1751">
        <v>5</v>
      </c>
    </row>
    <row r="1752" spans="1:10" x14ac:dyDescent="0.25">
      <c r="A1752" t="s">
        <v>5779</v>
      </c>
      <c r="B1752">
        <v>1160</v>
      </c>
      <c r="C1752">
        <v>1.2505044508374976</v>
      </c>
      <c r="D1752">
        <v>-0.72633566003901073</v>
      </c>
      <c r="E1752">
        <v>-0.50412703859100005</v>
      </c>
      <c r="F1752">
        <v>0.44167120351029088</v>
      </c>
      <c r="G1752">
        <v>5</v>
      </c>
      <c r="H1752">
        <v>2</v>
      </c>
      <c r="I1752">
        <v>2</v>
      </c>
      <c r="J1752">
        <v>4</v>
      </c>
    </row>
    <row r="1753" spans="1:10" x14ac:dyDescent="0.25">
      <c r="A1753" t="s">
        <v>5780</v>
      </c>
      <c r="B1753">
        <v>321</v>
      </c>
      <c r="C1753">
        <v>-0.54950378194484029</v>
      </c>
      <c r="D1753">
        <v>-0.78997437876219312</v>
      </c>
      <c r="E1753">
        <v>-1.9785005895089613</v>
      </c>
      <c r="F1753">
        <v>2.1986960220598464</v>
      </c>
      <c r="G1753">
        <v>2</v>
      </c>
      <c r="H1753">
        <v>2</v>
      </c>
      <c r="I1753">
        <v>1</v>
      </c>
      <c r="J1753">
        <v>5</v>
      </c>
    </row>
    <row r="1754" spans="1:10" x14ac:dyDescent="0.25">
      <c r="A1754" t="s">
        <v>5781</v>
      </c>
      <c r="B1754">
        <v>945</v>
      </c>
      <c r="C1754">
        <v>0.59569690429078137</v>
      </c>
      <c r="D1754">
        <v>-0.45129339771295179</v>
      </c>
      <c r="E1754">
        <v>-0.71640987724892546</v>
      </c>
      <c r="F1754">
        <v>0.425048879655613</v>
      </c>
      <c r="G1754">
        <v>4</v>
      </c>
      <c r="H1754">
        <v>2</v>
      </c>
      <c r="I1754">
        <v>2</v>
      </c>
      <c r="J1754">
        <v>4</v>
      </c>
    </row>
    <row r="1755" spans="1:10" x14ac:dyDescent="0.25">
      <c r="A1755" t="s">
        <v>5782</v>
      </c>
      <c r="B1755">
        <v>719</v>
      </c>
      <c r="C1755">
        <v>-7.7542874614248636E-2</v>
      </c>
      <c r="D1755">
        <v>-1.0088641711582953</v>
      </c>
      <c r="E1755">
        <v>-1.6407190205605524</v>
      </c>
      <c r="F1755">
        <v>1.8408101992471564</v>
      </c>
      <c r="G1755">
        <v>3</v>
      </c>
      <c r="H1755">
        <v>1</v>
      </c>
      <c r="I1755">
        <v>1</v>
      </c>
      <c r="J1755">
        <v>5</v>
      </c>
    </row>
    <row r="1756" spans="1:10" x14ac:dyDescent="0.25">
      <c r="A1756" t="s">
        <v>5783</v>
      </c>
      <c r="B1756">
        <v>31</v>
      </c>
      <c r="C1756">
        <v>-0.21345528241305989</v>
      </c>
      <c r="D1756">
        <v>-1.1669373019897715</v>
      </c>
      <c r="E1756">
        <v>-1.3384574530715578</v>
      </c>
      <c r="F1756">
        <v>0.8465692728755656</v>
      </c>
      <c r="G1756">
        <v>3</v>
      </c>
      <c r="H1756">
        <v>1</v>
      </c>
      <c r="I1756">
        <v>1</v>
      </c>
      <c r="J1756">
        <v>4</v>
      </c>
    </row>
    <row r="1757" spans="1:10" x14ac:dyDescent="0.25">
      <c r="A1757" t="s">
        <v>5784</v>
      </c>
      <c r="B1757">
        <v>1334</v>
      </c>
      <c r="C1757">
        <v>-0.34766995759248226</v>
      </c>
      <c r="D1757">
        <v>-1.4725930376596397</v>
      </c>
      <c r="E1757">
        <v>-1.6515072982909951</v>
      </c>
      <c r="F1757">
        <v>0.95122486296338349</v>
      </c>
      <c r="G1757">
        <v>3</v>
      </c>
      <c r="H1757">
        <v>1</v>
      </c>
      <c r="I1757">
        <v>1</v>
      </c>
      <c r="J1757">
        <v>5</v>
      </c>
    </row>
    <row r="1758" spans="1:10" x14ac:dyDescent="0.25">
      <c r="A1758" t="s">
        <v>5785</v>
      </c>
      <c r="B1758">
        <v>1329</v>
      </c>
      <c r="C1758">
        <v>-0.21131398024075371</v>
      </c>
      <c r="D1758">
        <v>-1.4651541993926274</v>
      </c>
      <c r="E1758">
        <v>-1.8716258582286769</v>
      </c>
      <c r="F1758">
        <v>1.1186622668423405</v>
      </c>
      <c r="G1758">
        <v>3</v>
      </c>
      <c r="H1758">
        <v>1</v>
      </c>
      <c r="I1758">
        <v>1</v>
      </c>
      <c r="J1758">
        <v>5</v>
      </c>
    </row>
    <row r="1759" spans="1:10" x14ac:dyDescent="0.25">
      <c r="A1759" t="s">
        <v>5786</v>
      </c>
      <c r="B1759">
        <v>1721</v>
      </c>
      <c r="C1759">
        <v>-1.1561071183077241</v>
      </c>
      <c r="D1759">
        <v>-0.91699823174428419</v>
      </c>
      <c r="E1759">
        <v>-1.524083007171551</v>
      </c>
      <c r="F1759">
        <v>0.11107739198719974</v>
      </c>
      <c r="G1759">
        <v>1</v>
      </c>
      <c r="H1759">
        <v>1</v>
      </c>
      <c r="I1759">
        <v>1</v>
      </c>
      <c r="J1759">
        <v>4</v>
      </c>
    </row>
    <row r="1760" spans="1:10" x14ac:dyDescent="0.25">
      <c r="A1760" t="s">
        <v>5787</v>
      </c>
      <c r="B1760">
        <v>729</v>
      </c>
      <c r="C1760">
        <v>-0.7132994790493552</v>
      </c>
      <c r="D1760">
        <v>-0.59893038075815519</v>
      </c>
      <c r="E1760">
        <v>-1.6420748412856976</v>
      </c>
      <c r="F1760">
        <v>1.1164647636555973</v>
      </c>
      <c r="G1760">
        <v>2</v>
      </c>
      <c r="H1760">
        <v>2</v>
      </c>
      <c r="I1760">
        <v>1</v>
      </c>
      <c r="J1760">
        <v>5</v>
      </c>
    </row>
    <row r="1761" spans="1:10" x14ac:dyDescent="0.25">
      <c r="A1761" t="s">
        <v>5788</v>
      </c>
      <c r="B1761">
        <v>1906</v>
      </c>
      <c r="C1761">
        <v>-0.19511922701246487</v>
      </c>
      <c r="D1761">
        <v>-0.40758302739729918</v>
      </c>
      <c r="E1761">
        <v>-1.3700331771249603</v>
      </c>
      <c r="F1761">
        <v>1.4387950573171782</v>
      </c>
      <c r="G1761">
        <v>3</v>
      </c>
      <c r="H1761">
        <v>3</v>
      </c>
      <c r="I1761">
        <v>1</v>
      </c>
      <c r="J1761">
        <v>5</v>
      </c>
    </row>
    <row r="1762" spans="1:10" x14ac:dyDescent="0.25">
      <c r="A1762" t="s">
        <v>5789</v>
      </c>
      <c r="B1762">
        <v>1922</v>
      </c>
      <c r="C1762">
        <v>0.57604972623385864</v>
      </c>
      <c r="D1762">
        <v>4.5846935959496488E-2</v>
      </c>
      <c r="E1762">
        <v>-1.4922007651930536</v>
      </c>
      <c r="F1762">
        <v>1.2041305984325734</v>
      </c>
      <c r="G1762">
        <v>4</v>
      </c>
      <c r="H1762">
        <v>4</v>
      </c>
      <c r="I1762">
        <v>1</v>
      </c>
      <c r="J1762">
        <v>5</v>
      </c>
    </row>
    <row r="1763" spans="1:10" x14ac:dyDescent="0.25">
      <c r="A1763" t="s">
        <v>5790</v>
      </c>
      <c r="B1763">
        <v>1022</v>
      </c>
      <c r="C1763">
        <v>-0.19252072133307141</v>
      </c>
      <c r="D1763">
        <v>-0.74372327643162439</v>
      </c>
      <c r="E1763">
        <v>-1.0358404652448814</v>
      </c>
      <c r="F1763">
        <v>1.5011118879296679</v>
      </c>
      <c r="G1763">
        <v>3</v>
      </c>
      <c r="H1763">
        <v>2</v>
      </c>
      <c r="I1763">
        <v>1</v>
      </c>
      <c r="J1763">
        <v>5</v>
      </c>
    </row>
    <row r="1764" spans="1:10" x14ac:dyDescent="0.25">
      <c r="A1764" t="s">
        <v>5791</v>
      </c>
      <c r="B1764">
        <v>540</v>
      </c>
      <c r="C1764">
        <v>-0.59428070472819183</v>
      </c>
      <c r="D1764">
        <v>-0.35060765619923767</v>
      </c>
      <c r="E1764">
        <v>-0.81667365663125646</v>
      </c>
      <c r="F1764">
        <v>0.27810314030814542</v>
      </c>
      <c r="G1764">
        <v>2</v>
      </c>
      <c r="H1764">
        <v>3</v>
      </c>
      <c r="I1764">
        <v>1</v>
      </c>
      <c r="J1764">
        <v>4</v>
      </c>
    </row>
    <row r="1765" spans="1:10" x14ac:dyDescent="0.25">
      <c r="A1765" t="s">
        <v>5792</v>
      </c>
      <c r="B1765">
        <v>613</v>
      </c>
      <c r="C1765">
        <v>-0.98512472844982568</v>
      </c>
      <c r="D1765">
        <v>-0.79261645739843511</v>
      </c>
      <c r="E1765">
        <v>-1.0197703467512014</v>
      </c>
      <c r="F1765">
        <v>0.13542502270145743</v>
      </c>
      <c r="G1765">
        <v>1</v>
      </c>
      <c r="H1765">
        <v>2</v>
      </c>
      <c r="I1765">
        <v>1</v>
      </c>
      <c r="J1765">
        <v>4</v>
      </c>
    </row>
    <row r="1766" spans="1:10" x14ac:dyDescent="0.25">
      <c r="A1766" t="s">
        <v>5793</v>
      </c>
      <c r="B1766">
        <v>664</v>
      </c>
      <c r="C1766">
        <v>-1.0295583614984105</v>
      </c>
      <c r="D1766">
        <v>-1.030070989542051</v>
      </c>
      <c r="E1766">
        <v>-1.0423835051983403</v>
      </c>
      <c r="F1766">
        <v>-0.27131424581626928</v>
      </c>
      <c r="G1766">
        <v>1</v>
      </c>
      <c r="H1766">
        <v>1</v>
      </c>
      <c r="I1766">
        <v>1</v>
      </c>
      <c r="J1766">
        <v>3</v>
      </c>
    </row>
    <row r="1767" spans="1:10" x14ac:dyDescent="0.25">
      <c r="A1767" t="s">
        <v>5794</v>
      </c>
      <c r="B1767">
        <v>1167</v>
      </c>
      <c r="C1767">
        <v>-0.78082027096875417</v>
      </c>
      <c r="D1767">
        <v>-0.70534940757374631</v>
      </c>
      <c r="E1767">
        <v>-1.7123646418880158</v>
      </c>
      <c r="F1767">
        <v>0.48093657519282584</v>
      </c>
      <c r="G1767">
        <v>2</v>
      </c>
      <c r="H1767">
        <v>2</v>
      </c>
      <c r="I1767">
        <v>1</v>
      </c>
      <c r="J1767">
        <v>4</v>
      </c>
    </row>
    <row r="1768" spans="1:10" x14ac:dyDescent="0.25">
      <c r="A1768" t="s">
        <v>5795</v>
      </c>
      <c r="B1768">
        <v>2210</v>
      </c>
      <c r="C1768">
        <v>-1.2467988789137667</v>
      </c>
      <c r="D1768">
        <v>-1.1180841211863728</v>
      </c>
      <c r="E1768">
        <v>-1.6908454703217763</v>
      </c>
      <c r="F1768">
        <v>5.1067373376053299E-2</v>
      </c>
      <c r="G1768">
        <v>1</v>
      </c>
      <c r="H1768">
        <v>1</v>
      </c>
      <c r="I1768">
        <v>1</v>
      </c>
      <c r="J1768">
        <v>4</v>
      </c>
    </row>
    <row r="1769" spans="1:10" x14ac:dyDescent="0.25">
      <c r="A1769" t="s">
        <v>5796</v>
      </c>
      <c r="B1769">
        <v>7703</v>
      </c>
      <c r="C1769">
        <v>-0.99852157021351073</v>
      </c>
      <c r="D1769">
        <v>-0.57631728581899144</v>
      </c>
      <c r="E1769">
        <v>-1.2776516676876635</v>
      </c>
      <c r="F1769">
        <v>1.0017306565697872</v>
      </c>
      <c r="G1769">
        <v>1</v>
      </c>
      <c r="H1769">
        <v>2</v>
      </c>
      <c r="I1769">
        <v>1</v>
      </c>
      <c r="J1769">
        <v>5</v>
      </c>
    </row>
    <row r="1770" spans="1:10" x14ac:dyDescent="0.25">
      <c r="A1770" t="s">
        <v>5797</v>
      </c>
      <c r="B1770">
        <v>3752</v>
      </c>
      <c r="C1770">
        <v>9.5926799400858076E-3</v>
      </c>
      <c r="D1770">
        <v>-0.98759517306668143</v>
      </c>
      <c r="E1770">
        <v>-1.570982849108473</v>
      </c>
      <c r="F1770">
        <v>1.1977031101389461</v>
      </c>
      <c r="G1770">
        <v>4</v>
      </c>
      <c r="H1770">
        <v>1</v>
      </c>
      <c r="I1770">
        <v>1</v>
      </c>
      <c r="J1770">
        <v>5</v>
      </c>
    </row>
    <row r="1771" spans="1:10" x14ac:dyDescent="0.25">
      <c r="A1771" t="s">
        <v>5798</v>
      </c>
      <c r="B1771">
        <v>2634</v>
      </c>
      <c r="C1771">
        <v>-0.14621639408725004</v>
      </c>
      <c r="D1771">
        <v>-0.58567327569399752</v>
      </c>
      <c r="E1771">
        <v>-1.4507390380660554</v>
      </c>
      <c r="F1771">
        <v>1.4578222063791835</v>
      </c>
      <c r="G1771">
        <v>3</v>
      </c>
      <c r="H1771">
        <v>2</v>
      </c>
      <c r="I1771">
        <v>1</v>
      </c>
      <c r="J1771">
        <v>5</v>
      </c>
    </row>
    <row r="1772" spans="1:10" x14ac:dyDescent="0.25">
      <c r="A1772" t="s">
        <v>5799</v>
      </c>
      <c r="B1772">
        <v>4124</v>
      </c>
      <c r="C1772">
        <v>0.81140060718119089</v>
      </c>
      <c r="D1772">
        <v>-0.79271011845974249</v>
      </c>
      <c r="E1772">
        <v>-0.69630068555062286</v>
      </c>
      <c r="F1772">
        <v>1.3349303254496447</v>
      </c>
      <c r="G1772">
        <v>5</v>
      </c>
      <c r="H1772">
        <v>2</v>
      </c>
      <c r="I1772">
        <v>2</v>
      </c>
      <c r="J1772">
        <v>5</v>
      </c>
    </row>
    <row r="1773" spans="1:10" x14ac:dyDescent="0.25">
      <c r="A1773" t="s">
        <v>5800</v>
      </c>
      <c r="B1773">
        <v>3146</v>
      </c>
      <c r="C1773">
        <v>-0.3286502986962021</v>
      </c>
      <c r="D1773">
        <v>-0.44902600802659559</v>
      </c>
      <c r="E1773">
        <v>-1.3038749136430063</v>
      </c>
      <c r="F1773">
        <v>1.4133767061661171</v>
      </c>
      <c r="G1773">
        <v>3</v>
      </c>
      <c r="H1773">
        <v>2</v>
      </c>
      <c r="I1773">
        <v>1</v>
      </c>
      <c r="J1773">
        <v>5</v>
      </c>
    </row>
    <row r="1774" spans="1:10" x14ac:dyDescent="0.25">
      <c r="A1774" t="s">
        <v>5801</v>
      </c>
      <c r="B1774">
        <v>5334</v>
      </c>
      <c r="C1774">
        <v>-0.56537942501626892</v>
      </c>
      <c r="D1774">
        <v>-0.37901110386251319</v>
      </c>
      <c r="E1774">
        <v>-1.2683209717754209</v>
      </c>
      <c r="F1774">
        <v>1.3718440125635007</v>
      </c>
      <c r="G1774">
        <v>2</v>
      </c>
      <c r="H1774">
        <v>3</v>
      </c>
      <c r="I1774">
        <v>1</v>
      </c>
      <c r="J1774">
        <v>5</v>
      </c>
    </row>
    <row r="1775" spans="1:10" x14ac:dyDescent="0.25">
      <c r="A1775" t="s">
        <v>5802</v>
      </c>
      <c r="B1775">
        <v>4781</v>
      </c>
      <c r="C1775">
        <v>-0.83142774284108245</v>
      </c>
      <c r="D1775">
        <v>-0.63608309245379546</v>
      </c>
      <c r="E1775">
        <v>-1.4958237747962198</v>
      </c>
      <c r="F1775">
        <v>1.1954284144276139</v>
      </c>
      <c r="G1775">
        <v>1</v>
      </c>
      <c r="H1775">
        <v>2</v>
      </c>
      <c r="I1775">
        <v>1</v>
      </c>
      <c r="J1775">
        <v>5</v>
      </c>
    </row>
    <row r="1776" spans="1:10" x14ac:dyDescent="0.25">
      <c r="A1776" t="s">
        <v>5803</v>
      </c>
      <c r="B1776">
        <v>6309</v>
      </c>
      <c r="C1776">
        <v>-0.33500373075340584</v>
      </c>
      <c r="D1776">
        <v>-0.72580045265365811</v>
      </c>
      <c r="E1776">
        <v>-1.6588221281483135</v>
      </c>
      <c r="F1776">
        <v>1.4165502711002129</v>
      </c>
      <c r="G1776">
        <v>3</v>
      </c>
      <c r="H1776">
        <v>2</v>
      </c>
      <c r="I1776">
        <v>1</v>
      </c>
      <c r="J1776">
        <v>5</v>
      </c>
    </row>
    <row r="1777" spans="1:10" x14ac:dyDescent="0.25">
      <c r="A1777" t="s">
        <v>5804</v>
      </c>
      <c r="B1777">
        <v>8910</v>
      </c>
      <c r="C1777">
        <v>-0.46576263581825117</v>
      </c>
      <c r="D1777">
        <v>-0.93660694599668659</v>
      </c>
      <c r="E1777">
        <v>-1.7202138999542793</v>
      </c>
      <c r="F1777">
        <v>1.1487380989258231</v>
      </c>
      <c r="G1777">
        <v>2</v>
      </c>
      <c r="H1777">
        <v>1</v>
      </c>
      <c r="I1777">
        <v>1</v>
      </c>
      <c r="J1777">
        <v>5</v>
      </c>
    </row>
    <row r="1778" spans="1:10" x14ac:dyDescent="0.25">
      <c r="A1778" t="s">
        <v>5805</v>
      </c>
      <c r="B1778">
        <v>5321</v>
      </c>
      <c r="C1778">
        <v>-1.0869209066921706</v>
      </c>
      <c r="D1778">
        <v>-0.90643397622370758</v>
      </c>
      <c r="E1778">
        <v>-0.93345555570643979</v>
      </c>
      <c r="F1778">
        <v>0.55043356707787106</v>
      </c>
      <c r="G1778">
        <v>1</v>
      </c>
      <c r="H1778">
        <v>1</v>
      </c>
      <c r="I1778">
        <v>1</v>
      </c>
      <c r="J1778">
        <v>4</v>
      </c>
    </row>
    <row r="1779" spans="1:10" x14ac:dyDescent="0.25">
      <c r="A1779" t="s">
        <v>5806</v>
      </c>
      <c r="B1779">
        <v>547</v>
      </c>
      <c r="C1779">
        <v>-0.50638324620514685</v>
      </c>
      <c r="D1779">
        <v>-0.98783653099203861</v>
      </c>
      <c r="E1779">
        <v>-0.20695780056591317</v>
      </c>
      <c r="F1779">
        <v>-1.1208395766810968</v>
      </c>
      <c r="G1779">
        <v>2</v>
      </c>
      <c r="H1779">
        <v>1</v>
      </c>
      <c r="I1779">
        <v>3</v>
      </c>
      <c r="J1779">
        <v>1</v>
      </c>
    </row>
    <row r="1780" spans="1:10" x14ac:dyDescent="0.25">
      <c r="A1780" t="s">
        <v>5807</v>
      </c>
      <c r="B1780">
        <v>933</v>
      </c>
      <c r="C1780">
        <v>-0.94324579194777458</v>
      </c>
      <c r="D1780">
        <v>-1.3237898370441015</v>
      </c>
      <c r="E1780">
        <v>-0.59763434647800528</v>
      </c>
      <c r="F1780">
        <v>-0.60152936164900273</v>
      </c>
      <c r="G1780">
        <v>1</v>
      </c>
      <c r="H1780">
        <v>1</v>
      </c>
      <c r="I1780">
        <v>2</v>
      </c>
      <c r="J1780">
        <v>2</v>
      </c>
    </row>
    <row r="1781" spans="1:10" x14ac:dyDescent="0.25">
      <c r="A1781" t="s">
        <v>5808</v>
      </c>
      <c r="B1781">
        <v>553</v>
      </c>
      <c r="C1781">
        <v>-0.17207918790646134</v>
      </c>
      <c r="D1781">
        <v>-0.62685015803837141</v>
      </c>
      <c r="E1781">
        <v>0.15137140575617836</v>
      </c>
      <c r="F1781">
        <v>-0.77116033735608858</v>
      </c>
      <c r="G1781">
        <v>3</v>
      </c>
      <c r="H1781">
        <v>2</v>
      </c>
      <c r="I1781">
        <v>4</v>
      </c>
      <c r="J1781">
        <v>2</v>
      </c>
    </row>
    <row r="1782" spans="1:10" x14ac:dyDescent="0.25">
      <c r="A1782" t="s">
        <v>5809</v>
      </c>
      <c r="B1782">
        <v>610</v>
      </c>
      <c r="C1782">
        <v>3.4695604412568387E-2</v>
      </c>
      <c r="D1782">
        <v>-0.3919924286473484</v>
      </c>
      <c r="E1782">
        <v>0.39186143065475504</v>
      </c>
      <c r="F1782">
        <v>-0.60306037332105289</v>
      </c>
      <c r="G1782">
        <v>4</v>
      </c>
      <c r="H1782">
        <v>3</v>
      </c>
      <c r="I1782">
        <v>4</v>
      </c>
      <c r="J1782">
        <v>2</v>
      </c>
    </row>
    <row r="1783" spans="1:10" x14ac:dyDescent="0.25">
      <c r="A1783" t="s">
        <v>5810</v>
      </c>
      <c r="B1783">
        <v>477</v>
      </c>
      <c r="C1783">
        <v>1.3299501175827362</v>
      </c>
      <c r="D1783">
        <v>0.37664677395575646</v>
      </c>
      <c r="E1783">
        <v>0.74311368076242756</v>
      </c>
      <c r="F1783">
        <v>-0.69832049235416593</v>
      </c>
      <c r="G1783">
        <v>5</v>
      </c>
      <c r="H1783">
        <v>4</v>
      </c>
      <c r="I1783">
        <v>5</v>
      </c>
      <c r="J1783">
        <v>2</v>
      </c>
    </row>
    <row r="1784" spans="1:10" x14ac:dyDescent="0.25">
      <c r="A1784" t="s">
        <v>5811</v>
      </c>
      <c r="B1784">
        <v>446</v>
      </c>
      <c r="C1784">
        <v>0.37628302787769718</v>
      </c>
      <c r="D1784">
        <v>0.5420041081389434</v>
      </c>
      <c r="E1784">
        <v>8.8801722970000413E-3</v>
      </c>
      <c r="F1784">
        <v>-0.82830465629632699</v>
      </c>
      <c r="G1784">
        <v>4</v>
      </c>
      <c r="H1784">
        <v>4</v>
      </c>
      <c r="I1784">
        <v>3</v>
      </c>
      <c r="J1784">
        <v>2</v>
      </c>
    </row>
    <row r="1785" spans="1:10" x14ac:dyDescent="0.25">
      <c r="A1785" t="s">
        <v>5812</v>
      </c>
      <c r="B1785">
        <v>643</v>
      </c>
      <c r="C1785">
        <v>0.30405966945444274</v>
      </c>
      <c r="D1785">
        <v>-0.37559837549838937</v>
      </c>
      <c r="E1785">
        <v>0.91551238407479008</v>
      </c>
      <c r="F1785">
        <v>-0.99954132522106809</v>
      </c>
      <c r="G1785">
        <v>4</v>
      </c>
      <c r="H1785">
        <v>3</v>
      </c>
      <c r="I1785">
        <v>5</v>
      </c>
      <c r="J1785">
        <v>1</v>
      </c>
    </row>
    <row r="1786" spans="1:10" x14ac:dyDescent="0.25">
      <c r="A1786" t="s">
        <v>5813</v>
      </c>
      <c r="B1786">
        <v>673</v>
      </c>
      <c r="C1786">
        <v>0.15891580656902632</v>
      </c>
      <c r="D1786">
        <v>-0.47641281590366591</v>
      </c>
      <c r="E1786">
        <v>0.8075675854191785</v>
      </c>
      <c r="F1786">
        <v>-1.2304452536763892</v>
      </c>
      <c r="G1786">
        <v>4</v>
      </c>
      <c r="H1786">
        <v>2</v>
      </c>
      <c r="I1786">
        <v>5</v>
      </c>
      <c r="J1786">
        <v>1</v>
      </c>
    </row>
    <row r="1787" spans="1:10" x14ac:dyDescent="0.25">
      <c r="A1787" t="s">
        <v>5814</v>
      </c>
      <c r="B1787">
        <v>465</v>
      </c>
      <c r="C1787">
        <v>0.75000103076941049</v>
      </c>
      <c r="D1787">
        <v>0.58174778030531271</v>
      </c>
      <c r="E1787">
        <v>-0.25438784200890868</v>
      </c>
      <c r="F1787">
        <v>-1.3376420233816064</v>
      </c>
      <c r="G1787">
        <v>4</v>
      </c>
      <c r="H1787">
        <v>4</v>
      </c>
      <c r="I1787">
        <v>3</v>
      </c>
      <c r="J1787">
        <v>1</v>
      </c>
    </row>
    <row r="1788" spans="1:10" x14ac:dyDescent="0.25">
      <c r="A1788" t="s">
        <v>5815</v>
      </c>
      <c r="B1788">
        <v>726</v>
      </c>
      <c r="C1788">
        <v>0.28387767057723656</v>
      </c>
      <c r="D1788">
        <v>-0.36830576619405564</v>
      </c>
      <c r="E1788">
        <v>0.43595120111956698</v>
      </c>
      <c r="F1788">
        <v>-0.98441029211765974</v>
      </c>
      <c r="G1788">
        <v>4</v>
      </c>
      <c r="H1788">
        <v>3</v>
      </c>
      <c r="I1788">
        <v>4</v>
      </c>
      <c r="J1788">
        <v>1</v>
      </c>
    </row>
    <row r="1789" spans="1:10" x14ac:dyDescent="0.25">
      <c r="A1789" t="s">
        <v>5816</v>
      </c>
      <c r="B1789">
        <v>744</v>
      </c>
      <c r="C1789">
        <v>-0.39876734444478679</v>
      </c>
      <c r="D1789">
        <v>-1.0063144239333799</v>
      </c>
      <c r="E1789">
        <v>-0.38681743258513634</v>
      </c>
      <c r="F1789">
        <v>-0.60119763914648006</v>
      </c>
      <c r="G1789">
        <v>3</v>
      </c>
      <c r="H1789">
        <v>1</v>
      </c>
      <c r="I1789">
        <v>2</v>
      </c>
      <c r="J1789">
        <v>2</v>
      </c>
    </row>
    <row r="1790" spans="1:10" x14ac:dyDescent="0.25">
      <c r="A1790" t="s">
        <v>5817</v>
      </c>
      <c r="B1790">
        <v>1171</v>
      </c>
      <c r="C1790">
        <v>-1.1071715089264382</v>
      </c>
      <c r="D1790">
        <v>-0.98892578437718082</v>
      </c>
      <c r="E1790">
        <v>-0.44223438045870156</v>
      </c>
      <c r="F1790">
        <v>-0.82694557223364484</v>
      </c>
      <c r="G1790">
        <v>1</v>
      </c>
      <c r="H1790">
        <v>1</v>
      </c>
      <c r="I1790">
        <v>2</v>
      </c>
      <c r="J1790">
        <v>2</v>
      </c>
    </row>
    <row r="1791" spans="1:10" x14ac:dyDescent="0.25">
      <c r="A1791" t="s">
        <v>5818</v>
      </c>
      <c r="B1791">
        <v>2338</v>
      </c>
      <c r="C1791">
        <v>-0.21879098211985343</v>
      </c>
      <c r="D1791">
        <v>-1.2826076478281252</v>
      </c>
      <c r="E1791">
        <v>1.3535317663889972</v>
      </c>
      <c r="F1791">
        <v>-0.83999708189296085</v>
      </c>
      <c r="G1791">
        <v>3</v>
      </c>
      <c r="H1791">
        <v>1</v>
      </c>
      <c r="I1791">
        <v>5</v>
      </c>
      <c r="J1791">
        <v>2</v>
      </c>
    </row>
    <row r="1792" spans="1:10" x14ac:dyDescent="0.25">
      <c r="A1792" t="s">
        <v>5819</v>
      </c>
      <c r="B1792">
        <v>548</v>
      </c>
      <c r="C1792">
        <v>-0.71403888839752205</v>
      </c>
      <c r="D1792">
        <v>-1.4083009771426447</v>
      </c>
      <c r="E1792">
        <v>-0.76993084285168545</v>
      </c>
      <c r="F1792">
        <v>-1.0209297086936771</v>
      </c>
      <c r="G1792">
        <v>2</v>
      </c>
      <c r="H1792">
        <v>1</v>
      </c>
      <c r="I1792">
        <v>1</v>
      </c>
      <c r="J1792">
        <v>1</v>
      </c>
    </row>
    <row r="1793" spans="1:10" x14ac:dyDescent="0.25">
      <c r="A1793" t="s">
        <v>5820</v>
      </c>
      <c r="B1793">
        <v>503</v>
      </c>
      <c r="C1793">
        <v>-0.6640117429015282</v>
      </c>
      <c r="D1793">
        <v>-0.59774832530955524</v>
      </c>
      <c r="E1793">
        <v>0.20539445186161645</v>
      </c>
      <c r="F1793">
        <v>-1.1225083321918718</v>
      </c>
      <c r="G1793">
        <v>2</v>
      </c>
      <c r="H1793">
        <v>2</v>
      </c>
      <c r="I1793">
        <v>4</v>
      </c>
      <c r="J1793">
        <v>1</v>
      </c>
    </row>
    <row r="1794" spans="1:10" x14ac:dyDescent="0.25">
      <c r="A1794" t="s">
        <v>5821</v>
      </c>
      <c r="B1794">
        <v>510</v>
      </c>
      <c r="C1794">
        <v>-0.5890220360386933</v>
      </c>
      <c r="D1794">
        <v>-0.33404284547190477</v>
      </c>
      <c r="E1794">
        <v>-0.12626906930309401</v>
      </c>
      <c r="F1794">
        <v>-1.0058692725817107</v>
      </c>
      <c r="G1794">
        <v>2</v>
      </c>
      <c r="H1794">
        <v>3</v>
      </c>
      <c r="I1794">
        <v>3</v>
      </c>
      <c r="J1794">
        <v>1</v>
      </c>
    </row>
    <row r="1795" spans="1:10" x14ac:dyDescent="0.25">
      <c r="A1795" t="s">
        <v>5822</v>
      </c>
      <c r="B1795">
        <v>494</v>
      </c>
      <c r="C1795">
        <v>-0.59853828538222964</v>
      </c>
      <c r="D1795">
        <v>-9.4314942123940385E-2</v>
      </c>
      <c r="E1795">
        <v>-4.7192492877295059E-2</v>
      </c>
      <c r="F1795">
        <v>-1.1741548250286777</v>
      </c>
      <c r="G1795">
        <v>2</v>
      </c>
      <c r="H1795">
        <v>3</v>
      </c>
      <c r="I1795">
        <v>3</v>
      </c>
      <c r="J1795">
        <v>1</v>
      </c>
    </row>
    <row r="1796" spans="1:10" x14ac:dyDescent="0.25">
      <c r="A1796" t="s">
        <v>5823</v>
      </c>
      <c r="B1796">
        <v>597</v>
      </c>
      <c r="C1796">
        <v>-0.70430956209287343</v>
      </c>
      <c r="D1796">
        <v>-0.91482676759399606</v>
      </c>
      <c r="E1796">
        <v>-0.29246682994584366</v>
      </c>
      <c r="F1796">
        <v>-0.77733164163844659</v>
      </c>
      <c r="G1796">
        <v>2</v>
      </c>
      <c r="H1796">
        <v>1</v>
      </c>
      <c r="I1796">
        <v>3</v>
      </c>
      <c r="J1796">
        <v>2</v>
      </c>
    </row>
    <row r="1797" spans="1:10" x14ac:dyDescent="0.25">
      <c r="A1797" t="s">
        <v>5824</v>
      </c>
      <c r="B1797">
        <v>556</v>
      </c>
      <c r="C1797">
        <v>-0.85749934512695214</v>
      </c>
      <c r="D1797">
        <v>-0.41365435039983844</v>
      </c>
      <c r="E1797">
        <v>-0.15857783723361549</v>
      </c>
      <c r="F1797">
        <v>-1.06975162520653</v>
      </c>
      <c r="G1797">
        <v>1</v>
      </c>
      <c r="H1797">
        <v>3</v>
      </c>
      <c r="I1797">
        <v>3</v>
      </c>
      <c r="J1797">
        <v>1</v>
      </c>
    </row>
    <row r="1798" spans="1:10" x14ac:dyDescent="0.25">
      <c r="A1798" t="s">
        <v>5825</v>
      </c>
      <c r="B1798">
        <v>500</v>
      </c>
      <c r="C1798">
        <v>-0.52822294976775641</v>
      </c>
      <c r="D1798">
        <v>-0.86230470141561499</v>
      </c>
      <c r="E1798">
        <v>-0.73191348941516521</v>
      </c>
      <c r="F1798">
        <v>-0.66340266130564818</v>
      </c>
      <c r="G1798">
        <v>2</v>
      </c>
      <c r="H1798">
        <v>1</v>
      </c>
      <c r="I1798">
        <v>1</v>
      </c>
      <c r="J1798">
        <v>2</v>
      </c>
    </row>
    <row r="1799" spans="1:10" x14ac:dyDescent="0.25">
      <c r="A1799" t="s">
        <v>5826</v>
      </c>
      <c r="B1799">
        <v>562</v>
      </c>
      <c r="C1799">
        <v>-0.64086786422313047</v>
      </c>
      <c r="D1799">
        <v>-0.93462611093385006</v>
      </c>
      <c r="E1799">
        <v>-0.42609936818206784</v>
      </c>
      <c r="F1799">
        <v>-0.65321508647540538</v>
      </c>
      <c r="G1799">
        <v>2</v>
      </c>
      <c r="H1799">
        <v>1</v>
      </c>
      <c r="I1799">
        <v>2</v>
      </c>
      <c r="J1799">
        <v>2</v>
      </c>
    </row>
    <row r="1800" spans="1:10" x14ac:dyDescent="0.25">
      <c r="A1800" t="s">
        <v>5827</v>
      </c>
      <c r="B1800">
        <v>527</v>
      </c>
      <c r="C1800">
        <v>-0.22601514996178595</v>
      </c>
      <c r="D1800">
        <v>-0.78611211568061534</v>
      </c>
      <c r="E1800">
        <v>-0.85084594398968161</v>
      </c>
      <c r="F1800">
        <v>-1.2286117190710213</v>
      </c>
      <c r="G1800">
        <v>3</v>
      </c>
      <c r="H1800">
        <v>2</v>
      </c>
      <c r="I1800">
        <v>1</v>
      </c>
      <c r="J1800">
        <v>1</v>
      </c>
    </row>
    <row r="1801" spans="1:10" x14ac:dyDescent="0.25">
      <c r="A1801" t="s">
        <v>5828</v>
      </c>
      <c r="B1801">
        <v>677</v>
      </c>
      <c r="C1801">
        <v>-0.78659877122275579</v>
      </c>
      <c r="D1801">
        <v>-1.0166210233798223</v>
      </c>
      <c r="E1801">
        <v>-1.3851484301841297</v>
      </c>
      <c r="F1801">
        <v>-0.90805972209694019</v>
      </c>
      <c r="G1801">
        <v>2</v>
      </c>
      <c r="H1801">
        <v>1</v>
      </c>
      <c r="I1801">
        <v>1</v>
      </c>
      <c r="J1801">
        <v>1</v>
      </c>
    </row>
    <row r="1802" spans="1:10" x14ac:dyDescent="0.25">
      <c r="A1802" t="s">
        <v>5829</v>
      </c>
      <c r="B1802">
        <v>508</v>
      </c>
      <c r="C1802">
        <v>-0.63653594266096603</v>
      </c>
      <c r="D1802">
        <v>-0.38425652117759979</v>
      </c>
      <c r="E1802">
        <v>-0.7102332482043987</v>
      </c>
      <c r="F1802">
        <v>-1.0506736957971636</v>
      </c>
      <c r="G1802">
        <v>2</v>
      </c>
      <c r="H1802">
        <v>3</v>
      </c>
      <c r="I1802">
        <v>2</v>
      </c>
      <c r="J1802">
        <v>1</v>
      </c>
    </row>
    <row r="1803" spans="1:10" x14ac:dyDescent="0.25">
      <c r="A1803" t="s">
        <v>5830</v>
      </c>
      <c r="B1803">
        <v>610</v>
      </c>
      <c r="C1803">
        <v>-0.74948118273315745</v>
      </c>
      <c r="D1803">
        <v>-0.93608826042773841</v>
      </c>
      <c r="E1803">
        <v>-0.61285758793728007</v>
      </c>
      <c r="F1803">
        <v>-0.8509449114432609</v>
      </c>
      <c r="G1803">
        <v>2</v>
      </c>
      <c r="H1803">
        <v>1</v>
      </c>
      <c r="I1803">
        <v>2</v>
      </c>
      <c r="J1803">
        <v>2</v>
      </c>
    </row>
    <row r="1804" spans="1:10" x14ac:dyDescent="0.25">
      <c r="A1804" t="s">
        <v>5831</v>
      </c>
      <c r="B1804">
        <v>519</v>
      </c>
      <c r="C1804">
        <v>-0.57307051855111713</v>
      </c>
      <c r="D1804">
        <v>-0.90940825051515151</v>
      </c>
      <c r="E1804">
        <v>-0.65308414699784989</v>
      </c>
      <c r="F1804">
        <v>-0.93748926089837381</v>
      </c>
      <c r="G1804">
        <v>2</v>
      </c>
      <c r="H1804">
        <v>1</v>
      </c>
      <c r="I1804">
        <v>2</v>
      </c>
      <c r="J1804">
        <v>1</v>
      </c>
    </row>
    <row r="1805" spans="1:10" x14ac:dyDescent="0.25">
      <c r="A1805" t="s">
        <v>5832</v>
      </c>
      <c r="B1805">
        <v>742</v>
      </c>
      <c r="C1805">
        <v>-0.80869397855893932</v>
      </c>
      <c r="D1805">
        <v>-0.76839820082787247</v>
      </c>
      <c r="E1805">
        <v>-0.66177009481444593</v>
      </c>
      <c r="F1805">
        <v>-0.94307531321721882</v>
      </c>
      <c r="G1805">
        <v>1</v>
      </c>
      <c r="H1805">
        <v>2</v>
      </c>
      <c r="I1805">
        <v>2</v>
      </c>
      <c r="J1805">
        <v>1</v>
      </c>
    </row>
    <row r="1806" spans="1:10" x14ac:dyDescent="0.25">
      <c r="A1806" t="s">
        <v>5833</v>
      </c>
      <c r="B1806">
        <v>462</v>
      </c>
      <c r="C1806">
        <v>-0.17967481524198736</v>
      </c>
      <c r="D1806">
        <v>-0.67309069316979719</v>
      </c>
      <c r="E1806">
        <v>0.15634105192690376</v>
      </c>
      <c r="F1806">
        <v>-1.3973902163402527</v>
      </c>
      <c r="G1806">
        <v>3</v>
      </c>
      <c r="H1806">
        <v>2</v>
      </c>
      <c r="I1806">
        <v>4</v>
      </c>
      <c r="J1806">
        <v>1</v>
      </c>
    </row>
    <row r="1807" spans="1:10" x14ac:dyDescent="0.25">
      <c r="A1807" t="s">
        <v>5834</v>
      </c>
      <c r="B1807">
        <v>731</v>
      </c>
      <c r="C1807">
        <v>1.1207708842685116</v>
      </c>
      <c r="D1807">
        <v>0.71712873099578067</v>
      </c>
      <c r="E1807">
        <v>0.6656129231390101</v>
      </c>
      <c r="F1807">
        <v>-0.89685044525067215</v>
      </c>
      <c r="G1807">
        <v>5</v>
      </c>
      <c r="H1807">
        <v>5</v>
      </c>
      <c r="I1807">
        <v>5</v>
      </c>
      <c r="J1807">
        <v>1</v>
      </c>
    </row>
    <row r="1808" spans="1:10" x14ac:dyDescent="0.25">
      <c r="A1808" t="s">
        <v>5835</v>
      </c>
      <c r="B1808">
        <v>599</v>
      </c>
      <c r="C1808">
        <v>-0.82590055120889638</v>
      </c>
      <c r="D1808">
        <v>-2.1676004508840066E-2</v>
      </c>
      <c r="E1808">
        <v>-0.1415601370634382</v>
      </c>
      <c r="F1808">
        <v>-1.1089642661179038</v>
      </c>
      <c r="G1808">
        <v>1</v>
      </c>
      <c r="H1808">
        <v>3</v>
      </c>
      <c r="I1808">
        <v>3</v>
      </c>
      <c r="J1808">
        <v>1</v>
      </c>
    </row>
    <row r="1809" spans="1:10" x14ac:dyDescent="0.25">
      <c r="A1809" t="s">
        <v>5836</v>
      </c>
      <c r="B1809">
        <v>519</v>
      </c>
      <c r="C1809">
        <v>-0.40939360498458205</v>
      </c>
      <c r="D1809">
        <v>-0.4560460855899261</v>
      </c>
      <c r="E1809">
        <v>0.17865233809172784</v>
      </c>
      <c r="F1809">
        <v>-1.3293970157048545</v>
      </c>
      <c r="G1809">
        <v>3</v>
      </c>
      <c r="H1809">
        <v>2</v>
      </c>
      <c r="I1809">
        <v>4</v>
      </c>
      <c r="J1809">
        <v>1</v>
      </c>
    </row>
    <row r="1810" spans="1:10" x14ac:dyDescent="0.25">
      <c r="A1810" t="s">
        <v>5837</v>
      </c>
      <c r="B1810">
        <v>412</v>
      </c>
      <c r="C1810">
        <v>-0.69324890824817698</v>
      </c>
      <c r="D1810">
        <v>-0.60874831689271047</v>
      </c>
      <c r="E1810">
        <v>1.3118235658229549</v>
      </c>
      <c r="F1810">
        <v>-1.0805344673814361</v>
      </c>
      <c r="G1810">
        <v>2</v>
      </c>
      <c r="H1810">
        <v>2</v>
      </c>
      <c r="I1810">
        <v>5</v>
      </c>
      <c r="J1810">
        <v>1</v>
      </c>
    </row>
    <row r="1811" spans="1:10" x14ac:dyDescent="0.25">
      <c r="A1811" t="s">
        <v>5838</v>
      </c>
      <c r="B1811">
        <v>528</v>
      </c>
      <c r="C1811">
        <v>-0.60121198471882875</v>
      </c>
      <c r="D1811">
        <v>0.10458842988642589</v>
      </c>
      <c r="E1811">
        <v>-5.6460264654789497E-2</v>
      </c>
      <c r="F1811">
        <v>-1.0006317427212525</v>
      </c>
      <c r="G1811">
        <v>2</v>
      </c>
      <c r="H1811">
        <v>4</v>
      </c>
      <c r="I1811">
        <v>3</v>
      </c>
      <c r="J1811">
        <v>1</v>
      </c>
    </row>
    <row r="1812" spans="1:10" x14ac:dyDescent="0.25">
      <c r="A1812" t="s">
        <v>5839</v>
      </c>
      <c r="B1812">
        <v>449</v>
      </c>
      <c r="C1812">
        <v>-0.3601149549895708</v>
      </c>
      <c r="D1812">
        <v>-0.60324207336023894</v>
      </c>
      <c r="E1812">
        <v>0.33699197092293226</v>
      </c>
      <c r="F1812">
        <v>-1.2776367445447647</v>
      </c>
      <c r="G1812">
        <v>3</v>
      </c>
      <c r="H1812">
        <v>2</v>
      </c>
      <c r="I1812">
        <v>4</v>
      </c>
      <c r="J1812">
        <v>1</v>
      </c>
    </row>
    <row r="1813" spans="1:10" x14ac:dyDescent="0.25">
      <c r="A1813" t="s">
        <v>5840</v>
      </c>
      <c r="B1813">
        <v>504</v>
      </c>
      <c r="C1813">
        <v>-0.101182669357578</v>
      </c>
      <c r="D1813">
        <v>-0.57983941532473193</v>
      </c>
      <c r="E1813">
        <v>7.4005512906341858E-2</v>
      </c>
      <c r="F1813">
        <v>-1.2666628455652245</v>
      </c>
      <c r="G1813">
        <v>3</v>
      </c>
      <c r="H1813">
        <v>2</v>
      </c>
      <c r="I1813">
        <v>4</v>
      </c>
      <c r="J1813">
        <v>1</v>
      </c>
    </row>
    <row r="1814" spans="1:10" x14ac:dyDescent="0.25">
      <c r="A1814" t="s">
        <v>5841</v>
      </c>
      <c r="B1814">
        <v>474</v>
      </c>
      <c r="C1814">
        <v>-0.5670641455201737</v>
      </c>
      <c r="D1814">
        <v>-0.37189086789405063</v>
      </c>
      <c r="E1814">
        <v>-0.59560615159144048</v>
      </c>
      <c r="F1814">
        <v>-1.2167190986849068</v>
      </c>
      <c r="G1814">
        <v>2</v>
      </c>
      <c r="H1814">
        <v>3</v>
      </c>
      <c r="I1814">
        <v>2</v>
      </c>
      <c r="J1814">
        <v>1</v>
      </c>
    </row>
    <row r="1815" spans="1:10" x14ac:dyDescent="0.25">
      <c r="A1815" t="s">
        <v>5842</v>
      </c>
      <c r="B1815">
        <v>511</v>
      </c>
      <c r="C1815">
        <v>-0.59506083207332239</v>
      </c>
      <c r="D1815">
        <v>-0.4513020019311702</v>
      </c>
      <c r="E1815">
        <v>-0.18013380909830437</v>
      </c>
      <c r="F1815">
        <v>-1.1050823364080682</v>
      </c>
      <c r="G1815">
        <v>2</v>
      </c>
      <c r="H1815">
        <v>2</v>
      </c>
      <c r="I1815">
        <v>3</v>
      </c>
      <c r="J1815">
        <v>1</v>
      </c>
    </row>
    <row r="1816" spans="1:10" x14ac:dyDescent="0.25">
      <c r="A1816" t="s">
        <v>5843</v>
      </c>
      <c r="B1816">
        <v>441</v>
      </c>
      <c r="C1816">
        <v>-0.7763331100807449</v>
      </c>
      <c r="D1816">
        <v>-0.69799169932291383</v>
      </c>
      <c r="E1816">
        <v>0.90183070259622011</v>
      </c>
      <c r="F1816">
        <v>-0.92490477061698062</v>
      </c>
      <c r="G1816">
        <v>2</v>
      </c>
      <c r="H1816">
        <v>2</v>
      </c>
      <c r="I1816">
        <v>5</v>
      </c>
      <c r="J1816">
        <v>1</v>
      </c>
    </row>
    <row r="1817" spans="1:10" x14ac:dyDescent="0.25">
      <c r="A1817" t="s">
        <v>5844</v>
      </c>
      <c r="B1817">
        <v>389</v>
      </c>
      <c r="C1817">
        <v>-0.62496336416779308</v>
      </c>
      <c r="D1817">
        <v>-0.91141828273164915</v>
      </c>
      <c r="E1817">
        <v>0.62508438537288891</v>
      </c>
      <c r="F1817">
        <v>-0.75997015322392902</v>
      </c>
      <c r="G1817">
        <v>2</v>
      </c>
      <c r="H1817">
        <v>1</v>
      </c>
      <c r="I1817">
        <v>5</v>
      </c>
      <c r="J1817">
        <v>2</v>
      </c>
    </row>
    <row r="1818" spans="1:10" x14ac:dyDescent="0.25">
      <c r="A1818" t="s">
        <v>5845</v>
      </c>
      <c r="B1818">
        <v>412</v>
      </c>
      <c r="C1818">
        <v>-0.3118558946567469</v>
      </c>
      <c r="D1818">
        <v>-0.73774678131329408</v>
      </c>
      <c r="E1818">
        <v>0.71978668196698514</v>
      </c>
      <c r="F1818">
        <v>-0.81415750847027646</v>
      </c>
      <c r="G1818">
        <v>3</v>
      </c>
      <c r="H1818">
        <v>2</v>
      </c>
      <c r="I1818">
        <v>5</v>
      </c>
      <c r="J1818">
        <v>2</v>
      </c>
    </row>
    <row r="1819" spans="1:10" x14ac:dyDescent="0.25">
      <c r="A1819" t="s">
        <v>5846</v>
      </c>
      <c r="B1819">
        <v>778</v>
      </c>
      <c r="C1819">
        <v>-0.6018247107701804</v>
      </c>
      <c r="D1819">
        <v>-0.73041055483303952</v>
      </c>
      <c r="E1819">
        <v>0.89640523112140158</v>
      </c>
      <c r="F1819">
        <v>-0.37156435743216065</v>
      </c>
      <c r="G1819">
        <v>2</v>
      </c>
      <c r="H1819">
        <v>2</v>
      </c>
      <c r="I1819">
        <v>5</v>
      </c>
      <c r="J1819">
        <v>3</v>
      </c>
    </row>
    <row r="1820" spans="1:10" x14ac:dyDescent="0.25">
      <c r="A1820" t="s">
        <v>5847</v>
      </c>
      <c r="B1820">
        <v>712</v>
      </c>
      <c r="C1820">
        <v>-0.35512254572752472</v>
      </c>
      <c r="D1820">
        <v>-0.92509079831074825</v>
      </c>
      <c r="E1820">
        <v>0.79575986833789636</v>
      </c>
      <c r="F1820">
        <v>-0.88639800480318898</v>
      </c>
      <c r="G1820">
        <v>3</v>
      </c>
      <c r="H1820">
        <v>1</v>
      </c>
      <c r="I1820">
        <v>5</v>
      </c>
      <c r="J1820">
        <v>1</v>
      </c>
    </row>
    <row r="1821" spans="1:10" x14ac:dyDescent="0.25">
      <c r="A1821" t="s">
        <v>5848</v>
      </c>
      <c r="B1821">
        <v>256</v>
      </c>
      <c r="C1821">
        <v>-0.47157809900882736</v>
      </c>
      <c r="D1821">
        <v>0.13954404071009585</v>
      </c>
      <c r="E1821">
        <v>0.35671313740508442</v>
      </c>
      <c r="F1821">
        <v>-0.34535181571036577</v>
      </c>
      <c r="G1821">
        <v>2</v>
      </c>
      <c r="H1821">
        <v>4</v>
      </c>
      <c r="I1821">
        <v>4</v>
      </c>
      <c r="J1821">
        <v>3</v>
      </c>
    </row>
    <row r="1822" spans="1:10" x14ac:dyDescent="0.25">
      <c r="A1822" t="s">
        <v>5849</v>
      </c>
      <c r="B1822">
        <v>1545</v>
      </c>
      <c r="C1822">
        <v>1.9187352567290024</v>
      </c>
      <c r="D1822">
        <v>2.1022597108358232</v>
      </c>
      <c r="E1822">
        <v>0.28822092453478376</v>
      </c>
      <c r="F1822">
        <v>-0.4025869918914966</v>
      </c>
      <c r="G1822">
        <v>5</v>
      </c>
      <c r="H1822">
        <v>5</v>
      </c>
      <c r="I1822">
        <v>4</v>
      </c>
      <c r="J1822">
        <v>3</v>
      </c>
    </row>
    <row r="1823" spans="1:10" x14ac:dyDescent="0.25">
      <c r="A1823" t="s">
        <v>5850</v>
      </c>
      <c r="B1823">
        <v>477</v>
      </c>
      <c r="C1823">
        <v>1.1048893213233404</v>
      </c>
      <c r="D1823">
        <v>1.0775925155537447</v>
      </c>
      <c r="E1823">
        <v>-0.87821868993338736</v>
      </c>
      <c r="F1823">
        <v>-0.49814593038467325</v>
      </c>
      <c r="G1823">
        <v>5</v>
      </c>
      <c r="H1823">
        <v>5</v>
      </c>
      <c r="I1823">
        <v>1</v>
      </c>
      <c r="J1823">
        <v>2</v>
      </c>
    </row>
    <row r="1824" spans="1:10" x14ac:dyDescent="0.25">
      <c r="A1824" t="s">
        <v>5851</v>
      </c>
      <c r="B1824">
        <v>389</v>
      </c>
      <c r="C1824">
        <v>-0.8184796591233412</v>
      </c>
      <c r="D1824">
        <v>-0.61530823780988853</v>
      </c>
      <c r="E1824">
        <v>1.2737264798246395</v>
      </c>
      <c r="F1824">
        <v>-0.85340057450552753</v>
      </c>
      <c r="G1824">
        <v>1</v>
      </c>
      <c r="H1824">
        <v>2</v>
      </c>
      <c r="I1824">
        <v>5</v>
      </c>
      <c r="J1824">
        <v>2</v>
      </c>
    </row>
    <row r="1825" spans="1:10" x14ac:dyDescent="0.25">
      <c r="A1825" t="s">
        <v>5852</v>
      </c>
      <c r="B1825">
        <v>474</v>
      </c>
      <c r="C1825">
        <v>-0.25553853737472215</v>
      </c>
      <c r="D1825">
        <v>-0.64523780838163614</v>
      </c>
      <c r="E1825">
        <v>0.84868693183219057</v>
      </c>
      <c r="F1825">
        <v>-0.55779189790308126</v>
      </c>
      <c r="G1825">
        <v>3</v>
      </c>
      <c r="H1825">
        <v>2</v>
      </c>
      <c r="I1825">
        <v>5</v>
      </c>
      <c r="J1825">
        <v>2</v>
      </c>
    </row>
    <row r="1826" spans="1:10" x14ac:dyDescent="0.25">
      <c r="A1826" t="s">
        <v>5853</v>
      </c>
      <c r="B1826">
        <v>460</v>
      </c>
      <c r="C1826">
        <v>7.6484414668268191E-3</v>
      </c>
      <c r="D1826">
        <v>-1.0645865833551591</v>
      </c>
      <c r="E1826">
        <v>1.9013929305496349</v>
      </c>
      <c r="F1826">
        <v>-0.67724640577707063</v>
      </c>
      <c r="G1826">
        <v>4</v>
      </c>
      <c r="H1826">
        <v>1</v>
      </c>
      <c r="I1826">
        <v>5</v>
      </c>
      <c r="J1826">
        <v>2</v>
      </c>
    </row>
    <row r="1827" spans="1:10" x14ac:dyDescent="0.25">
      <c r="A1827" t="s">
        <v>5854</v>
      </c>
      <c r="B1827">
        <v>670</v>
      </c>
      <c r="C1827">
        <v>0.26673827982296711</v>
      </c>
      <c r="D1827">
        <v>1.5014797752069722</v>
      </c>
      <c r="E1827">
        <v>0.26093280285113274</v>
      </c>
      <c r="F1827">
        <v>-0.65096693398117189</v>
      </c>
      <c r="G1827">
        <v>4</v>
      </c>
      <c r="H1827">
        <v>5</v>
      </c>
      <c r="I1827">
        <v>4</v>
      </c>
      <c r="J1827">
        <v>2</v>
      </c>
    </row>
    <row r="1828" spans="1:10" x14ac:dyDescent="0.25">
      <c r="A1828" t="s">
        <v>5855</v>
      </c>
      <c r="B1828">
        <v>621</v>
      </c>
      <c r="C1828">
        <v>1.2330700392595428</v>
      </c>
      <c r="D1828">
        <v>1.4070299470959886</v>
      </c>
      <c r="E1828">
        <v>1.4096865723006495</v>
      </c>
      <c r="F1828">
        <v>-0.43694831319359412</v>
      </c>
      <c r="G1828">
        <v>5</v>
      </c>
      <c r="H1828">
        <v>5</v>
      </c>
      <c r="I1828">
        <v>5</v>
      </c>
      <c r="J1828">
        <v>3</v>
      </c>
    </row>
    <row r="1829" spans="1:10" x14ac:dyDescent="0.25">
      <c r="A1829" t="s">
        <v>5856</v>
      </c>
      <c r="B1829">
        <v>438</v>
      </c>
      <c r="C1829">
        <v>-0.11564490364890929</v>
      </c>
      <c r="D1829">
        <v>-0.47495467723924345</v>
      </c>
      <c r="E1829">
        <v>0.91298061507056472</v>
      </c>
      <c r="F1829">
        <v>-0.36001849939110853</v>
      </c>
      <c r="G1829">
        <v>3</v>
      </c>
      <c r="H1829">
        <v>2</v>
      </c>
      <c r="I1829">
        <v>5</v>
      </c>
      <c r="J1829">
        <v>3</v>
      </c>
    </row>
    <row r="1830" spans="1:10" x14ac:dyDescent="0.25">
      <c r="A1830" t="s">
        <v>5857</v>
      </c>
      <c r="B1830">
        <v>407</v>
      </c>
      <c r="C1830">
        <v>-6.9703504503793812E-2</v>
      </c>
      <c r="D1830">
        <v>-8.4381428885095741E-2</v>
      </c>
      <c r="E1830">
        <v>0.17090169474160402</v>
      </c>
      <c r="F1830">
        <v>-0.99303019795350211</v>
      </c>
      <c r="G1830">
        <v>3</v>
      </c>
      <c r="H1830">
        <v>3</v>
      </c>
      <c r="I1830">
        <v>4</v>
      </c>
      <c r="J1830">
        <v>1</v>
      </c>
    </row>
    <row r="1831" spans="1:10" x14ac:dyDescent="0.25">
      <c r="A1831" t="s">
        <v>5858</v>
      </c>
      <c r="B1831">
        <v>597</v>
      </c>
      <c r="C1831">
        <v>0.30706064214034734</v>
      </c>
      <c r="D1831">
        <v>0.99266874391381976</v>
      </c>
      <c r="E1831">
        <v>0.38598659071534303</v>
      </c>
      <c r="F1831">
        <v>-0.10214415731327206</v>
      </c>
      <c r="G1831">
        <v>4</v>
      </c>
      <c r="H1831">
        <v>5</v>
      </c>
      <c r="I1831">
        <v>4</v>
      </c>
      <c r="J1831">
        <v>3</v>
      </c>
    </row>
    <row r="1832" spans="1:10" x14ac:dyDescent="0.25">
      <c r="A1832" t="s">
        <v>5859</v>
      </c>
      <c r="B1832">
        <v>511</v>
      </c>
      <c r="C1832">
        <v>0.70857799222414997</v>
      </c>
      <c r="D1832">
        <v>0.94646677150258585</v>
      </c>
      <c r="E1832">
        <v>0.11286461819621429</v>
      </c>
      <c r="F1832">
        <v>-0.76722584307460251</v>
      </c>
      <c r="G1832">
        <v>4</v>
      </c>
      <c r="H1832">
        <v>5</v>
      </c>
      <c r="I1832">
        <v>4</v>
      </c>
      <c r="J1832">
        <v>2</v>
      </c>
    </row>
    <row r="1833" spans="1:10" x14ac:dyDescent="0.25">
      <c r="A1833" t="s">
        <v>5860</v>
      </c>
      <c r="B1833">
        <v>539</v>
      </c>
      <c r="C1833">
        <v>2.060595881866782</v>
      </c>
      <c r="D1833">
        <v>1.2069756307244139</v>
      </c>
      <c r="E1833">
        <v>1.6987793606492712</v>
      </c>
      <c r="F1833">
        <v>-0.48260064856962259</v>
      </c>
      <c r="G1833">
        <v>5</v>
      </c>
      <c r="H1833">
        <v>5</v>
      </c>
      <c r="I1833">
        <v>5</v>
      </c>
      <c r="J1833">
        <v>3</v>
      </c>
    </row>
    <row r="1834" spans="1:10" x14ac:dyDescent="0.25">
      <c r="A1834" t="s">
        <v>5861</v>
      </c>
      <c r="B1834">
        <v>464</v>
      </c>
      <c r="C1834">
        <v>0.92202995896369955</v>
      </c>
      <c r="D1834">
        <v>1.8233679247839092</v>
      </c>
      <c r="E1834">
        <v>-8.3490445260079815E-2</v>
      </c>
      <c r="F1834">
        <v>-0.60590863660301331</v>
      </c>
      <c r="G1834">
        <v>5</v>
      </c>
      <c r="H1834">
        <v>5</v>
      </c>
      <c r="I1834">
        <v>3</v>
      </c>
      <c r="J1834">
        <v>2</v>
      </c>
    </row>
    <row r="1835" spans="1:10" x14ac:dyDescent="0.25">
      <c r="A1835" t="s">
        <v>5862</v>
      </c>
      <c r="B1835">
        <v>420</v>
      </c>
      <c r="C1835">
        <v>0.60316180444578527</v>
      </c>
      <c r="D1835">
        <v>3.0216175584535043</v>
      </c>
      <c r="E1835">
        <v>0.3247687009872256</v>
      </c>
      <c r="F1835">
        <v>-0.58174127315080926</v>
      </c>
      <c r="G1835">
        <v>4</v>
      </c>
      <c r="H1835">
        <v>5</v>
      </c>
      <c r="I1835">
        <v>4</v>
      </c>
      <c r="J1835">
        <v>2</v>
      </c>
    </row>
    <row r="1836" spans="1:10" x14ac:dyDescent="0.25">
      <c r="A1836" t="s">
        <v>5863</v>
      </c>
      <c r="B1836">
        <v>379</v>
      </c>
      <c r="C1836">
        <v>2.006756621570073</v>
      </c>
      <c r="D1836">
        <v>3.0485917246815939</v>
      </c>
      <c r="E1836">
        <v>1.9571735286670955</v>
      </c>
      <c r="F1836">
        <v>-0.62410109126262525</v>
      </c>
      <c r="G1836">
        <v>5</v>
      </c>
      <c r="H1836">
        <v>5</v>
      </c>
      <c r="I1836">
        <v>5</v>
      </c>
      <c r="J1836">
        <v>2</v>
      </c>
    </row>
    <row r="1837" spans="1:10" x14ac:dyDescent="0.25">
      <c r="A1837" t="s">
        <v>5864</v>
      </c>
      <c r="B1837">
        <v>534</v>
      </c>
      <c r="C1837">
        <v>3.0564777641357428</v>
      </c>
      <c r="D1837">
        <v>1.340079482969418</v>
      </c>
      <c r="E1837">
        <v>1.9749447499944308</v>
      </c>
      <c r="F1837">
        <v>-0.39228036625877094</v>
      </c>
      <c r="G1837">
        <v>5</v>
      </c>
      <c r="H1837">
        <v>5</v>
      </c>
      <c r="I1837">
        <v>5</v>
      </c>
      <c r="J1837">
        <v>3</v>
      </c>
    </row>
    <row r="1838" spans="1:10" x14ac:dyDescent="0.25">
      <c r="A1838" t="s">
        <v>5865</v>
      </c>
      <c r="B1838">
        <v>691</v>
      </c>
      <c r="C1838">
        <v>1.9976814500263633</v>
      </c>
      <c r="D1838">
        <v>1.1258511605965249</v>
      </c>
      <c r="E1838">
        <v>4.2192244974758477</v>
      </c>
      <c r="F1838">
        <v>-1.0469187816732075</v>
      </c>
      <c r="G1838">
        <v>5</v>
      </c>
      <c r="H1838">
        <v>5</v>
      </c>
      <c r="I1838">
        <v>5</v>
      </c>
      <c r="J1838">
        <v>1</v>
      </c>
    </row>
    <row r="1839" spans="1:10" x14ac:dyDescent="0.25">
      <c r="A1839" t="s">
        <v>5866</v>
      </c>
      <c r="B1839">
        <v>411</v>
      </c>
      <c r="C1839">
        <v>1.6814118852984259</v>
      </c>
      <c r="D1839">
        <v>0.39331210310094772</v>
      </c>
      <c r="E1839">
        <v>1.0226147630923781</v>
      </c>
      <c r="F1839">
        <v>-0.98839717798181148</v>
      </c>
      <c r="G1839">
        <v>5</v>
      </c>
      <c r="H1839">
        <v>4</v>
      </c>
      <c r="I1839">
        <v>5</v>
      </c>
      <c r="J1839">
        <v>1</v>
      </c>
    </row>
    <row r="1840" spans="1:10" x14ac:dyDescent="0.25">
      <c r="A1840" t="s">
        <v>5867</v>
      </c>
      <c r="B1840">
        <v>473</v>
      </c>
      <c r="C1840">
        <v>1.5944853503073275</v>
      </c>
      <c r="D1840">
        <v>0.68869069852027109</v>
      </c>
      <c r="E1840">
        <v>1.0119907164091675</v>
      </c>
      <c r="F1840">
        <v>-0.89182899270453653</v>
      </c>
      <c r="G1840">
        <v>5</v>
      </c>
      <c r="H1840">
        <v>5</v>
      </c>
      <c r="I1840">
        <v>5</v>
      </c>
      <c r="J1840">
        <v>1</v>
      </c>
    </row>
    <row r="1841" spans="1:10" x14ac:dyDescent="0.25">
      <c r="A1841" t="s">
        <v>5868</v>
      </c>
      <c r="B1841">
        <v>419</v>
      </c>
      <c r="C1841">
        <v>0.69149355544068514</v>
      </c>
      <c r="D1841">
        <v>0.53201662137420624</v>
      </c>
      <c r="E1841">
        <v>0.2906107656157636</v>
      </c>
      <c r="F1841">
        <v>-1.3003549024420908</v>
      </c>
      <c r="G1841">
        <v>4</v>
      </c>
      <c r="H1841">
        <v>4</v>
      </c>
      <c r="I1841">
        <v>4</v>
      </c>
      <c r="J1841">
        <v>1</v>
      </c>
    </row>
    <row r="1842" spans="1:10" x14ac:dyDescent="0.25">
      <c r="A1842" t="s">
        <v>5869</v>
      </c>
      <c r="B1842">
        <v>405</v>
      </c>
      <c r="C1842">
        <v>0.72420278618029887</v>
      </c>
      <c r="D1842">
        <v>0.65906149652492518</v>
      </c>
      <c r="E1842">
        <v>-0.1194735380416579</v>
      </c>
      <c r="F1842">
        <v>-0.66835341209081833</v>
      </c>
      <c r="G1842">
        <v>4</v>
      </c>
      <c r="H1842">
        <v>4</v>
      </c>
      <c r="I1842">
        <v>3</v>
      </c>
      <c r="J1842">
        <v>2</v>
      </c>
    </row>
    <row r="1843" spans="1:10" x14ac:dyDescent="0.25">
      <c r="A1843" t="s">
        <v>5870</v>
      </c>
      <c r="B1843">
        <v>484</v>
      </c>
      <c r="C1843">
        <v>1.3548243988263229</v>
      </c>
      <c r="D1843">
        <v>0.79468764366601019</v>
      </c>
      <c r="E1843">
        <v>0.5115659154054828</v>
      </c>
      <c r="F1843">
        <v>-0.86171884883551719</v>
      </c>
      <c r="G1843">
        <v>5</v>
      </c>
      <c r="H1843">
        <v>5</v>
      </c>
      <c r="I1843">
        <v>4</v>
      </c>
      <c r="J1843">
        <v>1</v>
      </c>
    </row>
    <row r="1844" spans="1:10" x14ac:dyDescent="0.25">
      <c r="A1844" t="s">
        <v>5871</v>
      </c>
      <c r="B1844">
        <v>599</v>
      </c>
      <c r="C1844">
        <v>2.1867321282453007</v>
      </c>
      <c r="D1844">
        <v>2.5634448920312876</v>
      </c>
      <c r="E1844">
        <v>1.947091301820169</v>
      </c>
      <c r="F1844">
        <v>-0.45692075028919787</v>
      </c>
      <c r="G1844">
        <v>5</v>
      </c>
      <c r="H1844">
        <v>5</v>
      </c>
      <c r="I1844">
        <v>5</v>
      </c>
      <c r="J1844">
        <v>3</v>
      </c>
    </row>
    <row r="1845" spans="1:10" x14ac:dyDescent="0.25">
      <c r="A1845" t="s">
        <v>5872</v>
      </c>
      <c r="B1845">
        <v>481</v>
      </c>
      <c r="C1845">
        <v>0.75669029320555192</v>
      </c>
      <c r="D1845">
        <v>1.9265364938478307</v>
      </c>
      <c r="E1845">
        <v>-0.14321085941005535</v>
      </c>
      <c r="F1845">
        <v>-0.20040098196576769</v>
      </c>
      <c r="G1845">
        <v>4</v>
      </c>
      <c r="H1845">
        <v>5</v>
      </c>
      <c r="I1845">
        <v>3</v>
      </c>
      <c r="J1845">
        <v>3</v>
      </c>
    </row>
    <row r="1846" spans="1:10" x14ac:dyDescent="0.25">
      <c r="A1846" t="s">
        <v>5873</v>
      </c>
      <c r="B1846">
        <v>475</v>
      </c>
      <c r="C1846">
        <v>1.3654387632374008</v>
      </c>
      <c r="D1846">
        <v>1.8855844123622509</v>
      </c>
      <c r="E1846">
        <v>-0.1075962581974219</v>
      </c>
      <c r="F1846">
        <v>-0.32959251859998251</v>
      </c>
      <c r="G1846">
        <v>5</v>
      </c>
      <c r="H1846">
        <v>5</v>
      </c>
      <c r="I1846">
        <v>3</v>
      </c>
      <c r="J1846">
        <v>3</v>
      </c>
    </row>
    <row r="1847" spans="1:10" x14ac:dyDescent="0.25">
      <c r="A1847" t="s">
        <v>5874</v>
      </c>
      <c r="B1847">
        <v>519</v>
      </c>
      <c r="C1847">
        <v>1.2406029385243706</v>
      </c>
      <c r="D1847">
        <v>1.4276286288797813</v>
      </c>
      <c r="E1847">
        <v>1.2559812216224262</v>
      </c>
      <c r="F1847">
        <v>-0.76276799935896111</v>
      </c>
      <c r="G1847">
        <v>5</v>
      </c>
      <c r="H1847">
        <v>5</v>
      </c>
      <c r="I1847">
        <v>5</v>
      </c>
      <c r="J1847">
        <v>2</v>
      </c>
    </row>
    <row r="1848" spans="1:10" x14ac:dyDescent="0.25">
      <c r="A1848" t="s">
        <v>5875</v>
      </c>
      <c r="B1848">
        <v>499</v>
      </c>
      <c r="C1848">
        <v>-0.47302901985734624</v>
      </c>
      <c r="D1848">
        <v>-0.11175766478686561</v>
      </c>
      <c r="E1848">
        <v>0.88051757122168761</v>
      </c>
      <c r="F1848">
        <v>-0.87821376217814751</v>
      </c>
      <c r="G1848">
        <v>2</v>
      </c>
      <c r="H1848">
        <v>3</v>
      </c>
      <c r="I1848">
        <v>5</v>
      </c>
      <c r="J1848">
        <v>1</v>
      </c>
    </row>
    <row r="1849" spans="1:10" x14ac:dyDescent="0.25">
      <c r="A1849" t="s">
        <v>5876</v>
      </c>
      <c r="B1849">
        <v>442</v>
      </c>
      <c r="C1849">
        <v>1.0306823891838299</v>
      </c>
      <c r="D1849">
        <v>0.68411753303756118</v>
      </c>
      <c r="E1849">
        <v>0.24087984559658471</v>
      </c>
      <c r="F1849">
        <v>-0.73270061867476022</v>
      </c>
      <c r="G1849">
        <v>5</v>
      </c>
      <c r="H1849">
        <v>5</v>
      </c>
      <c r="I1849">
        <v>4</v>
      </c>
      <c r="J1849">
        <v>2</v>
      </c>
    </row>
    <row r="1850" spans="1:10" x14ac:dyDescent="0.25">
      <c r="A1850" t="s">
        <v>5877</v>
      </c>
      <c r="B1850">
        <v>512</v>
      </c>
      <c r="C1850">
        <v>0.21037581142037065</v>
      </c>
      <c r="D1850">
        <v>2.4600237181830319E-2</v>
      </c>
      <c r="E1850">
        <v>0.88276357028488317</v>
      </c>
      <c r="F1850">
        <v>-0.57472651630520122</v>
      </c>
      <c r="G1850">
        <v>4</v>
      </c>
      <c r="H1850">
        <v>4</v>
      </c>
      <c r="I1850">
        <v>5</v>
      </c>
      <c r="J1850">
        <v>2</v>
      </c>
    </row>
    <row r="1851" spans="1:10" x14ac:dyDescent="0.25">
      <c r="A1851" t="s">
        <v>5878</v>
      </c>
      <c r="B1851">
        <v>664</v>
      </c>
      <c r="C1851">
        <v>0.16119191482816647</v>
      </c>
      <c r="D1851">
        <v>-0.18965860532401496</v>
      </c>
      <c r="E1851">
        <v>0.84911741383382067</v>
      </c>
      <c r="F1851">
        <v>-0.97706016179651189</v>
      </c>
      <c r="G1851">
        <v>4</v>
      </c>
      <c r="H1851">
        <v>3</v>
      </c>
      <c r="I1851">
        <v>5</v>
      </c>
      <c r="J1851">
        <v>1</v>
      </c>
    </row>
    <row r="1852" spans="1:10" x14ac:dyDescent="0.25">
      <c r="A1852" t="s">
        <v>5879</v>
      </c>
      <c r="B1852">
        <v>360</v>
      </c>
      <c r="C1852">
        <v>0.2924853614887572</v>
      </c>
      <c r="D1852">
        <v>-0.2531671802594696</v>
      </c>
      <c r="E1852">
        <v>3.007713434680821</v>
      </c>
      <c r="F1852">
        <v>-0.81238356124642697</v>
      </c>
      <c r="G1852">
        <v>4</v>
      </c>
      <c r="H1852">
        <v>3</v>
      </c>
      <c r="I1852">
        <v>5</v>
      </c>
      <c r="J1852">
        <v>2</v>
      </c>
    </row>
    <row r="1853" spans="1:10" x14ac:dyDescent="0.25">
      <c r="A1853" t="s">
        <v>5880</v>
      </c>
      <c r="B1853">
        <v>450</v>
      </c>
      <c r="C1853">
        <v>-2.4428779171547871E-2</v>
      </c>
      <c r="D1853">
        <v>0.63603308268066305</v>
      </c>
      <c r="E1853">
        <v>0.74351918580159482</v>
      </c>
      <c r="F1853">
        <v>-0.39670075712159569</v>
      </c>
      <c r="G1853">
        <v>4</v>
      </c>
      <c r="H1853">
        <v>4</v>
      </c>
      <c r="I1853">
        <v>5</v>
      </c>
      <c r="J1853">
        <v>3</v>
      </c>
    </row>
    <row r="1854" spans="1:10" x14ac:dyDescent="0.25">
      <c r="A1854" t="s">
        <v>5881</v>
      </c>
      <c r="B1854">
        <v>418</v>
      </c>
      <c r="C1854">
        <v>-0.31846843239003597</v>
      </c>
      <c r="D1854">
        <v>-0.40215510832766566</v>
      </c>
      <c r="E1854">
        <v>-9.6907943725592319E-2</v>
      </c>
      <c r="F1854">
        <v>-0.84618357926671361</v>
      </c>
      <c r="G1854">
        <v>3</v>
      </c>
      <c r="H1854">
        <v>3</v>
      </c>
      <c r="I1854">
        <v>3</v>
      </c>
      <c r="J1854">
        <v>2</v>
      </c>
    </row>
    <row r="1855" spans="1:10" x14ac:dyDescent="0.25">
      <c r="A1855" t="s">
        <v>5882</v>
      </c>
      <c r="B1855">
        <v>454</v>
      </c>
      <c r="C1855">
        <v>-0.63956800988312756</v>
      </c>
      <c r="D1855">
        <v>-0.38919992078500953</v>
      </c>
      <c r="E1855">
        <v>0.18476635669532521</v>
      </c>
      <c r="F1855">
        <v>-0.96823794729012658</v>
      </c>
      <c r="G1855">
        <v>2</v>
      </c>
      <c r="H1855">
        <v>3</v>
      </c>
      <c r="I1855">
        <v>4</v>
      </c>
      <c r="J1855">
        <v>1</v>
      </c>
    </row>
    <row r="1856" spans="1:10" x14ac:dyDescent="0.25">
      <c r="A1856" t="s">
        <v>5883</v>
      </c>
      <c r="B1856">
        <v>429</v>
      </c>
      <c r="C1856">
        <v>-0.41718158802036187</v>
      </c>
      <c r="D1856">
        <v>-0.23927021514302665</v>
      </c>
      <c r="E1856">
        <v>-6.5085345254983579E-2</v>
      </c>
      <c r="F1856">
        <v>-1.3045164026044647</v>
      </c>
      <c r="G1856">
        <v>3</v>
      </c>
      <c r="H1856">
        <v>3</v>
      </c>
      <c r="I1856">
        <v>3</v>
      </c>
      <c r="J1856">
        <v>1</v>
      </c>
    </row>
    <row r="1857" spans="1:10" x14ac:dyDescent="0.25">
      <c r="A1857" t="s">
        <v>5884</v>
      </c>
      <c r="B1857">
        <v>684</v>
      </c>
      <c r="C1857">
        <v>-0.81641636110976257</v>
      </c>
      <c r="D1857">
        <v>-1.060795527933839</v>
      </c>
      <c r="E1857">
        <v>0.78620687294517821</v>
      </c>
      <c r="F1857">
        <v>-0.89885217558454389</v>
      </c>
      <c r="G1857">
        <v>1</v>
      </c>
      <c r="H1857">
        <v>1</v>
      </c>
      <c r="I1857">
        <v>5</v>
      </c>
      <c r="J1857">
        <v>1</v>
      </c>
    </row>
    <row r="1858" spans="1:10" x14ac:dyDescent="0.25">
      <c r="A1858" t="s">
        <v>5885</v>
      </c>
      <c r="B1858">
        <v>511</v>
      </c>
      <c r="C1858">
        <v>-0.81196745811230719</v>
      </c>
      <c r="D1858">
        <v>-0.44143102944787199</v>
      </c>
      <c r="E1858">
        <v>0.59468834269469861</v>
      </c>
      <c r="F1858">
        <v>-0.68490024360388813</v>
      </c>
      <c r="G1858">
        <v>1</v>
      </c>
      <c r="H1858">
        <v>2</v>
      </c>
      <c r="I1858">
        <v>5</v>
      </c>
      <c r="J1858">
        <v>2</v>
      </c>
    </row>
    <row r="1859" spans="1:10" x14ac:dyDescent="0.25">
      <c r="A1859" t="s">
        <v>5886</v>
      </c>
      <c r="B1859">
        <v>419</v>
      </c>
      <c r="C1859">
        <v>-0.2411033272128224</v>
      </c>
      <c r="D1859">
        <v>-0.37035555747695603</v>
      </c>
      <c r="E1859">
        <v>0.98747585852566799</v>
      </c>
      <c r="F1859">
        <v>-1.3516762505155391</v>
      </c>
      <c r="G1859">
        <v>3</v>
      </c>
      <c r="H1859">
        <v>3</v>
      </c>
      <c r="I1859">
        <v>5</v>
      </c>
      <c r="J1859">
        <v>1</v>
      </c>
    </row>
    <row r="1860" spans="1:10" x14ac:dyDescent="0.25">
      <c r="A1860" t="s">
        <v>5887</v>
      </c>
      <c r="B1860">
        <v>484</v>
      </c>
      <c r="C1860">
        <v>-0.41488714274344674</v>
      </c>
      <c r="D1860">
        <v>1.1150414474437202</v>
      </c>
      <c r="E1860">
        <v>0.85220769747492842</v>
      </c>
      <c r="F1860">
        <v>-0.63228303657008789</v>
      </c>
      <c r="G1860">
        <v>3</v>
      </c>
      <c r="H1860">
        <v>5</v>
      </c>
      <c r="I1860">
        <v>5</v>
      </c>
      <c r="J1860">
        <v>2</v>
      </c>
    </row>
    <row r="1861" spans="1:10" x14ac:dyDescent="0.25">
      <c r="A1861" t="s">
        <v>5888</v>
      </c>
      <c r="B1861">
        <v>518</v>
      </c>
      <c r="C1861">
        <v>0.31577638967981225</v>
      </c>
      <c r="D1861">
        <v>0.98059127507533739</v>
      </c>
      <c r="E1861">
        <v>0.23087225974968723</v>
      </c>
      <c r="F1861">
        <v>-1.0676137176047187</v>
      </c>
      <c r="G1861">
        <v>4</v>
      </c>
      <c r="H1861">
        <v>5</v>
      </c>
      <c r="I1861">
        <v>4</v>
      </c>
      <c r="J1861">
        <v>1</v>
      </c>
    </row>
    <row r="1862" spans="1:10" x14ac:dyDescent="0.25">
      <c r="A1862" t="s">
        <v>5889</v>
      </c>
      <c r="B1862">
        <v>498</v>
      </c>
      <c r="C1862">
        <v>0.56923179784756328</v>
      </c>
      <c r="D1862">
        <v>1.2956184283816707</v>
      </c>
      <c r="E1862">
        <v>0.83508474104786623</v>
      </c>
      <c r="F1862">
        <v>-1.4481385813248084</v>
      </c>
      <c r="G1862">
        <v>4</v>
      </c>
      <c r="H1862">
        <v>5</v>
      </c>
      <c r="I1862">
        <v>5</v>
      </c>
      <c r="J1862">
        <v>1</v>
      </c>
    </row>
    <row r="1863" spans="1:10" x14ac:dyDescent="0.25">
      <c r="A1863" t="s">
        <v>5890</v>
      </c>
      <c r="B1863">
        <v>460</v>
      </c>
      <c r="C1863">
        <v>0.75695600673486585</v>
      </c>
      <c r="D1863">
        <v>1.0710324683305983</v>
      </c>
      <c r="E1863">
        <v>8.2749463753496788E-2</v>
      </c>
      <c r="F1863">
        <v>-0.87515426866090051</v>
      </c>
      <c r="G1863">
        <v>4</v>
      </c>
      <c r="H1863">
        <v>5</v>
      </c>
      <c r="I1863">
        <v>4</v>
      </c>
      <c r="J1863">
        <v>1</v>
      </c>
    </row>
    <row r="1864" spans="1:10" x14ac:dyDescent="0.25">
      <c r="A1864" t="s">
        <v>5891</v>
      </c>
      <c r="B1864">
        <v>301</v>
      </c>
      <c r="C1864">
        <v>1.6008587750729608</v>
      </c>
      <c r="D1864">
        <v>0.94985135123094344</v>
      </c>
      <c r="E1864">
        <v>1.3741550266609996</v>
      </c>
      <c r="F1864">
        <v>-1.2369985160952741</v>
      </c>
      <c r="G1864">
        <v>5</v>
      </c>
      <c r="H1864">
        <v>5</v>
      </c>
      <c r="I1864">
        <v>5</v>
      </c>
      <c r="J1864">
        <v>1</v>
      </c>
    </row>
    <row r="1865" spans="1:10" x14ac:dyDescent="0.25">
      <c r="A1865" t="s">
        <v>5892</v>
      </c>
      <c r="B1865">
        <v>460</v>
      </c>
      <c r="C1865">
        <v>0.65066582466065859</v>
      </c>
      <c r="D1865">
        <v>1.1708199347095576</v>
      </c>
      <c r="E1865">
        <v>1.0130354034692104</v>
      </c>
      <c r="F1865">
        <v>-0.94182569280943185</v>
      </c>
      <c r="G1865">
        <v>4</v>
      </c>
      <c r="H1865">
        <v>5</v>
      </c>
      <c r="I1865">
        <v>5</v>
      </c>
      <c r="J1865">
        <v>1</v>
      </c>
    </row>
    <row r="1866" spans="1:10" x14ac:dyDescent="0.25">
      <c r="A1866" t="s">
        <v>5893</v>
      </c>
      <c r="B1866">
        <v>592</v>
      </c>
      <c r="C1866">
        <v>1.0884786434298144</v>
      </c>
      <c r="D1866">
        <v>0.38850574535879012</v>
      </c>
      <c r="E1866">
        <v>0.99436373201721295</v>
      </c>
      <c r="F1866">
        <v>-0.95296134982453129</v>
      </c>
      <c r="G1866">
        <v>5</v>
      </c>
      <c r="H1866">
        <v>4</v>
      </c>
      <c r="I1866">
        <v>5</v>
      </c>
      <c r="J1866">
        <v>1</v>
      </c>
    </row>
    <row r="1867" spans="1:10" x14ac:dyDescent="0.25">
      <c r="A1867" t="s">
        <v>5894</v>
      </c>
      <c r="B1867">
        <v>765</v>
      </c>
      <c r="C1867">
        <v>0.39215625086175443</v>
      </c>
      <c r="D1867">
        <v>0.93550335776798565</v>
      </c>
      <c r="E1867">
        <v>0.84164109191351277</v>
      </c>
      <c r="F1867">
        <v>-0.82081592628220545</v>
      </c>
      <c r="G1867">
        <v>4</v>
      </c>
      <c r="H1867">
        <v>5</v>
      </c>
      <c r="I1867">
        <v>5</v>
      </c>
      <c r="J1867">
        <v>2</v>
      </c>
    </row>
    <row r="1868" spans="1:10" x14ac:dyDescent="0.25">
      <c r="A1868" t="s">
        <v>5895</v>
      </c>
      <c r="B1868">
        <v>448</v>
      </c>
      <c r="C1868">
        <v>-0.51398809819278823</v>
      </c>
      <c r="D1868">
        <v>-0.40370236693231132</v>
      </c>
      <c r="E1868">
        <v>0.31599004405096232</v>
      </c>
      <c r="F1868">
        <v>-1.2630372200836231</v>
      </c>
      <c r="G1868">
        <v>2</v>
      </c>
      <c r="H1868">
        <v>3</v>
      </c>
      <c r="I1868">
        <v>4</v>
      </c>
      <c r="J1868">
        <v>1</v>
      </c>
    </row>
    <row r="1869" spans="1:10" x14ac:dyDescent="0.25">
      <c r="A1869" t="s">
        <v>5896</v>
      </c>
      <c r="B1869">
        <v>494</v>
      </c>
      <c r="C1869">
        <v>-0.29810400217367444</v>
      </c>
      <c r="D1869">
        <v>-0.91749948595382058</v>
      </c>
      <c r="E1869">
        <v>0.11709614481829464</v>
      </c>
      <c r="F1869">
        <v>-0.85535550744041078</v>
      </c>
      <c r="G1869">
        <v>3</v>
      </c>
      <c r="H1869">
        <v>1</v>
      </c>
      <c r="I1869">
        <v>4</v>
      </c>
      <c r="J1869">
        <v>2</v>
      </c>
    </row>
    <row r="1870" spans="1:10" x14ac:dyDescent="0.25">
      <c r="A1870" t="s">
        <v>5897</v>
      </c>
      <c r="B1870">
        <v>665</v>
      </c>
      <c r="C1870">
        <v>-0.24606140675005825</v>
      </c>
      <c r="D1870">
        <v>-0.2449556042858822</v>
      </c>
      <c r="E1870">
        <v>0.84617307096832017</v>
      </c>
      <c r="F1870">
        <v>-1.317970391986574</v>
      </c>
      <c r="G1870">
        <v>3</v>
      </c>
      <c r="H1870">
        <v>3</v>
      </c>
      <c r="I1870">
        <v>5</v>
      </c>
      <c r="J1870">
        <v>1</v>
      </c>
    </row>
    <row r="1871" spans="1:10" x14ac:dyDescent="0.25">
      <c r="A1871" t="s">
        <v>5898</v>
      </c>
      <c r="B1871">
        <v>509</v>
      </c>
      <c r="C1871">
        <v>0.69982281302321736</v>
      </c>
      <c r="D1871">
        <v>1.9230272058833664</v>
      </c>
      <c r="E1871">
        <v>1.2981354670656666</v>
      </c>
      <c r="F1871">
        <v>-0.66432963895034736</v>
      </c>
      <c r="G1871">
        <v>4</v>
      </c>
      <c r="H1871">
        <v>5</v>
      </c>
      <c r="I1871">
        <v>5</v>
      </c>
      <c r="J1871">
        <v>2</v>
      </c>
    </row>
    <row r="1872" spans="1:10" x14ac:dyDescent="0.25">
      <c r="A1872" t="s">
        <v>5899</v>
      </c>
      <c r="B1872">
        <v>513</v>
      </c>
      <c r="C1872">
        <v>0.39622054811762963</v>
      </c>
      <c r="D1872">
        <v>1.2911250501036204</v>
      </c>
      <c r="E1872">
        <v>0.57452177166201823</v>
      </c>
      <c r="F1872">
        <v>-1.3701469771311281</v>
      </c>
      <c r="G1872">
        <v>4</v>
      </c>
      <c r="H1872">
        <v>5</v>
      </c>
      <c r="I1872">
        <v>4</v>
      </c>
      <c r="J1872">
        <v>1</v>
      </c>
    </row>
    <row r="1873" spans="1:10" x14ac:dyDescent="0.25">
      <c r="A1873" t="s">
        <v>5900</v>
      </c>
      <c r="B1873">
        <v>528</v>
      </c>
      <c r="C1873">
        <v>-0.52072896109604727</v>
      </c>
      <c r="D1873">
        <v>-0.66215273717957024</v>
      </c>
      <c r="E1873">
        <v>-0.14897853079356335</v>
      </c>
      <c r="F1873">
        <v>-0.55303597405201543</v>
      </c>
      <c r="G1873">
        <v>2</v>
      </c>
      <c r="H1873">
        <v>2</v>
      </c>
      <c r="I1873">
        <v>3</v>
      </c>
      <c r="J1873">
        <v>2</v>
      </c>
    </row>
    <row r="1874" spans="1:10" x14ac:dyDescent="0.25">
      <c r="A1874" t="s">
        <v>5901</v>
      </c>
      <c r="B1874">
        <v>600</v>
      </c>
      <c r="C1874">
        <v>-0.37470745689165519</v>
      </c>
      <c r="D1874">
        <v>-0.96018437119485311</v>
      </c>
      <c r="E1874">
        <v>1.5497967731377831</v>
      </c>
      <c r="F1874">
        <v>-0.78589900040097993</v>
      </c>
      <c r="G1874">
        <v>3</v>
      </c>
      <c r="H1874">
        <v>1</v>
      </c>
      <c r="I1874">
        <v>5</v>
      </c>
      <c r="J1874">
        <v>2</v>
      </c>
    </row>
    <row r="1875" spans="1:10" x14ac:dyDescent="0.25">
      <c r="A1875" t="s">
        <v>5902</v>
      </c>
      <c r="B1875">
        <v>473</v>
      </c>
      <c r="C1875">
        <v>-0.10560121766415939</v>
      </c>
      <c r="D1875">
        <v>-1.4668038849894622</v>
      </c>
      <c r="E1875">
        <v>1.2338366713122582</v>
      </c>
      <c r="F1875">
        <v>-0.92232675317683155</v>
      </c>
      <c r="G1875">
        <v>3</v>
      </c>
      <c r="H1875">
        <v>1</v>
      </c>
      <c r="I1875">
        <v>5</v>
      </c>
      <c r="J1875">
        <v>1</v>
      </c>
    </row>
    <row r="1876" spans="1:10" x14ac:dyDescent="0.25">
      <c r="A1876" t="s">
        <v>5903</v>
      </c>
      <c r="B1876">
        <v>488</v>
      </c>
      <c r="C1876">
        <v>1.9776340713402649</v>
      </c>
      <c r="D1876">
        <v>0.79092681872191151</v>
      </c>
      <c r="E1876">
        <v>0.81575571947471992</v>
      </c>
      <c r="F1876">
        <v>-0.62562387102552219</v>
      </c>
      <c r="G1876">
        <v>5</v>
      </c>
      <c r="H1876">
        <v>5</v>
      </c>
      <c r="I1876">
        <v>5</v>
      </c>
      <c r="J1876">
        <v>2</v>
      </c>
    </row>
    <row r="1877" spans="1:10" x14ac:dyDescent="0.25">
      <c r="A1877" t="s">
        <v>5904</v>
      </c>
      <c r="B1877">
        <v>404</v>
      </c>
      <c r="C1877">
        <v>0.52139658943200762</v>
      </c>
      <c r="D1877">
        <v>1.3541832560753437</v>
      </c>
      <c r="E1877">
        <v>-0.27834627676893253</v>
      </c>
      <c r="F1877">
        <v>-1.3646496954432159</v>
      </c>
      <c r="G1877">
        <v>4</v>
      </c>
      <c r="H1877">
        <v>5</v>
      </c>
      <c r="I1877">
        <v>3</v>
      </c>
      <c r="J1877">
        <v>1</v>
      </c>
    </row>
    <row r="1878" spans="1:10" x14ac:dyDescent="0.25">
      <c r="A1878" t="s">
        <v>5905</v>
      </c>
      <c r="B1878">
        <v>394</v>
      </c>
      <c r="C1878">
        <v>0.74333992318076347</v>
      </c>
      <c r="D1878">
        <v>1.392823040036403</v>
      </c>
      <c r="E1878">
        <v>-0.3874110069269604</v>
      </c>
      <c r="F1878">
        <v>-0.4904547931348347</v>
      </c>
      <c r="G1878">
        <v>4</v>
      </c>
      <c r="H1878">
        <v>5</v>
      </c>
      <c r="I1878">
        <v>2</v>
      </c>
      <c r="J1878">
        <v>2</v>
      </c>
    </row>
    <row r="1879" spans="1:10" x14ac:dyDescent="0.25">
      <c r="A1879" t="s">
        <v>5906</v>
      </c>
      <c r="B1879">
        <v>419</v>
      </c>
      <c r="C1879">
        <v>0.12981696350243019</v>
      </c>
      <c r="D1879">
        <v>-0.184161233483982</v>
      </c>
      <c r="E1879">
        <v>0.94844703746606429</v>
      </c>
      <c r="F1879">
        <v>-1.1361786713281488</v>
      </c>
      <c r="G1879">
        <v>4</v>
      </c>
      <c r="H1879">
        <v>3</v>
      </c>
      <c r="I1879">
        <v>5</v>
      </c>
      <c r="J1879">
        <v>1</v>
      </c>
    </row>
    <row r="1880" spans="1:10" x14ac:dyDescent="0.25">
      <c r="A1880" t="s">
        <v>5907</v>
      </c>
      <c r="B1880">
        <v>375</v>
      </c>
      <c r="C1880">
        <v>0.80929046677938055</v>
      </c>
      <c r="D1880">
        <v>0.81451432108335964</v>
      </c>
      <c r="E1880">
        <v>1.3014304791247171</v>
      </c>
      <c r="F1880">
        <v>-1.1142294774252364</v>
      </c>
      <c r="G1880">
        <v>5</v>
      </c>
      <c r="H1880">
        <v>5</v>
      </c>
      <c r="I1880">
        <v>5</v>
      </c>
      <c r="J1880">
        <v>1</v>
      </c>
    </row>
    <row r="1881" spans="1:10" x14ac:dyDescent="0.25">
      <c r="A1881" t="s">
        <v>5908</v>
      </c>
      <c r="B1881">
        <v>327</v>
      </c>
      <c r="C1881">
        <v>-8.5870361894791469E-3</v>
      </c>
      <c r="D1881">
        <v>-0.41229743829147425</v>
      </c>
      <c r="E1881">
        <v>1.3477584997750565</v>
      </c>
      <c r="F1881">
        <v>-1.1339749281950962</v>
      </c>
      <c r="G1881">
        <v>4</v>
      </c>
      <c r="H1881">
        <v>3</v>
      </c>
      <c r="I1881">
        <v>5</v>
      </c>
      <c r="J1881">
        <v>1</v>
      </c>
    </row>
    <row r="1882" spans="1:10" x14ac:dyDescent="0.25">
      <c r="A1882" t="s">
        <v>5909</v>
      </c>
      <c r="B1882">
        <v>518</v>
      </c>
      <c r="C1882">
        <v>4.1286036966421247E-2</v>
      </c>
      <c r="D1882">
        <v>-0.87384075182602039</v>
      </c>
      <c r="E1882">
        <v>2.22542007730743</v>
      </c>
      <c r="F1882">
        <v>-1.1932571377739927</v>
      </c>
      <c r="G1882">
        <v>4</v>
      </c>
      <c r="H1882">
        <v>1</v>
      </c>
      <c r="I1882">
        <v>5</v>
      </c>
      <c r="J1882">
        <v>1</v>
      </c>
    </row>
    <row r="1883" spans="1:10" x14ac:dyDescent="0.25">
      <c r="A1883" t="s">
        <v>5910</v>
      </c>
      <c r="B1883">
        <v>455</v>
      </c>
      <c r="C1883">
        <v>-0.32452356819028899</v>
      </c>
      <c r="D1883">
        <v>-0.63593933423582771</v>
      </c>
      <c r="E1883">
        <v>0.31053927348392529</v>
      </c>
      <c r="F1883">
        <v>-0.70954502294423183</v>
      </c>
      <c r="G1883">
        <v>3</v>
      </c>
      <c r="H1883">
        <v>2</v>
      </c>
      <c r="I1883">
        <v>4</v>
      </c>
      <c r="J1883">
        <v>2</v>
      </c>
    </row>
    <row r="1884" spans="1:10" x14ac:dyDescent="0.25">
      <c r="A1884" t="s">
        <v>5911</v>
      </c>
      <c r="B1884">
        <v>613</v>
      </c>
      <c r="C1884">
        <v>-0.40440229223470392</v>
      </c>
      <c r="D1884">
        <v>-0.65959360524001076</v>
      </c>
      <c r="E1884">
        <v>0.84648404864995697</v>
      </c>
      <c r="F1884">
        <v>-1.0474875156935373</v>
      </c>
      <c r="G1884">
        <v>3</v>
      </c>
      <c r="H1884">
        <v>2</v>
      </c>
      <c r="I1884">
        <v>5</v>
      </c>
      <c r="J1884">
        <v>1</v>
      </c>
    </row>
    <row r="1885" spans="1:10" x14ac:dyDescent="0.25">
      <c r="A1885" t="s">
        <v>5912</v>
      </c>
      <c r="B1885">
        <v>623</v>
      </c>
      <c r="C1885">
        <v>-0.14765074079160048</v>
      </c>
      <c r="D1885">
        <v>-1.274659627177003</v>
      </c>
      <c r="E1885">
        <v>1.0235297169700888</v>
      </c>
      <c r="F1885">
        <v>-1.2580473079042924</v>
      </c>
      <c r="G1885">
        <v>3</v>
      </c>
      <c r="H1885">
        <v>1</v>
      </c>
      <c r="I1885">
        <v>5</v>
      </c>
      <c r="J1885">
        <v>1</v>
      </c>
    </row>
    <row r="1886" spans="1:10" x14ac:dyDescent="0.25">
      <c r="A1886" t="s">
        <v>5913</v>
      </c>
      <c r="B1886">
        <v>453</v>
      </c>
      <c r="C1886">
        <v>-0.27504872586964052</v>
      </c>
      <c r="D1886">
        <v>-1.1397679317996632</v>
      </c>
      <c r="E1886">
        <v>1.2724090594554107</v>
      </c>
      <c r="F1886">
        <v>-0.90847432158477925</v>
      </c>
      <c r="G1886">
        <v>3</v>
      </c>
      <c r="H1886">
        <v>1</v>
      </c>
      <c r="I1886">
        <v>5</v>
      </c>
      <c r="J1886">
        <v>1</v>
      </c>
    </row>
    <row r="1887" spans="1:10" x14ac:dyDescent="0.25">
      <c r="A1887" t="s">
        <v>5914</v>
      </c>
      <c r="B1887">
        <v>561</v>
      </c>
      <c r="C1887">
        <v>-0.48120436135500944</v>
      </c>
      <c r="D1887">
        <v>2.7924934859962086E-2</v>
      </c>
      <c r="E1887">
        <v>0.61975339385795025</v>
      </c>
      <c r="F1887">
        <v>-1.45330970989705</v>
      </c>
      <c r="G1887">
        <v>2</v>
      </c>
      <c r="H1887">
        <v>4</v>
      </c>
      <c r="I1887">
        <v>5</v>
      </c>
      <c r="J1887">
        <v>1</v>
      </c>
    </row>
    <row r="1888" spans="1:10" x14ac:dyDescent="0.25">
      <c r="A1888" t="s">
        <v>5915</v>
      </c>
      <c r="B1888">
        <v>506</v>
      </c>
      <c r="C1888">
        <v>-6.837828778883831E-2</v>
      </c>
      <c r="D1888">
        <v>0.71684953830678344</v>
      </c>
      <c r="E1888">
        <v>0.12058151408289264</v>
      </c>
      <c r="F1888">
        <v>-1.0771789418471167</v>
      </c>
      <c r="G1888">
        <v>3</v>
      </c>
      <c r="H1888">
        <v>5</v>
      </c>
      <c r="I1888">
        <v>4</v>
      </c>
      <c r="J1888">
        <v>1</v>
      </c>
    </row>
    <row r="1889" spans="1:10" x14ac:dyDescent="0.25">
      <c r="A1889" t="s">
        <v>5916</v>
      </c>
      <c r="B1889">
        <v>517</v>
      </c>
      <c r="C1889">
        <v>-0.71412701161922476</v>
      </c>
      <c r="D1889">
        <v>0.10954947525351885</v>
      </c>
      <c r="E1889">
        <v>-0.31918534791438735</v>
      </c>
      <c r="F1889">
        <v>-1.388802409995197</v>
      </c>
      <c r="G1889">
        <v>2</v>
      </c>
      <c r="H1889">
        <v>4</v>
      </c>
      <c r="I1889">
        <v>2</v>
      </c>
      <c r="J1889">
        <v>1</v>
      </c>
    </row>
    <row r="1890" spans="1:10" x14ac:dyDescent="0.25">
      <c r="A1890" t="s">
        <v>5917</v>
      </c>
      <c r="B1890">
        <v>488</v>
      </c>
      <c r="C1890">
        <v>-0.61247354154157974</v>
      </c>
      <c r="D1890">
        <v>0.2643829618847931</v>
      </c>
      <c r="E1890">
        <v>-7.5395469498174994E-2</v>
      </c>
      <c r="F1890">
        <v>-0.83461820215258065</v>
      </c>
      <c r="G1890">
        <v>2</v>
      </c>
      <c r="H1890">
        <v>4</v>
      </c>
      <c r="I1890">
        <v>3</v>
      </c>
      <c r="J1890">
        <v>2</v>
      </c>
    </row>
    <row r="1891" spans="1:10" x14ac:dyDescent="0.25">
      <c r="A1891" t="s">
        <v>5918</v>
      </c>
      <c r="B1891">
        <v>454</v>
      </c>
      <c r="C1891">
        <v>0.40391312894725279</v>
      </c>
      <c r="D1891">
        <v>0.20873418124933651</v>
      </c>
      <c r="E1891">
        <v>0.52693684565100951</v>
      </c>
      <c r="F1891">
        <v>-0.74055890982253259</v>
      </c>
      <c r="G1891">
        <v>4</v>
      </c>
      <c r="H1891">
        <v>4</v>
      </c>
      <c r="I1891">
        <v>4</v>
      </c>
      <c r="J1891">
        <v>2</v>
      </c>
    </row>
    <row r="1892" spans="1:10" x14ac:dyDescent="0.25">
      <c r="A1892" t="s">
        <v>5919</v>
      </c>
      <c r="B1892">
        <v>442</v>
      </c>
      <c r="C1892">
        <v>-0.35244314117572401</v>
      </c>
      <c r="D1892">
        <v>0.20283027556333344</v>
      </c>
      <c r="E1892">
        <v>0.8447951842546263</v>
      </c>
      <c r="F1892">
        <v>-0.97641556664461893</v>
      </c>
      <c r="G1892">
        <v>3</v>
      </c>
      <c r="H1892">
        <v>4</v>
      </c>
      <c r="I1892">
        <v>5</v>
      </c>
      <c r="J1892">
        <v>1</v>
      </c>
    </row>
    <row r="1893" spans="1:10" x14ac:dyDescent="0.25">
      <c r="A1893" t="s">
        <v>5920</v>
      </c>
      <c r="B1893">
        <v>554</v>
      </c>
      <c r="C1893">
        <v>-0.65957517248567521</v>
      </c>
      <c r="D1893">
        <v>-0.26902156510564251</v>
      </c>
      <c r="E1893">
        <v>0.88897240054670501</v>
      </c>
      <c r="F1893">
        <v>-0.83147672753342428</v>
      </c>
      <c r="G1893">
        <v>2</v>
      </c>
      <c r="H1893">
        <v>3</v>
      </c>
      <c r="I1893">
        <v>5</v>
      </c>
      <c r="J1893">
        <v>2</v>
      </c>
    </row>
    <row r="1894" spans="1:10" x14ac:dyDescent="0.25">
      <c r="A1894" t="s">
        <v>5921</v>
      </c>
      <c r="B1894">
        <v>473</v>
      </c>
      <c r="C1894">
        <v>-0.53293483262974484</v>
      </c>
      <c r="D1894">
        <v>-0.40969511569740391</v>
      </c>
      <c r="E1894">
        <v>0.23903890909045647</v>
      </c>
      <c r="F1894">
        <v>-0.95323038331226195</v>
      </c>
      <c r="G1894">
        <v>2</v>
      </c>
      <c r="H1894">
        <v>3</v>
      </c>
      <c r="I1894">
        <v>4</v>
      </c>
      <c r="J1894">
        <v>1</v>
      </c>
    </row>
    <row r="1895" spans="1:10" x14ac:dyDescent="0.25">
      <c r="A1895" t="s">
        <v>5922</v>
      </c>
      <c r="B1895">
        <v>552</v>
      </c>
      <c r="C1895">
        <v>-0.49514104876613602</v>
      </c>
      <c r="D1895">
        <v>0.3037505973296537</v>
      </c>
      <c r="E1895">
        <v>-6.8220194451226013E-2</v>
      </c>
      <c r="F1895">
        <v>-1.2640984571208846</v>
      </c>
      <c r="G1895">
        <v>2</v>
      </c>
      <c r="H1895">
        <v>4</v>
      </c>
      <c r="I1895">
        <v>3</v>
      </c>
      <c r="J1895">
        <v>1</v>
      </c>
    </row>
    <row r="1896" spans="1:10" x14ac:dyDescent="0.25">
      <c r="A1896" t="s">
        <v>5923</v>
      </c>
      <c r="B1896">
        <v>516</v>
      </c>
      <c r="C1896">
        <v>-0.20731612752626971</v>
      </c>
      <c r="D1896">
        <v>-0.3034348478561863</v>
      </c>
      <c r="E1896">
        <v>6.2416126684134828E-2</v>
      </c>
      <c r="F1896">
        <v>-1.2754010540281437</v>
      </c>
      <c r="G1896">
        <v>3</v>
      </c>
      <c r="H1896">
        <v>3</v>
      </c>
      <c r="I1896">
        <v>3</v>
      </c>
      <c r="J1896">
        <v>1</v>
      </c>
    </row>
    <row r="1897" spans="1:10" x14ac:dyDescent="0.25">
      <c r="A1897" t="s">
        <v>5924</v>
      </c>
      <c r="B1897">
        <v>503</v>
      </c>
      <c r="C1897">
        <v>-0.48292625080938822</v>
      </c>
      <c r="D1897">
        <v>-0.15285584346451797</v>
      </c>
      <c r="E1897">
        <v>-9.6843286841496318E-2</v>
      </c>
      <c r="F1897">
        <v>-1.1118067675076757</v>
      </c>
      <c r="G1897">
        <v>2</v>
      </c>
      <c r="H1897">
        <v>3</v>
      </c>
      <c r="I1897">
        <v>3</v>
      </c>
      <c r="J1897">
        <v>1</v>
      </c>
    </row>
    <row r="1898" spans="1:10" x14ac:dyDescent="0.25">
      <c r="A1898" t="s">
        <v>5925</v>
      </c>
      <c r="B1898">
        <v>374</v>
      </c>
      <c r="C1898">
        <v>-0.59444751114853145</v>
      </c>
      <c r="D1898">
        <v>-0.56381995742153324</v>
      </c>
      <c r="E1898">
        <v>0.11308477821800042</v>
      </c>
      <c r="F1898">
        <v>-1.4705646379456794</v>
      </c>
      <c r="G1898">
        <v>2</v>
      </c>
      <c r="H1898">
        <v>2</v>
      </c>
      <c r="I1898">
        <v>4</v>
      </c>
      <c r="J1898">
        <v>1</v>
      </c>
    </row>
    <row r="1899" spans="1:10" x14ac:dyDescent="0.25">
      <c r="A1899" t="s">
        <v>5926</v>
      </c>
      <c r="B1899">
        <v>504</v>
      </c>
      <c r="C1899">
        <v>-0.62970354245335936</v>
      </c>
      <c r="D1899">
        <v>-5.0247519397265239E-2</v>
      </c>
      <c r="E1899">
        <v>0.27172936260499442</v>
      </c>
      <c r="F1899">
        <v>-1.1030353797241399</v>
      </c>
      <c r="G1899">
        <v>2</v>
      </c>
      <c r="H1899">
        <v>3</v>
      </c>
      <c r="I1899">
        <v>4</v>
      </c>
      <c r="J1899">
        <v>1</v>
      </c>
    </row>
    <row r="1900" spans="1:10" x14ac:dyDescent="0.25">
      <c r="A1900" t="s">
        <v>5927</v>
      </c>
      <c r="B1900">
        <v>681</v>
      </c>
      <c r="C1900">
        <v>-0.72964174055724895</v>
      </c>
      <c r="D1900">
        <v>-0.1525584195102615</v>
      </c>
      <c r="E1900">
        <v>0.93494532791593599</v>
      </c>
      <c r="F1900">
        <v>-0.77648002322345011</v>
      </c>
      <c r="G1900">
        <v>2</v>
      </c>
      <c r="H1900">
        <v>3</v>
      </c>
      <c r="I1900">
        <v>5</v>
      </c>
      <c r="J1900">
        <v>2</v>
      </c>
    </row>
    <row r="1901" spans="1:10" x14ac:dyDescent="0.25">
      <c r="A1901" t="s">
        <v>5928</v>
      </c>
      <c r="B1901">
        <v>535</v>
      </c>
      <c r="C1901">
        <v>-0.69765897108977459</v>
      </c>
      <c r="D1901">
        <v>-1.0669101701288835</v>
      </c>
      <c r="E1901">
        <v>0.68836920421459724</v>
      </c>
      <c r="F1901">
        <v>-0.52283672109773294</v>
      </c>
      <c r="G1901">
        <v>2</v>
      </c>
      <c r="H1901">
        <v>1</v>
      </c>
      <c r="I1901">
        <v>5</v>
      </c>
      <c r="J1901">
        <v>2</v>
      </c>
    </row>
    <row r="1902" spans="1:10" x14ac:dyDescent="0.25">
      <c r="A1902" t="s">
        <v>5929</v>
      </c>
      <c r="B1902">
        <v>650</v>
      </c>
      <c r="C1902">
        <v>-6.9430250328976068E-3</v>
      </c>
      <c r="D1902">
        <v>-0.13602379383114244</v>
      </c>
      <c r="E1902">
        <v>0.94944582364488173</v>
      </c>
      <c r="F1902">
        <v>-1.5902429110592198</v>
      </c>
      <c r="G1902">
        <v>4</v>
      </c>
      <c r="H1902">
        <v>3</v>
      </c>
      <c r="I1902">
        <v>5</v>
      </c>
      <c r="J1902">
        <v>1</v>
      </c>
    </row>
    <row r="1903" spans="1:10" x14ac:dyDescent="0.25">
      <c r="A1903" t="s">
        <v>5930</v>
      </c>
      <c r="B1903">
        <v>444</v>
      </c>
      <c r="C1903">
        <v>-0.22401411560972351</v>
      </c>
      <c r="D1903">
        <v>-0.603853041339662</v>
      </c>
      <c r="E1903">
        <v>-0.31601728390589401</v>
      </c>
      <c r="F1903">
        <v>-1.3085090515901723</v>
      </c>
      <c r="G1903">
        <v>3</v>
      </c>
      <c r="H1903">
        <v>2</v>
      </c>
      <c r="I1903">
        <v>2</v>
      </c>
      <c r="J1903">
        <v>1</v>
      </c>
    </row>
    <row r="1904" spans="1:10" x14ac:dyDescent="0.25">
      <c r="A1904" t="s">
        <v>5931</v>
      </c>
      <c r="B1904">
        <v>444</v>
      </c>
      <c r="C1904">
        <v>-0.89197751027827199</v>
      </c>
      <c r="D1904">
        <v>3.5979105305089507E-2</v>
      </c>
      <c r="E1904">
        <v>0.20303586179773689</v>
      </c>
      <c r="F1904">
        <v>-1.0801879515025941</v>
      </c>
      <c r="G1904">
        <v>1</v>
      </c>
      <c r="H1904">
        <v>4</v>
      </c>
      <c r="I1904">
        <v>4</v>
      </c>
      <c r="J1904">
        <v>1</v>
      </c>
    </row>
    <row r="1905" spans="1:10" x14ac:dyDescent="0.25">
      <c r="A1905" t="s">
        <v>5932</v>
      </c>
      <c r="B1905">
        <v>593</v>
      </c>
      <c r="C1905">
        <v>3.1822140390522932E-2</v>
      </c>
      <c r="D1905">
        <v>-0.50632783019555594</v>
      </c>
      <c r="E1905">
        <v>1.3516028530222688</v>
      </c>
      <c r="F1905">
        <v>-1.0379783998766181</v>
      </c>
      <c r="G1905">
        <v>4</v>
      </c>
      <c r="H1905">
        <v>2</v>
      </c>
      <c r="I1905">
        <v>5</v>
      </c>
      <c r="J1905">
        <v>1</v>
      </c>
    </row>
    <row r="1906" spans="1:10" x14ac:dyDescent="0.25">
      <c r="A1906" t="s">
        <v>5933</v>
      </c>
      <c r="B1906">
        <v>592</v>
      </c>
      <c r="C1906">
        <v>-0.21820190537073364</v>
      </c>
      <c r="D1906">
        <v>-0.67576188855771602</v>
      </c>
      <c r="E1906">
        <v>0.96213838743615476</v>
      </c>
      <c r="F1906">
        <v>-1.1623497922532722</v>
      </c>
      <c r="G1906">
        <v>3</v>
      </c>
      <c r="H1906">
        <v>2</v>
      </c>
      <c r="I1906">
        <v>5</v>
      </c>
      <c r="J1906">
        <v>1</v>
      </c>
    </row>
    <row r="1907" spans="1:10" x14ac:dyDescent="0.25">
      <c r="A1907" t="s">
        <v>5934</v>
      </c>
      <c r="B1907">
        <v>539</v>
      </c>
      <c r="C1907">
        <v>0.7609888074132658</v>
      </c>
      <c r="D1907">
        <v>-0.22477911165283582</v>
      </c>
      <c r="E1907">
        <v>0.42576926663453346</v>
      </c>
      <c r="F1907">
        <v>-0.73424839549422272</v>
      </c>
      <c r="G1907">
        <v>4</v>
      </c>
      <c r="H1907">
        <v>3</v>
      </c>
      <c r="I1907">
        <v>4</v>
      </c>
      <c r="J1907">
        <v>2</v>
      </c>
    </row>
    <row r="1908" spans="1:10" x14ac:dyDescent="0.25">
      <c r="A1908" t="s">
        <v>5935</v>
      </c>
      <c r="B1908">
        <v>475</v>
      </c>
      <c r="C1908">
        <v>-0.16829493922089594</v>
      </c>
      <c r="D1908">
        <v>-1.0948444118296208</v>
      </c>
      <c r="E1908">
        <v>1.5528974186604554</v>
      </c>
      <c r="F1908">
        <v>-0.8686577098510756</v>
      </c>
      <c r="G1908">
        <v>3</v>
      </c>
      <c r="H1908">
        <v>1</v>
      </c>
      <c r="I1908">
        <v>5</v>
      </c>
      <c r="J1908">
        <v>1</v>
      </c>
    </row>
    <row r="1909" spans="1:10" x14ac:dyDescent="0.25">
      <c r="A1909" t="s">
        <v>5936</v>
      </c>
      <c r="B1909">
        <v>492</v>
      </c>
      <c r="C1909">
        <v>-0.5765731693838172</v>
      </c>
      <c r="D1909">
        <v>-0.5643325907026997</v>
      </c>
      <c r="E1909">
        <v>-2.0509173564024069E-4</v>
      </c>
      <c r="F1909">
        <v>-0.78004340334191291</v>
      </c>
      <c r="G1909">
        <v>2</v>
      </c>
      <c r="H1909">
        <v>2</v>
      </c>
      <c r="I1909">
        <v>3</v>
      </c>
      <c r="J1909">
        <v>2</v>
      </c>
    </row>
    <row r="1910" spans="1:10" x14ac:dyDescent="0.25">
      <c r="A1910" t="s">
        <v>5937</v>
      </c>
      <c r="B1910">
        <v>527</v>
      </c>
      <c r="C1910">
        <v>-0.59927752760364683</v>
      </c>
      <c r="D1910">
        <v>-0.41243695168292716</v>
      </c>
      <c r="E1910">
        <v>-0.2270111948937035</v>
      </c>
      <c r="F1910">
        <v>-0.90480008037776449</v>
      </c>
      <c r="G1910">
        <v>2</v>
      </c>
      <c r="H1910">
        <v>3</v>
      </c>
      <c r="I1910">
        <v>3</v>
      </c>
      <c r="J1910">
        <v>1</v>
      </c>
    </row>
    <row r="1911" spans="1:10" x14ac:dyDescent="0.25">
      <c r="A1911" t="s">
        <v>5938</v>
      </c>
      <c r="B1911">
        <v>480</v>
      </c>
      <c r="C1911">
        <v>-0.43162217440180073</v>
      </c>
      <c r="D1911">
        <v>-0.57535134943581179</v>
      </c>
      <c r="E1911">
        <v>-0.70323169962143173</v>
      </c>
      <c r="F1911">
        <v>-1.0786580785812085</v>
      </c>
      <c r="G1911">
        <v>3</v>
      </c>
      <c r="H1911">
        <v>2</v>
      </c>
      <c r="I1911">
        <v>2</v>
      </c>
      <c r="J1911">
        <v>1</v>
      </c>
    </row>
    <row r="1912" spans="1:10" x14ac:dyDescent="0.25">
      <c r="A1912" t="s">
        <v>5939</v>
      </c>
      <c r="B1912">
        <v>450</v>
      </c>
      <c r="C1912">
        <v>-0.76191073888657401</v>
      </c>
      <c r="D1912">
        <v>-9.2056080644469032E-2</v>
      </c>
      <c r="E1912">
        <v>-0.2801294542426685</v>
      </c>
      <c r="F1912">
        <v>-1.3857406585252554</v>
      </c>
      <c r="G1912">
        <v>2</v>
      </c>
      <c r="H1912">
        <v>3</v>
      </c>
      <c r="I1912">
        <v>3</v>
      </c>
      <c r="J1912">
        <v>1</v>
      </c>
    </row>
    <row r="1913" spans="1:10" x14ac:dyDescent="0.25">
      <c r="A1913" t="s">
        <v>5940</v>
      </c>
      <c r="B1913">
        <v>913</v>
      </c>
      <c r="C1913">
        <v>-0.47538499664744027</v>
      </c>
      <c r="D1913">
        <v>-0.80631962576734717</v>
      </c>
      <c r="E1913">
        <v>0.62209546267961391</v>
      </c>
      <c r="F1913">
        <v>-0.99291725184423507</v>
      </c>
      <c r="G1913">
        <v>2</v>
      </c>
      <c r="H1913">
        <v>1</v>
      </c>
      <c r="I1913">
        <v>5</v>
      </c>
      <c r="J1913">
        <v>1</v>
      </c>
    </row>
    <row r="1914" spans="1:10" x14ac:dyDescent="0.25">
      <c r="A1914" t="s">
        <v>5941</v>
      </c>
      <c r="B1914">
        <v>382</v>
      </c>
      <c r="C1914">
        <v>-0.2548423964470779</v>
      </c>
      <c r="D1914">
        <v>-0.99328098831076084</v>
      </c>
      <c r="E1914">
        <v>0.34652243944358074</v>
      </c>
      <c r="F1914">
        <v>-1.1253153224572094</v>
      </c>
      <c r="G1914">
        <v>3</v>
      </c>
      <c r="H1914">
        <v>1</v>
      </c>
      <c r="I1914">
        <v>4</v>
      </c>
      <c r="J1914">
        <v>1</v>
      </c>
    </row>
    <row r="1915" spans="1:10" x14ac:dyDescent="0.25">
      <c r="A1915" t="s">
        <v>5942</v>
      </c>
      <c r="B1915">
        <v>508</v>
      </c>
      <c r="C1915">
        <v>5.0441392000756397E-2</v>
      </c>
      <c r="D1915">
        <v>-1.0430336173936552</v>
      </c>
      <c r="E1915">
        <v>1.2549538837430656</v>
      </c>
      <c r="F1915">
        <v>-1.3164973379011957</v>
      </c>
      <c r="G1915">
        <v>4</v>
      </c>
      <c r="H1915">
        <v>1</v>
      </c>
      <c r="I1915">
        <v>5</v>
      </c>
      <c r="J1915">
        <v>1</v>
      </c>
    </row>
    <row r="1916" spans="1:10" x14ac:dyDescent="0.25">
      <c r="A1916" t="s">
        <v>5943</v>
      </c>
      <c r="B1916">
        <v>568</v>
      </c>
      <c r="C1916">
        <v>-0.32213775817973012</v>
      </c>
      <c r="D1916">
        <v>-2.4750435187247191E-2</v>
      </c>
      <c r="E1916">
        <v>1.791153601773263</v>
      </c>
      <c r="F1916">
        <v>-1.1931856116469395</v>
      </c>
      <c r="G1916">
        <v>3</v>
      </c>
      <c r="H1916">
        <v>3</v>
      </c>
      <c r="I1916">
        <v>5</v>
      </c>
      <c r="J1916">
        <v>1</v>
      </c>
    </row>
    <row r="1917" spans="1:10" x14ac:dyDescent="0.25">
      <c r="A1917" t="s">
        <v>5944</v>
      </c>
      <c r="B1917">
        <v>676</v>
      </c>
      <c r="C1917">
        <v>-0.19304009006599127</v>
      </c>
      <c r="D1917">
        <v>-0.66875759171067384</v>
      </c>
      <c r="E1917">
        <v>1.7906450797955653</v>
      </c>
      <c r="F1917">
        <v>-1.2494826264571903</v>
      </c>
      <c r="G1917">
        <v>3</v>
      </c>
      <c r="H1917">
        <v>2</v>
      </c>
      <c r="I1917">
        <v>5</v>
      </c>
      <c r="J1917">
        <v>1</v>
      </c>
    </row>
    <row r="1918" spans="1:10" x14ac:dyDescent="0.25">
      <c r="A1918" t="s">
        <v>5945</v>
      </c>
      <c r="B1918">
        <v>497</v>
      </c>
      <c r="C1918">
        <v>0.38492427917040561</v>
      </c>
      <c r="D1918">
        <v>0.27262778034804869</v>
      </c>
      <c r="E1918">
        <v>1.144309011873393</v>
      </c>
      <c r="F1918">
        <v>-0.89161268659137694</v>
      </c>
      <c r="G1918">
        <v>4</v>
      </c>
      <c r="H1918">
        <v>4</v>
      </c>
      <c r="I1918">
        <v>5</v>
      </c>
      <c r="J1918">
        <v>1</v>
      </c>
    </row>
    <row r="1919" spans="1:10" x14ac:dyDescent="0.25">
      <c r="A1919" t="s">
        <v>5946</v>
      </c>
      <c r="B1919">
        <v>576</v>
      </c>
      <c r="C1919">
        <v>-0.35224808185477202</v>
      </c>
      <c r="D1919">
        <v>-0.61148249264293797</v>
      </c>
      <c r="E1919">
        <v>1.6643003306079993</v>
      </c>
      <c r="F1919">
        <v>-1.7803936189546643</v>
      </c>
      <c r="G1919">
        <v>3</v>
      </c>
      <c r="H1919">
        <v>2</v>
      </c>
      <c r="I1919">
        <v>5</v>
      </c>
      <c r="J1919">
        <v>1</v>
      </c>
    </row>
    <row r="1920" spans="1:10" x14ac:dyDescent="0.25">
      <c r="A1920" t="s">
        <v>5947</v>
      </c>
      <c r="B1920">
        <v>468</v>
      </c>
      <c r="C1920">
        <v>0.79211120779264688</v>
      </c>
      <c r="D1920">
        <v>1.4279448747266583</v>
      </c>
      <c r="E1920">
        <v>1.1125075344119202</v>
      </c>
      <c r="F1920">
        <v>-0.87479536153433579</v>
      </c>
      <c r="G1920">
        <v>5</v>
      </c>
      <c r="H1920">
        <v>5</v>
      </c>
      <c r="I1920">
        <v>5</v>
      </c>
      <c r="J1920">
        <v>1</v>
      </c>
    </row>
    <row r="1921" spans="1:10" x14ac:dyDescent="0.25">
      <c r="A1921" t="s">
        <v>5948</v>
      </c>
      <c r="B1921">
        <v>377</v>
      </c>
      <c r="C1921">
        <v>0.40613771790884834</v>
      </c>
      <c r="D1921">
        <v>0.3629291157598134</v>
      </c>
      <c r="E1921">
        <v>0.44677868314502395</v>
      </c>
      <c r="F1921">
        <v>-1.068144224564838</v>
      </c>
      <c r="G1921">
        <v>4</v>
      </c>
      <c r="H1921">
        <v>4</v>
      </c>
      <c r="I1921">
        <v>4</v>
      </c>
      <c r="J1921">
        <v>1</v>
      </c>
    </row>
    <row r="1922" spans="1:10" x14ac:dyDescent="0.25">
      <c r="A1922" t="s">
        <v>5949</v>
      </c>
      <c r="B1922">
        <v>517</v>
      </c>
      <c r="C1922">
        <v>-4.9065096197462382E-2</v>
      </c>
      <c r="D1922">
        <v>-0.21875421070329099</v>
      </c>
      <c r="E1922">
        <v>1.0255853852698034</v>
      </c>
      <c r="F1922">
        <v>-1.3824688403305867</v>
      </c>
      <c r="G1922">
        <v>3</v>
      </c>
      <c r="H1922">
        <v>3</v>
      </c>
      <c r="I1922">
        <v>5</v>
      </c>
      <c r="J1922">
        <v>1</v>
      </c>
    </row>
    <row r="1923" spans="1:10" x14ac:dyDescent="0.25">
      <c r="A1923" t="s">
        <v>5950</v>
      </c>
      <c r="B1923">
        <v>710</v>
      </c>
      <c r="C1923">
        <v>-0.26677061511533429</v>
      </c>
      <c r="D1923">
        <v>-0.83239941633784409</v>
      </c>
      <c r="E1923">
        <v>1.3810909700159009</v>
      </c>
      <c r="F1923">
        <v>-0.99944142299287808</v>
      </c>
      <c r="G1923">
        <v>3</v>
      </c>
      <c r="H1923">
        <v>1</v>
      </c>
      <c r="I1923">
        <v>5</v>
      </c>
      <c r="J1923">
        <v>1</v>
      </c>
    </row>
    <row r="1924" spans="1:10" x14ac:dyDescent="0.25">
      <c r="A1924" t="s">
        <v>5951</v>
      </c>
      <c r="B1924">
        <v>634</v>
      </c>
      <c r="C1924">
        <v>0.86387707888529497</v>
      </c>
      <c r="D1924">
        <v>0.18133885779170472</v>
      </c>
      <c r="E1924">
        <v>1.9172923121819336</v>
      </c>
      <c r="F1924">
        <v>-0.89171107673593242</v>
      </c>
      <c r="G1924">
        <v>5</v>
      </c>
      <c r="H1924">
        <v>4</v>
      </c>
      <c r="I1924">
        <v>5</v>
      </c>
      <c r="J1924">
        <v>1</v>
      </c>
    </row>
    <row r="1925" spans="1:10" x14ac:dyDescent="0.25">
      <c r="A1925" t="s">
        <v>5952</v>
      </c>
      <c r="B1925">
        <v>551</v>
      </c>
      <c r="C1925">
        <v>-0.23795354565449953</v>
      </c>
      <c r="D1925">
        <v>-0.17574602958244617</v>
      </c>
      <c r="E1925">
        <v>1.6802572086837151</v>
      </c>
      <c r="F1925">
        <v>-0.89093353093697658</v>
      </c>
      <c r="G1925">
        <v>3</v>
      </c>
      <c r="H1925">
        <v>3</v>
      </c>
      <c r="I1925">
        <v>5</v>
      </c>
      <c r="J1925">
        <v>1</v>
      </c>
    </row>
    <row r="1926" spans="1:10" x14ac:dyDescent="0.25">
      <c r="A1926" t="s">
        <v>5953</v>
      </c>
      <c r="B1926">
        <v>605</v>
      </c>
      <c r="C1926">
        <v>-0.12194725103052312</v>
      </c>
      <c r="D1926">
        <v>-0.39406341260697492</v>
      </c>
      <c r="E1926">
        <v>1.3434200026937662</v>
      </c>
      <c r="F1926">
        <v>-1.1452509442530407</v>
      </c>
      <c r="G1926">
        <v>3</v>
      </c>
      <c r="H1926">
        <v>3</v>
      </c>
      <c r="I1926">
        <v>5</v>
      </c>
      <c r="J1926">
        <v>1</v>
      </c>
    </row>
    <row r="1927" spans="1:10" x14ac:dyDescent="0.25">
      <c r="A1927" t="s">
        <v>5954</v>
      </c>
      <c r="B1927">
        <v>479</v>
      </c>
      <c r="C1927">
        <v>-0.34343487173977288</v>
      </c>
      <c r="D1927">
        <v>2.2625731660135401E-2</v>
      </c>
      <c r="E1927">
        <v>0.72855855694375593</v>
      </c>
      <c r="F1927">
        <v>-1.185897381094722</v>
      </c>
      <c r="G1927">
        <v>3</v>
      </c>
      <c r="H1927">
        <v>4</v>
      </c>
      <c r="I1927">
        <v>5</v>
      </c>
      <c r="J1927">
        <v>1</v>
      </c>
    </row>
    <row r="1928" spans="1:10" x14ac:dyDescent="0.25">
      <c r="A1928" t="s">
        <v>5955</v>
      </c>
      <c r="B1928">
        <v>470</v>
      </c>
      <c r="C1928">
        <v>-0.13535723578042855</v>
      </c>
      <c r="D1928">
        <v>-0.15261894307705459</v>
      </c>
      <c r="E1928">
        <v>2.3662869650542956E-2</v>
      </c>
      <c r="F1928">
        <v>-1.1902178705779176</v>
      </c>
      <c r="G1928">
        <v>3</v>
      </c>
      <c r="H1928">
        <v>3</v>
      </c>
      <c r="I1928">
        <v>3</v>
      </c>
      <c r="J1928">
        <v>1</v>
      </c>
    </row>
    <row r="1929" spans="1:10" x14ac:dyDescent="0.25">
      <c r="A1929" t="s">
        <v>5956</v>
      </c>
      <c r="B1929">
        <v>530</v>
      </c>
      <c r="C1929">
        <v>-7.6972927565384541E-2</v>
      </c>
      <c r="D1929">
        <v>0.19099358307428357</v>
      </c>
      <c r="E1929">
        <v>0.62394666694706991</v>
      </c>
      <c r="F1929">
        <v>-1.0970020411574488</v>
      </c>
      <c r="G1929">
        <v>3</v>
      </c>
      <c r="H1929">
        <v>4</v>
      </c>
      <c r="I1929">
        <v>5</v>
      </c>
      <c r="J1929">
        <v>1</v>
      </c>
    </row>
    <row r="1930" spans="1:10" x14ac:dyDescent="0.25">
      <c r="A1930" t="s">
        <v>5957</v>
      </c>
      <c r="B1930">
        <v>495</v>
      </c>
      <c r="C1930">
        <v>-0.20121192124954052</v>
      </c>
      <c r="D1930">
        <v>-0.63913818583789206</v>
      </c>
      <c r="E1930">
        <v>0.77361319701278874</v>
      </c>
      <c r="F1930">
        <v>-1.0441214416508326</v>
      </c>
      <c r="G1930">
        <v>3</v>
      </c>
      <c r="H1930">
        <v>2</v>
      </c>
      <c r="I1930">
        <v>5</v>
      </c>
      <c r="J1930">
        <v>1</v>
      </c>
    </row>
    <row r="1931" spans="1:10" x14ac:dyDescent="0.25">
      <c r="A1931" t="s">
        <v>5958</v>
      </c>
      <c r="B1931">
        <v>456</v>
      </c>
      <c r="C1931">
        <v>-0.25676709166692269</v>
      </c>
      <c r="D1931">
        <v>0.11126332971122334</v>
      </c>
      <c r="E1931">
        <v>0.60561798083982166</v>
      </c>
      <c r="F1931">
        <v>-1.0660127247718103</v>
      </c>
      <c r="G1931">
        <v>3</v>
      </c>
      <c r="H1931">
        <v>4</v>
      </c>
      <c r="I1931">
        <v>5</v>
      </c>
      <c r="J1931">
        <v>1</v>
      </c>
    </row>
    <row r="1932" spans="1:10" x14ac:dyDescent="0.25">
      <c r="A1932" t="s">
        <v>5959</v>
      </c>
      <c r="B1932">
        <v>636</v>
      </c>
      <c r="C1932">
        <v>-0.22113792251870915</v>
      </c>
      <c r="D1932">
        <v>-0.44041909727897643</v>
      </c>
      <c r="E1932">
        <v>0.87523889586465442</v>
      </c>
      <c r="F1932">
        <v>-1.3098941886455848</v>
      </c>
      <c r="G1932">
        <v>3</v>
      </c>
      <c r="H1932">
        <v>2</v>
      </c>
      <c r="I1932">
        <v>5</v>
      </c>
      <c r="J1932">
        <v>1</v>
      </c>
    </row>
    <row r="1933" spans="1:10" x14ac:dyDescent="0.25">
      <c r="A1933" t="s">
        <v>5960</v>
      </c>
      <c r="B1933">
        <v>482</v>
      </c>
      <c r="C1933">
        <v>-0.49996633748659336</v>
      </c>
      <c r="D1933">
        <v>-0.4548311490493655</v>
      </c>
      <c r="E1933">
        <v>8.5127108325958531E-2</v>
      </c>
      <c r="F1933">
        <v>-0.901270173530208</v>
      </c>
      <c r="G1933">
        <v>2</v>
      </c>
      <c r="H1933">
        <v>2</v>
      </c>
      <c r="I1933">
        <v>4</v>
      </c>
      <c r="J1933">
        <v>1</v>
      </c>
    </row>
    <row r="1934" spans="1:10" x14ac:dyDescent="0.25">
      <c r="A1934" t="s">
        <v>5961</v>
      </c>
      <c r="B1934">
        <v>771</v>
      </c>
      <c r="C1934">
        <v>-0.7385752234883558</v>
      </c>
      <c r="D1934">
        <v>-0.6299580897598146</v>
      </c>
      <c r="E1934">
        <v>0.77100536799850816</v>
      </c>
      <c r="F1934">
        <v>-0.80249416264895346</v>
      </c>
      <c r="G1934">
        <v>2</v>
      </c>
      <c r="H1934">
        <v>2</v>
      </c>
      <c r="I1934">
        <v>5</v>
      </c>
      <c r="J1934">
        <v>2</v>
      </c>
    </row>
    <row r="1935" spans="1:10" x14ac:dyDescent="0.25">
      <c r="A1935" t="s">
        <v>5962</v>
      </c>
      <c r="B1935">
        <v>605</v>
      </c>
      <c r="C1935">
        <v>0.34447137685745011</v>
      </c>
      <c r="D1935">
        <v>-0.41245910999331503</v>
      </c>
      <c r="E1935">
        <v>2.2167292581606604</v>
      </c>
      <c r="F1935">
        <v>-0.93176278112826161</v>
      </c>
      <c r="G1935">
        <v>4</v>
      </c>
      <c r="H1935">
        <v>3</v>
      </c>
      <c r="I1935">
        <v>5</v>
      </c>
      <c r="J1935">
        <v>1</v>
      </c>
    </row>
    <row r="1936" spans="1:10" x14ac:dyDescent="0.25">
      <c r="A1936" t="s">
        <v>5963</v>
      </c>
      <c r="B1936">
        <v>452</v>
      </c>
      <c r="C1936">
        <v>0.17128273403411515</v>
      </c>
      <c r="D1936">
        <v>0.23492248662891613</v>
      </c>
      <c r="E1936">
        <v>-0.13862591808554353</v>
      </c>
      <c r="F1936">
        <v>-0.97822595663336098</v>
      </c>
      <c r="G1936">
        <v>4</v>
      </c>
      <c r="H1936">
        <v>4</v>
      </c>
      <c r="I1936">
        <v>3</v>
      </c>
      <c r="J1936">
        <v>1</v>
      </c>
    </row>
    <row r="1937" spans="1:10" x14ac:dyDescent="0.25">
      <c r="A1937" t="s">
        <v>5964</v>
      </c>
      <c r="B1937">
        <v>498</v>
      </c>
      <c r="C1937">
        <v>0.34627749845334227</v>
      </c>
      <c r="D1937">
        <v>0.94286694664834003</v>
      </c>
      <c r="E1937">
        <v>0.31512513034255046</v>
      </c>
      <c r="F1937">
        <v>-0.71930150370256363</v>
      </c>
      <c r="G1937">
        <v>4</v>
      </c>
      <c r="H1937">
        <v>5</v>
      </c>
      <c r="I1937">
        <v>4</v>
      </c>
      <c r="J1937">
        <v>2</v>
      </c>
    </row>
    <row r="1938" spans="1:10" x14ac:dyDescent="0.25">
      <c r="A1938" t="s">
        <v>5965</v>
      </c>
      <c r="B1938">
        <v>410</v>
      </c>
      <c r="C1938">
        <v>0.78209950703434561</v>
      </c>
      <c r="D1938">
        <v>-0.35717779352253282</v>
      </c>
      <c r="E1938">
        <v>0.56923149930141248</v>
      </c>
      <c r="F1938">
        <v>-0.83432689003525251</v>
      </c>
      <c r="G1938">
        <v>5</v>
      </c>
      <c r="H1938">
        <v>3</v>
      </c>
      <c r="I1938">
        <v>4</v>
      </c>
      <c r="J1938">
        <v>2</v>
      </c>
    </row>
    <row r="1939" spans="1:10" x14ac:dyDescent="0.25">
      <c r="A1939" t="s">
        <v>5966</v>
      </c>
      <c r="B1939">
        <v>452</v>
      </c>
      <c r="C1939">
        <v>2.2681707747754247</v>
      </c>
      <c r="D1939">
        <v>1.2606861475359981</v>
      </c>
      <c r="E1939">
        <v>0.87799020875519207</v>
      </c>
      <c r="F1939">
        <v>-0.98382995026014886</v>
      </c>
      <c r="G1939">
        <v>5</v>
      </c>
      <c r="H1939">
        <v>5</v>
      </c>
      <c r="I1939">
        <v>5</v>
      </c>
      <c r="J1939">
        <v>1</v>
      </c>
    </row>
    <row r="1940" spans="1:10" x14ac:dyDescent="0.25">
      <c r="A1940" t="s">
        <v>5967</v>
      </c>
      <c r="B1940">
        <v>591</v>
      </c>
      <c r="C1940">
        <v>0.30450834568778096</v>
      </c>
      <c r="D1940">
        <v>-6.8555539199097529E-2</v>
      </c>
      <c r="E1940">
        <v>1.6302025257778245</v>
      </c>
      <c r="F1940">
        <v>-1.0945947013903452</v>
      </c>
      <c r="G1940">
        <v>4</v>
      </c>
      <c r="H1940">
        <v>3</v>
      </c>
      <c r="I1940">
        <v>5</v>
      </c>
      <c r="J1940">
        <v>1</v>
      </c>
    </row>
    <row r="1941" spans="1:10" x14ac:dyDescent="0.25">
      <c r="A1941" t="s">
        <v>5968</v>
      </c>
      <c r="B1941">
        <v>521</v>
      </c>
      <c r="C1941">
        <v>1.2048384591425592</v>
      </c>
      <c r="D1941">
        <v>3.1814305992148365E-3</v>
      </c>
      <c r="E1941">
        <v>0.78115560053413957</v>
      </c>
      <c r="F1941">
        <v>-0.76313333383282012</v>
      </c>
      <c r="G1941">
        <v>5</v>
      </c>
      <c r="H1941">
        <v>3</v>
      </c>
      <c r="I1941">
        <v>5</v>
      </c>
      <c r="J1941">
        <v>2</v>
      </c>
    </row>
    <row r="1942" spans="1:10" x14ac:dyDescent="0.25">
      <c r="A1942" t="s">
        <v>5969</v>
      </c>
      <c r="B1942">
        <v>448</v>
      </c>
      <c r="C1942">
        <v>0.40935991267211891</v>
      </c>
      <c r="D1942">
        <v>1.1736952128612854</v>
      </c>
      <c r="E1942">
        <v>-0.41864087073344713</v>
      </c>
      <c r="F1942">
        <v>-1.4809566395131213</v>
      </c>
      <c r="G1942">
        <v>4</v>
      </c>
      <c r="H1942">
        <v>5</v>
      </c>
      <c r="I1942">
        <v>2</v>
      </c>
      <c r="J1942">
        <v>1</v>
      </c>
    </row>
    <row r="1943" spans="1:10" x14ac:dyDescent="0.25">
      <c r="A1943" t="s">
        <v>5970</v>
      </c>
      <c r="B1943">
        <v>373</v>
      </c>
      <c r="C1943">
        <v>1.2955349009846309</v>
      </c>
      <c r="D1943">
        <v>1.2832890201308371</v>
      </c>
      <c r="E1943">
        <v>2.0002266728757774</v>
      </c>
      <c r="F1943">
        <v>-0.76326318611951449</v>
      </c>
      <c r="G1943">
        <v>5</v>
      </c>
      <c r="H1943">
        <v>5</v>
      </c>
      <c r="I1943">
        <v>5</v>
      </c>
      <c r="J1943">
        <v>2</v>
      </c>
    </row>
    <row r="1944" spans="1:10" x14ac:dyDescent="0.25">
      <c r="A1944" t="s">
        <v>5971</v>
      </c>
      <c r="B1944">
        <v>473</v>
      </c>
      <c r="C1944">
        <v>0.38916690734626241</v>
      </c>
      <c r="D1944">
        <v>0.72724890302073375</v>
      </c>
      <c r="E1944">
        <v>0.39902504575802172</v>
      </c>
      <c r="F1944">
        <v>-0.87531346715346725</v>
      </c>
      <c r="G1944">
        <v>4</v>
      </c>
      <c r="H1944">
        <v>5</v>
      </c>
      <c r="I1944">
        <v>4</v>
      </c>
      <c r="J1944">
        <v>1</v>
      </c>
    </row>
    <row r="1945" spans="1:10" x14ac:dyDescent="0.25">
      <c r="A1945" t="s">
        <v>5972</v>
      </c>
      <c r="B1945">
        <v>560</v>
      </c>
      <c r="C1945">
        <v>1.4581489816894666E-2</v>
      </c>
      <c r="D1945">
        <v>0.40846846372815893</v>
      </c>
      <c r="E1945">
        <v>8.285899293359969E-2</v>
      </c>
      <c r="F1945">
        <v>-1.1184307245294232</v>
      </c>
      <c r="G1945">
        <v>4</v>
      </c>
      <c r="H1945">
        <v>4</v>
      </c>
      <c r="I1945">
        <v>4</v>
      </c>
      <c r="J1945">
        <v>1</v>
      </c>
    </row>
    <row r="1946" spans="1:10" x14ac:dyDescent="0.25">
      <c r="A1946" t="s">
        <v>5973</v>
      </c>
      <c r="B1946">
        <v>573</v>
      </c>
      <c r="C1946">
        <v>-0.42835230876064795</v>
      </c>
      <c r="D1946">
        <v>-1.2588344292071016</v>
      </c>
      <c r="E1946">
        <v>1.1734744050959327</v>
      </c>
      <c r="F1946">
        <v>-0.93331437296340558</v>
      </c>
      <c r="G1946">
        <v>3</v>
      </c>
      <c r="H1946">
        <v>1</v>
      </c>
      <c r="I1946">
        <v>5</v>
      </c>
      <c r="J1946">
        <v>1</v>
      </c>
    </row>
    <row r="1947" spans="1:10" x14ac:dyDescent="0.25">
      <c r="A1947" t="s">
        <v>5974</v>
      </c>
      <c r="B1947">
        <v>886</v>
      </c>
      <c r="C1947">
        <v>-8.4875406853363533E-2</v>
      </c>
      <c r="D1947">
        <v>-0.83887286778267245</v>
      </c>
      <c r="E1947">
        <v>1.3504034696083265</v>
      </c>
      <c r="F1947">
        <v>-1.1096797024339675</v>
      </c>
      <c r="G1947">
        <v>3</v>
      </c>
      <c r="H1947">
        <v>1</v>
      </c>
      <c r="I1947">
        <v>5</v>
      </c>
      <c r="J1947">
        <v>1</v>
      </c>
    </row>
    <row r="1948" spans="1:10" x14ac:dyDescent="0.25">
      <c r="A1948" t="s">
        <v>5975</v>
      </c>
      <c r="B1948">
        <v>486</v>
      </c>
      <c r="C1948">
        <v>-0.32223002391378375</v>
      </c>
      <c r="D1948">
        <v>-0.42621821538381882</v>
      </c>
      <c r="E1948">
        <v>-0.17052720662150217</v>
      </c>
      <c r="F1948">
        <v>-0.82743818577141703</v>
      </c>
      <c r="G1948">
        <v>3</v>
      </c>
      <c r="H1948">
        <v>2</v>
      </c>
      <c r="I1948">
        <v>3</v>
      </c>
      <c r="J1948">
        <v>2</v>
      </c>
    </row>
    <row r="1949" spans="1:10" x14ac:dyDescent="0.25">
      <c r="A1949" t="s">
        <v>5976</v>
      </c>
      <c r="B1949">
        <v>461</v>
      </c>
      <c r="C1949">
        <v>-0.86320798031148493</v>
      </c>
      <c r="D1949">
        <v>0.26372822409598867</v>
      </c>
      <c r="E1949">
        <v>-0.29132289994011706</v>
      </c>
      <c r="F1949">
        <v>-0.66810634548205183</v>
      </c>
      <c r="G1949">
        <v>1</v>
      </c>
      <c r="H1949">
        <v>4</v>
      </c>
      <c r="I1949">
        <v>3</v>
      </c>
      <c r="J1949">
        <v>2</v>
      </c>
    </row>
    <row r="1950" spans="1:10" x14ac:dyDescent="0.25">
      <c r="A1950" t="s">
        <v>5977</v>
      </c>
      <c r="B1950">
        <v>513</v>
      </c>
      <c r="C1950">
        <v>-0.51958108904779099</v>
      </c>
      <c r="D1950">
        <v>7.9504627941498596E-2</v>
      </c>
      <c r="E1950">
        <v>0.2387825709447447</v>
      </c>
      <c r="F1950">
        <v>-0.98658524062809072</v>
      </c>
      <c r="G1950">
        <v>2</v>
      </c>
      <c r="H1950">
        <v>4</v>
      </c>
      <c r="I1950">
        <v>4</v>
      </c>
      <c r="J1950">
        <v>1</v>
      </c>
    </row>
    <row r="1951" spans="1:10" x14ac:dyDescent="0.25">
      <c r="A1951" t="s">
        <v>5978</v>
      </c>
      <c r="B1951">
        <v>452</v>
      </c>
      <c r="C1951">
        <v>-0.57316309486367711</v>
      </c>
      <c r="D1951">
        <v>-0.50632895626931895</v>
      </c>
      <c r="E1951">
        <v>0.12632412533776938</v>
      </c>
      <c r="F1951">
        <v>-1.0277561116226162</v>
      </c>
      <c r="G1951">
        <v>2</v>
      </c>
      <c r="H1951">
        <v>2</v>
      </c>
      <c r="I1951">
        <v>4</v>
      </c>
      <c r="J1951">
        <v>1</v>
      </c>
    </row>
    <row r="1952" spans="1:10" x14ac:dyDescent="0.25">
      <c r="A1952" t="s">
        <v>5979</v>
      </c>
      <c r="B1952">
        <v>455</v>
      </c>
      <c r="C1952">
        <v>-0.38559917395402837</v>
      </c>
      <c r="D1952">
        <v>-0.17460938691385952</v>
      </c>
      <c r="E1952">
        <v>-0.30715420889491502</v>
      </c>
      <c r="F1952">
        <v>-0.83845811094328171</v>
      </c>
      <c r="G1952">
        <v>3</v>
      </c>
      <c r="H1952">
        <v>3</v>
      </c>
      <c r="I1952">
        <v>3</v>
      </c>
      <c r="J1952">
        <v>2</v>
      </c>
    </row>
    <row r="1953" spans="1:10" x14ac:dyDescent="0.25">
      <c r="A1953" t="s">
        <v>5980</v>
      </c>
      <c r="B1953">
        <v>494</v>
      </c>
      <c r="C1953">
        <v>-0.65237005001734349</v>
      </c>
      <c r="D1953">
        <v>-0.348225259982055</v>
      </c>
      <c r="E1953">
        <v>0.94050853039526106</v>
      </c>
      <c r="F1953">
        <v>-1.2436829529259508</v>
      </c>
      <c r="G1953">
        <v>2</v>
      </c>
      <c r="H1953">
        <v>3</v>
      </c>
      <c r="I1953">
        <v>5</v>
      </c>
      <c r="J1953">
        <v>1</v>
      </c>
    </row>
    <row r="1954" spans="1:10" x14ac:dyDescent="0.25">
      <c r="A1954" t="s">
        <v>5981</v>
      </c>
      <c r="B1954">
        <v>488</v>
      </c>
      <c r="C1954">
        <v>-0.52486129721175467</v>
      </c>
      <c r="D1954">
        <v>-0.47284246323586931</v>
      </c>
      <c r="E1954">
        <v>1.6548346884654903</v>
      </c>
      <c r="F1954">
        <v>-0.95501294793730818</v>
      </c>
      <c r="G1954">
        <v>2</v>
      </c>
      <c r="H1954">
        <v>2</v>
      </c>
      <c r="I1954">
        <v>5</v>
      </c>
      <c r="J1954">
        <v>1</v>
      </c>
    </row>
    <row r="1955" spans="1:10" x14ac:dyDescent="0.25">
      <c r="A1955" t="s">
        <v>5982</v>
      </c>
      <c r="B1955">
        <v>585</v>
      </c>
      <c r="C1955">
        <v>-0.19816029178901745</v>
      </c>
      <c r="D1955">
        <v>-0.69131334680657552</v>
      </c>
      <c r="E1955">
        <v>1.2656867582555897</v>
      </c>
      <c r="F1955">
        <v>-1.095696618804648</v>
      </c>
      <c r="G1955">
        <v>3</v>
      </c>
      <c r="H1955">
        <v>2</v>
      </c>
      <c r="I1955">
        <v>5</v>
      </c>
      <c r="J1955">
        <v>1</v>
      </c>
    </row>
    <row r="1956" spans="1:10" x14ac:dyDescent="0.25">
      <c r="A1956" t="s">
        <v>5983</v>
      </c>
      <c r="B1956">
        <v>516</v>
      </c>
      <c r="C1956">
        <v>-0.22807428966614948</v>
      </c>
      <c r="D1956">
        <v>-0.66965860240592945</v>
      </c>
      <c r="E1956">
        <v>0.65750041533044101</v>
      </c>
      <c r="F1956">
        <v>-0.92359768250793517</v>
      </c>
      <c r="G1956">
        <v>3</v>
      </c>
      <c r="H1956">
        <v>2</v>
      </c>
      <c r="I1956">
        <v>5</v>
      </c>
      <c r="J1956">
        <v>1</v>
      </c>
    </row>
    <row r="1957" spans="1:10" x14ac:dyDescent="0.25">
      <c r="A1957" t="s">
        <v>5984</v>
      </c>
      <c r="B1957">
        <v>571</v>
      </c>
      <c r="C1957">
        <v>-0.33719496714698993</v>
      </c>
      <c r="D1957">
        <v>-0.53351306722560699</v>
      </c>
      <c r="E1957">
        <v>9.1585406391967883E-2</v>
      </c>
      <c r="F1957">
        <v>-0.78430764780238638</v>
      </c>
      <c r="G1957">
        <v>3</v>
      </c>
      <c r="H1957">
        <v>2</v>
      </c>
      <c r="I1957">
        <v>4</v>
      </c>
      <c r="J1957">
        <v>2</v>
      </c>
    </row>
    <row r="1958" spans="1:10" x14ac:dyDescent="0.25">
      <c r="A1958" t="s">
        <v>5985</v>
      </c>
      <c r="B1958">
        <v>689</v>
      </c>
      <c r="C1958">
        <v>0.13146575097441665</v>
      </c>
      <c r="D1958">
        <v>-2.2072858907087212E-2</v>
      </c>
      <c r="E1958">
        <v>1.6330858515180604</v>
      </c>
      <c r="F1958">
        <v>-1.0479271446539526</v>
      </c>
      <c r="G1958">
        <v>4</v>
      </c>
      <c r="H1958">
        <v>3</v>
      </c>
      <c r="I1958">
        <v>5</v>
      </c>
      <c r="J1958">
        <v>1</v>
      </c>
    </row>
    <row r="1959" spans="1:10" x14ac:dyDescent="0.25">
      <c r="A1959" t="s">
        <v>5986</v>
      </c>
      <c r="B1959">
        <v>501</v>
      </c>
      <c r="C1959">
        <v>-0.24637203200245311</v>
      </c>
      <c r="D1959">
        <v>0.63139304417830266</v>
      </c>
      <c r="E1959">
        <v>-0.1829536363714987</v>
      </c>
      <c r="F1959">
        <v>-1.5019260438592914</v>
      </c>
      <c r="G1959">
        <v>3</v>
      </c>
      <c r="H1959">
        <v>4</v>
      </c>
      <c r="I1959">
        <v>3</v>
      </c>
      <c r="J1959">
        <v>1</v>
      </c>
    </row>
    <row r="1960" spans="1:10" x14ac:dyDescent="0.25">
      <c r="A1960" t="s">
        <v>5987</v>
      </c>
      <c r="B1960">
        <v>606</v>
      </c>
      <c r="C1960">
        <v>-0.33157267551095193</v>
      </c>
      <c r="D1960">
        <v>-0.38127000330400684</v>
      </c>
      <c r="E1960">
        <v>-0.3402348444894101</v>
      </c>
      <c r="F1960">
        <v>-0.92644520465755942</v>
      </c>
      <c r="G1960">
        <v>3</v>
      </c>
      <c r="H1960">
        <v>3</v>
      </c>
      <c r="I1960">
        <v>2</v>
      </c>
      <c r="J1960">
        <v>1</v>
      </c>
    </row>
    <row r="1961" spans="1:10" x14ac:dyDescent="0.25">
      <c r="A1961" t="s">
        <v>5988</v>
      </c>
      <c r="B1961">
        <v>464</v>
      </c>
      <c r="C1961">
        <v>-0.33876856945910849</v>
      </c>
      <c r="D1961">
        <v>0.53575960603857298</v>
      </c>
      <c r="E1961">
        <v>0.55803628079304912</v>
      </c>
      <c r="F1961">
        <v>-1.5870136998619073</v>
      </c>
      <c r="G1961">
        <v>3</v>
      </c>
      <c r="H1961">
        <v>4</v>
      </c>
      <c r="I1961">
        <v>4</v>
      </c>
      <c r="J1961">
        <v>1</v>
      </c>
    </row>
    <row r="1962" spans="1:10" x14ac:dyDescent="0.25">
      <c r="A1962" t="s">
        <v>5989</v>
      </c>
      <c r="B1962">
        <v>595</v>
      </c>
      <c r="C1962">
        <v>-0.64175056478306569</v>
      </c>
      <c r="D1962">
        <v>-0.34388579602214142</v>
      </c>
      <c r="E1962">
        <v>-0.60758824173457204</v>
      </c>
      <c r="F1962">
        <v>-1.0606017801177834</v>
      </c>
      <c r="G1962">
        <v>2</v>
      </c>
      <c r="H1962">
        <v>3</v>
      </c>
      <c r="I1962">
        <v>2</v>
      </c>
      <c r="J1962">
        <v>1</v>
      </c>
    </row>
    <row r="1963" spans="1:10" x14ac:dyDescent="0.25">
      <c r="A1963" t="s">
        <v>5990</v>
      </c>
      <c r="B1963">
        <v>695</v>
      </c>
      <c r="C1963">
        <v>0.42630954940316029</v>
      </c>
      <c r="D1963">
        <v>-0.5114179664462144</v>
      </c>
      <c r="E1963">
        <v>0.99637225650816319</v>
      </c>
      <c r="F1963">
        <v>-0.99514070455959447</v>
      </c>
      <c r="G1963">
        <v>4</v>
      </c>
      <c r="H1963">
        <v>2</v>
      </c>
      <c r="I1963">
        <v>5</v>
      </c>
      <c r="J1963">
        <v>1</v>
      </c>
    </row>
    <row r="1964" spans="1:10" x14ac:dyDescent="0.25">
      <c r="A1964" t="s">
        <v>5991</v>
      </c>
      <c r="B1964">
        <v>558</v>
      </c>
      <c r="C1964">
        <v>-0.47687838529774607</v>
      </c>
      <c r="D1964">
        <v>-0.19588822621764723</v>
      </c>
      <c r="E1964">
        <v>0.89616826385131543</v>
      </c>
      <c r="F1964">
        <v>-1.4049136862047624</v>
      </c>
      <c r="G1964">
        <v>2</v>
      </c>
      <c r="H1964">
        <v>3</v>
      </c>
      <c r="I1964">
        <v>5</v>
      </c>
      <c r="J1964">
        <v>1</v>
      </c>
    </row>
    <row r="1965" spans="1:10" x14ac:dyDescent="0.25">
      <c r="A1965" t="s">
        <v>5992</v>
      </c>
      <c r="B1965">
        <v>588</v>
      </c>
      <c r="C1965">
        <v>-0.64831391457340271</v>
      </c>
      <c r="D1965">
        <v>-0.68220596795051935</v>
      </c>
      <c r="E1965">
        <v>-0.11014779327253685</v>
      </c>
      <c r="F1965">
        <v>-0.83852100955252873</v>
      </c>
      <c r="G1965">
        <v>2</v>
      </c>
      <c r="H1965">
        <v>2</v>
      </c>
      <c r="I1965">
        <v>3</v>
      </c>
      <c r="J1965">
        <v>2</v>
      </c>
    </row>
    <row r="1966" spans="1:10" x14ac:dyDescent="0.25">
      <c r="A1966" t="s">
        <v>5993</v>
      </c>
      <c r="B1966">
        <v>18</v>
      </c>
      <c r="C1966">
        <v>-0.39535427709113113</v>
      </c>
      <c r="D1966">
        <v>-0.3627951071818355</v>
      </c>
      <c r="E1966">
        <v>0.34038546599050162</v>
      </c>
      <c r="F1966">
        <v>-1.0645093864503716</v>
      </c>
      <c r="G1966">
        <v>3</v>
      </c>
      <c r="H1966">
        <v>3</v>
      </c>
      <c r="I1966">
        <v>4</v>
      </c>
      <c r="J1966">
        <v>1</v>
      </c>
    </row>
    <row r="1967" spans="1:10" x14ac:dyDescent="0.25">
      <c r="A1967" t="s">
        <v>5994</v>
      </c>
      <c r="B1967">
        <v>274</v>
      </c>
      <c r="C1967">
        <v>0.51312881926550591</v>
      </c>
      <c r="D1967">
        <v>2.7041824554405253E-2</v>
      </c>
      <c r="E1967">
        <v>1.3907729364764989</v>
      </c>
      <c r="F1967">
        <v>-1.4519763473783793</v>
      </c>
      <c r="G1967">
        <v>4</v>
      </c>
      <c r="H1967">
        <v>4</v>
      </c>
      <c r="I1967">
        <v>5</v>
      </c>
      <c r="J1967">
        <v>1</v>
      </c>
    </row>
    <row r="1968" spans="1:10" x14ac:dyDescent="0.25">
      <c r="A1968" t="s">
        <v>5995</v>
      </c>
      <c r="B1968">
        <v>996</v>
      </c>
      <c r="C1968">
        <v>0.44343301253102169</v>
      </c>
      <c r="D1968">
        <v>-0.71403789794500816</v>
      </c>
      <c r="E1968">
        <v>2.7721257600516105</v>
      </c>
      <c r="F1968">
        <v>-1.102436211430009</v>
      </c>
      <c r="G1968">
        <v>4</v>
      </c>
      <c r="H1968">
        <v>2</v>
      </c>
      <c r="I1968">
        <v>5</v>
      </c>
      <c r="J1968">
        <v>1</v>
      </c>
    </row>
    <row r="1969" spans="1:10" x14ac:dyDescent="0.25">
      <c r="A1969" t="s">
        <v>5996</v>
      </c>
      <c r="B1969">
        <v>591</v>
      </c>
      <c r="C1969">
        <v>-0.85313531048519142</v>
      </c>
      <c r="D1969">
        <v>-0.55155313978239651</v>
      </c>
      <c r="E1969">
        <v>-0.73935509097533503</v>
      </c>
      <c r="F1969">
        <v>-1.3628156204376196</v>
      </c>
      <c r="G1969">
        <v>1</v>
      </c>
      <c r="H1969">
        <v>2</v>
      </c>
      <c r="I1969">
        <v>1</v>
      </c>
      <c r="J1969">
        <v>1</v>
      </c>
    </row>
    <row r="1970" spans="1:10" x14ac:dyDescent="0.25">
      <c r="A1970" t="s">
        <v>5997</v>
      </c>
      <c r="B1970">
        <v>528</v>
      </c>
      <c r="C1970">
        <v>-0.61471428242451953</v>
      </c>
      <c r="D1970">
        <v>1.3265101486287081E-2</v>
      </c>
      <c r="E1970">
        <v>-0.14219986173958579</v>
      </c>
      <c r="F1970">
        <v>-1.1288900830726893</v>
      </c>
      <c r="G1970">
        <v>2</v>
      </c>
      <c r="H1970">
        <v>3</v>
      </c>
      <c r="I1970">
        <v>3</v>
      </c>
      <c r="J1970">
        <v>1</v>
      </c>
    </row>
    <row r="1971" spans="1:10" x14ac:dyDescent="0.25">
      <c r="A1971" t="s">
        <v>5998</v>
      </c>
      <c r="B1971">
        <v>467</v>
      </c>
      <c r="C1971">
        <v>-0.18011328202525723</v>
      </c>
      <c r="D1971">
        <v>-1.0587180540941659</v>
      </c>
      <c r="E1971">
        <v>-7.1760823297950249E-2</v>
      </c>
      <c r="F1971">
        <v>-1.0121514911812053</v>
      </c>
      <c r="G1971">
        <v>3</v>
      </c>
      <c r="H1971">
        <v>1</v>
      </c>
      <c r="I1971">
        <v>3</v>
      </c>
      <c r="J1971">
        <v>1</v>
      </c>
    </row>
    <row r="1972" spans="1:10" x14ac:dyDescent="0.25">
      <c r="A1972" t="s">
        <v>5999</v>
      </c>
      <c r="B1972">
        <v>901</v>
      </c>
      <c r="C1972">
        <v>-0.38160431854810628</v>
      </c>
      <c r="D1972">
        <v>-1.0979275784321574</v>
      </c>
      <c r="E1972">
        <v>-0.17526734005190536</v>
      </c>
      <c r="F1972">
        <v>-0.68456268113304219</v>
      </c>
      <c r="G1972">
        <v>3</v>
      </c>
      <c r="H1972">
        <v>1</v>
      </c>
      <c r="I1972">
        <v>3</v>
      </c>
      <c r="J1972">
        <v>2</v>
      </c>
    </row>
    <row r="1973" spans="1:10" x14ac:dyDescent="0.25">
      <c r="A1973" t="s">
        <v>6000</v>
      </c>
      <c r="B1973">
        <v>543</v>
      </c>
      <c r="C1973">
        <v>7.9409897022753445E-2</v>
      </c>
      <c r="D1973">
        <v>-0.10830822402559066</v>
      </c>
      <c r="E1973">
        <v>-0.74073964628231426</v>
      </c>
      <c r="F1973">
        <v>-0.83868475366141348</v>
      </c>
      <c r="G1973">
        <v>4</v>
      </c>
      <c r="H1973">
        <v>3</v>
      </c>
      <c r="I1973">
        <v>1</v>
      </c>
      <c r="J1973">
        <v>2</v>
      </c>
    </row>
    <row r="1974" spans="1:10" x14ac:dyDescent="0.25">
      <c r="A1974" t="s">
        <v>6001</v>
      </c>
      <c r="B1974">
        <v>474</v>
      </c>
      <c r="C1974">
        <v>-0.45616127809368712</v>
      </c>
      <c r="D1974">
        <v>-1.3219894602952573</v>
      </c>
      <c r="E1974">
        <v>9.3314336601316675E-2</v>
      </c>
      <c r="F1974">
        <v>-0.7964916380710253</v>
      </c>
      <c r="G1974">
        <v>3</v>
      </c>
      <c r="H1974">
        <v>1</v>
      </c>
      <c r="I1974">
        <v>4</v>
      </c>
      <c r="J1974">
        <v>2</v>
      </c>
    </row>
    <row r="1975" spans="1:10" x14ac:dyDescent="0.25">
      <c r="A1975" t="s">
        <v>6002</v>
      </c>
      <c r="B1975">
        <v>1732</v>
      </c>
      <c r="C1975">
        <v>-5.5206694439387527E-3</v>
      </c>
      <c r="D1975">
        <v>-1.236040010021638</v>
      </c>
      <c r="E1975">
        <v>0.92394936773775238</v>
      </c>
      <c r="F1975">
        <v>-1.0486995952533815</v>
      </c>
      <c r="G1975">
        <v>4</v>
      </c>
      <c r="H1975">
        <v>1</v>
      </c>
      <c r="I1975">
        <v>5</v>
      </c>
      <c r="J1975">
        <v>1</v>
      </c>
    </row>
    <row r="1976" spans="1:10" x14ac:dyDescent="0.25">
      <c r="A1976" t="s">
        <v>6003</v>
      </c>
      <c r="B1976">
        <v>578</v>
      </c>
      <c r="C1976">
        <v>0.55508003706253395</v>
      </c>
      <c r="D1976">
        <v>-0.14285203318539011</v>
      </c>
      <c r="E1976">
        <v>1.099883107176997</v>
      </c>
      <c r="F1976">
        <v>-0.46515291465105585</v>
      </c>
      <c r="G1976">
        <v>4</v>
      </c>
      <c r="H1976">
        <v>3</v>
      </c>
      <c r="I1976">
        <v>5</v>
      </c>
      <c r="J1976">
        <v>3</v>
      </c>
    </row>
    <row r="1977" spans="1:10" x14ac:dyDescent="0.25">
      <c r="A1977" t="s">
        <v>6004</v>
      </c>
      <c r="B1977">
        <v>760</v>
      </c>
      <c r="C1977">
        <v>0.1994010942976365</v>
      </c>
      <c r="D1977">
        <v>0.89901221623311323</v>
      </c>
      <c r="E1977">
        <v>-0.36340004501395129</v>
      </c>
      <c r="F1977">
        <v>-0.74212885706287801</v>
      </c>
      <c r="G1977">
        <v>4</v>
      </c>
      <c r="H1977">
        <v>5</v>
      </c>
      <c r="I1977">
        <v>2</v>
      </c>
      <c r="J1977">
        <v>2</v>
      </c>
    </row>
    <row r="1978" spans="1:10" x14ac:dyDescent="0.25">
      <c r="A1978" t="s">
        <v>6005</v>
      </c>
      <c r="B1978">
        <v>527</v>
      </c>
      <c r="C1978">
        <v>5.8322285909922514E-2</v>
      </c>
      <c r="D1978">
        <v>0.48251462566687653</v>
      </c>
      <c r="E1978">
        <v>0.71334449583442128</v>
      </c>
      <c r="F1978">
        <v>-0.4851521616441643</v>
      </c>
      <c r="G1978">
        <v>4</v>
      </c>
      <c r="H1978">
        <v>4</v>
      </c>
      <c r="I1978">
        <v>5</v>
      </c>
      <c r="J1978">
        <v>3</v>
      </c>
    </row>
    <row r="1979" spans="1:10" x14ac:dyDescent="0.25">
      <c r="A1979" t="s">
        <v>6006</v>
      </c>
      <c r="B1979">
        <v>488</v>
      </c>
      <c r="C1979">
        <v>1.159958131003419E-3</v>
      </c>
      <c r="D1979">
        <v>-0.97809233390865502</v>
      </c>
      <c r="E1979">
        <v>1.0915698531802447</v>
      </c>
      <c r="F1979">
        <v>-1.1120528441717472</v>
      </c>
      <c r="G1979">
        <v>4</v>
      </c>
      <c r="H1979">
        <v>1</v>
      </c>
      <c r="I1979">
        <v>5</v>
      </c>
      <c r="J1979">
        <v>1</v>
      </c>
    </row>
    <row r="1980" spans="1:10" x14ac:dyDescent="0.25">
      <c r="A1980" t="s">
        <v>6007</v>
      </c>
      <c r="B1980">
        <v>907</v>
      </c>
      <c r="C1980">
        <v>1.0571457035059428</v>
      </c>
      <c r="D1980">
        <v>-0.3284415485999565</v>
      </c>
      <c r="E1980">
        <v>0.84600506910474305</v>
      </c>
      <c r="F1980">
        <v>-0.64984717348968879</v>
      </c>
      <c r="G1980">
        <v>5</v>
      </c>
      <c r="H1980">
        <v>3</v>
      </c>
      <c r="I1980">
        <v>5</v>
      </c>
      <c r="J1980">
        <v>2</v>
      </c>
    </row>
    <row r="1981" spans="1:10" x14ac:dyDescent="0.25">
      <c r="A1981" t="s">
        <v>6008</v>
      </c>
      <c r="B1981">
        <v>455</v>
      </c>
      <c r="C1981">
        <v>1.5338645171560761</v>
      </c>
      <c r="D1981">
        <v>-0.19579439892982842</v>
      </c>
      <c r="E1981">
        <v>-0.27935810204882661</v>
      </c>
      <c r="F1981">
        <v>-1.0527674967048055</v>
      </c>
      <c r="G1981">
        <v>5</v>
      </c>
      <c r="H1981">
        <v>3</v>
      </c>
      <c r="I1981">
        <v>3</v>
      </c>
      <c r="J1981">
        <v>1</v>
      </c>
    </row>
    <row r="1982" spans="1:10" x14ac:dyDescent="0.25">
      <c r="A1982" t="s">
        <v>6009</v>
      </c>
      <c r="B1982">
        <v>464</v>
      </c>
      <c r="C1982">
        <v>-0.11305740226193994</v>
      </c>
      <c r="D1982">
        <v>-1.0124761124050892</v>
      </c>
      <c r="E1982">
        <v>0.34229388683604794</v>
      </c>
      <c r="F1982">
        <v>-0.98141167819282704</v>
      </c>
      <c r="G1982">
        <v>3</v>
      </c>
      <c r="H1982">
        <v>1</v>
      </c>
      <c r="I1982">
        <v>4</v>
      </c>
      <c r="J1982">
        <v>1</v>
      </c>
    </row>
    <row r="1983" spans="1:10" x14ac:dyDescent="0.25">
      <c r="A1983" t="s">
        <v>6010</v>
      </c>
      <c r="B1983">
        <v>1075</v>
      </c>
      <c r="C1983">
        <v>-0.50598461023230767</v>
      </c>
      <c r="D1983">
        <v>-1.061464464248268</v>
      </c>
      <c r="E1983">
        <v>1.1592133569879988</v>
      </c>
      <c r="F1983">
        <v>-0.86164042267117646</v>
      </c>
      <c r="G1983">
        <v>2</v>
      </c>
      <c r="H1983">
        <v>1</v>
      </c>
      <c r="I1983">
        <v>5</v>
      </c>
      <c r="J1983">
        <v>1</v>
      </c>
    </row>
    <row r="1984" spans="1:10" x14ac:dyDescent="0.25">
      <c r="A1984" t="s">
        <v>6011</v>
      </c>
      <c r="B1984">
        <v>629</v>
      </c>
      <c r="C1984">
        <v>-0.72918477291567707</v>
      </c>
      <c r="D1984">
        <v>-0.71025141056200602</v>
      </c>
      <c r="E1984">
        <v>0.63566687093629481</v>
      </c>
      <c r="F1984">
        <v>-0.86714877701478976</v>
      </c>
      <c r="G1984">
        <v>2</v>
      </c>
      <c r="H1984">
        <v>2</v>
      </c>
      <c r="I1984">
        <v>5</v>
      </c>
      <c r="J1984">
        <v>1</v>
      </c>
    </row>
    <row r="1985" spans="1:10" x14ac:dyDescent="0.25">
      <c r="A1985" t="s">
        <v>6012</v>
      </c>
      <c r="B1985">
        <v>572</v>
      </c>
      <c r="C1985">
        <v>-0.72951749327041748</v>
      </c>
      <c r="D1985">
        <v>-0.78534344071213169</v>
      </c>
      <c r="E1985">
        <v>0.31542971348279059</v>
      </c>
      <c r="F1985">
        <v>-1.4038266862692887</v>
      </c>
      <c r="G1985">
        <v>2</v>
      </c>
      <c r="H1985">
        <v>2</v>
      </c>
      <c r="I1985">
        <v>4</v>
      </c>
      <c r="J1985">
        <v>1</v>
      </c>
    </row>
    <row r="1986" spans="1:10" x14ac:dyDescent="0.25">
      <c r="A1986" t="s">
        <v>6013</v>
      </c>
      <c r="B1986">
        <v>883</v>
      </c>
      <c r="C1986">
        <v>-0.5705071534965872</v>
      </c>
      <c r="D1986">
        <v>-1.2178540583793236</v>
      </c>
      <c r="E1986">
        <v>-0.23065657529361097</v>
      </c>
      <c r="F1986">
        <v>-0.91929455532262383</v>
      </c>
      <c r="G1986">
        <v>2</v>
      </c>
      <c r="H1986">
        <v>1</v>
      </c>
      <c r="I1986">
        <v>3</v>
      </c>
      <c r="J1986">
        <v>1</v>
      </c>
    </row>
    <row r="1987" spans="1:10" x14ac:dyDescent="0.25">
      <c r="A1987" t="s">
        <v>6014</v>
      </c>
      <c r="B1987">
        <v>872</v>
      </c>
      <c r="C1987">
        <v>-0.70346964973783865</v>
      </c>
      <c r="D1987">
        <v>-0.90881023836964958</v>
      </c>
      <c r="E1987">
        <v>-0.24080595477621977</v>
      </c>
      <c r="F1987">
        <v>-0.89418801152156324</v>
      </c>
      <c r="G1987">
        <v>2</v>
      </c>
      <c r="H1987">
        <v>1</v>
      </c>
      <c r="I1987">
        <v>3</v>
      </c>
      <c r="J1987">
        <v>1</v>
      </c>
    </row>
    <row r="1988" spans="1:10" x14ac:dyDescent="0.25">
      <c r="A1988" t="s">
        <v>6015</v>
      </c>
      <c r="B1988">
        <v>345</v>
      </c>
      <c r="C1988">
        <v>1.2863041743391839</v>
      </c>
      <c r="D1988">
        <v>0.26524634865500557</v>
      </c>
      <c r="E1988">
        <v>1.241416687800653</v>
      </c>
      <c r="F1988">
        <v>-1.1561777538064728</v>
      </c>
      <c r="G1988">
        <v>5</v>
      </c>
      <c r="H1988">
        <v>4</v>
      </c>
      <c r="I1988">
        <v>5</v>
      </c>
      <c r="J1988">
        <v>1</v>
      </c>
    </row>
    <row r="1989" spans="1:10" x14ac:dyDescent="0.25">
      <c r="A1989" t="s">
        <v>6016</v>
      </c>
      <c r="B1989">
        <v>579</v>
      </c>
      <c r="C1989">
        <v>0.30130049698908995</v>
      </c>
      <c r="D1989">
        <v>0.31527319170533036</v>
      </c>
      <c r="E1989">
        <v>0.20501724209091982</v>
      </c>
      <c r="F1989">
        <v>-1.0343377812091823</v>
      </c>
      <c r="G1989">
        <v>4</v>
      </c>
      <c r="H1989">
        <v>4</v>
      </c>
      <c r="I1989">
        <v>4</v>
      </c>
      <c r="J1989">
        <v>1</v>
      </c>
    </row>
    <row r="1990" spans="1:10" x14ac:dyDescent="0.25">
      <c r="A1990" t="s">
        <v>6017</v>
      </c>
      <c r="B1990">
        <v>541</v>
      </c>
      <c r="C1990">
        <v>0.81566103484593833</v>
      </c>
      <c r="D1990">
        <v>0.73980722006095057</v>
      </c>
      <c r="E1990">
        <v>-0.40203643532026512</v>
      </c>
      <c r="F1990">
        <v>-0.64386890398971119</v>
      </c>
      <c r="G1990">
        <v>5</v>
      </c>
      <c r="H1990">
        <v>5</v>
      </c>
      <c r="I1990">
        <v>2</v>
      </c>
      <c r="J1990">
        <v>2</v>
      </c>
    </row>
    <row r="1991" spans="1:10" x14ac:dyDescent="0.25">
      <c r="A1991" t="s">
        <v>6018</v>
      </c>
      <c r="B1991">
        <v>764</v>
      </c>
      <c r="C1991">
        <v>0.30672749933161769</v>
      </c>
      <c r="D1991">
        <v>-0.77739853369047573</v>
      </c>
      <c r="E1991">
        <v>-0.3817033328586516</v>
      </c>
      <c r="F1991">
        <v>-1.0344359666786791</v>
      </c>
      <c r="G1991">
        <v>4</v>
      </c>
      <c r="H1991">
        <v>2</v>
      </c>
      <c r="I1991">
        <v>2</v>
      </c>
      <c r="J1991">
        <v>1</v>
      </c>
    </row>
    <row r="1992" spans="1:10" x14ac:dyDescent="0.25">
      <c r="A1992" t="s">
        <v>6019</v>
      </c>
      <c r="B1992">
        <v>578</v>
      </c>
      <c r="C1992">
        <v>1.2492740506463611</v>
      </c>
      <c r="D1992">
        <v>0.89655724058799413</v>
      </c>
      <c r="E1992">
        <v>-0.35258154366247252</v>
      </c>
      <c r="F1992">
        <v>-0.9833221651977132</v>
      </c>
      <c r="G1992">
        <v>5</v>
      </c>
      <c r="H1992">
        <v>5</v>
      </c>
      <c r="I1992">
        <v>2</v>
      </c>
      <c r="J1992">
        <v>1</v>
      </c>
    </row>
    <row r="1993" spans="1:10" x14ac:dyDescent="0.25">
      <c r="A1993" t="s">
        <v>6020</v>
      </c>
      <c r="B1993">
        <v>561</v>
      </c>
      <c r="C1993">
        <v>0.324985904555954</v>
      </c>
      <c r="D1993">
        <v>0.51715835511075736</v>
      </c>
      <c r="E1993">
        <v>7.6440913647701544E-2</v>
      </c>
      <c r="F1993">
        <v>-1.0359805722093338</v>
      </c>
      <c r="G1993">
        <v>4</v>
      </c>
      <c r="H1993">
        <v>4</v>
      </c>
      <c r="I1993">
        <v>4</v>
      </c>
      <c r="J1993">
        <v>1</v>
      </c>
    </row>
    <row r="1994" spans="1:10" x14ac:dyDescent="0.25">
      <c r="A1994" t="s">
        <v>6021</v>
      </c>
      <c r="B1994">
        <v>393</v>
      </c>
      <c r="C1994">
        <v>-0.28270831334561491</v>
      </c>
      <c r="D1994">
        <v>3.0191105897282196E-2</v>
      </c>
      <c r="E1994">
        <v>-0.4689564706608555</v>
      </c>
      <c r="F1994">
        <v>-1.0766656049150245</v>
      </c>
      <c r="G1994">
        <v>3</v>
      </c>
      <c r="H1994">
        <v>4</v>
      </c>
      <c r="I1994">
        <v>2</v>
      </c>
      <c r="J1994">
        <v>1</v>
      </c>
    </row>
    <row r="1995" spans="1:10" x14ac:dyDescent="0.25">
      <c r="A1995" t="s">
        <v>6022</v>
      </c>
      <c r="B1995">
        <v>676</v>
      </c>
      <c r="C1995">
        <v>1.8244432798002197E-4</v>
      </c>
      <c r="D1995">
        <v>-0.90075319220336336</v>
      </c>
      <c r="E1995">
        <v>-0.33234355839012747</v>
      </c>
      <c r="F1995">
        <v>-0.37478066137588639</v>
      </c>
      <c r="G1995">
        <v>4</v>
      </c>
      <c r="H1995">
        <v>1</v>
      </c>
      <c r="I1995">
        <v>2</v>
      </c>
      <c r="J1995">
        <v>3</v>
      </c>
    </row>
    <row r="1996" spans="1:10" x14ac:dyDescent="0.25">
      <c r="A1996" t="s">
        <v>6023</v>
      </c>
      <c r="B1996">
        <v>1091</v>
      </c>
      <c r="C1996">
        <v>-0.15436255267102184</v>
      </c>
      <c r="D1996">
        <v>-0.34159273378016314</v>
      </c>
      <c r="E1996">
        <v>-0.87774960083951814</v>
      </c>
      <c r="F1996">
        <v>-0.59345167203553828</v>
      </c>
      <c r="G1996">
        <v>3</v>
      </c>
      <c r="H1996">
        <v>3</v>
      </c>
      <c r="I1996">
        <v>1</v>
      </c>
      <c r="J1996">
        <v>2</v>
      </c>
    </row>
    <row r="1997" spans="1:10" x14ac:dyDescent="0.25">
      <c r="A1997" t="s">
        <v>6024</v>
      </c>
      <c r="B1997">
        <v>832</v>
      </c>
      <c r="C1997">
        <v>0.4114278024952463</v>
      </c>
      <c r="D1997">
        <v>-0.74215534450214804</v>
      </c>
      <c r="E1997">
        <v>-0.32130292271981731</v>
      </c>
      <c r="F1997">
        <v>-0.62407232474604224</v>
      </c>
      <c r="G1997">
        <v>4</v>
      </c>
      <c r="H1997">
        <v>2</v>
      </c>
      <c r="I1997">
        <v>2</v>
      </c>
      <c r="J1997">
        <v>2</v>
      </c>
    </row>
    <row r="1998" spans="1:10" x14ac:dyDescent="0.25">
      <c r="A1998" t="s">
        <v>6025</v>
      </c>
      <c r="B1998">
        <v>483</v>
      </c>
      <c r="C1998">
        <v>-0.38630936821391099</v>
      </c>
      <c r="D1998">
        <v>5.8200830078353645E-2</v>
      </c>
      <c r="E1998">
        <v>-0.26684701147287587</v>
      </c>
      <c r="F1998">
        <v>-0.9820128656237207</v>
      </c>
      <c r="G1998">
        <v>3</v>
      </c>
      <c r="H1998">
        <v>4</v>
      </c>
      <c r="I1998">
        <v>3</v>
      </c>
      <c r="J1998">
        <v>1</v>
      </c>
    </row>
    <row r="1999" spans="1:10" x14ac:dyDescent="0.25">
      <c r="A1999" t="s">
        <v>6026</v>
      </c>
      <c r="B1999">
        <v>874</v>
      </c>
      <c r="C1999">
        <v>0.45078752040203685</v>
      </c>
      <c r="D1999">
        <v>-0.72470541254903076</v>
      </c>
      <c r="E1999">
        <v>-1.0111563418511618</v>
      </c>
      <c r="F1999">
        <v>-8.7181505413371732E-2</v>
      </c>
      <c r="G1999">
        <v>4</v>
      </c>
      <c r="H1999">
        <v>2</v>
      </c>
      <c r="I1999">
        <v>1</v>
      </c>
      <c r="J1999">
        <v>3</v>
      </c>
    </row>
    <row r="2000" spans="1:10" x14ac:dyDescent="0.25">
      <c r="A2000" t="s">
        <v>6027</v>
      </c>
      <c r="B2000">
        <v>1451</v>
      </c>
      <c r="C2000">
        <v>0.53278450637469421</v>
      </c>
      <c r="D2000">
        <v>-0.7615872080038335</v>
      </c>
      <c r="E2000">
        <v>0.22863127411024764</v>
      </c>
      <c r="F2000">
        <v>-0.58391434780452967</v>
      </c>
      <c r="G2000">
        <v>4</v>
      </c>
      <c r="H2000">
        <v>2</v>
      </c>
      <c r="I2000">
        <v>4</v>
      </c>
      <c r="J2000">
        <v>2</v>
      </c>
    </row>
    <row r="2001" spans="1:10" x14ac:dyDescent="0.25">
      <c r="A2001" t="s">
        <v>6028</v>
      </c>
      <c r="B2001">
        <v>506</v>
      </c>
      <c r="C2001">
        <v>0.90349898614831026</v>
      </c>
      <c r="D2001">
        <v>0.1304086510490034</v>
      </c>
      <c r="E2001">
        <v>-0.20081087717044563</v>
      </c>
      <c r="F2001">
        <v>-1.0033633315842807</v>
      </c>
      <c r="G2001">
        <v>5</v>
      </c>
      <c r="H2001">
        <v>4</v>
      </c>
      <c r="I2001">
        <v>3</v>
      </c>
      <c r="J2001">
        <v>1</v>
      </c>
    </row>
    <row r="2002" spans="1:10" x14ac:dyDescent="0.25">
      <c r="A2002" t="s">
        <v>6029</v>
      </c>
      <c r="B2002">
        <v>546</v>
      </c>
      <c r="C2002">
        <v>0.80547873346990206</v>
      </c>
      <c r="D2002">
        <v>-0.45231877816463734</v>
      </c>
      <c r="E2002">
        <v>0.16967920867409778</v>
      </c>
      <c r="F2002">
        <v>-0.87258332207671152</v>
      </c>
      <c r="G2002">
        <v>5</v>
      </c>
      <c r="H2002">
        <v>2</v>
      </c>
      <c r="I2002">
        <v>4</v>
      </c>
      <c r="J2002">
        <v>1</v>
      </c>
    </row>
    <row r="2003" spans="1:10" x14ac:dyDescent="0.25">
      <c r="A2003" t="s">
        <v>6030</v>
      </c>
      <c r="B2003">
        <v>1425</v>
      </c>
      <c r="C2003">
        <v>6.7896572485283427E-2</v>
      </c>
      <c r="D2003">
        <v>-0.70373822697767829</v>
      </c>
      <c r="E2003">
        <v>0.10720237280031045</v>
      </c>
      <c r="F2003">
        <v>-0.36687089530104527</v>
      </c>
      <c r="G2003">
        <v>4</v>
      </c>
      <c r="H2003">
        <v>2</v>
      </c>
      <c r="I2003">
        <v>4</v>
      </c>
      <c r="J2003">
        <v>3</v>
      </c>
    </row>
    <row r="2004" spans="1:10" x14ac:dyDescent="0.25">
      <c r="A2004" t="s">
        <v>6031</v>
      </c>
      <c r="B2004">
        <v>508</v>
      </c>
      <c r="C2004">
        <v>-0.65738961203752544</v>
      </c>
      <c r="D2004">
        <v>-1.3441925220666113</v>
      </c>
      <c r="E2004">
        <v>-0.14768451196785704</v>
      </c>
      <c r="F2004">
        <v>-1.0151777117748735</v>
      </c>
      <c r="G2004">
        <v>2</v>
      </c>
      <c r="H2004">
        <v>1</v>
      </c>
      <c r="I2004">
        <v>3</v>
      </c>
      <c r="J2004">
        <v>1</v>
      </c>
    </row>
    <row r="2005" spans="1:10" x14ac:dyDescent="0.25">
      <c r="A2005" t="s">
        <v>6032</v>
      </c>
      <c r="B2005">
        <v>717</v>
      </c>
      <c r="C2005">
        <v>-0.61243545282677481</v>
      </c>
      <c r="D2005">
        <v>-0.97036258189715519</v>
      </c>
      <c r="E2005">
        <v>-0.35849318449440376</v>
      </c>
      <c r="F2005">
        <v>-1.0103424630917965</v>
      </c>
      <c r="G2005">
        <v>2</v>
      </c>
      <c r="H2005">
        <v>1</v>
      </c>
      <c r="I2005">
        <v>2</v>
      </c>
      <c r="J2005">
        <v>1</v>
      </c>
    </row>
    <row r="2006" spans="1:10" x14ac:dyDescent="0.25">
      <c r="A2006" t="s">
        <v>6033</v>
      </c>
      <c r="B2006">
        <v>1426</v>
      </c>
      <c r="C2006">
        <v>-3.8228869366477763E-2</v>
      </c>
      <c r="D2006">
        <v>-1.1282440961708506</v>
      </c>
      <c r="E2006">
        <v>1.1223813314415922</v>
      </c>
      <c r="F2006">
        <v>-0.91025343703873718</v>
      </c>
      <c r="G2006">
        <v>3</v>
      </c>
      <c r="H2006">
        <v>1</v>
      </c>
      <c r="I2006">
        <v>5</v>
      </c>
      <c r="J2006">
        <v>1</v>
      </c>
    </row>
    <row r="2007" spans="1:10" x14ac:dyDescent="0.25">
      <c r="A2007" t="s">
        <v>6034</v>
      </c>
      <c r="B2007">
        <v>824</v>
      </c>
      <c r="C2007">
        <v>-0.5645630240462608</v>
      </c>
      <c r="D2007">
        <v>-1.3437291350198912</v>
      </c>
      <c r="E2007">
        <v>0.6764174370842948</v>
      </c>
      <c r="F2007">
        <v>-0.82434890206359002</v>
      </c>
      <c r="G2007">
        <v>2</v>
      </c>
      <c r="H2007">
        <v>1</v>
      </c>
      <c r="I2007">
        <v>5</v>
      </c>
      <c r="J2007">
        <v>2</v>
      </c>
    </row>
    <row r="2008" spans="1:10" x14ac:dyDescent="0.25">
      <c r="A2008" t="s">
        <v>6035</v>
      </c>
      <c r="B2008">
        <v>696</v>
      </c>
      <c r="C2008">
        <v>-0.79173835532487469</v>
      </c>
      <c r="D2008">
        <v>-1.1837069390448705</v>
      </c>
      <c r="E2008">
        <v>-0.29833773717705986</v>
      </c>
      <c r="F2008">
        <v>-0.96450733969689317</v>
      </c>
      <c r="G2008">
        <v>2</v>
      </c>
      <c r="H2008">
        <v>1</v>
      </c>
      <c r="I2008">
        <v>3</v>
      </c>
      <c r="J2008">
        <v>1</v>
      </c>
    </row>
    <row r="2009" spans="1:10" x14ac:dyDescent="0.25">
      <c r="A2009" t="s">
        <v>6036</v>
      </c>
      <c r="B2009">
        <v>666</v>
      </c>
      <c r="C2009">
        <v>-0.6618582411813253</v>
      </c>
      <c r="D2009">
        <v>-1.1702548643577511</v>
      </c>
      <c r="E2009">
        <v>-0.57558532763359904</v>
      </c>
      <c r="F2009">
        <v>-1.008038402223306</v>
      </c>
      <c r="G2009">
        <v>2</v>
      </c>
      <c r="H2009">
        <v>1</v>
      </c>
      <c r="I2009">
        <v>2</v>
      </c>
      <c r="J2009">
        <v>1</v>
      </c>
    </row>
    <row r="2010" spans="1:10" x14ac:dyDescent="0.25">
      <c r="A2010" t="s">
        <v>6037</v>
      </c>
      <c r="B2010">
        <v>918</v>
      </c>
      <c r="C2010">
        <v>-0.76962534305313202</v>
      </c>
      <c r="D2010">
        <v>-1.6573795523953041</v>
      </c>
      <c r="E2010">
        <v>-1.0113553347565511</v>
      </c>
      <c r="F2010">
        <v>-0.91674146642450582</v>
      </c>
      <c r="G2010">
        <v>2</v>
      </c>
      <c r="H2010">
        <v>1</v>
      </c>
      <c r="I2010">
        <v>1</v>
      </c>
      <c r="J2010">
        <v>1</v>
      </c>
    </row>
    <row r="2011" spans="1:10" x14ac:dyDescent="0.25">
      <c r="A2011" t="s">
        <v>6038</v>
      </c>
      <c r="B2011">
        <v>641</v>
      </c>
      <c r="C2011">
        <v>-0.68204062945835187</v>
      </c>
      <c r="D2011">
        <v>-0.84706831401946636</v>
      </c>
      <c r="E2011">
        <v>-0.50183100271455161</v>
      </c>
      <c r="F2011">
        <v>-0.81872361582089948</v>
      </c>
      <c r="G2011">
        <v>2</v>
      </c>
      <c r="H2011">
        <v>1</v>
      </c>
      <c r="I2011">
        <v>2</v>
      </c>
      <c r="J2011">
        <v>2</v>
      </c>
    </row>
    <row r="2012" spans="1:10" x14ac:dyDescent="0.25">
      <c r="A2012" t="s">
        <v>6039</v>
      </c>
      <c r="B2012">
        <v>1060</v>
      </c>
      <c r="C2012">
        <v>-0.86213760444551724</v>
      </c>
      <c r="D2012">
        <v>-1.0869487329887719</v>
      </c>
      <c r="E2012">
        <v>-0.67638958695669105</v>
      </c>
      <c r="F2012">
        <v>-0.76807579968037387</v>
      </c>
      <c r="G2012">
        <v>1</v>
      </c>
      <c r="H2012">
        <v>1</v>
      </c>
      <c r="I2012">
        <v>2</v>
      </c>
      <c r="J2012">
        <v>2</v>
      </c>
    </row>
    <row r="2013" spans="1:10" x14ac:dyDescent="0.25">
      <c r="A2013" t="s">
        <v>6040</v>
      </c>
      <c r="B2013">
        <v>869</v>
      </c>
      <c r="C2013">
        <v>-0.28623220875830269</v>
      </c>
      <c r="D2013">
        <v>-1.2864881473896403</v>
      </c>
      <c r="E2013">
        <v>-8.6282450390015378E-2</v>
      </c>
      <c r="F2013">
        <v>-1.0819424696344975</v>
      </c>
      <c r="G2013">
        <v>3</v>
      </c>
      <c r="H2013">
        <v>1</v>
      </c>
      <c r="I2013">
        <v>3</v>
      </c>
      <c r="J2013">
        <v>1</v>
      </c>
    </row>
    <row r="2014" spans="1:10" x14ac:dyDescent="0.25">
      <c r="A2014" t="s">
        <v>6041</v>
      </c>
      <c r="B2014">
        <v>618</v>
      </c>
      <c r="C2014">
        <v>-0.81902583491736869</v>
      </c>
      <c r="D2014">
        <v>-1.2952452572424538</v>
      </c>
      <c r="E2014">
        <v>-0.75576522598804741</v>
      </c>
      <c r="F2014">
        <v>-0.47113720263436343</v>
      </c>
      <c r="G2014">
        <v>1</v>
      </c>
      <c r="H2014">
        <v>1</v>
      </c>
      <c r="I2014">
        <v>1</v>
      </c>
      <c r="J2014">
        <v>3</v>
      </c>
    </row>
    <row r="2015" spans="1:10" x14ac:dyDescent="0.25">
      <c r="A2015" t="s">
        <v>6042</v>
      </c>
      <c r="B2015">
        <v>2214</v>
      </c>
      <c r="C2015">
        <v>-0.50907680695779001</v>
      </c>
      <c r="D2015">
        <v>-1.268106322805945</v>
      </c>
      <c r="E2015">
        <v>-0.31824119377344767</v>
      </c>
      <c r="F2015">
        <v>-0.95884986866789657</v>
      </c>
      <c r="G2015">
        <v>2</v>
      </c>
      <c r="H2015">
        <v>1</v>
      </c>
      <c r="I2015">
        <v>2</v>
      </c>
      <c r="J2015">
        <v>1</v>
      </c>
    </row>
    <row r="2016" spans="1:10" x14ac:dyDescent="0.25">
      <c r="A2016" t="s">
        <v>6043</v>
      </c>
      <c r="B2016">
        <v>622</v>
      </c>
      <c r="C2016">
        <v>-8.2572737620851683E-3</v>
      </c>
      <c r="D2016">
        <v>-0.47247377639387828</v>
      </c>
      <c r="E2016">
        <v>1.1191957126729313</v>
      </c>
      <c r="F2016">
        <v>-0.75139661847524741</v>
      </c>
      <c r="G2016">
        <v>4</v>
      </c>
      <c r="H2016">
        <v>2</v>
      </c>
      <c r="I2016">
        <v>5</v>
      </c>
      <c r="J2016">
        <v>2</v>
      </c>
    </row>
    <row r="2017" spans="1:10" x14ac:dyDescent="0.25">
      <c r="A2017" t="s">
        <v>6044</v>
      </c>
      <c r="B2017">
        <v>1016</v>
      </c>
      <c r="C2017">
        <v>-0.24212272385090525</v>
      </c>
      <c r="D2017">
        <v>-0.94482353442206191</v>
      </c>
      <c r="E2017">
        <v>0.96311077923208499</v>
      </c>
      <c r="F2017">
        <v>-1.3922559937136225</v>
      </c>
      <c r="G2017">
        <v>3</v>
      </c>
      <c r="H2017">
        <v>1</v>
      </c>
      <c r="I2017">
        <v>5</v>
      </c>
      <c r="J2017">
        <v>1</v>
      </c>
    </row>
    <row r="2018" spans="1:10" x14ac:dyDescent="0.25">
      <c r="A2018" t="s">
        <v>6045</v>
      </c>
      <c r="B2018">
        <v>749</v>
      </c>
      <c r="C2018">
        <v>-0.44211528763560032</v>
      </c>
      <c r="D2018">
        <v>-1.0086464195336498</v>
      </c>
      <c r="E2018">
        <v>-0.46436394549790072</v>
      </c>
      <c r="F2018">
        <v>-0.95114636225913207</v>
      </c>
      <c r="G2018">
        <v>3</v>
      </c>
      <c r="H2018">
        <v>1</v>
      </c>
      <c r="I2018">
        <v>2</v>
      </c>
      <c r="J2018">
        <v>1</v>
      </c>
    </row>
    <row r="2019" spans="1:10" x14ac:dyDescent="0.25">
      <c r="A2019" t="s">
        <v>6046</v>
      </c>
      <c r="B2019">
        <v>798</v>
      </c>
      <c r="C2019">
        <v>-0.51945390083052334</v>
      </c>
      <c r="D2019">
        <v>-0.47053434176759684</v>
      </c>
      <c r="E2019">
        <v>0.16381613556227645</v>
      </c>
      <c r="F2019">
        <v>-0.75549100959123561</v>
      </c>
      <c r="G2019">
        <v>2</v>
      </c>
      <c r="H2019">
        <v>2</v>
      </c>
      <c r="I2019">
        <v>4</v>
      </c>
      <c r="J2019">
        <v>2</v>
      </c>
    </row>
    <row r="2020" spans="1:10" x14ac:dyDescent="0.25">
      <c r="A2020" t="s">
        <v>6047</v>
      </c>
      <c r="B2020">
        <v>652</v>
      </c>
      <c r="C2020">
        <v>-0.47305732428538338</v>
      </c>
      <c r="D2020">
        <v>-0.22328597721442561</v>
      </c>
      <c r="E2020">
        <v>0.34216817556912416</v>
      </c>
      <c r="F2020">
        <v>-1.1300518221980536</v>
      </c>
      <c r="G2020">
        <v>2</v>
      </c>
      <c r="H2020">
        <v>3</v>
      </c>
      <c r="I2020">
        <v>4</v>
      </c>
      <c r="J2020">
        <v>1</v>
      </c>
    </row>
    <row r="2021" spans="1:10" x14ac:dyDescent="0.25">
      <c r="A2021" t="s">
        <v>6048</v>
      </c>
      <c r="B2021">
        <v>547</v>
      </c>
      <c r="C2021">
        <v>0.76244245213810458</v>
      </c>
      <c r="D2021">
        <v>0.782525778552978</v>
      </c>
      <c r="E2021">
        <v>1.9445375498846965E-3</v>
      </c>
      <c r="F2021">
        <v>-1.4095574136033571</v>
      </c>
      <c r="G2021">
        <v>4</v>
      </c>
      <c r="H2021">
        <v>5</v>
      </c>
      <c r="I2021">
        <v>3</v>
      </c>
      <c r="J2021">
        <v>1</v>
      </c>
    </row>
    <row r="2022" spans="1:10" x14ac:dyDescent="0.25">
      <c r="A2022" t="s">
        <v>6049</v>
      </c>
      <c r="B2022">
        <v>665</v>
      </c>
      <c r="C2022">
        <v>-0.4075008052341571</v>
      </c>
      <c r="D2022">
        <v>-7.6240588412352331E-2</v>
      </c>
      <c r="E2022">
        <v>0.32220343838124316</v>
      </c>
      <c r="F2022">
        <v>-1.0550178947686732</v>
      </c>
      <c r="G2022">
        <v>3</v>
      </c>
      <c r="H2022">
        <v>3</v>
      </c>
      <c r="I2022">
        <v>4</v>
      </c>
      <c r="J2022">
        <v>1</v>
      </c>
    </row>
    <row r="2023" spans="1:10" x14ac:dyDescent="0.25">
      <c r="A2023" t="s">
        <v>6050</v>
      </c>
      <c r="B2023">
        <v>825</v>
      </c>
      <c r="C2023">
        <v>-0.24545030418115801</v>
      </c>
      <c r="D2023">
        <v>-0.11780052936510461</v>
      </c>
      <c r="E2023">
        <v>0.93870059581006804</v>
      </c>
      <c r="F2023">
        <v>-1.1806559893189752</v>
      </c>
      <c r="G2023">
        <v>3</v>
      </c>
      <c r="H2023">
        <v>3</v>
      </c>
      <c r="I2023">
        <v>5</v>
      </c>
      <c r="J2023">
        <v>1</v>
      </c>
    </row>
    <row r="2024" spans="1:10" x14ac:dyDescent="0.25">
      <c r="A2024" t="s">
        <v>6051</v>
      </c>
      <c r="B2024">
        <v>921</v>
      </c>
      <c r="C2024">
        <v>0.16415505740320341</v>
      </c>
      <c r="D2024">
        <v>-0.14400436651209952</v>
      </c>
      <c r="E2024">
        <v>0.55778132649631096</v>
      </c>
      <c r="F2024">
        <v>-1.4353308226372794</v>
      </c>
      <c r="G2024">
        <v>4</v>
      </c>
      <c r="H2024">
        <v>3</v>
      </c>
      <c r="I2024">
        <v>4</v>
      </c>
      <c r="J2024">
        <v>1</v>
      </c>
    </row>
    <row r="2025" spans="1:10" x14ac:dyDescent="0.25">
      <c r="A2025" t="s">
        <v>6052</v>
      </c>
      <c r="B2025">
        <v>815</v>
      </c>
      <c r="C2025">
        <v>-0.44898833803236249</v>
      </c>
      <c r="D2025">
        <v>-0.63237244441244389</v>
      </c>
      <c r="E2025">
        <v>0.12882137397627805</v>
      </c>
      <c r="F2025">
        <v>-1.1875861544960804</v>
      </c>
      <c r="G2025">
        <v>3</v>
      </c>
      <c r="H2025">
        <v>2</v>
      </c>
      <c r="I2025">
        <v>4</v>
      </c>
      <c r="J2025">
        <v>1</v>
      </c>
    </row>
    <row r="2026" spans="1:10" x14ac:dyDescent="0.25">
      <c r="A2026" t="s">
        <v>6053</v>
      </c>
      <c r="B2026">
        <v>527</v>
      </c>
      <c r="C2026">
        <v>-0.28122645060209805</v>
      </c>
      <c r="D2026">
        <v>-0.68725500877164514</v>
      </c>
      <c r="E2026">
        <v>0.61679663549465091</v>
      </c>
      <c r="F2026">
        <v>-1.2887210951706596</v>
      </c>
      <c r="G2026">
        <v>3</v>
      </c>
      <c r="H2026">
        <v>2</v>
      </c>
      <c r="I2026">
        <v>5</v>
      </c>
      <c r="J2026">
        <v>1</v>
      </c>
    </row>
    <row r="2027" spans="1:10" x14ac:dyDescent="0.25">
      <c r="A2027" t="s">
        <v>6054</v>
      </c>
      <c r="B2027">
        <v>598</v>
      </c>
      <c r="C2027">
        <v>-0.1000704589327544</v>
      </c>
      <c r="D2027">
        <v>0.4137999871454997</v>
      </c>
      <c r="E2027">
        <v>1.6452952319153531</v>
      </c>
      <c r="F2027">
        <v>-1.6248056375613114</v>
      </c>
      <c r="G2027">
        <v>3</v>
      </c>
      <c r="H2027">
        <v>4</v>
      </c>
      <c r="I2027">
        <v>5</v>
      </c>
      <c r="J2027">
        <v>1</v>
      </c>
    </row>
    <row r="2028" spans="1:10" x14ac:dyDescent="0.25">
      <c r="A2028" t="s">
        <v>6055</v>
      </c>
      <c r="B2028">
        <v>568</v>
      </c>
      <c r="C2028">
        <v>-0.2981794228711831</v>
      </c>
      <c r="D2028">
        <v>-0.2631441599921811</v>
      </c>
      <c r="E2028">
        <v>1.1408555349866698</v>
      </c>
      <c r="F2028">
        <v>-1.3409766597155137</v>
      </c>
      <c r="G2028">
        <v>3</v>
      </c>
      <c r="H2028">
        <v>3</v>
      </c>
      <c r="I2028">
        <v>5</v>
      </c>
      <c r="J2028">
        <v>1</v>
      </c>
    </row>
    <row r="2029" spans="1:10" x14ac:dyDescent="0.25">
      <c r="A2029" t="s">
        <v>6056</v>
      </c>
      <c r="B2029">
        <v>487</v>
      </c>
      <c r="C2029">
        <v>-0.66045263297268386</v>
      </c>
      <c r="D2029">
        <v>5.7071411065530681E-2</v>
      </c>
      <c r="E2029">
        <v>0.87425977350023809</v>
      </c>
      <c r="F2029">
        <v>-1.4238800156919542</v>
      </c>
      <c r="G2029">
        <v>2</v>
      </c>
      <c r="H2029">
        <v>4</v>
      </c>
      <c r="I2029">
        <v>5</v>
      </c>
      <c r="J2029">
        <v>1</v>
      </c>
    </row>
    <row r="2030" spans="1:10" x14ac:dyDescent="0.25">
      <c r="A2030" t="s">
        <v>6057</v>
      </c>
      <c r="B2030">
        <v>694</v>
      </c>
      <c r="C2030">
        <v>-0.59263275430159434</v>
      </c>
      <c r="D2030">
        <v>9.8477340859844276E-2</v>
      </c>
      <c r="E2030">
        <v>0.73404140723507005</v>
      </c>
      <c r="F2030">
        <v>-1.2549599684296524</v>
      </c>
      <c r="G2030">
        <v>2</v>
      </c>
      <c r="H2030">
        <v>4</v>
      </c>
      <c r="I2030">
        <v>5</v>
      </c>
      <c r="J2030">
        <v>1</v>
      </c>
    </row>
    <row r="2031" spans="1:10" x14ac:dyDescent="0.25">
      <c r="A2031" t="s">
        <v>6058</v>
      </c>
      <c r="B2031">
        <v>621</v>
      </c>
      <c r="C2031">
        <v>-0.44830895908398327</v>
      </c>
      <c r="D2031">
        <v>-0.56132055705915185</v>
      </c>
      <c r="E2031">
        <v>0.41910101095724378</v>
      </c>
      <c r="F2031">
        <v>-0.65653601131588757</v>
      </c>
      <c r="G2031">
        <v>3</v>
      </c>
      <c r="H2031">
        <v>2</v>
      </c>
      <c r="I2031">
        <v>4</v>
      </c>
      <c r="J2031">
        <v>2</v>
      </c>
    </row>
    <row r="2032" spans="1:10" x14ac:dyDescent="0.25">
      <c r="A2032" t="s">
        <v>6059</v>
      </c>
      <c r="B2032">
        <v>466</v>
      </c>
      <c r="C2032">
        <v>-0.35509079730475063</v>
      </c>
      <c r="D2032">
        <v>0.11143505900071082</v>
      </c>
      <c r="E2032">
        <v>0.1315845833224113</v>
      </c>
      <c r="F2032">
        <v>-0.9573784906226499</v>
      </c>
      <c r="G2032">
        <v>3</v>
      </c>
      <c r="H2032">
        <v>4</v>
      </c>
      <c r="I2032">
        <v>4</v>
      </c>
      <c r="J2032">
        <v>1</v>
      </c>
    </row>
    <row r="2033" spans="1:10" x14ac:dyDescent="0.25">
      <c r="A2033" t="s">
        <v>6060</v>
      </c>
      <c r="B2033">
        <v>480</v>
      </c>
      <c r="C2033">
        <v>0.89940457332892376</v>
      </c>
      <c r="D2033">
        <v>1.28334804699984</v>
      </c>
      <c r="E2033">
        <v>1.2838761206316827</v>
      </c>
      <c r="F2033">
        <v>-1.0076539646401084</v>
      </c>
      <c r="G2033">
        <v>5</v>
      </c>
      <c r="H2033">
        <v>5</v>
      </c>
      <c r="I2033">
        <v>5</v>
      </c>
      <c r="J2033">
        <v>1</v>
      </c>
    </row>
    <row r="2034" spans="1:10" x14ac:dyDescent="0.25">
      <c r="A2034" t="s">
        <v>6061</v>
      </c>
      <c r="B2034">
        <v>515</v>
      </c>
      <c r="C2034">
        <v>1.1809430862032184</v>
      </c>
      <c r="D2034">
        <v>1.3642153897998597</v>
      </c>
      <c r="E2034">
        <v>0.15303748716691884</v>
      </c>
      <c r="F2034">
        <v>-1.0440161815369251</v>
      </c>
      <c r="G2034">
        <v>5</v>
      </c>
      <c r="H2034">
        <v>5</v>
      </c>
      <c r="I2034">
        <v>4</v>
      </c>
      <c r="J2034">
        <v>1</v>
      </c>
    </row>
    <row r="2035" spans="1:10" x14ac:dyDescent="0.25">
      <c r="A2035" t="s">
        <v>6062</v>
      </c>
      <c r="B2035">
        <v>499</v>
      </c>
      <c r="C2035">
        <v>1.7394829521545945</v>
      </c>
      <c r="D2035">
        <v>0.89772763713590886</v>
      </c>
      <c r="E2035">
        <v>0.33122006020183381</v>
      </c>
      <c r="F2035">
        <v>-0.34451775038600424</v>
      </c>
      <c r="G2035">
        <v>5</v>
      </c>
      <c r="H2035">
        <v>5</v>
      </c>
      <c r="I2035">
        <v>4</v>
      </c>
      <c r="J2035">
        <v>3</v>
      </c>
    </row>
    <row r="2036" spans="1:10" x14ac:dyDescent="0.25">
      <c r="A2036" t="s">
        <v>6063</v>
      </c>
      <c r="B2036">
        <v>415</v>
      </c>
      <c r="C2036">
        <v>2.2216925245015933</v>
      </c>
      <c r="D2036">
        <v>1.0063994121096678</v>
      </c>
      <c r="E2036">
        <v>2.3992700726524361</v>
      </c>
      <c r="F2036">
        <v>-0.85166213584084061</v>
      </c>
      <c r="G2036">
        <v>5</v>
      </c>
      <c r="H2036">
        <v>5</v>
      </c>
      <c r="I2036">
        <v>5</v>
      </c>
      <c r="J2036">
        <v>2</v>
      </c>
    </row>
    <row r="2037" spans="1:10" x14ac:dyDescent="0.25">
      <c r="A2037" t="s">
        <v>6064</v>
      </c>
      <c r="B2037">
        <v>487</v>
      </c>
      <c r="C2037">
        <v>1.2445305130649342</v>
      </c>
      <c r="D2037">
        <v>0.84354042924841399</v>
      </c>
      <c r="E2037">
        <v>0.41509490776593605</v>
      </c>
      <c r="F2037">
        <v>-0.89708809984422366</v>
      </c>
      <c r="G2037">
        <v>5</v>
      </c>
      <c r="H2037">
        <v>5</v>
      </c>
      <c r="I2037">
        <v>4</v>
      </c>
      <c r="J2037">
        <v>1</v>
      </c>
    </row>
    <row r="2038" spans="1:10" x14ac:dyDescent="0.25">
      <c r="A2038" t="s">
        <v>6065</v>
      </c>
      <c r="B2038">
        <v>536</v>
      </c>
      <c r="C2038">
        <v>0.60469393816214012</v>
      </c>
      <c r="D2038">
        <v>0.65430797282605047</v>
      </c>
      <c r="E2038">
        <v>0.64173477884643082</v>
      </c>
      <c r="F2038">
        <v>-1.0167548172515495</v>
      </c>
      <c r="G2038">
        <v>4</v>
      </c>
      <c r="H2038">
        <v>4</v>
      </c>
      <c r="I2038">
        <v>5</v>
      </c>
      <c r="J2038">
        <v>1</v>
      </c>
    </row>
    <row r="2039" spans="1:10" x14ac:dyDescent="0.25">
      <c r="A2039" t="s">
        <v>6066</v>
      </c>
      <c r="B2039">
        <v>568</v>
      </c>
      <c r="C2039">
        <v>0.88823343811418876</v>
      </c>
      <c r="D2039">
        <v>3.2213331045181003E-2</v>
      </c>
      <c r="E2039">
        <v>2.884517344341146</v>
      </c>
      <c r="F2039">
        <v>-0.70489691457841086</v>
      </c>
      <c r="G2039">
        <v>5</v>
      </c>
      <c r="H2039">
        <v>4</v>
      </c>
      <c r="I2039">
        <v>5</v>
      </c>
      <c r="J2039">
        <v>2</v>
      </c>
    </row>
    <row r="2040" spans="1:10" x14ac:dyDescent="0.25">
      <c r="A2040" t="s">
        <v>6067</v>
      </c>
      <c r="B2040">
        <v>583</v>
      </c>
      <c r="C2040">
        <v>0.4934836482280448</v>
      </c>
      <c r="D2040">
        <v>0.1213887425557227</v>
      </c>
      <c r="E2040">
        <v>2.7122583093737158</v>
      </c>
      <c r="F2040">
        <v>-0.95232957209077584</v>
      </c>
      <c r="G2040">
        <v>4</v>
      </c>
      <c r="H2040">
        <v>4</v>
      </c>
      <c r="I2040">
        <v>5</v>
      </c>
      <c r="J2040">
        <v>1</v>
      </c>
    </row>
    <row r="2041" spans="1:10" x14ac:dyDescent="0.25">
      <c r="A2041" t="s">
        <v>6068</v>
      </c>
      <c r="B2041">
        <v>413</v>
      </c>
      <c r="C2041">
        <v>0.94384267994414461</v>
      </c>
      <c r="D2041">
        <v>-0.10883097073971075</v>
      </c>
      <c r="E2041">
        <v>0.67465008012149252</v>
      </c>
      <c r="F2041">
        <v>-0.8903657260840383</v>
      </c>
      <c r="G2041">
        <v>5</v>
      </c>
      <c r="H2041">
        <v>3</v>
      </c>
      <c r="I2041">
        <v>5</v>
      </c>
      <c r="J2041">
        <v>1</v>
      </c>
    </row>
    <row r="2042" spans="1:10" x14ac:dyDescent="0.25">
      <c r="A2042" t="s">
        <v>6069</v>
      </c>
      <c r="B2042">
        <v>695</v>
      </c>
      <c r="C2042">
        <v>-0.49358332846105979</v>
      </c>
      <c r="D2042">
        <v>-0.60230882854185575</v>
      </c>
      <c r="E2042">
        <v>0.56256163689495708</v>
      </c>
      <c r="F2042">
        <v>-0.92488040041587816</v>
      </c>
      <c r="G2042">
        <v>2</v>
      </c>
      <c r="H2042">
        <v>2</v>
      </c>
      <c r="I2042">
        <v>4</v>
      </c>
      <c r="J2042">
        <v>1</v>
      </c>
    </row>
    <row r="2043" spans="1:10" x14ac:dyDescent="0.25">
      <c r="A2043" t="s">
        <v>6070</v>
      </c>
      <c r="B2043">
        <v>1183</v>
      </c>
      <c r="C2043">
        <v>-0.5128184179861599</v>
      </c>
      <c r="D2043">
        <v>-1.2647109830662919</v>
      </c>
      <c r="E2043">
        <v>1.160555557340343</v>
      </c>
      <c r="F2043">
        <v>-0.90709329721008403</v>
      </c>
      <c r="G2043">
        <v>2</v>
      </c>
      <c r="H2043">
        <v>1</v>
      </c>
      <c r="I2043">
        <v>5</v>
      </c>
      <c r="J2043">
        <v>1</v>
      </c>
    </row>
    <row r="2044" spans="1:10" x14ac:dyDescent="0.25">
      <c r="A2044" t="s">
        <v>6071</v>
      </c>
      <c r="B2044">
        <v>652</v>
      </c>
      <c r="C2044">
        <v>-0.43329801447642224</v>
      </c>
      <c r="D2044">
        <v>-0.98149108068291713</v>
      </c>
      <c r="E2044">
        <v>1.5116998349234689</v>
      </c>
      <c r="F2044">
        <v>-1.3222547839637822</v>
      </c>
      <c r="G2044">
        <v>3</v>
      </c>
      <c r="H2044">
        <v>1</v>
      </c>
      <c r="I2044">
        <v>5</v>
      </c>
      <c r="J2044">
        <v>1</v>
      </c>
    </row>
    <row r="2045" spans="1:10" x14ac:dyDescent="0.25">
      <c r="A2045" t="s">
        <v>6072</v>
      </c>
      <c r="B2045">
        <v>872</v>
      </c>
      <c r="C2045">
        <v>-0.36050503059171723</v>
      </c>
      <c r="D2045">
        <v>-1.0761227845508072</v>
      </c>
      <c r="E2045">
        <v>1.7468109948846886</v>
      </c>
      <c r="F2045">
        <v>-1.2549083866021264</v>
      </c>
      <c r="G2045">
        <v>3</v>
      </c>
      <c r="H2045">
        <v>1</v>
      </c>
      <c r="I2045">
        <v>5</v>
      </c>
      <c r="J2045">
        <v>1</v>
      </c>
    </row>
    <row r="2046" spans="1:10" x14ac:dyDescent="0.25">
      <c r="A2046" t="s">
        <v>6073</v>
      </c>
      <c r="B2046">
        <v>692</v>
      </c>
      <c r="C2046">
        <v>-0.27661163198304639</v>
      </c>
      <c r="D2046">
        <v>-0.48367303906341164</v>
      </c>
      <c r="E2046">
        <v>1.2596756212476283</v>
      </c>
      <c r="F2046">
        <v>-1.1311611136036344</v>
      </c>
      <c r="G2046">
        <v>3</v>
      </c>
      <c r="H2046">
        <v>2</v>
      </c>
      <c r="I2046">
        <v>5</v>
      </c>
      <c r="J2046">
        <v>1</v>
      </c>
    </row>
    <row r="2047" spans="1:10" x14ac:dyDescent="0.25">
      <c r="A2047" t="s">
        <v>6074</v>
      </c>
      <c r="B2047">
        <v>664</v>
      </c>
      <c r="C2047">
        <v>-0.25374016645606368</v>
      </c>
      <c r="D2047">
        <v>-0.21328522646495965</v>
      </c>
      <c r="E2047">
        <v>0.76450415437908648</v>
      </c>
      <c r="F2047">
        <v>-1.1559542782435093</v>
      </c>
      <c r="G2047">
        <v>3</v>
      </c>
      <c r="H2047">
        <v>3</v>
      </c>
      <c r="I2047">
        <v>5</v>
      </c>
      <c r="J2047">
        <v>1</v>
      </c>
    </row>
    <row r="2048" spans="1:10" x14ac:dyDescent="0.25">
      <c r="A2048" t="s">
        <v>6075</v>
      </c>
      <c r="B2048">
        <v>664</v>
      </c>
      <c r="C2048">
        <v>-0.35461953279889297</v>
      </c>
      <c r="D2048">
        <v>-0.29096301925316365</v>
      </c>
      <c r="E2048">
        <v>1.6771163596591183</v>
      </c>
      <c r="F2048">
        <v>-0.96669925650340283</v>
      </c>
      <c r="G2048">
        <v>3</v>
      </c>
      <c r="H2048">
        <v>3</v>
      </c>
      <c r="I2048">
        <v>5</v>
      </c>
      <c r="J2048">
        <v>1</v>
      </c>
    </row>
    <row r="2049" spans="1:10" x14ac:dyDescent="0.25">
      <c r="A2049" t="s">
        <v>6076</v>
      </c>
      <c r="B2049">
        <v>613</v>
      </c>
      <c r="C2049">
        <v>-0.65421927718466932</v>
      </c>
      <c r="D2049">
        <v>-0.10170775461434825</v>
      </c>
      <c r="E2049">
        <v>-0.17283693997021851</v>
      </c>
      <c r="F2049">
        <v>-1.0499556604434319</v>
      </c>
      <c r="G2049">
        <v>2</v>
      </c>
      <c r="H2049">
        <v>3</v>
      </c>
      <c r="I2049">
        <v>3</v>
      </c>
      <c r="J2049">
        <v>1</v>
      </c>
    </row>
    <row r="2050" spans="1:10" x14ac:dyDescent="0.25">
      <c r="A2050" t="s">
        <v>6077</v>
      </c>
      <c r="B2050">
        <v>617</v>
      </c>
      <c r="C2050">
        <v>-0.39672395465022753</v>
      </c>
      <c r="D2050">
        <v>-0.17630048313532654</v>
      </c>
      <c r="E2050">
        <v>0.49770748577382706</v>
      </c>
      <c r="F2050">
        <v>-1.1911057611034361</v>
      </c>
      <c r="G2050">
        <v>3</v>
      </c>
      <c r="H2050">
        <v>3</v>
      </c>
      <c r="I2050">
        <v>4</v>
      </c>
      <c r="J2050">
        <v>1</v>
      </c>
    </row>
    <row r="2051" spans="1:10" x14ac:dyDescent="0.25">
      <c r="A2051" t="s">
        <v>6078</v>
      </c>
      <c r="B2051">
        <v>591</v>
      </c>
      <c r="C2051">
        <v>-0.74540654754694413</v>
      </c>
      <c r="D2051">
        <v>-0.76909155357420278</v>
      </c>
      <c r="E2051">
        <v>7.4815205394072465E-2</v>
      </c>
      <c r="F2051">
        <v>-0.92517064080566558</v>
      </c>
      <c r="G2051">
        <v>2</v>
      </c>
      <c r="H2051">
        <v>2</v>
      </c>
      <c r="I2051">
        <v>4</v>
      </c>
      <c r="J2051">
        <v>1</v>
      </c>
    </row>
    <row r="2052" spans="1:10" x14ac:dyDescent="0.25">
      <c r="A2052" t="s">
        <v>6079</v>
      </c>
      <c r="B2052">
        <v>589</v>
      </c>
      <c r="C2052">
        <v>-0.44653416650897487</v>
      </c>
      <c r="D2052">
        <v>-0.20220554557497339</v>
      </c>
      <c r="E2052">
        <v>0.52795423306499334</v>
      </c>
      <c r="F2052">
        <v>-0.63274528248646911</v>
      </c>
      <c r="G2052">
        <v>3</v>
      </c>
      <c r="H2052">
        <v>3</v>
      </c>
      <c r="I2052">
        <v>4</v>
      </c>
      <c r="J2052">
        <v>2</v>
      </c>
    </row>
    <row r="2053" spans="1:10" x14ac:dyDescent="0.25">
      <c r="A2053" t="s">
        <v>6080</v>
      </c>
      <c r="B2053">
        <v>978</v>
      </c>
      <c r="C2053">
        <v>-0.74351060898199572</v>
      </c>
      <c r="D2053">
        <v>-0.56674027691299933</v>
      </c>
      <c r="E2053">
        <v>-0.63693228296636029</v>
      </c>
      <c r="F2053">
        <v>-0.90892975001138465</v>
      </c>
      <c r="G2053">
        <v>2</v>
      </c>
      <c r="H2053">
        <v>2</v>
      </c>
      <c r="I2053">
        <v>2</v>
      </c>
      <c r="J2053">
        <v>1</v>
      </c>
    </row>
    <row r="2054" spans="1:10" x14ac:dyDescent="0.25">
      <c r="A2054" t="s">
        <v>6081</v>
      </c>
      <c r="B2054">
        <v>526</v>
      </c>
      <c r="C2054">
        <v>-0.50763307402125335</v>
      </c>
      <c r="D2054">
        <v>-0.36238433411853405</v>
      </c>
      <c r="E2054">
        <v>4.7220610393921822E-2</v>
      </c>
      <c r="F2054">
        <v>-1.1717647836550877</v>
      </c>
      <c r="G2054">
        <v>2</v>
      </c>
      <c r="H2054">
        <v>3</v>
      </c>
      <c r="I2054">
        <v>3</v>
      </c>
      <c r="J2054">
        <v>1</v>
      </c>
    </row>
    <row r="2055" spans="1:10" x14ac:dyDescent="0.25">
      <c r="A2055" t="s">
        <v>6082</v>
      </c>
      <c r="B2055">
        <v>546</v>
      </c>
      <c r="C2055">
        <v>-0.29225166416366305</v>
      </c>
      <c r="D2055">
        <v>1.2986450607511237</v>
      </c>
      <c r="E2055">
        <v>-7.3900550166079285E-2</v>
      </c>
      <c r="F2055">
        <v>-1.168246297469405</v>
      </c>
      <c r="G2055">
        <v>3</v>
      </c>
      <c r="H2055">
        <v>5</v>
      </c>
      <c r="I2055">
        <v>3</v>
      </c>
      <c r="J2055">
        <v>1</v>
      </c>
    </row>
    <row r="2056" spans="1:10" x14ac:dyDescent="0.25">
      <c r="A2056" t="s">
        <v>6083</v>
      </c>
      <c r="B2056">
        <v>460</v>
      </c>
      <c r="C2056">
        <v>0.28907461549107988</v>
      </c>
      <c r="D2056">
        <v>1.919090737764322</v>
      </c>
      <c r="E2056">
        <v>-0.33250693325356356</v>
      </c>
      <c r="F2056">
        <v>-1.005510005553458</v>
      </c>
      <c r="G2056">
        <v>4</v>
      </c>
      <c r="H2056">
        <v>5</v>
      </c>
      <c r="I2056">
        <v>2</v>
      </c>
      <c r="J2056">
        <v>1</v>
      </c>
    </row>
    <row r="2057" spans="1:10" x14ac:dyDescent="0.25">
      <c r="A2057" t="s">
        <v>6084</v>
      </c>
      <c r="B2057">
        <v>692</v>
      </c>
      <c r="C2057">
        <v>0.17289135002477429</v>
      </c>
      <c r="D2057">
        <v>2.1242348238072601</v>
      </c>
      <c r="E2057">
        <v>-0.40288714185519559</v>
      </c>
      <c r="F2057">
        <v>-1.1912143290099164</v>
      </c>
      <c r="G2057">
        <v>4</v>
      </c>
      <c r="H2057">
        <v>5</v>
      </c>
      <c r="I2057">
        <v>2</v>
      </c>
      <c r="J2057">
        <v>1</v>
      </c>
    </row>
    <row r="2058" spans="1:10" x14ac:dyDescent="0.25">
      <c r="A2058" t="s">
        <v>6085</v>
      </c>
      <c r="B2058">
        <v>561</v>
      </c>
      <c r="C2058">
        <v>1.0215192342267083</v>
      </c>
      <c r="D2058">
        <v>2.6036544533120636</v>
      </c>
      <c r="E2058">
        <v>-0.55202837356971557</v>
      </c>
      <c r="F2058">
        <v>-0.9377273500882759</v>
      </c>
      <c r="G2058">
        <v>5</v>
      </c>
      <c r="H2058">
        <v>5</v>
      </c>
      <c r="I2058">
        <v>2</v>
      </c>
      <c r="J2058">
        <v>1</v>
      </c>
    </row>
    <row r="2059" spans="1:10" x14ac:dyDescent="0.25">
      <c r="A2059" t="s">
        <v>6086</v>
      </c>
      <c r="B2059">
        <v>551</v>
      </c>
      <c r="C2059">
        <v>0.97658670563836503</v>
      </c>
      <c r="D2059">
        <v>1.67739313990709</v>
      </c>
      <c r="E2059">
        <v>-0.32089415222279649</v>
      </c>
      <c r="F2059">
        <v>-1.2003479921918854</v>
      </c>
      <c r="G2059">
        <v>5</v>
      </c>
      <c r="H2059">
        <v>5</v>
      </c>
      <c r="I2059">
        <v>2</v>
      </c>
      <c r="J2059">
        <v>1</v>
      </c>
    </row>
    <row r="2060" spans="1:10" x14ac:dyDescent="0.25">
      <c r="A2060" t="s">
        <v>6087</v>
      </c>
      <c r="B2060">
        <v>498</v>
      </c>
      <c r="C2060">
        <v>1.2120352270446761</v>
      </c>
      <c r="D2060">
        <v>1.2950331575276723</v>
      </c>
      <c r="E2060">
        <v>-0.4639229793370141</v>
      </c>
      <c r="F2060">
        <v>-0.65276704347647418</v>
      </c>
      <c r="G2060">
        <v>5</v>
      </c>
      <c r="H2060">
        <v>5</v>
      </c>
      <c r="I2060">
        <v>2</v>
      </c>
      <c r="J2060">
        <v>2</v>
      </c>
    </row>
    <row r="2061" spans="1:10" x14ac:dyDescent="0.25">
      <c r="A2061" t="s">
        <v>6088</v>
      </c>
      <c r="B2061">
        <v>399</v>
      </c>
      <c r="C2061">
        <v>-5.3833572328066376E-2</v>
      </c>
      <c r="D2061">
        <v>1.4734943015291977</v>
      </c>
      <c r="E2061">
        <v>-0.24559830385996023</v>
      </c>
      <c r="F2061">
        <v>-1.1270815020356775</v>
      </c>
      <c r="G2061">
        <v>3</v>
      </c>
      <c r="H2061">
        <v>5</v>
      </c>
      <c r="I2061">
        <v>3</v>
      </c>
      <c r="J2061">
        <v>1</v>
      </c>
    </row>
    <row r="2062" spans="1:10" x14ac:dyDescent="0.25">
      <c r="A2062" t="s">
        <v>6089</v>
      </c>
      <c r="B2062">
        <v>496</v>
      </c>
      <c r="C2062">
        <v>0.7077539478923196</v>
      </c>
      <c r="D2062">
        <v>0.27123410201553266</v>
      </c>
      <c r="E2062">
        <v>0.83432690871240456</v>
      </c>
      <c r="F2062">
        <v>-0.83922534671963556</v>
      </c>
      <c r="G2062">
        <v>4</v>
      </c>
      <c r="H2062">
        <v>4</v>
      </c>
      <c r="I2062">
        <v>5</v>
      </c>
      <c r="J2062">
        <v>2</v>
      </c>
    </row>
    <row r="2063" spans="1:10" x14ac:dyDescent="0.25">
      <c r="A2063" t="s">
        <v>6090</v>
      </c>
      <c r="B2063">
        <v>440</v>
      </c>
      <c r="C2063">
        <v>-1.3929567768006801E-2</v>
      </c>
      <c r="D2063">
        <v>1.0799989187427452</v>
      </c>
      <c r="E2063">
        <v>2.8639128392256706E-2</v>
      </c>
      <c r="F2063">
        <v>-1.1763973624756527</v>
      </c>
      <c r="G2063">
        <v>4</v>
      </c>
      <c r="H2063">
        <v>5</v>
      </c>
      <c r="I2063">
        <v>3</v>
      </c>
      <c r="J2063">
        <v>1</v>
      </c>
    </row>
    <row r="2064" spans="1:10" x14ac:dyDescent="0.25">
      <c r="A2064" t="s">
        <v>6091</v>
      </c>
      <c r="B2064">
        <v>457</v>
      </c>
      <c r="C2064">
        <v>1.6878378713231512</v>
      </c>
      <c r="D2064">
        <v>1.8840833635443937</v>
      </c>
      <c r="E2064">
        <v>-0.2434978312527139</v>
      </c>
      <c r="F2064">
        <v>-0.78503116453375443</v>
      </c>
      <c r="G2064">
        <v>5</v>
      </c>
      <c r="H2064">
        <v>5</v>
      </c>
      <c r="I2064">
        <v>3</v>
      </c>
      <c r="J2064">
        <v>2</v>
      </c>
    </row>
    <row r="2065" spans="1:10" x14ac:dyDescent="0.25">
      <c r="A2065" t="s">
        <v>6092</v>
      </c>
      <c r="B2065">
        <v>450</v>
      </c>
      <c r="C2065">
        <v>0.59944277993690587</v>
      </c>
      <c r="D2065">
        <v>1.3289822431631817</v>
      </c>
      <c r="E2065">
        <v>0.31316413309691565</v>
      </c>
      <c r="F2065">
        <v>-0.99879714056939506</v>
      </c>
      <c r="G2065">
        <v>4</v>
      </c>
      <c r="H2065">
        <v>5</v>
      </c>
      <c r="I2065">
        <v>4</v>
      </c>
      <c r="J2065">
        <v>1</v>
      </c>
    </row>
    <row r="2066" spans="1:10" x14ac:dyDescent="0.25">
      <c r="A2066" t="s">
        <v>6093</v>
      </c>
      <c r="B2066">
        <v>424</v>
      </c>
      <c r="C2066">
        <v>0.38279438445182584</v>
      </c>
      <c r="D2066">
        <v>0.26293104143829144</v>
      </c>
      <c r="E2066">
        <v>1.1271640541965666</v>
      </c>
      <c r="F2066">
        <v>-1.20645514099438</v>
      </c>
      <c r="G2066">
        <v>4</v>
      </c>
      <c r="H2066">
        <v>4</v>
      </c>
      <c r="I2066">
        <v>5</v>
      </c>
      <c r="J2066">
        <v>1</v>
      </c>
    </row>
    <row r="2067" spans="1:10" x14ac:dyDescent="0.25">
      <c r="A2067" t="s">
        <v>6094</v>
      </c>
      <c r="B2067">
        <v>573</v>
      </c>
      <c r="C2067">
        <v>0.54709769826934251</v>
      </c>
      <c r="D2067">
        <v>1.7092470573197851</v>
      </c>
      <c r="E2067">
        <v>0.67854033174073858</v>
      </c>
      <c r="F2067">
        <v>-0.84518612340955035</v>
      </c>
      <c r="G2067">
        <v>4</v>
      </c>
      <c r="H2067">
        <v>5</v>
      </c>
      <c r="I2067">
        <v>5</v>
      </c>
      <c r="J2067">
        <v>2</v>
      </c>
    </row>
    <row r="2068" spans="1:10" x14ac:dyDescent="0.25">
      <c r="A2068" t="s">
        <v>6095</v>
      </c>
      <c r="B2068">
        <v>566</v>
      </c>
      <c r="C2068">
        <v>0.85581199045200562</v>
      </c>
      <c r="D2068">
        <v>0.97207049521606015</v>
      </c>
      <c r="E2068">
        <v>1.6807716836640838</v>
      </c>
      <c r="F2068">
        <v>-1.2111955200278102</v>
      </c>
      <c r="G2068">
        <v>5</v>
      </c>
      <c r="H2068">
        <v>5</v>
      </c>
      <c r="I2068">
        <v>5</v>
      </c>
      <c r="J2068">
        <v>1</v>
      </c>
    </row>
    <row r="2069" spans="1:10" x14ac:dyDescent="0.25">
      <c r="A2069" t="s">
        <v>6096</v>
      </c>
      <c r="B2069">
        <v>872</v>
      </c>
      <c r="C2069">
        <v>0.90330367741026607</v>
      </c>
      <c r="D2069">
        <v>0.61207462194413464</v>
      </c>
      <c r="E2069">
        <v>2.0674608718892706</v>
      </c>
      <c r="F2069">
        <v>-0.85226591625490389</v>
      </c>
      <c r="G2069">
        <v>5</v>
      </c>
      <c r="H2069">
        <v>4</v>
      </c>
      <c r="I2069">
        <v>5</v>
      </c>
      <c r="J2069">
        <v>2</v>
      </c>
    </row>
    <row r="2070" spans="1:10" x14ac:dyDescent="0.25">
      <c r="A2070" t="s">
        <v>6097</v>
      </c>
      <c r="B2070">
        <v>1004</v>
      </c>
      <c r="C2070">
        <v>0.25286846241403149</v>
      </c>
      <c r="D2070">
        <v>-0.25459876615123223</v>
      </c>
      <c r="E2070">
        <v>1.664486671186592</v>
      </c>
      <c r="F2070">
        <v>-0.78952513012549275</v>
      </c>
      <c r="G2070">
        <v>4</v>
      </c>
      <c r="H2070">
        <v>3</v>
      </c>
      <c r="I2070">
        <v>5</v>
      </c>
      <c r="J2070">
        <v>2</v>
      </c>
    </row>
    <row r="2071" spans="1:10" x14ac:dyDescent="0.25">
      <c r="A2071" t="s">
        <v>6098</v>
      </c>
      <c r="B2071">
        <v>730</v>
      </c>
      <c r="C2071">
        <v>1.2833414843814088</v>
      </c>
      <c r="D2071">
        <v>1.169760828218906</v>
      </c>
      <c r="E2071">
        <v>0.55876074726358294</v>
      </c>
      <c r="F2071">
        <v>-1.2366066685141603</v>
      </c>
      <c r="G2071">
        <v>5</v>
      </c>
      <c r="H2071">
        <v>5</v>
      </c>
      <c r="I2071">
        <v>4</v>
      </c>
      <c r="J2071">
        <v>1</v>
      </c>
    </row>
    <row r="2072" spans="1:10" x14ac:dyDescent="0.25">
      <c r="A2072" t="s">
        <v>6099</v>
      </c>
      <c r="B2072">
        <v>700</v>
      </c>
      <c r="C2072">
        <v>-0.42733260067197787</v>
      </c>
      <c r="D2072">
        <v>-0.92699293058153587</v>
      </c>
      <c r="E2072">
        <v>-0.14408660969484377</v>
      </c>
      <c r="F2072">
        <v>-1.2225431022542688</v>
      </c>
      <c r="G2072">
        <v>3</v>
      </c>
      <c r="H2072">
        <v>1</v>
      </c>
      <c r="I2072">
        <v>3</v>
      </c>
      <c r="J2072">
        <v>1</v>
      </c>
    </row>
    <row r="2073" spans="1:10" x14ac:dyDescent="0.25">
      <c r="A2073" t="s">
        <v>6100</v>
      </c>
      <c r="B2073">
        <v>678</v>
      </c>
      <c r="C2073">
        <v>-0.41163990250754789</v>
      </c>
      <c r="D2073">
        <v>-0.95347232994923192</v>
      </c>
      <c r="E2073">
        <v>-0.50120450056841181</v>
      </c>
      <c r="F2073">
        <v>-1.2446066864456051</v>
      </c>
      <c r="G2073">
        <v>3</v>
      </c>
      <c r="H2073">
        <v>1</v>
      </c>
      <c r="I2073">
        <v>2</v>
      </c>
      <c r="J2073">
        <v>1</v>
      </c>
    </row>
    <row r="2074" spans="1:10" x14ac:dyDescent="0.25">
      <c r="A2074" t="s">
        <v>6101</v>
      </c>
      <c r="B2074">
        <v>725</v>
      </c>
      <c r="C2074">
        <v>-0.32432870480301534</v>
      </c>
      <c r="D2074">
        <v>-0.33012112732327992</v>
      </c>
      <c r="E2074">
        <v>0.26616179704055853</v>
      </c>
      <c r="F2074">
        <v>-0.81690108138680961</v>
      </c>
      <c r="G2074">
        <v>3</v>
      </c>
      <c r="H2074">
        <v>3</v>
      </c>
      <c r="I2074">
        <v>4</v>
      </c>
      <c r="J2074">
        <v>2</v>
      </c>
    </row>
    <row r="2075" spans="1:10" x14ac:dyDescent="0.25">
      <c r="A2075" t="s">
        <v>6102</v>
      </c>
      <c r="B2075">
        <v>530</v>
      </c>
      <c r="C2075">
        <v>1.4160215412628046</v>
      </c>
      <c r="D2075">
        <v>0.74687981632307754</v>
      </c>
      <c r="E2075">
        <v>2.2487664525593036</v>
      </c>
      <c r="F2075">
        <v>-0.78001390506911794</v>
      </c>
      <c r="G2075">
        <v>5</v>
      </c>
      <c r="H2075">
        <v>5</v>
      </c>
      <c r="I2075">
        <v>5</v>
      </c>
      <c r="J2075">
        <v>2</v>
      </c>
    </row>
    <row r="2076" spans="1:10" x14ac:dyDescent="0.25">
      <c r="A2076" t="s">
        <v>6103</v>
      </c>
      <c r="B2076">
        <v>877</v>
      </c>
      <c r="C2076">
        <v>0.34608258947387116</v>
      </c>
      <c r="D2076">
        <v>-0.85507128081607031</v>
      </c>
      <c r="E2076">
        <v>2.9258316608358763</v>
      </c>
      <c r="F2076">
        <v>-1.0152939534718621</v>
      </c>
      <c r="G2076">
        <v>4</v>
      </c>
      <c r="H2076">
        <v>1</v>
      </c>
      <c r="I2076">
        <v>5</v>
      </c>
      <c r="J2076">
        <v>1</v>
      </c>
    </row>
    <row r="2077" spans="1:10" x14ac:dyDescent="0.25">
      <c r="A2077" t="s">
        <v>6104</v>
      </c>
      <c r="B2077">
        <v>777</v>
      </c>
      <c r="C2077">
        <v>-0.21104816461017128</v>
      </c>
      <c r="D2077">
        <v>-0.26911617410222644</v>
      </c>
      <c r="E2077">
        <v>2.4390708549900553</v>
      </c>
      <c r="F2077">
        <v>-0.64972290146193623</v>
      </c>
      <c r="G2077">
        <v>3</v>
      </c>
      <c r="H2077">
        <v>3</v>
      </c>
      <c r="I2077">
        <v>5</v>
      </c>
      <c r="J2077">
        <v>2</v>
      </c>
    </row>
    <row r="2078" spans="1:10" x14ac:dyDescent="0.25">
      <c r="A2078" t="s">
        <v>6105</v>
      </c>
      <c r="B2078">
        <v>566</v>
      </c>
      <c r="C2078">
        <v>1.2733635789547901</v>
      </c>
      <c r="D2078">
        <v>0.26003392405055642</v>
      </c>
      <c r="E2078">
        <v>2.5555129007927251</v>
      </c>
      <c r="F2078">
        <v>-0.72628164952758323</v>
      </c>
      <c r="G2078">
        <v>5</v>
      </c>
      <c r="H2078">
        <v>4</v>
      </c>
      <c r="I2078">
        <v>5</v>
      </c>
      <c r="J2078">
        <v>2</v>
      </c>
    </row>
    <row r="2079" spans="1:10" x14ac:dyDescent="0.25">
      <c r="A2079" t="s">
        <v>6106</v>
      </c>
      <c r="B2079">
        <v>575</v>
      </c>
      <c r="C2079">
        <v>-0.47708126702538811</v>
      </c>
      <c r="D2079">
        <v>-0.42946313611480208</v>
      </c>
      <c r="E2079">
        <v>0.46221280595732911</v>
      </c>
      <c r="F2079">
        <v>-1.0782362214518646</v>
      </c>
      <c r="G2079">
        <v>2</v>
      </c>
      <c r="H2079">
        <v>2</v>
      </c>
      <c r="I2079">
        <v>4</v>
      </c>
      <c r="J2079">
        <v>1</v>
      </c>
    </row>
    <row r="2080" spans="1:10" x14ac:dyDescent="0.25">
      <c r="A2080" t="s">
        <v>6107</v>
      </c>
      <c r="B2080">
        <v>81</v>
      </c>
      <c r="C2080">
        <v>2.2579504301672446</v>
      </c>
      <c r="D2080">
        <v>-0.48325857047461213</v>
      </c>
      <c r="E2080">
        <v>4.6809749528056823</v>
      </c>
      <c r="F2080">
        <v>8.5715892451449505E-2</v>
      </c>
      <c r="G2080">
        <v>5</v>
      </c>
      <c r="H2080">
        <v>2</v>
      </c>
      <c r="I2080">
        <v>5</v>
      </c>
      <c r="J2080">
        <v>4</v>
      </c>
    </row>
    <row r="2081" spans="1:10" x14ac:dyDescent="0.25">
      <c r="A2081" t="s">
        <v>6108</v>
      </c>
      <c r="B2081">
        <v>355</v>
      </c>
      <c r="C2081">
        <v>0.22525956240473383</v>
      </c>
      <c r="D2081">
        <v>0.32538832657023264</v>
      </c>
      <c r="E2081">
        <v>0.29193895813513893</v>
      </c>
      <c r="F2081">
        <v>0.23198412037136779</v>
      </c>
      <c r="G2081">
        <v>4</v>
      </c>
      <c r="H2081">
        <v>4</v>
      </c>
      <c r="I2081">
        <v>4</v>
      </c>
      <c r="J2081">
        <v>4</v>
      </c>
    </row>
    <row r="2082" spans="1:10" x14ac:dyDescent="0.25">
      <c r="A2082" t="s">
        <v>6109</v>
      </c>
      <c r="B2082">
        <v>428</v>
      </c>
      <c r="C2082">
        <v>0.26198545495420966</v>
      </c>
      <c r="D2082">
        <v>0.84965579520326395</v>
      </c>
      <c r="E2082">
        <v>7.3312703303293633E-2</v>
      </c>
      <c r="F2082">
        <v>-1.1073675765252697</v>
      </c>
      <c r="G2082">
        <v>4</v>
      </c>
      <c r="H2082">
        <v>5</v>
      </c>
      <c r="I2082">
        <v>4</v>
      </c>
      <c r="J2082">
        <v>1</v>
      </c>
    </row>
    <row r="2083" spans="1:10" x14ac:dyDescent="0.25">
      <c r="A2083" t="s">
        <v>6110</v>
      </c>
      <c r="B2083">
        <v>377</v>
      </c>
      <c r="C2083">
        <v>0.29965853898720529</v>
      </c>
      <c r="D2083">
        <v>0.30338879295151489</v>
      </c>
      <c r="E2083">
        <v>-0.4976968179936116</v>
      </c>
      <c r="F2083">
        <v>-0.38568490552527052</v>
      </c>
      <c r="G2083">
        <v>4</v>
      </c>
      <c r="H2083">
        <v>4</v>
      </c>
      <c r="I2083">
        <v>2</v>
      </c>
      <c r="J2083">
        <v>3</v>
      </c>
    </row>
    <row r="2084" spans="1:10" x14ac:dyDescent="0.25">
      <c r="A2084" t="s">
        <v>6111</v>
      </c>
      <c r="B2084">
        <v>403</v>
      </c>
      <c r="C2084">
        <v>-5.0627449555731285E-3</v>
      </c>
      <c r="D2084">
        <v>-0.36363056030098839</v>
      </c>
      <c r="E2084">
        <v>1.0211304337731728</v>
      </c>
      <c r="F2084">
        <v>-0.56109543903212056</v>
      </c>
      <c r="G2084">
        <v>4</v>
      </c>
      <c r="H2084">
        <v>3</v>
      </c>
      <c r="I2084">
        <v>5</v>
      </c>
      <c r="J2084">
        <v>2</v>
      </c>
    </row>
    <row r="2085" spans="1:10" x14ac:dyDescent="0.25">
      <c r="A2085" t="s">
        <v>6112</v>
      </c>
      <c r="B2085">
        <v>437</v>
      </c>
      <c r="C2085">
        <v>3.9327244368312197E-2</v>
      </c>
      <c r="D2085">
        <v>-0.12639142587916585</v>
      </c>
      <c r="E2085">
        <v>-0.14754397714739759</v>
      </c>
      <c r="F2085">
        <v>-0.81302433383296235</v>
      </c>
      <c r="G2085">
        <v>4</v>
      </c>
      <c r="H2085">
        <v>3</v>
      </c>
      <c r="I2085">
        <v>3</v>
      </c>
      <c r="J2085">
        <v>2</v>
      </c>
    </row>
    <row r="2086" spans="1:10" x14ac:dyDescent="0.25">
      <c r="A2086" t="s">
        <v>6113</v>
      </c>
      <c r="B2086">
        <v>517</v>
      </c>
      <c r="C2086">
        <v>1.6289188198496738</v>
      </c>
      <c r="D2086">
        <v>4.0004617255207391</v>
      </c>
      <c r="E2086">
        <v>-0.97621600328145974</v>
      </c>
      <c r="F2086">
        <v>1.8404420556379059E-2</v>
      </c>
      <c r="G2086">
        <v>5</v>
      </c>
      <c r="H2086">
        <v>5</v>
      </c>
      <c r="I2086">
        <v>1</v>
      </c>
      <c r="J2086">
        <v>3</v>
      </c>
    </row>
    <row r="2087" spans="1:10" x14ac:dyDescent="0.25">
      <c r="A2087" t="s">
        <v>6114</v>
      </c>
      <c r="B2087">
        <v>825</v>
      </c>
      <c r="C2087">
        <v>1.2603833602823931</v>
      </c>
      <c r="D2087">
        <v>3.6144531270517009</v>
      </c>
      <c r="E2087">
        <v>-0.3425835368426719</v>
      </c>
      <c r="F2087">
        <v>-0.16859689613625517</v>
      </c>
      <c r="G2087">
        <v>5</v>
      </c>
      <c r="H2087">
        <v>5</v>
      </c>
      <c r="I2087">
        <v>2</v>
      </c>
      <c r="J2087">
        <v>3</v>
      </c>
    </row>
    <row r="2088" spans="1:10" x14ac:dyDescent="0.25">
      <c r="A2088" t="s">
        <v>6115</v>
      </c>
      <c r="B2088">
        <v>471</v>
      </c>
      <c r="C2088">
        <v>0.57084006394332709</v>
      </c>
      <c r="D2088">
        <v>4.7316321950717075</v>
      </c>
      <c r="E2088">
        <v>0.40228898512738315</v>
      </c>
      <c r="F2088">
        <v>0.47557330514922558</v>
      </c>
      <c r="G2088">
        <v>4</v>
      </c>
      <c r="H2088">
        <v>5</v>
      </c>
      <c r="I2088">
        <v>4</v>
      </c>
      <c r="J2088">
        <v>4</v>
      </c>
    </row>
    <row r="2089" spans="1:10" x14ac:dyDescent="0.25">
      <c r="A2089" t="s">
        <v>6116</v>
      </c>
      <c r="B2089">
        <v>903</v>
      </c>
      <c r="C2089">
        <v>1.7453069846976519</v>
      </c>
      <c r="D2089">
        <v>1.0583031043027211</v>
      </c>
      <c r="E2089">
        <v>-0.21001497230319113</v>
      </c>
      <c r="F2089">
        <v>-0.26428063315297973</v>
      </c>
      <c r="G2089">
        <v>5</v>
      </c>
      <c r="H2089">
        <v>5</v>
      </c>
      <c r="I2089">
        <v>3</v>
      </c>
      <c r="J2089">
        <v>3</v>
      </c>
    </row>
    <row r="2090" spans="1:10" x14ac:dyDescent="0.25">
      <c r="A2090" t="s">
        <v>6117</v>
      </c>
      <c r="B2090">
        <v>619</v>
      </c>
      <c r="C2090">
        <v>1.6794481531069074</v>
      </c>
      <c r="D2090">
        <v>3.4366819632668064</v>
      </c>
      <c r="E2090">
        <v>-0.31196530087796343</v>
      </c>
      <c r="F2090">
        <v>-0.9274882884343798</v>
      </c>
      <c r="G2090">
        <v>5</v>
      </c>
      <c r="H2090">
        <v>5</v>
      </c>
      <c r="I2090">
        <v>3</v>
      </c>
      <c r="J2090">
        <v>1</v>
      </c>
    </row>
    <row r="2091" spans="1:10" x14ac:dyDescent="0.25">
      <c r="A2091" t="s">
        <v>6118</v>
      </c>
      <c r="B2091">
        <v>747</v>
      </c>
      <c r="C2091">
        <v>1.3517874083680961</v>
      </c>
      <c r="D2091">
        <v>1.3380335687027403</v>
      </c>
      <c r="E2091">
        <v>0.86722395900974358</v>
      </c>
      <c r="F2091">
        <v>-0.55189190420358236</v>
      </c>
      <c r="G2091">
        <v>5</v>
      </c>
      <c r="H2091">
        <v>5</v>
      </c>
      <c r="I2091">
        <v>5</v>
      </c>
      <c r="J2091">
        <v>2</v>
      </c>
    </row>
    <row r="2092" spans="1:10" x14ac:dyDescent="0.25">
      <c r="A2092" t="s">
        <v>6119</v>
      </c>
      <c r="B2092">
        <v>316</v>
      </c>
      <c r="C2092">
        <v>-0.31712981016690739</v>
      </c>
      <c r="D2092">
        <v>-0.16625140699460828</v>
      </c>
      <c r="E2092">
        <v>-0.58631906468098816</v>
      </c>
      <c r="F2092">
        <v>-0.52629155139257311</v>
      </c>
      <c r="G2092">
        <v>3</v>
      </c>
      <c r="H2092">
        <v>3</v>
      </c>
      <c r="I2092">
        <v>2</v>
      </c>
      <c r="J2092">
        <v>2</v>
      </c>
    </row>
    <row r="2093" spans="1:10" x14ac:dyDescent="0.25">
      <c r="A2093" t="s">
        <v>6120</v>
      </c>
      <c r="B2093">
        <v>423</v>
      </c>
      <c r="C2093">
        <v>0.41943597592619331</v>
      </c>
      <c r="D2093">
        <v>0.16532227290240342</v>
      </c>
      <c r="E2093">
        <v>-4.2213718395530078E-2</v>
      </c>
      <c r="F2093">
        <v>-1.2061360418138174</v>
      </c>
      <c r="G2093">
        <v>4</v>
      </c>
      <c r="H2093">
        <v>4</v>
      </c>
      <c r="I2093">
        <v>3</v>
      </c>
      <c r="J2093">
        <v>1</v>
      </c>
    </row>
    <row r="2094" spans="1:10" x14ac:dyDescent="0.25">
      <c r="A2094" t="s">
        <v>6121</v>
      </c>
      <c r="B2094">
        <v>601</v>
      </c>
      <c r="C2094">
        <v>1.5086489175197628</v>
      </c>
      <c r="D2094">
        <v>1.9740601065343966</v>
      </c>
      <c r="E2094">
        <v>-0.49643315390687087</v>
      </c>
      <c r="F2094">
        <v>-0.17251571415920652</v>
      </c>
      <c r="G2094">
        <v>5</v>
      </c>
      <c r="H2094">
        <v>5</v>
      </c>
      <c r="I2094">
        <v>2</v>
      </c>
      <c r="J2094">
        <v>3</v>
      </c>
    </row>
    <row r="2095" spans="1:10" x14ac:dyDescent="0.25">
      <c r="A2095" t="s">
        <v>6122</v>
      </c>
      <c r="B2095">
        <v>449</v>
      </c>
      <c r="C2095">
        <v>1.1693266924538892</v>
      </c>
      <c r="D2095">
        <v>0.29234211554328998</v>
      </c>
      <c r="E2095">
        <v>-6.4817760556785953E-4</v>
      </c>
      <c r="F2095">
        <v>-1.2215146319655634</v>
      </c>
      <c r="G2095">
        <v>5</v>
      </c>
      <c r="H2095">
        <v>4</v>
      </c>
      <c r="I2095">
        <v>3</v>
      </c>
      <c r="J2095">
        <v>1</v>
      </c>
    </row>
    <row r="2096" spans="1:10" x14ac:dyDescent="0.25">
      <c r="A2096" t="s">
        <v>6123</v>
      </c>
      <c r="B2096">
        <v>608</v>
      </c>
      <c r="C2096">
        <v>1.0547069525273041</v>
      </c>
      <c r="D2096">
        <v>1.7813372350779604</v>
      </c>
      <c r="E2096">
        <v>-0.75439692875739484</v>
      </c>
      <c r="F2096">
        <v>-0.74927503755194058</v>
      </c>
      <c r="G2096">
        <v>5</v>
      </c>
      <c r="H2096">
        <v>5</v>
      </c>
      <c r="I2096">
        <v>1</v>
      </c>
      <c r="J2096">
        <v>2</v>
      </c>
    </row>
    <row r="2097" spans="1:10" x14ac:dyDescent="0.25">
      <c r="A2097" t="s">
        <v>6124</v>
      </c>
      <c r="B2097">
        <v>475</v>
      </c>
      <c r="C2097">
        <v>0.87942578259270388</v>
      </c>
      <c r="D2097">
        <v>1.7502684916979803</v>
      </c>
      <c r="E2097">
        <v>-0.31143258071490015</v>
      </c>
      <c r="F2097">
        <v>-0.83146141251819949</v>
      </c>
      <c r="G2097">
        <v>5</v>
      </c>
      <c r="H2097">
        <v>5</v>
      </c>
      <c r="I2097">
        <v>3</v>
      </c>
      <c r="J2097">
        <v>2</v>
      </c>
    </row>
    <row r="2098" spans="1:10" x14ac:dyDescent="0.25">
      <c r="A2098" t="s">
        <v>6125</v>
      </c>
      <c r="B2098">
        <v>428</v>
      </c>
      <c r="C2098">
        <v>1.1480666959196504</v>
      </c>
      <c r="D2098">
        <v>1.3286408081440557</v>
      </c>
      <c r="E2098">
        <v>-1.3119063384049917E-2</v>
      </c>
      <c r="F2098">
        <v>-1.2292504440543979</v>
      </c>
      <c r="G2098">
        <v>5</v>
      </c>
      <c r="H2098">
        <v>5</v>
      </c>
      <c r="I2098">
        <v>3</v>
      </c>
      <c r="J2098">
        <v>1</v>
      </c>
    </row>
    <row r="2099" spans="1:10" x14ac:dyDescent="0.25">
      <c r="A2099" t="s">
        <v>6126</v>
      </c>
      <c r="B2099">
        <v>793</v>
      </c>
      <c r="C2099">
        <v>2.567734940445813</v>
      </c>
      <c r="D2099">
        <v>1.3522844229627018</v>
      </c>
      <c r="E2099">
        <v>3.4450737044426125E-2</v>
      </c>
      <c r="F2099">
        <v>0.24975859689082408</v>
      </c>
      <c r="G2099">
        <v>5</v>
      </c>
      <c r="H2099">
        <v>5</v>
      </c>
      <c r="I2099">
        <v>3</v>
      </c>
      <c r="J2099">
        <v>4</v>
      </c>
    </row>
    <row r="2100" spans="1:10" x14ac:dyDescent="0.25">
      <c r="A2100" t="s">
        <v>6127</v>
      </c>
      <c r="B2100">
        <v>685</v>
      </c>
      <c r="C2100">
        <v>3.1602164122453167</v>
      </c>
      <c r="D2100">
        <v>1.6034198083156721</v>
      </c>
      <c r="E2100">
        <v>-8.2468198777314594E-3</v>
      </c>
      <c r="F2100">
        <v>-0.17678004866187594</v>
      </c>
      <c r="G2100">
        <v>5</v>
      </c>
      <c r="H2100">
        <v>5</v>
      </c>
      <c r="I2100">
        <v>3</v>
      </c>
      <c r="J2100">
        <v>3</v>
      </c>
    </row>
    <row r="2101" spans="1:10" x14ac:dyDescent="0.25">
      <c r="A2101" t="s">
        <v>6128</v>
      </c>
      <c r="B2101">
        <v>453</v>
      </c>
      <c r="C2101">
        <v>1.7264739560153204</v>
      </c>
      <c r="D2101">
        <v>0.34291952085154948</v>
      </c>
      <c r="E2101">
        <v>-0.58099290329971853</v>
      </c>
      <c r="F2101">
        <v>-0.70514155226313124</v>
      </c>
      <c r="G2101">
        <v>5</v>
      </c>
      <c r="H2101">
        <v>4</v>
      </c>
      <c r="I2101">
        <v>2</v>
      </c>
      <c r="J2101">
        <v>2</v>
      </c>
    </row>
    <row r="2102" spans="1:10" x14ac:dyDescent="0.25">
      <c r="A2102" t="s">
        <v>6129</v>
      </c>
      <c r="B2102">
        <v>505</v>
      </c>
      <c r="C2102">
        <v>1.6114741737076357</v>
      </c>
      <c r="D2102">
        <v>-0.21958806601297529</v>
      </c>
      <c r="E2102">
        <v>-0.88800371604431916</v>
      </c>
      <c r="F2102">
        <v>-0.87124422570275883</v>
      </c>
      <c r="G2102">
        <v>5</v>
      </c>
      <c r="H2102">
        <v>3</v>
      </c>
      <c r="I2102">
        <v>1</v>
      </c>
      <c r="J2102">
        <v>1</v>
      </c>
    </row>
    <row r="2103" spans="1:10" x14ac:dyDescent="0.25">
      <c r="A2103" t="s">
        <v>6130</v>
      </c>
      <c r="B2103">
        <v>469</v>
      </c>
      <c r="C2103">
        <v>0.98187426116301424</v>
      </c>
      <c r="D2103">
        <v>-0.40553900035313395</v>
      </c>
      <c r="E2103">
        <v>2.6219075945886246E-2</v>
      </c>
      <c r="F2103">
        <v>-0.69733851925822965</v>
      </c>
      <c r="G2103">
        <v>5</v>
      </c>
      <c r="H2103">
        <v>3</v>
      </c>
      <c r="I2103">
        <v>3</v>
      </c>
      <c r="J2103">
        <v>2</v>
      </c>
    </row>
    <row r="2104" spans="1:10" x14ac:dyDescent="0.25">
      <c r="A2104" t="s">
        <v>6131</v>
      </c>
      <c r="B2104">
        <v>469</v>
      </c>
      <c r="C2104">
        <v>1.4680288918001951</v>
      </c>
      <c r="D2104">
        <v>-0.19939196024352959</v>
      </c>
      <c r="E2104">
        <v>-0.45342025997299951</v>
      </c>
      <c r="F2104">
        <v>-1.0112310294698168E-3</v>
      </c>
      <c r="G2104">
        <v>5</v>
      </c>
      <c r="H2104">
        <v>3</v>
      </c>
      <c r="I2104">
        <v>2</v>
      </c>
      <c r="J2104">
        <v>3</v>
      </c>
    </row>
    <row r="2105" spans="1:10" x14ac:dyDescent="0.25">
      <c r="A2105" t="s">
        <v>6132</v>
      </c>
      <c r="B2105">
        <v>694</v>
      </c>
      <c r="C2105">
        <v>0.87093488307495104</v>
      </c>
      <c r="D2105">
        <v>0.52550917315250834</v>
      </c>
      <c r="E2105">
        <v>-0.19513175283448422</v>
      </c>
      <c r="F2105">
        <v>-0.57430861204249917</v>
      </c>
      <c r="G2105">
        <v>5</v>
      </c>
      <c r="H2105">
        <v>4</v>
      </c>
      <c r="I2105">
        <v>3</v>
      </c>
      <c r="J2105">
        <v>2</v>
      </c>
    </row>
    <row r="2106" spans="1:10" x14ac:dyDescent="0.25">
      <c r="A2106" t="s">
        <v>6133</v>
      </c>
      <c r="B2106">
        <v>614</v>
      </c>
      <c r="C2106">
        <v>2.3833182884757127</v>
      </c>
      <c r="D2106">
        <v>-0.71080890304743694</v>
      </c>
      <c r="E2106">
        <v>-1.222521547755322</v>
      </c>
      <c r="F2106">
        <v>2.1132556334148842</v>
      </c>
      <c r="G2106">
        <v>5</v>
      </c>
      <c r="H2106">
        <v>2</v>
      </c>
      <c r="I2106">
        <v>1</v>
      </c>
      <c r="J2106">
        <v>5</v>
      </c>
    </row>
    <row r="2107" spans="1:10" x14ac:dyDescent="0.25">
      <c r="A2107" t="s">
        <v>6134</v>
      </c>
      <c r="B2107">
        <v>544</v>
      </c>
      <c r="C2107">
        <v>1.9660408992831595</v>
      </c>
      <c r="D2107">
        <v>0.6269365540592986</v>
      </c>
      <c r="E2107">
        <v>3.0111419687435674</v>
      </c>
      <c r="F2107">
        <v>-0.27112755954983814</v>
      </c>
      <c r="G2107">
        <v>5</v>
      </c>
      <c r="H2107">
        <v>4</v>
      </c>
      <c r="I2107">
        <v>5</v>
      </c>
      <c r="J2107">
        <v>3</v>
      </c>
    </row>
    <row r="2108" spans="1:10" x14ac:dyDescent="0.25">
      <c r="A2108" t="s">
        <v>6135</v>
      </c>
      <c r="B2108">
        <v>496</v>
      </c>
      <c r="C2108">
        <v>2.9060441635212255</v>
      </c>
      <c r="D2108">
        <v>1.3804318924098036</v>
      </c>
      <c r="E2108">
        <v>-0.18321841049226581</v>
      </c>
      <c r="F2108">
        <v>-0.15638112261519052</v>
      </c>
      <c r="G2108">
        <v>5</v>
      </c>
      <c r="H2108">
        <v>5</v>
      </c>
      <c r="I2108">
        <v>3</v>
      </c>
      <c r="J2108">
        <v>3</v>
      </c>
    </row>
    <row r="2109" spans="1:10" x14ac:dyDescent="0.25">
      <c r="A2109" t="s">
        <v>6136</v>
      </c>
      <c r="B2109">
        <v>1183</v>
      </c>
      <c r="C2109">
        <v>2.5123226823871008</v>
      </c>
      <c r="D2109">
        <v>1.5610531664307667</v>
      </c>
      <c r="E2109">
        <v>8.0645185643269113E-2</v>
      </c>
      <c r="F2109">
        <v>0.48543112825169871</v>
      </c>
      <c r="G2109">
        <v>5</v>
      </c>
      <c r="H2109">
        <v>5</v>
      </c>
      <c r="I2109">
        <v>4</v>
      </c>
      <c r="J2109">
        <v>4</v>
      </c>
    </row>
    <row r="2110" spans="1:10" x14ac:dyDescent="0.25">
      <c r="A2110" t="s">
        <v>6137</v>
      </c>
      <c r="B2110">
        <v>1030</v>
      </c>
      <c r="C2110">
        <v>2.2465815955661439</v>
      </c>
      <c r="D2110">
        <v>1.1476025089873891</v>
      </c>
      <c r="E2110">
        <v>1.1970704385072604</v>
      </c>
      <c r="F2110">
        <v>1.1423249272654903</v>
      </c>
      <c r="G2110">
        <v>5</v>
      </c>
      <c r="H2110">
        <v>5</v>
      </c>
      <c r="I2110">
        <v>5</v>
      </c>
      <c r="J2110">
        <v>5</v>
      </c>
    </row>
    <row r="2111" spans="1:10" x14ac:dyDescent="0.25">
      <c r="A2111" t="s">
        <v>6138</v>
      </c>
      <c r="B2111">
        <v>913</v>
      </c>
      <c r="C2111">
        <v>2.9625784012258913</v>
      </c>
      <c r="D2111">
        <v>1.1993807815976165</v>
      </c>
      <c r="E2111">
        <v>0.74405676336278304</v>
      </c>
      <c r="F2111">
        <v>0.43178499742346599</v>
      </c>
      <c r="G2111">
        <v>5</v>
      </c>
      <c r="H2111">
        <v>5</v>
      </c>
      <c r="I2111">
        <v>5</v>
      </c>
      <c r="J2111">
        <v>4</v>
      </c>
    </row>
    <row r="2112" spans="1:10" x14ac:dyDescent="0.25">
      <c r="A2112" t="s">
        <v>6139</v>
      </c>
      <c r="B2112">
        <v>764</v>
      </c>
      <c r="C2112">
        <v>2.1118626475971265</v>
      </c>
      <c r="D2112">
        <v>1.7429121431708143</v>
      </c>
      <c r="E2112">
        <v>-0.56483561606886035</v>
      </c>
      <c r="F2112">
        <v>0.1390701988641298</v>
      </c>
      <c r="G2112">
        <v>5</v>
      </c>
      <c r="H2112">
        <v>5</v>
      </c>
      <c r="I2112">
        <v>2</v>
      </c>
      <c r="J2112">
        <v>4</v>
      </c>
    </row>
    <row r="2113" spans="1:10" x14ac:dyDescent="0.25">
      <c r="A2113" t="s">
        <v>6140</v>
      </c>
      <c r="B2113">
        <v>772</v>
      </c>
      <c r="C2113">
        <v>1.3141668361281813</v>
      </c>
      <c r="D2113">
        <v>-6.2588040723877358E-2</v>
      </c>
      <c r="E2113">
        <v>1.1529023299603514</v>
      </c>
      <c r="F2113">
        <v>-0.37597321799021477</v>
      </c>
      <c r="G2113">
        <v>5</v>
      </c>
      <c r="H2113">
        <v>3</v>
      </c>
      <c r="I2113">
        <v>5</v>
      </c>
      <c r="J2113">
        <v>3</v>
      </c>
    </row>
    <row r="2114" spans="1:10" x14ac:dyDescent="0.25">
      <c r="A2114" t="s">
        <v>6141</v>
      </c>
      <c r="B2114">
        <v>651</v>
      </c>
      <c r="C2114">
        <v>3.5023585869039935</v>
      </c>
      <c r="D2114">
        <v>-0.22771632427027821</v>
      </c>
      <c r="E2114">
        <v>1.4415752399255579</v>
      </c>
      <c r="F2114">
        <v>-0.94225360981169182</v>
      </c>
      <c r="G2114">
        <v>5</v>
      </c>
      <c r="H2114">
        <v>3</v>
      </c>
      <c r="I2114">
        <v>5</v>
      </c>
      <c r="J2114">
        <v>1</v>
      </c>
    </row>
    <row r="2115" spans="1:10" x14ac:dyDescent="0.25">
      <c r="A2115" t="s">
        <v>6142</v>
      </c>
      <c r="B2115">
        <v>768</v>
      </c>
      <c r="C2115">
        <v>1.6325278368295564</v>
      </c>
      <c r="D2115">
        <v>-0.26628446216775309</v>
      </c>
      <c r="E2115">
        <v>0.42649932035287436</v>
      </c>
      <c r="F2115">
        <v>2.0173760975383703E-2</v>
      </c>
      <c r="G2115">
        <v>5</v>
      </c>
      <c r="H2115">
        <v>3</v>
      </c>
      <c r="I2115">
        <v>4</v>
      </c>
      <c r="J2115">
        <v>3</v>
      </c>
    </row>
    <row r="2116" spans="1:10" x14ac:dyDescent="0.25">
      <c r="A2116" t="s">
        <v>6143</v>
      </c>
      <c r="B2116">
        <v>350</v>
      </c>
      <c r="C2116">
        <v>1.4885448146597144</v>
      </c>
      <c r="D2116">
        <v>1.8549791762877326</v>
      </c>
      <c r="E2116">
        <v>-1.5579200862594267</v>
      </c>
      <c r="F2116">
        <v>5.4644729236163606E-2</v>
      </c>
      <c r="G2116">
        <v>5</v>
      </c>
      <c r="H2116">
        <v>5</v>
      </c>
      <c r="I2116">
        <v>1</v>
      </c>
      <c r="J2116">
        <v>4</v>
      </c>
    </row>
    <row r="2117" spans="1:10" x14ac:dyDescent="0.25">
      <c r="A2117" t="s">
        <v>6144</v>
      </c>
      <c r="B2117">
        <v>698</v>
      </c>
      <c r="C2117">
        <v>2.9738776503215871</v>
      </c>
      <c r="D2117">
        <v>1.1366313318046899</v>
      </c>
      <c r="E2117">
        <v>1.6076973109266379</v>
      </c>
      <c r="F2117">
        <v>-0.12779248973942586</v>
      </c>
      <c r="G2117">
        <v>5</v>
      </c>
      <c r="H2117">
        <v>5</v>
      </c>
      <c r="I2117">
        <v>5</v>
      </c>
      <c r="J2117">
        <v>3</v>
      </c>
    </row>
    <row r="2118" spans="1:10" x14ac:dyDescent="0.25">
      <c r="A2118" t="s">
        <v>6145</v>
      </c>
      <c r="B2118">
        <v>471</v>
      </c>
      <c r="C2118">
        <v>-0.9724350985897825</v>
      </c>
      <c r="D2118">
        <v>-0.30006072163491027</v>
      </c>
      <c r="E2118">
        <v>0.60731793385087951</v>
      </c>
      <c r="F2118">
        <v>-0.26658206710396182</v>
      </c>
      <c r="G2118">
        <v>1</v>
      </c>
      <c r="H2118">
        <v>3</v>
      </c>
      <c r="I2118">
        <v>5</v>
      </c>
      <c r="J2118">
        <v>3</v>
      </c>
    </row>
    <row r="2119" spans="1:10" x14ac:dyDescent="0.25">
      <c r="A2119" t="s">
        <v>6146</v>
      </c>
      <c r="B2119">
        <v>435</v>
      </c>
      <c r="C2119">
        <v>-0.62393513394343725</v>
      </c>
      <c r="D2119">
        <v>-0.70346402231435068</v>
      </c>
      <c r="E2119">
        <v>0.13220852760607821</v>
      </c>
      <c r="F2119">
        <v>-0.40365731957703449</v>
      </c>
      <c r="G2119">
        <v>2</v>
      </c>
      <c r="H2119">
        <v>2</v>
      </c>
      <c r="I2119">
        <v>4</v>
      </c>
      <c r="J2119">
        <v>3</v>
      </c>
    </row>
    <row r="2120" spans="1:10" x14ac:dyDescent="0.25">
      <c r="A2120" t="s">
        <v>6147</v>
      </c>
      <c r="B2120">
        <v>519</v>
      </c>
      <c r="C2120">
        <v>0.12118052069124727</v>
      </c>
      <c r="D2120">
        <v>-0.69076024389502566</v>
      </c>
      <c r="E2120">
        <v>-1.5076293718164803E-2</v>
      </c>
      <c r="F2120">
        <v>-0.67582606728109829</v>
      </c>
      <c r="G2120">
        <v>4</v>
      </c>
      <c r="H2120">
        <v>2</v>
      </c>
      <c r="I2120">
        <v>3</v>
      </c>
      <c r="J2120">
        <v>2</v>
      </c>
    </row>
    <row r="2121" spans="1:10" x14ac:dyDescent="0.25">
      <c r="A2121" t="s">
        <v>6148</v>
      </c>
      <c r="B2121">
        <v>558</v>
      </c>
      <c r="C2121">
        <v>-0.71558128093901563</v>
      </c>
      <c r="D2121">
        <v>-0.81791296245029721</v>
      </c>
      <c r="E2121">
        <v>7.1703596679507056E-2</v>
      </c>
      <c r="F2121">
        <v>-1.0413378794191868</v>
      </c>
      <c r="G2121">
        <v>2</v>
      </c>
      <c r="H2121">
        <v>1</v>
      </c>
      <c r="I2121">
        <v>4</v>
      </c>
      <c r="J2121">
        <v>1</v>
      </c>
    </row>
    <row r="2122" spans="1:10" x14ac:dyDescent="0.25">
      <c r="A2122" t="s">
        <v>6149</v>
      </c>
      <c r="B2122">
        <v>300</v>
      </c>
      <c r="C2122">
        <v>-0.48285934454078017</v>
      </c>
      <c r="D2122">
        <v>-0.82634881480256506</v>
      </c>
      <c r="E2122">
        <v>0.17402812498774178</v>
      </c>
      <c r="F2122">
        <v>-1.0595471820038085</v>
      </c>
      <c r="G2122">
        <v>2</v>
      </c>
      <c r="H2122">
        <v>1</v>
      </c>
      <c r="I2122">
        <v>4</v>
      </c>
      <c r="J2122">
        <v>1</v>
      </c>
    </row>
    <row r="2123" spans="1:10" x14ac:dyDescent="0.25">
      <c r="A2123" t="s">
        <v>6150</v>
      </c>
      <c r="B2123">
        <v>594</v>
      </c>
      <c r="C2123">
        <v>-0.61340184824517174</v>
      </c>
      <c r="D2123">
        <v>-0.22701860543147095</v>
      </c>
      <c r="E2123">
        <v>0.74931507774426476</v>
      </c>
      <c r="F2123">
        <v>-1.0606540204401893</v>
      </c>
      <c r="G2123">
        <v>2</v>
      </c>
      <c r="H2123">
        <v>3</v>
      </c>
      <c r="I2123">
        <v>5</v>
      </c>
      <c r="J2123">
        <v>1</v>
      </c>
    </row>
    <row r="2124" spans="1:10" x14ac:dyDescent="0.25">
      <c r="A2124" t="s">
        <v>6151</v>
      </c>
      <c r="B2124">
        <v>442</v>
      </c>
      <c r="C2124">
        <v>-0.63338594716648666</v>
      </c>
      <c r="D2124">
        <v>-0.38271068371177497</v>
      </c>
      <c r="E2124">
        <v>1.6965521028347836</v>
      </c>
      <c r="F2124">
        <v>-0.93283529633279316</v>
      </c>
      <c r="G2124">
        <v>2</v>
      </c>
      <c r="H2124">
        <v>3</v>
      </c>
      <c r="I2124">
        <v>5</v>
      </c>
      <c r="J2124">
        <v>1</v>
      </c>
    </row>
    <row r="2125" spans="1:10" x14ac:dyDescent="0.25">
      <c r="A2125" t="s">
        <v>6152</v>
      </c>
      <c r="B2125">
        <v>534</v>
      </c>
      <c r="C2125">
        <v>-0.46558287506226848</v>
      </c>
      <c r="D2125">
        <v>-0.93951503717927709</v>
      </c>
      <c r="E2125">
        <v>0.43377729317286445</v>
      </c>
      <c r="F2125">
        <v>-5.5076660104387262E-2</v>
      </c>
      <c r="G2125">
        <v>2</v>
      </c>
      <c r="H2125">
        <v>1</v>
      </c>
      <c r="I2125">
        <v>4</v>
      </c>
      <c r="J2125">
        <v>3</v>
      </c>
    </row>
    <row r="2126" spans="1:10" x14ac:dyDescent="0.25">
      <c r="A2126" t="s">
        <v>6153</v>
      </c>
      <c r="B2126">
        <v>418</v>
      </c>
      <c r="C2126">
        <v>0.51988662829564514</v>
      </c>
      <c r="D2126">
        <v>0.49746423021324632</v>
      </c>
      <c r="E2126">
        <v>1.0437881650563481</v>
      </c>
      <c r="F2126">
        <v>-0.95603538038456493</v>
      </c>
      <c r="G2126">
        <v>4</v>
      </c>
      <c r="H2126">
        <v>4</v>
      </c>
      <c r="I2126">
        <v>5</v>
      </c>
      <c r="J2126">
        <v>1</v>
      </c>
    </row>
    <row r="2127" spans="1:10" x14ac:dyDescent="0.25">
      <c r="A2127" t="s">
        <v>6154</v>
      </c>
      <c r="B2127">
        <v>348</v>
      </c>
      <c r="C2127">
        <v>0.26974421379100177</v>
      </c>
      <c r="D2127">
        <v>-0.67428110174432176</v>
      </c>
      <c r="E2127">
        <v>0.18920616907328358</v>
      </c>
      <c r="F2127">
        <v>-0.69461933102456674</v>
      </c>
      <c r="G2127">
        <v>4</v>
      </c>
      <c r="H2127">
        <v>2</v>
      </c>
      <c r="I2127">
        <v>4</v>
      </c>
      <c r="J2127">
        <v>2</v>
      </c>
    </row>
    <row r="2128" spans="1:10" x14ac:dyDescent="0.25">
      <c r="A2128" t="s">
        <v>6155</v>
      </c>
      <c r="B2128">
        <v>481</v>
      </c>
      <c r="C2128">
        <v>-0.42813842327457707</v>
      </c>
      <c r="D2128">
        <v>-0.93986212986098172</v>
      </c>
      <c r="E2128">
        <v>0.45507353474450363</v>
      </c>
      <c r="F2128">
        <v>-0.87810894991005639</v>
      </c>
      <c r="G2128">
        <v>3</v>
      </c>
      <c r="H2128">
        <v>1</v>
      </c>
      <c r="I2128">
        <v>4</v>
      </c>
      <c r="J2128">
        <v>1</v>
      </c>
    </row>
    <row r="2129" spans="1:10" x14ac:dyDescent="0.25">
      <c r="A2129" t="s">
        <v>6156</v>
      </c>
      <c r="B2129">
        <v>469</v>
      </c>
      <c r="C2129">
        <v>-0.11067086519098902</v>
      </c>
      <c r="D2129">
        <v>-6.5579771713903889E-2</v>
      </c>
      <c r="E2129">
        <v>-3.2138865552606144E-2</v>
      </c>
      <c r="F2129">
        <v>-0.6110046336485766</v>
      </c>
      <c r="G2129">
        <v>3</v>
      </c>
      <c r="H2129">
        <v>3</v>
      </c>
      <c r="I2129">
        <v>3</v>
      </c>
      <c r="J2129">
        <v>2</v>
      </c>
    </row>
    <row r="2130" spans="1:10" x14ac:dyDescent="0.25">
      <c r="A2130" t="s">
        <v>6157</v>
      </c>
      <c r="B2130">
        <v>392</v>
      </c>
      <c r="C2130">
        <v>-0.65193179119686939</v>
      </c>
      <c r="D2130">
        <v>-0.82450735594583568</v>
      </c>
      <c r="E2130">
        <v>1.5032336398423785</v>
      </c>
      <c r="F2130">
        <v>-0.84979193191072766</v>
      </c>
      <c r="G2130">
        <v>2</v>
      </c>
      <c r="H2130">
        <v>1</v>
      </c>
      <c r="I2130">
        <v>5</v>
      </c>
      <c r="J2130">
        <v>2</v>
      </c>
    </row>
    <row r="2131" spans="1:10" x14ac:dyDescent="0.25">
      <c r="A2131" t="s">
        <v>6158</v>
      </c>
      <c r="B2131">
        <v>1330</v>
      </c>
      <c r="C2131">
        <v>-0.18722664545110143</v>
      </c>
      <c r="D2131">
        <v>-1.0127044557504703</v>
      </c>
      <c r="E2131">
        <v>0.36926313890086587</v>
      </c>
      <c r="F2131">
        <v>-0.448909260397095</v>
      </c>
      <c r="G2131">
        <v>3</v>
      </c>
      <c r="H2131">
        <v>1</v>
      </c>
      <c r="I2131">
        <v>4</v>
      </c>
      <c r="J2131">
        <v>3</v>
      </c>
    </row>
    <row r="2132" spans="1:10" x14ac:dyDescent="0.25">
      <c r="A2132" t="s">
        <v>6159</v>
      </c>
      <c r="B2132">
        <v>593</v>
      </c>
      <c r="C2132">
        <v>-1.1521710875832627</v>
      </c>
      <c r="D2132">
        <v>-1.4077155310181293</v>
      </c>
      <c r="E2132">
        <v>0.74415534451735088</v>
      </c>
      <c r="F2132">
        <v>-0.43291378301922401</v>
      </c>
      <c r="G2132">
        <v>1</v>
      </c>
      <c r="H2132">
        <v>1</v>
      </c>
      <c r="I2132">
        <v>5</v>
      </c>
      <c r="J2132">
        <v>3</v>
      </c>
    </row>
    <row r="2133" spans="1:10" x14ac:dyDescent="0.25">
      <c r="A2133" t="s">
        <v>6160</v>
      </c>
      <c r="B2133">
        <v>716</v>
      </c>
      <c r="C2133">
        <v>-0.58945976040390824</v>
      </c>
      <c r="D2133">
        <v>-0.24941797391882864</v>
      </c>
      <c r="E2133">
        <v>-0.5083014785752662</v>
      </c>
      <c r="F2133">
        <v>-0.49349363849550637</v>
      </c>
      <c r="G2133">
        <v>2</v>
      </c>
      <c r="H2133">
        <v>3</v>
      </c>
      <c r="I2133">
        <v>2</v>
      </c>
      <c r="J2133">
        <v>2</v>
      </c>
    </row>
    <row r="2134" spans="1:10" x14ac:dyDescent="0.25">
      <c r="A2134" t="s">
        <v>6161</v>
      </c>
      <c r="B2134">
        <v>463</v>
      </c>
      <c r="C2134">
        <v>-0.45140555055461817</v>
      </c>
      <c r="D2134">
        <v>-0.7603214428408761</v>
      </c>
      <c r="E2134">
        <v>0.76785951499389038</v>
      </c>
      <c r="F2134">
        <v>-0.65304025384750064</v>
      </c>
      <c r="G2134">
        <v>3</v>
      </c>
      <c r="H2134">
        <v>2</v>
      </c>
      <c r="I2134">
        <v>5</v>
      </c>
      <c r="J2134">
        <v>2</v>
      </c>
    </row>
    <row r="2135" spans="1:10" x14ac:dyDescent="0.25">
      <c r="A2135" t="s">
        <v>6162</v>
      </c>
      <c r="B2135">
        <v>727</v>
      </c>
      <c r="C2135">
        <v>-0.52287567198122431</v>
      </c>
      <c r="D2135">
        <v>-4.0016382243034068E-2</v>
      </c>
      <c r="E2135">
        <v>0.20826477451450803</v>
      </c>
      <c r="F2135">
        <v>-0.71547378702536102</v>
      </c>
      <c r="G2135">
        <v>2</v>
      </c>
      <c r="H2135">
        <v>3</v>
      </c>
      <c r="I2135">
        <v>4</v>
      </c>
      <c r="J2135">
        <v>2</v>
      </c>
    </row>
    <row r="2136" spans="1:10" x14ac:dyDescent="0.25">
      <c r="A2136" t="s">
        <v>6163</v>
      </c>
      <c r="B2136">
        <v>339</v>
      </c>
      <c r="C2136">
        <v>-0.52280024154979443</v>
      </c>
      <c r="D2136">
        <v>-1.1247014815461487</v>
      </c>
      <c r="E2136">
        <v>0.45284378818227367</v>
      </c>
      <c r="F2136">
        <v>-0.64478106995337447</v>
      </c>
      <c r="G2136">
        <v>2</v>
      </c>
      <c r="H2136">
        <v>1</v>
      </c>
      <c r="I2136">
        <v>4</v>
      </c>
      <c r="J2136">
        <v>2</v>
      </c>
    </row>
    <row r="2137" spans="1:10" x14ac:dyDescent="0.25">
      <c r="A2137" t="s">
        <v>6164</v>
      </c>
      <c r="B2137">
        <v>645</v>
      </c>
      <c r="C2137">
        <v>-0.24677704631594738</v>
      </c>
      <c r="D2137">
        <v>-0.37874879689913699</v>
      </c>
      <c r="E2137">
        <v>-0.25236604303155263</v>
      </c>
      <c r="F2137">
        <v>-0.76489296234209392</v>
      </c>
      <c r="G2137">
        <v>3</v>
      </c>
      <c r="H2137">
        <v>3</v>
      </c>
      <c r="I2137">
        <v>3</v>
      </c>
      <c r="J2137">
        <v>2</v>
      </c>
    </row>
    <row r="2138" spans="1:10" x14ac:dyDescent="0.25">
      <c r="A2138" t="s">
        <v>6165</v>
      </c>
      <c r="B2138">
        <v>614</v>
      </c>
      <c r="C2138">
        <v>-0.29009289223270873</v>
      </c>
      <c r="D2138">
        <v>0.40667773164427407</v>
      </c>
      <c r="E2138">
        <v>-0.37934986342594312</v>
      </c>
      <c r="F2138">
        <v>-0.51966021306258736</v>
      </c>
      <c r="G2138">
        <v>3</v>
      </c>
      <c r="H2138">
        <v>4</v>
      </c>
      <c r="I2138">
        <v>2</v>
      </c>
      <c r="J2138">
        <v>2</v>
      </c>
    </row>
    <row r="2139" spans="1:10" x14ac:dyDescent="0.25">
      <c r="A2139" t="s">
        <v>6166</v>
      </c>
      <c r="B2139">
        <v>516</v>
      </c>
      <c r="C2139">
        <v>2.0911729539242341</v>
      </c>
      <c r="D2139">
        <v>0.72842215978332892</v>
      </c>
      <c r="E2139">
        <v>0.28851489140772335</v>
      </c>
      <c r="F2139">
        <v>-0.24873332012260893</v>
      </c>
      <c r="G2139">
        <v>5</v>
      </c>
      <c r="H2139">
        <v>5</v>
      </c>
      <c r="I2139">
        <v>4</v>
      </c>
      <c r="J2139">
        <v>3</v>
      </c>
    </row>
    <row r="2140" spans="1:10" x14ac:dyDescent="0.25">
      <c r="A2140" t="s">
        <v>6167</v>
      </c>
      <c r="B2140">
        <v>469</v>
      </c>
      <c r="C2140">
        <v>-0.42744420692376295</v>
      </c>
      <c r="D2140">
        <v>-0.8049255808915815</v>
      </c>
      <c r="E2140">
        <v>7.1379792061166236E-2</v>
      </c>
      <c r="F2140">
        <v>-0.11638552901674358</v>
      </c>
      <c r="G2140">
        <v>3</v>
      </c>
      <c r="H2140">
        <v>1</v>
      </c>
      <c r="I2140">
        <v>4</v>
      </c>
      <c r="J2140">
        <v>3</v>
      </c>
    </row>
    <row r="2141" spans="1:10" x14ac:dyDescent="0.25">
      <c r="A2141" t="s">
        <v>6168</v>
      </c>
      <c r="B2141">
        <v>569</v>
      </c>
      <c r="C2141">
        <v>1.3691073547953576</v>
      </c>
      <c r="D2141">
        <v>0.34784436221912585</v>
      </c>
      <c r="E2141">
        <v>-0.61252310380385344</v>
      </c>
      <c r="F2141">
        <v>0.24734842053624007</v>
      </c>
      <c r="G2141">
        <v>5</v>
      </c>
      <c r="H2141">
        <v>4</v>
      </c>
      <c r="I2141">
        <v>2</v>
      </c>
      <c r="J2141">
        <v>4</v>
      </c>
    </row>
    <row r="2142" spans="1:10" x14ac:dyDescent="0.25">
      <c r="A2142" t="s">
        <v>6169</v>
      </c>
      <c r="B2142">
        <v>307</v>
      </c>
      <c r="C2142">
        <v>-0.40711639445426595</v>
      </c>
      <c r="D2142">
        <v>1.263618238285265</v>
      </c>
      <c r="E2142">
        <v>-1.0262163684435683</v>
      </c>
      <c r="F2142">
        <v>-0.2958761790610086</v>
      </c>
      <c r="G2142">
        <v>3</v>
      </c>
      <c r="H2142">
        <v>5</v>
      </c>
      <c r="I2142">
        <v>1</v>
      </c>
      <c r="J2142">
        <v>3</v>
      </c>
    </row>
    <row r="2143" spans="1:10" x14ac:dyDescent="0.25">
      <c r="A2143" t="s">
        <v>6170</v>
      </c>
      <c r="B2143">
        <v>237</v>
      </c>
      <c r="C2143">
        <v>-0.27235606878539131</v>
      </c>
      <c r="D2143">
        <v>0.66497291543894776</v>
      </c>
      <c r="E2143">
        <v>-1.4514414973909282</v>
      </c>
      <c r="F2143">
        <v>-0.43040315848312211</v>
      </c>
      <c r="G2143">
        <v>3</v>
      </c>
      <c r="H2143">
        <v>4</v>
      </c>
      <c r="I2143">
        <v>1</v>
      </c>
      <c r="J2143">
        <v>3</v>
      </c>
    </row>
    <row r="2144" spans="1:10" x14ac:dyDescent="0.25">
      <c r="A2144" t="s">
        <v>6171</v>
      </c>
      <c r="B2144">
        <v>434</v>
      </c>
      <c r="C2144">
        <v>-0.73338324867460758</v>
      </c>
      <c r="D2144">
        <v>-0.48692367633014544</v>
      </c>
      <c r="E2144">
        <v>0.79056523198320572</v>
      </c>
      <c r="F2144">
        <v>-0.88258449211804357</v>
      </c>
      <c r="G2144">
        <v>2</v>
      </c>
      <c r="H2144">
        <v>2</v>
      </c>
      <c r="I2144">
        <v>5</v>
      </c>
      <c r="J2144">
        <v>1</v>
      </c>
    </row>
    <row r="2145" spans="1:10" x14ac:dyDescent="0.25">
      <c r="A2145" t="s">
        <v>6172</v>
      </c>
      <c r="B2145">
        <v>622</v>
      </c>
      <c r="C2145">
        <v>-1.1892586551222308</v>
      </c>
      <c r="D2145">
        <v>-0.87554906772599517</v>
      </c>
      <c r="E2145">
        <v>0.10373854091243892</v>
      </c>
      <c r="F2145">
        <v>-0.56596088911156173</v>
      </c>
      <c r="G2145">
        <v>1</v>
      </c>
      <c r="H2145">
        <v>1</v>
      </c>
      <c r="I2145">
        <v>4</v>
      </c>
      <c r="J2145">
        <v>2</v>
      </c>
    </row>
    <row r="2146" spans="1:10" x14ac:dyDescent="0.25">
      <c r="A2146" t="s">
        <v>6173</v>
      </c>
      <c r="B2146">
        <v>392</v>
      </c>
      <c r="C2146">
        <v>-1.2619037469005121</v>
      </c>
      <c r="D2146">
        <v>-1.0804351702151986</v>
      </c>
      <c r="E2146">
        <v>0.29526346914306362</v>
      </c>
      <c r="F2146">
        <v>-0.37251421419646813</v>
      </c>
      <c r="G2146">
        <v>1</v>
      </c>
      <c r="H2146">
        <v>1</v>
      </c>
      <c r="I2146">
        <v>4</v>
      </c>
      <c r="J2146">
        <v>3</v>
      </c>
    </row>
    <row r="2147" spans="1:10" x14ac:dyDescent="0.25">
      <c r="A2147" t="s">
        <v>6174</v>
      </c>
      <c r="B2147">
        <v>1344</v>
      </c>
      <c r="C2147">
        <v>-0.83797777873792989</v>
      </c>
      <c r="D2147">
        <v>-1.1026216671036715</v>
      </c>
      <c r="E2147">
        <v>-0.58460891449263552</v>
      </c>
      <c r="F2147">
        <v>-0.10623956270360685</v>
      </c>
      <c r="G2147">
        <v>1</v>
      </c>
      <c r="H2147">
        <v>1</v>
      </c>
      <c r="I2147">
        <v>2</v>
      </c>
      <c r="J2147">
        <v>3</v>
      </c>
    </row>
    <row r="2148" spans="1:10" x14ac:dyDescent="0.25">
      <c r="A2148" t="s">
        <v>6175</v>
      </c>
      <c r="B2148">
        <v>570</v>
      </c>
      <c r="C2148">
        <v>-1.043012945511286</v>
      </c>
      <c r="D2148">
        <v>-0.72728851613666701</v>
      </c>
      <c r="E2148">
        <v>-0.20568770518035209</v>
      </c>
      <c r="F2148">
        <v>-0.32598739978227165</v>
      </c>
      <c r="G2148">
        <v>1</v>
      </c>
      <c r="H2148">
        <v>2</v>
      </c>
      <c r="I2148">
        <v>3</v>
      </c>
      <c r="J2148">
        <v>3</v>
      </c>
    </row>
    <row r="2149" spans="1:10" x14ac:dyDescent="0.25">
      <c r="A2149" t="s">
        <v>6176</v>
      </c>
      <c r="B2149">
        <v>493</v>
      </c>
      <c r="C2149">
        <v>-1.106795423284503</v>
      </c>
      <c r="D2149">
        <v>-1.0941588356870302</v>
      </c>
      <c r="E2149">
        <v>-0.16813874151675023</v>
      </c>
      <c r="F2149">
        <v>-0.24127276597123964</v>
      </c>
      <c r="G2149">
        <v>1</v>
      </c>
      <c r="H2149">
        <v>1</v>
      </c>
      <c r="I2149">
        <v>3</v>
      </c>
      <c r="J2149">
        <v>3</v>
      </c>
    </row>
    <row r="2150" spans="1:10" x14ac:dyDescent="0.25">
      <c r="A2150" t="s">
        <v>6177</v>
      </c>
      <c r="B2150">
        <v>580</v>
      </c>
      <c r="C2150">
        <v>-0.83056966934995569</v>
      </c>
      <c r="D2150">
        <v>-1.0179047221942346</v>
      </c>
      <c r="E2150">
        <v>-0.29926476242214295</v>
      </c>
      <c r="F2150">
        <v>-0.5172251885146647</v>
      </c>
      <c r="G2150">
        <v>1</v>
      </c>
      <c r="H2150">
        <v>1</v>
      </c>
      <c r="I2150">
        <v>3</v>
      </c>
      <c r="J2150">
        <v>2</v>
      </c>
    </row>
    <row r="2151" spans="1:10" x14ac:dyDescent="0.25">
      <c r="A2151" t="s">
        <v>6178</v>
      </c>
      <c r="B2151">
        <v>429</v>
      </c>
      <c r="C2151">
        <v>-0.31793063475938904</v>
      </c>
      <c r="D2151">
        <v>-0.58884407951980022</v>
      </c>
      <c r="E2151">
        <v>1.2010188403380806</v>
      </c>
      <c r="F2151">
        <v>-0.49857737371712996</v>
      </c>
      <c r="G2151">
        <v>3</v>
      </c>
      <c r="H2151">
        <v>2</v>
      </c>
      <c r="I2151">
        <v>5</v>
      </c>
      <c r="J2151">
        <v>2</v>
      </c>
    </row>
    <row r="2152" spans="1:10" x14ac:dyDescent="0.25">
      <c r="A2152" t="s">
        <v>6179</v>
      </c>
      <c r="B2152">
        <v>363</v>
      </c>
      <c r="C2152">
        <v>-0.18822765200089689</v>
      </c>
      <c r="D2152">
        <v>-0.50139946047735717</v>
      </c>
      <c r="E2152">
        <v>0.56926697470779231</v>
      </c>
      <c r="F2152">
        <v>-0.44554155879758306</v>
      </c>
      <c r="G2152">
        <v>3</v>
      </c>
      <c r="H2152">
        <v>2</v>
      </c>
      <c r="I2152">
        <v>4</v>
      </c>
      <c r="J2152">
        <v>3</v>
      </c>
    </row>
    <row r="2153" spans="1:10" x14ac:dyDescent="0.25">
      <c r="A2153" t="s">
        <v>6180</v>
      </c>
      <c r="B2153">
        <v>369</v>
      </c>
      <c r="C2153">
        <v>-0.27064138995376463</v>
      </c>
      <c r="D2153">
        <v>-0.62265288371382899</v>
      </c>
      <c r="E2153">
        <v>0.99973112937465491</v>
      </c>
      <c r="F2153">
        <v>-0.89759146132756717</v>
      </c>
      <c r="G2153">
        <v>3</v>
      </c>
      <c r="H2153">
        <v>2</v>
      </c>
      <c r="I2153">
        <v>5</v>
      </c>
      <c r="J2153">
        <v>1</v>
      </c>
    </row>
    <row r="2154" spans="1:10" x14ac:dyDescent="0.25">
      <c r="A2154" t="s">
        <v>6181</v>
      </c>
      <c r="B2154">
        <v>626</v>
      </c>
      <c r="C2154">
        <v>-0.30938958380528742</v>
      </c>
      <c r="D2154">
        <v>-0.68343787329009975</v>
      </c>
      <c r="E2154">
        <v>-0.31620041659302456</v>
      </c>
      <c r="F2154">
        <v>-0.79745919051739467</v>
      </c>
      <c r="G2154">
        <v>3</v>
      </c>
      <c r="H2154">
        <v>2</v>
      </c>
      <c r="I2154">
        <v>2</v>
      </c>
      <c r="J2154">
        <v>2</v>
      </c>
    </row>
    <row r="2155" spans="1:10" x14ac:dyDescent="0.25">
      <c r="A2155" t="s">
        <v>6182</v>
      </c>
      <c r="B2155">
        <v>293</v>
      </c>
      <c r="C2155">
        <v>-0.78344242509337525</v>
      </c>
      <c r="D2155">
        <v>-0.74671043427883876</v>
      </c>
      <c r="E2155">
        <v>0.29368470259173945</v>
      </c>
      <c r="F2155">
        <v>-0.65367201211042647</v>
      </c>
      <c r="G2155">
        <v>2</v>
      </c>
      <c r="H2155">
        <v>2</v>
      </c>
      <c r="I2155">
        <v>4</v>
      </c>
      <c r="J2155">
        <v>2</v>
      </c>
    </row>
    <row r="2156" spans="1:10" x14ac:dyDescent="0.25">
      <c r="A2156" t="s">
        <v>6183</v>
      </c>
      <c r="B2156">
        <v>355</v>
      </c>
      <c r="C2156">
        <v>-0.33995902826867053</v>
      </c>
      <c r="D2156">
        <v>-1.0688520962934693</v>
      </c>
      <c r="E2156">
        <v>0.80066891438519805</v>
      </c>
      <c r="F2156">
        <v>-0.87572472515031674</v>
      </c>
      <c r="G2156">
        <v>3</v>
      </c>
      <c r="H2156">
        <v>1</v>
      </c>
      <c r="I2156">
        <v>5</v>
      </c>
      <c r="J2156">
        <v>1</v>
      </c>
    </row>
    <row r="2157" spans="1:10" x14ac:dyDescent="0.25">
      <c r="A2157" t="s">
        <v>6184</v>
      </c>
      <c r="B2157">
        <v>524</v>
      </c>
      <c r="C2157">
        <v>-0.3826306528780471</v>
      </c>
      <c r="D2157">
        <v>-0.69504121917102646</v>
      </c>
      <c r="E2157">
        <v>0.52871776666993242</v>
      </c>
      <c r="F2157">
        <v>-0.65991996792209362</v>
      </c>
      <c r="G2157">
        <v>3</v>
      </c>
      <c r="H2157">
        <v>2</v>
      </c>
      <c r="I2157">
        <v>4</v>
      </c>
      <c r="J2157">
        <v>2</v>
      </c>
    </row>
    <row r="2158" spans="1:10" x14ac:dyDescent="0.25">
      <c r="A2158" t="s">
        <v>6185</v>
      </c>
      <c r="B2158">
        <v>639</v>
      </c>
      <c r="C2158">
        <v>-0.46528976556439855</v>
      </c>
      <c r="D2158">
        <v>-0.17425797261044898</v>
      </c>
      <c r="E2158">
        <v>-4.9695382963888333E-2</v>
      </c>
      <c r="F2158">
        <v>-1.068280103489446</v>
      </c>
      <c r="G2158">
        <v>2</v>
      </c>
      <c r="H2158">
        <v>3</v>
      </c>
      <c r="I2158">
        <v>3</v>
      </c>
      <c r="J2158">
        <v>1</v>
      </c>
    </row>
    <row r="2159" spans="1:10" x14ac:dyDescent="0.25">
      <c r="A2159" t="s">
        <v>6186</v>
      </c>
      <c r="B2159">
        <v>705</v>
      </c>
      <c r="C2159">
        <v>-0.56680265775137861</v>
      </c>
      <c r="D2159">
        <v>-1.1681617063697889</v>
      </c>
      <c r="E2159">
        <v>9.7307174441588498E-2</v>
      </c>
      <c r="F2159">
        <v>-0.68725973348449521</v>
      </c>
      <c r="G2159">
        <v>2</v>
      </c>
      <c r="H2159">
        <v>1</v>
      </c>
      <c r="I2159">
        <v>4</v>
      </c>
      <c r="J2159">
        <v>2</v>
      </c>
    </row>
    <row r="2160" spans="1:10" x14ac:dyDescent="0.25">
      <c r="A2160" t="s">
        <v>6187</v>
      </c>
      <c r="B2160">
        <v>2601</v>
      </c>
      <c r="C2160">
        <v>-0.61403314368288486</v>
      </c>
      <c r="D2160">
        <v>-0.81863546442935742</v>
      </c>
      <c r="E2160">
        <v>-0.88113758403452247</v>
      </c>
      <c r="F2160">
        <v>-0.18637986445417148</v>
      </c>
      <c r="G2160">
        <v>2</v>
      </c>
      <c r="H2160">
        <v>1</v>
      </c>
      <c r="I2160">
        <v>1</v>
      </c>
      <c r="J2160">
        <v>3</v>
      </c>
    </row>
    <row r="2161" spans="1:10" x14ac:dyDescent="0.25">
      <c r="A2161" t="s">
        <v>6188</v>
      </c>
      <c r="B2161">
        <v>1007</v>
      </c>
      <c r="C2161">
        <v>-0.22136853189225877</v>
      </c>
      <c r="D2161">
        <v>0.19619279424846492</v>
      </c>
      <c r="E2161">
        <v>-0.48926006667726479</v>
      </c>
      <c r="F2161">
        <v>-0.58693319277297162</v>
      </c>
      <c r="G2161">
        <v>3</v>
      </c>
      <c r="H2161">
        <v>4</v>
      </c>
      <c r="I2161">
        <v>2</v>
      </c>
      <c r="J2161">
        <v>2</v>
      </c>
    </row>
    <row r="2162" spans="1:10" x14ac:dyDescent="0.25">
      <c r="A2162" t="s">
        <v>6189</v>
      </c>
      <c r="B2162">
        <v>836</v>
      </c>
      <c r="C2162">
        <v>-0.3925539588130596</v>
      </c>
      <c r="D2162">
        <v>6.9176207108337329E-2</v>
      </c>
      <c r="E2162">
        <v>-0.57822148193747458</v>
      </c>
      <c r="F2162">
        <v>-0.33206652956067917</v>
      </c>
      <c r="G2162">
        <v>3</v>
      </c>
      <c r="H2162">
        <v>4</v>
      </c>
      <c r="I2162">
        <v>2</v>
      </c>
      <c r="J2162">
        <v>3</v>
      </c>
    </row>
    <row r="2163" spans="1:10" x14ac:dyDescent="0.25">
      <c r="A2163" t="s">
        <v>6190</v>
      </c>
      <c r="B2163">
        <v>881</v>
      </c>
      <c r="C2163">
        <v>1.6125944264999612</v>
      </c>
      <c r="D2163">
        <v>-0.1865766642457114</v>
      </c>
      <c r="E2163">
        <v>2.1838511950330011</v>
      </c>
      <c r="F2163">
        <v>-0.1406890551985838</v>
      </c>
      <c r="G2163">
        <v>5</v>
      </c>
      <c r="H2163">
        <v>3</v>
      </c>
      <c r="I2163">
        <v>5</v>
      </c>
      <c r="J2163">
        <v>3</v>
      </c>
    </row>
    <row r="2164" spans="1:10" x14ac:dyDescent="0.25">
      <c r="A2164" t="s">
        <v>6191</v>
      </c>
      <c r="B2164">
        <v>511</v>
      </c>
      <c r="C2164">
        <v>-0.57497463538979887</v>
      </c>
      <c r="D2164">
        <v>-0.76669696357089345</v>
      </c>
      <c r="E2164">
        <v>0.39437692720453738</v>
      </c>
      <c r="F2164">
        <v>-0.22287891366810964</v>
      </c>
      <c r="G2164">
        <v>2</v>
      </c>
      <c r="H2164">
        <v>2</v>
      </c>
      <c r="I2164">
        <v>4</v>
      </c>
      <c r="J2164">
        <v>3</v>
      </c>
    </row>
    <row r="2165" spans="1:10" x14ac:dyDescent="0.25">
      <c r="A2165" t="s">
        <v>6192</v>
      </c>
      <c r="B2165">
        <v>397</v>
      </c>
      <c r="C2165">
        <v>-0.80890125922152367</v>
      </c>
      <c r="D2165">
        <v>-1.3015248092961347</v>
      </c>
      <c r="E2165">
        <v>0.15109397973060376</v>
      </c>
      <c r="F2165">
        <v>-0.55537751167209359</v>
      </c>
      <c r="G2165">
        <v>1</v>
      </c>
      <c r="H2165">
        <v>1</v>
      </c>
      <c r="I2165">
        <v>4</v>
      </c>
      <c r="J2165">
        <v>2</v>
      </c>
    </row>
    <row r="2166" spans="1:10" x14ac:dyDescent="0.25">
      <c r="A2166" t="s">
        <v>6193</v>
      </c>
      <c r="B2166">
        <v>643</v>
      </c>
      <c r="C2166">
        <v>1.0828730351765992</v>
      </c>
      <c r="D2166">
        <v>-0.32907898192675289</v>
      </c>
      <c r="E2166">
        <v>2.0902270910284502</v>
      </c>
      <c r="F2166">
        <v>-0.36810688841117334</v>
      </c>
      <c r="G2166">
        <v>5</v>
      </c>
      <c r="H2166">
        <v>3</v>
      </c>
      <c r="I2166">
        <v>5</v>
      </c>
      <c r="J2166">
        <v>3</v>
      </c>
    </row>
    <row r="2167" spans="1:10" x14ac:dyDescent="0.25">
      <c r="A2167" t="s">
        <v>6194</v>
      </c>
      <c r="B2167">
        <v>738</v>
      </c>
      <c r="C2167">
        <v>1.5517287089096645</v>
      </c>
      <c r="D2167">
        <v>6.8076788604718802E-2</v>
      </c>
      <c r="E2167">
        <v>1.5063997418839505</v>
      </c>
      <c r="F2167">
        <v>-0.17922392605870879</v>
      </c>
      <c r="G2167">
        <v>5</v>
      </c>
      <c r="H2167">
        <v>4</v>
      </c>
      <c r="I2167">
        <v>5</v>
      </c>
      <c r="J2167">
        <v>3</v>
      </c>
    </row>
    <row r="2168" spans="1:10" x14ac:dyDescent="0.25">
      <c r="A2168" t="s">
        <v>6195</v>
      </c>
      <c r="B2168">
        <v>292</v>
      </c>
      <c r="C2168">
        <v>-0.39773813310680145</v>
      </c>
      <c r="D2168">
        <v>-0.66887980451666618</v>
      </c>
      <c r="E2168">
        <v>-0.88499051250507332</v>
      </c>
      <c r="F2168">
        <v>-0.66732870708697345</v>
      </c>
      <c r="G2168">
        <v>3</v>
      </c>
      <c r="H2168">
        <v>2</v>
      </c>
      <c r="I2168">
        <v>1</v>
      </c>
      <c r="J2168">
        <v>2</v>
      </c>
    </row>
    <row r="2169" spans="1:10" x14ac:dyDescent="0.25">
      <c r="A2169" t="s">
        <v>6196</v>
      </c>
      <c r="B2169">
        <v>749</v>
      </c>
      <c r="C2169">
        <v>-0.2449634599069862</v>
      </c>
      <c r="D2169">
        <v>-0.45226490806187036</v>
      </c>
      <c r="E2169">
        <v>-0.48964100395124244</v>
      </c>
      <c r="F2169">
        <v>-0.85360450769123664</v>
      </c>
      <c r="G2169">
        <v>3</v>
      </c>
      <c r="H2169">
        <v>2</v>
      </c>
      <c r="I2169">
        <v>2</v>
      </c>
      <c r="J2169">
        <v>2</v>
      </c>
    </row>
    <row r="2170" spans="1:10" x14ac:dyDescent="0.25">
      <c r="A2170" t="s">
        <v>6197</v>
      </c>
      <c r="B2170">
        <v>749</v>
      </c>
      <c r="C2170">
        <v>0.18010452529001969</v>
      </c>
      <c r="D2170">
        <v>9.5195233896863407E-3</v>
      </c>
      <c r="E2170">
        <v>0.93966154474718355</v>
      </c>
      <c r="F2170">
        <v>-0.66760459805793637</v>
      </c>
      <c r="G2170">
        <v>4</v>
      </c>
      <c r="H2170">
        <v>3</v>
      </c>
      <c r="I2170">
        <v>5</v>
      </c>
      <c r="J2170">
        <v>2</v>
      </c>
    </row>
    <row r="2171" spans="1:10" x14ac:dyDescent="0.25">
      <c r="A2171" t="s">
        <v>6198</v>
      </c>
      <c r="B2171">
        <v>1435</v>
      </c>
      <c r="C2171">
        <v>0.1771143871244554</v>
      </c>
      <c r="D2171">
        <v>-0.42282671481005363</v>
      </c>
      <c r="E2171">
        <v>1.2347865514458361E-2</v>
      </c>
      <c r="F2171">
        <v>-0.45030148260497355</v>
      </c>
      <c r="G2171">
        <v>4</v>
      </c>
      <c r="H2171">
        <v>2</v>
      </c>
      <c r="I2171">
        <v>3</v>
      </c>
      <c r="J2171">
        <v>3</v>
      </c>
    </row>
    <row r="2172" spans="1:10" x14ac:dyDescent="0.25">
      <c r="A2172" t="s">
        <v>6199</v>
      </c>
      <c r="B2172">
        <v>334</v>
      </c>
      <c r="C2172">
        <v>1.1614199638358265</v>
      </c>
      <c r="D2172">
        <v>0.30052923238549306</v>
      </c>
      <c r="E2172">
        <v>1.0747467288881383</v>
      </c>
      <c r="F2172">
        <v>-0.66385631243611265</v>
      </c>
      <c r="G2172">
        <v>5</v>
      </c>
      <c r="H2172">
        <v>4</v>
      </c>
      <c r="I2172">
        <v>5</v>
      </c>
      <c r="J2172">
        <v>2</v>
      </c>
    </row>
    <row r="2173" spans="1:10" x14ac:dyDescent="0.25">
      <c r="A2173" t="s">
        <v>6200</v>
      </c>
      <c r="B2173">
        <v>763</v>
      </c>
      <c r="C2173">
        <v>1.791542275773581</v>
      </c>
      <c r="D2173">
        <v>1.9239622356571546</v>
      </c>
      <c r="E2173">
        <v>-0.19337354813274266</v>
      </c>
      <c r="F2173">
        <v>0.71854812201396978</v>
      </c>
      <c r="G2173">
        <v>5</v>
      </c>
      <c r="H2173">
        <v>5</v>
      </c>
      <c r="I2173">
        <v>3</v>
      </c>
      <c r="J2173">
        <v>4</v>
      </c>
    </row>
    <row r="2174" spans="1:10" x14ac:dyDescent="0.25">
      <c r="A2174" t="s">
        <v>6201</v>
      </c>
      <c r="B2174">
        <v>536</v>
      </c>
      <c r="C2174">
        <v>0.76579049290222889</v>
      </c>
      <c r="D2174">
        <v>0.54113676378882358</v>
      </c>
      <c r="E2174">
        <v>-0.3863024270402155</v>
      </c>
      <c r="F2174">
        <v>-0.6612528937011668</v>
      </c>
      <c r="G2174">
        <v>4</v>
      </c>
      <c r="H2174">
        <v>4</v>
      </c>
      <c r="I2174">
        <v>2</v>
      </c>
      <c r="J2174">
        <v>2</v>
      </c>
    </row>
    <row r="2175" spans="1:10" x14ac:dyDescent="0.25">
      <c r="A2175" t="s">
        <v>6202</v>
      </c>
      <c r="B2175">
        <v>457</v>
      </c>
      <c r="C2175">
        <v>0.3094102309861741</v>
      </c>
      <c r="D2175">
        <v>-0.42394073287435635</v>
      </c>
      <c r="E2175">
        <v>2.4229424717691218E-2</v>
      </c>
      <c r="F2175">
        <v>-0.41173530042925666</v>
      </c>
      <c r="G2175">
        <v>4</v>
      </c>
      <c r="H2175">
        <v>2</v>
      </c>
      <c r="I2175">
        <v>3</v>
      </c>
      <c r="J2175">
        <v>3</v>
      </c>
    </row>
    <row r="2176" spans="1:10" x14ac:dyDescent="0.25">
      <c r="A2176" t="s">
        <v>6203</v>
      </c>
      <c r="B2176">
        <v>295</v>
      </c>
      <c r="C2176">
        <v>-1.4662287027699242E-2</v>
      </c>
      <c r="D2176">
        <v>-0.6914493286239497</v>
      </c>
      <c r="E2176">
        <v>0.5126561683405646</v>
      </c>
      <c r="F2176">
        <v>-1.2729063258771582</v>
      </c>
      <c r="G2176">
        <v>4</v>
      </c>
      <c r="H2176">
        <v>2</v>
      </c>
      <c r="I2176">
        <v>4</v>
      </c>
      <c r="J2176">
        <v>1</v>
      </c>
    </row>
    <row r="2177" spans="1:10" x14ac:dyDescent="0.25">
      <c r="A2177" t="s">
        <v>6204</v>
      </c>
      <c r="B2177">
        <v>539</v>
      </c>
      <c r="C2177">
        <v>8.9074912150299279E-3</v>
      </c>
      <c r="D2177">
        <v>-0.6333621382631196</v>
      </c>
      <c r="E2177">
        <v>0.74487966638902714</v>
      </c>
      <c r="F2177">
        <v>-0.82014431512815567</v>
      </c>
      <c r="G2177">
        <v>4</v>
      </c>
      <c r="H2177">
        <v>2</v>
      </c>
      <c r="I2177">
        <v>5</v>
      </c>
      <c r="J2177">
        <v>2</v>
      </c>
    </row>
    <row r="2178" spans="1:10" x14ac:dyDescent="0.25">
      <c r="A2178" t="s">
        <v>6205</v>
      </c>
      <c r="B2178">
        <v>454</v>
      </c>
      <c r="C2178">
        <v>-0.54176032842197863</v>
      </c>
      <c r="D2178">
        <v>-0.84312913850351756</v>
      </c>
      <c r="E2178">
        <v>0.15120178698909156</v>
      </c>
      <c r="F2178">
        <v>-0.58456908135627295</v>
      </c>
      <c r="G2178">
        <v>2</v>
      </c>
      <c r="H2178">
        <v>1</v>
      </c>
      <c r="I2178">
        <v>4</v>
      </c>
      <c r="J2178">
        <v>2</v>
      </c>
    </row>
    <row r="2179" spans="1:10" x14ac:dyDescent="0.25">
      <c r="A2179" t="s">
        <v>6206</v>
      </c>
      <c r="B2179">
        <v>603</v>
      </c>
      <c r="C2179">
        <v>0.14008124623939661</v>
      </c>
      <c r="D2179">
        <v>0.82739029532644448</v>
      </c>
      <c r="E2179">
        <v>-0.79544413873294739</v>
      </c>
      <c r="F2179">
        <v>0.28042753491584682</v>
      </c>
      <c r="G2179">
        <v>4</v>
      </c>
      <c r="H2179">
        <v>5</v>
      </c>
      <c r="I2179">
        <v>1</v>
      </c>
      <c r="J2179">
        <v>4</v>
      </c>
    </row>
    <row r="2180" spans="1:10" x14ac:dyDescent="0.25">
      <c r="A2180" t="s">
        <v>6207</v>
      </c>
      <c r="B2180">
        <v>452</v>
      </c>
      <c r="C2180">
        <v>-5.7276188588137933E-2</v>
      </c>
      <c r="D2180">
        <v>-0.1986991920272439</v>
      </c>
      <c r="E2180">
        <v>1.144163115235961</v>
      </c>
      <c r="F2180">
        <v>-0.1823742983470224</v>
      </c>
      <c r="G2180">
        <v>3</v>
      </c>
      <c r="H2180">
        <v>3</v>
      </c>
      <c r="I2180">
        <v>5</v>
      </c>
      <c r="J2180">
        <v>3</v>
      </c>
    </row>
    <row r="2181" spans="1:10" x14ac:dyDescent="0.25">
      <c r="A2181" t="s">
        <v>6208</v>
      </c>
      <c r="B2181">
        <v>805</v>
      </c>
      <c r="C2181">
        <v>2.8178207098904444</v>
      </c>
      <c r="D2181">
        <v>0.84771926915652118</v>
      </c>
      <c r="E2181">
        <v>-4.5391165235879188E-2</v>
      </c>
      <c r="F2181">
        <v>-0.37221656078128096</v>
      </c>
      <c r="G2181">
        <v>5</v>
      </c>
      <c r="H2181">
        <v>5</v>
      </c>
      <c r="I2181">
        <v>3</v>
      </c>
      <c r="J2181">
        <v>3</v>
      </c>
    </row>
    <row r="2182" spans="1:10" x14ac:dyDescent="0.25">
      <c r="A2182" t="s">
        <v>6209</v>
      </c>
      <c r="B2182">
        <v>719</v>
      </c>
      <c r="C2182">
        <v>1.9821435800376987</v>
      </c>
      <c r="D2182">
        <v>1.9332958828185391</v>
      </c>
      <c r="E2182">
        <v>-0.71852289703187155</v>
      </c>
      <c r="F2182">
        <v>-5.4063057387246982E-2</v>
      </c>
      <c r="G2182">
        <v>5</v>
      </c>
      <c r="H2182">
        <v>5</v>
      </c>
      <c r="I2182">
        <v>1</v>
      </c>
      <c r="J2182">
        <v>3</v>
      </c>
    </row>
    <row r="2183" spans="1:10" x14ac:dyDescent="0.25">
      <c r="A2183" t="s">
        <v>6210</v>
      </c>
      <c r="B2183">
        <v>716</v>
      </c>
      <c r="C2183">
        <v>0.14176371826044901</v>
      </c>
      <c r="D2183">
        <v>-0.17139590819076272</v>
      </c>
      <c r="E2183">
        <v>0.25318159205729696</v>
      </c>
      <c r="F2183">
        <v>-0.60665019641916118</v>
      </c>
      <c r="G2183">
        <v>4</v>
      </c>
      <c r="H2183">
        <v>3</v>
      </c>
      <c r="I2183">
        <v>4</v>
      </c>
      <c r="J2183">
        <v>2</v>
      </c>
    </row>
    <row r="2184" spans="1:10" x14ac:dyDescent="0.25">
      <c r="A2184" t="s">
        <v>6211</v>
      </c>
      <c r="B2184">
        <v>444</v>
      </c>
      <c r="C2184">
        <v>8.4171955937784954E-2</v>
      </c>
      <c r="D2184">
        <v>-0.4866700400173406</v>
      </c>
      <c r="E2184">
        <v>0.14203289175442324</v>
      </c>
      <c r="F2184">
        <v>-0.69623840897798239</v>
      </c>
      <c r="G2184">
        <v>4</v>
      </c>
      <c r="H2184">
        <v>2</v>
      </c>
      <c r="I2184">
        <v>4</v>
      </c>
      <c r="J2184">
        <v>2</v>
      </c>
    </row>
    <row r="2185" spans="1:10" x14ac:dyDescent="0.25">
      <c r="A2185" t="s">
        <v>6212</v>
      </c>
      <c r="B2185">
        <v>475</v>
      </c>
      <c r="C2185">
        <v>-0.32126900363370747</v>
      </c>
      <c r="D2185">
        <v>-0.10182392176609806</v>
      </c>
      <c r="E2185">
        <v>0.15931398222219123</v>
      </c>
      <c r="F2185">
        <v>-0.90635137174698255</v>
      </c>
      <c r="G2185">
        <v>3</v>
      </c>
      <c r="H2185">
        <v>3</v>
      </c>
      <c r="I2185">
        <v>4</v>
      </c>
      <c r="J2185">
        <v>1</v>
      </c>
    </row>
    <row r="2186" spans="1:10" x14ac:dyDescent="0.25">
      <c r="A2186" t="s">
        <v>6213</v>
      </c>
      <c r="B2186">
        <v>479</v>
      </c>
      <c r="C2186">
        <v>1.1600248251201732</v>
      </c>
      <c r="D2186">
        <v>6.2781647369746479E-2</v>
      </c>
      <c r="E2186">
        <v>-0.31049269166134996</v>
      </c>
      <c r="F2186">
        <v>-0.44461284645393295</v>
      </c>
      <c r="G2186">
        <v>5</v>
      </c>
      <c r="H2186">
        <v>4</v>
      </c>
      <c r="I2186">
        <v>3</v>
      </c>
      <c r="J2186">
        <v>3</v>
      </c>
    </row>
    <row r="2187" spans="1:10" x14ac:dyDescent="0.25">
      <c r="A2187" t="s">
        <v>6214</v>
      </c>
      <c r="B2187">
        <v>434</v>
      </c>
      <c r="C2187">
        <v>0.97938188910880153</v>
      </c>
      <c r="D2187">
        <v>0.62505071883086649</v>
      </c>
      <c r="E2187">
        <v>-0.27497293463600075</v>
      </c>
      <c r="F2187">
        <v>0.83507075437569733</v>
      </c>
      <c r="G2187">
        <v>5</v>
      </c>
      <c r="H2187">
        <v>4</v>
      </c>
      <c r="I2187">
        <v>3</v>
      </c>
      <c r="J2187">
        <v>4</v>
      </c>
    </row>
    <row r="2188" spans="1:10" x14ac:dyDescent="0.25">
      <c r="A2188" t="s">
        <v>6215</v>
      </c>
      <c r="B2188">
        <v>946</v>
      </c>
      <c r="C2188">
        <v>1.881691459601293</v>
      </c>
      <c r="D2188">
        <v>2.8583887686142613</v>
      </c>
      <c r="E2188">
        <v>-0.72970572048032623</v>
      </c>
      <c r="F2188">
        <v>0.18219248501942953</v>
      </c>
      <c r="G2188">
        <v>5</v>
      </c>
      <c r="H2188">
        <v>5</v>
      </c>
      <c r="I2188">
        <v>1</v>
      </c>
      <c r="J2188">
        <v>4</v>
      </c>
    </row>
    <row r="2189" spans="1:10" x14ac:dyDescent="0.25">
      <c r="A2189" t="s">
        <v>6216</v>
      </c>
      <c r="B2189">
        <v>563</v>
      </c>
      <c r="C2189">
        <v>1.4427652632251509</v>
      </c>
      <c r="D2189">
        <v>-0.22627028600322055</v>
      </c>
      <c r="E2189">
        <v>2.4161206390565222</v>
      </c>
      <c r="F2189">
        <v>-0.72181610585853329</v>
      </c>
      <c r="G2189">
        <v>5</v>
      </c>
      <c r="H2189">
        <v>3</v>
      </c>
      <c r="I2189">
        <v>5</v>
      </c>
      <c r="J2189">
        <v>2</v>
      </c>
    </row>
    <row r="2190" spans="1:10" x14ac:dyDescent="0.25">
      <c r="A2190" t="s">
        <v>6217</v>
      </c>
      <c r="B2190">
        <v>350</v>
      </c>
      <c r="C2190">
        <v>1.4310243277979735</v>
      </c>
      <c r="D2190">
        <v>-9.7934644701414886E-2</v>
      </c>
      <c r="E2190">
        <v>0.11472740829493189</v>
      </c>
      <c r="F2190">
        <v>-0.15474964994733773</v>
      </c>
      <c r="G2190">
        <v>5</v>
      </c>
      <c r="H2190">
        <v>3</v>
      </c>
      <c r="I2190">
        <v>4</v>
      </c>
      <c r="J2190">
        <v>3</v>
      </c>
    </row>
    <row r="2191" spans="1:10" x14ac:dyDescent="0.25">
      <c r="A2191" t="s">
        <v>6218</v>
      </c>
      <c r="B2191">
        <v>342</v>
      </c>
      <c r="C2191">
        <v>1.1153167198068945</v>
      </c>
      <c r="D2191">
        <v>-0.76525531751953846</v>
      </c>
      <c r="E2191">
        <v>-6.5305916698048999E-2</v>
      </c>
      <c r="F2191">
        <v>-0.85524828950689391</v>
      </c>
      <c r="G2191">
        <v>5</v>
      </c>
      <c r="H2191">
        <v>2</v>
      </c>
      <c r="I2191">
        <v>3</v>
      </c>
      <c r="J2191">
        <v>2</v>
      </c>
    </row>
    <row r="2192" spans="1:10" x14ac:dyDescent="0.25">
      <c r="A2192" t="s">
        <v>6219</v>
      </c>
      <c r="B2192">
        <v>253</v>
      </c>
      <c r="C2192">
        <v>0.93831082332693294</v>
      </c>
      <c r="D2192">
        <v>-0.59438699835588327</v>
      </c>
      <c r="E2192">
        <v>0.50350346116952571</v>
      </c>
      <c r="F2192">
        <v>0.25615334871068618</v>
      </c>
      <c r="G2192">
        <v>5</v>
      </c>
      <c r="H2192">
        <v>2</v>
      </c>
      <c r="I2192">
        <v>4</v>
      </c>
      <c r="J2192">
        <v>4</v>
      </c>
    </row>
    <row r="2193" spans="1:10" x14ac:dyDescent="0.25">
      <c r="A2193" t="s">
        <v>6220</v>
      </c>
      <c r="B2193">
        <v>352</v>
      </c>
      <c r="C2193">
        <v>-0.33090980120344432</v>
      </c>
      <c r="D2193">
        <v>-0.85899599717688357</v>
      </c>
      <c r="E2193">
        <v>0.46806894698921464</v>
      </c>
      <c r="F2193">
        <v>-0.8244874629215535</v>
      </c>
      <c r="G2193">
        <v>3</v>
      </c>
      <c r="H2193">
        <v>1</v>
      </c>
      <c r="I2193">
        <v>4</v>
      </c>
      <c r="J2193">
        <v>2</v>
      </c>
    </row>
    <row r="2194" spans="1:10" x14ac:dyDescent="0.25">
      <c r="A2194" t="s">
        <v>6221</v>
      </c>
      <c r="B2194">
        <v>409</v>
      </c>
      <c r="C2194">
        <v>-0.34970981560659731</v>
      </c>
      <c r="D2194">
        <v>-1.201955982867452</v>
      </c>
      <c r="E2194">
        <v>-0.17340562991569955</v>
      </c>
      <c r="F2194">
        <v>-0.29709233515289468</v>
      </c>
      <c r="G2194">
        <v>3</v>
      </c>
      <c r="H2194">
        <v>1</v>
      </c>
      <c r="I2194">
        <v>3</v>
      </c>
      <c r="J2194">
        <v>3</v>
      </c>
    </row>
    <row r="2195" spans="1:10" x14ac:dyDescent="0.25">
      <c r="A2195" t="s">
        <v>6222</v>
      </c>
      <c r="B2195">
        <v>541</v>
      </c>
      <c r="C2195">
        <v>2.6162762944795683</v>
      </c>
      <c r="D2195">
        <v>0.73207374802134162</v>
      </c>
      <c r="E2195">
        <v>-1.6135224003734132</v>
      </c>
      <c r="F2195">
        <v>1.1434356152529623</v>
      </c>
      <c r="G2195">
        <v>5</v>
      </c>
      <c r="H2195">
        <v>5</v>
      </c>
      <c r="I2195">
        <v>1</v>
      </c>
      <c r="J2195">
        <v>5</v>
      </c>
    </row>
    <row r="2196" spans="1:10" x14ac:dyDescent="0.25">
      <c r="A2196" t="s">
        <v>6223</v>
      </c>
      <c r="B2196">
        <v>321</v>
      </c>
      <c r="C2196">
        <v>-0.25704219275632018</v>
      </c>
      <c r="D2196">
        <v>-1.327730634029034</v>
      </c>
      <c r="E2196">
        <v>7.6481897329639503E-2</v>
      </c>
      <c r="F2196">
        <v>-0.68441550751018632</v>
      </c>
      <c r="G2196">
        <v>3</v>
      </c>
      <c r="H2196">
        <v>1</v>
      </c>
      <c r="I2196">
        <v>4</v>
      </c>
      <c r="J2196">
        <v>2</v>
      </c>
    </row>
    <row r="2197" spans="1:10" x14ac:dyDescent="0.25">
      <c r="A2197" t="s">
        <v>6224</v>
      </c>
      <c r="B2197">
        <v>607</v>
      </c>
      <c r="C2197">
        <v>-0.33097901207678948</v>
      </c>
      <c r="D2197">
        <v>-0.88240100787604525</v>
      </c>
      <c r="E2197">
        <v>-0.32825590831222451</v>
      </c>
      <c r="F2197">
        <v>-0.27403370550271927</v>
      </c>
      <c r="G2197">
        <v>3</v>
      </c>
      <c r="H2197">
        <v>1</v>
      </c>
      <c r="I2197">
        <v>2</v>
      </c>
      <c r="J2197">
        <v>3</v>
      </c>
    </row>
    <row r="2198" spans="1:10" x14ac:dyDescent="0.25">
      <c r="A2198" t="s">
        <v>6225</v>
      </c>
      <c r="B2198">
        <v>360</v>
      </c>
      <c r="C2198">
        <v>1.2900502661204443</v>
      </c>
      <c r="D2198">
        <v>-0.20023387786279404</v>
      </c>
      <c r="E2198">
        <v>-0.53779476055378606</v>
      </c>
      <c r="F2198">
        <v>0.48816632499416895</v>
      </c>
      <c r="G2198">
        <v>5</v>
      </c>
      <c r="H2198">
        <v>3</v>
      </c>
      <c r="I2198">
        <v>2</v>
      </c>
      <c r="J2198">
        <v>4</v>
      </c>
    </row>
    <row r="2199" spans="1:10" x14ac:dyDescent="0.25">
      <c r="A2199" t="s">
        <v>6226</v>
      </c>
      <c r="B2199">
        <v>412</v>
      </c>
      <c r="C2199">
        <v>0.43245697584327347</v>
      </c>
      <c r="D2199">
        <v>-0.70144171788414567</v>
      </c>
      <c r="E2199">
        <v>0.32856228314108954</v>
      </c>
      <c r="F2199">
        <v>0.35131457415991985</v>
      </c>
      <c r="G2199">
        <v>4</v>
      </c>
      <c r="H2199">
        <v>2</v>
      </c>
      <c r="I2199">
        <v>4</v>
      </c>
      <c r="J2199">
        <v>4</v>
      </c>
    </row>
    <row r="2200" spans="1:10" x14ac:dyDescent="0.25">
      <c r="A2200" t="s">
        <v>6227</v>
      </c>
      <c r="B2200">
        <v>293</v>
      </c>
      <c r="C2200">
        <v>2.7017727920608445</v>
      </c>
      <c r="D2200">
        <v>0.2838300706122987</v>
      </c>
      <c r="E2200">
        <v>-0.5691450801310306</v>
      </c>
      <c r="F2200">
        <v>0.33405587986533025</v>
      </c>
      <c r="G2200">
        <v>5</v>
      </c>
      <c r="H2200">
        <v>4</v>
      </c>
      <c r="I2200">
        <v>2</v>
      </c>
      <c r="J2200">
        <v>4</v>
      </c>
    </row>
    <row r="2201" spans="1:10" x14ac:dyDescent="0.25">
      <c r="A2201" t="s">
        <v>6228</v>
      </c>
      <c r="B2201">
        <v>551</v>
      </c>
      <c r="C2201">
        <v>3.3168803373026963</v>
      </c>
      <c r="D2201">
        <v>0.22233088796948378</v>
      </c>
      <c r="E2201">
        <v>-0.81076481587891824</v>
      </c>
      <c r="F2201">
        <v>1.0312675674757723</v>
      </c>
      <c r="G2201">
        <v>5</v>
      </c>
      <c r="H2201">
        <v>4</v>
      </c>
      <c r="I2201">
        <v>1</v>
      </c>
      <c r="J2201">
        <v>5</v>
      </c>
    </row>
    <row r="2202" spans="1:10" x14ac:dyDescent="0.25">
      <c r="A2202" t="s">
        <v>6229</v>
      </c>
      <c r="B2202">
        <v>511</v>
      </c>
      <c r="C2202">
        <v>3.6539724392154351</v>
      </c>
      <c r="D2202">
        <v>3.891470429783675E-2</v>
      </c>
      <c r="E2202">
        <v>-1.2679979011174789</v>
      </c>
      <c r="F2202">
        <v>0.10631109147841861</v>
      </c>
      <c r="G2202">
        <v>5</v>
      </c>
      <c r="H2202">
        <v>4</v>
      </c>
      <c r="I2202">
        <v>1</v>
      </c>
      <c r="J2202">
        <v>4</v>
      </c>
    </row>
    <row r="2203" spans="1:10" x14ac:dyDescent="0.25">
      <c r="A2203" t="s">
        <v>6230</v>
      </c>
      <c r="B2203">
        <v>494</v>
      </c>
      <c r="C2203">
        <v>2.4046504671875333</v>
      </c>
      <c r="D2203">
        <v>0.58715875157373887</v>
      </c>
      <c r="E2203">
        <v>-0.71634628712542614</v>
      </c>
      <c r="F2203">
        <v>0.26995944496184882</v>
      </c>
      <c r="G2203">
        <v>5</v>
      </c>
      <c r="H2203">
        <v>4</v>
      </c>
      <c r="I2203">
        <v>2</v>
      </c>
      <c r="J2203">
        <v>4</v>
      </c>
    </row>
    <row r="2204" spans="1:10" x14ac:dyDescent="0.25">
      <c r="A2204" t="s">
        <v>6231</v>
      </c>
      <c r="B2204">
        <v>617</v>
      </c>
      <c r="C2204">
        <v>2.0629664424564194</v>
      </c>
      <c r="D2204">
        <v>-0.29655640385259874</v>
      </c>
      <c r="E2204">
        <v>0.91777763310357285</v>
      </c>
      <c r="F2204">
        <v>-1.0530247114117739</v>
      </c>
      <c r="G2204">
        <v>5</v>
      </c>
      <c r="H2204">
        <v>3</v>
      </c>
      <c r="I2204">
        <v>5</v>
      </c>
      <c r="J2204">
        <v>1</v>
      </c>
    </row>
    <row r="2205" spans="1:10" x14ac:dyDescent="0.25">
      <c r="A2205" t="s">
        <v>6232</v>
      </c>
      <c r="B2205">
        <v>553</v>
      </c>
      <c r="C2205">
        <v>1.7323776872902872</v>
      </c>
      <c r="D2205">
        <v>0.2022651254446034</v>
      </c>
      <c r="E2205">
        <v>-0.79124550168782215</v>
      </c>
      <c r="F2205">
        <v>-0.45595652147543225</v>
      </c>
      <c r="G2205">
        <v>5</v>
      </c>
      <c r="H2205">
        <v>4</v>
      </c>
      <c r="I2205">
        <v>1</v>
      </c>
      <c r="J2205">
        <v>3</v>
      </c>
    </row>
    <row r="2206" spans="1:10" x14ac:dyDescent="0.25">
      <c r="A2206" t="s">
        <v>6233</v>
      </c>
      <c r="B2206">
        <v>682</v>
      </c>
      <c r="C2206">
        <v>2.0728405577496853</v>
      </c>
      <c r="D2206">
        <v>0.70428447159792573</v>
      </c>
      <c r="E2206">
        <v>-0.69356599283428566</v>
      </c>
      <c r="F2206">
        <v>-0.40850161136559276</v>
      </c>
      <c r="G2206">
        <v>5</v>
      </c>
      <c r="H2206">
        <v>5</v>
      </c>
      <c r="I2206">
        <v>2</v>
      </c>
      <c r="J2206">
        <v>3</v>
      </c>
    </row>
    <row r="2207" spans="1:10" x14ac:dyDescent="0.25">
      <c r="A2207" t="s">
        <v>6234</v>
      </c>
      <c r="B2207">
        <v>468</v>
      </c>
      <c r="C2207">
        <v>1.4236403780662652</v>
      </c>
      <c r="D2207">
        <v>0.32184126385024375</v>
      </c>
      <c r="E2207">
        <v>-0.22496069207553371</v>
      </c>
      <c r="F2207">
        <v>-0.10196179040548728</v>
      </c>
      <c r="G2207">
        <v>5</v>
      </c>
      <c r="H2207">
        <v>4</v>
      </c>
      <c r="I2207">
        <v>3</v>
      </c>
      <c r="J2207">
        <v>3</v>
      </c>
    </row>
    <row r="2208" spans="1:10" x14ac:dyDescent="0.25">
      <c r="A2208" t="s">
        <v>6235</v>
      </c>
      <c r="B2208">
        <v>447</v>
      </c>
      <c r="C2208">
        <v>1.3059005007196745</v>
      </c>
      <c r="D2208">
        <v>5.2083116101801843E-2</v>
      </c>
      <c r="E2208">
        <v>-0.86736955851375019</v>
      </c>
      <c r="F2208">
        <v>-0.57319733919799831</v>
      </c>
      <c r="G2208">
        <v>5</v>
      </c>
      <c r="H2208">
        <v>4</v>
      </c>
      <c r="I2208">
        <v>1</v>
      </c>
      <c r="J2208">
        <v>2</v>
      </c>
    </row>
    <row r="2209" spans="1:10" x14ac:dyDescent="0.25">
      <c r="A2209" t="s">
        <v>6236</v>
      </c>
      <c r="B2209">
        <v>946</v>
      </c>
      <c r="C2209">
        <v>1.8583832083879051</v>
      </c>
      <c r="D2209">
        <v>2.55596717352195</v>
      </c>
      <c r="E2209">
        <v>1.1113795816355905</v>
      </c>
      <c r="F2209">
        <v>-0.39861714753452732</v>
      </c>
      <c r="G2209">
        <v>5</v>
      </c>
      <c r="H2209">
        <v>5</v>
      </c>
      <c r="I2209">
        <v>5</v>
      </c>
      <c r="J2209">
        <v>3</v>
      </c>
    </row>
    <row r="2210" spans="1:10" x14ac:dyDescent="0.25">
      <c r="A2210" t="s">
        <v>6237</v>
      </c>
      <c r="B2210">
        <v>447</v>
      </c>
      <c r="C2210">
        <v>1.4818980693905577</v>
      </c>
      <c r="D2210">
        <v>1.9400058551083093</v>
      </c>
      <c r="E2210">
        <v>-0.22999099566897274</v>
      </c>
      <c r="F2210">
        <v>-0.47281301819323907</v>
      </c>
      <c r="G2210">
        <v>5</v>
      </c>
      <c r="H2210">
        <v>5</v>
      </c>
      <c r="I2210">
        <v>3</v>
      </c>
      <c r="J2210">
        <v>3</v>
      </c>
    </row>
    <row r="2211" spans="1:10" x14ac:dyDescent="0.25">
      <c r="A2211" t="s">
        <v>6238</v>
      </c>
      <c r="B2211">
        <v>709</v>
      </c>
      <c r="C2211">
        <v>1.1643478441839354</v>
      </c>
      <c r="D2211">
        <v>3.7881508549841496</v>
      </c>
      <c r="E2211">
        <v>-0.47263946661172918</v>
      </c>
      <c r="F2211">
        <v>-0.37422873834834613</v>
      </c>
      <c r="G2211">
        <v>5</v>
      </c>
      <c r="H2211">
        <v>5</v>
      </c>
      <c r="I2211">
        <v>2</v>
      </c>
      <c r="J2211">
        <v>3</v>
      </c>
    </row>
    <row r="2212" spans="1:10" x14ac:dyDescent="0.25">
      <c r="A2212" t="s">
        <v>6239</v>
      </c>
      <c r="B2212">
        <v>549</v>
      </c>
      <c r="C2212">
        <v>1.9205377423535464</v>
      </c>
      <c r="D2212">
        <v>1.0845427306452458</v>
      </c>
      <c r="E2212">
        <v>-0.26766164561025146</v>
      </c>
      <c r="F2212">
        <v>-0.5959086107082141</v>
      </c>
      <c r="G2212">
        <v>5</v>
      </c>
      <c r="H2212">
        <v>5</v>
      </c>
      <c r="I2212">
        <v>3</v>
      </c>
      <c r="J2212">
        <v>2</v>
      </c>
    </row>
    <row r="2213" spans="1:10" x14ac:dyDescent="0.25">
      <c r="A2213" t="s">
        <v>6240</v>
      </c>
      <c r="B2213">
        <v>438</v>
      </c>
      <c r="C2213">
        <v>2.425218974288037</v>
      </c>
      <c r="D2213">
        <v>0.8638317521644755</v>
      </c>
      <c r="E2213">
        <v>-0.72523207837083514</v>
      </c>
      <c r="F2213">
        <v>-0.32235173210610757</v>
      </c>
      <c r="G2213">
        <v>5</v>
      </c>
      <c r="H2213">
        <v>5</v>
      </c>
      <c r="I2213">
        <v>1</v>
      </c>
      <c r="J2213">
        <v>3</v>
      </c>
    </row>
    <row r="2214" spans="1:10" x14ac:dyDescent="0.25">
      <c r="A2214" t="s">
        <v>6241</v>
      </c>
      <c r="B2214">
        <v>493</v>
      </c>
      <c r="C2214">
        <v>2.3901079785392358</v>
      </c>
      <c r="D2214">
        <v>1.1096440805103023</v>
      </c>
      <c r="E2214">
        <v>-0.8055166156708633</v>
      </c>
      <c r="F2214">
        <v>0.31928279342762067</v>
      </c>
      <c r="G2214">
        <v>5</v>
      </c>
      <c r="H2214">
        <v>5</v>
      </c>
      <c r="I2214">
        <v>1</v>
      </c>
      <c r="J2214">
        <v>4</v>
      </c>
    </row>
    <row r="2215" spans="1:10" x14ac:dyDescent="0.25">
      <c r="A2215" t="s">
        <v>6242</v>
      </c>
      <c r="B2215">
        <v>489</v>
      </c>
      <c r="C2215">
        <v>2.4371267805297032</v>
      </c>
      <c r="D2215">
        <v>0.65961803539330754</v>
      </c>
      <c r="E2215">
        <v>-0.71857954948607927</v>
      </c>
      <c r="F2215">
        <v>0.70115907557957502</v>
      </c>
      <c r="G2215">
        <v>5</v>
      </c>
      <c r="H2215">
        <v>4</v>
      </c>
      <c r="I2215">
        <v>1</v>
      </c>
      <c r="J2215">
        <v>4</v>
      </c>
    </row>
    <row r="2216" spans="1:10" x14ac:dyDescent="0.25">
      <c r="A2216" t="s">
        <v>6243</v>
      </c>
      <c r="B2216">
        <v>483</v>
      </c>
      <c r="C2216">
        <v>2.8739378455811107</v>
      </c>
      <c r="D2216">
        <v>0.23049461573635976</v>
      </c>
      <c r="E2216">
        <v>-1.1938861634269444</v>
      </c>
      <c r="F2216">
        <v>0.14505040800544736</v>
      </c>
      <c r="G2216">
        <v>5</v>
      </c>
      <c r="H2216">
        <v>4</v>
      </c>
      <c r="I2216">
        <v>1</v>
      </c>
      <c r="J2216">
        <v>4</v>
      </c>
    </row>
    <row r="2217" spans="1:10" x14ac:dyDescent="0.25">
      <c r="A2217" t="s">
        <v>6244</v>
      </c>
      <c r="B2217">
        <v>386</v>
      </c>
      <c r="C2217">
        <v>2.1611790205501511</v>
      </c>
      <c r="D2217">
        <v>0.11552742755910375</v>
      </c>
      <c r="E2217">
        <v>-0.18460888149187055</v>
      </c>
      <c r="F2217">
        <v>-0.14944174592584203</v>
      </c>
      <c r="G2217">
        <v>5</v>
      </c>
      <c r="H2217">
        <v>4</v>
      </c>
      <c r="I2217">
        <v>3</v>
      </c>
      <c r="J2217">
        <v>3</v>
      </c>
    </row>
    <row r="2218" spans="1:10" x14ac:dyDescent="0.25">
      <c r="A2218" t="s">
        <v>6245</v>
      </c>
      <c r="B2218">
        <v>501</v>
      </c>
      <c r="C2218">
        <v>2.3862844904655693</v>
      </c>
      <c r="D2218">
        <v>0.14124135098307949</v>
      </c>
      <c r="E2218">
        <v>-0.69155385311786233</v>
      </c>
      <c r="F2218">
        <v>0.39114036277631548</v>
      </c>
      <c r="G2218">
        <v>5</v>
      </c>
      <c r="H2218">
        <v>4</v>
      </c>
      <c r="I2218">
        <v>2</v>
      </c>
      <c r="J2218">
        <v>4</v>
      </c>
    </row>
    <row r="2219" spans="1:10" x14ac:dyDescent="0.25">
      <c r="A2219" t="s">
        <v>6246</v>
      </c>
      <c r="B2219">
        <v>608</v>
      </c>
      <c r="C2219">
        <v>3.0575496072153596</v>
      </c>
      <c r="D2219">
        <v>0.8339341155043245</v>
      </c>
      <c r="E2219">
        <v>-0.97899635998431145</v>
      </c>
      <c r="F2219">
        <v>0.55340435253658016</v>
      </c>
      <c r="G2219">
        <v>5</v>
      </c>
      <c r="H2219">
        <v>5</v>
      </c>
      <c r="I2219">
        <v>1</v>
      </c>
      <c r="J2219">
        <v>4</v>
      </c>
    </row>
    <row r="2220" spans="1:10" x14ac:dyDescent="0.25">
      <c r="A2220" t="s">
        <v>6247</v>
      </c>
      <c r="B2220">
        <v>408</v>
      </c>
      <c r="C2220">
        <v>1.486118792522793</v>
      </c>
      <c r="D2220">
        <v>-0.40248637586304326</v>
      </c>
      <c r="E2220">
        <v>-1.070489609198626</v>
      </c>
      <c r="F2220">
        <v>-0.62670749180695251</v>
      </c>
      <c r="G2220">
        <v>5</v>
      </c>
      <c r="H2220">
        <v>3</v>
      </c>
      <c r="I2220">
        <v>1</v>
      </c>
      <c r="J2220">
        <v>2</v>
      </c>
    </row>
    <row r="2221" spans="1:10" x14ac:dyDescent="0.25">
      <c r="A2221" t="s">
        <v>6248</v>
      </c>
      <c r="B2221">
        <v>372</v>
      </c>
      <c r="C2221">
        <v>3.0462940323816738</v>
      </c>
      <c r="D2221">
        <v>-0.74610924847300153</v>
      </c>
      <c r="E2221">
        <v>0.14954084620509123</v>
      </c>
      <c r="F2221">
        <v>0.28220281004772041</v>
      </c>
      <c r="G2221">
        <v>5</v>
      </c>
      <c r="H2221">
        <v>2</v>
      </c>
      <c r="I2221">
        <v>4</v>
      </c>
      <c r="J2221">
        <v>4</v>
      </c>
    </row>
    <row r="2222" spans="1:10" x14ac:dyDescent="0.25">
      <c r="A2222" t="s">
        <v>6249</v>
      </c>
      <c r="B2222">
        <v>574</v>
      </c>
      <c r="C2222">
        <v>3.4860348450666852</v>
      </c>
      <c r="D2222">
        <v>-5.4810531340788338E-2</v>
      </c>
      <c r="E2222">
        <v>-0.75131505083716577</v>
      </c>
      <c r="F2222">
        <v>-0.77153619125452133</v>
      </c>
      <c r="G2222">
        <v>5</v>
      </c>
      <c r="H2222">
        <v>3</v>
      </c>
      <c r="I2222">
        <v>1</v>
      </c>
      <c r="J2222">
        <v>2</v>
      </c>
    </row>
    <row r="2223" spans="1:10" x14ac:dyDescent="0.25">
      <c r="A2223" t="s">
        <v>6250</v>
      </c>
      <c r="B2223">
        <v>554</v>
      </c>
      <c r="C2223">
        <v>3.1240671838677891</v>
      </c>
      <c r="D2223">
        <v>-0.48266438389577904</v>
      </c>
      <c r="E2223">
        <v>-1.0809934273294131</v>
      </c>
      <c r="F2223">
        <v>0.24297548013566689</v>
      </c>
      <c r="G2223">
        <v>5</v>
      </c>
      <c r="H2223">
        <v>2</v>
      </c>
      <c r="I2223">
        <v>1</v>
      </c>
      <c r="J2223">
        <v>4</v>
      </c>
    </row>
    <row r="2224" spans="1:10" x14ac:dyDescent="0.25">
      <c r="A2224" t="s">
        <v>6251</v>
      </c>
      <c r="B2224">
        <v>502</v>
      </c>
      <c r="C2224">
        <v>3.3000977664440296</v>
      </c>
      <c r="D2224">
        <v>-0.48455358751089017</v>
      </c>
      <c r="E2224">
        <v>-0.84787814046433407</v>
      </c>
      <c r="F2224">
        <v>-0.22914820917113315</v>
      </c>
      <c r="G2224">
        <v>5</v>
      </c>
      <c r="H2224">
        <v>2</v>
      </c>
      <c r="I2224">
        <v>1</v>
      </c>
      <c r="J2224">
        <v>3</v>
      </c>
    </row>
    <row r="2225" spans="1:10" x14ac:dyDescent="0.25">
      <c r="A2225" t="s">
        <v>6252</v>
      </c>
      <c r="B2225">
        <v>1130</v>
      </c>
      <c r="C2225">
        <v>2.0107688403051265</v>
      </c>
      <c r="D2225">
        <v>-1.1075264327723495</v>
      </c>
      <c r="E2225">
        <v>3.5075213980793318</v>
      </c>
      <c r="F2225">
        <v>-0.65064319020172501</v>
      </c>
      <c r="G2225">
        <v>5</v>
      </c>
      <c r="H2225">
        <v>1</v>
      </c>
      <c r="I2225">
        <v>5</v>
      </c>
      <c r="J2225">
        <v>2</v>
      </c>
    </row>
    <row r="2226" spans="1:10" x14ac:dyDescent="0.25">
      <c r="A2226" t="s">
        <v>6253</v>
      </c>
      <c r="B2226">
        <v>510</v>
      </c>
      <c r="C2226">
        <v>2.9073436584460826</v>
      </c>
      <c r="D2226">
        <v>-0.5573805344783922</v>
      </c>
      <c r="E2226">
        <v>0.69073943197934207</v>
      </c>
      <c r="F2226">
        <v>-0.19750294178301364</v>
      </c>
      <c r="G2226">
        <v>5</v>
      </c>
      <c r="H2226">
        <v>2</v>
      </c>
      <c r="I2226">
        <v>5</v>
      </c>
      <c r="J2226">
        <v>3</v>
      </c>
    </row>
    <row r="2227" spans="1:10" x14ac:dyDescent="0.25">
      <c r="A2227" t="s">
        <v>6254</v>
      </c>
      <c r="B2227">
        <v>403</v>
      </c>
      <c r="C2227">
        <v>2.5969919875333991</v>
      </c>
      <c r="D2227">
        <v>-0.61474005241913954</v>
      </c>
      <c r="E2227">
        <v>1.4075895576317341</v>
      </c>
      <c r="F2227">
        <v>-0.52263981048806585</v>
      </c>
      <c r="G2227">
        <v>5</v>
      </c>
      <c r="H2227">
        <v>2</v>
      </c>
      <c r="I2227">
        <v>5</v>
      </c>
      <c r="J2227">
        <v>2</v>
      </c>
    </row>
    <row r="2228" spans="1:10" x14ac:dyDescent="0.25">
      <c r="A2228" t="s">
        <v>6255</v>
      </c>
      <c r="B2228">
        <v>502</v>
      </c>
      <c r="C2228">
        <v>2.072520322339753</v>
      </c>
      <c r="D2228">
        <v>-1.0203345440270264</v>
      </c>
      <c r="E2228">
        <v>-0.27033024799657274</v>
      </c>
      <c r="F2228">
        <v>-0.43764064853933771</v>
      </c>
      <c r="G2228">
        <v>5</v>
      </c>
      <c r="H2228">
        <v>1</v>
      </c>
      <c r="I2228">
        <v>3</v>
      </c>
      <c r="J2228">
        <v>3</v>
      </c>
    </row>
    <row r="2229" spans="1:10" x14ac:dyDescent="0.25">
      <c r="A2229" t="s">
        <v>6256</v>
      </c>
      <c r="B2229">
        <v>527</v>
      </c>
      <c r="C2229">
        <v>1.4397807370933828</v>
      </c>
      <c r="D2229">
        <v>-1.4044567445139928</v>
      </c>
      <c r="E2229">
        <v>2.2085293780693798</v>
      </c>
      <c r="F2229">
        <v>-0.70729552625618997</v>
      </c>
      <c r="G2229">
        <v>5</v>
      </c>
      <c r="H2229">
        <v>1</v>
      </c>
      <c r="I2229">
        <v>5</v>
      </c>
      <c r="J2229">
        <v>2</v>
      </c>
    </row>
    <row r="2230" spans="1:10" x14ac:dyDescent="0.25">
      <c r="A2230" t="s">
        <v>6257</v>
      </c>
      <c r="B2230">
        <v>1196</v>
      </c>
      <c r="C2230">
        <v>1.5208188472208217</v>
      </c>
      <c r="D2230">
        <v>0.7128793777661605</v>
      </c>
      <c r="E2230">
        <v>-0.3491778182259711</v>
      </c>
      <c r="F2230">
        <v>-0.16901355320798703</v>
      </c>
      <c r="G2230">
        <v>5</v>
      </c>
      <c r="H2230">
        <v>5</v>
      </c>
      <c r="I2230">
        <v>2</v>
      </c>
      <c r="J2230">
        <v>3</v>
      </c>
    </row>
    <row r="2231" spans="1:10" x14ac:dyDescent="0.25">
      <c r="A2231" t="s">
        <v>6258</v>
      </c>
      <c r="B2231">
        <v>1233</v>
      </c>
      <c r="C2231">
        <v>-0.49969781269018299</v>
      </c>
      <c r="D2231">
        <v>-0.49195758546598872</v>
      </c>
      <c r="E2231">
        <v>0.56863584479359952</v>
      </c>
      <c r="F2231">
        <v>-0.64327601457705097</v>
      </c>
      <c r="G2231">
        <v>2</v>
      </c>
      <c r="H2231">
        <v>2</v>
      </c>
      <c r="I2231">
        <v>4</v>
      </c>
      <c r="J2231">
        <v>2</v>
      </c>
    </row>
    <row r="2232" spans="1:10" x14ac:dyDescent="0.25">
      <c r="A2232" t="s">
        <v>6259</v>
      </c>
      <c r="B2232">
        <v>687</v>
      </c>
      <c r="C2232">
        <v>0.62691432534820024</v>
      </c>
      <c r="D2232">
        <v>6.3335718240824672</v>
      </c>
      <c r="E2232">
        <v>-1.0870657928953487</v>
      </c>
      <c r="F2232">
        <v>-0.5670498383222482</v>
      </c>
      <c r="G2232">
        <v>4</v>
      </c>
      <c r="H2232">
        <v>5</v>
      </c>
      <c r="I2232">
        <v>1</v>
      </c>
      <c r="J2232">
        <v>2</v>
      </c>
    </row>
    <row r="2233" spans="1:10" x14ac:dyDescent="0.25">
      <c r="A2233" t="s">
        <v>6260</v>
      </c>
      <c r="B2233">
        <v>1451</v>
      </c>
      <c r="C2233">
        <v>0.74124304781465744</v>
      </c>
      <c r="D2233">
        <v>1.4603981134241417</v>
      </c>
      <c r="E2233">
        <v>0.51488332647567336</v>
      </c>
      <c r="F2233">
        <v>-0.49429138912825432</v>
      </c>
      <c r="G2233">
        <v>4</v>
      </c>
      <c r="H2233">
        <v>5</v>
      </c>
      <c r="I2233">
        <v>4</v>
      </c>
      <c r="J2233">
        <v>2</v>
      </c>
    </row>
    <row r="2234" spans="1:10" x14ac:dyDescent="0.25">
      <c r="A2234" t="s">
        <v>6261</v>
      </c>
      <c r="B2234">
        <v>858</v>
      </c>
      <c r="C2234">
        <v>0.98265887263025542</v>
      </c>
      <c r="D2234">
        <v>-0.68241492012946015</v>
      </c>
      <c r="E2234">
        <v>1.4120500166727941</v>
      </c>
      <c r="F2234">
        <v>-0.77011207019658912</v>
      </c>
      <c r="G2234">
        <v>5</v>
      </c>
      <c r="H2234">
        <v>2</v>
      </c>
      <c r="I2234">
        <v>5</v>
      </c>
      <c r="J2234">
        <v>2</v>
      </c>
    </row>
    <row r="2235" spans="1:10" x14ac:dyDescent="0.25">
      <c r="A2235" t="s">
        <v>6262</v>
      </c>
      <c r="B2235">
        <v>707</v>
      </c>
      <c r="C2235">
        <v>-0.44922107746233053</v>
      </c>
      <c r="D2235">
        <v>-0.68272447069389275</v>
      </c>
      <c r="E2235">
        <v>2.8376389068566779E-2</v>
      </c>
      <c r="F2235">
        <v>-0.46019712495448356</v>
      </c>
      <c r="G2235">
        <v>3</v>
      </c>
      <c r="H2235">
        <v>2</v>
      </c>
      <c r="I2235">
        <v>3</v>
      </c>
      <c r="J2235">
        <v>3</v>
      </c>
    </row>
    <row r="2236" spans="1:10" x14ac:dyDescent="0.25">
      <c r="A2236" t="s">
        <v>6263</v>
      </c>
      <c r="B2236">
        <v>1411</v>
      </c>
      <c r="C2236">
        <v>-0.29607730256444603</v>
      </c>
      <c r="D2236">
        <v>-0.48116062827842632</v>
      </c>
      <c r="E2236">
        <v>0.12823155348254156</v>
      </c>
      <c r="F2236">
        <v>-0.21812220839726651</v>
      </c>
      <c r="G2236">
        <v>3</v>
      </c>
      <c r="H2236">
        <v>2</v>
      </c>
      <c r="I2236">
        <v>4</v>
      </c>
      <c r="J2236">
        <v>3</v>
      </c>
    </row>
    <row r="2237" spans="1:10" x14ac:dyDescent="0.25">
      <c r="A2237" t="s">
        <v>6264</v>
      </c>
      <c r="B2237">
        <v>1129</v>
      </c>
      <c r="C2237">
        <v>1.2606543706526825</v>
      </c>
      <c r="D2237">
        <v>-7.9356711630476306E-2</v>
      </c>
      <c r="E2237">
        <v>0.41066327348888532</v>
      </c>
      <c r="F2237">
        <v>-0.17199342637957693</v>
      </c>
      <c r="G2237">
        <v>5</v>
      </c>
      <c r="H2237">
        <v>3</v>
      </c>
      <c r="I2237">
        <v>4</v>
      </c>
      <c r="J2237">
        <v>3</v>
      </c>
    </row>
    <row r="2238" spans="1:10" x14ac:dyDescent="0.25">
      <c r="A2238" t="s">
        <v>6265</v>
      </c>
      <c r="B2238">
        <v>528</v>
      </c>
      <c r="C2238">
        <v>1.5523499259386606</v>
      </c>
      <c r="D2238">
        <v>-0.73385074013232876</v>
      </c>
      <c r="E2238">
        <v>6.0089208165273602</v>
      </c>
      <c r="F2238">
        <v>-0.63227633320750276</v>
      </c>
      <c r="G2238">
        <v>5</v>
      </c>
      <c r="H2238">
        <v>2</v>
      </c>
      <c r="I2238">
        <v>5</v>
      </c>
      <c r="J2238">
        <v>2</v>
      </c>
    </row>
    <row r="2239" spans="1:10" x14ac:dyDescent="0.25">
      <c r="A2239" t="s">
        <v>6266</v>
      </c>
      <c r="B2239">
        <v>825</v>
      </c>
      <c r="C2239">
        <v>0.41608741655888903</v>
      </c>
      <c r="D2239">
        <v>0.1146025404035412</v>
      </c>
      <c r="E2239">
        <v>2.1110164164867835</v>
      </c>
      <c r="F2239">
        <v>-1.359407525611581</v>
      </c>
      <c r="G2239">
        <v>4</v>
      </c>
      <c r="H2239">
        <v>4</v>
      </c>
      <c r="I2239">
        <v>5</v>
      </c>
      <c r="J2239">
        <v>1</v>
      </c>
    </row>
    <row r="2240" spans="1:10" x14ac:dyDescent="0.25">
      <c r="A2240" t="s">
        <v>6267</v>
      </c>
      <c r="B2240">
        <v>650</v>
      </c>
      <c r="C2240">
        <v>-0.31348631346820571</v>
      </c>
      <c r="D2240">
        <v>2.2027692500351339</v>
      </c>
      <c r="E2240">
        <v>1.551140788382922</v>
      </c>
      <c r="F2240">
        <v>-1.4714642244453644</v>
      </c>
      <c r="G2240">
        <v>3</v>
      </c>
      <c r="H2240">
        <v>5</v>
      </c>
      <c r="I2240">
        <v>5</v>
      </c>
      <c r="J2240">
        <v>1</v>
      </c>
    </row>
    <row r="2241" spans="1:10" x14ac:dyDescent="0.25">
      <c r="A2241" t="s">
        <v>6268</v>
      </c>
      <c r="B2241">
        <v>616</v>
      </c>
      <c r="C2241">
        <v>0.1371310761560709</v>
      </c>
      <c r="D2241">
        <v>1.2073674993693193</v>
      </c>
      <c r="E2241">
        <v>1.7917526721074688</v>
      </c>
      <c r="F2241">
        <v>-1.187112014721768</v>
      </c>
      <c r="G2241">
        <v>4</v>
      </c>
      <c r="H2241">
        <v>5</v>
      </c>
      <c r="I2241">
        <v>5</v>
      </c>
      <c r="J2241">
        <v>1</v>
      </c>
    </row>
    <row r="2242" spans="1:10" x14ac:dyDescent="0.25">
      <c r="A2242" t="s">
        <v>6269</v>
      </c>
      <c r="B2242">
        <v>565</v>
      </c>
      <c r="C2242">
        <v>7.9123249455974209E-2</v>
      </c>
      <c r="D2242">
        <v>3.8684128032176995E-2</v>
      </c>
      <c r="E2242">
        <v>2.0388112849602411</v>
      </c>
      <c r="F2242">
        <v>-1.2926235475872965</v>
      </c>
      <c r="G2242">
        <v>4</v>
      </c>
      <c r="H2242">
        <v>4</v>
      </c>
      <c r="I2242">
        <v>5</v>
      </c>
      <c r="J2242">
        <v>1</v>
      </c>
    </row>
    <row r="2243" spans="1:10" x14ac:dyDescent="0.25">
      <c r="A2243" t="s">
        <v>6270</v>
      </c>
      <c r="B2243">
        <v>760</v>
      </c>
      <c r="C2243">
        <v>-0.24944313540946372</v>
      </c>
      <c r="D2243">
        <v>7.5081421597604947E-2</v>
      </c>
      <c r="E2243">
        <v>0.60462235677027798</v>
      </c>
      <c r="F2243">
        <v>-1.4239278847386247</v>
      </c>
      <c r="G2243">
        <v>3</v>
      </c>
      <c r="H2243">
        <v>4</v>
      </c>
      <c r="I2243">
        <v>5</v>
      </c>
      <c r="J2243">
        <v>1</v>
      </c>
    </row>
    <row r="2244" spans="1:10" x14ac:dyDescent="0.25">
      <c r="A2244" t="s">
        <v>6271</v>
      </c>
      <c r="B2244">
        <v>650</v>
      </c>
      <c r="C2244">
        <v>-0.38945993216387137</v>
      </c>
      <c r="D2244">
        <v>0.8234101624324357</v>
      </c>
      <c r="E2244">
        <v>1.1302893554738609</v>
      </c>
      <c r="F2244">
        <v>-1.2361733034747129</v>
      </c>
      <c r="G2244">
        <v>3</v>
      </c>
      <c r="H2244">
        <v>5</v>
      </c>
      <c r="I2244">
        <v>5</v>
      </c>
      <c r="J2244">
        <v>1</v>
      </c>
    </row>
    <row r="2245" spans="1:10" x14ac:dyDescent="0.25">
      <c r="A2245" t="s">
        <v>6272</v>
      </c>
      <c r="B2245">
        <v>632</v>
      </c>
      <c r="C2245">
        <v>-0.24701884795838064</v>
      </c>
      <c r="D2245">
        <v>2.9250824081652846E-2</v>
      </c>
      <c r="E2245">
        <v>8.7239122751208001E-2</v>
      </c>
      <c r="F2245">
        <v>-1.2442080785954546</v>
      </c>
      <c r="G2245">
        <v>3</v>
      </c>
      <c r="H2245">
        <v>4</v>
      </c>
      <c r="I2245">
        <v>4</v>
      </c>
      <c r="J2245">
        <v>1</v>
      </c>
    </row>
    <row r="2246" spans="1:10" x14ac:dyDescent="0.25">
      <c r="A2246" t="s">
        <v>6273</v>
      </c>
      <c r="B2246">
        <v>960</v>
      </c>
      <c r="C2246">
        <v>0.16878651236800804</v>
      </c>
      <c r="D2246">
        <v>-8.4203639932712418E-2</v>
      </c>
      <c r="E2246">
        <v>1.9146605027748698</v>
      </c>
      <c r="F2246">
        <v>-1.1655357188377675</v>
      </c>
      <c r="G2246">
        <v>4</v>
      </c>
      <c r="H2246">
        <v>3</v>
      </c>
      <c r="I2246">
        <v>5</v>
      </c>
      <c r="J2246">
        <v>1</v>
      </c>
    </row>
    <row r="2247" spans="1:10" x14ac:dyDescent="0.25">
      <c r="A2247" t="s">
        <v>6274</v>
      </c>
      <c r="B2247">
        <v>1129</v>
      </c>
      <c r="C2247">
        <v>2.2358976097098582E-2</v>
      </c>
      <c r="D2247">
        <v>-0.49622842208971046</v>
      </c>
      <c r="E2247">
        <v>1.6050734076976978</v>
      </c>
      <c r="F2247">
        <v>-1.2541703260001187</v>
      </c>
      <c r="G2247">
        <v>4</v>
      </c>
      <c r="H2247">
        <v>2</v>
      </c>
      <c r="I2247">
        <v>5</v>
      </c>
      <c r="J2247">
        <v>1</v>
      </c>
    </row>
    <row r="2248" spans="1:10" x14ac:dyDescent="0.25">
      <c r="A2248" t="s">
        <v>6275</v>
      </c>
      <c r="B2248">
        <v>961</v>
      </c>
      <c r="C2248">
        <v>-0.31460763182663165</v>
      </c>
      <c r="D2248">
        <v>-1.3017233203215315</v>
      </c>
      <c r="E2248">
        <v>1.0250383832521897</v>
      </c>
      <c r="F2248">
        <v>-1.0543043163735226</v>
      </c>
      <c r="G2248">
        <v>3</v>
      </c>
      <c r="H2248">
        <v>1</v>
      </c>
      <c r="I2248">
        <v>5</v>
      </c>
      <c r="J2248">
        <v>1</v>
      </c>
    </row>
    <row r="2249" spans="1:10" x14ac:dyDescent="0.25">
      <c r="A2249" t="s">
        <v>6276</v>
      </c>
      <c r="B2249">
        <v>468</v>
      </c>
      <c r="C2249">
        <v>-0.67138777740933153</v>
      </c>
      <c r="D2249">
        <v>-0.38305916162377673</v>
      </c>
      <c r="E2249">
        <v>-0.16306121894388664</v>
      </c>
      <c r="F2249">
        <v>-1.0891222059010803</v>
      </c>
      <c r="G2249">
        <v>2</v>
      </c>
      <c r="H2249">
        <v>3</v>
      </c>
      <c r="I2249">
        <v>3</v>
      </c>
      <c r="J2249">
        <v>1</v>
      </c>
    </row>
    <row r="2250" spans="1:10" x14ac:dyDescent="0.25">
      <c r="A2250" t="s">
        <v>6277</v>
      </c>
      <c r="B2250">
        <v>719</v>
      </c>
      <c r="C2250">
        <v>-0.42369672780328826</v>
      </c>
      <c r="D2250">
        <v>-0.61525672988679203</v>
      </c>
      <c r="E2250">
        <v>-0.22351448048594158</v>
      </c>
      <c r="F2250">
        <v>-1.4228731218312929</v>
      </c>
      <c r="G2250">
        <v>3</v>
      </c>
      <c r="H2250">
        <v>2</v>
      </c>
      <c r="I2250">
        <v>3</v>
      </c>
      <c r="J2250">
        <v>1</v>
      </c>
    </row>
    <row r="2251" spans="1:10" x14ac:dyDescent="0.25">
      <c r="A2251" t="s">
        <v>6278</v>
      </c>
      <c r="B2251">
        <v>882</v>
      </c>
      <c r="C2251">
        <v>-0.58643765809225035</v>
      </c>
      <c r="D2251">
        <v>-0.75971610952143054</v>
      </c>
      <c r="E2251">
        <v>2.8784115435167269E-2</v>
      </c>
      <c r="F2251">
        <v>-1.3730481989876449</v>
      </c>
      <c r="G2251">
        <v>2</v>
      </c>
      <c r="H2251">
        <v>2</v>
      </c>
      <c r="I2251">
        <v>3</v>
      </c>
      <c r="J2251">
        <v>1</v>
      </c>
    </row>
    <row r="2252" spans="1:10" x14ac:dyDescent="0.25">
      <c r="A2252" t="s">
        <v>6279</v>
      </c>
      <c r="B2252">
        <v>627</v>
      </c>
      <c r="C2252">
        <v>-0.67883607276693192</v>
      </c>
      <c r="D2252">
        <v>-0.63629151355796054</v>
      </c>
      <c r="E2252">
        <v>-0.45749553930263243</v>
      </c>
      <c r="F2252">
        <v>-0.7404197562455237</v>
      </c>
      <c r="G2252">
        <v>2</v>
      </c>
      <c r="H2252">
        <v>2</v>
      </c>
      <c r="I2252">
        <v>2</v>
      </c>
      <c r="J2252">
        <v>2</v>
      </c>
    </row>
    <row r="2253" spans="1:10" x14ac:dyDescent="0.25">
      <c r="A2253" t="s">
        <v>6280</v>
      </c>
      <c r="B2253">
        <v>497</v>
      </c>
      <c r="C2253">
        <v>-0.66933841995983856</v>
      </c>
      <c r="D2253">
        <v>-0.1373224758379617</v>
      </c>
      <c r="E2253">
        <v>-0.16346294924476268</v>
      </c>
      <c r="F2253">
        <v>-0.96215444791862437</v>
      </c>
      <c r="G2253">
        <v>2</v>
      </c>
      <c r="H2253">
        <v>3</v>
      </c>
      <c r="I2253">
        <v>3</v>
      </c>
      <c r="J2253">
        <v>1</v>
      </c>
    </row>
    <row r="2254" spans="1:10" x14ac:dyDescent="0.25">
      <c r="A2254" t="s">
        <v>6281</v>
      </c>
      <c r="B2254">
        <v>651</v>
      </c>
      <c r="C2254">
        <v>-0.55068542914746921</v>
      </c>
      <c r="D2254">
        <v>-0.68956649099030087</v>
      </c>
      <c r="E2254">
        <v>0.14735048633679812</v>
      </c>
      <c r="F2254">
        <v>-0.55641571693417857</v>
      </c>
      <c r="G2254">
        <v>2</v>
      </c>
      <c r="H2254">
        <v>2</v>
      </c>
      <c r="I2254">
        <v>4</v>
      </c>
      <c r="J2254">
        <v>2</v>
      </c>
    </row>
    <row r="2255" spans="1:10" x14ac:dyDescent="0.25">
      <c r="A2255" t="s">
        <v>6282</v>
      </c>
      <c r="B2255">
        <v>568</v>
      </c>
      <c r="C2255">
        <v>0.36246603896970997</v>
      </c>
      <c r="D2255">
        <v>-0.11721043117843066</v>
      </c>
      <c r="E2255">
        <v>-0.35365740613247609</v>
      </c>
      <c r="F2255">
        <v>-0.1242247769533662</v>
      </c>
      <c r="G2255">
        <v>4</v>
      </c>
      <c r="H2255">
        <v>3</v>
      </c>
      <c r="I2255">
        <v>2</v>
      </c>
      <c r="J2255">
        <v>3</v>
      </c>
    </row>
    <row r="2256" spans="1:10" x14ac:dyDescent="0.25">
      <c r="A2256" t="s">
        <v>6283</v>
      </c>
      <c r="B2256">
        <v>487</v>
      </c>
      <c r="C2256">
        <v>-0.88629652242020229</v>
      </c>
      <c r="D2256">
        <v>-0.10429633196850401</v>
      </c>
      <c r="E2256">
        <v>-1.571575397935775E-2</v>
      </c>
      <c r="F2256">
        <v>-0.74497024023146619</v>
      </c>
      <c r="G2256">
        <v>1</v>
      </c>
      <c r="H2256">
        <v>3</v>
      </c>
      <c r="I2256">
        <v>3</v>
      </c>
      <c r="J2256">
        <v>2</v>
      </c>
    </row>
    <row r="2257" spans="1:10" x14ac:dyDescent="0.25">
      <c r="A2257" t="s">
        <v>6284</v>
      </c>
      <c r="B2257">
        <v>458</v>
      </c>
      <c r="C2257">
        <v>-0.58449860704029788</v>
      </c>
      <c r="D2257">
        <v>-0.90866216780341691</v>
      </c>
      <c r="E2257">
        <v>-0.15918477139404089</v>
      </c>
      <c r="F2257">
        <v>-0.45116439599543795</v>
      </c>
      <c r="G2257">
        <v>2</v>
      </c>
      <c r="H2257">
        <v>1</v>
      </c>
      <c r="I2257">
        <v>3</v>
      </c>
      <c r="J2257">
        <v>3</v>
      </c>
    </row>
    <row r="2258" spans="1:10" x14ac:dyDescent="0.25">
      <c r="A2258" t="s">
        <v>6285</v>
      </c>
      <c r="B2258">
        <v>503</v>
      </c>
      <c r="C2258">
        <v>-0.56585881329937981</v>
      </c>
      <c r="D2258">
        <v>-0.61047651093432886</v>
      </c>
      <c r="E2258">
        <v>-0.43843362434999872</v>
      </c>
      <c r="F2258">
        <v>-1.1568405385077316</v>
      </c>
      <c r="G2258">
        <v>2</v>
      </c>
      <c r="H2258">
        <v>2</v>
      </c>
      <c r="I2258">
        <v>2</v>
      </c>
      <c r="J2258">
        <v>1</v>
      </c>
    </row>
    <row r="2259" spans="1:10" x14ac:dyDescent="0.25">
      <c r="A2259" t="s">
        <v>6286</v>
      </c>
      <c r="B2259">
        <v>902</v>
      </c>
      <c r="C2259">
        <v>-0.27983085495012999</v>
      </c>
      <c r="D2259">
        <v>-0.91982315063774067</v>
      </c>
      <c r="E2259">
        <v>0.68153299535883993</v>
      </c>
      <c r="F2259">
        <v>-0.92216946704759573</v>
      </c>
      <c r="G2259">
        <v>3</v>
      </c>
      <c r="H2259">
        <v>1</v>
      </c>
      <c r="I2259">
        <v>5</v>
      </c>
      <c r="J2259">
        <v>1</v>
      </c>
    </row>
    <row r="2260" spans="1:10" x14ac:dyDescent="0.25">
      <c r="A2260" t="s">
        <v>6287</v>
      </c>
      <c r="B2260">
        <v>642</v>
      </c>
      <c r="C2260">
        <v>-0.59329217755327723</v>
      </c>
      <c r="D2260">
        <v>-0.14380502626548997</v>
      </c>
      <c r="E2260">
        <v>0.12994798686361253</v>
      </c>
      <c r="F2260">
        <v>-0.90227179882748976</v>
      </c>
      <c r="G2260">
        <v>2</v>
      </c>
      <c r="H2260">
        <v>3</v>
      </c>
      <c r="I2260">
        <v>4</v>
      </c>
      <c r="J2260">
        <v>1</v>
      </c>
    </row>
    <row r="2261" spans="1:10" x14ac:dyDescent="0.25">
      <c r="A2261" t="s">
        <v>6288</v>
      </c>
      <c r="B2261">
        <v>606</v>
      </c>
      <c r="C2261">
        <v>-0.3496748174882629</v>
      </c>
      <c r="D2261">
        <v>-8.7331185851360696E-2</v>
      </c>
      <c r="E2261">
        <v>0.94900898079700469</v>
      </c>
      <c r="F2261">
        <v>-0.82246119610133728</v>
      </c>
      <c r="G2261">
        <v>3</v>
      </c>
      <c r="H2261">
        <v>3</v>
      </c>
      <c r="I2261">
        <v>5</v>
      </c>
      <c r="J2261">
        <v>2</v>
      </c>
    </row>
    <row r="2262" spans="1:10" x14ac:dyDescent="0.25">
      <c r="A2262" t="s">
        <v>6289</v>
      </c>
      <c r="B2262">
        <v>839</v>
      </c>
      <c r="C2262">
        <v>-0.73427203597681978</v>
      </c>
      <c r="D2262">
        <v>-1.2386678039566783</v>
      </c>
      <c r="E2262">
        <v>-4.6268823806025872E-2</v>
      </c>
      <c r="F2262">
        <v>-0.83998294192514555</v>
      </c>
      <c r="G2262">
        <v>2</v>
      </c>
      <c r="H2262">
        <v>1</v>
      </c>
      <c r="I2262">
        <v>3</v>
      </c>
      <c r="J2262">
        <v>2</v>
      </c>
    </row>
    <row r="2263" spans="1:10" x14ac:dyDescent="0.25">
      <c r="A2263" t="s">
        <v>6290</v>
      </c>
      <c r="B2263">
        <v>619</v>
      </c>
      <c r="C2263">
        <v>8.4736347550888227E-2</v>
      </c>
      <c r="D2263">
        <v>0.38233058446334189</v>
      </c>
      <c r="E2263">
        <v>2.4954890751703016</v>
      </c>
      <c r="F2263">
        <v>-0.91009192426513064</v>
      </c>
      <c r="G2263">
        <v>4</v>
      </c>
      <c r="H2263">
        <v>4</v>
      </c>
      <c r="I2263">
        <v>5</v>
      </c>
      <c r="J2263">
        <v>1</v>
      </c>
    </row>
    <row r="2264" spans="1:10" x14ac:dyDescent="0.25">
      <c r="A2264" t="s">
        <v>6291</v>
      </c>
      <c r="B2264">
        <v>637</v>
      </c>
      <c r="C2264">
        <v>-0.79552024892290407</v>
      </c>
      <c r="D2264">
        <v>-0.88156489758756273</v>
      </c>
      <c r="E2264">
        <v>-0.2339239544828538</v>
      </c>
      <c r="F2264">
        <v>-0.72783777275300898</v>
      </c>
      <c r="G2264">
        <v>2</v>
      </c>
      <c r="H2264">
        <v>1</v>
      </c>
      <c r="I2264">
        <v>3</v>
      </c>
      <c r="J2264">
        <v>2</v>
      </c>
    </row>
    <row r="2265" spans="1:10" x14ac:dyDescent="0.25">
      <c r="A2265" t="s">
        <v>6292</v>
      </c>
      <c r="B2265">
        <v>506</v>
      </c>
      <c r="C2265">
        <v>-0.68985744086892931</v>
      </c>
      <c r="D2265">
        <v>-1.0046809678272266</v>
      </c>
      <c r="E2265">
        <v>0.28016639653682796</v>
      </c>
      <c r="F2265">
        <v>-0.97481838336370175</v>
      </c>
      <c r="G2265">
        <v>2</v>
      </c>
      <c r="H2265">
        <v>1</v>
      </c>
      <c r="I2265">
        <v>4</v>
      </c>
      <c r="J2265">
        <v>1</v>
      </c>
    </row>
    <row r="2266" spans="1:10" x14ac:dyDescent="0.25">
      <c r="A2266" t="s">
        <v>6293</v>
      </c>
      <c r="B2266">
        <v>783</v>
      </c>
      <c r="C2266">
        <v>-0.42536919882970303</v>
      </c>
      <c r="D2266">
        <v>-0.38527078229278355</v>
      </c>
      <c r="E2266">
        <v>0.53599066679377583</v>
      </c>
      <c r="F2266">
        <v>-0.9115314483458915</v>
      </c>
      <c r="G2266">
        <v>3</v>
      </c>
      <c r="H2266">
        <v>3</v>
      </c>
      <c r="I2266">
        <v>4</v>
      </c>
      <c r="J2266">
        <v>1</v>
      </c>
    </row>
    <row r="2267" spans="1:10" x14ac:dyDescent="0.25">
      <c r="A2267" t="s">
        <v>6294</v>
      </c>
      <c r="B2267">
        <v>961</v>
      </c>
      <c r="C2267">
        <v>2.8633541761029595</v>
      </c>
      <c r="D2267">
        <v>0.72144596183615839</v>
      </c>
      <c r="E2267">
        <v>1.1354189010962989</v>
      </c>
      <c r="F2267">
        <v>-0.12117015440331497</v>
      </c>
      <c r="G2267">
        <v>5</v>
      </c>
      <c r="H2267">
        <v>5</v>
      </c>
      <c r="I2267">
        <v>5</v>
      </c>
      <c r="J2267">
        <v>3</v>
      </c>
    </row>
    <row r="2268" spans="1:10" x14ac:dyDescent="0.25">
      <c r="A2268" t="s">
        <v>6295</v>
      </c>
      <c r="B2268">
        <v>627</v>
      </c>
      <c r="C2268">
        <v>-0.22322049768137592</v>
      </c>
      <c r="D2268">
        <v>-0.77922790709110679</v>
      </c>
      <c r="E2268">
        <v>-0.36671504941823035</v>
      </c>
      <c r="F2268">
        <v>-0.5770518392519457</v>
      </c>
      <c r="G2268">
        <v>3</v>
      </c>
      <c r="H2268">
        <v>2</v>
      </c>
      <c r="I2268">
        <v>2</v>
      </c>
      <c r="J2268">
        <v>2</v>
      </c>
    </row>
    <row r="2269" spans="1:10" x14ac:dyDescent="0.25">
      <c r="A2269" t="s">
        <v>6296</v>
      </c>
      <c r="B2269">
        <v>1113</v>
      </c>
      <c r="C2269">
        <v>-0.45135240609151078</v>
      </c>
      <c r="D2269">
        <v>-1.0121684869703669</v>
      </c>
      <c r="E2269">
        <v>0.49944271581778726</v>
      </c>
      <c r="F2269">
        <v>-0.47822272720818637</v>
      </c>
      <c r="G2269">
        <v>3</v>
      </c>
      <c r="H2269">
        <v>1</v>
      </c>
      <c r="I2269">
        <v>4</v>
      </c>
      <c r="J2269">
        <v>3</v>
      </c>
    </row>
    <row r="2270" spans="1:10" x14ac:dyDescent="0.25">
      <c r="A2270" t="s">
        <v>6297</v>
      </c>
      <c r="B2270">
        <v>249</v>
      </c>
      <c r="C2270">
        <v>-0.39018868612096841</v>
      </c>
      <c r="D2270">
        <v>-1.1090689398398765</v>
      </c>
      <c r="E2270">
        <v>0.31400553900204081</v>
      </c>
      <c r="F2270">
        <v>-1.2155109470928709</v>
      </c>
      <c r="G2270">
        <v>3</v>
      </c>
      <c r="H2270">
        <v>1</v>
      </c>
      <c r="I2270">
        <v>4</v>
      </c>
      <c r="J2270">
        <v>1</v>
      </c>
    </row>
    <row r="2271" spans="1:10" x14ac:dyDescent="0.25">
      <c r="A2271" t="s">
        <v>6298</v>
      </c>
      <c r="B2271">
        <v>359</v>
      </c>
      <c r="C2271">
        <v>0.25511052195351369</v>
      </c>
      <c r="D2271">
        <v>-0.6055632482717338</v>
      </c>
      <c r="E2271">
        <v>-2.4039527369071374</v>
      </c>
      <c r="F2271">
        <v>-0.36744612804453819</v>
      </c>
      <c r="G2271">
        <v>4</v>
      </c>
      <c r="H2271">
        <v>2</v>
      </c>
      <c r="I2271">
        <v>1</v>
      </c>
      <c r="J2271">
        <v>3</v>
      </c>
    </row>
    <row r="2272" spans="1:10" x14ac:dyDescent="0.25">
      <c r="A2272" t="s">
        <v>6299</v>
      </c>
      <c r="B2272">
        <v>31</v>
      </c>
      <c r="C2272">
        <v>0.64506594916430982</v>
      </c>
      <c r="D2272">
        <v>-0.63545960786870415</v>
      </c>
      <c r="E2272">
        <v>-2.1075913139411004</v>
      </c>
      <c r="F2272">
        <v>-0.55512055401444849</v>
      </c>
      <c r="G2272">
        <v>4</v>
      </c>
      <c r="H2272">
        <v>2</v>
      </c>
      <c r="I2272">
        <v>1</v>
      </c>
      <c r="J2272">
        <v>2</v>
      </c>
    </row>
    <row r="2273" spans="1:10" x14ac:dyDescent="0.25">
      <c r="A2273" t="s">
        <v>6300</v>
      </c>
      <c r="B2273">
        <v>400</v>
      </c>
      <c r="C2273">
        <v>9.5279992598822139E-2</v>
      </c>
      <c r="D2273">
        <v>-0.30252802342954066</v>
      </c>
      <c r="E2273">
        <v>-0.82924081160879415</v>
      </c>
      <c r="F2273">
        <v>-0.86130106214991908</v>
      </c>
      <c r="G2273">
        <v>4</v>
      </c>
      <c r="H2273">
        <v>3</v>
      </c>
      <c r="I2273">
        <v>1</v>
      </c>
      <c r="J2273">
        <v>1</v>
      </c>
    </row>
    <row r="2274" spans="1:10" x14ac:dyDescent="0.25">
      <c r="A2274" t="s">
        <v>6301</v>
      </c>
      <c r="B2274">
        <v>591</v>
      </c>
      <c r="C2274">
        <v>1.4430540509264973</v>
      </c>
      <c r="D2274">
        <v>-0.9868911470408871</v>
      </c>
      <c r="E2274">
        <v>-2.6462204734556098</v>
      </c>
      <c r="F2274">
        <v>-0.62292034134225371</v>
      </c>
      <c r="G2274">
        <v>5</v>
      </c>
      <c r="H2274">
        <v>1</v>
      </c>
      <c r="I2274">
        <v>1</v>
      </c>
      <c r="J2274">
        <v>2</v>
      </c>
    </row>
    <row r="2275" spans="1:10" x14ac:dyDescent="0.25">
      <c r="A2275" t="s">
        <v>6302</v>
      </c>
      <c r="B2275">
        <v>0</v>
      </c>
      <c r="C2275">
        <v>0.64506594916430982</v>
      </c>
      <c r="D2275">
        <v>-0.63545960786870415</v>
      </c>
      <c r="E2275">
        <v>-2.1075913139411004</v>
      </c>
      <c r="F2275">
        <v>-0.55512055401444849</v>
      </c>
      <c r="G2275">
        <v>4</v>
      </c>
      <c r="H2275">
        <v>2</v>
      </c>
      <c r="I2275">
        <v>1</v>
      </c>
      <c r="J2275">
        <v>2</v>
      </c>
    </row>
    <row r="2276" spans="1:10" x14ac:dyDescent="0.25">
      <c r="A2276" t="s">
        <v>6303</v>
      </c>
      <c r="B2276">
        <v>940</v>
      </c>
      <c r="C2276">
        <v>-0.68448043005302106</v>
      </c>
      <c r="D2276">
        <v>-1.2459115561758689</v>
      </c>
      <c r="E2276">
        <v>-0.17932115110959526</v>
      </c>
      <c r="F2276">
        <v>-1.1175136614979937</v>
      </c>
      <c r="G2276">
        <v>2</v>
      </c>
      <c r="H2276">
        <v>1</v>
      </c>
      <c r="I2276">
        <v>3</v>
      </c>
      <c r="J2276">
        <v>1</v>
      </c>
    </row>
    <row r="2277" spans="1:10" x14ac:dyDescent="0.25">
      <c r="A2277" t="s">
        <v>6304</v>
      </c>
      <c r="B2277">
        <v>1098</v>
      </c>
      <c r="C2277">
        <v>-0.73005061548370875</v>
      </c>
      <c r="D2277">
        <v>-1.2533878883947001</v>
      </c>
      <c r="E2277">
        <v>1.3286744069226177</v>
      </c>
      <c r="F2277">
        <v>-0.96760048391863773</v>
      </c>
      <c r="G2277">
        <v>2</v>
      </c>
      <c r="H2277">
        <v>1</v>
      </c>
      <c r="I2277">
        <v>5</v>
      </c>
      <c r="J2277">
        <v>1</v>
      </c>
    </row>
    <row r="2278" spans="1:10" x14ac:dyDescent="0.25">
      <c r="A2278" t="s">
        <v>6305</v>
      </c>
      <c r="B2278">
        <v>644</v>
      </c>
      <c r="C2278">
        <v>-6.099858940740216E-2</v>
      </c>
      <c r="D2278">
        <v>-1.4692602544729076</v>
      </c>
      <c r="E2278">
        <v>1.9580365384295078</v>
      </c>
      <c r="F2278">
        <v>-1.1696031151600894</v>
      </c>
      <c r="G2278">
        <v>3</v>
      </c>
      <c r="H2278">
        <v>1</v>
      </c>
      <c r="I2278">
        <v>5</v>
      </c>
      <c r="J2278">
        <v>1</v>
      </c>
    </row>
    <row r="2279" spans="1:10" x14ac:dyDescent="0.25">
      <c r="A2279" t="s">
        <v>6306</v>
      </c>
      <c r="B2279">
        <v>856</v>
      </c>
      <c r="C2279">
        <v>-0.21446616456689263</v>
      </c>
      <c r="D2279">
        <v>-6.4405816101082994E-2</v>
      </c>
      <c r="E2279">
        <v>1.2951540714037746</v>
      </c>
      <c r="F2279">
        <v>-1.4613869127537555</v>
      </c>
      <c r="G2279">
        <v>3</v>
      </c>
      <c r="H2279">
        <v>3</v>
      </c>
      <c r="I2279">
        <v>5</v>
      </c>
      <c r="J2279">
        <v>1</v>
      </c>
    </row>
    <row r="2280" spans="1:10" x14ac:dyDescent="0.25">
      <c r="A2280" t="s">
        <v>6307</v>
      </c>
      <c r="B2280">
        <v>430</v>
      </c>
      <c r="C2280">
        <v>-6.6931334560960065E-2</v>
      </c>
      <c r="D2280">
        <v>-5.1188679473181675E-3</v>
      </c>
      <c r="E2280">
        <v>0.45854134260816098</v>
      </c>
      <c r="F2280">
        <v>-1.6446787907631553</v>
      </c>
      <c r="G2280">
        <v>3</v>
      </c>
      <c r="H2280">
        <v>3</v>
      </c>
      <c r="I2280">
        <v>4</v>
      </c>
      <c r="J2280">
        <v>1</v>
      </c>
    </row>
    <row r="2281" spans="1:10" x14ac:dyDescent="0.25">
      <c r="A2281" t="s">
        <v>6308</v>
      </c>
      <c r="B2281">
        <v>671</v>
      </c>
      <c r="C2281">
        <v>-0.18360372094899369</v>
      </c>
      <c r="D2281">
        <v>-0.14437214721691041</v>
      </c>
      <c r="E2281">
        <v>6.53393926736551E-2</v>
      </c>
      <c r="F2281">
        <v>-0.84553818635632538</v>
      </c>
      <c r="G2281">
        <v>3</v>
      </c>
      <c r="H2281">
        <v>3</v>
      </c>
      <c r="I2281">
        <v>4</v>
      </c>
      <c r="J2281">
        <v>2</v>
      </c>
    </row>
    <row r="2282" spans="1:10" x14ac:dyDescent="0.25">
      <c r="A2282" t="s">
        <v>6309</v>
      </c>
      <c r="B2282">
        <v>652</v>
      </c>
      <c r="C2282">
        <v>-0.49275810047199875</v>
      </c>
      <c r="D2282">
        <v>-0.79337153738058042</v>
      </c>
      <c r="E2282">
        <v>2.30253486470967E-2</v>
      </c>
      <c r="F2282">
        <v>-0.80735162951709871</v>
      </c>
      <c r="G2282">
        <v>2</v>
      </c>
      <c r="H2282">
        <v>2</v>
      </c>
      <c r="I2282">
        <v>3</v>
      </c>
      <c r="J2282">
        <v>2</v>
      </c>
    </row>
    <row r="2283" spans="1:10" x14ac:dyDescent="0.25">
      <c r="A2283" t="s">
        <v>6310</v>
      </c>
      <c r="B2283">
        <v>1074</v>
      </c>
      <c r="C2283">
        <v>-0.93596166431856287</v>
      </c>
      <c r="D2283">
        <v>-0.91502684344846208</v>
      </c>
      <c r="E2283">
        <v>-0.49748187846530689</v>
      </c>
      <c r="F2283">
        <v>-1.0416624874057094</v>
      </c>
      <c r="G2283">
        <v>1</v>
      </c>
      <c r="H2283">
        <v>1</v>
      </c>
      <c r="I2283">
        <v>2</v>
      </c>
      <c r="J2283">
        <v>1</v>
      </c>
    </row>
    <row r="2284" spans="1:10" x14ac:dyDescent="0.25">
      <c r="A2284" t="s">
        <v>6311</v>
      </c>
      <c r="B2284">
        <v>986</v>
      </c>
      <c r="C2284">
        <v>-0.85860030141665211</v>
      </c>
      <c r="D2284">
        <v>-0.71980765234935262</v>
      </c>
      <c r="E2284">
        <v>-0.35733330111850997</v>
      </c>
      <c r="F2284">
        <v>-0.85770620073116466</v>
      </c>
      <c r="G2284">
        <v>1</v>
      </c>
      <c r="H2284">
        <v>2</v>
      </c>
      <c r="I2284">
        <v>2</v>
      </c>
      <c r="J2284">
        <v>2</v>
      </c>
    </row>
    <row r="2285" spans="1:10" x14ac:dyDescent="0.25">
      <c r="A2285" t="s">
        <v>6312</v>
      </c>
      <c r="B2285">
        <v>554</v>
      </c>
      <c r="C2285">
        <v>-0.90676371005094292</v>
      </c>
      <c r="D2285">
        <v>-0.33994579328484414</v>
      </c>
      <c r="E2285">
        <v>-0.37930356151148703</v>
      </c>
      <c r="F2285">
        <v>-1.0676053115313664</v>
      </c>
      <c r="G2285">
        <v>1</v>
      </c>
      <c r="H2285">
        <v>3</v>
      </c>
      <c r="I2285">
        <v>2</v>
      </c>
      <c r="J2285">
        <v>1</v>
      </c>
    </row>
    <row r="2286" spans="1:10" x14ac:dyDescent="0.25">
      <c r="A2286" t="s">
        <v>6313</v>
      </c>
      <c r="B2286">
        <v>747</v>
      </c>
      <c r="C2286">
        <v>-0.41466935437111918</v>
      </c>
      <c r="D2286">
        <v>-0.33919411575948821</v>
      </c>
      <c r="E2286">
        <v>-0.56320034815181352</v>
      </c>
      <c r="F2286">
        <v>-1.0426833980484764</v>
      </c>
      <c r="G2286">
        <v>3</v>
      </c>
      <c r="H2286">
        <v>3</v>
      </c>
      <c r="I2286">
        <v>2</v>
      </c>
      <c r="J2286">
        <v>1</v>
      </c>
    </row>
    <row r="2287" spans="1:10" x14ac:dyDescent="0.25">
      <c r="A2287" t="s">
        <v>6314</v>
      </c>
      <c r="B2287">
        <v>465</v>
      </c>
      <c r="C2287">
        <v>-1.9284952075388204E-2</v>
      </c>
      <c r="D2287">
        <v>-0.79942636003932699</v>
      </c>
      <c r="E2287">
        <v>0.68816196407518493</v>
      </c>
      <c r="F2287">
        <v>-0.97282246021683294</v>
      </c>
      <c r="G2287">
        <v>4</v>
      </c>
      <c r="H2287">
        <v>2</v>
      </c>
      <c r="I2287">
        <v>5</v>
      </c>
      <c r="J2287">
        <v>1</v>
      </c>
    </row>
    <row r="2288" spans="1:10" x14ac:dyDescent="0.25">
      <c r="A2288" t="s">
        <v>6315</v>
      </c>
      <c r="B2288">
        <v>1115</v>
      </c>
      <c r="C2288">
        <v>-0.59311953947806628</v>
      </c>
      <c r="D2288">
        <v>-0.883213485269571</v>
      </c>
      <c r="E2288">
        <v>-0.10977020156411225</v>
      </c>
      <c r="F2288">
        <v>-1.0845900106000788</v>
      </c>
      <c r="G2288">
        <v>2</v>
      </c>
      <c r="H2288">
        <v>1</v>
      </c>
      <c r="I2288">
        <v>3</v>
      </c>
      <c r="J2288">
        <v>1</v>
      </c>
    </row>
    <row r="2289" spans="1:10" x14ac:dyDescent="0.25">
      <c r="A2289" t="s">
        <v>6316</v>
      </c>
      <c r="B2289">
        <v>637</v>
      </c>
      <c r="C2289">
        <v>-0.77353338772102154</v>
      </c>
      <c r="D2289">
        <v>-9.7650460817207754E-2</v>
      </c>
      <c r="E2289">
        <v>-0.35953308250760035</v>
      </c>
      <c r="F2289">
        <v>-1.040533702407834</v>
      </c>
      <c r="G2289">
        <v>2</v>
      </c>
      <c r="H2289">
        <v>3</v>
      </c>
      <c r="I2289">
        <v>2</v>
      </c>
      <c r="J2289">
        <v>1</v>
      </c>
    </row>
    <row r="2290" spans="1:10" x14ac:dyDescent="0.25">
      <c r="A2290" t="s">
        <v>6317</v>
      </c>
      <c r="B2290">
        <v>598</v>
      </c>
      <c r="C2290">
        <v>-0.82361723057764358</v>
      </c>
      <c r="D2290">
        <v>-0.24122209380263698</v>
      </c>
      <c r="E2290">
        <v>5.6150723583742491E-2</v>
      </c>
      <c r="F2290">
        <v>-0.74029513905478184</v>
      </c>
      <c r="G2290">
        <v>1</v>
      </c>
      <c r="H2290">
        <v>3</v>
      </c>
      <c r="I2290">
        <v>3</v>
      </c>
      <c r="J2290">
        <v>2</v>
      </c>
    </row>
    <row r="2291" spans="1:10" x14ac:dyDescent="0.25">
      <c r="A2291" t="s">
        <v>6318</v>
      </c>
      <c r="B2291">
        <v>660</v>
      </c>
      <c r="C2291">
        <v>-0.88642437751153214</v>
      </c>
      <c r="D2291">
        <v>-0.67076861735888915</v>
      </c>
      <c r="E2291">
        <v>-0.32361083612947023</v>
      </c>
      <c r="F2291">
        <v>-0.76539956123778108</v>
      </c>
      <c r="G2291">
        <v>1</v>
      </c>
      <c r="H2291">
        <v>2</v>
      </c>
      <c r="I2291">
        <v>2</v>
      </c>
      <c r="J2291">
        <v>2</v>
      </c>
    </row>
    <row r="2292" spans="1:10" x14ac:dyDescent="0.25">
      <c r="A2292" t="s">
        <v>6319</v>
      </c>
      <c r="B2292">
        <v>682</v>
      </c>
      <c r="C2292">
        <v>-0.76985081755918006</v>
      </c>
      <c r="D2292">
        <v>-0.35918151280353067</v>
      </c>
      <c r="E2292">
        <v>-0.4402003959647115</v>
      </c>
      <c r="F2292">
        <v>-1.1612583269966694</v>
      </c>
      <c r="G2292">
        <v>2</v>
      </c>
      <c r="H2292">
        <v>3</v>
      </c>
      <c r="I2292">
        <v>2</v>
      </c>
      <c r="J2292">
        <v>1</v>
      </c>
    </row>
    <row r="2293" spans="1:10" x14ac:dyDescent="0.25">
      <c r="A2293" t="s">
        <v>6320</v>
      </c>
      <c r="B2293">
        <v>671</v>
      </c>
      <c r="C2293">
        <v>-0.92991693390042507</v>
      </c>
      <c r="D2293">
        <v>-0.66939931064239866</v>
      </c>
      <c r="E2293">
        <v>-0.51608483326595456</v>
      </c>
      <c r="F2293">
        <v>-0.95656281516640895</v>
      </c>
      <c r="G2293">
        <v>1</v>
      </c>
      <c r="H2293">
        <v>2</v>
      </c>
      <c r="I2293">
        <v>2</v>
      </c>
      <c r="J2293">
        <v>1</v>
      </c>
    </row>
    <row r="2294" spans="1:10" x14ac:dyDescent="0.25">
      <c r="A2294" t="s">
        <v>6321</v>
      </c>
      <c r="B2294">
        <v>775</v>
      </c>
      <c r="C2294">
        <v>-0.59510307049032618</v>
      </c>
      <c r="D2294">
        <v>-0.23339468101075839</v>
      </c>
      <c r="E2294">
        <v>8.6153071656748778E-2</v>
      </c>
      <c r="F2294">
        <v>-1.2037559972598706</v>
      </c>
      <c r="G2294">
        <v>2</v>
      </c>
      <c r="H2294">
        <v>3</v>
      </c>
      <c r="I2294">
        <v>4</v>
      </c>
      <c r="J2294">
        <v>1</v>
      </c>
    </row>
    <row r="2295" spans="1:10" x14ac:dyDescent="0.25">
      <c r="A2295" t="s">
        <v>6322</v>
      </c>
      <c r="B2295">
        <v>630</v>
      </c>
      <c r="C2295">
        <v>-0.69405772285976752</v>
      </c>
      <c r="D2295">
        <v>8.9244590881821489E-2</v>
      </c>
      <c r="E2295">
        <v>0.17489918644601574</v>
      </c>
      <c r="F2295">
        <v>-1.0138131466307372</v>
      </c>
      <c r="G2295">
        <v>2</v>
      </c>
      <c r="H2295">
        <v>4</v>
      </c>
      <c r="I2295">
        <v>4</v>
      </c>
      <c r="J2295">
        <v>1</v>
      </c>
    </row>
    <row r="2296" spans="1:10" x14ac:dyDescent="0.25">
      <c r="A2296" t="s">
        <v>6323</v>
      </c>
      <c r="B2296">
        <v>430</v>
      </c>
      <c r="C2296">
        <v>-0.25557021059203411</v>
      </c>
      <c r="D2296">
        <v>-2.4963017233933446E-2</v>
      </c>
      <c r="E2296">
        <v>-0.38945618502028079</v>
      </c>
      <c r="F2296">
        <v>-1.1629549340548848</v>
      </c>
      <c r="G2296">
        <v>3</v>
      </c>
      <c r="H2296">
        <v>3</v>
      </c>
      <c r="I2296">
        <v>2</v>
      </c>
      <c r="J2296">
        <v>1</v>
      </c>
    </row>
    <row r="2297" spans="1:10" x14ac:dyDescent="0.25">
      <c r="A2297" t="s">
        <v>6324</v>
      </c>
      <c r="B2297">
        <v>644</v>
      </c>
      <c r="C2297">
        <v>-0.57772687818094082</v>
      </c>
      <c r="D2297">
        <v>-0.90182812671932222</v>
      </c>
      <c r="E2297">
        <v>4.586362497199116E-2</v>
      </c>
      <c r="F2297">
        <v>-1.4260443811420873</v>
      </c>
      <c r="G2297">
        <v>2</v>
      </c>
      <c r="H2297">
        <v>1</v>
      </c>
      <c r="I2297">
        <v>3</v>
      </c>
      <c r="J2297">
        <v>1</v>
      </c>
    </row>
    <row r="2298" spans="1:10" x14ac:dyDescent="0.25">
      <c r="A2298" t="s">
        <v>6325</v>
      </c>
      <c r="B2298">
        <v>647</v>
      </c>
      <c r="C2298">
        <v>-0.52056700778915432</v>
      </c>
      <c r="D2298">
        <v>-0.79912592971612639</v>
      </c>
      <c r="E2298">
        <v>0.15548634908249021</v>
      </c>
      <c r="F2298">
        <v>-0.81925086241487088</v>
      </c>
      <c r="G2298">
        <v>2</v>
      </c>
      <c r="H2298">
        <v>2</v>
      </c>
      <c r="I2298">
        <v>4</v>
      </c>
      <c r="J2298">
        <v>2</v>
      </c>
    </row>
    <row r="2299" spans="1:10" x14ac:dyDescent="0.25">
      <c r="A2299" t="s">
        <v>6326</v>
      </c>
      <c r="B2299">
        <v>705</v>
      </c>
      <c r="C2299">
        <v>-0.56851251256961011</v>
      </c>
      <c r="D2299">
        <v>-1.1481057795443994</v>
      </c>
      <c r="E2299">
        <v>-0.26429912971189462</v>
      </c>
      <c r="F2299">
        <v>-0.76702826235538935</v>
      </c>
      <c r="G2299">
        <v>2</v>
      </c>
      <c r="H2299">
        <v>1</v>
      </c>
      <c r="I2299">
        <v>3</v>
      </c>
      <c r="J2299">
        <v>2</v>
      </c>
    </row>
    <row r="2300" spans="1:10" x14ac:dyDescent="0.25">
      <c r="A2300" t="s">
        <v>6327</v>
      </c>
      <c r="B2300">
        <v>1054</v>
      </c>
      <c r="C2300">
        <v>-0.78627218956430334</v>
      </c>
      <c r="D2300">
        <v>-0.72125570649493786</v>
      </c>
      <c r="E2300">
        <v>-0.16288164260201488</v>
      </c>
      <c r="F2300">
        <v>-0.75576299830346583</v>
      </c>
      <c r="G2300">
        <v>2</v>
      </c>
      <c r="H2300">
        <v>2</v>
      </c>
      <c r="I2300">
        <v>3</v>
      </c>
      <c r="J2300">
        <v>2</v>
      </c>
    </row>
    <row r="2301" spans="1:10" x14ac:dyDescent="0.25">
      <c r="A2301" t="s">
        <v>6328</v>
      </c>
      <c r="B2301">
        <v>579</v>
      </c>
      <c r="C2301">
        <v>0.3083259318978413</v>
      </c>
      <c r="D2301">
        <v>-1.908891839878217E-2</v>
      </c>
      <c r="E2301">
        <v>1.349575533522269</v>
      </c>
      <c r="F2301">
        <v>-1.0879818814696407</v>
      </c>
      <c r="G2301">
        <v>4</v>
      </c>
      <c r="H2301">
        <v>3</v>
      </c>
      <c r="I2301">
        <v>5</v>
      </c>
      <c r="J2301">
        <v>1</v>
      </c>
    </row>
    <row r="2302" spans="1:10" x14ac:dyDescent="0.25">
      <c r="A2302" t="s">
        <v>6329</v>
      </c>
      <c r="B2302">
        <v>440</v>
      </c>
      <c r="C2302">
        <v>-0.36332504203387694</v>
      </c>
      <c r="D2302">
        <v>0.20079673084226321</v>
      </c>
      <c r="E2302">
        <v>1.3345028069604012</v>
      </c>
      <c r="F2302">
        <v>-0.93649030556222046</v>
      </c>
      <c r="G2302">
        <v>3</v>
      </c>
      <c r="H2302">
        <v>4</v>
      </c>
      <c r="I2302">
        <v>5</v>
      </c>
      <c r="J2302">
        <v>1</v>
      </c>
    </row>
    <row r="2303" spans="1:10" x14ac:dyDescent="0.25">
      <c r="A2303" t="s">
        <v>6330</v>
      </c>
      <c r="B2303">
        <v>0</v>
      </c>
    </row>
    <row r="2304" spans="1:10" x14ac:dyDescent="0.25">
      <c r="A2304" t="s">
        <v>6331</v>
      </c>
      <c r="B2304">
        <v>957</v>
      </c>
      <c r="C2304">
        <v>1.9490220035668977</v>
      </c>
      <c r="D2304">
        <v>-0.9797813321247002</v>
      </c>
      <c r="E2304">
        <v>1.6663059934735913</v>
      </c>
      <c r="F2304">
        <v>-0.50204664087484108</v>
      </c>
      <c r="G2304">
        <v>5</v>
      </c>
      <c r="H2304">
        <v>1</v>
      </c>
      <c r="I2304">
        <v>5</v>
      </c>
      <c r="J2304">
        <v>2</v>
      </c>
    </row>
    <row r="2305" spans="1:10" x14ac:dyDescent="0.25">
      <c r="A2305" t="s">
        <v>6332</v>
      </c>
      <c r="B2305">
        <v>4676</v>
      </c>
      <c r="C2305">
        <v>-0.31099676480046423</v>
      </c>
      <c r="D2305">
        <v>-0.76413251309452479</v>
      </c>
      <c r="E2305">
        <v>0.26313551118412659</v>
      </c>
      <c r="F2305">
        <v>-9.3683016886632747E-2</v>
      </c>
      <c r="G2305">
        <v>3</v>
      </c>
      <c r="H2305">
        <v>2</v>
      </c>
      <c r="I2305">
        <v>4</v>
      </c>
      <c r="J2305">
        <v>3</v>
      </c>
    </row>
    <row r="2306" spans="1:10" x14ac:dyDescent="0.25">
      <c r="A2306" t="s">
        <v>6333</v>
      </c>
      <c r="B2306">
        <v>1552</v>
      </c>
      <c r="C2306">
        <v>-0.37734496695273889</v>
      </c>
      <c r="D2306">
        <v>-1.3682530743971757</v>
      </c>
      <c r="E2306">
        <v>-1.0532910095906287</v>
      </c>
      <c r="F2306">
        <v>0.1379604939330428</v>
      </c>
      <c r="G2306">
        <v>3</v>
      </c>
      <c r="H2306">
        <v>1</v>
      </c>
      <c r="I2306">
        <v>1</v>
      </c>
      <c r="J2306">
        <v>4</v>
      </c>
    </row>
    <row r="2307" spans="1:10" x14ac:dyDescent="0.25">
      <c r="A2307" t="s">
        <v>6334</v>
      </c>
      <c r="B2307">
        <v>4448</v>
      </c>
      <c r="C2307">
        <v>-0.69626348934300375</v>
      </c>
      <c r="D2307">
        <v>-1.0425224351361551</v>
      </c>
      <c r="E2307">
        <v>-1.0498166709715244</v>
      </c>
      <c r="F2307">
        <v>-0.28580530150959399</v>
      </c>
      <c r="G2307">
        <v>2</v>
      </c>
      <c r="H2307">
        <v>1</v>
      </c>
      <c r="I2307">
        <v>1</v>
      </c>
      <c r="J2307">
        <v>3</v>
      </c>
    </row>
    <row r="2308" spans="1:10" x14ac:dyDescent="0.25">
      <c r="A2308" t="s">
        <v>6335</v>
      </c>
      <c r="B2308">
        <v>543</v>
      </c>
      <c r="C2308">
        <v>-0.97773236063834712</v>
      </c>
      <c r="D2308">
        <v>-0.97369983573550711</v>
      </c>
      <c r="E2308">
        <v>-0.61143427064877498</v>
      </c>
      <c r="F2308">
        <v>-0.82925969213047401</v>
      </c>
      <c r="G2308">
        <v>1</v>
      </c>
      <c r="H2308">
        <v>1</v>
      </c>
      <c r="I2308">
        <v>2</v>
      </c>
      <c r="J2308">
        <v>2</v>
      </c>
    </row>
    <row r="2309" spans="1:10" x14ac:dyDescent="0.25">
      <c r="A2309" t="s">
        <v>6336</v>
      </c>
      <c r="B2309">
        <v>1519</v>
      </c>
      <c r="C2309">
        <v>1.4939931872903542</v>
      </c>
      <c r="D2309">
        <v>-0.99404102461215604</v>
      </c>
      <c r="E2309">
        <v>2.8487930920402098</v>
      </c>
      <c r="F2309">
        <v>-0.56514946113226605</v>
      </c>
      <c r="G2309">
        <v>5</v>
      </c>
      <c r="H2309">
        <v>1</v>
      </c>
      <c r="I2309">
        <v>5</v>
      </c>
      <c r="J2309">
        <v>2</v>
      </c>
    </row>
    <row r="2310" spans="1:10" x14ac:dyDescent="0.25">
      <c r="A2310" t="s">
        <v>6337</v>
      </c>
      <c r="B2310">
        <v>677</v>
      </c>
      <c r="C2310">
        <v>0.13344911535951082</v>
      </c>
      <c r="D2310">
        <v>-0.34365547667181884</v>
      </c>
      <c r="E2310">
        <v>-1.3246383262703345</v>
      </c>
      <c r="F2310">
        <v>0.60098283006636699</v>
      </c>
      <c r="G2310">
        <v>4</v>
      </c>
      <c r="H2310">
        <v>3</v>
      </c>
      <c r="I2310">
        <v>1</v>
      </c>
      <c r="J2310">
        <v>4</v>
      </c>
    </row>
    <row r="2311" spans="1:10" x14ac:dyDescent="0.25">
      <c r="A2311" t="s">
        <v>6338</v>
      </c>
      <c r="B2311">
        <v>1548</v>
      </c>
      <c r="C2311">
        <v>1.1439889595720969</v>
      </c>
      <c r="D2311">
        <v>-0.49536443227038862</v>
      </c>
      <c r="E2311">
        <v>1.5815227246192254</v>
      </c>
      <c r="F2311">
        <v>-0.22273136700437285</v>
      </c>
      <c r="G2311">
        <v>5</v>
      </c>
      <c r="H2311">
        <v>2</v>
      </c>
      <c r="I2311">
        <v>5</v>
      </c>
      <c r="J2311">
        <v>3</v>
      </c>
    </row>
    <row r="2312" spans="1:10" x14ac:dyDescent="0.25">
      <c r="A2312" t="s">
        <v>6339</v>
      </c>
      <c r="B2312">
        <v>663</v>
      </c>
      <c r="C2312">
        <v>2.6434529392323611</v>
      </c>
      <c r="D2312">
        <v>0.58204345355511733</v>
      </c>
      <c r="E2312">
        <v>0.65011646984432436</v>
      </c>
      <c r="F2312">
        <v>-0.51352151253916567</v>
      </c>
      <c r="G2312">
        <v>5</v>
      </c>
      <c r="H2312">
        <v>4</v>
      </c>
      <c r="I2312">
        <v>5</v>
      </c>
      <c r="J2312">
        <v>2</v>
      </c>
    </row>
    <row r="2313" spans="1:10" x14ac:dyDescent="0.25">
      <c r="A2313" t="s">
        <v>6340</v>
      </c>
      <c r="B2313">
        <v>921</v>
      </c>
      <c r="C2313">
        <v>0.18335727262170767</v>
      </c>
      <c r="D2313">
        <v>-6.0279469191925922E-2</v>
      </c>
      <c r="E2313">
        <v>-9.3651349408623172E-2</v>
      </c>
      <c r="F2313">
        <v>-0.54021782347488345</v>
      </c>
      <c r="G2313">
        <v>4</v>
      </c>
      <c r="H2313">
        <v>3</v>
      </c>
      <c r="I2313">
        <v>3</v>
      </c>
      <c r="J2313">
        <v>2</v>
      </c>
    </row>
    <row r="2314" spans="1:10" x14ac:dyDescent="0.25">
      <c r="A2314" t="s">
        <v>6341</v>
      </c>
      <c r="B2314">
        <v>690</v>
      </c>
      <c r="C2314">
        <v>-0.35762602922294401</v>
      </c>
      <c r="D2314">
        <v>-1.2505557944302388</v>
      </c>
      <c r="E2314">
        <v>-0.34696165421720104</v>
      </c>
      <c r="F2314">
        <v>-0.46509730911520109</v>
      </c>
      <c r="G2314">
        <v>3</v>
      </c>
      <c r="H2314">
        <v>1</v>
      </c>
      <c r="I2314">
        <v>2</v>
      </c>
      <c r="J2314">
        <v>3</v>
      </c>
    </row>
    <row r="2315" spans="1:10" x14ac:dyDescent="0.25">
      <c r="A2315" t="s">
        <v>6342</v>
      </c>
      <c r="B2315">
        <v>4665</v>
      </c>
      <c r="C2315">
        <v>7.4430127517255945E-2</v>
      </c>
      <c r="D2315">
        <v>-0.79777136336563015</v>
      </c>
      <c r="E2315">
        <v>-1.613145935290162</v>
      </c>
      <c r="F2315">
        <v>0.36555151910337041</v>
      </c>
      <c r="G2315">
        <v>4</v>
      </c>
      <c r="H2315">
        <v>2</v>
      </c>
      <c r="I2315">
        <v>1</v>
      </c>
      <c r="J2315">
        <v>4</v>
      </c>
    </row>
    <row r="2316" spans="1:10" x14ac:dyDescent="0.25">
      <c r="A2316" t="s">
        <v>6343</v>
      </c>
      <c r="B2316">
        <v>653</v>
      </c>
      <c r="C2316">
        <v>3.0375451411409071E-3</v>
      </c>
      <c r="D2316">
        <v>7.6319751452559204E-2</v>
      </c>
      <c r="E2316">
        <v>2.0427719205203911</v>
      </c>
      <c r="F2316">
        <v>-1.1083356440819059</v>
      </c>
      <c r="G2316">
        <v>4</v>
      </c>
      <c r="H2316">
        <v>4</v>
      </c>
      <c r="I2316">
        <v>5</v>
      </c>
      <c r="J2316">
        <v>1</v>
      </c>
    </row>
    <row r="2317" spans="1:10" x14ac:dyDescent="0.25">
      <c r="A2317" t="s">
        <v>6344</v>
      </c>
      <c r="B2317">
        <v>807</v>
      </c>
      <c r="C2317">
        <v>0.19800295566815995</v>
      </c>
      <c r="D2317">
        <v>-0.58552487409229004</v>
      </c>
      <c r="E2317">
        <v>1.7280459342528522</v>
      </c>
      <c r="F2317">
        <v>-1.1879701805709721</v>
      </c>
      <c r="G2317">
        <v>4</v>
      </c>
      <c r="H2317">
        <v>2</v>
      </c>
      <c r="I2317">
        <v>5</v>
      </c>
      <c r="J2317">
        <v>1</v>
      </c>
    </row>
    <row r="2318" spans="1:10" x14ac:dyDescent="0.25">
      <c r="A2318" t="s">
        <v>6345</v>
      </c>
      <c r="B2318">
        <v>436</v>
      </c>
      <c r="C2318">
        <v>-3.2580610164240256E-2</v>
      </c>
      <c r="D2318">
        <v>1.4290556921995994</v>
      </c>
      <c r="E2318">
        <v>2.0284005138560479</v>
      </c>
      <c r="F2318">
        <v>-0.82865876246006365</v>
      </c>
      <c r="G2318">
        <v>3</v>
      </c>
      <c r="H2318">
        <v>5</v>
      </c>
      <c r="I2318">
        <v>5</v>
      </c>
      <c r="J2318">
        <v>2</v>
      </c>
    </row>
    <row r="2319" spans="1:10" x14ac:dyDescent="0.25">
      <c r="A2319" t="s">
        <v>6346</v>
      </c>
      <c r="B2319">
        <v>541</v>
      </c>
      <c r="C2319">
        <v>-9.9694579488167831E-2</v>
      </c>
      <c r="D2319">
        <v>1.4636251788256109</v>
      </c>
      <c r="E2319">
        <v>0.84156357037639096</v>
      </c>
      <c r="F2319">
        <v>-0.77434659065747857</v>
      </c>
      <c r="G2319">
        <v>3</v>
      </c>
      <c r="H2319">
        <v>5</v>
      </c>
      <c r="I2319">
        <v>5</v>
      </c>
      <c r="J2319">
        <v>2</v>
      </c>
    </row>
    <row r="2320" spans="1:10" x14ac:dyDescent="0.25">
      <c r="A2320" t="s">
        <v>6347</v>
      </c>
      <c r="B2320">
        <v>449</v>
      </c>
      <c r="C2320">
        <v>-0.13336599093841925</v>
      </c>
      <c r="D2320">
        <v>0.57454474497402896</v>
      </c>
      <c r="E2320">
        <v>0.91272817539903173</v>
      </c>
      <c r="F2320">
        <v>-0.77630187929597627</v>
      </c>
      <c r="G2320">
        <v>3</v>
      </c>
      <c r="H2320">
        <v>4</v>
      </c>
      <c r="I2320">
        <v>5</v>
      </c>
      <c r="J2320">
        <v>2</v>
      </c>
    </row>
    <row r="2321" spans="1:10" x14ac:dyDescent="0.25">
      <c r="A2321" t="s">
        <v>6348</v>
      </c>
      <c r="B2321">
        <v>413</v>
      </c>
      <c r="C2321">
        <v>0.15345117435089448</v>
      </c>
      <c r="D2321">
        <v>-0.32881166841055776</v>
      </c>
      <c r="E2321">
        <v>0.6286614792294164</v>
      </c>
      <c r="F2321">
        <v>-1.3679875026181241</v>
      </c>
      <c r="G2321">
        <v>4</v>
      </c>
      <c r="H2321">
        <v>3</v>
      </c>
      <c r="I2321">
        <v>5</v>
      </c>
      <c r="J2321">
        <v>1</v>
      </c>
    </row>
    <row r="2322" spans="1:10" x14ac:dyDescent="0.25">
      <c r="A2322" t="s">
        <v>6349</v>
      </c>
      <c r="B2322">
        <v>509</v>
      </c>
      <c r="C2322">
        <v>0.27717762927167111</v>
      </c>
      <c r="D2322">
        <v>0.33587488856656583</v>
      </c>
      <c r="E2322">
        <v>0.65117173458283073</v>
      </c>
      <c r="F2322">
        <v>-0.86451280791538432</v>
      </c>
      <c r="G2322">
        <v>4</v>
      </c>
      <c r="H2322">
        <v>4</v>
      </c>
      <c r="I2322">
        <v>5</v>
      </c>
      <c r="J2322">
        <v>1</v>
      </c>
    </row>
    <row r="2323" spans="1:10" x14ac:dyDescent="0.25">
      <c r="A2323" t="s">
        <v>6350</v>
      </c>
      <c r="B2323">
        <v>450</v>
      </c>
      <c r="C2323">
        <v>-0.63439802707591164</v>
      </c>
      <c r="D2323">
        <v>8.8099592726854997E-2</v>
      </c>
      <c r="E2323">
        <v>-2.0601788697061023E-2</v>
      </c>
      <c r="F2323">
        <v>-1.0908031599508006</v>
      </c>
      <c r="G2323">
        <v>2</v>
      </c>
      <c r="H2323">
        <v>4</v>
      </c>
      <c r="I2323">
        <v>3</v>
      </c>
      <c r="J2323">
        <v>1</v>
      </c>
    </row>
    <row r="2324" spans="1:10" x14ac:dyDescent="0.25">
      <c r="A2324" t="s">
        <v>6351</v>
      </c>
      <c r="B2324">
        <v>390</v>
      </c>
      <c r="C2324">
        <v>-0.26604123982151168</v>
      </c>
      <c r="D2324">
        <v>0.18218358534631712</v>
      </c>
      <c r="E2324">
        <v>-0.70038609462380519</v>
      </c>
      <c r="F2324">
        <v>-0.96103858144300547</v>
      </c>
      <c r="G2324">
        <v>3</v>
      </c>
      <c r="H2324">
        <v>4</v>
      </c>
      <c r="I2324">
        <v>2</v>
      </c>
      <c r="J2324">
        <v>1</v>
      </c>
    </row>
    <row r="2325" spans="1:10" x14ac:dyDescent="0.25">
      <c r="A2325" t="s">
        <v>6352</v>
      </c>
      <c r="B2325">
        <v>532</v>
      </c>
      <c r="C2325">
        <v>-0.66357554144962194</v>
      </c>
      <c r="D2325">
        <v>-0.79903502886019306</v>
      </c>
      <c r="E2325">
        <v>0.31086667851021549</v>
      </c>
      <c r="F2325">
        <v>-0.7676696869509666</v>
      </c>
      <c r="G2325">
        <v>2</v>
      </c>
      <c r="H2325">
        <v>2</v>
      </c>
      <c r="I2325">
        <v>4</v>
      </c>
      <c r="J2325">
        <v>2</v>
      </c>
    </row>
    <row r="2326" spans="1:10" x14ac:dyDescent="0.25">
      <c r="A2326" t="s">
        <v>6353</v>
      </c>
      <c r="B2326">
        <v>456</v>
      </c>
      <c r="C2326">
        <v>-0.28098675041284071</v>
      </c>
      <c r="D2326">
        <v>0.24096001004776813</v>
      </c>
      <c r="E2326">
        <v>-1.862007169265751E-2</v>
      </c>
      <c r="F2326">
        <v>-1.435580162393878</v>
      </c>
      <c r="G2326">
        <v>3</v>
      </c>
      <c r="H2326">
        <v>4</v>
      </c>
      <c r="I2326">
        <v>3</v>
      </c>
      <c r="J2326">
        <v>1</v>
      </c>
    </row>
    <row r="2327" spans="1:10" x14ac:dyDescent="0.25">
      <c r="A2327" t="s">
        <v>6354</v>
      </c>
      <c r="B2327">
        <v>506</v>
      </c>
      <c r="C2327">
        <v>6.1545708330566662E-2</v>
      </c>
      <c r="D2327">
        <v>-0.33679858183808409</v>
      </c>
      <c r="E2327">
        <v>1.3710843906725043</v>
      </c>
      <c r="F2327">
        <v>-1.1442842358911858</v>
      </c>
      <c r="G2327">
        <v>4</v>
      </c>
      <c r="H2327">
        <v>3</v>
      </c>
      <c r="I2327">
        <v>5</v>
      </c>
      <c r="J2327">
        <v>1</v>
      </c>
    </row>
    <row r="2328" spans="1:10" x14ac:dyDescent="0.25">
      <c r="A2328" t="s">
        <v>6355</v>
      </c>
      <c r="B2328">
        <v>648</v>
      </c>
      <c r="C2328">
        <v>-0.94230194667286094</v>
      </c>
      <c r="D2328">
        <v>-0.61064172532893668</v>
      </c>
      <c r="E2328">
        <v>-0.31772182060945009</v>
      </c>
      <c r="F2328">
        <v>-1.082678560762641</v>
      </c>
      <c r="G2328">
        <v>1</v>
      </c>
      <c r="H2328">
        <v>2</v>
      </c>
      <c r="I2328">
        <v>2</v>
      </c>
      <c r="J2328">
        <v>1</v>
      </c>
    </row>
    <row r="2329" spans="1:10" x14ac:dyDescent="0.25">
      <c r="A2329" t="s">
        <v>6356</v>
      </c>
      <c r="B2329">
        <v>688</v>
      </c>
      <c r="C2329">
        <v>-0.42944190147729749</v>
      </c>
      <c r="D2329">
        <v>-0.46293723593006741</v>
      </c>
      <c r="E2329">
        <v>-8.0287318269949254E-2</v>
      </c>
      <c r="F2329">
        <v>-1.2040972094324822</v>
      </c>
      <c r="G2329">
        <v>3</v>
      </c>
      <c r="H2329">
        <v>2</v>
      </c>
      <c r="I2329">
        <v>3</v>
      </c>
      <c r="J2329">
        <v>1</v>
      </c>
    </row>
    <row r="2330" spans="1:10" x14ac:dyDescent="0.25">
      <c r="A2330" t="s">
        <v>6357</v>
      </c>
      <c r="B2330">
        <v>476</v>
      </c>
      <c r="C2330">
        <v>-0.56026148783341645</v>
      </c>
      <c r="D2330">
        <v>-0.3862957192164167</v>
      </c>
      <c r="E2330">
        <v>-0.3520537485755979</v>
      </c>
      <c r="F2330">
        <v>-1.3430103458674125</v>
      </c>
      <c r="G2330">
        <v>2</v>
      </c>
      <c r="H2330">
        <v>3</v>
      </c>
      <c r="I2330">
        <v>2</v>
      </c>
      <c r="J2330">
        <v>1</v>
      </c>
    </row>
    <row r="2331" spans="1:10" x14ac:dyDescent="0.25">
      <c r="A2331" t="s">
        <v>6358</v>
      </c>
      <c r="B2331">
        <v>686</v>
      </c>
      <c r="C2331">
        <v>-0.94379380786205058</v>
      </c>
      <c r="D2331">
        <v>-0.99548206886896651</v>
      </c>
      <c r="E2331">
        <v>-0.51593557630078934</v>
      </c>
      <c r="F2331">
        <v>-0.95107479287264751</v>
      </c>
      <c r="G2331">
        <v>1</v>
      </c>
      <c r="H2331">
        <v>1</v>
      </c>
      <c r="I2331">
        <v>2</v>
      </c>
      <c r="J2331">
        <v>1</v>
      </c>
    </row>
    <row r="2332" spans="1:10" x14ac:dyDescent="0.25">
      <c r="A2332" t="s">
        <v>6359</v>
      </c>
      <c r="B2332">
        <v>581</v>
      </c>
      <c r="C2332">
        <v>-0.66898040010521864</v>
      </c>
      <c r="D2332">
        <v>-0.31526633158347034</v>
      </c>
      <c r="E2332">
        <v>-0.21768849463934303</v>
      </c>
      <c r="F2332">
        <v>-0.86854114093163393</v>
      </c>
      <c r="G2332">
        <v>2</v>
      </c>
      <c r="H2332">
        <v>3</v>
      </c>
      <c r="I2332">
        <v>3</v>
      </c>
      <c r="J2332">
        <v>1</v>
      </c>
    </row>
    <row r="2333" spans="1:10" x14ac:dyDescent="0.25">
      <c r="A2333" t="s">
        <v>6360</v>
      </c>
      <c r="B2333">
        <v>497</v>
      </c>
      <c r="C2333">
        <v>-0.75805086071989269</v>
      </c>
      <c r="D2333">
        <v>-0.77882848018708351</v>
      </c>
      <c r="E2333">
        <v>-4.9748562464770885E-2</v>
      </c>
      <c r="F2333">
        <v>-0.96729181306324952</v>
      </c>
      <c r="G2333">
        <v>2</v>
      </c>
      <c r="H2333">
        <v>2</v>
      </c>
      <c r="I2333">
        <v>3</v>
      </c>
      <c r="J2333">
        <v>1</v>
      </c>
    </row>
    <row r="2334" spans="1:10" x14ac:dyDescent="0.25">
      <c r="A2334" t="s">
        <v>6361</v>
      </c>
      <c r="B2334">
        <v>424</v>
      </c>
      <c r="C2334">
        <v>-0.23126942535916026</v>
      </c>
      <c r="D2334">
        <v>0.21569825546228991</v>
      </c>
      <c r="E2334">
        <v>-0.1176765559500155</v>
      </c>
      <c r="F2334">
        <v>-1.1707597775906784</v>
      </c>
      <c r="G2334">
        <v>3</v>
      </c>
      <c r="H2334">
        <v>4</v>
      </c>
      <c r="I2334">
        <v>3</v>
      </c>
      <c r="J2334">
        <v>1</v>
      </c>
    </row>
    <row r="2335" spans="1:10" x14ac:dyDescent="0.25">
      <c r="A2335" t="s">
        <v>6362</v>
      </c>
      <c r="B2335">
        <v>714</v>
      </c>
      <c r="C2335">
        <v>-0.18809629588029386</v>
      </c>
      <c r="D2335">
        <v>-0.21279062575958987</v>
      </c>
      <c r="E2335">
        <v>-1.0875011519727484</v>
      </c>
      <c r="F2335">
        <v>-0.69066802221475332</v>
      </c>
      <c r="G2335">
        <v>3</v>
      </c>
      <c r="H2335">
        <v>3</v>
      </c>
      <c r="I2335">
        <v>1</v>
      </c>
      <c r="J2335">
        <v>2</v>
      </c>
    </row>
    <row r="2336" spans="1:10" x14ac:dyDescent="0.25">
      <c r="A2336" t="s">
        <v>6363</v>
      </c>
      <c r="B2336">
        <v>440</v>
      </c>
      <c r="C2336">
        <v>-0.35347046679111432</v>
      </c>
      <c r="D2336">
        <v>-0.62286143442891106</v>
      </c>
      <c r="E2336">
        <v>-0.56045863671293084</v>
      </c>
      <c r="F2336">
        <v>-1.0681550256635606</v>
      </c>
      <c r="G2336">
        <v>3</v>
      </c>
      <c r="H2336">
        <v>2</v>
      </c>
      <c r="I2336">
        <v>2</v>
      </c>
      <c r="J2336">
        <v>1</v>
      </c>
    </row>
    <row r="2337" spans="1:10" x14ac:dyDescent="0.25">
      <c r="A2337" t="s">
        <v>6364</v>
      </c>
      <c r="B2337">
        <v>459</v>
      </c>
      <c r="C2337">
        <v>-0.31520811285759831</v>
      </c>
      <c r="D2337">
        <v>-0.52193510373726792</v>
      </c>
      <c r="E2337">
        <v>0.1243947286541882</v>
      </c>
      <c r="F2337">
        <v>-1.2439014573213953</v>
      </c>
      <c r="G2337">
        <v>3</v>
      </c>
      <c r="H2337">
        <v>2</v>
      </c>
      <c r="I2337">
        <v>4</v>
      </c>
      <c r="J2337">
        <v>1</v>
      </c>
    </row>
    <row r="2338" spans="1:10" x14ac:dyDescent="0.25">
      <c r="A2338" t="s">
        <v>6365</v>
      </c>
      <c r="B2338">
        <v>498</v>
      </c>
      <c r="C2338">
        <v>-0.66532924576210051</v>
      </c>
      <c r="D2338">
        <v>-0.32481243614012717</v>
      </c>
      <c r="E2338">
        <v>-7.9720069595158219E-2</v>
      </c>
      <c r="F2338">
        <v>-1.0682498058257897</v>
      </c>
      <c r="G2338">
        <v>2</v>
      </c>
      <c r="H2338">
        <v>3</v>
      </c>
      <c r="I2338">
        <v>3</v>
      </c>
      <c r="J2338">
        <v>1</v>
      </c>
    </row>
    <row r="2339" spans="1:10" x14ac:dyDescent="0.25">
      <c r="A2339" t="s">
        <v>6366</v>
      </c>
      <c r="B2339">
        <v>2572</v>
      </c>
      <c r="C2339">
        <v>0.14636607740410879</v>
      </c>
      <c r="D2339">
        <v>-0.24968658004529898</v>
      </c>
      <c r="E2339">
        <v>-0.23188180409190373</v>
      </c>
      <c r="F2339">
        <v>-0.70092370198830756</v>
      </c>
      <c r="G2339">
        <v>4</v>
      </c>
      <c r="H2339">
        <v>3</v>
      </c>
      <c r="I2339">
        <v>3</v>
      </c>
      <c r="J2339">
        <v>2</v>
      </c>
    </row>
    <row r="2340" spans="1:10" x14ac:dyDescent="0.25">
      <c r="A2340" t="s">
        <v>6367</v>
      </c>
      <c r="B2340">
        <v>676</v>
      </c>
      <c r="C2340">
        <v>-0.47528373676314589</v>
      </c>
      <c r="D2340">
        <v>-0.79611539915192053</v>
      </c>
      <c r="E2340">
        <v>-0.55494298679863308</v>
      </c>
      <c r="F2340">
        <v>-0.54030621412338431</v>
      </c>
      <c r="G2340">
        <v>2</v>
      </c>
      <c r="H2340">
        <v>2</v>
      </c>
      <c r="I2340">
        <v>2</v>
      </c>
      <c r="J2340">
        <v>2</v>
      </c>
    </row>
    <row r="2341" spans="1:10" x14ac:dyDescent="0.25">
      <c r="A2341" t="s">
        <v>6368</v>
      </c>
      <c r="B2341">
        <v>685</v>
      </c>
      <c r="C2341">
        <v>-1.0959075598025878</v>
      </c>
      <c r="D2341">
        <v>-1.1997877222778497</v>
      </c>
      <c r="E2341">
        <v>-0.15844077355584504</v>
      </c>
      <c r="F2341">
        <v>-0.6686393055777855</v>
      </c>
      <c r="G2341">
        <v>1</v>
      </c>
      <c r="H2341">
        <v>1</v>
      </c>
      <c r="I2341">
        <v>3</v>
      </c>
      <c r="J2341">
        <v>2</v>
      </c>
    </row>
    <row r="2342" spans="1:10" x14ac:dyDescent="0.25">
      <c r="A2342" t="s">
        <v>6369</v>
      </c>
      <c r="B2342">
        <v>685</v>
      </c>
      <c r="C2342">
        <v>0.20988328989269869</v>
      </c>
      <c r="D2342">
        <v>0.1256577100459178</v>
      </c>
      <c r="E2342">
        <v>0.54686640206363668</v>
      </c>
      <c r="F2342">
        <v>-0.47250447150840952</v>
      </c>
      <c r="G2342">
        <v>4</v>
      </c>
      <c r="H2342">
        <v>4</v>
      </c>
      <c r="I2342">
        <v>4</v>
      </c>
      <c r="J2342">
        <v>3</v>
      </c>
    </row>
    <row r="2343" spans="1:10" x14ac:dyDescent="0.25">
      <c r="A2343" t="s">
        <v>6370</v>
      </c>
      <c r="B2343">
        <v>424</v>
      </c>
      <c r="C2343">
        <v>0.679682727291127</v>
      </c>
      <c r="D2343">
        <v>2.0974296844940437</v>
      </c>
      <c r="E2343">
        <v>-0.76040591881136232</v>
      </c>
      <c r="F2343">
        <v>-0.84017022580865575</v>
      </c>
      <c r="G2343">
        <v>4</v>
      </c>
      <c r="H2343">
        <v>5</v>
      </c>
      <c r="I2343">
        <v>1</v>
      </c>
      <c r="J2343">
        <v>2</v>
      </c>
    </row>
    <row r="2344" spans="1:10" x14ac:dyDescent="0.25">
      <c r="A2344" t="s">
        <v>6371</v>
      </c>
      <c r="B2344">
        <v>378</v>
      </c>
      <c r="C2344">
        <v>-0.45855246261186106</v>
      </c>
      <c r="D2344">
        <v>-0.2879944248422705</v>
      </c>
      <c r="E2344">
        <v>0.66672328999712693</v>
      </c>
      <c r="F2344">
        <v>-0.74077080906726045</v>
      </c>
      <c r="G2344">
        <v>2</v>
      </c>
      <c r="H2344">
        <v>3</v>
      </c>
      <c r="I2344">
        <v>5</v>
      </c>
      <c r="J2344">
        <v>2</v>
      </c>
    </row>
    <row r="2345" spans="1:10" x14ac:dyDescent="0.25">
      <c r="A2345" t="s">
        <v>6372</v>
      </c>
      <c r="B2345">
        <v>432</v>
      </c>
      <c r="C2345">
        <v>-0.16811798546080001</v>
      </c>
      <c r="D2345">
        <v>1.1746608266838858</v>
      </c>
      <c r="E2345">
        <v>0.17474382677087313</v>
      </c>
      <c r="F2345">
        <v>-0.29069618324738083</v>
      </c>
      <c r="G2345">
        <v>3</v>
      </c>
      <c r="H2345">
        <v>5</v>
      </c>
      <c r="I2345">
        <v>4</v>
      </c>
      <c r="J2345">
        <v>3</v>
      </c>
    </row>
    <row r="2346" spans="1:10" x14ac:dyDescent="0.25">
      <c r="A2346" t="s">
        <v>6373</v>
      </c>
      <c r="B2346">
        <v>399</v>
      </c>
      <c r="C2346">
        <v>-0.80538430111532866</v>
      </c>
      <c r="D2346">
        <v>-0.51341647214936947</v>
      </c>
      <c r="E2346">
        <v>0.40415736148572662</v>
      </c>
      <c r="F2346">
        <v>-0.60450490183395211</v>
      </c>
      <c r="G2346">
        <v>1</v>
      </c>
      <c r="H2346">
        <v>2</v>
      </c>
      <c r="I2346">
        <v>4</v>
      </c>
      <c r="J2346">
        <v>2</v>
      </c>
    </row>
    <row r="2347" spans="1:10" x14ac:dyDescent="0.25">
      <c r="A2347" t="s">
        <v>6374</v>
      </c>
      <c r="B2347">
        <v>387</v>
      </c>
      <c r="C2347">
        <v>-0.67294358034214241</v>
      </c>
      <c r="D2347">
        <v>0.13535161060386161</v>
      </c>
      <c r="E2347">
        <v>0.87755090774996336</v>
      </c>
      <c r="F2347">
        <v>-0.48772594267235259</v>
      </c>
      <c r="G2347">
        <v>2</v>
      </c>
      <c r="H2347">
        <v>4</v>
      </c>
      <c r="I2347">
        <v>5</v>
      </c>
      <c r="J2347">
        <v>2</v>
      </c>
    </row>
    <row r="2348" spans="1:10" x14ac:dyDescent="0.25">
      <c r="A2348" t="s">
        <v>6375</v>
      </c>
      <c r="B2348">
        <v>523</v>
      </c>
      <c r="C2348">
        <v>0.30136796700074109</v>
      </c>
      <c r="D2348">
        <v>-0.78601173975270511</v>
      </c>
      <c r="E2348">
        <v>0.4288944011735184</v>
      </c>
      <c r="F2348">
        <v>-0.99038003490741056</v>
      </c>
      <c r="G2348">
        <v>4</v>
      </c>
      <c r="H2348">
        <v>2</v>
      </c>
      <c r="I2348">
        <v>4</v>
      </c>
      <c r="J2348">
        <v>1</v>
      </c>
    </row>
    <row r="2349" spans="1:10" x14ac:dyDescent="0.25">
      <c r="A2349" t="s">
        <v>6376</v>
      </c>
      <c r="B2349">
        <v>551</v>
      </c>
      <c r="C2349">
        <v>0.73028739541748888</v>
      </c>
      <c r="D2349">
        <v>0.39918859190341432</v>
      </c>
      <c r="E2349">
        <v>-0.99314639634184254</v>
      </c>
      <c r="F2349">
        <v>-0.59781092013057813</v>
      </c>
      <c r="G2349">
        <v>4</v>
      </c>
      <c r="H2349">
        <v>4</v>
      </c>
      <c r="I2349">
        <v>1</v>
      </c>
      <c r="J2349">
        <v>2</v>
      </c>
    </row>
    <row r="2350" spans="1:10" x14ac:dyDescent="0.25">
      <c r="A2350" t="s">
        <v>6377</v>
      </c>
      <c r="B2350">
        <v>760</v>
      </c>
      <c r="C2350">
        <v>-0.42051685749134604</v>
      </c>
      <c r="D2350">
        <v>-8.9003119273452364E-3</v>
      </c>
      <c r="E2350">
        <v>-0.8458300916334629</v>
      </c>
      <c r="F2350">
        <v>-0.67227295720643054</v>
      </c>
      <c r="G2350">
        <v>3</v>
      </c>
      <c r="H2350">
        <v>3</v>
      </c>
      <c r="I2350">
        <v>1</v>
      </c>
      <c r="J2350">
        <v>2</v>
      </c>
    </row>
    <row r="2351" spans="1:10" x14ac:dyDescent="0.25">
      <c r="A2351" t="s">
        <v>6378</v>
      </c>
      <c r="B2351">
        <v>603</v>
      </c>
      <c r="C2351">
        <v>-0.35642889812941342</v>
      </c>
      <c r="D2351">
        <v>-1.1719119142855998</v>
      </c>
      <c r="E2351">
        <v>1.3620356653471222</v>
      </c>
      <c r="F2351">
        <v>-1.0389555353507658</v>
      </c>
      <c r="G2351">
        <v>3</v>
      </c>
      <c r="H2351">
        <v>1</v>
      </c>
      <c r="I2351">
        <v>5</v>
      </c>
      <c r="J2351">
        <v>1</v>
      </c>
    </row>
    <row r="2352" spans="1:10" x14ac:dyDescent="0.25">
      <c r="A2352" t="s">
        <v>6379</v>
      </c>
      <c r="B2352">
        <v>534</v>
      </c>
      <c r="C2352">
        <v>-0.51270376065726331</v>
      </c>
      <c r="D2352">
        <v>-0.1549351815182855</v>
      </c>
      <c r="E2352">
        <v>-0.51609810498371722</v>
      </c>
      <c r="F2352">
        <v>-1.1062682044988608</v>
      </c>
      <c r="G2352">
        <v>2</v>
      </c>
      <c r="H2352">
        <v>3</v>
      </c>
      <c r="I2352">
        <v>2</v>
      </c>
      <c r="J2352">
        <v>1</v>
      </c>
    </row>
    <row r="2353" spans="1:10" x14ac:dyDescent="0.25">
      <c r="A2353" t="s">
        <v>6380</v>
      </c>
      <c r="B2353">
        <v>1013</v>
      </c>
      <c r="C2353">
        <v>1.038540763031377</v>
      </c>
      <c r="D2353">
        <v>0.42271251517551101</v>
      </c>
      <c r="E2353">
        <v>-8.6177906569842727E-2</v>
      </c>
      <c r="F2353">
        <v>-1.5397429714221271</v>
      </c>
      <c r="G2353">
        <v>5</v>
      </c>
      <c r="H2353">
        <v>4</v>
      </c>
      <c r="I2353">
        <v>3</v>
      </c>
      <c r="J2353">
        <v>1</v>
      </c>
    </row>
    <row r="2354" spans="1:10" x14ac:dyDescent="0.25">
      <c r="A2354" t="s">
        <v>6381</v>
      </c>
      <c r="B2354">
        <v>563</v>
      </c>
      <c r="C2354">
        <v>-0.28396576263385592</v>
      </c>
      <c r="D2354">
        <v>-0.48211411613393318</v>
      </c>
      <c r="E2354">
        <v>0.30981820629910628</v>
      </c>
      <c r="F2354">
        <v>-0.50524093344085252</v>
      </c>
      <c r="G2354">
        <v>3</v>
      </c>
      <c r="H2354">
        <v>2</v>
      </c>
      <c r="I2354">
        <v>4</v>
      </c>
      <c r="J2354">
        <v>2</v>
      </c>
    </row>
    <row r="2355" spans="1:10" x14ac:dyDescent="0.25">
      <c r="A2355" t="s">
        <v>6382</v>
      </c>
      <c r="B2355">
        <v>736</v>
      </c>
      <c r="C2355">
        <v>-0.28343216160175388</v>
      </c>
      <c r="D2355">
        <v>-0.40603448661971575</v>
      </c>
      <c r="E2355">
        <v>0.70849791654030281</v>
      </c>
      <c r="F2355">
        <v>-1.0014360438948822</v>
      </c>
      <c r="G2355">
        <v>3</v>
      </c>
      <c r="H2355">
        <v>3</v>
      </c>
      <c r="I2355">
        <v>5</v>
      </c>
      <c r="J2355">
        <v>1</v>
      </c>
    </row>
    <row r="2356" spans="1:10" x14ac:dyDescent="0.25">
      <c r="A2356" t="s">
        <v>6383</v>
      </c>
      <c r="B2356">
        <v>1045</v>
      </c>
      <c r="C2356">
        <v>-0.2138296160565685</v>
      </c>
      <c r="D2356">
        <v>-0.68970717118746028</v>
      </c>
      <c r="E2356">
        <v>3.2915601080822405</v>
      </c>
      <c r="F2356">
        <v>-0.95429455703479327</v>
      </c>
      <c r="G2356">
        <v>3</v>
      </c>
      <c r="H2356">
        <v>2</v>
      </c>
      <c r="I2356">
        <v>5</v>
      </c>
      <c r="J2356">
        <v>1</v>
      </c>
    </row>
    <row r="2357" spans="1:10" x14ac:dyDescent="0.25">
      <c r="A2357" t="s">
        <v>6384</v>
      </c>
      <c r="B2357">
        <v>108</v>
      </c>
      <c r="C2357">
        <v>-8.2562173898977936E-2</v>
      </c>
      <c r="D2357">
        <v>-1.0545481964155874</v>
      </c>
      <c r="E2357">
        <v>-0.50120764811512852</v>
      </c>
      <c r="F2357">
        <v>-1.1279525391049936</v>
      </c>
      <c r="G2357">
        <v>3</v>
      </c>
      <c r="H2357">
        <v>1</v>
      </c>
      <c r="I2357">
        <v>2</v>
      </c>
      <c r="J2357">
        <v>1</v>
      </c>
    </row>
    <row r="2358" spans="1:10" x14ac:dyDescent="0.25">
      <c r="A2358" t="s">
        <v>6385</v>
      </c>
      <c r="B2358">
        <v>466</v>
      </c>
      <c r="C2358">
        <v>-0.49139104271479395</v>
      </c>
      <c r="D2358">
        <v>-0.98941615416856143</v>
      </c>
      <c r="E2358">
        <v>6.9451811915315506E-2</v>
      </c>
      <c r="F2358">
        <v>-0.90342245896077</v>
      </c>
      <c r="G2358">
        <v>2</v>
      </c>
      <c r="H2358">
        <v>1</v>
      </c>
      <c r="I2358">
        <v>4</v>
      </c>
      <c r="J2358">
        <v>1</v>
      </c>
    </row>
    <row r="2359" spans="1:10" x14ac:dyDescent="0.25">
      <c r="A2359" t="s">
        <v>6386</v>
      </c>
      <c r="B2359">
        <v>541</v>
      </c>
      <c r="C2359">
        <v>-0.71057941433034921</v>
      </c>
      <c r="D2359">
        <v>-0.48559833132497804</v>
      </c>
      <c r="E2359">
        <v>2.8129753827758834E-2</v>
      </c>
      <c r="F2359">
        <v>-1.0570794999544744</v>
      </c>
      <c r="G2359">
        <v>2</v>
      </c>
      <c r="H2359">
        <v>2</v>
      </c>
      <c r="I2359">
        <v>3</v>
      </c>
      <c r="J2359">
        <v>1</v>
      </c>
    </row>
    <row r="2360" spans="1:10" x14ac:dyDescent="0.25">
      <c r="A2360" t="s">
        <v>6387</v>
      </c>
      <c r="B2360">
        <v>686</v>
      </c>
      <c r="C2360">
        <v>5.1711484898858205E-2</v>
      </c>
      <c r="D2360">
        <v>0.2988227433614476</v>
      </c>
      <c r="E2360">
        <v>0.30617627158256155</v>
      </c>
      <c r="F2360">
        <v>-0.89017790621989157</v>
      </c>
      <c r="G2360">
        <v>4</v>
      </c>
      <c r="H2360">
        <v>4</v>
      </c>
      <c r="I2360">
        <v>4</v>
      </c>
      <c r="J2360">
        <v>1</v>
      </c>
    </row>
    <row r="2361" spans="1:10" x14ac:dyDescent="0.25">
      <c r="A2361" t="s">
        <v>6388</v>
      </c>
      <c r="B2361">
        <v>673</v>
      </c>
      <c r="C2361">
        <v>-0.70221318992769577</v>
      </c>
      <c r="D2361">
        <v>-0.20418089552857688</v>
      </c>
      <c r="E2361">
        <v>0.59353710983578023</v>
      </c>
      <c r="F2361">
        <v>-0.84978950082359006</v>
      </c>
      <c r="G2361">
        <v>2</v>
      </c>
      <c r="H2361">
        <v>3</v>
      </c>
      <c r="I2361">
        <v>5</v>
      </c>
      <c r="J2361">
        <v>2</v>
      </c>
    </row>
    <row r="2362" spans="1:10" x14ac:dyDescent="0.25">
      <c r="A2362" t="s">
        <v>6389</v>
      </c>
      <c r="B2362">
        <v>673</v>
      </c>
      <c r="C2362">
        <v>1.4351093174205509</v>
      </c>
      <c r="D2362">
        <v>1.4904194129479196</v>
      </c>
      <c r="E2362">
        <v>1.2130252830806512</v>
      </c>
      <c r="F2362">
        <v>-0.37665650406940965</v>
      </c>
      <c r="G2362">
        <v>5</v>
      </c>
      <c r="H2362">
        <v>5</v>
      </c>
      <c r="I2362">
        <v>5</v>
      </c>
      <c r="J2362">
        <v>3</v>
      </c>
    </row>
    <row r="2363" spans="1:10" x14ac:dyDescent="0.25">
      <c r="A2363" t="s">
        <v>6390</v>
      </c>
      <c r="B2363">
        <v>425</v>
      </c>
      <c r="C2363">
        <v>-3.012548495026135E-3</v>
      </c>
      <c r="D2363">
        <v>0.5899756282263684</v>
      </c>
      <c r="E2363">
        <v>4.7269180941028853E-3</v>
      </c>
      <c r="F2363">
        <v>-0.98715000893354488</v>
      </c>
      <c r="G2363">
        <v>4</v>
      </c>
      <c r="H2363">
        <v>4</v>
      </c>
      <c r="I2363">
        <v>3</v>
      </c>
      <c r="J2363">
        <v>1</v>
      </c>
    </row>
    <row r="2364" spans="1:10" x14ac:dyDescent="0.25">
      <c r="A2364" t="s">
        <v>6391</v>
      </c>
      <c r="B2364">
        <v>438</v>
      </c>
      <c r="C2364">
        <v>1.6117448319709604</v>
      </c>
      <c r="D2364">
        <v>1.7400710136929283</v>
      </c>
      <c r="E2364">
        <v>-9.8875918939791529E-2</v>
      </c>
      <c r="F2364">
        <v>-0.38538101297619487</v>
      </c>
      <c r="G2364">
        <v>5</v>
      </c>
      <c r="H2364">
        <v>5</v>
      </c>
      <c r="I2364">
        <v>3</v>
      </c>
      <c r="J2364">
        <v>3</v>
      </c>
    </row>
    <row r="2365" spans="1:10" x14ac:dyDescent="0.25">
      <c r="A2365" t="s">
        <v>6392</v>
      </c>
      <c r="B2365">
        <v>439</v>
      </c>
      <c r="C2365">
        <v>1.2149650666461875</v>
      </c>
      <c r="D2365">
        <v>1.3891957855259758</v>
      </c>
      <c r="E2365">
        <v>9.9381827896963787E-2</v>
      </c>
      <c r="F2365">
        <v>-0.94484537940219671</v>
      </c>
      <c r="G2365">
        <v>5</v>
      </c>
      <c r="H2365">
        <v>5</v>
      </c>
      <c r="I2365">
        <v>4</v>
      </c>
      <c r="J2365">
        <v>1</v>
      </c>
    </row>
    <row r="2366" spans="1:10" x14ac:dyDescent="0.25">
      <c r="A2366" t="s">
        <v>6393</v>
      </c>
      <c r="B2366">
        <v>456</v>
      </c>
      <c r="C2366">
        <v>0.9550069363767506</v>
      </c>
      <c r="D2366">
        <v>1.3786961273020686</v>
      </c>
      <c r="E2366">
        <v>9.7067840445592204E-3</v>
      </c>
      <c r="F2366">
        <v>-0.77030692197464345</v>
      </c>
      <c r="G2366">
        <v>5</v>
      </c>
      <c r="H2366">
        <v>5</v>
      </c>
      <c r="I2366">
        <v>3</v>
      </c>
      <c r="J2366">
        <v>2</v>
      </c>
    </row>
    <row r="2367" spans="1:10" x14ac:dyDescent="0.25">
      <c r="A2367" t="s">
        <v>6394</v>
      </c>
      <c r="B2367">
        <v>353</v>
      </c>
      <c r="C2367">
        <v>0.83647981790999593</v>
      </c>
      <c r="D2367">
        <v>1.7444305484015876</v>
      </c>
      <c r="E2367">
        <v>0.22121453336377278</v>
      </c>
      <c r="F2367">
        <v>-0.90510167183486612</v>
      </c>
      <c r="G2367">
        <v>5</v>
      </c>
      <c r="H2367">
        <v>5</v>
      </c>
      <c r="I2367">
        <v>4</v>
      </c>
      <c r="J2367">
        <v>1</v>
      </c>
    </row>
    <row r="2368" spans="1:10" x14ac:dyDescent="0.25">
      <c r="A2368" t="s">
        <v>6395</v>
      </c>
      <c r="B2368">
        <v>416</v>
      </c>
      <c r="C2368">
        <v>0.12300800777991476</v>
      </c>
      <c r="D2368">
        <v>0.2911136877394504</v>
      </c>
      <c r="E2368">
        <v>0.78479901302014743</v>
      </c>
      <c r="F2368">
        <v>-0.46808885376261378</v>
      </c>
      <c r="G2368">
        <v>4</v>
      </c>
      <c r="H2368">
        <v>4</v>
      </c>
      <c r="I2368">
        <v>5</v>
      </c>
      <c r="J2368">
        <v>3</v>
      </c>
    </row>
    <row r="2369" spans="1:10" x14ac:dyDescent="0.25">
      <c r="A2369" t="s">
        <v>6396</v>
      </c>
      <c r="B2369">
        <v>443</v>
      </c>
      <c r="C2369">
        <v>0.57496807825057716</v>
      </c>
      <c r="D2369">
        <v>0.15991045296214942</v>
      </c>
      <c r="E2369">
        <v>0.25257852775750728</v>
      </c>
      <c r="F2369">
        <v>-0.89106357726050933</v>
      </c>
      <c r="G2369">
        <v>4</v>
      </c>
      <c r="H2369">
        <v>4</v>
      </c>
      <c r="I2369">
        <v>4</v>
      </c>
      <c r="J2369">
        <v>1</v>
      </c>
    </row>
    <row r="2370" spans="1:10" x14ac:dyDescent="0.25">
      <c r="A2370" t="s">
        <v>6397</v>
      </c>
      <c r="B2370">
        <v>452</v>
      </c>
      <c r="C2370">
        <v>0.61073639386870293</v>
      </c>
      <c r="D2370">
        <v>0.21083166786514831</v>
      </c>
      <c r="E2370">
        <v>0.7576396537014618</v>
      </c>
      <c r="F2370">
        <v>-1.0143265942186372</v>
      </c>
      <c r="G2370">
        <v>4</v>
      </c>
      <c r="H2370">
        <v>4</v>
      </c>
      <c r="I2370">
        <v>5</v>
      </c>
      <c r="J2370">
        <v>1</v>
      </c>
    </row>
    <row r="2371" spans="1:10" x14ac:dyDescent="0.25">
      <c r="A2371" t="s">
        <v>6398</v>
      </c>
      <c r="B2371">
        <v>393</v>
      </c>
      <c r="C2371">
        <v>0.72882398010707572</v>
      </c>
      <c r="D2371">
        <v>1.0599795620619754</v>
      </c>
      <c r="E2371">
        <v>0.57006213276261031</v>
      </c>
      <c r="F2371">
        <v>-0.70172410096912419</v>
      </c>
      <c r="G2371">
        <v>4</v>
      </c>
      <c r="H2371">
        <v>5</v>
      </c>
      <c r="I2371">
        <v>4</v>
      </c>
      <c r="J2371">
        <v>2</v>
      </c>
    </row>
    <row r="2372" spans="1:10" x14ac:dyDescent="0.25">
      <c r="A2372" t="s">
        <v>6399</v>
      </c>
      <c r="B2372">
        <v>1240</v>
      </c>
      <c r="C2372">
        <v>0.19613143141338943</v>
      </c>
      <c r="D2372">
        <v>-0.18212279157705286</v>
      </c>
      <c r="E2372">
        <v>2.1500859114003616</v>
      </c>
      <c r="F2372">
        <v>-0.27244905191112179</v>
      </c>
      <c r="G2372">
        <v>4</v>
      </c>
      <c r="H2372">
        <v>3</v>
      </c>
      <c r="I2372">
        <v>5</v>
      </c>
      <c r="J2372">
        <v>3</v>
      </c>
    </row>
    <row r="2373" spans="1:10" x14ac:dyDescent="0.25">
      <c r="A2373" t="s">
        <v>6400</v>
      </c>
      <c r="B2373">
        <v>551</v>
      </c>
      <c r="C2373">
        <v>1.2198962497781565</v>
      </c>
      <c r="D2373">
        <v>0.77580303858543131</v>
      </c>
      <c r="E2373">
        <v>0.33088350928733284</v>
      </c>
      <c r="F2373">
        <v>-0.80170609810750848</v>
      </c>
      <c r="G2373">
        <v>5</v>
      </c>
      <c r="H2373">
        <v>5</v>
      </c>
      <c r="I2373">
        <v>4</v>
      </c>
      <c r="J2373">
        <v>2</v>
      </c>
    </row>
    <row r="2374" spans="1:10" x14ac:dyDescent="0.25">
      <c r="A2374" t="s">
        <v>6401</v>
      </c>
      <c r="B2374">
        <v>443</v>
      </c>
      <c r="C2374">
        <v>-0.26429290026143376</v>
      </c>
      <c r="D2374">
        <v>-0.46330024032779815</v>
      </c>
      <c r="E2374">
        <v>0.46142910382862778</v>
      </c>
      <c r="F2374">
        <v>-0.86048266929850037</v>
      </c>
      <c r="G2374">
        <v>3</v>
      </c>
      <c r="H2374">
        <v>2</v>
      </c>
      <c r="I2374">
        <v>4</v>
      </c>
      <c r="J2374">
        <v>2</v>
      </c>
    </row>
    <row r="2375" spans="1:10" x14ac:dyDescent="0.25">
      <c r="A2375" t="s">
        <v>6402</v>
      </c>
      <c r="B2375">
        <v>418</v>
      </c>
      <c r="C2375">
        <v>-0.44576559238255126</v>
      </c>
      <c r="D2375">
        <v>0.48178702461141332</v>
      </c>
      <c r="E2375">
        <v>1.6356113507595107</v>
      </c>
      <c r="F2375">
        <v>-0.90997092229871646</v>
      </c>
      <c r="G2375">
        <v>3</v>
      </c>
      <c r="H2375">
        <v>4</v>
      </c>
      <c r="I2375">
        <v>5</v>
      </c>
      <c r="J2375">
        <v>1</v>
      </c>
    </row>
    <row r="2376" spans="1:10" x14ac:dyDescent="0.25">
      <c r="A2376" t="s">
        <v>6403</v>
      </c>
      <c r="B2376">
        <v>461</v>
      </c>
      <c r="C2376">
        <v>-0.32654589190655292</v>
      </c>
      <c r="D2376">
        <v>6.6159349878596743E-2</v>
      </c>
      <c r="E2376">
        <v>0.77664483531954287</v>
      </c>
      <c r="F2376">
        <v>-0.85363664913284365</v>
      </c>
      <c r="G2376">
        <v>3</v>
      </c>
      <c r="H2376">
        <v>4</v>
      </c>
      <c r="I2376">
        <v>5</v>
      </c>
      <c r="J2376">
        <v>2</v>
      </c>
    </row>
    <row r="2377" spans="1:10" x14ac:dyDescent="0.25">
      <c r="A2377" t="s">
        <v>6404</v>
      </c>
      <c r="B2377">
        <v>498</v>
      </c>
      <c r="C2377">
        <v>-0.69272082970320625</v>
      </c>
      <c r="D2377">
        <v>-0.36579383971496965</v>
      </c>
      <c r="E2377">
        <v>-0.19076709147279275</v>
      </c>
      <c r="F2377">
        <v>-0.97319967737158886</v>
      </c>
      <c r="G2377">
        <v>2</v>
      </c>
      <c r="H2377">
        <v>3</v>
      </c>
      <c r="I2377">
        <v>3</v>
      </c>
      <c r="J2377">
        <v>1</v>
      </c>
    </row>
    <row r="2378" spans="1:10" x14ac:dyDescent="0.25">
      <c r="A2378" t="s">
        <v>6405</v>
      </c>
      <c r="B2378">
        <v>471</v>
      </c>
      <c r="C2378">
        <v>-0.78812908078848132</v>
      </c>
      <c r="D2378">
        <v>-0.36880315015477483</v>
      </c>
      <c r="E2378">
        <v>2.6840331375046836E-3</v>
      </c>
      <c r="F2378">
        <v>-1.119119207491422</v>
      </c>
      <c r="G2378">
        <v>2</v>
      </c>
      <c r="H2378">
        <v>3</v>
      </c>
      <c r="I2378">
        <v>3</v>
      </c>
      <c r="J2378">
        <v>1</v>
      </c>
    </row>
    <row r="2379" spans="1:10" x14ac:dyDescent="0.25">
      <c r="A2379" t="s">
        <v>6406</v>
      </c>
      <c r="B2379">
        <v>520</v>
      </c>
      <c r="C2379">
        <v>-0.65008944034688154</v>
      </c>
      <c r="D2379">
        <v>-0.92857858598213583</v>
      </c>
      <c r="E2379">
        <v>-0.10955959088744242</v>
      </c>
      <c r="F2379">
        <v>-0.78084762778364292</v>
      </c>
      <c r="G2379">
        <v>2</v>
      </c>
      <c r="H2379">
        <v>1</v>
      </c>
      <c r="I2379">
        <v>3</v>
      </c>
      <c r="J2379">
        <v>2</v>
      </c>
    </row>
    <row r="2380" spans="1:10" x14ac:dyDescent="0.25">
      <c r="A2380" t="s">
        <v>6407</v>
      </c>
      <c r="B2380">
        <v>538</v>
      </c>
      <c r="C2380">
        <v>-0.56934789629487481</v>
      </c>
      <c r="D2380">
        <v>0.18387884540573204</v>
      </c>
      <c r="E2380">
        <v>-0.4487939452428058</v>
      </c>
      <c r="F2380">
        <v>-1.2693875412528701</v>
      </c>
      <c r="G2380">
        <v>2</v>
      </c>
      <c r="H2380">
        <v>4</v>
      </c>
      <c r="I2380">
        <v>2</v>
      </c>
      <c r="J2380">
        <v>1</v>
      </c>
    </row>
    <row r="2381" spans="1:10" x14ac:dyDescent="0.25">
      <c r="A2381" t="s">
        <v>6408</v>
      </c>
      <c r="B2381">
        <v>580</v>
      </c>
      <c r="C2381">
        <v>-0.28657845409952631</v>
      </c>
      <c r="D2381">
        <v>-0.51447277593043317</v>
      </c>
      <c r="E2381">
        <v>-0.4782905328259176</v>
      </c>
      <c r="F2381">
        <v>-1.0833190214296149</v>
      </c>
      <c r="G2381">
        <v>3</v>
      </c>
      <c r="H2381">
        <v>2</v>
      </c>
      <c r="I2381">
        <v>2</v>
      </c>
      <c r="J2381">
        <v>1</v>
      </c>
    </row>
    <row r="2382" spans="1:10" x14ac:dyDescent="0.25">
      <c r="A2382" t="s">
        <v>6409</v>
      </c>
      <c r="B2382">
        <v>501</v>
      </c>
      <c r="C2382">
        <v>-0.6935973240459643</v>
      </c>
      <c r="D2382">
        <v>-0.68754435101747169</v>
      </c>
      <c r="E2382">
        <v>-0.18565203580030509</v>
      </c>
      <c r="F2382">
        <v>-1.0890937678909998</v>
      </c>
      <c r="G2382">
        <v>2</v>
      </c>
      <c r="H2382">
        <v>2</v>
      </c>
      <c r="I2382">
        <v>3</v>
      </c>
      <c r="J2382">
        <v>1</v>
      </c>
    </row>
    <row r="2383" spans="1:10" x14ac:dyDescent="0.25">
      <c r="A2383" t="s">
        <v>6410</v>
      </c>
      <c r="B2383">
        <v>355</v>
      </c>
      <c r="C2383">
        <v>-0.36519933479754729</v>
      </c>
      <c r="D2383">
        <v>-0.74650506884606549</v>
      </c>
      <c r="E2383">
        <v>0.67449159952647653</v>
      </c>
      <c r="F2383">
        <v>-0.97844757548987249</v>
      </c>
      <c r="G2383">
        <v>3</v>
      </c>
      <c r="H2383">
        <v>2</v>
      </c>
      <c r="I2383">
        <v>5</v>
      </c>
      <c r="J2383">
        <v>1</v>
      </c>
    </row>
    <row r="2384" spans="1:10" x14ac:dyDescent="0.25">
      <c r="A2384" t="s">
        <v>6411</v>
      </c>
      <c r="B2384">
        <v>1094</v>
      </c>
      <c r="C2384">
        <v>-0.19611039162468569</v>
      </c>
      <c r="D2384">
        <v>-0.79209731887688006</v>
      </c>
      <c r="E2384">
        <v>1.1350210991289629</v>
      </c>
      <c r="F2384">
        <v>-0.72434480540030188</v>
      </c>
      <c r="G2384">
        <v>3</v>
      </c>
      <c r="H2384">
        <v>2</v>
      </c>
      <c r="I2384">
        <v>5</v>
      </c>
      <c r="J2384">
        <v>2</v>
      </c>
    </row>
    <row r="2385" spans="1:10" x14ac:dyDescent="0.25">
      <c r="A2385" t="s">
        <v>6412</v>
      </c>
      <c r="B2385">
        <v>652</v>
      </c>
      <c r="C2385">
        <v>1.338190261601292</v>
      </c>
      <c r="D2385">
        <v>0.74704260705259062</v>
      </c>
      <c r="E2385">
        <v>2.2239338082879696</v>
      </c>
      <c r="F2385">
        <v>-0.86972542363389571</v>
      </c>
      <c r="G2385">
        <v>5</v>
      </c>
      <c r="H2385">
        <v>5</v>
      </c>
      <c r="I2385">
        <v>5</v>
      </c>
      <c r="J2385">
        <v>1</v>
      </c>
    </row>
    <row r="2386" spans="1:10" x14ac:dyDescent="0.25">
      <c r="A2386" t="s">
        <v>6413</v>
      </c>
      <c r="B2386">
        <v>575</v>
      </c>
      <c r="C2386">
        <v>-0.1636150561206485</v>
      </c>
      <c r="D2386">
        <v>-0.49129778995728812</v>
      </c>
      <c r="E2386">
        <v>0.55443451483480233</v>
      </c>
      <c r="F2386">
        <v>-0.92143500468290807</v>
      </c>
      <c r="G2386">
        <v>3</v>
      </c>
      <c r="H2386">
        <v>2</v>
      </c>
      <c r="I2386">
        <v>4</v>
      </c>
      <c r="J2386">
        <v>1</v>
      </c>
    </row>
    <row r="2387" spans="1:10" x14ac:dyDescent="0.25">
      <c r="A2387" t="s">
        <v>6414</v>
      </c>
      <c r="B2387">
        <v>618</v>
      </c>
      <c r="C2387">
        <v>0.44971160707705238</v>
      </c>
      <c r="D2387">
        <v>0.4458492114624113</v>
      </c>
      <c r="E2387">
        <v>1.6661206315916555</v>
      </c>
      <c r="F2387">
        <v>-1.0194000650836483</v>
      </c>
      <c r="G2387">
        <v>4</v>
      </c>
      <c r="H2387">
        <v>4</v>
      </c>
      <c r="I2387">
        <v>5</v>
      </c>
      <c r="J2387">
        <v>1</v>
      </c>
    </row>
    <row r="2388" spans="1:10" x14ac:dyDescent="0.25">
      <c r="A2388" t="s">
        <v>6415</v>
      </c>
      <c r="B2388">
        <v>397</v>
      </c>
      <c r="C2388">
        <v>1.7392185896938667E-2</v>
      </c>
      <c r="D2388">
        <v>-0.62477737830985447</v>
      </c>
      <c r="E2388">
        <v>0.59165642878283586</v>
      </c>
      <c r="F2388">
        <v>-1.1192548357671186</v>
      </c>
      <c r="G2388">
        <v>4</v>
      </c>
      <c r="H2388">
        <v>2</v>
      </c>
      <c r="I2388">
        <v>5</v>
      </c>
      <c r="J2388">
        <v>1</v>
      </c>
    </row>
    <row r="2389" spans="1:10" x14ac:dyDescent="0.25">
      <c r="A2389" t="s">
        <v>6416</v>
      </c>
      <c r="B2389">
        <v>504</v>
      </c>
      <c r="C2389">
        <v>-0.66470162940304323</v>
      </c>
      <c r="D2389">
        <v>-0.15026516024361328</v>
      </c>
      <c r="E2389">
        <v>0.51323552594603838</v>
      </c>
      <c r="F2389">
        <v>-1.1975439314273926</v>
      </c>
      <c r="G2389">
        <v>2</v>
      </c>
      <c r="H2389">
        <v>3</v>
      </c>
      <c r="I2389">
        <v>4</v>
      </c>
      <c r="J2389">
        <v>1</v>
      </c>
    </row>
    <row r="2390" spans="1:10" x14ac:dyDescent="0.25">
      <c r="A2390" t="s">
        <v>6417</v>
      </c>
      <c r="B2390">
        <v>486</v>
      </c>
      <c r="C2390">
        <v>-0.20062781588354889</v>
      </c>
      <c r="D2390">
        <v>-0.52385483190607851</v>
      </c>
      <c r="E2390">
        <v>1.3839580721797518</v>
      </c>
      <c r="F2390">
        <v>-1.2189663546653937</v>
      </c>
      <c r="G2390">
        <v>3</v>
      </c>
      <c r="H2390">
        <v>2</v>
      </c>
      <c r="I2390">
        <v>5</v>
      </c>
      <c r="J2390">
        <v>1</v>
      </c>
    </row>
    <row r="2391" spans="1:10" x14ac:dyDescent="0.25">
      <c r="A2391" t="s">
        <v>6418</v>
      </c>
      <c r="B2391">
        <v>435</v>
      </c>
      <c r="C2391">
        <v>-4.6425258031074931E-2</v>
      </c>
      <c r="D2391">
        <v>-0.74070501381755349</v>
      </c>
      <c r="E2391">
        <v>1.7680546508999571</v>
      </c>
      <c r="F2391">
        <v>-1.5710285588822981</v>
      </c>
      <c r="G2391">
        <v>3</v>
      </c>
      <c r="H2391">
        <v>2</v>
      </c>
      <c r="I2391">
        <v>5</v>
      </c>
      <c r="J2391">
        <v>1</v>
      </c>
    </row>
    <row r="2392" spans="1:10" x14ac:dyDescent="0.25">
      <c r="A2392" t="s">
        <v>6419</v>
      </c>
      <c r="B2392">
        <v>524</v>
      </c>
      <c r="C2392">
        <v>-0.38164561090647098</v>
      </c>
      <c r="D2392">
        <v>0.42245951525144954</v>
      </c>
      <c r="E2392">
        <v>1.6382349905543829</v>
      </c>
      <c r="F2392">
        <v>-1.4415689712141835</v>
      </c>
      <c r="G2392">
        <v>3</v>
      </c>
      <c r="H2392">
        <v>4</v>
      </c>
      <c r="I2392">
        <v>5</v>
      </c>
      <c r="J2392">
        <v>1</v>
      </c>
    </row>
    <row r="2393" spans="1:10" x14ac:dyDescent="0.25">
      <c r="A2393" t="s">
        <v>6420</v>
      </c>
      <c r="B2393">
        <v>993</v>
      </c>
      <c r="C2393">
        <v>-0.32615770004544309</v>
      </c>
      <c r="D2393">
        <v>-0.91017019903263185</v>
      </c>
      <c r="E2393">
        <v>0.98305116788796354</v>
      </c>
      <c r="F2393">
        <v>-1.0035072567197558</v>
      </c>
      <c r="G2393">
        <v>3</v>
      </c>
      <c r="H2393">
        <v>1</v>
      </c>
      <c r="I2393">
        <v>5</v>
      </c>
      <c r="J2393">
        <v>1</v>
      </c>
    </row>
    <row r="2394" spans="1:10" x14ac:dyDescent="0.25">
      <c r="A2394" t="s">
        <v>6421</v>
      </c>
      <c r="B2394">
        <v>499</v>
      </c>
      <c r="C2394">
        <v>-0.87739848875895854</v>
      </c>
      <c r="D2394">
        <v>-0.9313578407887686</v>
      </c>
      <c r="E2394">
        <v>-0.20803352819095722</v>
      </c>
      <c r="F2394">
        <v>-1.0749122945652765</v>
      </c>
      <c r="G2394">
        <v>1</v>
      </c>
      <c r="H2394">
        <v>1</v>
      </c>
      <c r="I2394">
        <v>3</v>
      </c>
      <c r="J2394">
        <v>1</v>
      </c>
    </row>
    <row r="2395" spans="1:10" x14ac:dyDescent="0.25">
      <c r="A2395" t="s">
        <v>6422</v>
      </c>
      <c r="B2395">
        <v>613</v>
      </c>
      <c r="C2395">
        <v>-0.16385066737307213</v>
      </c>
      <c r="D2395">
        <v>0.98920982040278083</v>
      </c>
      <c r="E2395">
        <v>1.9959832013255423</v>
      </c>
      <c r="F2395">
        <v>-1.643052638253601</v>
      </c>
      <c r="G2395">
        <v>3</v>
      </c>
      <c r="H2395">
        <v>5</v>
      </c>
      <c r="I2395">
        <v>5</v>
      </c>
      <c r="J2395">
        <v>1</v>
      </c>
    </row>
    <row r="2396" spans="1:10" x14ac:dyDescent="0.25">
      <c r="A2396" t="s">
        <v>6423</v>
      </c>
      <c r="B2396">
        <v>187</v>
      </c>
      <c r="C2396">
        <v>0.14300391482654357</v>
      </c>
      <c r="D2396">
        <v>1.565003749441469</v>
      </c>
      <c r="E2396">
        <v>0.75953901947139224</v>
      </c>
      <c r="F2396">
        <v>-1.3891771132422897</v>
      </c>
      <c r="G2396">
        <v>4</v>
      </c>
      <c r="H2396">
        <v>5</v>
      </c>
      <c r="I2396">
        <v>5</v>
      </c>
      <c r="J2396">
        <v>1</v>
      </c>
    </row>
    <row r="2397" spans="1:10" x14ac:dyDescent="0.25">
      <c r="A2397" t="s">
        <v>6424</v>
      </c>
      <c r="B2397">
        <v>308</v>
      </c>
      <c r="C2397">
        <v>0.54333245060181901</v>
      </c>
      <c r="D2397">
        <v>1.4896257707520859</v>
      </c>
      <c r="E2397">
        <v>2.7436870867489951</v>
      </c>
      <c r="F2397">
        <v>-0.85456957471502604</v>
      </c>
      <c r="G2397">
        <v>4</v>
      </c>
      <c r="H2397">
        <v>5</v>
      </c>
      <c r="I2397">
        <v>5</v>
      </c>
      <c r="J2397">
        <v>2</v>
      </c>
    </row>
    <row r="2398" spans="1:10" x14ac:dyDescent="0.25">
      <c r="A2398" t="s">
        <v>6425</v>
      </c>
      <c r="B2398">
        <v>631</v>
      </c>
      <c r="C2398">
        <v>0.62594204984146429</v>
      </c>
      <c r="D2398">
        <v>2.4877593487690457</v>
      </c>
      <c r="E2398">
        <v>7.3491978553399215E-2</v>
      </c>
      <c r="F2398">
        <v>-0.47161011490437971</v>
      </c>
      <c r="G2398">
        <v>4</v>
      </c>
      <c r="H2398">
        <v>5</v>
      </c>
      <c r="I2398">
        <v>4</v>
      </c>
      <c r="J2398">
        <v>3</v>
      </c>
    </row>
    <row r="2399" spans="1:10" x14ac:dyDescent="0.25">
      <c r="A2399" t="s">
        <v>6426</v>
      </c>
      <c r="B2399">
        <v>478</v>
      </c>
      <c r="C2399">
        <v>0.91897051625825366</v>
      </c>
      <c r="D2399">
        <v>1.4170400615495191</v>
      </c>
      <c r="E2399">
        <v>-0.30599718839432394</v>
      </c>
      <c r="F2399">
        <v>-0.65463407873428248</v>
      </c>
      <c r="G2399">
        <v>5</v>
      </c>
      <c r="H2399">
        <v>5</v>
      </c>
      <c r="I2399">
        <v>3</v>
      </c>
      <c r="J2399">
        <v>2</v>
      </c>
    </row>
    <row r="2400" spans="1:10" x14ac:dyDescent="0.25">
      <c r="A2400" t="s">
        <v>6427</v>
      </c>
      <c r="B2400">
        <v>618</v>
      </c>
      <c r="C2400">
        <v>0.96104017221519977</v>
      </c>
      <c r="D2400">
        <v>2.0099411139946239</v>
      </c>
      <c r="E2400">
        <v>-0.57987037559228094</v>
      </c>
      <c r="F2400">
        <v>-0.7853035789533509</v>
      </c>
      <c r="G2400">
        <v>5</v>
      </c>
      <c r="H2400">
        <v>5</v>
      </c>
      <c r="I2400">
        <v>2</v>
      </c>
      <c r="J2400">
        <v>2</v>
      </c>
    </row>
    <row r="2401" spans="1:10" x14ac:dyDescent="0.25">
      <c r="A2401" t="s">
        <v>6428</v>
      </c>
      <c r="B2401">
        <v>575</v>
      </c>
      <c r="C2401">
        <v>1.2669855074587528</v>
      </c>
      <c r="D2401">
        <v>1.0274895082845887</v>
      </c>
      <c r="E2401">
        <v>-0.49888730692529748</v>
      </c>
      <c r="F2401">
        <v>-1.0852378790064803</v>
      </c>
      <c r="G2401">
        <v>5</v>
      </c>
      <c r="H2401">
        <v>5</v>
      </c>
      <c r="I2401">
        <v>2</v>
      </c>
      <c r="J2401">
        <v>1</v>
      </c>
    </row>
    <row r="2402" spans="1:10" x14ac:dyDescent="0.25">
      <c r="A2402" t="s">
        <v>6429</v>
      </c>
      <c r="B2402">
        <v>465</v>
      </c>
      <c r="C2402">
        <v>0.99259730129138735</v>
      </c>
      <c r="D2402">
        <v>1.8544644970723183</v>
      </c>
      <c r="E2402">
        <v>-0.50617817219770067</v>
      </c>
      <c r="F2402">
        <v>-0.61073158703970176</v>
      </c>
      <c r="G2402">
        <v>5</v>
      </c>
      <c r="H2402">
        <v>5</v>
      </c>
      <c r="I2402">
        <v>2</v>
      </c>
      <c r="J2402">
        <v>2</v>
      </c>
    </row>
    <row r="2403" spans="1:10" x14ac:dyDescent="0.25">
      <c r="A2403" t="s">
        <v>6430</v>
      </c>
      <c r="B2403">
        <v>515</v>
      </c>
      <c r="C2403">
        <v>1.4552819613277972</v>
      </c>
      <c r="D2403">
        <v>1.1034533403290514</v>
      </c>
      <c r="E2403">
        <v>0.81727629042044136</v>
      </c>
      <c r="F2403">
        <v>-0.89280239080165191</v>
      </c>
      <c r="G2403">
        <v>5</v>
      </c>
      <c r="H2403">
        <v>5</v>
      </c>
      <c r="I2403">
        <v>5</v>
      </c>
      <c r="J2403">
        <v>1</v>
      </c>
    </row>
    <row r="2404" spans="1:10" x14ac:dyDescent="0.25">
      <c r="A2404" t="s">
        <v>6431</v>
      </c>
      <c r="B2404">
        <v>506</v>
      </c>
      <c r="C2404">
        <v>1.036099162224571</v>
      </c>
      <c r="D2404">
        <v>1.8338516670844178</v>
      </c>
      <c r="E2404">
        <v>-0.41758520563940105</v>
      </c>
      <c r="F2404">
        <v>-0.73884936230763876</v>
      </c>
      <c r="G2404">
        <v>5</v>
      </c>
      <c r="H2404">
        <v>5</v>
      </c>
      <c r="I2404">
        <v>2</v>
      </c>
      <c r="J2404">
        <v>2</v>
      </c>
    </row>
    <row r="2405" spans="1:10" x14ac:dyDescent="0.25">
      <c r="A2405" t="s">
        <v>6432</v>
      </c>
      <c r="B2405">
        <v>542</v>
      </c>
      <c r="C2405">
        <v>2.0976327981430964</v>
      </c>
      <c r="D2405">
        <v>1.0652930421146272</v>
      </c>
      <c r="E2405">
        <v>0.14229714703759508</v>
      </c>
      <c r="F2405">
        <v>-0.32978929698442672</v>
      </c>
      <c r="G2405">
        <v>5</v>
      </c>
      <c r="H2405">
        <v>5</v>
      </c>
      <c r="I2405">
        <v>4</v>
      </c>
      <c r="J2405">
        <v>3</v>
      </c>
    </row>
    <row r="2406" spans="1:10" x14ac:dyDescent="0.25">
      <c r="A2406" t="s">
        <v>6433</v>
      </c>
      <c r="B2406">
        <v>804</v>
      </c>
      <c r="C2406">
        <v>2.3899014039573072</v>
      </c>
      <c r="D2406">
        <v>0.67026113220349481</v>
      </c>
      <c r="E2406">
        <v>0.93251455190033872</v>
      </c>
      <c r="F2406">
        <v>8.8736614443574419E-2</v>
      </c>
      <c r="G2406">
        <v>5</v>
      </c>
      <c r="H2406">
        <v>4</v>
      </c>
      <c r="I2406">
        <v>5</v>
      </c>
      <c r="J2406">
        <v>4</v>
      </c>
    </row>
    <row r="2407" spans="1:10" x14ac:dyDescent="0.25">
      <c r="A2407" t="s">
        <v>6434</v>
      </c>
      <c r="B2407">
        <v>777</v>
      </c>
      <c r="C2407">
        <v>2.7379445999393131</v>
      </c>
      <c r="D2407">
        <v>1.4459463894902902</v>
      </c>
      <c r="E2407">
        <v>1.9733242692433313</v>
      </c>
      <c r="F2407">
        <v>-0.7264366616042659</v>
      </c>
      <c r="G2407">
        <v>5</v>
      </c>
      <c r="H2407">
        <v>5</v>
      </c>
      <c r="I2407">
        <v>5</v>
      </c>
      <c r="J2407">
        <v>2</v>
      </c>
    </row>
    <row r="2408" spans="1:10" x14ac:dyDescent="0.25">
      <c r="A2408" t="s">
        <v>6435</v>
      </c>
      <c r="B2408">
        <v>576</v>
      </c>
      <c r="C2408">
        <v>0.6254687722334259</v>
      </c>
      <c r="D2408">
        <v>0.15769085828856527</v>
      </c>
      <c r="E2408">
        <v>2.7760027988919731</v>
      </c>
      <c r="F2408">
        <v>-1.0947647767154285</v>
      </c>
      <c r="G2408">
        <v>4</v>
      </c>
      <c r="H2408">
        <v>4</v>
      </c>
      <c r="I2408">
        <v>5</v>
      </c>
      <c r="J2408">
        <v>1</v>
      </c>
    </row>
    <row r="2409" spans="1:10" x14ac:dyDescent="0.25">
      <c r="A2409" t="s">
        <v>6436</v>
      </c>
      <c r="B2409">
        <v>478</v>
      </c>
      <c r="C2409">
        <v>2.3384049153239213</v>
      </c>
      <c r="D2409">
        <v>1.7841281572638141</v>
      </c>
      <c r="E2409">
        <v>0.67207302533260627</v>
      </c>
      <c r="F2409">
        <v>-7.7681257217772109E-2</v>
      </c>
      <c r="G2409">
        <v>5</v>
      </c>
      <c r="H2409">
        <v>5</v>
      </c>
      <c r="I2409">
        <v>5</v>
      </c>
      <c r="J2409">
        <v>3</v>
      </c>
    </row>
    <row r="2410" spans="1:10" x14ac:dyDescent="0.25">
      <c r="A2410" t="s">
        <v>6437</v>
      </c>
      <c r="B2410">
        <v>522</v>
      </c>
      <c r="C2410">
        <v>1.660569725702943</v>
      </c>
      <c r="D2410">
        <v>-4.8324024213900973E-2</v>
      </c>
      <c r="E2410">
        <v>0.67534797166487204</v>
      </c>
      <c r="F2410">
        <v>-0.49655672402762396</v>
      </c>
      <c r="G2410">
        <v>5</v>
      </c>
      <c r="H2410">
        <v>3</v>
      </c>
      <c r="I2410">
        <v>5</v>
      </c>
      <c r="J2410">
        <v>2</v>
      </c>
    </row>
    <row r="2411" spans="1:10" x14ac:dyDescent="0.25">
      <c r="A2411" t="s">
        <v>6438</v>
      </c>
      <c r="B2411">
        <v>428</v>
      </c>
      <c r="C2411">
        <v>1.3344717254433993</v>
      </c>
      <c r="D2411">
        <v>0.14385209636952845</v>
      </c>
      <c r="E2411">
        <v>2.1568803713700802</v>
      </c>
      <c r="F2411">
        <v>-0.82418045265117512</v>
      </c>
      <c r="G2411">
        <v>5</v>
      </c>
      <c r="H2411">
        <v>4</v>
      </c>
      <c r="I2411">
        <v>5</v>
      </c>
      <c r="J2411">
        <v>2</v>
      </c>
    </row>
    <row r="2412" spans="1:10" x14ac:dyDescent="0.25">
      <c r="A2412" t="s">
        <v>6439</v>
      </c>
      <c r="B2412">
        <v>544</v>
      </c>
      <c r="C2412">
        <v>1.1090490497384111</v>
      </c>
      <c r="D2412">
        <v>0.96904602303825993</v>
      </c>
      <c r="E2412">
        <v>-0.39340717351245291</v>
      </c>
      <c r="F2412">
        <v>-0.59516010193951141</v>
      </c>
      <c r="G2412">
        <v>5</v>
      </c>
      <c r="H2412">
        <v>5</v>
      </c>
      <c r="I2412">
        <v>2</v>
      </c>
      <c r="J2412">
        <v>2</v>
      </c>
    </row>
    <row r="2413" spans="1:10" x14ac:dyDescent="0.25">
      <c r="A2413" t="s">
        <v>6440</v>
      </c>
      <c r="B2413">
        <v>427</v>
      </c>
      <c r="C2413">
        <v>1.0465320539377994</v>
      </c>
      <c r="D2413">
        <v>-0.15387809699192034</v>
      </c>
      <c r="E2413">
        <v>-0.77261664175575484</v>
      </c>
      <c r="F2413">
        <v>-0.54614438175683511</v>
      </c>
      <c r="G2413">
        <v>5</v>
      </c>
      <c r="H2413">
        <v>3</v>
      </c>
      <c r="I2413">
        <v>1</v>
      </c>
      <c r="J2413">
        <v>2</v>
      </c>
    </row>
    <row r="2414" spans="1:10" x14ac:dyDescent="0.25">
      <c r="A2414" t="s">
        <v>6441</v>
      </c>
      <c r="B2414">
        <v>499</v>
      </c>
      <c r="C2414">
        <v>0.40124125993847948</v>
      </c>
      <c r="D2414">
        <v>0.19977213136814242</v>
      </c>
      <c r="E2414">
        <v>9.0461380212925838E-2</v>
      </c>
      <c r="F2414">
        <v>-0.52127822207493357</v>
      </c>
      <c r="G2414">
        <v>4</v>
      </c>
      <c r="H2414">
        <v>4</v>
      </c>
      <c r="I2414">
        <v>4</v>
      </c>
      <c r="J2414">
        <v>2</v>
      </c>
    </row>
    <row r="2415" spans="1:10" x14ac:dyDescent="0.25">
      <c r="A2415" t="s">
        <v>6442</v>
      </c>
      <c r="B2415">
        <v>584</v>
      </c>
      <c r="C2415">
        <v>0.69364082995347365</v>
      </c>
      <c r="D2415">
        <v>0.56554372781730544</v>
      </c>
      <c r="E2415">
        <v>0.13750991290073233</v>
      </c>
      <c r="F2415">
        <v>0.19433198554005093</v>
      </c>
      <c r="G2415">
        <v>4</v>
      </c>
      <c r="H2415">
        <v>4</v>
      </c>
      <c r="I2415">
        <v>4</v>
      </c>
      <c r="J2415">
        <v>4</v>
      </c>
    </row>
    <row r="2416" spans="1:10" x14ac:dyDescent="0.25">
      <c r="A2416" t="s">
        <v>6443</v>
      </c>
      <c r="B2416">
        <v>576</v>
      </c>
      <c r="C2416">
        <v>0.64484147909948875</v>
      </c>
      <c r="D2416">
        <v>0.45240928315851975</v>
      </c>
      <c r="E2416">
        <v>-0.34607123710231968</v>
      </c>
      <c r="F2416">
        <v>-0.67637135890724376</v>
      </c>
      <c r="G2416">
        <v>4</v>
      </c>
      <c r="H2416">
        <v>4</v>
      </c>
      <c r="I2416">
        <v>2</v>
      </c>
      <c r="J2416">
        <v>2</v>
      </c>
    </row>
    <row r="2417" spans="1:10" x14ac:dyDescent="0.25">
      <c r="A2417" t="s">
        <v>6444</v>
      </c>
      <c r="B2417">
        <v>808</v>
      </c>
      <c r="C2417">
        <v>0.18159429469810989</v>
      </c>
      <c r="D2417">
        <v>3.5505566529721788</v>
      </c>
      <c r="E2417">
        <v>-0.49287586757259932</v>
      </c>
      <c r="F2417">
        <v>-0.40449086159018649</v>
      </c>
      <c r="G2417">
        <v>4</v>
      </c>
      <c r="H2417">
        <v>5</v>
      </c>
      <c r="I2417">
        <v>2</v>
      </c>
      <c r="J2417">
        <v>3</v>
      </c>
    </row>
    <row r="2418" spans="1:10" x14ac:dyDescent="0.25">
      <c r="A2418" t="s">
        <v>6445</v>
      </c>
      <c r="B2418">
        <v>281</v>
      </c>
      <c r="C2418">
        <v>-0.28559548113145328</v>
      </c>
      <c r="D2418">
        <v>1.7844753753503249</v>
      </c>
      <c r="E2418">
        <v>-0.36194299333229257</v>
      </c>
      <c r="F2418">
        <v>-0.74650155313953859</v>
      </c>
      <c r="G2418">
        <v>3</v>
      </c>
      <c r="H2418">
        <v>5</v>
      </c>
      <c r="I2418">
        <v>2</v>
      </c>
      <c r="J2418">
        <v>2</v>
      </c>
    </row>
    <row r="2419" spans="1:10" x14ac:dyDescent="0.25">
      <c r="A2419" t="s">
        <v>6446</v>
      </c>
      <c r="B2419">
        <v>489</v>
      </c>
      <c r="C2419">
        <v>-9.5506777594101866E-2</v>
      </c>
      <c r="D2419">
        <v>0.16750511468160423</v>
      </c>
      <c r="E2419">
        <v>0.48712143458919394</v>
      </c>
      <c r="F2419">
        <v>-0.33381569608612938</v>
      </c>
      <c r="G2419">
        <v>3</v>
      </c>
      <c r="H2419">
        <v>4</v>
      </c>
      <c r="I2419">
        <v>4</v>
      </c>
      <c r="J2419">
        <v>3</v>
      </c>
    </row>
    <row r="2420" spans="1:10" x14ac:dyDescent="0.25">
      <c r="A2420" t="s">
        <v>6447</v>
      </c>
      <c r="B2420">
        <v>637</v>
      </c>
      <c r="C2420">
        <v>-4.706114893312327E-2</v>
      </c>
      <c r="D2420">
        <v>-0.37306785969309469</v>
      </c>
      <c r="E2420">
        <v>0.14469815400715416</v>
      </c>
      <c r="F2420">
        <v>-1.0848703907156936</v>
      </c>
      <c r="G2420">
        <v>3</v>
      </c>
      <c r="H2420">
        <v>3</v>
      </c>
      <c r="I2420">
        <v>4</v>
      </c>
      <c r="J2420">
        <v>1</v>
      </c>
    </row>
    <row r="2421" spans="1:10" x14ac:dyDescent="0.25">
      <c r="A2421" t="s">
        <v>6448</v>
      </c>
      <c r="B2421">
        <v>582</v>
      </c>
      <c r="C2421">
        <v>-0.22955064249219542</v>
      </c>
      <c r="D2421">
        <v>-3.4924531111342652E-2</v>
      </c>
      <c r="E2421">
        <v>0.35267038474924239</v>
      </c>
      <c r="F2421">
        <v>-0.58329657467225593</v>
      </c>
      <c r="G2421">
        <v>3</v>
      </c>
      <c r="H2421">
        <v>3</v>
      </c>
      <c r="I2421">
        <v>4</v>
      </c>
      <c r="J2421">
        <v>2</v>
      </c>
    </row>
    <row r="2422" spans="1:10" x14ac:dyDescent="0.25">
      <c r="A2422" t="s">
        <v>6449</v>
      </c>
      <c r="B2422">
        <v>577</v>
      </c>
      <c r="C2422">
        <v>2.0568878670374979</v>
      </c>
      <c r="D2422">
        <v>-0.31035695917123918</v>
      </c>
      <c r="E2422">
        <v>0.5313531154422414</v>
      </c>
      <c r="F2422">
        <v>-0.63686571394467084</v>
      </c>
      <c r="G2422">
        <v>5</v>
      </c>
      <c r="H2422">
        <v>3</v>
      </c>
      <c r="I2422">
        <v>4</v>
      </c>
      <c r="J2422">
        <v>2</v>
      </c>
    </row>
    <row r="2423" spans="1:10" x14ac:dyDescent="0.25">
      <c r="A2423" t="s">
        <v>6450</v>
      </c>
      <c r="B2423">
        <v>460</v>
      </c>
      <c r="C2423">
        <v>0.46508042465345717</v>
      </c>
      <c r="D2423">
        <v>0.28198393583989539</v>
      </c>
      <c r="E2423">
        <v>1.3084546431289621</v>
      </c>
      <c r="F2423">
        <v>-0.91530010544906393</v>
      </c>
      <c r="G2423">
        <v>4</v>
      </c>
      <c r="H2423">
        <v>4</v>
      </c>
      <c r="I2423">
        <v>5</v>
      </c>
      <c r="J2423">
        <v>1</v>
      </c>
    </row>
    <row r="2424" spans="1:10" x14ac:dyDescent="0.25">
      <c r="A2424" t="s">
        <v>6451</v>
      </c>
      <c r="B2424">
        <v>472</v>
      </c>
      <c r="C2424">
        <v>1.1406612904733016</v>
      </c>
      <c r="D2424">
        <v>0.70550353574184965</v>
      </c>
      <c r="E2424">
        <v>1.2157252922320398</v>
      </c>
      <c r="F2424">
        <v>-0.48318389255107719</v>
      </c>
      <c r="G2424">
        <v>5</v>
      </c>
      <c r="H2424">
        <v>5</v>
      </c>
      <c r="I2424">
        <v>5</v>
      </c>
      <c r="J2424">
        <v>3</v>
      </c>
    </row>
    <row r="2425" spans="1:10" x14ac:dyDescent="0.25">
      <c r="A2425" t="s">
        <v>6452</v>
      </c>
      <c r="B2425">
        <v>571</v>
      </c>
      <c r="C2425">
        <v>2.4077743558476352</v>
      </c>
      <c r="D2425">
        <v>6.2161024469543108E-2</v>
      </c>
      <c r="E2425">
        <v>2.2910089117396542</v>
      </c>
      <c r="F2425">
        <v>-0.74903656045319744</v>
      </c>
      <c r="G2425">
        <v>5</v>
      </c>
      <c r="H2425">
        <v>4</v>
      </c>
      <c r="I2425">
        <v>5</v>
      </c>
      <c r="J2425">
        <v>2</v>
      </c>
    </row>
    <row r="2426" spans="1:10" x14ac:dyDescent="0.25">
      <c r="A2426" t="s">
        <v>6453</v>
      </c>
      <c r="B2426">
        <v>758</v>
      </c>
      <c r="C2426">
        <v>0.30344370383230801</v>
      </c>
      <c r="D2426">
        <v>8.5741490287174274E-3</v>
      </c>
      <c r="E2426">
        <v>1.278973824048113</v>
      </c>
      <c r="F2426">
        <v>-0.66831852818022819</v>
      </c>
      <c r="G2426">
        <v>4</v>
      </c>
      <c r="H2426">
        <v>3</v>
      </c>
      <c r="I2426">
        <v>5</v>
      </c>
      <c r="J2426">
        <v>2</v>
      </c>
    </row>
    <row r="2427" spans="1:10" x14ac:dyDescent="0.25">
      <c r="A2427" t="s">
        <v>6454</v>
      </c>
      <c r="B2427">
        <v>474</v>
      </c>
      <c r="C2427">
        <v>-0.13272222333131412</v>
      </c>
      <c r="D2427">
        <v>-0.99361399326068656</v>
      </c>
      <c r="E2427">
        <v>0.39314179010908945</v>
      </c>
      <c r="F2427">
        <v>-0.20187148493639476</v>
      </c>
      <c r="G2427">
        <v>3</v>
      </c>
      <c r="H2427">
        <v>1</v>
      </c>
      <c r="I2427">
        <v>4</v>
      </c>
      <c r="J2427">
        <v>3</v>
      </c>
    </row>
    <row r="2428" spans="1:10" x14ac:dyDescent="0.25">
      <c r="A2428" t="s">
        <v>6455</v>
      </c>
      <c r="B2428">
        <v>560</v>
      </c>
      <c r="C2428">
        <v>-0.5844545310681647</v>
      </c>
      <c r="D2428">
        <v>-0.54302527913285292</v>
      </c>
      <c r="E2428">
        <v>0.54348281900348305</v>
      </c>
      <c r="F2428">
        <v>-0.56045435574348934</v>
      </c>
      <c r="G2428">
        <v>2</v>
      </c>
      <c r="H2428">
        <v>2</v>
      </c>
      <c r="I2428">
        <v>4</v>
      </c>
      <c r="J2428">
        <v>2</v>
      </c>
    </row>
    <row r="2429" spans="1:10" x14ac:dyDescent="0.25">
      <c r="A2429" t="s">
        <v>6456</v>
      </c>
      <c r="B2429">
        <v>623</v>
      </c>
      <c r="C2429">
        <v>-0.44316437296098354</v>
      </c>
      <c r="D2429">
        <v>-1.1502533529471879</v>
      </c>
      <c r="E2429">
        <v>1.0896335594836033</v>
      </c>
      <c r="F2429">
        <v>-0.82938906347300456</v>
      </c>
      <c r="G2429">
        <v>3</v>
      </c>
      <c r="H2429">
        <v>1</v>
      </c>
      <c r="I2429">
        <v>5</v>
      </c>
      <c r="J2429">
        <v>2</v>
      </c>
    </row>
    <row r="2430" spans="1:10" x14ac:dyDescent="0.25">
      <c r="A2430" t="s">
        <v>6457</v>
      </c>
      <c r="B2430">
        <v>1723</v>
      </c>
      <c r="C2430">
        <v>-0.4791374858866867</v>
      </c>
      <c r="D2430">
        <v>-0.87717027075597209</v>
      </c>
      <c r="E2430">
        <v>0.8473993668940939</v>
      </c>
      <c r="F2430">
        <v>-0.65946146312582332</v>
      </c>
      <c r="G2430">
        <v>2</v>
      </c>
      <c r="H2430">
        <v>1</v>
      </c>
      <c r="I2430">
        <v>5</v>
      </c>
      <c r="J2430">
        <v>2</v>
      </c>
    </row>
    <row r="2431" spans="1:10" x14ac:dyDescent="0.25">
      <c r="A2431" t="s">
        <v>6458</v>
      </c>
      <c r="B2431">
        <v>726</v>
      </c>
      <c r="C2431">
        <v>0.14054118070741128</v>
      </c>
      <c r="D2431">
        <v>2.2799459631639998</v>
      </c>
      <c r="E2431">
        <v>0.22982719873383917</v>
      </c>
      <c r="F2431">
        <v>-0.63735979689864541</v>
      </c>
      <c r="G2431">
        <v>4</v>
      </c>
      <c r="H2431">
        <v>5</v>
      </c>
      <c r="I2431">
        <v>4</v>
      </c>
      <c r="J2431">
        <v>2</v>
      </c>
    </row>
    <row r="2432" spans="1:10" x14ac:dyDescent="0.25">
      <c r="A2432" t="s">
        <v>6459</v>
      </c>
      <c r="B2432">
        <v>801</v>
      </c>
      <c r="C2432">
        <v>-0.20625599672604042</v>
      </c>
      <c r="D2432">
        <v>-0.37913160219315406</v>
      </c>
      <c r="E2432">
        <v>-0.1803488713525393</v>
      </c>
      <c r="F2432">
        <v>-0.49116857727228225</v>
      </c>
      <c r="G2432">
        <v>3</v>
      </c>
      <c r="H2432">
        <v>3</v>
      </c>
      <c r="I2432">
        <v>3</v>
      </c>
      <c r="J2432">
        <v>2</v>
      </c>
    </row>
    <row r="2433" spans="1:10" x14ac:dyDescent="0.25">
      <c r="A2433" t="s">
        <v>6460</v>
      </c>
      <c r="B2433">
        <v>456</v>
      </c>
      <c r="C2433">
        <v>-0.28623939621570904</v>
      </c>
      <c r="D2433">
        <v>0.49613244757068675</v>
      </c>
      <c r="E2433">
        <v>-0.35584422526897846</v>
      </c>
      <c r="F2433">
        <v>-0.84720475595817801</v>
      </c>
      <c r="G2433">
        <v>3</v>
      </c>
      <c r="H2433">
        <v>4</v>
      </c>
      <c r="I2433">
        <v>2</v>
      </c>
      <c r="J2433">
        <v>2</v>
      </c>
    </row>
    <row r="2434" spans="1:10" x14ac:dyDescent="0.25">
      <c r="A2434" t="s">
        <v>6461</v>
      </c>
      <c r="B2434">
        <v>409</v>
      </c>
      <c r="C2434">
        <v>0.49393822381830349</v>
      </c>
      <c r="D2434">
        <v>1.7778024493132341</v>
      </c>
      <c r="E2434">
        <v>-8.720206104254509E-3</v>
      </c>
      <c r="F2434">
        <v>-0.80808425619628821</v>
      </c>
      <c r="G2434">
        <v>4</v>
      </c>
      <c r="H2434">
        <v>5</v>
      </c>
      <c r="I2434">
        <v>3</v>
      </c>
      <c r="J2434">
        <v>2</v>
      </c>
    </row>
    <row r="2435" spans="1:10" x14ac:dyDescent="0.25">
      <c r="A2435" t="s">
        <v>6462</v>
      </c>
      <c r="B2435">
        <v>383</v>
      </c>
      <c r="C2435">
        <v>0.21974608968126655</v>
      </c>
      <c r="D2435">
        <v>0.55405611633373819</v>
      </c>
      <c r="E2435">
        <v>0.14820439623480625</v>
      </c>
      <c r="F2435">
        <v>-0.46781660534688596</v>
      </c>
      <c r="G2435">
        <v>4</v>
      </c>
      <c r="H2435">
        <v>4</v>
      </c>
      <c r="I2435">
        <v>4</v>
      </c>
      <c r="J2435">
        <v>3</v>
      </c>
    </row>
    <row r="2436" spans="1:10" x14ac:dyDescent="0.25">
      <c r="A2436" t="s">
        <v>6463</v>
      </c>
      <c r="B2436">
        <v>580</v>
      </c>
      <c r="C2436">
        <v>0.39653949581523862</v>
      </c>
      <c r="D2436">
        <v>5.4538970815340773E-2</v>
      </c>
      <c r="E2436">
        <v>0.55070965510090386</v>
      </c>
      <c r="F2436">
        <v>-0.45252784296671444</v>
      </c>
      <c r="G2436">
        <v>4</v>
      </c>
      <c r="H2436">
        <v>4</v>
      </c>
      <c r="I2436">
        <v>4</v>
      </c>
      <c r="J2436">
        <v>3</v>
      </c>
    </row>
    <row r="2437" spans="1:10" x14ac:dyDescent="0.25">
      <c r="A2437" t="s">
        <v>6464</v>
      </c>
      <c r="B2437">
        <v>560</v>
      </c>
      <c r="C2437">
        <v>1.2339256515213874</v>
      </c>
      <c r="D2437">
        <v>1.501078560445144</v>
      </c>
      <c r="E2437">
        <v>-0.87841207647470254</v>
      </c>
      <c r="F2437">
        <v>-0.5648318482097775</v>
      </c>
      <c r="G2437">
        <v>5</v>
      </c>
      <c r="H2437">
        <v>5</v>
      </c>
      <c r="I2437">
        <v>1</v>
      </c>
      <c r="J2437">
        <v>2</v>
      </c>
    </row>
    <row r="2438" spans="1:10" x14ac:dyDescent="0.25">
      <c r="A2438" t="s">
        <v>6465</v>
      </c>
      <c r="B2438">
        <v>559</v>
      </c>
      <c r="C2438">
        <v>1.6281230287242832</v>
      </c>
      <c r="D2438">
        <v>0.71798226000070042</v>
      </c>
      <c r="E2438">
        <v>2.048670550591333</v>
      </c>
      <c r="F2438">
        <v>5.0778844286724939E-2</v>
      </c>
      <c r="G2438">
        <v>5</v>
      </c>
      <c r="H2438">
        <v>5</v>
      </c>
      <c r="I2438">
        <v>5</v>
      </c>
      <c r="J2438">
        <v>4</v>
      </c>
    </row>
    <row r="2439" spans="1:10" x14ac:dyDescent="0.25">
      <c r="A2439" t="s">
        <v>6466</v>
      </c>
      <c r="B2439">
        <v>492</v>
      </c>
      <c r="C2439">
        <v>1.0454075805513874</v>
      </c>
      <c r="D2439">
        <v>1.1140832046496669</v>
      </c>
      <c r="E2439">
        <v>-0.81489637249470059</v>
      </c>
      <c r="F2439">
        <v>-0.26482965403094538</v>
      </c>
      <c r="G2439">
        <v>5</v>
      </c>
      <c r="H2439">
        <v>5</v>
      </c>
      <c r="I2439">
        <v>1</v>
      </c>
      <c r="J2439">
        <v>3</v>
      </c>
    </row>
    <row r="2440" spans="1:10" x14ac:dyDescent="0.25">
      <c r="A2440" t="s">
        <v>6467</v>
      </c>
      <c r="B2440">
        <v>416</v>
      </c>
      <c r="C2440">
        <v>0.9298718494141347</v>
      </c>
      <c r="D2440">
        <v>0.83628204097275705</v>
      </c>
      <c r="E2440">
        <v>-0.87355030945688605</v>
      </c>
      <c r="F2440">
        <v>-0.6658995041889828</v>
      </c>
      <c r="G2440">
        <v>5</v>
      </c>
      <c r="H2440">
        <v>5</v>
      </c>
      <c r="I2440">
        <v>1</v>
      </c>
      <c r="J2440">
        <v>2</v>
      </c>
    </row>
    <row r="2441" spans="1:10" x14ac:dyDescent="0.25">
      <c r="A2441" t="s">
        <v>6468</v>
      </c>
      <c r="B2441">
        <v>537</v>
      </c>
      <c r="C2441">
        <v>2.4099823845340431</v>
      </c>
      <c r="D2441">
        <v>1.7296161134168766</v>
      </c>
      <c r="E2441">
        <v>-0.11771031498167372</v>
      </c>
      <c r="F2441">
        <v>-0.78892167527398671</v>
      </c>
      <c r="G2441">
        <v>5</v>
      </c>
      <c r="H2441">
        <v>5</v>
      </c>
      <c r="I2441">
        <v>3</v>
      </c>
      <c r="J2441">
        <v>2</v>
      </c>
    </row>
    <row r="2442" spans="1:10" x14ac:dyDescent="0.25">
      <c r="A2442" t="s">
        <v>6469</v>
      </c>
      <c r="B2442">
        <v>534</v>
      </c>
      <c r="C2442">
        <v>1.274772440430016</v>
      </c>
      <c r="D2442">
        <v>3.0271550443378525</v>
      </c>
      <c r="E2442">
        <v>-0.39148183331960434</v>
      </c>
      <c r="F2442">
        <v>-0.42197255837064235</v>
      </c>
      <c r="G2442">
        <v>5</v>
      </c>
      <c r="H2442">
        <v>5</v>
      </c>
      <c r="I2442">
        <v>2</v>
      </c>
      <c r="J2442">
        <v>3</v>
      </c>
    </row>
    <row r="2443" spans="1:10" x14ac:dyDescent="0.25">
      <c r="A2443" t="s">
        <v>6470</v>
      </c>
      <c r="B2443">
        <v>345</v>
      </c>
      <c r="C2443">
        <v>1.1840353438466058</v>
      </c>
      <c r="D2443">
        <v>-0.1000733334407799</v>
      </c>
      <c r="E2443">
        <v>-0.16830045309686148</v>
      </c>
      <c r="F2443">
        <v>-1.0015782139159122</v>
      </c>
      <c r="G2443">
        <v>5</v>
      </c>
      <c r="H2443">
        <v>3</v>
      </c>
      <c r="I2443">
        <v>3</v>
      </c>
      <c r="J2443">
        <v>1</v>
      </c>
    </row>
    <row r="2444" spans="1:10" x14ac:dyDescent="0.25">
      <c r="A2444" t="s">
        <v>6471</v>
      </c>
      <c r="B2444">
        <v>635</v>
      </c>
      <c r="C2444">
        <v>1.1666075186862384</v>
      </c>
      <c r="D2444">
        <v>1.5180254215402962</v>
      </c>
      <c r="E2444">
        <v>0.35051009515668008</v>
      </c>
      <c r="F2444">
        <v>-9.4900268318605818E-2</v>
      </c>
      <c r="G2444">
        <v>5</v>
      </c>
      <c r="H2444">
        <v>5</v>
      </c>
      <c r="I2444">
        <v>4</v>
      </c>
      <c r="J2444">
        <v>3</v>
      </c>
    </row>
    <row r="2445" spans="1:10" x14ac:dyDescent="0.25">
      <c r="A2445" t="s">
        <v>6472</v>
      </c>
      <c r="B2445">
        <v>446</v>
      </c>
      <c r="C2445">
        <v>0.12043005968965209</v>
      </c>
      <c r="D2445">
        <v>-0.43922635003810684</v>
      </c>
      <c r="E2445">
        <v>0.21913374609903752</v>
      </c>
      <c r="F2445">
        <v>0.45277044033290698</v>
      </c>
      <c r="G2445">
        <v>4</v>
      </c>
      <c r="H2445">
        <v>2</v>
      </c>
      <c r="I2445">
        <v>4</v>
      </c>
      <c r="J2445">
        <v>4</v>
      </c>
    </row>
    <row r="2446" spans="1:10" x14ac:dyDescent="0.25">
      <c r="A2446" t="s">
        <v>6473</v>
      </c>
      <c r="B2446">
        <v>360</v>
      </c>
      <c r="C2446">
        <v>-0.26350825794769323</v>
      </c>
      <c r="D2446">
        <v>0.20707820932902737</v>
      </c>
      <c r="E2446">
        <v>0.4628654148320322</v>
      </c>
      <c r="F2446">
        <v>-1.2895514453235821E-2</v>
      </c>
      <c r="G2446">
        <v>3</v>
      </c>
      <c r="H2446">
        <v>4</v>
      </c>
      <c r="I2446">
        <v>4</v>
      </c>
      <c r="J2446">
        <v>3</v>
      </c>
    </row>
    <row r="2447" spans="1:10" x14ac:dyDescent="0.25">
      <c r="A2447" t="s">
        <v>6474</v>
      </c>
      <c r="B2447">
        <v>75</v>
      </c>
      <c r="C2447">
        <v>1.2391927176652167</v>
      </c>
      <c r="D2447">
        <v>-0.49214081392220088</v>
      </c>
      <c r="E2447">
        <v>0.28087735235593048</v>
      </c>
      <c r="F2447">
        <v>-0.82006167429159638</v>
      </c>
      <c r="G2447">
        <v>5</v>
      </c>
      <c r="H2447">
        <v>2</v>
      </c>
      <c r="I2447">
        <v>4</v>
      </c>
      <c r="J2447">
        <v>2</v>
      </c>
    </row>
    <row r="2448" spans="1:10" x14ac:dyDescent="0.25">
      <c r="A2448" t="s">
        <v>6475</v>
      </c>
      <c r="B2448">
        <v>1570</v>
      </c>
      <c r="C2448">
        <v>0.30421950965859323</v>
      </c>
      <c r="D2448">
        <v>0.23701959301007558</v>
      </c>
      <c r="E2448">
        <v>0.72096113771772674</v>
      </c>
      <c r="F2448">
        <v>-0.37718890296568636</v>
      </c>
      <c r="G2448">
        <v>4</v>
      </c>
      <c r="H2448">
        <v>4</v>
      </c>
      <c r="I2448">
        <v>5</v>
      </c>
      <c r="J2448">
        <v>3</v>
      </c>
    </row>
    <row r="2449" spans="1:10" x14ac:dyDescent="0.25">
      <c r="A2449" t="s">
        <v>6476</v>
      </c>
      <c r="B2449">
        <v>820</v>
      </c>
      <c r="C2449">
        <v>0.99723213983448245</v>
      </c>
      <c r="D2449">
        <v>0.64316782373384462</v>
      </c>
      <c r="E2449">
        <v>1.0869684773061195</v>
      </c>
      <c r="F2449">
        <v>-0.73276235372121434</v>
      </c>
      <c r="G2449">
        <v>5</v>
      </c>
      <c r="H2449">
        <v>4</v>
      </c>
      <c r="I2449">
        <v>5</v>
      </c>
      <c r="J2449">
        <v>2</v>
      </c>
    </row>
    <row r="2450" spans="1:10" x14ac:dyDescent="0.25">
      <c r="A2450" t="s">
        <v>6477</v>
      </c>
      <c r="B2450">
        <v>673</v>
      </c>
      <c r="C2450">
        <v>-0.52708217711093153</v>
      </c>
      <c r="D2450">
        <v>0.83903295028612401</v>
      </c>
      <c r="E2450">
        <v>7.3668814775446678E-2</v>
      </c>
      <c r="F2450">
        <v>-0.36534952181530983</v>
      </c>
      <c r="G2450">
        <v>2</v>
      </c>
      <c r="H2450">
        <v>5</v>
      </c>
      <c r="I2450">
        <v>4</v>
      </c>
      <c r="J2450">
        <v>3</v>
      </c>
    </row>
    <row r="2451" spans="1:10" x14ac:dyDescent="0.25">
      <c r="A2451" t="s">
        <v>6478</v>
      </c>
      <c r="B2451">
        <v>465</v>
      </c>
      <c r="C2451">
        <v>-0.44676665944262206</v>
      </c>
      <c r="D2451">
        <v>2.8995785086346464</v>
      </c>
      <c r="E2451">
        <v>-1.0769418891191169</v>
      </c>
      <c r="F2451">
        <v>-0.43715614799346014</v>
      </c>
      <c r="G2451">
        <v>3</v>
      </c>
      <c r="H2451">
        <v>5</v>
      </c>
      <c r="I2451">
        <v>1</v>
      </c>
      <c r="J2451">
        <v>3</v>
      </c>
    </row>
    <row r="2452" spans="1:10" x14ac:dyDescent="0.25">
      <c r="A2452" t="s">
        <v>6479</v>
      </c>
      <c r="B2452">
        <v>548</v>
      </c>
      <c r="C2452">
        <v>0.32932337851225407</v>
      </c>
      <c r="D2452">
        <v>0.51362172183521249</v>
      </c>
      <c r="E2452">
        <v>0.78719138784150111</v>
      </c>
      <c r="F2452">
        <v>-0.5661638916017756</v>
      </c>
      <c r="G2452">
        <v>4</v>
      </c>
      <c r="H2452">
        <v>4</v>
      </c>
      <c r="I2452">
        <v>5</v>
      </c>
      <c r="J2452">
        <v>2</v>
      </c>
    </row>
    <row r="2453" spans="1:10" x14ac:dyDescent="0.25">
      <c r="A2453" t="s">
        <v>6480</v>
      </c>
      <c r="B2453">
        <v>373</v>
      </c>
      <c r="C2453">
        <v>-0.61264173513424047</v>
      </c>
      <c r="D2453">
        <v>-0.52231429301859766</v>
      </c>
      <c r="E2453">
        <v>0.49565643540612198</v>
      </c>
      <c r="F2453">
        <v>-0.48918597406865144</v>
      </c>
      <c r="G2453">
        <v>2</v>
      </c>
      <c r="H2453">
        <v>2</v>
      </c>
      <c r="I2453">
        <v>4</v>
      </c>
      <c r="J2453">
        <v>2</v>
      </c>
    </row>
    <row r="2454" spans="1:10" x14ac:dyDescent="0.25">
      <c r="A2454" t="s">
        <v>6481</v>
      </c>
      <c r="B2454">
        <v>458</v>
      </c>
      <c r="C2454">
        <v>0.57619097546700926</v>
      </c>
      <c r="D2454">
        <v>-2.2339253695023396E-2</v>
      </c>
      <c r="E2454">
        <v>0.23430160866137831</v>
      </c>
      <c r="F2454">
        <v>-0.83596994072144692</v>
      </c>
      <c r="G2454">
        <v>4</v>
      </c>
      <c r="H2454">
        <v>3</v>
      </c>
      <c r="I2454">
        <v>4</v>
      </c>
      <c r="J2454">
        <v>2</v>
      </c>
    </row>
    <row r="2455" spans="1:10" x14ac:dyDescent="0.25">
      <c r="A2455" t="s">
        <v>6482</v>
      </c>
      <c r="B2455">
        <v>502</v>
      </c>
      <c r="C2455">
        <v>0.63092778907901104</v>
      </c>
      <c r="D2455">
        <v>-6.651664347033813E-2</v>
      </c>
      <c r="E2455">
        <v>0.29836993571043874</v>
      </c>
      <c r="F2455">
        <v>-0.61586744157527218</v>
      </c>
      <c r="G2455">
        <v>4</v>
      </c>
      <c r="H2455">
        <v>3</v>
      </c>
      <c r="I2455">
        <v>4</v>
      </c>
      <c r="J2455">
        <v>2</v>
      </c>
    </row>
    <row r="2456" spans="1:10" x14ac:dyDescent="0.25">
      <c r="A2456" t="s">
        <v>6483</v>
      </c>
      <c r="B2456">
        <v>581</v>
      </c>
      <c r="C2456">
        <v>-0.40296377844807046</v>
      </c>
      <c r="D2456">
        <v>0.33715660572915751</v>
      </c>
      <c r="E2456">
        <v>0.65696418769166876</v>
      </c>
      <c r="F2456">
        <v>-0.58959139217959466</v>
      </c>
      <c r="G2456">
        <v>3</v>
      </c>
      <c r="H2456">
        <v>4</v>
      </c>
      <c r="I2456">
        <v>5</v>
      </c>
      <c r="J2456">
        <v>2</v>
      </c>
    </row>
    <row r="2457" spans="1:10" x14ac:dyDescent="0.25">
      <c r="A2457" t="s">
        <v>6484</v>
      </c>
      <c r="B2457">
        <v>1168</v>
      </c>
      <c r="C2457">
        <v>7.2334634894531458E-2</v>
      </c>
      <c r="D2457">
        <v>0.45834601449768586</v>
      </c>
      <c r="E2457">
        <v>1.6768561844821073</v>
      </c>
      <c r="F2457">
        <v>-1.4230913006389441</v>
      </c>
      <c r="G2457">
        <v>4</v>
      </c>
      <c r="H2457">
        <v>4</v>
      </c>
      <c r="I2457">
        <v>5</v>
      </c>
      <c r="J2457">
        <v>1</v>
      </c>
    </row>
    <row r="2458" spans="1:10" x14ac:dyDescent="0.25">
      <c r="A2458" t="s">
        <v>6485</v>
      </c>
      <c r="B2458">
        <v>484</v>
      </c>
      <c r="C2458">
        <v>-0.1752119601162222</v>
      </c>
      <c r="D2458">
        <v>-8.2551595557368476E-2</v>
      </c>
      <c r="E2458">
        <v>0.84032035375963721</v>
      </c>
      <c r="F2458">
        <v>-1.0415817202025008</v>
      </c>
      <c r="G2458">
        <v>3</v>
      </c>
      <c r="H2458">
        <v>3</v>
      </c>
      <c r="I2458">
        <v>5</v>
      </c>
      <c r="J2458">
        <v>1</v>
      </c>
    </row>
    <row r="2459" spans="1:10" x14ac:dyDescent="0.25">
      <c r="A2459" t="s">
        <v>6486</v>
      </c>
      <c r="B2459">
        <v>552</v>
      </c>
      <c r="C2459">
        <v>1.0170694034975503E-3</v>
      </c>
      <c r="D2459">
        <v>0.17278061227196667</v>
      </c>
      <c r="E2459">
        <v>0.89252993153804039</v>
      </c>
      <c r="F2459">
        <v>-1.068838894159851</v>
      </c>
      <c r="G2459">
        <v>4</v>
      </c>
      <c r="H2459">
        <v>4</v>
      </c>
      <c r="I2459">
        <v>5</v>
      </c>
      <c r="J2459">
        <v>1</v>
      </c>
    </row>
    <row r="2460" spans="1:10" x14ac:dyDescent="0.25">
      <c r="A2460" t="s">
        <v>6487</v>
      </c>
      <c r="B2460">
        <v>588</v>
      </c>
      <c r="C2460">
        <v>8.2457034272792329E-3</v>
      </c>
      <c r="D2460">
        <v>2.7029411651461159</v>
      </c>
      <c r="E2460">
        <v>0.68386493150240979</v>
      </c>
      <c r="F2460">
        <v>-0.92102573892521988</v>
      </c>
      <c r="G2460">
        <v>4</v>
      </c>
      <c r="H2460">
        <v>5</v>
      </c>
      <c r="I2460">
        <v>5</v>
      </c>
      <c r="J2460">
        <v>1</v>
      </c>
    </row>
    <row r="2461" spans="1:10" x14ac:dyDescent="0.25">
      <c r="A2461" t="s">
        <v>6488</v>
      </c>
      <c r="B2461">
        <v>558</v>
      </c>
      <c r="C2461">
        <v>0.86714786941348665</v>
      </c>
      <c r="D2461">
        <v>0.58803292632004656</v>
      </c>
      <c r="E2461">
        <v>1.46273698193977</v>
      </c>
      <c r="F2461">
        <v>-1.0153830426163801</v>
      </c>
      <c r="G2461">
        <v>5</v>
      </c>
      <c r="H2461">
        <v>4</v>
      </c>
      <c r="I2461">
        <v>5</v>
      </c>
      <c r="J2461">
        <v>1</v>
      </c>
    </row>
    <row r="2462" spans="1:10" x14ac:dyDescent="0.25">
      <c r="A2462" t="s">
        <v>6489</v>
      </c>
      <c r="B2462">
        <v>515</v>
      </c>
      <c r="C2462">
        <v>2.0187152740730054</v>
      </c>
      <c r="D2462">
        <v>1.3192690921480124</v>
      </c>
      <c r="E2462">
        <v>3.0272271525919394</v>
      </c>
      <c r="F2462">
        <v>-0.50174849968228941</v>
      </c>
      <c r="G2462">
        <v>5</v>
      </c>
      <c r="H2462">
        <v>5</v>
      </c>
      <c r="I2462">
        <v>5</v>
      </c>
      <c r="J2462">
        <v>2</v>
      </c>
    </row>
    <row r="2463" spans="1:10" x14ac:dyDescent="0.25">
      <c r="A2463" t="s">
        <v>6490</v>
      </c>
      <c r="B2463">
        <v>986</v>
      </c>
      <c r="C2463">
        <v>0.57519811332566251</v>
      </c>
      <c r="D2463">
        <v>0.72804255589746714</v>
      </c>
      <c r="E2463">
        <v>2.0625971970546222</v>
      </c>
      <c r="F2463">
        <v>-0.81934862951619825</v>
      </c>
      <c r="G2463">
        <v>4</v>
      </c>
      <c r="H2463">
        <v>5</v>
      </c>
      <c r="I2463">
        <v>5</v>
      </c>
      <c r="J2463">
        <v>2</v>
      </c>
    </row>
    <row r="2464" spans="1:10" x14ac:dyDescent="0.25">
      <c r="A2464" t="s">
        <v>6491</v>
      </c>
      <c r="B2464">
        <v>400</v>
      </c>
      <c r="C2464">
        <v>0.38630907767050549</v>
      </c>
      <c r="D2464">
        <v>2.7289346552773874E-2</v>
      </c>
      <c r="E2464">
        <v>1.3130606723092533</v>
      </c>
      <c r="F2464">
        <v>-0.994225074342038</v>
      </c>
      <c r="G2464">
        <v>4</v>
      </c>
      <c r="H2464">
        <v>4</v>
      </c>
      <c r="I2464">
        <v>5</v>
      </c>
      <c r="J2464">
        <v>1</v>
      </c>
    </row>
    <row r="2465" spans="1:10" x14ac:dyDescent="0.25">
      <c r="A2465" t="s">
        <v>6492</v>
      </c>
      <c r="B2465">
        <v>625</v>
      </c>
      <c r="C2465">
        <v>0.25295834440132547</v>
      </c>
      <c r="D2465">
        <v>1.006036336890082</v>
      </c>
      <c r="E2465">
        <v>1.1271627259337187</v>
      </c>
      <c r="F2465">
        <v>-1.1675506862979694</v>
      </c>
      <c r="G2465">
        <v>4</v>
      </c>
      <c r="H2465">
        <v>5</v>
      </c>
      <c r="I2465">
        <v>5</v>
      </c>
      <c r="J2465">
        <v>1</v>
      </c>
    </row>
    <row r="2466" spans="1:10" x14ac:dyDescent="0.25">
      <c r="A2466" t="s">
        <v>6493</v>
      </c>
      <c r="B2466">
        <v>654</v>
      </c>
      <c r="C2466">
        <v>-0.46888240936768882</v>
      </c>
      <c r="D2466">
        <v>0.27543749115330796</v>
      </c>
      <c r="E2466">
        <v>0.80875433295454724</v>
      </c>
      <c r="F2466">
        <v>-1.0346693808125909</v>
      </c>
      <c r="G2466">
        <v>2</v>
      </c>
      <c r="H2466">
        <v>4</v>
      </c>
      <c r="I2466">
        <v>5</v>
      </c>
      <c r="J2466">
        <v>1</v>
      </c>
    </row>
    <row r="2467" spans="1:10" x14ac:dyDescent="0.25">
      <c r="A2467" t="s">
        <v>6494</v>
      </c>
      <c r="B2467">
        <v>635</v>
      </c>
      <c r="C2467">
        <v>5.6849754424465992E-2</v>
      </c>
      <c r="D2467">
        <v>-0.42626292468825056</v>
      </c>
      <c r="E2467">
        <v>1.7910594503066475</v>
      </c>
      <c r="F2467">
        <v>-1.5364158209546463</v>
      </c>
      <c r="G2467">
        <v>4</v>
      </c>
      <c r="H2467">
        <v>2</v>
      </c>
      <c r="I2467">
        <v>5</v>
      </c>
      <c r="J2467">
        <v>1</v>
      </c>
    </row>
    <row r="2468" spans="1:10" x14ac:dyDescent="0.25">
      <c r="A2468" t="s">
        <v>6495</v>
      </c>
      <c r="B2468">
        <v>385</v>
      </c>
      <c r="C2468">
        <v>-0.21322654878120573</v>
      </c>
      <c r="D2468">
        <v>0.91073711443569005</v>
      </c>
      <c r="E2468">
        <v>1.2551055505760538</v>
      </c>
      <c r="F2468">
        <v>-1.5279183265334644</v>
      </c>
      <c r="G2468">
        <v>3</v>
      </c>
      <c r="H2468">
        <v>5</v>
      </c>
      <c r="I2468">
        <v>5</v>
      </c>
      <c r="J2468">
        <v>1</v>
      </c>
    </row>
    <row r="2469" spans="1:10" x14ac:dyDescent="0.25">
      <c r="A2469" t="s">
        <v>6496</v>
      </c>
      <c r="B2469">
        <v>637</v>
      </c>
      <c r="C2469">
        <v>-0.31187873896731755</v>
      </c>
      <c r="D2469">
        <v>1.4042626316188087</v>
      </c>
      <c r="E2469">
        <v>0.61843156091120777</v>
      </c>
      <c r="F2469">
        <v>-1.4868155779158554</v>
      </c>
      <c r="G2469">
        <v>3</v>
      </c>
      <c r="H2469">
        <v>5</v>
      </c>
      <c r="I2469">
        <v>5</v>
      </c>
      <c r="J2469">
        <v>1</v>
      </c>
    </row>
    <row r="2470" spans="1:10" x14ac:dyDescent="0.25">
      <c r="A2470" t="s">
        <v>6497</v>
      </c>
      <c r="B2470">
        <v>354</v>
      </c>
      <c r="C2470">
        <v>0.17414487299184511</v>
      </c>
      <c r="D2470">
        <v>0.48738204312967426</v>
      </c>
      <c r="E2470">
        <v>2.1820415812484804</v>
      </c>
      <c r="F2470">
        <v>-1.0918604825706706</v>
      </c>
      <c r="G2470">
        <v>4</v>
      </c>
      <c r="H2470">
        <v>4</v>
      </c>
      <c r="I2470">
        <v>5</v>
      </c>
      <c r="J2470">
        <v>1</v>
      </c>
    </row>
    <row r="2471" spans="1:10" x14ac:dyDescent="0.25">
      <c r="A2471" t="s">
        <v>6498</v>
      </c>
      <c r="B2471">
        <v>587</v>
      </c>
      <c r="C2471">
        <v>-2.6608970973368035E-2</v>
      </c>
      <c r="D2471">
        <v>0.81854082209325774</v>
      </c>
      <c r="E2471">
        <v>1.5509910580077184</v>
      </c>
      <c r="F2471">
        <v>-0.91201346676375139</v>
      </c>
      <c r="G2471">
        <v>3</v>
      </c>
      <c r="H2471">
        <v>5</v>
      </c>
      <c r="I2471">
        <v>5</v>
      </c>
      <c r="J2471">
        <v>1</v>
      </c>
    </row>
    <row r="2472" spans="1:10" x14ac:dyDescent="0.25">
      <c r="A2472" t="s">
        <v>6499</v>
      </c>
      <c r="B2472">
        <v>785</v>
      </c>
      <c r="C2472">
        <v>-0.31552460957407991</v>
      </c>
      <c r="D2472">
        <v>0.2188353175964009</v>
      </c>
      <c r="E2472">
        <v>0.86915171810117042</v>
      </c>
      <c r="F2472">
        <v>-1.2929074486099263</v>
      </c>
      <c r="G2472">
        <v>3</v>
      </c>
      <c r="H2472">
        <v>4</v>
      </c>
      <c r="I2472">
        <v>5</v>
      </c>
      <c r="J2472">
        <v>1</v>
      </c>
    </row>
    <row r="2473" spans="1:10" x14ac:dyDescent="0.25">
      <c r="A2473" t="s">
        <v>6500</v>
      </c>
      <c r="B2473">
        <v>633</v>
      </c>
      <c r="C2473">
        <v>-4.3802053732370894E-2</v>
      </c>
      <c r="D2473">
        <v>0.76667661417813437</v>
      </c>
      <c r="E2473">
        <v>0.76021162799706465</v>
      </c>
      <c r="F2473">
        <v>-1.0395517587329135</v>
      </c>
      <c r="G2473">
        <v>3</v>
      </c>
      <c r="H2473">
        <v>5</v>
      </c>
      <c r="I2473">
        <v>5</v>
      </c>
      <c r="J2473">
        <v>1</v>
      </c>
    </row>
    <row r="2474" spans="1:10" x14ac:dyDescent="0.25">
      <c r="A2474" t="s">
        <v>6501</v>
      </c>
      <c r="B2474">
        <v>469</v>
      </c>
      <c r="C2474">
        <v>-0.39519470479195085</v>
      </c>
      <c r="D2474">
        <v>0.68762162641074631</v>
      </c>
      <c r="E2474">
        <v>1.3359711080074506</v>
      </c>
      <c r="F2474">
        <v>-1.5000306855255818</v>
      </c>
      <c r="G2474">
        <v>3</v>
      </c>
      <c r="H2474">
        <v>5</v>
      </c>
      <c r="I2474">
        <v>5</v>
      </c>
      <c r="J2474">
        <v>1</v>
      </c>
    </row>
    <row r="2475" spans="1:10" x14ac:dyDescent="0.25">
      <c r="A2475" t="s">
        <v>6502</v>
      </c>
      <c r="B2475">
        <v>201</v>
      </c>
      <c r="C2475">
        <v>-4.204075206403364E-2</v>
      </c>
      <c r="D2475">
        <v>1.7071121175360386</v>
      </c>
      <c r="E2475">
        <v>1.632329967927743</v>
      </c>
      <c r="F2475">
        <v>-2.0441702899537937</v>
      </c>
      <c r="G2475">
        <v>3</v>
      </c>
      <c r="H2475">
        <v>5</v>
      </c>
      <c r="I2475">
        <v>5</v>
      </c>
      <c r="J2475">
        <v>1</v>
      </c>
    </row>
    <row r="2476" spans="1:10" x14ac:dyDescent="0.25">
      <c r="A2476" t="s">
        <v>6503</v>
      </c>
      <c r="B2476">
        <v>436</v>
      </c>
      <c r="C2476">
        <v>0.23222545156002714</v>
      </c>
      <c r="D2476">
        <v>1.3198677705154194</v>
      </c>
      <c r="E2476">
        <v>2.0828239553305945</v>
      </c>
      <c r="F2476">
        <v>-1.1602772785262983</v>
      </c>
      <c r="G2476">
        <v>4</v>
      </c>
      <c r="H2476">
        <v>5</v>
      </c>
      <c r="I2476">
        <v>5</v>
      </c>
      <c r="J2476">
        <v>1</v>
      </c>
    </row>
    <row r="2477" spans="1:10" x14ac:dyDescent="0.25">
      <c r="A2477" t="s">
        <v>6504</v>
      </c>
      <c r="B2477">
        <v>539</v>
      </c>
      <c r="C2477">
        <v>-8.3633056986633786E-2</v>
      </c>
      <c r="D2477">
        <v>1.6972650762695538</v>
      </c>
      <c r="E2477">
        <v>1.4222855580973128</v>
      </c>
      <c r="F2477">
        <v>-1.2149000129198524</v>
      </c>
      <c r="G2477">
        <v>3</v>
      </c>
      <c r="H2477">
        <v>5</v>
      </c>
      <c r="I2477">
        <v>5</v>
      </c>
      <c r="J2477">
        <v>1</v>
      </c>
    </row>
    <row r="2478" spans="1:10" x14ac:dyDescent="0.25">
      <c r="A2478" t="s">
        <v>6505</v>
      </c>
      <c r="B2478">
        <v>815</v>
      </c>
      <c r="C2478">
        <v>0.13379450234983237</v>
      </c>
      <c r="D2478">
        <v>0.16562947079493429</v>
      </c>
      <c r="E2478">
        <v>1.4643514923617136</v>
      </c>
      <c r="F2478">
        <v>-1.0409437509477053</v>
      </c>
      <c r="G2478">
        <v>4</v>
      </c>
      <c r="H2478">
        <v>4</v>
      </c>
      <c r="I2478">
        <v>5</v>
      </c>
      <c r="J2478">
        <v>1</v>
      </c>
    </row>
    <row r="2479" spans="1:10" x14ac:dyDescent="0.25">
      <c r="A2479" t="s">
        <v>6506</v>
      </c>
      <c r="B2479">
        <v>721</v>
      </c>
      <c r="C2479">
        <v>0.23693905129054543</v>
      </c>
      <c r="D2479">
        <v>1.1818680893525071</v>
      </c>
      <c r="E2479">
        <v>1.6137939172217144</v>
      </c>
      <c r="F2479">
        <v>-1.3834201553525349</v>
      </c>
      <c r="G2479">
        <v>4</v>
      </c>
      <c r="H2479">
        <v>5</v>
      </c>
      <c r="I2479">
        <v>5</v>
      </c>
      <c r="J2479">
        <v>1</v>
      </c>
    </row>
    <row r="2480" spans="1:10" x14ac:dyDescent="0.25">
      <c r="A2480" t="s">
        <v>6507</v>
      </c>
      <c r="B2480">
        <v>526</v>
      </c>
      <c r="C2480">
        <v>-0.46070891091333688</v>
      </c>
      <c r="D2480">
        <v>0.22471152910759129</v>
      </c>
      <c r="E2480">
        <v>0.36559965726975246</v>
      </c>
      <c r="F2480">
        <v>-0.85141230530737899</v>
      </c>
      <c r="G2480">
        <v>2</v>
      </c>
      <c r="H2480">
        <v>4</v>
      </c>
      <c r="I2480">
        <v>4</v>
      </c>
      <c r="J2480">
        <v>2</v>
      </c>
    </row>
    <row r="2481" spans="1:10" x14ac:dyDescent="0.25">
      <c r="A2481" t="s">
        <v>6508</v>
      </c>
      <c r="B2481">
        <v>438</v>
      </c>
      <c r="C2481">
        <v>-0.33341303286928275</v>
      </c>
      <c r="D2481">
        <v>0.66150988037443104</v>
      </c>
      <c r="E2481">
        <v>1.099131163499099</v>
      </c>
      <c r="F2481">
        <v>-1.0822751436017766</v>
      </c>
      <c r="G2481">
        <v>3</v>
      </c>
      <c r="H2481">
        <v>4</v>
      </c>
      <c r="I2481">
        <v>5</v>
      </c>
      <c r="J2481">
        <v>1</v>
      </c>
    </row>
    <row r="2482" spans="1:10" x14ac:dyDescent="0.25">
      <c r="A2482" t="s">
        <v>6509</v>
      </c>
      <c r="B2482">
        <v>607</v>
      </c>
      <c r="C2482">
        <v>-0.19703374944583804</v>
      </c>
      <c r="D2482">
        <v>-0.31321710157188581</v>
      </c>
      <c r="E2482">
        <v>0.40007003920556894</v>
      </c>
      <c r="F2482">
        <v>-0.56378555421891685</v>
      </c>
      <c r="G2482">
        <v>3</v>
      </c>
      <c r="H2482">
        <v>3</v>
      </c>
      <c r="I2482">
        <v>4</v>
      </c>
      <c r="J2482">
        <v>2</v>
      </c>
    </row>
    <row r="2483" spans="1:10" x14ac:dyDescent="0.25">
      <c r="A2483" t="s">
        <v>6510</v>
      </c>
      <c r="B2483">
        <v>827</v>
      </c>
      <c r="C2483">
        <v>0.18500111663175092</v>
      </c>
      <c r="D2483">
        <v>1.2813235866359103</v>
      </c>
      <c r="E2483">
        <v>1.2337731626545161</v>
      </c>
      <c r="F2483">
        <v>-0.894130764620792</v>
      </c>
      <c r="G2483">
        <v>4</v>
      </c>
      <c r="H2483">
        <v>5</v>
      </c>
      <c r="I2483">
        <v>5</v>
      </c>
      <c r="J2483">
        <v>1</v>
      </c>
    </row>
    <row r="2484" spans="1:10" x14ac:dyDescent="0.25">
      <c r="A2484" t="s">
        <v>6511</v>
      </c>
      <c r="B2484">
        <v>550</v>
      </c>
      <c r="C2484">
        <v>-0.53061408596492565</v>
      </c>
      <c r="D2484">
        <v>-0.65570146552604325</v>
      </c>
      <c r="E2484">
        <v>1.2386216268051884</v>
      </c>
      <c r="F2484">
        <v>-1.0065450954963455</v>
      </c>
      <c r="G2484">
        <v>2</v>
      </c>
      <c r="H2484">
        <v>2</v>
      </c>
      <c r="I2484">
        <v>5</v>
      </c>
      <c r="J2484">
        <v>1</v>
      </c>
    </row>
    <row r="2485" spans="1:10" x14ac:dyDescent="0.25">
      <c r="A2485" t="s">
        <v>6512</v>
      </c>
      <c r="B2485">
        <v>692</v>
      </c>
      <c r="C2485">
        <v>-0.40049574411310412</v>
      </c>
      <c r="D2485">
        <v>-1.6023538601216525E-2</v>
      </c>
      <c r="E2485">
        <v>0.82773984471112894</v>
      </c>
      <c r="F2485">
        <v>-1.2805770461244421</v>
      </c>
      <c r="G2485">
        <v>3</v>
      </c>
      <c r="H2485">
        <v>3</v>
      </c>
      <c r="I2485">
        <v>5</v>
      </c>
      <c r="J2485">
        <v>1</v>
      </c>
    </row>
    <row r="2486" spans="1:10" x14ac:dyDescent="0.25">
      <c r="A2486" t="s">
        <v>6513</v>
      </c>
      <c r="B2486">
        <v>739</v>
      </c>
      <c r="C2486">
        <v>-0.79089961295378131</v>
      </c>
      <c r="D2486">
        <v>-0.44538992158117818</v>
      </c>
      <c r="E2486">
        <v>0.11761796510215855</v>
      </c>
      <c r="F2486">
        <v>-0.46231134788997347</v>
      </c>
      <c r="G2486">
        <v>2</v>
      </c>
      <c r="H2486">
        <v>2</v>
      </c>
      <c r="I2486">
        <v>4</v>
      </c>
      <c r="J2486">
        <v>3</v>
      </c>
    </row>
    <row r="2487" spans="1:10" x14ac:dyDescent="0.25">
      <c r="A2487" t="s">
        <v>6514</v>
      </c>
      <c r="B2487">
        <v>652</v>
      </c>
      <c r="C2487">
        <v>-0.7971317469190875</v>
      </c>
      <c r="D2487">
        <v>1.8010157484788458E-2</v>
      </c>
      <c r="E2487">
        <v>-4.2834783573211285E-2</v>
      </c>
      <c r="F2487">
        <v>-0.89828943301700237</v>
      </c>
      <c r="G2487">
        <v>2</v>
      </c>
      <c r="H2487">
        <v>3</v>
      </c>
      <c r="I2487">
        <v>3</v>
      </c>
      <c r="J2487">
        <v>1</v>
      </c>
    </row>
    <row r="2488" spans="1:10" x14ac:dyDescent="0.25">
      <c r="A2488" t="s">
        <v>6515</v>
      </c>
      <c r="B2488">
        <v>679</v>
      </c>
      <c r="C2488">
        <v>-0.83115260668582069</v>
      </c>
      <c r="D2488">
        <v>-0.81493315879231365</v>
      </c>
      <c r="E2488">
        <v>-0.31898878944059611</v>
      </c>
      <c r="F2488">
        <v>-0.85895610732704086</v>
      </c>
      <c r="G2488">
        <v>1</v>
      </c>
      <c r="H2488">
        <v>1</v>
      </c>
      <c r="I2488">
        <v>2</v>
      </c>
      <c r="J2488">
        <v>2</v>
      </c>
    </row>
    <row r="2489" spans="1:10" x14ac:dyDescent="0.25">
      <c r="A2489" t="s">
        <v>6516</v>
      </c>
      <c r="B2489">
        <v>626</v>
      </c>
      <c r="C2489">
        <v>-0.8912743701816892</v>
      </c>
      <c r="D2489">
        <v>-0.24747644900644922</v>
      </c>
      <c r="E2489">
        <v>-0.20227222000398412</v>
      </c>
      <c r="F2489">
        <v>-0.81758666496624566</v>
      </c>
      <c r="G2489">
        <v>1</v>
      </c>
      <c r="H2489">
        <v>3</v>
      </c>
      <c r="I2489">
        <v>3</v>
      </c>
      <c r="J2489">
        <v>2</v>
      </c>
    </row>
    <row r="2490" spans="1:10" x14ac:dyDescent="0.25">
      <c r="A2490" t="s">
        <v>6517</v>
      </c>
      <c r="B2490">
        <v>851</v>
      </c>
      <c r="C2490">
        <v>-0.86017318819400379</v>
      </c>
      <c r="D2490">
        <v>-0.70235610525722836</v>
      </c>
      <c r="E2490">
        <v>-0.19743922935682742</v>
      </c>
      <c r="F2490">
        <v>-0.76572426303106034</v>
      </c>
      <c r="G2490">
        <v>1</v>
      </c>
      <c r="H2490">
        <v>2</v>
      </c>
      <c r="I2490">
        <v>3</v>
      </c>
      <c r="J2490">
        <v>2</v>
      </c>
    </row>
    <row r="2491" spans="1:10" x14ac:dyDescent="0.25">
      <c r="A2491" t="s">
        <v>6518</v>
      </c>
      <c r="B2491">
        <v>675</v>
      </c>
      <c r="C2491">
        <v>-0.80394130135692454</v>
      </c>
      <c r="D2491">
        <v>3.6291078648356428E-2</v>
      </c>
      <c r="E2491">
        <v>0.14153908795916811</v>
      </c>
      <c r="F2491">
        <v>-1.0343885634048289</v>
      </c>
      <c r="G2491">
        <v>2</v>
      </c>
      <c r="H2491">
        <v>4</v>
      </c>
      <c r="I2491">
        <v>4</v>
      </c>
      <c r="J2491">
        <v>1</v>
      </c>
    </row>
    <row r="2492" spans="1:10" x14ac:dyDescent="0.25">
      <c r="A2492" t="s">
        <v>6519</v>
      </c>
      <c r="B2492">
        <v>529</v>
      </c>
      <c r="C2492">
        <v>-0.5164165299213378</v>
      </c>
      <c r="D2492">
        <v>-0.35771382601842416</v>
      </c>
      <c r="E2492">
        <v>0.71583167085345711</v>
      </c>
      <c r="F2492">
        <v>-0.76774428716646392</v>
      </c>
      <c r="G2492">
        <v>2</v>
      </c>
      <c r="H2492">
        <v>3</v>
      </c>
      <c r="I2492">
        <v>5</v>
      </c>
      <c r="J2492">
        <v>2</v>
      </c>
    </row>
    <row r="2493" spans="1:10" x14ac:dyDescent="0.25">
      <c r="A2493" t="s">
        <v>6520</v>
      </c>
      <c r="B2493">
        <v>457</v>
      </c>
      <c r="C2493">
        <v>-0.31130643665762681</v>
      </c>
      <c r="D2493">
        <v>0.27655543590209825</v>
      </c>
      <c r="E2493">
        <v>-0.40172214738246143</v>
      </c>
      <c r="F2493">
        <v>-1.2314356551211441</v>
      </c>
      <c r="G2493">
        <v>3</v>
      </c>
      <c r="H2493">
        <v>4</v>
      </c>
      <c r="I2493">
        <v>2</v>
      </c>
      <c r="J2493">
        <v>1</v>
      </c>
    </row>
    <row r="2494" spans="1:10" x14ac:dyDescent="0.25">
      <c r="A2494" t="s">
        <v>6521</v>
      </c>
      <c r="B2494">
        <v>2158</v>
      </c>
      <c r="C2494">
        <v>-0.84363190466976534</v>
      </c>
      <c r="D2494">
        <v>-0.84775554299187783</v>
      </c>
      <c r="E2494">
        <v>-4.8833880099601518E-2</v>
      </c>
      <c r="F2494">
        <v>-0.3280721673208562</v>
      </c>
      <c r="G2494">
        <v>1</v>
      </c>
      <c r="H2494">
        <v>1</v>
      </c>
      <c r="I2494">
        <v>3</v>
      </c>
      <c r="J2494">
        <v>3</v>
      </c>
    </row>
    <row r="2495" spans="1:10" x14ac:dyDescent="0.25">
      <c r="A2495" t="s">
        <v>6522</v>
      </c>
      <c r="B2495">
        <v>2937</v>
      </c>
      <c r="C2495">
        <v>-0.34342693013767667</v>
      </c>
      <c r="D2495">
        <v>-1.0192161452958539</v>
      </c>
      <c r="E2495">
        <v>-0.33367591705992855</v>
      </c>
      <c r="F2495">
        <v>-0.35361453706139045</v>
      </c>
      <c r="G2495">
        <v>3</v>
      </c>
      <c r="H2495">
        <v>1</v>
      </c>
      <c r="I2495">
        <v>2</v>
      </c>
      <c r="J2495">
        <v>3</v>
      </c>
    </row>
    <row r="2496" spans="1:10" x14ac:dyDescent="0.25">
      <c r="A2496" t="s">
        <v>6523</v>
      </c>
      <c r="B2496">
        <v>571</v>
      </c>
      <c r="C2496">
        <v>-2.5705364915907178E-2</v>
      </c>
      <c r="D2496">
        <v>0.52670834625391427</v>
      </c>
      <c r="E2496">
        <v>0.15201628824995125</v>
      </c>
      <c r="F2496">
        <v>-0.29202878682791633</v>
      </c>
      <c r="G2496">
        <v>3</v>
      </c>
      <c r="H2496">
        <v>4</v>
      </c>
      <c r="I2496">
        <v>4</v>
      </c>
      <c r="J2496">
        <v>3</v>
      </c>
    </row>
    <row r="2497" spans="1:10" x14ac:dyDescent="0.25">
      <c r="A2497" t="s">
        <v>6524</v>
      </c>
      <c r="B2497">
        <v>429</v>
      </c>
      <c r="C2497">
        <v>-0.46874806721480106</v>
      </c>
      <c r="D2497">
        <v>-0.87209727057576758</v>
      </c>
      <c r="E2497">
        <v>0.63555241720228395</v>
      </c>
      <c r="F2497">
        <v>-0.49809572614143971</v>
      </c>
      <c r="G2497">
        <v>2</v>
      </c>
      <c r="H2497">
        <v>1</v>
      </c>
      <c r="I2497">
        <v>5</v>
      </c>
      <c r="J2497">
        <v>2</v>
      </c>
    </row>
    <row r="2498" spans="1:10" x14ac:dyDescent="0.25">
      <c r="A2498" t="s">
        <v>6525</v>
      </c>
      <c r="B2498">
        <v>531</v>
      </c>
      <c r="C2498">
        <v>-0.39647213772378609</v>
      </c>
      <c r="D2498">
        <v>-0.83850094875836478</v>
      </c>
      <c r="E2498">
        <v>0.28220152256303904</v>
      </c>
      <c r="F2498">
        <v>-0.79082345893445372</v>
      </c>
      <c r="G2498">
        <v>3</v>
      </c>
      <c r="H2498">
        <v>1</v>
      </c>
      <c r="I2498">
        <v>4</v>
      </c>
      <c r="J2498">
        <v>2</v>
      </c>
    </row>
    <row r="2499" spans="1:10" x14ac:dyDescent="0.25">
      <c r="A2499" t="s">
        <v>6526</v>
      </c>
      <c r="B2499">
        <v>410</v>
      </c>
      <c r="C2499">
        <v>-0.37096907134452028</v>
      </c>
      <c r="D2499">
        <v>-0.9302084166659369</v>
      </c>
      <c r="E2499">
        <v>0.36758797327995513</v>
      </c>
      <c r="F2499">
        <v>-1.1623968237231546</v>
      </c>
      <c r="G2499">
        <v>3</v>
      </c>
      <c r="H2499">
        <v>1</v>
      </c>
      <c r="I2499">
        <v>4</v>
      </c>
      <c r="J2499">
        <v>1</v>
      </c>
    </row>
    <row r="2500" spans="1:10" x14ac:dyDescent="0.25">
      <c r="A2500" t="s">
        <v>6527</v>
      </c>
      <c r="B2500">
        <v>586</v>
      </c>
      <c r="C2500">
        <v>-0.77368752117512307</v>
      </c>
      <c r="D2500">
        <v>-0.68660419776107795</v>
      </c>
      <c r="E2500">
        <v>-6.8043046914653439E-3</v>
      </c>
      <c r="F2500">
        <v>-0.76413890802679707</v>
      </c>
      <c r="G2500">
        <v>2</v>
      </c>
      <c r="H2500">
        <v>2</v>
      </c>
      <c r="I2500">
        <v>3</v>
      </c>
      <c r="J2500">
        <v>2</v>
      </c>
    </row>
    <row r="2501" spans="1:10" x14ac:dyDescent="0.25">
      <c r="A2501" t="s">
        <v>6528</v>
      </c>
      <c r="B2501">
        <v>795</v>
      </c>
      <c r="C2501">
        <v>-0.66617477846407358</v>
      </c>
      <c r="D2501">
        <v>-0.82977906819230984</v>
      </c>
      <c r="E2501">
        <v>-0.48853545206662419</v>
      </c>
      <c r="F2501">
        <v>-0.80624989875122244</v>
      </c>
      <c r="G2501">
        <v>2</v>
      </c>
      <c r="H2501">
        <v>1</v>
      </c>
      <c r="I2501">
        <v>2</v>
      </c>
      <c r="J2501">
        <v>2</v>
      </c>
    </row>
    <row r="2502" spans="1:10" x14ac:dyDescent="0.25">
      <c r="A2502" t="s">
        <v>6529</v>
      </c>
      <c r="B2502">
        <v>946</v>
      </c>
      <c r="C2502">
        <v>-0.9180166232816297</v>
      </c>
      <c r="D2502">
        <v>-0.78126375148350036</v>
      </c>
      <c r="E2502">
        <v>-0.49205260460110989</v>
      </c>
      <c r="F2502">
        <v>-0.68609524438808545</v>
      </c>
      <c r="G2502">
        <v>1</v>
      </c>
      <c r="H2502">
        <v>2</v>
      </c>
      <c r="I2502">
        <v>2</v>
      </c>
      <c r="J2502">
        <v>2</v>
      </c>
    </row>
    <row r="2503" spans="1:10" x14ac:dyDescent="0.25">
      <c r="A2503" t="s">
        <v>6530</v>
      </c>
      <c r="B2503">
        <v>554</v>
      </c>
      <c r="C2503">
        <v>-0.9248751479929419</v>
      </c>
      <c r="D2503">
        <v>-0.98833490376229927</v>
      </c>
      <c r="E2503">
        <v>0.69204727088185547</v>
      </c>
      <c r="F2503">
        <v>-0.84846100969167093</v>
      </c>
      <c r="G2503">
        <v>1</v>
      </c>
      <c r="H2503">
        <v>1</v>
      </c>
      <c r="I2503">
        <v>5</v>
      </c>
      <c r="J2503">
        <v>2</v>
      </c>
    </row>
    <row r="2504" spans="1:10" x14ac:dyDescent="0.25">
      <c r="A2504" t="s">
        <v>6531</v>
      </c>
      <c r="B2504">
        <v>624</v>
      </c>
      <c r="C2504">
        <v>-0.92202747744502023</v>
      </c>
      <c r="D2504">
        <v>-0.12347329773031765</v>
      </c>
      <c r="E2504">
        <v>-0.132064954345335</v>
      </c>
      <c r="F2504">
        <v>-1.1190908531653623</v>
      </c>
      <c r="G2504">
        <v>1</v>
      </c>
      <c r="H2504">
        <v>3</v>
      </c>
      <c r="I2504">
        <v>3</v>
      </c>
      <c r="J2504">
        <v>1</v>
      </c>
    </row>
    <row r="2505" spans="1:10" x14ac:dyDescent="0.25">
      <c r="A2505" t="s">
        <v>6532</v>
      </c>
      <c r="B2505">
        <v>517</v>
      </c>
      <c r="C2505">
        <v>0.64825871770977106</v>
      </c>
      <c r="D2505">
        <v>8.1122885905872064E-4</v>
      </c>
      <c r="E2505">
        <v>0.11893340643029138</v>
      </c>
      <c r="F2505">
        <v>-1.2079987361382332</v>
      </c>
      <c r="G2505">
        <v>4</v>
      </c>
      <c r="H2505">
        <v>3</v>
      </c>
      <c r="I2505">
        <v>4</v>
      </c>
      <c r="J2505">
        <v>1</v>
      </c>
    </row>
    <row r="2506" spans="1:10" x14ac:dyDescent="0.25">
      <c r="A2506" t="s">
        <v>6533</v>
      </c>
      <c r="B2506">
        <v>524</v>
      </c>
      <c r="C2506">
        <v>-3.4251674859245428E-2</v>
      </c>
      <c r="D2506">
        <v>0.77186263536711797</v>
      </c>
      <c r="E2506">
        <v>-0.682086327744021</v>
      </c>
      <c r="F2506">
        <v>-1.130473742855677</v>
      </c>
      <c r="G2506">
        <v>3</v>
      </c>
      <c r="H2506">
        <v>5</v>
      </c>
      <c r="I2506">
        <v>2</v>
      </c>
      <c r="J2506">
        <v>1</v>
      </c>
    </row>
    <row r="2507" spans="1:10" x14ac:dyDescent="0.25">
      <c r="A2507" t="s">
        <v>6534</v>
      </c>
      <c r="B2507">
        <v>573</v>
      </c>
      <c r="C2507">
        <v>0.29765161520417593</v>
      </c>
      <c r="D2507">
        <v>0.44958299849349043</v>
      </c>
      <c r="E2507">
        <v>0.9580957616347946</v>
      </c>
      <c r="F2507">
        <v>-0.88443096378845609</v>
      </c>
      <c r="G2507">
        <v>4</v>
      </c>
      <c r="H2507">
        <v>4</v>
      </c>
      <c r="I2507">
        <v>5</v>
      </c>
      <c r="J2507">
        <v>1</v>
      </c>
    </row>
    <row r="2508" spans="1:10" x14ac:dyDescent="0.25">
      <c r="A2508" t="s">
        <v>6535</v>
      </c>
      <c r="B2508">
        <v>572</v>
      </c>
      <c r="C2508">
        <v>-0.39098317715564168</v>
      </c>
      <c r="D2508">
        <v>0.35400650732528433</v>
      </c>
      <c r="E2508">
        <v>0.30145072726778643</v>
      </c>
      <c r="F2508">
        <v>-1.0753009507040145</v>
      </c>
      <c r="G2508">
        <v>3</v>
      </c>
      <c r="H2508">
        <v>4</v>
      </c>
      <c r="I2508">
        <v>4</v>
      </c>
      <c r="J2508">
        <v>1</v>
      </c>
    </row>
    <row r="2509" spans="1:10" x14ac:dyDescent="0.25">
      <c r="A2509" t="s">
        <v>6536</v>
      </c>
      <c r="B2509">
        <v>709</v>
      </c>
      <c r="C2509">
        <v>-0.2365941817166517</v>
      </c>
      <c r="D2509">
        <v>-0.92375450379580026</v>
      </c>
      <c r="E2509">
        <v>2.3910493152578927E-2</v>
      </c>
      <c r="F2509">
        <v>-1.3676326083917612</v>
      </c>
      <c r="G2509">
        <v>3</v>
      </c>
      <c r="H2509">
        <v>1</v>
      </c>
      <c r="I2509">
        <v>3</v>
      </c>
      <c r="J2509">
        <v>1</v>
      </c>
    </row>
    <row r="2510" spans="1:10" x14ac:dyDescent="0.25">
      <c r="A2510" t="s">
        <v>6537</v>
      </c>
      <c r="B2510">
        <v>578</v>
      </c>
      <c r="C2510">
        <v>-0.54990530192259968</v>
      </c>
      <c r="D2510">
        <v>-0.56432107154721312</v>
      </c>
      <c r="E2510">
        <v>-0.8842603738336261</v>
      </c>
      <c r="F2510">
        <v>-1.3130301258237449</v>
      </c>
      <c r="G2510">
        <v>2</v>
      </c>
      <c r="H2510">
        <v>2</v>
      </c>
      <c r="I2510">
        <v>1</v>
      </c>
      <c r="J2510">
        <v>1</v>
      </c>
    </row>
    <row r="2511" spans="1:10" x14ac:dyDescent="0.25">
      <c r="A2511" t="s">
        <v>6538</v>
      </c>
      <c r="B2511">
        <v>516</v>
      </c>
      <c r="C2511">
        <v>-0.75668064875986152</v>
      </c>
      <c r="D2511">
        <v>0.36227030609196975</v>
      </c>
      <c r="E2511">
        <v>0.38905832664467926</v>
      </c>
      <c r="F2511">
        <v>-0.86849663267787169</v>
      </c>
      <c r="G2511">
        <v>2</v>
      </c>
      <c r="H2511">
        <v>4</v>
      </c>
      <c r="I2511">
        <v>4</v>
      </c>
      <c r="J2511">
        <v>1</v>
      </c>
    </row>
    <row r="2512" spans="1:10" x14ac:dyDescent="0.25">
      <c r="A2512" t="s">
        <v>6539</v>
      </c>
      <c r="B2512">
        <v>531</v>
      </c>
      <c r="C2512">
        <v>-0.26883774699557339</v>
      </c>
      <c r="D2512">
        <v>0.50837072088565216</v>
      </c>
      <c r="E2512">
        <v>-0.13570910827402463</v>
      </c>
      <c r="F2512">
        <v>-1.5731039229681123</v>
      </c>
      <c r="G2512">
        <v>3</v>
      </c>
      <c r="H2512">
        <v>4</v>
      </c>
      <c r="I2512">
        <v>3</v>
      </c>
      <c r="J2512">
        <v>1</v>
      </c>
    </row>
    <row r="2513" spans="1:10" x14ac:dyDescent="0.25">
      <c r="A2513" t="s">
        <v>6540</v>
      </c>
      <c r="B2513">
        <v>580</v>
      </c>
      <c r="C2513">
        <v>-0.15727712383871439</v>
      </c>
      <c r="D2513">
        <v>0.61367703298562692</v>
      </c>
      <c r="E2513">
        <v>0.85206718400025561</v>
      </c>
      <c r="F2513">
        <v>-1.234902653413805</v>
      </c>
      <c r="G2513">
        <v>3</v>
      </c>
      <c r="H2513">
        <v>4</v>
      </c>
      <c r="I2513">
        <v>5</v>
      </c>
      <c r="J2513">
        <v>1</v>
      </c>
    </row>
    <row r="2514" spans="1:10" x14ac:dyDescent="0.25">
      <c r="A2514" t="s">
        <v>6541</v>
      </c>
      <c r="B2514">
        <v>680</v>
      </c>
      <c r="C2514">
        <v>-0.28197012949801242</v>
      </c>
      <c r="D2514">
        <v>0.57003256369358035</v>
      </c>
      <c r="E2514">
        <v>1.0629707424389474</v>
      </c>
      <c r="F2514">
        <v>-0.69857093592177244</v>
      </c>
      <c r="G2514">
        <v>3</v>
      </c>
      <c r="H2514">
        <v>4</v>
      </c>
      <c r="I2514">
        <v>5</v>
      </c>
      <c r="J2514">
        <v>2</v>
      </c>
    </row>
    <row r="2515" spans="1:10" x14ac:dyDescent="0.25">
      <c r="A2515" t="s">
        <v>6542</v>
      </c>
      <c r="B2515">
        <v>699</v>
      </c>
      <c r="C2515">
        <v>0.73617277970930539</v>
      </c>
      <c r="D2515">
        <v>1.9190560113764203</v>
      </c>
      <c r="E2515">
        <v>1.2881605666369231</v>
      </c>
      <c r="F2515">
        <v>-0.97590170237929952</v>
      </c>
      <c r="G2515">
        <v>4</v>
      </c>
      <c r="H2515">
        <v>5</v>
      </c>
      <c r="I2515">
        <v>5</v>
      </c>
      <c r="J2515">
        <v>1</v>
      </c>
    </row>
    <row r="2516" spans="1:10" x14ac:dyDescent="0.25">
      <c r="A2516" t="s">
        <v>6543</v>
      </c>
      <c r="B2516">
        <v>671</v>
      </c>
      <c r="C2516">
        <v>0.26172520981593356</v>
      </c>
      <c r="D2516">
        <v>1.4965527884638994</v>
      </c>
      <c r="E2516">
        <v>1.1977159014321075</v>
      </c>
      <c r="F2516">
        <v>-0.66070967737018149</v>
      </c>
      <c r="G2516">
        <v>4</v>
      </c>
      <c r="H2516">
        <v>5</v>
      </c>
      <c r="I2516">
        <v>5</v>
      </c>
      <c r="J2516">
        <v>2</v>
      </c>
    </row>
    <row r="2517" spans="1:10" x14ac:dyDescent="0.25">
      <c r="A2517" t="s">
        <v>6544</v>
      </c>
      <c r="B2517">
        <v>558</v>
      </c>
      <c r="C2517">
        <v>-0.12675866155876836</v>
      </c>
      <c r="D2517">
        <v>0.58402746016831464</v>
      </c>
      <c r="E2517">
        <v>0.18401541824847478</v>
      </c>
      <c r="F2517">
        <v>-1.3035192120652681</v>
      </c>
      <c r="G2517">
        <v>3</v>
      </c>
      <c r="H2517">
        <v>4</v>
      </c>
      <c r="I2517">
        <v>4</v>
      </c>
      <c r="J2517">
        <v>1</v>
      </c>
    </row>
    <row r="2518" spans="1:10" x14ac:dyDescent="0.25">
      <c r="A2518" t="s">
        <v>6545</v>
      </c>
      <c r="B2518">
        <v>844</v>
      </c>
      <c r="C2518">
        <v>-7.040974976049956E-2</v>
      </c>
      <c r="D2518">
        <v>0.24408718811139585</v>
      </c>
      <c r="E2518">
        <v>1.8452971530705042</v>
      </c>
      <c r="F2518">
        <v>-1.0470775213338617</v>
      </c>
      <c r="G2518">
        <v>3</v>
      </c>
      <c r="H2518">
        <v>4</v>
      </c>
      <c r="I2518">
        <v>5</v>
      </c>
      <c r="J2518">
        <v>1</v>
      </c>
    </row>
    <row r="2519" spans="1:10" x14ac:dyDescent="0.25">
      <c r="A2519" t="s">
        <v>6546</v>
      </c>
      <c r="B2519">
        <v>524</v>
      </c>
      <c r="C2519">
        <v>-0.48208721339976784</v>
      </c>
      <c r="D2519">
        <v>-0.15223763740005139</v>
      </c>
      <c r="E2519">
        <v>1.156138284852027</v>
      </c>
      <c r="F2519">
        <v>-0.95686923140763436</v>
      </c>
      <c r="G2519">
        <v>2</v>
      </c>
      <c r="H2519">
        <v>3</v>
      </c>
      <c r="I2519">
        <v>5</v>
      </c>
      <c r="J2519">
        <v>1</v>
      </c>
    </row>
    <row r="2520" spans="1:10" x14ac:dyDescent="0.25">
      <c r="A2520" t="s">
        <v>6547</v>
      </c>
      <c r="B2520">
        <v>627</v>
      </c>
      <c r="C2520">
        <v>-0.69142775158507819</v>
      </c>
      <c r="D2520">
        <v>-0.86304610633913925</v>
      </c>
      <c r="E2520">
        <v>-0.41242822804335177</v>
      </c>
      <c r="F2520">
        <v>-0.84521101416556332</v>
      </c>
      <c r="G2520">
        <v>2</v>
      </c>
      <c r="H2520">
        <v>1</v>
      </c>
      <c r="I2520">
        <v>2</v>
      </c>
      <c r="J2520">
        <v>2</v>
      </c>
    </row>
    <row r="2521" spans="1:10" x14ac:dyDescent="0.25">
      <c r="A2521" t="s">
        <v>6548</v>
      </c>
      <c r="B2521">
        <v>965</v>
      </c>
      <c r="C2521">
        <v>-0.58630902428042075</v>
      </c>
      <c r="D2521">
        <v>-0.6165217661206347</v>
      </c>
      <c r="E2521">
        <v>-0.15666234220562708</v>
      </c>
      <c r="F2521">
        <v>-0.75910312728422691</v>
      </c>
      <c r="G2521">
        <v>2</v>
      </c>
      <c r="H2521">
        <v>2</v>
      </c>
      <c r="I2521">
        <v>3</v>
      </c>
      <c r="J2521">
        <v>2</v>
      </c>
    </row>
    <row r="2522" spans="1:10" x14ac:dyDescent="0.25">
      <c r="A2522" t="s">
        <v>6549</v>
      </c>
      <c r="B2522">
        <v>531</v>
      </c>
      <c r="C2522">
        <v>0.15827721906583078</v>
      </c>
      <c r="D2522">
        <v>0.38713120079949148</v>
      </c>
      <c r="E2522">
        <v>-0.21527803808700685</v>
      </c>
      <c r="F2522">
        <v>-0.94138144158627868</v>
      </c>
      <c r="G2522">
        <v>4</v>
      </c>
      <c r="H2522">
        <v>4</v>
      </c>
      <c r="I2522">
        <v>3</v>
      </c>
      <c r="J2522">
        <v>1</v>
      </c>
    </row>
    <row r="2523" spans="1:10" x14ac:dyDescent="0.25">
      <c r="A2523" t="s">
        <v>6550</v>
      </c>
      <c r="B2523">
        <v>570</v>
      </c>
      <c r="C2523">
        <v>-0.3444022103256234</v>
      </c>
      <c r="D2523">
        <v>0.57777754959060779</v>
      </c>
      <c r="E2523">
        <v>0.15585969549630763</v>
      </c>
      <c r="F2523">
        <v>-0.54612481948888492</v>
      </c>
      <c r="G2523">
        <v>3</v>
      </c>
      <c r="H2523">
        <v>4</v>
      </c>
      <c r="I2523">
        <v>4</v>
      </c>
      <c r="J2523">
        <v>2</v>
      </c>
    </row>
    <row r="2524" spans="1:10" x14ac:dyDescent="0.25">
      <c r="A2524" t="s">
        <v>6551</v>
      </c>
      <c r="B2524">
        <v>487</v>
      </c>
      <c r="C2524">
        <v>0.28329490278855141</v>
      </c>
      <c r="D2524">
        <v>0.45409601871348793</v>
      </c>
      <c r="E2524">
        <v>0.75894771060884247</v>
      </c>
      <c r="F2524">
        <v>-0.75648948889140666</v>
      </c>
      <c r="G2524">
        <v>4</v>
      </c>
      <c r="H2524">
        <v>4</v>
      </c>
      <c r="I2524">
        <v>5</v>
      </c>
      <c r="J2524">
        <v>2</v>
      </c>
    </row>
    <row r="2525" spans="1:10" x14ac:dyDescent="0.25">
      <c r="A2525" t="s">
        <v>6552</v>
      </c>
      <c r="B2525">
        <v>743</v>
      </c>
      <c r="C2525">
        <v>-0.21512984411198877</v>
      </c>
      <c r="D2525">
        <v>-0.58981031411594775</v>
      </c>
      <c r="E2525">
        <v>0.55915981180844709</v>
      </c>
      <c r="F2525">
        <v>-0.84207981099114348</v>
      </c>
      <c r="G2525">
        <v>3</v>
      </c>
      <c r="H2525">
        <v>2</v>
      </c>
      <c r="I2525">
        <v>4</v>
      </c>
      <c r="J2525">
        <v>2</v>
      </c>
    </row>
    <row r="2526" spans="1:10" x14ac:dyDescent="0.25">
      <c r="A2526" t="s">
        <v>6553</v>
      </c>
      <c r="B2526">
        <v>823</v>
      </c>
      <c r="C2526">
        <v>-0.33516167374910488</v>
      </c>
      <c r="D2526">
        <v>-0.2562921262557436</v>
      </c>
      <c r="E2526">
        <v>0.58585624018835369</v>
      </c>
      <c r="F2526">
        <v>-1.0604521813226906</v>
      </c>
      <c r="G2526">
        <v>3</v>
      </c>
      <c r="H2526">
        <v>3</v>
      </c>
      <c r="I2526">
        <v>4</v>
      </c>
      <c r="J2526">
        <v>1</v>
      </c>
    </row>
    <row r="2527" spans="1:10" x14ac:dyDescent="0.25">
      <c r="A2527" t="s">
        <v>6554</v>
      </c>
      <c r="B2527">
        <v>384</v>
      </c>
      <c r="C2527">
        <v>-0.53388651219283512</v>
      </c>
      <c r="D2527">
        <v>-0.43652461418100247</v>
      </c>
      <c r="E2527">
        <v>1.2171081187649468</v>
      </c>
      <c r="F2527">
        <v>-0.80761351414387184</v>
      </c>
      <c r="G2527">
        <v>2</v>
      </c>
      <c r="H2527">
        <v>2</v>
      </c>
      <c r="I2527">
        <v>5</v>
      </c>
      <c r="J2527">
        <v>2</v>
      </c>
    </row>
    <row r="2528" spans="1:10" x14ac:dyDescent="0.25">
      <c r="A2528" t="s">
        <v>6555</v>
      </c>
      <c r="B2528">
        <v>510</v>
      </c>
      <c r="C2528">
        <v>-0.13338161974198159</v>
      </c>
      <c r="D2528">
        <v>-7.9011231420998279E-2</v>
      </c>
      <c r="E2528">
        <v>0.83713218550342672</v>
      </c>
      <c r="F2528">
        <v>-0.9057137727533785</v>
      </c>
      <c r="G2528">
        <v>3</v>
      </c>
      <c r="H2528">
        <v>3</v>
      </c>
      <c r="I2528">
        <v>5</v>
      </c>
      <c r="J2528">
        <v>1</v>
      </c>
    </row>
    <row r="2529" spans="1:10" x14ac:dyDescent="0.25">
      <c r="A2529" t="s">
        <v>6556</v>
      </c>
      <c r="B2529">
        <v>1067</v>
      </c>
      <c r="C2529">
        <v>-0.28605399905864809</v>
      </c>
      <c r="D2529">
        <v>-0.59720144168891487</v>
      </c>
      <c r="E2529">
        <v>-0.43204379142531546</v>
      </c>
      <c r="F2529">
        <v>-0.23112471865924758</v>
      </c>
      <c r="G2529">
        <v>3</v>
      </c>
      <c r="H2529">
        <v>2</v>
      </c>
      <c r="I2529">
        <v>2</v>
      </c>
      <c r="J2529">
        <v>3</v>
      </c>
    </row>
    <row r="2530" spans="1:10" x14ac:dyDescent="0.25">
      <c r="A2530" t="s">
        <v>6557</v>
      </c>
      <c r="B2530">
        <v>0</v>
      </c>
    </row>
    <row r="2531" spans="1:10" x14ac:dyDescent="0.25">
      <c r="A2531" t="s">
        <v>6558</v>
      </c>
      <c r="B2531">
        <v>441</v>
      </c>
      <c r="C2531">
        <v>-0.40737421459387829</v>
      </c>
      <c r="D2531">
        <v>-0.35430027787145774</v>
      </c>
      <c r="E2531">
        <v>0.46381563469310372</v>
      </c>
      <c r="F2531">
        <v>-0.61203205609428668</v>
      </c>
      <c r="G2531">
        <v>3</v>
      </c>
      <c r="H2531">
        <v>3</v>
      </c>
      <c r="I2531">
        <v>4</v>
      </c>
      <c r="J2531">
        <v>2</v>
      </c>
    </row>
    <row r="2532" spans="1:10" x14ac:dyDescent="0.25">
      <c r="A2532" t="s">
        <v>6559</v>
      </c>
      <c r="B2532">
        <v>389</v>
      </c>
      <c r="C2532">
        <v>-0.9379358700737781</v>
      </c>
      <c r="D2532">
        <v>-0.67231275529553003</v>
      </c>
      <c r="E2532">
        <v>0.19736372428645399</v>
      </c>
      <c r="F2532">
        <v>-0.99752780065855085</v>
      </c>
      <c r="G2532">
        <v>1</v>
      </c>
      <c r="H2532">
        <v>2</v>
      </c>
      <c r="I2532">
        <v>4</v>
      </c>
      <c r="J2532">
        <v>1</v>
      </c>
    </row>
    <row r="2533" spans="1:10" x14ac:dyDescent="0.25">
      <c r="A2533" t="s">
        <v>6560</v>
      </c>
      <c r="B2533">
        <v>412</v>
      </c>
      <c r="C2533">
        <v>-0.19770616031682023</v>
      </c>
      <c r="D2533">
        <v>-7.6876338512775991E-2</v>
      </c>
      <c r="E2533">
        <v>1.2497580507514407E-2</v>
      </c>
      <c r="F2533">
        <v>-0.39742321096418026</v>
      </c>
      <c r="G2533">
        <v>3</v>
      </c>
      <c r="H2533">
        <v>3</v>
      </c>
      <c r="I2533">
        <v>3</v>
      </c>
      <c r="J2533">
        <v>3</v>
      </c>
    </row>
    <row r="2534" spans="1:10" x14ac:dyDescent="0.25">
      <c r="A2534" t="s">
        <v>6561</v>
      </c>
      <c r="B2534">
        <v>764</v>
      </c>
      <c r="C2534">
        <v>1.5677153802674457</v>
      </c>
      <c r="D2534">
        <v>0.49319906110646938</v>
      </c>
      <c r="E2534">
        <v>-0.36743197687823476</v>
      </c>
      <c r="F2534">
        <v>-0.26662779624523369</v>
      </c>
      <c r="G2534">
        <v>5</v>
      </c>
      <c r="H2534">
        <v>4</v>
      </c>
      <c r="I2534">
        <v>2</v>
      </c>
      <c r="J2534">
        <v>3</v>
      </c>
    </row>
    <row r="2535" spans="1:10" x14ac:dyDescent="0.25">
      <c r="A2535" t="s">
        <v>6562</v>
      </c>
      <c r="B2535">
        <v>0</v>
      </c>
    </row>
    <row r="2536" spans="1:10" x14ac:dyDescent="0.25">
      <c r="A2536" t="s">
        <v>6563</v>
      </c>
      <c r="B2536">
        <v>430</v>
      </c>
      <c r="C2536">
        <v>0.62377293671654876</v>
      </c>
      <c r="D2536">
        <v>0.2798060737464147</v>
      </c>
      <c r="E2536">
        <v>0.47259044095287123</v>
      </c>
      <c r="F2536">
        <v>-0.85033030335193294</v>
      </c>
      <c r="G2536">
        <v>4</v>
      </c>
      <c r="H2536">
        <v>4</v>
      </c>
      <c r="I2536">
        <v>4</v>
      </c>
      <c r="J2536">
        <v>2</v>
      </c>
    </row>
    <row r="2537" spans="1:10" x14ac:dyDescent="0.25">
      <c r="A2537" t="s">
        <v>6564</v>
      </c>
      <c r="B2537">
        <v>402</v>
      </c>
      <c r="C2537">
        <v>0.4985961952318273</v>
      </c>
      <c r="D2537">
        <v>2.9827783829156602</v>
      </c>
      <c r="E2537">
        <v>-0.23602590762370537</v>
      </c>
      <c r="F2537">
        <v>-0.91105958469368697</v>
      </c>
      <c r="G2537">
        <v>4</v>
      </c>
      <c r="H2537">
        <v>5</v>
      </c>
      <c r="I2537">
        <v>3</v>
      </c>
      <c r="J2537">
        <v>1</v>
      </c>
    </row>
    <row r="2538" spans="1:10" x14ac:dyDescent="0.25">
      <c r="A2538" t="s">
        <v>6565</v>
      </c>
      <c r="B2538">
        <v>468</v>
      </c>
      <c r="C2538">
        <v>0.12265155710445561</v>
      </c>
      <c r="D2538">
        <v>0.39090952863653627</v>
      </c>
      <c r="E2538">
        <v>-0.28329981975087132</v>
      </c>
      <c r="F2538">
        <v>-0.76770739665719423</v>
      </c>
      <c r="G2538">
        <v>4</v>
      </c>
      <c r="H2538">
        <v>4</v>
      </c>
      <c r="I2538">
        <v>3</v>
      </c>
      <c r="J2538">
        <v>2</v>
      </c>
    </row>
    <row r="2539" spans="1:10" x14ac:dyDescent="0.25">
      <c r="A2539" t="s">
        <v>6566</v>
      </c>
      <c r="B2539">
        <v>560</v>
      </c>
      <c r="C2539">
        <v>0.17943793869118413</v>
      </c>
      <c r="D2539">
        <v>1.0119449539002625</v>
      </c>
      <c r="E2539">
        <v>0.11952961322676367</v>
      </c>
      <c r="F2539">
        <v>-0.69843513513449584</v>
      </c>
      <c r="G2539">
        <v>4</v>
      </c>
      <c r="H2539">
        <v>5</v>
      </c>
      <c r="I2539">
        <v>4</v>
      </c>
      <c r="J2539">
        <v>2</v>
      </c>
    </row>
    <row r="2540" spans="1:10" x14ac:dyDescent="0.25">
      <c r="A2540" t="s">
        <v>6567</v>
      </c>
      <c r="B2540">
        <v>507</v>
      </c>
      <c r="C2540">
        <v>0.32308508567592464</v>
      </c>
      <c r="D2540">
        <v>1.6647145729672661</v>
      </c>
      <c r="E2540">
        <v>-0.12408431307593316</v>
      </c>
      <c r="F2540">
        <v>-0.64641270545608642</v>
      </c>
      <c r="G2540">
        <v>4</v>
      </c>
      <c r="H2540">
        <v>5</v>
      </c>
      <c r="I2540">
        <v>3</v>
      </c>
      <c r="J2540">
        <v>2</v>
      </c>
    </row>
    <row r="2541" spans="1:10" x14ac:dyDescent="0.25">
      <c r="A2541" t="s">
        <v>6568</v>
      </c>
      <c r="B2541">
        <v>548</v>
      </c>
      <c r="C2541">
        <v>3.5156554911843149E-2</v>
      </c>
      <c r="D2541">
        <v>-0.11650987602285559</v>
      </c>
      <c r="E2541">
        <v>-0.49326955412367457</v>
      </c>
      <c r="F2541">
        <v>-0.65466246465216937</v>
      </c>
      <c r="G2541">
        <v>4</v>
      </c>
      <c r="H2541">
        <v>3</v>
      </c>
      <c r="I2541">
        <v>2</v>
      </c>
      <c r="J2541">
        <v>2</v>
      </c>
    </row>
    <row r="2542" spans="1:10" x14ac:dyDescent="0.25">
      <c r="A2542" t="s">
        <v>6569</v>
      </c>
      <c r="B2542">
        <v>469</v>
      </c>
      <c r="C2542">
        <v>0.60463080400362568</v>
      </c>
      <c r="D2542">
        <v>1.2959727346789625</v>
      </c>
      <c r="E2542">
        <v>-0.55099865432377892</v>
      </c>
      <c r="F2542">
        <v>-1.0244010521132108</v>
      </c>
      <c r="G2542">
        <v>4</v>
      </c>
      <c r="H2542">
        <v>5</v>
      </c>
      <c r="I2542">
        <v>2</v>
      </c>
      <c r="J2542">
        <v>1</v>
      </c>
    </row>
    <row r="2543" spans="1:10" x14ac:dyDescent="0.25">
      <c r="A2543" t="s">
        <v>6570</v>
      </c>
      <c r="B2543">
        <v>537</v>
      </c>
      <c r="C2543">
        <v>0.90271550971250369</v>
      </c>
      <c r="D2543">
        <v>2.4939230782007851</v>
      </c>
      <c r="E2543">
        <v>-0.19237275682433599</v>
      </c>
      <c r="F2543">
        <v>-0.90656820529912929</v>
      </c>
      <c r="G2543">
        <v>5</v>
      </c>
      <c r="H2543">
        <v>5</v>
      </c>
      <c r="I2543">
        <v>3</v>
      </c>
      <c r="J2543">
        <v>1</v>
      </c>
    </row>
    <row r="2544" spans="1:10" x14ac:dyDescent="0.25">
      <c r="A2544" t="s">
        <v>6571</v>
      </c>
      <c r="B2544">
        <v>545</v>
      </c>
      <c r="C2544">
        <v>0.84313216197528207</v>
      </c>
      <c r="D2544">
        <v>1.0251277745593177</v>
      </c>
      <c r="E2544">
        <v>-0.31456340674507977</v>
      </c>
      <c r="F2544">
        <v>-0.61621451718849929</v>
      </c>
      <c r="G2544">
        <v>5</v>
      </c>
      <c r="H2544">
        <v>5</v>
      </c>
      <c r="I2544">
        <v>2</v>
      </c>
      <c r="J2544">
        <v>2</v>
      </c>
    </row>
    <row r="2545" spans="1:10" x14ac:dyDescent="0.25">
      <c r="A2545" t="s">
        <v>6572</v>
      </c>
      <c r="B2545">
        <v>683</v>
      </c>
      <c r="C2545">
        <v>1.8624842603899014</v>
      </c>
      <c r="D2545">
        <v>2.2887380885532336</v>
      </c>
      <c r="E2545">
        <v>2.070459691561028</v>
      </c>
      <c r="F2545">
        <v>-0.68875819060679255</v>
      </c>
      <c r="G2545">
        <v>5</v>
      </c>
      <c r="H2545">
        <v>5</v>
      </c>
      <c r="I2545">
        <v>5</v>
      </c>
      <c r="J2545">
        <v>2</v>
      </c>
    </row>
    <row r="2546" spans="1:10" x14ac:dyDescent="0.25">
      <c r="A2546" t="s">
        <v>6573</v>
      </c>
      <c r="B2546">
        <v>913</v>
      </c>
      <c r="C2546">
        <v>1.7672958173878082</v>
      </c>
      <c r="D2546">
        <v>2.3930368755971037</v>
      </c>
      <c r="E2546">
        <v>1.4335081948298261</v>
      </c>
      <c r="F2546">
        <v>-0.73061277018897319</v>
      </c>
      <c r="G2546">
        <v>5</v>
      </c>
      <c r="H2546">
        <v>5</v>
      </c>
      <c r="I2546">
        <v>5</v>
      </c>
      <c r="J2546">
        <v>2</v>
      </c>
    </row>
    <row r="2547" spans="1:10" x14ac:dyDescent="0.25">
      <c r="A2547" t="s">
        <v>6574</v>
      </c>
      <c r="B2547">
        <v>256</v>
      </c>
      <c r="C2547">
        <v>2.1066526710616413</v>
      </c>
      <c r="D2547">
        <v>1.6476199806624379</v>
      </c>
      <c r="E2547">
        <v>2.5702981285220128</v>
      </c>
      <c r="F2547">
        <v>-0.70992741641847235</v>
      </c>
      <c r="G2547">
        <v>5</v>
      </c>
      <c r="H2547">
        <v>5</v>
      </c>
      <c r="I2547">
        <v>5</v>
      </c>
      <c r="J2547">
        <v>2</v>
      </c>
    </row>
    <row r="2548" spans="1:10" x14ac:dyDescent="0.25">
      <c r="A2548" t="s">
        <v>6575</v>
      </c>
      <c r="B2548">
        <v>504</v>
      </c>
      <c r="C2548">
        <v>1.0693183458090454</v>
      </c>
      <c r="D2548">
        <v>2.16560958446453</v>
      </c>
      <c r="E2548">
        <v>-5.930543975413969E-2</v>
      </c>
      <c r="F2548">
        <v>-0.96062889844662402</v>
      </c>
      <c r="G2548">
        <v>5</v>
      </c>
      <c r="H2548">
        <v>5</v>
      </c>
      <c r="I2548">
        <v>3</v>
      </c>
      <c r="J2548">
        <v>1</v>
      </c>
    </row>
    <row r="2549" spans="1:10" x14ac:dyDescent="0.25">
      <c r="A2549" t="s">
        <v>6576</v>
      </c>
      <c r="B2549">
        <v>460</v>
      </c>
      <c r="C2549">
        <v>1.3950368730749267</v>
      </c>
      <c r="D2549">
        <v>1.5032001704990177</v>
      </c>
      <c r="E2549">
        <v>7.4353265334139843E-2</v>
      </c>
      <c r="F2549">
        <v>-0.87442357230053891</v>
      </c>
      <c r="G2549">
        <v>5</v>
      </c>
      <c r="H2549">
        <v>5</v>
      </c>
      <c r="I2549">
        <v>4</v>
      </c>
      <c r="J2549">
        <v>1</v>
      </c>
    </row>
    <row r="2550" spans="1:10" x14ac:dyDescent="0.25">
      <c r="A2550" t="s">
        <v>6577</v>
      </c>
      <c r="B2550">
        <v>454</v>
      </c>
      <c r="C2550">
        <v>-0.3449000438891397</v>
      </c>
      <c r="D2550">
        <v>0.45325954986173711</v>
      </c>
      <c r="E2550">
        <v>9.5149156710171448E-2</v>
      </c>
      <c r="F2550">
        <v>-0.89136635029165534</v>
      </c>
      <c r="G2550">
        <v>3</v>
      </c>
      <c r="H2550">
        <v>4</v>
      </c>
      <c r="I2550">
        <v>4</v>
      </c>
      <c r="J2550">
        <v>1</v>
      </c>
    </row>
    <row r="2551" spans="1:10" x14ac:dyDescent="0.25">
      <c r="A2551" t="s">
        <v>6578</v>
      </c>
      <c r="B2551">
        <v>486</v>
      </c>
      <c r="C2551">
        <v>0.4458347621255116</v>
      </c>
      <c r="D2551">
        <v>0.12819338226101729</v>
      </c>
      <c r="E2551">
        <v>0.63767419651002277</v>
      </c>
      <c r="F2551">
        <v>-0.92597096404936075</v>
      </c>
      <c r="G2551">
        <v>4</v>
      </c>
      <c r="H2551">
        <v>4</v>
      </c>
      <c r="I2551">
        <v>5</v>
      </c>
      <c r="J2551">
        <v>1</v>
      </c>
    </row>
    <row r="2552" spans="1:10" x14ac:dyDescent="0.25">
      <c r="A2552" t="s">
        <v>6579</v>
      </c>
      <c r="B2552">
        <v>582</v>
      </c>
      <c r="C2552">
        <v>-0.39830175806817619</v>
      </c>
      <c r="D2552">
        <v>-0.82973179628450544</v>
      </c>
      <c r="E2552">
        <v>1.2460621480675633</v>
      </c>
      <c r="F2552">
        <v>-0.60154092957845195</v>
      </c>
      <c r="G2552">
        <v>3</v>
      </c>
      <c r="H2552">
        <v>1</v>
      </c>
      <c r="I2552">
        <v>5</v>
      </c>
      <c r="J2552">
        <v>2</v>
      </c>
    </row>
    <row r="2553" spans="1:10" x14ac:dyDescent="0.25">
      <c r="A2553" t="s">
        <v>6580</v>
      </c>
      <c r="B2553">
        <v>547</v>
      </c>
      <c r="C2553">
        <v>1.1425775131772349</v>
      </c>
      <c r="D2553">
        <v>0.61148388552243615</v>
      </c>
      <c r="E2553">
        <v>1.7177485425681656</v>
      </c>
      <c r="F2553">
        <v>-0.6884187908006254</v>
      </c>
      <c r="G2553">
        <v>5</v>
      </c>
      <c r="H2553">
        <v>4</v>
      </c>
      <c r="I2553">
        <v>5</v>
      </c>
      <c r="J2553">
        <v>2</v>
      </c>
    </row>
    <row r="2554" spans="1:10" x14ac:dyDescent="0.25">
      <c r="A2554" t="s">
        <v>6581</v>
      </c>
      <c r="B2554">
        <v>1027</v>
      </c>
      <c r="C2554">
        <v>-0.69337234579902052</v>
      </c>
      <c r="D2554">
        <v>-0.84112914353762891</v>
      </c>
      <c r="E2554">
        <v>-0.38021108701719714</v>
      </c>
      <c r="F2554">
        <v>-0.59757144716478883</v>
      </c>
      <c r="G2554">
        <v>2</v>
      </c>
      <c r="H2554">
        <v>1</v>
      </c>
      <c r="I2554">
        <v>2</v>
      </c>
      <c r="J2554">
        <v>2</v>
      </c>
    </row>
    <row r="2555" spans="1:10" x14ac:dyDescent="0.25">
      <c r="A2555" t="s">
        <v>6582</v>
      </c>
      <c r="B2555">
        <v>822</v>
      </c>
      <c r="C2555">
        <v>-0.32601222747707848</v>
      </c>
      <c r="D2555">
        <v>-0.49430230463719577</v>
      </c>
      <c r="E2555">
        <v>0.86308327229538973</v>
      </c>
      <c r="F2555">
        <v>-0.8061293003590978</v>
      </c>
      <c r="G2555">
        <v>3</v>
      </c>
      <c r="H2555">
        <v>2</v>
      </c>
      <c r="I2555">
        <v>5</v>
      </c>
      <c r="J2555">
        <v>2</v>
      </c>
    </row>
    <row r="2556" spans="1:10" x14ac:dyDescent="0.25">
      <c r="A2556" t="s">
        <v>6583</v>
      </c>
      <c r="B2556">
        <v>635</v>
      </c>
      <c r="C2556">
        <v>0.58078893266892107</v>
      </c>
      <c r="D2556">
        <v>0.46694713859608616</v>
      </c>
      <c r="E2556">
        <v>1.8312950158977503</v>
      </c>
      <c r="F2556">
        <v>-0.84564813239663639</v>
      </c>
      <c r="G2556">
        <v>4</v>
      </c>
      <c r="H2556">
        <v>4</v>
      </c>
      <c r="I2556">
        <v>5</v>
      </c>
      <c r="J2556">
        <v>2</v>
      </c>
    </row>
    <row r="2557" spans="1:10" x14ac:dyDescent="0.25">
      <c r="A2557" t="s">
        <v>6584</v>
      </c>
      <c r="B2557">
        <v>547</v>
      </c>
      <c r="C2557">
        <v>0.90838820401399922</v>
      </c>
      <c r="D2557">
        <v>1.4524595865464112</v>
      </c>
      <c r="E2557">
        <v>0.92041405371774232</v>
      </c>
      <c r="F2557">
        <v>-1.0473277659231004</v>
      </c>
      <c r="G2557">
        <v>5</v>
      </c>
      <c r="H2557">
        <v>5</v>
      </c>
      <c r="I2557">
        <v>5</v>
      </c>
      <c r="J2557">
        <v>1</v>
      </c>
    </row>
    <row r="2558" spans="1:10" x14ac:dyDescent="0.25">
      <c r="A2558" t="s">
        <v>6585</v>
      </c>
      <c r="B2558">
        <v>466</v>
      </c>
      <c r="C2558">
        <v>0.43550044669877053</v>
      </c>
      <c r="D2558">
        <v>2.1202509606314104</v>
      </c>
      <c r="E2558">
        <v>-0.7316944716442646</v>
      </c>
      <c r="F2558">
        <v>-0.79936636368636727</v>
      </c>
      <c r="G2558">
        <v>4</v>
      </c>
      <c r="H2558">
        <v>5</v>
      </c>
      <c r="I2558">
        <v>1</v>
      </c>
      <c r="J2558">
        <v>2</v>
      </c>
    </row>
    <row r="2559" spans="1:10" x14ac:dyDescent="0.25">
      <c r="A2559" t="s">
        <v>6586</v>
      </c>
      <c r="B2559">
        <v>1110</v>
      </c>
      <c r="C2559">
        <v>-0.34059602488891416</v>
      </c>
      <c r="D2559">
        <v>0.25588422266905853</v>
      </c>
      <c r="E2559">
        <v>-0.28226811213650954</v>
      </c>
      <c r="F2559">
        <v>-0.87874151872403561</v>
      </c>
      <c r="G2559">
        <v>3</v>
      </c>
      <c r="H2559">
        <v>4</v>
      </c>
      <c r="I2559">
        <v>3</v>
      </c>
      <c r="J2559">
        <v>1</v>
      </c>
    </row>
    <row r="2560" spans="1:10" x14ac:dyDescent="0.25">
      <c r="A2560" t="s">
        <v>6587</v>
      </c>
      <c r="B2560">
        <v>473</v>
      </c>
      <c r="C2560">
        <v>0.19891388746261246</v>
      </c>
      <c r="D2560">
        <v>1.0422540467746766</v>
      </c>
      <c r="E2560">
        <v>0.71019887607238785</v>
      </c>
      <c r="F2560">
        <v>-0.15972814633659591</v>
      </c>
      <c r="G2560">
        <v>4</v>
      </c>
      <c r="H2560">
        <v>5</v>
      </c>
      <c r="I2560">
        <v>5</v>
      </c>
      <c r="J2560">
        <v>3</v>
      </c>
    </row>
    <row r="2561" spans="1:10" x14ac:dyDescent="0.25">
      <c r="A2561" t="s">
        <v>6588</v>
      </c>
      <c r="B2561">
        <v>770</v>
      </c>
      <c r="C2561">
        <v>-0.67726683806756549</v>
      </c>
      <c r="D2561">
        <v>-0.6522737669030485</v>
      </c>
      <c r="E2561">
        <v>0.18651532259429304</v>
      </c>
      <c r="F2561">
        <v>-0.64184085607884978</v>
      </c>
      <c r="G2561">
        <v>2</v>
      </c>
      <c r="H2561">
        <v>2</v>
      </c>
      <c r="I2561">
        <v>4</v>
      </c>
      <c r="J2561">
        <v>2</v>
      </c>
    </row>
    <row r="2562" spans="1:10" x14ac:dyDescent="0.25">
      <c r="A2562" t="s">
        <v>6589</v>
      </c>
      <c r="B2562">
        <v>522</v>
      </c>
      <c r="C2562">
        <v>-0.59103748404176193</v>
      </c>
      <c r="D2562">
        <v>-0.45849763730051252</v>
      </c>
      <c r="E2562">
        <v>-0.24369197112917726</v>
      </c>
      <c r="F2562">
        <v>-1.1085722721310978</v>
      </c>
      <c r="G2562">
        <v>2</v>
      </c>
      <c r="H2562">
        <v>2</v>
      </c>
      <c r="I2562">
        <v>3</v>
      </c>
      <c r="J2562">
        <v>1</v>
      </c>
    </row>
    <row r="2563" spans="1:10" x14ac:dyDescent="0.25">
      <c r="A2563" t="s">
        <v>6590</v>
      </c>
      <c r="B2563">
        <v>721</v>
      </c>
      <c r="C2563">
        <v>-0.79825750483458779</v>
      </c>
      <c r="D2563">
        <v>-0.62450071754295633</v>
      </c>
      <c r="E2563">
        <v>-0.19666855095093316</v>
      </c>
      <c r="F2563">
        <v>-0.62626341785705641</v>
      </c>
      <c r="G2563">
        <v>2</v>
      </c>
      <c r="H2563">
        <v>2</v>
      </c>
      <c r="I2563">
        <v>3</v>
      </c>
      <c r="J2563">
        <v>2</v>
      </c>
    </row>
    <row r="2564" spans="1:10" x14ac:dyDescent="0.25">
      <c r="A2564" t="s">
        <v>6591</v>
      </c>
      <c r="B2564">
        <v>702</v>
      </c>
      <c r="C2564">
        <v>-0.99603999782885466</v>
      </c>
      <c r="D2564">
        <v>-0.53890771855448283</v>
      </c>
      <c r="E2564">
        <v>0.68406636602435988</v>
      </c>
      <c r="F2564">
        <v>-0.82643902148160209</v>
      </c>
      <c r="G2564">
        <v>1</v>
      </c>
      <c r="H2564">
        <v>2</v>
      </c>
      <c r="I2564">
        <v>5</v>
      </c>
      <c r="J2564">
        <v>2</v>
      </c>
    </row>
    <row r="2565" spans="1:10" x14ac:dyDescent="0.25">
      <c r="A2565" t="s">
        <v>6592</v>
      </c>
      <c r="B2565">
        <v>592</v>
      </c>
      <c r="C2565">
        <v>-0.63148017060260009</v>
      </c>
      <c r="D2565">
        <v>-0.47623354375085541</v>
      </c>
      <c r="E2565">
        <v>-0.1142272590526906</v>
      </c>
      <c r="F2565">
        <v>-0.87690210617053066</v>
      </c>
      <c r="G2565">
        <v>2</v>
      </c>
      <c r="H2565">
        <v>2</v>
      </c>
      <c r="I2565">
        <v>3</v>
      </c>
      <c r="J2565">
        <v>1</v>
      </c>
    </row>
    <row r="2566" spans="1:10" x14ac:dyDescent="0.25">
      <c r="A2566" t="s">
        <v>6593</v>
      </c>
      <c r="B2566">
        <v>559</v>
      </c>
      <c r="C2566">
        <v>-0.72190535760371521</v>
      </c>
      <c r="D2566">
        <v>-0.15506750210150555</v>
      </c>
      <c r="E2566">
        <v>0.1455602081050498</v>
      </c>
      <c r="F2566">
        <v>-1.004223274783947</v>
      </c>
      <c r="G2566">
        <v>2</v>
      </c>
      <c r="H2566">
        <v>3</v>
      </c>
      <c r="I2566">
        <v>4</v>
      </c>
      <c r="J2566">
        <v>1</v>
      </c>
    </row>
    <row r="2567" spans="1:10" x14ac:dyDescent="0.25">
      <c r="A2567" t="s">
        <v>6594</v>
      </c>
      <c r="B2567">
        <v>526</v>
      </c>
      <c r="C2567">
        <v>0.75325801628343103</v>
      </c>
      <c r="D2567">
        <v>2.4797173146299074</v>
      </c>
      <c r="E2567">
        <v>1.374840102017203</v>
      </c>
      <c r="F2567">
        <v>-0.91131408848088102</v>
      </c>
      <c r="G2567">
        <v>4</v>
      </c>
      <c r="H2567">
        <v>5</v>
      </c>
      <c r="I2567">
        <v>5</v>
      </c>
      <c r="J2567">
        <v>1</v>
      </c>
    </row>
    <row r="2568" spans="1:10" x14ac:dyDescent="0.25">
      <c r="A2568" t="s">
        <v>6595</v>
      </c>
      <c r="B2568">
        <v>724</v>
      </c>
      <c r="C2568">
        <v>0.41930559528441719</v>
      </c>
      <c r="D2568">
        <v>-0.80674160635718906</v>
      </c>
      <c r="E2568">
        <v>-2.6380093090523831</v>
      </c>
      <c r="F2568">
        <v>-0.43766119402120357</v>
      </c>
      <c r="G2568">
        <v>4</v>
      </c>
      <c r="H2568">
        <v>1</v>
      </c>
      <c r="I2568">
        <v>1</v>
      </c>
      <c r="J2568">
        <v>3</v>
      </c>
    </row>
    <row r="2569" spans="1:10" x14ac:dyDescent="0.25">
      <c r="A2569" t="s">
        <v>6596</v>
      </c>
      <c r="B2569">
        <v>443</v>
      </c>
      <c r="C2569">
        <v>1.0619041415526744</v>
      </c>
      <c r="D2569">
        <v>-0.83528639669044724</v>
      </c>
      <c r="E2569">
        <v>-2.4808407949192404</v>
      </c>
      <c r="F2569">
        <v>-0.6856245864192676</v>
      </c>
      <c r="G2569">
        <v>5</v>
      </c>
      <c r="H2569">
        <v>1</v>
      </c>
      <c r="I2569">
        <v>1</v>
      </c>
      <c r="J2569">
        <v>2</v>
      </c>
    </row>
    <row r="2570" spans="1:10" x14ac:dyDescent="0.25">
      <c r="A2570" t="s">
        <v>6597</v>
      </c>
      <c r="B2570">
        <v>414</v>
      </c>
      <c r="C2570">
        <v>0.27201949484814064</v>
      </c>
      <c r="D2570">
        <v>-0.3297326396312642</v>
      </c>
      <c r="E2570">
        <v>0.62955695154190616</v>
      </c>
      <c r="F2570">
        <v>-1.1623982002955708</v>
      </c>
      <c r="G2570">
        <v>4</v>
      </c>
      <c r="H2570">
        <v>3</v>
      </c>
      <c r="I2570">
        <v>5</v>
      </c>
      <c r="J2570">
        <v>1</v>
      </c>
    </row>
    <row r="2571" spans="1:10" x14ac:dyDescent="0.25">
      <c r="A2571" t="s">
        <v>6598</v>
      </c>
      <c r="B2571">
        <v>492</v>
      </c>
      <c r="C2571">
        <v>-0.2700371843981107</v>
      </c>
      <c r="D2571">
        <v>0.28035086794745429</v>
      </c>
      <c r="E2571">
        <v>-0.53164720062536619</v>
      </c>
      <c r="F2571">
        <v>-0.92433073104035735</v>
      </c>
      <c r="G2571">
        <v>3</v>
      </c>
      <c r="H2571">
        <v>4</v>
      </c>
      <c r="I2571">
        <v>2</v>
      </c>
      <c r="J2571">
        <v>1</v>
      </c>
    </row>
    <row r="2572" spans="1:10" x14ac:dyDescent="0.25">
      <c r="A2572" t="s">
        <v>6599</v>
      </c>
      <c r="B2572">
        <v>384</v>
      </c>
      <c r="C2572">
        <v>0.90704213377552023</v>
      </c>
      <c r="D2572">
        <v>0.74493480345401131</v>
      </c>
      <c r="E2572">
        <v>1.2736866152225461E-2</v>
      </c>
      <c r="F2572">
        <v>-6.6859132198357318E-2</v>
      </c>
      <c r="G2572">
        <v>5</v>
      </c>
      <c r="H2572">
        <v>5</v>
      </c>
      <c r="I2572">
        <v>3</v>
      </c>
      <c r="J2572">
        <v>3</v>
      </c>
    </row>
    <row r="2573" spans="1:10" x14ac:dyDescent="0.25">
      <c r="A2573" t="s">
        <v>6600</v>
      </c>
      <c r="B2573">
        <v>468</v>
      </c>
      <c r="C2573">
        <v>0.72397712108825407</v>
      </c>
      <c r="D2573">
        <v>-0.36674832883901071</v>
      </c>
      <c r="E2573">
        <v>-3.028337368789277</v>
      </c>
      <c r="F2573">
        <v>-0.97596232254254778</v>
      </c>
      <c r="G2573">
        <v>4</v>
      </c>
      <c r="H2573">
        <v>3</v>
      </c>
      <c r="I2573">
        <v>1</v>
      </c>
      <c r="J2573">
        <v>1</v>
      </c>
    </row>
    <row r="2574" spans="1:10" x14ac:dyDescent="0.25">
      <c r="A2574" t="s">
        <v>6601</v>
      </c>
      <c r="B2574">
        <v>427</v>
      </c>
      <c r="C2574">
        <v>-0.62790639695783912</v>
      </c>
      <c r="D2574">
        <v>-0.30386545840753681</v>
      </c>
      <c r="E2574">
        <v>-0.21163228534243755</v>
      </c>
      <c r="F2574">
        <v>-0.61285017872911474</v>
      </c>
      <c r="G2574">
        <v>2</v>
      </c>
      <c r="H2574">
        <v>3</v>
      </c>
      <c r="I2574">
        <v>3</v>
      </c>
      <c r="J2574">
        <v>2</v>
      </c>
    </row>
    <row r="2575" spans="1:10" x14ac:dyDescent="0.25">
      <c r="A2575" t="s">
        <v>6602</v>
      </c>
      <c r="B2575">
        <v>412</v>
      </c>
      <c r="C2575">
        <v>0.59621231113373452</v>
      </c>
      <c r="D2575">
        <v>1.4437308740529549</v>
      </c>
      <c r="E2575">
        <v>2.0417473634065835</v>
      </c>
      <c r="F2575">
        <v>-1.5023657353933197</v>
      </c>
      <c r="G2575">
        <v>4</v>
      </c>
      <c r="H2575">
        <v>5</v>
      </c>
      <c r="I2575">
        <v>5</v>
      </c>
      <c r="J2575">
        <v>1</v>
      </c>
    </row>
    <row r="2576" spans="1:10" x14ac:dyDescent="0.25">
      <c r="A2576" t="s">
        <v>6603</v>
      </c>
      <c r="B2576">
        <v>440</v>
      </c>
      <c r="C2576">
        <v>0.33036894522760074</v>
      </c>
      <c r="D2576">
        <v>1.2333030489375107</v>
      </c>
      <c r="E2576">
        <v>6.1318764312131604</v>
      </c>
      <c r="F2576">
        <v>-1.1404106298036558</v>
      </c>
      <c r="G2576">
        <v>4</v>
      </c>
      <c r="H2576">
        <v>5</v>
      </c>
      <c r="I2576">
        <v>5</v>
      </c>
      <c r="J2576">
        <v>1</v>
      </c>
    </row>
    <row r="2577" spans="1:10" x14ac:dyDescent="0.25">
      <c r="A2577" t="s">
        <v>6604</v>
      </c>
      <c r="B2577">
        <v>928</v>
      </c>
      <c r="C2577">
        <v>-0.11729360474601429</v>
      </c>
      <c r="D2577">
        <v>-0.20582957427403961</v>
      </c>
      <c r="E2577">
        <v>0.48547300880911631</v>
      </c>
      <c r="F2577">
        <v>-0.63301799996752817</v>
      </c>
      <c r="G2577">
        <v>3</v>
      </c>
      <c r="H2577">
        <v>3</v>
      </c>
      <c r="I2577">
        <v>4</v>
      </c>
      <c r="J2577">
        <v>2</v>
      </c>
    </row>
    <row r="2578" spans="1:10" x14ac:dyDescent="0.25">
      <c r="A2578" t="s">
        <v>6605</v>
      </c>
      <c r="B2578">
        <v>657</v>
      </c>
      <c r="C2578">
        <v>-0.30343845494696392</v>
      </c>
      <c r="D2578">
        <v>-0.41644029500732327</v>
      </c>
      <c r="E2578">
        <v>0.21774245764637293</v>
      </c>
      <c r="F2578">
        <v>-1.0192988472270574</v>
      </c>
      <c r="G2578">
        <v>3</v>
      </c>
      <c r="H2578">
        <v>2</v>
      </c>
      <c r="I2578">
        <v>4</v>
      </c>
      <c r="J2578">
        <v>1</v>
      </c>
    </row>
    <row r="2579" spans="1:10" x14ac:dyDescent="0.25">
      <c r="A2579" t="s">
        <v>6606</v>
      </c>
      <c r="B2579">
        <v>646</v>
      </c>
      <c r="C2579">
        <v>0.49799452063728067</v>
      </c>
      <c r="D2579">
        <v>0.99985134237602746</v>
      </c>
      <c r="E2579">
        <v>1.6538997554023078</v>
      </c>
      <c r="F2579">
        <v>-1.2108079505401312</v>
      </c>
      <c r="G2579">
        <v>4</v>
      </c>
      <c r="H2579">
        <v>5</v>
      </c>
      <c r="I2579">
        <v>5</v>
      </c>
      <c r="J2579">
        <v>1</v>
      </c>
    </row>
    <row r="2580" spans="1:10" x14ac:dyDescent="0.25">
      <c r="A2580" t="s">
        <v>6607</v>
      </c>
      <c r="B2580">
        <v>499</v>
      </c>
      <c r="C2580">
        <v>-0.54792730793845335</v>
      </c>
      <c r="D2580">
        <v>-0.69045868409396005</v>
      </c>
      <c r="E2580">
        <v>0.96427639707299828</v>
      </c>
      <c r="F2580">
        <v>-0.46210929932508771</v>
      </c>
      <c r="G2580">
        <v>2</v>
      </c>
      <c r="H2580">
        <v>2</v>
      </c>
      <c r="I2580">
        <v>5</v>
      </c>
      <c r="J2580">
        <v>3</v>
      </c>
    </row>
    <row r="2581" spans="1:10" x14ac:dyDescent="0.25">
      <c r="A2581" t="s">
        <v>6608</v>
      </c>
      <c r="B2581">
        <v>647</v>
      </c>
      <c r="C2581">
        <v>-0.62715250244807286</v>
      </c>
      <c r="D2581">
        <v>-0.26999124147037568</v>
      </c>
      <c r="E2581">
        <v>-4.9668434620377427E-2</v>
      </c>
      <c r="F2581">
        <v>-0.9433819448547508</v>
      </c>
      <c r="G2581">
        <v>2</v>
      </c>
      <c r="H2581">
        <v>3</v>
      </c>
      <c r="I2581">
        <v>3</v>
      </c>
      <c r="J2581">
        <v>1</v>
      </c>
    </row>
    <row r="2582" spans="1:10" x14ac:dyDescent="0.25">
      <c r="A2582" t="s">
        <v>6609</v>
      </c>
      <c r="B2582">
        <v>601</v>
      </c>
      <c r="C2582">
        <v>-0.67028527656224035</v>
      </c>
      <c r="D2582">
        <v>-0.30547488496122127</v>
      </c>
      <c r="E2582">
        <v>0.14423700729925645</v>
      </c>
      <c r="F2582">
        <v>-0.52583460469426624</v>
      </c>
      <c r="G2582">
        <v>2</v>
      </c>
      <c r="H2582">
        <v>3</v>
      </c>
      <c r="I2582">
        <v>4</v>
      </c>
      <c r="J2582">
        <v>2</v>
      </c>
    </row>
    <row r="2583" spans="1:10" x14ac:dyDescent="0.25">
      <c r="A2583" t="s">
        <v>6610</v>
      </c>
      <c r="B2583">
        <v>0</v>
      </c>
    </row>
    <row r="2584" spans="1:10" x14ac:dyDescent="0.25">
      <c r="A2584" t="s">
        <v>6611</v>
      </c>
      <c r="B2584">
        <v>28</v>
      </c>
    </row>
    <row r="2585" spans="1:10" x14ac:dyDescent="0.25">
      <c r="A2585" t="s">
        <v>6612</v>
      </c>
      <c r="B2585">
        <v>769</v>
      </c>
      <c r="C2585">
        <v>2.440937151471819</v>
      </c>
      <c r="D2585">
        <v>1.3005700323800873</v>
      </c>
      <c r="E2585">
        <v>2.4769938269364227</v>
      </c>
      <c r="F2585">
        <v>-0.77952439834345877</v>
      </c>
      <c r="G2585">
        <v>5</v>
      </c>
      <c r="H2585">
        <v>5</v>
      </c>
      <c r="I2585">
        <v>5</v>
      </c>
      <c r="J2585">
        <v>2</v>
      </c>
    </row>
    <row r="2586" spans="1:10" x14ac:dyDescent="0.25">
      <c r="A2586" t="s">
        <v>6613</v>
      </c>
      <c r="B2586">
        <v>652</v>
      </c>
      <c r="C2586">
        <v>1.3554488854978164</v>
      </c>
      <c r="D2586">
        <v>2.1617835644476342</v>
      </c>
      <c r="E2586">
        <v>-0.14370794771315334</v>
      </c>
      <c r="F2586">
        <v>-0.14563195447569172</v>
      </c>
      <c r="G2586">
        <v>5</v>
      </c>
      <c r="H2586">
        <v>5</v>
      </c>
      <c r="I2586">
        <v>3</v>
      </c>
      <c r="J2586">
        <v>3</v>
      </c>
    </row>
    <row r="2587" spans="1:10" x14ac:dyDescent="0.25">
      <c r="A2587" t="s">
        <v>6614</v>
      </c>
      <c r="B2587">
        <v>916</v>
      </c>
      <c r="C2587">
        <v>0.68257945664824127</v>
      </c>
      <c r="D2587">
        <v>0.63574347740475623</v>
      </c>
      <c r="E2587">
        <v>0.73531894653351604</v>
      </c>
      <c r="F2587">
        <v>-0.36399336639365942</v>
      </c>
      <c r="G2587">
        <v>4</v>
      </c>
      <c r="H2587">
        <v>4</v>
      </c>
      <c r="I2587">
        <v>5</v>
      </c>
      <c r="J2587">
        <v>3</v>
      </c>
    </row>
    <row r="2588" spans="1:10" x14ac:dyDescent="0.25">
      <c r="A2588" t="s">
        <v>6615</v>
      </c>
      <c r="B2588">
        <v>598</v>
      </c>
      <c r="C2588">
        <v>0.3651819581196229</v>
      </c>
      <c r="D2588">
        <v>3.0813369007917202E-2</v>
      </c>
      <c r="E2588">
        <v>-0.2995199628836972</v>
      </c>
      <c r="F2588">
        <v>-0.69183229212844843</v>
      </c>
      <c r="G2588">
        <v>4</v>
      </c>
      <c r="H2588">
        <v>4</v>
      </c>
      <c r="I2588">
        <v>3</v>
      </c>
      <c r="J2588">
        <v>2</v>
      </c>
    </row>
    <row r="2589" spans="1:10" x14ac:dyDescent="0.25">
      <c r="A2589" t="s">
        <v>6616</v>
      </c>
      <c r="B2589">
        <v>562</v>
      </c>
      <c r="C2589">
        <v>0.20954439133494068</v>
      </c>
      <c r="D2589">
        <v>-0.59117696964959066</v>
      </c>
      <c r="E2589">
        <v>2.4247978035651325</v>
      </c>
      <c r="F2589">
        <v>-0.91085471492133951</v>
      </c>
      <c r="G2589">
        <v>4</v>
      </c>
      <c r="H2589">
        <v>2</v>
      </c>
      <c r="I2589">
        <v>5</v>
      </c>
      <c r="J2589">
        <v>1</v>
      </c>
    </row>
    <row r="2590" spans="1:10" x14ac:dyDescent="0.25">
      <c r="A2590" t="s">
        <v>6617</v>
      </c>
      <c r="B2590">
        <v>614</v>
      </c>
      <c r="C2590">
        <v>-0.26821039241023326</v>
      </c>
      <c r="D2590">
        <v>-0.52899470856127806</v>
      </c>
      <c r="E2590">
        <v>0.52447666512524682</v>
      </c>
      <c r="F2590">
        <v>-0.89071388602179424</v>
      </c>
      <c r="G2590">
        <v>3</v>
      </c>
      <c r="H2590">
        <v>2</v>
      </c>
      <c r="I2590">
        <v>4</v>
      </c>
      <c r="J2590">
        <v>1</v>
      </c>
    </row>
    <row r="2591" spans="1:10" x14ac:dyDescent="0.25">
      <c r="A2591" t="s">
        <v>6618</v>
      </c>
      <c r="B2591">
        <v>791</v>
      </c>
      <c r="C2591">
        <v>-0.90825153759586241</v>
      </c>
      <c r="D2591">
        <v>-0.79033923690714825</v>
      </c>
      <c r="E2591">
        <v>6.6995125322900584E-2</v>
      </c>
      <c r="F2591">
        <v>-0.76472688733363092</v>
      </c>
      <c r="G2591">
        <v>1</v>
      </c>
      <c r="H2591">
        <v>2</v>
      </c>
      <c r="I2591">
        <v>4</v>
      </c>
      <c r="J2591">
        <v>2</v>
      </c>
    </row>
    <row r="2592" spans="1:10" x14ac:dyDescent="0.25">
      <c r="A2592" t="s">
        <v>6619</v>
      </c>
      <c r="B2592">
        <v>598</v>
      </c>
      <c r="C2592">
        <v>-0.57195509172636783</v>
      </c>
      <c r="D2592">
        <v>-0.33175860692081716</v>
      </c>
      <c r="E2592">
        <v>-0.39403297794632064</v>
      </c>
      <c r="F2592">
        <v>-1.1526891807430095</v>
      </c>
      <c r="G2592">
        <v>2</v>
      </c>
      <c r="H2592">
        <v>3</v>
      </c>
      <c r="I2592">
        <v>2</v>
      </c>
      <c r="J2592">
        <v>1</v>
      </c>
    </row>
    <row r="2593" spans="1:10" x14ac:dyDescent="0.25">
      <c r="A2593" t="s">
        <v>6620</v>
      </c>
      <c r="B2593">
        <v>809</v>
      </c>
      <c r="C2593">
        <v>-0.13370994726747001</v>
      </c>
      <c r="D2593">
        <v>-5.8629487294456946E-2</v>
      </c>
      <c r="E2593">
        <v>6.6595433812288857E-2</v>
      </c>
      <c r="F2593">
        <v>-0.40141610947113371</v>
      </c>
      <c r="G2593">
        <v>3</v>
      </c>
      <c r="H2593">
        <v>3</v>
      </c>
      <c r="I2593">
        <v>4</v>
      </c>
      <c r="J2593">
        <v>3</v>
      </c>
    </row>
    <row r="2594" spans="1:10" x14ac:dyDescent="0.25">
      <c r="A2594" t="s">
        <v>6621</v>
      </c>
      <c r="B2594">
        <v>15</v>
      </c>
    </row>
    <row r="2595" spans="1:10" x14ac:dyDescent="0.25">
      <c r="A2595" t="s">
        <v>6622</v>
      </c>
      <c r="B2595">
        <v>1365</v>
      </c>
      <c r="C2595">
        <v>1.7554435598706106E-2</v>
      </c>
      <c r="D2595">
        <v>-0.49316075761218181</v>
      </c>
      <c r="E2595">
        <v>0.66162528936584286</v>
      </c>
      <c r="F2595">
        <v>-0.38074541207544321</v>
      </c>
      <c r="G2595">
        <v>4</v>
      </c>
      <c r="H2595">
        <v>2</v>
      </c>
      <c r="I2595">
        <v>5</v>
      </c>
      <c r="J2595">
        <v>3</v>
      </c>
    </row>
    <row r="2596" spans="1:10" x14ac:dyDescent="0.25">
      <c r="A2596" t="s">
        <v>6623</v>
      </c>
      <c r="B2596">
        <v>628</v>
      </c>
      <c r="C2596">
        <v>-0.19703924738959</v>
      </c>
      <c r="D2596">
        <v>-0.11698697912617627</v>
      </c>
      <c r="E2596">
        <v>0.49692147935476627</v>
      </c>
      <c r="F2596">
        <v>-0.97515341138724132</v>
      </c>
      <c r="G2596">
        <v>3</v>
      </c>
      <c r="H2596">
        <v>3</v>
      </c>
      <c r="I2596">
        <v>4</v>
      </c>
      <c r="J2596">
        <v>1</v>
      </c>
    </row>
    <row r="2597" spans="1:10" x14ac:dyDescent="0.25">
      <c r="A2597" t="s">
        <v>6624</v>
      </c>
      <c r="B2597">
        <v>650</v>
      </c>
      <c r="C2597">
        <v>-0.8195669943066457</v>
      </c>
      <c r="D2597">
        <v>-0.6951941493944378</v>
      </c>
      <c r="E2597">
        <v>0.12109950307809053</v>
      </c>
      <c r="F2597">
        <v>-0.79061911569391186</v>
      </c>
      <c r="G2597">
        <v>1</v>
      </c>
      <c r="H2597">
        <v>2</v>
      </c>
      <c r="I2597">
        <v>4</v>
      </c>
      <c r="J2597">
        <v>2</v>
      </c>
    </row>
    <row r="2598" spans="1:10" x14ac:dyDescent="0.25">
      <c r="A2598" t="s">
        <v>6625</v>
      </c>
      <c r="B2598">
        <v>572</v>
      </c>
      <c r="C2598">
        <v>-0.95817983072250912</v>
      </c>
      <c r="D2598">
        <v>-0.22121790732179014</v>
      </c>
      <c r="E2598">
        <v>0.13181868764484589</v>
      </c>
      <c r="F2598">
        <v>-1.019691244135541</v>
      </c>
      <c r="G2598">
        <v>1</v>
      </c>
      <c r="H2598">
        <v>3</v>
      </c>
      <c r="I2598">
        <v>4</v>
      </c>
      <c r="J2598">
        <v>1</v>
      </c>
    </row>
    <row r="2599" spans="1:10" x14ac:dyDescent="0.25">
      <c r="A2599" t="s">
        <v>6626</v>
      </c>
      <c r="B2599">
        <v>522</v>
      </c>
      <c r="C2599">
        <v>-0.82580526347548466</v>
      </c>
      <c r="D2599">
        <v>-0.56785334556094491</v>
      </c>
      <c r="E2599">
        <v>-0.11773993564966953</v>
      </c>
      <c r="F2599">
        <v>-0.76436806643569721</v>
      </c>
      <c r="G2599">
        <v>1</v>
      </c>
      <c r="H2599">
        <v>2</v>
      </c>
      <c r="I2599">
        <v>3</v>
      </c>
      <c r="J2599">
        <v>2</v>
      </c>
    </row>
    <row r="2600" spans="1:10" x14ac:dyDescent="0.25">
      <c r="A2600" t="s">
        <v>6627</v>
      </c>
      <c r="B2600">
        <v>666</v>
      </c>
      <c r="C2600">
        <v>-0.80484508300413049</v>
      </c>
      <c r="D2600">
        <v>-0.35541242920812149</v>
      </c>
      <c r="E2600">
        <v>-0.12226196948949307</v>
      </c>
      <c r="F2600">
        <v>-0.68763485285134485</v>
      </c>
      <c r="G2600">
        <v>2</v>
      </c>
      <c r="H2600">
        <v>3</v>
      </c>
      <c r="I2600">
        <v>3</v>
      </c>
      <c r="J2600">
        <v>2</v>
      </c>
    </row>
    <row r="2601" spans="1:10" x14ac:dyDescent="0.25">
      <c r="A2601" t="s">
        <v>6628</v>
      </c>
      <c r="B2601">
        <v>459</v>
      </c>
      <c r="C2601">
        <v>-0.68361737474106066</v>
      </c>
      <c r="D2601">
        <v>-0.21016603935186132</v>
      </c>
      <c r="E2601">
        <v>0.60612687871638826</v>
      </c>
      <c r="F2601">
        <v>-0.87614255122894946</v>
      </c>
      <c r="G2601">
        <v>2</v>
      </c>
      <c r="H2601">
        <v>3</v>
      </c>
      <c r="I2601">
        <v>5</v>
      </c>
      <c r="J2601">
        <v>1</v>
      </c>
    </row>
    <row r="2602" spans="1:10" x14ac:dyDescent="0.25">
      <c r="A2602" t="s">
        <v>6629</v>
      </c>
      <c r="B2602">
        <v>572</v>
      </c>
      <c r="C2602">
        <v>-0.79532467130681572</v>
      </c>
      <c r="D2602">
        <v>-0.33418467773758098</v>
      </c>
      <c r="E2602">
        <v>0.14791966308154456</v>
      </c>
      <c r="F2602">
        <v>-0.67938624162971284</v>
      </c>
      <c r="G2602">
        <v>2</v>
      </c>
      <c r="H2602">
        <v>3</v>
      </c>
      <c r="I2602">
        <v>4</v>
      </c>
      <c r="J2602">
        <v>2</v>
      </c>
    </row>
    <row r="2603" spans="1:10" x14ac:dyDescent="0.25">
      <c r="A2603" t="s">
        <v>6630</v>
      </c>
      <c r="B2603">
        <v>679</v>
      </c>
      <c r="C2603">
        <v>-0.81719923500776304</v>
      </c>
      <c r="D2603">
        <v>-1.159416614282812</v>
      </c>
      <c r="E2603">
        <v>-0.80327478301291877</v>
      </c>
      <c r="F2603">
        <v>-0.7256628281837858</v>
      </c>
      <c r="G2603">
        <v>1</v>
      </c>
      <c r="H2603">
        <v>1</v>
      </c>
      <c r="I2603">
        <v>1</v>
      </c>
      <c r="J2603">
        <v>2</v>
      </c>
    </row>
    <row r="2604" spans="1:10" x14ac:dyDescent="0.25">
      <c r="A2604" t="s">
        <v>6631</v>
      </c>
      <c r="B2604">
        <v>756</v>
      </c>
      <c r="C2604">
        <v>-0.45851570879351511</v>
      </c>
      <c r="D2604">
        <v>-0.9005738144914287</v>
      </c>
      <c r="E2604">
        <v>-0.50820698916933615</v>
      </c>
      <c r="F2604">
        <v>-0.87538166782276139</v>
      </c>
      <c r="G2604">
        <v>2</v>
      </c>
      <c r="H2604">
        <v>1</v>
      </c>
      <c r="I2604">
        <v>2</v>
      </c>
      <c r="J2604">
        <v>1</v>
      </c>
    </row>
    <row r="2605" spans="1:10" x14ac:dyDescent="0.25">
      <c r="A2605" t="s">
        <v>6632</v>
      </c>
      <c r="B2605">
        <v>568</v>
      </c>
      <c r="C2605">
        <v>-1.002282308833466</v>
      </c>
      <c r="D2605">
        <v>-0.43210655760007949</v>
      </c>
      <c r="E2605">
        <v>-0.33166291756271959</v>
      </c>
      <c r="F2605">
        <v>-0.94390798297790424</v>
      </c>
      <c r="G2605">
        <v>1</v>
      </c>
      <c r="H2605">
        <v>2</v>
      </c>
      <c r="I2605">
        <v>2</v>
      </c>
      <c r="J2605">
        <v>1</v>
      </c>
    </row>
    <row r="2606" spans="1:10" x14ac:dyDescent="0.25">
      <c r="A2606" t="s">
        <v>6633</v>
      </c>
      <c r="B2606">
        <v>505</v>
      </c>
      <c r="C2606">
        <v>-0.20431569639492916</v>
      </c>
      <c r="D2606">
        <v>0.12706822670292051</v>
      </c>
      <c r="E2606">
        <v>0.55886908149661563</v>
      </c>
      <c r="F2606">
        <v>-0.59140485505324236</v>
      </c>
      <c r="G2606">
        <v>3</v>
      </c>
      <c r="H2606">
        <v>4</v>
      </c>
      <c r="I2606">
        <v>4</v>
      </c>
      <c r="J2606">
        <v>2</v>
      </c>
    </row>
    <row r="2607" spans="1:10" x14ac:dyDescent="0.25">
      <c r="A2607" t="s">
        <v>6634</v>
      </c>
      <c r="B2607">
        <v>416</v>
      </c>
      <c r="C2607">
        <v>-0.14144704429491478</v>
      </c>
      <c r="D2607">
        <v>1.3614540808869235</v>
      </c>
      <c r="E2607">
        <v>-0.45688469057701331</v>
      </c>
      <c r="F2607">
        <v>-1.3412283725252889</v>
      </c>
      <c r="G2607">
        <v>3</v>
      </c>
      <c r="H2607">
        <v>5</v>
      </c>
      <c r="I2607">
        <v>2</v>
      </c>
      <c r="J2607">
        <v>1</v>
      </c>
    </row>
    <row r="2608" spans="1:10" x14ac:dyDescent="0.25">
      <c r="A2608" t="s">
        <v>6635</v>
      </c>
      <c r="B2608">
        <v>665</v>
      </c>
      <c r="C2608">
        <v>-0.57104825934904735</v>
      </c>
      <c r="D2608">
        <v>1.6541815881682114</v>
      </c>
      <c r="E2608">
        <v>0.10526749371461565</v>
      </c>
      <c r="F2608">
        <v>-0.62080554421463818</v>
      </c>
      <c r="G2608">
        <v>2</v>
      </c>
      <c r="H2608">
        <v>5</v>
      </c>
      <c r="I2608">
        <v>4</v>
      </c>
      <c r="J2608">
        <v>2</v>
      </c>
    </row>
    <row r="2609" spans="1:10" x14ac:dyDescent="0.25">
      <c r="A2609" t="s">
        <v>6636</v>
      </c>
      <c r="B2609">
        <v>666</v>
      </c>
      <c r="C2609">
        <v>0.4890787347511405</v>
      </c>
      <c r="D2609">
        <v>1.6360000774143169</v>
      </c>
      <c r="E2609">
        <v>0.31774265269647473</v>
      </c>
      <c r="F2609">
        <v>-1.1966523854596027</v>
      </c>
      <c r="G2609">
        <v>4</v>
      </c>
      <c r="H2609">
        <v>5</v>
      </c>
      <c r="I2609">
        <v>4</v>
      </c>
      <c r="J2609">
        <v>1</v>
      </c>
    </row>
    <row r="2610" spans="1:10" x14ac:dyDescent="0.25">
      <c r="A2610" t="s">
        <v>6637</v>
      </c>
      <c r="B2610">
        <v>547</v>
      </c>
      <c r="C2610">
        <v>-0.18378255470182603</v>
      </c>
      <c r="D2610">
        <v>1.0671050417038359</v>
      </c>
      <c r="E2610">
        <v>0.7152014432483389</v>
      </c>
      <c r="F2610">
        <v>-1.1961006486154606</v>
      </c>
      <c r="G2610">
        <v>3</v>
      </c>
      <c r="H2610">
        <v>5</v>
      </c>
      <c r="I2610">
        <v>5</v>
      </c>
      <c r="J2610">
        <v>1</v>
      </c>
    </row>
    <row r="2611" spans="1:10" x14ac:dyDescent="0.25">
      <c r="A2611" t="s">
        <v>6638</v>
      </c>
      <c r="B2611">
        <v>632</v>
      </c>
      <c r="C2611">
        <v>-0.37684715724147388</v>
      </c>
      <c r="D2611">
        <v>-7.4416270274122565E-2</v>
      </c>
      <c r="E2611">
        <v>0.19470244218389132</v>
      </c>
      <c r="F2611">
        <v>-0.94301203208499706</v>
      </c>
      <c r="G2611">
        <v>3</v>
      </c>
      <c r="H2611">
        <v>3</v>
      </c>
      <c r="I2611">
        <v>4</v>
      </c>
      <c r="J2611">
        <v>1</v>
      </c>
    </row>
    <row r="2612" spans="1:10" x14ac:dyDescent="0.25">
      <c r="A2612" t="s">
        <v>6639</v>
      </c>
      <c r="B2612">
        <v>530</v>
      </c>
      <c r="C2612">
        <v>-0.7604525616584229</v>
      </c>
      <c r="D2612">
        <v>0.10526643799932688</v>
      </c>
      <c r="E2612">
        <v>0.79800313249546939</v>
      </c>
      <c r="F2612">
        <v>-0.87001689234533641</v>
      </c>
      <c r="G2612">
        <v>2</v>
      </c>
      <c r="H2612">
        <v>4</v>
      </c>
      <c r="I2612">
        <v>5</v>
      </c>
      <c r="J2612">
        <v>1</v>
      </c>
    </row>
    <row r="2613" spans="1:10" x14ac:dyDescent="0.25">
      <c r="A2613" t="s">
        <v>6640</v>
      </c>
      <c r="B2613">
        <v>857</v>
      </c>
      <c r="C2613">
        <v>0.18903826218891007</v>
      </c>
      <c r="D2613">
        <v>0.73960030895202333</v>
      </c>
      <c r="E2613">
        <v>1.2460686151286513</v>
      </c>
      <c r="F2613">
        <v>-1.2176842596136286</v>
      </c>
      <c r="G2613">
        <v>4</v>
      </c>
      <c r="H2613">
        <v>5</v>
      </c>
      <c r="I2613">
        <v>5</v>
      </c>
      <c r="J2613">
        <v>1</v>
      </c>
    </row>
    <row r="2614" spans="1:10" x14ac:dyDescent="0.25">
      <c r="A2614" t="s">
        <v>6641</v>
      </c>
      <c r="B2614">
        <v>467</v>
      </c>
      <c r="C2614">
        <v>-0.35732074485896514</v>
      </c>
      <c r="D2614">
        <v>0.82516247925394115</v>
      </c>
      <c r="E2614">
        <v>0.46540364590861849</v>
      </c>
      <c r="F2614">
        <v>-1.3216479872942997</v>
      </c>
      <c r="G2614">
        <v>3</v>
      </c>
      <c r="H2614">
        <v>5</v>
      </c>
      <c r="I2614">
        <v>4</v>
      </c>
      <c r="J2614">
        <v>1</v>
      </c>
    </row>
    <row r="2615" spans="1:10" x14ac:dyDescent="0.25">
      <c r="A2615" t="s">
        <v>6642</v>
      </c>
      <c r="B2615">
        <v>521</v>
      </c>
      <c r="C2615">
        <v>-5.6647492671322408E-2</v>
      </c>
      <c r="D2615">
        <v>2.99845193089536E-2</v>
      </c>
      <c r="E2615">
        <v>1.0578100430008541</v>
      </c>
      <c r="F2615">
        <v>-1.2110366773978336</v>
      </c>
      <c r="G2615">
        <v>3</v>
      </c>
      <c r="H2615">
        <v>4</v>
      </c>
      <c r="I2615">
        <v>5</v>
      </c>
      <c r="J2615">
        <v>1</v>
      </c>
    </row>
    <row r="2616" spans="1:10" x14ac:dyDescent="0.25">
      <c r="A2616" t="s">
        <v>6643</v>
      </c>
      <c r="B2616">
        <v>582</v>
      </c>
      <c r="C2616">
        <v>-0.33822662978101226</v>
      </c>
      <c r="D2616">
        <v>0.10815736486580033</v>
      </c>
      <c r="E2616">
        <v>1.3178068218639403</v>
      </c>
      <c r="F2616">
        <v>-1.0642592987514279</v>
      </c>
      <c r="G2616">
        <v>3</v>
      </c>
      <c r="H2616">
        <v>4</v>
      </c>
      <c r="I2616">
        <v>5</v>
      </c>
      <c r="J2616">
        <v>1</v>
      </c>
    </row>
    <row r="2617" spans="1:10" x14ac:dyDescent="0.25">
      <c r="A2617" t="s">
        <v>6644</v>
      </c>
      <c r="B2617">
        <v>518</v>
      </c>
      <c r="C2617">
        <v>0.46275844018925477</v>
      </c>
      <c r="D2617">
        <v>1.3747355975321112</v>
      </c>
      <c r="E2617">
        <v>0.89560185672147063</v>
      </c>
      <c r="F2617">
        <v>-0.86397308514980853</v>
      </c>
      <c r="G2617">
        <v>4</v>
      </c>
      <c r="H2617">
        <v>5</v>
      </c>
      <c r="I2617">
        <v>5</v>
      </c>
      <c r="J2617">
        <v>1</v>
      </c>
    </row>
    <row r="2618" spans="1:10" x14ac:dyDescent="0.25">
      <c r="A2618" t="s">
        <v>6645</v>
      </c>
      <c r="B2618">
        <v>772</v>
      </c>
      <c r="C2618">
        <v>0.79754556809647892</v>
      </c>
      <c r="D2618">
        <v>0.45678748772449751</v>
      </c>
      <c r="E2618">
        <v>1.7246385643862392</v>
      </c>
      <c r="F2618">
        <v>-1.2494102989880596</v>
      </c>
      <c r="G2618">
        <v>5</v>
      </c>
      <c r="H2618">
        <v>4</v>
      </c>
      <c r="I2618">
        <v>5</v>
      </c>
      <c r="J2618">
        <v>1</v>
      </c>
    </row>
    <row r="2619" spans="1:10" x14ac:dyDescent="0.25">
      <c r="A2619" t="s">
        <v>6646</v>
      </c>
      <c r="B2619">
        <v>641</v>
      </c>
      <c r="C2619">
        <v>-0.19165290170913357</v>
      </c>
      <c r="D2619">
        <v>-0.18925667533527638</v>
      </c>
      <c r="E2619">
        <v>0.50574349730138668</v>
      </c>
      <c r="F2619">
        <v>-0.94650195893343203</v>
      </c>
      <c r="G2619">
        <v>3</v>
      </c>
      <c r="H2619">
        <v>3</v>
      </c>
      <c r="I2619">
        <v>4</v>
      </c>
      <c r="J2619">
        <v>1</v>
      </c>
    </row>
    <row r="2620" spans="1:10" x14ac:dyDescent="0.25">
      <c r="A2620" t="s">
        <v>6647</v>
      </c>
      <c r="B2620">
        <v>1280</v>
      </c>
      <c r="C2620">
        <v>0.85190063153698103</v>
      </c>
      <c r="D2620">
        <v>-0.30820107441694194</v>
      </c>
      <c r="E2620">
        <v>0.21026885563336623</v>
      </c>
      <c r="F2620">
        <v>8.9499800606619162E-3</v>
      </c>
      <c r="G2620">
        <v>5</v>
      </c>
      <c r="H2620">
        <v>3</v>
      </c>
      <c r="I2620">
        <v>4</v>
      </c>
      <c r="J2620">
        <v>3</v>
      </c>
    </row>
    <row r="2621" spans="1:10" x14ac:dyDescent="0.25">
      <c r="A2621" t="s">
        <v>6648</v>
      </c>
      <c r="B2621">
        <v>1807</v>
      </c>
      <c r="C2621">
        <v>0.12986408513171771</v>
      </c>
      <c r="D2621">
        <v>-0.66389826044933609</v>
      </c>
      <c r="E2621">
        <v>1.067283258667975</v>
      </c>
      <c r="F2621">
        <v>-0.34456590779068985</v>
      </c>
      <c r="G2621">
        <v>4</v>
      </c>
      <c r="H2621">
        <v>2</v>
      </c>
      <c r="I2621">
        <v>5</v>
      </c>
      <c r="J2621">
        <v>3</v>
      </c>
    </row>
    <row r="2622" spans="1:10" x14ac:dyDescent="0.25">
      <c r="A2622" t="s">
        <v>6649</v>
      </c>
      <c r="B2622">
        <v>1026</v>
      </c>
      <c r="C2622">
        <v>0.64433812218660413</v>
      </c>
      <c r="D2622">
        <v>1.8031464440478628</v>
      </c>
      <c r="E2622">
        <v>-0.32571629104916505</v>
      </c>
      <c r="F2622">
        <v>0.1078159890672693</v>
      </c>
      <c r="G2622">
        <v>4</v>
      </c>
      <c r="H2622">
        <v>5</v>
      </c>
      <c r="I2622">
        <v>2</v>
      </c>
      <c r="J2622">
        <v>4</v>
      </c>
    </row>
    <row r="2623" spans="1:10" x14ac:dyDescent="0.25">
      <c r="A2623" t="s">
        <v>6650</v>
      </c>
      <c r="B2623">
        <v>976</v>
      </c>
    </row>
    <row r="2624" spans="1:10" x14ac:dyDescent="0.25">
      <c r="A2624" t="s">
        <v>6651</v>
      </c>
      <c r="B2624">
        <v>2119</v>
      </c>
      <c r="C2624">
        <v>-0.11539061036128433</v>
      </c>
      <c r="D2624">
        <v>-0.85846597224729226</v>
      </c>
      <c r="E2624">
        <v>0.28073009976342994</v>
      </c>
      <c r="F2624">
        <v>-0.66546882689893239</v>
      </c>
      <c r="G2624">
        <v>3</v>
      </c>
      <c r="H2624">
        <v>1</v>
      </c>
      <c r="I2624">
        <v>4</v>
      </c>
      <c r="J2624">
        <v>2</v>
      </c>
    </row>
    <row r="2625" spans="1:10" x14ac:dyDescent="0.25">
      <c r="A2625" t="s">
        <v>6652</v>
      </c>
      <c r="B2625">
        <v>981</v>
      </c>
      <c r="C2625">
        <v>-0.28876904996067632</v>
      </c>
      <c r="D2625">
        <v>-0.82234031551935582</v>
      </c>
      <c r="E2625">
        <v>0.36666009539000743</v>
      </c>
      <c r="F2625">
        <v>-0.60066527884736576</v>
      </c>
      <c r="G2625">
        <v>3</v>
      </c>
      <c r="H2625">
        <v>1</v>
      </c>
      <c r="I2625">
        <v>4</v>
      </c>
      <c r="J2625">
        <v>2</v>
      </c>
    </row>
    <row r="2626" spans="1:10" x14ac:dyDescent="0.25">
      <c r="A2626" t="s">
        <v>6653</v>
      </c>
      <c r="B2626">
        <v>662</v>
      </c>
      <c r="C2626">
        <v>-0.41139731593561063</v>
      </c>
      <c r="D2626">
        <v>0.15850007327283538</v>
      </c>
      <c r="E2626">
        <v>0.305980930443016</v>
      </c>
      <c r="F2626">
        <v>-0.9517890142886497</v>
      </c>
      <c r="G2626">
        <v>3</v>
      </c>
      <c r="H2626">
        <v>4</v>
      </c>
      <c r="I2626">
        <v>4</v>
      </c>
      <c r="J2626">
        <v>1</v>
      </c>
    </row>
    <row r="2627" spans="1:10" x14ac:dyDescent="0.25">
      <c r="A2627" t="s">
        <v>6654</v>
      </c>
      <c r="B2627">
        <v>662</v>
      </c>
      <c r="C2627">
        <v>0.93752300768212771</v>
      </c>
      <c r="D2627">
        <v>1.5302902790228194</v>
      </c>
      <c r="E2627">
        <v>1.8692964752128403</v>
      </c>
      <c r="F2627">
        <v>-1.1679905448245218</v>
      </c>
      <c r="G2627">
        <v>5</v>
      </c>
      <c r="H2627">
        <v>5</v>
      </c>
      <c r="I2627">
        <v>5</v>
      </c>
      <c r="J2627">
        <v>1</v>
      </c>
    </row>
    <row r="2628" spans="1:10" x14ac:dyDescent="0.25">
      <c r="A2628" t="s">
        <v>6655</v>
      </c>
      <c r="B2628">
        <v>792</v>
      </c>
      <c r="C2628">
        <v>-0.60908055096843761</v>
      </c>
      <c r="D2628">
        <v>-0.16664250375740353</v>
      </c>
      <c r="E2628">
        <v>-0.23153710336463845</v>
      </c>
      <c r="F2628">
        <v>-0.79199259829761515</v>
      </c>
      <c r="G2628">
        <v>2</v>
      </c>
      <c r="H2628">
        <v>3</v>
      </c>
      <c r="I2628">
        <v>3</v>
      </c>
      <c r="J2628">
        <v>2</v>
      </c>
    </row>
    <row r="2629" spans="1:10" x14ac:dyDescent="0.25">
      <c r="A2629" t="s">
        <v>6656</v>
      </c>
      <c r="B2629">
        <v>641</v>
      </c>
    </row>
    <row r="2630" spans="1:10" x14ac:dyDescent="0.25">
      <c r="A2630" t="s">
        <v>6657</v>
      </c>
      <c r="B2630">
        <v>0</v>
      </c>
      <c r="C2630">
        <v>-0.75455198778173838</v>
      </c>
      <c r="D2630">
        <v>-0.4530906785978806</v>
      </c>
      <c r="E2630">
        <v>-0.25117773368766583</v>
      </c>
      <c r="F2630">
        <v>-0.67330175498422962</v>
      </c>
      <c r="G2630">
        <v>2</v>
      </c>
      <c r="H2630">
        <v>2</v>
      </c>
      <c r="I2630">
        <v>3</v>
      </c>
      <c r="J2630">
        <v>2</v>
      </c>
    </row>
    <row r="2631" spans="1:10" x14ac:dyDescent="0.25">
      <c r="A2631" t="s">
        <v>6658</v>
      </c>
      <c r="B2631">
        <v>918</v>
      </c>
    </row>
    <row r="2632" spans="1:10" x14ac:dyDescent="0.25">
      <c r="A2632" t="s">
        <v>6659</v>
      </c>
      <c r="B2632">
        <v>704</v>
      </c>
      <c r="C2632">
        <v>-0.33781514817291358</v>
      </c>
      <c r="D2632">
        <v>-0.73201901133952729</v>
      </c>
      <c r="E2632">
        <v>1.8911005736819742</v>
      </c>
      <c r="F2632">
        <v>-1.1975838131199246</v>
      </c>
      <c r="G2632">
        <v>3</v>
      </c>
      <c r="H2632">
        <v>2</v>
      </c>
      <c r="I2632">
        <v>5</v>
      </c>
      <c r="J2632">
        <v>1</v>
      </c>
    </row>
    <row r="2633" spans="1:10" x14ac:dyDescent="0.25">
      <c r="A2633" t="s">
        <v>6660</v>
      </c>
      <c r="B2633">
        <v>793</v>
      </c>
      <c r="C2633">
        <v>-0.67732285254698665</v>
      </c>
      <c r="D2633">
        <v>-0.32721385906466582</v>
      </c>
      <c r="E2633">
        <v>0.53324922541841568</v>
      </c>
      <c r="F2633">
        <v>-0.99825833393407726</v>
      </c>
      <c r="G2633">
        <v>2</v>
      </c>
      <c r="H2633">
        <v>3</v>
      </c>
      <c r="I2633">
        <v>4</v>
      </c>
      <c r="J2633">
        <v>1</v>
      </c>
    </row>
    <row r="2634" spans="1:10" x14ac:dyDescent="0.25">
      <c r="A2634" t="s">
        <v>6661</v>
      </c>
      <c r="B2634">
        <v>727</v>
      </c>
      <c r="C2634">
        <v>-0.23001772611389726</v>
      </c>
      <c r="D2634">
        <v>-1.0437998545248892</v>
      </c>
      <c r="E2634">
        <v>0.96765315398661822</v>
      </c>
      <c r="F2634">
        <v>-0.77337634758571649</v>
      </c>
      <c r="G2634">
        <v>3</v>
      </c>
      <c r="H2634">
        <v>1</v>
      </c>
      <c r="I2634">
        <v>5</v>
      </c>
      <c r="J2634">
        <v>2</v>
      </c>
    </row>
    <row r="2635" spans="1:10" x14ac:dyDescent="0.25">
      <c r="A2635" t="s">
        <v>6662</v>
      </c>
      <c r="B2635">
        <v>666</v>
      </c>
      <c r="C2635">
        <v>-0.31355639116234379</v>
      </c>
      <c r="D2635">
        <v>-0.73075718026310965</v>
      </c>
      <c r="E2635">
        <v>0.54077848357878533</v>
      </c>
      <c r="F2635">
        <v>-1.3162023665679687</v>
      </c>
      <c r="G2635">
        <v>3</v>
      </c>
      <c r="H2635">
        <v>2</v>
      </c>
      <c r="I2635">
        <v>4</v>
      </c>
      <c r="J2635">
        <v>1</v>
      </c>
    </row>
    <row r="2636" spans="1:10" x14ac:dyDescent="0.25">
      <c r="A2636" t="s">
        <v>6663</v>
      </c>
      <c r="B2636">
        <v>519</v>
      </c>
      <c r="C2636">
        <v>-0.58105430588487472</v>
      </c>
      <c r="D2636">
        <v>-0.44593122335906854</v>
      </c>
      <c r="E2636">
        <v>0.43818416849442132</v>
      </c>
      <c r="F2636">
        <v>-0.886337431877257</v>
      </c>
      <c r="G2636">
        <v>2</v>
      </c>
      <c r="H2636">
        <v>2</v>
      </c>
      <c r="I2636">
        <v>4</v>
      </c>
      <c r="J2636">
        <v>1</v>
      </c>
    </row>
    <row r="2637" spans="1:10" x14ac:dyDescent="0.25">
      <c r="A2637" t="s">
        <v>6664</v>
      </c>
      <c r="B2637">
        <v>505</v>
      </c>
      <c r="C2637">
        <v>-0.59475961288717827</v>
      </c>
      <c r="D2637">
        <v>0.10003992513549825</v>
      </c>
      <c r="E2637">
        <v>0.53859758294469329</v>
      </c>
      <c r="F2637">
        <v>-1.1087306985425198</v>
      </c>
      <c r="G2637">
        <v>2</v>
      </c>
      <c r="H2637">
        <v>4</v>
      </c>
      <c r="I2637">
        <v>4</v>
      </c>
      <c r="J2637">
        <v>1</v>
      </c>
    </row>
    <row r="2638" spans="1:10" x14ac:dyDescent="0.25">
      <c r="A2638" t="s">
        <v>6665</v>
      </c>
      <c r="B2638">
        <v>592</v>
      </c>
      <c r="C2638">
        <v>-0.22250558886721306</v>
      </c>
      <c r="D2638">
        <v>-0.75080559321515039</v>
      </c>
      <c r="E2638">
        <v>0.28657367894456443</v>
      </c>
      <c r="F2638">
        <v>-0.94195874627795673</v>
      </c>
      <c r="G2638">
        <v>3</v>
      </c>
      <c r="H2638">
        <v>2</v>
      </c>
      <c r="I2638">
        <v>4</v>
      </c>
      <c r="J2638">
        <v>1</v>
      </c>
    </row>
    <row r="2639" spans="1:10" x14ac:dyDescent="0.25">
      <c r="A2639" t="s">
        <v>6666</v>
      </c>
      <c r="B2639">
        <v>484</v>
      </c>
      <c r="C2639">
        <v>-0.49055189295912771</v>
      </c>
      <c r="D2639">
        <v>4.7844830726589321E-2</v>
      </c>
      <c r="E2639">
        <v>0.44412762771504471</v>
      </c>
      <c r="F2639">
        <v>-1.1401147063749479</v>
      </c>
      <c r="G2639">
        <v>2</v>
      </c>
      <c r="H2639">
        <v>4</v>
      </c>
      <c r="I2639">
        <v>4</v>
      </c>
      <c r="J2639">
        <v>1</v>
      </c>
    </row>
    <row r="2640" spans="1:10" x14ac:dyDescent="0.25">
      <c r="A2640" t="s">
        <v>6667</v>
      </c>
      <c r="B2640">
        <v>531</v>
      </c>
      <c r="C2640">
        <v>-0.24860826915547868</v>
      </c>
      <c r="D2640">
        <v>-0.56751403857552185</v>
      </c>
      <c r="E2640">
        <v>0.43204064455672714</v>
      </c>
      <c r="F2640">
        <v>-1.0900931200854402</v>
      </c>
      <c r="G2640">
        <v>3</v>
      </c>
      <c r="H2640">
        <v>2</v>
      </c>
      <c r="I2640">
        <v>4</v>
      </c>
      <c r="J2640">
        <v>1</v>
      </c>
    </row>
    <row r="2641" spans="1:10" x14ac:dyDescent="0.25">
      <c r="A2641" t="s">
        <v>6668</v>
      </c>
      <c r="B2641">
        <v>592</v>
      </c>
      <c r="C2641">
        <v>-0.57900168918562189</v>
      </c>
      <c r="D2641">
        <v>-0.63048523303209603</v>
      </c>
      <c r="E2641">
        <v>0.36189291301869608</v>
      </c>
      <c r="F2641">
        <v>-0.82683951608371897</v>
      </c>
      <c r="G2641">
        <v>2</v>
      </c>
      <c r="H2641">
        <v>2</v>
      </c>
      <c r="I2641">
        <v>4</v>
      </c>
      <c r="J2641">
        <v>2</v>
      </c>
    </row>
    <row r="2642" spans="1:10" x14ac:dyDescent="0.25">
      <c r="A2642" t="s">
        <v>6669</v>
      </c>
      <c r="B2642">
        <v>517</v>
      </c>
      <c r="C2642">
        <v>-8.1604425081541199E-4</v>
      </c>
      <c r="D2642">
        <v>-1.3706090949558998</v>
      </c>
      <c r="E2642">
        <v>1.5395598610556853</v>
      </c>
      <c r="F2642">
        <v>-1.0301797035847007</v>
      </c>
      <c r="G2642">
        <v>4</v>
      </c>
      <c r="H2642">
        <v>1</v>
      </c>
      <c r="I2642">
        <v>5</v>
      </c>
      <c r="J2642">
        <v>1</v>
      </c>
    </row>
    <row r="2643" spans="1:10" x14ac:dyDescent="0.25">
      <c r="A2643" t="s">
        <v>6670</v>
      </c>
      <c r="B2643">
        <v>861</v>
      </c>
      <c r="C2643">
        <v>0.1854912861380158</v>
      </c>
      <c r="D2643">
        <v>-0.57607425854886674</v>
      </c>
      <c r="E2643">
        <v>1.6101457882225678</v>
      </c>
      <c r="F2643">
        <v>-1.4938119499253606</v>
      </c>
      <c r="G2643">
        <v>4</v>
      </c>
      <c r="H2643">
        <v>2</v>
      </c>
      <c r="I2643">
        <v>5</v>
      </c>
      <c r="J2643">
        <v>1</v>
      </c>
    </row>
    <row r="2644" spans="1:10" x14ac:dyDescent="0.25">
      <c r="A2644" t="s">
        <v>6671</v>
      </c>
      <c r="B2644">
        <v>493</v>
      </c>
      <c r="C2644">
        <v>-0.21679631762315943</v>
      </c>
      <c r="D2644">
        <v>-1.0802306058937381</v>
      </c>
      <c r="E2644">
        <v>1.550536995070511</v>
      </c>
      <c r="F2644">
        <v>-0.88861103305652178</v>
      </c>
      <c r="G2644">
        <v>3</v>
      </c>
      <c r="H2644">
        <v>1</v>
      </c>
      <c r="I2644">
        <v>5</v>
      </c>
      <c r="J2644">
        <v>1</v>
      </c>
    </row>
    <row r="2645" spans="1:10" x14ac:dyDescent="0.25">
      <c r="A2645" t="s">
        <v>6672</v>
      </c>
      <c r="B2645">
        <v>1183</v>
      </c>
      <c r="C2645">
        <v>-4.4176954546800651E-2</v>
      </c>
      <c r="D2645">
        <v>-0.66228818096434483</v>
      </c>
      <c r="E2645">
        <v>6.0955353368852174</v>
      </c>
      <c r="F2645">
        <v>-0.75570213258262031</v>
      </c>
      <c r="G2645">
        <v>3</v>
      </c>
      <c r="H2645">
        <v>2</v>
      </c>
      <c r="I2645">
        <v>5</v>
      </c>
      <c r="J2645">
        <v>2</v>
      </c>
    </row>
    <row r="2646" spans="1:10" x14ac:dyDescent="0.25">
      <c r="A2646" t="s">
        <v>6673</v>
      </c>
      <c r="B2646">
        <v>515</v>
      </c>
      <c r="C2646">
        <v>0.772106682305298</v>
      </c>
      <c r="D2646">
        <v>-0.37895093848694822</v>
      </c>
      <c r="E2646">
        <v>1.3075175417672615</v>
      </c>
      <c r="F2646">
        <v>-0.80195085690435175</v>
      </c>
      <c r="G2646">
        <v>4</v>
      </c>
      <c r="H2646">
        <v>3</v>
      </c>
      <c r="I2646">
        <v>5</v>
      </c>
      <c r="J2646">
        <v>2</v>
      </c>
    </row>
    <row r="2647" spans="1:10" x14ac:dyDescent="0.25">
      <c r="A2647" t="s">
        <v>6674</v>
      </c>
      <c r="B2647">
        <v>553</v>
      </c>
      <c r="C2647">
        <v>-0.25764572238233835</v>
      </c>
      <c r="D2647">
        <v>-0.66930313110729533</v>
      </c>
      <c r="E2647">
        <v>0.1289283421221723</v>
      </c>
      <c r="F2647">
        <v>-1.1694603447948149</v>
      </c>
      <c r="G2647">
        <v>3</v>
      </c>
      <c r="H2647">
        <v>2</v>
      </c>
      <c r="I2647">
        <v>4</v>
      </c>
      <c r="J2647">
        <v>1</v>
      </c>
    </row>
    <row r="2648" spans="1:10" x14ac:dyDescent="0.25">
      <c r="A2648" t="s">
        <v>6675</v>
      </c>
      <c r="B2648">
        <v>528</v>
      </c>
      <c r="C2648">
        <v>-0.34783983123852302</v>
      </c>
      <c r="D2648">
        <v>-1.1182380393213918</v>
      </c>
      <c r="E2648">
        <v>0.95190772608304108</v>
      </c>
      <c r="F2648">
        <v>-0.8755722324432369</v>
      </c>
      <c r="G2648">
        <v>3</v>
      </c>
      <c r="H2648">
        <v>1</v>
      </c>
      <c r="I2648">
        <v>5</v>
      </c>
      <c r="J2648">
        <v>1</v>
      </c>
    </row>
    <row r="2649" spans="1:10" x14ac:dyDescent="0.25">
      <c r="A2649" t="s">
        <v>6676</v>
      </c>
      <c r="B2649">
        <v>391</v>
      </c>
      <c r="C2649">
        <v>-4.791387621912005E-2</v>
      </c>
      <c r="D2649">
        <v>0.21134730292455525</v>
      </c>
      <c r="E2649">
        <v>0.38955833352047853</v>
      </c>
      <c r="F2649">
        <v>-1.2911362195016407</v>
      </c>
      <c r="G2649">
        <v>3</v>
      </c>
      <c r="H2649">
        <v>4</v>
      </c>
      <c r="I2649">
        <v>4</v>
      </c>
      <c r="J2649">
        <v>1</v>
      </c>
    </row>
    <row r="2650" spans="1:10" x14ac:dyDescent="0.25">
      <c r="A2650" t="s">
        <v>6677</v>
      </c>
      <c r="B2650">
        <v>868</v>
      </c>
      <c r="C2650">
        <v>-4.2665403372855917E-2</v>
      </c>
      <c r="D2650">
        <v>-0.41421892885861611</v>
      </c>
      <c r="E2650">
        <v>1.1878327402413111</v>
      </c>
      <c r="F2650">
        <v>-1.3138311877801623</v>
      </c>
      <c r="G2650">
        <v>3</v>
      </c>
      <c r="H2650">
        <v>3</v>
      </c>
      <c r="I2650">
        <v>5</v>
      </c>
      <c r="J2650">
        <v>1</v>
      </c>
    </row>
    <row r="2651" spans="1:10" x14ac:dyDescent="0.25">
      <c r="A2651" t="s">
        <v>6678</v>
      </c>
      <c r="B2651">
        <v>1193</v>
      </c>
      <c r="C2651">
        <v>1.212134859237278</v>
      </c>
      <c r="D2651">
        <v>0.87045942672501642</v>
      </c>
      <c r="E2651">
        <v>1.7484058002457155</v>
      </c>
      <c r="F2651">
        <v>-0.89565723221538729</v>
      </c>
      <c r="G2651">
        <v>5</v>
      </c>
      <c r="H2651">
        <v>5</v>
      </c>
      <c r="I2651">
        <v>5</v>
      </c>
      <c r="J2651">
        <v>1</v>
      </c>
    </row>
    <row r="2652" spans="1:10" x14ac:dyDescent="0.25">
      <c r="A2652" t="s">
        <v>6679</v>
      </c>
      <c r="B2652">
        <v>769</v>
      </c>
      <c r="C2652">
        <v>-0.46484237257952005</v>
      </c>
      <c r="D2652">
        <v>2.9391073134678485</v>
      </c>
      <c r="E2652">
        <v>-0.87882876304262136</v>
      </c>
      <c r="F2652">
        <v>-0.82307748746033349</v>
      </c>
      <c r="G2652">
        <v>2</v>
      </c>
      <c r="H2652">
        <v>5</v>
      </c>
      <c r="I2652">
        <v>1</v>
      </c>
      <c r="J2652">
        <v>2</v>
      </c>
    </row>
    <row r="2653" spans="1:10" x14ac:dyDescent="0.25">
      <c r="A2653" t="s">
        <v>6680</v>
      </c>
      <c r="B2653">
        <v>566</v>
      </c>
      <c r="C2653">
        <v>0.46448022853872833</v>
      </c>
      <c r="D2653">
        <v>2.3944420983478198</v>
      </c>
      <c r="E2653">
        <v>0.88671542144041271</v>
      </c>
      <c r="F2653">
        <v>-1.4882676039628273</v>
      </c>
      <c r="G2653">
        <v>4</v>
      </c>
      <c r="H2653">
        <v>5</v>
      </c>
      <c r="I2653">
        <v>5</v>
      </c>
      <c r="J2653">
        <v>1</v>
      </c>
    </row>
    <row r="2654" spans="1:10" x14ac:dyDescent="0.25">
      <c r="A2654" t="s">
        <v>6681</v>
      </c>
      <c r="B2654">
        <v>545</v>
      </c>
      <c r="C2654">
        <v>1.2658016934732614</v>
      </c>
      <c r="D2654">
        <v>0.4250312292432652</v>
      </c>
      <c r="E2654">
        <v>1.2305901889935682</v>
      </c>
      <c r="F2654">
        <v>-1.2214698081547137</v>
      </c>
      <c r="G2654">
        <v>5</v>
      </c>
      <c r="H2654">
        <v>4</v>
      </c>
      <c r="I2654">
        <v>5</v>
      </c>
      <c r="J2654">
        <v>1</v>
      </c>
    </row>
    <row r="2655" spans="1:10" x14ac:dyDescent="0.25">
      <c r="A2655" t="s">
        <v>6682</v>
      </c>
      <c r="B2655">
        <v>346</v>
      </c>
      <c r="C2655">
        <v>0.34206799075029493</v>
      </c>
      <c r="D2655">
        <v>-0.62530672138888299</v>
      </c>
      <c r="E2655">
        <v>2.4502099890945188</v>
      </c>
      <c r="F2655">
        <v>-0.6789429998081784</v>
      </c>
      <c r="G2655">
        <v>4</v>
      </c>
      <c r="H2655">
        <v>2</v>
      </c>
      <c r="I2655">
        <v>5</v>
      </c>
      <c r="J2655">
        <v>2</v>
      </c>
    </row>
    <row r="2656" spans="1:10" x14ac:dyDescent="0.25">
      <c r="A2656" t="s">
        <v>6683</v>
      </c>
      <c r="B2656">
        <v>1382</v>
      </c>
      <c r="C2656">
        <v>1.1478445957682109</v>
      </c>
      <c r="D2656">
        <v>0.13116476392848031</v>
      </c>
      <c r="E2656">
        <v>1.914170000512031</v>
      </c>
      <c r="F2656">
        <v>-0.92371692967866748</v>
      </c>
      <c r="G2656">
        <v>5</v>
      </c>
      <c r="H2656">
        <v>4</v>
      </c>
      <c r="I2656">
        <v>5</v>
      </c>
      <c r="J2656">
        <v>1</v>
      </c>
    </row>
    <row r="2657" spans="1:10" x14ac:dyDescent="0.25">
      <c r="A2657" t="s">
        <v>6684</v>
      </c>
      <c r="B2657">
        <v>667</v>
      </c>
      <c r="C2657">
        <v>0.93229058992970226</v>
      </c>
      <c r="D2657">
        <v>-0.17984598877403568</v>
      </c>
      <c r="E2657">
        <v>1.8414562562498824</v>
      </c>
      <c r="F2657">
        <v>-1.2006415126310841</v>
      </c>
      <c r="G2657">
        <v>5</v>
      </c>
      <c r="H2657">
        <v>3</v>
      </c>
      <c r="I2657">
        <v>5</v>
      </c>
      <c r="J2657">
        <v>1</v>
      </c>
    </row>
    <row r="2658" spans="1:10" x14ac:dyDescent="0.25">
      <c r="A2658" t="s">
        <v>6685</v>
      </c>
      <c r="B2658">
        <v>510</v>
      </c>
      <c r="C2658">
        <v>-0.78695983840081773</v>
      </c>
      <c r="D2658">
        <v>-0.83093729835462582</v>
      </c>
      <c r="E2658">
        <v>-0.7827491501696987</v>
      </c>
      <c r="F2658">
        <v>-0.82796241638480594</v>
      </c>
      <c r="G2658">
        <v>2</v>
      </c>
      <c r="H2658">
        <v>1</v>
      </c>
      <c r="I2658">
        <v>1</v>
      </c>
      <c r="J2658">
        <v>2</v>
      </c>
    </row>
    <row r="2659" spans="1:10" x14ac:dyDescent="0.25">
      <c r="A2659" t="s">
        <v>6686</v>
      </c>
      <c r="B2659">
        <v>489</v>
      </c>
      <c r="C2659">
        <v>-0.14858795758619697</v>
      </c>
      <c r="D2659">
        <v>-0.44391544494424573</v>
      </c>
      <c r="E2659">
        <v>9.8555075273461079E-2</v>
      </c>
      <c r="F2659">
        <v>-1.1008967937700331</v>
      </c>
      <c r="G2659">
        <v>3</v>
      </c>
      <c r="H2659">
        <v>2</v>
      </c>
      <c r="I2659">
        <v>4</v>
      </c>
      <c r="J2659">
        <v>1</v>
      </c>
    </row>
    <row r="2660" spans="1:10" x14ac:dyDescent="0.25">
      <c r="A2660" t="s">
        <v>6687</v>
      </c>
      <c r="B2660">
        <v>616</v>
      </c>
      <c r="C2660">
        <v>-2.678209026376957E-3</v>
      </c>
      <c r="D2660">
        <v>-0.3671555743310424</v>
      </c>
      <c r="E2660">
        <v>1.848102349375317</v>
      </c>
      <c r="F2660">
        <v>-1.1698842161729839</v>
      </c>
      <c r="G2660">
        <v>4</v>
      </c>
      <c r="H2660">
        <v>3</v>
      </c>
      <c r="I2660">
        <v>5</v>
      </c>
      <c r="J2660">
        <v>1</v>
      </c>
    </row>
    <row r="2661" spans="1:10" x14ac:dyDescent="0.25">
      <c r="A2661" t="s">
        <v>6688</v>
      </c>
      <c r="B2661">
        <v>868</v>
      </c>
      <c r="C2661">
        <v>-0.13334392255047189</v>
      </c>
      <c r="D2661">
        <v>-0.96321217309564733</v>
      </c>
      <c r="E2661">
        <v>2.1728454244283673</v>
      </c>
      <c r="F2661">
        <v>-0.78591206299911365</v>
      </c>
      <c r="G2661">
        <v>3</v>
      </c>
      <c r="H2661">
        <v>1</v>
      </c>
      <c r="I2661">
        <v>5</v>
      </c>
      <c r="J2661">
        <v>2</v>
      </c>
    </row>
    <row r="2662" spans="1:10" x14ac:dyDescent="0.25">
      <c r="A2662" t="s">
        <v>6689</v>
      </c>
      <c r="B2662">
        <v>814</v>
      </c>
      <c r="C2662">
        <v>-0.21809435290523468</v>
      </c>
      <c r="D2662">
        <v>-0.21093815857126402</v>
      </c>
      <c r="E2662">
        <v>1.1673876134097858</v>
      </c>
      <c r="F2662">
        <v>-1.0327979825159783</v>
      </c>
      <c r="G2662">
        <v>3</v>
      </c>
      <c r="H2662">
        <v>3</v>
      </c>
      <c r="I2662">
        <v>5</v>
      </c>
      <c r="J2662">
        <v>1</v>
      </c>
    </row>
    <row r="2663" spans="1:10" x14ac:dyDescent="0.25">
      <c r="A2663" t="s">
        <v>6690</v>
      </c>
      <c r="B2663">
        <v>527</v>
      </c>
      <c r="C2663">
        <v>1.0554754278608303E-2</v>
      </c>
      <c r="D2663">
        <v>-1.1084503829994488</v>
      </c>
      <c r="E2663">
        <v>0.89464608396247203</v>
      </c>
      <c r="F2663">
        <v>-1.4247222314058503</v>
      </c>
      <c r="G2663">
        <v>4</v>
      </c>
      <c r="H2663">
        <v>1</v>
      </c>
      <c r="I2663">
        <v>5</v>
      </c>
      <c r="J2663">
        <v>1</v>
      </c>
    </row>
    <row r="2664" spans="1:10" x14ac:dyDescent="0.25">
      <c r="A2664" t="s">
        <v>6691</v>
      </c>
      <c r="B2664">
        <v>479</v>
      </c>
      <c r="C2664">
        <v>-7.1485498773716433E-2</v>
      </c>
      <c r="D2664">
        <v>-0.48144529500294175</v>
      </c>
      <c r="E2664">
        <v>0.53266442230782607</v>
      </c>
      <c r="F2664">
        <v>-0.9349901999357737</v>
      </c>
      <c r="G2664">
        <v>3</v>
      </c>
      <c r="H2664">
        <v>2</v>
      </c>
      <c r="I2664">
        <v>4</v>
      </c>
      <c r="J2664">
        <v>1</v>
      </c>
    </row>
    <row r="2665" spans="1:10" x14ac:dyDescent="0.25">
      <c r="A2665" t="s">
        <v>6692</v>
      </c>
      <c r="B2665">
        <v>432</v>
      </c>
      <c r="C2665">
        <v>-0.74159305271687137</v>
      </c>
      <c r="D2665">
        <v>-0.25039543199362979</v>
      </c>
      <c r="E2665">
        <v>0.70923131482420121</v>
      </c>
      <c r="F2665">
        <v>-1.0019760915715266</v>
      </c>
      <c r="G2665">
        <v>2</v>
      </c>
      <c r="H2665">
        <v>3</v>
      </c>
      <c r="I2665">
        <v>5</v>
      </c>
      <c r="J2665">
        <v>1</v>
      </c>
    </row>
    <row r="2666" spans="1:10" x14ac:dyDescent="0.25">
      <c r="A2666" t="s">
        <v>6693</v>
      </c>
      <c r="B2666">
        <v>623</v>
      </c>
      <c r="C2666">
        <v>-0.3352074243600856</v>
      </c>
      <c r="D2666">
        <v>-0.64301596972175801</v>
      </c>
      <c r="E2666">
        <v>1.2616037905623196</v>
      </c>
      <c r="F2666">
        <v>-1.2257137606941249</v>
      </c>
      <c r="G2666">
        <v>3</v>
      </c>
      <c r="H2666">
        <v>2</v>
      </c>
      <c r="I2666">
        <v>5</v>
      </c>
      <c r="J2666">
        <v>1</v>
      </c>
    </row>
    <row r="2667" spans="1:10" x14ac:dyDescent="0.25">
      <c r="A2667" t="s">
        <v>6694</v>
      </c>
      <c r="B2667">
        <v>763</v>
      </c>
      <c r="C2667">
        <v>-0.14817729275555014</v>
      </c>
      <c r="D2667">
        <v>-0.96079191023648813</v>
      </c>
      <c r="E2667">
        <v>2.774770803462288</v>
      </c>
      <c r="F2667">
        <v>-0.96756889599850604</v>
      </c>
      <c r="G2667">
        <v>3</v>
      </c>
      <c r="H2667">
        <v>1</v>
      </c>
      <c r="I2667">
        <v>5</v>
      </c>
      <c r="J2667">
        <v>1</v>
      </c>
    </row>
    <row r="2668" spans="1:10" x14ac:dyDescent="0.25">
      <c r="A2668" t="s">
        <v>6695</v>
      </c>
      <c r="B2668">
        <v>511</v>
      </c>
      <c r="C2668">
        <v>-0.49734368033551113</v>
      </c>
      <c r="D2668">
        <v>-0.22376531046553355</v>
      </c>
      <c r="E2668">
        <v>0.50351734592291375</v>
      </c>
      <c r="F2668">
        <v>-1.392187155311351</v>
      </c>
      <c r="G2668">
        <v>2</v>
      </c>
      <c r="H2668">
        <v>3</v>
      </c>
      <c r="I2668">
        <v>4</v>
      </c>
      <c r="J2668">
        <v>1</v>
      </c>
    </row>
    <row r="2669" spans="1:10" x14ac:dyDescent="0.25">
      <c r="A2669" t="s">
        <v>6696</v>
      </c>
      <c r="B2669">
        <v>501</v>
      </c>
      <c r="C2669">
        <v>-0.47327630006175953</v>
      </c>
      <c r="D2669">
        <v>-0.57715398106833182</v>
      </c>
      <c r="E2669">
        <v>-7.105709864909579E-2</v>
      </c>
      <c r="F2669">
        <v>-1.6888377682926468</v>
      </c>
      <c r="G2669">
        <v>2</v>
      </c>
      <c r="H2669">
        <v>2</v>
      </c>
      <c r="I2669">
        <v>3</v>
      </c>
      <c r="J2669">
        <v>1</v>
      </c>
    </row>
    <row r="2670" spans="1:10" x14ac:dyDescent="0.25">
      <c r="A2670" t="s">
        <v>6697</v>
      </c>
      <c r="B2670">
        <v>558</v>
      </c>
      <c r="C2670">
        <v>8.5680364664542222E-2</v>
      </c>
      <c r="D2670">
        <v>-0.86670025616991819</v>
      </c>
      <c r="E2670">
        <v>1.7652481275977627</v>
      </c>
      <c r="F2670">
        <v>-1.0219887890553496</v>
      </c>
      <c r="G2670">
        <v>4</v>
      </c>
      <c r="H2670">
        <v>1</v>
      </c>
      <c r="I2670">
        <v>5</v>
      </c>
      <c r="J2670">
        <v>1</v>
      </c>
    </row>
    <row r="2671" spans="1:10" x14ac:dyDescent="0.25">
      <c r="A2671" t="s">
        <v>6698</v>
      </c>
      <c r="B2671">
        <v>523</v>
      </c>
      <c r="C2671">
        <v>5.0665021392555451E-2</v>
      </c>
      <c r="D2671">
        <v>-0.44838331380218016</v>
      </c>
      <c r="E2671">
        <v>0.89146712868795408</v>
      </c>
      <c r="F2671">
        <v>-1.3492954618136737</v>
      </c>
      <c r="G2671">
        <v>4</v>
      </c>
      <c r="H2671">
        <v>2</v>
      </c>
      <c r="I2671">
        <v>5</v>
      </c>
      <c r="J2671">
        <v>1</v>
      </c>
    </row>
    <row r="2672" spans="1:10" x14ac:dyDescent="0.25">
      <c r="A2672" t="s">
        <v>6699</v>
      </c>
      <c r="B2672">
        <v>583</v>
      </c>
      <c r="C2672">
        <v>8.018319326604155E-2</v>
      </c>
      <c r="D2672">
        <v>0.28674377384147431</v>
      </c>
      <c r="E2672">
        <v>1.3934769049039142</v>
      </c>
      <c r="F2672">
        <v>-1.0477861705623002</v>
      </c>
      <c r="G2672">
        <v>4</v>
      </c>
      <c r="H2672">
        <v>4</v>
      </c>
      <c r="I2672">
        <v>5</v>
      </c>
      <c r="J2672">
        <v>1</v>
      </c>
    </row>
    <row r="2673" spans="1:10" x14ac:dyDescent="0.25">
      <c r="A2673" t="s">
        <v>6700</v>
      </c>
      <c r="B2673">
        <v>672</v>
      </c>
      <c r="C2673">
        <v>-0.26393251842419846</v>
      </c>
      <c r="D2673">
        <v>-0.33820794233840046</v>
      </c>
      <c r="E2673">
        <v>1.4551356076091941</v>
      </c>
      <c r="F2673">
        <v>-1.1244923517468957</v>
      </c>
      <c r="G2673">
        <v>3</v>
      </c>
      <c r="H2673">
        <v>3</v>
      </c>
      <c r="I2673">
        <v>5</v>
      </c>
      <c r="J2673">
        <v>1</v>
      </c>
    </row>
    <row r="2674" spans="1:10" x14ac:dyDescent="0.25">
      <c r="A2674" t="s">
        <v>6701</v>
      </c>
      <c r="B2674">
        <v>530</v>
      </c>
      <c r="C2674">
        <v>-0.24976259808762763</v>
      </c>
      <c r="D2674">
        <v>0.24112901119439101</v>
      </c>
      <c r="E2674">
        <v>1.2307018468058331</v>
      </c>
      <c r="F2674">
        <v>-0.89205864859905981</v>
      </c>
      <c r="G2674">
        <v>3</v>
      </c>
      <c r="H2674">
        <v>4</v>
      </c>
      <c r="I2674">
        <v>5</v>
      </c>
      <c r="J2674">
        <v>1</v>
      </c>
    </row>
    <row r="2675" spans="1:10" x14ac:dyDescent="0.25">
      <c r="A2675" t="s">
        <v>6702</v>
      </c>
      <c r="B2675">
        <v>420</v>
      </c>
      <c r="C2675">
        <v>-0.25143289785301004</v>
      </c>
      <c r="D2675">
        <v>1.1484649571812868</v>
      </c>
      <c r="E2675">
        <v>1.9762909962696662</v>
      </c>
      <c r="F2675">
        <v>-1.1139260585426523</v>
      </c>
      <c r="G2675">
        <v>3</v>
      </c>
      <c r="H2675">
        <v>5</v>
      </c>
      <c r="I2675">
        <v>5</v>
      </c>
      <c r="J2675">
        <v>1</v>
      </c>
    </row>
    <row r="2676" spans="1:10" x14ac:dyDescent="0.25">
      <c r="A2676" t="s">
        <v>6703</v>
      </c>
      <c r="B2676">
        <v>609</v>
      </c>
      <c r="C2676">
        <v>0.20690687497247032</v>
      </c>
      <c r="D2676">
        <v>1.4181131964589189</v>
      </c>
      <c r="E2676">
        <v>1.1777400457139913</v>
      </c>
      <c r="F2676">
        <v>-0.54702318386087123</v>
      </c>
      <c r="G2676">
        <v>4</v>
      </c>
      <c r="H2676">
        <v>5</v>
      </c>
      <c r="I2676">
        <v>5</v>
      </c>
      <c r="J2676">
        <v>2</v>
      </c>
    </row>
    <row r="2677" spans="1:10" x14ac:dyDescent="0.25">
      <c r="A2677" t="s">
        <v>6704</v>
      </c>
      <c r="B2677">
        <v>506</v>
      </c>
      <c r="C2677">
        <v>1.5476998186996593</v>
      </c>
      <c r="D2677">
        <v>1.8901353891992798</v>
      </c>
      <c r="E2677">
        <v>1.1729004959089162</v>
      </c>
      <c r="F2677">
        <v>-0.8723237005334763</v>
      </c>
      <c r="G2677">
        <v>5</v>
      </c>
      <c r="H2677">
        <v>5</v>
      </c>
      <c r="I2677">
        <v>5</v>
      </c>
      <c r="J2677">
        <v>1</v>
      </c>
    </row>
    <row r="2678" spans="1:10" x14ac:dyDescent="0.25">
      <c r="A2678" t="s">
        <v>6705</v>
      </c>
      <c r="B2678">
        <v>583</v>
      </c>
      <c r="C2678">
        <v>-4.9512698458596363E-2</v>
      </c>
      <c r="D2678">
        <v>0.53961716133430937</v>
      </c>
      <c r="E2678">
        <v>0.2577264473107993</v>
      </c>
      <c r="F2678">
        <v>-0.88769240185435194</v>
      </c>
      <c r="G2678">
        <v>3</v>
      </c>
      <c r="H2678">
        <v>4</v>
      </c>
      <c r="I2678">
        <v>4</v>
      </c>
      <c r="J2678">
        <v>1</v>
      </c>
    </row>
    <row r="2679" spans="1:10" x14ac:dyDescent="0.25">
      <c r="A2679" t="s">
        <v>6706</v>
      </c>
      <c r="B2679">
        <v>432</v>
      </c>
      <c r="C2679">
        <v>-9.2463028943661457E-2</v>
      </c>
      <c r="D2679">
        <v>0.15479625467883731</v>
      </c>
      <c r="E2679">
        <v>0.61503254258866147</v>
      </c>
      <c r="F2679">
        <v>-0.93782728069541688</v>
      </c>
      <c r="G2679">
        <v>3</v>
      </c>
      <c r="H2679">
        <v>4</v>
      </c>
      <c r="I2679">
        <v>5</v>
      </c>
      <c r="J2679">
        <v>1</v>
      </c>
    </row>
    <row r="2680" spans="1:10" x14ac:dyDescent="0.25">
      <c r="A2680" t="s">
        <v>6707</v>
      </c>
      <c r="B2680">
        <v>506</v>
      </c>
      <c r="C2680">
        <v>-0.11183663367469857</v>
      </c>
      <c r="D2680">
        <v>-0.40970495875130536</v>
      </c>
      <c r="E2680">
        <v>0.40274102652402283</v>
      </c>
      <c r="F2680">
        <v>-1.039922774463083</v>
      </c>
      <c r="G2680">
        <v>3</v>
      </c>
      <c r="H2680">
        <v>3</v>
      </c>
      <c r="I2680">
        <v>4</v>
      </c>
      <c r="J2680">
        <v>1</v>
      </c>
    </row>
    <row r="2681" spans="1:10" x14ac:dyDescent="0.25">
      <c r="A2681" t="s">
        <v>6708</v>
      </c>
      <c r="B2681">
        <v>585</v>
      </c>
      <c r="C2681">
        <v>0.12139344667481866</v>
      </c>
      <c r="D2681">
        <v>-4.3503316475475437E-2</v>
      </c>
      <c r="E2681">
        <v>2.1578929802098989</v>
      </c>
      <c r="F2681">
        <v>-1.0570015975038245</v>
      </c>
      <c r="G2681">
        <v>4</v>
      </c>
      <c r="H2681">
        <v>3</v>
      </c>
      <c r="I2681">
        <v>5</v>
      </c>
      <c r="J2681">
        <v>1</v>
      </c>
    </row>
    <row r="2682" spans="1:10" x14ac:dyDescent="0.25">
      <c r="A2682" t="s">
        <v>6709</v>
      </c>
      <c r="B2682">
        <v>459</v>
      </c>
      <c r="C2682">
        <v>1.0875315689278291</v>
      </c>
      <c r="D2682">
        <v>1.7074272244061093</v>
      </c>
      <c r="E2682">
        <v>2.56846898375295</v>
      </c>
      <c r="F2682">
        <v>-0.9733253307092129</v>
      </c>
      <c r="G2682">
        <v>5</v>
      </c>
      <c r="H2682">
        <v>5</v>
      </c>
      <c r="I2682">
        <v>5</v>
      </c>
      <c r="J2682">
        <v>1</v>
      </c>
    </row>
    <row r="2683" spans="1:10" x14ac:dyDescent="0.25">
      <c r="A2683" t="s">
        <v>6710</v>
      </c>
      <c r="B2683">
        <v>663</v>
      </c>
      <c r="C2683">
        <v>-0.10803944987142873</v>
      </c>
      <c r="D2683">
        <v>-8.320378545445091E-2</v>
      </c>
      <c r="E2683">
        <v>1.2019669745764912</v>
      </c>
      <c r="F2683">
        <v>-0.70704635527900261</v>
      </c>
      <c r="G2683">
        <v>3</v>
      </c>
      <c r="H2683">
        <v>3</v>
      </c>
      <c r="I2683">
        <v>5</v>
      </c>
      <c r="J2683">
        <v>2</v>
      </c>
    </row>
    <row r="2684" spans="1:10" x14ac:dyDescent="0.25">
      <c r="A2684" t="s">
        <v>6711</v>
      </c>
      <c r="B2684">
        <v>546</v>
      </c>
      <c r="C2684">
        <v>-0.43530082282402333</v>
      </c>
      <c r="D2684">
        <v>-8.6215474356641397E-2</v>
      </c>
      <c r="E2684">
        <v>0.82591179893675482</v>
      </c>
      <c r="F2684">
        <v>-0.80058184135020283</v>
      </c>
      <c r="G2684">
        <v>3</v>
      </c>
      <c r="H2684">
        <v>3</v>
      </c>
      <c r="I2684">
        <v>5</v>
      </c>
      <c r="J2684">
        <v>2</v>
      </c>
    </row>
    <row r="2685" spans="1:10" x14ac:dyDescent="0.25">
      <c r="A2685" t="s">
        <v>6712</v>
      </c>
      <c r="B2685">
        <v>552</v>
      </c>
      <c r="C2685">
        <v>-0.62266794695291727</v>
      </c>
      <c r="D2685">
        <v>-0.76185810156259703</v>
      </c>
      <c r="E2685">
        <v>0.64292687716851671</v>
      </c>
      <c r="F2685">
        <v>-1.126388993535347</v>
      </c>
      <c r="G2685">
        <v>2</v>
      </c>
      <c r="H2685">
        <v>2</v>
      </c>
      <c r="I2685">
        <v>5</v>
      </c>
      <c r="J2685">
        <v>1</v>
      </c>
    </row>
    <row r="2686" spans="1:10" x14ac:dyDescent="0.25">
      <c r="A2686" t="s">
        <v>6713</v>
      </c>
      <c r="B2686">
        <v>421</v>
      </c>
      <c r="C2686">
        <v>0.48733456545879517</v>
      </c>
      <c r="D2686">
        <v>-0.21702198720834434</v>
      </c>
      <c r="E2686">
        <v>1.2447528019673306</v>
      </c>
      <c r="F2686">
        <v>-1.0375362806008228</v>
      </c>
      <c r="G2686">
        <v>4</v>
      </c>
      <c r="H2686">
        <v>3</v>
      </c>
      <c r="I2686">
        <v>5</v>
      </c>
      <c r="J2686">
        <v>1</v>
      </c>
    </row>
    <row r="2687" spans="1:10" x14ac:dyDescent="0.25">
      <c r="A2687" t="s">
        <v>6714</v>
      </c>
      <c r="B2687">
        <v>458</v>
      </c>
      <c r="C2687">
        <v>-0.41701155083606761</v>
      </c>
      <c r="D2687">
        <v>-0.62399976851550265</v>
      </c>
      <c r="E2687">
        <v>0.7059088246749935</v>
      </c>
      <c r="F2687">
        <v>-0.75054770254879599</v>
      </c>
      <c r="G2687">
        <v>3</v>
      </c>
      <c r="H2687">
        <v>2</v>
      </c>
      <c r="I2687">
        <v>5</v>
      </c>
      <c r="J2687">
        <v>2</v>
      </c>
    </row>
    <row r="2688" spans="1:10" x14ac:dyDescent="0.25">
      <c r="A2688" t="s">
        <v>6715</v>
      </c>
      <c r="B2688">
        <v>401</v>
      </c>
      <c r="C2688">
        <v>-0.33264379543049594</v>
      </c>
      <c r="D2688">
        <v>5.4165707014605491E-2</v>
      </c>
      <c r="E2688">
        <v>-8.9789215349395518E-2</v>
      </c>
      <c r="F2688">
        <v>-1.3035688106344809</v>
      </c>
      <c r="G2688">
        <v>3</v>
      </c>
      <c r="H2688">
        <v>4</v>
      </c>
      <c r="I2688">
        <v>3</v>
      </c>
      <c r="J2688">
        <v>1</v>
      </c>
    </row>
    <row r="2689" spans="1:10" x14ac:dyDescent="0.25">
      <c r="A2689" t="s">
        <v>6716</v>
      </c>
      <c r="B2689">
        <v>476</v>
      </c>
      <c r="C2689">
        <v>-0.50314350064521629</v>
      </c>
      <c r="D2689">
        <v>0.18801460559012234</v>
      </c>
      <c r="E2689">
        <v>0.83160293166278632</v>
      </c>
      <c r="F2689">
        <v>-0.95970538516753401</v>
      </c>
      <c r="G2689">
        <v>2</v>
      </c>
      <c r="H2689">
        <v>4</v>
      </c>
      <c r="I2689">
        <v>5</v>
      </c>
      <c r="J2689">
        <v>1</v>
      </c>
    </row>
    <row r="2690" spans="1:10" x14ac:dyDescent="0.25">
      <c r="A2690" t="s">
        <v>6717</v>
      </c>
      <c r="B2690">
        <v>612</v>
      </c>
      <c r="C2690">
        <v>-0.36935837891787138</v>
      </c>
      <c r="D2690">
        <v>-0.36614242658706364</v>
      </c>
      <c r="E2690">
        <v>-5.4824073910248641E-2</v>
      </c>
      <c r="F2690">
        <v>-1.1323527863290548</v>
      </c>
      <c r="G2690">
        <v>3</v>
      </c>
      <c r="H2690">
        <v>3</v>
      </c>
      <c r="I2690">
        <v>3</v>
      </c>
      <c r="J2690">
        <v>1</v>
      </c>
    </row>
    <row r="2691" spans="1:10" x14ac:dyDescent="0.25">
      <c r="A2691" t="s">
        <v>6718</v>
      </c>
      <c r="B2691">
        <v>494</v>
      </c>
      <c r="C2691">
        <v>-0.43065102346353612</v>
      </c>
      <c r="D2691">
        <v>0.1656737403510668</v>
      </c>
      <c r="E2691">
        <v>-0.13478485104839361</v>
      </c>
      <c r="F2691">
        <v>-1.0675349178204392</v>
      </c>
      <c r="G2691">
        <v>3</v>
      </c>
      <c r="H2691">
        <v>4</v>
      </c>
      <c r="I2691">
        <v>3</v>
      </c>
      <c r="J2691">
        <v>1</v>
      </c>
    </row>
    <row r="2692" spans="1:10" x14ac:dyDescent="0.25">
      <c r="A2692" t="s">
        <v>6719</v>
      </c>
      <c r="B2692">
        <v>5</v>
      </c>
    </row>
    <row r="2693" spans="1:10" x14ac:dyDescent="0.25">
      <c r="A2693" t="s">
        <v>6720</v>
      </c>
      <c r="B2693">
        <v>20</v>
      </c>
    </row>
    <row r="2694" spans="1:10" x14ac:dyDescent="0.25">
      <c r="A2694" t="s">
        <v>6721</v>
      </c>
      <c r="B2694">
        <v>88</v>
      </c>
    </row>
    <row r="2695" spans="1:10" x14ac:dyDescent="0.25">
      <c r="A2695" t="s">
        <v>6722</v>
      </c>
      <c r="B2695">
        <v>729</v>
      </c>
      <c r="C2695">
        <v>-0.25056053840107662</v>
      </c>
      <c r="D2695">
        <v>0.10484005716075059</v>
      </c>
      <c r="E2695">
        <v>0.82579533228022273</v>
      </c>
      <c r="F2695">
        <v>-1.0437306672422502</v>
      </c>
      <c r="G2695">
        <v>3</v>
      </c>
      <c r="H2695">
        <v>4</v>
      </c>
      <c r="I2695">
        <v>5</v>
      </c>
      <c r="J2695">
        <v>1</v>
      </c>
    </row>
    <row r="2696" spans="1:10" x14ac:dyDescent="0.25">
      <c r="A2696" t="s">
        <v>6723</v>
      </c>
      <c r="B2696">
        <v>327</v>
      </c>
    </row>
    <row r="2697" spans="1:10" x14ac:dyDescent="0.25">
      <c r="A2697" t="s">
        <v>6724</v>
      </c>
      <c r="B2697">
        <v>571</v>
      </c>
      <c r="C2697">
        <v>-0.47715603445923221</v>
      </c>
      <c r="D2697">
        <v>-0.21771638648850966</v>
      </c>
      <c r="E2697">
        <v>-0.22843695650538073</v>
      </c>
      <c r="F2697">
        <v>-0.78265553539681787</v>
      </c>
      <c r="G2697">
        <v>2</v>
      </c>
      <c r="H2697">
        <v>3</v>
      </c>
      <c r="I2697">
        <v>3</v>
      </c>
      <c r="J2697">
        <v>2</v>
      </c>
    </row>
    <row r="2698" spans="1:10" x14ac:dyDescent="0.25">
      <c r="A2698" t="s">
        <v>6725</v>
      </c>
      <c r="B2698">
        <v>68</v>
      </c>
    </row>
    <row r="2699" spans="1:10" x14ac:dyDescent="0.25">
      <c r="A2699" t="s">
        <v>6726</v>
      </c>
      <c r="B2699">
        <v>749</v>
      </c>
      <c r="C2699">
        <v>-0.18878488556544398</v>
      </c>
      <c r="D2699">
        <v>-0.86081739317853789</v>
      </c>
      <c r="E2699">
        <v>0.77044248307327701</v>
      </c>
      <c r="F2699">
        <v>-0.88920284484344303</v>
      </c>
      <c r="G2699">
        <v>3</v>
      </c>
      <c r="H2699">
        <v>1</v>
      </c>
      <c r="I2699">
        <v>5</v>
      </c>
      <c r="J2699">
        <v>1</v>
      </c>
    </row>
    <row r="2700" spans="1:10" x14ac:dyDescent="0.25">
      <c r="A2700" t="s">
        <v>6727</v>
      </c>
      <c r="B2700">
        <v>34</v>
      </c>
    </row>
    <row r="2701" spans="1:10" x14ac:dyDescent="0.25">
      <c r="A2701" t="s">
        <v>6728</v>
      </c>
      <c r="B2701">
        <v>485</v>
      </c>
      <c r="C2701">
        <v>1.9043656308289164E-2</v>
      </c>
      <c r="D2701">
        <v>-0.43779576522493646</v>
      </c>
      <c r="E2701">
        <v>0.37627770444609926</v>
      </c>
      <c r="F2701">
        <v>-1.2217639928075563</v>
      </c>
      <c r="G2701">
        <v>4</v>
      </c>
      <c r="H2701">
        <v>2</v>
      </c>
      <c r="I2701">
        <v>4</v>
      </c>
      <c r="J2701">
        <v>1</v>
      </c>
    </row>
    <row r="2702" spans="1:10" x14ac:dyDescent="0.25">
      <c r="A2702" t="s">
        <v>6729</v>
      </c>
      <c r="B2702">
        <v>469</v>
      </c>
      <c r="C2702">
        <v>-0.64075180003792698</v>
      </c>
      <c r="D2702">
        <v>-0.48735149672218975</v>
      </c>
      <c r="E2702">
        <v>-0.14332399174367572</v>
      </c>
      <c r="F2702">
        <v>-1.0080918088031732</v>
      </c>
      <c r="G2702">
        <v>2</v>
      </c>
      <c r="H2702">
        <v>2</v>
      </c>
      <c r="I2702">
        <v>3</v>
      </c>
      <c r="J2702">
        <v>1</v>
      </c>
    </row>
    <row r="2703" spans="1:10" x14ac:dyDescent="0.25">
      <c r="A2703" t="s">
        <v>6730</v>
      </c>
      <c r="B2703">
        <v>481</v>
      </c>
      <c r="C2703">
        <v>-0.78226127975200166</v>
      </c>
      <c r="D2703">
        <v>-7.7808829164877302E-2</v>
      </c>
      <c r="E2703">
        <v>-0.44858535506047853</v>
      </c>
      <c r="F2703">
        <v>-1.1087387301770846</v>
      </c>
      <c r="G2703">
        <v>2</v>
      </c>
      <c r="H2703">
        <v>3</v>
      </c>
      <c r="I2703">
        <v>2</v>
      </c>
      <c r="J2703">
        <v>1</v>
      </c>
    </row>
    <row r="2704" spans="1:10" x14ac:dyDescent="0.25">
      <c r="A2704" t="s">
        <v>6731</v>
      </c>
      <c r="B2704">
        <v>606</v>
      </c>
      <c r="C2704">
        <v>-0.84172009620882038</v>
      </c>
      <c r="D2704">
        <v>-0.35567819529703881</v>
      </c>
      <c r="E2704">
        <v>-1.3224772827848154E-2</v>
      </c>
      <c r="F2704">
        <v>-0.92074131874023046</v>
      </c>
      <c r="G2704">
        <v>1</v>
      </c>
      <c r="H2704">
        <v>3</v>
      </c>
      <c r="I2704">
        <v>3</v>
      </c>
      <c r="J2704">
        <v>1</v>
      </c>
    </row>
    <row r="2705" spans="1:10" x14ac:dyDescent="0.25">
      <c r="A2705" t="s">
        <v>6732</v>
      </c>
      <c r="B2705">
        <v>491</v>
      </c>
      <c r="C2705">
        <v>-0.69787575427509341</v>
      </c>
      <c r="D2705">
        <v>-1.2146752233658247</v>
      </c>
      <c r="E2705">
        <v>9.4417810106674854E-2</v>
      </c>
      <c r="F2705">
        <v>-0.74515157701889079</v>
      </c>
      <c r="G2705">
        <v>2</v>
      </c>
      <c r="H2705">
        <v>1</v>
      </c>
      <c r="I2705">
        <v>4</v>
      </c>
      <c r="J2705">
        <v>2</v>
      </c>
    </row>
    <row r="2706" spans="1:10" x14ac:dyDescent="0.25">
      <c r="A2706" t="s">
        <v>6733</v>
      </c>
      <c r="B2706">
        <v>489</v>
      </c>
      <c r="C2706">
        <v>-0.79537849176799758</v>
      </c>
      <c r="D2706">
        <v>-0.80459908597532892</v>
      </c>
      <c r="E2706">
        <v>-8.2489203193491178E-2</v>
      </c>
      <c r="F2706">
        <v>-0.7834844734618106</v>
      </c>
      <c r="G2706">
        <v>2</v>
      </c>
      <c r="H2706">
        <v>1</v>
      </c>
      <c r="I2706">
        <v>3</v>
      </c>
      <c r="J2706">
        <v>2</v>
      </c>
    </row>
    <row r="2707" spans="1:10" x14ac:dyDescent="0.25">
      <c r="A2707" t="s">
        <v>6734</v>
      </c>
      <c r="B2707">
        <v>727</v>
      </c>
      <c r="C2707">
        <v>-0.92920290561060437</v>
      </c>
      <c r="D2707">
        <v>-0.67318023156971241</v>
      </c>
      <c r="E2707">
        <v>-0.33282355655267215</v>
      </c>
      <c r="F2707">
        <v>-0.90901728831454065</v>
      </c>
      <c r="G2707">
        <v>1</v>
      </c>
      <c r="H2707">
        <v>2</v>
      </c>
      <c r="I2707">
        <v>2</v>
      </c>
      <c r="J2707">
        <v>1</v>
      </c>
    </row>
    <row r="2708" spans="1:10" x14ac:dyDescent="0.25">
      <c r="A2708" t="s">
        <v>6735</v>
      </c>
      <c r="B2708">
        <v>573</v>
      </c>
      <c r="C2708">
        <v>-0.67985240611330688</v>
      </c>
      <c r="D2708">
        <v>-0.84391137759940915</v>
      </c>
      <c r="E2708">
        <v>0.52847579475881723</v>
      </c>
      <c r="F2708">
        <v>-1.1832353794430577</v>
      </c>
      <c r="G2708">
        <v>2</v>
      </c>
      <c r="H2708">
        <v>1</v>
      </c>
      <c r="I2708">
        <v>4</v>
      </c>
      <c r="J2708">
        <v>1</v>
      </c>
    </row>
    <row r="2709" spans="1:10" x14ac:dyDescent="0.25">
      <c r="A2709" t="s">
        <v>6736</v>
      </c>
      <c r="B2709">
        <v>545</v>
      </c>
      <c r="C2709">
        <v>-0.71180676386829789</v>
      </c>
      <c r="D2709">
        <v>-0.59866266123029654</v>
      </c>
      <c r="E2709">
        <v>0.79307829568813071</v>
      </c>
      <c r="F2709">
        <v>-1.0149681821400787</v>
      </c>
      <c r="G2709">
        <v>2</v>
      </c>
      <c r="H2709">
        <v>2</v>
      </c>
      <c r="I2709">
        <v>5</v>
      </c>
      <c r="J2709">
        <v>1</v>
      </c>
    </row>
    <row r="2710" spans="1:10" x14ac:dyDescent="0.25">
      <c r="A2710" t="s">
        <v>6737</v>
      </c>
      <c r="B2710">
        <v>1639</v>
      </c>
      <c r="C2710">
        <v>-0.26450571222030783</v>
      </c>
      <c r="D2710">
        <v>-0.65639021836422529</v>
      </c>
      <c r="E2710">
        <v>1.9771504522788892</v>
      </c>
      <c r="F2710">
        <v>-0.81320406626599295</v>
      </c>
      <c r="G2710">
        <v>3</v>
      </c>
      <c r="H2710">
        <v>2</v>
      </c>
      <c r="I2710">
        <v>5</v>
      </c>
      <c r="J2710">
        <v>2</v>
      </c>
    </row>
    <row r="2711" spans="1:10" x14ac:dyDescent="0.25">
      <c r="A2711" t="s">
        <v>6738</v>
      </c>
      <c r="B2711">
        <v>640</v>
      </c>
      <c r="C2711">
        <v>8.8481295831528417E-2</v>
      </c>
      <c r="D2711">
        <v>3.6020840181991174</v>
      </c>
      <c r="E2711">
        <v>-1.0523584625311491</v>
      </c>
      <c r="F2711">
        <v>-0.63080431886718502</v>
      </c>
      <c r="G2711">
        <v>4</v>
      </c>
      <c r="H2711">
        <v>5</v>
      </c>
      <c r="I2711">
        <v>1</v>
      </c>
      <c r="J2711">
        <v>2</v>
      </c>
    </row>
    <row r="2712" spans="1:10" x14ac:dyDescent="0.25">
      <c r="A2712" t="s">
        <v>6739</v>
      </c>
      <c r="B2712">
        <v>286</v>
      </c>
      <c r="C2712">
        <v>-0.2180788918863997</v>
      </c>
      <c r="D2712">
        <v>-0.9629589142331203</v>
      </c>
      <c r="E2712">
        <v>-0.19405736583291261</v>
      </c>
      <c r="F2712">
        <v>-0.21401646428391352</v>
      </c>
      <c r="G2712">
        <v>3</v>
      </c>
      <c r="H2712">
        <v>1</v>
      </c>
      <c r="I2712">
        <v>3</v>
      </c>
      <c r="J2712">
        <v>3</v>
      </c>
    </row>
    <row r="2713" spans="1:10" x14ac:dyDescent="0.25">
      <c r="A2713" t="s">
        <v>6740</v>
      </c>
      <c r="B2713">
        <v>348</v>
      </c>
      <c r="C2713">
        <v>-0.84827017440558805</v>
      </c>
      <c r="D2713">
        <v>-0.20504102354050305</v>
      </c>
      <c r="E2713">
        <v>-0.44463739704928212</v>
      </c>
      <c r="F2713">
        <v>-0.35103053062223305</v>
      </c>
      <c r="G2713">
        <v>1</v>
      </c>
      <c r="H2713">
        <v>3</v>
      </c>
      <c r="I2713">
        <v>2</v>
      </c>
      <c r="J2713">
        <v>3</v>
      </c>
    </row>
    <row r="2714" spans="1:10" x14ac:dyDescent="0.25">
      <c r="A2714" t="s">
        <v>6741</v>
      </c>
      <c r="B2714">
        <v>331</v>
      </c>
      <c r="C2714">
        <v>0.2338636010249362</v>
      </c>
      <c r="D2714">
        <v>-0.20305008718329026</v>
      </c>
      <c r="E2714">
        <v>0.17832908813204795</v>
      </c>
      <c r="F2714">
        <v>-0.61633565158896708</v>
      </c>
      <c r="G2714">
        <v>4</v>
      </c>
      <c r="H2714">
        <v>3</v>
      </c>
      <c r="I2714">
        <v>4</v>
      </c>
      <c r="J2714">
        <v>2</v>
      </c>
    </row>
    <row r="2715" spans="1:10" x14ac:dyDescent="0.25">
      <c r="A2715" t="s">
        <v>6742</v>
      </c>
      <c r="B2715">
        <v>885</v>
      </c>
      <c r="C2715">
        <v>0.6193918364851817</v>
      </c>
      <c r="D2715">
        <v>0.71426231639323068</v>
      </c>
      <c r="E2715">
        <v>0.33469178221832946</v>
      </c>
      <c r="F2715">
        <v>-0.42723654965801067</v>
      </c>
      <c r="G2715">
        <v>4</v>
      </c>
      <c r="H2715">
        <v>5</v>
      </c>
      <c r="I2715">
        <v>4</v>
      </c>
      <c r="J2715">
        <v>3</v>
      </c>
    </row>
    <row r="2716" spans="1:10" x14ac:dyDescent="0.25">
      <c r="A2716" t="s">
        <v>6743</v>
      </c>
      <c r="B2716">
        <v>439</v>
      </c>
      <c r="C2716">
        <v>1.1382492724385775</v>
      </c>
      <c r="D2716">
        <v>0.47735573545197435</v>
      </c>
      <c r="E2716">
        <v>1.5586344005664565</v>
      </c>
      <c r="F2716">
        <v>-0.71369848986676709</v>
      </c>
      <c r="G2716">
        <v>5</v>
      </c>
      <c r="H2716">
        <v>4</v>
      </c>
      <c r="I2716">
        <v>5</v>
      </c>
      <c r="J2716">
        <v>2</v>
      </c>
    </row>
    <row r="2717" spans="1:10" x14ac:dyDescent="0.25">
      <c r="A2717" t="s">
        <v>6744</v>
      </c>
      <c r="B2717">
        <v>421</v>
      </c>
      <c r="C2717">
        <v>0.8445469614449761</v>
      </c>
      <c r="D2717">
        <v>0.46288717101815308</v>
      </c>
      <c r="E2717">
        <v>1.8604404079423795</v>
      </c>
      <c r="F2717">
        <v>-0.88849767038233951</v>
      </c>
      <c r="G2717">
        <v>5</v>
      </c>
      <c r="H2717">
        <v>4</v>
      </c>
      <c r="I2717">
        <v>5</v>
      </c>
      <c r="J2717">
        <v>1</v>
      </c>
    </row>
    <row r="2718" spans="1:10" x14ac:dyDescent="0.25">
      <c r="A2718" t="s">
        <v>6745</v>
      </c>
      <c r="B2718">
        <v>485</v>
      </c>
      <c r="C2718">
        <v>0.40394529601452278</v>
      </c>
      <c r="D2718">
        <v>0.41076251854367202</v>
      </c>
      <c r="E2718">
        <v>0.72322999223091478</v>
      </c>
      <c r="F2718">
        <v>-0.9528469905712772</v>
      </c>
      <c r="G2718">
        <v>4</v>
      </c>
      <c r="H2718">
        <v>4</v>
      </c>
      <c r="I2718">
        <v>5</v>
      </c>
      <c r="J2718">
        <v>1</v>
      </c>
    </row>
    <row r="2719" spans="1:10" x14ac:dyDescent="0.25">
      <c r="A2719" t="s">
        <v>6746</v>
      </c>
      <c r="B2719">
        <v>493</v>
      </c>
      <c r="C2719">
        <v>1.5975733738417601</v>
      </c>
      <c r="D2719">
        <v>0.55178641080046742</v>
      </c>
      <c r="E2719">
        <v>1.424464230958582</v>
      </c>
      <c r="F2719">
        <v>-0.84765793599025441</v>
      </c>
      <c r="G2719">
        <v>5</v>
      </c>
      <c r="H2719">
        <v>4</v>
      </c>
      <c r="I2719">
        <v>5</v>
      </c>
      <c r="J2719">
        <v>2</v>
      </c>
    </row>
    <row r="2720" spans="1:10" x14ac:dyDescent="0.25">
      <c r="A2720" t="s">
        <v>6747</v>
      </c>
      <c r="B2720">
        <v>472</v>
      </c>
      <c r="C2720">
        <v>2.1605037928241151</v>
      </c>
      <c r="D2720">
        <v>2.1004750495084847</v>
      </c>
      <c r="E2720">
        <v>0.42776292329435639</v>
      </c>
      <c r="F2720">
        <v>-0.30215593327576146</v>
      </c>
      <c r="G2720">
        <v>5</v>
      </c>
      <c r="H2720">
        <v>5</v>
      </c>
      <c r="I2720">
        <v>4</v>
      </c>
      <c r="J2720">
        <v>3</v>
      </c>
    </row>
    <row r="2721" spans="1:10" x14ac:dyDescent="0.25">
      <c r="A2721" t="s">
        <v>6748</v>
      </c>
      <c r="B2721">
        <v>448</v>
      </c>
      <c r="C2721">
        <v>1.0935044714928623</v>
      </c>
      <c r="D2721">
        <v>1.8169003436533475</v>
      </c>
      <c r="E2721">
        <v>-0.28597607126927865</v>
      </c>
      <c r="F2721">
        <v>-1.0732705009742307</v>
      </c>
      <c r="G2721">
        <v>5</v>
      </c>
      <c r="H2721">
        <v>5</v>
      </c>
      <c r="I2721">
        <v>3</v>
      </c>
      <c r="J2721">
        <v>1</v>
      </c>
    </row>
    <row r="2722" spans="1:10" x14ac:dyDescent="0.25">
      <c r="A2722" t="s">
        <v>6749</v>
      </c>
      <c r="B2722">
        <v>790</v>
      </c>
      <c r="C2722">
        <v>1.5192197430702874</v>
      </c>
      <c r="D2722">
        <v>0.15458592775828717</v>
      </c>
      <c r="E2722">
        <v>2.6165818410786956</v>
      </c>
      <c r="F2722">
        <v>-0.64036081973126291</v>
      </c>
      <c r="G2722">
        <v>5</v>
      </c>
      <c r="H2722">
        <v>4</v>
      </c>
      <c r="I2722">
        <v>5</v>
      </c>
      <c r="J2722">
        <v>2</v>
      </c>
    </row>
    <row r="2723" spans="1:10" x14ac:dyDescent="0.25">
      <c r="A2723" t="s">
        <v>6750</v>
      </c>
      <c r="B2723">
        <v>545</v>
      </c>
      <c r="C2723">
        <v>1.5832502189199531</v>
      </c>
      <c r="D2723">
        <v>-0.47923479295896243</v>
      </c>
      <c r="E2723">
        <v>1.8429017784441928</v>
      </c>
      <c r="F2723">
        <v>-1.0293805332602091</v>
      </c>
      <c r="G2723">
        <v>5</v>
      </c>
      <c r="H2723">
        <v>2</v>
      </c>
      <c r="I2723">
        <v>5</v>
      </c>
      <c r="J2723">
        <v>1</v>
      </c>
    </row>
    <row r="2724" spans="1:10" x14ac:dyDescent="0.25">
      <c r="A2724" t="s">
        <v>6751</v>
      </c>
      <c r="B2724">
        <v>577</v>
      </c>
      <c r="C2724">
        <v>0.91326182872763328</v>
      </c>
      <c r="D2724">
        <v>0.19792773743011183</v>
      </c>
      <c r="E2724">
        <v>0.39646826106275201</v>
      </c>
      <c r="F2724">
        <v>-0.71067228591609399</v>
      </c>
      <c r="G2724">
        <v>5</v>
      </c>
      <c r="H2724">
        <v>4</v>
      </c>
      <c r="I2724">
        <v>4</v>
      </c>
      <c r="J2724">
        <v>2</v>
      </c>
    </row>
    <row r="2725" spans="1:10" x14ac:dyDescent="0.25">
      <c r="A2725" t="s">
        <v>6752</v>
      </c>
      <c r="B2725">
        <v>474</v>
      </c>
      <c r="C2725">
        <v>1.4918528228702619</v>
      </c>
      <c r="D2725">
        <v>0.7202839735699218</v>
      </c>
      <c r="E2725">
        <v>2.6189775686250227</v>
      </c>
      <c r="F2725">
        <v>-1.2103095896941491</v>
      </c>
      <c r="G2725">
        <v>5</v>
      </c>
      <c r="H2725">
        <v>5</v>
      </c>
      <c r="I2725">
        <v>5</v>
      </c>
      <c r="J2725">
        <v>1</v>
      </c>
    </row>
    <row r="2726" spans="1:10" x14ac:dyDescent="0.25">
      <c r="A2726" t="s">
        <v>6753</v>
      </c>
      <c r="B2726">
        <v>513</v>
      </c>
      <c r="C2726">
        <v>0.90415136224196468</v>
      </c>
      <c r="D2726">
        <v>0.36173471349510089</v>
      </c>
      <c r="E2726">
        <v>1.2531262404655026</v>
      </c>
      <c r="F2726">
        <v>-0.60968497554297718</v>
      </c>
      <c r="G2726">
        <v>5</v>
      </c>
      <c r="H2726">
        <v>4</v>
      </c>
      <c r="I2726">
        <v>5</v>
      </c>
      <c r="J2726">
        <v>2</v>
      </c>
    </row>
    <row r="2727" spans="1:10" x14ac:dyDescent="0.25">
      <c r="A2727" t="s">
        <v>6754</v>
      </c>
      <c r="B2727">
        <v>643</v>
      </c>
      <c r="C2727">
        <v>1.450213811884159</v>
      </c>
      <c r="D2727">
        <v>0.13117410234908508</v>
      </c>
      <c r="E2727">
        <v>2.1535975254418727</v>
      </c>
      <c r="F2727">
        <v>-0.97800412680820092</v>
      </c>
      <c r="G2727">
        <v>5</v>
      </c>
      <c r="H2727">
        <v>4</v>
      </c>
      <c r="I2727">
        <v>5</v>
      </c>
      <c r="J2727">
        <v>1</v>
      </c>
    </row>
    <row r="2728" spans="1:10" x14ac:dyDescent="0.25">
      <c r="A2728" t="s">
        <v>6755</v>
      </c>
      <c r="B2728">
        <v>655</v>
      </c>
      <c r="C2728">
        <v>-0.30744272921403026</v>
      </c>
      <c r="D2728">
        <v>-0.74871848052429035</v>
      </c>
      <c r="E2728">
        <v>1.7176990028444277</v>
      </c>
      <c r="F2728">
        <v>-0.90258985504960343</v>
      </c>
      <c r="G2728">
        <v>3</v>
      </c>
      <c r="H2728">
        <v>2</v>
      </c>
      <c r="I2728">
        <v>5</v>
      </c>
      <c r="J2728">
        <v>1</v>
      </c>
    </row>
    <row r="2729" spans="1:10" x14ac:dyDescent="0.25">
      <c r="A2729" t="s">
        <v>6756</v>
      </c>
      <c r="B2729">
        <v>480</v>
      </c>
      <c r="C2729">
        <v>0.79782395275942819</v>
      </c>
      <c r="D2729">
        <v>0.69156743198036053</v>
      </c>
      <c r="E2729">
        <v>0.38102981858828405</v>
      </c>
      <c r="F2729">
        <v>-0.75403951044008921</v>
      </c>
      <c r="G2729">
        <v>5</v>
      </c>
      <c r="H2729">
        <v>5</v>
      </c>
      <c r="I2729">
        <v>4</v>
      </c>
      <c r="J2729">
        <v>2</v>
      </c>
    </row>
    <row r="2730" spans="1:10" x14ac:dyDescent="0.25">
      <c r="A2730" t="s">
        <v>6757</v>
      </c>
      <c r="B2730">
        <v>837</v>
      </c>
      <c r="C2730">
        <v>-8.2495198882692744E-3</v>
      </c>
      <c r="D2730">
        <v>-0.82029258663517601</v>
      </c>
      <c r="E2730">
        <v>0.94644271898905064</v>
      </c>
      <c r="F2730">
        <v>-0.73405671197813227</v>
      </c>
      <c r="G2730">
        <v>4</v>
      </c>
      <c r="H2730">
        <v>1</v>
      </c>
      <c r="I2730">
        <v>5</v>
      </c>
      <c r="J2730">
        <v>2</v>
      </c>
    </row>
    <row r="2731" spans="1:10" x14ac:dyDescent="0.25">
      <c r="A2731" t="s">
        <v>6758</v>
      </c>
      <c r="B2731">
        <v>510</v>
      </c>
      <c r="C2731">
        <v>0.29277891119625571</v>
      </c>
      <c r="D2731">
        <v>-0.94025659142493534</v>
      </c>
      <c r="E2731">
        <v>1.4674139444149685</v>
      </c>
      <c r="F2731">
        <v>-0.25193424927176927</v>
      </c>
      <c r="G2731">
        <v>4</v>
      </c>
      <c r="H2731">
        <v>1</v>
      </c>
      <c r="I2731">
        <v>5</v>
      </c>
      <c r="J2731">
        <v>3</v>
      </c>
    </row>
    <row r="2732" spans="1:10" x14ac:dyDescent="0.25">
      <c r="A2732" t="s">
        <v>6759</v>
      </c>
      <c r="B2732">
        <v>435</v>
      </c>
      <c r="C2732">
        <v>-0.31466080908941541</v>
      </c>
      <c r="D2732">
        <v>-0.75763426824152846</v>
      </c>
      <c r="E2732">
        <v>0.13792335496924657</v>
      </c>
      <c r="F2732">
        <v>-0.77028846552161911</v>
      </c>
      <c r="G2732">
        <v>3</v>
      </c>
      <c r="H2732">
        <v>2</v>
      </c>
      <c r="I2732">
        <v>4</v>
      </c>
      <c r="J2732">
        <v>2</v>
      </c>
    </row>
    <row r="2733" spans="1:10" x14ac:dyDescent="0.25">
      <c r="A2733" t="s">
        <v>6760</v>
      </c>
      <c r="B2733">
        <v>728</v>
      </c>
      <c r="C2733">
        <v>-0.29825118632420644</v>
      </c>
      <c r="D2733">
        <v>-1.0768267375101535</v>
      </c>
      <c r="E2733">
        <v>0.13165524239882354</v>
      </c>
      <c r="F2733">
        <v>-0.50083547692775021</v>
      </c>
      <c r="G2733">
        <v>3</v>
      </c>
      <c r="H2733">
        <v>1</v>
      </c>
      <c r="I2733">
        <v>4</v>
      </c>
      <c r="J2733">
        <v>2</v>
      </c>
    </row>
    <row r="2734" spans="1:10" x14ac:dyDescent="0.25">
      <c r="A2734" t="s">
        <v>6761</v>
      </c>
      <c r="B2734">
        <v>534</v>
      </c>
      <c r="C2734">
        <v>-0.71919128464338278</v>
      </c>
      <c r="D2734">
        <v>-0.85311564148613028</v>
      </c>
      <c r="E2734">
        <v>0.21721077298947797</v>
      </c>
      <c r="F2734">
        <v>-0.48392657511553538</v>
      </c>
      <c r="G2734">
        <v>2</v>
      </c>
      <c r="H2734">
        <v>1</v>
      </c>
      <c r="I2734">
        <v>4</v>
      </c>
      <c r="J2734">
        <v>3</v>
      </c>
    </row>
    <row r="2735" spans="1:10" x14ac:dyDescent="0.25">
      <c r="A2735" t="s">
        <v>6762</v>
      </c>
      <c r="B2735">
        <v>566</v>
      </c>
      <c r="C2735">
        <v>-0.77298943697352662</v>
      </c>
      <c r="D2735">
        <v>-0.581140906555345</v>
      </c>
      <c r="E2735">
        <v>0.1862881021970296</v>
      </c>
      <c r="F2735">
        <v>-0.49062206820359666</v>
      </c>
      <c r="G2735">
        <v>2</v>
      </c>
      <c r="H2735">
        <v>2</v>
      </c>
      <c r="I2735">
        <v>4</v>
      </c>
      <c r="J2735">
        <v>2</v>
      </c>
    </row>
    <row r="2736" spans="1:10" x14ac:dyDescent="0.25">
      <c r="A2736" t="s">
        <v>6763</v>
      </c>
      <c r="B2736">
        <v>684</v>
      </c>
      <c r="C2736">
        <v>-0.55140634407785361</v>
      </c>
      <c r="D2736">
        <v>-0.38398038435350917</v>
      </c>
      <c r="E2736">
        <v>-0.11911089919137499</v>
      </c>
      <c r="F2736">
        <v>-0.663193931641474</v>
      </c>
      <c r="G2736">
        <v>2</v>
      </c>
      <c r="H2736">
        <v>3</v>
      </c>
      <c r="I2736">
        <v>3</v>
      </c>
      <c r="J2736">
        <v>2</v>
      </c>
    </row>
    <row r="2737" spans="1:10" x14ac:dyDescent="0.25">
      <c r="A2737" t="s">
        <v>6764</v>
      </c>
      <c r="B2737">
        <v>631</v>
      </c>
      <c r="C2737">
        <v>-0.5485070575974591</v>
      </c>
      <c r="D2737">
        <v>-0.52932566189341168</v>
      </c>
      <c r="E2737">
        <v>0.16978547640473979</v>
      </c>
      <c r="F2737">
        <v>-0.87299191033346313</v>
      </c>
      <c r="G2737">
        <v>2</v>
      </c>
      <c r="H2737">
        <v>2</v>
      </c>
      <c r="I2737">
        <v>4</v>
      </c>
      <c r="J2737">
        <v>1</v>
      </c>
    </row>
    <row r="2738" spans="1:10" x14ac:dyDescent="0.25">
      <c r="A2738" t="s">
        <v>6765</v>
      </c>
      <c r="B2738">
        <v>532</v>
      </c>
      <c r="C2738">
        <v>0.12858939296474006</v>
      </c>
      <c r="D2738">
        <v>1.1604432711272906E-2</v>
      </c>
      <c r="E2738">
        <v>0.13395457207829034</v>
      </c>
      <c r="F2738">
        <v>-0.77511356420690236</v>
      </c>
      <c r="G2738">
        <v>4</v>
      </c>
      <c r="H2738">
        <v>3</v>
      </c>
      <c r="I2738">
        <v>4</v>
      </c>
      <c r="J2738">
        <v>2</v>
      </c>
    </row>
    <row r="2739" spans="1:10" x14ac:dyDescent="0.25">
      <c r="A2739" t="s">
        <v>6766</v>
      </c>
      <c r="B2739">
        <v>595</v>
      </c>
      <c r="C2739">
        <v>0.85735519099240198</v>
      </c>
      <c r="D2739">
        <v>0.51464125193014476</v>
      </c>
      <c r="E2739">
        <v>0.93532838144138819</v>
      </c>
      <c r="F2739">
        <v>-1.1719901864588851</v>
      </c>
      <c r="G2739">
        <v>5</v>
      </c>
      <c r="H2739">
        <v>4</v>
      </c>
      <c r="I2739">
        <v>5</v>
      </c>
      <c r="J2739">
        <v>1</v>
      </c>
    </row>
    <row r="2740" spans="1:10" x14ac:dyDescent="0.25">
      <c r="A2740" t="s">
        <v>6767</v>
      </c>
      <c r="B2740">
        <v>568</v>
      </c>
      <c r="C2740">
        <v>-0.20709949580022943</v>
      </c>
      <c r="D2740">
        <v>-6.1009271787573267E-2</v>
      </c>
      <c r="E2740">
        <v>0.70063140039543803</v>
      </c>
      <c r="F2740">
        <v>-0.83979976161288672</v>
      </c>
      <c r="G2740">
        <v>3</v>
      </c>
      <c r="H2740">
        <v>3</v>
      </c>
      <c r="I2740">
        <v>5</v>
      </c>
      <c r="J2740">
        <v>2</v>
      </c>
    </row>
    <row r="2741" spans="1:10" x14ac:dyDescent="0.25">
      <c r="A2741" t="s">
        <v>6768</v>
      </c>
      <c r="B2741">
        <v>448</v>
      </c>
      <c r="C2741">
        <v>0.45220161610833542</v>
      </c>
      <c r="D2741">
        <v>0.33247131247559752</v>
      </c>
      <c r="E2741">
        <v>0.13718265673319541</v>
      </c>
      <c r="F2741">
        <v>-1.2626444405243278</v>
      </c>
      <c r="G2741">
        <v>4</v>
      </c>
      <c r="H2741">
        <v>4</v>
      </c>
      <c r="I2741">
        <v>4</v>
      </c>
      <c r="J2741">
        <v>1</v>
      </c>
    </row>
    <row r="2742" spans="1:10" x14ac:dyDescent="0.25">
      <c r="A2742" t="s">
        <v>6769</v>
      </c>
      <c r="B2742">
        <v>556</v>
      </c>
      <c r="C2742">
        <v>-0.4433067756562391</v>
      </c>
      <c r="D2742">
        <v>-8.0496635169790817E-2</v>
      </c>
      <c r="E2742">
        <v>0.6330333867545761</v>
      </c>
      <c r="F2742">
        <v>-0.8436161108546042</v>
      </c>
      <c r="G2742">
        <v>3</v>
      </c>
      <c r="H2742">
        <v>3</v>
      </c>
      <c r="I2742">
        <v>5</v>
      </c>
      <c r="J2742">
        <v>2</v>
      </c>
    </row>
    <row r="2743" spans="1:10" x14ac:dyDescent="0.25">
      <c r="A2743" t="s">
        <v>6770</v>
      </c>
      <c r="B2743">
        <v>617</v>
      </c>
      <c r="C2743">
        <v>-0.46280912930011819</v>
      </c>
      <c r="D2743">
        <v>-0.39148558609616319</v>
      </c>
      <c r="E2743">
        <v>0.99812178534196616</v>
      </c>
      <c r="F2743">
        <v>-0.88579544302096802</v>
      </c>
      <c r="G2743">
        <v>2</v>
      </c>
      <c r="H2743">
        <v>3</v>
      </c>
      <c r="I2743">
        <v>5</v>
      </c>
      <c r="J2743">
        <v>1</v>
      </c>
    </row>
    <row r="2744" spans="1:10" x14ac:dyDescent="0.25">
      <c r="A2744" t="s">
        <v>6771</v>
      </c>
      <c r="B2744">
        <v>632</v>
      </c>
      <c r="C2744">
        <v>-0.43507135504610905</v>
      </c>
      <c r="D2744">
        <v>-0.84253707711147063</v>
      </c>
      <c r="E2744">
        <v>-7.2900686634368592E-2</v>
      </c>
      <c r="F2744">
        <v>-1.1541836764094844</v>
      </c>
      <c r="G2744">
        <v>3</v>
      </c>
      <c r="H2744">
        <v>1</v>
      </c>
      <c r="I2744">
        <v>3</v>
      </c>
      <c r="J2744">
        <v>1</v>
      </c>
    </row>
    <row r="2745" spans="1:10" x14ac:dyDescent="0.25">
      <c r="A2745" t="s">
        <v>6772</v>
      </c>
      <c r="B2745">
        <v>711</v>
      </c>
      <c r="C2745">
        <v>-0.58608950722791719</v>
      </c>
      <c r="D2745">
        <v>-0.28070089041829627</v>
      </c>
      <c r="E2745">
        <v>0.29987940251449796</v>
      </c>
      <c r="F2745">
        <v>-0.92983729005043625</v>
      </c>
      <c r="G2745">
        <v>2</v>
      </c>
      <c r="H2745">
        <v>3</v>
      </c>
      <c r="I2745">
        <v>4</v>
      </c>
      <c r="J2745">
        <v>1</v>
      </c>
    </row>
    <row r="2746" spans="1:10" x14ac:dyDescent="0.25">
      <c r="A2746" t="s">
        <v>6773</v>
      </c>
      <c r="B2746">
        <v>503</v>
      </c>
      <c r="C2746">
        <v>-0.97390992425070033</v>
      </c>
      <c r="D2746">
        <v>0.67463356187331558</v>
      </c>
      <c r="E2746">
        <v>0.54509345291837619</v>
      </c>
      <c r="F2746">
        <v>-0.91000416820594254</v>
      </c>
      <c r="G2746">
        <v>1</v>
      </c>
      <c r="H2746">
        <v>4</v>
      </c>
      <c r="I2746">
        <v>4</v>
      </c>
      <c r="J2746">
        <v>1</v>
      </c>
    </row>
    <row r="2747" spans="1:10" x14ac:dyDescent="0.25">
      <c r="A2747" t="s">
        <v>6774</v>
      </c>
      <c r="B2747">
        <v>465</v>
      </c>
      <c r="C2747">
        <v>-0.32393180900085017</v>
      </c>
      <c r="D2747">
        <v>-0.9859709683863328</v>
      </c>
      <c r="E2747">
        <v>0.81635976825866419</v>
      </c>
      <c r="F2747">
        <v>-0.60930219704224564</v>
      </c>
      <c r="G2747">
        <v>3</v>
      </c>
      <c r="H2747">
        <v>1</v>
      </c>
      <c r="I2747">
        <v>5</v>
      </c>
      <c r="J2747">
        <v>2</v>
      </c>
    </row>
    <row r="2748" spans="1:10" x14ac:dyDescent="0.25">
      <c r="A2748" t="s">
        <v>6775</v>
      </c>
      <c r="B2748">
        <v>478</v>
      </c>
      <c r="C2748">
        <v>-0.79431834311830019</v>
      </c>
      <c r="D2748">
        <v>-0.14227798252716028</v>
      </c>
      <c r="E2748">
        <v>-0.50845747720935996</v>
      </c>
      <c r="F2748">
        <v>-1.2116546216073241</v>
      </c>
      <c r="G2748">
        <v>2</v>
      </c>
      <c r="H2748">
        <v>3</v>
      </c>
      <c r="I2748">
        <v>2</v>
      </c>
      <c r="J2748">
        <v>1</v>
      </c>
    </row>
    <row r="2749" spans="1:10" x14ac:dyDescent="0.25">
      <c r="A2749" t="s">
        <v>6776</v>
      </c>
      <c r="B2749">
        <v>970</v>
      </c>
      <c r="C2749">
        <v>0.21174076326991903</v>
      </c>
      <c r="D2749">
        <v>0.12705341053469174</v>
      </c>
      <c r="E2749">
        <v>-0.19273345916152124</v>
      </c>
      <c r="F2749">
        <v>-0.29438247386516592</v>
      </c>
      <c r="G2749">
        <v>4</v>
      </c>
      <c r="H2749">
        <v>4</v>
      </c>
      <c r="I2749">
        <v>3</v>
      </c>
      <c r="J2749">
        <v>3</v>
      </c>
    </row>
    <row r="2750" spans="1:10" x14ac:dyDescent="0.25">
      <c r="A2750" t="s">
        <v>6777</v>
      </c>
      <c r="B2750">
        <v>0</v>
      </c>
      <c r="C2750">
        <v>-0.11334339312289551</v>
      </c>
      <c r="D2750">
        <v>-0.23235834430245536</v>
      </c>
      <c r="E2750">
        <v>1.3632183195429401</v>
      </c>
      <c r="F2750">
        <v>-0.86960510458383655</v>
      </c>
      <c r="G2750">
        <v>3</v>
      </c>
      <c r="H2750">
        <v>3</v>
      </c>
      <c r="I2750">
        <v>5</v>
      </c>
      <c r="J2750">
        <v>1</v>
      </c>
    </row>
    <row r="2751" spans="1:10" x14ac:dyDescent="0.25">
      <c r="A2751" t="s">
        <v>6778</v>
      </c>
      <c r="B2751">
        <v>543</v>
      </c>
      <c r="C2751">
        <v>-0.28443688909791709</v>
      </c>
      <c r="D2751">
        <v>-1.0110192732175125</v>
      </c>
      <c r="E2751">
        <v>-0.40200131206693884</v>
      </c>
      <c r="F2751">
        <v>-1.0233797894108561</v>
      </c>
      <c r="G2751">
        <v>3</v>
      </c>
      <c r="H2751">
        <v>1</v>
      </c>
      <c r="I2751">
        <v>2</v>
      </c>
      <c r="J2751">
        <v>1</v>
      </c>
    </row>
    <row r="2752" spans="1:10" x14ac:dyDescent="0.25">
      <c r="A2752" t="s">
        <v>6779</v>
      </c>
      <c r="B2752">
        <v>720</v>
      </c>
      <c r="C2752">
        <v>-0.79756146184753896</v>
      </c>
      <c r="D2752">
        <v>-0.40402053001182248</v>
      </c>
      <c r="E2752">
        <v>0.18136734079442235</v>
      </c>
      <c r="F2752">
        <v>-0.85741484067244056</v>
      </c>
      <c r="G2752">
        <v>2</v>
      </c>
      <c r="H2752">
        <v>3</v>
      </c>
      <c r="I2752">
        <v>4</v>
      </c>
      <c r="J2752">
        <v>2</v>
      </c>
    </row>
    <row r="2753" spans="1:10" x14ac:dyDescent="0.25">
      <c r="A2753" t="s">
        <v>6780</v>
      </c>
      <c r="B2753">
        <v>648</v>
      </c>
      <c r="C2753">
        <v>0.29185271687481373</v>
      </c>
      <c r="D2753">
        <v>0.29770384964776275</v>
      </c>
      <c r="E2753">
        <v>1.575981297236291</v>
      </c>
      <c r="F2753">
        <v>-0.84636982304686059</v>
      </c>
      <c r="G2753">
        <v>4</v>
      </c>
      <c r="H2753">
        <v>4</v>
      </c>
      <c r="I2753">
        <v>5</v>
      </c>
      <c r="J2753">
        <v>2</v>
      </c>
    </row>
    <row r="2754" spans="1:10" x14ac:dyDescent="0.25">
      <c r="A2754" t="s">
        <v>6781</v>
      </c>
      <c r="B2754">
        <v>319</v>
      </c>
      <c r="C2754">
        <v>0.91996977449433881</v>
      </c>
      <c r="D2754">
        <v>0.8728634646018566</v>
      </c>
      <c r="E2754">
        <v>0.93961989538717383</v>
      </c>
      <c r="F2754">
        <v>-1.4847668573989754</v>
      </c>
      <c r="G2754">
        <v>5</v>
      </c>
      <c r="H2754">
        <v>5</v>
      </c>
      <c r="I2754">
        <v>5</v>
      </c>
      <c r="J2754">
        <v>1</v>
      </c>
    </row>
    <row r="2755" spans="1:10" x14ac:dyDescent="0.25">
      <c r="A2755" t="s">
        <v>6782</v>
      </c>
      <c r="B2755">
        <v>378</v>
      </c>
      <c r="C2755">
        <v>1.2529685623227791</v>
      </c>
      <c r="D2755">
        <v>0.98060816375383841</v>
      </c>
      <c r="E2755">
        <v>0.43496216158444762</v>
      </c>
      <c r="F2755">
        <v>-0.69359764204142704</v>
      </c>
      <c r="G2755">
        <v>5</v>
      </c>
      <c r="H2755">
        <v>5</v>
      </c>
      <c r="I2755">
        <v>4</v>
      </c>
      <c r="J2755">
        <v>2</v>
      </c>
    </row>
    <row r="2756" spans="1:10" x14ac:dyDescent="0.25">
      <c r="A2756" t="s">
        <v>6783</v>
      </c>
      <c r="B2756">
        <v>345</v>
      </c>
      <c r="C2756">
        <v>0.54460759803985881</v>
      </c>
      <c r="D2756">
        <v>0.66873309811643367</v>
      </c>
      <c r="E2756">
        <v>2.3874628853380684</v>
      </c>
      <c r="F2756">
        <v>-0.75983692781762069</v>
      </c>
      <c r="G2756">
        <v>4</v>
      </c>
      <c r="H2756">
        <v>4</v>
      </c>
      <c r="I2756">
        <v>5</v>
      </c>
      <c r="J2756">
        <v>2</v>
      </c>
    </row>
    <row r="2757" spans="1:10" x14ac:dyDescent="0.25">
      <c r="A2757" t="s">
        <v>6784</v>
      </c>
      <c r="B2757">
        <v>337</v>
      </c>
      <c r="C2757">
        <v>0.35168727221605989</v>
      </c>
      <c r="D2757">
        <v>0.53936754087936056</v>
      </c>
      <c r="E2757">
        <v>1.5114349801188234</v>
      </c>
      <c r="F2757">
        <v>-1.1722708925924965</v>
      </c>
      <c r="G2757">
        <v>4</v>
      </c>
      <c r="H2757">
        <v>4</v>
      </c>
      <c r="I2757">
        <v>5</v>
      </c>
      <c r="J2757">
        <v>1</v>
      </c>
    </row>
    <row r="2758" spans="1:10" x14ac:dyDescent="0.25">
      <c r="A2758" t="s">
        <v>6785</v>
      </c>
      <c r="B2758">
        <v>880</v>
      </c>
      <c r="C2758">
        <v>-0.11517954139695331</v>
      </c>
      <c r="D2758">
        <v>0.18574867431537143</v>
      </c>
      <c r="E2758">
        <v>2.6629269968073812</v>
      </c>
      <c r="F2758">
        <v>-0.74536326689290977</v>
      </c>
      <c r="G2758">
        <v>3</v>
      </c>
      <c r="H2758">
        <v>4</v>
      </c>
      <c r="I2758">
        <v>5</v>
      </c>
      <c r="J2758">
        <v>2</v>
      </c>
    </row>
    <row r="2759" spans="1:10" x14ac:dyDescent="0.25">
      <c r="A2759" t="s">
        <v>6786</v>
      </c>
      <c r="B2759">
        <v>1937</v>
      </c>
      <c r="C2759">
        <v>-0.50217005284188554</v>
      </c>
      <c r="D2759">
        <v>-0.75155566393379714</v>
      </c>
      <c r="E2759">
        <v>3.1429922394087502</v>
      </c>
      <c r="F2759">
        <v>-0.777171898073171</v>
      </c>
      <c r="G2759">
        <v>2</v>
      </c>
      <c r="H2759">
        <v>2</v>
      </c>
      <c r="I2759">
        <v>5</v>
      </c>
      <c r="J2759">
        <v>2</v>
      </c>
    </row>
    <row r="2760" spans="1:10" x14ac:dyDescent="0.25">
      <c r="A2760" t="s">
        <v>6787</v>
      </c>
      <c r="B2760">
        <v>758</v>
      </c>
      <c r="C2760">
        <v>-0.18706665930479996</v>
      </c>
      <c r="D2760">
        <v>-0.44500985695028106</v>
      </c>
      <c r="E2760">
        <v>1.7913031492297273</v>
      </c>
      <c r="F2760">
        <v>-0.92553036887049822</v>
      </c>
      <c r="G2760">
        <v>3</v>
      </c>
      <c r="H2760">
        <v>2</v>
      </c>
      <c r="I2760">
        <v>5</v>
      </c>
      <c r="J2760">
        <v>1</v>
      </c>
    </row>
    <row r="2761" spans="1:10" x14ac:dyDescent="0.25">
      <c r="A2761" t="s">
        <v>6788</v>
      </c>
      <c r="B2761">
        <v>675</v>
      </c>
      <c r="C2761">
        <v>-0.13768398884370675</v>
      </c>
      <c r="D2761">
        <v>-0.80628424788191766</v>
      </c>
      <c r="E2761">
        <v>1.5827877585257717</v>
      </c>
      <c r="F2761">
        <v>-1.0031281319117249</v>
      </c>
      <c r="G2761">
        <v>3</v>
      </c>
      <c r="H2761">
        <v>1</v>
      </c>
      <c r="I2761">
        <v>5</v>
      </c>
      <c r="J2761">
        <v>1</v>
      </c>
    </row>
    <row r="2762" spans="1:10" x14ac:dyDescent="0.25">
      <c r="A2762" t="s">
        <v>6789</v>
      </c>
      <c r="B2762">
        <v>468</v>
      </c>
      <c r="C2762">
        <v>-0.34254641534608538</v>
      </c>
      <c r="D2762">
        <v>-0.39253833034036445</v>
      </c>
      <c r="E2762">
        <v>2.5374544445890636E-2</v>
      </c>
      <c r="F2762">
        <v>-1.0163461495765658</v>
      </c>
      <c r="G2762">
        <v>3</v>
      </c>
      <c r="H2762">
        <v>3</v>
      </c>
      <c r="I2762">
        <v>3</v>
      </c>
      <c r="J2762">
        <v>1</v>
      </c>
    </row>
    <row r="2763" spans="1:10" x14ac:dyDescent="0.25">
      <c r="A2763" t="s">
        <v>6790</v>
      </c>
      <c r="B2763">
        <v>1003</v>
      </c>
      <c r="C2763">
        <v>2.875535969046189E-2</v>
      </c>
      <c r="D2763">
        <v>-0.51655549800224776</v>
      </c>
      <c r="E2763">
        <v>2.0288949362795616</v>
      </c>
      <c r="F2763">
        <v>-0.66018295961795781</v>
      </c>
      <c r="G2763">
        <v>4</v>
      </c>
      <c r="H2763">
        <v>2</v>
      </c>
      <c r="I2763">
        <v>5</v>
      </c>
      <c r="J2763">
        <v>2</v>
      </c>
    </row>
    <row r="2764" spans="1:10" x14ac:dyDescent="0.25">
      <c r="A2764" t="s">
        <v>6791</v>
      </c>
      <c r="B2764">
        <v>681</v>
      </c>
      <c r="C2764">
        <v>-0.10492946812630609</v>
      </c>
      <c r="D2764">
        <v>-0.30411663464345962</v>
      </c>
      <c r="E2764">
        <v>1.2981141198179065</v>
      </c>
      <c r="F2764">
        <v>-1.0544410537206672</v>
      </c>
      <c r="G2764">
        <v>3</v>
      </c>
      <c r="H2764">
        <v>3</v>
      </c>
      <c r="I2764">
        <v>5</v>
      </c>
      <c r="J2764">
        <v>1</v>
      </c>
    </row>
    <row r="2765" spans="1:10" x14ac:dyDescent="0.25">
      <c r="A2765" t="s">
        <v>6792</v>
      </c>
      <c r="B2765">
        <v>607</v>
      </c>
      <c r="C2765">
        <v>-0.66706230861634142</v>
      </c>
      <c r="D2765">
        <v>-6.2599040779839313E-2</v>
      </c>
      <c r="E2765">
        <v>-0.28116010177339501</v>
      </c>
      <c r="F2765">
        <v>-0.87465630970175534</v>
      </c>
      <c r="G2765">
        <v>2</v>
      </c>
      <c r="H2765">
        <v>3</v>
      </c>
      <c r="I2765">
        <v>3</v>
      </c>
      <c r="J2765">
        <v>1</v>
      </c>
    </row>
    <row r="2766" spans="1:10" x14ac:dyDescent="0.25">
      <c r="A2766" t="s">
        <v>6793</v>
      </c>
      <c r="B2766">
        <v>548</v>
      </c>
      <c r="C2766">
        <v>-0.51533406735302112</v>
      </c>
      <c r="D2766">
        <v>-0.97705751311649325</v>
      </c>
      <c r="E2766">
        <v>1.8060792603913533E-2</v>
      </c>
      <c r="F2766">
        <v>-0.64279506044170742</v>
      </c>
      <c r="G2766">
        <v>2</v>
      </c>
      <c r="H2766">
        <v>1</v>
      </c>
      <c r="I2766">
        <v>3</v>
      </c>
      <c r="J2766">
        <v>2</v>
      </c>
    </row>
    <row r="2767" spans="1:10" x14ac:dyDescent="0.25">
      <c r="A2767" t="s">
        <v>6794</v>
      </c>
      <c r="B2767">
        <v>488</v>
      </c>
      <c r="C2767">
        <v>-0.86422985619905401</v>
      </c>
      <c r="D2767">
        <v>0.10241390871048886</v>
      </c>
      <c r="E2767">
        <v>0.21333964999899646</v>
      </c>
      <c r="F2767">
        <v>-1.0112169100015296</v>
      </c>
      <c r="G2767">
        <v>1</v>
      </c>
      <c r="H2767">
        <v>4</v>
      </c>
      <c r="I2767">
        <v>4</v>
      </c>
      <c r="J2767">
        <v>1</v>
      </c>
    </row>
    <row r="2768" spans="1:10" x14ac:dyDescent="0.25">
      <c r="A2768" t="s">
        <v>6795</v>
      </c>
      <c r="B2768">
        <v>915</v>
      </c>
      <c r="C2768">
        <v>-0.56952501194081739</v>
      </c>
      <c r="D2768">
        <v>-0.5910976585036174</v>
      </c>
      <c r="E2768">
        <v>8.8638682986843173E-3</v>
      </c>
      <c r="F2768">
        <v>-0.6980078346190649</v>
      </c>
      <c r="G2768">
        <v>2</v>
      </c>
      <c r="H2768">
        <v>2</v>
      </c>
      <c r="I2768">
        <v>3</v>
      </c>
      <c r="J2768">
        <v>2</v>
      </c>
    </row>
    <row r="2769" spans="1:10" x14ac:dyDescent="0.25">
      <c r="A2769" t="s">
        <v>6796</v>
      </c>
      <c r="B2769">
        <v>467</v>
      </c>
      <c r="C2769">
        <v>-0.48455901906875798</v>
      </c>
      <c r="D2769">
        <v>-1.241727880473543</v>
      </c>
      <c r="E2769">
        <v>1.1414947414612455</v>
      </c>
      <c r="F2769">
        <v>-0.75736622455264069</v>
      </c>
      <c r="G2769">
        <v>2</v>
      </c>
      <c r="H2769">
        <v>1</v>
      </c>
      <c r="I2769">
        <v>5</v>
      </c>
      <c r="J2769">
        <v>2</v>
      </c>
    </row>
    <row r="2770" spans="1:10" x14ac:dyDescent="0.25">
      <c r="A2770" t="s">
        <v>6797</v>
      </c>
      <c r="B2770">
        <v>3193</v>
      </c>
      <c r="C2770">
        <v>7.3079096857701503E-3</v>
      </c>
      <c r="D2770">
        <v>-0.56560075848698754</v>
      </c>
      <c r="E2770">
        <v>2.5302720010909829</v>
      </c>
      <c r="F2770">
        <v>-0.56025319211948521</v>
      </c>
      <c r="G2770">
        <v>4</v>
      </c>
      <c r="H2770">
        <v>2</v>
      </c>
      <c r="I2770">
        <v>5</v>
      </c>
      <c r="J2770">
        <v>2</v>
      </c>
    </row>
    <row r="2771" spans="1:10" x14ac:dyDescent="0.25">
      <c r="A2771" t="s">
        <v>6798</v>
      </c>
      <c r="B2771">
        <v>322</v>
      </c>
      <c r="C2771">
        <v>0.11203227387898183</v>
      </c>
      <c r="D2771">
        <v>-0.35847505719883971</v>
      </c>
      <c r="E2771">
        <v>1.2565665959111374</v>
      </c>
      <c r="F2771">
        <v>-0.88463692286633089</v>
      </c>
      <c r="G2771">
        <v>4</v>
      </c>
      <c r="H2771">
        <v>3</v>
      </c>
      <c r="I2771">
        <v>5</v>
      </c>
      <c r="J2771">
        <v>1</v>
      </c>
    </row>
    <row r="2772" spans="1:10" x14ac:dyDescent="0.25">
      <c r="A2772" t="s">
        <v>6799</v>
      </c>
      <c r="B2772">
        <v>497</v>
      </c>
      <c r="C2772">
        <v>-8.6220192634515247E-2</v>
      </c>
      <c r="D2772">
        <v>0.12690381656749922</v>
      </c>
      <c r="E2772">
        <v>-2.5721906382442525E-2</v>
      </c>
      <c r="F2772">
        <v>-0.9516922564129876</v>
      </c>
      <c r="G2772">
        <v>3</v>
      </c>
      <c r="H2772">
        <v>4</v>
      </c>
      <c r="I2772">
        <v>3</v>
      </c>
      <c r="J2772">
        <v>1</v>
      </c>
    </row>
    <row r="2773" spans="1:10" x14ac:dyDescent="0.25">
      <c r="A2773" t="s">
        <v>6800</v>
      </c>
      <c r="B2773">
        <v>372</v>
      </c>
      <c r="C2773">
        <v>0.42398343098777913</v>
      </c>
      <c r="D2773">
        <v>1.0431028165901503E-2</v>
      </c>
      <c r="E2773">
        <v>0.57091644879155479</v>
      </c>
      <c r="F2773">
        <v>-0.52478991191931856</v>
      </c>
      <c r="G2773">
        <v>4</v>
      </c>
      <c r="H2773">
        <v>3</v>
      </c>
      <c r="I2773">
        <v>4</v>
      </c>
      <c r="J2773">
        <v>2</v>
      </c>
    </row>
    <row r="2774" spans="1:10" x14ac:dyDescent="0.25">
      <c r="A2774" t="s">
        <v>6801</v>
      </c>
      <c r="B2774">
        <v>446</v>
      </c>
      <c r="C2774">
        <v>-0.2642786197965723</v>
      </c>
      <c r="D2774">
        <v>4.9416724518404904E-2</v>
      </c>
      <c r="E2774">
        <v>-0.25001085531315276</v>
      </c>
      <c r="F2774">
        <v>-0.19209206692754907</v>
      </c>
      <c r="G2774">
        <v>3</v>
      </c>
      <c r="H2774">
        <v>4</v>
      </c>
      <c r="I2774">
        <v>3</v>
      </c>
      <c r="J2774">
        <v>3</v>
      </c>
    </row>
    <row r="2775" spans="1:10" x14ac:dyDescent="0.25">
      <c r="A2775" t="s">
        <v>6802</v>
      </c>
      <c r="B2775">
        <v>397</v>
      </c>
      <c r="C2775">
        <v>-0.91849130616742769</v>
      </c>
      <c r="D2775">
        <v>-0.34563492158166398</v>
      </c>
      <c r="E2775">
        <v>-3.6263345527415052E-2</v>
      </c>
      <c r="F2775">
        <v>-0.29763911188695846</v>
      </c>
      <c r="G2775">
        <v>1</v>
      </c>
      <c r="H2775">
        <v>3</v>
      </c>
      <c r="I2775">
        <v>3</v>
      </c>
      <c r="J2775">
        <v>3</v>
      </c>
    </row>
    <row r="2776" spans="1:10" x14ac:dyDescent="0.25">
      <c r="A2776" t="s">
        <v>6803</v>
      </c>
      <c r="B2776">
        <v>408</v>
      </c>
      <c r="C2776">
        <v>-0.24863946261782158</v>
      </c>
      <c r="D2776">
        <v>-0.13358089723904051</v>
      </c>
      <c r="E2776">
        <v>1.3682470757526084</v>
      </c>
      <c r="F2776">
        <v>-0.44507903687065864</v>
      </c>
      <c r="G2776">
        <v>3</v>
      </c>
      <c r="H2776">
        <v>3</v>
      </c>
      <c r="I2776">
        <v>5</v>
      </c>
      <c r="J2776">
        <v>3</v>
      </c>
    </row>
    <row r="2777" spans="1:10" x14ac:dyDescent="0.25">
      <c r="A2777" t="s">
        <v>6804</v>
      </c>
      <c r="B2777">
        <v>349</v>
      </c>
      <c r="C2777">
        <v>-0.49722980489021368</v>
      </c>
      <c r="D2777">
        <v>-1.0590726641380597</v>
      </c>
      <c r="E2777">
        <v>1.222957234300631</v>
      </c>
      <c r="F2777">
        <v>-0.79548270620119454</v>
      </c>
      <c r="G2777">
        <v>2</v>
      </c>
      <c r="H2777">
        <v>1</v>
      </c>
      <c r="I2777">
        <v>5</v>
      </c>
      <c r="J2777">
        <v>2</v>
      </c>
    </row>
    <row r="2778" spans="1:10" x14ac:dyDescent="0.25">
      <c r="A2778" t="s">
        <v>6805</v>
      </c>
      <c r="B2778">
        <v>455</v>
      </c>
      <c r="C2778">
        <v>0.26797617421590714</v>
      </c>
      <c r="D2778">
        <v>-0.22678415407640695</v>
      </c>
      <c r="E2778">
        <v>0.3637245850843524</v>
      </c>
      <c r="F2778">
        <v>-0.5451366563395964</v>
      </c>
      <c r="G2778">
        <v>4</v>
      </c>
      <c r="H2778">
        <v>3</v>
      </c>
      <c r="I2778">
        <v>4</v>
      </c>
      <c r="J2778">
        <v>2</v>
      </c>
    </row>
    <row r="2779" spans="1:10" x14ac:dyDescent="0.25">
      <c r="A2779" t="s">
        <v>6806</v>
      </c>
      <c r="B2779">
        <v>198</v>
      </c>
      <c r="C2779">
        <v>1.838587289473598</v>
      </c>
      <c r="D2779">
        <v>-0.66716635535857871</v>
      </c>
      <c r="E2779">
        <v>8.3553068410352189</v>
      </c>
      <c r="F2779">
        <v>-1.1857634841437623</v>
      </c>
      <c r="G2779">
        <v>5</v>
      </c>
      <c r="H2779">
        <v>2</v>
      </c>
      <c r="I2779">
        <v>5</v>
      </c>
      <c r="J2779">
        <v>1</v>
      </c>
    </row>
    <row r="2780" spans="1:10" x14ac:dyDescent="0.25">
      <c r="A2780" t="s">
        <v>6807</v>
      </c>
      <c r="B2780">
        <v>621</v>
      </c>
      <c r="C2780">
        <v>6.4394186592031569E-2</v>
      </c>
      <c r="D2780">
        <v>-0.66341752869867532</v>
      </c>
      <c r="E2780">
        <v>0.31075011661072166</v>
      </c>
      <c r="F2780">
        <v>-0.61492276085053543</v>
      </c>
      <c r="G2780">
        <v>4</v>
      </c>
      <c r="H2780">
        <v>2</v>
      </c>
      <c r="I2780">
        <v>4</v>
      </c>
      <c r="J2780">
        <v>2</v>
      </c>
    </row>
    <row r="2781" spans="1:10" x14ac:dyDescent="0.25">
      <c r="A2781" t="s">
        <v>6808</v>
      </c>
      <c r="B2781">
        <v>350</v>
      </c>
      <c r="C2781">
        <v>-0.47943685251442436</v>
      </c>
      <c r="D2781">
        <v>-0.85056516807104143</v>
      </c>
      <c r="E2781">
        <v>1.0160576297520802</v>
      </c>
      <c r="F2781">
        <v>-0.69366833886406976</v>
      </c>
      <c r="G2781">
        <v>2</v>
      </c>
      <c r="H2781">
        <v>1</v>
      </c>
      <c r="I2781">
        <v>5</v>
      </c>
      <c r="J2781">
        <v>2</v>
      </c>
    </row>
    <row r="2782" spans="1:10" x14ac:dyDescent="0.25">
      <c r="A2782" t="s">
        <v>6809</v>
      </c>
      <c r="B2782">
        <v>539</v>
      </c>
      <c r="C2782">
        <v>-0.57846817227650982</v>
      </c>
      <c r="D2782">
        <v>-0.46929891103679777</v>
      </c>
      <c r="E2782">
        <v>0.81146985421169082</v>
      </c>
      <c r="F2782">
        <v>-0.92617733852541406</v>
      </c>
      <c r="G2782">
        <v>2</v>
      </c>
      <c r="H2782">
        <v>2</v>
      </c>
      <c r="I2782">
        <v>5</v>
      </c>
      <c r="J2782">
        <v>1</v>
      </c>
    </row>
    <row r="2783" spans="1:10" x14ac:dyDescent="0.25">
      <c r="A2783" t="s">
        <v>6810</v>
      </c>
      <c r="B2783">
        <v>488</v>
      </c>
      <c r="C2783">
        <v>-0.62423382729016763</v>
      </c>
      <c r="D2783">
        <v>-1.1173540707059537</v>
      </c>
      <c r="E2783">
        <v>0.20594251882396566</v>
      </c>
      <c r="F2783">
        <v>-0.964911465550648</v>
      </c>
      <c r="G2783">
        <v>2</v>
      </c>
      <c r="H2783">
        <v>1</v>
      </c>
      <c r="I2783">
        <v>4</v>
      </c>
      <c r="J2783">
        <v>1</v>
      </c>
    </row>
    <row r="2784" spans="1:10" x14ac:dyDescent="0.25">
      <c r="A2784" t="s">
        <v>6811</v>
      </c>
      <c r="B2784">
        <v>418</v>
      </c>
      <c r="C2784">
        <v>-0.73460686628283667</v>
      </c>
      <c r="D2784">
        <v>-1.0185328097712814</v>
      </c>
      <c r="E2784">
        <v>0.59024472705233499</v>
      </c>
      <c r="F2784">
        <v>-0.63746458378131665</v>
      </c>
      <c r="G2784">
        <v>2</v>
      </c>
      <c r="H2784">
        <v>1</v>
      </c>
      <c r="I2784">
        <v>5</v>
      </c>
      <c r="J2784">
        <v>2</v>
      </c>
    </row>
    <row r="2785" spans="1:10" x14ac:dyDescent="0.25">
      <c r="A2785" t="s">
        <v>6812</v>
      </c>
      <c r="B2785">
        <v>431</v>
      </c>
      <c r="C2785">
        <v>-0.57356189122915024</v>
      </c>
      <c r="D2785">
        <v>-0.42729546719299072</v>
      </c>
      <c r="E2785">
        <v>0.58576233460877347</v>
      </c>
      <c r="F2785">
        <v>-0.49688318697077571</v>
      </c>
      <c r="G2785">
        <v>2</v>
      </c>
      <c r="H2785">
        <v>2</v>
      </c>
      <c r="I2785">
        <v>4</v>
      </c>
      <c r="J2785">
        <v>2</v>
      </c>
    </row>
    <row r="2786" spans="1:10" x14ac:dyDescent="0.25">
      <c r="A2786" t="s">
        <v>6813</v>
      </c>
      <c r="B2786">
        <v>600</v>
      </c>
      <c r="C2786">
        <v>-0.85819756951587856</v>
      </c>
      <c r="D2786">
        <v>-0.86854781489693045</v>
      </c>
      <c r="E2786">
        <v>-0.27466929270941171</v>
      </c>
      <c r="F2786">
        <v>-0.90195308095843951</v>
      </c>
      <c r="G2786">
        <v>1</v>
      </c>
      <c r="H2786">
        <v>1</v>
      </c>
      <c r="I2786">
        <v>3</v>
      </c>
      <c r="J2786">
        <v>1</v>
      </c>
    </row>
    <row r="2787" spans="1:10" x14ac:dyDescent="0.25">
      <c r="A2787" t="s">
        <v>6814</v>
      </c>
      <c r="B2787">
        <v>472</v>
      </c>
      <c r="C2787">
        <v>-0.72012270689922586</v>
      </c>
      <c r="D2787">
        <v>-0.79679302899840443</v>
      </c>
      <c r="E2787">
        <v>0.51863964350274505</v>
      </c>
      <c r="F2787">
        <v>-0.69160943750433235</v>
      </c>
      <c r="G2787">
        <v>2</v>
      </c>
      <c r="H2787">
        <v>2</v>
      </c>
      <c r="I2787">
        <v>4</v>
      </c>
      <c r="J2787">
        <v>2</v>
      </c>
    </row>
    <row r="2788" spans="1:10" x14ac:dyDescent="0.25">
      <c r="A2788" t="s">
        <v>6815</v>
      </c>
      <c r="B2788">
        <v>529</v>
      </c>
      <c r="C2788">
        <v>-0.66051038300648601</v>
      </c>
      <c r="D2788">
        <v>-0.8567738155982132</v>
      </c>
      <c r="E2788">
        <v>0.38339352189796605</v>
      </c>
      <c r="F2788">
        <v>-1.1384982540007829</v>
      </c>
      <c r="G2788">
        <v>2</v>
      </c>
      <c r="H2788">
        <v>1</v>
      </c>
      <c r="I2788">
        <v>4</v>
      </c>
      <c r="J2788">
        <v>1</v>
      </c>
    </row>
    <row r="2789" spans="1:10" x14ac:dyDescent="0.25">
      <c r="A2789" t="s">
        <v>6816</v>
      </c>
      <c r="B2789">
        <v>494</v>
      </c>
      <c r="C2789">
        <v>-0.7018703433610608</v>
      </c>
      <c r="D2789">
        <v>-0.48973932540504428</v>
      </c>
      <c r="E2789">
        <v>-0.29353056110176301</v>
      </c>
      <c r="F2789">
        <v>-0.44442721189009737</v>
      </c>
      <c r="G2789">
        <v>2</v>
      </c>
      <c r="H2789">
        <v>2</v>
      </c>
      <c r="I2789">
        <v>3</v>
      </c>
      <c r="J2789">
        <v>3</v>
      </c>
    </row>
    <row r="2790" spans="1:10" x14ac:dyDescent="0.25">
      <c r="A2790" t="s">
        <v>6817</v>
      </c>
      <c r="B2790">
        <v>450</v>
      </c>
      <c r="C2790">
        <v>-0.21739775487907206</v>
      </c>
      <c r="D2790">
        <v>-2.5152955075942739E-2</v>
      </c>
      <c r="E2790">
        <v>-0.64608646413125292</v>
      </c>
      <c r="F2790">
        <v>-1.5363559069948609</v>
      </c>
      <c r="G2790">
        <v>3</v>
      </c>
      <c r="H2790">
        <v>3</v>
      </c>
      <c r="I2790">
        <v>2</v>
      </c>
      <c r="J2790">
        <v>1</v>
      </c>
    </row>
    <row r="2791" spans="1:10" x14ac:dyDescent="0.25">
      <c r="A2791" t="s">
        <v>6818</v>
      </c>
      <c r="B2791">
        <v>432</v>
      </c>
      <c r="C2791">
        <v>-0.23538785731228851</v>
      </c>
      <c r="D2791">
        <v>0.25295570381900567</v>
      </c>
      <c r="E2791">
        <v>0.45754186601476798</v>
      </c>
      <c r="F2791">
        <v>-0.99459398558655665</v>
      </c>
      <c r="G2791">
        <v>3</v>
      </c>
      <c r="H2791">
        <v>4</v>
      </c>
      <c r="I2791">
        <v>4</v>
      </c>
      <c r="J2791">
        <v>1</v>
      </c>
    </row>
    <row r="2792" spans="1:10" x14ac:dyDescent="0.25">
      <c r="A2792" t="s">
        <v>6819</v>
      </c>
      <c r="B2792">
        <v>512</v>
      </c>
      <c r="C2792">
        <v>-0.20198182743062892</v>
      </c>
      <c r="D2792">
        <v>-0.93318635006080175</v>
      </c>
      <c r="E2792">
        <v>0.38495601263901413</v>
      </c>
      <c r="F2792">
        <v>-1.0406583684096191</v>
      </c>
      <c r="G2792">
        <v>3</v>
      </c>
      <c r="H2792">
        <v>1</v>
      </c>
      <c r="I2792">
        <v>4</v>
      </c>
      <c r="J2792">
        <v>1</v>
      </c>
    </row>
    <row r="2793" spans="1:10" x14ac:dyDescent="0.25">
      <c r="A2793" t="s">
        <v>6820</v>
      </c>
      <c r="B2793">
        <v>622</v>
      </c>
      <c r="C2793">
        <v>-0.50373343151045724</v>
      </c>
      <c r="D2793">
        <v>-0.24740950285425145</v>
      </c>
      <c r="E2793">
        <v>0.34415651082564858</v>
      </c>
      <c r="F2793">
        <v>-1.0802731276149193</v>
      </c>
      <c r="G2793">
        <v>2</v>
      </c>
      <c r="H2793">
        <v>3</v>
      </c>
      <c r="I2793">
        <v>4</v>
      </c>
      <c r="J2793">
        <v>1</v>
      </c>
    </row>
    <row r="2794" spans="1:10" x14ac:dyDescent="0.25">
      <c r="A2794" t="s">
        <v>6821</v>
      </c>
      <c r="B2794">
        <v>626</v>
      </c>
      <c r="C2794">
        <v>-0.8508685065230045</v>
      </c>
      <c r="D2794">
        <v>-0.83947604415304633</v>
      </c>
      <c r="E2794">
        <v>0.17602852402934677</v>
      </c>
      <c r="F2794">
        <v>-0.50231602674712583</v>
      </c>
      <c r="G2794">
        <v>1</v>
      </c>
      <c r="H2794">
        <v>1</v>
      </c>
      <c r="I2794">
        <v>4</v>
      </c>
      <c r="J2794">
        <v>2</v>
      </c>
    </row>
    <row r="2795" spans="1:10" x14ac:dyDescent="0.25">
      <c r="A2795" t="s">
        <v>6822</v>
      </c>
      <c r="B2795">
        <v>590</v>
      </c>
      <c r="C2795">
        <v>-0.59388858022925117</v>
      </c>
      <c r="D2795">
        <v>-0.86900095371308606</v>
      </c>
      <c r="E2795">
        <v>0.38261019952287351</v>
      </c>
      <c r="F2795">
        <v>-0.82620168908327063</v>
      </c>
      <c r="G2795">
        <v>2</v>
      </c>
      <c r="H2795">
        <v>1</v>
      </c>
      <c r="I2795">
        <v>4</v>
      </c>
      <c r="J2795">
        <v>2</v>
      </c>
    </row>
    <row r="2796" spans="1:10" x14ac:dyDescent="0.25">
      <c r="A2796" t="s">
        <v>6823</v>
      </c>
      <c r="B2796">
        <v>546</v>
      </c>
      <c r="C2796">
        <v>-0.83769581687225614</v>
      </c>
      <c r="D2796">
        <v>-0.3546354705592788</v>
      </c>
      <c r="E2796">
        <v>0.48780471210860893</v>
      </c>
      <c r="F2796">
        <v>-0.74645276781821357</v>
      </c>
      <c r="G2796">
        <v>1</v>
      </c>
      <c r="H2796">
        <v>3</v>
      </c>
      <c r="I2796">
        <v>4</v>
      </c>
      <c r="J2796">
        <v>2</v>
      </c>
    </row>
    <row r="2797" spans="1:10" x14ac:dyDescent="0.25">
      <c r="A2797" t="s">
        <v>6824</v>
      </c>
      <c r="B2797">
        <v>506</v>
      </c>
      <c r="C2797">
        <v>-0.51394530349931711</v>
      </c>
      <c r="D2797">
        <v>-0.13195817240130969</v>
      </c>
      <c r="E2797">
        <v>0.48754743729814254</v>
      </c>
      <c r="F2797">
        <v>-1.0229454244906047</v>
      </c>
      <c r="G2797">
        <v>2</v>
      </c>
      <c r="H2797">
        <v>3</v>
      </c>
      <c r="I2797">
        <v>4</v>
      </c>
      <c r="J2797">
        <v>1</v>
      </c>
    </row>
    <row r="2798" spans="1:10" x14ac:dyDescent="0.25">
      <c r="A2798" t="s">
        <v>6825</v>
      </c>
      <c r="B2798">
        <v>393</v>
      </c>
      <c r="C2798">
        <v>0.18707054800712331</v>
      </c>
      <c r="D2798">
        <v>0.15485571362796979</v>
      </c>
      <c r="E2798">
        <v>1.4616285591237981</v>
      </c>
      <c r="F2798">
        <v>-1.3497175888943558</v>
      </c>
      <c r="G2798">
        <v>4</v>
      </c>
      <c r="H2798">
        <v>4</v>
      </c>
      <c r="I2798">
        <v>5</v>
      </c>
      <c r="J2798">
        <v>1</v>
      </c>
    </row>
    <row r="2799" spans="1:10" x14ac:dyDescent="0.25">
      <c r="A2799" t="s">
        <v>6826</v>
      </c>
      <c r="B2799">
        <v>388</v>
      </c>
      <c r="C2799">
        <v>-0.44781314745035128</v>
      </c>
      <c r="D2799">
        <v>-0.60978644979820196</v>
      </c>
      <c r="E2799">
        <v>-0.99400943370559214</v>
      </c>
      <c r="F2799">
        <v>-0.3607406223593036</v>
      </c>
      <c r="G2799">
        <v>3</v>
      </c>
      <c r="H2799">
        <v>2</v>
      </c>
      <c r="I2799">
        <v>1</v>
      </c>
      <c r="J2799">
        <v>3</v>
      </c>
    </row>
    <row r="2800" spans="1:10" x14ac:dyDescent="0.25">
      <c r="A2800" t="s">
        <v>6827</v>
      </c>
      <c r="B2800">
        <v>370</v>
      </c>
      <c r="C2800">
        <v>-0.93729813867414202</v>
      </c>
      <c r="D2800">
        <v>3.352640198259732E-3</v>
      </c>
      <c r="E2800">
        <v>-1.0523946478656552</v>
      </c>
      <c r="F2800">
        <v>-0.6860354745012468</v>
      </c>
      <c r="G2800">
        <v>1</v>
      </c>
      <c r="H2800">
        <v>3</v>
      </c>
      <c r="I2800">
        <v>1</v>
      </c>
      <c r="J2800">
        <v>2</v>
      </c>
    </row>
    <row r="2801" spans="1:10" x14ac:dyDescent="0.25">
      <c r="A2801" t="s">
        <v>6828</v>
      </c>
      <c r="B2801">
        <v>439</v>
      </c>
      <c r="C2801">
        <v>-0.34397311424134897</v>
      </c>
      <c r="D2801">
        <v>9.9150138072677974E-2</v>
      </c>
      <c r="E2801">
        <v>-0.90327894887407323</v>
      </c>
      <c r="F2801">
        <v>-1.1695124159153372</v>
      </c>
      <c r="G2801">
        <v>3</v>
      </c>
      <c r="H2801">
        <v>4</v>
      </c>
      <c r="I2801">
        <v>1</v>
      </c>
      <c r="J2801">
        <v>1</v>
      </c>
    </row>
    <row r="2802" spans="1:10" x14ac:dyDescent="0.25">
      <c r="A2802" t="s">
        <v>6829</v>
      </c>
      <c r="B2802">
        <v>393</v>
      </c>
      <c r="C2802">
        <v>-0.63092144113610615</v>
      </c>
      <c r="D2802">
        <v>0.56498003726833468</v>
      </c>
      <c r="E2802">
        <v>-0.45414218886642649</v>
      </c>
      <c r="F2802">
        <v>-0.5636348253413499</v>
      </c>
      <c r="G2802">
        <v>2</v>
      </c>
      <c r="H2802">
        <v>4</v>
      </c>
      <c r="I2802">
        <v>2</v>
      </c>
      <c r="J2802">
        <v>2</v>
      </c>
    </row>
    <row r="2803" spans="1:10" x14ac:dyDescent="0.25">
      <c r="A2803" t="s">
        <v>6830</v>
      </c>
      <c r="B2803">
        <v>907</v>
      </c>
      <c r="C2803">
        <v>2.200137227665683</v>
      </c>
      <c r="D2803">
        <v>1.4282840529405454</v>
      </c>
      <c r="E2803">
        <v>3.0251696283050187</v>
      </c>
      <c r="F2803">
        <v>-0.63292697096960748</v>
      </c>
      <c r="G2803">
        <v>5</v>
      </c>
      <c r="H2803">
        <v>5</v>
      </c>
      <c r="I2803">
        <v>5</v>
      </c>
      <c r="J2803">
        <v>2</v>
      </c>
    </row>
    <row r="2804" spans="1:10" x14ac:dyDescent="0.25">
      <c r="A2804" t="s">
        <v>6831</v>
      </c>
      <c r="B2804">
        <v>418</v>
      </c>
      <c r="C2804">
        <v>0.33544840476002524</v>
      </c>
      <c r="D2804">
        <v>0.18016282801348235</v>
      </c>
      <c r="E2804">
        <v>-1.0068527997315481E-2</v>
      </c>
      <c r="F2804">
        <v>-0.90509833685899643</v>
      </c>
      <c r="G2804">
        <v>4</v>
      </c>
      <c r="H2804">
        <v>4</v>
      </c>
      <c r="I2804">
        <v>3</v>
      </c>
      <c r="J2804">
        <v>1</v>
      </c>
    </row>
    <row r="2805" spans="1:10" x14ac:dyDescent="0.25">
      <c r="A2805" t="s">
        <v>6832</v>
      </c>
      <c r="B2805">
        <v>428</v>
      </c>
      <c r="C2805">
        <v>-0.18702718521839329</v>
      </c>
      <c r="D2805">
        <v>0.51012585362619667</v>
      </c>
      <c r="E2805">
        <v>0.54085607064593366</v>
      </c>
      <c r="F2805">
        <v>-1.1770659177209002</v>
      </c>
      <c r="G2805">
        <v>3</v>
      </c>
      <c r="H2805">
        <v>4</v>
      </c>
      <c r="I2805">
        <v>4</v>
      </c>
      <c r="J2805">
        <v>1</v>
      </c>
    </row>
    <row r="2806" spans="1:10" x14ac:dyDescent="0.25">
      <c r="A2806" t="s">
        <v>6833</v>
      </c>
      <c r="B2806">
        <v>561</v>
      </c>
      <c r="C2806">
        <v>0.46886682978888894</v>
      </c>
      <c r="D2806">
        <v>0.54676723215515866</v>
      </c>
      <c r="E2806">
        <v>-0.31978664151123593</v>
      </c>
      <c r="F2806">
        <v>-0.93458883588499253</v>
      </c>
      <c r="G2806">
        <v>4</v>
      </c>
      <c r="H2806">
        <v>4</v>
      </c>
      <c r="I2806">
        <v>2</v>
      </c>
      <c r="J2806">
        <v>1</v>
      </c>
    </row>
    <row r="2807" spans="1:10" x14ac:dyDescent="0.25">
      <c r="A2807" t="s">
        <v>6834</v>
      </c>
      <c r="B2807">
        <v>521</v>
      </c>
      <c r="C2807">
        <v>0.56839126003994889</v>
      </c>
      <c r="D2807">
        <v>-0.3705133686547869</v>
      </c>
      <c r="E2807">
        <v>1.2376084951167876</v>
      </c>
      <c r="F2807">
        <v>-1.2028941829255881</v>
      </c>
      <c r="G2807">
        <v>4</v>
      </c>
      <c r="H2807">
        <v>3</v>
      </c>
      <c r="I2807">
        <v>5</v>
      </c>
      <c r="J2807">
        <v>1</v>
      </c>
    </row>
    <row r="2808" spans="1:10" x14ac:dyDescent="0.25">
      <c r="A2808" t="s">
        <v>6835</v>
      </c>
      <c r="B2808">
        <v>575</v>
      </c>
      <c r="C2808">
        <v>1.6174321311916284</v>
      </c>
      <c r="D2808">
        <v>0.25460863707123055</v>
      </c>
      <c r="E2808">
        <v>0.92425221199870899</v>
      </c>
      <c r="F2808">
        <v>-0.66951574971747863</v>
      </c>
      <c r="G2808">
        <v>5</v>
      </c>
      <c r="H2808">
        <v>4</v>
      </c>
      <c r="I2808">
        <v>5</v>
      </c>
      <c r="J2808">
        <v>2</v>
      </c>
    </row>
    <row r="2809" spans="1:10" x14ac:dyDescent="0.25">
      <c r="A2809" t="s">
        <v>6836</v>
      </c>
      <c r="B2809">
        <v>522</v>
      </c>
      <c r="C2809">
        <v>1.2633126522140214</v>
      </c>
      <c r="D2809">
        <v>1.8898402469625619</v>
      </c>
      <c r="E2809">
        <v>0.6529483854390844</v>
      </c>
      <c r="F2809">
        <v>-0.46725815445040098</v>
      </c>
      <c r="G2809">
        <v>5</v>
      </c>
      <c r="H2809">
        <v>5</v>
      </c>
      <c r="I2809">
        <v>5</v>
      </c>
      <c r="J2809">
        <v>3</v>
      </c>
    </row>
    <row r="2810" spans="1:10" x14ac:dyDescent="0.25">
      <c r="A2810" t="s">
        <v>6837</v>
      </c>
      <c r="B2810">
        <v>553</v>
      </c>
      <c r="C2810">
        <v>1.3914840204664558</v>
      </c>
      <c r="D2810">
        <v>0.17798960223672852</v>
      </c>
      <c r="E2810">
        <v>0.62042938563730077</v>
      </c>
      <c r="F2810">
        <v>-0.61018927538666035</v>
      </c>
      <c r="G2810">
        <v>5</v>
      </c>
      <c r="H2810">
        <v>4</v>
      </c>
      <c r="I2810">
        <v>5</v>
      </c>
      <c r="J2810">
        <v>2</v>
      </c>
    </row>
    <row r="2811" spans="1:10" x14ac:dyDescent="0.25">
      <c r="A2811" t="s">
        <v>6838</v>
      </c>
      <c r="B2811">
        <v>517</v>
      </c>
      <c r="C2811">
        <v>1.3114243917477082</v>
      </c>
      <c r="D2811">
        <v>-0.17797408009759438</v>
      </c>
      <c r="E2811">
        <v>0.41603225895993845</v>
      </c>
      <c r="F2811">
        <v>-0.89638267183996512</v>
      </c>
      <c r="G2811">
        <v>5</v>
      </c>
      <c r="H2811">
        <v>3</v>
      </c>
      <c r="I2811">
        <v>4</v>
      </c>
      <c r="J2811">
        <v>1</v>
      </c>
    </row>
    <row r="2812" spans="1:10" x14ac:dyDescent="0.25">
      <c r="A2812" t="s">
        <v>6839</v>
      </c>
      <c r="B2812">
        <v>378</v>
      </c>
      <c r="C2812">
        <v>-5.9381474658232319E-2</v>
      </c>
      <c r="D2812">
        <v>1.9784677745771903E-2</v>
      </c>
      <c r="E2812">
        <v>0.89820457845510393</v>
      </c>
      <c r="F2812">
        <v>-1.1171552342610809</v>
      </c>
      <c r="G2812">
        <v>3</v>
      </c>
      <c r="H2812">
        <v>4</v>
      </c>
      <c r="I2812">
        <v>5</v>
      </c>
      <c r="J2812">
        <v>1</v>
      </c>
    </row>
    <row r="2813" spans="1:10" x14ac:dyDescent="0.25">
      <c r="A2813" t="s">
        <v>6840</v>
      </c>
      <c r="B2813">
        <v>446</v>
      </c>
      <c r="C2813">
        <v>0.32109508316813695</v>
      </c>
      <c r="D2813">
        <v>-0.7503851798919785</v>
      </c>
      <c r="E2813">
        <v>0.48485484140437718</v>
      </c>
      <c r="F2813">
        <v>-1.0712059042544277</v>
      </c>
      <c r="G2813">
        <v>4</v>
      </c>
      <c r="H2813">
        <v>2</v>
      </c>
      <c r="I2813">
        <v>4</v>
      </c>
      <c r="J2813">
        <v>1</v>
      </c>
    </row>
    <row r="2814" spans="1:10" x14ac:dyDescent="0.25">
      <c r="A2814" t="s">
        <v>6841</v>
      </c>
      <c r="B2814">
        <v>1943</v>
      </c>
      <c r="C2814">
        <v>-0.20365158333068117</v>
      </c>
      <c r="D2814">
        <v>-0.81998350215960469</v>
      </c>
      <c r="E2814">
        <v>2.2569147020835003</v>
      </c>
      <c r="F2814">
        <v>-0.80870797746604772</v>
      </c>
      <c r="G2814">
        <v>3</v>
      </c>
      <c r="H2814">
        <v>1</v>
      </c>
      <c r="I2814">
        <v>5</v>
      </c>
      <c r="J2814">
        <v>2</v>
      </c>
    </row>
    <row r="2815" spans="1:10" x14ac:dyDescent="0.25">
      <c r="A2815" t="s">
        <v>6842</v>
      </c>
      <c r="B2815">
        <v>478</v>
      </c>
      <c r="C2815">
        <v>-9.8479332618556237E-2</v>
      </c>
      <c r="D2815">
        <v>-0.79645422612410732</v>
      </c>
      <c r="E2815">
        <v>1.004650636706991</v>
      </c>
      <c r="F2815">
        <v>-0.86173944430330685</v>
      </c>
      <c r="G2815">
        <v>3</v>
      </c>
      <c r="H2815">
        <v>2</v>
      </c>
      <c r="I2815">
        <v>5</v>
      </c>
      <c r="J2815">
        <v>1</v>
      </c>
    </row>
    <row r="2816" spans="1:10" x14ac:dyDescent="0.25">
      <c r="A2816" t="s">
        <v>6843</v>
      </c>
      <c r="B2816">
        <v>503</v>
      </c>
      <c r="C2816">
        <v>2.2836986440066993E-2</v>
      </c>
      <c r="D2816">
        <v>-0.4835438067355633</v>
      </c>
      <c r="E2816">
        <v>0.68430434076150004</v>
      </c>
      <c r="F2816">
        <v>-0.85799348063431546</v>
      </c>
      <c r="G2816">
        <v>4</v>
      </c>
      <c r="H2816">
        <v>2</v>
      </c>
      <c r="I2816">
        <v>5</v>
      </c>
      <c r="J2816">
        <v>2</v>
      </c>
    </row>
    <row r="2817" spans="1:10" x14ac:dyDescent="0.25">
      <c r="A2817" t="s">
        <v>6844</v>
      </c>
      <c r="B2817">
        <v>486</v>
      </c>
      <c r="C2817">
        <v>0.56930717275808607</v>
      </c>
      <c r="D2817">
        <v>0.15032349642978779</v>
      </c>
      <c r="E2817">
        <v>0.93999527966187102</v>
      </c>
      <c r="F2817">
        <v>-0.76582329901764745</v>
      </c>
      <c r="G2817">
        <v>4</v>
      </c>
      <c r="H2817">
        <v>4</v>
      </c>
      <c r="I2817">
        <v>5</v>
      </c>
      <c r="J2817">
        <v>2</v>
      </c>
    </row>
    <row r="2818" spans="1:10" x14ac:dyDescent="0.25">
      <c r="A2818" t="s">
        <v>6845</v>
      </c>
      <c r="B2818">
        <v>414</v>
      </c>
      <c r="C2818">
        <v>-0.29641935465908442</v>
      </c>
      <c r="D2818">
        <v>-0.25512099380622838</v>
      </c>
      <c r="E2818">
        <v>1.274067048571887</v>
      </c>
      <c r="F2818">
        <v>-0.69478154130084846</v>
      </c>
      <c r="G2818">
        <v>3</v>
      </c>
      <c r="H2818">
        <v>3</v>
      </c>
      <c r="I2818">
        <v>5</v>
      </c>
      <c r="J2818">
        <v>2</v>
      </c>
    </row>
    <row r="2819" spans="1:10" x14ac:dyDescent="0.25">
      <c r="A2819" t="s">
        <v>6846</v>
      </c>
      <c r="B2819">
        <v>533</v>
      </c>
      <c r="C2819">
        <v>-0.88619985851749716</v>
      </c>
      <c r="D2819">
        <v>-0.63931843218903794</v>
      </c>
      <c r="E2819">
        <v>-9.669891980504676E-2</v>
      </c>
      <c r="F2819">
        <v>-0.78686111060723696</v>
      </c>
      <c r="G2819">
        <v>1</v>
      </c>
      <c r="H2819">
        <v>2</v>
      </c>
      <c r="I2819">
        <v>3</v>
      </c>
      <c r="J2819">
        <v>2</v>
      </c>
    </row>
    <row r="2820" spans="1:10" x14ac:dyDescent="0.25">
      <c r="A2820" t="s">
        <v>6847</v>
      </c>
      <c r="B2820">
        <v>445</v>
      </c>
      <c r="C2820">
        <v>-0.91706928676457411</v>
      </c>
      <c r="D2820">
        <v>-1.0270894637584056</v>
      </c>
      <c r="E2820">
        <v>0.40513219386093535</v>
      </c>
      <c r="F2820">
        <v>-1.1227319733034704</v>
      </c>
      <c r="G2820">
        <v>1</v>
      </c>
      <c r="H2820">
        <v>1</v>
      </c>
      <c r="I2820">
        <v>4</v>
      </c>
      <c r="J2820">
        <v>1</v>
      </c>
    </row>
    <row r="2821" spans="1:10" x14ac:dyDescent="0.25">
      <c r="A2821" t="s">
        <v>6848</v>
      </c>
      <c r="B2821">
        <v>511</v>
      </c>
      <c r="C2821">
        <v>-0.15689667474746019</v>
      </c>
      <c r="D2821">
        <v>-0.20446639332685648</v>
      </c>
      <c r="E2821">
        <v>0.11821633566425013</v>
      </c>
      <c r="F2821">
        <v>-0.98794698800654357</v>
      </c>
      <c r="G2821">
        <v>3</v>
      </c>
      <c r="H2821">
        <v>3</v>
      </c>
      <c r="I2821">
        <v>4</v>
      </c>
      <c r="J2821">
        <v>1</v>
      </c>
    </row>
    <row r="2822" spans="1:10" x14ac:dyDescent="0.25">
      <c r="A2822" t="s">
        <v>6849</v>
      </c>
      <c r="B2822">
        <v>470</v>
      </c>
      <c r="C2822">
        <v>-0.56333037384289597</v>
      </c>
      <c r="D2822">
        <v>-1.3723236098399287</v>
      </c>
      <c r="E2822">
        <v>0.14954501199127926</v>
      </c>
      <c r="F2822">
        <v>-0.88299825544960575</v>
      </c>
      <c r="G2822">
        <v>2</v>
      </c>
      <c r="H2822">
        <v>1</v>
      </c>
      <c r="I2822">
        <v>4</v>
      </c>
      <c r="J2822">
        <v>1</v>
      </c>
    </row>
    <row r="2823" spans="1:10" x14ac:dyDescent="0.25">
      <c r="A2823" t="s">
        <v>6850</v>
      </c>
      <c r="B2823">
        <v>421</v>
      </c>
      <c r="C2823">
        <v>-0.44734331346005179</v>
      </c>
      <c r="D2823">
        <v>-0.64052272749453509</v>
      </c>
      <c r="E2823">
        <v>-3.0510046948068286E-2</v>
      </c>
      <c r="F2823">
        <v>-1.003448953855802</v>
      </c>
      <c r="G2823">
        <v>3</v>
      </c>
      <c r="H2823">
        <v>2</v>
      </c>
      <c r="I2823">
        <v>3</v>
      </c>
      <c r="J2823">
        <v>1</v>
      </c>
    </row>
    <row r="2824" spans="1:10" x14ac:dyDescent="0.25">
      <c r="A2824" t="s">
        <v>6851</v>
      </c>
      <c r="B2824">
        <v>784</v>
      </c>
      <c r="C2824">
        <v>-0.53056334535190908</v>
      </c>
      <c r="D2824">
        <v>-6.463884989742881E-2</v>
      </c>
      <c r="E2824">
        <v>1.4593718919154079</v>
      </c>
      <c r="F2824">
        <v>-0.77369829281762748</v>
      </c>
      <c r="G2824">
        <v>2</v>
      </c>
      <c r="H2824">
        <v>3</v>
      </c>
      <c r="I2824">
        <v>5</v>
      </c>
      <c r="J2824">
        <v>2</v>
      </c>
    </row>
    <row r="2825" spans="1:10" x14ac:dyDescent="0.25">
      <c r="A2825" t="s">
        <v>6852</v>
      </c>
      <c r="B2825">
        <v>673</v>
      </c>
      <c r="C2825">
        <v>-0.57602858464875906</v>
      </c>
      <c r="D2825">
        <v>-0.20344547178873276</v>
      </c>
      <c r="E2825">
        <v>0.69279448141618705</v>
      </c>
      <c r="F2825">
        <v>-1.2089599428930016</v>
      </c>
      <c r="G2825">
        <v>2</v>
      </c>
      <c r="H2825">
        <v>3</v>
      </c>
      <c r="I2825">
        <v>5</v>
      </c>
      <c r="J2825">
        <v>1</v>
      </c>
    </row>
    <row r="2826" spans="1:10" x14ac:dyDescent="0.25">
      <c r="A2826" t="s">
        <v>6853</v>
      </c>
      <c r="B2826">
        <v>499</v>
      </c>
      <c r="C2826">
        <v>-0.49426862660090914</v>
      </c>
      <c r="D2826">
        <v>0.22804013286422767</v>
      </c>
      <c r="E2826">
        <v>0.53960078294864888</v>
      </c>
      <c r="F2826">
        <v>-0.72673921677188946</v>
      </c>
      <c r="G2826">
        <v>2</v>
      </c>
      <c r="H2826">
        <v>4</v>
      </c>
      <c r="I2826">
        <v>4</v>
      </c>
      <c r="J2826">
        <v>2</v>
      </c>
    </row>
    <row r="2827" spans="1:10" x14ac:dyDescent="0.25">
      <c r="A2827" t="s">
        <v>6854</v>
      </c>
      <c r="B2827">
        <v>869</v>
      </c>
      <c r="C2827">
        <v>-1.9134540509031378E-2</v>
      </c>
      <c r="D2827">
        <v>1.3376513973448745E-2</v>
      </c>
      <c r="E2827">
        <v>1.5262322258121321</v>
      </c>
      <c r="F2827">
        <v>-0.39663101966581127</v>
      </c>
      <c r="G2827">
        <v>4</v>
      </c>
      <c r="H2827">
        <v>3</v>
      </c>
      <c r="I2827">
        <v>5</v>
      </c>
      <c r="J2827">
        <v>3</v>
      </c>
    </row>
    <row r="2828" spans="1:10" x14ac:dyDescent="0.25">
      <c r="A2828" t="s">
        <v>6855</v>
      </c>
      <c r="B2828">
        <v>499</v>
      </c>
      <c r="C2828">
        <v>0.6253422935794708</v>
      </c>
      <c r="D2828">
        <v>0.99428720218733779</v>
      </c>
      <c r="E2828">
        <v>1.0496109751270146</v>
      </c>
      <c r="F2828">
        <v>-0.78334183670848723</v>
      </c>
      <c r="G2828">
        <v>4</v>
      </c>
      <c r="H2828">
        <v>5</v>
      </c>
      <c r="I2828">
        <v>5</v>
      </c>
      <c r="J2828">
        <v>2</v>
      </c>
    </row>
    <row r="2829" spans="1:10" x14ac:dyDescent="0.25">
      <c r="A2829" t="s">
        <v>6856</v>
      </c>
      <c r="B2829">
        <v>561</v>
      </c>
      <c r="C2829">
        <v>-2.8056516849984586E-2</v>
      </c>
      <c r="D2829">
        <v>-0.19069532136509046</v>
      </c>
      <c r="E2829">
        <v>0.73945181099266688</v>
      </c>
      <c r="F2829">
        <v>-0.81691641107943125</v>
      </c>
      <c r="G2829">
        <v>3</v>
      </c>
      <c r="H2829">
        <v>3</v>
      </c>
      <c r="I2829">
        <v>5</v>
      </c>
      <c r="J2829">
        <v>2</v>
      </c>
    </row>
    <row r="2830" spans="1:10" x14ac:dyDescent="0.25">
      <c r="A2830" t="s">
        <v>6857</v>
      </c>
      <c r="B2830">
        <v>625</v>
      </c>
      <c r="C2830">
        <v>-0.46397786074117925</v>
      </c>
      <c r="D2830">
        <v>-8.7468667575500605E-2</v>
      </c>
      <c r="E2830">
        <v>0.26996438518470628</v>
      </c>
      <c r="F2830">
        <v>-1.2525639462714289</v>
      </c>
      <c r="G2830">
        <v>2</v>
      </c>
      <c r="H2830">
        <v>3</v>
      </c>
      <c r="I2830">
        <v>4</v>
      </c>
      <c r="J2830">
        <v>1</v>
      </c>
    </row>
    <row r="2831" spans="1:10" x14ac:dyDescent="0.25">
      <c r="A2831" t="s">
        <v>6858</v>
      </c>
      <c r="B2831">
        <v>733</v>
      </c>
      <c r="C2831">
        <v>-0.27159460364981913</v>
      </c>
      <c r="D2831">
        <v>1.2785008314589508E-2</v>
      </c>
      <c r="E2831">
        <v>1.8873013704638533</v>
      </c>
      <c r="F2831">
        <v>-1.2207417553879272</v>
      </c>
      <c r="G2831">
        <v>3</v>
      </c>
      <c r="H2831">
        <v>3</v>
      </c>
      <c r="I2831">
        <v>5</v>
      </c>
      <c r="J2831">
        <v>1</v>
      </c>
    </row>
    <row r="2832" spans="1:10" x14ac:dyDescent="0.25">
      <c r="A2832" t="s">
        <v>6859</v>
      </c>
      <c r="B2832">
        <v>321</v>
      </c>
      <c r="C2832">
        <v>-0.40223435442268907</v>
      </c>
      <c r="D2832">
        <v>-0.49670058350133223</v>
      </c>
      <c r="E2832">
        <v>0.67463141027662188</v>
      </c>
      <c r="F2832">
        <v>-1.0474945495287113</v>
      </c>
      <c r="G2832">
        <v>3</v>
      </c>
      <c r="H2832">
        <v>2</v>
      </c>
      <c r="I2832">
        <v>5</v>
      </c>
      <c r="J2832">
        <v>1</v>
      </c>
    </row>
    <row r="2833" spans="1:10" x14ac:dyDescent="0.25">
      <c r="A2833" t="s">
        <v>6860</v>
      </c>
      <c r="B2833">
        <v>885</v>
      </c>
      <c r="C2833">
        <v>0.59076252867299417</v>
      </c>
      <c r="D2833">
        <v>-0.16592701832678547</v>
      </c>
      <c r="E2833">
        <v>2.5968224235561834</v>
      </c>
      <c r="F2833">
        <v>-0.8546792324564636</v>
      </c>
      <c r="G2833">
        <v>4</v>
      </c>
      <c r="H2833">
        <v>3</v>
      </c>
      <c r="I2833">
        <v>5</v>
      </c>
      <c r="J2833">
        <v>2</v>
      </c>
    </row>
    <row r="2834" spans="1:10" x14ac:dyDescent="0.25">
      <c r="A2834" t="s">
        <v>6861</v>
      </c>
      <c r="B2834">
        <v>579</v>
      </c>
      <c r="C2834">
        <v>-0.32549105059820715</v>
      </c>
      <c r="D2834">
        <v>7.0366322535636266E-2</v>
      </c>
      <c r="E2834">
        <v>1.1245184548026592</v>
      </c>
      <c r="F2834">
        <v>-0.49757034941626532</v>
      </c>
      <c r="G2834">
        <v>3</v>
      </c>
      <c r="H2834">
        <v>4</v>
      </c>
      <c r="I2834">
        <v>5</v>
      </c>
      <c r="J2834">
        <v>2</v>
      </c>
    </row>
    <row r="2835" spans="1:10" x14ac:dyDescent="0.25">
      <c r="A2835" t="s">
        <v>6862</v>
      </c>
      <c r="B2835">
        <v>585</v>
      </c>
      <c r="C2835">
        <v>-0.48103062051049694</v>
      </c>
      <c r="D2835">
        <v>-0.58133924095351941</v>
      </c>
      <c r="E2835">
        <v>1.3045663865139785</v>
      </c>
      <c r="F2835">
        <v>-0.59780171408263105</v>
      </c>
      <c r="G2835">
        <v>2</v>
      </c>
      <c r="H2835">
        <v>2</v>
      </c>
      <c r="I2835">
        <v>5</v>
      </c>
      <c r="J2835">
        <v>2</v>
      </c>
    </row>
    <row r="2836" spans="1:10" x14ac:dyDescent="0.25">
      <c r="A2836" t="s">
        <v>6863</v>
      </c>
      <c r="B2836">
        <v>1700</v>
      </c>
      <c r="C2836">
        <v>7.1142470356877291E-2</v>
      </c>
      <c r="D2836">
        <v>0.13934963322301144</v>
      </c>
      <c r="E2836">
        <v>0.99062000380266035</v>
      </c>
      <c r="F2836">
        <v>-0.42153028459910935</v>
      </c>
      <c r="G2836">
        <v>4</v>
      </c>
      <c r="H2836">
        <v>4</v>
      </c>
      <c r="I2836">
        <v>5</v>
      </c>
      <c r="J2836">
        <v>3</v>
      </c>
    </row>
    <row r="2837" spans="1:10" x14ac:dyDescent="0.25">
      <c r="A2837" t="s">
        <v>6864</v>
      </c>
      <c r="B2837">
        <v>614</v>
      </c>
      <c r="C2837">
        <v>5.3830369490387581E-2</v>
      </c>
      <c r="D2837">
        <v>1.9362647495501744</v>
      </c>
      <c r="E2837">
        <v>0.56163467112108234</v>
      </c>
      <c r="F2837">
        <v>-0.75445505177357908</v>
      </c>
      <c r="G2837">
        <v>4</v>
      </c>
      <c r="H2837">
        <v>5</v>
      </c>
      <c r="I2837">
        <v>4</v>
      </c>
      <c r="J2837">
        <v>2</v>
      </c>
    </row>
    <row r="2838" spans="1:10" x14ac:dyDescent="0.25">
      <c r="A2838" t="s">
        <v>6865</v>
      </c>
      <c r="B2838">
        <v>549</v>
      </c>
      <c r="C2838">
        <v>0.23175800410021383</v>
      </c>
      <c r="D2838">
        <v>0.20056654387736014</v>
      </c>
      <c r="E2838">
        <v>0.41727633268857262</v>
      </c>
      <c r="F2838">
        <v>-0.54482632009741694</v>
      </c>
      <c r="G2838">
        <v>4</v>
      </c>
      <c r="H2838">
        <v>4</v>
      </c>
      <c r="I2838">
        <v>4</v>
      </c>
      <c r="J2838">
        <v>2</v>
      </c>
    </row>
    <row r="2839" spans="1:10" x14ac:dyDescent="0.25">
      <c r="A2839" t="s">
        <v>6866</v>
      </c>
      <c r="B2839">
        <v>640</v>
      </c>
      <c r="C2839">
        <v>0.82496866283263137</v>
      </c>
      <c r="D2839">
        <v>0.44458299782590854</v>
      </c>
      <c r="E2839">
        <v>-9.8721825309389027E-2</v>
      </c>
      <c r="F2839">
        <v>-0.26093297331915044</v>
      </c>
      <c r="G2839">
        <v>5</v>
      </c>
      <c r="H2839">
        <v>4</v>
      </c>
      <c r="I2839">
        <v>3</v>
      </c>
      <c r="J2839">
        <v>3</v>
      </c>
    </row>
    <row r="2840" spans="1:10" x14ac:dyDescent="0.25">
      <c r="A2840" t="s">
        <v>6867</v>
      </c>
      <c r="B2840">
        <v>429</v>
      </c>
      <c r="C2840">
        <v>2.3105095592279161</v>
      </c>
      <c r="D2840">
        <v>0.74254070473788436</v>
      </c>
      <c r="E2840">
        <v>-0.66019992505098757</v>
      </c>
      <c r="F2840">
        <v>-0.31586692137175831</v>
      </c>
      <c r="G2840">
        <v>5</v>
      </c>
      <c r="H2840">
        <v>5</v>
      </c>
      <c r="I2840">
        <v>2</v>
      </c>
      <c r="J2840">
        <v>3</v>
      </c>
    </row>
    <row r="2841" spans="1:10" x14ac:dyDescent="0.25">
      <c r="A2841" t="s">
        <v>6868</v>
      </c>
      <c r="B2841">
        <v>675</v>
      </c>
      <c r="C2841">
        <v>0.94346445410963886</v>
      </c>
      <c r="D2841">
        <v>0.39013762983675848</v>
      </c>
      <c r="E2841">
        <v>0.3843603622455537</v>
      </c>
      <c r="F2841">
        <v>-0.45942872296570769</v>
      </c>
      <c r="G2841">
        <v>5</v>
      </c>
      <c r="H2841">
        <v>4</v>
      </c>
      <c r="I2841">
        <v>4</v>
      </c>
      <c r="J2841">
        <v>3</v>
      </c>
    </row>
    <row r="2842" spans="1:10" x14ac:dyDescent="0.25">
      <c r="A2842" t="s">
        <v>6869</v>
      </c>
      <c r="B2842">
        <v>502</v>
      </c>
      <c r="C2842">
        <v>2.1725955760824665</v>
      </c>
      <c r="D2842">
        <v>2.1240615407404313</v>
      </c>
      <c r="E2842">
        <v>0.40049903942758047</v>
      </c>
      <c r="F2842">
        <v>-0.13486046662296897</v>
      </c>
      <c r="G2842">
        <v>5</v>
      </c>
      <c r="H2842">
        <v>5</v>
      </c>
      <c r="I2842">
        <v>4</v>
      </c>
      <c r="J2842">
        <v>3</v>
      </c>
    </row>
    <row r="2843" spans="1:10" x14ac:dyDescent="0.25">
      <c r="A2843" t="s">
        <v>6870</v>
      </c>
      <c r="B2843">
        <v>572</v>
      </c>
      <c r="C2843">
        <v>1.6845211885402915</v>
      </c>
      <c r="D2843">
        <v>1.9346673927828815</v>
      </c>
      <c r="E2843">
        <v>-0.75636119872314678</v>
      </c>
      <c r="F2843">
        <v>-0.40546452118738691</v>
      </c>
      <c r="G2843">
        <v>5</v>
      </c>
      <c r="H2843">
        <v>5</v>
      </c>
      <c r="I2843">
        <v>1</v>
      </c>
      <c r="J2843">
        <v>3</v>
      </c>
    </row>
    <row r="2844" spans="1:10" x14ac:dyDescent="0.25">
      <c r="A2844" t="s">
        <v>6871</v>
      </c>
      <c r="B2844">
        <v>510</v>
      </c>
      <c r="C2844">
        <v>1.5455293246030855</v>
      </c>
      <c r="D2844">
        <v>0.81950797996296998</v>
      </c>
      <c r="E2844">
        <v>-0.85383945506376968</v>
      </c>
      <c r="F2844">
        <v>-0.70481890554527671</v>
      </c>
      <c r="G2844">
        <v>5</v>
      </c>
      <c r="H2844">
        <v>5</v>
      </c>
      <c r="I2844">
        <v>1</v>
      </c>
      <c r="J2844">
        <v>2</v>
      </c>
    </row>
    <row r="2845" spans="1:10" x14ac:dyDescent="0.25">
      <c r="A2845" t="s">
        <v>6872</v>
      </c>
      <c r="B2845">
        <v>447</v>
      </c>
      <c r="C2845">
        <v>0.10801290222528276</v>
      </c>
      <c r="D2845">
        <v>1.4107964901240002</v>
      </c>
      <c r="E2845">
        <v>-0.23106458676202998</v>
      </c>
      <c r="F2845">
        <v>-0.39027871743781034</v>
      </c>
      <c r="G2845">
        <v>4</v>
      </c>
      <c r="H2845">
        <v>5</v>
      </c>
      <c r="I2845">
        <v>3</v>
      </c>
      <c r="J2845">
        <v>3</v>
      </c>
    </row>
    <row r="2846" spans="1:10" x14ac:dyDescent="0.25">
      <c r="A2846" t="s">
        <v>6873</v>
      </c>
      <c r="B2846">
        <v>496</v>
      </c>
      <c r="C2846">
        <v>0.76244362168441071</v>
      </c>
      <c r="D2846">
        <v>0.2103669728340902</v>
      </c>
      <c r="E2846">
        <v>0.43154590501251278</v>
      </c>
      <c r="F2846">
        <v>-0.72791060034343535</v>
      </c>
      <c r="G2846">
        <v>4</v>
      </c>
      <c r="H2846">
        <v>4</v>
      </c>
      <c r="I2846">
        <v>4</v>
      </c>
      <c r="J2846">
        <v>2</v>
      </c>
    </row>
    <row r="2847" spans="1:10" x14ac:dyDescent="0.25">
      <c r="A2847" t="s">
        <v>6874</v>
      </c>
      <c r="B2847">
        <v>345</v>
      </c>
      <c r="C2847">
        <v>0.27894122159213219</v>
      </c>
      <c r="D2847">
        <v>0.618340801792582</v>
      </c>
      <c r="E2847">
        <v>1.549567429865862E-2</v>
      </c>
      <c r="F2847">
        <v>-0.80919636003054707</v>
      </c>
      <c r="G2847">
        <v>4</v>
      </c>
      <c r="H2847">
        <v>4</v>
      </c>
      <c r="I2847">
        <v>3</v>
      </c>
      <c r="J2847">
        <v>2</v>
      </c>
    </row>
    <row r="2848" spans="1:10" x14ac:dyDescent="0.25">
      <c r="A2848" t="s">
        <v>6875</v>
      </c>
      <c r="B2848">
        <v>373</v>
      </c>
      <c r="C2848">
        <v>0.24199914448415114</v>
      </c>
      <c r="D2848">
        <v>0.61673524460307194</v>
      </c>
      <c r="E2848">
        <v>-0.7365491621464203</v>
      </c>
      <c r="F2848">
        <v>-1.6354906764974524</v>
      </c>
      <c r="G2848">
        <v>4</v>
      </c>
      <c r="H2848">
        <v>4</v>
      </c>
      <c r="I2848">
        <v>1</v>
      </c>
      <c r="J2848">
        <v>1</v>
      </c>
    </row>
    <row r="2849" spans="1:10" x14ac:dyDescent="0.25">
      <c r="A2849" t="s">
        <v>6876</v>
      </c>
      <c r="B2849">
        <v>406</v>
      </c>
      <c r="C2849">
        <v>0.64720752528171066</v>
      </c>
      <c r="D2849">
        <v>0.38386345135619454</v>
      </c>
      <c r="E2849">
        <v>0.1360622147603375</v>
      </c>
      <c r="F2849">
        <v>5.5045847267371134E-2</v>
      </c>
      <c r="G2849">
        <v>4</v>
      </c>
      <c r="H2849">
        <v>4</v>
      </c>
      <c r="I2849">
        <v>4</v>
      </c>
      <c r="J2849">
        <v>4</v>
      </c>
    </row>
    <row r="2850" spans="1:10" x14ac:dyDescent="0.25">
      <c r="A2850" t="s">
        <v>6877</v>
      </c>
      <c r="B2850">
        <v>805</v>
      </c>
      <c r="C2850">
        <v>0.23480206562812134</v>
      </c>
      <c r="D2850">
        <v>1.036075447755441</v>
      </c>
      <c r="E2850">
        <v>-0.33784420908005147</v>
      </c>
      <c r="F2850">
        <v>-0.43622112233644017</v>
      </c>
      <c r="G2850">
        <v>4</v>
      </c>
      <c r="H2850">
        <v>5</v>
      </c>
      <c r="I2850">
        <v>2</v>
      </c>
      <c r="J2850">
        <v>3</v>
      </c>
    </row>
    <row r="2851" spans="1:10" x14ac:dyDescent="0.25">
      <c r="A2851" t="s">
        <v>6878</v>
      </c>
      <c r="B2851">
        <v>566</v>
      </c>
      <c r="C2851">
        <v>9.4741010608459741E-2</v>
      </c>
      <c r="D2851">
        <v>1.777821166853865E-2</v>
      </c>
      <c r="E2851">
        <v>0.79750616630496496</v>
      </c>
      <c r="F2851">
        <v>-0.58766918386358202</v>
      </c>
      <c r="G2851">
        <v>4</v>
      </c>
      <c r="H2851">
        <v>3</v>
      </c>
      <c r="I2851">
        <v>5</v>
      </c>
      <c r="J2851">
        <v>2</v>
      </c>
    </row>
    <row r="2852" spans="1:10" x14ac:dyDescent="0.25">
      <c r="A2852" t="s">
        <v>6879</v>
      </c>
      <c r="B2852">
        <v>779</v>
      </c>
      <c r="C2852">
        <v>0.48775267729601779</v>
      </c>
      <c r="D2852">
        <v>1.0740393151820247</v>
      </c>
      <c r="E2852">
        <v>0.30329516729994499</v>
      </c>
      <c r="F2852">
        <v>-0.77415376977282824</v>
      </c>
      <c r="G2852">
        <v>4</v>
      </c>
      <c r="H2852">
        <v>5</v>
      </c>
      <c r="I2852">
        <v>4</v>
      </c>
      <c r="J2852">
        <v>2</v>
      </c>
    </row>
    <row r="2853" spans="1:10" x14ac:dyDescent="0.25">
      <c r="A2853" t="s">
        <v>6880</v>
      </c>
      <c r="B2853">
        <v>1083</v>
      </c>
      <c r="C2853">
        <v>2.1944403714246978</v>
      </c>
      <c r="D2853">
        <v>1.4137471122636645</v>
      </c>
      <c r="E2853">
        <v>3.9031983299603588</v>
      </c>
      <c r="F2853">
        <v>-0.67534567471383733</v>
      </c>
      <c r="G2853">
        <v>5</v>
      </c>
      <c r="H2853">
        <v>5</v>
      </c>
      <c r="I2853">
        <v>5</v>
      </c>
      <c r="J2853">
        <v>2</v>
      </c>
    </row>
    <row r="2854" spans="1:10" x14ac:dyDescent="0.25">
      <c r="A2854" t="s">
        <v>6881</v>
      </c>
      <c r="B2854">
        <v>517</v>
      </c>
      <c r="C2854">
        <v>1.6371599343629719</v>
      </c>
      <c r="D2854">
        <v>1.3224518000857506</v>
      </c>
      <c r="E2854">
        <v>-0.3287278045365839</v>
      </c>
      <c r="F2854">
        <v>-0.16212479184011805</v>
      </c>
      <c r="G2854">
        <v>5</v>
      </c>
      <c r="H2854">
        <v>5</v>
      </c>
      <c r="I2854">
        <v>2</v>
      </c>
      <c r="J2854">
        <v>3</v>
      </c>
    </row>
    <row r="2855" spans="1:10" x14ac:dyDescent="0.25">
      <c r="A2855" t="s">
        <v>6882</v>
      </c>
      <c r="B2855">
        <v>365</v>
      </c>
      <c r="C2855">
        <v>-0.45051577654950281</v>
      </c>
      <c r="D2855">
        <v>-0.91954470495561813</v>
      </c>
      <c r="E2855">
        <v>0.42698247836794967</v>
      </c>
      <c r="F2855">
        <v>-1.071284425089734</v>
      </c>
      <c r="G2855">
        <v>3</v>
      </c>
      <c r="H2855">
        <v>1</v>
      </c>
      <c r="I2855">
        <v>4</v>
      </c>
      <c r="J2855">
        <v>1</v>
      </c>
    </row>
    <row r="2856" spans="1:10" x14ac:dyDescent="0.25">
      <c r="A2856" t="s">
        <v>6883</v>
      </c>
      <c r="B2856">
        <v>438</v>
      </c>
      <c r="C2856">
        <v>-2.2583943183642749E-2</v>
      </c>
      <c r="D2856">
        <v>-0.29679260943530128</v>
      </c>
      <c r="E2856">
        <v>3.0263457802335886E-2</v>
      </c>
      <c r="F2856">
        <v>-1.077507420800657</v>
      </c>
      <c r="G2856">
        <v>4</v>
      </c>
      <c r="H2856">
        <v>3</v>
      </c>
      <c r="I2856">
        <v>3</v>
      </c>
      <c r="J2856">
        <v>1</v>
      </c>
    </row>
    <row r="2857" spans="1:10" x14ac:dyDescent="0.25">
      <c r="A2857" t="s">
        <v>6884</v>
      </c>
      <c r="B2857">
        <v>524</v>
      </c>
      <c r="C2857">
        <v>0.34862165087566743</v>
      </c>
      <c r="D2857">
        <v>-0.30693710231823662</v>
      </c>
      <c r="E2857">
        <v>-1.171302440981363E-2</v>
      </c>
      <c r="F2857">
        <v>-0.67083228717957444</v>
      </c>
      <c r="G2857">
        <v>4</v>
      </c>
      <c r="H2857">
        <v>3</v>
      </c>
      <c r="I2857">
        <v>3</v>
      </c>
      <c r="J2857">
        <v>2</v>
      </c>
    </row>
    <row r="2858" spans="1:10" x14ac:dyDescent="0.25">
      <c r="A2858" t="s">
        <v>6885</v>
      </c>
      <c r="B2858">
        <v>552</v>
      </c>
      <c r="C2858">
        <v>1.7538037046479797</v>
      </c>
      <c r="D2858">
        <v>0.16022670438636996</v>
      </c>
      <c r="E2858">
        <v>0.87295745748614517</v>
      </c>
      <c r="F2858">
        <v>-0.18652695513990017</v>
      </c>
      <c r="G2858">
        <v>5</v>
      </c>
      <c r="H2858">
        <v>4</v>
      </c>
      <c r="I2858">
        <v>5</v>
      </c>
      <c r="J2858">
        <v>3</v>
      </c>
    </row>
    <row r="2859" spans="1:10" x14ac:dyDescent="0.25">
      <c r="A2859" t="s">
        <v>6886</v>
      </c>
      <c r="B2859">
        <v>475</v>
      </c>
      <c r="C2859">
        <v>1.3222194520111299</v>
      </c>
      <c r="D2859">
        <v>0.41816052079445581</v>
      </c>
      <c r="E2859">
        <v>-0.71950649186499549</v>
      </c>
      <c r="F2859">
        <v>-0.28000075109275091</v>
      </c>
      <c r="G2859">
        <v>5</v>
      </c>
      <c r="H2859">
        <v>4</v>
      </c>
      <c r="I2859">
        <v>1</v>
      </c>
      <c r="J2859">
        <v>3</v>
      </c>
    </row>
    <row r="2860" spans="1:10" x14ac:dyDescent="0.25">
      <c r="A2860" t="s">
        <v>6887</v>
      </c>
      <c r="B2860">
        <v>703</v>
      </c>
      <c r="C2860">
        <v>2.6114009644428937</v>
      </c>
      <c r="D2860">
        <v>1.7554719555486908</v>
      </c>
      <c r="E2860">
        <v>-0.73456240767309688</v>
      </c>
      <c r="F2860">
        <v>0.55179434914716707</v>
      </c>
      <c r="G2860">
        <v>5</v>
      </c>
      <c r="H2860">
        <v>5</v>
      </c>
      <c r="I2860">
        <v>1</v>
      </c>
      <c r="J2860">
        <v>4</v>
      </c>
    </row>
    <row r="2861" spans="1:10" x14ac:dyDescent="0.25">
      <c r="A2861" t="s">
        <v>6888</v>
      </c>
      <c r="B2861">
        <v>619</v>
      </c>
      <c r="C2861">
        <v>2.6512984486635469</v>
      </c>
      <c r="D2861">
        <v>2.9004473860126669</v>
      </c>
      <c r="E2861">
        <v>0.25304927510490838</v>
      </c>
      <c r="F2861">
        <v>0.86043030714790292</v>
      </c>
      <c r="G2861">
        <v>5</v>
      </c>
      <c r="H2861">
        <v>5</v>
      </c>
      <c r="I2861">
        <v>4</v>
      </c>
      <c r="J2861">
        <v>4</v>
      </c>
    </row>
    <row r="2862" spans="1:10" x14ac:dyDescent="0.25">
      <c r="A2862" t="s">
        <v>6889</v>
      </c>
      <c r="B2862">
        <v>490</v>
      </c>
      <c r="C2862">
        <v>0.59354998969861472</v>
      </c>
      <c r="D2862">
        <v>1.7152613066718565</v>
      </c>
      <c r="E2862">
        <v>-0.65082271902921407</v>
      </c>
      <c r="F2862">
        <v>-0.21964133371977532</v>
      </c>
      <c r="G2862">
        <v>4</v>
      </c>
      <c r="H2862">
        <v>5</v>
      </c>
      <c r="I2862">
        <v>2</v>
      </c>
      <c r="J2862">
        <v>3</v>
      </c>
    </row>
    <row r="2863" spans="1:10" x14ac:dyDescent="0.25">
      <c r="A2863" t="s">
        <v>6890</v>
      </c>
      <c r="B2863">
        <v>511</v>
      </c>
      <c r="C2863">
        <v>0.37941290053796228</v>
      </c>
      <c r="D2863">
        <v>1.1882003554787006</v>
      </c>
      <c r="E2863">
        <v>-0.32647370292292194</v>
      </c>
      <c r="F2863">
        <v>-0.55851347931410689</v>
      </c>
      <c r="G2863">
        <v>4</v>
      </c>
      <c r="H2863">
        <v>5</v>
      </c>
      <c r="I2863">
        <v>2</v>
      </c>
      <c r="J2863">
        <v>2</v>
      </c>
    </row>
    <row r="2864" spans="1:10" x14ac:dyDescent="0.25">
      <c r="A2864" t="s">
        <v>6891</v>
      </c>
      <c r="B2864">
        <v>392</v>
      </c>
      <c r="C2864">
        <v>0.22192370048832685</v>
      </c>
      <c r="D2864">
        <v>-0.29051876465614807</v>
      </c>
      <c r="E2864">
        <v>0.11697533921772973</v>
      </c>
      <c r="F2864">
        <v>-0.59423385478833313</v>
      </c>
      <c r="G2864">
        <v>4</v>
      </c>
      <c r="H2864">
        <v>3</v>
      </c>
      <c r="I2864">
        <v>4</v>
      </c>
      <c r="J2864">
        <v>2</v>
      </c>
    </row>
    <row r="2865" spans="1:10" x14ac:dyDescent="0.25">
      <c r="A2865" t="s">
        <v>6892</v>
      </c>
      <c r="B2865">
        <v>586</v>
      </c>
      <c r="C2865">
        <v>1.0168817206445402</v>
      </c>
      <c r="D2865">
        <v>0.55575629845430474</v>
      </c>
      <c r="E2865">
        <v>0.70278921572170561</v>
      </c>
      <c r="F2865">
        <v>-1.0266619799848706</v>
      </c>
      <c r="G2865">
        <v>5</v>
      </c>
      <c r="H2865">
        <v>4</v>
      </c>
      <c r="I2865">
        <v>5</v>
      </c>
      <c r="J2865">
        <v>1</v>
      </c>
    </row>
    <row r="2866" spans="1:10" x14ac:dyDescent="0.25">
      <c r="A2866" t="s">
        <v>6893</v>
      </c>
      <c r="B2866">
        <v>331</v>
      </c>
      <c r="C2866">
        <v>2.0460683200996712</v>
      </c>
      <c r="D2866">
        <v>0.92082566807386679</v>
      </c>
      <c r="E2866">
        <v>3.774489039029159</v>
      </c>
      <c r="F2866">
        <v>-0.12093593823085114</v>
      </c>
      <c r="G2866">
        <v>5</v>
      </c>
      <c r="H2866">
        <v>5</v>
      </c>
      <c r="I2866">
        <v>5</v>
      </c>
      <c r="J2866">
        <v>3</v>
      </c>
    </row>
    <row r="2867" spans="1:10" x14ac:dyDescent="0.25">
      <c r="A2867" t="s">
        <v>6894</v>
      </c>
      <c r="B2867">
        <v>548</v>
      </c>
      <c r="C2867">
        <v>0.37502209583229779</v>
      </c>
      <c r="D2867">
        <v>1.5194924677858739</v>
      </c>
      <c r="E2867">
        <v>0.16625458162113646</v>
      </c>
      <c r="F2867">
        <v>-0.51075935453451649</v>
      </c>
      <c r="G2867">
        <v>4</v>
      </c>
      <c r="H2867">
        <v>5</v>
      </c>
      <c r="I2867">
        <v>4</v>
      </c>
      <c r="J2867">
        <v>2</v>
      </c>
    </row>
    <row r="2868" spans="1:10" x14ac:dyDescent="0.25">
      <c r="A2868" t="s">
        <v>6895</v>
      </c>
      <c r="B2868">
        <v>657</v>
      </c>
      <c r="C2868">
        <v>0.13939781313972427</v>
      </c>
      <c r="D2868">
        <v>0.71394402007601376</v>
      </c>
      <c r="E2868">
        <v>-0.55152588795480184</v>
      </c>
      <c r="F2868">
        <v>-0.67612790596318917</v>
      </c>
      <c r="G2868">
        <v>4</v>
      </c>
      <c r="H2868">
        <v>5</v>
      </c>
      <c r="I2868">
        <v>2</v>
      </c>
      <c r="J2868">
        <v>2</v>
      </c>
    </row>
    <row r="2869" spans="1:10" x14ac:dyDescent="0.25">
      <c r="A2869" t="s">
        <v>6896</v>
      </c>
      <c r="B2869">
        <v>589</v>
      </c>
      <c r="C2869">
        <v>0.70165171598847875</v>
      </c>
      <c r="D2869">
        <v>0.8131924345410293</v>
      </c>
      <c r="E2869">
        <v>0.26366067211155853</v>
      </c>
      <c r="F2869">
        <v>-0.8041738657685189</v>
      </c>
      <c r="G2869">
        <v>4</v>
      </c>
      <c r="H2869">
        <v>5</v>
      </c>
      <c r="I2869">
        <v>4</v>
      </c>
      <c r="J2869">
        <v>2</v>
      </c>
    </row>
    <row r="2870" spans="1:10" x14ac:dyDescent="0.25">
      <c r="A2870" t="s">
        <v>6897</v>
      </c>
      <c r="B2870">
        <v>626</v>
      </c>
      <c r="C2870">
        <v>0.36167124170115961</v>
      </c>
      <c r="D2870">
        <v>1.9886893969568749</v>
      </c>
      <c r="E2870">
        <v>-0.66733838649665445</v>
      </c>
      <c r="F2870">
        <v>-0.61778123370315863</v>
      </c>
      <c r="G2870">
        <v>4</v>
      </c>
      <c r="H2870">
        <v>5</v>
      </c>
      <c r="I2870">
        <v>2</v>
      </c>
      <c r="J2870">
        <v>2</v>
      </c>
    </row>
    <row r="2871" spans="1:10" x14ac:dyDescent="0.25">
      <c r="A2871" t="s">
        <v>6898</v>
      </c>
      <c r="B2871">
        <v>541</v>
      </c>
      <c r="C2871">
        <v>0.3184868665039236</v>
      </c>
      <c r="D2871">
        <v>1.7709409462323753</v>
      </c>
      <c r="E2871">
        <v>-0.71571213005115708</v>
      </c>
      <c r="F2871">
        <v>-0.99906190677622808</v>
      </c>
      <c r="G2871">
        <v>4</v>
      </c>
      <c r="H2871">
        <v>5</v>
      </c>
      <c r="I2871">
        <v>2</v>
      </c>
      <c r="J2871">
        <v>1</v>
      </c>
    </row>
    <row r="2872" spans="1:10" x14ac:dyDescent="0.25">
      <c r="A2872" t="s">
        <v>6899</v>
      </c>
      <c r="B2872">
        <v>432</v>
      </c>
      <c r="C2872">
        <v>1.2889278508792483</v>
      </c>
      <c r="D2872">
        <v>0.79255934939247341</v>
      </c>
      <c r="E2872">
        <v>-0.88350850898333655</v>
      </c>
      <c r="F2872">
        <v>-0.95883008545561133</v>
      </c>
      <c r="G2872">
        <v>5</v>
      </c>
      <c r="H2872">
        <v>5</v>
      </c>
      <c r="I2872">
        <v>1</v>
      </c>
      <c r="J2872">
        <v>1</v>
      </c>
    </row>
    <row r="2873" spans="1:10" x14ac:dyDescent="0.25">
      <c r="A2873" t="s">
        <v>6900</v>
      </c>
      <c r="B2873">
        <v>506</v>
      </c>
      <c r="C2873">
        <v>2.3074493502839442</v>
      </c>
      <c r="D2873">
        <v>2.3007753447519446</v>
      </c>
      <c r="E2873">
        <v>1.3118821076654466</v>
      </c>
      <c r="F2873">
        <v>-0.83024412956493898</v>
      </c>
      <c r="G2873">
        <v>5</v>
      </c>
      <c r="H2873">
        <v>5</v>
      </c>
      <c r="I2873">
        <v>5</v>
      </c>
      <c r="J2873">
        <v>2</v>
      </c>
    </row>
    <row r="2874" spans="1:10" x14ac:dyDescent="0.25">
      <c r="A2874" t="s">
        <v>6901</v>
      </c>
      <c r="B2874">
        <v>627</v>
      </c>
      <c r="C2874">
        <v>1.3130219234313931</v>
      </c>
      <c r="D2874">
        <v>0.53426238906306278</v>
      </c>
      <c r="E2874">
        <v>0.22684966408093768</v>
      </c>
      <c r="F2874">
        <v>-5.6956324968964064E-2</v>
      </c>
      <c r="G2874">
        <v>5</v>
      </c>
      <c r="H2874">
        <v>4</v>
      </c>
      <c r="I2874">
        <v>4</v>
      </c>
      <c r="J2874">
        <v>3</v>
      </c>
    </row>
    <row r="2875" spans="1:10" x14ac:dyDescent="0.25">
      <c r="A2875" t="s">
        <v>6902</v>
      </c>
      <c r="B2875">
        <v>382</v>
      </c>
      <c r="C2875">
        <v>0.73003705196400981</v>
      </c>
      <c r="D2875">
        <v>0.84601461564748515</v>
      </c>
      <c r="E2875">
        <v>-0.54420177498160571</v>
      </c>
      <c r="F2875">
        <v>-1.0213560110395794</v>
      </c>
      <c r="G2875">
        <v>4</v>
      </c>
      <c r="H2875">
        <v>5</v>
      </c>
      <c r="I2875">
        <v>2</v>
      </c>
      <c r="J2875">
        <v>1</v>
      </c>
    </row>
    <row r="2876" spans="1:10" x14ac:dyDescent="0.25">
      <c r="A2876" t="s">
        <v>6903</v>
      </c>
      <c r="B2876">
        <v>559</v>
      </c>
      <c r="C2876">
        <v>0.13327179573742973</v>
      </c>
      <c r="D2876">
        <v>0.35511775119049827</v>
      </c>
      <c r="E2876">
        <v>0.77125789003429457</v>
      </c>
      <c r="F2876">
        <v>-0.66097278772096313</v>
      </c>
      <c r="G2876">
        <v>4</v>
      </c>
      <c r="H2876">
        <v>4</v>
      </c>
      <c r="I2876">
        <v>5</v>
      </c>
      <c r="J2876">
        <v>2</v>
      </c>
    </row>
    <row r="2877" spans="1:10" x14ac:dyDescent="0.25">
      <c r="A2877" t="s">
        <v>6904</v>
      </c>
      <c r="B2877">
        <v>548</v>
      </c>
      <c r="C2877">
        <v>-4.7394466103248017E-2</v>
      </c>
      <c r="D2877">
        <v>0.25853938979956903</v>
      </c>
      <c r="E2877">
        <v>-9.6452109924612228E-2</v>
      </c>
      <c r="F2877">
        <v>-0.68617536887166364</v>
      </c>
      <c r="G2877">
        <v>3</v>
      </c>
      <c r="H2877">
        <v>4</v>
      </c>
      <c r="I2877">
        <v>3</v>
      </c>
      <c r="J2877">
        <v>2</v>
      </c>
    </row>
    <row r="2878" spans="1:10" x14ac:dyDescent="0.25">
      <c r="A2878" t="s">
        <v>6905</v>
      </c>
      <c r="B2878">
        <v>417</v>
      </c>
      <c r="C2878">
        <v>0.45606301558178641</v>
      </c>
      <c r="D2878">
        <v>0.54719078913141705</v>
      </c>
      <c r="E2878">
        <v>-2.8417830812569506E-2</v>
      </c>
      <c r="F2878">
        <v>-0.81527648443306511</v>
      </c>
      <c r="G2878">
        <v>4</v>
      </c>
      <c r="H2878">
        <v>4</v>
      </c>
      <c r="I2878">
        <v>3</v>
      </c>
      <c r="J2878">
        <v>2</v>
      </c>
    </row>
    <row r="2879" spans="1:10" x14ac:dyDescent="0.25">
      <c r="A2879" t="s">
        <v>6906</v>
      </c>
      <c r="B2879">
        <v>422</v>
      </c>
      <c r="C2879">
        <v>0.40350559218431037</v>
      </c>
      <c r="D2879">
        <v>-0.29298034931453332</v>
      </c>
      <c r="E2879">
        <v>1.5851780546440632E-2</v>
      </c>
      <c r="F2879">
        <v>-0.7080397040019869</v>
      </c>
      <c r="G2879">
        <v>4</v>
      </c>
      <c r="H2879">
        <v>3</v>
      </c>
      <c r="I2879">
        <v>3</v>
      </c>
      <c r="J2879">
        <v>2</v>
      </c>
    </row>
    <row r="2880" spans="1:10" x14ac:dyDescent="0.25">
      <c r="A2880" t="s">
        <v>6907</v>
      </c>
      <c r="B2880">
        <v>539</v>
      </c>
      <c r="C2880">
        <v>0.66335099618754434</v>
      </c>
      <c r="D2880">
        <v>0.65945023799473967</v>
      </c>
      <c r="E2880">
        <v>0.67528871465471463</v>
      </c>
      <c r="F2880">
        <v>-0.1552630524555646</v>
      </c>
      <c r="G2880">
        <v>4</v>
      </c>
      <c r="H2880">
        <v>4</v>
      </c>
      <c r="I2880">
        <v>5</v>
      </c>
      <c r="J2880">
        <v>3</v>
      </c>
    </row>
    <row r="2881" spans="1:10" x14ac:dyDescent="0.25">
      <c r="A2881" t="s">
        <v>6908</v>
      </c>
      <c r="B2881">
        <v>389</v>
      </c>
      <c r="C2881">
        <v>0.51638908901504688</v>
      </c>
      <c r="D2881">
        <v>0.41451335228670094</v>
      </c>
      <c r="E2881">
        <v>-0.50165131313762812</v>
      </c>
      <c r="F2881">
        <v>-0.44243287076885296</v>
      </c>
      <c r="G2881">
        <v>4</v>
      </c>
      <c r="H2881">
        <v>4</v>
      </c>
      <c r="I2881">
        <v>2</v>
      </c>
      <c r="J2881">
        <v>3</v>
      </c>
    </row>
    <row r="2882" spans="1:10" x14ac:dyDescent="0.25">
      <c r="A2882" t="s">
        <v>6909</v>
      </c>
      <c r="B2882">
        <v>585</v>
      </c>
      <c r="C2882">
        <v>0.73050627866652995</v>
      </c>
      <c r="D2882">
        <v>0.39482460334311525</v>
      </c>
      <c r="E2882">
        <v>0.76476135188965289</v>
      </c>
      <c r="F2882">
        <v>-0.81038079417382891</v>
      </c>
      <c r="G2882">
        <v>4</v>
      </c>
      <c r="H2882">
        <v>4</v>
      </c>
      <c r="I2882">
        <v>5</v>
      </c>
      <c r="J2882">
        <v>2</v>
      </c>
    </row>
    <row r="2883" spans="1:10" x14ac:dyDescent="0.25">
      <c r="A2883" t="s">
        <v>6910</v>
      </c>
      <c r="B2883">
        <v>520</v>
      </c>
      <c r="C2883">
        <v>0.13830463503182744</v>
      </c>
      <c r="D2883">
        <v>0.27440003709862265</v>
      </c>
      <c r="E2883">
        <v>0.45849373623555162</v>
      </c>
      <c r="F2883">
        <v>-0.7865919990523752</v>
      </c>
      <c r="G2883">
        <v>4</v>
      </c>
      <c r="H2883">
        <v>4</v>
      </c>
      <c r="I2883">
        <v>4</v>
      </c>
      <c r="J2883">
        <v>2</v>
      </c>
    </row>
    <row r="2884" spans="1:10" x14ac:dyDescent="0.25">
      <c r="A2884" t="s">
        <v>6911</v>
      </c>
      <c r="B2884">
        <v>592</v>
      </c>
      <c r="C2884">
        <v>-0.12706264371179166</v>
      </c>
      <c r="D2884">
        <v>2.2229685284884959</v>
      </c>
      <c r="E2884">
        <v>-0.36773940237895386</v>
      </c>
      <c r="F2884">
        <v>0.20158744289262825</v>
      </c>
      <c r="G2884">
        <v>3</v>
      </c>
      <c r="H2884">
        <v>5</v>
      </c>
      <c r="I2884">
        <v>2</v>
      </c>
      <c r="J2884">
        <v>4</v>
      </c>
    </row>
    <row r="2885" spans="1:10" x14ac:dyDescent="0.25">
      <c r="A2885" t="s">
        <v>6912</v>
      </c>
      <c r="B2885">
        <v>432</v>
      </c>
      <c r="C2885">
        <v>0.46964984174449109</v>
      </c>
      <c r="D2885">
        <v>2.9554783735810677</v>
      </c>
      <c r="E2885">
        <v>-0.74781307383510187</v>
      </c>
      <c r="F2885">
        <v>-0.14077077060761906</v>
      </c>
      <c r="G2885">
        <v>4</v>
      </c>
      <c r="H2885">
        <v>5</v>
      </c>
      <c r="I2885">
        <v>1</v>
      </c>
      <c r="J2885">
        <v>3</v>
      </c>
    </row>
    <row r="2886" spans="1:10" x14ac:dyDescent="0.25">
      <c r="A2886" t="s">
        <v>6913</v>
      </c>
      <c r="B2886">
        <v>495</v>
      </c>
      <c r="C2886">
        <v>-8.775681902722203E-2</v>
      </c>
      <c r="D2886">
        <v>3.6789871472293359E-2</v>
      </c>
      <c r="E2886">
        <v>0.84898415604839905</v>
      </c>
      <c r="F2886">
        <v>-0.97602432322371013</v>
      </c>
      <c r="G2886">
        <v>3</v>
      </c>
      <c r="H2886">
        <v>4</v>
      </c>
      <c r="I2886">
        <v>5</v>
      </c>
      <c r="J2886">
        <v>1</v>
      </c>
    </row>
    <row r="2887" spans="1:10" x14ac:dyDescent="0.25">
      <c r="A2887" t="s">
        <v>6914</v>
      </c>
      <c r="B2887">
        <v>543</v>
      </c>
      <c r="C2887">
        <v>0.5772618415406352</v>
      </c>
      <c r="D2887">
        <v>0.16265319716186954</v>
      </c>
      <c r="E2887">
        <v>0.141655911789801</v>
      </c>
      <c r="F2887">
        <v>-0.6415518742530244</v>
      </c>
      <c r="G2887">
        <v>4</v>
      </c>
      <c r="H2887">
        <v>4</v>
      </c>
      <c r="I2887">
        <v>4</v>
      </c>
      <c r="J2887">
        <v>2</v>
      </c>
    </row>
    <row r="2888" spans="1:10" x14ac:dyDescent="0.25">
      <c r="A2888" t="s">
        <v>6915</v>
      </c>
      <c r="B2888">
        <v>412</v>
      </c>
      <c r="C2888">
        <v>0.12804085381680505</v>
      </c>
      <c r="D2888">
        <v>1.2537495741665161</v>
      </c>
      <c r="E2888">
        <v>0.17695072237232354</v>
      </c>
      <c r="F2888">
        <v>-0.57536676724804603</v>
      </c>
      <c r="G2888">
        <v>4</v>
      </c>
      <c r="H2888">
        <v>5</v>
      </c>
      <c r="I2888">
        <v>4</v>
      </c>
      <c r="J2888">
        <v>2</v>
      </c>
    </row>
    <row r="2889" spans="1:10" x14ac:dyDescent="0.25">
      <c r="A2889" t="s">
        <v>6916</v>
      </c>
      <c r="B2889">
        <v>385</v>
      </c>
      <c r="C2889">
        <v>7.6582505306035886E-2</v>
      </c>
      <c r="D2889">
        <v>-0.11280436023848016</v>
      </c>
      <c r="E2889">
        <v>0.74526958829112355</v>
      </c>
      <c r="F2889">
        <v>-0.67094539536120612</v>
      </c>
      <c r="G2889">
        <v>4</v>
      </c>
      <c r="H2889">
        <v>3</v>
      </c>
      <c r="I2889">
        <v>5</v>
      </c>
      <c r="J2889">
        <v>2</v>
      </c>
    </row>
    <row r="2890" spans="1:10" x14ac:dyDescent="0.25">
      <c r="A2890" t="s">
        <v>6917</v>
      </c>
      <c r="B2890">
        <v>662</v>
      </c>
      <c r="C2890">
        <v>-0.37958948424612915</v>
      </c>
      <c r="D2890">
        <v>-0.56871438305926825</v>
      </c>
      <c r="E2890">
        <v>0.23162493447276999</v>
      </c>
      <c r="F2890">
        <v>-0.5164129681845171</v>
      </c>
      <c r="G2890">
        <v>3</v>
      </c>
      <c r="H2890">
        <v>2</v>
      </c>
      <c r="I2890">
        <v>4</v>
      </c>
      <c r="J2890">
        <v>2</v>
      </c>
    </row>
    <row r="2891" spans="1:10" x14ac:dyDescent="0.25">
      <c r="A2891" t="s">
        <v>6918</v>
      </c>
      <c r="B2891">
        <v>333</v>
      </c>
      <c r="C2891">
        <v>-0.58469533143566799</v>
      </c>
      <c r="D2891">
        <v>-0.11625874048470712</v>
      </c>
      <c r="E2891">
        <v>0.47601349817184091</v>
      </c>
      <c r="F2891">
        <v>-0.44268924683526345</v>
      </c>
      <c r="G2891">
        <v>2</v>
      </c>
      <c r="H2891">
        <v>3</v>
      </c>
      <c r="I2891">
        <v>4</v>
      </c>
      <c r="J2891">
        <v>3</v>
      </c>
    </row>
    <row r="2892" spans="1:10" x14ac:dyDescent="0.25">
      <c r="A2892" t="s">
        <v>6919</v>
      </c>
      <c r="B2892">
        <v>312</v>
      </c>
      <c r="C2892">
        <v>-0.70928988544859428</v>
      </c>
      <c r="D2892">
        <v>-0.48624222672816947</v>
      </c>
      <c r="E2892">
        <v>9.5718969328775244E-2</v>
      </c>
      <c r="F2892">
        <v>-0.73707805909371082</v>
      </c>
      <c r="G2892">
        <v>2</v>
      </c>
      <c r="H2892">
        <v>2</v>
      </c>
      <c r="I2892">
        <v>4</v>
      </c>
      <c r="J2892">
        <v>2</v>
      </c>
    </row>
    <row r="2893" spans="1:10" x14ac:dyDescent="0.25">
      <c r="A2893" t="s">
        <v>6920</v>
      </c>
      <c r="B2893">
        <v>602</v>
      </c>
      <c r="C2893">
        <v>-0.62124219029083727</v>
      </c>
      <c r="D2893">
        <v>0.48374854495163266</v>
      </c>
      <c r="E2893">
        <v>0.17735295991964828</v>
      </c>
      <c r="F2893">
        <v>3.7127778722163329E-2</v>
      </c>
      <c r="G2893">
        <v>2</v>
      </c>
      <c r="H2893">
        <v>4</v>
      </c>
      <c r="I2893">
        <v>4</v>
      </c>
      <c r="J2893">
        <v>4</v>
      </c>
    </row>
    <row r="2894" spans="1:10" x14ac:dyDescent="0.25">
      <c r="A2894" t="s">
        <v>6921</v>
      </c>
      <c r="B2894">
        <v>577</v>
      </c>
      <c r="C2894">
        <v>0.18621890282043715</v>
      </c>
      <c r="D2894">
        <v>0.16790135779340137</v>
      </c>
      <c r="E2894">
        <v>0.49650614208380867</v>
      </c>
      <c r="F2894">
        <v>-0.33289985357067819</v>
      </c>
      <c r="G2894">
        <v>4</v>
      </c>
      <c r="H2894">
        <v>4</v>
      </c>
      <c r="I2894">
        <v>4</v>
      </c>
      <c r="J2894">
        <v>3</v>
      </c>
    </row>
    <row r="2895" spans="1:10" x14ac:dyDescent="0.25">
      <c r="A2895" t="s">
        <v>6922</v>
      </c>
      <c r="B2895">
        <v>715</v>
      </c>
      <c r="C2895">
        <v>2.5113740858500075</v>
      </c>
      <c r="D2895">
        <v>0.93503266629801463</v>
      </c>
      <c r="E2895">
        <v>9.0956457447771893E-2</v>
      </c>
      <c r="F2895">
        <v>-0.19624813509932737</v>
      </c>
      <c r="G2895">
        <v>5</v>
      </c>
      <c r="H2895">
        <v>5</v>
      </c>
      <c r="I2895">
        <v>4</v>
      </c>
      <c r="J2895">
        <v>3</v>
      </c>
    </row>
    <row r="2896" spans="1:10" x14ac:dyDescent="0.25">
      <c r="A2896" t="s">
        <v>6923</v>
      </c>
      <c r="B2896">
        <v>433</v>
      </c>
      <c r="C2896">
        <v>0.42869676029408016</v>
      </c>
      <c r="D2896">
        <v>9.5274395441033347E-2</v>
      </c>
      <c r="E2896">
        <v>-0.17019720882291473</v>
      </c>
      <c r="F2896">
        <v>-0.88415708659161396</v>
      </c>
      <c r="G2896">
        <v>4</v>
      </c>
      <c r="H2896">
        <v>4</v>
      </c>
      <c r="I2896">
        <v>3</v>
      </c>
      <c r="J2896">
        <v>1</v>
      </c>
    </row>
    <row r="2897" spans="1:10" x14ac:dyDescent="0.25">
      <c r="A2897" t="s">
        <v>6924</v>
      </c>
      <c r="B2897">
        <v>479</v>
      </c>
      <c r="C2897">
        <v>0.18664381305895231</v>
      </c>
      <c r="D2897">
        <v>-0.5363552954879417</v>
      </c>
      <c r="E2897">
        <v>0.50877848927498159</v>
      </c>
      <c r="F2897">
        <v>-0.76075279466846135</v>
      </c>
      <c r="G2897">
        <v>4</v>
      </c>
      <c r="H2897">
        <v>2</v>
      </c>
      <c r="I2897">
        <v>4</v>
      </c>
      <c r="J2897">
        <v>2</v>
      </c>
    </row>
    <row r="2898" spans="1:10" x14ac:dyDescent="0.25">
      <c r="A2898" t="s">
        <v>6925</v>
      </c>
      <c r="B2898">
        <v>451</v>
      </c>
      <c r="C2898">
        <v>-3.8361368593075804E-2</v>
      </c>
      <c r="D2898">
        <v>-5.564164506409499E-2</v>
      </c>
      <c r="E2898">
        <v>1.1219337974325261</v>
      </c>
      <c r="F2898">
        <v>-0.20339934350596164</v>
      </c>
      <c r="G2898">
        <v>3</v>
      </c>
      <c r="H2898">
        <v>3</v>
      </c>
      <c r="I2898">
        <v>5</v>
      </c>
      <c r="J2898">
        <v>3</v>
      </c>
    </row>
    <row r="2899" spans="1:10" x14ac:dyDescent="0.25">
      <c r="A2899" t="s">
        <v>6926</v>
      </c>
      <c r="B2899">
        <v>813</v>
      </c>
      <c r="C2899">
        <v>3.3306390326809563</v>
      </c>
      <c r="D2899">
        <v>0.872425019462167</v>
      </c>
      <c r="E2899">
        <v>0.73426168094053823</v>
      </c>
      <c r="F2899">
        <v>-3.2176104274101364E-2</v>
      </c>
      <c r="G2899">
        <v>5</v>
      </c>
      <c r="H2899">
        <v>5</v>
      </c>
      <c r="I2899">
        <v>5</v>
      </c>
      <c r="J2899">
        <v>3</v>
      </c>
    </row>
    <row r="2900" spans="1:10" x14ac:dyDescent="0.25">
      <c r="A2900" t="s">
        <v>6927</v>
      </c>
      <c r="B2900">
        <v>571</v>
      </c>
      <c r="C2900">
        <v>2.9940154935250645</v>
      </c>
      <c r="D2900">
        <v>0.68062490058508318</v>
      </c>
      <c r="E2900">
        <v>1.1528394458589619</v>
      </c>
      <c r="F2900">
        <v>-0.41920052668115965</v>
      </c>
      <c r="G2900">
        <v>5</v>
      </c>
      <c r="H2900">
        <v>5</v>
      </c>
      <c r="I2900">
        <v>5</v>
      </c>
      <c r="J2900">
        <v>3</v>
      </c>
    </row>
    <row r="2901" spans="1:10" x14ac:dyDescent="0.25">
      <c r="A2901" t="s">
        <v>6928</v>
      </c>
      <c r="B2901">
        <v>705</v>
      </c>
      <c r="C2901">
        <v>2.9116768977072631</v>
      </c>
      <c r="D2901">
        <v>2.8194094317458571</v>
      </c>
      <c r="E2901">
        <v>-0.99712780000886481</v>
      </c>
      <c r="F2901">
        <v>-0.33767574299820596</v>
      </c>
      <c r="G2901">
        <v>5</v>
      </c>
      <c r="H2901">
        <v>5</v>
      </c>
      <c r="I2901">
        <v>1</v>
      </c>
      <c r="J2901">
        <v>3</v>
      </c>
    </row>
    <row r="2902" spans="1:10" x14ac:dyDescent="0.25">
      <c r="A2902" t="s">
        <v>6929</v>
      </c>
      <c r="B2902">
        <v>563</v>
      </c>
      <c r="C2902">
        <v>2.3198766520289329</v>
      </c>
      <c r="D2902">
        <v>3.6138807375428139</v>
      </c>
      <c r="E2902">
        <v>-0.22879535447559191</v>
      </c>
      <c r="F2902">
        <v>-0.3153093088071196</v>
      </c>
      <c r="G2902">
        <v>5</v>
      </c>
      <c r="H2902">
        <v>5</v>
      </c>
      <c r="I2902">
        <v>3</v>
      </c>
      <c r="J2902">
        <v>3</v>
      </c>
    </row>
    <row r="2903" spans="1:10" x14ac:dyDescent="0.25">
      <c r="A2903" t="s">
        <v>6930</v>
      </c>
      <c r="B2903">
        <v>548</v>
      </c>
      <c r="C2903">
        <v>2.4161284335760307</v>
      </c>
      <c r="D2903">
        <v>2.3380641196331018</v>
      </c>
      <c r="E2903">
        <v>1.8822757486534896</v>
      </c>
      <c r="F2903">
        <v>-1.0887691441364851</v>
      </c>
      <c r="G2903">
        <v>5</v>
      </c>
      <c r="H2903">
        <v>5</v>
      </c>
      <c r="I2903">
        <v>5</v>
      </c>
      <c r="J2903">
        <v>1</v>
      </c>
    </row>
    <row r="2904" spans="1:10" x14ac:dyDescent="0.25">
      <c r="A2904" t="s">
        <v>6931</v>
      </c>
      <c r="B2904">
        <v>597</v>
      </c>
      <c r="C2904">
        <v>2.5296268459477051</v>
      </c>
      <c r="D2904">
        <v>1.0998184873097137</v>
      </c>
      <c r="E2904">
        <v>-0.54516951864036178</v>
      </c>
      <c r="F2904">
        <v>-0.38915162135102732</v>
      </c>
      <c r="G2904">
        <v>5</v>
      </c>
      <c r="H2904">
        <v>5</v>
      </c>
      <c r="I2904">
        <v>2</v>
      </c>
      <c r="J2904">
        <v>3</v>
      </c>
    </row>
    <row r="2905" spans="1:10" x14ac:dyDescent="0.25">
      <c r="A2905" t="s">
        <v>6932</v>
      </c>
      <c r="B2905">
        <v>557</v>
      </c>
      <c r="C2905">
        <v>1.9165384216811376</v>
      </c>
      <c r="D2905">
        <v>1.2684845214145337</v>
      </c>
      <c r="E2905">
        <v>-0.58234409663180875</v>
      </c>
      <c r="F2905">
        <v>-0.37002382389788924</v>
      </c>
      <c r="G2905">
        <v>5</v>
      </c>
      <c r="H2905">
        <v>5</v>
      </c>
      <c r="I2905">
        <v>2</v>
      </c>
      <c r="J2905">
        <v>3</v>
      </c>
    </row>
    <row r="2906" spans="1:10" x14ac:dyDescent="0.25">
      <c r="A2906" t="s">
        <v>6933</v>
      </c>
      <c r="B2906">
        <v>523</v>
      </c>
      <c r="C2906">
        <v>0.70187021629615254</v>
      </c>
      <c r="D2906">
        <v>0.13452449742308925</v>
      </c>
      <c r="E2906">
        <v>-1.0597815412446072</v>
      </c>
      <c r="F2906">
        <v>-0.76930349346180782</v>
      </c>
      <c r="G2906">
        <v>4</v>
      </c>
      <c r="H2906">
        <v>4</v>
      </c>
      <c r="I2906">
        <v>1</v>
      </c>
      <c r="J2906">
        <v>2</v>
      </c>
    </row>
    <row r="2907" spans="1:10" x14ac:dyDescent="0.25">
      <c r="A2907" t="s">
        <v>6934</v>
      </c>
      <c r="B2907">
        <v>675</v>
      </c>
      <c r="C2907">
        <v>-1.5368369588744935E-3</v>
      </c>
      <c r="D2907">
        <v>0.53306419624643753</v>
      </c>
      <c r="E2907">
        <v>-2.212489349965964E-2</v>
      </c>
      <c r="F2907">
        <v>-0.47880447934301107</v>
      </c>
      <c r="G2907">
        <v>4</v>
      </c>
      <c r="H2907">
        <v>4</v>
      </c>
      <c r="I2907">
        <v>3</v>
      </c>
      <c r="J2907">
        <v>3</v>
      </c>
    </row>
    <row r="2908" spans="1:10" x14ac:dyDescent="0.25">
      <c r="A2908" t="s">
        <v>6935</v>
      </c>
      <c r="B2908">
        <v>928</v>
      </c>
      <c r="C2908">
        <v>0.67850411423708545</v>
      </c>
      <c r="D2908">
        <v>0.53419819327107154</v>
      </c>
      <c r="E2908">
        <v>0.80488371703113881</v>
      </c>
      <c r="F2908">
        <v>-7.965842721952239E-2</v>
      </c>
      <c r="G2908">
        <v>4</v>
      </c>
      <c r="H2908">
        <v>4</v>
      </c>
      <c r="I2908">
        <v>5</v>
      </c>
      <c r="J2908">
        <v>3</v>
      </c>
    </row>
    <row r="2909" spans="1:10" x14ac:dyDescent="0.25">
      <c r="A2909" t="s">
        <v>6936</v>
      </c>
      <c r="B2909">
        <v>659</v>
      </c>
      <c r="C2909">
        <v>1.3221123041203737</v>
      </c>
      <c r="D2909">
        <v>0.6023219706914007</v>
      </c>
      <c r="E2909">
        <v>4.4669407054403365</v>
      </c>
      <c r="F2909">
        <v>-0.70294236162653401</v>
      </c>
      <c r="G2909">
        <v>5</v>
      </c>
      <c r="H2909">
        <v>4</v>
      </c>
      <c r="I2909">
        <v>5</v>
      </c>
      <c r="J2909">
        <v>2</v>
      </c>
    </row>
    <row r="2910" spans="1:10" x14ac:dyDescent="0.25">
      <c r="A2910" t="s">
        <v>6937</v>
      </c>
      <c r="B2910">
        <v>505</v>
      </c>
      <c r="C2910">
        <v>1.0219932194603061</v>
      </c>
      <c r="D2910">
        <v>-0.13171327416609213</v>
      </c>
      <c r="E2910">
        <v>1.9092183662391338</v>
      </c>
      <c r="F2910">
        <v>-0.63973680425098367</v>
      </c>
      <c r="G2910">
        <v>5</v>
      </c>
      <c r="H2910">
        <v>3</v>
      </c>
      <c r="I2910">
        <v>5</v>
      </c>
      <c r="J2910">
        <v>2</v>
      </c>
    </row>
    <row r="2911" spans="1:10" x14ac:dyDescent="0.25">
      <c r="A2911" t="s">
        <v>6938</v>
      </c>
      <c r="B2911">
        <v>335</v>
      </c>
      <c r="C2911">
        <v>0.84289281183030895</v>
      </c>
      <c r="D2911">
        <v>0.77872835126469397</v>
      </c>
      <c r="E2911">
        <v>1.8646897901488246</v>
      </c>
      <c r="F2911">
        <v>-0.41700027410828611</v>
      </c>
      <c r="G2911">
        <v>5</v>
      </c>
      <c r="H2911">
        <v>5</v>
      </c>
      <c r="I2911">
        <v>5</v>
      </c>
      <c r="J2911">
        <v>3</v>
      </c>
    </row>
    <row r="2912" spans="1:10" x14ac:dyDescent="0.25">
      <c r="A2912" t="s">
        <v>6939</v>
      </c>
      <c r="B2912">
        <v>604</v>
      </c>
      <c r="C2912">
        <v>2.2426523939027558</v>
      </c>
      <c r="D2912">
        <v>3.7001614731895009</v>
      </c>
      <c r="E2912">
        <v>2.9919120178690828</v>
      </c>
      <c r="F2912">
        <v>0.18188022784390917</v>
      </c>
      <c r="G2912">
        <v>5</v>
      </c>
      <c r="H2912">
        <v>5</v>
      </c>
      <c r="I2912">
        <v>5</v>
      </c>
      <c r="J2912">
        <v>4</v>
      </c>
    </row>
    <row r="2913" spans="1:10" x14ac:dyDescent="0.25">
      <c r="A2913" t="s">
        <v>6940</v>
      </c>
      <c r="B2913">
        <v>857</v>
      </c>
      <c r="C2913">
        <v>0.26869479341151381</v>
      </c>
      <c r="D2913">
        <v>-0.63598111170402238</v>
      </c>
      <c r="E2913">
        <v>0.88166676071160832</v>
      </c>
      <c r="F2913">
        <v>-1.9791946805937002E-2</v>
      </c>
      <c r="G2913">
        <v>4</v>
      </c>
      <c r="H2913">
        <v>2</v>
      </c>
      <c r="I2913">
        <v>5</v>
      </c>
      <c r="J2913">
        <v>3</v>
      </c>
    </row>
    <row r="2914" spans="1:10" x14ac:dyDescent="0.25">
      <c r="A2914" t="s">
        <v>6941</v>
      </c>
      <c r="B2914">
        <v>460</v>
      </c>
      <c r="C2914">
        <v>-0.67237026396126054</v>
      </c>
      <c r="D2914">
        <v>-0.97324543711629818</v>
      </c>
      <c r="E2914">
        <v>1.1632163279791579</v>
      </c>
      <c r="F2914">
        <v>-0.62291227180659459</v>
      </c>
      <c r="G2914">
        <v>2</v>
      </c>
      <c r="H2914">
        <v>1</v>
      </c>
      <c r="I2914">
        <v>5</v>
      </c>
      <c r="J2914">
        <v>2</v>
      </c>
    </row>
    <row r="2915" spans="1:10" x14ac:dyDescent="0.25">
      <c r="A2915" t="s">
        <v>6942</v>
      </c>
      <c r="B2915">
        <v>1299</v>
      </c>
      <c r="C2915">
        <v>-0.60040091685852448</v>
      </c>
      <c r="D2915">
        <v>-0.91265245231279191</v>
      </c>
      <c r="E2915">
        <v>0.7611093709059823</v>
      </c>
      <c r="F2915">
        <v>-0.51636680242202648</v>
      </c>
      <c r="G2915">
        <v>2</v>
      </c>
      <c r="H2915">
        <v>1</v>
      </c>
      <c r="I2915">
        <v>5</v>
      </c>
      <c r="J2915">
        <v>2</v>
      </c>
    </row>
    <row r="2916" spans="1:10" x14ac:dyDescent="0.25">
      <c r="A2916" t="s">
        <v>6943</v>
      </c>
      <c r="B2916">
        <v>1004</v>
      </c>
      <c r="C2916">
        <v>-0.10916842683512482</v>
      </c>
      <c r="D2916">
        <v>1.1935767666660042</v>
      </c>
      <c r="E2916">
        <v>-9.5347265714859686E-2</v>
      </c>
      <c r="F2916">
        <v>-0.40259310899715278</v>
      </c>
      <c r="G2916">
        <v>3</v>
      </c>
      <c r="H2916">
        <v>5</v>
      </c>
      <c r="I2916">
        <v>3</v>
      </c>
      <c r="J2916">
        <v>3</v>
      </c>
    </row>
    <row r="2917" spans="1:10" x14ac:dyDescent="0.25">
      <c r="A2917" t="s">
        <v>6944</v>
      </c>
      <c r="B2917">
        <v>702</v>
      </c>
      <c r="C2917">
        <v>-0.55606171446524089</v>
      </c>
      <c r="D2917">
        <v>0.42755995807133207</v>
      </c>
      <c r="E2917">
        <v>-0.23541225929311985</v>
      </c>
      <c r="F2917">
        <v>-0.90682814908033904</v>
      </c>
      <c r="G2917">
        <v>2</v>
      </c>
      <c r="H2917">
        <v>4</v>
      </c>
      <c r="I2917">
        <v>3</v>
      </c>
      <c r="J2917">
        <v>1</v>
      </c>
    </row>
    <row r="2918" spans="1:10" x14ac:dyDescent="0.25">
      <c r="A2918" t="s">
        <v>6945</v>
      </c>
      <c r="B2918">
        <v>1007</v>
      </c>
      <c r="C2918">
        <v>-0.15707722514613118</v>
      </c>
      <c r="D2918">
        <v>-0.60613787294963994</v>
      </c>
      <c r="E2918">
        <v>1.1777922184856271</v>
      </c>
      <c r="F2918">
        <v>0.10410222152924947</v>
      </c>
      <c r="G2918">
        <v>3</v>
      </c>
      <c r="H2918">
        <v>2</v>
      </c>
      <c r="I2918">
        <v>5</v>
      </c>
      <c r="J2918">
        <v>4</v>
      </c>
    </row>
    <row r="2919" spans="1:10" x14ac:dyDescent="0.25">
      <c r="A2919" t="s">
        <v>6946</v>
      </c>
      <c r="B2919">
        <v>431</v>
      </c>
      <c r="C2919">
        <v>-0.3905447607795553</v>
      </c>
      <c r="D2919">
        <v>-0.26847022130368919</v>
      </c>
      <c r="E2919">
        <v>0.67987290108386744</v>
      </c>
      <c r="F2919">
        <v>-8.0433279155543054E-3</v>
      </c>
      <c r="G2919">
        <v>3</v>
      </c>
      <c r="H2919">
        <v>3</v>
      </c>
      <c r="I2919">
        <v>5</v>
      </c>
      <c r="J2919">
        <v>3</v>
      </c>
    </row>
    <row r="2920" spans="1:10" x14ac:dyDescent="0.25">
      <c r="A2920" t="s">
        <v>6947</v>
      </c>
      <c r="B2920">
        <v>650</v>
      </c>
      <c r="C2920">
        <v>-0.30554706032343371</v>
      </c>
      <c r="D2920">
        <v>-0.30381876512323869</v>
      </c>
      <c r="E2920">
        <v>0.25391993398992474</v>
      </c>
      <c r="F2920">
        <v>6.8685891503893676E-2</v>
      </c>
      <c r="G2920">
        <v>3</v>
      </c>
      <c r="H2920">
        <v>3</v>
      </c>
      <c r="I2920">
        <v>4</v>
      </c>
      <c r="J2920">
        <v>4</v>
      </c>
    </row>
    <row r="2921" spans="1:10" x14ac:dyDescent="0.25">
      <c r="A2921" t="s">
        <v>6948</v>
      </c>
      <c r="B2921">
        <v>1770</v>
      </c>
      <c r="C2921">
        <v>0.35148128205288498</v>
      </c>
      <c r="D2921">
        <v>-0.11796282203792194</v>
      </c>
      <c r="E2921">
        <v>0.60124794115982749</v>
      </c>
      <c r="F2921">
        <v>0.19083139124376258</v>
      </c>
      <c r="G2921">
        <v>4</v>
      </c>
      <c r="H2921">
        <v>3</v>
      </c>
      <c r="I2921">
        <v>5</v>
      </c>
      <c r="J2921">
        <v>4</v>
      </c>
    </row>
    <row r="2922" spans="1:10" x14ac:dyDescent="0.25">
      <c r="A2922" t="s">
        <v>6949</v>
      </c>
      <c r="B2922">
        <v>590</v>
      </c>
      <c r="C2922">
        <v>-0.30661317616055156</v>
      </c>
      <c r="D2922">
        <v>0.25696784915164583</v>
      </c>
      <c r="E2922">
        <v>0.96872223976575567</v>
      </c>
      <c r="F2922">
        <v>-0.60691430012701009</v>
      </c>
      <c r="G2922">
        <v>3</v>
      </c>
      <c r="H2922">
        <v>4</v>
      </c>
      <c r="I2922">
        <v>5</v>
      </c>
      <c r="J2922">
        <v>2</v>
      </c>
    </row>
    <row r="2923" spans="1:10" x14ac:dyDescent="0.25">
      <c r="A2923" t="s">
        <v>6950</v>
      </c>
      <c r="B2923">
        <v>320</v>
      </c>
      <c r="C2923">
        <v>-0.2919884788207931</v>
      </c>
      <c r="D2923">
        <v>8.3195342237338904E-2</v>
      </c>
      <c r="E2923">
        <v>0.2986988461178422</v>
      </c>
      <c r="F2923">
        <v>-0.33759468468904363</v>
      </c>
      <c r="G2923">
        <v>3</v>
      </c>
      <c r="H2923">
        <v>4</v>
      </c>
      <c r="I2923">
        <v>4</v>
      </c>
      <c r="J2923">
        <v>3</v>
      </c>
    </row>
    <row r="2924" spans="1:10" x14ac:dyDescent="0.25">
      <c r="A2924" t="s">
        <v>6951</v>
      </c>
      <c r="B2924">
        <v>394</v>
      </c>
      <c r="C2924">
        <v>-0.27236440578252241</v>
      </c>
      <c r="D2924">
        <v>-0.7265472937132611</v>
      </c>
      <c r="E2924">
        <v>0.39990869879200552</v>
      </c>
      <c r="F2924">
        <v>-0.14555639767671727</v>
      </c>
      <c r="G2924">
        <v>3</v>
      </c>
      <c r="H2924">
        <v>2</v>
      </c>
      <c r="I2924">
        <v>4</v>
      </c>
      <c r="J2924">
        <v>3</v>
      </c>
    </row>
    <row r="2925" spans="1:10" x14ac:dyDescent="0.25">
      <c r="A2925" t="s">
        <v>6952</v>
      </c>
      <c r="B2925">
        <v>539</v>
      </c>
      <c r="C2925">
        <v>0.1585741149405453</v>
      </c>
      <c r="D2925">
        <v>0.74303428420135154</v>
      </c>
      <c r="E2925">
        <v>0.1205444757502276</v>
      </c>
      <c r="F2925">
        <v>-0.37327609312232718</v>
      </c>
      <c r="G2925">
        <v>4</v>
      </c>
      <c r="H2925">
        <v>5</v>
      </c>
      <c r="I2925">
        <v>4</v>
      </c>
      <c r="J2925">
        <v>3</v>
      </c>
    </row>
    <row r="2926" spans="1:10" x14ac:dyDescent="0.25">
      <c r="A2926" t="s">
        <v>6953</v>
      </c>
      <c r="B2926">
        <v>634</v>
      </c>
      <c r="C2926">
        <v>0.17441342497608481</v>
      </c>
      <c r="D2926">
        <v>0.47627735916851321</v>
      </c>
      <c r="E2926">
        <v>0.34951678159764621</v>
      </c>
      <c r="F2926">
        <v>-0.37157789799269447</v>
      </c>
      <c r="G2926">
        <v>4</v>
      </c>
      <c r="H2926">
        <v>4</v>
      </c>
      <c r="I2926">
        <v>4</v>
      </c>
      <c r="J2926">
        <v>3</v>
      </c>
    </row>
    <row r="2927" spans="1:10" x14ac:dyDescent="0.25">
      <c r="A2927" t="s">
        <v>6954</v>
      </c>
      <c r="B2927">
        <v>601</v>
      </c>
      <c r="C2927">
        <v>-0.39049185882633525</v>
      </c>
      <c r="D2927">
        <v>-0.84188101331387455</v>
      </c>
      <c r="E2927">
        <v>1.4780524684722867</v>
      </c>
      <c r="F2927">
        <v>-0.30392183663023226</v>
      </c>
      <c r="G2927">
        <v>3</v>
      </c>
      <c r="H2927">
        <v>1</v>
      </c>
      <c r="I2927">
        <v>5</v>
      </c>
      <c r="J2927">
        <v>3</v>
      </c>
    </row>
    <row r="2928" spans="1:10" x14ac:dyDescent="0.25">
      <c r="A2928" t="s">
        <v>6955</v>
      </c>
      <c r="B2928">
        <v>576</v>
      </c>
      <c r="C2928">
        <v>0.45572945842227064</v>
      </c>
      <c r="D2928">
        <v>-7.2660167640632697E-2</v>
      </c>
      <c r="E2928">
        <v>4.121532614332838E-2</v>
      </c>
      <c r="F2928">
        <v>-0.32840972741658614</v>
      </c>
      <c r="G2928">
        <v>4</v>
      </c>
      <c r="H2928">
        <v>3</v>
      </c>
      <c r="I2928">
        <v>3</v>
      </c>
      <c r="J2928">
        <v>3</v>
      </c>
    </row>
    <row r="2929" spans="1:10" x14ac:dyDescent="0.25">
      <c r="A2929" t="s">
        <v>6956</v>
      </c>
      <c r="B2929">
        <v>394</v>
      </c>
      <c r="C2929">
        <v>-5.6819832983518323E-2</v>
      </c>
      <c r="D2929">
        <v>-0.95117119325817101</v>
      </c>
      <c r="E2929">
        <v>0.18848710256035209</v>
      </c>
      <c r="F2929">
        <v>-0.68856131333578485</v>
      </c>
      <c r="G2929">
        <v>3</v>
      </c>
      <c r="H2929">
        <v>1</v>
      </c>
      <c r="I2929">
        <v>4</v>
      </c>
      <c r="J2929">
        <v>2</v>
      </c>
    </row>
    <row r="2930" spans="1:10" x14ac:dyDescent="0.25">
      <c r="A2930" t="s">
        <v>6957</v>
      </c>
      <c r="B2930">
        <v>557</v>
      </c>
      <c r="C2930">
        <v>-0.72785244594542919</v>
      </c>
      <c r="D2930">
        <v>-0.50952849470938355</v>
      </c>
      <c r="E2930">
        <v>9.0428025664328796E-2</v>
      </c>
      <c r="F2930">
        <v>-0.45891067617686188</v>
      </c>
      <c r="G2930">
        <v>2</v>
      </c>
      <c r="H2930">
        <v>2</v>
      </c>
      <c r="I2930">
        <v>4</v>
      </c>
      <c r="J2930">
        <v>3</v>
      </c>
    </row>
    <row r="2931" spans="1:10" x14ac:dyDescent="0.25">
      <c r="A2931" t="s">
        <v>6958</v>
      </c>
      <c r="B2931">
        <v>464</v>
      </c>
      <c r="C2931">
        <v>1.0359596904824053</v>
      </c>
      <c r="D2931">
        <v>-0.58947176294861114</v>
      </c>
      <c r="E2931">
        <v>1.2376472270182406</v>
      </c>
      <c r="F2931">
        <v>-0.75101511597608639</v>
      </c>
      <c r="G2931">
        <v>5</v>
      </c>
      <c r="H2931">
        <v>2</v>
      </c>
      <c r="I2931">
        <v>5</v>
      </c>
      <c r="J2931">
        <v>2</v>
      </c>
    </row>
    <row r="2932" spans="1:10" x14ac:dyDescent="0.25">
      <c r="A2932" t="s">
        <v>6959</v>
      </c>
      <c r="B2932">
        <v>378</v>
      </c>
      <c r="C2932">
        <v>-0.9044272949861335</v>
      </c>
      <c r="D2932">
        <v>-1.1558241250746666</v>
      </c>
      <c r="E2932">
        <v>0.53894274575712686</v>
      </c>
      <c r="F2932">
        <v>-0.40610880018179435</v>
      </c>
      <c r="G2932">
        <v>1</v>
      </c>
      <c r="H2932">
        <v>1</v>
      </c>
      <c r="I2932">
        <v>4</v>
      </c>
      <c r="J2932">
        <v>3</v>
      </c>
    </row>
    <row r="2933" spans="1:10" x14ac:dyDescent="0.25">
      <c r="A2933" t="s">
        <v>6960</v>
      </c>
      <c r="B2933">
        <v>337</v>
      </c>
      <c r="C2933">
        <v>-0.59698572496565339</v>
      </c>
      <c r="D2933">
        <v>-1.2962838250783975</v>
      </c>
      <c r="E2933">
        <v>0.28748060085738342</v>
      </c>
      <c r="F2933">
        <v>-0.27205583750848517</v>
      </c>
      <c r="G2933">
        <v>2</v>
      </c>
      <c r="H2933">
        <v>1</v>
      </c>
      <c r="I2933">
        <v>4</v>
      </c>
      <c r="J2933">
        <v>3</v>
      </c>
    </row>
    <row r="2934" spans="1:10" x14ac:dyDescent="0.25">
      <c r="A2934" t="s">
        <v>6961</v>
      </c>
      <c r="B2934">
        <v>695</v>
      </c>
      <c r="C2934">
        <v>-0.82105433870914823</v>
      </c>
      <c r="D2934">
        <v>-1.2729386931672639</v>
      </c>
      <c r="E2934">
        <v>0.65839003777670946</v>
      </c>
      <c r="F2934">
        <v>-0.71537176546362591</v>
      </c>
      <c r="G2934">
        <v>1</v>
      </c>
      <c r="H2934">
        <v>1</v>
      </c>
      <c r="I2934">
        <v>5</v>
      </c>
      <c r="J2934">
        <v>2</v>
      </c>
    </row>
    <row r="2935" spans="1:10" x14ac:dyDescent="0.25">
      <c r="A2935" t="s">
        <v>6962</v>
      </c>
      <c r="B2935">
        <v>762</v>
      </c>
      <c r="C2935">
        <v>-0.84437675256382783</v>
      </c>
      <c r="D2935">
        <v>-0.85778532699193777</v>
      </c>
      <c r="E2935">
        <v>0.78973374239038785</v>
      </c>
      <c r="F2935">
        <v>-0.74598168029363909</v>
      </c>
      <c r="G2935">
        <v>1</v>
      </c>
      <c r="H2935">
        <v>1</v>
      </c>
      <c r="I2935">
        <v>5</v>
      </c>
      <c r="J2935">
        <v>2</v>
      </c>
    </row>
    <row r="2936" spans="1:10" x14ac:dyDescent="0.25">
      <c r="A2936" t="s">
        <v>6963</v>
      </c>
      <c r="B2936">
        <v>461</v>
      </c>
      <c r="C2936">
        <v>-0.7613559537711444</v>
      </c>
      <c r="D2936">
        <v>-0.83455510804964739</v>
      </c>
      <c r="E2936">
        <v>1.3008054032009162</v>
      </c>
      <c r="F2936">
        <v>-0.63474914769068025</v>
      </c>
      <c r="G2936">
        <v>2</v>
      </c>
      <c r="H2936">
        <v>1</v>
      </c>
      <c r="I2936">
        <v>5</v>
      </c>
      <c r="J2936">
        <v>2</v>
      </c>
    </row>
    <row r="2937" spans="1:10" x14ac:dyDescent="0.25">
      <c r="A2937" t="s">
        <v>6964</v>
      </c>
      <c r="B2937">
        <v>428</v>
      </c>
      <c r="C2937">
        <v>-0.23780178922055534</v>
      </c>
      <c r="D2937">
        <v>-0.71415655981806458</v>
      </c>
      <c r="E2937">
        <v>1.5109847101824758</v>
      </c>
      <c r="F2937">
        <v>-0.64682436779961161</v>
      </c>
      <c r="G2937">
        <v>3</v>
      </c>
      <c r="H2937">
        <v>2</v>
      </c>
      <c r="I2937">
        <v>5</v>
      </c>
      <c r="J2937">
        <v>2</v>
      </c>
    </row>
    <row r="2938" spans="1:10" x14ac:dyDescent="0.25">
      <c r="A2938" t="s">
        <v>6965</v>
      </c>
      <c r="B2938">
        <v>525</v>
      </c>
      <c r="C2938">
        <v>-0.32123872769299816</v>
      </c>
      <c r="D2938">
        <v>-0.33219464252457204</v>
      </c>
      <c r="E2938">
        <v>2.6795329638482912E-2</v>
      </c>
      <c r="F2938">
        <v>-0.1942247666901035</v>
      </c>
      <c r="G2938">
        <v>3</v>
      </c>
      <c r="H2938">
        <v>3</v>
      </c>
      <c r="I2938">
        <v>3</v>
      </c>
      <c r="J2938">
        <v>3</v>
      </c>
    </row>
    <row r="2939" spans="1:10" x14ac:dyDescent="0.25">
      <c r="A2939" t="s">
        <v>6966</v>
      </c>
      <c r="B2939">
        <v>401</v>
      </c>
      <c r="C2939">
        <v>-2.5408474554991151E-2</v>
      </c>
      <c r="D2939">
        <v>-1.1777986712261541</v>
      </c>
      <c r="E2939">
        <v>0.48455290337024953</v>
      </c>
      <c r="F2939">
        <v>-0.71407483564747776</v>
      </c>
      <c r="G2939">
        <v>4</v>
      </c>
      <c r="H2939">
        <v>1</v>
      </c>
      <c r="I2939">
        <v>4</v>
      </c>
      <c r="J2939">
        <v>2</v>
      </c>
    </row>
    <row r="2940" spans="1:10" x14ac:dyDescent="0.25">
      <c r="A2940" t="s">
        <v>6967</v>
      </c>
      <c r="B2940">
        <v>560</v>
      </c>
      <c r="C2940">
        <v>0.7422164770717633</v>
      </c>
      <c r="D2940">
        <v>3.8566413804451987</v>
      </c>
      <c r="E2940">
        <v>-0.77035379727706899</v>
      </c>
      <c r="F2940">
        <v>-0.33170709658427783</v>
      </c>
      <c r="G2940">
        <v>4</v>
      </c>
      <c r="H2940">
        <v>5</v>
      </c>
      <c r="I2940">
        <v>1</v>
      </c>
      <c r="J2940">
        <v>3</v>
      </c>
    </row>
    <row r="2941" spans="1:10" x14ac:dyDescent="0.25">
      <c r="A2941" t="s">
        <v>6968</v>
      </c>
      <c r="B2941">
        <v>534</v>
      </c>
      <c r="C2941">
        <v>-0.79351783114278607</v>
      </c>
      <c r="D2941">
        <v>-0.81146510953138051</v>
      </c>
      <c r="E2941">
        <v>0.39080283623907552</v>
      </c>
      <c r="F2941">
        <v>-0.6818560139833294</v>
      </c>
      <c r="G2941">
        <v>2</v>
      </c>
      <c r="H2941">
        <v>1</v>
      </c>
      <c r="I2941">
        <v>4</v>
      </c>
      <c r="J2941">
        <v>2</v>
      </c>
    </row>
    <row r="2942" spans="1:10" x14ac:dyDescent="0.25">
      <c r="A2942" t="s">
        <v>6969</v>
      </c>
      <c r="B2942">
        <v>457</v>
      </c>
      <c r="C2942">
        <v>-0.69486929452415735</v>
      </c>
      <c r="D2942">
        <v>-0.68371808541721291</v>
      </c>
      <c r="E2942">
        <v>0.61414006589136971</v>
      </c>
      <c r="F2942">
        <v>-0.54152160004175476</v>
      </c>
      <c r="G2942">
        <v>2</v>
      </c>
      <c r="H2942">
        <v>2</v>
      </c>
      <c r="I2942">
        <v>5</v>
      </c>
      <c r="J2942">
        <v>2</v>
      </c>
    </row>
    <row r="2943" spans="1:10" x14ac:dyDescent="0.25">
      <c r="A2943" t="s">
        <v>6970</v>
      </c>
      <c r="B2943">
        <v>394</v>
      </c>
      <c r="C2943">
        <v>1.1059189985469418</v>
      </c>
      <c r="D2943">
        <v>1.2765306560563647</v>
      </c>
      <c r="E2943">
        <v>-0.12716792269523938</v>
      </c>
      <c r="F2943">
        <v>-0.64220009808577738</v>
      </c>
      <c r="G2943">
        <v>5</v>
      </c>
      <c r="H2943">
        <v>5</v>
      </c>
      <c r="I2943">
        <v>3</v>
      </c>
      <c r="J2943">
        <v>2</v>
      </c>
    </row>
    <row r="2944" spans="1:10" x14ac:dyDescent="0.25">
      <c r="A2944" t="s">
        <v>6971</v>
      </c>
      <c r="B2944">
        <v>547</v>
      </c>
      <c r="C2944">
        <v>2.2397459941512814</v>
      </c>
      <c r="D2944">
        <v>2.5700461627778699</v>
      </c>
      <c r="E2944">
        <v>0.75854852693242969</v>
      </c>
      <c r="F2944">
        <v>0.33410198883610953</v>
      </c>
      <c r="G2944">
        <v>5</v>
      </c>
      <c r="H2944">
        <v>5</v>
      </c>
      <c r="I2944">
        <v>5</v>
      </c>
      <c r="J2944">
        <v>4</v>
      </c>
    </row>
    <row r="2945" spans="1:10" x14ac:dyDescent="0.25">
      <c r="A2945" t="s">
        <v>6972</v>
      </c>
      <c r="B2945">
        <v>460</v>
      </c>
      <c r="C2945">
        <v>2.2669660390484827</v>
      </c>
      <c r="D2945">
        <v>2.8736841628305987</v>
      </c>
      <c r="E2945">
        <v>0.87307721479198364</v>
      </c>
      <c r="F2945">
        <v>-0.51971769424976844</v>
      </c>
      <c r="G2945">
        <v>5</v>
      </c>
      <c r="H2945">
        <v>5</v>
      </c>
      <c r="I2945">
        <v>5</v>
      </c>
      <c r="J2945">
        <v>2</v>
      </c>
    </row>
    <row r="2946" spans="1:10" x14ac:dyDescent="0.25">
      <c r="A2946" t="s">
        <v>6973</v>
      </c>
      <c r="B2946">
        <v>830</v>
      </c>
      <c r="C2946">
        <v>1.1262860445510254</v>
      </c>
      <c r="D2946">
        <v>0.4987201440122786</v>
      </c>
      <c r="E2946">
        <v>0.80177249021019759</v>
      </c>
      <c r="F2946">
        <v>-0.42228859000669017</v>
      </c>
      <c r="G2946">
        <v>5</v>
      </c>
      <c r="H2946">
        <v>4</v>
      </c>
      <c r="I2946">
        <v>5</v>
      </c>
      <c r="J2946">
        <v>3</v>
      </c>
    </row>
    <row r="2947" spans="1:10" x14ac:dyDescent="0.25">
      <c r="A2947" t="s">
        <v>6974</v>
      </c>
      <c r="B2947">
        <v>424</v>
      </c>
      <c r="C2947">
        <v>1.7300745246221865</v>
      </c>
      <c r="D2947">
        <v>2.8907972505208983</v>
      </c>
      <c r="E2947">
        <v>-0.57754876285776358</v>
      </c>
      <c r="F2947">
        <v>-0.62312669595549297</v>
      </c>
      <c r="G2947">
        <v>5</v>
      </c>
      <c r="H2947">
        <v>5</v>
      </c>
      <c r="I2947">
        <v>2</v>
      </c>
      <c r="J2947">
        <v>2</v>
      </c>
    </row>
    <row r="2948" spans="1:10" x14ac:dyDescent="0.25">
      <c r="A2948" t="s">
        <v>6975</v>
      </c>
      <c r="B2948">
        <v>729</v>
      </c>
      <c r="C2948">
        <v>1.1806905239045657</v>
      </c>
      <c r="D2948">
        <v>0.59485007672134838</v>
      </c>
      <c r="E2948">
        <v>0.27780504104641879</v>
      </c>
      <c r="F2948">
        <v>-0.36051528611601608</v>
      </c>
      <c r="G2948">
        <v>5</v>
      </c>
      <c r="H2948">
        <v>4</v>
      </c>
      <c r="I2948">
        <v>4</v>
      </c>
      <c r="J2948">
        <v>3</v>
      </c>
    </row>
    <row r="2949" spans="1:10" x14ac:dyDescent="0.25">
      <c r="A2949" t="s">
        <v>6976</v>
      </c>
      <c r="B2949">
        <v>513</v>
      </c>
      <c r="C2949">
        <v>0.32003441527136584</v>
      </c>
      <c r="D2949">
        <v>0.25658185984097948</v>
      </c>
      <c r="E2949">
        <v>-0.40950899722744488</v>
      </c>
      <c r="F2949">
        <v>-0.4665879919633294</v>
      </c>
      <c r="G2949">
        <v>4</v>
      </c>
      <c r="H2949">
        <v>4</v>
      </c>
      <c r="I2949">
        <v>2</v>
      </c>
      <c r="J2949">
        <v>3</v>
      </c>
    </row>
    <row r="2950" spans="1:10" x14ac:dyDescent="0.25">
      <c r="A2950" t="s">
        <v>6977</v>
      </c>
      <c r="B2950">
        <v>381</v>
      </c>
      <c r="C2950">
        <v>-0.16178870600693412</v>
      </c>
      <c r="D2950">
        <v>0.36929361192927029</v>
      </c>
      <c r="E2950">
        <v>0.4698410466123692</v>
      </c>
      <c r="F2950">
        <v>7.0390170197224711E-2</v>
      </c>
      <c r="G2950">
        <v>3</v>
      </c>
      <c r="H2950">
        <v>4</v>
      </c>
      <c r="I2950">
        <v>4</v>
      </c>
      <c r="J2950">
        <v>4</v>
      </c>
    </row>
    <row r="2951" spans="1:10" x14ac:dyDescent="0.25">
      <c r="A2951" t="s">
        <v>6978</v>
      </c>
      <c r="B2951">
        <v>1286</v>
      </c>
      <c r="C2951">
        <v>0.89260333718260376</v>
      </c>
      <c r="D2951">
        <v>-6.1258384744159608E-2</v>
      </c>
      <c r="E2951">
        <v>1.6086363930779166</v>
      </c>
      <c r="F2951">
        <v>-0.68671885004272537</v>
      </c>
      <c r="G2951">
        <v>5</v>
      </c>
      <c r="H2951">
        <v>3</v>
      </c>
      <c r="I2951">
        <v>5</v>
      </c>
      <c r="J2951">
        <v>2</v>
      </c>
    </row>
    <row r="2952" spans="1:10" x14ac:dyDescent="0.25">
      <c r="A2952" t="s">
        <v>6979</v>
      </c>
      <c r="B2952">
        <v>949</v>
      </c>
      <c r="C2952">
        <v>1.0871858112338604</v>
      </c>
      <c r="D2952">
        <v>0.80449185240849952</v>
      </c>
      <c r="E2952">
        <v>0.70012473432922917</v>
      </c>
      <c r="F2952">
        <v>-0.89284713840793706</v>
      </c>
      <c r="G2952">
        <v>5</v>
      </c>
      <c r="H2952">
        <v>5</v>
      </c>
      <c r="I2952">
        <v>5</v>
      </c>
      <c r="J2952">
        <v>1</v>
      </c>
    </row>
    <row r="2953" spans="1:10" x14ac:dyDescent="0.25">
      <c r="A2953" t="s">
        <v>6980</v>
      </c>
      <c r="B2953">
        <v>2164</v>
      </c>
      <c r="C2953">
        <v>-0.64730534457508027</v>
      </c>
      <c r="D2953">
        <v>9.0521335612689241E-2</v>
      </c>
      <c r="E2953">
        <v>-0.27595323773174646</v>
      </c>
      <c r="F2953">
        <v>-0.22993522030767022</v>
      </c>
      <c r="G2953">
        <v>2</v>
      </c>
      <c r="H2953">
        <v>4</v>
      </c>
      <c r="I2953">
        <v>3</v>
      </c>
      <c r="J2953">
        <v>3</v>
      </c>
    </row>
    <row r="2954" spans="1:10" x14ac:dyDescent="0.25">
      <c r="A2954" t="s">
        <v>6981</v>
      </c>
      <c r="B2954">
        <v>1986</v>
      </c>
      <c r="C2954">
        <v>0.36645718690600354</v>
      </c>
      <c r="D2954">
        <v>0.17982882211736381</v>
      </c>
      <c r="E2954">
        <v>-0.30510523473824702</v>
      </c>
      <c r="F2954">
        <v>-0.26910746674226188</v>
      </c>
      <c r="G2954">
        <v>4</v>
      </c>
      <c r="H2954">
        <v>4</v>
      </c>
      <c r="I2954">
        <v>3</v>
      </c>
      <c r="J2954">
        <v>3</v>
      </c>
    </row>
    <row r="2955" spans="1:10" x14ac:dyDescent="0.25">
      <c r="A2955" t="s">
        <v>6982</v>
      </c>
      <c r="B2955">
        <v>1132</v>
      </c>
      <c r="C2955">
        <v>9.845662873961579E-2</v>
      </c>
      <c r="D2955">
        <v>1.2728092953774223E-2</v>
      </c>
      <c r="E2955">
        <v>1.8105380211150361</v>
      </c>
      <c r="F2955">
        <v>-0.80927571095591766</v>
      </c>
      <c r="G2955">
        <v>4</v>
      </c>
      <c r="H2955">
        <v>3</v>
      </c>
      <c r="I2955">
        <v>5</v>
      </c>
      <c r="J2955">
        <v>2</v>
      </c>
    </row>
    <row r="2956" spans="1:10" x14ac:dyDescent="0.25">
      <c r="A2956" t="s">
        <v>6983</v>
      </c>
      <c r="B2956">
        <v>669</v>
      </c>
      <c r="C2956">
        <v>0.32709673599486244</v>
      </c>
      <c r="D2956">
        <v>-0.19981129309971649</v>
      </c>
      <c r="E2956">
        <v>1.8422961600960839</v>
      </c>
      <c r="F2956">
        <v>-1.1989886372160199</v>
      </c>
      <c r="G2956">
        <v>4</v>
      </c>
      <c r="H2956">
        <v>3</v>
      </c>
      <c r="I2956">
        <v>5</v>
      </c>
      <c r="J2956">
        <v>1</v>
      </c>
    </row>
    <row r="2957" spans="1:10" x14ac:dyDescent="0.25">
      <c r="A2957" t="s">
        <v>6984</v>
      </c>
      <c r="B2957">
        <v>583</v>
      </c>
      <c r="C2957">
        <v>0.16298880933884502</v>
      </c>
      <c r="D2957">
        <v>-5.43187379992391E-2</v>
      </c>
      <c r="E2957">
        <v>1.7302922043129725</v>
      </c>
      <c r="F2957">
        <v>-1.3813005198340085</v>
      </c>
      <c r="G2957">
        <v>4</v>
      </c>
      <c r="H2957">
        <v>3</v>
      </c>
      <c r="I2957">
        <v>5</v>
      </c>
      <c r="J2957">
        <v>1</v>
      </c>
    </row>
    <row r="2958" spans="1:10" x14ac:dyDescent="0.25">
      <c r="A2958" t="s">
        <v>6985</v>
      </c>
      <c r="B2958">
        <v>947</v>
      </c>
      <c r="C2958">
        <v>-0.30593648564170217</v>
      </c>
      <c r="D2958">
        <v>0.11709333820104942</v>
      </c>
      <c r="E2958">
        <v>1.5675725570630645</v>
      </c>
      <c r="F2958">
        <v>-0.99919339054503087</v>
      </c>
      <c r="G2958">
        <v>3</v>
      </c>
      <c r="H2958">
        <v>4</v>
      </c>
      <c r="I2958">
        <v>5</v>
      </c>
      <c r="J2958">
        <v>1</v>
      </c>
    </row>
    <row r="2959" spans="1:10" x14ac:dyDescent="0.25">
      <c r="A2959" t="s">
        <v>6986</v>
      </c>
      <c r="B2959">
        <v>777</v>
      </c>
      <c r="C2959">
        <v>-0.2607376058498927</v>
      </c>
      <c r="D2959">
        <v>-0.26665893140774599</v>
      </c>
      <c r="E2959">
        <v>0.82301257874595624</v>
      </c>
      <c r="F2959">
        <v>-1.4651533444029965</v>
      </c>
      <c r="G2959">
        <v>3</v>
      </c>
      <c r="H2959">
        <v>3</v>
      </c>
      <c r="I2959">
        <v>5</v>
      </c>
      <c r="J2959">
        <v>1</v>
      </c>
    </row>
    <row r="2960" spans="1:10" x14ac:dyDescent="0.25">
      <c r="A2960" t="s">
        <v>6987</v>
      </c>
      <c r="B2960">
        <v>592</v>
      </c>
      <c r="C2960">
        <v>-0.28195453395557496</v>
      </c>
      <c r="D2960">
        <v>-0.60321303013920247</v>
      </c>
      <c r="E2960">
        <v>0.58198534172479133</v>
      </c>
      <c r="F2960">
        <v>-1.1068431301858364</v>
      </c>
      <c r="G2960">
        <v>3</v>
      </c>
      <c r="H2960">
        <v>2</v>
      </c>
      <c r="I2960">
        <v>4</v>
      </c>
      <c r="J2960">
        <v>1</v>
      </c>
    </row>
    <row r="2961" spans="1:10" x14ac:dyDescent="0.25">
      <c r="A2961" t="s">
        <v>6988</v>
      </c>
      <c r="B2961">
        <v>589</v>
      </c>
      <c r="C2961">
        <v>-0.78093132406039212</v>
      </c>
      <c r="D2961">
        <v>-0.64236499990398466</v>
      </c>
      <c r="E2961">
        <v>0.22263244341183455</v>
      </c>
      <c r="F2961">
        <v>-1.2376361283607511</v>
      </c>
      <c r="G2961">
        <v>2</v>
      </c>
      <c r="H2961">
        <v>2</v>
      </c>
      <c r="I2961">
        <v>4</v>
      </c>
      <c r="J2961">
        <v>1</v>
      </c>
    </row>
    <row r="2962" spans="1:10" x14ac:dyDescent="0.25">
      <c r="A2962" t="s">
        <v>6989</v>
      </c>
      <c r="B2962">
        <v>828</v>
      </c>
      <c r="C2962">
        <v>-0.16650403555721388</v>
      </c>
      <c r="D2962">
        <v>-0.71857574809819891</v>
      </c>
      <c r="E2962">
        <v>0.41737289075923828</v>
      </c>
      <c r="F2962">
        <v>-0.98287288956698315</v>
      </c>
      <c r="G2962">
        <v>3</v>
      </c>
      <c r="H2962">
        <v>2</v>
      </c>
      <c r="I2962">
        <v>4</v>
      </c>
      <c r="J2962">
        <v>1</v>
      </c>
    </row>
    <row r="2963" spans="1:10" x14ac:dyDescent="0.25">
      <c r="A2963" t="s">
        <v>6990</v>
      </c>
      <c r="B2963">
        <v>719</v>
      </c>
      <c r="C2963">
        <v>-0.41463364734902242</v>
      </c>
      <c r="D2963">
        <v>-0.69191815497884113</v>
      </c>
      <c r="E2963">
        <v>1.3492683780483805</v>
      </c>
      <c r="F2963">
        <v>-1.0047251671838795</v>
      </c>
      <c r="G2963">
        <v>3</v>
      </c>
      <c r="H2963">
        <v>2</v>
      </c>
      <c r="I2963">
        <v>5</v>
      </c>
      <c r="J2963">
        <v>1</v>
      </c>
    </row>
    <row r="2964" spans="1:10" x14ac:dyDescent="0.25">
      <c r="A2964" t="s">
        <v>6991</v>
      </c>
      <c r="B2964">
        <v>1338</v>
      </c>
      <c r="C2964">
        <v>-0.37855119576846163</v>
      </c>
      <c r="D2964">
        <v>-0.7399651636822363</v>
      </c>
      <c r="E2964">
        <v>1.1149402583118311</v>
      </c>
      <c r="F2964">
        <v>-1.3444366203211287</v>
      </c>
      <c r="G2964">
        <v>3</v>
      </c>
      <c r="H2964">
        <v>2</v>
      </c>
      <c r="I2964">
        <v>5</v>
      </c>
      <c r="J2964">
        <v>1</v>
      </c>
    </row>
    <row r="2965" spans="1:10" x14ac:dyDescent="0.25">
      <c r="A2965" t="s">
        <v>6992</v>
      </c>
      <c r="B2965">
        <v>556</v>
      </c>
      <c r="C2965">
        <v>-0.59205049466882786</v>
      </c>
      <c r="D2965">
        <v>-0.86630903667384862</v>
      </c>
      <c r="E2965">
        <v>0.52003834617809896</v>
      </c>
      <c r="F2965">
        <v>-0.68727364904560306</v>
      </c>
      <c r="G2965">
        <v>2</v>
      </c>
      <c r="H2965">
        <v>1</v>
      </c>
      <c r="I2965">
        <v>4</v>
      </c>
      <c r="J2965">
        <v>2</v>
      </c>
    </row>
    <row r="2966" spans="1:10" x14ac:dyDescent="0.25">
      <c r="A2966" t="s">
        <v>6993</v>
      </c>
      <c r="B2966">
        <v>814</v>
      </c>
      <c r="C2966">
        <v>-0.3294382817788693</v>
      </c>
      <c r="D2966">
        <v>-0.91810028798604848</v>
      </c>
      <c r="E2966">
        <v>0.92597335051157903</v>
      </c>
      <c r="F2966">
        <v>-0.961254309553768</v>
      </c>
      <c r="G2966">
        <v>3</v>
      </c>
      <c r="H2966">
        <v>1</v>
      </c>
      <c r="I2966">
        <v>5</v>
      </c>
      <c r="J2966">
        <v>1</v>
      </c>
    </row>
    <row r="2967" spans="1:10" x14ac:dyDescent="0.25">
      <c r="A2967" t="s">
        <v>6994</v>
      </c>
      <c r="B2967">
        <v>1244</v>
      </c>
    </row>
    <row r="2968" spans="1:10" x14ac:dyDescent="0.25">
      <c r="A2968" t="s">
        <v>6995</v>
      </c>
      <c r="B2968">
        <v>988</v>
      </c>
      <c r="C2968">
        <v>-0.424935456020892</v>
      </c>
      <c r="D2968">
        <v>-0.41082578690086302</v>
      </c>
      <c r="E2968">
        <v>1.0884416957662484</v>
      </c>
      <c r="F2968">
        <v>-1.0904864073054887</v>
      </c>
      <c r="G2968">
        <v>3</v>
      </c>
      <c r="H2968">
        <v>3</v>
      </c>
      <c r="I2968">
        <v>5</v>
      </c>
      <c r="J2968">
        <v>1</v>
      </c>
    </row>
    <row r="2969" spans="1:10" x14ac:dyDescent="0.25">
      <c r="A2969" t="s">
        <v>6996</v>
      </c>
      <c r="B2969">
        <v>750</v>
      </c>
      <c r="C2969">
        <v>-0.19639298664275406</v>
      </c>
      <c r="D2969">
        <v>-1.0926304767334869</v>
      </c>
      <c r="E2969">
        <v>0.47434155060533956</v>
      </c>
      <c r="F2969">
        <v>-0.66101539988168556</v>
      </c>
      <c r="G2969">
        <v>3</v>
      </c>
      <c r="H2969">
        <v>1</v>
      </c>
      <c r="I2969">
        <v>4</v>
      </c>
      <c r="J2969">
        <v>2</v>
      </c>
    </row>
    <row r="2970" spans="1:10" x14ac:dyDescent="0.25">
      <c r="A2970" t="s">
        <v>6997</v>
      </c>
      <c r="B2970">
        <v>846</v>
      </c>
      <c r="C2970">
        <v>-0.68063565592264685</v>
      </c>
      <c r="D2970">
        <v>-1.0204433917220381</v>
      </c>
      <c r="E2970">
        <v>0.58901597270289985</v>
      </c>
      <c r="F2970">
        <v>-0.69833690392230796</v>
      </c>
      <c r="G2970">
        <v>2</v>
      </c>
      <c r="H2970">
        <v>1</v>
      </c>
      <c r="I2970">
        <v>4</v>
      </c>
      <c r="J2970">
        <v>2</v>
      </c>
    </row>
    <row r="2971" spans="1:10" x14ac:dyDescent="0.25">
      <c r="A2971" t="s">
        <v>6998</v>
      </c>
      <c r="B2971">
        <v>602</v>
      </c>
      <c r="C2971">
        <v>-0.90786532160962641</v>
      </c>
      <c r="D2971">
        <v>-0.18124790768798793</v>
      </c>
      <c r="E2971">
        <v>0.27861096152249049</v>
      </c>
      <c r="F2971">
        <v>-0.93826676860521696</v>
      </c>
      <c r="G2971">
        <v>1</v>
      </c>
      <c r="H2971">
        <v>3</v>
      </c>
      <c r="I2971">
        <v>4</v>
      </c>
      <c r="J2971">
        <v>1</v>
      </c>
    </row>
    <row r="2972" spans="1:10" x14ac:dyDescent="0.25">
      <c r="A2972" t="s">
        <v>6999</v>
      </c>
      <c r="B2972">
        <v>746</v>
      </c>
      <c r="C2972">
        <v>-0.99718559744369795</v>
      </c>
      <c r="D2972">
        <v>-0.59039305979403522</v>
      </c>
      <c r="E2972">
        <v>0.16782198515084426</v>
      </c>
      <c r="F2972">
        <v>-0.64683650067047593</v>
      </c>
      <c r="G2972">
        <v>1</v>
      </c>
      <c r="H2972">
        <v>2</v>
      </c>
      <c r="I2972">
        <v>4</v>
      </c>
      <c r="J2972">
        <v>2</v>
      </c>
    </row>
    <row r="2973" spans="1:10" x14ac:dyDescent="0.25">
      <c r="A2973" t="s">
        <v>7000</v>
      </c>
      <c r="B2973">
        <v>610</v>
      </c>
      <c r="C2973">
        <v>-0.72786055874861666</v>
      </c>
      <c r="D2973">
        <v>-0.84032857289301455</v>
      </c>
      <c r="E2973">
        <v>1.0080728232827367</v>
      </c>
      <c r="F2973">
        <v>-0.73280371133379796</v>
      </c>
      <c r="G2973">
        <v>2</v>
      </c>
      <c r="H2973">
        <v>1</v>
      </c>
      <c r="I2973">
        <v>5</v>
      </c>
      <c r="J2973">
        <v>2</v>
      </c>
    </row>
    <row r="2974" spans="1:10" x14ac:dyDescent="0.25">
      <c r="A2974" t="s">
        <v>7001</v>
      </c>
      <c r="B2974">
        <v>1040</v>
      </c>
      <c r="C2974">
        <v>-0.5278549028181736</v>
      </c>
      <c r="D2974">
        <v>-0.64163369552891725</v>
      </c>
      <c r="E2974">
        <v>0.6158913090643191</v>
      </c>
      <c r="F2974">
        <v>-0.98960683407266803</v>
      </c>
      <c r="G2974">
        <v>2</v>
      </c>
      <c r="H2974">
        <v>2</v>
      </c>
      <c r="I2974">
        <v>5</v>
      </c>
      <c r="J2974">
        <v>1</v>
      </c>
    </row>
    <row r="2975" spans="1:10" x14ac:dyDescent="0.25">
      <c r="A2975" t="s">
        <v>7002</v>
      </c>
      <c r="B2975">
        <v>850</v>
      </c>
      <c r="C2975">
        <v>-0.70525411727719456</v>
      </c>
      <c r="D2975">
        <v>-0.91747434340792544</v>
      </c>
      <c r="E2975">
        <v>0.36712563687222449</v>
      </c>
      <c r="F2975">
        <v>-0.89622919790744338</v>
      </c>
      <c r="G2975">
        <v>2</v>
      </c>
      <c r="H2975">
        <v>1</v>
      </c>
      <c r="I2975">
        <v>4</v>
      </c>
      <c r="J2975">
        <v>1</v>
      </c>
    </row>
    <row r="2976" spans="1:10" x14ac:dyDescent="0.25">
      <c r="A2976" t="s">
        <v>7003</v>
      </c>
      <c r="B2976">
        <v>434</v>
      </c>
      <c r="C2976">
        <v>-0.67679420333755091</v>
      </c>
      <c r="D2976">
        <v>-2.5499727820023382E-2</v>
      </c>
      <c r="E2976">
        <v>0.66262836769227818</v>
      </c>
      <c r="F2976">
        <v>-0.86727060694438296</v>
      </c>
      <c r="G2976">
        <v>2</v>
      </c>
      <c r="H2976">
        <v>3</v>
      </c>
      <c r="I2976">
        <v>5</v>
      </c>
      <c r="J2976">
        <v>1</v>
      </c>
    </row>
    <row r="2977" spans="1:10" x14ac:dyDescent="0.25">
      <c r="A2977" t="s">
        <v>7004</v>
      </c>
      <c r="B2977">
        <v>566</v>
      </c>
      <c r="C2977">
        <v>1.9804163159899135E-2</v>
      </c>
      <c r="D2977">
        <v>-0.50447089154954528</v>
      </c>
      <c r="E2977">
        <v>-0.14681553316238688</v>
      </c>
      <c r="F2977">
        <v>-0.97220221895139469</v>
      </c>
      <c r="G2977">
        <v>4</v>
      </c>
      <c r="H2977">
        <v>2</v>
      </c>
      <c r="I2977">
        <v>3</v>
      </c>
      <c r="J2977">
        <v>1</v>
      </c>
    </row>
    <row r="2978" spans="1:10" x14ac:dyDescent="0.25">
      <c r="A2978" t="s">
        <v>7005</v>
      </c>
      <c r="B2978">
        <v>914</v>
      </c>
      <c r="C2978">
        <v>-0.2084868498408825</v>
      </c>
      <c r="D2978">
        <v>-0.68282253882933663</v>
      </c>
      <c r="E2978">
        <v>2.8732555020407714E-2</v>
      </c>
      <c r="F2978">
        <v>1.0498623793442102E-2</v>
      </c>
      <c r="G2978">
        <v>3</v>
      </c>
      <c r="H2978">
        <v>2</v>
      </c>
      <c r="I2978">
        <v>3</v>
      </c>
      <c r="J2978">
        <v>3</v>
      </c>
    </row>
    <row r="2979" spans="1:10" x14ac:dyDescent="0.25">
      <c r="A2979" t="s">
        <v>7006</v>
      </c>
      <c r="B2979">
        <v>469</v>
      </c>
      <c r="C2979">
        <v>-0.72800403380601575</v>
      </c>
      <c r="D2979">
        <v>-1.2448074492955599</v>
      </c>
      <c r="E2979">
        <v>-0.19052149202316895</v>
      </c>
      <c r="F2979">
        <v>-0.37864098038970317</v>
      </c>
      <c r="G2979">
        <v>2</v>
      </c>
      <c r="H2979">
        <v>1</v>
      </c>
      <c r="I2979">
        <v>3</v>
      </c>
      <c r="J2979">
        <v>3</v>
      </c>
    </row>
    <row r="2980" spans="1:10" x14ac:dyDescent="0.25">
      <c r="A2980" t="s">
        <v>7007</v>
      </c>
      <c r="B2980">
        <v>483</v>
      </c>
      <c r="C2980">
        <v>-0.6937336364592166</v>
      </c>
      <c r="D2980">
        <v>-0.78850080666714994</v>
      </c>
      <c r="E2980">
        <v>0.50439378149928926</v>
      </c>
      <c r="F2980">
        <v>-0.68386980130471742</v>
      </c>
      <c r="G2980">
        <v>2</v>
      </c>
      <c r="H2980">
        <v>2</v>
      </c>
      <c r="I2980">
        <v>4</v>
      </c>
      <c r="J2980">
        <v>2</v>
      </c>
    </row>
    <row r="2981" spans="1:10" x14ac:dyDescent="0.25">
      <c r="A2981" t="s">
        <v>7008</v>
      </c>
      <c r="B2981">
        <v>638</v>
      </c>
      <c r="C2981">
        <v>-0.8011035974468097</v>
      </c>
      <c r="D2981">
        <v>-0.84898149619141638</v>
      </c>
      <c r="E2981">
        <v>0.34761896938591974</v>
      </c>
      <c r="F2981">
        <v>-0.51358133583577514</v>
      </c>
      <c r="G2981">
        <v>2</v>
      </c>
      <c r="H2981">
        <v>1</v>
      </c>
      <c r="I2981">
        <v>4</v>
      </c>
      <c r="J2981">
        <v>2</v>
      </c>
    </row>
    <row r="2982" spans="1:10" x14ac:dyDescent="0.25">
      <c r="A2982" t="s">
        <v>7009</v>
      </c>
      <c r="B2982">
        <v>635</v>
      </c>
      <c r="C2982">
        <v>-0.68536778836490819</v>
      </c>
      <c r="D2982">
        <v>-0.25870768804797295</v>
      </c>
      <c r="E2982">
        <v>0.33527928106041066</v>
      </c>
      <c r="F2982">
        <v>-0.77044303641290268</v>
      </c>
      <c r="G2982">
        <v>2</v>
      </c>
      <c r="H2982">
        <v>3</v>
      </c>
      <c r="I2982">
        <v>4</v>
      </c>
      <c r="J2982">
        <v>2</v>
      </c>
    </row>
    <row r="2983" spans="1:10" x14ac:dyDescent="0.25">
      <c r="A2983" t="s">
        <v>7010</v>
      </c>
      <c r="B2983">
        <v>869</v>
      </c>
      <c r="C2983">
        <v>-1.0589067976458675</v>
      </c>
      <c r="D2983">
        <v>-0.90114527469606731</v>
      </c>
      <c r="E2983">
        <v>-9.9040456496856513E-2</v>
      </c>
      <c r="F2983">
        <v>-1.1421799326141135</v>
      </c>
      <c r="G2983">
        <v>1</v>
      </c>
      <c r="H2983">
        <v>1</v>
      </c>
      <c r="I2983">
        <v>3</v>
      </c>
      <c r="J2983">
        <v>1</v>
      </c>
    </row>
    <row r="2984" spans="1:10" x14ac:dyDescent="0.25">
      <c r="A2984" t="s">
        <v>7011</v>
      </c>
      <c r="B2984">
        <v>1082</v>
      </c>
      <c r="C2984">
        <v>-0.53050433808593245</v>
      </c>
      <c r="D2984">
        <v>-8.1080638403530803E-2</v>
      </c>
      <c r="E2984">
        <v>0.15503071368463953</v>
      </c>
      <c r="F2984">
        <v>-0.79188112297672353</v>
      </c>
      <c r="G2984">
        <v>2</v>
      </c>
      <c r="H2984">
        <v>3</v>
      </c>
      <c r="I2984">
        <v>4</v>
      </c>
      <c r="J2984">
        <v>2</v>
      </c>
    </row>
    <row r="2985" spans="1:10" x14ac:dyDescent="0.25">
      <c r="A2985" t="s">
        <v>7012</v>
      </c>
      <c r="B2985">
        <v>688</v>
      </c>
      <c r="C2985">
        <v>-0.70795733434060981</v>
      </c>
      <c r="D2985">
        <v>-1.1758843404971779</v>
      </c>
      <c r="E2985">
        <v>0.4512691704513892</v>
      </c>
      <c r="F2985">
        <v>-0.70351049300805013</v>
      </c>
      <c r="G2985">
        <v>2</v>
      </c>
      <c r="H2985">
        <v>1</v>
      </c>
      <c r="I2985">
        <v>4</v>
      </c>
      <c r="J2985">
        <v>2</v>
      </c>
    </row>
    <row r="2986" spans="1:10" x14ac:dyDescent="0.25">
      <c r="A2986" t="s">
        <v>7013</v>
      </c>
      <c r="B2986">
        <v>535</v>
      </c>
      <c r="C2986">
        <v>-0.72199807608048439</v>
      </c>
      <c r="D2986">
        <v>-0.69077735570380905</v>
      </c>
      <c r="E2986">
        <v>-0.39591207240627241</v>
      </c>
      <c r="F2986">
        <v>-1.1431655593445329</v>
      </c>
      <c r="G2986">
        <v>2</v>
      </c>
      <c r="H2986">
        <v>2</v>
      </c>
      <c r="I2986">
        <v>2</v>
      </c>
      <c r="J2986">
        <v>1</v>
      </c>
    </row>
    <row r="2987" spans="1:10" x14ac:dyDescent="0.25">
      <c r="A2987" t="s">
        <v>7014</v>
      </c>
      <c r="B2987">
        <v>1589</v>
      </c>
      <c r="C2987">
        <v>-0.12366821654237023</v>
      </c>
      <c r="D2987">
        <v>-0.70804389911607024</v>
      </c>
      <c r="E2987">
        <v>-0.87664535372063312</v>
      </c>
      <c r="F2987">
        <v>-0.46785490628998261</v>
      </c>
      <c r="G2987">
        <v>3</v>
      </c>
      <c r="H2987">
        <v>2</v>
      </c>
      <c r="I2987">
        <v>1</v>
      </c>
      <c r="J2987">
        <v>3</v>
      </c>
    </row>
    <row r="2988" spans="1:10" x14ac:dyDescent="0.25">
      <c r="A2988" t="s">
        <v>7015</v>
      </c>
      <c r="B2988">
        <v>626</v>
      </c>
      <c r="C2988">
        <v>0.26955696342796809</v>
      </c>
      <c r="D2988">
        <v>-0.15656987899261954</v>
      </c>
      <c r="E2988">
        <v>0.62902541695694181</v>
      </c>
      <c r="F2988">
        <v>-0.65271939432455606</v>
      </c>
      <c r="G2988">
        <v>4</v>
      </c>
      <c r="H2988">
        <v>3</v>
      </c>
      <c r="I2988">
        <v>5</v>
      </c>
      <c r="J2988">
        <v>2</v>
      </c>
    </row>
    <row r="2989" spans="1:10" x14ac:dyDescent="0.25">
      <c r="A2989" t="s">
        <v>7016</v>
      </c>
      <c r="B2989">
        <v>483</v>
      </c>
      <c r="C2989">
        <v>-0.66095219253546811</v>
      </c>
      <c r="D2989">
        <v>-0.55793081017925616</v>
      </c>
      <c r="E2989">
        <v>-0.41294423805730041</v>
      </c>
      <c r="F2989">
        <v>-1.0207654246192679</v>
      </c>
      <c r="G2989">
        <v>2</v>
      </c>
      <c r="H2989">
        <v>2</v>
      </c>
      <c r="I2989">
        <v>2</v>
      </c>
      <c r="J2989">
        <v>1</v>
      </c>
    </row>
    <row r="2990" spans="1:10" x14ac:dyDescent="0.25">
      <c r="A2990" t="s">
        <v>7017</v>
      </c>
      <c r="B2990">
        <v>743</v>
      </c>
      <c r="C2990">
        <v>-0.80012314271456686</v>
      </c>
      <c r="D2990">
        <v>-0.10241148692829519</v>
      </c>
      <c r="E2990">
        <v>0.1118081590954578</v>
      </c>
      <c r="F2990">
        <v>-0.95846812609550203</v>
      </c>
      <c r="G2990">
        <v>2</v>
      </c>
      <c r="H2990">
        <v>3</v>
      </c>
      <c r="I2990">
        <v>4</v>
      </c>
      <c r="J2990">
        <v>1</v>
      </c>
    </row>
    <row r="2991" spans="1:10" x14ac:dyDescent="0.25">
      <c r="A2991" t="s">
        <v>7018</v>
      </c>
      <c r="B2991">
        <v>464</v>
      </c>
      <c r="C2991">
        <v>-0.74486083044717866</v>
      </c>
      <c r="D2991">
        <v>-0.53911398081131812</v>
      </c>
      <c r="E2991">
        <v>0.16143370502509399</v>
      </c>
      <c r="F2991">
        <v>-0.96711198125878006</v>
      </c>
      <c r="G2991">
        <v>2</v>
      </c>
      <c r="H2991">
        <v>2</v>
      </c>
      <c r="I2991">
        <v>4</v>
      </c>
      <c r="J2991">
        <v>1</v>
      </c>
    </row>
    <row r="2992" spans="1:10" x14ac:dyDescent="0.25">
      <c r="A2992" t="s">
        <v>7019</v>
      </c>
      <c r="B2992">
        <v>712</v>
      </c>
      <c r="C2992">
        <v>-1.0568046158509716</v>
      </c>
      <c r="D2992">
        <v>-0.69525738200424236</v>
      </c>
      <c r="E2992">
        <v>-0.23155695343425312</v>
      </c>
      <c r="F2992">
        <v>-0.77883527145491682</v>
      </c>
      <c r="G2992">
        <v>1</v>
      </c>
      <c r="H2992">
        <v>2</v>
      </c>
      <c r="I2992">
        <v>3</v>
      </c>
      <c r="J2992">
        <v>2</v>
      </c>
    </row>
    <row r="2993" spans="1:10" x14ac:dyDescent="0.25">
      <c r="A2993" t="s">
        <v>7020</v>
      </c>
      <c r="B2993">
        <v>437</v>
      </c>
      <c r="C2993">
        <v>-0.46593308443455206</v>
      </c>
      <c r="D2993">
        <v>4.8783149646836263E-3</v>
      </c>
      <c r="E2993">
        <v>0.28374803475007904</v>
      </c>
      <c r="F2993">
        <v>-0.94310288359170269</v>
      </c>
      <c r="G2993">
        <v>2</v>
      </c>
      <c r="H2993">
        <v>3</v>
      </c>
      <c r="I2993">
        <v>4</v>
      </c>
      <c r="J2993">
        <v>1</v>
      </c>
    </row>
    <row r="2994" spans="1:10" x14ac:dyDescent="0.25">
      <c r="A2994" t="s">
        <v>7021</v>
      </c>
      <c r="B2994">
        <v>499</v>
      </c>
      <c r="C2994">
        <v>-0.46158876246233482</v>
      </c>
      <c r="D2994">
        <v>-0.80249675083545524</v>
      </c>
      <c r="E2994">
        <v>-0.1027641838265077</v>
      </c>
      <c r="F2994">
        <v>-0.59848037250414066</v>
      </c>
      <c r="G2994">
        <v>2</v>
      </c>
      <c r="H2994">
        <v>1</v>
      </c>
      <c r="I2994">
        <v>3</v>
      </c>
      <c r="J2994">
        <v>2</v>
      </c>
    </row>
    <row r="2995" spans="1:10" x14ac:dyDescent="0.25">
      <c r="A2995" t="s">
        <v>7022</v>
      </c>
      <c r="B2995">
        <v>544</v>
      </c>
      <c r="C2995">
        <v>5.4220562770950692E-2</v>
      </c>
      <c r="D2995">
        <v>-0.34735859016477499</v>
      </c>
      <c r="E2995">
        <v>0.88310921613751625</v>
      </c>
      <c r="F2995">
        <v>-1.2523224508028403</v>
      </c>
      <c r="G2995">
        <v>4</v>
      </c>
      <c r="H2995">
        <v>3</v>
      </c>
      <c r="I2995">
        <v>5</v>
      </c>
      <c r="J2995">
        <v>1</v>
      </c>
    </row>
    <row r="2996" spans="1:10" x14ac:dyDescent="0.25">
      <c r="A2996" t="s">
        <v>7023</v>
      </c>
      <c r="B2996">
        <v>10</v>
      </c>
    </row>
    <row r="2997" spans="1:10" x14ac:dyDescent="0.25">
      <c r="A2997" t="s">
        <v>7024</v>
      </c>
      <c r="B2997">
        <v>0</v>
      </c>
    </row>
    <row r="2998" spans="1:10" x14ac:dyDescent="0.25">
      <c r="A2998" t="s">
        <v>7025</v>
      </c>
      <c r="B2998">
        <v>331</v>
      </c>
    </row>
    <row r="2999" spans="1:10" x14ac:dyDescent="0.25">
      <c r="A2999" t="s">
        <v>7026</v>
      </c>
      <c r="B2999">
        <v>437</v>
      </c>
      <c r="C2999">
        <v>8.7958235535648951E-2</v>
      </c>
      <c r="D2999">
        <v>-0.65129491817766216</v>
      </c>
      <c r="E2999">
        <v>0.39334683319294556</v>
      </c>
      <c r="F2999">
        <v>-0.71358403605934606</v>
      </c>
      <c r="G2999">
        <v>4</v>
      </c>
      <c r="H2999">
        <v>2</v>
      </c>
      <c r="I2999">
        <v>4</v>
      </c>
      <c r="J2999">
        <v>2</v>
      </c>
    </row>
    <row r="3000" spans="1:10" x14ac:dyDescent="0.25">
      <c r="A3000" t="s">
        <v>7027</v>
      </c>
      <c r="B3000">
        <v>660</v>
      </c>
      <c r="C3000">
        <v>-0.53980667616408751</v>
      </c>
      <c r="D3000">
        <v>-0.36128103218215046</v>
      </c>
      <c r="E3000">
        <v>0.52738575422710565</v>
      </c>
      <c r="F3000">
        <v>-0.79540512340342151</v>
      </c>
      <c r="G3000">
        <v>2</v>
      </c>
      <c r="H3000">
        <v>3</v>
      </c>
      <c r="I3000">
        <v>4</v>
      </c>
      <c r="J3000">
        <v>2</v>
      </c>
    </row>
    <row r="3001" spans="1:10" x14ac:dyDescent="0.25">
      <c r="A3001" t="s">
        <v>7028</v>
      </c>
      <c r="B3001">
        <v>443</v>
      </c>
      <c r="C3001">
        <v>-0.89536454091117346</v>
      </c>
      <c r="D3001">
        <v>-0.93555075777202024</v>
      </c>
      <c r="E3001">
        <v>-4.4336245454916282E-3</v>
      </c>
      <c r="F3001">
        <v>-1.0990600774265578</v>
      </c>
      <c r="G3001">
        <v>1</v>
      </c>
      <c r="H3001">
        <v>1</v>
      </c>
      <c r="I3001">
        <v>3</v>
      </c>
      <c r="J3001">
        <v>1</v>
      </c>
    </row>
    <row r="3002" spans="1:10" x14ac:dyDescent="0.25">
      <c r="A3002" t="s">
        <v>7029</v>
      </c>
      <c r="B3002">
        <v>554</v>
      </c>
      <c r="C3002">
        <v>-0.68595414615137762</v>
      </c>
      <c r="D3002">
        <v>-0.1424598392758524</v>
      </c>
      <c r="E3002">
        <v>1.0289095915332551E-2</v>
      </c>
      <c r="F3002">
        <v>-0.98952727421920905</v>
      </c>
      <c r="G3002">
        <v>2</v>
      </c>
      <c r="H3002">
        <v>3</v>
      </c>
      <c r="I3002">
        <v>3</v>
      </c>
      <c r="J3002">
        <v>1</v>
      </c>
    </row>
    <row r="3003" spans="1:10" x14ac:dyDescent="0.25">
      <c r="A3003" t="s">
        <v>7030</v>
      </c>
      <c r="B3003">
        <v>657</v>
      </c>
      <c r="C3003">
        <v>-1.2187719966648238</v>
      </c>
      <c r="D3003">
        <v>-0.4696552446721049</v>
      </c>
      <c r="E3003">
        <v>-0.359658316971874</v>
      </c>
      <c r="F3003">
        <v>-0.80686291347862871</v>
      </c>
      <c r="G3003">
        <v>1</v>
      </c>
      <c r="H3003">
        <v>2</v>
      </c>
      <c r="I3003">
        <v>2</v>
      </c>
      <c r="J3003">
        <v>2</v>
      </c>
    </row>
    <row r="3004" spans="1:10" x14ac:dyDescent="0.25">
      <c r="A3004" t="s">
        <v>7031</v>
      </c>
      <c r="B3004">
        <v>628</v>
      </c>
      <c r="C3004">
        <v>-0.91595650749185231</v>
      </c>
      <c r="D3004">
        <v>-0.35380681834295624</v>
      </c>
      <c r="E3004">
        <v>0.18549354730683357</v>
      </c>
      <c r="F3004">
        <v>-0.81955436281690575</v>
      </c>
      <c r="G3004">
        <v>1</v>
      </c>
      <c r="H3004">
        <v>3</v>
      </c>
      <c r="I3004">
        <v>4</v>
      </c>
      <c r="J3004">
        <v>2</v>
      </c>
    </row>
    <row r="3005" spans="1:10" x14ac:dyDescent="0.25">
      <c r="A3005" t="s">
        <v>7032</v>
      </c>
      <c r="B3005">
        <v>622</v>
      </c>
      <c r="C3005">
        <v>-1.0112108791226522</v>
      </c>
      <c r="D3005">
        <v>-0.31726263409938382</v>
      </c>
      <c r="E3005">
        <v>1.2929652983061094E-2</v>
      </c>
      <c r="F3005">
        <v>-0.9958973597174009</v>
      </c>
      <c r="G3005">
        <v>1</v>
      </c>
      <c r="H3005">
        <v>3</v>
      </c>
      <c r="I3005">
        <v>3</v>
      </c>
      <c r="J3005">
        <v>1</v>
      </c>
    </row>
    <row r="3006" spans="1:10" x14ac:dyDescent="0.25">
      <c r="A3006" t="s">
        <v>7033</v>
      </c>
      <c r="B3006">
        <v>512</v>
      </c>
      <c r="C3006">
        <v>-0.68912160270637457</v>
      </c>
      <c r="D3006">
        <v>-0.41710119367359716</v>
      </c>
      <c r="E3006">
        <v>-0.49044256157840643</v>
      </c>
      <c r="F3006">
        <v>-0.81237900157071774</v>
      </c>
      <c r="G3006">
        <v>2</v>
      </c>
      <c r="H3006">
        <v>2</v>
      </c>
      <c r="I3006">
        <v>2</v>
      </c>
      <c r="J3006">
        <v>2</v>
      </c>
    </row>
    <row r="3007" spans="1:10" x14ac:dyDescent="0.25">
      <c r="A3007" t="s">
        <v>7034</v>
      </c>
      <c r="B3007">
        <v>1126</v>
      </c>
      <c r="C3007">
        <v>-0.22000584242701537</v>
      </c>
      <c r="D3007">
        <v>0.15496711733217355</v>
      </c>
      <c r="E3007">
        <v>6.6899340924752873E-2</v>
      </c>
      <c r="F3007">
        <v>-0.74530091154034916</v>
      </c>
      <c r="G3007">
        <v>3</v>
      </c>
      <c r="H3007">
        <v>4</v>
      </c>
      <c r="I3007">
        <v>4</v>
      </c>
      <c r="J3007">
        <v>2</v>
      </c>
    </row>
    <row r="3008" spans="1:10" x14ac:dyDescent="0.25">
      <c r="A3008" t="s">
        <v>7035</v>
      </c>
      <c r="B3008">
        <v>516</v>
      </c>
      <c r="C3008">
        <v>7.0958131488094239E-2</v>
      </c>
      <c r="D3008">
        <v>0.48321890948974294</v>
      </c>
      <c r="E3008">
        <v>0.94499661632994914</v>
      </c>
      <c r="F3008">
        <v>-0.54233549471227915</v>
      </c>
      <c r="G3008">
        <v>4</v>
      </c>
      <c r="H3008">
        <v>4</v>
      </c>
      <c r="I3008">
        <v>5</v>
      </c>
      <c r="J3008">
        <v>2</v>
      </c>
    </row>
    <row r="3009" spans="1:10" x14ac:dyDescent="0.25">
      <c r="A3009" t="s">
        <v>7036</v>
      </c>
      <c r="B3009">
        <v>881</v>
      </c>
      <c r="C3009">
        <v>-0.21849506076803643</v>
      </c>
      <c r="D3009">
        <v>0.2776187941353957</v>
      </c>
      <c r="E3009">
        <v>0.35554402881899005</v>
      </c>
      <c r="F3009">
        <v>-0.89949727289799575</v>
      </c>
      <c r="G3009">
        <v>3</v>
      </c>
      <c r="H3009">
        <v>4</v>
      </c>
      <c r="I3009">
        <v>4</v>
      </c>
      <c r="J3009">
        <v>1</v>
      </c>
    </row>
    <row r="3010" spans="1:10" x14ac:dyDescent="0.25">
      <c r="A3010" t="s">
        <v>7037</v>
      </c>
      <c r="B3010">
        <v>556</v>
      </c>
      <c r="C3010">
        <v>-0.32798672025154602</v>
      </c>
      <c r="D3010">
        <v>-0.36558733048604214</v>
      </c>
      <c r="E3010">
        <v>0.5374245831197344</v>
      </c>
      <c r="F3010">
        <v>-1.0007474351361705</v>
      </c>
      <c r="G3010">
        <v>3</v>
      </c>
      <c r="H3010">
        <v>3</v>
      </c>
      <c r="I3010">
        <v>4</v>
      </c>
      <c r="J3010">
        <v>1</v>
      </c>
    </row>
    <row r="3011" spans="1:10" x14ac:dyDescent="0.25">
      <c r="A3011" t="s">
        <v>7038</v>
      </c>
      <c r="B3011">
        <v>770</v>
      </c>
      <c r="C3011">
        <v>-0.64384548405018072</v>
      </c>
      <c r="D3011">
        <v>-0.36207524960270454</v>
      </c>
      <c r="E3011">
        <v>-0.16448424723529301</v>
      </c>
      <c r="F3011">
        <v>-0.92956505452029337</v>
      </c>
      <c r="G3011">
        <v>2</v>
      </c>
      <c r="H3011">
        <v>3</v>
      </c>
      <c r="I3011">
        <v>3</v>
      </c>
      <c r="J3011">
        <v>1</v>
      </c>
    </row>
    <row r="3012" spans="1:10" x14ac:dyDescent="0.25">
      <c r="A3012" t="s">
        <v>7039</v>
      </c>
      <c r="B3012">
        <v>809</v>
      </c>
      <c r="C3012">
        <v>-0.4269293389130705</v>
      </c>
      <c r="D3012">
        <v>-0.41748369708698252</v>
      </c>
      <c r="E3012">
        <v>0.90343576347050647</v>
      </c>
      <c r="F3012">
        <v>-1.266801315297456</v>
      </c>
      <c r="G3012">
        <v>3</v>
      </c>
      <c r="H3012">
        <v>2</v>
      </c>
      <c r="I3012">
        <v>5</v>
      </c>
      <c r="J3012">
        <v>1</v>
      </c>
    </row>
    <row r="3013" spans="1:10" x14ac:dyDescent="0.25">
      <c r="A3013" t="s">
        <v>7040</v>
      </c>
      <c r="B3013">
        <v>720</v>
      </c>
      <c r="C3013">
        <v>-0.52536562630888395</v>
      </c>
      <c r="D3013">
        <v>7.329409423882223E-2</v>
      </c>
      <c r="E3013">
        <v>0.13884141344097761</v>
      </c>
      <c r="F3013">
        <v>-0.97689245980768247</v>
      </c>
      <c r="G3013">
        <v>2</v>
      </c>
      <c r="H3013">
        <v>4</v>
      </c>
      <c r="I3013">
        <v>4</v>
      </c>
      <c r="J3013">
        <v>1</v>
      </c>
    </row>
    <row r="3014" spans="1:10" x14ac:dyDescent="0.25">
      <c r="A3014" t="s">
        <v>7041</v>
      </c>
      <c r="B3014">
        <v>453</v>
      </c>
      <c r="C3014">
        <v>0.41585120068906134</v>
      </c>
      <c r="D3014">
        <v>1.0603503867624056</v>
      </c>
      <c r="E3014">
        <v>0.61059044764315396</v>
      </c>
      <c r="F3014">
        <v>-0.87907186788505076</v>
      </c>
      <c r="G3014">
        <v>4</v>
      </c>
      <c r="H3014">
        <v>5</v>
      </c>
      <c r="I3014">
        <v>5</v>
      </c>
      <c r="J3014">
        <v>1</v>
      </c>
    </row>
    <row r="3015" spans="1:10" x14ac:dyDescent="0.25">
      <c r="A3015" t="s">
        <v>7042</v>
      </c>
      <c r="B3015">
        <v>529</v>
      </c>
      <c r="C3015">
        <v>0.22724068131665559</v>
      </c>
      <c r="D3015">
        <v>1.1199478199139861</v>
      </c>
      <c r="E3015">
        <v>0.73850710323417512</v>
      </c>
      <c r="F3015">
        <v>-0.937246343294729</v>
      </c>
      <c r="G3015">
        <v>4</v>
      </c>
      <c r="H3015">
        <v>5</v>
      </c>
      <c r="I3015">
        <v>5</v>
      </c>
      <c r="J3015">
        <v>1</v>
      </c>
    </row>
    <row r="3016" spans="1:10" x14ac:dyDescent="0.25">
      <c r="A3016" t="s">
        <v>7043</v>
      </c>
      <c r="B3016">
        <v>516</v>
      </c>
      <c r="C3016">
        <v>-0.33544396897041129</v>
      </c>
      <c r="D3016">
        <v>-0.1497035501848667</v>
      </c>
      <c r="E3016">
        <v>0.54128354006124102</v>
      </c>
      <c r="F3016">
        <v>-1.0106191569379279</v>
      </c>
      <c r="G3016">
        <v>3</v>
      </c>
      <c r="H3016">
        <v>3</v>
      </c>
      <c r="I3016">
        <v>4</v>
      </c>
      <c r="J3016">
        <v>1</v>
      </c>
    </row>
    <row r="3017" spans="1:10" x14ac:dyDescent="0.25">
      <c r="A3017" t="s">
        <v>7044</v>
      </c>
      <c r="B3017">
        <v>621</v>
      </c>
      <c r="C3017">
        <v>-0.26700612061225404</v>
      </c>
      <c r="D3017">
        <v>1.1690473632202383</v>
      </c>
      <c r="E3017">
        <v>2.5312505090230206</v>
      </c>
      <c r="F3017">
        <v>-0.88460495055555632</v>
      </c>
      <c r="G3017">
        <v>3</v>
      </c>
      <c r="H3017">
        <v>5</v>
      </c>
      <c r="I3017">
        <v>5</v>
      </c>
      <c r="J3017">
        <v>1</v>
      </c>
    </row>
    <row r="3018" spans="1:10" x14ac:dyDescent="0.25">
      <c r="A3018" t="s">
        <v>7045</v>
      </c>
      <c r="B3018">
        <v>714</v>
      </c>
      <c r="C3018">
        <v>-0.18045849098669731</v>
      </c>
      <c r="D3018">
        <v>0.41732858285080632</v>
      </c>
      <c r="E3018">
        <v>1.4321298516657996</v>
      </c>
      <c r="F3018">
        <v>-0.99976432770236068</v>
      </c>
      <c r="G3018">
        <v>3</v>
      </c>
      <c r="H3018">
        <v>4</v>
      </c>
      <c r="I3018">
        <v>5</v>
      </c>
      <c r="J3018">
        <v>1</v>
      </c>
    </row>
    <row r="3019" spans="1:10" x14ac:dyDescent="0.25">
      <c r="A3019" t="s">
        <v>7046</v>
      </c>
      <c r="B3019">
        <v>762</v>
      </c>
      <c r="C3019">
        <v>-0.70672896185783141</v>
      </c>
      <c r="D3019">
        <v>-0.57877585088995853</v>
      </c>
      <c r="E3019">
        <v>-0.24000388606384496</v>
      </c>
      <c r="F3019">
        <v>-1.0632874693483441</v>
      </c>
      <c r="G3019">
        <v>2</v>
      </c>
      <c r="H3019">
        <v>2</v>
      </c>
      <c r="I3019">
        <v>3</v>
      </c>
      <c r="J3019">
        <v>1</v>
      </c>
    </row>
    <row r="3020" spans="1:10" x14ac:dyDescent="0.25">
      <c r="A3020" t="s">
        <v>7047</v>
      </c>
      <c r="B3020">
        <v>772</v>
      </c>
      <c r="C3020">
        <v>0.80175947761561828</v>
      </c>
      <c r="D3020">
        <v>-0.11222470744691027</v>
      </c>
      <c r="E3020">
        <v>2.4197821228524847</v>
      </c>
      <c r="F3020">
        <v>-1.0254835162938749</v>
      </c>
      <c r="G3020">
        <v>5</v>
      </c>
      <c r="H3020">
        <v>3</v>
      </c>
      <c r="I3020">
        <v>5</v>
      </c>
      <c r="J3020">
        <v>1</v>
      </c>
    </row>
    <row r="3021" spans="1:10" x14ac:dyDescent="0.25">
      <c r="A3021" t="s">
        <v>7048</v>
      </c>
      <c r="B3021">
        <v>690</v>
      </c>
      <c r="C3021">
        <v>-0.12508922083804863</v>
      </c>
      <c r="D3021">
        <v>0.28569066422193878</v>
      </c>
      <c r="E3021">
        <v>1.397853102038322</v>
      </c>
      <c r="F3021">
        <v>-0.72911451168261521</v>
      </c>
      <c r="G3021">
        <v>3</v>
      </c>
      <c r="H3021">
        <v>4</v>
      </c>
      <c r="I3021">
        <v>5</v>
      </c>
      <c r="J3021">
        <v>2</v>
      </c>
    </row>
    <row r="3022" spans="1:10" x14ac:dyDescent="0.25">
      <c r="A3022" t="s">
        <v>7049</v>
      </c>
      <c r="B3022">
        <v>718</v>
      </c>
      <c r="C3022">
        <v>-7.6023472323985541E-2</v>
      </c>
      <c r="D3022">
        <v>-0.13362623005340291</v>
      </c>
      <c r="E3022">
        <v>1.5270651772003716</v>
      </c>
      <c r="F3022">
        <v>-0.90207917104861446</v>
      </c>
      <c r="G3022">
        <v>3</v>
      </c>
      <c r="H3022">
        <v>3</v>
      </c>
      <c r="I3022">
        <v>5</v>
      </c>
      <c r="J3022">
        <v>1</v>
      </c>
    </row>
    <row r="3023" spans="1:10" x14ac:dyDescent="0.25">
      <c r="A3023" t="s">
        <v>7050</v>
      </c>
      <c r="B3023">
        <v>696</v>
      </c>
      <c r="C3023">
        <v>0.45905918923553474</v>
      </c>
      <c r="D3023">
        <v>-0.52279048259403671</v>
      </c>
      <c r="E3023">
        <v>2.3461254560013689</v>
      </c>
      <c r="F3023">
        <v>-0.60518599848823862</v>
      </c>
      <c r="G3023">
        <v>4</v>
      </c>
      <c r="H3023">
        <v>2</v>
      </c>
      <c r="I3023">
        <v>5</v>
      </c>
      <c r="J3023">
        <v>2</v>
      </c>
    </row>
    <row r="3024" spans="1:10" x14ac:dyDescent="0.25">
      <c r="A3024" t="s">
        <v>7051</v>
      </c>
      <c r="B3024">
        <v>696</v>
      </c>
      <c r="C3024">
        <v>-0.25804678540830395</v>
      </c>
      <c r="D3024">
        <v>0.43039181589183961</v>
      </c>
      <c r="E3024">
        <v>0.34044654585228135</v>
      </c>
      <c r="F3024">
        <v>-0.77526281605933889</v>
      </c>
      <c r="G3024">
        <v>3</v>
      </c>
      <c r="H3024">
        <v>4</v>
      </c>
      <c r="I3024">
        <v>4</v>
      </c>
      <c r="J3024">
        <v>2</v>
      </c>
    </row>
    <row r="3025" spans="1:10" x14ac:dyDescent="0.25">
      <c r="A3025" t="s">
        <v>7052</v>
      </c>
      <c r="B3025">
        <v>677</v>
      </c>
      <c r="C3025">
        <v>-0.5690874160030287</v>
      </c>
      <c r="D3025">
        <v>-0.73884918793096088</v>
      </c>
      <c r="E3025">
        <v>-0.11469488780244874</v>
      </c>
      <c r="F3025">
        <v>-0.78687144281253996</v>
      </c>
      <c r="G3025">
        <v>2</v>
      </c>
      <c r="H3025">
        <v>2</v>
      </c>
      <c r="I3025">
        <v>3</v>
      </c>
      <c r="J3025">
        <v>2</v>
      </c>
    </row>
    <row r="3026" spans="1:10" x14ac:dyDescent="0.25">
      <c r="A3026" t="s">
        <v>7053</v>
      </c>
      <c r="B3026">
        <v>686</v>
      </c>
      <c r="C3026">
        <v>-0.41566335819969624</v>
      </c>
      <c r="D3026">
        <v>-0.60136468282989908</v>
      </c>
      <c r="E3026">
        <v>1.0277156995105778</v>
      </c>
      <c r="F3026">
        <v>-1.2638624133006573</v>
      </c>
      <c r="G3026">
        <v>3</v>
      </c>
      <c r="H3026">
        <v>2</v>
      </c>
      <c r="I3026">
        <v>5</v>
      </c>
      <c r="J3026">
        <v>1</v>
      </c>
    </row>
    <row r="3027" spans="1:10" x14ac:dyDescent="0.25">
      <c r="A3027" t="s">
        <v>7054</v>
      </c>
      <c r="B3027">
        <v>811</v>
      </c>
      <c r="C3027">
        <v>-0.63755273444875737</v>
      </c>
      <c r="D3027">
        <v>-0.64378301164292695</v>
      </c>
      <c r="E3027">
        <v>0.75300568384375088</v>
      </c>
      <c r="F3027">
        <v>-0.8797414920145501</v>
      </c>
      <c r="G3027">
        <v>2</v>
      </c>
      <c r="H3027">
        <v>2</v>
      </c>
      <c r="I3027">
        <v>5</v>
      </c>
      <c r="J3027">
        <v>1</v>
      </c>
    </row>
    <row r="3028" spans="1:10" x14ac:dyDescent="0.25">
      <c r="A3028" t="s">
        <v>7055</v>
      </c>
      <c r="B3028">
        <v>946</v>
      </c>
      <c r="C3028">
        <v>-0.61314238492252571</v>
      </c>
      <c r="D3028">
        <v>0.12819645413339026</v>
      </c>
      <c r="E3028">
        <v>0.34475373721105668</v>
      </c>
      <c r="F3028">
        <v>-0.66613497551080358</v>
      </c>
      <c r="G3028">
        <v>2</v>
      </c>
      <c r="H3028">
        <v>4</v>
      </c>
      <c r="I3028">
        <v>4</v>
      </c>
      <c r="J3028">
        <v>2</v>
      </c>
    </row>
    <row r="3029" spans="1:10" x14ac:dyDescent="0.25">
      <c r="A3029" t="s">
        <v>7056</v>
      </c>
      <c r="B3029">
        <v>409</v>
      </c>
      <c r="C3029">
        <v>-1.1361303095715942</v>
      </c>
      <c r="D3029">
        <v>-1.1476583853442355</v>
      </c>
      <c r="E3029">
        <v>-0.28621169386425771</v>
      </c>
      <c r="F3029">
        <v>-0.51287381798341858</v>
      </c>
      <c r="G3029">
        <v>1</v>
      </c>
      <c r="H3029">
        <v>1</v>
      </c>
      <c r="I3029">
        <v>3</v>
      </c>
      <c r="J3029">
        <v>2</v>
      </c>
    </row>
    <row r="3030" spans="1:10" x14ac:dyDescent="0.25">
      <c r="A3030" t="s">
        <v>7057</v>
      </c>
      <c r="B3030">
        <v>964</v>
      </c>
      <c r="C3030">
        <v>-0.43596861205612597</v>
      </c>
      <c r="D3030">
        <v>-0.4735091689623197</v>
      </c>
      <c r="E3030">
        <v>1.1747174780267451</v>
      </c>
      <c r="F3030">
        <v>-1.1852639664746298</v>
      </c>
      <c r="G3030">
        <v>3</v>
      </c>
      <c r="H3030">
        <v>2</v>
      </c>
      <c r="I3030">
        <v>5</v>
      </c>
      <c r="J3030">
        <v>1</v>
      </c>
    </row>
    <row r="3031" spans="1:10" x14ac:dyDescent="0.25">
      <c r="A3031" t="s">
        <v>7058</v>
      </c>
      <c r="B3031">
        <v>803</v>
      </c>
      <c r="C3031">
        <v>5.0251536989885354E-2</v>
      </c>
      <c r="D3031">
        <v>-0.93457459382259667</v>
      </c>
      <c r="E3031">
        <v>0.89495577721470021</v>
      </c>
      <c r="F3031">
        <v>-0.96356018943493016</v>
      </c>
      <c r="G3031">
        <v>4</v>
      </c>
      <c r="H3031">
        <v>1</v>
      </c>
      <c r="I3031">
        <v>5</v>
      </c>
      <c r="J3031">
        <v>1</v>
      </c>
    </row>
    <row r="3032" spans="1:10" x14ac:dyDescent="0.25">
      <c r="A3032" t="s">
        <v>7059</v>
      </c>
      <c r="B3032">
        <v>1020</v>
      </c>
      <c r="C3032">
        <v>0.12143712336685114</v>
      </c>
      <c r="D3032">
        <v>-0.42116837238336235</v>
      </c>
      <c r="E3032">
        <v>1.5329082323669734</v>
      </c>
      <c r="F3032">
        <v>-1.2412940349324946</v>
      </c>
      <c r="G3032">
        <v>4</v>
      </c>
      <c r="H3032">
        <v>2</v>
      </c>
      <c r="I3032">
        <v>5</v>
      </c>
      <c r="J3032">
        <v>1</v>
      </c>
    </row>
    <row r="3033" spans="1:10" x14ac:dyDescent="0.25">
      <c r="A3033" t="s">
        <v>7060</v>
      </c>
      <c r="B3033">
        <v>765</v>
      </c>
      <c r="C3033">
        <v>-6.740020469478987E-2</v>
      </c>
      <c r="D3033">
        <v>-0.26891583122579921</v>
      </c>
      <c r="E3033">
        <v>1.6429630764768293</v>
      </c>
      <c r="F3033">
        <v>-1.1542455793820181</v>
      </c>
      <c r="G3033">
        <v>3</v>
      </c>
      <c r="H3033">
        <v>3</v>
      </c>
      <c r="I3033">
        <v>5</v>
      </c>
      <c r="J3033">
        <v>1</v>
      </c>
    </row>
    <row r="3034" spans="1:10" x14ac:dyDescent="0.25">
      <c r="A3034" t="s">
        <v>7061</v>
      </c>
      <c r="B3034">
        <v>757</v>
      </c>
      <c r="C3034">
        <v>-1.9399988824599021E-2</v>
      </c>
      <c r="D3034">
        <v>-8.4482832855970469E-3</v>
      </c>
      <c r="E3034">
        <v>1.2124247548961467</v>
      </c>
      <c r="F3034">
        <v>-1.4220373833539646</v>
      </c>
      <c r="G3034">
        <v>4</v>
      </c>
      <c r="H3034">
        <v>3</v>
      </c>
      <c r="I3034">
        <v>5</v>
      </c>
      <c r="J3034">
        <v>1</v>
      </c>
    </row>
    <row r="3035" spans="1:10" x14ac:dyDescent="0.25">
      <c r="A3035" t="s">
        <v>7062</v>
      </c>
      <c r="B3035">
        <v>723</v>
      </c>
      <c r="C3035">
        <v>-0.61388790917572966</v>
      </c>
      <c r="D3035">
        <v>-0.4600213933762301</v>
      </c>
      <c r="E3035">
        <v>0.59415215570528723</v>
      </c>
      <c r="F3035">
        <v>-0.88828871335211357</v>
      </c>
      <c r="G3035">
        <v>2</v>
      </c>
      <c r="H3035">
        <v>2</v>
      </c>
      <c r="I3035">
        <v>5</v>
      </c>
      <c r="J3035">
        <v>1</v>
      </c>
    </row>
    <row r="3036" spans="1:10" x14ac:dyDescent="0.25">
      <c r="A3036" t="s">
        <v>7063</v>
      </c>
      <c r="B3036">
        <v>1076</v>
      </c>
      <c r="C3036">
        <v>7.279061406339557E-2</v>
      </c>
      <c r="D3036">
        <v>-0.45941159614680749</v>
      </c>
      <c r="E3036">
        <v>1.4148633303963447</v>
      </c>
      <c r="F3036">
        <v>-1.2633270052641494</v>
      </c>
      <c r="G3036">
        <v>4</v>
      </c>
      <c r="H3036">
        <v>2</v>
      </c>
      <c r="I3036">
        <v>5</v>
      </c>
      <c r="J3036">
        <v>1</v>
      </c>
    </row>
    <row r="3037" spans="1:10" x14ac:dyDescent="0.25">
      <c r="A3037" t="s">
        <v>7064</v>
      </c>
      <c r="B3037">
        <v>1173</v>
      </c>
      <c r="C3037">
        <v>0.30116684900711438</v>
      </c>
      <c r="D3037">
        <v>-0.43389730785766839</v>
      </c>
      <c r="E3037">
        <v>1.5008240954014684</v>
      </c>
      <c r="F3037">
        <v>-1.5256089373347002</v>
      </c>
      <c r="G3037">
        <v>4</v>
      </c>
      <c r="H3037">
        <v>2</v>
      </c>
      <c r="I3037">
        <v>5</v>
      </c>
      <c r="J3037">
        <v>1</v>
      </c>
    </row>
    <row r="3038" spans="1:10" x14ac:dyDescent="0.25">
      <c r="A3038" t="s">
        <v>7065</v>
      </c>
      <c r="B3038">
        <v>2227</v>
      </c>
      <c r="C3038">
        <v>-0.70727287083490198</v>
      </c>
      <c r="D3038">
        <v>-0.99858448824293045</v>
      </c>
      <c r="E3038">
        <v>-7.7259265436011498E-2</v>
      </c>
      <c r="F3038">
        <v>-0.15932450273419357</v>
      </c>
      <c r="G3038">
        <v>2</v>
      </c>
      <c r="H3038">
        <v>1</v>
      </c>
      <c r="I3038">
        <v>3</v>
      </c>
      <c r="J3038">
        <v>3</v>
      </c>
    </row>
    <row r="3039" spans="1:10" x14ac:dyDescent="0.25">
      <c r="A3039" t="s">
        <v>7066</v>
      </c>
      <c r="B3039">
        <v>1880</v>
      </c>
      <c r="C3039">
        <v>-0.25296052718269058</v>
      </c>
      <c r="D3039">
        <v>-0.69381239098648717</v>
      </c>
      <c r="E3039">
        <v>1.4599038757264322</v>
      </c>
      <c r="F3039">
        <v>-0.60808608543046661</v>
      </c>
      <c r="G3039">
        <v>3</v>
      </c>
      <c r="H3039">
        <v>2</v>
      </c>
      <c r="I3039">
        <v>5</v>
      </c>
      <c r="J3039">
        <v>2</v>
      </c>
    </row>
    <row r="3040" spans="1:10" x14ac:dyDescent="0.25">
      <c r="A3040" t="s">
        <v>7067</v>
      </c>
      <c r="B3040">
        <v>227</v>
      </c>
      <c r="C3040">
        <v>7.5368347184318479E-2</v>
      </c>
      <c r="D3040">
        <v>1.7096120355075537</v>
      </c>
      <c r="E3040">
        <v>-1.2734338620105818</v>
      </c>
      <c r="F3040">
        <v>0.16574112282249653</v>
      </c>
      <c r="G3040">
        <v>4</v>
      </c>
      <c r="H3040">
        <v>5</v>
      </c>
      <c r="I3040">
        <v>1</v>
      </c>
      <c r="J3040">
        <v>4</v>
      </c>
    </row>
    <row r="3041" spans="1:10" x14ac:dyDescent="0.25">
      <c r="A3041" t="s">
        <v>7068</v>
      </c>
      <c r="B3041">
        <v>891</v>
      </c>
      <c r="C3041">
        <v>-1.0167971797331044</v>
      </c>
      <c r="D3041">
        <v>-0.45275199281303224</v>
      </c>
      <c r="E3041">
        <v>-0.36561971861229819</v>
      </c>
      <c r="F3041">
        <v>-0.26670323403720431</v>
      </c>
      <c r="G3041">
        <v>1</v>
      </c>
      <c r="H3041">
        <v>2</v>
      </c>
      <c r="I3041">
        <v>2</v>
      </c>
      <c r="J3041">
        <v>3</v>
      </c>
    </row>
    <row r="3042" spans="1:10" x14ac:dyDescent="0.25">
      <c r="A3042" t="s">
        <v>7069</v>
      </c>
      <c r="B3042">
        <v>474</v>
      </c>
      <c r="C3042">
        <v>0.11786674979663486</v>
      </c>
      <c r="D3042">
        <v>0.81689604794690984</v>
      </c>
      <c r="E3042">
        <v>-0.50796319139122503</v>
      </c>
      <c r="F3042">
        <v>-4.8023159475394983E-2</v>
      </c>
      <c r="G3042">
        <v>4</v>
      </c>
      <c r="H3042">
        <v>5</v>
      </c>
      <c r="I3042">
        <v>2</v>
      </c>
      <c r="J3042">
        <v>3</v>
      </c>
    </row>
    <row r="3043" spans="1:10" x14ac:dyDescent="0.25">
      <c r="A3043" t="s">
        <v>7070</v>
      </c>
      <c r="B3043">
        <v>1741</v>
      </c>
      <c r="C3043">
        <v>-0.78751847236601868</v>
      </c>
      <c r="D3043">
        <v>-0.58142281975614896</v>
      </c>
      <c r="E3043">
        <v>-0.60509260714262947</v>
      </c>
      <c r="F3043">
        <v>0.143419416527588</v>
      </c>
      <c r="G3043">
        <v>2</v>
      </c>
      <c r="H3043">
        <v>2</v>
      </c>
      <c r="I3043">
        <v>2</v>
      </c>
      <c r="J3043">
        <v>4</v>
      </c>
    </row>
    <row r="3044" spans="1:10" x14ac:dyDescent="0.25">
      <c r="A3044" t="s">
        <v>7071</v>
      </c>
      <c r="B3044">
        <v>523</v>
      </c>
      <c r="C3044">
        <v>-0.84292647160023582</v>
      </c>
      <c r="D3044">
        <v>-0.72978619686152157</v>
      </c>
      <c r="E3044">
        <v>0.5939780258179026</v>
      </c>
      <c r="F3044">
        <v>-1.0229020949579013</v>
      </c>
      <c r="G3044">
        <v>1</v>
      </c>
      <c r="H3044">
        <v>2</v>
      </c>
      <c r="I3044">
        <v>5</v>
      </c>
      <c r="J3044">
        <v>1</v>
      </c>
    </row>
    <row r="3045" spans="1:10" x14ac:dyDescent="0.25">
      <c r="A3045" t="s">
        <v>7072</v>
      </c>
      <c r="B3045">
        <v>607</v>
      </c>
      <c r="C3045">
        <v>-0.32133876846181797</v>
      </c>
      <c r="D3045">
        <v>-0.54238236419825492</v>
      </c>
      <c r="E3045">
        <v>0.15061530727183314</v>
      </c>
      <c r="F3045">
        <v>-1.1285774756051501</v>
      </c>
      <c r="G3045">
        <v>3</v>
      </c>
      <c r="H3045">
        <v>2</v>
      </c>
      <c r="I3045">
        <v>4</v>
      </c>
      <c r="J3045">
        <v>1</v>
      </c>
    </row>
    <row r="3046" spans="1:10" x14ac:dyDescent="0.25">
      <c r="A3046" t="s">
        <v>7073</v>
      </c>
      <c r="B3046">
        <v>631</v>
      </c>
      <c r="C3046">
        <v>-0.13342650361958558</v>
      </c>
      <c r="D3046">
        <v>-1.2233087409386638</v>
      </c>
      <c r="E3046">
        <v>-7.3353017846042951E-2</v>
      </c>
      <c r="F3046">
        <v>-0.75446651535136611</v>
      </c>
      <c r="G3046">
        <v>3</v>
      </c>
      <c r="H3046">
        <v>1</v>
      </c>
      <c r="I3046">
        <v>3</v>
      </c>
      <c r="J3046">
        <v>2</v>
      </c>
    </row>
    <row r="3047" spans="1:10" x14ac:dyDescent="0.25">
      <c r="A3047" t="s">
        <v>7074</v>
      </c>
      <c r="B3047">
        <v>855</v>
      </c>
      <c r="C3047">
        <v>0.55074198121076567</v>
      </c>
      <c r="D3047">
        <v>0.74778018651539335</v>
      </c>
      <c r="E3047">
        <v>0.90850303129489207</v>
      </c>
      <c r="F3047">
        <v>-0.20876076598400181</v>
      </c>
      <c r="G3047">
        <v>4</v>
      </c>
      <c r="H3047">
        <v>5</v>
      </c>
      <c r="I3047">
        <v>5</v>
      </c>
      <c r="J3047">
        <v>3</v>
      </c>
    </row>
    <row r="3048" spans="1:10" x14ac:dyDescent="0.25">
      <c r="A3048" t="s">
        <v>7075</v>
      </c>
      <c r="B3048">
        <v>517</v>
      </c>
      <c r="C3048">
        <v>-0.49807879793431531</v>
      </c>
      <c r="D3048">
        <v>-0.78535718617101535</v>
      </c>
      <c r="E3048">
        <v>0.41338024288295655</v>
      </c>
      <c r="F3048">
        <v>-0.82330671646549236</v>
      </c>
      <c r="G3048">
        <v>2</v>
      </c>
      <c r="H3048">
        <v>2</v>
      </c>
      <c r="I3048">
        <v>4</v>
      </c>
      <c r="J3048">
        <v>2</v>
      </c>
    </row>
    <row r="3049" spans="1:10" x14ac:dyDescent="0.25">
      <c r="A3049" t="s">
        <v>7076</v>
      </c>
      <c r="B3049">
        <v>402</v>
      </c>
      <c r="C3049">
        <v>-0.86400455575099167</v>
      </c>
      <c r="D3049">
        <v>-0.744616931393277</v>
      </c>
      <c r="E3049">
        <v>0.21866186438728435</v>
      </c>
      <c r="F3049">
        <v>-0.44302442777409962</v>
      </c>
      <c r="G3049">
        <v>1</v>
      </c>
      <c r="H3049">
        <v>2</v>
      </c>
      <c r="I3049">
        <v>4</v>
      </c>
      <c r="J3049">
        <v>3</v>
      </c>
    </row>
    <row r="3050" spans="1:10" x14ac:dyDescent="0.25">
      <c r="A3050" t="s">
        <v>7077</v>
      </c>
      <c r="B3050">
        <v>649</v>
      </c>
      <c r="C3050">
        <v>-1.3957916229954098E-2</v>
      </c>
      <c r="D3050">
        <v>0.62780870770964958</v>
      </c>
      <c r="E3050">
        <v>-8.1781317459741695E-2</v>
      </c>
      <c r="F3050">
        <v>-0.48186292944936182</v>
      </c>
      <c r="G3050">
        <v>4</v>
      </c>
      <c r="H3050">
        <v>4</v>
      </c>
      <c r="I3050">
        <v>3</v>
      </c>
      <c r="J3050">
        <v>3</v>
      </c>
    </row>
    <row r="3051" spans="1:10" x14ac:dyDescent="0.25">
      <c r="A3051" t="s">
        <v>7078</v>
      </c>
      <c r="B3051">
        <v>957</v>
      </c>
      <c r="C3051">
        <v>-0.16811013884549783</v>
      </c>
      <c r="D3051">
        <v>-0.34763020511267606</v>
      </c>
      <c r="E3051">
        <v>0.98726539978665295</v>
      </c>
      <c r="F3051">
        <v>-0.95921364223089689</v>
      </c>
      <c r="G3051">
        <v>3</v>
      </c>
      <c r="H3051">
        <v>3</v>
      </c>
      <c r="I3051">
        <v>5</v>
      </c>
      <c r="J3051">
        <v>1</v>
      </c>
    </row>
    <row r="3052" spans="1:10" x14ac:dyDescent="0.25">
      <c r="A3052" t="s">
        <v>7079</v>
      </c>
      <c r="B3052">
        <v>929</v>
      </c>
      <c r="C3052">
        <v>-0.19545975576652458</v>
      </c>
      <c r="D3052">
        <v>-0.1806330847488595</v>
      </c>
      <c r="E3052">
        <v>1.4841137712608314</v>
      </c>
      <c r="F3052">
        <v>-0.96123556107552588</v>
      </c>
      <c r="G3052">
        <v>3</v>
      </c>
      <c r="H3052">
        <v>3</v>
      </c>
      <c r="I3052">
        <v>5</v>
      </c>
      <c r="J3052">
        <v>1</v>
      </c>
    </row>
    <row r="3053" spans="1:10" x14ac:dyDescent="0.25">
      <c r="A3053" t="s">
        <v>7080</v>
      </c>
      <c r="B3053">
        <v>625</v>
      </c>
      <c r="C3053">
        <v>-0.72180384417347587</v>
      </c>
      <c r="D3053">
        <v>-0.65549751621418961</v>
      </c>
      <c r="E3053">
        <v>0.73569763637643459</v>
      </c>
      <c r="F3053">
        <v>-1.0490167180904517</v>
      </c>
      <c r="G3053">
        <v>2</v>
      </c>
      <c r="H3053">
        <v>2</v>
      </c>
      <c r="I3053">
        <v>5</v>
      </c>
      <c r="J3053">
        <v>1</v>
      </c>
    </row>
    <row r="3054" spans="1:10" x14ac:dyDescent="0.25">
      <c r="A3054" t="s">
        <v>7081</v>
      </c>
      <c r="B3054">
        <v>542</v>
      </c>
      <c r="C3054">
        <v>-0.29552381909375469</v>
      </c>
      <c r="D3054">
        <v>1.0293011280761579</v>
      </c>
      <c r="E3054">
        <v>1.6289058740234892</v>
      </c>
      <c r="F3054">
        <v>-0.99911843565267744</v>
      </c>
      <c r="G3054">
        <v>3</v>
      </c>
      <c r="H3054">
        <v>5</v>
      </c>
      <c r="I3054">
        <v>5</v>
      </c>
      <c r="J3054">
        <v>1</v>
      </c>
    </row>
    <row r="3055" spans="1:10" x14ac:dyDescent="0.25">
      <c r="A3055" t="s">
        <v>7082</v>
      </c>
      <c r="B3055">
        <v>554</v>
      </c>
      <c r="C3055">
        <v>-5.4946611947754728E-2</v>
      </c>
      <c r="D3055">
        <v>0.48501147379685255</v>
      </c>
      <c r="E3055">
        <v>1.4935954040903019</v>
      </c>
      <c r="F3055">
        <v>-0.8569383048175887</v>
      </c>
      <c r="G3055">
        <v>3</v>
      </c>
      <c r="H3055">
        <v>4</v>
      </c>
      <c r="I3055">
        <v>5</v>
      </c>
      <c r="J3055">
        <v>2</v>
      </c>
    </row>
    <row r="3056" spans="1:10" x14ac:dyDescent="0.25">
      <c r="A3056" t="s">
        <v>7083</v>
      </c>
      <c r="B3056">
        <v>515</v>
      </c>
      <c r="C3056">
        <v>-0.46305083550952214</v>
      </c>
      <c r="D3056">
        <v>-5.7732954527727594E-2</v>
      </c>
      <c r="E3056">
        <v>1.2551652606832422</v>
      </c>
      <c r="F3056">
        <v>-0.7185554487832938</v>
      </c>
      <c r="G3056">
        <v>2</v>
      </c>
      <c r="H3056">
        <v>3</v>
      </c>
      <c r="I3056">
        <v>5</v>
      </c>
      <c r="J3056">
        <v>2</v>
      </c>
    </row>
    <row r="3057" spans="1:10" x14ac:dyDescent="0.25">
      <c r="A3057" t="s">
        <v>7084</v>
      </c>
      <c r="B3057">
        <v>910</v>
      </c>
      <c r="C3057">
        <v>-3.9447653361279436E-2</v>
      </c>
      <c r="D3057">
        <v>1.3899402972303243E-2</v>
      </c>
      <c r="E3057">
        <v>1.8106508905930145</v>
      </c>
      <c r="F3057">
        <v>-1.0403833259288322</v>
      </c>
      <c r="G3057">
        <v>3</v>
      </c>
      <c r="H3057">
        <v>3</v>
      </c>
      <c r="I3057">
        <v>5</v>
      </c>
      <c r="J3057">
        <v>1</v>
      </c>
    </row>
    <row r="3058" spans="1:10" x14ac:dyDescent="0.25">
      <c r="A3058" t="s">
        <v>7085</v>
      </c>
      <c r="B3058">
        <v>550</v>
      </c>
      <c r="C3058">
        <v>-2.6728447685031242E-2</v>
      </c>
      <c r="D3058">
        <v>0.64881848122868402</v>
      </c>
      <c r="E3058">
        <v>0.59140250106351766</v>
      </c>
      <c r="F3058">
        <v>-1.134250770870695</v>
      </c>
      <c r="G3058">
        <v>3</v>
      </c>
      <c r="H3058">
        <v>4</v>
      </c>
      <c r="I3058">
        <v>5</v>
      </c>
      <c r="J3058">
        <v>1</v>
      </c>
    </row>
    <row r="3059" spans="1:10" x14ac:dyDescent="0.25">
      <c r="A3059" t="s">
        <v>7086</v>
      </c>
      <c r="B3059">
        <v>864</v>
      </c>
      <c r="C3059">
        <v>3.737747116271295E-2</v>
      </c>
      <c r="D3059">
        <v>-1.0708336076181875</v>
      </c>
      <c r="E3059">
        <v>1.676344149688628</v>
      </c>
      <c r="F3059">
        <v>-0.99999775191959617</v>
      </c>
      <c r="G3059">
        <v>4</v>
      </c>
      <c r="H3059">
        <v>1</v>
      </c>
      <c r="I3059">
        <v>5</v>
      </c>
      <c r="J3059">
        <v>1</v>
      </c>
    </row>
    <row r="3060" spans="1:10" x14ac:dyDescent="0.25">
      <c r="A3060" t="s">
        <v>7087</v>
      </c>
      <c r="B3060">
        <v>593</v>
      </c>
      <c r="C3060">
        <v>-0.37200781096726637</v>
      </c>
      <c r="D3060">
        <v>0.56035937219700194</v>
      </c>
      <c r="E3060">
        <v>0.49665783141338438</v>
      </c>
      <c r="F3060">
        <v>-0.81423407916966206</v>
      </c>
      <c r="G3060">
        <v>3</v>
      </c>
      <c r="H3060">
        <v>4</v>
      </c>
      <c r="I3060">
        <v>4</v>
      </c>
      <c r="J3060">
        <v>2</v>
      </c>
    </row>
    <row r="3061" spans="1:10" x14ac:dyDescent="0.25">
      <c r="A3061" t="s">
        <v>7088</v>
      </c>
      <c r="B3061">
        <v>447</v>
      </c>
      <c r="C3061">
        <v>-0.719636287553993</v>
      </c>
      <c r="D3061">
        <v>0.50527728690950169</v>
      </c>
      <c r="E3061">
        <v>0.19746510548969137</v>
      </c>
      <c r="F3061">
        <v>-1.0114559400985326</v>
      </c>
      <c r="G3061">
        <v>2</v>
      </c>
      <c r="H3061">
        <v>4</v>
      </c>
      <c r="I3061">
        <v>4</v>
      </c>
      <c r="J3061">
        <v>1</v>
      </c>
    </row>
    <row r="3062" spans="1:10" x14ac:dyDescent="0.25">
      <c r="A3062" t="s">
        <v>7089</v>
      </c>
      <c r="B3062">
        <v>511</v>
      </c>
      <c r="C3062">
        <v>-0.75953558014115208</v>
      </c>
      <c r="D3062">
        <v>-1.0551366698304053E-2</v>
      </c>
      <c r="E3062">
        <v>4.5045502725835448E-2</v>
      </c>
      <c r="F3062">
        <v>-0.74780766292018575</v>
      </c>
      <c r="G3062">
        <v>2</v>
      </c>
      <c r="H3062">
        <v>3</v>
      </c>
      <c r="I3062">
        <v>3</v>
      </c>
      <c r="J3062">
        <v>2</v>
      </c>
    </row>
    <row r="3063" spans="1:10" x14ac:dyDescent="0.25">
      <c r="A3063" t="s">
        <v>7090</v>
      </c>
      <c r="B3063">
        <v>523</v>
      </c>
      <c r="C3063">
        <v>-0.55476561784141731</v>
      </c>
      <c r="D3063">
        <v>-0.42250200828443185</v>
      </c>
      <c r="E3063">
        <v>0.87248563180010563</v>
      </c>
      <c r="F3063">
        <v>-0.79473121810915415</v>
      </c>
      <c r="G3063">
        <v>2</v>
      </c>
      <c r="H3063">
        <v>2</v>
      </c>
      <c r="I3063">
        <v>5</v>
      </c>
      <c r="J3063">
        <v>2</v>
      </c>
    </row>
    <row r="3064" spans="1:10" x14ac:dyDescent="0.25">
      <c r="A3064" t="s">
        <v>7091</v>
      </c>
      <c r="B3064">
        <v>624</v>
      </c>
      <c r="C3064">
        <v>-0.18066998861094524</v>
      </c>
      <c r="D3064">
        <v>0.4832974145190132</v>
      </c>
      <c r="E3064">
        <v>1.7949331820199328</v>
      </c>
      <c r="F3064">
        <v>-1.2981526417832794</v>
      </c>
      <c r="G3064">
        <v>3</v>
      </c>
      <c r="H3064">
        <v>4</v>
      </c>
      <c r="I3064">
        <v>5</v>
      </c>
      <c r="J3064">
        <v>1</v>
      </c>
    </row>
    <row r="3065" spans="1:10" x14ac:dyDescent="0.25">
      <c r="A3065" t="s">
        <v>7092</v>
      </c>
      <c r="B3065">
        <v>1302</v>
      </c>
      <c r="C3065">
        <v>-0.24595076025636997</v>
      </c>
      <c r="D3065">
        <v>-0.21015303439453836</v>
      </c>
      <c r="E3065">
        <v>0.99857068705206242</v>
      </c>
      <c r="F3065">
        <v>-0.93869437637317699</v>
      </c>
      <c r="G3065">
        <v>3</v>
      </c>
      <c r="H3065">
        <v>3</v>
      </c>
      <c r="I3065">
        <v>5</v>
      </c>
      <c r="J3065">
        <v>1</v>
      </c>
    </row>
    <row r="3066" spans="1:10" x14ac:dyDescent="0.25">
      <c r="A3066" t="s">
        <v>7093</v>
      </c>
      <c r="B3066">
        <v>1402</v>
      </c>
      <c r="C3066">
        <v>2.6617032957673148E-3</v>
      </c>
      <c r="D3066">
        <v>0.31824725828096401</v>
      </c>
      <c r="E3066">
        <v>0.29986926606827247</v>
      </c>
      <c r="F3066">
        <v>-1.0900204285865494</v>
      </c>
      <c r="G3066">
        <v>4</v>
      </c>
      <c r="H3066">
        <v>4</v>
      </c>
      <c r="I3066">
        <v>4</v>
      </c>
      <c r="J3066">
        <v>1</v>
      </c>
    </row>
    <row r="3067" spans="1:10" x14ac:dyDescent="0.25">
      <c r="A3067" t="s">
        <v>7094</v>
      </c>
      <c r="B3067">
        <v>502</v>
      </c>
      <c r="C3067">
        <v>-0.58593260806170722</v>
      </c>
      <c r="D3067">
        <v>2.9990395937847039E-2</v>
      </c>
      <c r="E3067">
        <v>0.85193825134545831</v>
      </c>
      <c r="F3067">
        <v>-1.2228740531846038</v>
      </c>
      <c r="G3067">
        <v>2</v>
      </c>
      <c r="H3067">
        <v>4</v>
      </c>
      <c r="I3067">
        <v>5</v>
      </c>
      <c r="J3067">
        <v>1</v>
      </c>
    </row>
    <row r="3068" spans="1:10" x14ac:dyDescent="0.25">
      <c r="A3068" t="s">
        <v>7095</v>
      </c>
      <c r="B3068">
        <v>540</v>
      </c>
      <c r="C3068">
        <v>-0.18671465820118349</v>
      </c>
      <c r="D3068">
        <v>1.3297409279299268</v>
      </c>
      <c r="E3068">
        <v>0.23031386399384907</v>
      </c>
      <c r="F3068">
        <v>-0.4954579634419608</v>
      </c>
      <c r="G3068">
        <v>3</v>
      </c>
      <c r="H3068">
        <v>5</v>
      </c>
      <c r="I3068">
        <v>4</v>
      </c>
      <c r="J3068">
        <v>2</v>
      </c>
    </row>
    <row r="3069" spans="1:10" x14ac:dyDescent="0.25">
      <c r="A3069" t="s">
        <v>7096</v>
      </c>
      <c r="B3069">
        <v>429</v>
      </c>
      <c r="C3069">
        <v>4.75990105509429E-2</v>
      </c>
      <c r="D3069">
        <v>1.2482757589631799</v>
      </c>
      <c r="E3069">
        <v>0.43645689701962248</v>
      </c>
      <c r="F3069">
        <v>-0.74037421381781454</v>
      </c>
      <c r="G3069">
        <v>4</v>
      </c>
      <c r="H3069">
        <v>5</v>
      </c>
      <c r="I3069">
        <v>4</v>
      </c>
      <c r="J3069">
        <v>2</v>
      </c>
    </row>
    <row r="3070" spans="1:10" x14ac:dyDescent="0.25">
      <c r="A3070" t="s">
        <v>7097</v>
      </c>
      <c r="B3070">
        <v>422</v>
      </c>
      <c r="C3070">
        <v>-0.20031604390531887</v>
      </c>
      <c r="D3070">
        <v>0.37322870732049224</v>
      </c>
      <c r="E3070">
        <v>0.27218732977565574</v>
      </c>
      <c r="F3070">
        <v>-0.91932215138482165</v>
      </c>
      <c r="G3070">
        <v>3</v>
      </c>
      <c r="H3070">
        <v>4</v>
      </c>
      <c r="I3070">
        <v>4</v>
      </c>
      <c r="J3070">
        <v>1</v>
      </c>
    </row>
    <row r="3071" spans="1:10" x14ac:dyDescent="0.25">
      <c r="A3071" t="s">
        <v>7098</v>
      </c>
      <c r="B3071">
        <v>693</v>
      </c>
      <c r="C3071">
        <v>0.78218554252006112</v>
      </c>
      <c r="D3071">
        <v>1.0435368750165936</v>
      </c>
      <c r="E3071">
        <v>0.36149926462608373</v>
      </c>
      <c r="F3071">
        <v>-0.66306081558162622</v>
      </c>
      <c r="G3071">
        <v>5</v>
      </c>
      <c r="H3071">
        <v>5</v>
      </c>
      <c r="I3071">
        <v>4</v>
      </c>
      <c r="J3071">
        <v>2</v>
      </c>
    </row>
    <row r="3072" spans="1:10" x14ac:dyDescent="0.25">
      <c r="A3072" t="s">
        <v>7099</v>
      </c>
      <c r="B3072">
        <v>587</v>
      </c>
      <c r="C3072">
        <v>0.21298870644471879</v>
      </c>
      <c r="D3072">
        <v>1.3392667548797643</v>
      </c>
      <c r="E3072">
        <v>-0.11235783143555914</v>
      </c>
      <c r="F3072">
        <v>-0.89859698606106042</v>
      </c>
      <c r="G3072">
        <v>4</v>
      </c>
      <c r="H3072">
        <v>5</v>
      </c>
      <c r="I3072">
        <v>3</v>
      </c>
      <c r="J3072">
        <v>1</v>
      </c>
    </row>
    <row r="3073" spans="1:10" x14ac:dyDescent="0.25">
      <c r="A3073" t="s">
        <v>7100</v>
      </c>
      <c r="B3073">
        <v>513</v>
      </c>
      <c r="C3073">
        <v>2.1284298397997912</v>
      </c>
      <c r="D3073">
        <v>2.8949683057447055</v>
      </c>
      <c r="E3073">
        <v>-4.5379221094295277E-2</v>
      </c>
      <c r="F3073">
        <v>-0.85209955460779807</v>
      </c>
      <c r="G3073">
        <v>5</v>
      </c>
      <c r="H3073">
        <v>5</v>
      </c>
      <c r="I3073">
        <v>3</v>
      </c>
      <c r="J3073">
        <v>2</v>
      </c>
    </row>
    <row r="3074" spans="1:10" x14ac:dyDescent="0.25">
      <c r="A3074" t="s">
        <v>7101</v>
      </c>
      <c r="B3074">
        <v>410</v>
      </c>
      <c r="C3074">
        <v>0.70650423288781439</v>
      </c>
      <c r="D3074">
        <v>1.5272655445578414</v>
      </c>
      <c r="E3074">
        <v>0.69897202490611676</v>
      </c>
      <c r="F3074">
        <v>-1.2708559921801936</v>
      </c>
      <c r="G3074">
        <v>4</v>
      </c>
      <c r="H3074">
        <v>5</v>
      </c>
      <c r="I3074">
        <v>5</v>
      </c>
      <c r="J3074">
        <v>1</v>
      </c>
    </row>
    <row r="3075" spans="1:10" x14ac:dyDescent="0.25">
      <c r="A3075" t="s">
        <v>7102</v>
      </c>
      <c r="B3075">
        <v>412</v>
      </c>
      <c r="C3075">
        <v>1.2327588138219503</v>
      </c>
      <c r="D3075">
        <v>1.060592258631206</v>
      </c>
      <c r="E3075">
        <v>0.76064503714197418</v>
      </c>
      <c r="F3075">
        <v>-1.0166947906881096</v>
      </c>
      <c r="G3075">
        <v>5</v>
      </c>
      <c r="H3075">
        <v>5</v>
      </c>
      <c r="I3075">
        <v>5</v>
      </c>
      <c r="J3075">
        <v>1</v>
      </c>
    </row>
    <row r="3076" spans="1:10" x14ac:dyDescent="0.25">
      <c r="A3076" t="s">
        <v>7103</v>
      </c>
      <c r="B3076">
        <v>438</v>
      </c>
      <c r="C3076">
        <v>0.76603000018203127</v>
      </c>
      <c r="D3076">
        <v>1.6318239050843342</v>
      </c>
      <c r="E3076">
        <v>0.12430248428039183</v>
      </c>
      <c r="F3076">
        <v>-0.57433636984138614</v>
      </c>
      <c r="G3076">
        <v>4</v>
      </c>
      <c r="H3076">
        <v>5</v>
      </c>
      <c r="I3076">
        <v>4</v>
      </c>
      <c r="J3076">
        <v>2</v>
      </c>
    </row>
    <row r="3077" spans="1:10" x14ac:dyDescent="0.25">
      <c r="A3077" t="s">
        <v>7104</v>
      </c>
      <c r="B3077">
        <v>490</v>
      </c>
      <c r="C3077">
        <v>1.2990109767132654</v>
      </c>
      <c r="D3077">
        <v>1.7064090408759185</v>
      </c>
      <c r="E3077">
        <v>0.44649091322486073</v>
      </c>
      <c r="F3077">
        <v>-0.64264574850034739</v>
      </c>
      <c r="G3077">
        <v>5</v>
      </c>
      <c r="H3077">
        <v>5</v>
      </c>
      <c r="I3077">
        <v>4</v>
      </c>
      <c r="J3077">
        <v>2</v>
      </c>
    </row>
    <row r="3078" spans="1:10" x14ac:dyDescent="0.25">
      <c r="A3078" t="s">
        <v>7105</v>
      </c>
      <c r="B3078">
        <v>526</v>
      </c>
      <c r="C3078">
        <v>1.648401562189191</v>
      </c>
      <c r="D3078">
        <v>2.7050365818776645</v>
      </c>
      <c r="E3078">
        <v>0.75508489077869456</v>
      </c>
      <c r="F3078">
        <v>-0.60588320121529216</v>
      </c>
      <c r="G3078">
        <v>5</v>
      </c>
      <c r="H3078">
        <v>5</v>
      </c>
      <c r="I3078">
        <v>5</v>
      </c>
      <c r="J3078">
        <v>2</v>
      </c>
    </row>
    <row r="3079" spans="1:10" x14ac:dyDescent="0.25">
      <c r="A3079" t="s">
        <v>7106</v>
      </c>
      <c r="B3079">
        <v>556</v>
      </c>
      <c r="C3079">
        <v>1.6861111144907923</v>
      </c>
      <c r="D3079">
        <v>1.1440859521241731</v>
      </c>
      <c r="E3079">
        <v>0.76017181563425418</v>
      </c>
      <c r="F3079">
        <v>-0.81449788241287668</v>
      </c>
      <c r="G3079">
        <v>5</v>
      </c>
      <c r="H3079">
        <v>5</v>
      </c>
      <c r="I3079">
        <v>5</v>
      </c>
      <c r="J3079">
        <v>2</v>
      </c>
    </row>
    <row r="3080" spans="1:10" x14ac:dyDescent="0.25">
      <c r="A3080" t="s">
        <v>7107</v>
      </c>
      <c r="B3080">
        <v>463</v>
      </c>
      <c r="C3080">
        <v>0.76821924808021247</v>
      </c>
      <c r="D3080">
        <v>0.61978906601088546</v>
      </c>
      <c r="E3080">
        <v>-8.4372603332805704E-2</v>
      </c>
      <c r="F3080">
        <v>-1.203913314226132</v>
      </c>
      <c r="G3080">
        <v>4</v>
      </c>
      <c r="H3080">
        <v>4</v>
      </c>
      <c r="I3080">
        <v>3</v>
      </c>
      <c r="J3080">
        <v>1</v>
      </c>
    </row>
    <row r="3081" spans="1:10" x14ac:dyDescent="0.25">
      <c r="A3081" t="s">
        <v>7108</v>
      </c>
      <c r="B3081">
        <v>425</v>
      </c>
      <c r="C3081">
        <v>1.1313761224673788</v>
      </c>
      <c r="D3081">
        <v>1.9312449876318414</v>
      </c>
      <c r="E3081">
        <v>2.2071276750911828</v>
      </c>
      <c r="F3081">
        <v>-0.70092519538871145</v>
      </c>
      <c r="G3081">
        <v>5</v>
      </c>
      <c r="H3081">
        <v>5</v>
      </c>
      <c r="I3081">
        <v>5</v>
      </c>
      <c r="J3081">
        <v>2</v>
      </c>
    </row>
    <row r="3082" spans="1:10" x14ac:dyDescent="0.25">
      <c r="A3082" t="s">
        <v>7109</v>
      </c>
      <c r="B3082">
        <v>621</v>
      </c>
      <c r="C3082">
        <v>1.1195224032567213</v>
      </c>
      <c r="D3082">
        <v>3.5009700932937924</v>
      </c>
      <c r="E3082">
        <v>4.0152367412681959E-2</v>
      </c>
      <c r="F3082">
        <v>-0.38674336072888071</v>
      </c>
      <c r="G3082">
        <v>5</v>
      </c>
      <c r="H3082">
        <v>5</v>
      </c>
      <c r="I3082">
        <v>3</v>
      </c>
      <c r="J3082">
        <v>3</v>
      </c>
    </row>
    <row r="3083" spans="1:10" x14ac:dyDescent="0.25">
      <c r="A3083" t="s">
        <v>7110</v>
      </c>
      <c r="B3083">
        <v>835</v>
      </c>
      <c r="C3083">
        <v>0.21503406722935975</v>
      </c>
      <c r="D3083">
        <v>-3.2718240000285462E-2</v>
      </c>
      <c r="E3083">
        <v>1.6395628684403507</v>
      </c>
      <c r="F3083">
        <v>-0.8361530653947451</v>
      </c>
      <c r="G3083">
        <v>4</v>
      </c>
      <c r="H3083">
        <v>3</v>
      </c>
      <c r="I3083">
        <v>5</v>
      </c>
      <c r="J3083">
        <v>2</v>
      </c>
    </row>
    <row r="3084" spans="1:10" x14ac:dyDescent="0.25">
      <c r="A3084" t="s">
        <v>7111</v>
      </c>
      <c r="B3084">
        <v>386</v>
      </c>
      <c r="C3084">
        <v>0.32655766196929781</v>
      </c>
      <c r="D3084">
        <v>0.15484384930574316</v>
      </c>
      <c r="E3084">
        <v>0.90428001789986823</v>
      </c>
      <c r="F3084">
        <v>-1.0071511396458892</v>
      </c>
      <c r="G3084">
        <v>4</v>
      </c>
      <c r="H3084">
        <v>4</v>
      </c>
      <c r="I3084">
        <v>5</v>
      </c>
      <c r="J3084">
        <v>1</v>
      </c>
    </row>
    <row r="3085" spans="1:10" x14ac:dyDescent="0.25">
      <c r="A3085" t="s">
        <v>7112</v>
      </c>
      <c r="B3085">
        <v>432</v>
      </c>
      <c r="C3085">
        <v>1.1049575775251572</v>
      </c>
      <c r="D3085">
        <v>2.2361347964937215</v>
      </c>
      <c r="E3085">
        <v>0.98031266812886375</v>
      </c>
      <c r="F3085">
        <v>-0.92863563970126484</v>
      </c>
      <c r="G3085">
        <v>5</v>
      </c>
      <c r="H3085">
        <v>5</v>
      </c>
      <c r="I3085">
        <v>5</v>
      </c>
      <c r="J3085">
        <v>1</v>
      </c>
    </row>
    <row r="3086" spans="1:10" x14ac:dyDescent="0.25">
      <c r="A3086" t="s">
        <v>7113</v>
      </c>
      <c r="B3086">
        <v>2963</v>
      </c>
      <c r="C3086">
        <v>9.3289632808616074E-3</v>
      </c>
      <c r="D3086">
        <v>-0.14372953801025962</v>
      </c>
      <c r="E3086">
        <v>1.8863463308582862</v>
      </c>
      <c r="F3086">
        <v>-0.60613963020027839</v>
      </c>
      <c r="G3086">
        <v>4</v>
      </c>
      <c r="H3086">
        <v>3</v>
      </c>
      <c r="I3086">
        <v>5</v>
      </c>
      <c r="J3086">
        <v>2</v>
      </c>
    </row>
    <row r="3087" spans="1:10" x14ac:dyDescent="0.25">
      <c r="A3087" t="s">
        <v>7114</v>
      </c>
      <c r="B3087">
        <v>696</v>
      </c>
      <c r="C3087">
        <v>1.2199956595294743</v>
      </c>
      <c r="D3087">
        <v>0.20592393521342384</v>
      </c>
      <c r="E3087">
        <v>5.4375225431151835</v>
      </c>
      <c r="F3087">
        <v>-0.93434538850543469</v>
      </c>
      <c r="G3087">
        <v>5</v>
      </c>
      <c r="H3087">
        <v>4</v>
      </c>
      <c r="I3087">
        <v>5</v>
      </c>
      <c r="J3087">
        <v>1</v>
      </c>
    </row>
    <row r="3088" spans="1:10" x14ac:dyDescent="0.25">
      <c r="A3088" t="s">
        <v>7115</v>
      </c>
      <c r="B3088">
        <v>519</v>
      </c>
      <c r="C3088">
        <v>0.93145889817287497</v>
      </c>
      <c r="D3088">
        <v>0.44207716730491275</v>
      </c>
      <c r="E3088">
        <v>1.3646426850661308</v>
      </c>
      <c r="F3088">
        <v>-0.89215269899342153</v>
      </c>
      <c r="G3088">
        <v>5</v>
      </c>
      <c r="H3088">
        <v>4</v>
      </c>
      <c r="I3088">
        <v>5</v>
      </c>
      <c r="J3088">
        <v>1</v>
      </c>
    </row>
    <row r="3089" spans="1:10" x14ac:dyDescent="0.25">
      <c r="A3089" t="s">
        <v>7116</v>
      </c>
      <c r="B3089">
        <v>556</v>
      </c>
      <c r="C3089">
        <v>0.1058645249049997</v>
      </c>
      <c r="D3089">
        <v>0.33409792735317823</v>
      </c>
      <c r="E3089">
        <v>-5.5691117868172296E-2</v>
      </c>
      <c r="F3089">
        <v>-0.84976743203551941</v>
      </c>
      <c r="G3089">
        <v>4</v>
      </c>
      <c r="H3089">
        <v>4</v>
      </c>
      <c r="I3089">
        <v>3</v>
      </c>
      <c r="J3089">
        <v>2</v>
      </c>
    </row>
    <row r="3090" spans="1:10" x14ac:dyDescent="0.25">
      <c r="A3090" t="s">
        <v>7117</v>
      </c>
      <c r="B3090">
        <v>501</v>
      </c>
      <c r="C3090">
        <v>-0.64034765538219296</v>
      </c>
      <c r="D3090">
        <v>-0.53647614389919041</v>
      </c>
      <c r="E3090">
        <v>0.34606855836598421</v>
      </c>
      <c r="F3090">
        <v>-0.63371310861254582</v>
      </c>
      <c r="G3090">
        <v>2</v>
      </c>
      <c r="H3090">
        <v>2</v>
      </c>
      <c r="I3090">
        <v>4</v>
      </c>
      <c r="J3090">
        <v>2</v>
      </c>
    </row>
    <row r="3091" spans="1:10" x14ac:dyDescent="0.25">
      <c r="A3091" t="s">
        <v>7118</v>
      </c>
      <c r="B3091">
        <v>475</v>
      </c>
      <c r="C3091">
        <v>1.1161923642163956</v>
      </c>
      <c r="D3091">
        <v>1.4742851234782022</v>
      </c>
      <c r="E3091">
        <v>1.3641475725000185</v>
      </c>
      <c r="F3091">
        <v>-0.6052127640589291</v>
      </c>
      <c r="G3091">
        <v>5</v>
      </c>
      <c r="H3091">
        <v>5</v>
      </c>
      <c r="I3091">
        <v>5</v>
      </c>
      <c r="J3091">
        <v>2</v>
      </c>
    </row>
    <row r="3092" spans="1:10" x14ac:dyDescent="0.25">
      <c r="A3092" t="s">
        <v>7119</v>
      </c>
      <c r="B3092">
        <v>489</v>
      </c>
      <c r="C3092">
        <v>-0.64968644692369448</v>
      </c>
      <c r="D3092">
        <v>-0.28239748127063113</v>
      </c>
      <c r="E3092">
        <v>1.0477966719091538</v>
      </c>
      <c r="F3092">
        <v>-0.88929912794934263</v>
      </c>
      <c r="G3092">
        <v>2</v>
      </c>
      <c r="H3092">
        <v>3</v>
      </c>
      <c r="I3092">
        <v>5</v>
      </c>
      <c r="J3092">
        <v>1</v>
      </c>
    </row>
    <row r="3093" spans="1:10" x14ac:dyDescent="0.25">
      <c r="A3093" t="s">
        <v>7120</v>
      </c>
      <c r="B3093">
        <v>516</v>
      </c>
      <c r="C3093">
        <v>-0.85248780131152735</v>
      </c>
      <c r="D3093">
        <v>-0.53966940841222033</v>
      </c>
      <c r="E3093">
        <v>0.38479805391436694</v>
      </c>
      <c r="F3093">
        <v>-0.50213045383428745</v>
      </c>
      <c r="G3093">
        <v>1</v>
      </c>
      <c r="H3093">
        <v>2</v>
      </c>
      <c r="I3093">
        <v>4</v>
      </c>
      <c r="J3093">
        <v>2</v>
      </c>
    </row>
    <row r="3094" spans="1:10" x14ac:dyDescent="0.25">
      <c r="A3094" t="s">
        <v>7121</v>
      </c>
      <c r="B3094">
        <v>1204</v>
      </c>
      <c r="C3094">
        <v>-0.24245921677474269</v>
      </c>
      <c r="D3094">
        <v>-0.44332042303238661</v>
      </c>
      <c r="E3094">
        <v>0.72729146696692637</v>
      </c>
      <c r="F3094">
        <v>-0.84891273267279455</v>
      </c>
      <c r="G3094">
        <v>3</v>
      </c>
      <c r="H3094">
        <v>2</v>
      </c>
      <c r="I3094">
        <v>5</v>
      </c>
      <c r="J3094">
        <v>2</v>
      </c>
    </row>
    <row r="3095" spans="1:10" x14ac:dyDescent="0.25">
      <c r="A3095" t="s">
        <v>7122</v>
      </c>
      <c r="B3095">
        <v>466</v>
      </c>
      <c r="C3095">
        <v>-0.29510615591700728</v>
      </c>
      <c r="D3095">
        <v>-0.59782481557858713</v>
      </c>
      <c r="E3095">
        <v>0.67467398777446963</v>
      </c>
      <c r="F3095">
        <v>-1.0216085090399867</v>
      </c>
      <c r="G3095">
        <v>3</v>
      </c>
      <c r="H3095">
        <v>2</v>
      </c>
      <c r="I3095">
        <v>5</v>
      </c>
      <c r="J3095">
        <v>1</v>
      </c>
    </row>
    <row r="3096" spans="1:10" x14ac:dyDescent="0.25">
      <c r="A3096" t="s">
        <v>7123</v>
      </c>
      <c r="B3096">
        <v>587</v>
      </c>
      <c r="C3096">
        <v>-0.25585150850431326</v>
      </c>
      <c r="D3096">
        <v>-0.16778322058633122</v>
      </c>
      <c r="E3096">
        <v>0.17642472498982059</v>
      </c>
      <c r="F3096">
        <v>-1.2530622842629278</v>
      </c>
      <c r="G3096">
        <v>3</v>
      </c>
      <c r="H3096">
        <v>3</v>
      </c>
      <c r="I3096">
        <v>4</v>
      </c>
      <c r="J3096">
        <v>1</v>
      </c>
    </row>
    <row r="3097" spans="1:10" x14ac:dyDescent="0.25">
      <c r="A3097" t="s">
        <v>7124</v>
      </c>
      <c r="B3097">
        <v>653</v>
      </c>
      <c r="C3097">
        <v>1.2768394557566902</v>
      </c>
      <c r="D3097">
        <v>1.4547195407941194</v>
      </c>
      <c r="E3097">
        <v>0.33908044369433676</v>
      </c>
      <c r="F3097">
        <v>-0.94614009599229787</v>
      </c>
      <c r="G3097">
        <v>5</v>
      </c>
      <c r="H3097">
        <v>5</v>
      </c>
      <c r="I3097">
        <v>4</v>
      </c>
      <c r="J3097">
        <v>1</v>
      </c>
    </row>
    <row r="3098" spans="1:10" x14ac:dyDescent="0.25">
      <c r="A3098" t="s">
        <v>7125</v>
      </c>
      <c r="B3098">
        <v>438</v>
      </c>
      <c r="C3098">
        <v>-0.16489626994866519</v>
      </c>
      <c r="D3098">
        <v>0.27777125088290344</v>
      </c>
      <c r="E3098">
        <v>0.78137671997339753</v>
      </c>
      <c r="F3098">
        <v>-0.40329056193184631</v>
      </c>
      <c r="G3098">
        <v>3</v>
      </c>
      <c r="H3098">
        <v>4</v>
      </c>
      <c r="I3098">
        <v>5</v>
      </c>
      <c r="J3098">
        <v>3</v>
      </c>
    </row>
    <row r="3099" spans="1:10" x14ac:dyDescent="0.25">
      <c r="A3099" t="s">
        <v>7126</v>
      </c>
      <c r="B3099">
        <v>1069</v>
      </c>
      <c r="C3099">
        <v>0.51127616001343457</v>
      </c>
      <c r="D3099">
        <v>-0.18311420604273443</v>
      </c>
      <c r="E3099">
        <v>1.8448218891557926</v>
      </c>
      <c r="F3099">
        <v>-0.67283686242951979</v>
      </c>
      <c r="G3099">
        <v>4</v>
      </c>
      <c r="H3099">
        <v>3</v>
      </c>
      <c r="I3099">
        <v>5</v>
      </c>
      <c r="J3099">
        <v>2</v>
      </c>
    </row>
    <row r="3100" spans="1:10" x14ac:dyDescent="0.25">
      <c r="A3100" t="s">
        <v>7127</v>
      </c>
      <c r="B3100">
        <v>967</v>
      </c>
      <c r="C3100">
        <v>-0.24081145815361321</v>
      </c>
      <c r="D3100">
        <v>-0.47991632034462517</v>
      </c>
      <c r="E3100">
        <v>1.1042780217722137</v>
      </c>
      <c r="F3100">
        <v>-0.86204963007206237</v>
      </c>
      <c r="G3100">
        <v>3</v>
      </c>
      <c r="H3100">
        <v>2</v>
      </c>
      <c r="I3100">
        <v>5</v>
      </c>
      <c r="J3100">
        <v>1</v>
      </c>
    </row>
    <row r="3101" spans="1:10" x14ac:dyDescent="0.25">
      <c r="A3101" t="s">
        <v>7128</v>
      </c>
      <c r="B3101">
        <v>602</v>
      </c>
      <c r="C3101">
        <v>-0.56905240085456388</v>
      </c>
      <c r="D3101">
        <v>-0.7192886615298637</v>
      </c>
      <c r="E3101">
        <v>-0.2699133360680413</v>
      </c>
      <c r="F3101">
        <v>-0.96826335423772592</v>
      </c>
      <c r="G3101">
        <v>2</v>
      </c>
      <c r="H3101">
        <v>2</v>
      </c>
      <c r="I3101">
        <v>3</v>
      </c>
      <c r="J3101">
        <v>1</v>
      </c>
    </row>
    <row r="3102" spans="1:10" x14ac:dyDescent="0.25">
      <c r="A3102" t="s">
        <v>7129</v>
      </c>
      <c r="B3102">
        <v>597</v>
      </c>
      <c r="C3102">
        <v>-0.59728403113249184</v>
      </c>
      <c r="D3102">
        <v>0.21940590436235266</v>
      </c>
      <c r="E3102">
        <v>-0.31519667799967438</v>
      </c>
      <c r="F3102">
        <v>-0.8777942580895266</v>
      </c>
      <c r="G3102">
        <v>2</v>
      </c>
      <c r="H3102">
        <v>4</v>
      </c>
      <c r="I3102">
        <v>2</v>
      </c>
      <c r="J3102">
        <v>1</v>
      </c>
    </row>
    <row r="3103" spans="1:10" x14ac:dyDescent="0.25">
      <c r="A3103" t="s">
        <v>7130</v>
      </c>
      <c r="B3103">
        <v>529</v>
      </c>
      <c r="C3103">
        <v>-0.67379698417839506</v>
      </c>
      <c r="D3103">
        <v>-0.56852551538915008</v>
      </c>
      <c r="E3103">
        <v>-0.33655790341305369</v>
      </c>
      <c r="F3103">
        <v>-0.78387011181254729</v>
      </c>
      <c r="G3103">
        <v>2</v>
      </c>
      <c r="H3103">
        <v>2</v>
      </c>
      <c r="I3103">
        <v>2</v>
      </c>
      <c r="J3103">
        <v>2</v>
      </c>
    </row>
    <row r="3104" spans="1:10" x14ac:dyDescent="0.25">
      <c r="A3104" t="s">
        <v>7131</v>
      </c>
      <c r="B3104">
        <v>496</v>
      </c>
      <c r="C3104">
        <v>-0.64275390251512743</v>
      </c>
      <c r="D3104">
        <v>-0.10953012091765903</v>
      </c>
      <c r="E3104">
        <v>-0.52920650678360603</v>
      </c>
      <c r="F3104">
        <v>-0.70527527459607409</v>
      </c>
      <c r="G3104">
        <v>2</v>
      </c>
      <c r="H3104">
        <v>3</v>
      </c>
      <c r="I3104">
        <v>2</v>
      </c>
      <c r="J3104">
        <v>2</v>
      </c>
    </row>
    <row r="3105" spans="1:10" x14ac:dyDescent="0.25">
      <c r="A3105" t="s">
        <v>7132</v>
      </c>
      <c r="B3105">
        <v>542</v>
      </c>
      <c r="C3105">
        <v>-0.57579702620847939</v>
      </c>
      <c r="D3105">
        <v>0.57298268863430279</v>
      </c>
      <c r="E3105">
        <v>-0.14943789528298368</v>
      </c>
      <c r="F3105">
        <v>-0.95752435331755992</v>
      </c>
      <c r="G3105">
        <v>2</v>
      </c>
      <c r="H3105">
        <v>4</v>
      </c>
      <c r="I3105">
        <v>3</v>
      </c>
      <c r="J3105">
        <v>1</v>
      </c>
    </row>
    <row r="3106" spans="1:10" x14ac:dyDescent="0.25">
      <c r="A3106" t="s">
        <v>7133</v>
      </c>
      <c r="B3106">
        <v>612</v>
      </c>
      <c r="C3106">
        <v>-0.65512587690893043</v>
      </c>
      <c r="D3106">
        <v>-0.64343650431479937</v>
      </c>
      <c r="E3106">
        <v>-0.46906857685721859</v>
      </c>
      <c r="F3106">
        <v>-0.97377321747835799</v>
      </c>
      <c r="G3106">
        <v>2</v>
      </c>
      <c r="H3106">
        <v>2</v>
      </c>
      <c r="I3106">
        <v>2</v>
      </c>
      <c r="J3106">
        <v>1</v>
      </c>
    </row>
    <row r="3107" spans="1:10" x14ac:dyDescent="0.25">
      <c r="A3107" t="s">
        <v>7134</v>
      </c>
      <c r="B3107">
        <v>570</v>
      </c>
      <c r="C3107">
        <v>-0.88455962048004289</v>
      </c>
      <c r="D3107">
        <v>-0.32897993566358741</v>
      </c>
      <c r="E3107">
        <v>0.20244240569432592</v>
      </c>
      <c r="F3107">
        <v>-0.87193359813518478</v>
      </c>
      <c r="G3107">
        <v>1</v>
      </c>
      <c r="H3107">
        <v>3</v>
      </c>
      <c r="I3107">
        <v>4</v>
      </c>
      <c r="J3107">
        <v>1</v>
      </c>
    </row>
    <row r="3108" spans="1:10" x14ac:dyDescent="0.25">
      <c r="A3108" t="s">
        <v>7135</v>
      </c>
      <c r="B3108">
        <v>610</v>
      </c>
      <c r="C3108">
        <v>-0.3447724654703323</v>
      </c>
      <c r="D3108">
        <v>-0.20022236072161229</v>
      </c>
      <c r="E3108">
        <v>0.15153838214844961</v>
      </c>
      <c r="F3108">
        <v>-0.6856340557797298</v>
      </c>
      <c r="G3108">
        <v>3</v>
      </c>
      <c r="H3108">
        <v>3</v>
      </c>
      <c r="I3108">
        <v>4</v>
      </c>
      <c r="J3108">
        <v>2</v>
      </c>
    </row>
    <row r="3109" spans="1:10" x14ac:dyDescent="0.25">
      <c r="A3109" t="s">
        <v>7136</v>
      </c>
      <c r="B3109">
        <v>661</v>
      </c>
      <c r="C3109">
        <v>-0.72459810265426905</v>
      </c>
      <c r="D3109">
        <v>1.7470863996116665E-2</v>
      </c>
      <c r="E3109">
        <v>-0.37661830522642786</v>
      </c>
      <c r="F3109">
        <v>-1.2739946098326549</v>
      </c>
      <c r="G3109">
        <v>2</v>
      </c>
      <c r="H3109">
        <v>3</v>
      </c>
      <c r="I3109">
        <v>2</v>
      </c>
      <c r="J3109">
        <v>1</v>
      </c>
    </row>
    <row r="3110" spans="1:10" x14ac:dyDescent="0.25">
      <c r="A3110" t="s">
        <v>7137</v>
      </c>
      <c r="B3110">
        <v>560</v>
      </c>
      <c r="C3110">
        <v>-0.40416282990475683</v>
      </c>
      <c r="D3110">
        <v>0.26677616526807707</v>
      </c>
      <c r="E3110">
        <v>-0.23980607183477681</v>
      </c>
      <c r="F3110">
        <v>-1.0352927353992336</v>
      </c>
      <c r="G3110">
        <v>3</v>
      </c>
      <c r="H3110">
        <v>4</v>
      </c>
      <c r="I3110">
        <v>3</v>
      </c>
      <c r="J3110">
        <v>1</v>
      </c>
    </row>
    <row r="3111" spans="1:10" x14ac:dyDescent="0.25">
      <c r="A3111" t="s">
        <v>7138</v>
      </c>
      <c r="B3111">
        <v>556</v>
      </c>
      <c r="C3111">
        <v>-0.8533203861143599</v>
      </c>
      <c r="D3111">
        <v>3.4213437779250094E-3</v>
      </c>
      <c r="E3111">
        <v>-9.1123908872034712E-2</v>
      </c>
      <c r="F3111">
        <v>-0.94296208877254095</v>
      </c>
      <c r="G3111">
        <v>1</v>
      </c>
      <c r="H3111">
        <v>3</v>
      </c>
      <c r="I3111">
        <v>3</v>
      </c>
      <c r="J3111">
        <v>1</v>
      </c>
    </row>
    <row r="3112" spans="1:10" x14ac:dyDescent="0.25">
      <c r="A3112" t="s">
        <v>7139</v>
      </c>
      <c r="B3112">
        <v>1001</v>
      </c>
      <c r="C3112">
        <v>-0.2325322916290693</v>
      </c>
      <c r="D3112">
        <v>-2.7654955121183461E-2</v>
      </c>
      <c r="E3112">
        <v>1.1180170816168773</v>
      </c>
      <c r="F3112">
        <v>-1.1488186729911534</v>
      </c>
      <c r="G3112">
        <v>3</v>
      </c>
      <c r="H3112">
        <v>3</v>
      </c>
      <c r="I3112">
        <v>5</v>
      </c>
      <c r="J3112">
        <v>1</v>
      </c>
    </row>
    <row r="3113" spans="1:10" x14ac:dyDescent="0.25">
      <c r="A3113" t="s">
        <v>7140</v>
      </c>
      <c r="B3113">
        <v>664</v>
      </c>
      <c r="C3113">
        <v>-0.21352086676107057</v>
      </c>
      <c r="D3113">
        <v>0.17475732552242609</v>
      </c>
      <c r="E3113">
        <v>0.99296187897973343</v>
      </c>
      <c r="F3113">
        <v>-1.0162203702817814</v>
      </c>
      <c r="G3113">
        <v>3</v>
      </c>
      <c r="H3113">
        <v>4</v>
      </c>
      <c r="I3113">
        <v>5</v>
      </c>
      <c r="J3113">
        <v>1</v>
      </c>
    </row>
    <row r="3114" spans="1:10" x14ac:dyDescent="0.25">
      <c r="A3114" t="s">
        <v>7141</v>
      </c>
      <c r="B3114">
        <v>544</v>
      </c>
      <c r="C3114">
        <v>0.23280550269835043</v>
      </c>
      <c r="D3114">
        <v>2.6714217073232349E-3</v>
      </c>
      <c r="E3114">
        <v>0.81068491191580183</v>
      </c>
      <c r="F3114">
        <v>-1.4353530907698384</v>
      </c>
      <c r="G3114">
        <v>4</v>
      </c>
      <c r="H3114">
        <v>3</v>
      </c>
      <c r="I3114">
        <v>5</v>
      </c>
      <c r="J3114">
        <v>1</v>
      </c>
    </row>
    <row r="3115" spans="1:10" x14ac:dyDescent="0.25">
      <c r="A3115" t="s">
        <v>7142</v>
      </c>
      <c r="B3115">
        <v>500</v>
      </c>
      <c r="C3115">
        <v>3.9649285525989314E-3</v>
      </c>
      <c r="D3115">
        <v>5.0948235449232729E-2</v>
      </c>
      <c r="E3115">
        <v>1.4526339537783544</v>
      </c>
      <c r="F3115">
        <v>-0.91257288273320603</v>
      </c>
      <c r="G3115">
        <v>4</v>
      </c>
      <c r="H3115">
        <v>4</v>
      </c>
      <c r="I3115">
        <v>5</v>
      </c>
      <c r="J3115">
        <v>1</v>
      </c>
    </row>
    <row r="3116" spans="1:10" x14ac:dyDescent="0.25">
      <c r="A3116" t="s">
        <v>7143</v>
      </c>
      <c r="B3116">
        <v>952</v>
      </c>
      <c r="C3116">
        <v>-0.59430554921108025</v>
      </c>
      <c r="D3116">
        <v>-1.0333818471251068</v>
      </c>
      <c r="E3116">
        <v>1.2926990691348814</v>
      </c>
      <c r="F3116">
        <v>-0.76404413146913508</v>
      </c>
      <c r="G3116">
        <v>2</v>
      </c>
      <c r="H3116">
        <v>1</v>
      </c>
      <c r="I3116">
        <v>5</v>
      </c>
      <c r="J3116">
        <v>2</v>
      </c>
    </row>
    <row r="3117" spans="1:10" x14ac:dyDescent="0.25">
      <c r="A3117" t="s">
        <v>7144</v>
      </c>
      <c r="B3117">
        <v>583</v>
      </c>
      <c r="C3117">
        <v>-0.65871250325364517</v>
      </c>
      <c r="D3117">
        <v>-0.51562856402336565</v>
      </c>
      <c r="E3117">
        <v>-0.18763259677671953</v>
      </c>
      <c r="F3117">
        <v>-0.90530748021806029</v>
      </c>
      <c r="G3117">
        <v>2</v>
      </c>
      <c r="H3117">
        <v>2</v>
      </c>
      <c r="I3117">
        <v>3</v>
      </c>
      <c r="J3117">
        <v>1</v>
      </c>
    </row>
    <row r="3118" spans="1:10" x14ac:dyDescent="0.25">
      <c r="A3118" t="s">
        <v>7145</v>
      </c>
      <c r="B3118">
        <v>594</v>
      </c>
      <c r="C3118">
        <v>-0.64198255004579163</v>
      </c>
      <c r="D3118">
        <v>-0.4064113729084734</v>
      </c>
      <c r="E3118">
        <v>4.8408666235667058E-2</v>
      </c>
      <c r="F3118">
        <v>-1.1903263381854705</v>
      </c>
      <c r="G3118">
        <v>2</v>
      </c>
      <c r="H3118">
        <v>3</v>
      </c>
      <c r="I3118">
        <v>3</v>
      </c>
      <c r="J3118">
        <v>1</v>
      </c>
    </row>
    <row r="3119" spans="1:10" x14ac:dyDescent="0.25">
      <c r="A3119" t="s">
        <v>7146</v>
      </c>
      <c r="B3119">
        <v>819</v>
      </c>
      <c r="C3119">
        <v>-0.58068955889211127</v>
      </c>
      <c r="D3119">
        <v>-0.31735774432381708</v>
      </c>
      <c r="E3119">
        <v>0.41560269503933955</v>
      </c>
      <c r="F3119">
        <v>-0.59265323688100435</v>
      </c>
      <c r="G3119">
        <v>2</v>
      </c>
      <c r="H3119">
        <v>3</v>
      </c>
      <c r="I3119">
        <v>4</v>
      </c>
      <c r="J3119">
        <v>2</v>
      </c>
    </row>
    <row r="3120" spans="1:10" x14ac:dyDescent="0.25">
      <c r="A3120" t="s">
        <v>7147</v>
      </c>
      <c r="B3120">
        <v>480</v>
      </c>
      <c r="C3120">
        <v>-0.28761039937808835</v>
      </c>
      <c r="D3120">
        <v>-0.50232264708501029</v>
      </c>
      <c r="E3120">
        <v>7.3334052409258013E-2</v>
      </c>
      <c r="F3120">
        <v>-1.4109793272415483</v>
      </c>
      <c r="G3120">
        <v>3</v>
      </c>
      <c r="H3120">
        <v>2</v>
      </c>
      <c r="I3120">
        <v>4</v>
      </c>
      <c r="J3120">
        <v>1</v>
      </c>
    </row>
    <row r="3121" spans="1:10" x14ac:dyDescent="0.25">
      <c r="A3121" t="s">
        <v>7148</v>
      </c>
      <c r="B3121">
        <v>603</v>
      </c>
      <c r="C3121">
        <v>-0.25942593671280079</v>
      </c>
      <c r="D3121">
        <v>-0.76415889652957592</v>
      </c>
      <c r="E3121">
        <v>0.40892061628942705</v>
      </c>
      <c r="F3121">
        <v>-0.7619544974338428</v>
      </c>
      <c r="G3121">
        <v>3</v>
      </c>
      <c r="H3121">
        <v>2</v>
      </c>
      <c r="I3121">
        <v>4</v>
      </c>
      <c r="J3121">
        <v>2</v>
      </c>
    </row>
    <row r="3122" spans="1:10" x14ac:dyDescent="0.25">
      <c r="A3122" t="s">
        <v>7149</v>
      </c>
      <c r="B3122">
        <v>519</v>
      </c>
      <c r="C3122">
        <v>-0.79969992361016984</v>
      </c>
      <c r="D3122">
        <v>4.8764274648711026E-3</v>
      </c>
      <c r="E3122">
        <v>9.073196107594661E-3</v>
      </c>
      <c r="F3122">
        <v>-0.96558130018123711</v>
      </c>
      <c r="G3122">
        <v>2</v>
      </c>
      <c r="H3122">
        <v>3</v>
      </c>
      <c r="I3122">
        <v>3</v>
      </c>
      <c r="J3122">
        <v>1</v>
      </c>
    </row>
    <row r="3123" spans="1:10" x14ac:dyDescent="0.25">
      <c r="A3123" t="s">
        <v>7150</v>
      </c>
      <c r="B3123">
        <v>558</v>
      </c>
      <c r="C3123">
        <v>-0.66753761060988048</v>
      </c>
      <c r="D3123">
        <v>-0.39013628539908274</v>
      </c>
      <c r="E3123">
        <v>-3.7914919173390571E-2</v>
      </c>
      <c r="F3123">
        <v>-1.1572460051683016</v>
      </c>
      <c r="G3123">
        <v>2</v>
      </c>
      <c r="H3123">
        <v>3</v>
      </c>
      <c r="I3123">
        <v>3</v>
      </c>
      <c r="J3123">
        <v>1</v>
      </c>
    </row>
    <row r="3124" spans="1:10" x14ac:dyDescent="0.25">
      <c r="A3124" t="s">
        <v>7151</v>
      </c>
      <c r="B3124">
        <v>1101</v>
      </c>
      <c r="C3124">
        <v>-0.71144787799002041</v>
      </c>
      <c r="D3124">
        <v>-0.87925148270349585</v>
      </c>
      <c r="E3124">
        <v>-0.466961243577319</v>
      </c>
      <c r="F3124">
        <v>-0.76283561163268476</v>
      </c>
      <c r="G3124">
        <v>2</v>
      </c>
      <c r="H3124">
        <v>1</v>
      </c>
      <c r="I3124">
        <v>2</v>
      </c>
      <c r="J3124">
        <v>2</v>
      </c>
    </row>
    <row r="3125" spans="1:10" x14ac:dyDescent="0.25">
      <c r="A3125" t="s">
        <v>7152</v>
      </c>
      <c r="B3125">
        <v>768</v>
      </c>
      <c r="C3125">
        <v>-0.84037398385468176</v>
      </c>
      <c r="D3125">
        <v>-0.74443081597481231</v>
      </c>
      <c r="E3125">
        <v>-0.65788267257499933</v>
      </c>
      <c r="F3125">
        <v>-0.76304703379256777</v>
      </c>
      <c r="G3125">
        <v>1</v>
      </c>
      <c r="H3125">
        <v>2</v>
      </c>
      <c r="I3125">
        <v>2</v>
      </c>
      <c r="J3125">
        <v>2</v>
      </c>
    </row>
    <row r="3126" spans="1:10" x14ac:dyDescent="0.25">
      <c r="A3126" t="s">
        <v>7153</v>
      </c>
      <c r="B3126">
        <v>552</v>
      </c>
      <c r="C3126">
        <v>-0.5772238371615066</v>
      </c>
      <c r="D3126">
        <v>-0.91724028211201258</v>
      </c>
      <c r="E3126">
        <v>-0.11134864476464235</v>
      </c>
      <c r="F3126">
        <v>-0.54626498933145773</v>
      </c>
      <c r="G3126">
        <v>2</v>
      </c>
      <c r="H3126">
        <v>1</v>
      </c>
      <c r="I3126">
        <v>3</v>
      </c>
      <c r="J3126">
        <v>2</v>
      </c>
    </row>
    <row r="3127" spans="1:10" x14ac:dyDescent="0.25">
      <c r="A3127" t="s">
        <v>7154</v>
      </c>
      <c r="B3127">
        <v>609</v>
      </c>
      <c r="C3127">
        <v>-0.59001125763898266</v>
      </c>
      <c r="D3127">
        <v>-0.74223039727558904</v>
      </c>
      <c r="E3127">
        <v>-0.55412713882534148</v>
      </c>
      <c r="F3127">
        <v>-0.60720941224914127</v>
      </c>
      <c r="G3127">
        <v>2</v>
      </c>
      <c r="H3127">
        <v>2</v>
      </c>
      <c r="I3127">
        <v>2</v>
      </c>
      <c r="J3127">
        <v>2</v>
      </c>
    </row>
    <row r="3128" spans="1:10" x14ac:dyDescent="0.25">
      <c r="A3128" t="s">
        <v>7155</v>
      </c>
      <c r="B3128">
        <v>476</v>
      </c>
      <c r="C3128">
        <v>-0.6584329709266159</v>
      </c>
      <c r="D3128">
        <v>-0.80041610222384385</v>
      </c>
      <c r="E3128">
        <v>-0.52879596467282453</v>
      </c>
      <c r="F3128">
        <v>-0.9598683350677687</v>
      </c>
      <c r="G3128">
        <v>2</v>
      </c>
      <c r="H3128">
        <v>1</v>
      </c>
      <c r="I3128">
        <v>2</v>
      </c>
      <c r="J3128">
        <v>1</v>
      </c>
    </row>
    <row r="3129" spans="1:10" x14ac:dyDescent="0.25">
      <c r="A3129" t="s">
        <v>7156</v>
      </c>
      <c r="B3129">
        <v>668</v>
      </c>
      <c r="C3129">
        <v>-0.76432310879854848</v>
      </c>
      <c r="D3129">
        <v>-0.90431783764637486</v>
      </c>
      <c r="E3129">
        <v>0.14020803195882184</v>
      </c>
      <c r="F3129">
        <v>-0.78630771948312128</v>
      </c>
      <c r="G3129">
        <v>2</v>
      </c>
      <c r="H3129">
        <v>1</v>
      </c>
      <c r="I3129">
        <v>4</v>
      </c>
      <c r="J3129">
        <v>2</v>
      </c>
    </row>
    <row r="3130" spans="1:10" x14ac:dyDescent="0.25">
      <c r="A3130" t="s">
        <v>7157</v>
      </c>
      <c r="B3130">
        <v>622</v>
      </c>
      <c r="C3130">
        <v>-0.43038066566925615</v>
      </c>
      <c r="D3130">
        <v>0.14189813306493285</v>
      </c>
      <c r="E3130">
        <v>0.4257289169592367</v>
      </c>
      <c r="F3130">
        <v>-0.93662647249627806</v>
      </c>
      <c r="G3130">
        <v>3</v>
      </c>
      <c r="H3130">
        <v>4</v>
      </c>
      <c r="I3130">
        <v>4</v>
      </c>
      <c r="J3130">
        <v>1</v>
      </c>
    </row>
    <row r="3131" spans="1:10" x14ac:dyDescent="0.25">
      <c r="A3131" t="s">
        <v>7158</v>
      </c>
      <c r="B3131">
        <v>442</v>
      </c>
      <c r="C3131">
        <v>-0.52049958906915084</v>
      </c>
      <c r="D3131">
        <v>0.21959496001861925</v>
      </c>
      <c r="E3131">
        <v>0.77359168653277177</v>
      </c>
      <c r="F3131">
        <v>-0.614912018332192</v>
      </c>
      <c r="G3131">
        <v>2</v>
      </c>
      <c r="H3131">
        <v>4</v>
      </c>
      <c r="I3131">
        <v>5</v>
      </c>
      <c r="J3131">
        <v>2</v>
      </c>
    </row>
    <row r="3132" spans="1:10" x14ac:dyDescent="0.25">
      <c r="A3132" t="s">
        <v>7159</v>
      </c>
      <c r="B3132">
        <v>486</v>
      </c>
      <c r="C3132">
        <v>-0.57852267939620983</v>
      </c>
      <c r="D3132">
        <v>-0.54261432989642122</v>
      </c>
      <c r="E3132">
        <v>-0.43908021596832436</v>
      </c>
      <c r="F3132">
        <v>-0.95580785961344927</v>
      </c>
      <c r="G3132">
        <v>2</v>
      </c>
      <c r="H3132">
        <v>2</v>
      </c>
      <c r="I3132">
        <v>2</v>
      </c>
      <c r="J3132">
        <v>1</v>
      </c>
    </row>
    <row r="3133" spans="1:10" x14ac:dyDescent="0.25">
      <c r="A3133" t="s">
        <v>7160</v>
      </c>
      <c r="B3133">
        <v>539</v>
      </c>
      <c r="C3133">
        <v>-0.84163150994694091</v>
      </c>
      <c r="D3133">
        <v>-0.18185920328241495</v>
      </c>
      <c r="E3133">
        <v>-0.2117839598756561</v>
      </c>
      <c r="F3133">
        <v>-1.2063547328573674</v>
      </c>
      <c r="G3133">
        <v>1</v>
      </c>
      <c r="H3133">
        <v>3</v>
      </c>
      <c r="I3133">
        <v>3</v>
      </c>
      <c r="J3133">
        <v>1</v>
      </c>
    </row>
    <row r="3134" spans="1:10" x14ac:dyDescent="0.25">
      <c r="A3134" t="s">
        <v>7161</v>
      </c>
      <c r="B3134">
        <v>776</v>
      </c>
      <c r="C3134">
        <v>-0.53731433262999939</v>
      </c>
      <c r="D3134">
        <v>-9.7820980645357922E-2</v>
      </c>
      <c r="E3134">
        <v>-0.15939190300540484</v>
      </c>
      <c r="F3134">
        <v>-1.0219564046376655</v>
      </c>
      <c r="G3134">
        <v>2</v>
      </c>
      <c r="H3134">
        <v>3</v>
      </c>
      <c r="I3134">
        <v>3</v>
      </c>
      <c r="J3134">
        <v>1</v>
      </c>
    </row>
    <row r="3135" spans="1:10" x14ac:dyDescent="0.25">
      <c r="A3135" t="s">
        <v>7162</v>
      </c>
      <c r="B3135">
        <v>987</v>
      </c>
      <c r="C3135">
        <v>-0.47031956925773366</v>
      </c>
      <c r="D3135">
        <v>-0.29847520410196127</v>
      </c>
      <c r="E3135">
        <v>0.52396653667462201</v>
      </c>
      <c r="F3135">
        <v>-0.69786040108869252</v>
      </c>
      <c r="G3135">
        <v>2</v>
      </c>
      <c r="H3135">
        <v>3</v>
      </c>
      <c r="I3135">
        <v>4</v>
      </c>
      <c r="J3135">
        <v>2</v>
      </c>
    </row>
    <row r="3136" spans="1:10" x14ac:dyDescent="0.25">
      <c r="A3136" t="s">
        <v>7163</v>
      </c>
      <c r="B3136">
        <v>877</v>
      </c>
      <c r="C3136">
        <v>-0.68892454405948755</v>
      </c>
      <c r="D3136">
        <v>-0.32170154826591152</v>
      </c>
      <c r="E3136">
        <v>0.34478766935724403</v>
      </c>
      <c r="F3136">
        <v>-0.87472010778602471</v>
      </c>
      <c r="G3136">
        <v>2</v>
      </c>
      <c r="H3136">
        <v>3</v>
      </c>
      <c r="I3136">
        <v>4</v>
      </c>
      <c r="J3136">
        <v>1</v>
      </c>
    </row>
    <row r="3137" spans="1:10" x14ac:dyDescent="0.25">
      <c r="A3137" t="s">
        <v>7164</v>
      </c>
      <c r="B3137">
        <v>616</v>
      </c>
      <c r="C3137">
        <v>-0.4204860929040109</v>
      </c>
      <c r="D3137">
        <v>-0.42261472044819826</v>
      </c>
      <c r="E3137">
        <v>-4.4940493252997357E-2</v>
      </c>
      <c r="F3137">
        <v>-0.808423121125317</v>
      </c>
      <c r="G3137">
        <v>3</v>
      </c>
      <c r="H3137">
        <v>2</v>
      </c>
      <c r="I3137">
        <v>3</v>
      </c>
      <c r="J3137">
        <v>2</v>
      </c>
    </row>
    <row r="3138" spans="1:10" x14ac:dyDescent="0.25">
      <c r="A3138" t="s">
        <v>7165</v>
      </c>
      <c r="B3138">
        <v>1060</v>
      </c>
      <c r="C3138">
        <v>-0.3967622509724929</v>
      </c>
      <c r="D3138">
        <v>-0.57391213422228737</v>
      </c>
      <c r="E3138">
        <v>3.5105474614981484</v>
      </c>
      <c r="F3138">
        <v>-1.2120896285520315</v>
      </c>
      <c r="G3138">
        <v>3</v>
      </c>
      <c r="H3138">
        <v>2</v>
      </c>
      <c r="I3138">
        <v>5</v>
      </c>
      <c r="J3138">
        <v>1</v>
      </c>
    </row>
    <row r="3139" spans="1:10" x14ac:dyDescent="0.25">
      <c r="A3139" t="s">
        <v>7166</v>
      </c>
      <c r="B3139">
        <v>502</v>
      </c>
      <c r="C3139">
        <v>-0.23171471921804437</v>
      </c>
      <c r="D3139">
        <v>-0.1544924647550647</v>
      </c>
      <c r="E3139">
        <v>0.20331418409078644</v>
      </c>
      <c r="F3139">
        <v>-0.94135461628441153</v>
      </c>
      <c r="G3139">
        <v>3</v>
      </c>
      <c r="H3139">
        <v>3</v>
      </c>
      <c r="I3139">
        <v>4</v>
      </c>
      <c r="J3139">
        <v>1</v>
      </c>
    </row>
    <row r="3140" spans="1:10" x14ac:dyDescent="0.25">
      <c r="A3140" t="s">
        <v>7167</v>
      </c>
      <c r="B3140">
        <v>1200</v>
      </c>
      <c r="C3140">
        <v>-0.23937482613770589</v>
      </c>
      <c r="D3140">
        <v>-0.13617986195252921</v>
      </c>
      <c r="E3140">
        <v>0.46880350851351993</v>
      </c>
      <c r="F3140">
        <v>-1.0269188911061351</v>
      </c>
      <c r="G3140">
        <v>3</v>
      </c>
      <c r="H3140">
        <v>3</v>
      </c>
      <c r="I3140">
        <v>4</v>
      </c>
      <c r="J3140">
        <v>1</v>
      </c>
    </row>
    <row r="3141" spans="1:10" x14ac:dyDescent="0.25">
      <c r="A3141" t="s">
        <v>7168</v>
      </c>
      <c r="B3141">
        <v>907</v>
      </c>
      <c r="C3141">
        <v>-0.16582199510586987</v>
      </c>
      <c r="D3141">
        <v>-0.4108173885704951</v>
      </c>
      <c r="E3141">
        <v>2.8609404212927654</v>
      </c>
      <c r="F3141">
        <v>-1.0526451552612799</v>
      </c>
      <c r="G3141">
        <v>3</v>
      </c>
      <c r="H3141">
        <v>3</v>
      </c>
      <c r="I3141">
        <v>5</v>
      </c>
      <c r="J3141">
        <v>1</v>
      </c>
    </row>
    <row r="3142" spans="1:10" x14ac:dyDescent="0.25">
      <c r="A3142" t="s">
        <v>7169</v>
      </c>
      <c r="B3142">
        <v>538</v>
      </c>
      <c r="C3142">
        <v>0.83347781520443909</v>
      </c>
      <c r="D3142">
        <v>0.15707193506148617</v>
      </c>
      <c r="E3142">
        <v>3.672216033475117</v>
      </c>
      <c r="F3142">
        <v>-0.77563072671839606</v>
      </c>
      <c r="G3142">
        <v>5</v>
      </c>
      <c r="H3142">
        <v>4</v>
      </c>
      <c r="I3142">
        <v>5</v>
      </c>
      <c r="J3142">
        <v>2</v>
      </c>
    </row>
    <row r="3143" spans="1:10" x14ac:dyDescent="0.25">
      <c r="A3143" t="s">
        <v>7170</v>
      </c>
      <c r="B3143">
        <v>994</v>
      </c>
      <c r="C3143">
        <v>-0.28572185211515055</v>
      </c>
      <c r="D3143">
        <v>-0.95479053557592597</v>
      </c>
      <c r="E3143">
        <v>6.3910267934515632</v>
      </c>
      <c r="F3143">
        <v>-0.88725599394614763</v>
      </c>
      <c r="G3143">
        <v>3</v>
      </c>
      <c r="H3143">
        <v>1</v>
      </c>
      <c r="I3143">
        <v>5</v>
      </c>
      <c r="J3143">
        <v>1</v>
      </c>
    </row>
    <row r="3144" spans="1:10" x14ac:dyDescent="0.25">
      <c r="A3144" t="s">
        <v>7171</v>
      </c>
      <c r="B3144">
        <v>585</v>
      </c>
      <c r="C3144">
        <v>0.802386578305891</v>
      </c>
      <c r="D3144">
        <v>0.76799288292190393</v>
      </c>
      <c r="E3144">
        <v>0.93941526412583631</v>
      </c>
      <c r="F3144">
        <v>-0.90180792366468743</v>
      </c>
      <c r="G3144">
        <v>5</v>
      </c>
      <c r="H3144">
        <v>5</v>
      </c>
      <c r="I3144">
        <v>5</v>
      </c>
      <c r="J3144">
        <v>1</v>
      </c>
    </row>
    <row r="3145" spans="1:10" x14ac:dyDescent="0.25">
      <c r="A3145" t="s">
        <v>7172</v>
      </c>
      <c r="B3145">
        <v>742</v>
      </c>
      <c r="C3145">
        <v>-0.56140906603832019</v>
      </c>
      <c r="D3145">
        <v>-0.3997214589531054</v>
      </c>
      <c r="E3145">
        <v>1.902632816090055</v>
      </c>
      <c r="F3145">
        <v>-1.0779144608782367</v>
      </c>
      <c r="G3145">
        <v>2</v>
      </c>
      <c r="H3145">
        <v>3</v>
      </c>
      <c r="I3145">
        <v>5</v>
      </c>
      <c r="J3145">
        <v>1</v>
      </c>
    </row>
    <row r="3146" spans="1:10" x14ac:dyDescent="0.25">
      <c r="A3146" t="s">
        <v>7173</v>
      </c>
      <c r="B3146">
        <v>751</v>
      </c>
      <c r="C3146">
        <v>-0.3273904101133196</v>
      </c>
      <c r="D3146">
        <v>-0.51875184434517874</v>
      </c>
      <c r="E3146">
        <v>0.50280696790783241</v>
      </c>
      <c r="F3146">
        <v>-0.97780901109179241</v>
      </c>
      <c r="G3146">
        <v>3</v>
      </c>
      <c r="H3146">
        <v>2</v>
      </c>
      <c r="I3146">
        <v>4</v>
      </c>
      <c r="J3146">
        <v>1</v>
      </c>
    </row>
    <row r="3147" spans="1:10" x14ac:dyDescent="0.25">
      <c r="A3147" t="s">
        <v>7174</v>
      </c>
      <c r="B3147">
        <v>867</v>
      </c>
      <c r="C3147">
        <v>-0.27376628234023587</v>
      </c>
      <c r="D3147">
        <v>-0.12385483004719219</v>
      </c>
      <c r="E3147">
        <v>0.64318617659957067</v>
      </c>
      <c r="F3147">
        <v>-1.3497459544333856</v>
      </c>
      <c r="G3147">
        <v>3</v>
      </c>
      <c r="H3147">
        <v>3</v>
      </c>
      <c r="I3147">
        <v>5</v>
      </c>
      <c r="J3147">
        <v>1</v>
      </c>
    </row>
    <row r="3148" spans="1:10" x14ac:dyDescent="0.25">
      <c r="A3148" t="s">
        <v>7175</v>
      </c>
      <c r="B3148">
        <v>974</v>
      </c>
      <c r="C3148">
        <v>-0.17318001467816857</v>
      </c>
      <c r="D3148">
        <v>-3.2124462291897998E-2</v>
      </c>
      <c r="E3148">
        <v>1.2310790491623569</v>
      </c>
      <c r="F3148">
        <v>-1.3590160116812764</v>
      </c>
      <c r="G3148">
        <v>3</v>
      </c>
      <c r="H3148">
        <v>3</v>
      </c>
      <c r="I3148">
        <v>5</v>
      </c>
      <c r="J3148">
        <v>1</v>
      </c>
    </row>
    <row r="3149" spans="1:10" x14ac:dyDescent="0.25">
      <c r="A3149" t="s">
        <v>7176</v>
      </c>
      <c r="B3149">
        <v>891</v>
      </c>
      <c r="C3149">
        <v>0.82208045316284106</v>
      </c>
      <c r="D3149">
        <v>1.2619032611440217</v>
      </c>
      <c r="E3149">
        <v>2.453169986173164</v>
      </c>
      <c r="F3149">
        <v>-0.76459494639036063</v>
      </c>
      <c r="G3149">
        <v>5</v>
      </c>
      <c r="H3149">
        <v>5</v>
      </c>
      <c r="I3149">
        <v>5</v>
      </c>
      <c r="J3149">
        <v>2</v>
      </c>
    </row>
    <row r="3150" spans="1:10" x14ac:dyDescent="0.25">
      <c r="A3150" t="s">
        <v>7177</v>
      </c>
      <c r="B3150">
        <v>1024</v>
      </c>
      <c r="C3150">
        <v>0.45772108199439637</v>
      </c>
      <c r="D3150">
        <v>0.32761976196937781</v>
      </c>
      <c r="E3150">
        <v>1.2960733094833554</v>
      </c>
      <c r="F3150">
        <v>-1.0014521750648278</v>
      </c>
      <c r="G3150">
        <v>4</v>
      </c>
      <c r="H3150">
        <v>4</v>
      </c>
      <c r="I3150">
        <v>5</v>
      </c>
      <c r="J3150">
        <v>1</v>
      </c>
    </row>
    <row r="3151" spans="1:10" x14ac:dyDescent="0.25">
      <c r="A3151" t="s">
        <v>7178</v>
      </c>
      <c r="B3151">
        <v>1100</v>
      </c>
      <c r="C3151">
        <v>-0.23997196080558922</v>
      </c>
      <c r="D3151">
        <v>-0.7094041434640912</v>
      </c>
      <c r="E3151">
        <v>1.9717354037494781</v>
      </c>
      <c r="F3151">
        <v>-1.3410894023782307</v>
      </c>
      <c r="G3151">
        <v>3</v>
      </c>
      <c r="H3151">
        <v>2</v>
      </c>
      <c r="I3151">
        <v>5</v>
      </c>
      <c r="J3151">
        <v>1</v>
      </c>
    </row>
    <row r="3152" spans="1:10" x14ac:dyDescent="0.25">
      <c r="A3152" t="s">
        <v>7179</v>
      </c>
      <c r="B3152">
        <v>522</v>
      </c>
      <c r="C3152">
        <v>-0.50500806594412495</v>
      </c>
      <c r="D3152">
        <v>-0.12766804646248747</v>
      </c>
      <c r="E3152">
        <v>0.36926445412184911</v>
      </c>
      <c r="F3152">
        <v>-0.89597108395892477</v>
      </c>
      <c r="G3152">
        <v>2</v>
      </c>
      <c r="H3152">
        <v>3</v>
      </c>
      <c r="I3152">
        <v>4</v>
      </c>
      <c r="J3152">
        <v>1</v>
      </c>
    </row>
    <row r="3153" spans="1:10" x14ac:dyDescent="0.25">
      <c r="A3153" t="s">
        <v>7180</v>
      </c>
      <c r="B3153">
        <v>736</v>
      </c>
      <c r="C3153">
        <v>-0.11307329163663196</v>
      </c>
      <c r="D3153">
        <v>9.5492426723258056E-2</v>
      </c>
      <c r="E3153">
        <v>1.8741656208308075</v>
      </c>
      <c r="F3153">
        <v>-1.2457990107848764</v>
      </c>
      <c r="G3153">
        <v>3</v>
      </c>
      <c r="H3153">
        <v>4</v>
      </c>
      <c r="I3153">
        <v>5</v>
      </c>
      <c r="J3153">
        <v>1</v>
      </c>
    </row>
    <row r="3154" spans="1:10" x14ac:dyDescent="0.25">
      <c r="A3154" t="s">
        <v>7181</v>
      </c>
      <c r="B3154">
        <v>1052</v>
      </c>
      <c r="C3154">
        <v>0.28810327224812005</v>
      </c>
      <c r="D3154">
        <v>-0.62488037879643976</v>
      </c>
      <c r="E3154">
        <v>0.98840279060382086</v>
      </c>
      <c r="F3154">
        <v>-1.1115010804217786</v>
      </c>
      <c r="G3154">
        <v>4</v>
      </c>
      <c r="H3154">
        <v>2</v>
      </c>
      <c r="I3154">
        <v>5</v>
      </c>
      <c r="J3154">
        <v>1</v>
      </c>
    </row>
    <row r="3155" spans="1:10" x14ac:dyDescent="0.25">
      <c r="A3155" t="s">
        <v>7182</v>
      </c>
      <c r="B3155">
        <v>811</v>
      </c>
      <c r="C3155">
        <v>-5.1344556304078109E-2</v>
      </c>
      <c r="D3155">
        <v>-6.2117699421401787E-2</v>
      </c>
      <c r="E3155">
        <v>1.0643353483893851</v>
      </c>
      <c r="F3155">
        <v>-0.97400217243679554</v>
      </c>
      <c r="G3155">
        <v>3</v>
      </c>
      <c r="H3155">
        <v>3</v>
      </c>
      <c r="I3155">
        <v>5</v>
      </c>
      <c r="J3155">
        <v>1</v>
      </c>
    </row>
    <row r="3156" spans="1:10" x14ac:dyDescent="0.25">
      <c r="A3156" t="s">
        <v>7183</v>
      </c>
      <c r="B3156">
        <v>641</v>
      </c>
      <c r="C3156">
        <v>-0.49521755950370216</v>
      </c>
      <c r="D3156">
        <v>0.81787626295622873</v>
      </c>
      <c r="E3156">
        <v>0.7910214943637397</v>
      </c>
      <c r="F3156">
        <v>-1.2156267743987701</v>
      </c>
      <c r="G3156">
        <v>2</v>
      </c>
      <c r="H3156">
        <v>5</v>
      </c>
      <c r="I3156">
        <v>5</v>
      </c>
      <c r="J3156">
        <v>1</v>
      </c>
    </row>
    <row r="3157" spans="1:10" x14ac:dyDescent="0.25">
      <c r="A3157" t="s">
        <v>7184</v>
      </c>
      <c r="B3157">
        <v>600</v>
      </c>
      <c r="C3157">
        <v>-0.92255128614953885</v>
      </c>
      <c r="D3157">
        <v>-0.60259215765743956</v>
      </c>
      <c r="E3157">
        <v>-0.23969309444571316</v>
      </c>
      <c r="F3157">
        <v>-0.89022502142070925</v>
      </c>
      <c r="G3157">
        <v>1</v>
      </c>
      <c r="H3157">
        <v>2</v>
      </c>
      <c r="I3157">
        <v>3</v>
      </c>
      <c r="J3157">
        <v>1</v>
      </c>
    </row>
    <row r="3158" spans="1:10" x14ac:dyDescent="0.25">
      <c r="A3158" t="s">
        <v>7185</v>
      </c>
      <c r="B3158">
        <v>547</v>
      </c>
      <c r="C3158">
        <v>-0.55096249327060187</v>
      </c>
      <c r="D3158">
        <v>-0.50562693045266927</v>
      </c>
      <c r="E3158">
        <v>-0.169357915461156</v>
      </c>
      <c r="F3158">
        <v>-0.39789229572703749</v>
      </c>
      <c r="G3158">
        <v>2</v>
      </c>
      <c r="H3158">
        <v>2</v>
      </c>
      <c r="I3158">
        <v>3</v>
      </c>
      <c r="J3158">
        <v>3</v>
      </c>
    </row>
    <row r="3159" spans="1:10" x14ac:dyDescent="0.25">
      <c r="A3159" t="s">
        <v>7186</v>
      </c>
      <c r="B3159">
        <v>1542</v>
      </c>
      <c r="C3159">
        <v>-0.41495843585614234</v>
      </c>
      <c r="D3159">
        <v>-0.17888079827143882</v>
      </c>
      <c r="E3159">
        <v>1.0677736225741923</v>
      </c>
      <c r="F3159">
        <v>-0.76421160050999504</v>
      </c>
      <c r="G3159">
        <v>3</v>
      </c>
      <c r="H3159">
        <v>3</v>
      </c>
      <c r="I3159">
        <v>5</v>
      </c>
      <c r="J3159">
        <v>2</v>
      </c>
    </row>
    <row r="3160" spans="1:10" x14ac:dyDescent="0.25">
      <c r="A3160" t="s">
        <v>7187</v>
      </c>
      <c r="B3160">
        <v>452</v>
      </c>
      <c r="C3160">
        <v>-3.5117657251585721E-2</v>
      </c>
      <c r="D3160">
        <v>0.53437010856763589</v>
      </c>
      <c r="E3160">
        <v>-0.4601799600315431</v>
      </c>
      <c r="F3160">
        <v>-0.91423878126848068</v>
      </c>
      <c r="G3160">
        <v>3</v>
      </c>
      <c r="H3160">
        <v>4</v>
      </c>
      <c r="I3160">
        <v>2</v>
      </c>
      <c r="J3160">
        <v>1</v>
      </c>
    </row>
    <row r="3161" spans="1:10" x14ac:dyDescent="0.25">
      <c r="A3161" t="s">
        <v>7188</v>
      </c>
      <c r="B3161">
        <v>711</v>
      </c>
      <c r="C3161">
        <v>-0.73152347730522371</v>
      </c>
      <c r="D3161">
        <v>-0.10418670331361468</v>
      </c>
      <c r="E3161">
        <v>-0.27706410990121427</v>
      </c>
      <c r="F3161">
        <v>-1.3235443893390093</v>
      </c>
      <c r="G3161">
        <v>2</v>
      </c>
      <c r="H3161">
        <v>3</v>
      </c>
      <c r="I3161">
        <v>3</v>
      </c>
      <c r="J3161">
        <v>1</v>
      </c>
    </row>
    <row r="3162" spans="1:10" x14ac:dyDescent="0.25">
      <c r="A3162" t="s">
        <v>7189</v>
      </c>
      <c r="B3162">
        <v>536</v>
      </c>
      <c r="C3162">
        <v>-0.20010383488481095</v>
      </c>
      <c r="D3162">
        <v>0.11908562238329756</v>
      </c>
      <c r="E3162">
        <v>1.4953640762784932</v>
      </c>
      <c r="F3162">
        <v>-1.0202451355364002</v>
      </c>
      <c r="G3162">
        <v>3</v>
      </c>
      <c r="H3162">
        <v>4</v>
      </c>
      <c r="I3162">
        <v>5</v>
      </c>
      <c r="J3162">
        <v>1</v>
      </c>
    </row>
    <row r="3163" spans="1:10" x14ac:dyDescent="0.25">
      <c r="A3163" t="s">
        <v>7190</v>
      </c>
      <c r="B3163">
        <v>1102</v>
      </c>
      <c r="C3163">
        <v>-0.74825222329605112</v>
      </c>
      <c r="D3163">
        <v>-4.8946851552210735E-2</v>
      </c>
      <c r="E3163">
        <v>0.19379919749182797</v>
      </c>
      <c r="F3163">
        <v>-0.66608257830061202</v>
      </c>
      <c r="G3163">
        <v>2</v>
      </c>
      <c r="H3163">
        <v>3</v>
      </c>
      <c r="I3163">
        <v>4</v>
      </c>
      <c r="J3163">
        <v>2</v>
      </c>
    </row>
    <row r="3164" spans="1:10" x14ac:dyDescent="0.25">
      <c r="A3164" t="s">
        <v>7191</v>
      </c>
      <c r="B3164">
        <v>852</v>
      </c>
      <c r="C3164">
        <v>-0.68507854880208108</v>
      </c>
      <c r="D3164">
        <v>-0.57390567316863772</v>
      </c>
      <c r="E3164">
        <v>2.3428037475804912E-2</v>
      </c>
      <c r="F3164">
        <v>-0.8692136640146485</v>
      </c>
      <c r="G3164">
        <v>2</v>
      </c>
      <c r="H3164">
        <v>2</v>
      </c>
      <c r="I3164">
        <v>3</v>
      </c>
      <c r="J3164">
        <v>1</v>
      </c>
    </row>
    <row r="3165" spans="1:10" x14ac:dyDescent="0.25">
      <c r="A3165" t="s">
        <v>7192</v>
      </c>
      <c r="B3165">
        <v>710</v>
      </c>
      <c r="C3165">
        <v>-0.8163482242529283</v>
      </c>
      <c r="D3165">
        <v>-0.27843700614309486</v>
      </c>
      <c r="E3165">
        <v>0.75083067619202737</v>
      </c>
      <c r="F3165">
        <v>-0.64164800425515933</v>
      </c>
      <c r="G3165">
        <v>1</v>
      </c>
      <c r="H3165">
        <v>3</v>
      </c>
      <c r="I3165">
        <v>5</v>
      </c>
      <c r="J3165">
        <v>2</v>
      </c>
    </row>
    <row r="3166" spans="1:10" x14ac:dyDescent="0.25">
      <c r="A3166" t="s">
        <v>7193</v>
      </c>
      <c r="B3166">
        <v>714</v>
      </c>
      <c r="C3166">
        <v>-1.2050164731091397</v>
      </c>
      <c r="D3166">
        <v>-0.73979448322919084</v>
      </c>
      <c r="E3166">
        <v>7.3467656571341841E-2</v>
      </c>
      <c r="F3166">
        <v>-0.58201095188848806</v>
      </c>
      <c r="G3166">
        <v>1</v>
      </c>
      <c r="H3166">
        <v>2</v>
      </c>
      <c r="I3166">
        <v>4</v>
      </c>
      <c r="J3166">
        <v>2</v>
      </c>
    </row>
    <row r="3167" spans="1:10" x14ac:dyDescent="0.25">
      <c r="A3167" t="s">
        <v>7194</v>
      </c>
      <c r="B3167">
        <v>797</v>
      </c>
      <c r="C3167">
        <v>0.66256014970732124</v>
      </c>
      <c r="D3167">
        <v>0.24575741108371815</v>
      </c>
      <c r="E3167">
        <v>2.7109318282975821</v>
      </c>
      <c r="F3167">
        <v>-0.77382424010869011</v>
      </c>
      <c r="G3167">
        <v>4</v>
      </c>
      <c r="H3167">
        <v>4</v>
      </c>
      <c r="I3167">
        <v>5</v>
      </c>
      <c r="J3167">
        <v>2</v>
      </c>
    </row>
    <row r="3168" spans="1:10" x14ac:dyDescent="0.25">
      <c r="A3168" t="s">
        <v>7195</v>
      </c>
      <c r="B3168">
        <v>797</v>
      </c>
      <c r="C3168">
        <v>-0.63075000053003838</v>
      </c>
      <c r="D3168">
        <v>-0.6481245921076263</v>
      </c>
      <c r="E3168">
        <v>-0.17790840448132028</v>
      </c>
      <c r="F3168">
        <v>-0.79276863570023948</v>
      </c>
      <c r="G3168">
        <v>2</v>
      </c>
      <c r="H3168">
        <v>2</v>
      </c>
      <c r="I3168">
        <v>3</v>
      </c>
      <c r="J3168">
        <v>2</v>
      </c>
    </row>
    <row r="3169" spans="1:10" x14ac:dyDescent="0.25">
      <c r="A3169" t="s">
        <v>7196</v>
      </c>
      <c r="B3169">
        <v>1573</v>
      </c>
      <c r="C3169">
        <v>-0.74063016638504464</v>
      </c>
      <c r="D3169">
        <v>-0.73379303210404612</v>
      </c>
      <c r="E3169">
        <v>-0.85647402157709318</v>
      </c>
      <c r="F3169">
        <v>-0.42791762711465692</v>
      </c>
      <c r="G3169">
        <v>2</v>
      </c>
      <c r="H3169">
        <v>2</v>
      </c>
      <c r="I3169">
        <v>1</v>
      </c>
      <c r="J3169">
        <v>3</v>
      </c>
    </row>
    <row r="3170" spans="1:10" x14ac:dyDescent="0.25">
      <c r="A3170" t="s">
        <v>7197</v>
      </c>
      <c r="B3170">
        <v>709</v>
      </c>
      <c r="C3170">
        <v>-5.3692688233408642E-2</v>
      </c>
      <c r="D3170">
        <v>-0.57581033519623193</v>
      </c>
      <c r="E3170">
        <v>-4.5231476885145769E-2</v>
      </c>
      <c r="F3170">
        <v>-0.65939054427096766</v>
      </c>
      <c r="G3170">
        <v>3</v>
      </c>
      <c r="H3170">
        <v>2</v>
      </c>
      <c r="I3170">
        <v>3</v>
      </c>
      <c r="J3170">
        <v>2</v>
      </c>
    </row>
    <row r="3171" spans="1:10" x14ac:dyDescent="0.25">
      <c r="A3171" t="s">
        <v>7198</v>
      </c>
      <c r="B3171">
        <v>490</v>
      </c>
      <c r="C3171">
        <v>0.2861063237467335</v>
      </c>
      <c r="D3171">
        <v>-0.19143947500138608</v>
      </c>
      <c r="E3171">
        <v>-0.63023127313139282</v>
      </c>
      <c r="F3171">
        <v>-1.3489871434411453</v>
      </c>
      <c r="G3171">
        <v>4</v>
      </c>
      <c r="H3171">
        <v>3</v>
      </c>
      <c r="I3171">
        <v>2</v>
      </c>
      <c r="J3171">
        <v>1</v>
      </c>
    </row>
    <row r="3172" spans="1:10" x14ac:dyDescent="0.25">
      <c r="A3172" t="s">
        <v>7199</v>
      </c>
      <c r="B3172">
        <v>407</v>
      </c>
      <c r="C3172">
        <v>0.97562198555842516</v>
      </c>
      <c r="D3172">
        <v>-0.31020514874810901</v>
      </c>
      <c r="E3172">
        <v>-0.51366441235091609</v>
      </c>
      <c r="F3172">
        <v>-1.040609500989998</v>
      </c>
      <c r="G3172">
        <v>5</v>
      </c>
      <c r="H3172">
        <v>3</v>
      </c>
      <c r="I3172">
        <v>2</v>
      </c>
      <c r="J3172">
        <v>1</v>
      </c>
    </row>
    <row r="3173" spans="1:10" x14ac:dyDescent="0.25">
      <c r="A3173" t="s">
        <v>7200</v>
      </c>
      <c r="B3173">
        <v>486</v>
      </c>
      <c r="C3173">
        <v>-0.64405110394138942</v>
      </c>
      <c r="D3173">
        <v>-0.72557301965126431</v>
      </c>
      <c r="E3173">
        <v>-2.2471501920326323E-2</v>
      </c>
      <c r="F3173">
        <v>-0.5931625366248986</v>
      </c>
      <c r="G3173">
        <v>2</v>
      </c>
      <c r="H3173">
        <v>2</v>
      </c>
      <c r="I3173">
        <v>3</v>
      </c>
      <c r="J3173">
        <v>2</v>
      </c>
    </row>
    <row r="3174" spans="1:10" x14ac:dyDescent="0.25">
      <c r="A3174" t="s">
        <v>7201</v>
      </c>
      <c r="B3174">
        <v>503</v>
      </c>
      <c r="C3174">
        <v>3.0833296967976626E-2</v>
      </c>
      <c r="D3174">
        <v>-0.53973783518035456</v>
      </c>
      <c r="E3174">
        <v>0.82029618069555843</v>
      </c>
      <c r="F3174">
        <v>-0.97888854049717566</v>
      </c>
      <c r="G3174">
        <v>4</v>
      </c>
      <c r="H3174">
        <v>2</v>
      </c>
      <c r="I3174">
        <v>5</v>
      </c>
      <c r="J3174">
        <v>1</v>
      </c>
    </row>
    <row r="3175" spans="1:10" x14ac:dyDescent="0.25">
      <c r="A3175" t="s">
        <v>7202</v>
      </c>
      <c r="B3175">
        <v>1353</v>
      </c>
      <c r="C3175">
        <v>0.21246281998254971</v>
      </c>
      <c r="D3175">
        <v>-0.60220259630727646</v>
      </c>
      <c r="E3175">
        <v>0.91396563369039041</v>
      </c>
      <c r="F3175">
        <v>-0.57771483375767163</v>
      </c>
      <c r="G3175">
        <v>4</v>
      </c>
      <c r="H3175">
        <v>2</v>
      </c>
      <c r="I3175">
        <v>5</v>
      </c>
      <c r="J3175">
        <v>2</v>
      </c>
    </row>
    <row r="3176" spans="1:10" x14ac:dyDescent="0.25">
      <c r="A3176" t="s">
        <v>7203</v>
      </c>
      <c r="B3176">
        <v>633</v>
      </c>
      <c r="C3176">
        <v>-1.0482146242828876</v>
      </c>
      <c r="D3176">
        <v>-1.1156222708658781</v>
      </c>
      <c r="E3176">
        <v>-1.2469531234810358</v>
      </c>
      <c r="F3176">
        <v>-0.58414669802348473</v>
      </c>
      <c r="G3176">
        <v>1</v>
      </c>
      <c r="H3176">
        <v>1</v>
      </c>
      <c r="I3176">
        <v>1</v>
      </c>
      <c r="J3176">
        <v>2</v>
      </c>
    </row>
    <row r="3177" spans="1:10" x14ac:dyDescent="0.25">
      <c r="A3177" t="s">
        <v>7204</v>
      </c>
      <c r="B3177">
        <v>1343</v>
      </c>
      <c r="C3177">
        <v>-0.76231313141548784</v>
      </c>
      <c r="D3177">
        <v>-0.97244283910236129</v>
      </c>
      <c r="E3177">
        <v>0.18794218002747817</v>
      </c>
      <c r="F3177">
        <v>-0.62224765123007164</v>
      </c>
      <c r="G3177">
        <v>2</v>
      </c>
      <c r="H3177">
        <v>1</v>
      </c>
      <c r="I3177">
        <v>4</v>
      </c>
      <c r="J3177">
        <v>2</v>
      </c>
    </row>
    <row r="3178" spans="1:10" x14ac:dyDescent="0.25">
      <c r="A3178" t="s">
        <v>7205</v>
      </c>
      <c r="B3178">
        <v>1349</v>
      </c>
      <c r="C3178">
        <v>0.40897701671025938</v>
      </c>
      <c r="D3178">
        <v>-0.69368557727254021</v>
      </c>
      <c r="E3178">
        <v>1.48480261756968</v>
      </c>
      <c r="F3178">
        <v>-0.69053026200491874</v>
      </c>
      <c r="G3178">
        <v>4</v>
      </c>
      <c r="H3178">
        <v>2</v>
      </c>
      <c r="I3178">
        <v>5</v>
      </c>
      <c r="J3178">
        <v>2</v>
      </c>
    </row>
    <row r="3179" spans="1:10" x14ac:dyDescent="0.25">
      <c r="A3179" t="s">
        <v>7206</v>
      </c>
      <c r="B3179">
        <v>1439</v>
      </c>
      <c r="C3179">
        <v>-0.283714879957774</v>
      </c>
      <c r="D3179">
        <v>-0.65310982990483879</v>
      </c>
      <c r="E3179">
        <v>2.3360020890087013E-2</v>
      </c>
      <c r="F3179">
        <v>-0.4751193261734919</v>
      </c>
      <c r="G3179">
        <v>3</v>
      </c>
      <c r="H3179">
        <v>2</v>
      </c>
      <c r="I3179">
        <v>3</v>
      </c>
      <c r="J3179">
        <v>3</v>
      </c>
    </row>
    <row r="3180" spans="1:10" x14ac:dyDescent="0.25">
      <c r="A3180" t="s">
        <v>7207</v>
      </c>
      <c r="B3180">
        <v>604</v>
      </c>
      <c r="C3180">
        <v>-0.62265338588540831</v>
      </c>
      <c r="D3180">
        <v>-1.2852741485761332</v>
      </c>
      <c r="E3180">
        <v>0.27414881207030506</v>
      </c>
      <c r="F3180">
        <v>-0.7673921911707049</v>
      </c>
      <c r="G3180">
        <v>2</v>
      </c>
      <c r="H3180">
        <v>1</v>
      </c>
      <c r="I3180">
        <v>4</v>
      </c>
      <c r="J3180">
        <v>2</v>
      </c>
    </row>
    <row r="3181" spans="1:10" x14ac:dyDescent="0.25">
      <c r="A3181" t="s">
        <v>7208</v>
      </c>
      <c r="B3181">
        <v>1138</v>
      </c>
      <c r="C3181">
        <v>-0.79879945270278752</v>
      </c>
      <c r="D3181">
        <v>-0.75045560080481388</v>
      </c>
      <c r="E3181">
        <v>-0.39769418145104796</v>
      </c>
      <c r="F3181">
        <v>-0.50173200539119622</v>
      </c>
      <c r="G3181">
        <v>2</v>
      </c>
      <c r="H3181">
        <v>2</v>
      </c>
      <c r="I3181">
        <v>2</v>
      </c>
      <c r="J3181">
        <v>2</v>
      </c>
    </row>
    <row r="3182" spans="1:10" x14ac:dyDescent="0.25">
      <c r="A3182" t="s">
        <v>7209</v>
      </c>
      <c r="B3182">
        <v>556</v>
      </c>
      <c r="C3182">
        <v>-0.15195906309571244</v>
      </c>
      <c r="D3182">
        <v>-0.64133292297384725</v>
      </c>
      <c r="E3182">
        <v>0.12191786652826732</v>
      </c>
      <c r="F3182">
        <v>-0.92976804104265154</v>
      </c>
      <c r="G3182">
        <v>3</v>
      </c>
      <c r="H3182">
        <v>2</v>
      </c>
      <c r="I3182">
        <v>4</v>
      </c>
      <c r="J3182">
        <v>1</v>
      </c>
    </row>
    <row r="3183" spans="1:10" x14ac:dyDescent="0.25">
      <c r="A3183" t="s">
        <v>7210</v>
      </c>
      <c r="B3183">
        <v>432</v>
      </c>
      <c r="C3183">
        <v>-0.25645754308132601</v>
      </c>
      <c r="D3183">
        <v>-0.76543683698208242</v>
      </c>
      <c r="E3183">
        <v>0.45717395937131755</v>
      </c>
      <c r="F3183">
        <v>-0.47871426768877401</v>
      </c>
      <c r="G3183">
        <v>3</v>
      </c>
      <c r="H3183">
        <v>2</v>
      </c>
      <c r="I3183">
        <v>4</v>
      </c>
      <c r="J3183">
        <v>3</v>
      </c>
    </row>
    <row r="3184" spans="1:10" x14ac:dyDescent="0.25">
      <c r="A3184" t="s">
        <v>7211</v>
      </c>
      <c r="B3184">
        <v>247</v>
      </c>
      <c r="C3184">
        <v>0.49725757972900542</v>
      </c>
      <c r="D3184">
        <v>-0.58777571878943702</v>
      </c>
      <c r="E3184">
        <v>2.0163236352152092</v>
      </c>
      <c r="F3184">
        <v>-0.66499852052253006</v>
      </c>
      <c r="G3184">
        <v>4</v>
      </c>
      <c r="H3184">
        <v>2</v>
      </c>
      <c r="I3184">
        <v>5</v>
      </c>
      <c r="J3184">
        <v>2</v>
      </c>
    </row>
    <row r="3185" spans="1:10" x14ac:dyDescent="0.25">
      <c r="A3185" t="s">
        <v>7212</v>
      </c>
      <c r="B3185">
        <v>461</v>
      </c>
      <c r="C3185">
        <v>-0.37819986852177334</v>
      </c>
      <c r="D3185">
        <v>-0.4133882655636657</v>
      </c>
      <c r="E3185">
        <v>0.30884310366914325</v>
      </c>
      <c r="F3185">
        <v>-1.0841750585678556</v>
      </c>
      <c r="G3185">
        <v>3</v>
      </c>
      <c r="H3185">
        <v>3</v>
      </c>
      <c r="I3185">
        <v>4</v>
      </c>
      <c r="J3185">
        <v>1</v>
      </c>
    </row>
    <row r="3186" spans="1:10" x14ac:dyDescent="0.25">
      <c r="A3186" t="s">
        <v>7213</v>
      </c>
      <c r="B3186">
        <v>490</v>
      </c>
      <c r="C3186">
        <v>-0.39221559537138284</v>
      </c>
      <c r="D3186">
        <v>-2.8726674010430185E-2</v>
      </c>
      <c r="E3186">
        <v>0.3601485807983284</v>
      </c>
      <c r="F3186">
        <v>-0.71306566295871809</v>
      </c>
      <c r="G3186">
        <v>3</v>
      </c>
      <c r="H3186">
        <v>3</v>
      </c>
      <c r="I3186">
        <v>4</v>
      </c>
      <c r="J3186">
        <v>2</v>
      </c>
    </row>
    <row r="3187" spans="1:10" x14ac:dyDescent="0.25">
      <c r="A3187" t="s">
        <v>7214</v>
      </c>
      <c r="B3187">
        <v>392</v>
      </c>
      <c r="C3187">
        <v>1.3633366620563332</v>
      </c>
      <c r="D3187">
        <v>0.74561678806100007</v>
      </c>
      <c r="E3187">
        <v>1.5352554146477435</v>
      </c>
      <c r="F3187">
        <v>-1.0532534625579535</v>
      </c>
      <c r="G3187">
        <v>5</v>
      </c>
      <c r="H3187">
        <v>5</v>
      </c>
      <c r="I3187">
        <v>5</v>
      </c>
      <c r="J3187">
        <v>1</v>
      </c>
    </row>
    <row r="3188" spans="1:10" x14ac:dyDescent="0.25">
      <c r="A3188" t="s">
        <v>7215</v>
      </c>
      <c r="B3188">
        <v>448</v>
      </c>
      <c r="C3188">
        <v>1.382930247732425</v>
      </c>
      <c r="D3188">
        <v>0.25007397137019699</v>
      </c>
      <c r="E3188">
        <v>1.7337815138159216</v>
      </c>
      <c r="F3188">
        <v>-0.67434783553239885</v>
      </c>
      <c r="G3188">
        <v>5</v>
      </c>
      <c r="H3188">
        <v>4</v>
      </c>
      <c r="I3188">
        <v>5</v>
      </c>
      <c r="J3188">
        <v>2</v>
      </c>
    </row>
    <row r="3189" spans="1:10" x14ac:dyDescent="0.25">
      <c r="A3189" t="s">
        <v>7216</v>
      </c>
      <c r="B3189">
        <v>399</v>
      </c>
      <c r="C3189">
        <v>0.32246657104197479</v>
      </c>
      <c r="D3189">
        <v>-9.9148864486840793E-2</v>
      </c>
      <c r="E3189">
        <v>1.1911256135655524</v>
      </c>
      <c r="F3189">
        <v>-0.6979219248058488</v>
      </c>
      <c r="G3189">
        <v>4</v>
      </c>
      <c r="H3189">
        <v>3</v>
      </c>
      <c r="I3189">
        <v>5</v>
      </c>
      <c r="J3189">
        <v>2</v>
      </c>
    </row>
    <row r="3190" spans="1:10" x14ac:dyDescent="0.25">
      <c r="A3190" t="s">
        <v>7217</v>
      </c>
      <c r="B3190">
        <v>572</v>
      </c>
      <c r="C3190">
        <v>1.0940084196675446</v>
      </c>
      <c r="D3190">
        <v>5.2037900310873936E-2</v>
      </c>
      <c r="E3190">
        <v>2.7049358293113168</v>
      </c>
      <c r="F3190">
        <v>-0.21347289452107718</v>
      </c>
      <c r="G3190">
        <v>5</v>
      </c>
      <c r="H3190">
        <v>4</v>
      </c>
      <c r="I3190">
        <v>5</v>
      </c>
      <c r="J3190">
        <v>3</v>
      </c>
    </row>
    <row r="3191" spans="1:10" x14ac:dyDescent="0.25">
      <c r="A3191" t="s">
        <v>7218</v>
      </c>
      <c r="B3191">
        <v>462</v>
      </c>
      <c r="C3191">
        <v>-0.56893661053873879</v>
      </c>
      <c r="D3191">
        <v>-0.54287934776745761</v>
      </c>
      <c r="E3191">
        <v>-2.1983345559113583E-2</v>
      </c>
      <c r="F3191">
        <v>-0.67974907623299774</v>
      </c>
      <c r="G3191">
        <v>2</v>
      </c>
      <c r="H3191">
        <v>2</v>
      </c>
      <c r="I3191">
        <v>3</v>
      </c>
      <c r="J3191">
        <v>2</v>
      </c>
    </row>
    <row r="3192" spans="1:10" x14ac:dyDescent="0.25">
      <c r="A3192" t="s">
        <v>7219</v>
      </c>
      <c r="B3192">
        <v>452</v>
      </c>
      <c r="C3192">
        <v>-0.9191645594462452</v>
      </c>
      <c r="D3192">
        <v>-0.426462528250039</v>
      </c>
      <c r="E3192">
        <v>-0.82620458035076694</v>
      </c>
      <c r="F3192">
        <v>-0.65067810717161823</v>
      </c>
      <c r="G3192">
        <v>1</v>
      </c>
      <c r="H3192">
        <v>2</v>
      </c>
      <c r="I3192">
        <v>1</v>
      </c>
      <c r="J3192">
        <v>2</v>
      </c>
    </row>
    <row r="3193" spans="1:10" x14ac:dyDescent="0.25">
      <c r="A3193" t="s">
        <v>7220</v>
      </c>
      <c r="B3193">
        <v>596</v>
      </c>
      <c r="C3193">
        <v>-0.94387566377817922</v>
      </c>
      <c r="D3193">
        <v>-0.61817381243146197</v>
      </c>
      <c r="E3193">
        <v>-0.17097451228172325</v>
      </c>
      <c r="F3193">
        <v>-0.75447670609931083</v>
      </c>
      <c r="G3193">
        <v>1</v>
      </c>
      <c r="H3193">
        <v>2</v>
      </c>
      <c r="I3193">
        <v>3</v>
      </c>
      <c r="J3193">
        <v>2</v>
      </c>
    </row>
    <row r="3194" spans="1:10" x14ac:dyDescent="0.25">
      <c r="A3194" t="s">
        <v>7221</v>
      </c>
      <c r="B3194">
        <v>494</v>
      </c>
      <c r="C3194">
        <v>-0.43398900894410603</v>
      </c>
      <c r="D3194">
        <v>-0.64564241662086641</v>
      </c>
      <c r="E3194">
        <v>8.2725148809276838E-2</v>
      </c>
      <c r="F3194">
        <v>-0.91607240366919573</v>
      </c>
      <c r="G3194">
        <v>3</v>
      </c>
      <c r="H3194">
        <v>2</v>
      </c>
      <c r="I3194">
        <v>4</v>
      </c>
      <c r="J3194">
        <v>1</v>
      </c>
    </row>
    <row r="3195" spans="1:10" x14ac:dyDescent="0.25">
      <c r="A3195" t="s">
        <v>7222</v>
      </c>
      <c r="B3195">
        <v>409</v>
      </c>
      <c r="C3195">
        <v>-0.79544218528493715</v>
      </c>
      <c r="D3195">
        <v>-0.66216340094979431</v>
      </c>
      <c r="E3195">
        <v>0.1842750544924143</v>
      </c>
      <c r="F3195">
        <v>-1.3256142627877376</v>
      </c>
      <c r="G3195">
        <v>2</v>
      </c>
      <c r="H3195">
        <v>2</v>
      </c>
      <c r="I3195">
        <v>4</v>
      </c>
      <c r="J3195">
        <v>1</v>
      </c>
    </row>
    <row r="3196" spans="1:10" x14ac:dyDescent="0.25">
      <c r="A3196" t="s">
        <v>7223</v>
      </c>
      <c r="B3196">
        <v>533</v>
      </c>
      <c r="C3196">
        <v>-0.68350418448225214</v>
      </c>
      <c r="D3196">
        <v>-0.63544052151574637</v>
      </c>
      <c r="E3196">
        <v>-0.40328493283645955</v>
      </c>
      <c r="F3196">
        <v>-0.7316707194132378</v>
      </c>
      <c r="G3196">
        <v>2</v>
      </c>
      <c r="H3196">
        <v>2</v>
      </c>
      <c r="I3196">
        <v>2</v>
      </c>
      <c r="J3196">
        <v>2</v>
      </c>
    </row>
    <row r="3197" spans="1:10" x14ac:dyDescent="0.25">
      <c r="A3197" t="s">
        <v>7224</v>
      </c>
      <c r="B3197">
        <v>840</v>
      </c>
      <c r="C3197">
        <v>-0.18798087757472243</v>
      </c>
      <c r="D3197">
        <v>-0.66623801749569944</v>
      </c>
      <c r="E3197">
        <v>0.27461715477794224</v>
      </c>
      <c r="F3197">
        <v>-1.2109545512482875</v>
      </c>
      <c r="G3197">
        <v>3</v>
      </c>
      <c r="H3197">
        <v>2</v>
      </c>
      <c r="I3197">
        <v>4</v>
      </c>
      <c r="J3197">
        <v>1</v>
      </c>
    </row>
    <row r="3198" spans="1:10" x14ac:dyDescent="0.25">
      <c r="A3198" t="s">
        <v>7225</v>
      </c>
      <c r="B3198">
        <v>976</v>
      </c>
      <c r="C3198">
        <v>-0.1293161148998524</v>
      </c>
      <c r="D3198">
        <v>-0.63217264278041507</v>
      </c>
      <c r="E3198">
        <v>0.10642533179786283</v>
      </c>
      <c r="F3198">
        <v>-1.1030140210841313</v>
      </c>
      <c r="G3198">
        <v>3</v>
      </c>
      <c r="H3198">
        <v>2</v>
      </c>
      <c r="I3198">
        <v>4</v>
      </c>
      <c r="J3198">
        <v>1</v>
      </c>
    </row>
    <row r="3199" spans="1:10" x14ac:dyDescent="0.25">
      <c r="A3199" t="s">
        <v>7226</v>
      </c>
      <c r="B3199">
        <v>872</v>
      </c>
      <c r="C3199">
        <v>-0.41154916967197752</v>
      </c>
      <c r="D3199">
        <v>-0.24525183640410209</v>
      </c>
      <c r="E3199">
        <v>-0.33852358907699659</v>
      </c>
      <c r="F3199">
        <v>-0.87035927152582693</v>
      </c>
      <c r="G3199">
        <v>3</v>
      </c>
      <c r="H3199">
        <v>3</v>
      </c>
      <c r="I3199">
        <v>2</v>
      </c>
      <c r="J3199">
        <v>1</v>
      </c>
    </row>
    <row r="3200" spans="1:10" x14ac:dyDescent="0.25">
      <c r="A3200" t="s">
        <v>7227</v>
      </c>
      <c r="B3200">
        <v>432</v>
      </c>
      <c r="C3200">
        <v>-0.51341970970596584</v>
      </c>
      <c r="D3200">
        <v>-0.87118954464432308</v>
      </c>
      <c r="E3200">
        <v>-0.31716583210588084</v>
      </c>
      <c r="F3200">
        <v>-0.77376341712892249</v>
      </c>
      <c r="G3200">
        <v>2</v>
      </c>
      <c r="H3200">
        <v>1</v>
      </c>
      <c r="I3200">
        <v>2</v>
      </c>
      <c r="J3200">
        <v>2</v>
      </c>
    </row>
    <row r="3201" spans="1:10" x14ac:dyDescent="0.25">
      <c r="A3201" t="s">
        <v>7228</v>
      </c>
      <c r="B3201">
        <v>603</v>
      </c>
      <c r="C3201">
        <v>-0.36177120652827621</v>
      </c>
      <c r="D3201">
        <v>-0.79130514419442055</v>
      </c>
      <c r="E3201">
        <v>-0.26657609649757386</v>
      </c>
      <c r="F3201">
        <v>-1.050591527544315</v>
      </c>
      <c r="G3201">
        <v>3</v>
      </c>
      <c r="H3201">
        <v>2</v>
      </c>
      <c r="I3201">
        <v>3</v>
      </c>
      <c r="J3201">
        <v>1</v>
      </c>
    </row>
    <row r="3202" spans="1:10" x14ac:dyDescent="0.25">
      <c r="A3202" t="s">
        <v>7229</v>
      </c>
      <c r="B3202">
        <v>470</v>
      </c>
      <c r="C3202">
        <v>-0.83338501524865483</v>
      </c>
      <c r="D3202">
        <v>-0.24136900675330952</v>
      </c>
      <c r="E3202">
        <v>-0.23606219017115163</v>
      </c>
      <c r="F3202">
        <v>-1.0421273279670167</v>
      </c>
      <c r="G3202">
        <v>1</v>
      </c>
      <c r="H3202">
        <v>3</v>
      </c>
      <c r="I3202">
        <v>3</v>
      </c>
      <c r="J3202">
        <v>1</v>
      </c>
    </row>
    <row r="3203" spans="1:10" x14ac:dyDescent="0.25">
      <c r="A3203" t="s">
        <v>7230</v>
      </c>
      <c r="B3203">
        <v>405</v>
      </c>
      <c r="C3203">
        <v>-0.99679726494331444</v>
      </c>
      <c r="D3203">
        <v>-0.85718593337847326</v>
      </c>
      <c r="E3203">
        <v>-0.3823853229146964</v>
      </c>
      <c r="F3203">
        <v>-0.85872459605696305</v>
      </c>
      <c r="G3203">
        <v>1</v>
      </c>
      <c r="H3203">
        <v>1</v>
      </c>
      <c r="I3203">
        <v>2</v>
      </c>
      <c r="J3203">
        <v>2</v>
      </c>
    </row>
    <row r="3204" spans="1:10" x14ac:dyDescent="0.25">
      <c r="A3204" t="s">
        <v>7231</v>
      </c>
      <c r="B3204">
        <v>501</v>
      </c>
      <c r="C3204">
        <v>-0.62375364469875993</v>
      </c>
      <c r="D3204">
        <v>-0.4634277889478573</v>
      </c>
      <c r="E3204">
        <v>3.600557278123153E-2</v>
      </c>
      <c r="F3204">
        <v>-1.0953792182150908</v>
      </c>
      <c r="G3204">
        <v>2</v>
      </c>
      <c r="H3204">
        <v>2</v>
      </c>
      <c r="I3204">
        <v>3</v>
      </c>
      <c r="J3204">
        <v>1</v>
      </c>
    </row>
    <row r="3205" spans="1:10" x14ac:dyDescent="0.25">
      <c r="A3205" t="s">
        <v>7232</v>
      </c>
      <c r="B3205">
        <v>881</v>
      </c>
      <c r="C3205">
        <v>-0.75689546232719651</v>
      </c>
      <c r="D3205">
        <v>-0.87804512686717673</v>
      </c>
      <c r="E3205">
        <v>-0.38063593861843303</v>
      </c>
      <c r="F3205">
        <v>-0.69191001089735904</v>
      </c>
      <c r="G3205">
        <v>2</v>
      </c>
      <c r="H3205">
        <v>1</v>
      </c>
      <c r="I3205">
        <v>2</v>
      </c>
      <c r="J3205">
        <v>2</v>
      </c>
    </row>
    <row r="3206" spans="1:10" x14ac:dyDescent="0.25">
      <c r="A3206" t="s">
        <v>7233</v>
      </c>
      <c r="B3206">
        <v>267</v>
      </c>
      <c r="C3206">
        <v>-0.42517642447127546</v>
      </c>
      <c r="D3206">
        <v>-1.0803137619298255</v>
      </c>
      <c r="E3206">
        <v>-4.4663651181341968E-3</v>
      </c>
      <c r="F3206">
        <v>0.23906044494822493</v>
      </c>
      <c r="G3206">
        <v>3</v>
      </c>
      <c r="H3206">
        <v>1</v>
      </c>
      <c r="I3206">
        <v>3</v>
      </c>
      <c r="J3206">
        <v>4</v>
      </c>
    </row>
    <row r="3207" spans="1:10" x14ac:dyDescent="0.25">
      <c r="A3207" t="s">
        <v>7234</v>
      </c>
      <c r="B3207">
        <v>894</v>
      </c>
      <c r="C3207">
        <v>-0.12224574798960861</v>
      </c>
      <c r="D3207">
        <v>1.8165971849669447</v>
      </c>
      <c r="E3207">
        <v>-0.7695659864436708</v>
      </c>
      <c r="F3207">
        <v>0.42952887141127155</v>
      </c>
      <c r="G3207">
        <v>3</v>
      </c>
      <c r="H3207">
        <v>5</v>
      </c>
      <c r="I3207">
        <v>1</v>
      </c>
      <c r="J3207">
        <v>4</v>
      </c>
    </row>
    <row r="3208" spans="1:10" x14ac:dyDescent="0.25">
      <c r="A3208" t="s">
        <v>7235</v>
      </c>
      <c r="B3208">
        <v>1913</v>
      </c>
      <c r="C3208">
        <v>1.8602357595581704</v>
      </c>
      <c r="D3208">
        <v>3.0769841557387303</v>
      </c>
      <c r="E3208">
        <v>0.11247409971911232</v>
      </c>
      <c r="F3208">
        <v>0.7165950831911565</v>
      </c>
      <c r="G3208">
        <v>5</v>
      </c>
      <c r="H3208">
        <v>5</v>
      </c>
      <c r="I3208">
        <v>4</v>
      </c>
      <c r="J3208">
        <v>4</v>
      </c>
    </row>
    <row r="3209" spans="1:10" x14ac:dyDescent="0.25">
      <c r="A3209" t="s">
        <v>7236</v>
      </c>
      <c r="B3209">
        <v>293</v>
      </c>
      <c r="C3209">
        <v>-9.6960157579636636E-2</v>
      </c>
      <c r="D3209">
        <v>0.64617862562823392</v>
      </c>
      <c r="E3209">
        <v>-0.17116690719146016</v>
      </c>
      <c r="F3209">
        <v>0.11838675263947965</v>
      </c>
      <c r="G3209">
        <v>3</v>
      </c>
      <c r="H3209">
        <v>4</v>
      </c>
      <c r="I3209">
        <v>3</v>
      </c>
      <c r="J3209">
        <v>4</v>
      </c>
    </row>
    <row r="3210" spans="1:10" x14ac:dyDescent="0.25">
      <c r="A3210" t="s">
        <v>7237</v>
      </c>
      <c r="B3210">
        <v>950</v>
      </c>
      <c r="C3210">
        <v>-5.3675547690275605E-2</v>
      </c>
      <c r="D3210">
        <v>-0.17097290736114401</v>
      </c>
      <c r="E3210">
        <v>-0.3313624191089789</v>
      </c>
      <c r="F3210">
        <v>0.16078503050560813</v>
      </c>
      <c r="G3210">
        <v>3</v>
      </c>
      <c r="H3210">
        <v>3</v>
      </c>
      <c r="I3210">
        <v>2</v>
      </c>
      <c r="J3210">
        <v>4</v>
      </c>
    </row>
    <row r="3211" spans="1:10" x14ac:dyDescent="0.25">
      <c r="A3211" t="s">
        <v>7238</v>
      </c>
      <c r="B3211">
        <v>672</v>
      </c>
      <c r="C3211">
        <v>0.35736362930553678</v>
      </c>
      <c r="D3211">
        <v>0.22605159290861659</v>
      </c>
      <c r="E3211">
        <v>1.4050491396843477E-3</v>
      </c>
      <c r="F3211">
        <v>-0.5012941496330946</v>
      </c>
      <c r="G3211">
        <v>4</v>
      </c>
      <c r="H3211">
        <v>4</v>
      </c>
      <c r="I3211">
        <v>3</v>
      </c>
      <c r="J3211">
        <v>2</v>
      </c>
    </row>
    <row r="3212" spans="1:10" x14ac:dyDescent="0.25">
      <c r="A3212" t="s">
        <v>7239</v>
      </c>
      <c r="B3212">
        <v>389</v>
      </c>
      <c r="C3212">
        <v>-0.34843948400286967</v>
      </c>
      <c r="D3212">
        <v>0.1349932595198339</v>
      </c>
      <c r="E3212">
        <v>0.51819409077041878</v>
      </c>
      <c r="F3212">
        <v>-0.50055714855956679</v>
      </c>
      <c r="G3212">
        <v>3</v>
      </c>
      <c r="H3212">
        <v>4</v>
      </c>
      <c r="I3212">
        <v>4</v>
      </c>
      <c r="J3212">
        <v>2</v>
      </c>
    </row>
    <row r="3213" spans="1:10" x14ac:dyDescent="0.25">
      <c r="A3213" t="s">
        <v>7240</v>
      </c>
      <c r="B3213">
        <v>810</v>
      </c>
      <c r="C3213">
        <v>5.2527607557410677E-2</v>
      </c>
      <c r="D3213">
        <v>-0.47712722485237402</v>
      </c>
      <c r="E3213">
        <v>2.6712892334879514</v>
      </c>
      <c r="F3213">
        <v>-0.68854301465881429</v>
      </c>
      <c r="G3213">
        <v>4</v>
      </c>
      <c r="H3213">
        <v>2</v>
      </c>
      <c r="I3213">
        <v>5</v>
      </c>
      <c r="J3213">
        <v>2</v>
      </c>
    </row>
    <row r="3214" spans="1:10" x14ac:dyDescent="0.25">
      <c r="A3214" t="s">
        <v>7241</v>
      </c>
      <c r="B3214">
        <v>925</v>
      </c>
      <c r="C3214">
        <v>1.6905104135544848</v>
      </c>
      <c r="D3214">
        <v>0.72136276042347358</v>
      </c>
      <c r="E3214">
        <v>5.7426240996116835</v>
      </c>
      <c r="F3214">
        <v>-0.21764354309211331</v>
      </c>
      <c r="G3214">
        <v>5</v>
      </c>
      <c r="H3214">
        <v>5</v>
      </c>
      <c r="I3214">
        <v>5</v>
      </c>
      <c r="J3214">
        <v>3</v>
      </c>
    </row>
    <row r="3215" spans="1:10" x14ac:dyDescent="0.25">
      <c r="A3215" t="s">
        <v>7242</v>
      </c>
      <c r="B3215">
        <v>360</v>
      </c>
      <c r="C3215">
        <v>1.0378620216704622</v>
      </c>
      <c r="D3215">
        <v>1.3079554173362644</v>
      </c>
      <c r="E3215">
        <v>5.1302238255495158</v>
      </c>
      <c r="F3215">
        <v>-0.63592634706677775</v>
      </c>
      <c r="G3215">
        <v>5</v>
      </c>
      <c r="H3215">
        <v>5</v>
      </c>
      <c r="I3215">
        <v>5</v>
      </c>
      <c r="J3215">
        <v>2</v>
      </c>
    </row>
    <row r="3216" spans="1:10" x14ac:dyDescent="0.25">
      <c r="A3216" t="s">
        <v>7243</v>
      </c>
      <c r="B3216">
        <v>338</v>
      </c>
      <c r="C3216">
        <v>1.0718121095321247</v>
      </c>
      <c r="D3216">
        <v>0.92063968010147101</v>
      </c>
      <c r="E3216">
        <v>1.3206462798429461</v>
      </c>
      <c r="F3216">
        <v>-0.44425078633543519</v>
      </c>
      <c r="G3216">
        <v>5</v>
      </c>
      <c r="H3216">
        <v>5</v>
      </c>
      <c r="I3216">
        <v>5</v>
      </c>
      <c r="J3216">
        <v>3</v>
      </c>
    </row>
    <row r="3217" spans="1:10" x14ac:dyDescent="0.25">
      <c r="A3217" t="s">
        <v>7244</v>
      </c>
      <c r="B3217">
        <v>514</v>
      </c>
      <c r="C3217">
        <v>-0.25477276895589923</v>
      </c>
      <c r="D3217">
        <v>8.0052388226589055E-2</v>
      </c>
      <c r="E3217">
        <v>0.23405835385404611</v>
      </c>
      <c r="F3217">
        <v>4.2034232172548348E-2</v>
      </c>
      <c r="G3217">
        <v>3</v>
      </c>
      <c r="H3217">
        <v>4</v>
      </c>
      <c r="I3217">
        <v>4</v>
      </c>
      <c r="J3217">
        <v>4</v>
      </c>
    </row>
    <row r="3218" spans="1:10" x14ac:dyDescent="0.25">
      <c r="A3218" t="s">
        <v>7245</v>
      </c>
      <c r="B3218">
        <v>373</v>
      </c>
      <c r="C3218">
        <v>-0.25837178111382891</v>
      </c>
      <c r="D3218">
        <v>-0.96452741732546776</v>
      </c>
      <c r="E3218">
        <v>0.33788993603144457</v>
      </c>
      <c r="F3218">
        <v>-0.21374181069700776</v>
      </c>
      <c r="G3218">
        <v>3</v>
      </c>
      <c r="H3218">
        <v>1</v>
      </c>
      <c r="I3218">
        <v>4</v>
      </c>
      <c r="J3218">
        <v>3</v>
      </c>
    </row>
    <row r="3219" spans="1:10" x14ac:dyDescent="0.25">
      <c r="A3219" t="s">
        <v>7246</v>
      </c>
      <c r="B3219">
        <v>512</v>
      </c>
      <c r="C3219">
        <v>-0.38153520128637319</v>
      </c>
      <c r="D3219">
        <v>-0.63341199186998565</v>
      </c>
      <c r="E3219">
        <v>1.0630810487069604</v>
      </c>
      <c r="F3219">
        <v>-0.36266733653011313</v>
      </c>
      <c r="G3219">
        <v>3</v>
      </c>
      <c r="H3219">
        <v>2</v>
      </c>
      <c r="I3219">
        <v>5</v>
      </c>
      <c r="J3219">
        <v>3</v>
      </c>
    </row>
    <row r="3220" spans="1:10" x14ac:dyDescent="0.25">
      <c r="A3220" t="s">
        <v>7247</v>
      </c>
      <c r="B3220">
        <v>556</v>
      </c>
      <c r="C3220">
        <v>-0.48177865120162749</v>
      </c>
      <c r="D3220">
        <v>-0.48061491567776793</v>
      </c>
      <c r="E3220">
        <v>0.1176482718493191</v>
      </c>
      <c r="F3220">
        <v>-0.5181443090037362</v>
      </c>
      <c r="G3220">
        <v>2</v>
      </c>
      <c r="H3220">
        <v>2</v>
      </c>
      <c r="I3220">
        <v>4</v>
      </c>
      <c r="J3220">
        <v>2</v>
      </c>
    </row>
    <row r="3221" spans="1:10" x14ac:dyDescent="0.25">
      <c r="A3221" t="s">
        <v>7248</v>
      </c>
      <c r="B3221">
        <v>475</v>
      </c>
      <c r="C3221">
        <v>0.43993490963455628</v>
      </c>
      <c r="D3221">
        <v>-0.39777966549134103</v>
      </c>
      <c r="E3221">
        <v>-0.67604288488015896</v>
      </c>
      <c r="F3221">
        <v>-0.27731032546643852</v>
      </c>
      <c r="G3221">
        <v>4</v>
      </c>
      <c r="H3221">
        <v>3</v>
      </c>
      <c r="I3221">
        <v>2</v>
      </c>
      <c r="J3221">
        <v>3</v>
      </c>
    </row>
    <row r="3222" spans="1:10" x14ac:dyDescent="0.25">
      <c r="A3222" t="s">
        <v>7249</v>
      </c>
      <c r="B3222">
        <v>637</v>
      </c>
      <c r="C3222">
        <v>0.60801340941681925</v>
      </c>
      <c r="D3222">
        <v>0.8652671718181647</v>
      </c>
      <c r="E3222">
        <v>0.45901555075162359</v>
      </c>
      <c r="F3222">
        <v>-0.6425748914850653</v>
      </c>
      <c r="G3222">
        <v>4</v>
      </c>
      <c r="H3222">
        <v>5</v>
      </c>
      <c r="I3222">
        <v>4</v>
      </c>
      <c r="J3222">
        <v>2</v>
      </c>
    </row>
    <row r="3223" spans="1:10" x14ac:dyDescent="0.25">
      <c r="A3223" t="s">
        <v>7250</v>
      </c>
      <c r="B3223">
        <v>376</v>
      </c>
      <c r="C3223">
        <v>0.36423055146889272</v>
      </c>
      <c r="D3223">
        <v>0.50637567932746863</v>
      </c>
      <c r="E3223">
        <v>-0.4255322746484958</v>
      </c>
      <c r="F3223">
        <v>-0.45000648535594345</v>
      </c>
      <c r="G3223">
        <v>4</v>
      </c>
      <c r="H3223">
        <v>4</v>
      </c>
      <c r="I3223">
        <v>2</v>
      </c>
      <c r="J3223">
        <v>3</v>
      </c>
    </row>
    <row r="3224" spans="1:10" x14ac:dyDescent="0.25">
      <c r="A3224" t="s">
        <v>7251</v>
      </c>
      <c r="B3224">
        <v>539</v>
      </c>
      <c r="C3224">
        <v>-3.8684764052302319E-2</v>
      </c>
      <c r="D3224">
        <v>0.49205097179340368</v>
      </c>
      <c r="E3224">
        <v>-8.0628902706355574E-2</v>
      </c>
      <c r="F3224">
        <v>-0.10552727826913634</v>
      </c>
      <c r="G3224">
        <v>3</v>
      </c>
      <c r="H3224">
        <v>4</v>
      </c>
      <c r="I3224">
        <v>3</v>
      </c>
      <c r="J3224">
        <v>3</v>
      </c>
    </row>
    <row r="3225" spans="1:10" x14ac:dyDescent="0.25">
      <c r="A3225" t="s">
        <v>7252</v>
      </c>
      <c r="B3225">
        <v>436</v>
      </c>
      <c r="C3225">
        <v>-0.48007831531483008</v>
      </c>
      <c r="D3225">
        <v>7.647968342664381E-3</v>
      </c>
      <c r="E3225">
        <v>0.78643985628652269</v>
      </c>
      <c r="F3225">
        <v>-0.41861223790640678</v>
      </c>
      <c r="G3225">
        <v>2</v>
      </c>
      <c r="H3225">
        <v>3</v>
      </c>
      <c r="I3225">
        <v>5</v>
      </c>
      <c r="J3225">
        <v>3</v>
      </c>
    </row>
    <row r="3226" spans="1:10" x14ac:dyDescent="0.25">
      <c r="A3226" t="s">
        <v>7253</v>
      </c>
      <c r="B3226">
        <v>429</v>
      </c>
      <c r="C3226">
        <v>0.55738575639019894</v>
      </c>
      <c r="D3226">
        <v>0.37023008347535669</v>
      </c>
      <c r="E3226">
        <v>0.55024522040901003</v>
      </c>
      <c r="F3226">
        <v>-1.1226639574678647</v>
      </c>
      <c r="G3226">
        <v>4</v>
      </c>
      <c r="H3226">
        <v>4</v>
      </c>
      <c r="I3226">
        <v>4</v>
      </c>
      <c r="J3226">
        <v>1</v>
      </c>
    </row>
    <row r="3227" spans="1:10" x14ac:dyDescent="0.25">
      <c r="A3227" t="s">
        <v>7254</v>
      </c>
      <c r="B3227">
        <v>376</v>
      </c>
      <c r="C3227">
        <v>-0.4416826202180672</v>
      </c>
      <c r="D3227">
        <v>-0.48738322184187344</v>
      </c>
      <c r="E3227">
        <v>-0.47112345108095038</v>
      </c>
      <c r="F3227">
        <v>-0.43240916916475125</v>
      </c>
      <c r="G3227">
        <v>3</v>
      </c>
      <c r="H3227">
        <v>2</v>
      </c>
      <c r="I3227">
        <v>2</v>
      </c>
      <c r="J3227">
        <v>3</v>
      </c>
    </row>
    <row r="3228" spans="1:10" x14ac:dyDescent="0.25">
      <c r="A3228" t="s">
        <v>7255</v>
      </c>
      <c r="B3228">
        <v>637</v>
      </c>
      <c r="C3228">
        <v>-0.59192391534291144</v>
      </c>
      <c r="D3228">
        <v>-0.17595035467451606</v>
      </c>
      <c r="E3228">
        <v>-0.86993918012176985</v>
      </c>
      <c r="F3228">
        <v>-0.22703803880560941</v>
      </c>
      <c r="G3228">
        <v>2</v>
      </c>
      <c r="H3228">
        <v>3</v>
      </c>
      <c r="I3228">
        <v>1</v>
      </c>
      <c r="J3228">
        <v>3</v>
      </c>
    </row>
    <row r="3229" spans="1:10" x14ac:dyDescent="0.25">
      <c r="A3229" t="s">
        <v>7256</v>
      </c>
      <c r="B3229">
        <v>591</v>
      </c>
      <c r="C3229">
        <v>-0.21484313927050991</v>
      </c>
      <c r="D3229">
        <v>0.59169778710351595</v>
      </c>
      <c r="E3229">
        <v>-1.1923346427832882</v>
      </c>
      <c r="F3229">
        <v>0.42347672514427803</v>
      </c>
      <c r="G3229">
        <v>3</v>
      </c>
      <c r="H3229">
        <v>4</v>
      </c>
      <c r="I3229">
        <v>1</v>
      </c>
      <c r="J3229">
        <v>4</v>
      </c>
    </row>
    <row r="3230" spans="1:10" x14ac:dyDescent="0.25">
      <c r="A3230" t="s">
        <v>7257</v>
      </c>
      <c r="B3230">
        <v>225</v>
      </c>
      <c r="C3230">
        <v>-0.18014655062367022</v>
      </c>
      <c r="D3230">
        <v>1.2533799005586586</v>
      </c>
      <c r="E3230">
        <v>-1.3668956406608812</v>
      </c>
      <c r="F3230">
        <v>0.2023396180943953</v>
      </c>
      <c r="G3230">
        <v>3</v>
      </c>
      <c r="H3230">
        <v>5</v>
      </c>
      <c r="I3230">
        <v>1</v>
      </c>
      <c r="J3230">
        <v>4</v>
      </c>
    </row>
    <row r="3231" spans="1:10" x14ac:dyDescent="0.25">
      <c r="A3231" t="s">
        <v>7258</v>
      </c>
      <c r="B3231">
        <v>787</v>
      </c>
      <c r="C3231">
        <v>-2.2047756078679287E-3</v>
      </c>
      <c r="D3231">
        <v>0.33610798205404802</v>
      </c>
      <c r="E3231">
        <v>-0.5667145081491739</v>
      </c>
      <c r="F3231">
        <v>-0.25086109228480508</v>
      </c>
      <c r="G3231">
        <v>4</v>
      </c>
      <c r="H3231">
        <v>4</v>
      </c>
      <c r="I3231">
        <v>2</v>
      </c>
      <c r="J3231">
        <v>3</v>
      </c>
    </row>
    <row r="3232" spans="1:10" x14ac:dyDescent="0.25">
      <c r="A3232" t="s">
        <v>7259</v>
      </c>
      <c r="B3232">
        <v>254</v>
      </c>
      <c r="C3232">
        <v>-0.61611118327890602</v>
      </c>
      <c r="D3232">
        <v>-0.23123682922084982</v>
      </c>
      <c r="E3232">
        <v>-0.17883801464702401</v>
      </c>
      <c r="F3232">
        <v>-0.18030164446276153</v>
      </c>
      <c r="G3232">
        <v>2</v>
      </c>
      <c r="H3232">
        <v>3</v>
      </c>
      <c r="I3232">
        <v>3</v>
      </c>
      <c r="J3232">
        <v>3</v>
      </c>
    </row>
    <row r="3233" spans="1:10" x14ac:dyDescent="0.25">
      <c r="A3233" t="s">
        <v>7260</v>
      </c>
      <c r="B3233">
        <v>631</v>
      </c>
      <c r="C3233">
        <v>-0.55593568215783484</v>
      </c>
      <c r="D3233">
        <v>-0.22465254698625731</v>
      </c>
      <c r="E3233">
        <v>-0.62565450787500276</v>
      </c>
      <c r="F3233">
        <v>0.21170568720290445</v>
      </c>
      <c r="G3233">
        <v>2</v>
      </c>
      <c r="H3233">
        <v>3</v>
      </c>
      <c r="I3233">
        <v>2</v>
      </c>
      <c r="J3233">
        <v>4</v>
      </c>
    </row>
    <row r="3234" spans="1:10" x14ac:dyDescent="0.25">
      <c r="A3234" t="s">
        <v>7261</v>
      </c>
      <c r="B3234">
        <v>269</v>
      </c>
      <c r="C3234">
        <v>-0.60971216830035435</v>
      </c>
      <c r="D3234">
        <v>-4.2010857170959412E-2</v>
      </c>
      <c r="E3234">
        <v>-1.0376861115267755</v>
      </c>
      <c r="F3234">
        <v>0.1800396412580193</v>
      </c>
      <c r="G3234">
        <v>2</v>
      </c>
      <c r="H3234">
        <v>3</v>
      </c>
      <c r="I3234">
        <v>1</v>
      </c>
      <c r="J3234">
        <v>4</v>
      </c>
    </row>
    <row r="3235" spans="1:10" x14ac:dyDescent="0.25">
      <c r="A3235" t="s">
        <v>7262</v>
      </c>
      <c r="B3235">
        <v>941</v>
      </c>
      <c r="C3235">
        <v>0.53987058567158841</v>
      </c>
      <c r="D3235">
        <v>1.7622874606125376</v>
      </c>
      <c r="E3235">
        <v>-0.34248228867294517</v>
      </c>
      <c r="F3235">
        <v>0.1960943990215665</v>
      </c>
      <c r="G3235">
        <v>4</v>
      </c>
      <c r="H3235">
        <v>5</v>
      </c>
      <c r="I3235">
        <v>2</v>
      </c>
      <c r="J3235">
        <v>4</v>
      </c>
    </row>
    <row r="3236" spans="1:10" x14ac:dyDescent="0.25">
      <c r="A3236" t="s">
        <v>7263</v>
      </c>
      <c r="B3236">
        <v>418</v>
      </c>
      <c r="C3236">
        <v>-0.22771845077848524</v>
      </c>
      <c r="D3236">
        <v>-0.42339755031963588</v>
      </c>
      <c r="E3236">
        <v>0.11598708176271258</v>
      </c>
      <c r="F3236">
        <v>-2.9120045872074674E-2</v>
      </c>
      <c r="G3236">
        <v>3</v>
      </c>
      <c r="H3236">
        <v>2</v>
      </c>
      <c r="I3236">
        <v>4</v>
      </c>
      <c r="J3236">
        <v>3</v>
      </c>
    </row>
    <row r="3237" spans="1:10" x14ac:dyDescent="0.25">
      <c r="A3237" t="s">
        <v>7264</v>
      </c>
      <c r="B3237">
        <v>538</v>
      </c>
      <c r="C3237">
        <v>-0.57983394743739869</v>
      </c>
      <c r="D3237">
        <v>-0.2421138290257607</v>
      </c>
      <c r="E3237">
        <v>0.3832439450131076</v>
      </c>
      <c r="F3237">
        <v>-0.68731017195921063</v>
      </c>
      <c r="G3237">
        <v>2</v>
      </c>
      <c r="H3237">
        <v>3</v>
      </c>
      <c r="I3237">
        <v>4</v>
      </c>
      <c r="J3237">
        <v>2</v>
      </c>
    </row>
    <row r="3238" spans="1:10" x14ac:dyDescent="0.25">
      <c r="A3238" t="s">
        <v>7265</v>
      </c>
      <c r="B3238">
        <v>511</v>
      </c>
      <c r="C3238">
        <v>-0.65173225001279345</v>
      </c>
      <c r="D3238">
        <v>0.41054090690968603</v>
      </c>
      <c r="E3238">
        <v>0.21246931321310261</v>
      </c>
      <c r="F3238">
        <v>-8.0124588875041397E-2</v>
      </c>
      <c r="G3238">
        <v>2</v>
      </c>
      <c r="H3238">
        <v>4</v>
      </c>
      <c r="I3238">
        <v>4</v>
      </c>
      <c r="J3238">
        <v>3</v>
      </c>
    </row>
    <row r="3239" spans="1:10" x14ac:dyDescent="0.25">
      <c r="A3239" t="s">
        <v>7266</v>
      </c>
      <c r="B3239">
        <v>786</v>
      </c>
      <c r="C3239">
        <v>-0.72940996339655095</v>
      </c>
      <c r="D3239">
        <v>-0.88093116479795563</v>
      </c>
      <c r="E3239">
        <v>2.5526433199288549E-2</v>
      </c>
      <c r="F3239">
        <v>-0.16877206384552962</v>
      </c>
      <c r="G3239">
        <v>2</v>
      </c>
      <c r="H3239">
        <v>1</v>
      </c>
      <c r="I3239">
        <v>3</v>
      </c>
      <c r="J3239">
        <v>3</v>
      </c>
    </row>
    <row r="3240" spans="1:10" x14ac:dyDescent="0.25">
      <c r="A3240" t="s">
        <v>7267</v>
      </c>
      <c r="B3240">
        <v>406</v>
      </c>
      <c r="C3240">
        <v>-0.8291116262267908</v>
      </c>
      <c r="D3240">
        <v>-0.43096750261486522</v>
      </c>
      <c r="E3240">
        <v>-0.54031997696547251</v>
      </c>
      <c r="F3240">
        <v>0.64916703647951524</v>
      </c>
      <c r="G3240">
        <v>1</v>
      </c>
      <c r="H3240">
        <v>2</v>
      </c>
      <c r="I3240">
        <v>2</v>
      </c>
      <c r="J3240">
        <v>4</v>
      </c>
    </row>
    <row r="3241" spans="1:10" x14ac:dyDescent="0.25">
      <c r="A3241" t="s">
        <v>7268</v>
      </c>
      <c r="B3241">
        <v>317</v>
      </c>
      <c r="C3241">
        <v>-0.50491847792446065</v>
      </c>
      <c r="D3241">
        <v>-0.56124047134272281</v>
      </c>
      <c r="E3241">
        <v>0.50530797683282658</v>
      </c>
      <c r="F3241">
        <v>-0.56933350829334661</v>
      </c>
      <c r="G3241">
        <v>2</v>
      </c>
      <c r="H3241">
        <v>2</v>
      </c>
      <c r="I3241">
        <v>4</v>
      </c>
      <c r="J3241">
        <v>2</v>
      </c>
    </row>
    <row r="3242" spans="1:10" x14ac:dyDescent="0.25">
      <c r="A3242" t="s">
        <v>7269</v>
      </c>
      <c r="B3242">
        <v>416</v>
      </c>
      <c r="C3242">
        <v>-0.99616673366676789</v>
      </c>
      <c r="D3242">
        <v>-0.76084045550236545</v>
      </c>
      <c r="E3242">
        <v>0.32030899241310024</v>
      </c>
      <c r="F3242">
        <v>3.7661347166594167E-2</v>
      </c>
      <c r="G3242">
        <v>1</v>
      </c>
      <c r="H3242">
        <v>2</v>
      </c>
      <c r="I3242">
        <v>4</v>
      </c>
      <c r="J3242">
        <v>4</v>
      </c>
    </row>
    <row r="3243" spans="1:10" x14ac:dyDescent="0.25">
      <c r="A3243" t="s">
        <v>7270</v>
      </c>
      <c r="B3243">
        <v>672</v>
      </c>
      <c r="C3243">
        <v>-0.32301188875017772</v>
      </c>
      <c r="D3243">
        <v>-0.51928837534381145</v>
      </c>
      <c r="E3243">
        <v>0.36350353430362059</v>
      </c>
      <c r="F3243">
        <v>-0.38477083448063309</v>
      </c>
      <c r="G3243">
        <v>3</v>
      </c>
      <c r="H3243">
        <v>2</v>
      </c>
      <c r="I3243">
        <v>4</v>
      </c>
      <c r="J3243">
        <v>3</v>
      </c>
    </row>
    <row r="3244" spans="1:10" x14ac:dyDescent="0.25">
      <c r="A3244" t="s">
        <v>7271</v>
      </c>
      <c r="B3244">
        <v>254</v>
      </c>
      <c r="C3244">
        <v>-0.84062008419643441</v>
      </c>
      <c r="D3244">
        <v>0.20237537750494811</v>
      </c>
      <c r="E3244">
        <v>1.1839562522846903</v>
      </c>
      <c r="F3244">
        <v>-0.79818351499882334</v>
      </c>
      <c r="G3244">
        <v>1</v>
      </c>
      <c r="H3244">
        <v>4</v>
      </c>
      <c r="I3244">
        <v>5</v>
      </c>
      <c r="J3244">
        <v>2</v>
      </c>
    </row>
    <row r="3245" spans="1:10" x14ac:dyDescent="0.25">
      <c r="A3245" t="s">
        <v>7272</v>
      </c>
      <c r="B3245">
        <v>425</v>
      </c>
      <c r="C3245">
        <v>-0.2981385475085539</v>
      </c>
      <c r="D3245">
        <v>-0.47542424537558087</v>
      </c>
      <c r="E3245">
        <v>1.2044956909141387</v>
      </c>
      <c r="F3245">
        <v>-0.55139035111928747</v>
      </c>
      <c r="G3245">
        <v>3</v>
      </c>
      <c r="H3245">
        <v>2</v>
      </c>
      <c r="I3245">
        <v>5</v>
      </c>
      <c r="J3245">
        <v>2</v>
      </c>
    </row>
    <row r="3246" spans="1:10" x14ac:dyDescent="0.25">
      <c r="A3246" t="s">
        <v>7273</v>
      </c>
      <c r="B3246">
        <v>623</v>
      </c>
      <c r="C3246">
        <v>-0.2102937338401886</v>
      </c>
      <c r="D3246">
        <v>-0.44410050063977202</v>
      </c>
      <c r="E3246">
        <v>0.26919100582525168</v>
      </c>
      <c r="F3246">
        <v>-0.40164194238125572</v>
      </c>
      <c r="G3246">
        <v>3</v>
      </c>
      <c r="H3246">
        <v>2</v>
      </c>
      <c r="I3246">
        <v>4</v>
      </c>
      <c r="J3246">
        <v>3</v>
      </c>
    </row>
    <row r="3247" spans="1:10" x14ac:dyDescent="0.25">
      <c r="A3247" t="s">
        <v>7274</v>
      </c>
      <c r="B3247">
        <v>638</v>
      </c>
      <c r="C3247">
        <v>-0.56670206954037639</v>
      </c>
      <c r="D3247">
        <v>0.22586268886380165</v>
      </c>
      <c r="E3247">
        <v>0.66806320790362461</v>
      </c>
      <c r="F3247">
        <v>8.7647822404314457E-2</v>
      </c>
      <c r="G3247">
        <v>2</v>
      </c>
      <c r="H3247">
        <v>4</v>
      </c>
      <c r="I3247">
        <v>5</v>
      </c>
      <c r="J3247">
        <v>4</v>
      </c>
    </row>
    <row r="3248" spans="1:10" x14ac:dyDescent="0.25">
      <c r="A3248" t="s">
        <v>7275</v>
      </c>
      <c r="B3248">
        <v>625</v>
      </c>
      <c r="C3248">
        <v>-0.36680423004424045</v>
      </c>
      <c r="D3248">
        <v>0.76374396345538942</v>
      </c>
      <c r="E3248">
        <v>-0.23691596588569841</v>
      </c>
      <c r="F3248">
        <v>-0.33124996020415187</v>
      </c>
      <c r="G3248">
        <v>3</v>
      </c>
      <c r="H3248">
        <v>5</v>
      </c>
      <c r="I3248">
        <v>3</v>
      </c>
      <c r="J3248">
        <v>3</v>
      </c>
    </row>
    <row r="3249" spans="1:10" x14ac:dyDescent="0.25">
      <c r="A3249" t="s">
        <v>7276</v>
      </c>
      <c r="B3249">
        <v>478</v>
      </c>
      <c r="C3249">
        <v>0.45097461744535944</v>
      </c>
      <c r="D3249">
        <v>-0.39369941723529289</v>
      </c>
      <c r="E3249">
        <v>1.0457027568096057E-2</v>
      </c>
      <c r="F3249">
        <v>0.48552117783258597</v>
      </c>
      <c r="G3249">
        <v>4</v>
      </c>
      <c r="H3249">
        <v>3</v>
      </c>
      <c r="I3249">
        <v>3</v>
      </c>
      <c r="J3249">
        <v>4</v>
      </c>
    </row>
    <row r="3250" spans="1:10" x14ac:dyDescent="0.25">
      <c r="A3250" t="s">
        <v>7277</v>
      </c>
      <c r="B3250">
        <v>539</v>
      </c>
      <c r="C3250">
        <v>-0.26825953204941694</v>
      </c>
      <c r="D3250">
        <v>5.7349482354167744E-2</v>
      </c>
      <c r="E3250">
        <v>0.25490496389427231</v>
      </c>
      <c r="F3250">
        <v>-0.24006545991792166</v>
      </c>
      <c r="G3250">
        <v>3</v>
      </c>
      <c r="H3250">
        <v>4</v>
      </c>
      <c r="I3250">
        <v>4</v>
      </c>
      <c r="J3250">
        <v>3</v>
      </c>
    </row>
    <row r="3251" spans="1:10" x14ac:dyDescent="0.25">
      <c r="A3251" t="s">
        <v>7278</v>
      </c>
      <c r="B3251">
        <v>468</v>
      </c>
      <c r="C3251">
        <v>0.28705950710687567</v>
      </c>
      <c r="D3251">
        <v>0.84322303881943628</v>
      </c>
      <c r="E3251">
        <v>-0.29405953754959768</v>
      </c>
      <c r="F3251">
        <v>-0.68233521593884894</v>
      </c>
      <c r="G3251">
        <v>4</v>
      </c>
      <c r="H3251">
        <v>5</v>
      </c>
      <c r="I3251">
        <v>3</v>
      </c>
      <c r="J3251">
        <v>2</v>
      </c>
    </row>
    <row r="3252" spans="1:10" x14ac:dyDescent="0.25">
      <c r="A3252" t="s">
        <v>7279</v>
      </c>
      <c r="B3252">
        <v>425</v>
      </c>
      <c r="C3252">
        <v>0.33696807949510676</v>
      </c>
      <c r="D3252">
        <v>-8.6213885008183E-2</v>
      </c>
      <c r="E3252">
        <v>0.227105551549284</v>
      </c>
      <c r="F3252">
        <v>-0.21549766931553394</v>
      </c>
      <c r="G3252">
        <v>4</v>
      </c>
      <c r="H3252">
        <v>3</v>
      </c>
      <c r="I3252">
        <v>4</v>
      </c>
      <c r="J3252">
        <v>3</v>
      </c>
    </row>
    <row r="3253" spans="1:10" x14ac:dyDescent="0.25">
      <c r="A3253" t="s">
        <v>7280</v>
      </c>
      <c r="B3253">
        <v>355</v>
      </c>
      <c r="C3253">
        <v>0.10747145969236374</v>
      </c>
      <c r="D3253">
        <v>-3.5209976408155985E-2</v>
      </c>
      <c r="E3253">
        <v>0.48401687252119474</v>
      </c>
      <c r="F3253">
        <v>-0.56089949041795173</v>
      </c>
      <c r="G3253">
        <v>4</v>
      </c>
      <c r="H3253">
        <v>3</v>
      </c>
      <c r="I3253">
        <v>4</v>
      </c>
      <c r="J3253">
        <v>2</v>
      </c>
    </row>
    <row r="3254" spans="1:10" x14ac:dyDescent="0.25">
      <c r="A3254" t="s">
        <v>7281</v>
      </c>
      <c r="B3254">
        <v>466</v>
      </c>
      <c r="C3254">
        <v>0.29220921783229092</v>
      </c>
      <c r="D3254">
        <v>2.091770943277535E-2</v>
      </c>
      <c r="E3254">
        <v>-0.71936292306550298</v>
      </c>
      <c r="F3254">
        <v>-0.66726793985370303</v>
      </c>
      <c r="G3254">
        <v>4</v>
      </c>
      <c r="H3254">
        <v>4</v>
      </c>
      <c r="I3254">
        <v>1</v>
      </c>
      <c r="J3254">
        <v>2</v>
      </c>
    </row>
    <row r="3255" spans="1:10" x14ac:dyDescent="0.25">
      <c r="A3255" t="s">
        <v>7282</v>
      </c>
      <c r="B3255">
        <v>525</v>
      </c>
      <c r="C3255">
        <v>0.56975611305594942</v>
      </c>
      <c r="D3255">
        <v>-0.14288646184098139</v>
      </c>
      <c r="E3255">
        <v>-0.8141703823923071</v>
      </c>
      <c r="F3255">
        <v>-0.41415518438481536</v>
      </c>
      <c r="G3255">
        <v>4</v>
      </c>
      <c r="H3255">
        <v>3</v>
      </c>
      <c r="I3255">
        <v>1</v>
      </c>
      <c r="J3255">
        <v>3</v>
      </c>
    </row>
    <row r="3256" spans="1:10" x14ac:dyDescent="0.25">
      <c r="A3256" t="s">
        <v>7283</v>
      </c>
      <c r="B3256">
        <v>575</v>
      </c>
      <c r="C3256">
        <v>0.19128948248189909</v>
      </c>
      <c r="D3256">
        <v>0.52258730472536952</v>
      </c>
      <c r="E3256">
        <v>-1.0768386116655086</v>
      </c>
      <c r="F3256">
        <v>-0.73307272886209895</v>
      </c>
      <c r="G3256">
        <v>4</v>
      </c>
      <c r="H3256">
        <v>4</v>
      </c>
      <c r="I3256">
        <v>1</v>
      </c>
      <c r="J3256">
        <v>2</v>
      </c>
    </row>
    <row r="3257" spans="1:10" x14ac:dyDescent="0.25">
      <c r="A3257" t="s">
        <v>7284</v>
      </c>
      <c r="B3257">
        <v>472</v>
      </c>
      <c r="C3257">
        <v>1.2103361470960599</v>
      </c>
      <c r="D3257">
        <v>1.9691403849418352</v>
      </c>
      <c r="E3257">
        <v>-0.29857708306385022</v>
      </c>
      <c r="F3257">
        <v>-5.2773484039734891E-2</v>
      </c>
      <c r="G3257">
        <v>5</v>
      </c>
      <c r="H3257">
        <v>5</v>
      </c>
      <c r="I3257">
        <v>3</v>
      </c>
      <c r="J3257">
        <v>3</v>
      </c>
    </row>
    <row r="3258" spans="1:10" x14ac:dyDescent="0.25">
      <c r="A3258" t="s">
        <v>7285</v>
      </c>
      <c r="B3258">
        <v>443</v>
      </c>
      <c r="C3258">
        <v>0.77942277824481954</v>
      </c>
      <c r="D3258">
        <v>1.0627984492489204</v>
      </c>
      <c r="E3258">
        <v>-0.94696972096054666</v>
      </c>
      <c r="F3258">
        <v>-0.34746067988740098</v>
      </c>
      <c r="G3258">
        <v>4</v>
      </c>
      <c r="H3258">
        <v>5</v>
      </c>
      <c r="I3258">
        <v>1</v>
      </c>
      <c r="J3258">
        <v>3</v>
      </c>
    </row>
    <row r="3259" spans="1:10" x14ac:dyDescent="0.25">
      <c r="A3259" t="s">
        <v>7286</v>
      </c>
      <c r="B3259">
        <v>388</v>
      </c>
      <c r="C3259">
        <v>0.39247491833573978</v>
      </c>
      <c r="D3259">
        <v>1.7109868019892016</v>
      </c>
      <c r="E3259">
        <v>-0.44794192879288863</v>
      </c>
      <c r="F3259">
        <v>-1.1637449825475672</v>
      </c>
      <c r="G3259">
        <v>4</v>
      </c>
      <c r="H3259">
        <v>5</v>
      </c>
      <c r="I3259">
        <v>2</v>
      </c>
      <c r="J3259">
        <v>1</v>
      </c>
    </row>
    <row r="3260" spans="1:10" x14ac:dyDescent="0.25">
      <c r="A3260" t="s">
        <v>7287</v>
      </c>
      <c r="B3260">
        <v>554</v>
      </c>
      <c r="C3260">
        <v>0.49033993977854173</v>
      </c>
      <c r="D3260">
        <v>1.5698801600797569</v>
      </c>
      <c r="E3260">
        <v>-0.51198870173750044</v>
      </c>
      <c r="F3260">
        <v>0.51260767242477023</v>
      </c>
      <c r="G3260">
        <v>4</v>
      </c>
      <c r="H3260">
        <v>5</v>
      </c>
      <c r="I3260">
        <v>2</v>
      </c>
      <c r="J3260">
        <v>4</v>
      </c>
    </row>
    <row r="3261" spans="1:10" x14ac:dyDescent="0.25">
      <c r="A3261" t="s">
        <v>7288</v>
      </c>
      <c r="B3261">
        <v>465</v>
      </c>
      <c r="C3261">
        <v>1.1292331092246997</v>
      </c>
      <c r="D3261">
        <v>2.5701406483340241</v>
      </c>
      <c r="E3261">
        <v>0.40018065784321216</v>
      </c>
      <c r="F3261">
        <v>-0.4824426057493994</v>
      </c>
      <c r="G3261">
        <v>5</v>
      </c>
      <c r="H3261">
        <v>5</v>
      </c>
      <c r="I3261">
        <v>4</v>
      </c>
      <c r="J3261">
        <v>3</v>
      </c>
    </row>
    <row r="3262" spans="1:10" x14ac:dyDescent="0.25">
      <c r="A3262" t="s">
        <v>7289</v>
      </c>
      <c r="B3262">
        <v>443</v>
      </c>
      <c r="C3262">
        <v>0.65788706574539035</v>
      </c>
      <c r="D3262">
        <v>1.5919585934719771</v>
      </c>
      <c r="E3262">
        <v>-0.90706430742094024</v>
      </c>
      <c r="F3262">
        <v>0.4445364192831861</v>
      </c>
      <c r="G3262">
        <v>4</v>
      </c>
      <c r="H3262">
        <v>5</v>
      </c>
      <c r="I3262">
        <v>1</v>
      </c>
      <c r="J3262">
        <v>4</v>
      </c>
    </row>
    <row r="3263" spans="1:10" x14ac:dyDescent="0.25">
      <c r="A3263" t="s">
        <v>7290</v>
      </c>
      <c r="B3263">
        <v>607</v>
      </c>
      <c r="C3263">
        <v>1.5934355975162893</v>
      </c>
      <c r="D3263">
        <v>2.5929059962092209</v>
      </c>
      <c r="E3263">
        <v>-0.62730644669310642</v>
      </c>
      <c r="F3263">
        <v>-0.21889251495453083</v>
      </c>
      <c r="G3263">
        <v>5</v>
      </c>
      <c r="H3263">
        <v>5</v>
      </c>
      <c r="I3263">
        <v>2</v>
      </c>
      <c r="J3263">
        <v>3</v>
      </c>
    </row>
    <row r="3264" spans="1:10" x14ac:dyDescent="0.25">
      <c r="A3264" t="s">
        <v>7291</v>
      </c>
      <c r="B3264">
        <v>488</v>
      </c>
      <c r="C3264">
        <v>0.21099106973772103</v>
      </c>
      <c r="D3264">
        <v>1.5137461901167233</v>
      </c>
      <c r="E3264">
        <v>-0.7925268692598797</v>
      </c>
      <c r="F3264">
        <v>-0.13301233819247246</v>
      </c>
      <c r="G3264">
        <v>4</v>
      </c>
      <c r="H3264">
        <v>5</v>
      </c>
      <c r="I3264">
        <v>1</v>
      </c>
      <c r="J3264">
        <v>3</v>
      </c>
    </row>
    <row r="3265" spans="1:10" x14ac:dyDescent="0.25">
      <c r="A3265" t="s">
        <v>7292</v>
      </c>
      <c r="B3265">
        <v>311</v>
      </c>
      <c r="C3265">
        <v>2.449317842024918</v>
      </c>
      <c r="D3265">
        <v>2.5486671187380074</v>
      </c>
      <c r="E3265">
        <v>-0.97363905330021128</v>
      </c>
      <c r="F3265">
        <v>-0.85623102610477164</v>
      </c>
      <c r="G3265">
        <v>5</v>
      </c>
      <c r="H3265">
        <v>5</v>
      </c>
      <c r="I3265">
        <v>1</v>
      </c>
      <c r="J3265">
        <v>2</v>
      </c>
    </row>
    <row r="3266" spans="1:10" x14ac:dyDescent="0.25">
      <c r="A3266" t="s">
        <v>7293</v>
      </c>
      <c r="B3266">
        <v>327</v>
      </c>
      <c r="C3266">
        <v>1.7415767765939096</v>
      </c>
      <c r="D3266">
        <v>1.39650708762954</v>
      </c>
      <c r="E3266">
        <v>-0.60273563155254339</v>
      </c>
      <c r="F3266">
        <v>-7.4427011630764955E-2</v>
      </c>
      <c r="G3266">
        <v>5</v>
      </c>
      <c r="H3266">
        <v>5</v>
      </c>
      <c r="I3266">
        <v>2</v>
      </c>
      <c r="J3266">
        <v>3</v>
      </c>
    </row>
    <row r="3267" spans="1:10" x14ac:dyDescent="0.25">
      <c r="A3267" t="s">
        <v>7294</v>
      </c>
      <c r="B3267">
        <v>428</v>
      </c>
      <c r="C3267">
        <v>0.39089428991436659</v>
      </c>
      <c r="D3267">
        <v>0.4760759188368916</v>
      </c>
      <c r="E3267">
        <v>0.11166662438984391</v>
      </c>
      <c r="F3267">
        <v>-0.61007573527149772</v>
      </c>
      <c r="G3267">
        <v>4</v>
      </c>
      <c r="H3267">
        <v>4</v>
      </c>
      <c r="I3267">
        <v>4</v>
      </c>
      <c r="J3267">
        <v>2</v>
      </c>
    </row>
    <row r="3268" spans="1:10" x14ac:dyDescent="0.25">
      <c r="A3268" t="s">
        <v>7295</v>
      </c>
      <c r="B3268">
        <v>504</v>
      </c>
      <c r="C3268">
        <v>0.27366745735045406</v>
      </c>
      <c r="D3268">
        <v>0.90963549810695254</v>
      </c>
      <c r="E3268">
        <v>-0.63794646768823227</v>
      </c>
      <c r="F3268">
        <v>-9.5207110820562296E-2</v>
      </c>
      <c r="G3268">
        <v>4</v>
      </c>
      <c r="H3268">
        <v>5</v>
      </c>
      <c r="I3268">
        <v>2</v>
      </c>
      <c r="J3268">
        <v>3</v>
      </c>
    </row>
    <row r="3269" spans="1:10" x14ac:dyDescent="0.25">
      <c r="A3269" t="s">
        <v>7296</v>
      </c>
      <c r="B3269">
        <v>716</v>
      </c>
      <c r="C3269">
        <v>-0.20785289018396197</v>
      </c>
      <c r="D3269">
        <v>0.74973146679043801</v>
      </c>
      <c r="E3269">
        <v>-1.1241927760107795</v>
      </c>
      <c r="F3269">
        <v>0.38546339698560333</v>
      </c>
      <c r="G3269">
        <v>3</v>
      </c>
      <c r="H3269">
        <v>5</v>
      </c>
      <c r="I3269">
        <v>1</v>
      </c>
      <c r="J3269">
        <v>4</v>
      </c>
    </row>
    <row r="3270" spans="1:10" x14ac:dyDescent="0.25">
      <c r="A3270" t="s">
        <v>7297</v>
      </c>
      <c r="B3270">
        <v>594</v>
      </c>
      <c r="C3270">
        <v>-0.35691007052445833</v>
      </c>
      <c r="D3270">
        <v>0.3856893076707118</v>
      </c>
      <c r="E3270">
        <v>-0.9483495382611079</v>
      </c>
      <c r="F3270">
        <v>5.0802957239965058E-2</v>
      </c>
      <c r="G3270">
        <v>3</v>
      </c>
      <c r="H3270">
        <v>4</v>
      </c>
      <c r="I3270">
        <v>1</v>
      </c>
      <c r="J3270">
        <v>4</v>
      </c>
    </row>
    <row r="3271" spans="1:10" x14ac:dyDescent="0.25">
      <c r="A3271" t="s">
        <v>7298</v>
      </c>
      <c r="B3271">
        <v>508</v>
      </c>
      <c r="C3271">
        <v>6.4484062444557677E-2</v>
      </c>
      <c r="D3271">
        <v>0.3715794322499581</v>
      </c>
      <c r="E3271">
        <v>-0.30759955063838212</v>
      </c>
      <c r="F3271">
        <v>0.91966924413872675</v>
      </c>
      <c r="G3271">
        <v>4</v>
      </c>
      <c r="H3271">
        <v>4</v>
      </c>
      <c r="I3271">
        <v>3</v>
      </c>
      <c r="J3271">
        <v>5</v>
      </c>
    </row>
    <row r="3272" spans="1:10" x14ac:dyDescent="0.25">
      <c r="A3272" t="s">
        <v>7299</v>
      </c>
      <c r="B3272">
        <v>464</v>
      </c>
      <c r="C3272">
        <v>-0.3129066099927319</v>
      </c>
      <c r="D3272">
        <v>0.82843816751155397</v>
      </c>
      <c r="E3272">
        <v>-0.54913872130886721</v>
      </c>
      <c r="F3272">
        <v>-0.63241826801559886</v>
      </c>
      <c r="G3272">
        <v>3</v>
      </c>
      <c r="H3272">
        <v>5</v>
      </c>
      <c r="I3272">
        <v>2</v>
      </c>
      <c r="J3272">
        <v>2</v>
      </c>
    </row>
    <row r="3273" spans="1:10" x14ac:dyDescent="0.25">
      <c r="A3273" t="s">
        <v>7300</v>
      </c>
      <c r="B3273">
        <v>602</v>
      </c>
      <c r="C3273">
        <v>2.0092919913201901</v>
      </c>
      <c r="D3273">
        <v>2.187283901900273</v>
      </c>
      <c r="E3273">
        <v>0.16745247642007471</v>
      </c>
      <c r="F3273">
        <v>-3.5896746620825454E-2</v>
      </c>
      <c r="G3273">
        <v>5</v>
      </c>
      <c r="H3273">
        <v>5</v>
      </c>
      <c r="I3273">
        <v>4</v>
      </c>
      <c r="J3273">
        <v>3</v>
      </c>
    </row>
    <row r="3274" spans="1:10" x14ac:dyDescent="0.25">
      <c r="A3274" t="s">
        <v>7301</v>
      </c>
      <c r="B3274">
        <v>506</v>
      </c>
      <c r="C3274">
        <v>1.2281514059650902</v>
      </c>
      <c r="D3274">
        <v>1.3723280308255859</v>
      </c>
      <c r="E3274">
        <v>-0.66147754976830231</v>
      </c>
      <c r="F3274">
        <v>0.29184358305034419</v>
      </c>
      <c r="G3274">
        <v>5</v>
      </c>
      <c r="H3274">
        <v>5</v>
      </c>
      <c r="I3274">
        <v>2</v>
      </c>
      <c r="J3274">
        <v>4</v>
      </c>
    </row>
    <row r="3275" spans="1:10" x14ac:dyDescent="0.25">
      <c r="A3275" t="s">
        <v>7302</v>
      </c>
      <c r="B3275">
        <v>463</v>
      </c>
      <c r="C3275">
        <v>0.93487435856537182</v>
      </c>
      <c r="D3275">
        <v>0.68103764227873054</v>
      </c>
      <c r="E3275">
        <v>-0.63691483218579126</v>
      </c>
      <c r="F3275">
        <v>-0.77670796305588741</v>
      </c>
      <c r="G3275">
        <v>5</v>
      </c>
      <c r="H3275">
        <v>5</v>
      </c>
      <c r="I3275">
        <v>2</v>
      </c>
      <c r="J3275">
        <v>2</v>
      </c>
    </row>
    <row r="3276" spans="1:10" x14ac:dyDescent="0.25">
      <c r="A3276" t="s">
        <v>7303</v>
      </c>
      <c r="B3276">
        <v>466</v>
      </c>
      <c r="C3276">
        <v>0.88990070999118476</v>
      </c>
      <c r="D3276">
        <v>0.5115630833596283</v>
      </c>
      <c r="E3276">
        <v>-2.3608303295160477E-2</v>
      </c>
      <c r="F3276">
        <v>-0.53827215712113674</v>
      </c>
      <c r="G3276">
        <v>5</v>
      </c>
      <c r="H3276">
        <v>4</v>
      </c>
      <c r="I3276">
        <v>3</v>
      </c>
      <c r="J3276">
        <v>2</v>
      </c>
    </row>
    <row r="3277" spans="1:10" x14ac:dyDescent="0.25">
      <c r="A3277" t="s">
        <v>7304</v>
      </c>
      <c r="B3277">
        <v>646</v>
      </c>
      <c r="C3277">
        <v>2.3585181184238211</v>
      </c>
      <c r="D3277">
        <v>2.7277001126338796</v>
      </c>
      <c r="E3277">
        <v>1.7375158325765976</v>
      </c>
      <c r="F3277">
        <v>0.57657486015917314</v>
      </c>
      <c r="G3277">
        <v>5</v>
      </c>
      <c r="H3277">
        <v>5</v>
      </c>
      <c r="I3277">
        <v>5</v>
      </c>
      <c r="J3277">
        <v>4</v>
      </c>
    </row>
    <row r="3278" spans="1:10" x14ac:dyDescent="0.25">
      <c r="A3278" t="s">
        <v>7305</v>
      </c>
      <c r="B3278">
        <v>446</v>
      </c>
      <c r="C3278">
        <v>1.9886893967261554</v>
      </c>
      <c r="D3278">
        <v>3.7086899472664623</v>
      </c>
      <c r="E3278">
        <v>2.0239508233333545</v>
      </c>
      <c r="F3278">
        <v>-0.22374927408839923</v>
      </c>
      <c r="G3278">
        <v>5</v>
      </c>
      <c r="H3278">
        <v>5</v>
      </c>
      <c r="I3278">
        <v>5</v>
      </c>
      <c r="J3278">
        <v>3</v>
      </c>
    </row>
    <row r="3279" spans="1:10" x14ac:dyDescent="0.25">
      <c r="A3279" t="s">
        <v>7306</v>
      </c>
      <c r="B3279">
        <v>912</v>
      </c>
      <c r="C3279">
        <v>3.136899583699523</v>
      </c>
      <c r="D3279">
        <v>1.2624380350299687</v>
      </c>
      <c r="E3279">
        <v>-0.65390836675892228</v>
      </c>
      <c r="F3279">
        <v>0.45823608048259268</v>
      </c>
      <c r="G3279">
        <v>5</v>
      </c>
      <c r="H3279">
        <v>5</v>
      </c>
      <c r="I3279">
        <v>2</v>
      </c>
      <c r="J3279">
        <v>4</v>
      </c>
    </row>
    <row r="3280" spans="1:10" x14ac:dyDescent="0.25">
      <c r="A3280" t="s">
        <v>7307</v>
      </c>
      <c r="B3280">
        <v>443</v>
      </c>
      <c r="C3280">
        <v>3.1183792967023898</v>
      </c>
      <c r="D3280">
        <v>2.8819747625376291</v>
      </c>
      <c r="E3280">
        <v>2.6080456880557863</v>
      </c>
      <c r="F3280">
        <v>-0.45953319838924472</v>
      </c>
      <c r="G3280">
        <v>5</v>
      </c>
      <c r="H3280">
        <v>5</v>
      </c>
      <c r="I3280">
        <v>5</v>
      </c>
      <c r="J3280">
        <v>3</v>
      </c>
    </row>
    <row r="3281" spans="1:10" x14ac:dyDescent="0.25">
      <c r="A3281" t="s">
        <v>7308</v>
      </c>
      <c r="B3281">
        <v>611</v>
      </c>
      <c r="C3281">
        <v>2.1622173499543225</v>
      </c>
      <c r="D3281">
        <v>0.56398827022010123</v>
      </c>
      <c r="E3281">
        <v>2.7588768798584056</v>
      </c>
      <c r="F3281">
        <v>-0.80487195631337649</v>
      </c>
      <c r="G3281">
        <v>5</v>
      </c>
      <c r="H3281">
        <v>4</v>
      </c>
      <c r="I3281">
        <v>5</v>
      </c>
      <c r="J3281">
        <v>2</v>
      </c>
    </row>
    <row r="3282" spans="1:10" x14ac:dyDescent="0.25">
      <c r="A3282" t="s">
        <v>7309</v>
      </c>
      <c r="B3282">
        <v>865</v>
      </c>
      <c r="C3282">
        <v>2.11929104680299</v>
      </c>
      <c r="D3282">
        <v>0.89709376528592588</v>
      </c>
      <c r="E3282">
        <v>-0.54007973278912813</v>
      </c>
      <c r="F3282">
        <v>0.73826868396252254</v>
      </c>
      <c r="G3282">
        <v>5</v>
      </c>
      <c r="H3282">
        <v>5</v>
      </c>
      <c r="I3282">
        <v>2</v>
      </c>
      <c r="J3282">
        <v>4</v>
      </c>
    </row>
    <row r="3283" spans="1:10" x14ac:dyDescent="0.25">
      <c r="A3283" t="s">
        <v>7310</v>
      </c>
      <c r="B3283">
        <v>474</v>
      </c>
      <c r="C3283">
        <v>1.2138235304882192</v>
      </c>
      <c r="D3283">
        <v>4.5144773252731651</v>
      </c>
      <c r="E3283">
        <v>-0.18986921110528407</v>
      </c>
      <c r="F3283">
        <v>0.92809655944660174</v>
      </c>
      <c r="G3283">
        <v>5</v>
      </c>
      <c r="H3283">
        <v>5</v>
      </c>
      <c r="I3283">
        <v>3</v>
      </c>
      <c r="J3283">
        <v>5</v>
      </c>
    </row>
    <row r="3284" spans="1:10" x14ac:dyDescent="0.25">
      <c r="A3284" t="s">
        <v>7311</v>
      </c>
      <c r="B3284">
        <v>506</v>
      </c>
      <c r="C3284">
        <v>1.1908449063676831</v>
      </c>
      <c r="D3284">
        <v>1.2982042479405025</v>
      </c>
      <c r="E3284">
        <v>-0.92988616509311128</v>
      </c>
      <c r="F3284">
        <v>-0.1057218081758783</v>
      </c>
      <c r="G3284">
        <v>5</v>
      </c>
      <c r="H3284">
        <v>5</v>
      </c>
      <c r="I3284">
        <v>1</v>
      </c>
      <c r="J3284">
        <v>3</v>
      </c>
    </row>
    <row r="3285" spans="1:10" x14ac:dyDescent="0.25">
      <c r="A3285" t="s">
        <v>7312</v>
      </c>
      <c r="B3285">
        <v>496</v>
      </c>
      <c r="C3285">
        <v>1.4909358074838046</v>
      </c>
      <c r="D3285">
        <v>1.6899072229142422</v>
      </c>
      <c r="E3285">
        <v>-0.88353132303116277</v>
      </c>
      <c r="F3285">
        <v>0.87535870647055991</v>
      </c>
      <c r="G3285">
        <v>5</v>
      </c>
      <c r="H3285">
        <v>5</v>
      </c>
      <c r="I3285">
        <v>1</v>
      </c>
      <c r="J3285">
        <v>4</v>
      </c>
    </row>
    <row r="3286" spans="1:10" x14ac:dyDescent="0.25">
      <c r="A3286" t="s">
        <v>7313</v>
      </c>
      <c r="B3286">
        <v>562</v>
      </c>
      <c r="C3286">
        <v>0.33337292274311042</v>
      </c>
      <c r="D3286">
        <v>0.29320158742930985</v>
      </c>
      <c r="E3286">
        <v>-0.77163744588592675</v>
      </c>
      <c r="F3286">
        <v>-0.97554978840367212</v>
      </c>
      <c r="G3286">
        <v>4</v>
      </c>
      <c r="H3286">
        <v>4</v>
      </c>
      <c r="I3286">
        <v>1</v>
      </c>
      <c r="J3286">
        <v>1</v>
      </c>
    </row>
    <row r="3287" spans="1:10" x14ac:dyDescent="0.25">
      <c r="A3287" t="s">
        <v>7314</v>
      </c>
      <c r="B3287">
        <v>867</v>
      </c>
      <c r="C3287">
        <v>1.5471073431446152</v>
      </c>
      <c r="D3287">
        <v>0.62313106624471315</v>
      </c>
      <c r="E3287">
        <v>1.3675398255304805</v>
      </c>
      <c r="F3287">
        <v>-0.5301286359734434</v>
      </c>
      <c r="G3287">
        <v>5</v>
      </c>
      <c r="H3287">
        <v>4</v>
      </c>
      <c r="I3287">
        <v>5</v>
      </c>
      <c r="J3287">
        <v>2</v>
      </c>
    </row>
    <row r="3288" spans="1:10" x14ac:dyDescent="0.25">
      <c r="A3288" t="s">
        <v>7315</v>
      </c>
      <c r="B3288">
        <v>588</v>
      </c>
      <c r="C3288">
        <v>1.5325517205018517</v>
      </c>
      <c r="D3288">
        <v>2.1029813502123145</v>
      </c>
      <c r="E3288">
        <v>0.9282584468996361</v>
      </c>
      <c r="F3288">
        <v>-0.53253092741818475</v>
      </c>
      <c r="G3288">
        <v>5</v>
      </c>
      <c r="H3288">
        <v>5</v>
      </c>
      <c r="I3288">
        <v>5</v>
      </c>
      <c r="J3288">
        <v>2</v>
      </c>
    </row>
    <row r="3289" spans="1:10" x14ac:dyDescent="0.25">
      <c r="A3289" t="s">
        <v>7316</v>
      </c>
      <c r="B3289">
        <v>451</v>
      </c>
      <c r="C3289">
        <v>2.9535901836746712</v>
      </c>
      <c r="D3289">
        <v>2.4359862789696818</v>
      </c>
      <c r="E3289">
        <v>2.8625284662719301</v>
      </c>
      <c r="F3289">
        <v>-0.12824350063040585</v>
      </c>
      <c r="G3289">
        <v>5</v>
      </c>
      <c r="H3289">
        <v>5</v>
      </c>
      <c r="I3289">
        <v>5</v>
      </c>
      <c r="J3289">
        <v>3</v>
      </c>
    </row>
    <row r="3290" spans="1:10" x14ac:dyDescent="0.25">
      <c r="A3290" t="s">
        <v>7317</v>
      </c>
      <c r="B3290">
        <v>552</v>
      </c>
      <c r="C3290">
        <v>0.89014866842000573</v>
      </c>
      <c r="D3290">
        <v>1.8225534241085752</v>
      </c>
      <c r="E3290">
        <v>-0.40250777718998398</v>
      </c>
      <c r="F3290">
        <v>-0.28586594828725032</v>
      </c>
      <c r="G3290">
        <v>5</v>
      </c>
      <c r="H3290">
        <v>5</v>
      </c>
      <c r="I3290">
        <v>2</v>
      </c>
      <c r="J3290">
        <v>3</v>
      </c>
    </row>
    <row r="3291" spans="1:10" x14ac:dyDescent="0.25">
      <c r="A3291" t="s">
        <v>7318</v>
      </c>
      <c r="B3291">
        <v>495</v>
      </c>
      <c r="C3291">
        <v>1.6892005793892846</v>
      </c>
      <c r="D3291">
        <v>0.65539205742201423</v>
      </c>
      <c r="E3291">
        <v>0.23682665776219264</v>
      </c>
      <c r="F3291">
        <v>-0.20985402568618733</v>
      </c>
      <c r="G3291">
        <v>5</v>
      </c>
      <c r="H3291">
        <v>4</v>
      </c>
      <c r="I3291">
        <v>4</v>
      </c>
      <c r="J3291">
        <v>3</v>
      </c>
    </row>
    <row r="3292" spans="1:10" x14ac:dyDescent="0.25">
      <c r="A3292" t="s">
        <v>7319</v>
      </c>
      <c r="B3292">
        <v>1055</v>
      </c>
      <c r="C3292">
        <v>0.55010262149411349</v>
      </c>
      <c r="D3292">
        <v>3.8835284250618267</v>
      </c>
      <c r="E3292">
        <v>-0.90311841050027186</v>
      </c>
      <c r="F3292">
        <v>-8.6431842857671914E-2</v>
      </c>
      <c r="G3292">
        <v>4</v>
      </c>
      <c r="H3292">
        <v>5</v>
      </c>
      <c r="I3292">
        <v>1</v>
      </c>
      <c r="J3292">
        <v>3</v>
      </c>
    </row>
    <row r="3293" spans="1:10" x14ac:dyDescent="0.25">
      <c r="A3293" t="s">
        <v>7320</v>
      </c>
      <c r="B3293">
        <v>456</v>
      </c>
      <c r="C3293">
        <v>1.5492803444370169</v>
      </c>
      <c r="D3293">
        <v>2.1683417612879352</v>
      </c>
      <c r="E3293">
        <v>0.72569205598171771</v>
      </c>
      <c r="F3293">
        <v>-8.7667353407855864E-2</v>
      </c>
      <c r="G3293">
        <v>5</v>
      </c>
      <c r="H3293">
        <v>5</v>
      </c>
      <c r="I3293">
        <v>5</v>
      </c>
      <c r="J3293">
        <v>3</v>
      </c>
    </row>
    <row r="3294" spans="1:10" x14ac:dyDescent="0.25">
      <c r="A3294" t="s">
        <v>7321</v>
      </c>
      <c r="B3294">
        <v>379</v>
      </c>
      <c r="C3294">
        <v>1.2038632279419568</v>
      </c>
      <c r="D3294">
        <v>1.2279702979378833</v>
      </c>
      <c r="E3294">
        <v>-0.41230162529907699</v>
      </c>
      <c r="F3294">
        <v>-0.15086175879905092</v>
      </c>
      <c r="G3294">
        <v>5</v>
      </c>
      <c r="H3294">
        <v>5</v>
      </c>
      <c r="I3294">
        <v>2</v>
      </c>
      <c r="J3294">
        <v>3</v>
      </c>
    </row>
    <row r="3295" spans="1:10" x14ac:dyDescent="0.25">
      <c r="A3295" t="s">
        <v>7322</v>
      </c>
      <c r="B3295">
        <v>501</v>
      </c>
      <c r="C3295">
        <v>0.28331823892401098</v>
      </c>
      <c r="D3295">
        <v>-7.2869441032310828E-2</v>
      </c>
      <c r="E3295">
        <v>-1.9518006771181214E-2</v>
      </c>
      <c r="F3295">
        <v>-0.32008393345983988</v>
      </c>
      <c r="G3295">
        <v>4</v>
      </c>
      <c r="H3295">
        <v>3</v>
      </c>
      <c r="I3295">
        <v>3</v>
      </c>
      <c r="J3295">
        <v>3</v>
      </c>
    </row>
    <row r="3296" spans="1:10" x14ac:dyDescent="0.25">
      <c r="A3296" t="s">
        <v>7323</v>
      </c>
      <c r="B3296">
        <v>446</v>
      </c>
      <c r="C3296">
        <v>0.36037956695196999</v>
      </c>
      <c r="D3296">
        <v>0.14509891442511608</v>
      </c>
      <c r="E3296">
        <v>-0.58534244666359858</v>
      </c>
      <c r="F3296">
        <v>-0.32671484445214971</v>
      </c>
      <c r="G3296">
        <v>4</v>
      </c>
      <c r="H3296">
        <v>4</v>
      </c>
      <c r="I3296">
        <v>2</v>
      </c>
      <c r="J3296">
        <v>3</v>
      </c>
    </row>
    <row r="3297" spans="1:10" x14ac:dyDescent="0.25">
      <c r="A3297" t="s">
        <v>7324</v>
      </c>
      <c r="B3297">
        <v>465</v>
      </c>
      <c r="C3297">
        <v>-0.13916694304787083</v>
      </c>
      <c r="D3297">
        <v>-0.54272376642750875</v>
      </c>
      <c r="E3297">
        <v>0.13557667037037474</v>
      </c>
      <c r="F3297">
        <v>-0.4812450208720917</v>
      </c>
      <c r="G3297">
        <v>3</v>
      </c>
      <c r="H3297">
        <v>2</v>
      </c>
      <c r="I3297">
        <v>4</v>
      </c>
      <c r="J3297">
        <v>3</v>
      </c>
    </row>
    <row r="3298" spans="1:10" x14ac:dyDescent="0.25">
      <c r="A3298" t="s">
        <v>7325</v>
      </c>
      <c r="B3298">
        <v>397</v>
      </c>
      <c r="C3298">
        <v>4.0387517744594301E-2</v>
      </c>
      <c r="D3298">
        <v>-0.70397140718563755</v>
      </c>
      <c r="E3298">
        <v>3.8072343877193021E-2</v>
      </c>
      <c r="F3298">
        <v>-0.38392772715889906</v>
      </c>
      <c r="G3298">
        <v>4</v>
      </c>
      <c r="H3298">
        <v>2</v>
      </c>
      <c r="I3298">
        <v>3</v>
      </c>
      <c r="J3298">
        <v>3</v>
      </c>
    </row>
    <row r="3299" spans="1:10" x14ac:dyDescent="0.25">
      <c r="A3299" t="s">
        <v>7326</v>
      </c>
      <c r="B3299">
        <v>553</v>
      </c>
      <c r="C3299">
        <v>0.39151514586541836</v>
      </c>
      <c r="D3299">
        <v>0.81535174834669044</v>
      </c>
      <c r="E3299">
        <v>0.3238878759715535</v>
      </c>
      <c r="F3299">
        <v>-0.23863519522996365</v>
      </c>
      <c r="G3299">
        <v>4</v>
      </c>
      <c r="H3299">
        <v>5</v>
      </c>
      <c r="I3299">
        <v>4</v>
      </c>
      <c r="J3299">
        <v>3</v>
      </c>
    </row>
    <row r="3300" spans="1:10" x14ac:dyDescent="0.25">
      <c r="A3300" t="s">
        <v>7327</v>
      </c>
      <c r="B3300">
        <v>474</v>
      </c>
      <c r="C3300">
        <v>0.49721571958330446</v>
      </c>
      <c r="D3300">
        <v>0.11206471521819818</v>
      </c>
      <c r="E3300">
        <v>0.53262733452687439</v>
      </c>
      <c r="F3300">
        <v>0.53985098994076297</v>
      </c>
      <c r="G3300">
        <v>4</v>
      </c>
      <c r="H3300">
        <v>4</v>
      </c>
      <c r="I3300">
        <v>4</v>
      </c>
      <c r="J3300">
        <v>4</v>
      </c>
    </row>
    <row r="3301" spans="1:10" x14ac:dyDescent="0.25">
      <c r="A3301" t="s">
        <v>7328</v>
      </c>
      <c r="B3301">
        <v>547</v>
      </c>
      <c r="C3301">
        <v>2.7181492200473757E-2</v>
      </c>
      <c r="D3301">
        <v>5.7330322422691558E-2</v>
      </c>
      <c r="E3301">
        <v>0.54434745780306781</v>
      </c>
      <c r="F3301">
        <v>-0.20420753402533931</v>
      </c>
      <c r="G3301">
        <v>4</v>
      </c>
      <c r="H3301">
        <v>4</v>
      </c>
      <c r="I3301">
        <v>4</v>
      </c>
      <c r="J3301">
        <v>3</v>
      </c>
    </row>
    <row r="3302" spans="1:10" x14ac:dyDescent="0.25">
      <c r="A3302" t="s">
        <v>7329</v>
      </c>
      <c r="B3302">
        <v>657</v>
      </c>
      <c r="C3302">
        <v>0.62825816183165162</v>
      </c>
      <c r="D3302">
        <v>-2.3998966240645347E-2</v>
      </c>
      <c r="E3302">
        <v>0.9360641247410898</v>
      </c>
      <c r="F3302">
        <v>-0.23736519563414943</v>
      </c>
      <c r="G3302">
        <v>4</v>
      </c>
      <c r="H3302">
        <v>3</v>
      </c>
      <c r="I3302">
        <v>5</v>
      </c>
      <c r="J3302">
        <v>3</v>
      </c>
    </row>
    <row r="3303" spans="1:10" x14ac:dyDescent="0.25">
      <c r="A3303" t="s">
        <v>7330</v>
      </c>
      <c r="B3303">
        <v>211</v>
      </c>
      <c r="C3303">
        <v>-5.6126168077394789E-2</v>
      </c>
      <c r="D3303">
        <v>0.41019714637177973</v>
      </c>
      <c r="E3303">
        <v>0.50938808533458535</v>
      </c>
      <c r="F3303">
        <v>-0.67757428673275</v>
      </c>
      <c r="G3303">
        <v>3</v>
      </c>
      <c r="H3303">
        <v>4</v>
      </c>
      <c r="I3303">
        <v>4</v>
      </c>
      <c r="J3303">
        <v>2</v>
      </c>
    </row>
    <row r="3304" spans="1:10" x14ac:dyDescent="0.25">
      <c r="A3304" t="s">
        <v>7331</v>
      </c>
      <c r="B3304">
        <v>268</v>
      </c>
      <c r="C3304">
        <v>-0.17553410757297336</v>
      </c>
      <c r="D3304">
        <v>0.27167581574848998</v>
      </c>
      <c r="E3304">
        <v>4.3199772990303066E-2</v>
      </c>
      <c r="F3304">
        <v>-8.6731462575644389E-2</v>
      </c>
      <c r="G3304">
        <v>3</v>
      </c>
      <c r="H3304">
        <v>4</v>
      </c>
      <c r="I3304">
        <v>3</v>
      </c>
      <c r="J3304">
        <v>3</v>
      </c>
    </row>
    <row r="3305" spans="1:10" x14ac:dyDescent="0.25">
      <c r="A3305" t="s">
        <v>7332</v>
      </c>
      <c r="B3305">
        <v>941</v>
      </c>
      <c r="C3305">
        <v>-0.5924703232876376</v>
      </c>
      <c r="D3305">
        <v>0.19956073864136631</v>
      </c>
      <c r="E3305">
        <v>-1.0446001228543684E-2</v>
      </c>
      <c r="F3305">
        <v>-0.38317388797758167</v>
      </c>
      <c r="G3305">
        <v>2</v>
      </c>
      <c r="H3305">
        <v>4</v>
      </c>
      <c r="I3305">
        <v>3</v>
      </c>
      <c r="J3305">
        <v>3</v>
      </c>
    </row>
    <row r="3306" spans="1:10" x14ac:dyDescent="0.25">
      <c r="A3306" t="s">
        <v>7333</v>
      </c>
      <c r="B3306">
        <v>393</v>
      </c>
      <c r="C3306">
        <v>-6.6310847716078938E-2</v>
      </c>
      <c r="D3306">
        <v>-5.8033417546693826E-2</v>
      </c>
      <c r="E3306">
        <v>0.40446081427738395</v>
      </c>
      <c r="F3306">
        <v>-0.66233449785775256</v>
      </c>
      <c r="G3306">
        <v>3</v>
      </c>
      <c r="H3306">
        <v>3</v>
      </c>
      <c r="I3306">
        <v>4</v>
      </c>
      <c r="J3306">
        <v>2</v>
      </c>
    </row>
    <row r="3307" spans="1:10" x14ac:dyDescent="0.25">
      <c r="A3307" t="s">
        <v>7334</v>
      </c>
      <c r="B3307">
        <v>379</v>
      </c>
      <c r="C3307">
        <v>-0.80167378034913028</v>
      </c>
      <c r="D3307">
        <v>-0.36341748896612175</v>
      </c>
      <c r="E3307">
        <v>1.6848763014803052</v>
      </c>
      <c r="F3307">
        <v>0.29093909522764622</v>
      </c>
      <c r="G3307">
        <v>2</v>
      </c>
      <c r="H3307">
        <v>3</v>
      </c>
      <c r="I3307">
        <v>5</v>
      </c>
      <c r="J3307">
        <v>4</v>
      </c>
    </row>
    <row r="3308" spans="1:10" x14ac:dyDescent="0.25">
      <c r="A3308" t="s">
        <v>7335</v>
      </c>
      <c r="B3308">
        <v>545</v>
      </c>
      <c r="C3308">
        <v>-0.57079320850578141</v>
      </c>
      <c r="D3308">
        <v>0.20660755617427948</v>
      </c>
      <c r="E3308">
        <v>0.9076534724491212</v>
      </c>
      <c r="F3308">
        <v>-4.6477668989881676E-2</v>
      </c>
      <c r="G3308">
        <v>2</v>
      </c>
      <c r="H3308">
        <v>4</v>
      </c>
      <c r="I3308">
        <v>5</v>
      </c>
      <c r="J3308">
        <v>3</v>
      </c>
    </row>
    <row r="3309" spans="1:10" x14ac:dyDescent="0.25">
      <c r="A3309" t="s">
        <v>7336</v>
      </c>
      <c r="B3309">
        <v>381</v>
      </c>
      <c r="C3309">
        <v>-0.90671624798919259</v>
      </c>
      <c r="D3309">
        <v>0.11377039477280414</v>
      </c>
      <c r="E3309">
        <v>-0.64180211180993052</v>
      </c>
      <c r="F3309">
        <v>0.29811895354739332</v>
      </c>
      <c r="G3309">
        <v>1</v>
      </c>
      <c r="H3309">
        <v>4</v>
      </c>
      <c r="I3309">
        <v>2</v>
      </c>
      <c r="J3309">
        <v>4</v>
      </c>
    </row>
    <row r="3310" spans="1:10" x14ac:dyDescent="0.25">
      <c r="A3310" t="s">
        <v>7337</v>
      </c>
      <c r="B3310">
        <v>487</v>
      </c>
      <c r="C3310">
        <v>-0.48835532996374031</v>
      </c>
      <c r="D3310">
        <v>-0.55716775480538483</v>
      </c>
      <c r="E3310">
        <v>-0.11900442939547308</v>
      </c>
      <c r="F3310">
        <v>-0.51108001915259815</v>
      </c>
      <c r="G3310">
        <v>2</v>
      </c>
      <c r="H3310">
        <v>2</v>
      </c>
      <c r="I3310">
        <v>3</v>
      </c>
      <c r="J3310">
        <v>2</v>
      </c>
    </row>
    <row r="3311" spans="1:10" x14ac:dyDescent="0.25">
      <c r="A3311" t="s">
        <v>7338</v>
      </c>
      <c r="B3311">
        <v>471</v>
      </c>
      <c r="C3311">
        <v>6.4275849196582815E-2</v>
      </c>
      <c r="D3311">
        <v>-0.62627396273073543</v>
      </c>
      <c r="E3311">
        <v>-0.70012809700691148</v>
      </c>
      <c r="F3311">
        <v>0.48404035238800713</v>
      </c>
      <c r="G3311">
        <v>4</v>
      </c>
      <c r="H3311">
        <v>2</v>
      </c>
      <c r="I3311">
        <v>2</v>
      </c>
      <c r="J3311">
        <v>4</v>
      </c>
    </row>
    <row r="3312" spans="1:10" x14ac:dyDescent="0.25">
      <c r="A3312" t="s">
        <v>7339</v>
      </c>
      <c r="B3312">
        <v>559</v>
      </c>
      <c r="C3312">
        <v>5.5801413070912576E-2</v>
      </c>
      <c r="D3312">
        <v>0.55525939060229212</v>
      </c>
      <c r="E3312">
        <v>-0.35321723683419409</v>
      </c>
      <c r="F3312">
        <v>0.18480676395546669</v>
      </c>
      <c r="G3312">
        <v>4</v>
      </c>
      <c r="H3312">
        <v>4</v>
      </c>
      <c r="I3312">
        <v>2</v>
      </c>
      <c r="J3312">
        <v>4</v>
      </c>
    </row>
    <row r="3313" spans="1:10" x14ac:dyDescent="0.25">
      <c r="A3313" t="s">
        <v>7340</v>
      </c>
      <c r="B3313">
        <v>596</v>
      </c>
      <c r="C3313">
        <v>-0.31654594038808398</v>
      </c>
      <c r="D3313">
        <v>0.28132514325701374</v>
      </c>
      <c r="E3313">
        <v>0.26977563620738754</v>
      </c>
      <c r="F3313">
        <v>-0.65803925245208661</v>
      </c>
      <c r="G3313">
        <v>3</v>
      </c>
      <c r="H3313">
        <v>4</v>
      </c>
      <c r="I3313">
        <v>4</v>
      </c>
      <c r="J3313">
        <v>2</v>
      </c>
    </row>
    <row r="3314" spans="1:10" x14ac:dyDescent="0.25">
      <c r="A3314" t="s">
        <v>7341</v>
      </c>
      <c r="B3314">
        <v>419</v>
      </c>
      <c r="C3314">
        <v>-0.22315437119944095</v>
      </c>
      <c r="D3314">
        <v>-0.39088542754079958</v>
      </c>
      <c r="E3314">
        <v>0.10445271056896455</v>
      </c>
      <c r="F3314">
        <v>-0.26737879790796421</v>
      </c>
      <c r="G3314">
        <v>3</v>
      </c>
      <c r="H3314">
        <v>3</v>
      </c>
      <c r="I3314">
        <v>4</v>
      </c>
      <c r="J3314">
        <v>3</v>
      </c>
    </row>
    <row r="3315" spans="1:10" x14ac:dyDescent="0.25">
      <c r="A3315" t="s">
        <v>7342</v>
      </c>
      <c r="B3315">
        <v>1529</v>
      </c>
      <c r="C3315">
        <v>-1.0459315842464316</v>
      </c>
      <c r="D3315">
        <v>-3.5843489558432466E-2</v>
      </c>
      <c r="E3315">
        <v>-0.99370231694239841</v>
      </c>
      <c r="F3315">
        <v>1.2501490268722377</v>
      </c>
      <c r="G3315">
        <v>1</v>
      </c>
      <c r="H3315">
        <v>3</v>
      </c>
      <c r="I3315">
        <v>1</v>
      </c>
      <c r="J3315">
        <v>5</v>
      </c>
    </row>
    <row r="3316" spans="1:10" x14ac:dyDescent="0.25">
      <c r="A3316" t="s">
        <v>7343</v>
      </c>
      <c r="B3316">
        <v>673</v>
      </c>
      <c r="C3316">
        <v>-0.83643896248860006</v>
      </c>
      <c r="D3316">
        <v>-0.82681591638221874</v>
      </c>
      <c r="E3316">
        <v>-2.2007316800214463E-3</v>
      </c>
      <c r="F3316">
        <v>0.26881387346371644</v>
      </c>
      <c r="G3316">
        <v>1</v>
      </c>
      <c r="H3316">
        <v>1</v>
      </c>
      <c r="I3316">
        <v>3</v>
      </c>
      <c r="J3316">
        <v>4</v>
      </c>
    </row>
    <row r="3317" spans="1:10" x14ac:dyDescent="0.25">
      <c r="A3317" t="s">
        <v>7344</v>
      </c>
      <c r="B3317">
        <v>586</v>
      </c>
      <c r="C3317">
        <v>-0.90415438705511264</v>
      </c>
      <c r="D3317">
        <v>-0.73465863572144985</v>
      </c>
      <c r="E3317">
        <v>-0.40185310342713509</v>
      </c>
      <c r="F3317">
        <v>1.1179461613657087</v>
      </c>
      <c r="G3317">
        <v>1</v>
      </c>
      <c r="H3317">
        <v>2</v>
      </c>
      <c r="I3317">
        <v>2</v>
      </c>
      <c r="J3317">
        <v>5</v>
      </c>
    </row>
    <row r="3318" spans="1:10" x14ac:dyDescent="0.25">
      <c r="A3318" t="s">
        <v>7345</v>
      </c>
      <c r="B3318">
        <v>652</v>
      </c>
      <c r="C3318">
        <v>-0.45907240609884448</v>
      </c>
      <c r="D3318">
        <v>-0.60906946269017492</v>
      </c>
      <c r="E3318">
        <v>-0.80796639053843577</v>
      </c>
      <c r="F3318">
        <v>0.75189542624780858</v>
      </c>
      <c r="G3318">
        <v>2</v>
      </c>
      <c r="H3318">
        <v>2</v>
      </c>
      <c r="I3318">
        <v>1</v>
      </c>
      <c r="J3318">
        <v>4</v>
      </c>
    </row>
    <row r="3319" spans="1:10" x14ac:dyDescent="0.25">
      <c r="A3319" t="s">
        <v>7346</v>
      </c>
      <c r="B3319">
        <v>423</v>
      </c>
      <c r="C3319">
        <v>-0.19200019007162822</v>
      </c>
      <c r="D3319">
        <v>-0.38465268738413766</v>
      </c>
      <c r="E3319">
        <v>0.64074680291063379</v>
      </c>
      <c r="F3319">
        <v>0.61644613316979369</v>
      </c>
      <c r="G3319">
        <v>3</v>
      </c>
      <c r="H3319">
        <v>3</v>
      </c>
      <c r="I3319">
        <v>5</v>
      </c>
      <c r="J3319">
        <v>4</v>
      </c>
    </row>
    <row r="3320" spans="1:10" x14ac:dyDescent="0.25">
      <c r="A3320" t="s">
        <v>7347</v>
      </c>
      <c r="B3320">
        <v>717</v>
      </c>
      <c r="C3320">
        <v>-0.7917176740685079</v>
      </c>
      <c r="D3320">
        <v>-0.41625302501878975</v>
      </c>
      <c r="E3320">
        <v>-4.5202450839457869E-3</v>
      </c>
      <c r="F3320">
        <v>0.27595061936181092</v>
      </c>
      <c r="G3320">
        <v>2</v>
      </c>
      <c r="H3320">
        <v>2</v>
      </c>
      <c r="I3320">
        <v>3</v>
      </c>
      <c r="J3320">
        <v>4</v>
      </c>
    </row>
    <row r="3321" spans="1:10" x14ac:dyDescent="0.25">
      <c r="A3321" t="s">
        <v>7348</v>
      </c>
      <c r="B3321">
        <v>656</v>
      </c>
      <c r="C3321">
        <v>-0.42060187508192065</v>
      </c>
      <c r="D3321">
        <v>-0.60671038336842908</v>
      </c>
      <c r="E3321">
        <v>1.0846827696648247</v>
      </c>
      <c r="F3321">
        <v>-0.49072847735050523</v>
      </c>
      <c r="G3321">
        <v>3</v>
      </c>
      <c r="H3321">
        <v>2</v>
      </c>
      <c r="I3321">
        <v>5</v>
      </c>
      <c r="J3321">
        <v>2</v>
      </c>
    </row>
    <row r="3322" spans="1:10" x14ac:dyDescent="0.25">
      <c r="A3322" t="s">
        <v>7349</v>
      </c>
      <c r="B3322">
        <v>396</v>
      </c>
      <c r="C3322">
        <v>-0.19170517924780123</v>
      </c>
      <c r="D3322">
        <v>-0.12461870296335503</v>
      </c>
      <c r="E3322">
        <v>0.6792682655197122</v>
      </c>
      <c r="F3322">
        <v>0.16909517662630569</v>
      </c>
      <c r="G3322">
        <v>3</v>
      </c>
      <c r="H3322">
        <v>3</v>
      </c>
      <c r="I3322">
        <v>5</v>
      </c>
      <c r="J3322">
        <v>4</v>
      </c>
    </row>
    <row r="3323" spans="1:10" x14ac:dyDescent="0.25">
      <c r="A3323" t="s">
        <v>7350</v>
      </c>
      <c r="B3323">
        <v>349</v>
      </c>
      <c r="C3323">
        <v>-0.58323535049510067</v>
      </c>
      <c r="D3323">
        <v>-0.67281758992152296</v>
      </c>
      <c r="E3323">
        <v>-0.2570358474047032</v>
      </c>
      <c r="F3323">
        <v>-1.0366571355294598</v>
      </c>
      <c r="G3323">
        <v>2</v>
      </c>
      <c r="H3323">
        <v>2</v>
      </c>
      <c r="I3323">
        <v>3</v>
      </c>
      <c r="J3323">
        <v>1</v>
      </c>
    </row>
    <row r="3324" spans="1:10" x14ac:dyDescent="0.25">
      <c r="A3324" t="s">
        <v>7351</v>
      </c>
      <c r="B3324">
        <v>534</v>
      </c>
      <c r="C3324">
        <v>-0.770116788299819</v>
      </c>
      <c r="D3324">
        <v>-1.0385377822927291</v>
      </c>
      <c r="E3324">
        <v>-0.28064316230100628</v>
      </c>
      <c r="F3324">
        <v>-0.22537615947649975</v>
      </c>
      <c r="G3324">
        <v>2</v>
      </c>
      <c r="H3324">
        <v>1</v>
      </c>
      <c r="I3324">
        <v>3</v>
      </c>
      <c r="J3324">
        <v>3</v>
      </c>
    </row>
    <row r="3325" spans="1:10" x14ac:dyDescent="0.25">
      <c r="A3325" t="s">
        <v>7352</v>
      </c>
      <c r="B3325">
        <v>360</v>
      </c>
      <c r="C3325">
        <v>-0.61299413364546806</v>
      </c>
      <c r="D3325">
        <v>-0.74524957143336734</v>
      </c>
      <c r="E3325">
        <v>0.1541642750592517</v>
      </c>
      <c r="F3325">
        <v>0.23437402227955301</v>
      </c>
      <c r="G3325">
        <v>2</v>
      </c>
      <c r="H3325">
        <v>2</v>
      </c>
      <c r="I3325">
        <v>4</v>
      </c>
      <c r="J3325">
        <v>4</v>
      </c>
    </row>
    <row r="3326" spans="1:10" x14ac:dyDescent="0.25">
      <c r="A3326" t="s">
        <v>7353</v>
      </c>
      <c r="B3326">
        <v>403</v>
      </c>
      <c r="C3326">
        <v>-1.1271346924138128</v>
      </c>
      <c r="D3326">
        <v>-0.54450754972266102</v>
      </c>
      <c r="E3326">
        <v>0.34227083429601968</v>
      </c>
      <c r="F3326">
        <v>-0.1673604023683114</v>
      </c>
      <c r="G3326">
        <v>1</v>
      </c>
      <c r="H3326">
        <v>2</v>
      </c>
      <c r="I3326">
        <v>4</v>
      </c>
      <c r="J3326">
        <v>3</v>
      </c>
    </row>
    <row r="3327" spans="1:10" x14ac:dyDescent="0.25">
      <c r="A3327" t="s">
        <v>7354</v>
      </c>
      <c r="B3327">
        <v>340</v>
      </c>
      <c r="C3327">
        <v>-0.82627439254111557</v>
      </c>
      <c r="D3327">
        <v>-0.96077395631255735</v>
      </c>
      <c r="E3327">
        <v>-0.68180491739582272</v>
      </c>
      <c r="F3327">
        <v>0.4329661588933752</v>
      </c>
      <c r="G3327">
        <v>1</v>
      </c>
      <c r="H3327">
        <v>1</v>
      </c>
      <c r="I3327">
        <v>2</v>
      </c>
      <c r="J3327">
        <v>4</v>
      </c>
    </row>
    <row r="3328" spans="1:10" x14ac:dyDescent="0.25">
      <c r="A3328" t="s">
        <v>7355</v>
      </c>
      <c r="B3328">
        <v>426</v>
      </c>
      <c r="C3328">
        <v>-0.78289191443300199</v>
      </c>
      <c r="D3328">
        <v>-0.8864808279372377</v>
      </c>
      <c r="E3328">
        <v>-0.5627403803791533</v>
      </c>
      <c r="F3328">
        <v>0.73493547561684625</v>
      </c>
      <c r="G3328">
        <v>2</v>
      </c>
      <c r="H3328">
        <v>1</v>
      </c>
      <c r="I3328">
        <v>2</v>
      </c>
      <c r="J3328">
        <v>4</v>
      </c>
    </row>
    <row r="3329" spans="1:10" x14ac:dyDescent="0.25">
      <c r="A3329" t="s">
        <v>7356</v>
      </c>
      <c r="B3329">
        <v>672</v>
      </c>
      <c r="C3329">
        <v>-0.98879261577761501</v>
      </c>
      <c r="D3329">
        <v>-0.71577661377707436</v>
      </c>
      <c r="E3329">
        <v>0.71017056019994695</v>
      </c>
      <c r="F3329">
        <v>0.3473013741922536</v>
      </c>
      <c r="G3329">
        <v>1</v>
      </c>
      <c r="H3329">
        <v>2</v>
      </c>
      <c r="I3329">
        <v>5</v>
      </c>
      <c r="J3329">
        <v>4</v>
      </c>
    </row>
    <row r="3330" spans="1:10" x14ac:dyDescent="0.25">
      <c r="A3330" t="s">
        <v>7357</v>
      </c>
      <c r="B3330">
        <v>504</v>
      </c>
      <c r="C3330">
        <v>-0.61780324419590849</v>
      </c>
      <c r="D3330">
        <v>-1.0839788705933193</v>
      </c>
      <c r="E3330">
        <v>0.30543046509839278</v>
      </c>
      <c r="F3330">
        <v>0.77958041827007385</v>
      </c>
      <c r="G3330">
        <v>2</v>
      </c>
      <c r="H3330">
        <v>1</v>
      </c>
      <c r="I3330">
        <v>4</v>
      </c>
      <c r="J3330">
        <v>4</v>
      </c>
    </row>
    <row r="3331" spans="1:10" x14ac:dyDescent="0.25">
      <c r="A3331" t="s">
        <v>7358</v>
      </c>
      <c r="B3331">
        <v>646</v>
      </c>
      <c r="C3331">
        <v>-0.90912687583348051</v>
      </c>
      <c r="D3331">
        <v>-0.89089529876841267</v>
      </c>
      <c r="E3331">
        <v>0.34312605190494666</v>
      </c>
      <c r="F3331">
        <v>-0.42308512011260724</v>
      </c>
      <c r="G3331">
        <v>1</v>
      </c>
      <c r="H3331">
        <v>1</v>
      </c>
      <c r="I3331">
        <v>4</v>
      </c>
      <c r="J3331">
        <v>3</v>
      </c>
    </row>
    <row r="3332" spans="1:10" x14ac:dyDescent="0.25">
      <c r="A3332" t="s">
        <v>7359</v>
      </c>
      <c r="B3332">
        <v>327</v>
      </c>
      <c r="C3332">
        <v>-0.43723523230201822</v>
      </c>
      <c r="D3332">
        <v>1.5155014168181045</v>
      </c>
      <c r="E3332">
        <v>-0.23844152281745903</v>
      </c>
      <c r="F3332">
        <v>6.539056167149869E-2</v>
      </c>
      <c r="G3332">
        <v>3</v>
      </c>
      <c r="H3332">
        <v>5</v>
      </c>
      <c r="I3332">
        <v>3</v>
      </c>
      <c r="J3332">
        <v>4</v>
      </c>
    </row>
    <row r="3333" spans="1:10" x14ac:dyDescent="0.25">
      <c r="A3333" t="s">
        <v>7360</v>
      </c>
      <c r="B3333">
        <v>339</v>
      </c>
      <c r="C3333">
        <v>-0.92699066473213987</v>
      </c>
      <c r="D3333">
        <v>-0.70391204729303691</v>
      </c>
      <c r="E3333">
        <v>0.68954118715185886</v>
      </c>
      <c r="F3333">
        <v>-9.5547296223383385E-2</v>
      </c>
      <c r="G3333">
        <v>1</v>
      </c>
      <c r="H3333">
        <v>2</v>
      </c>
      <c r="I3333">
        <v>5</v>
      </c>
      <c r="J3333">
        <v>3</v>
      </c>
    </row>
    <row r="3334" spans="1:10" x14ac:dyDescent="0.25">
      <c r="A3334" t="s">
        <v>7361</v>
      </c>
      <c r="B3334">
        <v>420</v>
      </c>
      <c r="C3334">
        <v>-1.172559884717012</v>
      </c>
      <c r="D3334">
        <v>-0.66080500414888199</v>
      </c>
      <c r="E3334">
        <v>0.16410303234696072</v>
      </c>
      <c r="F3334">
        <v>-2.5822308144432246E-2</v>
      </c>
      <c r="G3334">
        <v>1</v>
      </c>
      <c r="H3334">
        <v>2</v>
      </c>
      <c r="I3334">
        <v>4</v>
      </c>
      <c r="J3334">
        <v>3</v>
      </c>
    </row>
    <row r="3335" spans="1:10" x14ac:dyDescent="0.25">
      <c r="A3335" t="s">
        <v>7362</v>
      </c>
      <c r="B3335">
        <v>439</v>
      </c>
      <c r="C3335">
        <v>-0.82554450977416993</v>
      </c>
      <c r="D3335">
        <v>-0.6102920034301047</v>
      </c>
      <c r="E3335">
        <v>0.10274680263618959</v>
      </c>
      <c r="F3335">
        <v>0.19647723337644069</v>
      </c>
      <c r="G3335">
        <v>1</v>
      </c>
      <c r="H3335">
        <v>2</v>
      </c>
      <c r="I3335">
        <v>4</v>
      </c>
      <c r="J3335">
        <v>4</v>
      </c>
    </row>
    <row r="3336" spans="1:10" x14ac:dyDescent="0.25">
      <c r="A3336" t="s">
        <v>7363</v>
      </c>
      <c r="B3336">
        <v>424</v>
      </c>
      <c r="C3336">
        <v>-0.41415122905040735</v>
      </c>
      <c r="D3336">
        <v>-0.6430155126180358</v>
      </c>
      <c r="E3336">
        <v>-2.0445286568887888E-2</v>
      </c>
      <c r="F3336">
        <v>-0.37150480376090222</v>
      </c>
      <c r="G3336">
        <v>3</v>
      </c>
      <c r="H3336">
        <v>2</v>
      </c>
      <c r="I3336">
        <v>3</v>
      </c>
      <c r="J3336">
        <v>3</v>
      </c>
    </row>
    <row r="3337" spans="1:10" x14ac:dyDescent="0.25">
      <c r="A3337" t="s">
        <v>7364</v>
      </c>
      <c r="B3337">
        <v>469</v>
      </c>
      <c r="C3337">
        <v>-0.52340155244739583</v>
      </c>
      <c r="D3337">
        <v>-0.87035782367512027</v>
      </c>
      <c r="E3337">
        <v>0.83926446917098108</v>
      </c>
      <c r="F3337">
        <v>-0.13388411720634055</v>
      </c>
      <c r="G3337">
        <v>2</v>
      </c>
      <c r="H3337">
        <v>1</v>
      </c>
      <c r="I3337">
        <v>5</v>
      </c>
      <c r="J3337">
        <v>3</v>
      </c>
    </row>
    <row r="3338" spans="1:10" x14ac:dyDescent="0.25">
      <c r="A3338" t="s">
        <v>7365</v>
      </c>
      <c r="B3338">
        <v>546</v>
      </c>
      <c r="C3338">
        <v>0.54441492934899605</v>
      </c>
      <c r="D3338">
        <v>0.28553773301013163</v>
      </c>
      <c r="E3338">
        <v>0.25678270521007152</v>
      </c>
      <c r="F3338">
        <v>-0.26950698810210727</v>
      </c>
      <c r="G3338">
        <v>4</v>
      </c>
      <c r="H3338">
        <v>4</v>
      </c>
      <c r="I3338">
        <v>4</v>
      </c>
      <c r="J3338">
        <v>3</v>
      </c>
    </row>
    <row r="3339" spans="1:10" x14ac:dyDescent="0.25">
      <c r="A3339" t="s">
        <v>7366</v>
      </c>
      <c r="B3339">
        <v>403</v>
      </c>
      <c r="C3339">
        <v>-0.6310231936618852</v>
      </c>
      <c r="D3339">
        <v>-0.3585063624721756</v>
      </c>
      <c r="E3339">
        <v>0.39977118526646793</v>
      </c>
      <c r="F3339">
        <v>-0.16880905772892696</v>
      </c>
      <c r="G3339">
        <v>2</v>
      </c>
      <c r="H3339">
        <v>3</v>
      </c>
      <c r="I3339">
        <v>4</v>
      </c>
      <c r="J3339">
        <v>3</v>
      </c>
    </row>
    <row r="3340" spans="1:10" x14ac:dyDescent="0.25">
      <c r="A3340" t="s">
        <v>7367</v>
      </c>
      <c r="B3340">
        <v>395</v>
      </c>
      <c r="C3340">
        <v>-0.35598448914021547</v>
      </c>
      <c r="D3340">
        <v>-7.3679034223683104E-2</v>
      </c>
      <c r="E3340">
        <v>0.1453372776200306</v>
      </c>
      <c r="F3340">
        <v>0.34310208807128761</v>
      </c>
      <c r="G3340">
        <v>3</v>
      </c>
      <c r="H3340">
        <v>3</v>
      </c>
      <c r="I3340">
        <v>4</v>
      </c>
      <c r="J3340">
        <v>4</v>
      </c>
    </row>
    <row r="3341" spans="1:10" x14ac:dyDescent="0.25">
      <c r="A3341" t="s">
        <v>7368</v>
      </c>
      <c r="B3341">
        <v>600</v>
      </c>
      <c r="C3341">
        <v>1.2808813727525132</v>
      </c>
      <c r="D3341">
        <v>0.37800276505968622</v>
      </c>
      <c r="E3341">
        <v>-0.77140697208093378</v>
      </c>
      <c r="F3341">
        <v>0.20511277465143532</v>
      </c>
      <c r="G3341">
        <v>5</v>
      </c>
      <c r="H3341">
        <v>4</v>
      </c>
      <c r="I3341">
        <v>1</v>
      </c>
      <c r="J3341">
        <v>4</v>
      </c>
    </row>
    <row r="3342" spans="1:10" x14ac:dyDescent="0.25">
      <c r="A3342" t="s">
        <v>7369</v>
      </c>
      <c r="B3342">
        <v>428</v>
      </c>
      <c r="C3342">
        <v>-0.68443502016741165</v>
      </c>
      <c r="D3342">
        <v>-7.6271755068326591E-3</v>
      </c>
      <c r="E3342">
        <v>-0.15413110446693945</v>
      </c>
      <c r="F3342">
        <v>-0.48603478256942834</v>
      </c>
      <c r="G3342">
        <v>2</v>
      </c>
      <c r="H3342">
        <v>3</v>
      </c>
      <c r="I3342">
        <v>3</v>
      </c>
      <c r="J3342">
        <v>2</v>
      </c>
    </row>
    <row r="3343" spans="1:10" x14ac:dyDescent="0.25">
      <c r="A3343" t="s">
        <v>7370</v>
      </c>
      <c r="B3343">
        <v>534</v>
      </c>
      <c r="C3343">
        <v>0.1293757632369287</v>
      </c>
      <c r="D3343">
        <v>-0.20081531509483169</v>
      </c>
      <c r="E3343">
        <v>-0.74076212258960061</v>
      </c>
      <c r="F3343">
        <v>-0.40977654462315877</v>
      </c>
      <c r="G3343">
        <v>4</v>
      </c>
      <c r="H3343">
        <v>3</v>
      </c>
      <c r="I3343">
        <v>1</v>
      </c>
      <c r="J3343">
        <v>3</v>
      </c>
    </row>
    <row r="3344" spans="1:10" x14ac:dyDescent="0.25">
      <c r="A3344" t="s">
        <v>7371</v>
      </c>
      <c r="B3344">
        <v>423</v>
      </c>
      <c r="C3344">
        <v>0.48844467925459778</v>
      </c>
      <c r="D3344">
        <v>0.10363266127997195</v>
      </c>
      <c r="E3344">
        <v>-0.4144924305354854</v>
      </c>
      <c r="F3344">
        <v>0.50186592742459846</v>
      </c>
      <c r="G3344">
        <v>4</v>
      </c>
      <c r="H3344">
        <v>4</v>
      </c>
      <c r="I3344">
        <v>2</v>
      </c>
      <c r="J3344">
        <v>4</v>
      </c>
    </row>
    <row r="3345" spans="1:10" x14ac:dyDescent="0.25">
      <c r="A3345" t="s">
        <v>7372</v>
      </c>
      <c r="B3345">
        <v>500</v>
      </c>
      <c r="C3345">
        <v>1.4828646265122307</v>
      </c>
      <c r="D3345">
        <v>-0.82986681448440347</v>
      </c>
      <c r="E3345">
        <v>1.1038830162143114</v>
      </c>
      <c r="F3345">
        <v>-0.66472301166710968</v>
      </c>
      <c r="G3345">
        <v>5</v>
      </c>
      <c r="H3345">
        <v>1</v>
      </c>
      <c r="I3345">
        <v>5</v>
      </c>
      <c r="J3345">
        <v>2</v>
      </c>
    </row>
    <row r="3346" spans="1:10" x14ac:dyDescent="0.25">
      <c r="A3346" t="s">
        <v>7373</v>
      </c>
      <c r="B3346">
        <v>518</v>
      </c>
      <c r="C3346">
        <v>-0.8408779571883076</v>
      </c>
      <c r="D3346">
        <v>-0.49312775506853612</v>
      </c>
      <c r="E3346">
        <v>0.46969855718838127</v>
      </c>
      <c r="F3346">
        <v>-0.45353126572264674</v>
      </c>
      <c r="G3346">
        <v>1</v>
      </c>
      <c r="H3346">
        <v>2</v>
      </c>
      <c r="I3346">
        <v>4</v>
      </c>
      <c r="J3346">
        <v>3</v>
      </c>
    </row>
    <row r="3347" spans="1:10" x14ac:dyDescent="0.25">
      <c r="A3347" t="s">
        <v>7374</v>
      </c>
      <c r="B3347">
        <v>484</v>
      </c>
      <c r="C3347">
        <v>1.5476558087875583</v>
      </c>
      <c r="D3347">
        <v>1.4555153877311513</v>
      </c>
      <c r="E3347">
        <v>1.4055223576237401</v>
      </c>
      <c r="F3347">
        <v>-1.2948169967847589E-2</v>
      </c>
      <c r="G3347">
        <v>5</v>
      </c>
      <c r="H3347">
        <v>5</v>
      </c>
      <c r="I3347">
        <v>5</v>
      </c>
      <c r="J3347">
        <v>3</v>
      </c>
    </row>
    <row r="3348" spans="1:10" x14ac:dyDescent="0.25">
      <c r="A3348" t="s">
        <v>7375</v>
      </c>
      <c r="B3348">
        <v>400</v>
      </c>
      <c r="C3348">
        <v>2.6392492460856856</v>
      </c>
      <c r="D3348">
        <v>0.72291323374251304</v>
      </c>
      <c r="E3348">
        <v>1.8933516308825065</v>
      </c>
      <c r="F3348">
        <v>-0.29133078493236841</v>
      </c>
      <c r="G3348">
        <v>5</v>
      </c>
      <c r="H3348">
        <v>5</v>
      </c>
      <c r="I3348">
        <v>5</v>
      </c>
      <c r="J3348">
        <v>3</v>
      </c>
    </row>
    <row r="3349" spans="1:10" x14ac:dyDescent="0.25">
      <c r="A3349" t="s">
        <v>7376</v>
      </c>
      <c r="B3349">
        <v>411</v>
      </c>
      <c r="C3349">
        <v>2.0902390524272318</v>
      </c>
      <c r="D3349">
        <v>3.5172071518862271</v>
      </c>
      <c r="E3349">
        <v>-0.54969713310724944</v>
      </c>
      <c r="F3349">
        <v>0.31324721513948911</v>
      </c>
      <c r="G3349">
        <v>5</v>
      </c>
      <c r="H3349">
        <v>5</v>
      </c>
      <c r="I3349">
        <v>2</v>
      </c>
      <c r="J3349">
        <v>4</v>
      </c>
    </row>
    <row r="3350" spans="1:10" x14ac:dyDescent="0.25">
      <c r="A3350" t="s">
        <v>7377</v>
      </c>
      <c r="B3350">
        <v>524</v>
      </c>
      <c r="C3350">
        <v>1.7702898474459239</v>
      </c>
      <c r="D3350">
        <v>0.9698188746614288</v>
      </c>
      <c r="E3350">
        <v>1.7951078504046758</v>
      </c>
      <c r="F3350">
        <v>-0.33506181865201479</v>
      </c>
      <c r="G3350">
        <v>5</v>
      </c>
      <c r="H3350">
        <v>5</v>
      </c>
      <c r="I3350">
        <v>5</v>
      </c>
      <c r="J3350">
        <v>3</v>
      </c>
    </row>
    <row r="3351" spans="1:10" x14ac:dyDescent="0.25">
      <c r="A3351" t="s">
        <v>7378</v>
      </c>
      <c r="B3351">
        <v>410</v>
      </c>
      <c r="C3351">
        <v>1.7011526986004417</v>
      </c>
      <c r="D3351">
        <v>2.4164432429920595</v>
      </c>
      <c r="E3351">
        <v>0.46376775024064226</v>
      </c>
      <c r="F3351">
        <v>0.68890868151341245</v>
      </c>
      <c r="G3351">
        <v>5</v>
      </c>
      <c r="H3351">
        <v>5</v>
      </c>
      <c r="I3351">
        <v>4</v>
      </c>
      <c r="J3351">
        <v>4</v>
      </c>
    </row>
    <row r="3352" spans="1:10" x14ac:dyDescent="0.25">
      <c r="A3352" t="s">
        <v>7379</v>
      </c>
      <c r="B3352">
        <v>1072</v>
      </c>
      <c r="C3352">
        <v>2.2325125097194758</v>
      </c>
      <c r="D3352">
        <v>1.076850714513272</v>
      </c>
      <c r="E3352">
        <v>0.94198917773615354</v>
      </c>
      <c r="F3352">
        <v>6.268323046418886E-2</v>
      </c>
      <c r="G3352">
        <v>5</v>
      </c>
      <c r="H3352">
        <v>5</v>
      </c>
      <c r="I3352">
        <v>5</v>
      </c>
      <c r="J3352">
        <v>4</v>
      </c>
    </row>
    <row r="3353" spans="1:10" x14ac:dyDescent="0.25">
      <c r="A3353" t="s">
        <v>7380</v>
      </c>
      <c r="B3353">
        <v>429</v>
      </c>
      <c r="C3353">
        <v>1.7152607176096368</v>
      </c>
      <c r="D3353">
        <v>0.86988071397536215</v>
      </c>
      <c r="E3353">
        <v>0.55665461121374105</v>
      </c>
      <c r="F3353">
        <v>-0.18383919221752049</v>
      </c>
      <c r="G3353">
        <v>5</v>
      </c>
      <c r="H3353">
        <v>5</v>
      </c>
      <c r="I3353">
        <v>4</v>
      </c>
      <c r="J3353">
        <v>3</v>
      </c>
    </row>
    <row r="3354" spans="1:10" x14ac:dyDescent="0.25">
      <c r="A3354" t="s">
        <v>7381</v>
      </c>
      <c r="B3354">
        <v>457</v>
      </c>
      <c r="C3354">
        <v>0.53690369099016311</v>
      </c>
      <c r="D3354">
        <v>-0.37846587475141175</v>
      </c>
      <c r="E3354">
        <v>6.0228028017918531E-2</v>
      </c>
      <c r="F3354">
        <v>-0.63652824801415309</v>
      </c>
      <c r="G3354">
        <v>4</v>
      </c>
      <c r="H3354">
        <v>3</v>
      </c>
      <c r="I3354">
        <v>3</v>
      </c>
      <c r="J3354">
        <v>2</v>
      </c>
    </row>
    <row r="3355" spans="1:10" x14ac:dyDescent="0.25">
      <c r="A3355" t="s">
        <v>7382</v>
      </c>
      <c r="B3355">
        <v>295</v>
      </c>
      <c r="C3355">
        <v>1.368199920667907</v>
      </c>
      <c r="D3355">
        <v>3.0492719267608812E-2</v>
      </c>
      <c r="E3355">
        <v>-0.68282352421751302</v>
      </c>
      <c r="F3355">
        <v>-0.44998967259776812</v>
      </c>
      <c r="G3355">
        <v>5</v>
      </c>
      <c r="H3355">
        <v>4</v>
      </c>
      <c r="I3355">
        <v>2</v>
      </c>
      <c r="J3355">
        <v>3</v>
      </c>
    </row>
    <row r="3356" spans="1:10" x14ac:dyDescent="0.25">
      <c r="A3356" t="s">
        <v>7383</v>
      </c>
      <c r="B3356">
        <v>414</v>
      </c>
      <c r="C3356">
        <v>1.1220971564729147</v>
      </c>
      <c r="D3356">
        <v>-0.41497202619452195</v>
      </c>
      <c r="E3356">
        <v>2.5722308930787836</v>
      </c>
      <c r="F3356">
        <v>-2.1245459926277271E-2</v>
      </c>
      <c r="G3356">
        <v>5</v>
      </c>
      <c r="H3356">
        <v>3</v>
      </c>
      <c r="I3356">
        <v>5</v>
      </c>
      <c r="J3356">
        <v>3</v>
      </c>
    </row>
    <row r="3357" spans="1:10" x14ac:dyDescent="0.25">
      <c r="A3357" t="s">
        <v>7384</v>
      </c>
      <c r="B3357">
        <v>441</v>
      </c>
      <c r="C3357">
        <v>1.8646161324340382</v>
      </c>
      <c r="D3357">
        <v>1.7027747361454213</v>
      </c>
      <c r="E3357">
        <v>-0.30684885707869314</v>
      </c>
      <c r="F3357">
        <v>-0.86916369752681866</v>
      </c>
      <c r="G3357">
        <v>5</v>
      </c>
      <c r="H3357">
        <v>5</v>
      </c>
      <c r="I3357">
        <v>3</v>
      </c>
      <c r="J3357">
        <v>1</v>
      </c>
    </row>
    <row r="3358" spans="1:10" x14ac:dyDescent="0.25">
      <c r="A3358" t="s">
        <v>7385</v>
      </c>
      <c r="B3358">
        <v>501</v>
      </c>
      <c r="C3358">
        <v>0.61999366989246441</v>
      </c>
      <c r="D3358">
        <v>0.29077199665093023</v>
      </c>
      <c r="E3358">
        <v>-8.1946240410510948E-2</v>
      </c>
      <c r="F3358">
        <v>0.40009369559414837</v>
      </c>
      <c r="G3358">
        <v>4</v>
      </c>
      <c r="H3358">
        <v>4</v>
      </c>
      <c r="I3358">
        <v>3</v>
      </c>
      <c r="J3358">
        <v>4</v>
      </c>
    </row>
    <row r="3359" spans="1:10" x14ac:dyDescent="0.25">
      <c r="A3359" t="s">
        <v>7386</v>
      </c>
      <c r="B3359">
        <v>241</v>
      </c>
      <c r="C3359">
        <v>-0.55931252650623975</v>
      </c>
      <c r="D3359">
        <v>-0.28347275965451091</v>
      </c>
      <c r="E3359">
        <v>0.51622557452625994</v>
      </c>
      <c r="F3359">
        <v>-9.3233249341707708E-2</v>
      </c>
      <c r="G3359">
        <v>2</v>
      </c>
      <c r="H3359">
        <v>3</v>
      </c>
      <c r="I3359">
        <v>4</v>
      </c>
      <c r="J3359">
        <v>3</v>
      </c>
    </row>
    <row r="3360" spans="1:10" x14ac:dyDescent="0.25">
      <c r="A3360" t="s">
        <v>7387</v>
      </c>
      <c r="B3360">
        <v>339</v>
      </c>
      <c r="C3360">
        <v>-0.65292220430010606</v>
      </c>
      <c r="D3360">
        <v>1.0840422908445155E-2</v>
      </c>
      <c r="E3360">
        <v>0.65864943247155916</v>
      </c>
      <c r="F3360">
        <v>0.10814600938785919</v>
      </c>
      <c r="G3360">
        <v>2</v>
      </c>
      <c r="H3360">
        <v>3</v>
      </c>
      <c r="I3360">
        <v>5</v>
      </c>
      <c r="J3360">
        <v>4</v>
      </c>
    </row>
    <row r="3361" spans="1:10" x14ac:dyDescent="0.25">
      <c r="A3361" t="s">
        <v>7388</v>
      </c>
      <c r="B3361">
        <v>462</v>
      </c>
      <c r="C3361">
        <v>0.31302587420614181</v>
      </c>
      <c r="D3361">
        <v>-0.22257199762815363</v>
      </c>
      <c r="E3361">
        <v>0.26148171657365682</v>
      </c>
      <c r="F3361">
        <v>-0.42518101491650545</v>
      </c>
      <c r="G3361">
        <v>4</v>
      </c>
      <c r="H3361">
        <v>3</v>
      </c>
      <c r="I3361">
        <v>4</v>
      </c>
      <c r="J3361">
        <v>3</v>
      </c>
    </row>
    <row r="3362" spans="1:10" x14ac:dyDescent="0.25">
      <c r="A3362" t="s">
        <v>7389</v>
      </c>
      <c r="B3362">
        <v>447</v>
      </c>
      <c r="C3362">
        <v>1.9320131691054496E-2</v>
      </c>
      <c r="D3362">
        <v>3.1501304623476251E-2</v>
      </c>
      <c r="E3362">
        <v>0.19053860038955223</v>
      </c>
      <c r="F3362">
        <v>0.36176787875784433</v>
      </c>
      <c r="G3362">
        <v>4</v>
      </c>
      <c r="H3362">
        <v>4</v>
      </c>
      <c r="I3362">
        <v>4</v>
      </c>
      <c r="J3362">
        <v>4</v>
      </c>
    </row>
    <row r="3363" spans="1:10" x14ac:dyDescent="0.25">
      <c r="A3363" t="s">
        <v>7390</v>
      </c>
      <c r="B3363">
        <v>536</v>
      </c>
      <c r="C3363">
        <v>0.31595689086384832</v>
      </c>
      <c r="D3363">
        <v>0.20443311129809935</v>
      </c>
      <c r="E3363">
        <v>-0.97477547914185858</v>
      </c>
      <c r="F3363">
        <v>-0.10341006808834353</v>
      </c>
      <c r="G3363">
        <v>4</v>
      </c>
      <c r="H3363">
        <v>4</v>
      </c>
      <c r="I3363">
        <v>1</v>
      </c>
      <c r="J3363">
        <v>3</v>
      </c>
    </row>
    <row r="3364" spans="1:10" x14ac:dyDescent="0.25">
      <c r="A3364" t="s">
        <v>7391</v>
      </c>
      <c r="B3364">
        <v>515</v>
      </c>
      <c r="C3364">
        <v>-0.17946204909842037</v>
      </c>
      <c r="D3364">
        <v>-0.9148070669149736</v>
      </c>
      <c r="E3364">
        <v>0.11168097289773649</v>
      </c>
      <c r="F3364">
        <v>-0.81609816438180016</v>
      </c>
      <c r="G3364">
        <v>3</v>
      </c>
      <c r="H3364">
        <v>1</v>
      </c>
      <c r="I3364">
        <v>4</v>
      </c>
      <c r="J3364">
        <v>2</v>
      </c>
    </row>
    <row r="3365" spans="1:10" x14ac:dyDescent="0.25">
      <c r="A3365" t="s">
        <v>7392</v>
      </c>
      <c r="B3365">
        <v>596</v>
      </c>
      <c r="C3365">
        <v>-1.063155222091098</v>
      </c>
      <c r="D3365">
        <v>-0.77900538932749852</v>
      </c>
      <c r="E3365">
        <v>-0.44088282490378738</v>
      </c>
      <c r="F3365">
        <v>-3.5434311015966363E-2</v>
      </c>
      <c r="G3365">
        <v>1</v>
      </c>
      <c r="H3365">
        <v>2</v>
      </c>
      <c r="I3365">
        <v>2</v>
      </c>
      <c r="J3365">
        <v>3</v>
      </c>
    </row>
    <row r="3366" spans="1:10" x14ac:dyDescent="0.25">
      <c r="A3366" t="s">
        <v>7393</v>
      </c>
      <c r="B3366">
        <v>432</v>
      </c>
      <c r="C3366">
        <v>-1.1040434302723328</v>
      </c>
      <c r="D3366">
        <v>-0.76475909836651623</v>
      </c>
      <c r="E3366">
        <v>-0.1979230380786268</v>
      </c>
      <c r="F3366">
        <v>0.34225015957805671</v>
      </c>
      <c r="G3366">
        <v>1</v>
      </c>
      <c r="H3366">
        <v>2</v>
      </c>
      <c r="I3366">
        <v>3</v>
      </c>
      <c r="J3366">
        <v>4</v>
      </c>
    </row>
    <row r="3367" spans="1:10" x14ac:dyDescent="0.25">
      <c r="A3367" t="s">
        <v>7394</v>
      </c>
      <c r="B3367">
        <v>701</v>
      </c>
      <c r="C3367">
        <v>-1.1618867322435247</v>
      </c>
      <c r="D3367">
        <v>-0.80961315254522859</v>
      </c>
      <c r="E3367">
        <v>0.41455735702663671</v>
      </c>
      <c r="F3367">
        <v>-0.47858788116591444</v>
      </c>
      <c r="G3367">
        <v>1</v>
      </c>
      <c r="H3367">
        <v>1</v>
      </c>
      <c r="I3367">
        <v>4</v>
      </c>
      <c r="J3367">
        <v>3</v>
      </c>
    </row>
    <row r="3368" spans="1:10" x14ac:dyDescent="0.25">
      <c r="A3368" t="s">
        <v>7395</v>
      </c>
      <c r="B3368">
        <v>563</v>
      </c>
      <c r="C3368">
        <v>-0.11900809975034977</v>
      </c>
      <c r="D3368">
        <v>-0.25619749323847002</v>
      </c>
      <c r="E3368">
        <v>0.39782133826404276</v>
      </c>
      <c r="F3368">
        <v>-0.73036069097920753</v>
      </c>
      <c r="G3368">
        <v>3</v>
      </c>
      <c r="H3368">
        <v>3</v>
      </c>
      <c r="I3368">
        <v>4</v>
      </c>
      <c r="J3368">
        <v>2</v>
      </c>
    </row>
    <row r="3369" spans="1:10" x14ac:dyDescent="0.25">
      <c r="A3369" t="s">
        <v>7396</v>
      </c>
      <c r="B3369">
        <v>372</v>
      </c>
      <c r="C3369">
        <v>0.29368554409031977</v>
      </c>
      <c r="D3369">
        <v>-0.62835080300943225</v>
      </c>
      <c r="E3369">
        <v>0.45745962697479081</v>
      </c>
      <c r="F3369">
        <v>-0.23545772606985726</v>
      </c>
      <c r="G3369">
        <v>4</v>
      </c>
      <c r="H3369">
        <v>2</v>
      </c>
      <c r="I3369">
        <v>4</v>
      </c>
      <c r="J3369">
        <v>3</v>
      </c>
    </row>
    <row r="3370" spans="1:10" x14ac:dyDescent="0.25">
      <c r="A3370" t="s">
        <v>7397</v>
      </c>
      <c r="B3370">
        <v>900</v>
      </c>
      <c r="C3370">
        <v>0.15335871016415406</v>
      </c>
      <c r="D3370">
        <v>-1.9230977256357064E-2</v>
      </c>
      <c r="E3370">
        <v>-0.35487863548013021</v>
      </c>
      <c r="F3370">
        <v>0.18278044724664982</v>
      </c>
      <c r="G3370">
        <v>4</v>
      </c>
      <c r="H3370">
        <v>3</v>
      </c>
      <c r="I3370">
        <v>2</v>
      </c>
      <c r="J3370">
        <v>4</v>
      </c>
    </row>
    <row r="3371" spans="1:10" x14ac:dyDescent="0.25">
      <c r="A3371" t="s">
        <v>7398</v>
      </c>
      <c r="B3371">
        <v>540</v>
      </c>
      <c r="C3371">
        <v>-1.0842173755125597</v>
      </c>
      <c r="D3371">
        <v>-0.8853548467279716</v>
      </c>
      <c r="E3371">
        <v>-0.2102278626886398</v>
      </c>
      <c r="F3371">
        <v>-0.22987971345647526</v>
      </c>
      <c r="G3371">
        <v>1</v>
      </c>
      <c r="H3371">
        <v>1</v>
      </c>
      <c r="I3371">
        <v>3</v>
      </c>
      <c r="J3371">
        <v>3</v>
      </c>
    </row>
    <row r="3372" spans="1:10" x14ac:dyDescent="0.25">
      <c r="A3372" t="s">
        <v>7399</v>
      </c>
      <c r="B3372">
        <v>451</v>
      </c>
      <c r="C3372">
        <v>-1.2494840465048049</v>
      </c>
      <c r="D3372">
        <v>-1.5753397075437248</v>
      </c>
      <c r="E3372">
        <v>-0.17131564741268712</v>
      </c>
      <c r="F3372">
        <v>-0.23939398461985445</v>
      </c>
      <c r="G3372">
        <v>1</v>
      </c>
      <c r="H3372">
        <v>1</v>
      </c>
      <c r="I3372">
        <v>3</v>
      </c>
      <c r="J3372">
        <v>3</v>
      </c>
    </row>
    <row r="3373" spans="1:10" x14ac:dyDescent="0.25">
      <c r="A3373" t="s">
        <v>7400</v>
      </c>
      <c r="B3373">
        <v>879</v>
      </c>
      <c r="C3373">
        <v>-2.7420714175642864E-2</v>
      </c>
      <c r="D3373">
        <v>-0.1939146839735085</v>
      </c>
      <c r="E3373">
        <v>-0.29294564288089803</v>
      </c>
      <c r="F3373">
        <v>0.57818142095862934</v>
      </c>
      <c r="G3373">
        <v>3</v>
      </c>
      <c r="H3373">
        <v>3</v>
      </c>
      <c r="I3373">
        <v>3</v>
      </c>
      <c r="J3373">
        <v>4</v>
      </c>
    </row>
    <row r="3374" spans="1:10" x14ac:dyDescent="0.25">
      <c r="A3374" t="s">
        <v>7401</v>
      </c>
      <c r="B3374">
        <v>1826</v>
      </c>
      <c r="C3374">
        <v>0.17281150912027043</v>
      </c>
      <c r="D3374">
        <v>-0.41534834739243476</v>
      </c>
      <c r="E3374">
        <v>-0.13081010184466416</v>
      </c>
      <c r="F3374">
        <v>0.83274618335374206</v>
      </c>
      <c r="G3374">
        <v>4</v>
      </c>
      <c r="H3374">
        <v>3</v>
      </c>
      <c r="I3374">
        <v>3</v>
      </c>
      <c r="J3374">
        <v>4</v>
      </c>
    </row>
    <row r="3375" spans="1:10" x14ac:dyDescent="0.25">
      <c r="A3375" t="s">
        <v>7402</v>
      </c>
      <c r="B3375">
        <v>592</v>
      </c>
      <c r="C3375">
        <v>-1.1495596743679397</v>
      </c>
      <c r="D3375">
        <v>-0.8767163491903075</v>
      </c>
      <c r="E3375">
        <v>-0.29955830342582601</v>
      </c>
      <c r="F3375">
        <v>0.44352620523930553</v>
      </c>
      <c r="G3375">
        <v>1</v>
      </c>
      <c r="H3375">
        <v>1</v>
      </c>
      <c r="I3375">
        <v>3</v>
      </c>
      <c r="J3375">
        <v>4</v>
      </c>
    </row>
    <row r="3376" spans="1:10" x14ac:dyDescent="0.25">
      <c r="A3376" t="s">
        <v>7403</v>
      </c>
      <c r="B3376">
        <v>691</v>
      </c>
      <c r="C3376">
        <v>-1.0394475910022309</v>
      </c>
      <c r="D3376">
        <v>-1.0579821557630888</v>
      </c>
      <c r="E3376">
        <v>-0.29223466763015327</v>
      </c>
      <c r="F3376">
        <v>-0.5100461916603577</v>
      </c>
      <c r="G3376">
        <v>1</v>
      </c>
      <c r="H3376">
        <v>1</v>
      </c>
      <c r="I3376">
        <v>3</v>
      </c>
      <c r="J3376">
        <v>2</v>
      </c>
    </row>
    <row r="3377" spans="1:10" x14ac:dyDescent="0.25">
      <c r="A3377" t="s">
        <v>7404</v>
      </c>
      <c r="B3377">
        <v>585</v>
      </c>
      <c r="C3377">
        <v>-1.3569644183929968</v>
      </c>
      <c r="D3377">
        <v>-0.62317599738978102</v>
      </c>
      <c r="E3377">
        <v>0.18861742650209157</v>
      </c>
      <c r="F3377">
        <v>-2.1779244278803872E-2</v>
      </c>
      <c r="G3377">
        <v>1</v>
      </c>
      <c r="H3377">
        <v>2</v>
      </c>
      <c r="I3377">
        <v>4</v>
      </c>
      <c r="J3377">
        <v>3</v>
      </c>
    </row>
    <row r="3378" spans="1:10" x14ac:dyDescent="0.25">
      <c r="A3378" t="s">
        <v>7405</v>
      </c>
      <c r="B3378">
        <v>761</v>
      </c>
      <c r="C3378">
        <v>-1.195150778388286</v>
      </c>
      <c r="D3378">
        <v>-0.68996657772249403</v>
      </c>
      <c r="E3378">
        <v>-0.14484459426983115</v>
      </c>
      <c r="F3378">
        <v>0.46535650756308095</v>
      </c>
      <c r="G3378">
        <v>1</v>
      </c>
      <c r="H3378">
        <v>2</v>
      </c>
      <c r="I3378">
        <v>3</v>
      </c>
      <c r="J3378">
        <v>4</v>
      </c>
    </row>
    <row r="3379" spans="1:10" x14ac:dyDescent="0.25">
      <c r="A3379" t="s">
        <v>7406</v>
      </c>
      <c r="B3379">
        <v>755</v>
      </c>
      <c r="C3379">
        <v>-0.22017811333166798</v>
      </c>
      <c r="D3379">
        <v>0.83898874202032692</v>
      </c>
      <c r="E3379">
        <v>-0.44326791906358748</v>
      </c>
      <c r="F3379">
        <v>0.50908997147077983</v>
      </c>
      <c r="G3379">
        <v>3</v>
      </c>
      <c r="H3379">
        <v>5</v>
      </c>
      <c r="I3379">
        <v>2</v>
      </c>
      <c r="J3379">
        <v>4</v>
      </c>
    </row>
    <row r="3380" spans="1:10" x14ac:dyDescent="0.25">
      <c r="A3380" t="s">
        <v>7407</v>
      </c>
      <c r="B3380">
        <v>489</v>
      </c>
      <c r="C3380">
        <v>-0.96319065343997734</v>
      </c>
      <c r="D3380">
        <v>-0.40898482364738847</v>
      </c>
      <c r="E3380">
        <v>-0.96687027802910519</v>
      </c>
      <c r="F3380">
        <v>0.41999758794102032</v>
      </c>
      <c r="G3380">
        <v>1</v>
      </c>
      <c r="H3380">
        <v>3</v>
      </c>
      <c r="I3380">
        <v>1</v>
      </c>
      <c r="J3380">
        <v>4</v>
      </c>
    </row>
    <row r="3381" spans="1:10" x14ac:dyDescent="0.25">
      <c r="A3381" t="s">
        <v>7408</v>
      </c>
      <c r="B3381">
        <v>1726</v>
      </c>
      <c r="C3381">
        <v>-1.1200734110643213</v>
      </c>
      <c r="D3381">
        <v>-0.61269384124994919</v>
      </c>
      <c r="E3381">
        <v>-0.77409646716646296</v>
      </c>
      <c r="F3381">
        <v>0.94577861104868755</v>
      </c>
      <c r="G3381">
        <v>1</v>
      </c>
      <c r="H3381">
        <v>2</v>
      </c>
      <c r="I3381">
        <v>1</v>
      </c>
      <c r="J3381">
        <v>5</v>
      </c>
    </row>
    <row r="3382" spans="1:10" x14ac:dyDescent="0.25">
      <c r="A3382" t="s">
        <v>7409</v>
      </c>
      <c r="B3382">
        <v>406</v>
      </c>
      <c r="C3382">
        <v>-1.436615781520592</v>
      </c>
      <c r="D3382">
        <v>0.49739490412982484</v>
      </c>
      <c r="E3382">
        <v>-0.61929709813373601</v>
      </c>
      <c r="F3382">
        <v>9.5195468680421502E-2</v>
      </c>
      <c r="G3382">
        <v>1</v>
      </c>
      <c r="H3382">
        <v>4</v>
      </c>
      <c r="I3382">
        <v>2</v>
      </c>
      <c r="J3382">
        <v>4</v>
      </c>
    </row>
    <row r="3383" spans="1:10" x14ac:dyDescent="0.25">
      <c r="A3383" t="s">
        <v>7410</v>
      </c>
      <c r="B3383">
        <v>413</v>
      </c>
      <c r="C3383">
        <v>-0.72618160102816087</v>
      </c>
      <c r="D3383">
        <v>-0.8179586726055379</v>
      </c>
      <c r="E3383">
        <v>-0.79896759666834349</v>
      </c>
      <c r="F3383">
        <v>-0.15585236656316984</v>
      </c>
      <c r="G3383">
        <v>2</v>
      </c>
      <c r="H3383">
        <v>1</v>
      </c>
      <c r="I3383">
        <v>1</v>
      </c>
      <c r="J3383">
        <v>3</v>
      </c>
    </row>
    <row r="3384" spans="1:10" x14ac:dyDescent="0.25">
      <c r="A3384" t="s">
        <v>7411</v>
      </c>
      <c r="B3384">
        <v>494</v>
      </c>
      <c r="C3384">
        <v>-1.1540037964833674</v>
      </c>
      <c r="D3384">
        <v>-0.82868177981007562</v>
      </c>
      <c r="E3384">
        <v>-0.3128692269829686</v>
      </c>
      <c r="F3384">
        <v>-0.11869277361413577</v>
      </c>
      <c r="G3384">
        <v>1</v>
      </c>
      <c r="H3384">
        <v>1</v>
      </c>
      <c r="I3384">
        <v>3</v>
      </c>
      <c r="J3384">
        <v>3</v>
      </c>
    </row>
    <row r="3385" spans="1:10" x14ac:dyDescent="0.25">
      <c r="A3385" t="s">
        <v>7412</v>
      </c>
      <c r="B3385">
        <v>475</v>
      </c>
      <c r="C3385">
        <v>-0.94615477407249948</v>
      </c>
      <c r="D3385">
        <v>-0.63085062057743446</v>
      </c>
      <c r="E3385">
        <v>0.63319019986811165</v>
      </c>
      <c r="F3385">
        <v>-0.48564000400069579</v>
      </c>
      <c r="G3385">
        <v>1</v>
      </c>
      <c r="H3385">
        <v>2</v>
      </c>
      <c r="I3385">
        <v>5</v>
      </c>
      <c r="J3385">
        <v>2</v>
      </c>
    </row>
    <row r="3386" spans="1:10" x14ac:dyDescent="0.25">
      <c r="A3386" t="s">
        <v>7413</v>
      </c>
      <c r="B3386">
        <v>541</v>
      </c>
      <c r="C3386">
        <v>-0.93268314518333839</v>
      </c>
      <c r="D3386">
        <v>-0.62969492245708802</v>
      </c>
      <c r="E3386">
        <v>0.56606851363805422</v>
      </c>
      <c r="F3386">
        <v>-0.14367859409867711</v>
      </c>
      <c r="G3386">
        <v>1</v>
      </c>
      <c r="H3386">
        <v>2</v>
      </c>
      <c r="I3386">
        <v>4</v>
      </c>
      <c r="J3386">
        <v>3</v>
      </c>
    </row>
    <row r="3387" spans="1:10" x14ac:dyDescent="0.25">
      <c r="A3387" t="s">
        <v>7414</v>
      </c>
      <c r="B3387">
        <v>634</v>
      </c>
      <c r="C3387">
        <v>-0.88187388722353388</v>
      </c>
      <c r="D3387">
        <v>-0.85771979477240201</v>
      </c>
      <c r="E3387">
        <v>0.7879707701786326</v>
      </c>
      <c r="F3387">
        <v>-0.49674371964743363</v>
      </c>
      <c r="G3387">
        <v>1</v>
      </c>
      <c r="H3387">
        <v>1</v>
      </c>
      <c r="I3387">
        <v>5</v>
      </c>
      <c r="J3387">
        <v>2</v>
      </c>
    </row>
    <row r="3388" spans="1:10" x14ac:dyDescent="0.25">
      <c r="A3388" t="s">
        <v>7415</v>
      </c>
      <c r="B3388">
        <v>678</v>
      </c>
      <c r="C3388">
        <v>-0.78846731143315185</v>
      </c>
      <c r="D3388">
        <v>-0.8415561612301562</v>
      </c>
      <c r="E3388">
        <v>-0.18039792697077539</v>
      </c>
      <c r="F3388">
        <v>0.13362025346599404</v>
      </c>
      <c r="G3388">
        <v>2</v>
      </c>
      <c r="H3388">
        <v>1</v>
      </c>
      <c r="I3388">
        <v>3</v>
      </c>
      <c r="J3388">
        <v>4</v>
      </c>
    </row>
    <row r="3389" spans="1:10" x14ac:dyDescent="0.25">
      <c r="A3389" t="s">
        <v>7416</v>
      </c>
      <c r="B3389">
        <v>1071</v>
      </c>
      <c r="C3389">
        <v>-0.85437003115352639</v>
      </c>
      <c r="D3389">
        <v>-0.77928785380952581</v>
      </c>
      <c r="E3389">
        <v>0.20705470304812645</v>
      </c>
      <c r="F3389">
        <v>-0.55048748198292852</v>
      </c>
      <c r="G3389">
        <v>1</v>
      </c>
      <c r="H3389">
        <v>2</v>
      </c>
      <c r="I3389">
        <v>4</v>
      </c>
      <c r="J3389">
        <v>2</v>
      </c>
    </row>
    <row r="3390" spans="1:10" x14ac:dyDescent="0.25">
      <c r="A3390" t="s">
        <v>7417</v>
      </c>
      <c r="B3390">
        <v>351</v>
      </c>
      <c r="C3390">
        <v>-0.40990164632066745</v>
      </c>
      <c r="D3390">
        <v>-0.93457994160776403</v>
      </c>
      <c r="E3390">
        <v>0.51503352486150134</v>
      </c>
      <c r="F3390">
        <v>0.31493133833126274</v>
      </c>
      <c r="G3390">
        <v>3</v>
      </c>
      <c r="H3390">
        <v>1</v>
      </c>
      <c r="I3390">
        <v>4</v>
      </c>
      <c r="J3390">
        <v>4</v>
      </c>
    </row>
    <row r="3391" spans="1:10" x14ac:dyDescent="0.25">
      <c r="A3391" t="s">
        <v>7418</v>
      </c>
      <c r="B3391">
        <v>566</v>
      </c>
      <c r="C3391">
        <v>1.3458660652934216</v>
      </c>
      <c r="D3391">
        <v>0.50520703096361397</v>
      </c>
      <c r="E3391">
        <v>0.45848174834985012</v>
      </c>
      <c r="F3391">
        <v>-0.32268760036709349</v>
      </c>
      <c r="G3391">
        <v>5</v>
      </c>
      <c r="H3391">
        <v>4</v>
      </c>
      <c r="I3391">
        <v>4</v>
      </c>
      <c r="J3391">
        <v>3</v>
      </c>
    </row>
    <row r="3392" spans="1:10" x14ac:dyDescent="0.25">
      <c r="A3392" t="s">
        <v>7419</v>
      </c>
      <c r="B3392">
        <v>557</v>
      </c>
      <c r="C3392">
        <v>-0.31407988194241998</v>
      </c>
      <c r="D3392">
        <v>-0.41864778703535144</v>
      </c>
      <c r="E3392">
        <v>0.56366970080418688</v>
      </c>
      <c r="F3392">
        <v>-6.6895650537868778E-2</v>
      </c>
      <c r="G3392">
        <v>3</v>
      </c>
      <c r="H3392">
        <v>2</v>
      </c>
      <c r="I3392">
        <v>4</v>
      </c>
      <c r="J3392">
        <v>3</v>
      </c>
    </row>
    <row r="3393" spans="1:10" x14ac:dyDescent="0.25">
      <c r="A3393" t="s">
        <v>7420</v>
      </c>
      <c r="B3393">
        <v>630</v>
      </c>
      <c r="C3393">
        <v>-0.43223511819299876</v>
      </c>
      <c r="D3393">
        <v>-0.97809403636392211</v>
      </c>
      <c r="E3393">
        <v>0.29347949800827461</v>
      </c>
      <c r="F3393">
        <v>-0.64481278372906314</v>
      </c>
      <c r="G3393">
        <v>3</v>
      </c>
      <c r="H3393">
        <v>1</v>
      </c>
      <c r="I3393">
        <v>4</v>
      </c>
      <c r="J3393">
        <v>2</v>
      </c>
    </row>
    <row r="3394" spans="1:10" x14ac:dyDescent="0.25">
      <c r="A3394" t="s">
        <v>7421</v>
      </c>
      <c r="B3394">
        <v>514</v>
      </c>
      <c r="C3394">
        <v>-6.4809283858164993E-2</v>
      </c>
      <c r="D3394">
        <v>7.1867145532498664E-2</v>
      </c>
      <c r="E3394">
        <v>-0.22674268691913113</v>
      </c>
      <c r="F3394">
        <v>-0.14915663865316051</v>
      </c>
      <c r="G3394">
        <v>3</v>
      </c>
      <c r="H3394">
        <v>4</v>
      </c>
      <c r="I3394">
        <v>3</v>
      </c>
      <c r="J3394">
        <v>3</v>
      </c>
    </row>
    <row r="3395" spans="1:10" x14ac:dyDescent="0.25">
      <c r="A3395" t="s">
        <v>7422</v>
      </c>
      <c r="B3395">
        <v>608</v>
      </c>
      <c r="C3395">
        <v>0.55001851225270171</v>
      </c>
      <c r="D3395">
        <v>-2.7371484785467005E-3</v>
      </c>
      <c r="E3395">
        <v>0.11014814875882747</v>
      </c>
      <c r="F3395">
        <v>-0.60921149444829403</v>
      </c>
      <c r="G3395">
        <v>4</v>
      </c>
      <c r="H3395">
        <v>3</v>
      </c>
      <c r="I3395">
        <v>4</v>
      </c>
      <c r="J3395">
        <v>2</v>
      </c>
    </row>
    <row r="3396" spans="1:10" x14ac:dyDescent="0.25">
      <c r="A3396" t="s">
        <v>7423</v>
      </c>
      <c r="B3396">
        <v>408</v>
      </c>
      <c r="C3396">
        <v>1.030259830535257</v>
      </c>
      <c r="D3396">
        <v>0.81002554103064284</v>
      </c>
      <c r="E3396">
        <v>-0.51342941736236269</v>
      </c>
      <c r="F3396">
        <v>-0.19479863922937471</v>
      </c>
      <c r="G3396">
        <v>5</v>
      </c>
      <c r="H3396">
        <v>5</v>
      </c>
      <c r="I3396">
        <v>2</v>
      </c>
      <c r="J3396">
        <v>3</v>
      </c>
    </row>
    <row r="3397" spans="1:10" x14ac:dyDescent="0.25">
      <c r="A3397" t="s">
        <v>7424</v>
      </c>
      <c r="B3397">
        <v>494</v>
      </c>
      <c r="C3397">
        <v>0.99297194933563471</v>
      </c>
      <c r="D3397">
        <v>2.1284336969965398</v>
      </c>
      <c r="E3397">
        <v>-0.85639487189211017</v>
      </c>
      <c r="F3397">
        <v>0.33317308623410691</v>
      </c>
      <c r="G3397">
        <v>5</v>
      </c>
      <c r="H3397">
        <v>5</v>
      </c>
      <c r="I3397">
        <v>1</v>
      </c>
      <c r="J3397">
        <v>4</v>
      </c>
    </row>
    <row r="3398" spans="1:10" x14ac:dyDescent="0.25">
      <c r="A3398" t="s">
        <v>7425</v>
      </c>
      <c r="B3398">
        <v>565</v>
      </c>
      <c r="C3398">
        <v>-0.72229104340446948</v>
      </c>
      <c r="D3398">
        <v>-0.20628542400533473</v>
      </c>
      <c r="E3398">
        <v>0.55810021447532154</v>
      </c>
      <c r="F3398">
        <v>-0.45220194838054262</v>
      </c>
      <c r="G3398">
        <v>2</v>
      </c>
      <c r="H3398">
        <v>3</v>
      </c>
      <c r="I3398">
        <v>4</v>
      </c>
      <c r="J3398">
        <v>3</v>
      </c>
    </row>
    <row r="3399" spans="1:10" x14ac:dyDescent="0.25">
      <c r="A3399" t="s">
        <v>7426</v>
      </c>
      <c r="B3399">
        <v>497</v>
      </c>
      <c r="C3399">
        <v>-0.40048636532504411</v>
      </c>
      <c r="D3399">
        <v>-1.137515265301603</v>
      </c>
      <c r="E3399">
        <v>0.19098620760768384</v>
      </c>
      <c r="F3399">
        <v>-0.4571177605822479</v>
      </c>
      <c r="G3399">
        <v>3</v>
      </c>
      <c r="H3399">
        <v>1</v>
      </c>
      <c r="I3399">
        <v>4</v>
      </c>
      <c r="J3399">
        <v>3</v>
      </c>
    </row>
    <row r="3400" spans="1:10" x14ac:dyDescent="0.25">
      <c r="A3400" t="s">
        <v>7427</v>
      </c>
      <c r="B3400">
        <v>501</v>
      </c>
      <c r="C3400">
        <v>-0.14000743537160909</v>
      </c>
      <c r="D3400">
        <v>-0.84783225334123002</v>
      </c>
      <c r="E3400">
        <v>0.3549714716117871</v>
      </c>
      <c r="F3400">
        <v>-0.119223485355409</v>
      </c>
      <c r="G3400">
        <v>3</v>
      </c>
      <c r="H3400">
        <v>1</v>
      </c>
      <c r="I3400">
        <v>4</v>
      </c>
      <c r="J3400">
        <v>3</v>
      </c>
    </row>
    <row r="3401" spans="1:10" x14ac:dyDescent="0.25">
      <c r="A3401" t="s">
        <v>7428</v>
      </c>
      <c r="B3401">
        <v>345</v>
      </c>
      <c r="C3401">
        <v>0.73969400573567423</v>
      </c>
      <c r="D3401">
        <v>0.8697363770753298</v>
      </c>
      <c r="E3401">
        <v>3.9968371491113409E-3</v>
      </c>
      <c r="F3401">
        <v>-0.27828929546807346</v>
      </c>
      <c r="G3401">
        <v>4</v>
      </c>
      <c r="H3401">
        <v>5</v>
      </c>
      <c r="I3401">
        <v>3</v>
      </c>
      <c r="J3401">
        <v>3</v>
      </c>
    </row>
    <row r="3402" spans="1:10" x14ac:dyDescent="0.25">
      <c r="A3402" t="s">
        <v>7429</v>
      </c>
      <c r="B3402">
        <v>451</v>
      </c>
      <c r="C3402">
        <v>-0.52470203004327964</v>
      </c>
      <c r="D3402">
        <v>-0.5068130012075569</v>
      </c>
      <c r="E3402">
        <v>0.55219137373041749</v>
      </c>
      <c r="F3402">
        <v>-0.37037243663435604</v>
      </c>
      <c r="G3402">
        <v>2</v>
      </c>
      <c r="H3402">
        <v>2</v>
      </c>
      <c r="I3402">
        <v>4</v>
      </c>
      <c r="J3402">
        <v>3</v>
      </c>
    </row>
    <row r="3403" spans="1:10" x14ac:dyDescent="0.25">
      <c r="A3403" t="s">
        <v>7430</v>
      </c>
      <c r="B3403">
        <v>571</v>
      </c>
      <c r="C3403">
        <v>3.3484746641727986E-2</v>
      </c>
      <c r="D3403">
        <v>-0.1860066109175047</v>
      </c>
      <c r="E3403">
        <v>-0.35531401495684206</v>
      </c>
      <c r="F3403">
        <v>-0.25277269186238738</v>
      </c>
      <c r="G3403">
        <v>4</v>
      </c>
      <c r="H3403">
        <v>3</v>
      </c>
      <c r="I3403">
        <v>2</v>
      </c>
      <c r="J3403">
        <v>3</v>
      </c>
    </row>
    <row r="3404" spans="1:10" x14ac:dyDescent="0.25">
      <c r="A3404" t="s">
        <v>7431</v>
      </c>
      <c r="B3404">
        <v>428</v>
      </c>
      <c r="C3404">
        <v>1.2816163845655344</v>
      </c>
      <c r="D3404">
        <v>1.4002629723695974</v>
      </c>
      <c r="E3404">
        <v>-7.7750586094033944E-2</v>
      </c>
      <c r="F3404">
        <v>9.9445330157352699E-2</v>
      </c>
      <c r="G3404">
        <v>5</v>
      </c>
      <c r="H3404">
        <v>5</v>
      </c>
      <c r="I3404">
        <v>3</v>
      </c>
      <c r="J3404">
        <v>4</v>
      </c>
    </row>
    <row r="3405" spans="1:10" x14ac:dyDescent="0.25">
      <c r="A3405" t="s">
        <v>7432</v>
      </c>
      <c r="B3405">
        <v>424</v>
      </c>
      <c r="C3405">
        <v>0.17175313619660848</v>
      </c>
      <c r="D3405">
        <v>0.43839757942330826</v>
      </c>
      <c r="E3405">
        <v>5.5510947479000192E-2</v>
      </c>
      <c r="F3405">
        <v>-9.6690391542214219E-2</v>
      </c>
      <c r="G3405">
        <v>4</v>
      </c>
      <c r="H3405">
        <v>4</v>
      </c>
      <c r="I3405">
        <v>3</v>
      </c>
      <c r="J3405">
        <v>3</v>
      </c>
    </row>
    <row r="3406" spans="1:10" x14ac:dyDescent="0.25">
      <c r="A3406" t="s">
        <v>7433</v>
      </c>
      <c r="B3406">
        <v>606</v>
      </c>
      <c r="C3406">
        <v>0.30916249821002639</v>
      </c>
      <c r="D3406">
        <v>1.6260188354282876E-2</v>
      </c>
      <c r="E3406">
        <v>-1.0634367526087651</v>
      </c>
      <c r="F3406">
        <v>-0.47638238503672936</v>
      </c>
      <c r="G3406">
        <v>4</v>
      </c>
      <c r="H3406">
        <v>3</v>
      </c>
      <c r="I3406">
        <v>1</v>
      </c>
      <c r="J3406">
        <v>3</v>
      </c>
    </row>
    <row r="3407" spans="1:10" x14ac:dyDescent="0.25">
      <c r="A3407" t="s">
        <v>7434</v>
      </c>
      <c r="B3407">
        <v>575</v>
      </c>
      <c r="C3407">
        <v>0.19386798227854057</v>
      </c>
      <c r="D3407">
        <v>0.35234724164615405</v>
      </c>
      <c r="E3407">
        <v>0.46133891485933815</v>
      </c>
      <c r="F3407">
        <v>-0.57753486413634147</v>
      </c>
      <c r="G3407">
        <v>4</v>
      </c>
      <c r="H3407">
        <v>4</v>
      </c>
      <c r="I3407">
        <v>4</v>
      </c>
      <c r="J3407">
        <v>2</v>
      </c>
    </row>
    <row r="3408" spans="1:10" x14ac:dyDescent="0.25">
      <c r="A3408" t="s">
        <v>7435</v>
      </c>
      <c r="B3408">
        <v>729</v>
      </c>
      <c r="C3408">
        <v>-0.61194684522832654</v>
      </c>
      <c r="D3408">
        <v>1.6020109190987943</v>
      </c>
      <c r="E3408">
        <v>-1.0120936834221277</v>
      </c>
      <c r="F3408">
        <v>0.87318305716571409</v>
      </c>
      <c r="G3408">
        <v>2</v>
      </c>
      <c r="H3408">
        <v>5</v>
      </c>
      <c r="I3408">
        <v>1</v>
      </c>
      <c r="J3408">
        <v>4</v>
      </c>
    </row>
    <row r="3409" spans="1:10" x14ac:dyDescent="0.25">
      <c r="A3409" t="s">
        <v>7436</v>
      </c>
      <c r="B3409">
        <v>869</v>
      </c>
      <c r="C3409">
        <v>0.48190462898314418</v>
      </c>
      <c r="D3409">
        <v>1.1898754043868536</v>
      </c>
      <c r="E3409">
        <v>-0.6024276209795757</v>
      </c>
      <c r="F3409">
        <v>0.6976121236079873</v>
      </c>
      <c r="G3409">
        <v>4</v>
      </c>
      <c r="H3409">
        <v>5</v>
      </c>
      <c r="I3409">
        <v>2</v>
      </c>
      <c r="J3409">
        <v>4</v>
      </c>
    </row>
    <row r="3410" spans="1:10" x14ac:dyDescent="0.25">
      <c r="A3410" t="s">
        <v>7437</v>
      </c>
      <c r="B3410">
        <v>1168</v>
      </c>
      <c r="C3410">
        <v>-0.257389808593045</v>
      </c>
      <c r="D3410">
        <v>-4.0277763060945895E-2</v>
      </c>
      <c r="E3410">
        <v>-7.9966829193919925E-2</v>
      </c>
      <c r="F3410">
        <v>0.29892509976222703</v>
      </c>
      <c r="G3410">
        <v>3</v>
      </c>
      <c r="H3410">
        <v>3</v>
      </c>
      <c r="I3410">
        <v>3</v>
      </c>
      <c r="J3410">
        <v>4</v>
      </c>
    </row>
    <row r="3411" spans="1:10" x14ac:dyDescent="0.25">
      <c r="A3411" t="s">
        <v>7438</v>
      </c>
      <c r="B3411">
        <v>434</v>
      </c>
      <c r="C3411">
        <v>-0.50600985787781283</v>
      </c>
      <c r="D3411">
        <v>-0.87301531931958598</v>
      </c>
      <c r="E3411">
        <v>-0.10063689971419884</v>
      </c>
      <c r="F3411">
        <v>-0.12965925417889707</v>
      </c>
      <c r="G3411">
        <v>2</v>
      </c>
      <c r="H3411">
        <v>1</v>
      </c>
      <c r="I3411">
        <v>3</v>
      </c>
      <c r="J3411">
        <v>3</v>
      </c>
    </row>
    <row r="3412" spans="1:10" x14ac:dyDescent="0.25">
      <c r="A3412" t="s">
        <v>7439</v>
      </c>
      <c r="B3412">
        <v>234</v>
      </c>
      <c r="C3412">
        <v>-0.82562193799572514</v>
      </c>
      <c r="D3412">
        <v>-0.86891774557213797</v>
      </c>
      <c r="E3412">
        <v>0.7230769854603355</v>
      </c>
      <c r="F3412">
        <v>-0.3955097674685516</v>
      </c>
      <c r="G3412">
        <v>1</v>
      </c>
      <c r="H3412">
        <v>1</v>
      </c>
      <c r="I3412">
        <v>5</v>
      </c>
      <c r="J3412">
        <v>3</v>
      </c>
    </row>
    <row r="3413" spans="1:10" x14ac:dyDescent="0.25">
      <c r="A3413" t="s">
        <v>7440</v>
      </c>
      <c r="B3413">
        <v>494</v>
      </c>
      <c r="C3413">
        <v>-0.9676099475746367</v>
      </c>
      <c r="D3413">
        <v>9.6269210484735135E-2</v>
      </c>
      <c r="E3413">
        <v>0.74212244414061113</v>
      </c>
      <c r="F3413">
        <v>-7.7240894641967622E-2</v>
      </c>
      <c r="G3413">
        <v>1</v>
      </c>
      <c r="H3413">
        <v>4</v>
      </c>
      <c r="I3413">
        <v>5</v>
      </c>
      <c r="J3413">
        <v>3</v>
      </c>
    </row>
    <row r="3414" spans="1:10" x14ac:dyDescent="0.25">
      <c r="A3414" t="s">
        <v>7441</v>
      </c>
      <c r="B3414">
        <v>558</v>
      </c>
      <c r="C3414">
        <v>-1.264005178108317</v>
      </c>
      <c r="D3414">
        <v>-1.0109073028103552</v>
      </c>
      <c r="E3414">
        <v>-0.52104216353164878</v>
      </c>
      <c r="F3414">
        <v>0.18874603294547093</v>
      </c>
      <c r="G3414">
        <v>1</v>
      </c>
      <c r="H3414">
        <v>1</v>
      </c>
      <c r="I3414">
        <v>2</v>
      </c>
      <c r="J3414">
        <v>4</v>
      </c>
    </row>
    <row r="3415" spans="1:10" x14ac:dyDescent="0.25">
      <c r="A3415" t="s">
        <v>7442</v>
      </c>
      <c r="B3415">
        <v>455</v>
      </c>
      <c r="C3415">
        <v>-1.1840758786845185</v>
      </c>
      <c r="D3415">
        <v>-0.97035909482830629</v>
      </c>
      <c r="E3415">
        <v>-0.80270422651220508</v>
      </c>
      <c r="F3415">
        <v>0.22861720749281123</v>
      </c>
      <c r="G3415">
        <v>1</v>
      </c>
      <c r="H3415">
        <v>1</v>
      </c>
      <c r="I3415">
        <v>1</v>
      </c>
      <c r="J3415">
        <v>4</v>
      </c>
    </row>
    <row r="3416" spans="1:10" x14ac:dyDescent="0.25">
      <c r="A3416" t="s">
        <v>7443</v>
      </c>
      <c r="B3416">
        <v>530</v>
      </c>
      <c r="C3416">
        <v>-0.85110300682904794</v>
      </c>
      <c r="D3416">
        <v>-0.8091598998320304</v>
      </c>
      <c r="E3416">
        <v>-0.85267552155589821</v>
      </c>
      <c r="F3416">
        <v>0.65145736267172416</v>
      </c>
      <c r="G3416">
        <v>1</v>
      </c>
      <c r="H3416">
        <v>1</v>
      </c>
      <c r="I3416">
        <v>1</v>
      </c>
      <c r="J3416">
        <v>4</v>
      </c>
    </row>
    <row r="3417" spans="1:10" x14ac:dyDescent="0.25">
      <c r="A3417" t="s">
        <v>7444</v>
      </c>
      <c r="B3417">
        <v>1059</v>
      </c>
      <c r="C3417">
        <v>-0.99032241306210445</v>
      </c>
      <c r="D3417">
        <v>-0.64301392044761418</v>
      </c>
      <c r="E3417">
        <v>-1.005552103017721</v>
      </c>
      <c r="F3417">
        <v>0.16252176837629706</v>
      </c>
      <c r="G3417">
        <v>1</v>
      </c>
      <c r="H3417">
        <v>2</v>
      </c>
      <c r="I3417">
        <v>1</v>
      </c>
      <c r="J3417">
        <v>4</v>
      </c>
    </row>
    <row r="3418" spans="1:10" x14ac:dyDescent="0.25">
      <c r="A3418" t="s">
        <v>7445</v>
      </c>
      <c r="B3418">
        <v>407</v>
      </c>
      <c r="C3418">
        <v>-1.1339926973105992</v>
      </c>
      <c r="D3418">
        <v>-0.87944817103197415</v>
      </c>
      <c r="E3418">
        <v>-0.48960630893385271</v>
      </c>
      <c r="F3418">
        <v>0.22365253317945014</v>
      </c>
      <c r="G3418">
        <v>1</v>
      </c>
      <c r="H3418">
        <v>1</v>
      </c>
      <c r="I3418">
        <v>2</v>
      </c>
      <c r="J3418">
        <v>4</v>
      </c>
    </row>
    <row r="3419" spans="1:10" x14ac:dyDescent="0.25">
      <c r="A3419" t="s">
        <v>7446</v>
      </c>
      <c r="B3419">
        <v>1224</v>
      </c>
      <c r="C3419">
        <v>-0.81427586135064955</v>
      </c>
      <c r="D3419">
        <v>-0.96007661369923958</v>
      </c>
      <c r="E3419">
        <v>-0.89312711793112287</v>
      </c>
      <c r="F3419">
        <v>0.44993733483200116</v>
      </c>
      <c r="G3419">
        <v>1</v>
      </c>
      <c r="H3419">
        <v>1</v>
      </c>
      <c r="I3419">
        <v>1</v>
      </c>
      <c r="J3419">
        <v>4</v>
      </c>
    </row>
    <row r="3420" spans="1:10" x14ac:dyDescent="0.25">
      <c r="A3420" t="s">
        <v>7447</v>
      </c>
      <c r="B3420">
        <v>1053</v>
      </c>
      <c r="C3420">
        <v>-0.81005743415061393</v>
      </c>
      <c r="D3420">
        <v>0.36479821830784498</v>
      </c>
      <c r="E3420">
        <v>-0.3769600249407295</v>
      </c>
      <c r="F3420">
        <v>-7.9257308551671207E-2</v>
      </c>
      <c r="G3420">
        <v>1</v>
      </c>
      <c r="H3420">
        <v>4</v>
      </c>
      <c r="I3420">
        <v>2</v>
      </c>
      <c r="J3420">
        <v>3</v>
      </c>
    </row>
    <row r="3421" spans="1:10" x14ac:dyDescent="0.25">
      <c r="A3421" t="s">
        <v>7448</v>
      </c>
      <c r="B3421">
        <v>542</v>
      </c>
      <c r="C3421">
        <v>-1.0465097357910169</v>
      </c>
      <c r="D3421">
        <v>-1.0364148234786725</v>
      </c>
      <c r="E3421">
        <v>-9.7790099515976114E-3</v>
      </c>
      <c r="F3421">
        <v>-0.20316277461880072</v>
      </c>
      <c r="G3421">
        <v>1</v>
      </c>
      <c r="H3421">
        <v>1</v>
      </c>
      <c r="I3421">
        <v>3</v>
      </c>
      <c r="J3421">
        <v>3</v>
      </c>
    </row>
    <row r="3422" spans="1:10" x14ac:dyDescent="0.25">
      <c r="A3422" t="s">
        <v>7449</v>
      </c>
      <c r="B3422">
        <v>304</v>
      </c>
      <c r="C3422">
        <v>-0.33732673029589</v>
      </c>
      <c r="D3422">
        <v>0.44567976303273482</v>
      </c>
      <c r="E3422">
        <v>-1.2485238525991673</v>
      </c>
      <c r="F3422">
        <v>0.52116565598664355</v>
      </c>
      <c r="G3422">
        <v>3</v>
      </c>
      <c r="H3422">
        <v>4</v>
      </c>
      <c r="I3422">
        <v>1</v>
      </c>
      <c r="J3422">
        <v>4</v>
      </c>
    </row>
    <row r="3423" spans="1:10" x14ac:dyDescent="0.25">
      <c r="A3423" t="s">
        <v>7450</v>
      </c>
      <c r="B3423">
        <v>352</v>
      </c>
      <c r="C3423">
        <v>-0.76177444598953159</v>
      </c>
      <c r="D3423">
        <v>-0.51327229683437947</v>
      </c>
      <c r="E3423">
        <v>-0.78029062034046781</v>
      </c>
      <c r="F3423">
        <v>-0.13456439953850685</v>
      </c>
      <c r="G3423">
        <v>2</v>
      </c>
      <c r="H3423">
        <v>2</v>
      </c>
      <c r="I3423">
        <v>1</v>
      </c>
      <c r="J3423">
        <v>3</v>
      </c>
    </row>
    <row r="3424" spans="1:10" x14ac:dyDescent="0.25">
      <c r="A3424" t="s">
        <v>7451</v>
      </c>
      <c r="B3424">
        <v>1046</v>
      </c>
      <c r="C3424">
        <v>-1.1941168803551307</v>
      </c>
      <c r="D3424">
        <v>-0.16734135619185647</v>
      </c>
      <c r="E3424">
        <v>-0.75179143902897927</v>
      </c>
      <c r="F3424">
        <v>1.2055222407136357</v>
      </c>
      <c r="G3424">
        <v>1</v>
      </c>
      <c r="H3424">
        <v>3</v>
      </c>
      <c r="I3424">
        <v>1</v>
      </c>
      <c r="J3424">
        <v>5</v>
      </c>
    </row>
    <row r="3425" spans="1:10" x14ac:dyDescent="0.25">
      <c r="A3425" t="s">
        <v>7452</v>
      </c>
      <c r="B3425">
        <v>618</v>
      </c>
      <c r="C3425">
        <v>-0.7371195384481054</v>
      </c>
      <c r="D3425">
        <v>-0.18112140703955973</v>
      </c>
      <c r="E3425">
        <v>-0.66074912430951049</v>
      </c>
      <c r="F3425">
        <v>0.44961548913955185</v>
      </c>
      <c r="G3425">
        <v>2</v>
      </c>
      <c r="H3425">
        <v>3</v>
      </c>
      <c r="I3425">
        <v>2</v>
      </c>
      <c r="J3425">
        <v>4</v>
      </c>
    </row>
    <row r="3426" spans="1:10" x14ac:dyDescent="0.25">
      <c r="A3426" t="s">
        <v>7453</v>
      </c>
      <c r="B3426">
        <v>1049</v>
      </c>
      <c r="C3426">
        <v>-0.68829609184506735</v>
      </c>
      <c r="D3426">
        <v>-6.8574738298203042E-2</v>
      </c>
      <c r="E3426">
        <v>-0.63602695213815041</v>
      </c>
      <c r="F3426">
        <v>1.0279172614247181</v>
      </c>
      <c r="G3426">
        <v>2</v>
      </c>
      <c r="H3426">
        <v>3</v>
      </c>
      <c r="I3426">
        <v>2</v>
      </c>
      <c r="J3426">
        <v>5</v>
      </c>
    </row>
    <row r="3427" spans="1:10" x14ac:dyDescent="0.25">
      <c r="A3427" t="s">
        <v>7454</v>
      </c>
      <c r="B3427">
        <v>507</v>
      </c>
      <c r="C3427">
        <v>-0.68616212749028382</v>
      </c>
      <c r="D3427">
        <v>-0.30910126035203694</v>
      </c>
      <c r="E3427">
        <v>-0.29481823869926516</v>
      </c>
      <c r="F3427">
        <v>0.68697113525974063</v>
      </c>
      <c r="G3427">
        <v>2</v>
      </c>
      <c r="H3427">
        <v>3</v>
      </c>
      <c r="I3427">
        <v>3</v>
      </c>
      <c r="J3427">
        <v>4</v>
      </c>
    </row>
    <row r="3428" spans="1:10" x14ac:dyDescent="0.25">
      <c r="A3428" t="s">
        <v>7455</v>
      </c>
      <c r="B3428">
        <v>442</v>
      </c>
      <c r="C3428">
        <v>0.29210183443501581</v>
      </c>
      <c r="D3428">
        <v>0.47150096296100802</v>
      </c>
      <c r="E3428">
        <v>-0.18408020555457469</v>
      </c>
      <c r="F3428">
        <v>-0.15057725138068434</v>
      </c>
      <c r="G3428">
        <v>4</v>
      </c>
      <c r="H3428">
        <v>4</v>
      </c>
      <c r="I3428">
        <v>3</v>
      </c>
      <c r="J3428">
        <v>3</v>
      </c>
    </row>
    <row r="3429" spans="1:10" x14ac:dyDescent="0.25">
      <c r="A3429" t="s">
        <v>7456</v>
      </c>
      <c r="B3429">
        <v>822</v>
      </c>
      <c r="C3429">
        <v>-0.56850385059539676</v>
      </c>
      <c r="D3429">
        <v>-0.10307439715431362</v>
      </c>
      <c r="E3429">
        <v>-0.82134626273763933</v>
      </c>
      <c r="F3429">
        <v>0.918971398288287</v>
      </c>
      <c r="G3429">
        <v>2</v>
      </c>
      <c r="H3429">
        <v>3</v>
      </c>
      <c r="I3429">
        <v>1</v>
      </c>
      <c r="J3429">
        <v>5</v>
      </c>
    </row>
    <row r="3430" spans="1:10" x14ac:dyDescent="0.25">
      <c r="A3430" t="s">
        <v>7457</v>
      </c>
      <c r="B3430">
        <v>417</v>
      </c>
      <c r="C3430">
        <v>-0.88999622872616102</v>
      </c>
      <c r="D3430">
        <v>0.1248890081204207</v>
      </c>
      <c r="E3430">
        <v>-0.29229460005810726</v>
      </c>
      <c r="F3430">
        <v>0.37611340557711248</v>
      </c>
      <c r="G3430">
        <v>1</v>
      </c>
      <c r="H3430">
        <v>4</v>
      </c>
      <c r="I3430">
        <v>3</v>
      </c>
      <c r="J3430">
        <v>4</v>
      </c>
    </row>
    <row r="3431" spans="1:10" x14ac:dyDescent="0.25">
      <c r="A3431" t="s">
        <v>7458</v>
      </c>
      <c r="B3431">
        <v>423</v>
      </c>
      <c r="C3431">
        <v>8.050893228197617E-2</v>
      </c>
      <c r="D3431">
        <v>0.3935755971728529</v>
      </c>
      <c r="E3431">
        <v>-1.1343142393809205</v>
      </c>
      <c r="F3431">
        <v>-0.10806793185952814</v>
      </c>
      <c r="G3431">
        <v>4</v>
      </c>
      <c r="H3431">
        <v>4</v>
      </c>
      <c r="I3431">
        <v>1</v>
      </c>
      <c r="J3431">
        <v>3</v>
      </c>
    </row>
    <row r="3432" spans="1:10" x14ac:dyDescent="0.25">
      <c r="A3432" t="s">
        <v>7459</v>
      </c>
      <c r="B3432">
        <v>425</v>
      </c>
      <c r="C3432">
        <v>0.34278332222153229</v>
      </c>
      <c r="D3432">
        <v>-0.33000170349612101</v>
      </c>
      <c r="E3432">
        <v>0.12163023833244896</v>
      </c>
      <c r="F3432">
        <v>-0.16933571511636275</v>
      </c>
      <c r="G3432">
        <v>4</v>
      </c>
      <c r="H3432">
        <v>3</v>
      </c>
      <c r="I3432">
        <v>4</v>
      </c>
      <c r="J3432">
        <v>3</v>
      </c>
    </row>
    <row r="3433" spans="1:10" x14ac:dyDescent="0.25">
      <c r="A3433" t="s">
        <v>7460</v>
      </c>
      <c r="B3433">
        <v>871</v>
      </c>
      <c r="C3433">
        <v>-0.66673557089014723</v>
      </c>
      <c r="D3433">
        <v>0.17348423794920381</v>
      </c>
      <c r="E3433">
        <v>-0.27943101201632942</v>
      </c>
      <c r="F3433">
        <v>0.80787616138981166</v>
      </c>
      <c r="G3433">
        <v>2</v>
      </c>
      <c r="H3433">
        <v>4</v>
      </c>
      <c r="I3433">
        <v>3</v>
      </c>
      <c r="J3433">
        <v>4</v>
      </c>
    </row>
    <row r="3434" spans="1:10" x14ac:dyDescent="0.25">
      <c r="A3434" t="s">
        <v>7461</v>
      </c>
      <c r="B3434">
        <v>990</v>
      </c>
      <c r="C3434">
        <v>-0.79678815571722938</v>
      </c>
      <c r="D3434">
        <v>-6.318018389118335E-2</v>
      </c>
      <c r="E3434">
        <v>-0.46830704061342193</v>
      </c>
      <c r="F3434">
        <v>1.0210282117488418</v>
      </c>
      <c r="G3434">
        <v>2</v>
      </c>
      <c r="H3434">
        <v>3</v>
      </c>
      <c r="I3434">
        <v>2</v>
      </c>
      <c r="J3434">
        <v>5</v>
      </c>
    </row>
    <row r="3435" spans="1:10" x14ac:dyDescent="0.25">
      <c r="A3435" t="s">
        <v>7462</v>
      </c>
      <c r="B3435">
        <v>257</v>
      </c>
      <c r="C3435">
        <v>-0.78439158384372953</v>
      </c>
      <c r="D3435">
        <v>0.70977056816794959</v>
      </c>
      <c r="E3435">
        <v>-0.59137225112518477</v>
      </c>
      <c r="F3435">
        <v>0.17504190560524996</v>
      </c>
      <c r="G3435">
        <v>2</v>
      </c>
      <c r="H3435">
        <v>5</v>
      </c>
      <c r="I3435">
        <v>2</v>
      </c>
      <c r="J3435">
        <v>4</v>
      </c>
    </row>
    <row r="3436" spans="1:10" x14ac:dyDescent="0.25">
      <c r="A3436" t="s">
        <v>7463</v>
      </c>
      <c r="B3436">
        <v>1227</v>
      </c>
      <c r="C3436">
        <v>3.9273713859276499E-2</v>
      </c>
      <c r="D3436">
        <v>0.62081454184873253</v>
      </c>
      <c r="E3436">
        <v>-0.8689387555407968</v>
      </c>
      <c r="F3436">
        <v>1.8282231173404597</v>
      </c>
      <c r="G3436">
        <v>4</v>
      </c>
      <c r="H3436">
        <v>4</v>
      </c>
      <c r="I3436">
        <v>1</v>
      </c>
      <c r="J3436">
        <v>5</v>
      </c>
    </row>
    <row r="3437" spans="1:10" x14ac:dyDescent="0.25">
      <c r="A3437" t="s">
        <v>7464</v>
      </c>
      <c r="B3437">
        <v>491</v>
      </c>
      <c r="C3437">
        <v>-0.54439962096849914</v>
      </c>
      <c r="D3437">
        <v>0.32653271232648412</v>
      </c>
      <c r="E3437">
        <v>-0.53883294008749671</v>
      </c>
      <c r="F3437">
        <v>0.68173367207119462</v>
      </c>
      <c r="G3437">
        <v>2</v>
      </c>
      <c r="H3437">
        <v>4</v>
      </c>
      <c r="I3437">
        <v>2</v>
      </c>
      <c r="J3437">
        <v>4</v>
      </c>
    </row>
    <row r="3438" spans="1:10" x14ac:dyDescent="0.25">
      <c r="A3438" t="s">
        <v>7465</v>
      </c>
      <c r="B3438">
        <v>356</v>
      </c>
      <c r="C3438">
        <v>-0.90519825409788834</v>
      </c>
      <c r="D3438">
        <v>0.4865973685532351</v>
      </c>
      <c r="E3438">
        <v>9.6857196548917029E-2</v>
      </c>
      <c r="F3438">
        <v>1.4375643837859173</v>
      </c>
      <c r="G3438">
        <v>1</v>
      </c>
      <c r="H3438">
        <v>4</v>
      </c>
      <c r="I3438">
        <v>4</v>
      </c>
      <c r="J3438">
        <v>5</v>
      </c>
    </row>
    <row r="3439" spans="1:10" x14ac:dyDescent="0.25">
      <c r="A3439" t="s">
        <v>7466</v>
      </c>
      <c r="B3439">
        <v>460</v>
      </c>
      <c r="C3439">
        <v>-1.0268842134007548</v>
      </c>
      <c r="D3439">
        <v>-0.3090510588509533</v>
      </c>
      <c r="E3439">
        <v>-0.42243253256688418</v>
      </c>
      <c r="F3439">
        <v>1.1595395085361391</v>
      </c>
      <c r="G3439">
        <v>1</v>
      </c>
      <c r="H3439">
        <v>3</v>
      </c>
      <c r="I3439">
        <v>2</v>
      </c>
      <c r="J3439">
        <v>5</v>
      </c>
    </row>
    <row r="3440" spans="1:10" x14ac:dyDescent="0.25">
      <c r="A3440" t="s">
        <v>7467</v>
      </c>
      <c r="B3440">
        <v>1002</v>
      </c>
      <c r="C3440">
        <v>-0.83717536956015981</v>
      </c>
      <c r="D3440">
        <v>0.16865910929367883</v>
      </c>
      <c r="E3440">
        <v>0.72889732632871373</v>
      </c>
      <c r="F3440">
        <v>0.94327006022827053</v>
      </c>
      <c r="G3440">
        <v>1</v>
      </c>
      <c r="H3440">
        <v>4</v>
      </c>
      <c r="I3440">
        <v>5</v>
      </c>
      <c r="J3440">
        <v>5</v>
      </c>
    </row>
    <row r="3441" spans="1:10" x14ac:dyDescent="0.25">
      <c r="A3441" t="s">
        <v>7468</v>
      </c>
      <c r="B3441">
        <v>582</v>
      </c>
      <c r="C3441">
        <v>-1.1960222384391783</v>
      </c>
      <c r="D3441">
        <v>-9.4140656081565327E-2</v>
      </c>
      <c r="E3441">
        <v>-0.45319032558704164</v>
      </c>
      <c r="F3441">
        <v>1.1220105773567826</v>
      </c>
      <c r="G3441">
        <v>1</v>
      </c>
      <c r="H3441">
        <v>3</v>
      </c>
      <c r="I3441">
        <v>2</v>
      </c>
      <c r="J3441">
        <v>5</v>
      </c>
    </row>
    <row r="3442" spans="1:10" x14ac:dyDescent="0.25">
      <c r="A3442" t="s">
        <v>7469</v>
      </c>
      <c r="B3442">
        <v>375</v>
      </c>
      <c r="C3442">
        <v>-0.91015635734139999</v>
      </c>
      <c r="D3442">
        <v>-0.32045863661529778</v>
      </c>
      <c r="E3442">
        <v>-0.39844406488615203</v>
      </c>
      <c r="F3442">
        <v>0.79114305778050631</v>
      </c>
      <c r="G3442">
        <v>1</v>
      </c>
      <c r="H3442">
        <v>3</v>
      </c>
      <c r="I3442">
        <v>2</v>
      </c>
      <c r="J3442">
        <v>4</v>
      </c>
    </row>
    <row r="3443" spans="1:10" x14ac:dyDescent="0.25">
      <c r="A3443" t="s">
        <v>7470</v>
      </c>
      <c r="B3443">
        <v>1122</v>
      </c>
      <c r="C3443">
        <v>-0.56191662956169719</v>
      </c>
      <c r="D3443">
        <v>1.4551628335880529</v>
      </c>
      <c r="E3443">
        <v>-1.0883643808538082</v>
      </c>
      <c r="F3443">
        <v>0.98377130317343719</v>
      </c>
      <c r="G3443">
        <v>2</v>
      </c>
      <c r="H3443">
        <v>5</v>
      </c>
      <c r="I3443">
        <v>1</v>
      </c>
      <c r="J3443">
        <v>5</v>
      </c>
    </row>
    <row r="3444" spans="1:10" x14ac:dyDescent="0.25">
      <c r="A3444" t="s">
        <v>7471</v>
      </c>
      <c r="B3444">
        <v>630</v>
      </c>
      <c r="C3444">
        <v>-0.92043866805915142</v>
      </c>
      <c r="D3444">
        <v>-0.901521551946035</v>
      </c>
      <c r="E3444">
        <v>-0.31989017965920497</v>
      </c>
      <c r="F3444">
        <v>1.2031325832746764</v>
      </c>
      <c r="G3444">
        <v>1</v>
      </c>
      <c r="H3444">
        <v>1</v>
      </c>
      <c r="I3444">
        <v>2</v>
      </c>
      <c r="J3444">
        <v>5</v>
      </c>
    </row>
    <row r="3445" spans="1:10" x14ac:dyDescent="0.25">
      <c r="A3445" t="s">
        <v>7472</v>
      </c>
      <c r="B3445">
        <v>609</v>
      </c>
      <c r="C3445">
        <v>-1.2624748125493044</v>
      </c>
      <c r="D3445">
        <v>-0.44816983700318902</v>
      </c>
      <c r="E3445">
        <v>-0.32809204240542544</v>
      </c>
      <c r="F3445">
        <v>0.8812721615272503</v>
      </c>
      <c r="G3445">
        <v>1</v>
      </c>
      <c r="H3445">
        <v>2</v>
      </c>
      <c r="I3445">
        <v>2</v>
      </c>
      <c r="J3445">
        <v>4</v>
      </c>
    </row>
    <row r="3446" spans="1:10" x14ac:dyDescent="0.25">
      <c r="A3446" t="s">
        <v>7473</v>
      </c>
      <c r="B3446">
        <v>692</v>
      </c>
      <c r="C3446">
        <v>-1.0713779664216245</v>
      </c>
      <c r="D3446">
        <v>-0.51364767395091915</v>
      </c>
      <c r="E3446">
        <v>-0.66308942206252597</v>
      </c>
      <c r="F3446">
        <v>1.2901641941143089</v>
      </c>
      <c r="G3446">
        <v>1</v>
      </c>
      <c r="H3446">
        <v>2</v>
      </c>
      <c r="I3446">
        <v>2</v>
      </c>
      <c r="J3446">
        <v>5</v>
      </c>
    </row>
    <row r="3447" spans="1:10" x14ac:dyDescent="0.25">
      <c r="A3447" t="s">
        <v>7474</v>
      </c>
      <c r="B3447">
        <v>539</v>
      </c>
      <c r="C3447">
        <v>-1.1172841389409862</v>
      </c>
      <c r="D3447">
        <v>0.5109952275591505</v>
      </c>
      <c r="E3447">
        <v>-0.68647717313146406</v>
      </c>
      <c r="F3447">
        <v>1.7242585901898451</v>
      </c>
      <c r="G3447">
        <v>1</v>
      </c>
      <c r="H3447">
        <v>4</v>
      </c>
      <c r="I3447">
        <v>2</v>
      </c>
      <c r="J3447">
        <v>5</v>
      </c>
    </row>
    <row r="3448" spans="1:10" x14ac:dyDescent="0.25">
      <c r="A3448" t="s">
        <v>7475</v>
      </c>
      <c r="B3448">
        <v>898</v>
      </c>
      <c r="C3448">
        <v>-0.88104043394724818</v>
      </c>
      <c r="D3448">
        <v>-4.0262036211979893E-2</v>
      </c>
      <c r="E3448">
        <v>-0.56847446683918645</v>
      </c>
      <c r="F3448">
        <v>1.6746234561091349</v>
      </c>
      <c r="G3448">
        <v>1</v>
      </c>
      <c r="H3448">
        <v>3</v>
      </c>
      <c r="I3448">
        <v>2</v>
      </c>
      <c r="J3448">
        <v>5</v>
      </c>
    </row>
    <row r="3449" spans="1:10" x14ac:dyDescent="0.25">
      <c r="A3449" t="s">
        <v>7476</v>
      </c>
      <c r="B3449">
        <v>316</v>
      </c>
      <c r="C3449">
        <v>-0.7143645586963363</v>
      </c>
      <c r="D3449">
        <v>-1.0019979757908395</v>
      </c>
      <c r="E3449">
        <v>-0.35854804092829134</v>
      </c>
      <c r="F3449">
        <v>0.87886075385783902</v>
      </c>
      <c r="G3449">
        <v>2</v>
      </c>
      <c r="H3449">
        <v>1</v>
      </c>
      <c r="I3449">
        <v>2</v>
      </c>
      <c r="J3449">
        <v>4</v>
      </c>
    </row>
    <row r="3450" spans="1:10" x14ac:dyDescent="0.25">
      <c r="A3450" t="s">
        <v>7477</v>
      </c>
      <c r="B3450">
        <v>430</v>
      </c>
      <c r="C3450">
        <v>-1.3137453790762252</v>
      </c>
      <c r="D3450">
        <v>-0.1709638184030764</v>
      </c>
      <c r="E3450">
        <v>0.46163847652137224</v>
      </c>
      <c r="F3450">
        <v>0.9518874364067742</v>
      </c>
      <c r="G3450">
        <v>1</v>
      </c>
      <c r="H3450">
        <v>3</v>
      </c>
      <c r="I3450">
        <v>4</v>
      </c>
      <c r="J3450">
        <v>5</v>
      </c>
    </row>
    <row r="3451" spans="1:10" x14ac:dyDescent="0.25">
      <c r="A3451" t="s">
        <v>7478</v>
      </c>
      <c r="B3451">
        <v>549</v>
      </c>
      <c r="C3451">
        <v>-0.81934130125148152</v>
      </c>
      <c r="D3451">
        <v>-0.402798127919472</v>
      </c>
      <c r="E3451">
        <v>-5.1705325155470425E-2</v>
      </c>
      <c r="F3451">
        <v>1.2971900523700168</v>
      </c>
      <c r="G3451">
        <v>1</v>
      </c>
      <c r="H3451">
        <v>3</v>
      </c>
      <c r="I3451">
        <v>3</v>
      </c>
      <c r="J3451">
        <v>5</v>
      </c>
    </row>
    <row r="3452" spans="1:10" x14ac:dyDescent="0.25">
      <c r="A3452" t="s">
        <v>7479</v>
      </c>
      <c r="B3452">
        <v>712</v>
      </c>
      <c r="C3452">
        <v>0.14606112950422367</v>
      </c>
      <c r="D3452">
        <v>0.79888521995073825</v>
      </c>
      <c r="E3452">
        <v>0.88415604032000517</v>
      </c>
      <c r="F3452">
        <v>0.50419324709910496</v>
      </c>
      <c r="G3452">
        <v>4</v>
      </c>
      <c r="H3452">
        <v>5</v>
      </c>
      <c r="I3452">
        <v>5</v>
      </c>
      <c r="J3452">
        <v>4</v>
      </c>
    </row>
    <row r="3453" spans="1:10" x14ac:dyDescent="0.25">
      <c r="A3453" t="s">
        <v>7480</v>
      </c>
      <c r="B3453">
        <v>533</v>
      </c>
      <c r="C3453">
        <v>-1.0394367337315447</v>
      </c>
      <c r="D3453">
        <v>-0.2836636742119642</v>
      </c>
      <c r="E3453">
        <v>-0.32553236436350125</v>
      </c>
      <c r="F3453">
        <v>0.82674626636276061</v>
      </c>
      <c r="G3453">
        <v>1</v>
      </c>
      <c r="H3453">
        <v>3</v>
      </c>
      <c r="I3453">
        <v>2</v>
      </c>
      <c r="J3453">
        <v>4</v>
      </c>
    </row>
    <row r="3454" spans="1:10" x14ac:dyDescent="0.25">
      <c r="A3454" t="s">
        <v>7481</v>
      </c>
      <c r="B3454">
        <v>539</v>
      </c>
      <c r="C3454">
        <v>-0.80418036006299343</v>
      </c>
      <c r="D3454">
        <v>-0.57518594061282835</v>
      </c>
      <c r="E3454">
        <v>-0.26587849407504532</v>
      </c>
      <c r="F3454">
        <v>1.0423883871546336</v>
      </c>
      <c r="G3454">
        <v>2</v>
      </c>
      <c r="H3454">
        <v>2</v>
      </c>
      <c r="I3454">
        <v>3</v>
      </c>
      <c r="J3454">
        <v>5</v>
      </c>
    </row>
    <row r="3455" spans="1:10" x14ac:dyDescent="0.25">
      <c r="A3455" t="s">
        <v>7482</v>
      </c>
      <c r="B3455">
        <v>536</v>
      </c>
      <c r="C3455">
        <v>-0.79192017653280133</v>
      </c>
      <c r="D3455">
        <v>-0.65819614519621927</v>
      </c>
      <c r="E3455">
        <v>-7.3866011529001713E-2</v>
      </c>
      <c r="F3455">
        <v>0.1352919512964168</v>
      </c>
      <c r="G3455">
        <v>2</v>
      </c>
      <c r="H3455">
        <v>2</v>
      </c>
      <c r="I3455">
        <v>3</v>
      </c>
      <c r="J3455">
        <v>4</v>
      </c>
    </row>
    <row r="3456" spans="1:10" x14ac:dyDescent="0.25">
      <c r="A3456" t="s">
        <v>7483</v>
      </c>
      <c r="B3456">
        <v>639</v>
      </c>
      <c r="C3456">
        <v>-1.1479540550490197</v>
      </c>
      <c r="D3456">
        <v>-7.0418150880501518E-2</v>
      </c>
      <c r="E3456">
        <v>-0.53017755176437509</v>
      </c>
      <c r="F3456">
        <v>0.68371653137691157</v>
      </c>
      <c r="G3456">
        <v>1</v>
      </c>
      <c r="H3456">
        <v>3</v>
      </c>
      <c r="I3456">
        <v>2</v>
      </c>
      <c r="J3456">
        <v>4</v>
      </c>
    </row>
    <row r="3457" spans="1:10" x14ac:dyDescent="0.25">
      <c r="A3457" t="s">
        <v>7484</v>
      </c>
      <c r="B3457">
        <v>612</v>
      </c>
      <c r="C3457">
        <v>-0.63617149512388171</v>
      </c>
      <c r="D3457">
        <v>0.56455505896148805</v>
      </c>
      <c r="E3457">
        <v>-0.1752988153415081</v>
      </c>
      <c r="F3457">
        <v>0.57377397925070173</v>
      </c>
      <c r="G3457">
        <v>2</v>
      </c>
      <c r="H3457">
        <v>4</v>
      </c>
      <c r="I3457">
        <v>3</v>
      </c>
      <c r="J3457">
        <v>4</v>
      </c>
    </row>
    <row r="3458" spans="1:10" x14ac:dyDescent="0.25">
      <c r="A3458" t="s">
        <v>7485</v>
      </c>
      <c r="B3458">
        <v>436</v>
      </c>
      <c r="C3458">
        <v>-0.42719543816347072</v>
      </c>
      <c r="D3458">
        <v>-0.54731867408209978</v>
      </c>
      <c r="E3458">
        <v>-0.71576454936016676</v>
      </c>
      <c r="F3458">
        <v>1.3025896551284444</v>
      </c>
      <c r="G3458">
        <v>3</v>
      </c>
      <c r="H3458">
        <v>2</v>
      </c>
      <c r="I3458">
        <v>2</v>
      </c>
      <c r="J3458">
        <v>5</v>
      </c>
    </row>
    <row r="3459" spans="1:10" x14ac:dyDescent="0.25">
      <c r="A3459" t="s">
        <v>7486</v>
      </c>
      <c r="B3459">
        <v>546</v>
      </c>
      <c r="C3459">
        <v>-0.79595355637819876</v>
      </c>
      <c r="D3459">
        <v>6.8329133009787379E-3</v>
      </c>
      <c r="E3459">
        <v>-0.91374495563565383</v>
      </c>
      <c r="F3459">
        <v>1.3470917155148991</v>
      </c>
      <c r="G3459">
        <v>2</v>
      </c>
      <c r="H3459">
        <v>3</v>
      </c>
      <c r="I3459">
        <v>1</v>
      </c>
      <c r="J3459">
        <v>5</v>
      </c>
    </row>
    <row r="3460" spans="1:10" x14ac:dyDescent="0.25">
      <c r="A3460" t="s">
        <v>7487</v>
      </c>
      <c r="B3460">
        <v>242</v>
      </c>
      <c r="C3460">
        <v>-0.35163005109210788</v>
      </c>
      <c r="D3460">
        <v>-0.42095972040427121</v>
      </c>
      <c r="E3460">
        <v>-0.40467782345957182</v>
      </c>
      <c r="F3460">
        <v>0.57160272222599839</v>
      </c>
      <c r="G3460">
        <v>3</v>
      </c>
      <c r="H3460">
        <v>2</v>
      </c>
      <c r="I3460">
        <v>2</v>
      </c>
      <c r="J3460">
        <v>4</v>
      </c>
    </row>
    <row r="3461" spans="1:10" x14ac:dyDescent="0.25">
      <c r="A3461" t="s">
        <v>7488</v>
      </c>
      <c r="B3461">
        <v>395</v>
      </c>
      <c r="C3461">
        <v>-0.92244974193004547</v>
      </c>
      <c r="D3461">
        <v>-0.15794632405046513</v>
      </c>
      <c r="E3461">
        <v>1.1572833521478705</v>
      </c>
      <c r="F3461">
        <v>-0.11011757436893721</v>
      </c>
      <c r="G3461">
        <v>1</v>
      </c>
      <c r="H3461">
        <v>3</v>
      </c>
      <c r="I3461">
        <v>5</v>
      </c>
      <c r="J3461">
        <v>3</v>
      </c>
    </row>
    <row r="3462" spans="1:10" x14ac:dyDescent="0.25">
      <c r="A3462" t="s">
        <v>7489</v>
      </c>
      <c r="B3462">
        <v>428</v>
      </c>
      <c r="C3462">
        <v>-0.41031061959866955</v>
      </c>
      <c r="D3462">
        <v>-1.1341131025864231</v>
      </c>
      <c r="E3462">
        <v>-0.14283502608514362</v>
      </c>
      <c r="F3462">
        <v>0.16737388747289964</v>
      </c>
      <c r="G3462">
        <v>3</v>
      </c>
      <c r="H3462">
        <v>1</v>
      </c>
      <c r="I3462">
        <v>3</v>
      </c>
      <c r="J3462">
        <v>4</v>
      </c>
    </row>
    <row r="3463" spans="1:10" x14ac:dyDescent="0.25">
      <c r="A3463" t="s">
        <v>7490</v>
      </c>
      <c r="B3463">
        <v>690</v>
      </c>
      <c r="C3463">
        <v>0.421328250425971</v>
      </c>
      <c r="D3463">
        <v>0.39161467209488443</v>
      </c>
      <c r="E3463">
        <v>-0.68410521348688413</v>
      </c>
      <c r="F3463">
        <v>-0.44874548347950982</v>
      </c>
      <c r="G3463">
        <v>4</v>
      </c>
      <c r="H3463">
        <v>4</v>
      </c>
      <c r="I3463">
        <v>2</v>
      </c>
      <c r="J3463">
        <v>3</v>
      </c>
    </row>
    <row r="3464" spans="1:10" x14ac:dyDescent="0.25">
      <c r="A3464" t="s">
        <v>7491</v>
      </c>
      <c r="B3464">
        <v>481</v>
      </c>
      <c r="C3464">
        <v>1.1144065973124653</v>
      </c>
      <c r="D3464">
        <v>6.608098715131111E-2</v>
      </c>
      <c r="E3464">
        <v>1.0168829140606559</v>
      </c>
      <c r="F3464">
        <v>0.62966281362739718</v>
      </c>
      <c r="G3464">
        <v>5</v>
      </c>
      <c r="H3464">
        <v>4</v>
      </c>
      <c r="I3464">
        <v>5</v>
      </c>
      <c r="J3464">
        <v>4</v>
      </c>
    </row>
    <row r="3465" spans="1:10" x14ac:dyDescent="0.25">
      <c r="A3465" t="s">
        <v>7492</v>
      </c>
      <c r="B3465">
        <v>530</v>
      </c>
      <c r="C3465">
        <v>1.1625309067705258</v>
      </c>
      <c r="D3465">
        <v>1.9490731794381426</v>
      </c>
      <c r="E3465">
        <v>-0.47378427036446896</v>
      </c>
      <c r="F3465">
        <v>0.32930896165258916</v>
      </c>
      <c r="G3465">
        <v>5</v>
      </c>
      <c r="H3465">
        <v>5</v>
      </c>
      <c r="I3465">
        <v>2</v>
      </c>
      <c r="J3465">
        <v>4</v>
      </c>
    </row>
    <row r="3466" spans="1:10" x14ac:dyDescent="0.25">
      <c r="A3466" t="s">
        <v>7493</v>
      </c>
      <c r="B3466">
        <v>299</v>
      </c>
      <c r="C3466">
        <v>-1.4645722390824347</v>
      </c>
      <c r="D3466">
        <v>-0.38747355411272316</v>
      </c>
      <c r="E3466">
        <v>-0.83819365887924402</v>
      </c>
      <c r="F3466">
        <v>1.131058480684233</v>
      </c>
      <c r="G3466">
        <v>1</v>
      </c>
      <c r="H3466">
        <v>3</v>
      </c>
      <c r="I3466">
        <v>1</v>
      </c>
      <c r="J3466">
        <v>5</v>
      </c>
    </row>
    <row r="3467" spans="1:10" x14ac:dyDescent="0.25">
      <c r="A3467" t="s">
        <v>7494</v>
      </c>
      <c r="B3467">
        <v>648</v>
      </c>
      <c r="C3467">
        <v>-1.0493091384120268</v>
      </c>
      <c r="D3467">
        <v>-0.20207104727694764</v>
      </c>
      <c r="E3467">
        <v>-0.42096000872062184</v>
      </c>
      <c r="F3467">
        <v>1.1050544593523712</v>
      </c>
      <c r="G3467">
        <v>1</v>
      </c>
      <c r="H3467">
        <v>3</v>
      </c>
      <c r="I3467">
        <v>2</v>
      </c>
      <c r="J3467">
        <v>5</v>
      </c>
    </row>
    <row r="3468" spans="1:10" x14ac:dyDescent="0.25">
      <c r="A3468" t="s">
        <v>7495</v>
      </c>
      <c r="B3468">
        <v>574</v>
      </c>
      <c r="C3468">
        <v>-1.1868471507953178</v>
      </c>
      <c r="D3468">
        <v>0.93214410931338543</v>
      </c>
      <c r="E3468">
        <v>-0.27714330980082935</v>
      </c>
      <c r="F3468">
        <v>1.4113853777714569</v>
      </c>
      <c r="G3468">
        <v>1</v>
      </c>
      <c r="H3468">
        <v>5</v>
      </c>
      <c r="I3468">
        <v>3</v>
      </c>
      <c r="J3468">
        <v>5</v>
      </c>
    </row>
    <row r="3469" spans="1:10" x14ac:dyDescent="0.25">
      <c r="A3469" t="s">
        <v>7496</v>
      </c>
      <c r="B3469">
        <v>420</v>
      </c>
      <c r="C3469">
        <v>-0.63431526401180149</v>
      </c>
      <c r="D3469">
        <v>-0.411856240583935</v>
      </c>
      <c r="E3469">
        <v>-0.59829975685187964</v>
      </c>
      <c r="F3469">
        <v>1.187510432520291</v>
      </c>
      <c r="G3469">
        <v>2</v>
      </c>
      <c r="H3469">
        <v>3</v>
      </c>
      <c r="I3469">
        <v>2</v>
      </c>
      <c r="J3469">
        <v>5</v>
      </c>
    </row>
    <row r="3470" spans="1:10" x14ac:dyDescent="0.25">
      <c r="A3470" t="s">
        <v>7497</v>
      </c>
      <c r="B3470">
        <v>321</v>
      </c>
      <c r="C3470">
        <v>-1.370364171402497</v>
      </c>
      <c r="D3470">
        <v>1.0456012642367414</v>
      </c>
      <c r="E3470">
        <v>5.3858060869811902E-2</v>
      </c>
      <c r="F3470">
        <v>1.5848001191662804</v>
      </c>
      <c r="G3470">
        <v>1</v>
      </c>
      <c r="H3470">
        <v>5</v>
      </c>
      <c r="I3470">
        <v>3</v>
      </c>
      <c r="J3470">
        <v>5</v>
      </c>
    </row>
    <row r="3471" spans="1:10" x14ac:dyDescent="0.25">
      <c r="A3471" t="s">
        <v>7498</v>
      </c>
      <c r="B3471">
        <v>302</v>
      </c>
      <c r="C3471">
        <v>-1.0642773957864986</v>
      </c>
      <c r="D3471">
        <v>0.49452762393761801</v>
      </c>
      <c r="E3471">
        <v>-0.58175657223066612</v>
      </c>
      <c r="F3471">
        <v>1.9803522670969453</v>
      </c>
      <c r="G3471">
        <v>1</v>
      </c>
      <c r="H3471">
        <v>4</v>
      </c>
      <c r="I3471">
        <v>2</v>
      </c>
      <c r="J3471">
        <v>5</v>
      </c>
    </row>
    <row r="3472" spans="1:10" x14ac:dyDescent="0.25">
      <c r="A3472" t="s">
        <v>7499</v>
      </c>
      <c r="B3472">
        <v>706</v>
      </c>
      <c r="C3472">
        <v>-0.88872569767454457</v>
      </c>
      <c r="D3472">
        <v>0.17000128954663146</v>
      </c>
      <c r="E3472">
        <v>-0.62246339193523192</v>
      </c>
      <c r="F3472">
        <v>1.1612476104844318</v>
      </c>
      <c r="G3472">
        <v>1</v>
      </c>
      <c r="H3472">
        <v>4</v>
      </c>
      <c r="I3472">
        <v>2</v>
      </c>
      <c r="J3472">
        <v>5</v>
      </c>
    </row>
    <row r="3473" spans="1:10" x14ac:dyDescent="0.25">
      <c r="A3473" t="s">
        <v>7500</v>
      </c>
      <c r="B3473">
        <v>744</v>
      </c>
      <c r="C3473">
        <v>-1.0315106725025436</v>
      </c>
      <c r="D3473">
        <v>0.2941829247958363</v>
      </c>
      <c r="E3473">
        <v>-0.67755726625384938</v>
      </c>
      <c r="F3473">
        <v>1.1771508250975562</v>
      </c>
      <c r="G3473">
        <v>1</v>
      </c>
      <c r="H3473">
        <v>4</v>
      </c>
      <c r="I3473">
        <v>2</v>
      </c>
      <c r="J3473">
        <v>5</v>
      </c>
    </row>
    <row r="3474" spans="1:10" x14ac:dyDescent="0.25">
      <c r="A3474" t="s">
        <v>7501</v>
      </c>
      <c r="B3474">
        <v>489</v>
      </c>
      <c r="C3474">
        <v>-0.80898230374475677</v>
      </c>
      <c r="D3474">
        <v>-2.5344475992736183E-2</v>
      </c>
      <c r="E3474">
        <v>-0.25106492924043083</v>
      </c>
      <c r="F3474">
        <v>1.417152625249285</v>
      </c>
      <c r="G3474">
        <v>1</v>
      </c>
      <c r="H3474">
        <v>3</v>
      </c>
      <c r="I3474">
        <v>3</v>
      </c>
      <c r="J3474">
        <v>5</v>
      </c>
    </row>
    <row r="3475" spans="1:10" x14ac:dyDescent="0.25">
      <c r="A3475" t="s">
        <v>7502</v>
      </c>
      <c r="B3475">
        <v>606</v>
      </c>
      <c r="C3475">
        <v>-0.89187689890920385</v>
      </c>
      <c r="D3475">
        <v>-0.37303089710722881</v>
      </c>
      <c r="E3475">
        <v>-0.28036882563526422</v>
      </c>
      <c r="F3475">
        <v>0.99527916316601139</v>
      </c>
      <c r="G3475">
        <v>1</v>
      </c>
      <c r="H3475">
        <v>3</v>
      </c>
      <c r="I3475">
        <v>3</v>
      </c>
      <c r="J3475">
        <v>5</v>
      </c>
    </row>
    <row r="3476" spans="1:10" x14ac:dyDescent="0.25">
      <c r="A3476" t="s">
        <v>7503</v>
      </c>
      <c r="B3476">
        <v>611</v>
      </c>
      <c r="C3476">
        <v>-0.1818260047559262</v>
      </c>
      <c r="D3476">
        <v>-0.20567303406443099</v>
      </c>
      <c r="E3476">
        <v>-0.92037812290910814</v>
      </c>
      <c r="F3476">
        <v>0.49191313747050069</v>
      </c>
      <c r="G3476">
        <v>3</v>
      </c>
      <c r="H3476">
        <v>3</v>
      </c>
      <c r="I3476">
        <v>1</v>
      </c>
      <c r="J3476">
        <v>4</v>
      </c>
    </row>
    <row r="3477" spans="1:10" x14ac:dyDescent="0.25">
      <c r="A3477" t="s">
        <v>7504</v>
      </c>
      <c r="B3477">
        <v>497</v>
      </c>
      <c r="C3477">
        <v>-0.19900378161851662</v>
      </c>
      <c r="D3477">
        <v>0.39483674532422713</v>
      </c>
      <c r="E3477">
        <v>-0.55658178758781074</v>
      </c>
      <c r="F3477">
        <v>1.3381911181194095</v>
      </c>
      <c r="G3477">
        <v>3</v>
      </c>
      <c r="H3477">
        <v>4</v>
      </c>
      <c r="I3477">
        <v>2</v>
      </c>
      <c r="J3477">
        <v>5</v>
      </c>
    </row>
    <row r="3478" spans="1:10" x14ac:dyDescent="0.25">
      <c r="A3478" t="s">
        <v>7505</v>
      </c>
      <c r="B3478">
        <v>436</v>
      </c>
      <c r="C3478">
        <v>-1.1763392638047712</v>
      </c>
      <c r="D3478">
        <v>-0.41813373364281758</v>
      </c>
      <c r="E3478">
        <v>-0.76944839548433974</v>
      </c>
      <c r="F3478">
        <v>0.14277148411622043</v>
      </c>
      <c r="G3478">
        <v>1</v>
      </c>
      <c r="H3478">
        <v>2</v>
      </c>
      <c r="I3478">
        <v>1</v>
      </c>
      <c r="J3478">
        <v>4</v>
      </c>
    </row>
    <row r="3479" spans="1:10" x14ac:dyDescent="0.25">
      <c r="A3479" t="s">
        <v>7506</v>
      </c>
      <c r="B3479">
        <v>906</v>
      </c>
      <c r="C3479">
        <v>-0.30202782880625173</v>
      </c>
      <c r="D3479">
        <v>0.3891838626926587</v>
      </c>
      <c r="E3479">
        <v>-0.59534404723029977</v>
      </c>
      <c r="F3479">
        <v>0.56103154988161641</v>
      </c>
      <c r="G3479">
        <v>3</v>
      </c>
      <c r="H3479">
        <v>4</v>
      </c>
      <c r="I3479">
        <v>2</v>
      </c>
      <c r="J3479">
        <v>4</v>
      </c>
    </row>
    <row r="3480" spans="1:10" x14ac:dyDescent="0.25">
      <c r="A3480" t="s">
        <v>7507</v>
      </c>
      <c r="B3480">
        <v>626</v>
      </c>
      <c r="C3480">
        <v>-0.6528527453810683</v>
      </c>
      <c r="D3480">
        <v>-9.7977810449865421E-2</v>
      </c>
      <c r="E3480">
        <v>0.2998617907711707</v>
      </c>
      <c r="F3480">
        <v>-0.25095095822038704</v>
      </c>
      <c r="G3480">
        <v>2</v>
      </c>
      <c r="H3480">
        <v>3</v>
      </c>
      <c r="I3480">
        <v>4</v>
      </c>
      <c r="J3480">
        <v>3</v>
      </c>
    </row>
    <row r="3481" spans="1:10" x14ac:dyDescent="0.25">
      <c r="A3481" t="s">
        <v>7508</v>
      </c>
      <c r="B3481">
        <v>400</v>
      </c>
      <c r="C3481">
        <v>-0.42546216782254676</v>
      </c>
      <c r="D3481">
        <v>-0.45400549863266759</v>
      </c>
      <c r="E3481">
        <v>7.4075570862322179E-2</v>
      </c>
      <c r="F3481">
        <v>0.57599669666736342</v>
      </c>
      <c r="G3481">
        <v>3</v>
      </c>
      <c r="H3481">
        <v>2</v>
      </c>
      <c r="I3481">
        <v>4</v>
      </c>
      <c r="J3481">
        <v>4</v>
      </c>
    </row>
    <row r="3482" spans="1:10" x14ac:dyDescent="0.25">
      <c r="A3482" t="s">
        <v>7509</v>
      </c>
      <c r="B3482">
        <v>547</v>
      </c>
      <c r="C3482">
        <v>-0.91392003600720173</v>
      </c>
      <c r="D3482">
        <v>-0.58222057508841896</v>
      </c>
      <c r="E3482">
        <v>-0.35557390956565449</v>
      </c>
      <c r="F3482">
        <v>0.4521211857129227</v>
      </c>
      <c r="G3482">
        <v>1</v>
      </c>
      <c r="H3482">
        <v>2</v>
      </c>
      <c r="I3482">
        <v>2</v>
      </c>
      <c r="J3482">
        <v>4</v>
      </c>
    </row>
    <row r="3483" spans="1:10" x14ac:dyDescent="0.25">
      <c r="A3483" t="s">
        <v>7510</v>
      </c>
      <c r="B3483">
        <v>885</v>
      </c>
      <c r="C3483">
        <v>-0.84367854234117334</v>
      </c>
      <c r="D3483">
        <v>-1.0109722288055323</v>
      </c>
      <c r="E3483">
        <v>-0.50026306287970912</v>
      </c>
      <c r="F3483">
        <v>0.62629883114002827</v>
      </c>
      <c r="G3483">
        <v>1</v>
      </c>
      <c r="H3483">
        <v>1</v>
      </c>
      <c r="I3483">
        <v>2</v>
      </c>
      <c r="J3483">
        <v>4</v>
      </c>
    </row>
    <row r="3484" spans="1:10" x14ac:dyDescent="0.25">
      <c r="A3484" t="s">
        <v>7511</v>
      </c>
      <c r="B3484">
        <v>532</v>
      </c>
      <c r="C3484">
        <v>-1.0141568292865677</v>
      </c>
      <c r="D3484">
        <v>-0.34190570128591619</v>
      </c>
      <c r="E3484">
        <v>0.83626660698716215</v>
      </c>
      <c r="F3484">
        <v>0.12253847204528033</v>
      </c>
      <c r="G3484">
        <v>1</v>
      </c>
      <c r="H3484">
        <v>3</v>
      </c>
      <c r="I3484">
        <v>5</v>
      </c>
      <c r="J3484">
        <v>4</v>
      </c>
    </row>
    <row r="3485" spans="1:10" x14ac:dyDescent="0.25">
      <c r="A3485" t="s">
        <v>7512</v>
      </c>
      <c r="B3485">
        <v>379</v>
      </c>
      <c r="C3485">
        <v>-1.0145498252696294</v>
      </c>
      <c r="D3485">
        <v>-0.83229613312938688</v>
      </c>
      <c r="E3485">
        <v>-0.17726384365551051</v>
      </c>
      <c r="F3485">
        <v>0.29148333341422084</v>
      </c>
      <c r="G3485">
        <v>1</v>
      </c>
      <c r="H3485">
        <v>1</v>
      </c>
      <c r="I3485">
        <v>3</v>
      </c>
      <c r="J3485">
        <v>4</v>
      </c>
    </row>
    <row r="3486" spans="1:10" x14ac:dyDescent="0.25">
      <c r="A3486" t="s">
        <v>7513</v>
      </c>
      <c r="B3486">
        <v>737</v>
      </c>
      <c r="C3486">
        <v>-0.75480273981975521</v>
      </c>
      <c r="D3486">
        <v>-1.0570708403207594</v>
      </c>
      <c r="E3486">
        <v>-0.39764995846253576</v>
      </c>
      <c r="F3486">
        <v>0.50451878773466585</v>
      </c>
      <c r="G3486">
        <v>2</v>
      </c>
      <c r="H3486">
        <v>1</v>
      </c>
      <c r="I3486">
        <v>2</v>
      </c>
      <c r="J3486">
        <v>4</v>
      </c>
    </row>
    <row r="3487" spans="1:10" x14ac:dyDescent="0.25">
      <c r="A3487" t="s">
        <v>7514</v>
      </c>
      <c r="B3487">
        <v>236</v>
      </c>
      <c r="C3487">
        <v>-0.67288403911403738</v>
      </c>
      <c r="D3487">
        <v>-1.508090035183959</v>
      </c>
      <c r="E3487">
        <v>-0.1613916495729755</v>
      </c>
      <c r="F3487">
        <v>-0.30022173952518139</v>
      </c>
      <c r="G3487">
        <v>2</v>
      </c>
      <c r="H3487">
        <v>1</v>
      </c>
      <c r="I3487">
        <v>3</v>
      </c>
      <c r="J3487">
        <v>3</v>
      </c>
    </row>
    <row r="3488" spans="1:10" x14ac:dyDescent="0.25">
      <c r="A3488" t="s">
        <v>7515</v>
      </c>
      <c r="B3488">
        <v>1055</v>
      </c>
      <c r="C3488">
        <v>-0.84394019135806508</v>
      </c>
      <c r="D3488">
        <v>-0.47634690350496162</v>
      </c>
      <c r="E3488">
        <v>-0.46307775576401178</v>
      </c>
      <c r="F3488">
        <v>0.82283210169748977</v>
      </c>
      <c r="G3488">
        <v>1</v>
      </c>
      <c r="H3488">
        <v>2</v>
      </c>
      <c r="I3488">
        <v>2</v>
      </c>
      <c r="J3488">
        <v>4</v>
      </c>
    </row>
    <row r="3489" spans="1:10" x14ac:dyDescent="0.25">
      <c r="A3489" t="s">
        <v>7516</v>
      </c>
      <c r="B3489">
        <v>615</v>
      </c>
      <c r="C3489">
        <v>-0.59192097323680282</v>
      </c>
      <c r="D3489">
        <v>-0.6202651470615147</v>
      </c>
      <c r="E3489">
        <v>-0.62319701239007275</v>
      </c>
      <c r="F3489">
        <v>0.17432920190429713</v>
      </c>
      <c r="G3489">
        <v>2</v>
      </c>
      <c r="H3489">
        <v>2</v>
      </c>
      <c r="I3489">
        <v>2</v>
      </c>
      <c r="J3489">
        <v>4</v>
      </c>
    </row>
    <row r="3490" spans="1:10" x14ac:dyDescent="0.25">
      <c r="A3490" t="s">
        <v>7517</v>
      </c>
      <c r="B3490">
        <v>472</v>
      </c>
      <c r="C3490">
        <v>-0.53786598861348289</v>
      </c>
      <c r="D3490">
        <v>-0.70056850404635673</v>
      </c>
      <c r="E3490">
        <v>0.2857158181272354</v>
      </c>
      <c r="F3490">
        <v>-0.1664282296217201</v>
      </c>
      <c r="G3490">
        <v>2</v>
      </c>
      <c r="H3490">
        <v>2</v>
      </c>
      <c r="I3490">
        <v>4</v>
      </c>
      <c r="J3490">
        <v>3</v>
      </c>
    </row>
    <row r="3491" spans="1:10" x14ac:dyDescent="0.25">
      <c r="A3491" t="s">
        <v>7518</v>
      </c>
      <c r="B3491">
        <v>559</v>
      </c>
      <c r="C3491">
        <v>-0.60913282291851933</v>
      </c>
      <c r="D3491">
        <v>-0.4578885725606619</v>
      </c>
      <c r="E3491">
        <v>-8.7339957258361023E-2</v>
      </c>
      <c r="F3491">
        <v>-0.59486951816500355</v>
      </c>
      <c r="G3491">
        <v>2</v>
      </c>
      <c r="H3491">
        <v>2</v>
      </c>
      <c r="I3491">
        <v>3</v>
      </c>
      <c r="J3491">
        <v>2</v>
      </c>
    </row>
    <row r="3492" spans="1:10" x14ac:dyDescent="0.25">
      <c r="A3492" t="s">
        <v>7519</v>
      </c>
      <c r="B3492">
        <v>602</v>
      </c>
      <c r="C3492">
        <v>-0.51655042300682719</v>
      </c>
      <c r="D3492">
        <v>0.43504980674145077</v>
      </c>
      <c r="E3492">
        <v>-0.66364375155974609</v>
      </c>
      <c r="F3492">
        <v>0.65027070363186956</v>
      </c>
      <c r="G3492">
        <v>2</v>
      </c>
      <c r="H3492">
        <v>4</v>
      </c>
      <c r="I3492">
        <v>2</v>
      </c>
      <c r="J3492">
        <v>4</v>
      </c>
    </row>
    <row r="3493" spans="1:10" x14ac:dyDescent="0.25">
      <c r="A3493" t="s">
        <v>7520</v>
      </c>
      <c r="B3493">
        <v>866</v>
      </c>
      <c r="C3493">
        <v>1.316736906345443</v>
      </c>
      <c r="D3493">
        <v>1.3256343770985448</v>
      </c>
      <c r="E3493">
        <v>-0.83954471548558218</v>
      </c>
      <c r="F3493">
        <v>2.5156886168141694</v>
      </c>
      <c r="G3493">
        <v>5</v>
      </c>
      <c r="H3493">
        <v>5</v>
      </c>
      <c r="I3493">
        <v>1</v>
      </c>
      <c r="J3493">
        <v>5</v>
      </c>
    </row>
    <row r="3494" spans="1:10" x14ac:dyDescent="0.25">
      <c r="A3494" t="s">
        <v>7521</v>
      </c>
      <c r="B3494">
        <v>1301</v>
      </c>
      <c r="C3494">
        <v>0.48336760178511773</v>
      </c>
      <c r="D3494">
        <v>-1.4864534007056493E-2</v>
      </c>
      <c r="E3494">
        <v>0.33144830030732814</v>
      </c>
      <c r="F3494">
        <v>0.82133072825843978</v>
      </c>
      <c r="G3494">
        <v>4</v>
      </c>
      <c r="H3494">
        <v>3</v>
      </c>
      <c r="I3494">
        <v>4</v>
      </c>
      <c r="J3494">
        <v>4</v>
      </c>
    </row>
    <row r="3495" spans="1:10" x14ac:dyDescent="0.25">
      <c r="A3495" t="s">
        <v>7522</v>
      </c>
      <c r="B3495">
        <v>278</v>
      </c>
      <c r="C3495">
        <v>-0.50878803300756448</v>
      </c>
      <c r="D3495">
        <v>0.1003791962671995</v>
      </c>
      <c r="E3495">
        <v>5.4995922544039566E-2</v>
      </c>
      <c r="F3495">
        <v>0.27956884516561831</v>
      </c>
      <c r="G3495">
        <v>2</v>
      </c>
      <c r="H3495">
        <v>4</v>
      </c>
      <c r="I3495">
        <v>3</v>
      </c>
      <c r="J3495">
        <v>4</v>
      </c>
    </row>
    <row r="3496" spans="1:10" x14ac:dyDescent="0.25">
      <c r="A3496" t="s">
        <v>7523</v>
      </c>
      <c r="B3496">
        <v>1109</v>
      </c>
      <c r="C3496">
        <v>6.3020118544932641E-2</v>
      </c>
      <c r="D3496">
        <v>2.5073638537503218</v>
      </c>
      <c r="E3496">
        <v>-3.4989045533825591E-2</v>
      </c>
      <c r="F3496">
        <v>0.56461134301158256</v>
      </c>
      <c r="G3496">
        <v>4</v>
      </c>
      <c r="H3496">
        <v>5</v>
      </c>
      <c r="I3496">
        <v>3</v>
      </c>
      <c r="J3496">
        <v>4</v>
      </c>
    </row>
    <row r="3497" spans="1:10" x14ac:dyDescent="0.25">
      <c r="A3497" t="s">
        <v>7524</v>
      </c>
      <c r="B3497">
        <v>778</v>
      </c>
      <c r="C3497">
        <v>-0.34051178002130489</v>
      </c>
      <c r="D3497">
        <v>0.2792841907259313</v>
      </c>
      <c r="E3497">
        <v>-0.68717690158179467</v>
      </c>
      <c r="F3497">
        <v>1.7945810781480096</v>
      </c>
      <c r="G3497">
        <v>3</v>
      </c>
      <c r="H3497">
        <v>4</v>
      </c>
      <c r="I3497">
        <v>2</v>
      </c>
      <c r="J3497">
        <v>5</v>
      </c>
    </row>
    <row r="3498" spans="1:10" x14ac:dyDescent="0.25">
      <c r="A3498" t="s">
        <v>7525</v>
      </c>
      <c r="B3498">
        <v>902</v>
      </c>
      <c r="C3498">
        <v>1.4118370713826991</v>
      </c>
      <c r="D3498">
        <v>0.25420088173815536</v>
      </c>
      <c r="E3498">
        <v>1.2179897883955897</v>
      </c>
      <c r="F3498">
        <v>0.73289479599978524</v>
      </c>
      <c r="G3498">
        <v>5</v>
      </c>
      <c r="H3498">
        <v>4</v>
      </c>
      <c r="I3498">
        <v>5</v>
      </c>
      <c r="J3498">
        <v>4</v>
      </c>
    </row>
    <row r="3499" spans="1:10" x14ac:dyDescent="0.25">
      <c r="A3499" t="s">
        <v>7526</v>
      </c>
      <c r="B3499">
        <v>574</v>
      </c>
      <c r="C3499">
        <v>-0.37633304737474954</v>
      </c>
      <c r="D3499">
        <v>-0.40824938056052118</v>
      </c>
      <c r="E3499">
        <v>-1.1584706405191425</v>
      </c>
      <c r="F3499">
        <v>1.2352177914675291</v>
      </c>
      <c r="G3499">
        <v>3</v>
      </c>
      <c r="H3499">
        <v>3</v>
      </c>
      <c r="I3499">
        <v>1</v>
      </c>
      <c r="J3499">
        <v>5</v>
      </c>
    </row>
    <row r="3500" spans="1:10" x14ac:dyDescent="0.25">
      <c r="A3500" t="s">
        <v>7527</v>
      </c>
      <c r="B3500">
        <v>306</v>
      </c>
      <c r="C3500">
        <v>-0.53644688298118748</v>
      </c>
      <c r="D3500">
        <v>-0.28963483835084536</v>
      </c>
      <c r="E3500">
        <v>-0.32079834118986356</v>
      </c>
      <c r="F3500">
        <v>1.2495790135685816</v>
      </c>
      <c r="G3500">
        <v>2</v>
      </c>
      <c r="H3500">
        <v>3</v>
      </c>
      <c r="I3500">
        <v>2</v>
      </c>
      <c r="J3500">
        <v>5</v>
      </c>
    </row>
    <row r="3501" spans="1:10" x14ac:dyDescent="0.25">
      <c r="A3501" t="s">
        <v>7528</v>
      </c>
      <c r="B3501">
        <v>889</v>
      </c>
      <c r="C3501">
        <v>-0.59756458968451465</v>
      </c>
      <c r="D3501">
        <v>0.13855961387303914</v>
      </c>
      <c r="E3501">
        <v>-0.48693849416186313</v>
      </c>
      <c r="F3501">
        <v>1.1455667043796054</v>
      </c>
      <c r="G3501">
        <v>2</v>
      </c>
      <c r="H3501">
        <v>4</v>
      </c>
      <c r="I3501">
        <v>2</v>
      </c>
      <c r="J3501">
        <v>5</v>
      </c>
    </row>
    <row r="3502" spans="1:10" x14ac:dyDescent="0.25">
      <c r="A3502" t="s">
        <v>7529</v>
      </c>
      <c r="B3502">
        <v>526</v>
      </c>
      <c r="C3502">
        <v>-0.26546740857849027</v>
      </c>
      <c r="D3502">
        <v>0.30820026388897459</v>
      </c>
      <c r="E3502">
        <v>-0.32739210439306843</v>
      </c>
      <c r="F3502">
        <v>0.1961868070872943</v>
      </c>
      <c r="G3502">
        <v>3</v>
      </c>
      <c r="H3502">
        <v>4</v>
      </c>
      <c r="I3502">
        <v>2</v>
      </c>
      <c r="J3502">
        <v>4</v>
      </c>
    </row>
    <row r="3503" spans="1:10" x14ac:dyDescent="0.25">
      <c r="A3503" t="s">
        <v>7530</v>
      </c>
      <c r="B3503">
        <v>510</v>
      </c>
      <c r="C3503">
        <v>0.23390982251123202</v>
      </c>
      <c r="D3503">
        <v>-0.24062490354787386</v>
      </c>
      <c r="E3503">
        <v>1.0890399619122171</v>
      </c>
      <c r="F3503">
        <v>-0.17653148769431931</v>
      </c>
      <c r="G3503">
        <v>4</v>
      </c>
      <c r="H3503">
        <v>3</v>
      </c>
      <c r="I3503">
        <v>5</v>
      </c>
      <c r="J3503">
        <v>3</v>
      </c>
    </row>
    <row r="3504" spans="1:10" x14ac:dyDescent="0.25">
      <c r="A3504" t="s">
        <v>7531</v>
      </c>
      <c r="B3504">
        <v>425</v>
      </c>
      <c r="C3504">
        <v>0.28491530795343156</v>
      </c>
      <c r="D3504">
        <v>0.29006275206930654</v>
      </c>
      <c r="E3504">
        <v>-0.17198645665552725</v>
      </c>
      <c r="F3504">
        <v>0.4946001539096142</v>
      </c>
      <c r="G3504">
        <v>4</v>
      </c>
      <c r="H3504">
        <v>4</v>
      </c>
      <c r="I3504">
        <v>3</v>
      </c>
      <c r="J3504">
        <v>4</v>
      </c>
    </row>
    <row r="3505" spans="1:10" x14ac:dyDescent="0.25">
      <c r="A3505" t="s">
        <v>7532</v>
      </c>
      <c r="B3505">
        <v>433</v>
      </c>
      <c r="C3505">
        <v>-6.0813761968391521E-2</v>
      </c>
      <c r="D3505">
        <v>0.3634392145698529</v>
      </c>
      <c r="E3505">
        <v>-0.35952733064313308</v>
      </c>
      <c r="F3505">
        <v>0.91773033082163691</v>
      </c>
      <c r="G3505">
        <v>3</v>
      </c>
      <c r="H3505">
        <v>4</v>
      </c>
      <c r="I3505">
        <v>2</v>
      </c>
      <c r="J3505">
        <v>5</v>
      </c>
    </row>
    <row r="3506" spans="1:10" x14ac:dyDescent="0.25">
      <c r="A3506" t="s">
        <v>7533</v>
      </c>
      <c r="B3506">
        <v>614</v>
      </c>
      <c r="C3506">
        <v>5.0526132461525083E-2</v>
      </c>
      <c r="D3506">
        <v>0.40192460055488899</v>
      </c>
      <c r="E3506">
        <v>0.22045480752199675</v>
      </c>
      <c r="F3506">
        <v>-0.36926704973149449</v>
      </c>
      <c r="G3506">
        <v>4</v>
      </c>
      <c r="H3506">
        <v>4</v>
      </c>
      <c r="I3506">
        <v>4</v>
      </c>
      <c r="J3506">
        <v>3</v>
      </c>
    </row>
    <row r="3507" spans="1:10" x14ac:dyDescent="0.25">
      <c r="A3507" t="s">
        <v>7534</v>
      </c>
      <c r="B3507">
        <v>380</v>
      </c>
      <c r="C3507">
        <v>-4.8579144711322006E-2</v>
      </c>
      <c r="D3507">
        <v>0.27942146594022033</v>
      </c>
      <c r="E3507">
        <v>-0.15576983067379219</v>
      </c>
      <c r="F3507">
        <v>9.5136623977106413E-3</v>
      </c>
      <c r="G3507">
        <v>3</v>
      </c>
      <c r="H3507">
        <v>4</v>
      </c>
      <c r="I3507">
        <v>3</v>
      </c>
      <c r="J3507">
        <v>3</v>
      </c>
    </row>
    <row r="3508" spans="1:10" x14ac:dyDescent="0.25">
      <c r="A3508" t="s">
        <v>7535</v>
      </c>
      <c r="B3508">
        <v>516</v>
      </c>
      <c r="C3508">
        <v>-0.35564995316002307</v>
      </c>
      <c r="D3508">
        <v>-0.66472553388134392</v>
      </c>
      <c r="E3508">
        <v>-0.17449257113589664</v>
      </c>
      <c r="F3508">
        <v>9.9593420011592812E-2</v>
      </c>
      <c r="G3508">
        <v>3</v>
      </c>
      <c r="H3508">
        <v>2</v>
      </c>
      <c r="I3508">
        <v>3</v>
      </c>
      <c r="J3508">
        <v>4</v>
      </c>
    </row>
    <row r="3509" spans="1:10" x14ac:dyDescent="0.25">
      <c r="A3509" t="s">
        <v>7536</v>
      </c>
      <c r="B3509">
        <v>637</v>
      </c>
      <c r="C3509">
        <v>0.598022352921046</v>
      </c>
      <c r="D3509">
        <v>-0.40286119148602251</v>
      </c>
      <c r="E3509">
        <v>-0.30563557797726149</v>
      </c>
      <c r="F3509">
        <v>0.44944780268560525</v>
      </c>
      <c r="G3509">
        <v>4</v>
      </c>
      <c r="H3509">
        <v>3</v>
      </c>
      <c r="I3509">
        <v>3</v>
      </c>
      <c r="J3509">
        <v>4</v>
      </c>
    </row>
    <row r="3510" spans="1:10" x14ac:dyDescent="0.25">
      <c r="A3510" t="s">
        <v>7537</v>
      </c>
      <c r="B3510">
        <v>503</v>
      </c>
      <c r="C3510">
        <v>-2.2953285302417234E-2</v>
      </c>
      <c r="D3510">
        <v>-0.59450980667267284</v>
      </c>
      <c r="E3510">
        <v>-0.72730956155488347</v>
      </c>
      <c r="F3510">
        <v>0.183956668029927</v>
      </c>
      <c r="G3510">
        <v>4</v>
      </c>
      <c r="H3510">
        <v>2</v>
      </c>
      <c r="I3510">
        <v>1</v>
      </c>
      <c r="J3510">
        <v>4</v>
      </c>
    </row>
    <row r="3511" spans="1:10" x14ac:dyDescent="0.25">
      <c r="A3511" t="s">
        <v>7538</v>
      </c>
      <c r="B3511">
        <v>1014</v>
      </c>
      <c r="C3511">
        <v>0.38830267180524053</v>
      </c>
      <c r="D3511">
        <v>-2.6806956977922222E-2</v>
      </c>
      <c r="E3511">
        <v>0.13041354719446524</v>
      </c>
      <c r="F3511">
        <v>0.19519845810560965</v>
      </c>
      <c r="G3511">
        <v>4</v>
      </c>
      <c r="H3511">
        <v>3</v>
      </c>
      <c r="I3511">
        <v>4</v>
      </c>
      <c r="J3511">
        <v>4</v>
      </c>
    </row>
    <row r="3512" spans="1:10" x14ac:dyDescent="0.25">
      <c r="A3512" t="s">
        <v>7539</v>
      </c>
      <c r="B3512">
        <v>1795</v>
      </c>
      <c r="C3512">
        <v>1.9670148380528216</v>
      </c>
      <c r="D3512">
        <v>-0.57420230817395312</v>
      </c>
      <c r="E3512">
        <v>-0.38232396226200693</v>
      </c>
      <c r="F3512">
        <v>0.60493431500782169</v>
      </c>
      <c r="G3512">
        <v>5</v>
      </c>
      <c r="H3512">
        <v>2</v>
      </c>
      <c r="I3512">
        <v>2</v>
      </c>
      <c r="J3512">
        <v>4</v>
      </c>
    </row>
    <row r="3513" spans="1:10" x14ac:dyDescent="0.25">
      <c r="A3513" t="s">
        <v>7540</v>
      </c>
      <c r="B3513">
        <v>727</v>
      </c>
      <c r="C3513">
        <v>-0.30814554731769656</v>
      </c>
      <c r="D3513">
        <v>-0.57568912819056883</v>
      </c>
      <c r="E3513">
        <v>-4.3750535153803928E-2</v>
      </c>
      <c r="F3513">
        <v>-0.14891912710589431</v>
      </c>
      <c r="G3513">
        <v>3</v>
      </c>
      <c r="H3513">
        <v>2</v>
      </c>
      <c r="I3513">
        <v>3</v>
      </c>
      <c r="J3513">
        <v>3</v>
      </c>
    </row>
    <row r="3514" spans="1:10" x14ac:dyDescent="0.25">
      <c r="A3514" t="s">
        <v>7541</v>
      </c>
      <c r="B3514">
        <v>532</v>
      </c>
      <c r="C3514">
        <v>-8.90173337046965E-2</v>
      </c>
      <c r="D3514">
        <v>-0.63467505033788285</v>
      </c>
      <c r="E3514">
        <v>0.45172582513578313</v>
      </c>
      <c r="F3514">
        <v>4.092255368757395E-2</v>
      </c>
      <c r="G3514">
        <v>3</v>
      </c>
      <c r="H3514">
        <v>2</v>
      </c>
      <c r="I3514">
        <v>4</v>
      </c>
      <c r="J3514">
        <v>4</v>
      </c>
    </row>
    <row r="3515" spans="1:10" x14ac:dyDescent="0.25">
      <c r="A3515" t="s">
        <v>7542</v>
      </c>
      <c r="B3515">
        <v>427</v>
      </c>
      <c r="C3515">
        <v>-0.16038399275622814</v>
      </c>
      <c r="D3515">
        <v>-0.2871884707394467</v>
      </c>
      <c r="E3515">
        <v>-0.20103713807101786</v>
      </c>
      <c r="F3515">
        <v>-0.29585241282301489</v>
      </c>
      <c r="G3515">
        <v>3</v>
      </c>
      <c r="H3515">
        <v>3</v>
      </c>
      <c r="I3515">
        <v>3</v>
      </c>
      <c r="J3515">
        <v>3</v>
      </c>
    </row>
    <row r="3516" spans="1:10" x14ac:dyDescent="0.25">
      <c r="A3516" t="s">
        <v>7543</v>
      </c>
      <c r="B3516">
        <v>353</v>
      </c>
      <c r="C3516">
        <v>-0.26737366962386622</v>
      </c>
      <c r="D3516">
        <v>0.27880775151201914</v>
      </c>
      <c r="E3516">
        <v>-6.0168547766336955E-2</v>
      </c>
      <c r="F3516">
        <v>4.6204593322544105E-2</v>
      </c>
      <c r="G3516">
        <v>3</v>
      </c>
      <c r="H3516">
        <v>4</v>
      </c>
      <c r="I3516">
        <v>3</v>
      </c>
      <c r="J3516">
        <v>4</v>
      </c>
    </row>
    <row r="3517" spans="1:10" x14ac:dyDescent="0.25">
      <c r="A3517" t="s">
        <v>7544</v>
      </c>
      <c r="B3517">
        <v>976</v>
      </c>
      <c r="C3517">
        <v>-0.46371732908725294</v>
      </c>
      <c r="D3517">
        <v>-0.70416336831986825</v>
      </c>
      <c r="E3517">
        <v>-0.16963672769634155</v>
      </c>
      <c r="F3517">
        <v>0.26681957274662005</v>
      </c>
      <c r="G3517">
        <v>2</v>
      </c>
      <c r="H3517">
        <v>2</v>
      </c>
      <c r="I3517">
        <v>3</v>
      </c>
      <c r="J3517">
        <v>4</v>
      </c>
    </row>
    <row r="3518" spans="1:10" x14ac:dyDescent="0.25">
      <c r="A3518" t="s">
        <v>7545</v>
      </c>
      <c r="B3518">
        <v>556</v>
      </c>
      <c r="C3518">
        <v>-9.5509461297021189E-2</v>
      </c>
      <c r="D3518">
        <v>-9.7325979583059441E-2</v>
      </c>
      <c r="E3518">
        <v>-8.0873795678313501E-2</v>
      </c>
      <c r="F3518">
        <v>0.39095405107682796</v>
      </c>
      <c r="G3518">
        <v>3</v>
      </c>
      <c r="H3518">
        <v>3</v>
      </c>
      <c r="I3518">
        <v>3</v>
      </c>
      <c r="J3518">
        <v>4</v>
      </c>
    </row>
    <row r="3519" spans="1:10" x14ac:dyDescent="0.25">
      <c r="A3519" t="s">
        <v>7546</v>
      </c>
      <c r="B3519">
        <v>561</v>
      </c>
      <c r="C3519">
        <v>-0.32426908056880721</v>
      </c>
      <c r="D3519">
        <v>-0.13379876022425743</v>
      </c>
      <c r="E3519">
        <v>-0.38749976360703231</v>
      </c>
      <c r="F3519">
        <v>0.15274801065334265</v>
      </c>
      <c r="G3519">
        <v>3</v>
      </c>
      <c r="H3519">
        <v>3</v>
      </c>
      <c r="I3519">
        <v>2</v>
      </c>
      <c r="J3519">
        <v>4</v>
      </c>
    </row>
    <row r="3520" spans="1:10" x14ac:dyDescent="0.25">
      <c r="A3520" t="s">
        <v>7547</v>
      </c>
      <c r="B3520">
        <v>423</v>
      </c>
      <c r="C3520">
        <v>-0.2089002208877338</v>
      </c>
      <c r="D3520">
        <v>0.30890437553657679</v>
      </c>
      <c r="E3520">
        <v>0.1558344238193648</v>
      </c>
      <c r="F3520">
        <v>0.31821991706997305</v>
      </c>
      <c r="G3520">
        <v>3</v>
      </c>
      <c r="H3520">
        <v>4</v>
      </c>
      <c r="I3520">
        <v>4</v>
      </c>
      <c r="J3520">
        <v>4</v>
      </c>
    </row>
    <row r="3521" spans="1:10" x14ac:dyDescent="0.25">
      <c r="A3521" t="s">
        <v>7548</v>
      </c>
      <c r="B3521">
        <v>904</v>
      </c>
      <c r="C3521">
        <v>-0.56226918689597083</v>
      </c>
      <c r="D3521">
        <v>0.61102360737677719</v>
      </c>
      <c r="E3521">
        <v>-0.1458283462902914</v>
      </c>
      <c r="F3521">
        <v>0.5942834876235884</v>
      </c>
      <c r="G3521">
        <v>2</v>
      </c>
      <c r="H3521">
        <v>4</v>
      </c>
      <c r="I3521">
        <v>3</v>
      </c>
      <c r="J3521">
        <v>4</v>
      </c>
    </row>
    <row r="3522" spans="1:10" x14ac:dyDescent="0.25">
      <c r="A3522" t="s">
        <v>7549</v>
      </c>
      <c r="B3522">
        <v>392</v>
      </c>
      <c r="C3522">
        <v>-0.76825361495150546</v>
      </c>
      <c r="D3522">
        <v>-0.43600209397379286</v>
      </c>
      <c r="E3522">
        <v>-0.32014451109799175</v>
      </c>
      <c r="F3522">
        <v>-4.1135671923412859E-2</v>
      </c>
      <c r="G3522">
        <v>2</v>
      </c>
      <c r="H3522">
        <v>2</v>
      </c>
      <c r="I3522">
        <v>2</v>
      </c>
      <c r="J3522">
        <v>3</v>
      </c>
    </row>
    <row r="3523" spans="1:10" x14ac:dyDescent="0.25">
      <c r="A3523" t="s">
        <v>7550</v>
      </c>
      <c r="B3523">
        <v>441</v>
      </c>
      <c r="C3523">
        <v>-1.0174281204706692</v>
      </c>
      <c r="D3523">
        <v>-0.73066577712096803</v>
      </c>
      <c r="E3523">
        <v>-0.47443942090225788</v>
      </c>
      <c r="F3523">
        <v>0.24809452221021966</v>
      </c>
      <c r="G3523">
        <v>1</v>
      </c>
      <c r="H3523">
        <v>2</v>
      </c>
      <c r="I3523">
        <v>2</v>
      </c>
      <c r="J3523">
        <v>4</v>
      </c>
    </row>
    <row r="3524" spans="1:10" x14ac:dyDescent="0.25">
      <c r="A3524" t="s">
        <v>7551</v>
      </c>
      <c r="B3524">
        <v>1024</v>
      </c>
      <c r="C3524">
        <v>-1.2694221900114662</v>
      </c>
      <c r="D3524">
        <v>-0.920975060495557</v>
      </c>
      <c r="E3524">
        <v>-0.86203418906265672</v>
      </c>
      <c r="F3524">
        <v>0.44769912187548555</v>
      </c>
      <c r="G3524">
        <v>1</v>
      </c>
      <c r="H3524">
        <v>1</v>
      </c>
      <c r="I3524">
        <v>1</v>
      </c>
      <c r="J3524">
        <v>4</v>
      </c>
    </row>
    <row r="3525" spans="1:10" x14ac:dyDescent="0.25">
      <c r="A3525" t="s">
        <v>7552</v>
      </c>
      <c r="B3525">
        <v>591</v>
      </c>
      <c r="C3525">
        <v>-1.0105330136250601</v>
      </c>
      <c r="D3525">
        <v>-0.59589459428268254</v>
      </c>
      <c r="E3525">
        <v>-0.27319148510933416</v>
      </c>
      <c r="F3525">
        <v>0.20701837871688844</v>
      </c>
      <c r="G3525">
        <v>1</v>
      </c>
      <c r="H3525">
        <v>2</v>
      </c>
      <c r="I3525">
        <v>3</v>
      </c>
      <c r="J3525">
        <v>4</v>
      </c>
    </row>
    <row r="3526" spans="1:10" x14ac:dyDescent="0.25">
      <c r="A3526" t="s">
        <v>7553</v>
      </c>
      <c r="B3526">
        <v>430</v>
      </c>
      <c r="C3526">
        <v>-0.69182992159206824</v>
      </c>
      <c r="D3526">
        <v>-0.55676140792395834</v>
      </c>
      <c r="E3526">
        <v>0.50754047372644617</v>
      </c>
      <c r="F3526">
        <v>0.37550969778001975</v>
      </c>
      <c r="G3526">
        <v>2</v>
      </c>
      <c r="H3526">
        <v>2</v>
      </c>
      <c r="I3526">
        <v>4</v>
      </c>
      <c r="J3526">
        <v>4</v>
      </c>
    </row>
    <row r="3527" spans="1:10" x14ac:dyDescent="0.25">
      <c r="A3527" t="s">
        <v>7554</v>
      </c>
      <c r="B3527">
        <v>1066</v>
      </c>
      <c r="C3527">
        <v>-1.0773184297112237</v>
      </c>
      <c r="D3527">
        <v>-0.72786084993275868</v>
      </c>
      <c r="E3527">
        <v>-5.4712841446863579E-2</v>
      </c>
      <c r="F3527">
        <v>0.54681700403835298</v>
      </c>
      <c r="G3527">
        <v>1</v>
      </c>
      <c r="H3527">
        <v>2</v>
      </c>
      <c r="I3527">
        <v>3</v>
      </c>
      <c r="J3527">
        <v>4</v>
      </c>
    </row>
    <row r="3528" spans="1:10" x14ac:dyDescent="0.25">
      <c r="A3528" t="s">
        <v>7555</v>
      </c>
      <c r="B3528">
        <v>411</v>
      </c>
      <c r="C3528">
        <v>-1.2633730216687971</v>
      </c>
      <c r="D3528">
        <v>-0.70299019136273866</v>
      </c>
      <c r="E3528">
        <v>-0.12120284344448215</v>
      </c>
      <c r="F3528">
        <v>0.65659103842372235</v>
      </c>
      <c r="G3528">
        <v>1</v>
      </c>
      <c r="H3528">
        <v>2</v>
      </c>
      <c r="I3528">
        <v>3</v>
      </c>
      <c r="J3528">
        <v>4</v>
      </c>
    </row>
    <row r="3529" spans="1:10" x14ac:dyDescent="0.25">
      <c r="A3529" t="s">
        <v>7556</v>
      </c>
      <c r="B3529">
        <v>516</v>
      </c>
      <c r="C3529">
        <v>-1.1617072794241681</v>
      </c>
      <c r="D3529">
        <v>-0.7103110811481872</v>
      </c>
      <c r="E3529">
        <v>-0.57761715151275561</v>
      </c>
      <c r="F3529">
        <v>0.52918954281676556</v>
      </c>
      <c r="G3529">
        <v>1</v>
      </c>
      <c r="H3529">
        <v>2</v>
      </c>
      <c r="I3529">
        <v>2</v>
      </c>
      <c r="J3529">
        <v>4</v>
      </c>
    </row>
    <row r="3530" spans="1:10" x14ac:dyDescent="0.25">
      <c r="A3530" t="s">
        <v>7557</v>
      </c>
      <c r="B3530">
        <v>930</v>
      </c>
      <c r="C3530">
        <v>-0.19733553523145436</v>
      </c>
      <c r="D3530">
        <v>1.2639298022379735</v>
      </c>
      <c r="E3530">
        <v>-0.58448160295314533</v>
      </c>
      <c r="F3530">
        <v>0.63933248793906972</v>
      </c>
      <c r="G3530">
        <v>3</v>
      </c>
      <c r="H3530">
        <v>5</v>
      </c>
      <c r="I3530">
        <v>2</v>
      </c>
      <c r="J3530">
        <v>4</v>
      </c>
    </row>
    <row r="3531" spans="1:10" x14ac:dyDescent="0.25">
      <c r="A3531" t="s">
        <v>7558</v>
      </c>
      <c r="B3531">
        <v>534</v>
      </c>
      <c r="C3531">
        <v>-0.93167898594143395</v>
      </c>
      <c r="D3531">
        <v>-0.99749950974279999</v>
      </c>
      <c r="E3531">
        <v>-0.19906998841580367</v>
      </c>
      <c r="F3531">
        <v>0.57246027827848245</v>
      </c>
      <c r="G3531">
        <v>1</v>
      </c>
      <c r="H3531">
        <v>1</v>
      </c>
      <c r="I3531">
        <v>3</v>
      </c>
      <c r="J3531">
        <v>4</v>
      </c>
    </row>
    <row r="3532" spans="1:10" x14ac:dyDescent="0.25">
      <c r="A3532" t="s">
        <v>7559</v>
      </c>
      <c r="B3532">
        <v>268</v>
      </c>
      <c r="C3532">
        <v>-0.86790251302829124</v>
      </c>
      <c r="D3532">
        <v>-0.51362808390955761</v>
      </c>
      <c r="E3532">
        <v>0.68519156788756419</v>
      </c>
      <c r="F3532">
        <v>0.61350774743941761</v>
      </c>
      <c r="G3532">
        <v>1</v>
      </c>
      <c r="H3532">
        <v>2</v>
      </c>
      <c r="I3532">
        <v>5</v>
      </c>
      <c r="J3532">
        <v>4</v>
      </c>
    </row>
    <row r="3533" spans="1:10" x14ac:dyDescent="0.25">
      <c r="A3533" t="s">
        <v>7560</v>
      </c>
      <c r="B3533">
        <v>258</v>
      </c>
      <c r="C3533">
        <v>-1.0465645602791862</v>
      </c>
      <c r="D3533">
        <v>-0.78236376539153696</v>
      </c>
      <c r="E3533">
        <v>0.73069621220585335</v>
      </c>
      <c r="F3533">
        <v>0.39948638228049116</v>
      </c>
      <c r="G3533">
        <v>1</v>
      </c>
      <c r="H3533">
        <v>2</v>
      </c>
      <c r="I3533">
        <v>5</v>
      </c>
      <c r="J3533">
        <v>4</v>
      </c>
    </row>
    <row r="3534" spans="1:10" x14ac:dyDescent="0.25">
      <c r="A3534" t="s">
        <v>7561</v>
      </c>
      <c r="B3534">
        <v>826</v>
      </c>
      <c r="C3534">
        <v>-0.83122403718998095</v>
      </c>
      <c r="D3534">
        <v>-0.85535043326652083</v>
      </c>
      <c r="E3534">
        <v>-0.11430934298884132</v>
      </c>
      <c r="F3534">
        <v>0.20786808249826078</v>
      </c>
      <c r="G3534">
        <v>1</v>
      </c>
      <c r="H3534">
        <v>1</v>
      </c>
      <c r="I3534">
        <v>3</v>
      </c>
      <c r="J3534">
        <v>4</v>
      </c>
    </row>
    <row r="3535" spans="1:10" x14ac:dyDescent="0.25">
      <c r="A3535" t="s">
        <v>7562</v>
      </c>
      <c r="B3535">
        <v>308</v>
      </c>
      <c r="C3535">
        <v>-1.0342544662038664</v>
      </c>
      <c r="D3535">
        <v>-0.57637707101457036</v>
      </c>
      <c r="E3535">
        <v>1.8650229751426155E-2</v>
      </c>
      <c r="F3535">
        <v>1.4434577006451732E-2</v>
      </c>
      <c r="G3535">
        <v>1</v>
      </c>
      <c r="H3535">
        <v>2</v>
      </c>
      <c r="I3535">
        <v>3</v>
      </c>
      <c r="J3535">
        <v>3</v>
      </c>
    </row>
    <row r="3536" spans="1:10" x14ac:dyDescent="0.25">
      <c r="A3536" t="s">
        <v>7563</v>
      </c>
      <c r="B3536">
        <v>1041</v>
      </c>
      <c r="C3536">
        <v>-0.97622405196924555</v>
      </c>
      <c r="D3536">
        <v>-0.4887554681783241</v>
      </c>
      <c r="E3536">
        <v>-0.15581274614050492</v>
      </c>
      <c r="F3536">
        <v>0.50012337284045394</v>
      </c>
      <c r="G3536">
        <v>1</v>
      </c>
      <c r="H3536">
        <v>2</v>
      </c>
      <c r="I3536">
        <v>3</v>
      </c>
      <c r="J3536">
        <v>4</v>
      </c>
    </row>
    <row r="3537" spans="1:10" x14ac:dyDescent="0.25">
      <c r="A3537" t="s">
        <v>7564</v>
      </c>
      <c r="B3537">
        <v>419</v>
      </c>
      <c r="C3537">
        <v>-0.89777291142515803</v>
      </c>
      <c r="D3537">
        <v>-0.60195406427308196</v>
      </c>
      <c r="E3537">
        <v>-0.92078944036175248</v>
      </c>
      <c r="F3537">
        <v>0.66377398432915458</v>
      </c>
      <c r="G3537">
        <v>1</v>
      </c>
      <c r="H3537">
        <v>2</v>
      </c>
      <c r="I3537">
        <v>1</v>
      </c>
      <c r="J3537">
        <v>4</v>
      </c>
    </row>
    <row r="3538" spans="1:10" x14ac:dyDescent="0.25">
      <c r="A3538" t="s">
        <v>7565</v>
      </c>
      <c r="B3538">
        <v>620</v>
      </c>
      <c r="C3538">
        <v>-0.88425598796252292</v>
      </c>
      <c r="D3538">
        <v>-0.27988939770991761</v>
      </c>
      <c r="E3538">
        <v>-0.41130958121812133</v>
      </c>
      <c r="F3538">
        <v>0.3010956946341643</v>
      </c>
      <c r="G3538">
        <v>1</v>
      </c>
      <c r="H3538">
        <v>3</v>
      </c>
      <c r="I3538">
        <v>2</v>
      </c>
      <c r="J3538">
        <v>4</v>
      </c>
    </row>
    <row r="3539" spans="1:10" x14ac:dyDescent="0.25">
      <c r="A3539" t="s">
        <v>7566</v>
      </c>
      <c r="B3539">
        <v>783</v>
      </c>
      <c r="C3539">
        <v>-0.93447560804520191</v>
      </c>
      <c r="D3539">
        <v>-0.78439873575318908</v>
      </c>
      <c r="E3539">
        <v>0.10354183175067248</v>
      </c>
      <c r="F3539">
        <v>0.41707551586310476</v>
      </c>
      <c r="G3539">
        <v>1</v>
      </c>
      <c r="H3539">
        <v>2</v>
      </c>
      <c r="I3539">
        <v>4</v>
      </c>
      <c r="J3539">
        <v>4</v>
      </c>
    </row>
    <row r="3540" spans="1:10" x14ac:dyDescent="0.25">
      <c r="A3540" t="s">
        <v>7567</v>
      </c>
      <c r="B3540">
        <v>658</v>
      </c>
      <c r="C3540">
        <v>-0.63748338136036797</v>
      </c>
      <c r="D3540">
        <v>-0.22767275282776311</v>
      </c>
      <c r="E3540">
        <v>-0.8028986726903965</v>
      </c>
      <c r="F3540">
        <v>0.45204439957929443</v>
      </c>
      <c r="G3540">
        <v>2</v>
      </c>
      <c r="H3540">
        <v>3</v>
      </c>
      <c r="I3540">
        <v>1</v>
      </c>
      <c r="J3540">
        <v>4</v>
      </c>
    </row>
    <row r="3541" spans="1:10" x14ac:dyDescent="0.25">
      <c r="A3541" t="s">
        <v>7568</v>
      </c>
      <c r="B3541">
        <v>651</v>
      </c>
      <c r="C3541">
        <v>-0.16053538306997986</v>
      </c>
      <c r="D3541">
        <v>-0.38283109781550367</v>
      </c>
      <c r="E3541">
        <v>-0.24706002316938691</v>
      </c>
      <c r="F3541">
        <v>1.3666312165485768</v>
      </c>
      <c r="G3541">
        <v>3</v>
      </c>
      <c r="H3541">
        <v>3</v>
      </c>
      <c r="I3541">
        <v>3</v>
      </c>
      <c r="J3541">
        <v>5</v>
      </c>
    </row>
    <row r="3542" spans="1:10" x14ac:dyDescent="0.25">
      <c r="A3542" t="s">
        <v>7569</v>
      </c>
      <c r="B3542">
        <v>821</v>
      </c>
      <c r="C3542">
        <v>-0.64725380511849018</v>
      </c>
      <c r="D3542">
        <v>-0.54330737622991743</v>
      </c>
      <c r="E3542">
        <v>-0.40448669417135164</v>
      </c>
      <c r="F3542">
        <v>0.82841628626600627</v>
      </c>
      <c r="G3542">
        <v>2</v>
      </c>
      <c r="H3542">
        <v>2</v>
      </c>
      <c r="I3542">
        <v>2</v>
      </c>
      <c r="J3542">
        <v>4</v>
      </c>
    </row>
    <row r="3543" spans="1:10" x14ac:dyDescent="0.25">
      <c r="A3543" t="s">
        <v>7570</v>
      </c>
      <c r="B3543">
        <v>754</v>
      </c>
      <c r="C3543">
        <v>2.7810264405201332E-2</v>
      </c>
      <c r="D3543">
        <v>0.42600855934947274</v>
      </c>
      <c r="E3543">
        <v>-8.7561076332369203E-2</v>
      </c>
      <c r="F3543">
        <v>0.38315116407566407</v>
      </c>
      <c r="G3543">
        <v>4</v>
      </c>
      <c r="H3543">
        <v>4</v>
      </c>
      <c r="I3543">
        <v>3</v>
      </c>
      <c r="J3543">
        <v>4</v>
      </c>
    </row>
    <row r="3544" spans="1:10" x14ac:dyDescent="0.25">
      <c r="A3544" t="s">
        <v>7571</v>
      </c>
      <c r="B3544">
        <v>601</v>
      </c>
      <c r="C3544">
        <v>-0.50344326150184182</v>
      </c>
      <c r="D3544">
        <v>-0.84819678323470959</v>
      </c>
      <c r="E3544">
        <v>-0.22566719943209915</v>
      </c>
      <c r="F3544">
        <v>0.65289216208409862</v>
      </c>
      <c r="G3544">
        <v>2</v>
      </c>
      <c r="H3544">
        <v>1</v>
      </c>
      <c r="I3544">
        <v>3</v>
      </c>
      <c r="J3544">
        <v>4</v>
      </c>
    </row>
    <row r="3545" spans="1:10" x14ac:dyDescent="0.25">
      <c r="A3545" t="s">
        <v>7572</v>
      </c>
      <c r="B3545">
        <v>889</v>
      </c>
      <c r="C3545">
        <v>-0.70827456767938257</v>
      </c>
      <c r="D3545">
        <v>-0.86802226769522262</v>
      </c>
      <c r="E3545">
        <v>3.5991177603760902E-2</v>
      </c>
      <c r="F3545">
        <v>0.11673069577141634</v>
      </c>
      <c r="G3545">
        <v>2</v>
      </c>
      <c r="H3545">
        <v>1</v>
      </c>
      <c r="I3545">
        <v>3</v>
      </c>
      <c r="J3545">
        <v>4</v>
      </c>
    </row>
    <row r="3546" spans="1:10" x14ac:dyDescent="0.25">
      <c r="A3546" t="s">
        <v>7573</v>
      </c>
      <c r="B3546">
        <v>383</v>
      </c>
      <c r="C3546">
        <v>-1.1778143088917299</v>
      </c>
      <c r="D3546">
        <v>-0.93972154714013767</v>
      </c>
      <c r="E3546">
        <v>0.21259230031466228</v>
      </c>
      <c r="F3546">
        <v>0.1916452675316313</v>
      </c>
      <c r="G3546">
        <v>1</v>
      </c>
      <c r="H3546">
        <v>1</v>
      </c>
      <c r="I3546">
        <v>4</v>
      </c>
      <c r="J3546">
        <v>4</v>
      </c>
    </row>
    <row r="3547" spans="1:10" x14ac:dyDescent="0.25">
      <c r="A3547" t="s">
        <v>7574</v>
      </c>
      <c r="B3547">
        <v>876</v>
      </c>
      <c r="C3547">
        <v>-1.1855946254896499</v>
      </c>
      <c r="D3547">
        <v>-0.22675151043840011</v>
      </c>
      <c r="E3547">
        <v>0.38869930473270226</v>
      </c>
      <c r="F3547">
        <v>0.60025683207900704</v>
      </c>
      <c r="G3547">
        <v>1</v>
      </c>
      <c r="H3547">
        <v>3</v>
      </c>
      <c r="I3547">
        <v>4</v>
      </c>
      <c r="J3547">
        <v>4</v>
      </c>
    </row>
    <row r="3548" spans="1:10" x14ac:dyDescent="0.25">
      <c r="A3548" t="s">
        <v>7575</v>
      </c>
      <c r="B3548">
        <v>709</v>
      </c>
      <c r="C3548">
        <v>-1.0767914075103333</v>
      </c>
      <c r="D3548">
        <v>2.1670502723108928E-3</v>
      </c>
      <c r="E3548">
        <v>-0.5939076878852223</v>
      </c>
      <c r="F3548">
        <v>0.59032325657690254</v>
      </c>
      <c r="G3548">
        <v>1</v>
      </c>
      <c r="H3548">
        <v>3</v>
      </c>
      <c r="I3548">
        <v>2</v>
      </c>
      <c r="J3548">
        <v>4</v>
      </c>
    </row>
    <row r="3549" spans="1:10" x14ac:dyDescent="0.25">
      <c r="A3549" t="s">
        <v>7576</v>
      </c>
      <c r="B3549">
        <v>1020</v>
      </c>
      <c r="C3549">
        <v>-0.89899968574167854</v>
      </c>
      <c r="D3549">
        <v>-0.41257596076006425</v>
      </c>
      <c r="E3549">
        <v>-0.79581928988696049</v>
      </c>
      <c r="F3549">
        <v>0.65104873845959199</v>
      </c>
      <c r="G3549">
        <v>1</v>
      </c>
      <c r="H3549">
        <v>3</v>
      </c>
      <c r="I3549">
        <v>1</v>
      </c>
      <c r="J3549">
        <v>4</v>
      </c>
    </row>
    <row r="3550" spans="1:10" x14ac:dyDescent="0.25">
      <c r="A3550" t="s">
        <v>7577</v>
      </c>
      <c r="B3550">
        <v>1073</v>
      </c>
      <c r="C3550">
        <v>-1.1837174223533971</v>
      </c>
      <c r="D3550">
        <v>-0.63709077708656914</v>
      </c>
      <c r="E3550">
        <v>-0.39576245327290438</v>
      </c>
      <c r="F3550">
        <v>0.62355861109663868</v>
      </c>
      <c r="G3550">
        <v>1</v>
      </c>
      <c r="H3550">
        <v>2</v>
      </c>
      <c r="I3550">
        <v>2</v>
      </c>
      <c r="J3550">
        <v>4</v>
      </c>
    </row>
    <row r="3551" spans="1:10" x14ac:dyDescent="0.25">
      <c r="A3551" t="s">
        <v>7578</v>
      </c>
      <c r="B3551">
        <v>534</v>
      </c>
      <c r="C3551">
        <v>-0.85933276293028404</v>
      </c>
      <c r="D3551">
        <v>0.80600587533463264</v>
      </c>
      <c r="E3551">
        <v>-0.6122690350966965</v>
      </c>
      <c r="F3551">
        <v>0.93922385381490359</v>
      </c>
      <c r="G3551">
        <v>1</v>
      </c>
      <c r="H3551">
        <v>5</v>
      </c>
      <c r="I3551">
        <v>2</v>
      </c>
      <c r="J3551">
        <v>5</v>
      </c>
    </row>
    <row r="3552" spans="1:10" x14ac:dyDescent="0.25">
      <c r="A3552" t="s">
        <v>7579</v>
      </c>
      <c r="B3552">
        <v>1441</v>
      </c>
      <c r="C3552">
        <v>-0.97534661695720382</v>
      </c>
      <c r="D3552">
        <v>-0.68442410018075706</v>
      </c>
      <c r="E3552">
        <v>-0.82303635112578755</v>
      </c>
      <c r="F3552">
        <v>0.89879029820411049</v>
      </c>
      <c r="G3552">
        <v>1</v>
      </c>
      <c r="H3552">
        <v>2</v>
      </c>
      <c r="I3552">
        <v>1</v>
      </c>
      <c r="J3552">
        <v>5</v>
      </c>
    </row>
    <row r="3553" spans="1:10" x14ac:dyDescent="0.25">
      <c r="A3553" t="s">
        <v>7580</v>
      </c>
      <c r="B3553">
        <v>912</v>
      </c>
      <c r="C3553">
        <v>-0.90962509165279115</v>
      </c>
      <c r="D3553">
        <v>-1.0958729477795928</v>
      </c>
      <c r="E3553">
        <v>-0.59192255332185773</v>
      </c>
      <c r="F3553">
        <v>0.865116739446529</v>
      </c>
      <c r="G3553">
        <v>1</v>
      </c>
      <c r="H3553">
        <v>1</v>
      </c>
      <c r="I3553">
        <v>2</v>
      </c>
      <c r="J3553">
        <v>4</v>
      </c>
    </row>
    <row r="3554" spans="1:10" x14ac:dyDescent="0.25">
      <c r="A3554" t="s">
        <v>7581</v>
      </c>
      <c r="B3554">
        <v>569</v>
      </c>
      <c r="C3554">
        <v>-1.2146265490786941</v>
      </c>
      <c r="D3554">
        <v>-0.94031363313257621</v>
      </c>
      <c r="E3554">
        <v>-0.72280960222004642</v>
      </c>
      <c r="F3554">
        <v>0.34578036655742506</v>
      </c>
      <c r="G3554">
        <v>1</v>
      </c>
      <c r="H3554">
        <v>1</v>
      </c>
      <c r="I3554">
        <v>1</v>
      </c>
      <c r="J3554">
        <v>4</v>
      </c>
    </row>
    <row r="3555" spans="1:10" x14ac:dyDescent="0.25">
      <c r="A3555" t="s">
        <v>7582</v>
      </c>
      <c r="B3555">
        <v>671</v>
      </c>
      <c r="C3555">
        <v>-0.98971642537037774</v>
      </c>
      <c r="D3555">
        <v>-0.69250894190184309</v>
      </c>
      <c r="E3555">
        <v>-0.59043373177499692</v>
      </c>
      <c r="F3555">
        <v>0.56025175040458453</v>
      </c>
      <c r="G3555">
        <v>1</v>
      </c>
      <c r="H3555">
        <v>2</v>
      </c>
      <c r="I3555">
        <v>2</v>
      </c>
      <c r="J3555">
        <v>4</v>
      </c>
    </row>
    <row r="3556" spans="1:10" x14ac:dyDescent="0.25">
      <c r="A3556" t="s">
        <v>7583</v>
      </c>
      <c r="B3556">
        <v>1037</v>
      </c>
      <c r="C3556">
        <v>-1.0926374494758853</v>
      </c>
      <c r="D3556">
        <v>0.19065503687506707</v>
      </c>
      <c r="E3556">
        <v>-0.30808577473407522</v>
      </c>
      <c r="F3556">
        <v>1.2504783014142189</v>
      </c>
      <c r="G3556">
        <v>1</v>
      </c>
      <c r="H3556">
        <v>4</v>
      </c>
      <c r="I3556">
        <v>3</v>
      </c>
      <c r="J3556">
        <v>5</v>
      </c>
    </row>
    <row r="3557" spans="1:10" x14ac:dyDescent="0.25">
      <c r="A3557" t="s">
        <v>7584</v>
      </c>
      <c r="B3557">
        <v>1350</v>
      </c>
      <c r="C3557">
        <v>-1.1297590939770878</v>
      </c>
      <c r="D3557">
        <v>-0.87812364910491192</v>
      </c>
      <c r="E3557">
        <v>-0.76872732646214492</v>
      </c>
      <c r="F3557">
        <v>0.56111307461493354</v>
      </c>
      <c r="G3557">
        <v>1</v>
      </c>
      <c r="H3557">
        <v>1</v>
      </c>
      <c r="I3557">
        <v>1</v>
      </c>
      <c r="J3557">
        <v>4</v>
      </c>
    </row>
    <row r="3558" spans="1:10" x14ac:dyDescent="0.25">
      <c r="A3558" t="s">
        <v>7585</v>
      </c>
      <c r="B3558">
        <v>707</v>
      </c>
      <c r="C3558">
        <v>-1.0823269877956458</v>
      </c>
      <c r="D3558">
        <v>-1.3721034738967239</v>
      </c>
      <c r="E3558">
        <v>-0.71353269982309686</v>
      </c>
      <c r="F3558">
        <v>-0.22266648047136711</v>
      </c>
      <c r="G3558">
        <v>1</v>
      </c>
      <c r="H3558">
        <v>1</v>
      </c>
      <c r="I3558">
        <v>2</v>
      </c>
      <c r="J3558">
        <v>3</v>
      </c>
    </row>
    <row r="3559" spans="1:10" x14ac:dyDescent="0.25">
      <c r="A3559" t="s">
        <v>7586</v>
      </c>
      <c r="B3559">
        <v>720</v>
      </c>
      <c r="C3559">
        <v>-1.0165625074527012</v>
      </c>
      <c r="D3559">
        <v>-0.63723838604005811</v>
      </c>
      <c r="E3559">
        <v>0.29644083002918364</v>
      </c>
      <c r="F3559">
        <v>0.12905064536119853</v>
      </c>
      <c r="G3559">
        <v>1</v>
      </c>
      <c r="H3559">
        <v>2</v>
      </c>
      <c r="I3559">
        <v>4</v>
      </c>
      <c r="J3559">
        <v>4</v>
      </c>
    </row>
    <row r="3560" spans="1:10" x14ac:dyDescent="0.25">
      <c r="A3560" t="s">
        <v>7587</v>
      </c>
      <c r="B3560">
        <v>344</v>
      </c>
      <c r="C3560">
        <v>-0.6387163702648152</v>
      </c>
      <c r="D3560">
        <v>-0.97989597751273549</v>
      </c>
      <c r="E3560">
        <v>-0.26467212293444387</v>
      </c>
      <c r="F3560">
        <v>0.50838390684611379</v>
      </c>
      <c r="G3560">
        <v>2</v>
      </c>
      <c r="H3560">
        <v>1</v>
      </c>
      <c r="I3560">
        <v>3</v>
      </c>
      <c r="J3560">
        <v>4</v>
      </c>
    </row>
    <row r="3561" spans="1:10" x14ac:dyDescent="0.25">
      <c r="A3561" t="s">
        <v>7588</v>
      </c>
      <c r="B3561">
        <v>414</v>
      </c>
      <c r="C3561">
        <v>-1.1222960472951384</v>
      </c>
      <c r="D3561">
        <v>0.11728016797636417</v>
      </c>
      <c r="E3561">
        <v>0.89978882997933507</v>
      </c>
      <c r="F3561">
        <v>0.46826729345420787</v>
      </c>
      <c r="G3561">
        <v>1</v>
      </c>
      <c r="H3561">
        <v>4</v>
      </c>
      <c r="I3561">
        <v>5</v>
      </c>
      <c r="J3561">
        <v>4</v>
      </c>
    </row>
    <row r="3562" spans="1:10" x14ac:dyDescent="0.25">
      <c r="A3562" t="s">
        <v>7589</v>
      </c>
      <c r="B3562">
        <v>561</v>
      </c>
      <c r="C3562">
        <v>-0.97579624541598431</v>
      </c>
      <c r="D3562">
        <v>-0.14052156717945699</v>
      </c>
      <c r="E3562">
        <v>-2.6600677762325844E-2</v>
      </c>
      <c r="F3562">
        <v>0.73376518518073064</v>
      </c>
      <c r="G3562">
        <v>1</v>
      </c>
      <c r="H3562">
        <v>3</v>
      </c>
      <c r="I3562">
        <v>3</v>
      </c>
      <c r="J3562">
        <v>4</v>
      </c>
    </row>
    <row r="3563" spans="1:10" x14ac:dyDescent="0.25">
      <c r="A3563" t="s">
        <v>7590</v>
      </c>
      <c r="B3563">
        <v>622</v>
      </c>
      <c r="C3563">
        <v>-0.83984414159454956</v>
      </c>
      <c r="D3563">
        <v>-0.60527235245622457</v>
      </c>
      <c r="E3563">
        <v>-0.1082068046891797</v>
      </c>
      <c r="F3563">
        <v>0.47121072477940079</v>
      </c>
      <c r="G3563">
        <v>1</v>
      </c>
      <c r="H3563">
        <v>2</v>
      </c>
      <c r="I3563">
        <v>3</v>
      </c>
      <c r="J3563">
        <v>4</v>
      </c>
    </row>
    <row r="3564" spans="1:10" x14ac:dyDescent="0.25">
      <c r="A3564" t="s">
        <v>7591</v>
      </c>
      <c r="B3564">
        <v>306</v>
      </c>
      <c r="C3564">
        <v>-0.71254111363935324</v>
      </c>
      <c r="D3564">
        <v>-0.34241032259703919</v>
      </c>
      <c r="E3564">
        <v>-0.48977064823206079</v>
      </c>
      <c r="F3564">
        <v>-0.31152716792272128</v>
      </c>
      <c r="G3564">
        <v>2</v>
      </c>
      <c r="H3564">
        <v>3</v>
      </c>
      <c r="I3564">
        <v>2</v>
      </c>
      <c r="J3564">
        <v>3</v>
      </c>
    </row>
    <row r="3565" spans="1:10" x14ac:dyDescent="0.25">
      <c r="A3565" t="s">
        <v>7592</v>
      </c>
      <c r="B3565">
        <v>1092</v>
      </c>
      <c r="C3565">
        <v>-0.90856589746978589</v>
      </c>
      <c r="D3565">
        <v>-0.76948937792684535</v>
      </c>
      <c r="E3565">
        <v>0.25932733407151848</v>
      </c>
      <c r="F3565">
        <v>0.1373806768064233</v>
      </c>
      <c r="G3565">
        <v>1</v>
      </c>
      <c r="H3565">
        <v>2</v>
      </c>
      <c r="I3565">
        <v>4</v>
      </c>
      <c r="J3565">
        <v>4</v>
      </c>
    </row>
    <row r="3566" spans="1:10" x14ac:dyDescent="0.25">
      <c r="A3566" t="s">
        <v>7593</v>
      </c>
      <c r="B3566">
        <v>546</v>
      </c>
      <c r="C3566">
        <v>-0.77772109155646141</v>
      </c>
      <c r="D3566">
        <v>-4.4242378337656499E-2</v>
      </c>
      <c r="E3566">
        <v>-1.0174591377048652</v>
      </c>
      <c r="F3566">
        <v>0.94240148503768117</v>
      </c>
      <c r="G3566">
        <v>2</v>
      </c>
      <c r="H3566">
        <v>3</v>
      </c>
      <c r="I3566">
        <v>1</v>
      </c>
      <c r="J3566">
        <v>5</v>
      </c>
    </row>
    <row r="3567" spans="1:10" x14ac:dyDescent="0.25">
      <c r="A3567" t="s">
        <v>7594</v>
      </c>
      <c r="B3567">
        <v>491</v>
      </c>
      <c r="C3567">
        <v>-0.60365117078599007</v>
      </c>
      <c r="D3567">
        <v>-0.56561796806059506</v>
      </c>
      <c r="E3567">
        <v>0.12908476886109821</v>
      </c>
      <c r="F3567">
        <v>-0.59127535095206096</v>
      </c>
      <c r="G3567">
        <v>2</v>
      </c>
      <c r="H3567">
        <v>2</v>
      </c>
      <c r="I3567">
        <v>4</v>
      </c>
      <c r="J3567">
        <v>2</v>
      </c>
    </row>
    <row r="3568" spans="1:10" x14ac:dyDescent="0.25">
      <c r="A3568" t="s">
        <v>7595</v>
      </c>
      <c r="B3568">
        <v>742</v>
      </c>
      <c r="C3568">
        <v>-0.68481738654976709</v>
      </c>
      <c r="D3568">
        <v>-0.61574846555259766</v>
      </c>
      <c r="E3568">
        <v>-0.100161335633097</v>
      </c>
      <c r="F3568">
        <v>0.4632639533814043</v>
      </c>
      <c r="G3568">
        <v>2</v>
      </c>
      <c r="H3568">
        <v>2</v>
      </c>
      <c r="I3568">
        <v>3</v>
      </c>
      <c r="J3568">
        <v>4</v>
      </c>
    </row>
    <row r="3569" spans="1:10" x14ac:dyDescent="0.25">
      <c r="A3569" t="s">
        <v>7596</v>
      </c>
      <c r="B3569">
        <v>640</v>
      </c>
      <c r="C3569">
        <v>-0.72112010243318503</v>
      </c>
      <c r="D3569">
        <v>-1.0842403481429135</v>
      </c>
      <c r="E3569">
        <v>-0.42274915943033725</v>
      </c>
      <c r="F3569">
        <v>0.25596927941037551</v>
      </c>
      <c r="G3569">
        <v>2</v>
      </c>
      <c r="H3569">
        <v>1</v>
      </c>
      <c r="I3569">
        <v>2</v>
      </c>
      <c r="J3569">
        <v>4</v>
      </c>
    </row>
    <row r="3570" spans="1:10" x14ac:dyDescent="0.25">
      <c r="A3570" t="s">
        <v>7597</v>
      </c>
      <c r="B3570">
        <v>764</v>
      </c>
      <c r="C3570">
        <v>-1.0298362195026249</v>
      </c>
      <c r="D3570">
        <v>-0.5275370944708796</v>
      </c>
      <c r="E3570">
        <v>-0.46591215207647063</v>
      </c>
      <c r="F3570">
        <v>0.60365936596115999</v>
      </c>
      <c r="G3570">
        <v>1</v>
      </c>
      <c r="H3570">
        <v>2</v>
      </c>
      <c r="I3570">
        <v>2</v>
      </c>
      <c r="J3570">
        <v>4</v>
      </c>
    </row>
    <row r="3571" spans="1:10" x14ac:dyDescent="0.25">
      <c r="A3571" t="s">
        <v>7598</v>
      </c>
      <c r="B3571">
        <v>1396</v>
      </c>
      <c r="C3571">
        <v>-1.2388747191009859</v>
      </c>
      <c r="D3571">
        <v>-0.59344898324891615</v>
      </c>
      <c r="E3571">
        <v>-8.6495662105753518E-2</v>
      </c>
      <c r="F3571">
        <v>-0.26350826266897315</v>
      </c>
      <c r="G3571">
        <v>1</v>
      </c>
      <c r="H3571">
        <v>2</v>
      </c>
      <c r="I3571">
        <v>3</v>
      </c>
      <c r="J3571">
        <v>3</v>
      </c>
    </row>
    <row r="3572" spans="1:10" x14ac:dyDescent="0.25">
      <c r="A3572" t="s">
        <v>7599</v>
      </c>
      <c r="B3572">
        <v>560</v>
      </c>
      <c r="C3572">
        <v>-0.44673346856005997</v>
      </c>
      <c r="D3572">
        <v>-0.24076005032779579</v>
      </c>
      <c r="E3572">
        <v>0.18727002506182763</v>
      </c>
      <c r="F3572">
        <v>0.1002145230023761</v>
      </c>
      <c r="G3572">
        <v>3</v>
      </c>
      <c r="H3572">
        <v>3</v>
      </c>
      <c r="I3572">
        <v>4</v>
      </c>
      <c r="J3572">
        <v>4</v>
      </c>
    </row>
    <row r="3573" spans="1:10" x14ac:dyDescent="0.25">
      <c r="A3573" t="s">
        <v>7600</v>
      </c>
      <c r="B3573">
        <v>459</v>
      </c>
      <c r="C3573">
        <v>-5.3483473431911829E-2</v>
      </c>
      <c r="D3573">
        <v>-0.44028997949177751</v>
      </c>
      <c r="E3573">
        <v>0.19293217658733217</v>
      </c>
      <c r="F3573">
        <v>-0.32268199344682708</v>
      </c>
      <c r="G3573">
        <v>3</v>
      </c>
      <c r="H3573">
        <v>2</v>
      </c>
      <c r="I3573">
        <v>4</v>
      </c>
      <c r="J3573">
        <v>3</v>
      </c>
    </row>
    <row r="3574" spans="1:10" x14ac:dyDescent="0.25">
      <c r="A3574" t="s">
        <v>7601</v>
      </c>
      <c r="B3574">
        <v>388</v>
      </c>
      <c r="C3574">
        <v>0.10990804597266424</v>
      </c>
      <c r="D3574">
        <v>0.75838946037704758</v>
      </c>
      <c r="E3574">
        <v>-2.3166535734291623E-2</v>
      </c>
      <c r="F3574">
        <v>4.2747979412114202E-2</v>
      </c>
      <c r="G3574">
        <v>4</v>
      </c>
      <c r="H3574">
        <v>5</v>
      </c>
      <c r="I3574">
        <v>3</v>
      </c>
      <c r="J3574">
        <v>4</v>
      </c>
    </row>
    <row r="3575" spans="1:10" x14ac:dyDescent="0.25">
      <c r="A3575" t="s">
        <v>7602</v>
      </c>
      <c r="B3575">
        <v>472</v>
      </c>
      <c r="C3575">
        <v>-0.19181039508809528</v>
      </c>
      <c r="D3575">
        <v>0.25452762503423615</v>
      </c>
      <c r="E3575">
        <v>-0.64453478100969008</v>
      </c>
      <c r="F3575">
        <v>0.20469491384399496</v>
      </c>
      <c r="G3575">
        <v>3</v>
      </c>
      <c r="H3575">
        <v>4</v>
      </c>
      <c r="I3575">
        <v>2</v>
      </c>
      <c r="J3575">
        <v>4</v>
      </c>
    </row>
    <row r="3576" spans="1:10" x14ac:dyDescent="0.25">
      <c r="A3576" t="s">
        <v>7603</v>
      </c>
      <c r="B3576">
        <v>743</v>
      </c>
      <c r="C3576">
        <v>1.2359988979779482</v>
      </c>
      <c r="D3576">
        <v>-0.3589930865712801</v>
      </c>
      <c r="E3576">
        <v>1.1067102482934039</v>
      </c>
      <c r="F3576">
        <v>0.21237146848171062</v>
      </c>
      <c r="G3576">
        <v>5</v>
      </c>
      <c r="H3576">
        <v>3</v>
      </c>
      <c r="I3576">
        <v>5</v>
      </c>
      <c r="J3576">
        <v>4</v>
      </c>
    </row>
    <row r="3577" spans="1:10" x14ac:dyDescent="0.25">
      <c r="A3577" t="s">
        <v>7604</v>
      </c>
      <c r="B3577">
        <v>603</v>
      </c>
      <c r="C3577">
        <v>-0.36218784308314766</v>
      </c>
      <c r="D3577">
        <v>-0.70723813409704583</v>
      </c>
      <c r="E3577">
        <v>-0.71541375742399849</v>
      </c>
      <c r="F3577">
        <v>0.93477274240961383</v>
      </c>
      <c r="G3577">
        <v>3</v>
      </c>
      <c r="H3577">
        <v>2</v>
      </c>
      <c r="I3577">
        <v>2</v>
      </c>
      <c r="J3577">
        <v>5</v>
      </c>
    </row>
    <row r="3578" spans="1:10" x14ac:dyDescent="0.25">
      <c r="A3578" t="s">
        <v>7605</v>
      </c>
      <c r="B3578">
        <v>310</v>
      </c>
      <c r="C3578">
        <v>-0.64819574456679263</v>
      </c>
      <c r="D3578">
        <v>-0.98503421410868985</v>
      </c>
      <c r="E3578">
        <v>-0.54477714335228555</v>
      </c>
      <c r="F3578">
        <v>-0.56618993799854422</v>
      </c>
      <c r="G3578">
        <v>2</v>
      </c>
      <c r="H3578">
        <v>1</v>
      </c>
      <c r="I3578">
        <v>2</v>
      </c>
      <c r="J3578">
        <v>2</v>
      </c>
    </row>
    <row r="3579" spans="1:10" x14ac:dyDescent="0.25">
      <c r="A3579" t="s">
        <v>7606</v>
      </c>
      <c r="B3579">
        <v>580</v>
      </c>
      <c r="C3579">
        <v>-0.3760441177794131</v>
      </c>
      <c r="D3579">
        <v>-4.5950654353716126E-2</v>
      </c>
      <c r="E3579">
        <v>-0.67993277162993704</v>
      </c>
      <c r="F3579">
        <v>-0.50134781537400275</v>
      </c>
      <c r="G3579">
        <v>3</v>
      </c>
      <c r="H3579">
        <v>3</v>
      </c>
      <c r="I3579">
        <v>2</v>
      </c>
      <c r="J3579">
        <v>2</v>
      </c>
    </row>
    <row r="3580" spans="1:10" x14ac:dyDescent="0.25">
      <c r="A3580" t="s">
        <v>7607</v>
      </c>
      <c r="B3580">
        <v>285</v>
      </c>
      <c r="C3580">
        <v>1.6070530649276753</v>
      </c>
      <c r="D3580">
        <v>-0.76685276718431961</v>
      </c>
      <c r="E3580">
        <v>1.8685967973056394</v>
      </c>
      <c r="F3580">
        <v>0.89529894824143885</v>
      </c>
      <c r="G3580">
        <v>5</v>
      </c>
      <c r="H3580">
        <v>2</v>
      </c>
      <c r="I3580">
        <v>5</v>
      </c>
      <c r="J3580">
        <v>5</v>
      </c>
    </row>
    <row r="3581" spans="1:10" x14ac:dyDescent="0.25">
      <c r="A3581" t="s">
        <v>7608</v>
      </c>
      <c r="B3581">
        <v>572</v>
      </c>
      <c r="C3581">
        <v>-0.34907934886029401</v>
      </c>
      <c r="D3581">
        <v>7.8196041008366468E-2</v>
      </c>
      <c r="E3581">
        <v>-0.30984422824597224</v>
      </c>
      <c r="F3581">
        <v>0.54883745074366452</v>
      </c>
      <c r="G3581">
        <v>3</v>
      </c>
      <c r="H3581">
        <v>4</v>
      </c>
      <c r="I3581">
        <v>3</v>
      </c>
      <c r="J3581">
        <v>4</v>
      </c>
    </row>
    <row r="3582" spans="1:10" x14ac:dyDescent="0.25">
      <c r="A3582" t="s">
        <v>7609</v>
      </c>
      <c r="B3582">
        <v>568</v>
      </c>
      <c r="C3582">
        <v>-0.5999898834012698</v>
      </c>
      <c r="D3582">
        <v>-0.42729122130497887</v>
      </c>
      <c r="E3582">
        <v>0.64699368999099294</v>
      </c>
      <c r="F3582">
        <v>-0.42851855780238479</v>
      </c>
      <c r="G3582">
        <v>2</v>
      </c>
      <c r="H3582">
        <v>2</v>
      </c>
      <c r="I3582">
        <v>5</v>
      </c>
      <c r="J3582">
        <v>3</v>
      </c>
    </row>
    <row r="3583" spans="1:10" x14ac:dyDescent="0.25">
      <c r="A3583" t="s">
        <v>7610</v>
      </c>
      <c r="B3583">
        <v>346</v>
      </c>
      <c r="C3583">
        <v>-0.4537086662037037</v>
      </c>
      <c r="D3583">
        <v>-0.6520929836872833</v>
      </c>
      <c r="E3583">
        <v>0.77893583086705431</v>
      </c>
      <c r="F3583">
        <v>-0.40327654599704871</v>
      </c>
      <c r="G3583">
        <v>3</v>
      </c>
      <c r="H3583">
        <v>2</v>
      </c>
      <c r="I3583">
        <v>5</v>
      </c>
      <c r="J3583">
        <v>3</v>
      </c>
    </row>
    <row r="3584" spans="1:10" x14ac:dyDescent="0.25">
      <c r="A3584" t="s">
        <v>7611</v>
      </c>
      <c r="B3584">
        <v>472</v>
      </c>
      <c r="C3584">
        <v>-0.29555447772576571</v>
      </c>
      <c r="D3584">
        <v>-0.39294451118948126</v>
      </c>
      <c r="E3584">
        <v>0.14506655365088555</v>
      </c>
      <c r="F3584">
        <v>-1.7178968957901899E-2</v>
      </c>
      <c r="G3584">
        <v>3</v>
      </c>
      <c r="H3584">
        <v>3</v>
      </c>
      <c r="I3584">
        <v>4</v>
      </c>
      <c r="J3584">
        <v>3</v>
      </c>
    </row>
    <row r="3585" spans="1:10" x14ac:dyDescent="0.25">
      <c r="A3585" t="s">
        <v>7612</v>
      </c>
      <c r="B3585">
        <v>498</v>
      </c>
      <c r="C3585">
        <v>0.90168730173299194</v>
      </c>
      <c r="D3585">
        <v>-0.29747687480659746</v>
      </c>
      <c r="E3585">
        <v>2.595429242834328</v>
      </c>
      <c r="F3585">
        <v>-0.36047870059576487</v>
      </c>
      <c r="G3585">
        <v>5</v>
      </c>
      <c r="H3585">
        <v>3</v>
      </c>
      <c r="I3585">
        <v>5</v>
      </c>
      <c r="J3585">
        <v>3</v>
      </c>
    </row>
    <row r="3586" spans="1:10" x14ac:dyDescent="0.25">
      <c r="A3586" t="s">
        <v>7613</v>
      </c>
      <c r="B3586">
        <v>303</v>
      </c>
      <c r="C3586">
        <v>-0.31938023053728593</v>
      </c>
      <c r="D3586">
        <v>-6.4133803933355743E-2</v>
      </c>
      <c r="E3586">
        <v>0.14282518732497196</v>
      </c>
      <c r="F3586">
        <v>0.13596364500550673</v>
      </c>
      <c r="G3586">
        <v>3</v>
      </c>
      <c r="H3586">
        <v>3</v>
      </c>
      <c r="I3586">
        <v>4</v>
      </c>
      <c r="J3586">
        <v>4</v>
      </c>
    </row>
    <row r="3587" spans="1:10" x14ac:dyDescent="0.25">
      <c r="A3587" t="s">
        <v>7614</v>
      </c>
      <c r="B3587">
        <v>482</v>
      </c>
      <c r="C3587">
        <v>-0.46802311813966369</v>
      </c>
      <c r="D3587">
        <v>-1.2156536344979061</v>
      </c>
      <c r="E3587">
        <v>0.83371833242394255</v>
      </c>
      <c r="F3587">
        <v>0.11603634887542245</v>
      </c>
      <c r="G3587">
        <v>2</v>
      </c>
      <c r="H3587">
        <v>1</v>
      </c>
      <c r="I3587">
        <v>5</v>
      </c>
      <c r="J3587">
        <v>4</v>
      </c>
    </row>
    <row r="3588" spans="1:10" x14ac:dyDescent="0.25">
      <c r="A3588" t="s">
        <v>7615</v>
      </c>
      <c r="B3588">
        <v>736</v>
      </c>
      <c r="C3588">
        <v>-1.0321272557390013</v>
      </c>
      <c r="D3588">
        <v>-0.68851662387876034</v>
      </c>
      <c r="E3588">
        <v>0.73667414948250776</v>
      </c>
      <c r="F3588">
        <v>5.2134332142203255E-3</v>
      </c>
      <c r="G3588">
        <v>1</v>
      </c>
      <c r="H3588">
        <v>2</v>
      </c>
      <c r="I3588">
        <v>5</v>
      </c>
      <c r="J3588">
        <v>3</v>
      </c>
    </row>
    <row r="3589" spans="1:10" x14ac:dyDescent="0.25">
      <c r="A3589" t="s">
        <v>7616</v>
      </c>
      <c r="B3589">
        <v>389</v>
      </c>
      <c r="C3589">
        <v>-1.2721046198059294</v>
      </c>
      <c r="D3589">
        <v>-1.0239253789374281</v>
      </c>
      <c r="E3589">
        <v>0.18046977029545103</v>
      </c>
      <c r="F3589">
        <v>0.12915642784322887</v>
      </c>
      <c r="G3589">
        <v>1</v>
      </c>
      <c r="H3589">
        <v>1</v>
      </c>
      <c r="I3589">
        <v>4</v>
      </c>
      <c r="J3589">
        <v>4</v>
      </c>
    </row>
    <row r="3590" spans="1:10" x14ac:dyDescent="0.25">
      <c r="A3590" t="s">
        <v>7617</v>
      </c>
      <c r="B3590">
        <v>659</v>
      </c>
      <c r="C3590">
        <v>-1.1077581164436467</v>
      </c>
      <c r="D3590">
        <v>-0.84662779896275309</v>
      </c>
      <c r="E3590">
        <v>5.7186545747126276E-2</v>
      </c>
      <c r="F3590">
        <v>-0.15223100514170548</v>
      </c>
      <c r="G3590">
        <v>1</v>
      </c>
      <c r="H3590">
        <v>1</v>
      </c>
      <c r="I3590">
        <v>3</v>
      </c>
      <c r="J3590">
        <v>3</v>
      </c>
    </row>
    <row r="3591" spans="1:10" x14ac:dyDescent="0.25">
      <c r="A3591" t="s">
        <v>7618</v>
      </c>
      <c r="B3591">
        <v>202</v>
      </c>
      <c r="C3591">
        <v>-0.83409355806901797</v>
      </c>
      <c r="D3591">
        <v>9.764807396186187E-2</v>
      </c>
      <c r="E3591">
        <v>0.24411528527027099</v>
      </c>
      <c r="F3591">
        <v>1.3045681125967752</v>
      </c>
      <c r="G3591">
        <v>1</v>
      </c>
      <c r="H3591">
        <v>4</v>
      </c>
      <c r="I3591">
        <v>4</v>
      </c>
      <c r="J3591">
        <v>5</v>
      </c>
    </row>
    <row r="3592" spans="1:10" x14ac:dyDescent="0.25">
      <c r="A3592" t="s">
        <v>7619</v>
      </c>
      <c r="B3592">
        <v>719</v>
      </c>
      <c r="C3592">
        <v>-0.32800968835741273</v>
      </c>
      <c r="D3592">
        <v>-0.70193419420245085</v>
      </c>
      <c r="E3592">
        <v>0.62138330524203689</v>
      </c>
      <c r="F3592">
        <v>-0.34838470522825321</v>
      </c>
      <c r="G3592">
        <v>3</v>
      </c>
      <c r="H3592">
        <v>2</v>
      </c>
      <c r="I3592">
        <v>5</v>
      </c>
      <c r="J3592">
        <v>3</v>
      </c>
    </row>
    <row r="3593" spans="1:10" x14ac:dyDescent="0.25">
      <c r="A3593" t="s">
        <v>7620</v>
      </c>
      <c r="B3593">
        <v>470</v>
      </c>
      <c r="C3593">
        <v>-0.69556369470961954</v>
      </c>
      <c r="D3593">
        <v>-0.51557597181461534</v>
      </c>
      <c r="E3593">
        <v>0.4688060874941406</v>
      </c>
      <c r="F3593">
        <v>-0.3463687808433864</v>
      </c>
      <c r="G3593">
        <v>2</v>
      </c>
      <c r="H3593">
        <v>2</v>
      </c>
      <c r="I3593">
        <v>4</v>
      </c>
      <c r="J3593">
        <v>3</v>
      </c>
    </row>
    <row r="3594" spans="1:10" x14ac:dyDescent="0.25">
      <c r="A3594" t="s">
        <v>7621</v>
      </c>
      <c r="B3594">
        <v>441</v>
      </c>
      <c r="C3594">
        <v>-0.36277838427762266</v>
      </c>
      <c r="D3594">
        <v>-0.94868062357109195</v>
      </c>
      <c r="E3594">
        <v>3.086950933785915E-2</v>
      </c>
      <c r="F3594">
        <v>-0.31342428788681581</v>
      </c>
      <c r="G3594">
        <v>3</v>
      </c>
      <c r="H3594">
        <v>1</v>
      </c>
      <c r="I3594">
        <v>3</v>
      </c>
      <c r="J3594">
        <v>3</v>
      </c>
    </row>
    <row r="3595" spans="1:10" x14ac:dyDescent="0.25">
      <c r="A3595" t="s">
        <v>7622</v>
      </c>
      <c r="B3595">
        <v>251</v>
      </c>
      <c r="C3595">
        <v>-0.35088618395933785</v>
      </c>
      <c r="D3595">
        <v>-0.3915013858666187</v>
      </c>
      <c r="E3595">
        <v>0.66166300995784488</v>
      </c>
      <c r="F3595">
        <v>-0.14480615424020887</v>
      </c>
      <c r="G3595">
        <v>3</v>
      </c>
      <c r="H3595">
        <v>3</v>
      </c>
      <c r="I3595">
        <v>5</v>
      </c>
      <c r="J3595">
        <v>3</v>
      </c>
    </row>
    <row r="3596" spans="1:10" x14ac:dyDescent="0.25">
      <c r="A3596" t="s">
        <v>7623</v>
      </c>
      <c r="B3596">
        <v>592</v>
      </c>
      <c r="C3596">
        <v>-0.80745345492159637</v>
      </c>
      <c r="D3596">
        <v>-0.39161679967719909</v>
      </c>
      <c r="E3596">
        <v>-0.9056807864408456</v>
      </c>
      <c r="F3596">
        <v>0.52757172764915938</v>
      </c>
      <c r="G3596">
        <v>1</v>
      </c>
      <c r="H3596">
        <v>3</v>
      </c>
      <c r="I3596">
        <v>1</v>
      </c>
      <c r="J3596">
        <v>4</v>
      </c>
    </row>
    <row r="3597" spans="1:10" x14ac:dyDescent="0.25">
      <c r="A3597" t="s">
        <v>7624</v>
      </c>
      <c r="B3597">
        <v>433</v>
      </c>
      <c r="C3597">
        <v>-0.59101971721845692</v>
      </c>
      <c r="D3597">
        <v>-3.4779271603548434E-2</v>
      </c>
      <c r="E3597">
        <v>-0.62493555566206482</v>
      </c>
      <c r="F3597">
        <v>1.2065187509573017</v>
      </c>
      <c r="G3597">
        <v>2</v>
      </c>
      <c r="H3597">
        <v>3</v>
      </c>
      <c r="I3597">
        <v>2</v>
      </c>
      <c r="J3597">
        <v>5</v>
      </c>
    </row>
    <row r="3598" spans="1:10" x14ac:dyDescent="0.25">
      <c r="A3598" t="s">
        <v>7625</v>
      </c>
      <c r="B3598">
        <v>581</v>
      </c>
      <c r="C3598">
        <v>-0.51889726795107083</v>
      </c>
      <c r="D3598">
        <v>-0.4586037077094901</v>
      </c>
      <c r="E3598">
        <v>0.5228284344588926</v>
      </c>
      <c r="F3598">
        <v>-0.61031645137443435</v>
      </c>
      <c r="G3598">
        <v>2</v>
      </c>
      <c r="H3598">
        <v>2</v>
      </c>
      <c r="I3598">
        <v>4</v>
      </c>
      <c r="J3598">
        <v>2</v>
      </c>
    </row>
    <row r="3599" spans="1:10" x14ac:dyDescent="0.25">
      <c r="A3599" t="s">
        <v>7626</v>
      </c>
      <c r="B3599">
        <v>467</v>
      </c>
      <c r="C3599">
        <v>0.53956074943377552</v>
      </c>
      <c r="D3599">
        <v>1.1174987268863505</v>
      </c>
      <c r="E3599">
        <v>-0.78331268717334768</v>
      </c>
      <c r="F3599">
        <v>0.42168095083022716</v>
      </c>
      <c r="G3599">
        <v>4</v>
      </c>
      <c r="H3599">
        <v>5</v>
      </c>
      <c r="I3599">
        <v>1</v>
      </c>
      <c r="J3599">
        <v>4</v>
      </c>
    </row>
    <row r="3600" spans="1:10" x14ac:dyDescent="0.25">
      <c r="A3600" t="s">
        <v>7627</v>
      </c>
      <c r="B3600">
        <v>384</v>
      </c>
      <c r="C3600">
        <v>0.82146160053798756</v>
      </c>
      <c r="D3600">
        <v>0.43132827567585308</v>
      </c>
      <c r="E3600">
        <v>-1.3525439478355641</v>
      </c>
      <c r="F3600">
        <v>0.25612346048404261</v>
      </c>
      <c r="G3600">
        <v>5</v>
      </c>
      <c r="H3600">
        <v>4</v>
      </c>
      <c r="I3600">
        <v>1</v>
      </c>
      <c r="J3600">
        <v>4</v>
      </c>
    </row>
    <row r="3601" spans="1:10" x14ac:dyDescent="0.25">
      <c r="A3601" t="s">
        <v>7628</v>
      </c>
      <c r="B3601">
        <v>571</v>
      </c>
      <c r="C3601">
        <v>1.0493361288490641</v>
      </c>
      <c r="D3601">
        <v>0.79903363274801265</v>
      </c>
      <c r="E3601">
        <v>1.5909645295127111</v>
      </c>
      <c r="F3601">
        <v>-0.6943404691369901</v>
      </c>
      <c r="G3601">
        <v>5</v>
      </c>
      <c r="H3601">
        <v>5</v>
      </c>
      <c r="I3601">
        <v>5</v>
      </c>
      <c r="J3601">
        <v>2</v>
      </c>
    </row>
    <row r="3602" spans="1:10" x14ac:dyDescent="0.25">
      <c r="A3602" t="s">
        <v>7629</v>
      </c>
      <c r="B3602">
        <v>558</v>
      </c>
      <c r="C3602">
        <v>-3.6392313113358644E-2</v>
      </c>
      <c r="D3602">
        <v>-0.60124042668989119</v>
      </c>
      <c r="E3602">
        <v>-0.54970506168251632</v>
      </c>
      <c r="F3602">
        <v>0.54457007932834434</v>
      </c>
      <c r="G3602">
        <v>3</v>
      </c>
      <c r="H3602">
        <v>2</v>
      </c>
      <c r="I3602">
        <v>2</v>
      </c>
      <c r="J3602">
        <v>4</v>
      </c>
    </row>
    <row r="3603" spans="1:10" x14ac:dyDescent="0.25">
      <c r="A3603" t="s">
        <v>7630</v>
      </c>
      <c r="B3603">
        <v>1387</v>
      </c>
      <c r="C3603">
        <v>2.0598605328342701</v>
      </c>
      <c r="D3603">
        <v>0.72104694197463626</v>
      </c>
      <c r="E3603">
        <v>-0.79708396149724225</v>
      </c>
      <c r="F3603">
        <v>1.0376985604286619</v>
      </c>
      <c r="G3603">
        <v>5</v>
      </c>
      <c r="H3603">
        <v>5</v>
      </c>
      <c r="I3603">
        <v>1</v>
      </c>
      <c r="J3603">
        <v>5</v>
      </c>
    </row>
    <row r="3604" spans="1:10" x14ac:dyDescent="0.25">
      <c r="A3604" t="s">
        <v>7631</v>
      </c>
      <c r="B3604">
        <v>431</v>
      </c>
      <c r="C3604">
        <v>-0.76528842788695783</v>
      </c>
      <c r="D3604">
        <v>-0.65279898857868146</v>
      </c>
      <c r="E3604">
        <v>-0.21232971469362172</v>
      </c>
      <c r="F3604">
        <v>0.43991566252126452</v>
      </c>
      <c r="G3604">
        <v>2</v>
      </c>
      <c r="H3604">
        <v>2</v>
      </c>
      <c r="I3604">
        <v>3</v>
      </c>
      <c r="J3604">
        <v>4</v>
      </c>
    </row>
    <row r="3605" spans="1:10" x14ac:dyDescent="0.25">
      <c r="A3605" t="s">
        <v>7632</v>
      </c>
      <c r="B3605">
        <v>412</v>
      </c>
      <c r="C3605">
        <v>0.61077855338166676</v>
      </c>
      <c r="D3605">
        <v>3.2226602565146103</v>
      </c>
      <c r="E3605">
        <v>0.67734924902642279</v>
      </c>
      <c r="F3605">
        <v>1.2711406060312354</v>
      </c>
      <c r="G3605">
        <v>4</v>
      </c>
      <c r="H3605">
        <v>5</v>
      </c>
      <c r="I3605">
        <v>5</v>
      </c>
      <c r="J3605">
        <v>5</v>
      </c>
    </row>
    <row r="3606" spans="1:10" x14ac:dyDescent="0.25">
      <c r="A3606" t="s">
        <v>7633</v>
      </c>
      <c r="B3606">
        <v>1380</v>
      </c>
      <c r="C3606">
        <v>0.33376277939407489</v>
      </c>
      <c r="D3606">
        <v>5.6154164581616803E-2</v>
      </c>
      <c r="E3606">
        <v>-0.79812328733252502</v>
      </c>
      <c r="F3606">
        <v>0.95146557695437284</v>
      </c>
      <c r="G3606">
        <v>4</v>
      </c>
      <c r="H3606">
        <v>4</v>
      </c>
      <c r="I3606">
        <v>1</v>
      </c>
      <c r="J3606">
        <v>5</v>
      </c>
    </row>
    <row r="3607" spans="1:10" x14ac:dyDescent="0.25">
      <c r="A3607" t="s">
        <v>7634</v>
      </c>
      <c r="B3607">
        <v>551</v>
      </c>
      <c r="C3607">
        <v>2.0830536276803722</v>
      </c>
      <c r="D3607">
        <v>0.94635648755635371</v>
      </c>
      <c r="E3607">
        <v>1.8871018920632034</v>
      </c>
      <c r="F3607">
        <v>-0.18385355623157285</v>
      </c>
      <c r="G3607">
        <v>5</v>
      </c>
      <c r="H3607">
        <v>5</v>
      </c>
      <c r="I3607">
        <v>5</v>
      </c>
      <c r="J3607">
        <v>3</v>
      </c>
    </row>
    <row r="3608" spans="1:10" x14ac:dyDescent="0.25">
      <c r="A3608" t="s">
        <v>7635</v>
      </c>
      <c r="B3608">
        <v>911</v>
      </c>
      <c r="C3608">
        <v>0.63618447739667394</v>
      </c>
      <c r="D3608">
        <v>0.53428143477003265</v>
      </c>
      <c r="E3608">
        <v>-0.76952942753430875</v>
      </c>
      <c r="F3608">
        <v>0.84853275768423098</v>
      </c>
      <c r="G3608">
        <v>4</v>
      </c>
      <c r="H3608">
        <v>4</v>
      </c>
      <c r="I3608">
        <v>1</v>
      </c>
      <c r="J3608">
        <v>4</v>
      </c>
    </row>
    <row r="3609" spans="1:10" x14ac:dyDescent="0.25">
      <c r="A3609" t="s">
        <v>7636</v>
      </c>
      <c r="B3609">
        <v>411</v>
      </c>
      <c r="C3609">
        <v>-0.10041501010579452</v>
      </c>
      <c r="D3609">
        <v>-2.7634193368157728E-3</v>
      </c>
      <c r="E3609">
        <v>0.30824638800568399</v>
      </c>
      <c r="F3609">
        <v>-0.37745132980968593</v>
      </c>
      <c r="G3609">
        <v>3</v>
      </c>
      <c r="H3609">
        <v>3</v>
      </c>
      <c r="I3609">
        <v>4</v>
      </c>
      <c r="J3609">
        <v>3</v>
      </c>
    </row>
    <row r="3610" spans="1:10" x14ac:dyDescent="0.25">
      <c r="A3610" t="s">
        <v>7637</v>
      </c>
      <c r="B3610">
        <v>629</v>
      </c>
      <c r="C3610">
        <v>1.4066462716602883</v>
      </c>
      <c r="D3610">
        <v>0.56500889685588873</v>
      </c>
      <c r="E3610">
        <v>-0.46177097612919754</v>
      </c>
      <c r="F3610">
        <v>0.75620201171215795</v>
      </c>
      <c r="G3610">
        <v>5</v>
      </c>
      <c r="H3610">
        <v>4</v>
      </c>
      <c r="I3610">
        <v>2</v>
      </c>
      <c r="J3610">
        <v>4</v>
      </c>
    </row>
    <row r="3611" spans="1:10" x14ac:dyDescent="0.25">
      <c r="A3611" t="s">
        <v>7638</v>
      </c>
      <c r="B3611">
        <v>1426</v>
      </c>
      <c r="C3611">
        <v>-0.82438872837326138</v>
      </c>
      <c r="D3611">
        <v>-0.1907763506232571</v>
      </c>
      <c r="E3611">
        <v>-1.1222976895554422</v>
      </c>
      <c r="F3611">
        <v>0.8740617923826155</v>
      </c>
      <c r="G3611">
        <v>1</v>
      </c>
      <c r="H3611">
        <v>3</v>
      </c>
      <c r="I3611">
        <v>1</v>
      </c>
      <c r="J3611">
        <v>4</v>
      </c>
    </row>
    <row r="3612" spans="1:10" x14ac:dyDescent="0.25">
      <c r="A3612" t="s">
        <v>7639</v>
      </c>
      <c r="B3612">
        <v>581</v>
      </c>
      <c r="C3612">
        <v>-0.96739353149617058</v>
      </c>
      <c r="D3612">
        <v>-0.85431574917597741</v>
      </c>
      <c r="E3612">
        <v>-1.0033328628935869</v>
      </c>
      <c r="F3612">
        <v>-0.34212549780251361</v>
      </c>
      <c r="G3612">
        <v>1</v>
      </c>
      <c r="H3612">
        <v>1</v>
      </c>
      <c r="I3612">
        <v>1</v>
      </c>
      <c r="J3612">
        <v>3</v>
      </c>
    </row>
    <row r="3613" spans="1:10" x14ac:dyDescent="0.25">
      <c r="A3613" t="s">
        <v>7640</v>
      </c>
      <c r="B3613">
        <v>600</v>
      </c>
      <c r="C3613">
        <v>0.47176185994793207</v>
      </c>
      <c r="D3613">
        <v>-5.2795771678076774E-2</v>
      </c>
      <c r="E3613">
        <v>1.9665105471216779</v>
      </c>
      <c r="F3613">
        <v>-0.29306630350274798</v>
      </c>
      <c r="G3613">
        <v>4</v>
      </c>
      <c r="H3613">
        <v>3</v>
      </c>
      <c r="I3613">
        <v>5</v>
      </c>
      <c r="J3613">
        <v>3</v>
      </c>
    </row>
    <row r="3614" spans="1:10" x14ac:dyDescent="0.25">
      <c r="A3614" t="s">
        <v>7641</v>
      </c>
      <c r="B3614">
        <v>670</v>
      </c>
      <c r="C3614">
        <v>0.44068444091218656</v>
      </c>
      <c r="D3614">
        <v>-0.25345275850089705</v>
      </c>
      <c r="E3614">
        <v>5.5829988827664573E-2</v>
      </c>
      <c r="F3614">
        <v>0.18948936862890889</v>
      </c>
      <c r="G3614">
        <v>4</v>
      </c>
      <c r="H3614">
        <v>3</v>
      </c>
      <c r="I3614">
        <v>3</v>
      </c>
      <c r="J3614">
        <v>4</v>
      </c>
    </row>
    <row r="3615" spans="1:10" x14ac:dyDescent="0.25">
      <c r="A3615" t="s">
        <v>7642</v>
      </c>
      <c r="B3615">
        <v>368</v>
      </c>
      <c r="C3615">
        <v>-1.2820843612479305</v>
      </c>
      <c r="D3615">
        <v>-6.1745480358201779E-2</v>
      </c>
      <c r="E3615">
        <v>0.22193877594877109</v>
      </c>
      <c r="F3615">
        <v>0.73312849277030578</v>
      </c>
      <c r="G3615">
        <v>1</v>
      </c>
      <c r="H3615">
        <v>3</v>
      </c>
      <c r="I3615">
        <v>4</v>
      </c>
      <c r="J3615">
        <v>4</v>
      </c>
    </row>
    <row r="3616" spans="1:10" x14ac:dyDescent="0.25">
      <c r="A3616" t="s">
        <v>7643</v>
      </c>
      <c r="B3616">
        <v>878</v>
      </c>
      <c r="C3616">
        <v>-0.51230635898835064</v>
      </c>
      <c r="D3616">
        <v>-2.2949841342364927E-2</v>
      </c>
      <c r="E3616">
        <v>-1.0193970581087484</v>
      </c>
      <c r="F3616">
        <v>0.66390693038466342</v>
      </c>
      <c r="G3616">
        <v>2</v>
      </c>
      <c r="H3616">
        <v>3</v>
      </c>
      <c r="I3616">
        <v>1</v>
      </c>
      <c r="J3616">
        <v>4</v>
      </c>
    </row>
    <row r="3617" spans="1:10" x14ac:dyDescent="0.25">
      <c r="A3617" t="s">
        <v>7644</v>
      </c>
      <c r="B3617">
        <v>254</v>
      </c>
      <c r="C3617">
        <v>-0.67537133986626119</v>
      </c>
      <c r="D3617">
        <v>-0.6339151501262571</v>
      </c>
      <c r="E3617">
        <v>4.8335559613888614E-2</v>
      </c>
      <c r="F3617">
        <v>0.27333031770667643</v>
      </c>
      <c r="G3617">
        <v>2</v>
      </c>
      <c r="H3617">
        <v>2</v>
      </c>
      <c r="I3617">
        <v>3</v>
      </c>
      <c r="J3617">
        <v>4</v>
      </c>
    </row>
    <row r="3618" spans="1:10" x14ac:dyDescent="0.25">
      <c r="A3618" t="s">
        <v>7645</v>
      </c>
      <c r="B3618">
        <v>407</v>
      </c>
      <c r="C3618">
        <v>-0.44920121493033849</v>
      </c>
      <c r="D3618">
        <v>-1.0297868403399255</v>
      </c>
      <c r="E3618">
        <v>-0.63095210025148629</v>
      </c>
      <c r="F3618">
        <v>0.28539977766618835</v>
      </c>
      <c r="G3618">
        <v>3</v>
      </c>
      <c r="H3618">
        <v>1</v>
      </c>
      <c r="I3618">
        <v>2</v>
      </c>
      <c r="J3618">
        <v>4</v>
      </c>
    </row>
    <row r="3619" spans="1:10" x14ac:dyDescent="0.25">
      <c r="A3619" t="s">
        <v>7646</v>
      </c>
      <c r="B3619">
        <v>293</v>
      </c>
      <c r="C3619">
        <v>-0.69767203242415332</v>
      </c>
      <c r="D3619">
        <v>-0.49875100218509688</v>
      </c>
      <c r="E3619">
        <v>-0.34856016408105839</v>
      </c>
      <c r="F3619">
        <v>-3.2330947289845452E-3</v>
      </c>
      <c r="G3619">
        <v>2</v>
      </c>
      <c r="H3619">
        <v>2</v>
      </c>
      <c r="I3619">
        <v>2</v>
      </c>
      <c r="J3619">
        <v>3</v>
      </c>
    </row>
    <row r="3620" spans="1:10" x14ac:dyDescent="0.25">
      <c r="A3620" t="s">
        <v>7647</v>
      </c>
      <c r="B3620">
        <v>430</v>
      </c>
      <c r="C3620">
        <v>-0.69136918729306673</v>
      </c>
      <c r="D3620">
        <v>-0.99475095794799429</v>
      </c>
      <c r="E3620">
        <v>1.3792252859864631</v>
      </c>
      <c r="F3620">
        <v>-0.41844007529644389</v>
      </c>
      <c r="G3620">
        <v>2</v>
      </c>
      <c r="H3620">
        <v>1</v>
      </c>
      <c r="I3620">
        <v>5</v>
      </c>
      <c r="J3620">
        <v>3</v>
      </c>
    </row>
    <row r="3621" spans="1:10" x14ac:dyDescent="0.25">
      <c r="A3621" t="s">
        <v>7648</v>
      </c>
      <c r="B3621">
        <v>569</v>
      </c>
      <c r="C3621">
        <v>9.583026476846529E-3</v>
      </c>
      <c r="D3621">
        <v>0.52515023870283195</v>
      </c>
      <c r="E3621">
        <v>-0.11149826102252877</v>
      </c>
      <c r="F3621">
        <v>0.20448976698285945</v>
      </c>
      <c r="G3621">
        <v>4</v>
      </c>
      <c r="H3621">
        <v>4</v>
      </c>
      <c r="I3621">
        <v>3</v>
      </c>
      <c r="J3621">
        <v>4</v>
      </c>
    </row>
    <row r="3622" spans="1:10" x14ac:dyDescent="0.25">
      <c r="A3622" t="s">
        <v>7649</v>
      </c>
      <c r="B3622">
        <v>354</v>
      </c>
      <c r="C3622">
        <v>-1.3301615326643275</v>
      </c>
      <c r="D3622">
        <v>-0.85361307567381151</v>
      </c>
      <c r="E3622">
        <v>0.70472954788003195</v>
      </c>
      <c r="F3622">
        <v>-0.2851021292713094</v>
      </c>
      <c r="G3622">
        <v>1</v>
      </c>
      <c r="H3622">
        <v>1</v>
      </c>
      <c r="I3622">
        <v>5</v>
      </c>
      <c r="J3622">
        <v>3</v>
      </c>
    </row>
    <row r="3623" spans="1:10" x14ac:dyDescent="0.25">
      <c r="A3623" t="s">
        <v>7650</v>
      </c>
      <c r="B3623">
        <v>620</v>
      </c>
      <c r="C3623">
        <v>-0.72349147341571984</v>
      </c>
      <c r="D3623">
        <v>-1.1458759720065828</v>
      </c>
      <c r="E3623">
        <v>2.5491301190590957E-2</v>
      </c>
      <c r="F3623">
        <v>-8.2015473566126762E-2</v>
      </c>
      <c r="G3623">
        <v>2</v>
      </c>
      <c r="H3623">
        <v>1</v>
      </c>
      <c r="I3623">
        <v>3</v>
      </c>
      <c r="J3623">
        <v>3</v>
      </c>
    </row>
    <row r="3624" spans="1:10" x14ac:dyDescent="0.25">
      <c r="A3624" t="s">
        <v>7651</v>
      </c>
      <c r="B3624">
        <v>555</v>
      </c>
      <c r="C3624">
        <v>-0.93544745522728312</v>
      </c>
      <c r="D3624">
        <v>-1.1073233029931424</v>
      </c>
      <c r="E3624">
        <v>0.29328962539628617</v>
      </c>
      <c r="F3624">
        <v>-0.44714236882051206</v>
      </c>
      <c r="G3624">
        <v>1</v>
      </c>
      <c r="H3624">
        <v>1</v>
      </c>
      <c r="I3624">
        <v>4</v>
      </c>
      <c r="J3624">
        <v>3</v>
      </c>
    </row>
    <row r="3625" spans="1:10" x14ac:dyDescent="0.25">
      <c r="A3625" t="s">
        <v>7652</v>
      </c>
      <c r="B3625">
        <v>1362</v>
      </c>
      <c r="C3625">
        <v>0.71528849305025954</v>
      </c>
      <c r="D3625">
        <v>0.14947878477216051</v>
      </c>
      <c r="E3625">
        <v>-1.0807343847614166</v>
      </c>
      <c r="F3625">
        <v>0.80685415601075372</v>
      </c>
      <c r="G3625">
        <v>4</v>
      </c>
      <c r="H3625">
        <v>4</v>
      </c>
      <c r="I3625">
        <v>1</v>
      </c>
      <c r="J3625">
        <v>4</v>
      </c>
    </row>
    <row r="3626" spans="1:10" x14ac:dyDescent="0.25">
      <c r="A3626" t="s">
        <v>7653</v>
      </c>
      <c r="B3626">
        <v>754</v>
      </c>
      <c r="C3626">
        <v>-0.63806092875040488</v>
      </c>
      <c r="D3626">
        <v>0.24021795343639771</v>
      </c>
      <c r="E3626">
        <v>-0.36672509574624446</v>
      </c>
      <c r="F3626">
        <v>-0.21842674948153074</v>
      </c>
      <c r="G3626">
        <v>2</v>
      </c>
      <c r="H3626">
        <v>4</v>
      </c>
      <c r="I3626">
        <v>2</v>
      </c>
      <c r="J3626">
        <v>3</v>
      </c>
    </row>
    <row r="3627" spans="1:10" x14ac:dyDescent="0.25">
      <c r="A3627" t="s">
        <v>7654</v>
      </c>
      <c r="B3627">
        <v>462</v>
      </c>
      <c r="C3627">
        <v>-0.22954688336265372</v>
      </c>
      <c r="D3627">
        <v>0.55081847610472279</v>
      </c>
      <c r="E3627">
        <v>4.3855033557962622E-2</v>
      </c>
      <c r="F3627">
        <v>-0.16117966862384317</v>
      </c>
      <c r="G3627">
        <v>3</v>
      </c>
      <c r="H3627">
        <v>4</v>
      </c>
      <c r="I3627">
        <v>3</v>
      </c>
      <c r="J3627">
        <v>3</v>
      </c>
    </row>
    <row r="3628" spans="1:10" x14ac:dyDescent="0.25">
      <c r="A3628" t="s">
        <v>7655</v>
      </c>
      <c r="B3628">
        <v>254</v>
      </c>
      <c r="C3628">
        <v>-0.10577612998778854</v>
      </c>
      <c r="D3628">
        <v>0.32875113207424334</v>
      </c>
      <c r="E3628">
        <v>-0.13652979465700638</v>
      </c>
      <c r="F3628">
        <v>2.1532554159336095E-2</v>
      </c>
      <c r="G3628">
        <v>3</v>
      </c>
      <c r="H3628">
        <v>4</v>
      </c>
      <c r="I3628">
        <v>3</v>
      </c>
      <c r="J3628">
        <v>3</v>
      </c>
    </row>
    <row r="3629" spans="1:10" x14ac:dyDescent="0.25">
      <c r="A3629" t="s">
        <v>7656</v>
      </c>
      <c r="B3629">
        <v>351</v>
      </c>
      <c r="C3629">
        <v>6.8580819380906433E-2</v>
      </c>
      <c r="D3629">
        <v>0.22907048815058828</v>
      </c>
      <c r="E3629">
        <v>-4.1904141195241967E-2</v>
      </c>
      <c r="F3629">
        <v>6.9766164145055931E-2</v>
      </c>
      <c r="G3629">
        <v>4</v>
      </c>
      <c r="H3629">
        <v>4</v>
      </c>
      <c r="I3629">
        <v>3</v>
      </c>
      <c r="J3629">
        <v>4</v>
      </c>
    </row>
    <row r="3630" spans="1:10" x14ac:dyDescent="0.25">
      <c r="A3630" t="s">
        <v>7657</v>
      </c>
      <c r="B3630">
        <v>558</v>
      </c>
      <c r="C3630">
        <v>-0.19643434799082579</v>
      </c>
      <c r="D3630">
        <v>5.7783041228787996E-2</v>
      </c>
      <c r="E3630">
        <v>-0.3556292655254093</v>
      </c>
      <c r="F3630">
        <v>-0.2897300919958728</v>
      </c>
      <c r="G3630">
        <v>3</v>
      </c>
      <c r="H3630">
        <v>4</v>
      </c>
      <c r="I3630">
        <v>2</v>
      </c>
      <c r="J3630">
        <v>3</v>
      </c>
    </row>
    <row r="3631" spans="1:10" x14ac:dyDescent="0.25">
      <c r="A3631" t="s">
        <v>7658</v>
      </c>
      <c r="B3631">
        <v>330</v>
      </c>
      <c r="C3631">
        <v>-0.42906776846755684</v>
      </c>
      <c r="D3631">
        <v>1.170717034253683</v>
      </c>
      <c r="E3631">
        <v>8.9966237025577309E-2</v>
      </c>
      <c r="F3631">
        <v>8.1637125000572491E-2</v>
      </c>
      <c r="G3631">
        <v>3</v>
      </c>
      <c r="H3631">
        <v>5</v>
      </c>
      <c r="I3631">
        <v>4</v>
      </c>
      <c r="J3631">
        <v>4</v>
      </c>
    </row>
    <row r="3632" spans="1:10" x14ac:dyDescent="0.25">
      <c r="A3632" t="s">
        <v>7659</v>
      </c>
      <c r="B3632">
        <v>358</v>
      </c>
      <c r="C3632">
        <v>-0.25221055085630339</v>
      </c>
      <c r="D3632">
        <v>0.29349025296625542</v>
      </c>
      <c r="E3632">
        <v>-0.20709989779980487</v>
      </c>
      <c r="F3632">
        <v>-0.14162629103512064</v>
      </c>
      <c r="G3632">
        <v>3</v>
      </c>
      <c r="H3632">
        <v>4</v>
      </c>
      <c r="I3632">
        <v>3</v>
      </c>
      <c r="J3632">
        <v>3</v>
      </c>
    </row>
    <row r="3633" spans="1:10" x14ac:dyDescent="0.25">
      <c r="A3633" t="s">
        <v>7660</v>
      </c>
      <c r="B3633">
        <v>357</v>
      </c>
      <c r="C3633">
        <v>0.1861870054721923</v>
      </c>
      <c r="D3633">
        <v>0.86712413394859844</v>
      </c>
      <c r="E3633">
        <v>-0.34666544654503395</v>
      </c>
      <c r="F3633">
        <v>0.81622224019587253</v>
      </c>
      <c r="G3633">
        <v>4</v>
      </c>
      <c r="H3633">
        <v>5</v>
      </c>
      <c r="I3633">
        <v>2</v>
      </c>
      <c r="J3633">
        <v>4</v>
      </c>
    </row>
    <row r="3634" spans="1:10" x14ac:dyDescent="0.25">
      <c r="A3634" t="s">
        <v>7661</v>
      </c>
      <c r="B3634">
        <v>433</v>
      </c>
      <c r="C3634">
        <v>4.508917039715285E-2</v>
      </c>
      <c r="D3634">
        <v>0.91544051920816383</v>
      </c>
      <c r="E3634">
        <v>-0.22475658231177759</v>
      </c>
      <c r="F3634">
        <v>0.23302423582702014</v>
      </c>
      <c r="G3634">
        <v>4</v>
      </c>
      <c r="H3634">
        <v>5</v>
      </c>
      <c r="I3634">
        <v>3</v>
      </c>
      <c r="J3634">
        <v>4</v>
      </c>
    </row>
    <row r="3635" spans="1:10" x14ac:dyDescent="0.25">
      <c r="A3635" t="s">
        <v>7662</v>
      </c>
      <c r="B3635">
        <v>1078</v>
      </c>
      <c r="C3635">
        <v>0.54070786066398513</v>
      </c>
      <c r="D3635">
        <v>2.274781448325188</v>
      </c>
      <c r="E3635">
        <v>-0.91583765102130543</v>
      </c>
      <c r="F3635">
        <v>0.13687398430156011</v>
      </c>
      <c r="G3635">
        <v>4</v>
      </c>
      <c r="H3635">
        <v>5</v>
      </c>
      <c r="I3635">
        <v>1</v>
      </c>
      <c r="J3635">
        <v>4</v>
      </c>
    </row>
    <row r="3636" spans="1:10" x14ac:dyDescent="0.25">
      <c r="A3636" t="s">
        <v>7663</v>
      </c>
      <c r="B3636">
        <v>239</v>
      </c>
      <c r="C3636">
        <v>-0.50659657115719203</v>
      </c>
      <c r="D3636">
        <v>0.52035225685284214</v>
      </c>
      <c r="E3636">
        <v>-0.67460747826456324</v>
      </c>
      <c r="F3636">
        <v>0.63356345120319191</v>
      </c>
      <c r="G3636">
        <v>2</v>
      </c>
      <c r="H3636">
        <v>4</v>
      </c>
      <c r="I3636">
        <v>2</v>
      </c>
      <c r="J3636">
        <v>4</v>
      </c>
    </row>
    <row r="3637" spans="1:10" x14ac:dyDescent="0.25">
      <c r="A3637" t="s">
        <v>7664</v>
      </c>
      <c r="B3637">
        <v>1105</v>
      </c>
      <c r="C3637">
        <v>-0.34999334600435861</v>
      </c>
      <c r="D3637">
        <v>1.2196057880014979</v>
      </c>
      <c r="E3637">
        <v>-0.85112089754399256</v>
      </c>
      <c r="F3637">
        <v>0.23814513042325761</v>
      </c>
      <c r="G3637">
        <v>3</v>
      </c>
      <c r="H3637">
        <v>5</v>
      </c>
      <c r="I3637">
        <v>1</v>
      </c>
      <c r="J3637">
        <v>4</v>
      </c>
    </row>
    <row r="3638" spans="1:10" x14ac:dyDescent="0.25">
      <c r="A3638" t="s">
        <v>7665</v>
      </c>
      <c r="B3638">
        <v>281</v>
      </c>
      <c r="C3638">
        <v>-4.7231248392603786E-3</v>
      </c>
      <c r="D3638">
        <v>1.5227072924079152</v>
      </c>
      <c r="E3638">
        <v>-0.10457759696196606</v>
      </c>
      <c r="F3638">
        <v>-1.0973769799222122</v>
      </c>
      <c r="G3638">
        <v>4</v>
      </c>
      <c r="H3638">
        <v>5</v>
      </c>
      <c r="I3638">
        <v>3</v>
      </c>
      <c r="J3638">
        <v>1</v>
      </c>
    </row>
    <row r="3639" spans="1:10" x14ac:dyDescent="0.25">
      <c r="A3639" t="s">
        <v>7666</v>
      </c>
      <c r="B3639">
        <v>568</v>
      </c>
      <c r="C3639">
        <v>0.55130261544829207</v>
      </c>
      <c r="D3639">
        <v>0.67049779468106208</v>
      </c>
      <c r="E3639">
        <v>7.7258025915689782E-2</v>
      </c>
      <c r="F3639">
        <v>-9.1222517278502835E-2</v>
      </c>
      <c r="G3639">
        <v>4</v>
      </c>
      <c r="H3639">
        <v>4</v>
      </c>
      <c r="I3639">
        <v>4</v>
      </c>
      <c r="J3639">
        <v>3</v>
      </c>
    </row>
    <row r="3640" spans="1:10" x14ac:dyDescent="0.25">
      <c r="A3640" t="s">
        <v>7667</v>
      </c>
      <c r="B3640">
        <v>431</v>
      </c>
      <c r="C3640">
        <v>-0.25800822162726095</v>
      </c>
      <c r="D3640">
        <v>-6.5165648434268947E-2</v>
      </c>
      <c r="E3640">
        <v>-0.4844251196788783</v>
      </c>
      <c r="F3640">
        <v>0.68048549153279991</v>
      </c>
      <c r="G3640">
        <v>3</v>
      </c>
      <c r="H3640">
        <v>3</v>
      </c>
      <c r="I3640">
        <v>2</v>
      </c>
      <c r="J3640">
        <v>4</v>
      </c>
    </row>
    <row r="3641" spans="1:10" x14ac:dyDescent="0.25">
      <c r="A3641" t="s">
        <v>7668</v>
      </c>
      <c r="B3641">
        <v>485</v>
      </c>
      <c r="C3641">
        <v>0.2104518047341799</v>
      </c>
      <c r="D3641">
        <v>0.94915600342638395</v>
      </c>
      <c r="E3641">
        <v>-0.61294162616655234</v>
      </c>
      <c r="F3641">
        <v>-6.7188383738129118E-2</v>
      </c>
      <c r="G3641">
        <v>4</v>
      </c>
      <c r="H3641">
        <v>5</v>
      </c>
      <c r="I3641">
        <v>2</v>
      </c>
      <c r="J3641">
        <v>3</v>
      </c>
    </row>
    <row r="3642" spans="1:10" x14ac:dyDescent="0.25">
      <c r="A3642" t="s">
        <v>7669</v>
      </c>
      <c r="B3642">
        <v>530</v>
      </c>
      <c r="C3642">
        <v>1.6116048789912032E-2</v>
      </c>
      <c r="D3642">
        <v>1.1272681070015813</v>
      </c>
      <c r="E3642">
        <v>-0.81821744171854749</v>
      </c>
      <c r="F3642">
        <v>0.40218915448785097</v>
      </c>
      <c r="G3642">
        <v>4</v>
      </c>
      <c r="H3642">
        <v>5</v>
      </c>
      <c r="I3642">
        <v>1</v>
      </c>
      <c r="J3642">
        <v>4</v>
      </c>
    </row>
    <row r="3643" spans="1:10" x14ac:dyDescent="0.25">
      <c r="A3643" t="s">
        <v>7670</v>
      </c>
      <c r="B3643">
        <v>705</v>
      </c>
      <c r="C3643">
        <v>-0.5488686298672163</v>
      </c>
      <c r="D3643">
        <v>4.5340291819318876</v>
      </c>
      <c r="E3643">
        <v>-1.2518047255245175</v>
      </c>
      <c r="F3643">
        <v>-1.2720323152140944E-2</v>
      </c>
      <c r="G3643">
        <v>2</v>
      </c>
      <c r="H3643">
        <v>5</v>
      </c>
      <c r="I3643">
        <v>1</v>
      </c>
      <c r="J3643">
        <v>3</v>
      </c>
    </row>
    <row r="3644" spans="1:10" x14ac:dyDescent="0.25">
      <c r="A3644" t="s">
        <v>7671</v>
      </c>
      <c r="B3644">
        <v>981</v>
      </c>
      <c r="C3644">
        <v>0.1322728021081287</v>
      </c>
      <c r="D3644">
        <v>0.46275011819111378</v>
      </c>
      <c r="E3644">
        <v>-0.6403311687404879</v>
      </c>
      <c r="F3644">
        <v>0.53534080428874331</v>
      </c>
      <c r="G3644">
        <v>4</v>
      </c>
      <c r="H3644">
        <v>4</v>
      </c>
      <c r="I3644">
        <v>2</v>
      </c>
      <c r="J3644">
        <v>4</v>
      </c>
    </row>
    <row r="3645" spans="1:10" x14ac:dyDescent="0.25">
      <c r="A3645" t="s">
        <v>7672</v>
      </c>
      <c r="B3645">
        <v>412</v>
      </c>
      <c r="C3645">
        <v>3.9708585592780232E-2</v>
      </c>
      <c r="D3645">
        <v>0.69260809257242573</v>
      </c>
      <c r="E3645">
        <v>0.46662643636627166</v>
      </c>
      <c r="F3645">
        <v>0.1613460501197656</v>
      </c>
      <c r="G3645">
        <v>4</v>
      </c>
      <c r="H3645">
        <v>5</v>
      </c>
      <c r="I3645">
        <v>4</v>
      </c>
      <c r="J3645">
        <v>4</v>
      </c>
    </row>
    <row r="3646" spans="1:10" x14ac:dyDescent="0.25">
      <c r="A3646" t="s">
        <v>7673</v>
      </c>
      <c r="B3646">
        <v>420</v>
      </c>
      <c r="C3646">
        <v>0.6533293584912665</v>
      </c>
      <c r="D3646">
        <v>2.3911640659533195</v>
      </c>
      <c r="E3646">
        <v>-0.55201993169939201</v>
      </c>
      <c r="F3646">
        <v>-0.13730922368858278</v>
      </c>
      <c r="G3646">
        <v>4</v>
      </c>
      <c r="H3646">
        <v>5</v>
      </c>
      <c r="I3646">
        <v>2</v>
      </c>
      <c r="J3646">
        <v>3</v>
      </c>
    </row>
    <row r="3647" spans="1:10" x14ac:dyDescent="0.25">
      <c r="A3647" t="s">
        <v>7674</v>
      </c>
      <c r="B3647">
        <v>480</v>
      </c>
      <c r="C3647">
        <v>0.5570055451210677</v>
      </c>
      <c r="D3647">
        <v>1.1746737794450137</v>
      </c>
      <c r="E3647">
        <v>-0.45400880800372528</v>
      </c>
      <c r="F3647">
        <v>-0.60655014951501829</v>
      </c>
      <c r="G3647">
        <v>4</v>
      </c>
      <c r="H3647">
        <v>5</v>
      </c>
      <c r="I3647">
        <v>2</v>
      </c>
      <c r="J3647">
        <v>2</v>
      </c>
    </row>
    <row r="3648" spans="1:10" x14ac:dyDescent="0.25">
      <c r="A3648" t="s">
        <v>7675</v>
      </c>
      <c r="B3648">
        <v>545</v>
      </c>
      <c r="C3648">
        <v>0.41239298730551194</v>
      </c>
      <c r="D3648">
        <v>1.2863401074426239</v>
      </c>
      <c r="E3648">
        <v>-9.6902141026616422E-3</v>
      </c>
      <c r="F3648">
        <v>8.9341688418381679E-3</v>
      </c>
      <c r="G3648">
        <v>4</v>
      </c>
      <c r="H3648">
        <v>5</v>
      </c>
      <c r="I3648">
        <v>3</v>
      </c>
      <c r="J3648">
        <v>3</v>
      </c>
    </row>
    <row r="3649" spans="1:10" x14ac:dyDescent="0.25">
      <c r="A3649" t="s">
        <v>7676</v>
      </c>
      <c r="B3649">
        <v>522</v>
      </c>
      <c r="C3649">
        <v>2.0885457749905454</v>
      </c>
      <c r="D3649">
        <v>2.5616766801109634</v>
      </c>
      <c r="E3649">
        <v>-0.76982683866819857</v>
      </c>
      <c r="F3649">
        <v>0.28474976211690961</v>
      </c>
      <c r="G3649">
        <v>5</v>
      </c>
      <c r="H3649">
        <v>5</v>
      </c>
      <c r="I3649">
        <v>1</v>
      </c>
      <c r="J3649">
        <v>4</v>
      </c>
    </row>
    <row r="3650" spans="1:10" x14ac:dyDescent="0.25">
      <c r="A3650" t="s">
        <v>7677</v>
      </c>
      <c r="B3650">
        <v>506</v>
      </c>
      <c r="C3650">
        <v>-0.22044010099278305</v>
      </c>
      <c r="D3650">
        <v>0.68942791870012521</v>
      </c>
      <c r="E3650">
        <v>0.24024513731230965</v>
      </c>
      <c r="F3650">
        <v>-0.43804151790218943</v>
      </c>
      <c r="G3650">
        <v>3</v>
      </c>
      <c r="H3650">
        <v>5</v>
      </c>
      <c r="I3650">
        <v>4</v>
      </c>
      <c r="J3650">
        <v>3</v>
      </c>
    </row>
    <row r="3651" spans="1:10" x14ac:dyDescent="0.25">
      <c r="A3651" t="s">
        <v>7678</v>
      </c>
      <c r="B3651">
        <v>316</v>
      </c>
      <c r="C3651">
        <v>1.0772537863424292</v>
      </c>
      <c r="D3651">
        <v>0.50909923353800757</v>
      </c>
      <c r="E3651">
        <v>-0.39746008463831162</v>
      </c>
      <c r="F3651">
        <v>0.95979850029505387</v>
      </c>
      <c r="G3651">
        <v>5</v>
      </c>
      <c r="H3651">
        <v>4</v>
      </c>
      <c r="I3651">
        <v>2</v>
      </c>
      <c r="J3651">
        <v>5</v>
      </c>
    </row>
    <row r="3652" spans="1:10" x14ac:dyDescent="0.25">
      <c r="A3652" t="s">
        <v>7679</v>
      </c>
      <c r="B3652">
        <v>540</v>
      </c>
      <c r="C3652">
        <v>0.55552500198656196</v>
      </c>
      <c r="D3652">
        <v>1.7596881083663554</v>
      </c>
      <c r="E3652">
        <v>-3.114306979677324E-2</v>
      </c>
      <c r="F3652">
        <v>-7.8268024045185625E-2</v>
      </c>
      <c r="G3652">
        <v>4</v>
      </c>
      <c r="H3652">
        <v>5</v>
      </c>
      <c r="I3652">
        <v>3</v>
      </c>
      <c r="J3652">
        <v>3</v>
      </c>
    </row>
    <row r="3653" spans="1:10" x14ac:dyDescent="0.25">
      <c r="A3653" t="s">
        <v>7680</v>
      </c>
      <c r="B3653">
        <v>778</v>
      </c>
      <c r="C3653">
        <v>1.2158129830030411</v>
      </c>
      <c r="D3653">
        <v>3.9123680412494459</v>
      </c>
      <c r="E3653">
        <v>-0.80032179771938439</v>
      </c>
      <c r="F3653">
        <v>0.4263298389153854</v>
      </c>
      <c r="G3653">
        <v>5</v>
      </c>
      <c r="H3653">
        <v>5</v>
      </c>
      <c r="I3653">
        <v>1</v>
      </c>
      <c r="J3653">
        <v>4</v>
      </c>
    </row>
    <row r="3654" spans="1:10" x14ac:dyDescent="0.25">
      <c r="A3654" t="s">
        <v>7681</v>
      </c>
      <c r="B3654">
        <v>669</v>
      </c>
      <c r="C3654">
        <v>0.42785816032525803</v>
      </c>
      <c r="D3654">
        <v>1.4319551299268292</v>
      </c>
      <c r="E3654">
        <v>-0.49779430447175443</v>
      </c>
      <c r="F3654">
        <v>-0.37882639106131832</v>
      </c>
      <c r="G3654">
        <v>4</v>
      </c>
      <c r="H3654">
        <v>5</v>
      </c>
      <c r="I3654">
        <v>2</v>
      </c>
      <c r="J3654">
        <v>3</v>
      </c>
    </row>
    <row r="3655" spans="1:10" x14ac:dyDescent="0.25">
      <c r="A3655" t="s">
        <v>7682</v>
      </c>
      <c r="B3655">
        <v>615</v>
      </c>
      <c r="C3655">
        <v>0.36442462880307686</v>
      </c>
      <c r="D3655">
        <v>0.70201100104696212</v>
      </c>
      <c r="E3655">
        <v>-0.28665991143298031</v>
      </c>
      <c r="F3655">
        <v>-8.5494236862024189E-2</v>
      </c>
      <c r="G3655">
        <v>4</v>
      </c>
      <c r="H3655">
        <v>5</v>
      </c>
      <c r="I3655">
        <v>3</v>
      </c>
      <c r="J3655">
        <v>3</v>
      </c>
    </row>
    <row r="3656" spans="1:10" x14ac:dyDescent="0.25">
      <c r="A3656" t="s">
        <v>7683</v>
      </c>
      <c r="B3656">
        <v>468</v>
      </c>
      <c r="C3656">
        <v>0.38003738507736717</v>
      </c>
      <c r="D3656">
        <v>0.69685695661519398</v>
      </c>
      <c r="E3656">
        <v>8.1198907426289865E-2</v>
      </c>
      <c r="F3656">
        <v>-0.24248264215789683</v>
      </c>
      <c r="G3656">
        <v>4</v>
      </c>
      <c r="H3656">
        <v>5</v>
      </c>
      <c r="I3656">
        <v>4</v>
      </c>
      <c r="J3656">
        <v>3</v>
      </c>
    </row>
    <row r="3657" spans="1:10" x14ac:dyDescent="0.25">
      <c r="A3657" t="s">
        <v>7684</v>
      </c>
      <c r="B3657">
        <v>580</v>
      </c>
      <c r="C3657">
        <v>0.10069565639491347</v>
      </c>
      <c r="D3657">
        <v>0.78963509268577603</v>
      </c>
      <c r="E3657">
        <v>8.1695313401955894E-4</v>
      </c>
      <c r="F3657">
        <v>0.14412810099631632</v>
      </c>
      <c r="G3657">
        <v>4</v>
      </c>
      <c r="H3657">
        <v>5</v>
      </c>
      <c r="I3657">
        <v>3</v>
      </c>
      <c r="J3657">
        <v>4</v>
      </c>
    </row>
    <row r="3658" spans="1:10" x14ac:dyDescent="0.25">
      <c r="A3658" t="s">
        <v>7685</v>
      </c>
      <c r="B3658">
        <v>465</v>
      </c>
      <c r="C3658">
        <v>0.61673354186113705</v>
      </c>
      <c r="D3658">
        <v>-8.1859013979890607E-2</v>
      </c>
      <c r="E3658">
        <v>-6.5303907015776055E-3</v>
      </c>
      <c r="F3658">
        <v>0.18356146905592668</v>
      </c>
      <c r="G3658">
        <v>4</v>
      </c>
      <c r="H3658">
        <v>3</v>
      </c>
      <c r="I3658">
        <v>3</v>
      </c>
      <c r="J3658">
        <v>4</v>
      </c>
    </row>
    <row r="3659" spans="1:10" x14ac:dyDescent="0.25">
      <c r="A3659" t="s">
        <v>7686</v>
      </c>
      <c r="B3659">
        <v>553</v>
      </c>
      <c r="C3659">
        <v>-9.1146340319788743E-3</v>
      </c>
      <c r="D3659">
        <v>2.0165090626642135</v>
      </c>
      <c r="E3659">
        <v>-0.37665675442438407</v>
      </c>
      <c r="F3659">
        <v>-4.7100946663030621E-2</v>
      </c>
      <c r="G3659">
        <v>4</v>
      </c>
      <c r="H3659">
        <v>5</v>
      </c>
      <c r="I3659">
        <v>2</v>
      </c>
      <c r="J3659">
        <v>3</v>
      </c>
    </row>
    <row r="3660" spans="1:10" x14ac:dyDescent="0.25">
      <c r="A3660" t="s">
        <v>7687</v>
      </c>
      <c r="B3660">
        <v>484</v>
      </c>
      <c r="C3660">
        <v>-0.22324844286190137</v>
      </c>
      <c r="D3660">
        <v>0.34762243756244482</v>
      </c>
      <c r="E3660">
        <v>1.1536668603856881E-2</v>
      </c>
      <c r="F3660">
        <v>-0.26445038774259599</v>
      </c>
      <c r="G3660">
        <v>3</v>
      </c>
      <c r="H3660">
        <v>4</v>
      </c>
      <c r="I3660">
        <v>3</v>
      </c>
      <c r="J3660">
        <v>3</v>
      </c>
    </row>
    <row r="3661" spans="1:10" x14ac:dyDescent="0.25">
      <c r="A3661" t="s">
        <v>7688</v>
      </c>
      <c r="B3661">
        <v>509</v>
      </c>
      <c r="C3661">
        <v>-4.2492496184946958E-2</v>
      </c>
      <c r="D3661">
        <v>0.57621048458824797</v>
      </c>
      <c r="E3661">
        <v>0.55832962809606768</v>
      </c>
      <c r="F3661">
        <v>-0.642054515605337</v>
      </c>
      <c r="G3661">
        <v>3</v>
      </c>
      <c r="H3661">
        <v>4</v>
      </c>
      <c r="I3661">
        <v>4</v>
      </c>
      <c r="J3661">
        <v>2</v>
      </c>
    </row>
    <row r="3662" spans="1:10" x14ac:dyDescent="0.25">
      <c r="A3662" t="s">
        <v>7689</v>
      </c>
      <c r="B3662">
        <v>842</v>
      </c>
      <c r="C3662">
        <v>-0.45911019112332974</v>
      </c>
      <c r="D3662">
        <v>1.4466526559015445E-2</v>
      </c>
      <c r="E3662">
        <v>-1.0659177928493118</v>
      </c>
      <c r="F3662">
        <v>0.49390493671984587</v>
      </c>
      <c r="G3662">
        <v>2</v>
      </c>
      <c r="H3662">
        <v>3</v>
      </c>
      <c r="I3662">
        <v>1</v>
      </c>
      <c r="J3662">
        <v>4</v>
      </c>
    </row>
    <row r="3663" spans="1:10" x14ac:dyDescent="0.25">
      <c r="A3663" t="s">
        <v>7690</v>
      </c>
      <c r="B3663">
        <v>480</v>
      </c>
      <c r="C3663">
        <v>-0.11636569404035865</v>
      </c>
      <c r="D3663">
        <v>0.26974492543400452</v>
      </c>
      <c r="E3663">
        <v>0.66722444637556722</v>
      </c>
      <c r="F3663">
        <v>-0.36717517215754736</v>
      </c>
      <c r="G3663">
        <v>3</v>
      </c>
      <c r="H3663">
        <v>4</v>
      </c>
      <c r="I3663">
        <v>5</v>
      </c>
      <c r="J3663">
        <v>3</v>
      </c>
    </row>
    <row r="3664" spans="1:10" x14ac:dyDescent="0.25">
      <c r="A3664" t="s">
        <v>7691</v>
      </c>
      <c r="B3664">
        <v>584</v>
      </c>
      <c r="C3664">
        <v>-0.22126740029029429</v>
      </c>
      <c r="D3664">
        <v>-0.48155416050340644</v>
      </c>
      <c r="E3664">
        <v>0.40374830934358386</v>
      </c>
      <c r="F3664">
        <v>-0.46683782233062288</v>
      </c>
      <c r="G3664">
        <v>3</v>
      </c>
      <c r="H3664">
        <v>2</v>
      </c>
      <c r="I3664">
        <v>4</v>
      </c>
      <c r="J3664">
        <v>3</v>
      </c>
    </row>
    <row r="3665" spans="1:10" x14ac:dyDescent="0.25">
      <c r="A3665" t="s">
        <v>7692</v>
      </c>
      <c r="B3665">
        <v>596</v>
      </c>
      <c r="C3665">
        <v>-0.23416540003948091</v>
      </c>
      <c r="D3665">
        <v>-0.4460063696989241</v>
      </c>
      <c r="E3665">
        <v>-4.5526034457541616E-3</v>
      </c>
      <c r="F3665">
        <v>-0.36826710406005014</v>
      </c>
      <c r="G3665">
        <v>3</v>
      </c>
      <c r="H3665">
        <v>2</v>
      </c>
      <c r="I3665">
        <v>3</v>
      </c>
      <c r="J3665">
        <v>3</v>
      </c>
    </row>
    <row r="3666" spans="1:10" x14ac:dyDescent="0.25">
      <c r="A3666" t="s">
        <v>7693</v>
      </c>
      <c r="B3666">
        <v>431</v>
      </c>
      <c r="C3666">
        <v>-0.75418753053008003</v>
      </c>
      <c r="D3666">
        <v>-0.30502890818955097</v>
      </c>
      <c r="E3666">
        <v>1.4656943555570194</v>
      </c>
      <c r="F3666">
        <v>-0.85572585479463836</v>
      </c>
      <c r="G3666">
        <v>2</v>
      </c>
      <c r="H3666">
        <v>3</v>
      </c>
      <c r="I3666">
        <v>5</v>
      </c>
      <c r="J3666">
        <v>2</v>
      </c>
    </row>
    <row r="3667" spans="1:10" x14ac:dyDescent="0.25">
      <c r="A3667" t="s">
        <v>7694</v>
      </c>
      <c r="B3667">
        <v>544</v>
      </c>
      <c r="C3667">
        <v>-0.10926392715857444</v>
      </c>
      <c r="D3667">
        <v>0.42328935779664856</v>
      </c>
      <c r="E3667">
        <v>0.74268194767364359</v>
      </c>
      <c r="F3667">
        <v>-0.48667089623255461</v>
      </c>
      <c r="G3667">
        <v>3</v>
      </c>
      <c r="H3667">
        <v>4</v>
      </c>
      <c r="I3667">
        <v>5</v>
      </c>
      <c r="J3667">
        <v>2</v>
      </c>
    </row>
    <row r="3668" spans="1:10" x14ac:dyDescent="0.25">
      <c r="A3668" t="s">
        <v>7695</v>
      </c>
      <c r="B3668">
        <v>456</v>
      </c>
      <c r="C3668">
        <v>-2.7983630901815396E-2</v>
      </c>
      <c r="D3668">
        <v>0.28643562755044605</v>
      </c>
      <c r="E3668">
        <v>0.50192633592986635</v>
      </c>
      <c r="F3668">
        <v>-0.65997308122010523</v>
      </c>
      <c r="G3668">
        <v>3</v>
      </c>
      <c r="H3668">
        <v>4</v>
      </c>
      <c r="I3668">
        <v>4</v>
      </c>
      <c r="J3668">
        <v>2</v>
      </c>
    </row>
    <row r="3669" spans="1:10" x14ac:dyDescent="0.25">
      <c r="A3669" t="s">
        <v>7696</v>
      </c>
      <c r="B3669">
        <v>604</v>
      </c>
      <c r="C3669">
        <v>-0.40085140999806246</v>
      </c>
      <c r="D3669">
        <v>-0.55252529576233311</v>
      </c>
      <c r="E3669">
        <v>-0.17648769574099929</v>
      </c>
      <c r="F3669">
        <v>-0.1534076126914044</v>
      </c>
      <c r="G3669">
        <v>3</v>
      </c>
      <c r="H3669">
        <v>2</v>
      </c>
      <c r="I3669">
        <v>3</v>
      </c>
      <c r="J3669">
        <v>3</v>
      </c>
    </row>
    <row r="3670" spans="1:10" x14ac:dyDescent="0.25">
      <c r="A3670" t="s">
        <v>7697</v>
      </c>
      <c r="B3670">
        <v>634</v>
      </c>
      <c r="C3670">
        <v>-0.42732229165994895</v>
      </c>
      <c r="D3670">
        <v>-0.30753437444192888</v>
      </c>
      <c r="E3670">
        <v>0.68006725437840843</v>
      </c>
      <c r="F3670">
        <v>-0.34561629411676303</v>
      </c>
      <c r="G3670">
        <v>3</v>
      </c>
      <c r="H3670">
        <v>3</v>
      </c>
      <c r="I3670">
        <v>5</v>
      </c>
      <c r="J3670">
        <v>3</v>
      </c>
    </row>
    <row r="3671" spans="1:10" x14ac:dyDescent="0.25">
      <c r="A3671" t="s">
        <v>7698</v>
      </c>
      <c r="B3671">
        <v>575</v>
      </c>
      <c r="C3671">
        <v>-0.57405585382279367</v>
      </c>
      <c r="D3671">
        <v>-0.91171263240485001</v>
      </c>
      <c r="E3671">
        <v>-2.9771532066582479E-2</v>
      </c>
      <c r="F3671">
        <v>-0.59194389806319991</v>
      </c>
      <c r="G3671">
        <v>2</v>
      </c>
      <c r="H3671">
        <v>1</v>
      </c>
      <c r="I3671">
        <v>3</v>
      </c>
      <c r="J3671">
        <v>2</v>
      </c>
    </row>
    <row r="3672" spans="1:10" x14ac:dyDescent="0.25">
      <c r="A3672" t="s">
        <v>7699</v>
      </c>
      <c r="B3672">
        <v>640</v>
      </c>
      <c r="C3672">
        <v>-0.97324671943521002</v>
      </c>
      <c r="D3672">
        <v>-0.15638317866936308</v>
      </c>
      <c r="E3672">
        <v>-0.3802043563512435</v>
      </c>
      <c r="F3672">
        <v>-0.53588481496477369</v>
      </c>
      <c r="G3672">
        <v>1</v>
      </c>
      <c r="H3672">
        <v>3</v>
      </c>
      <c r="I3672">
        <v>2</v>
      </c>
      <c r="J3672">
        <v>2</v>
      </c>
    </row>
    <row r="3673" spans="1:10" x14ac:dyDescent="0.25">
      <c r="A3673" t="s">
        <v>7700</v>
      </c>
      <c r="B3673">
        <v>645</v>
      </c>
      <c r="C3673">
        <v>-0.49651628578565077</v>
      </c>
      <c r="D3673">
        <v>-0.70208320188750539</v>
      </c>
      <c r="E3673">
        <v>-0.77800848972292813</v>
      </c>
      <c r="F3673">
        <v>-7.6978169534972885E-2</v>
      </c>
      <c r="G3673">
        <v>2</v>
      </c>
      <c r="H3673">
        <v>2</v>
      </c>
      <c r="I3673">
        <v>1</v>
      </c>
      <c r="J3673">
        <v>3</v>
      </c>
    </row>
    <row r="3674" spans="1:10" x14ac:dyDescent="0.25">
      <c r="A3674" t="s">
        <v>7701</v>
      </c>
      <c r="B3674">
        <v>647</v>
      </c>
      <c r="C3674">
        <v>-0.76512575547149864</v>
      </c>
      <c r="D3674">
        <v>-0.4035880203741814</v>
      </c>
      <c r="E3674">
        <v>-1.1202812683314924</v>
      </c>
      <c r="F3674">
        <v>-0.19378962495622348</v>
      </c>
      <c r="G3674">
        <v>2</v>
      </c>
      <c r="H3674">
        <v>3</v>
      </c>
      <c r="I3674">
        <v>1</v>
      </c>
      <c r="J3674">
        <v>3</v>
      </c>
    </row>
    <row r="3675" spans="1:10" x14ac:dyDescent="0.25">
      <c r="A3675" t="s">
        <v>7702</v>
      </c>
      <c r="B3675">
        <v>760</v>
      </c>
      <c r="C3675">
        <v>-0.57334430539621506</v>
      </c>
      <c r="D3675">
        <v>-0.61872677445520796</v>
      </c>
      <c r="E3675">
        <v>-1.0702009246076742</v>
      </c>
      <c r="F3675">
        <v>-0.28315619584649854</v>
      </c>
      <c r="G3675">
        <v>2</v>
      </c>
      <c r="H3675">
        <v>2</v>
      </c>
      <c r="I3675">
        <v>1</v>
      </c>
      <c r="J3675">
        <v>3</v>
      </c>
    </row>
    <row r="3676" spans="1:10" x14ac:dyDescent="0.25">
      <c r="A3676" t="s">
        <v>7703</v>
      </c>
      <c r="B3676">
        <v>683</v>
      </c>
      <c r="C3676">
        <v>-0.69690134873925647</v>
      </c>
      <c r="D3676">
        <v>-0.86386994605613876</v>
      </c>
      <c r="E3676">
        <v>-0.69936399130698279</v>
      </c>
      <c r="F3676">
        <v>0.13209316371607738</v>
      </c>
      <c r="G3676">
        <v>2</v>
      </c>
      <c r="H3676">
        <v>1</v>
      </c>
      <c r="I3676">
        <v>2</v>
      </c>
      <c r="J3676">
        <v>4</v>
      </c>
    </row>
    <row r="3677" spans="1:10" x14ac:dyDescent="0.25">
      <c r="A3677" t="s">
        <v>7704</v>
      </c>
      <c r="B3677">
        <v>785</v>
      </c>
      <c r="C3677">
        <v>-0.82157131762016666</v>
      </c>
      <c r="D3677">
        <v>-1.0952568791188377</v>
      </c>
      <c r="E3677">
        <v>-0.49819083211218851</v>
      </c>
      <c r="F3677">
        <v>-0.22306563489708742</v>
      </c>
      <c r="G3677">
        <v>1</v>
      </c>
      <c r="H3677">
        <v>1</v>
      </c>
      <c r="I3677">
        <v>2</v>
      </c>
      <c r="J3677">
        <v>3</v>
      </c>
    </row>
    <row r="3678" spans="1:10" x14ac:dyDescent="0.25">
      <c r="A3678" t="s">
        <v>7705</v>
      </c>
      <c r="B3678">
        <v>588</v>
      </c>
      <c r="C3678">
        <v>-1.1149157377820937</v>
      </c>
      <c r="D3678">
        <v>-1.155592775428341</v>
      </c>
      <c r="E3678">
        <v>-0.38778500843652741</v>
      </c>
      <c r="F3678">
        <v>-0.2197535908893799</v>
      </c>
      <c r="G3678">
        <v>1</v>
      </c>
      <c r="H3678">
        <v>1</v>
      </c>
      <c r="I3678">
        <v>2</v>
      </c>
      <c r="J3678">
        <v>3</v>
      </c>
    </row>
    <row r="3679" spans="1:10" x14ac:dyDescent="0.25">
      <c r="A3679" t="s">
        <v>7706</v>
      </c>
      <c r="B3679">
        <v>2487</v>
      </c>
      <c r="C3679">
        <v>-0.59871580013291736</v>
      </c>
      <c r="D3679">
        <v>-0.6889452056953721</v>
      </c>
      <c r="E3679">
        <v>-1.1467952061551381</v>
      </c>
      <c r="F3679">
        <v>0.77082147903431752</v>
      </c>
      <c r="G3679">
        <v>2</v>
      </c>
      <c r="H3679">
        <v>2</v>
      </c>
      <c r="I3679">
        <v>1</v>
      </c>
      <c r="J3679">
        <v>4</v>
      </c>
    </row>
    <row r="3680" spans="1:10" x14ac:dyDescent="0.25">
      <c r="A3680" t="s">
        <v>7707</v>
      </c>
      <c r="B3680">
        <v>443</v>
      </c>
      <c r="C3680">
        <v>-0.4039210362313248</v>
      </c>
      <c r="D3680">
        <v>-0.79505263619326405</v>
      </c>
      <c r="E3680">
        <v>-0.90557978596119348</v>
      </c>
      <c r="F3680">
        <v>0.14580958946062328</v>
      </c>
      <c r="G3680">
        <v>3</v>
      </c>
      <c r="H3680">
        <v>2</v>
      </c>
      <c r="I3680">
        <v>1</v>
      </c>
      <c r="J3680">
        <v>4</v>
      </c>
    </row>
    <row r="3681" spans="1:10" x14ac:dyDescent="0.25">
      <c r="A3681" t="s">
        <v>7708</v>
      </c>
      <c r="B3681">
        <v>506</v>
      </c>
      <c r="C3681">
        <v>-0.48328123269926648</v>
      </c>
      <c r="D3681">
        <v>9.3916856580373034E-2</v>
      </c>
      <c r="E3681">
        <v>-0.32678043837196402</v>
      </c>
      <c r="F3681">
        <v>-0.12870082011553641</v>
      </c>
      <c r="G3681">
        <v>2</v>
      </c>
      <c r="H3681">
        <v>4</v>
      </c>
      <c r="I3681">
        <v>2</v>
      </c>
      <c r="J3681">
        <v>3</v>
      </c>
    </row>
    <row r="3682" spans="1:10" x14ac:dyDescent="0.25">
      <c r="A3682" t="s">
        <v>7709</v>
      </c>
      <c r="B3682">
        <v>502</v>
      </c>
      <c r="C3682">
        <v>-7.8449192128417583E-2</v>
      </c>
      <c r="D3682">
        <v>0.37395930806601385</v>
      </c>
      <c r="E3682">
        <v>-0.68837605687277437</v>
      </c>
      <c r="F3682">
        <v>-0.76103908469356873</v>
      </c>
      <c r="G3682">
        <v>3</v>
      </c>
      <c r="H3682">
        <v>4</v>
      </c>
      <c r="I3682">
        <v>2</v>
      </c>
      <c r="J3682">
        <v>2</v>
      </c>
    </row>
    <row r="3683" spans="1:10" x14ac:dyDescent="0.25">
      <c r="A3683" t="s">
        <v>7710</v>
      </c>
      <c r="B3683">
        <v>406</v>
      </c>
      <c r="C3683">
        <v>-0.61216407699304809</v>
      </c>
      <c r="D3683">
        <v>-0.90196679868072405</v>
      </c>
      <c r="E3683">
        <v>-0.21065909597422935</v>
      </c>
      <c r="F3683">
        <v>0.12566455091878065</v>
      </c>
      <c r="G3683">
        <v>2</v>
      </c>
      <c r="H3683">
        <v>1</v>
      </c>
      <c r="I3683">
        <v>3</v>
      </c>
      <c r="J3683">
        <v>4</v>
      </c>
    </row>
    <row r="3684" spans="1:10" x14ac:dyDescent="0.25">
      <c r="A3684" t="s">
        <v>7711</v>
      </c>
      <c r="B3684">
        <v>662</v>
      </c>
      <c r="C3684">
        <v>-0.11896925169405317</v>
      </c>
      <c r="D3684">
        <v>-0.28373380747341354</v>
      </c>
      <c r="E3684">
        <v>0.50563062870857134</v>
      </c>
      <c r="F3684">
        <v>0.28572868938531987</v>
      </c>
      <c r="G3684">
        <v>3</v>
      </c>
      <c r="H3684">
        <v>3</v>
      </c>
      <c r="I3684">
        <v>4</v>
      </c>
      <c r="J3684">
        <v>4</v>
      </c>
    </row>
    <row r="3685" spans="1:10" x14ac:dyDescent="0.25">
      <c r="A3685" t="s">
        <v>7712</v>
      </c>
      <c r="B3685">
        <v>339</v>
      </c>
      <c r="C3685">
        <v>-0.46358369055184273</v>
      </c>
      <c r="D3685">
        <v>-0.33623214883163038</v>
      </c>
      <c r="E3685">
        <v>2.8855965715709749E-2</v>
      </c>
      <c r="F3685">
        <v>2.6261006601047229E-2</v>
      </c>
      <c r="G3685">
        <v>2</v>
      </c>
      <c r="H3685">
        <v>3</v>
      </c>
      <c r="I3685">
        <v>3</v>
      </c>
      <c r="J3685">
        <v>3</v>
      </c>
    </row>
    <row r="3686" spans="1:10" x14ac:dyDescent="0.25">
      <c r="A3686" t="s">
        <v>7713</v>
      </c>
      <c r="B3686">
        <v>548</v>
      </c>
      <c r="C3686">
        <v>-0.17929081312806563</v>
      </c>
      <c r="D3686">
        <v>-0.46675217806145941</v>
      </c>
      <c r="E3686">
        <v>-0.96578186447530934</v>
      </c>
      <c r="F3686">
        <v>-9.8100104709739108E-2</v>
      </c>
      <c r="G3686">
        <v>3</v>
      </c>
      <c r="H3686">
        <v>2</v>
      </c>
      <c r="I3686">
        <v>1</v>
      </c>
      <c r="J3686">
        <v>3</v>
      </c>
    </row>
    <row r="3687" spans="1:10" x14ac:dyDescent="0.25">
      <c r="A3687" t="s">
        <v>7714</v>
      </c>
      <c r="B3687">
        <v>411</v>
      </c>
      <c r="C3687">
        <v>-1.0302452891583158</v>
      </c>
      <c r="D3687">
        <v>-1.1512024741543874</v>
      </c>
      <c r="E3687">
        <v>-0.87654749055255532</v>
      </c>
      <c r="F3687">
        <v>-0.18903945024828422</v>
      </c>
      <c r="G3687">
        <v>1</v>
      </c>
      <c r="H3687">
        <v>1</v>
      </c>
      <c r="I3687">
        <v>1</v>
      </c>
      <c r="J3687">
        <v>3</v>
      </c>
    </row>
    <row r="3688" spans="1:10" x14ac:dyDescent="0.25">
      <c r="A3688" t="s">
        <v>7715</v>
      </c>
      <c r="B3688">
        <v>625</v>
      </c>
      <c r="C3688">
        <v>0.79635114462817369</v>
      </c>
      <c r="D3688">
        <v>3.1893290467155735E-3</v>
      </c>
      <c r="E3688">
        <v>1.413067529510192</v>
      </c>
      <c r="F3688">
        <v>-0.45239382643243181</v>
      </c>
      <c r="G3688">
        <v>5</v>
      </c>
      <c r="H3688">
        <v>3</v>
      </c>
      <c r="I3688">
        <v>5</v>
      </c>
      <c r="J3688">
        <v>3</v>
      </c>
    </row>
    <row r="3689" spans="1:10" x14ac:dyDescent="0.25">
      <c r="A3689" t="s">
        <v>7716</v>
      </c>
      <c r="B3689">
        <v>343</v>
      </c>
      <c r="C3689">
        <v>-0.67708850336171333</v>
      </c>
      <c r="D3689">
        <v>-0.36257333611528253</v>
      </c>
      <c r="E3689">
        <v>3.4767118313804371E-2</v>
      </c>
      <c r="F3689">
        <v>-0.32405510377958774</v>
      </c>
      <c r="G3689">
        <v>2</v>
      </c>
      <c r="H3689">
        <v>3</v>
      </c>
      <c r="I3689">
        <v>3</v>
      </c>
      <c r="J3689">
        <v>3</v>
      </c>
    </row>
    <row r="3690" spans="1:10" x14ac:dyDescent="0.25">
      <c r="A3690" t="s">
        <v>7717</v>
      </c>
      <c r="B3690">
        <v>502</v>
      </c>
      <c r="C3690">
        <v>-0.22414612888216759</v>
      </c>
      <c r="D3690">
        <v>-0.71189645487117048</v>
      </c>
      <c r="E3690">
        <v>-0.92564749671859847</v>
      </c>
      <c r="F3690">
        <v>-0.33146586293444025</v>
      </c>
      <c r="G3690">
        <v>3</v>
      </c>
      <c r="H3690">
        <v>2</v>
      </c>
      <c r="I3690">
        <v>1</v>
      </c>
      <c r="J3690">
        <v>3</v>
      </c>
    </row>
    <row r="3691" spans="1:10" x14ac:dyDescent="0.25">
      <c r="A3691" t="s">
        <v>7718</v>
      </c>
      <c r="B3691">
        <v>398</v>
      </c>
      <c r="C3691">
        <v>-0.52523456832785342</v>
      </c>
      <c r="D3691">
        <v>-1.0596183078469668</v>
      </c>
      <c r="E3691">
        <v>-0.66687710967781433</v>
      </c>
      <c r="F3691">
        <v>-0.12908233969186256</v>
      </c>
      <c r="G3691">
        <v>2</v>
      </c>
      <c r="H3691">
        <v>1</v>
      </c>
      <c r="I3691">
        <v>2</v>
      </c>
      <c r="J3691">
        <v>3</v>
      </c>
    </row>
    <row r="3692" spans="1:10" x14ac:dyDescent="0.25">
      <c r="A3692" t="s">
        <v>7719</v>
      </c>
      <c r="B3692">
        <v>1516</v>
      </c>
      <c r="C3692">
        <v>-0.436066547581829</v>
      </c>
      <c r="D3692">
        <v>-1.0806129759777428</v>
      </c>
      <c r="E3692">
        <v>-0.54547247252895592</v>
      </c>
      <c r="F3692">
        <v>4.7397920596363066E-2</v>
      </c>
      <c r="G3692">
        <v>3</v>
      </c>
      <c r="H3692">
        <v>1</v>
      </c>
      <c r="I3692">
        <v>2</v>
      </c>
      <c r="J3692">
        <v>4</v>
      </c>
    </row>
    <row r="3693" spans="1:10" x14ac:dyDescent="0.25">
      <c r="A3693" t="s">
        <v>7720</v>
      </c>
      <c r="B3693">
        <v>600</v>
      </c>
      <c r="C3693">
        <v>-0.48703092592525254</v>
      </c>
      <c r="D3693">
        <v>-1.1290391754055504</v>
      </c>
      <c r="E3693">
        <v>-0.62877549589297432</v>
      </c>
      <c r="F3693">
        <v>-6.28730912248638E-3</v>
      </c>
      <c r="G3693">
        <v>2</v>
      </c>
      <c r="H3693">
        <v>1</v>
      </c>
      <c r="I3693">
        <v>2</v>
      </c>
      <c r="J3693">
        <v>3</v>
      </c>
    </row>
    <row r="3694" spans="1:10" x14ac:dyDescent="0.25">
      <c r="A3694" t="s">
        <v>7721</v>
      </c>
      <c r="B3694">
        <v>1040</v>
      </c>
      <c r="C3694">
        <v>-0.22369967607958582</v>
      </c>
      <c r="D3694">
        <v>-0.85899295341981363</v>
      </c>
      <c r="E3694">
        <v>0.14245492690615302</v>
      </c>
      <c r="F3694">
        <v>-0.35714632949534514</v>
      </c>
      <c r="G3694">
        <v>3</v>
      </c>
      <c r="H3694">
        <v>1</v>
      </c>
      <c r="I3694">
        <v>4</v>
      </c>
      <c r="J3694">
        <v>3</v>
      </c>
    </row>
    <row r="3695" spans="1:10" x14ac:dyDescent="0.25">
      <c r="A3695" t="s">
        <v>7722</v>
      </c>
      <c r="B3695">
        <v>488</v>
      </c>
      <c r="C3695">
        <v>-0.56126035155048104</v>
      </c>
      <c r="D3695">
        <v>-4.1710923765655238E-2</v>
      </c>
      <c r="E3695">
        <v>-3.6472404743368048E-2</v>
      </c>
      <c r="F3695">
        <v>0.12744938178407025</v>
      </c>
      <c r="G3695">
        <v>2</v>
      </c>
      <c r="H3695">
        <v>3</v>
      </c>
      <c r="I3695">
        <v>3</v>
      </c>
      <c r="J3695">
        <v>4</v>
      </c>
    </row>
    <row r="3696" spans="1:10" x14ac:dyDescent="0.25">
      <c r="A3696" t="s">
        <v>7723</v>
      </c>
      <c r="B3696">
        <v>519</v>
      </c>
      <c r="C3696">
        <v>-0.39279106660341995</v>
      </c>
      <c r="D3696">
        <v>7.7249323939858408E-2</v>
      </c>
      <c r="E3696">
        <v>-6.3376722906319932E-2</v>
      </c>
      <c r="F3696">
        <v>-0.19126776362682874</v>
      </c>
      <c r="G3696">
        <v>3</v>
      </c>
      <c r="H3696">
        <v>4</v>
      </c>
      <c r="I3696">
        <v>3</v>
      </c>
      <c r="J3696">
        <v>3</v>
      </c>
    </row>
    <row r="3697" spans="1:10" x14ac:dyDescent="0.25">
      <c r="A3697" t="s">
        <v>7724</v>
      </c>
      <c r="B3697">
        <v>504</v>
      </c>
      <c r="C3697">
        <v>-0.32423990023975863</v>
      </c>
      <c r="D3697">
        <v>-0.42062462066564282</v>
      </c>
      <c r="E3697">
        <v>-0.31424063568427407</v>
      </c>
      <c r="F3697">
        <v>1.9963319981532439E-2</v>
      </c>
      <c r="G3697">
        <v>3</v>
      </c>
      <c r="H3697">
        <v>2</v>
      </c>
      <c r="I3697">
        <v>2</v>
      </c>
      <c r="J3697">
        <v>3</v>
      </c>
    </row>
    <row r="3698" spans="1:10" x14ac:dyDescent="0.25">
      <c r="A3698" t="s">
        <v>7725</v>
      </c>
      <c r="B3698">
        <v>720</v>
      </c>
      <c r="C3698">
        <v>0.41071651382077656</v>
      </c>
      <c r="D3698">
        <v>0.20509307068859584</v>
      </c>
      <c r="E3698">
        <v>0.8220041677600961</v>
      </c>
      <c r="F3698">
        <v>-0.19349096795850357</v>
      </c>
      <c r="G3698">
        <v>4</v>
      </c>
      <c r="H3698">
        <v>4</v>
      </c>
      <c r="I3698">
        <v>5</v>
      </c>
      <c r="J3698">
        <v>3</v>
      </c>
    </row>
    <row r="3699" spans="1:10" x14ac:dyDescent="0.25">
      <c r="A3699" t="s">
        <v>7726</v>
      </c>
      <c r="B3699">
        <v>328</v>
      </c>
      <c r="C3699">
        <v>-0.52375742535589431</v>
      </c>
      <c r="D3699">
        <v>-0.13064434768628608</v>
      </c>
      <c r="E3699">
        <v>0.11882427817939785</v>
      </c>
      <c r="F3699">
        <v>-8.8382958415244239E-2</v>
      </c>
      <c r="G3699">
        <v>2</v>
      </c>
      <c r="H3699">
        <v>3</v>
      </c>
      <c r="I3699">
        <v>4</v>
      </c>
      <c r="J3699">
        <v>3</v>
      </c>
    </row>
    <row r="3700" spans="1:10" x14ac:dyDescent="0.25">
      <c r="A3700" t="s">
        <v>7727</v>
      </c>
      <c r="B3700">
        <v>508</v>
      </c>
      <c r="C3700">
        <v>-0.90378787481271439</v>
      </c>
      <c r="D3700">
        <v>-0.32386118166136169</v>
      </c>
      <c r="E3700">
        <v>0.11998241669237754</v>
      </c>
      <c r="F3700">
        <v>-0.8423670306833877</v>
      </c>
      <c r="G3700">
        <v>1</v>
      </c>
      <c r="H3700">
        <v>3</v>
      </c>
      <c r="I3700">
        <v>4</v>
      </c>
      <c r="J3700">
        <v>2</v>
      </c>
    </row>
    <row r="3701" spans="1:10" x14ac:dyDescent="0.25">
      <c r="A3701" t="s">
        <v>7728</v>
      </c>
      <c r="B3701">
        <v>321</v>
      </c>
      <c r="C3701">
        <v>-0.69270360439631562</v>
      </c>
      <c r="D3701">
        <v>-0.23157293579173946</v>
      </c>
      <c r="E3701">
        <v>1.096754650824727</v>
      </c>
      <c r="F3701">
        <v>-0.61663696636672038</v>
      </c>
      <c r="G3701">
        <v>2</v>
      </c>
      <c r="H3701">
        <v>3</v>
      </c>
      <c r="I3701">
        <v>5</v>
      </c>
      <c r="J3701">
        <v>2</v>
      </c>
    </row>
    <row r="3702" spans="1:10" x14ac:dyDescent="0.25">
      <c r="A3702" t="s">
        <v>7729</v>
      </c>
      <c r="B3702">
        <v>1364</v>
      </c>
      <c r="C3702">
        <v>-1.0531533813945912</v>
      </c>
      <c r="D3702">
        <v>-0.3878995733918037</v>
      </c>
      <c r="E3702">
        <v>-1.160504379943667</v>
      </c>
      <c r="F3702">
        <v>-0.12835224735801462</v>
      </c>
      <c r="G3702">
        <v>1</v>
      </c>
      <c r="H3702">
        <v>3</v>
      </c>
      <c r="I3702">
        <v>1</v>
      </c>
      <c r="J3702">
        <v>3</v>
      </c>
    </row>
    <row r="3703" spans="1:10" x14ac:dyDescent="0.25">
      <c r="A3703" t="s">
        <v>7730</v>
      </c>
      <c r="B3703">
        <v>616</v>
      </c>
      <c r="C3703">
        <v>-0.12972068735069278</v>
      </c>
      <c r="D3703">
        <v>0.19560213768200613</v>
      </c>
      <c r="E3703">
        <v>-1.2664537262160747</v>
      </c>
      <c r="F3703">
        <v>-0.49480972294863423</v>
      </c>
      <c r="G3703">
        <v>3</v>
      </c>
      <c r="H3703">
        <v>4</v>
      </c>
      <c r="I3703">
        <v>1</v>
      </c>
      <c r="J3703">
        <v>2</v>
      </c>
    </row>
    <row r="3704" spans="1:10" x14ac:dyDescent="0.25">
      <c r="A3704" t="s">
        <v>7731</v>
      </c>
      <c r="B3704">
        <v>712</v>
      </c>
      <c r="C3704">
        <v>-0.68787308792260071</v>
      </c>
      <c r="D3704">
        <v>-0.33076129777849006</v>
      </c>
      <c r="E3704">
        <v>-1.3961113051253058</v>
      </c>
      <c r="F3704">
        <v>0.15576351340176778</v>
      </c>
      <c r="G3704">
        <v>2</v>
      </c>
      <c r="H3704">
        <v>3</v>
      </c>
      <c r="I3704">
        <v>1</v>
      </c>
      <c r="J3704">
        <v>4</v>
      </c>
    </row>
    <row r="3705" spans="1:10" x14ac:dyDescent="0.25">
      <c r="A3705" t="s">
        <v>7732</v>
      </c>
      <c r="B3705">
        <v>653</v>
      </c>
      <c r="C3705">
        <v>-0.47641078020456601</v>
      </c>
      <c r="D3705">
        <v>-0.87008633344204334</v>
      </c>
      <c r="E3705">
        <v>-1.4243801262006623</v>
      </c>
      <c r="F3705">
        <v>-9.4654819577441179E-3</v>
      </c>
      <c r="G3705">
        <v>2</v>
      </c>
      <c r="H3705">
        <v>1</v>
      </c>
      <c r="I3705">
        <v>1</v>
      </c>
      <c r="J3705">
        <v>3</v>
      </c>
    </row>
    <row r="3706" spans="1:10" x14ac:dyDescent="0.25">
      <c r="A3706" t="s">
        <v>7733</v>
      </c>
      <c r="B3706">
        <v>1560</v>
      </c>
      <c r="C3706">
        <v>-0.57884804164524439</v>
      </c>
      <c r="D3706">
        <v>-0.61200767951339374</v>
      </c>
      <c r="E3706">
        <v>-1.0965736374308421</v>
      </c>
      <c r="F3706">
        <v>0.81886905532356546</v>
      </c>
      <c r="G3706">
        <v>2</v>
      </c>
      <c r="H3706">
        <v>2</v>
      </c>
      <c r="I3706">
        <v>1</v>
      </c>
      <c r="J3706">
        <v>4</v>
      </c>
    </row>
    <row r="3707" spans="1:10" x14ac:dyDescent="0.25">
      <c r="A3707" t="s">
        <v>7734</v>
      </c>
      <c r="B3707">
        <v>667</v>
      </c>
      <c r="C3707">
        <v>-0.73288294924713304</v>
      </c>
      <c r="D3707">
        <v>-0.47803315134341778</v>
      </c>
      <c r="E3707">
        <v>-1.0464231177092591</v>
      </c>
      <c r="F3707">
        <v>-0.12235559277266407</v>
      </c>
      <c r="G3707">
        <v>2</v>
      </c>
      <c r="H3707">
        <v>2</v>
      </c>
      <c r="I3707">
        <v>1</v>
      </c>
      <c r="J3707">
        <v>3</v>
      </c>
    </row>
    <row r="3708" spans="1:10" x14ac:dyDescent="0.25">
      <c r="A3708" t="s">
        <v>7735</v>
      </c>
      <c r="B3708">
        <v>438</v>
      </c>
      <c r="C3708">
        <v>1.3615561628022925</v>
      </c>
      <c r="D3708">
        <v>0.27066573436430402</v>
      </c>
      <c r="E3708">
        <v>-0.70530777395453015</v>
      </c>
      <c r="F3708">
        <v>-0.86349972877301884</v>
      </c>
      <c r="G3708">
        <v>5</v>
      </c>
      <c r="H3708">
        <v>4</v>
      </c>
      <c r="I3708">
        <v>2</v>
      </c>
      <c r="J3708">
        <v>1</v>
      </c>
    </row>
    <row r="3709" spans="1:10" x14ac:dyDescent="0.25">
      <c r="A3709" t="s">
        <v>7736</v>
      </c>
      <c r="B3709">
        <v>432</v>
      </c>
      <c r="C3709">
        <v>1.1429078457181494</v>
      </c>
      <c r="D3709">
        <v>0.65427475411668135</v>
      </c>
      <c r="E3709">
        <v>1.2613636939424711</v>
      </c>
      <c r="F3709">
        <v>-1.1027186070194392</v>
      </c>
      <c r="G3709">
        <v>5</v>
      </c>
      <c r="H3709">
        <v>4</v>
      </c>
      <c r="I3709">
        <v>5</v>
      </c>
      <c r="J3709">
        <v>1</v>
      </c>
    </row>
    <row r="3710" spans="1:10" x14ac:dyDescent="0.25">
      <c r="A3710" t="s">
        <v>7737</v>
      </c>
      <c r="B3710">
        <v>306</v>
      </c>
      <c r="C3710">
        <v>1.8479566846939042</v>
      </c>
      <c r="D3710">
        <v>1.8356567883308137</v>
      </c>
      <c r="E3710">
        <v>1.7260887349954681</v>
      </c>
      <c r="F3710">
        <v>-0.37164666522490386</v>
      </c>
      <c r="G3710">
        <v>5</v>
      </c>
      <c r="H3710">
        <v>5</v>
      </c>
      <c r="I3710">
        <v>5</v>
      </c>
      <c r="J3710">
        <v>3</v>
      </c>
    </row>
    <row r="3711" spans="1:10" x14ac:dyDescent="0.25">
      <c r="A3711" t="s">
        <v>7738</v>
      </c>
      <c r="B3711">
        <v>258</v>
      </c>
      <c r="C3711">
        <v>-0.99860791122066261</v>
      </c>
      <c r="D3711">
        <v>-0.86965328574079337</v>
      </c>
      <c r="E3711">
        <v>0.35422972274911801</v>
      </c>
      <c r="F3711">
        <v>-0.71480377433151265</v>
      </c>
      <c r="G3711">
        <v>1</v>
      </c>
      <c r="H3711">
        <v>1</v>
      </c>
      <c r="I3711">
        <v>4</v>
      </c>
      <c r="J3711">
        <v>2</v>
      </c>
    </row>
    <row r="3712" spans="1:10" x14ac:dyDescent="0.25">
      <c r="A3712" t="s">
        <v>7739</v>
      </c>
      <c r="B3712">
        <v>326</v>
      </c>
      <c r="C3712">
        <v>1.9961083647420956</v>
      </c>
      <c r="D3712">
        <v>0.54371162663572403</v>
      </c>
      <c r="E3712">
        <v>1.5860913256218938</v>
      </c>
      <c r="F3712">
        <v>-0.44364315244494834</v>
      </c>
      <c r="G3712">
        <v>5</v>
      </c>
      <c r="H3712">
        <v>4</v>
      </c>
      <c r="I3712">
        <v>5</v>
      </c>
      <c r="J3712">
        <v>3</v>
      </c>
    </row>
    <row r="3713" spans="1:10" x14ac:dyDescent="0.25">
      <c r="A3713" t="s">
        <v>7740</v>
      </c>
      <c r="B3713">
        <v>352</v>
      </c>
      <c r="C3713">
        <v>-0.14404061486199585</v>
      </c>
      <c r="D3713">
        <v>-0.45542207598153145</v>
      </c>
      <c r="E3713">
        <v>0.21997329190937598</v>
      </c>
      <c r="F3713">
        <v>-0.72722288615714448</v>
      </c>
      <c r="G3713">
        <v>3</v>
      </c>
      <c r="H3713">
        <v>2</v>
      </c>
      <c r="I3713">
        <v>4</v>
      </c>
      <c r="J3713">
        <v>2</v>
      </c>
    </row>
    <row r="3714" spans="1:10" x14ac:dyDescent="0.25">
      <c r="A3714" t="s">
        <v>7741</v>
      </c>
      <c r="B3714">
        <v>536</v>
      </c>
      <c r="C3714">
        <v>-0.10220547161963676</v>
      </c>
      <c r="D3714">
        <v>-6.3070165069995771E-2</v>
      </c>
      <c r="E3714">
        <v>-0.42391607244702295</v>
      </c>
      <c r="F3714">
        <v>-0.26521188198465973</v>
      </c>
      <c r="G3714">
        <v>3</v>
      </c>
      <c r="H3714">
        <v>3</v>
      </c>
      <c r="I3714">
        <v>2</v>
      </c>
      <c r="J3714">
        <v>3</v>
      </c>
    </row>
    <row r="3715" spans="1:10" x14ac:dyDescent="0.25">
      <c r="A3715" t="s">
        <v>7742</v>
      </c>
      <c r="B3715">
        <v>1149</v>
      </c>
      <c r="C3715">
        <v>-1.164955621113741E-2</v>
      </c>
      <c r="D3715">
        <v>-0.45863672619966772</v>
      </c>
      <c r="E3715">
        <v>-0.62599898107219087</v>
      </c>
      <c r="F3715">
        <v>-0.65296248030893611</v>
      </c>
      <c r="G3715">
        <v>4</v>
      </c>
      <c r="H3715">
        <v>2</v>
      </c>
      <c r="I3715">
        <v>2</v>
      </c>
      <c r="J3715">
        <v>2</v>
      </c>
    </row>
    <row r="3716" spans="1:10" x14ac:dyDescent="0.25">
      <c r="A3716" t="s">
        <v>7743</v>
      </c>
      <c r="B3716">
        <v>478</v>
      </c>
      <c r="C3716">
        <v>-7.9405985282923863E-2</v>
      </c>
      <c r="D3716">
        <v>-0.25781847092967769</v>
      </c>
      <c r="E3716">
        <v>0.61719042863300699</v>
      </c>
      <c r="F3716">
        <v>-0.65594719523884992</v>
      </c>
      <c r="G3716">
        <v>3</v>
      </c>
      <c r="H3716">
        <v>3</v>
      </c>
      <c r="I3716">
        <v>5</v>
      </c>
      <c r="J3716">
        <v>2</v>
      </c>
    </row>
    <row r="3717" spans="1:10" x14ac:dyDescent="0.25">
      <c r="A3717" t="s">
        <v>7744</v>
      </c>
      <c r="B3717">
        <v>499</v>
      </c>
      <c r="C3717">
        <v>-0.47476719347743296</v>
      </c>
      <c r="D3717">
        <v>-0.96253998879420732</v>
      </c>
      <c r="E3717">
        <v>-0.63810645922184639</v>
      </c>
      <c r="F3717">
        <v>0.13635760752919091</v>
      </c>
      <c r="G3717">
        <v>2</v>
      </c>
      <c r="H3717">
        <v>1</v>
      </c>
      <c r="I3717">
        <v>2</v>
      </c>
      <c r="J3717">
        <v>4</v>
      </c>
    </row>
    <row r="3718" spans="1:10" x14ac:dyDescent="0.25">
      <c r="A3718" t="s">
        <v>7745</v>
      </c>
      <c r="B3718">
        <v>313</v>
      </c>
      <c r="C3718">
        <v>0.1117690252560507</v>
      </c>
      <c r="D3718">
        <v>0.31573850623918387</v>
      </c>
      <c r="E3718">
        <v>-0.19893928238011757</v>
      </c>
      <c r="F3718">
        <v>-0.92379124631882492</v>
      </c>
      <c r="G3718">
        <v>4</v>
      </c>
      <c r="H3718">
        <v>4</v>
      </c>
      <c r="I3718">
        <v>3</v>
      </c>
      <c r="J3718">
        <v>1</v>
      </c>
    </row>
    <row r="3719" spans="1:10" x14ac:dyDescent="0.25">
      <c r="A3719" t="s">
        <v>7746</v>
      </c>
      <c r="B3719">
        <v>352</v>
      </c>
      <c r="C3719">
        <v>-0.68331081125016468</v>
      </c>
      <c r="D3719">
        <v>-2.8430046340795708E-2</v>
      </c>
      <c r="E3719">
        <v>-0.43136654231076843</v>
      </c>
      <c r="F3719">
        <v>-0.48713608419615667</v>
      </c>
      <c r="G3719">
        <v>2</v>
      </c>
      <c r="H3719">
        <v>3</v>
      </c>
      <c r="I3719">
        <v>2</v>
      </c>
      <c r="J3719">
        <v>2</v>
      </c>
    </row>
    <row r="3720" spans="1:10" x14ac:dyDescent="0.25">
      <c r="A3720" t="s">
        <v>7747</v>
      </c>
      <c r="B3720">
        <v>414</v>
      </c>
      <c r="C3720">
        <v>-0.74015268378341526</v>
      </c>
      <c r="D3720">
        <v>-1.3693520072534626</v>
      </c>
      <c r="E3720">
        <v>-0.28068830042666221</v>
      </c>
      <c r="F3720">
        <v>-0.4996620423191741</v>
      </c>
      <c r="G3720">
        <v>2</v>
      </c>
      <c r="H3720">
        <v>1</v>
      </c>
      <c r="I3720">
        <v>3</v>
      </c>
      <c r="J3720">
        <v>2</v>
      </c>
    </row>
    <row r="3721" spans="1:10" x14ac:dyDescent="0.25">
      <c r="A3721" t="s">
        <v>7748</v>
      </c>
      <c r="B3721">
        <v>570</v>
      </c>
      <c r="C3721">
        <v>-0.39382605183863839</v>
      </c>
      <c r="D3721">
        <v>0.2987792134821865</v>
      </c>
      <c r="E3721">
        <v>-0.8061727728093373</v>
      </c>
      <c r="F3721">
        <v>-0.30489705237296838</v>
      </c>
      <c r="G3721">
        <v>3</v>
      </c>
      <c r="H3721">
        <v>4</v>
      </c>
      <c r="I3721">
        <v>1</v>
      </c>
      <c r="J3721">
        <v>3</v>
      </c>
    </row>
    <row r="3722" spans="1:10" x14ac:dyDescent="0.25">
      <c r="A3722" t="s">
        <v>7749</v>
      </c>
      <c r="B3722">
        <v>246</v>
      </c>
      <c r="C3722">
        <v>-0.59324692878700702</v>
      </c>
      <c r="D3722">
        <v>-0.51436489375494443</v>
      </c>
      <c r="E3722">
        <v>-0.37748873607830358</v>
      </c>
      <c r="F3722">
        <v>-0.62064979004618359</v>
      </c>
      <c r="G3722">
        <v>2</v>
      </c>
      <c r="H3722">
        <v>2</v>
      </c>
      <c r="I3722">
        <v>2</v>
      </c>
      <c r="J3722">
        <v>2</v>
      </c>
    </row>
    <row r="3723" spans="1:10" x14ac:dyDescent="0.25">
      <c r="A3723" t="s">
        <v>7750</v>
      </c>
      <c r="B3723">
        <v>568</v>
      </c>
      <c r="C3723">
        <v>-8.7350919793263371E-2</v>
      </c>
      <c r="D3723">
        <v>-0.46470486645745962</v>
      </c>
      <c r="E3723">
        <v>-0.20389925873281367</v>
      </c>
      <c r="F3723">
        <v>-0.63166810572743914</v>
      </c>
      <c r="G3723">
        <v>3</v>
      </c>
      <c r="H3723">
        <v>2</v>
      </c>
      <c r="I3723">
        <v>3</v>
      </c>
      <c r="J3723">
        <v>2</v>
      </c>
    </row>
    <row r="3724" spans="1:10" x14ac:dyDescent="0.25">
      <c r="A3724" t="s">
        <v>7751</v>
      </c>
      <c r="B3724">
        <v>617</v>
      </c>
      <c r="C3724">
        <v>-0.79664628354307954</v>
      </c>
      <c r="D3724">
        <v>-0.17098849450013182</v>
      </c>
      <c r="E3724">
        <v>-7.9595472538502077E-2</v>
      </c>
      <c r="F3724">
        <v>-0.43826358141174571</v>
      </c>
      <c r="G3724">
        <v>2</v>
      </c>
      <c r="H3724">
        <v>3</v>
      </c>
      <c r="I3724">
        <v>3</v>
      </c>
      <c r="J3724">
        <v>3</v>
      </c>
    </row>
    <row r="3725" spans="1:10" x14ac:dyDescent="0.25">
      <c r="A3725" t="s">
        <v>7752</v>
      </c>
      <c r="B3725">
        <v>954</v>
      </c>
      <c r="C3725">
        <v>-0.21847865252693577</v>
      </c>
      <c r="D3725">
        <v>-5.7371812301969416E-2</v>
      </c>
      <c r="E3725">
        <v>-1.0708243097075563</v>
      </c>
      <c r="F3725">
        <v>0.69041179483739179</v>
      </c>
      <c r="G3725">
        <v>3</v>
      </c>
      <c r="H3725">
        <v>3</v>
      </c>
      <c r="I3725">
        <v>1</v>
      </c>
      <c r="J3725">
        <v>4</v>
      </c>
    </row>
    <row r="3726" spans="1:10" x14ac:dyDescent="0.25">
      <c r="A3726" t="s">
        <v>7753</v>
      </c>
      <c r="B3726">
        <v>509</v>
      </c>
      <c r="C3726">
        <v>1.3264686006657347</v>
      </c>
      <c r="D3726">
        <v>8.682150307476158E-2</v>
      </c>
      <c r="E3726">
        <v>1.5794088906477806</v>
      </c>
      <c r="F3726">
        <v>-0.83025540499813999</v>
      </c>
      <c r="G3726">
        <v>5</v>
      </c>
      <c r="H3726">
        <v>4</v>
      </c>
      <c r="I3726">
        <v>5</v>
      </c>
      <c r="J3726">
        <v>2</v>
      </c>
    </row>
    <row r="3727" spans="1:10" x14ac:dyDescent="0.25">
      <c r="A3727" t="s">
        <v>7754</v>
      </c>
      <c r="B3727">
        <v>474</v>
      </c>
      <c r="C3727">
        <v>0.68938664494894231</v>
      </c>
      <c r="D3727">
        <v>-9.4709485105517952E-3</v>
      </c>
      <c r="E3727">
        <v>0.97493810345859799</v>
      </c>
      <c r="F3727">
        <v>-0.58021803326778576</v>
      </c>
      <c r="G3727">
        <v>4</v>
      </c>
      <c r="H3727">
        <v>3</v>
      </c>
      <c r="I3727">
        <v>5</v>
      </c>
      <c r="J3727">
        <v>2</v>
      </c>
    </row>
    <row r="3728" spans="1:10" x14ac:dyDescent="0.25">
      <c r="A3728" t="s">
        <v>7755</v>
      </c>
      <c r="B3728">
        <v>386</v>
      </c>
      <c r="C3728">
        <v>-0.46016251128586638</v>
      </c>
      <c r="D3728">
        <v>-0.50446217763829915</v>
      </c>
      <c r="E3728">
        <v>5.8730649325941769E-2</v>
      </c>
      <c r="F3728">
        <v>-0.76937362762375971</v>
      </c>
      <c r="G3728">
        <v>2</v>
      </c>
      <c r="H3728">
        <v>2</v>
      </c>
      <c r="I3728">
        <v>3</v>
      </c>
      <c r="J3728">
        <v>2</v>
      </c>
    </row>
    <row r="3729" spans="1:10" x14ac:dyDescent="0.25">
      <c r="A3729" t="s">
        <v>7756</v>
      </c>
      <c r="B3729">
        <v>442</v>
      </c>
      <c r="C3729">
        <v>-0.60454774206287132</v>
      </c>
      <c r="D3729">
        <v>6.3372795033656476E-2</v>
      </c>
      <c r="E3729">
        <v>-0.25947794498648102</v>
      </c>
      <c r="F3729">
        <v>-0.62673135176968475</v>
      </c>
      <c r="G3729">
        <v>2</v>
      </c>
      <c r="H3729">
        <v>4</v>
      </c>
      <c r="I3729">
        <v>3</v>
      </c>
      <c r="J3729">
        <v>2</v>
      </c>
    </row>
    <row r="3730" spans="1:10" x14ac:dyDescent="0.25">
      <c r="A3730" t="s">
        <v>7757</v>
      </c>
      <c r="B3730">
        <v>491</v>
      </c>
      <c r="C3730">
        <v>-0.26907593685046088</v>
      </c>
      <c r="D3730">
        <v>-0.55856528723256238</v>
      </c>
      <c r="E3730">
        <v>-0.23488616043757446</v>
      </c>
      <c r="F3730">
        <v>-0.42766182640705835</v>
      </c>
      <c r="G3730">
        <v>3</v>
      </c>
      <c r="H3730">
        <v>2</v>
      </c>
      <c r="I3730">
        <v>3</v>
      </c>
      <c r="J3730">
        <v>3</v>
      </c>
    </row>
    <row r="3731" spans="1:10" x14ac:dyDescent="0.25">
      <c r="A3731" t="s">
        <v>7758</v>
      </c>
      <c r="B3731">
        <v>369</v>
      </c>
      <c r="C3731">
        <v>0.77270858828289424</v>
      </c>
      <c r="D3731">
        <v>0.36683008533660161</v>
      </c>
      <c r="E3731">
        <v>0.59778540757045839</v>
      </c>
      <c r="F3731">
        <v>-0.7566259619515413</v>
      </c>
      <c r="G3731">
        <v>4</v>
      </c>
      <c r="H3731">
        <v>4</v>
      </c>
      <c r="I3731">
        <v>5</v>
      </c>
      <c r="J3731">
        <v>2</v>
      </c>
    </row>
    <row r="3732" spans="1:10" x14ac:dyDescent="0.25">
      <c r="A3732" t="s">
        <v>7759</v>
      </c>
      <c r="B3732">
        <v>976</v>
      </c>
      <c r="C3732">
        <v>1.3678407173565525</v>
      </c>
      <c r="D3732">
        <v>0.20600209629492233</v>
      </c>
      <c r="E3732">
        <v>0.91393379848219769</v>
      </c>
      <c r="F3732">
        <v>-0.62067562774538765</v>
      </c>
      <c r="G3732">
        <v>5</v>
      </c>
      <c r="H3732">
        <v>4</v>
      </c>
      <c r="I3732">
        <v>5</v>
      </c>
      <c r="J3732">
        <v>2</v>
      </c>
    </row>
    <row r="3733" spans="1:10" x14ac:dyDescent="0.25">
      <c r="A3733" t="s">
        <v>7760</v>
      </c>
      <c r="B3733">
        <v>354</v>
      </c>
      <c r="C3733">
        <v>-0.57780948173432956</v>
      </c>
      <c r="D3733">
        <v>-0.48667873283123764</v>
      </c>
      <c r="E3733">
        <v>-6.6621738651138865E-2</v>
      </c>
      <c r="F3733">
        <v>-1.1044547346318576</v>
      </c>
      <c r="G3733">
        <v>2</v>
      </c>
      <c r="H3733">
        <v>2</v>
      </c>
      <c r="I3733">
        <v>3</v>
      </c>
      <c r="J3733">
        <v>1</v>
      </c>
    </row>
    <row r="3734" spans="1:10" x14ac:dyDescent="0.25">
      <c r="A3734" t="s">
        <v>7761</v>
      </c>
      <c r="B3734">
        <v>215</v>
      </c>
      <c r="C3734">
        <v>-0.11252235349973642</v>
      </c>
      <c r="D3734">
        <v>0.45577748783604072</v>
      </c>
      <c r="E3734">
        <v>-0.46740325830684704</v>
      </c>
      <c r="F3734">
        <v>1.6612981146199217</v>
      </c>
      <c r="G3734">
        <v>3</v>
      </c>
      <c r="H3734">
        <v>4</v>
      </c>
      <c r="I3734">
        <v>2</v>
      </c>
      <c r="J3734">
        <v>5</v>
      </c>
    </row>
    <row r="3735" spans="1:10" x14ac:dyDescent="0.25">
      <c r="A3735" t="s">
        <v>7762</v>
      </c>
      <c r="B3735">
        <v>839</v>
      </c>
      <c r="C3735">
        <v>1.0795725955018989</v>
      </c>
      <c r="D3735">
        <v>4.1742082822956741</v>
      </c>
      <c r="E3735">
        <v>-1.0394738241608235</v>
      </c>
      <c r="F3735">
        <v>1.1715688430170244</v>
      </c>
      <c r="G3735">
        <v>5</v>
      </c>
      <c r="H3735">
        <v>5</v>
      </c>
      <c r="I3735">
        <v>1</v>
      </c>
      <c r="J3735">
        <v>5</v>
      </c>
    </row>
    <row r="3736" spans="1:10" x14ac:dyDescent="0.25">
      <c r="A3736" t="s">
        <v>7763</v>
      </c>
      <c r="B3736">
        <v>490</v>
      </c>
      <c r="C3736">
        <v>-0.50297247377820842</v>
      </c>
      <c r="D3736">
        <v>0.86770019207911642</v>
      </c>
      <c r="E3736">
        <v>-0.47229151396586172</v>
      </c>
      <c r="F3736">
        <v>0.74040524807309893</v>
      </c>
      <c r="G3736">
        <v>2</v>
      </c>
      <c r="H3736">
        <v>5</v>
      </c>
      <c r="I3736">
        <v>2</v>
      </c>
      <c r="J3736">
        <v>4</v>
      </c>
    </row>
    <row r="3737" spans="1:10" x14ac:dyDescent="0.25">
      <c r="A3737" t="s">
        <v>7764</v>
      </c>
      <c r="B3737">
        <v>503</v>
      </c>
      <c r="C3737">
        <v>0.39123232894645055</v>
      </c>
      <c r="D3737">
        <v>6.191523689062535E-2</v>
      </c>
      <c r="E3737">
        <v>6.095378796253479E-2</v>
      </c>
      <c r="F3737">
        <v>-0.56264562003663121</v>
      </c>
      <c r="G3737">
        <v>4</v>
      </c>
      <c r="H3737">
        <v>4</v>
      </c>
      <c r="I3737">
        <v>3</v>
      </c>
      <c r="J3737">
        <v>2</v>
      </c>
    </row>
    <row r="3738" spans="1:10" x14ac:dyDescent="0.25">
      <c r="A3738" t="s">
        <v>7765</v>
      </c>
      <c r="B3738">
        <v>372</v>
      </c>
      <c r="C3738">
        <v>0.86818143821604821</v>
      </c>
      <c r="D3738">
        <v>1.3242779498758739</v>
      </c>
      <c r="E3738">
        <v>-0.14295773597100733</v>
      </c>
      <c r="F3738">
        <v>0.1492074765425232</v>
      </c>
      <c r="G3738">
        <v>5</v>
      </c>
      <c r="H3738">
        <v>5</v>
      </c>
      <c r="I3738">
        <v>3</v>
      </c>
      <c r="J3738">
        <v>4</v>
      </c>
    </row>
    <row r="3739" spans="1:10" x14ac:dyDescent="0.25">
      <c r="A3739" t="s">
        <v>7766</v>
      </c>
      <c r="B3739">
        <v>512</v>
      </c>
      <c r="C3739">
        <v>0.27448187018297138</v>
      </c>
      <c r="D3739">
        <v>1.6565846056350315</v>
      </c>
      <c r="E3739">
        <v>-3.2044510586693449E-2</v>
      </c>
      <c r="F3739">
        <v>0.5260045781532805</v>
      </c>
      <c r="G3739">
        <v>4</v>
      </c>
      <c r="H3739">
        <v>5</v>
      </c>
      <c r="I3739">
        <v>3</v>
      </c>
      <c r="J3739">
        <v>4</v>
      </c>
    </row>
    <row r="3740" spans="1:10" x14ac:dyDescent="0.25">
      <c r="A3740" t="s">
        <v>7767</v>
      </c>
      <c r="B3740">
        <v>518</v>
      </c>
      <c r="C3740">
        <v>1.7674865744323602</v>
      </c>
      <c r="D3740">
        <v>1.3738535515633656</v>
      </c>
      <c r="E3740">
        <v>-0.17142301113890812</v>
      </c>
      <c r="F3740">
        <v>0.54292264669697243</v>
      </c>
      <c r="G3740">
        <v>5</v>
      </c>
      <c r="H3740">
        <v>5</v>
      </c>
      <c r="I3740">
        <v>3</v>
      </c>
      <c r="J3740">
        <v>4</v>
      </c>
    </row>
    <row r="3741" spans="1:10" x14ac:dyDescent="0.25">
      <c r="A3741" t="s">
        <v>7768</v>
      </c>
      <c r="B3741">
        <v>543</v>
      </c>
      <c r="C3741">
        <v>1.2111918251879732</v>
      </c>
      <c r="D3741">
        <v>1.1763056346305385</v>
      </c>
      <c r="E3741">
        <v>-0.2324469862457757</v>
      </c>
      <c r="F3741">
        <v>0.11015693961531356</v>
      </c>
      <c r="G3741">
        <v>5</v>
      </c>
      <c r="H3741">
        <v>5</v>
      </c>
      <c r="I3741">
        <v>3</v>
      </c>
      <c r="J3741">
        <v>4</v>
      </c>
    </row>
    <row r="3742" spans="1:10" x14ac:dyDescent="0.25">
      <c r="A3742" t="s">
        <v>7769</v>
      </c>
      <c r="B3742">
        <v>475</v>
      </c>
      <c r="C3742">
        <v>0.73938536124424203</v>
      </c>
      <c r="D3742">
        <v>0.38443204300025646</v>
      </c>
      <c r="E3742">
        <v>-0.89165575112284601</v>
      </c>
      <c r="F3742">
        <v>0.25506205408102789</v>
      </c>
      <c r="G3742">
        <v>4</v>
      </c>
      <c r="H3742">
        <v>4</v>
      </c>
      <c r="I3742">
        <v>1</v>
      </c>
      <c r="J3742">
        <v>4</v>
      </c>
    </row>
    <row r="3743" spans="1:10" x14ac:dyDescent="0.25">
      <c r="A3743" t="s">
        <v>7770</v>
      </c>
      <c r="B3743">
        <v>466</v>
      </c>
      <c r="C3743">
        <v>0.43654986555656861</v>
      </c>
      <c r="D3743">
        <v>0.19955692910730533</v>
      </c>
      <c r="E3743">
        <v>-0.50380501232137198</v>
      </c>
      <c r="F3743">
        <v>-0.61527209164501528</v>
      </c>
      <c r="G3743">
        <v>4</v>
      </c>
      <c r="H3743">
        <v>4</v>
      </c>
      <c r="I3743">
        <v>2</v>
      </c>
      <c r="J3743">
        <v>2</v>
      </c>
    </row>
    <row r="3744" spans="1:10" x14ac:dyDescent="0.25">
      <c r="A3744" t="s">
        <v>7771</v>
      </c>
      <c r="B3744">
        <v>575</v>
      </c>
      <c r="C3744">
        <v>0.17186415778847736</v>
      </c>
      <c r="D3744">
        <v>0.1347521225147954</v>
      </c>
      <c r="E3744">
        <v>-0.48859513416219574</v>
      </c>
      <c r="F3744">
        <v>-0.82617434037858861</v>
      </c>
      <c r="G3744">
        <v>4</v>
      </c>
      <c r="H3744">
        <v>4</v>
      </c>
      <c r="I3744">
        <v>2</v>
      </c>
      <c r="J3744">
        <v>2</v>
      </c>
    </row>
    <row r="3745" spans="1:10" x14ac:dyDescent="0.25">
      <c r="A3745" t="s">
        <v>7772</v>
      </c>
      <c r="B3745">
        <v>765</v>
      </c>
      <c r="C3745">
        <v>1.2319520109108719</v>
      </c>
      <c r="D3745">
        <v>1.5140976754407933</v>
      </c>
      <c r="E3745">
        <v>0.19346834981179545</v>
      </c>
      <c r="F3745">
        <v>-0.46506094379394675</v>
      </c>
      <c r="G3745">
        <v>5</v>
      </c>
      <c r="H3745">
        <v>5</v>
      </c>
      <c r="I3745">
        <v>4</v>
      </c>
      <c r="J3745">
        <v>3</v>
      </c>
    </row>
    <row r="3746" spans="1:10" x14ac:dyDescent="0.25">
      <c r="A3746" t="s">
        <v>7773</v>
      </c>
      <c r="B3746">
        <v>431</v>
      </c>
      <c r="C3746">
        <v>-0.49269515729125812</v>
      </c>
      <c r="D3746">
        <v>0.54162957216444418</v>
      </c>
      <c r="E3746">
        <v>0.76536726829940593</v>
      </c>
      <c r="F3746">
        <v>-0.17096393296145185</v>
      </c>
      <c r="G3746">
        <v>2</v>
      </c>
      <c r="H3746">
        <v>4</v>
      </c>
      <c r="I3746">
        <v>5</v>
      </c>
      <c r="J3746">
        <v>3</v>
      </c>
    </row>
    <row r="3747" spans="1:10" x14ac:dyDescent="0.25">
      <c r="A3747" t="s">
        <v>7774</v>
      </c>
      <c r="B3747">
        <v>418</v>
      </c>
      <c r="C3747">
        <v>-1.3122595971748183E-2</v>
      </c>
      <c r="D3747">
        <v>-0.34042154700937838</v>
      </c>
      <c r="E3747">
        <v>7.1044052505862543E-2</v>
      </c>
      <c r="F3747">
        <v>-0.18941649499695085</v>
      </c>
      <c r="G3747">
        <v>4</v>
      </c>
      <c r="H3747">
        <v>3</v>
      </c>
      <c r="I3747">
        <v>4</v>
      </c>
      <c r="J3747">
        <v>3</v>
      </c>
    </row>
    <row r="3748" spans="1:10" x14ac:dyDescent="0.25">
      <c r="A3748" t="s">
        <v>7775</v>
      </c>
      <c r="B3748">
        <v>360</v>
      </c>
      <c r="C3748">
        <v>1.1438251318559189</v>
      </c>
      <c r="D3748">
        <v>1.4606357718840637</v>
      </c>
      <c r="E3748">
        <v>0.25830093853521352</v>
      </c>
      <c r="F3748">
        <v>0.38210101831879972</v>
      </c>
      <c r="G3748">
        <v>5</v>
      </c>
      <c r="H3748">
        <v>5</v>
      </c>
      <c r="I3748">
        <v>4</v>
      </c>
      <c r="J3748">
        <v>4</v>
      </c>
    </row>
    <row r="3749" spans="1:10" x14ac:dyDescent="0.25">
      <c r="A3749" t="s">
        <v>7776</v>
      </c>
      <c r="B3749">
        <v>514</v>
      </c>
      <c r="C3749">
        <v>1.7730634210285394</v>
      </c>
      <c r="D3749">
        <v>2.0569530455060026</v>
      </c>
      <c r="E3749">
        <v>-0.61712337003842632</v>
      </c>
      <c r="F3749">
        <v>0.14192495190824461</v>
      </c>
      <c r="G3749">
        <v>5</v>
      </c>
      <c r="H3749">
        <v>5</v>
      </c>
      <c r="I3749">
        <v>2</v>
      </c>
      <c r="J3749">
        <v>4</v>
      </c>
    </row>
    <row r="3750" spans="1:10" x14ac:dyDescent="0.25">
      <c r="A3750" t="s">
        <v>7777</v>
      </c>
      <c r="B3750">
        <v>556</v>
      </c>
      <c r="C3750">
        <v>1.1889179676777846</v>
      </c>
      <c r="D3750">
        <v>2.5539175579341031</v>
      </c>
      <c r="E3750">
        <v>-0.39844426162572261</v>
      </c>
      <c r="F3750">
        <v>2.4035481443666407E-2</v>
      </c>
      <c r="G3750">
        <v>5</v>
      </c>
      <c r="H3750">
        <v>5</v>
      </c>
      <c r="I3750">
        <v>2</v>
      </c>
      <c r="J3750">
        <v>3</v>
      </c>
    </row>
    <row r="3751" spans="1:10" x14ac:dyDescent="0.25">
      <c r="A3751" t="s">
        <v>7778</v>
      </c>
      <c r="B3751">
        <v>482</v>
      </c>
      <c r="C3751">
        <v>1.5476299535133278</v>
      </c>
      <c r="D3751">
        <v>2.9682679373731893</v>
      </c>
      <c r="E3751">
        <v>-0.6083315522397017</v>
      </c>
      <c r="F3751">
        <v>-0.3271636239118807</v>
      </c>
      <c r="G3751">
        <v>5</v>
      </c>
      <c r="H3751">
        <v>5</v>
      </c>
      <c r="I3751">
        <v>2</v>
      </c>
      <c r="J3751">
        <v>3</v>
      </c>
    </row>
    <row r="3752" spans="1:10" x14ac:dyDescent="0.25">
      <c r="A3752" t="s">
        <v>7779</v>
      </c>
      <c r="B3752">
        <v>1879</v>
      </c>
      <c r="C3752">
        <v>-0.62056299797382575</v>
      </c>
      <c r="D3752">
        <v>-0.8744280623860563</v>
      </c>
      <c r="E3752">
        <v>7.2553699727861451E-2</v>
      </c>
      <c r="F3752">
        <v>-0.50203149663740121</v>
      </c>
      <c r="G3752">
        <v>2</v>
      </c>
      <c r="H3752">
        <v>1</v>
      </c>
      <c r="I3752">
        <v>4</v>
      </c>
      <c r="J3752">
        <v>2</v>
      </c>
    </row>
    <row r="3753" spans="1:10" x14ac:dyDescent="0.25">
      <c r="A3753" t="s">
        <v>7780</v>
      </c>
      <c r="B3753">
        <v>1341</v>
      </c>
      <c r="C3753">
        <v>-0.83252362091566878</v>
      </c>
      <c r="D3753">
        <v>-0.67405139066251252</v>
      </c>
      <c r="E3753">
        <v>8.1216012554805678E-2</v>
      </c>
      <c r="F3753">
        <v>-0.2361759039615195</v>
      </c>
      <c r="G3753">
        <v>1</v>
      </c>
      <c r="H3753">
        <v>2</v>
      </c>
      <c r="I3753">
        <v>4</v>
      </c>
      <c r="J3753">
        <v>3</v>
      </c>
    </row>
    <row r="3754" spans="1:10" x14ac:dyDescent="0.25">
      <c r="A3754" t="s">
        <v>7781</v>
      </c>
      <c r="B3754">
        <v>993</v>
      </c>
      <c r="C3754">
        <v>0.16382693032822249</v>
      </c>
      <c r="D3754">
        <v>-3.5258276002872471E-2</v>
      </c>
      <c r="E3754">
        <v>-0.47002076652192698</v>
      </c>
      <c r="F3754">
        <v>-0.53632192677253432</v>
      </c>
      <c r="G3754">
        <v>4</v>
      </c>
      <c r="H3754">
        <v>3</v>
      </c>
      <c r="I3754">
        <v>2</v>
      </c>
      <c r="J3754">
        <v>2</v>
      </c>
    </row>
    <row r="3755" spans="1:10" x14ac:dyDescent="0.25">
      <c r="A3755" t="s">
        <v>7782</v>
      </c>
      <c r="B3755">
        <v>1074</v>
      </c>
      <c r="C3755">
        <v>2.0467022020584329</v>
      </c>
      <c r="D3755">
        <v>1.7692938741760331</v>
      </c>
      <c r="E3755">
        <v>0.39018115200457648</v>
      </c>
      <c r="F3755">
        <v>-8.2309083056825688E-2</v>
      </c>
      <c r="G3755">
        <v>5</v>
      </c>
      <c r="H3755">
        <v>5</v>
      </c>
      <c r="I3755">
        <v>4</v>
      </c>
      <c r="J3755">
        <v>3</v>
      </c>
    </row>
    <row r="3756" spans="1:10" x14ac:dyDescent="0.25">
      <c r="A3756" t="s">
        <v>7783</v>
      </c>
      <c r="B3756">
        <v>1063</v>
      </c>
      <c r="C3756">
        <v>-0.28688833049662982</v>
      </c>
      <c r="D3756">
        <v>-1.2964345011350228E-2</v>
      </c>
      <c r="E3756">
        <v>-8.662919426168228E-2</v>
      </c>
      <c r="F3756">
        <v>-0.17867966545920744</v>
      </c>
      <c r="G3756">
        <v>3</v>
      </c>
      <c r="H3756">
        <v>3</v>
      </c>
      <c r="I3756">
        <v>3</v>
      </c>
      <c r="J3756">
        <v>3</v>
      </c>
    </row>
    <row r="3757" spans="1:10" x14ac:dyDescent="0.25">
      <c r="A3757" t="s">
        <v>7784</v>
      </c>
      <c r="B3757">
        <v>915</v>
      </c>
      <c r="C3757">
        <v>-7.9200618352039134E-2</v>
      </c>
      <c r="D3757">
        <v>-0.19829256028111225</v>
      </c>
      <c r="E3757">
        <v>0.59001781111048612</v>
      </c>
      <c r="F3757">
        <v>-0.16702255160845442</v>
      </c>
      <c r="G3757">
        <v>3</v>
      </c>
      <c r="H3757">
        <v>3</v>
      </c>
      <c r="I3757">
        <v>5</v>
      </c>
      <c r="J3757">
        <v>3</v>
      </c>
    </row>
    <row r="3758" spans="1:10" x14ac:dyDescent="0.25">
      <c r="A3758" t="s">
        <v>7785</v>
      </c>
      <c r="B3758">
        <v>1246</v>
      </c>
      <c r="C3758">
        <v>1.5747222750473306</v>
      </c>
      <c r="D3758">
        <v>3.1264410830196501</v>
      </c>
      <c r="E3758">
        <v>-0.8532100205210229</v>
      </c>
      <c r="F3758">
        <v>0.14740762457638376</v>
      </c>
      <c r="G3758">
        <v>5</v>
      </c>
      <c r="H3758">
        <v>5</v>
      </c>
      <c r="I3758">
        <v>1</v>
      </c>
      <c r="J3758">
        <v>4</v>
      </c>
    </row>
    <row r="3759" spans="1:10" x14ac:dyDescent="0.25">
      <c r="A3759" t="s">
        <v>7786</v>
      </c>
      <c r="B3759">
        <v>1525</v>
      </c>
      <c r="C3759">
        <v>1.4314834128803355</v>
      </c>
      <c r="D3759">
        <v>2.6786587416972156</v>
      </c>
      <c r="E3759">
        <v>-0.78252091574170179</v>
      </c>
      <c r="F3759">
        <v>0.19455678558491718</v>
      </c>
      <c r="G3759">
        <v>5</v>
      </c>
      <c r="H3759">
        <v>5</v>
      </c>
      <c r="I3759">
        <v>1</v>
      </c>
      <c r="J3759">
        <v>4</v>
      </c>
    </row>
    <row r="3760" spans="1:10" x14ac:dyDescent="0.25">
      <c r="A3760" t="s">
        <v>7787</v>
      </c>
      <c r="B3760">
        <v>2192</v>
      </c>
      <c r="C3760">
        <v>0.43213998969031531</v>
      </c>
      <c r="D3760">
        <v>0.10966332121066905</v>
      </c>
      <c r="E3760">
        <v>0.32334357876624248</v>
      </c>
      <c r="F3760">
        <v>0.77727430612940651</v>
      </c>
      <c r="G3760">
        <v>4</v>
      </c>
      <c r="H3760">
        <v>4</v>
      </c>
      <c r="I3760">
        <v>4</v>
      </c>
      <c r="J3760">
        <v>4</v>
      </c>
    </row>
    <row r="3761" spans="1:10" x14ac:dyDescent="0.25">
      <c r="A3761" t="s">
        <v>7788</v>
      </c>
      <c r="B3761">
        <v>1227</v>
      </c>
      <c r="C3761">
        <v>-0.38261650357206994</v>
      </c>
      <c r="D3761">
        <v>-0.55392097869125723</v>
      </c>
      <c r="E3761">
        <v>-5.4092011348638919E-2</v>
      </c>
      <c r="F3761">
        <v>-0.55524545674612136</v>
      </c>
      <c r="G3761">
        <v>3</v>
      </c>
      <c r="H3761">
        <v>2</v>
      </c>
      <c r="I3761">
        <v>3</v>
      </c>
      <c r="J3761">
        <v>2</v>
      </c>
    </row>
    <row r="3762" spans="1:10" x14ac:dyDescent="0.25">
      <c r="A3762" t="s">
        <v>7789</v>
      </c>
      <c r="B3762">
        <v>894</v>
      </c>
      <c r="C3762">
        <v>1.6334654939898601</v>
      </c>
      <c r="D3762">
        <v>1.8203919598541418</v>
      </c>
      <c r="E3762">
        <v>-0.49722697190529402</v>
      </c>
      <c r="F3762">
        <v>0.64022215945865724</v>
      </c>
      <c r="G3762">
        <v>5</v>
      </c>
      <c r="H3762">
        <v>5</v>
      </c>
      <c r="I3762">
        <v>2</v>
      </c>
      <c r="J3762">
        <v>4</v>
      </c>
    </row>
    <row r="3763" spans="1:10" x14ac:dyDescent="0.25">
      <c r="A3763" t="s">
        <v>7790</v>
      </c>
      <c r="B3763">
        <v>1363</v>
      </c>
      <c r="C3763">
        <v>-0.10651161471691392</v>
      </c>
      <c r="D3763">
        <v>-0.7253369277800763</v>
      </c>
      <c r="E3763">
        <v>0.35398486071356794</v>
      </c>
      <c r="F3763">
        <v>-0.58132759083373586</v>
      </c>
      <c r="G3763">
        <v>3</v>
      </c>
      <c r="H3763">
        <v>2</v>
      </c>
      <c r="I3763">
        <v>4</v>
      </c>
      <c r="J3763">
        <v>2</v>
      </c>
    </row>
    <row r="3764" spans="1:10" x14ac:dyDescent="0.25">
      <c r="A3764" t="s">
        <v>7791</v>
      </c>
      <c r="B3764">
        <v>916</v>
      </c>
      <c r="C3764">
        <v>0.70957007112057524</v>
      </c>
      <c r="D3764">
        <v>-9.3908319982052971E-2</v>
      </c>
      <c r="E3764">
        <v>-0.29011488990476497</v>
      </c>
      <c r="F3764">
        <v>-0.63582378530134165</v>
      </c>
      <c r="G3764">
        <v>4</v>
      </c>
      <c r="H3764">
        <v>3</v>
      </c>
      <c r="I3764">
        <v>3</v>
      </c>
      <c r="J3764">
        <v>2</v>
      </c>
    </row>
    <row r="3765" spans="1:10" x14ac:dyDescent="0.25">
      <c r="A3765" t="s">
        <v>7792</v>
      </c>
      <c r="B3765">
        <v>1001</v>
      </c>
      <c r="C3765">
        <v>-0.86550644436657553</v>
      </c>
      <c r="D3765">
        <v>-0.30274410852952499</v>
      </c>
      <c r="E3765">
        <v>-1.3040284886418806E-2</v>
      </c>
      <c r="F3765">
        <v>0.38573564499263285</v>
      </c>
      <c r="G3765">
        <v>1</v>
      </c>
      <c r="H3765">
        <v>3</v>
      </c>
      <c r="I3765">
        <v>3</v>
      </c>
      <c r="J3765">
        <v>4</v>
      </c>
    </row>
    <row r="3766" spans="1:10" x14ac:dyDescent="0.25">
      <c r="A3766" t="s">
        <v>7793</v>
      </c>
      <c r="B3766">
        <v>864</v>
      </c>
      <c r="C3766">
        <v>0.32203857517321177</v>
      </c>
      <c r="D3766">
        <v>9.4873356183187291E-3</v>
      </c>
      <c r="E3766">
        <v>1.6976962254987271</v>
      </c>
      <c r="F3766">
        <v>-0.76250785250553421</v>
      </c>
      <c r="G3766">
        <v>4</v>
      </c>
      <c r="H3766">
        <v>3</v>
      </c>
      <c r="I3766">
        <v>5</v>
      </c>
      <c r="J3766">
        <v>2</v>
      </c>
    </row>
    <row r="3767" spans="1:10" x14ac:dyDescent="0.25">
      <c r="A3767" t="s">
        <v>7794</v>
      </c>
      <c r="B3767">
        <v>667</v>
      </c>
      <c r="C3767">
        <v>-0.28694265254031659</v>
      </c>
      <c r="D3767">
        <v>-0.4222901150202269</v>
      </c>
      <c r="E3767">
        <v>0.32169042699722128</v>
      </c>
      <c r="F3767">
        <v>-0.53811626407100932</v>
      </c>
      <c r="G3767">
        <v>3</v>
      </c>
      <c r="H3767">
        <v>2</v>
      </c>
      <c r="I3767">
        <v>4</v>
      </c>
      <c r="J3767">
        <v>2</v>
      </c>
    </row>
    <row r="3768" spans="1:10" x14ac:dyDescent="0.25">
      <c r="A3768" t="s">
        <v>7795</v>
      </c>
      <c r="B3768">
        <v>454</v>
      </c>
      <c r="C3768">
        <v>-0.24107601886330371</v>
      </c>
      <c r="D3768">
        <v>-0.43139783945436316</v>
      </c>
      <c r="E3768">
        <v>0.37278634334422522</v>
      </c>
      <c r="F3768">
        <v>6.8349999565249397E-2</v>
      </c>
      <c r="G3768">
        <v>3</v>
      </c>
      <c r="H3768">
        <v>2</v>
      </c>
      <c r="I3768">
        <v>4</v>
      </c>
      <c r="J3768">
        <v>4</v>
      </c>
    </row>
    <row r="3769" spans="1:10" x14ac:dyDescent="0.25">
      <c r="A3769" t="s">
        <v>7796</v>
      </c>
      <c r="B3769">
        <v>407</v>
      </c>
      <c r="C3769">
        <v>0.3210762151640506</v>
      </c>
      <c r="D3769">
        <v>0.38122880517636293</v>
      </c>
      <c r="E3769">
        <v>0.42038971443353856</v>
      </c>
      <c r="F3769">
        <v>-0.39623481176596487</v>
      </c>
      <c r="G3769">
        <v>4</v>
      </c>
      <c r="H3769">
        <v>4</v>
      </c>
      <c r="I3769">
        <v>4</v>
      </c>
      <c r="J3769">
        <v>3</v>
      </c>
    </row>
    <row r="3770" spans="1:10" x14ac:dyDescent="0.25">
      <c r="A3770" t="s">
        <v>7797</v>
      </c>
      <c r="B3770">
        <v>430</v>
      </c>
      <c r="C3770">
        <v>0.52103879405989306</v>
      </c>
      <c r="D3770">
        <v>-5.7143011071070476E-2</v>
      </c>
      <c r="E3770">
        <v>-0.70654994208133504</v>
      </c>
      <c r="F3770">
        <v>-0.27204144007799469</v>
      </c>
      <c r="G3770">
        <v>4</v>
      </c>
      <c r="H3770">
        <v>3</v>
      </c>
      <c r="I3770">
        <v>2</v>
      </c>
      <c r="J3770">
        <v>3</v>
      </c>
    </row>
    <row r="3771" spans="1:10" x14ac:dyDescent="0.25">
      <c r="A3771" t="s">
        <v>7798</v>
      </c>
      <c r="B3771">
        <v>567</v>
      </c>
      <c r="C3771">
        <v>0.55454917396511372</v>
      </c>
      <c r="D3771">
        <v>-9.8790930589914783E-2</v>
      </c>
      <c r="E3771">
        <v>1.0041220846830063</v>
      </c>
      <c r="F3771">
        <v>-1.0455090664794582</v>
      </c>
      <c r="G3771">
        <v>4</v>
      </c>
      <c r="H3771">
        <v>3</v>
      </c>
      <c r="I3771">
        <v>5</v>
      </c>
      <c r="J3771">
        <v>1</v>
      </c>
    </row>
    <row r="3772" spans="1:10" x14ac:dyDescent="0.25">
      <c r="A3772" t="s">
        <v>7799</v>
      </c>
      <c r="B3772">
        <v>850</v>
      </c>
      <c r="C3772">
        <v>-0.93285767087831728</v>
      </c>
      <c r="D3772">
        <v>-0.66716507176324669</v>
      </c>
      <c r="E3772">
        <v>-0.89032216707906753</v>
      </c>
      <c r="F3772">
        <v>0.3605572476573829</v>
      </c>
      <c r="G3772">
        <v>1</v>
      </c>
      <c r="H3772">
        <v>2</v>
      </c>
      <c r="I3772">
        <v>1</v>
      </c>
      <c r="J3772">
        <v>4</v>
      </c>
    </row>
    <row r="3773" spans="1:10" x14ac:dyDescent="0.25">
      <c r="A3773" t="s">
        <v>7800</v>
      </c>
      <c r="B3773">
        <v>411</v>
      </c>
      <c r="C3773">
        <v>-0.87497389087711208</v>
      </c>
      <c r="D3773">
        <v>-0.82353091155589531</v>
      </c>
      <c r="E3773">
        <v>-0.74715011019904642</v>
      </c>
      <c r="F3773">
        <v>0.44730781765469269</v>
      </c>
      <c r="G3773">
        <v>1</v>
      </c>
      <c r="H3773">
        <v>1</v>
      </c>
      <c r="I3773">
        <v>1</v>
      </c>
      <c r="J3773">
        <v>4</v>
      </c>
    </row>
    <row r="3774" spans="1:10" x14ac:dyDescent="0.25">
      <c r="A3774" t="s">
        <v>7801</v>
      </c>
      <c r="B3774">
        <v>882</v>
      </c>
      <c r="C3774">
        <v>-0.94306381797598238</v>
      </c>
      <c r="D3774">
        <v>-1.1126132391485377</v>
      </c>
      <c r="E3774">
        <v>-0.41871202975853217</v>
      </c>
      <c r="F3774">
        <v>0.75307770373676119</v>
      </c>
      <c r="G3774">
        <v>1</v>
      </c>
      <c r="H3774">
        <v>1</v>
      </c>
      <c r="I3774">
        <v>2</v>
      </c>
      <c r="J3774">
        <v>4</v>
      </c>
    </row>
    <row r="3775" spans="1:10" x14ac:dyDescent="0.25">
      <c r="A3775" t="s">
        <v>7802</v>
      </c>
      <c r="B3775">
        <v>1386</v>
      </c>
      <c r="C3775">
        <v>-1.1435050182202964</v>
      </c>
      <c r="D3775">
        <v>-1.1491567566722269</v>
      </c>
      <c r="E3775">
        <v>-1.0358177778462132</v>
      </c>
      <c r="F3775">
        <v>0.23619720374086811</v>
      </c>
      <c r="G3775">
        <v>1</v>
      </c>
      <c r="H3775">
        <v>1</v>
      </c>
      <c r="I3775">
        <v>1</v>
      </c>
      <c r="J3775">
        <v>4</v>
      </c>
    </row>
    <row r="3776" spans="1:10" x14ac:dyDescent="0.25">
      <c r="A3776" t="s">
        <v>7803</v>
      </c>
      <c r="B3776">
        <v>795</v>
      </c>
      <c r="C3776">
        <v>-0.84940062451141152</v>
      </c>
      <c r="D3776">
        <v>-0.22644803508790101</v>
      </c>
      <c r="E3776">
        <v>-0.77378117445104933</v>
      </c>
      <c r="F3776">
        <v>1.4889119034888325</v>
      </c>
      <c r="G3776">
        <v>1</v>
      </c>
      <c r="H3776">
        <v>3</v>
      </c>
      <c r="I3776">
        <v>1</v>
      </c>
      <c r="J3776">
        <v>5</v>
      </c>
    </row>
    <row r="3777" spans="1:10" x14ac:dyDescent="0.25">
      <c r="A3777" t="s">
        <v>7804</v>
      </c>
      <c r="B3777">
        <v>3075</v>
      </c>
      <c r="C3777">
        <v>-0.91179675710853503</v>
      </c>
      <c r="D3777">
        <v>-0.84415308214470952</v>
      </c>
      <c r="E3777">
        <v>-1.3467890976634513</v>
      </c>
      <c r="F3777">
        <v>-0.20099659247841686</v>
      </c>
      <c r="G3777">
        <v>1</v>
      </c>
      <c r="H3777">
        <v>1</v>
      </c>
      <c r="I3777">
        <v>1</v>
      </c>
      <c r="J3777">
        <v>3</v>
      </c>
    </row>
    <row r="3778" spans="1:10" x14ac:dyDescent="0.25">
      <c r="A3778" t="s">
        <v>7805</v>
      </c>
      <c r="B3778">
        <v>656</v>
      </c>
      <c r="C3778">
        <v>-1.1088133710256429</v>
      </c>
      <c r="D3778">
        <v>-0.60163823229106628</v>
      </c>
      <c r="E3778">
        <v>-0.62071349841473988</v>
      </c>
      <c r="F3778">
        <v>-7.9948137178748116E-2</v>
      </c>
      <c r="G3778">
        <v>1</v>
      </c>
      <c r="H3778">
        <v>2</v>
      </c>
      <c r="I3778">
        <v>2</v>
      </c>
      <c r="J3778">
        <v>3</v>
      </c>
    </row>
    <row r="3779" spans="1:10" x14ac:dyDescent="0.25">
      <c r="A3779" t="s">
        <v>7806</v>
      </c>
      <c r="B3779">
        <v>623</v>
      </c>
      <c r="C3779">
        <v>-0.89743635933754706</v>
      </c>
      <c r="D3779">
        <v>-0.77753923303051498</v>
      </c>
      <c r="E3779">
        <v>-7.4359025590590308E-2</v>
      </c>
      <c r="F3779">
        <v>0.22761369396888886</v>
      </c>
      <c r="G3779">
        <v>1</v>
      </c>
      <c r="H3779">
        <v>2</v>
      </c>
      <c r="I3779">
        <v>3</v>
      </c>
      <c r="J3779">
        <v>4</v>
      </c>
    </row>
    <row r="3780" spans="1:10" x14ac:dyDescent="0.25">
      <c r="A3780" t="s">
        <v>7807</v>
      </c>
      <c r="B3780">
        <v>1305</v>
      </c>
      <c r="C3780">
        <v>-0.82456759982917271</v>
      </c>
      <c r="D3780">
        <v>-0.79729335141231861</v>
      </c>
      <c r="E3780">
        <v>0.50536201250214463</v>
      </c>
      <c r="F3780">
        <v>-0.12570907346683347</v>
      </c>
      <c r="G3780">
        <v>1</v>
      </c>
      <c r="H3780">
        <v>2</v>
      </c>
      <c r="I3780">
        <v>4</v>
      </c>
      <c r="J3780">
        <v>3</v>
      </c>
    </row>
    <row r="3781" spans="1:10" x14ac:dyDescent="0.25">
      <c r="A3781" t="s">
        <v>7808</v>
      </c>
      <c r="B3781">
        <v>643</v>
      </c>
      <c r="C3781">
        <v>-1.1358907629964086</v>
      </c>
      <c r="D3781">
        <v>-0.80778325977141252</v>
      </c>
      <c r="E3781">
        <v>-0.82194857255062603</v>
      </c>
      <c r="F3781">
        <v>1.19190976222041</v>
      </c>
      <c r="G3781">
        <v>1</v>
      </c>
      <c r="H3781">
        <v>1</v>
      </c>
      <c r="I3781">
        <v>1</v>
      </c>
      <c r="J3781">
        <v>5</v>
      </c>
    </row>
    <row r="3782" spans="1:10" x14ac:dyDescent="0.25">
      <c r="A3782" t="s">
        <v>7809</v>
      </c>
      <c r="B3782">
        <v>586</v>
      </c>
      <c r="C3782">
        <v>-0.76664424978937751</v>
      </c>
      <c r="D3782">
        <v>0.90917430613397188</v>
      </c>
      <c r="E3782">
        <v>-1.1151400633691726</v>
      </c>
      <c r="F3782">
        <v>0.60983796502765941</v>
      </c>
      <c r="G3782">
        <v>2</v>
      </c>
      <c r="H3782">
        <v>5</v>
      </c>
      <c r="I3782">
        <v>1</v>
      </c>
      <c r="J3782">
        <v>4</v>
      </c>
    </row>
    <row r="3783" spans="1:10" x14ac:dyDescent="0.25">
      <c r="A3783" t="s">
        <v>7810</v>
      </c>
      <c r="B3783">
        <v>463</v>
      </c>
      <c r="C3783">
        <v>-0.97935745451817868</v>
      </c>
      <c r="D3783">
        <v>-0.12939260390026586</v>
      </c>
      <c r="E3783">
        <v>-0.6403001866856578</v>
      </c>
      <c r="F3783">
        <v>0.53162878808235514</v>
      </c>
      <c r="G3783">
        <v>1</v>
      </c>
      <c r="H3783">
        <v>3</v>
      </c>
      <c r="I3783">
        <v>2</v>
      </c>
      <c r="J3783">
        <v>4</v>
      </c>
    </row>
    <row r="3784" spans="1:10" x14ac:dyDescent="0.25">
      <c r="A3784" t="s">
        <v>7811</v>
      </c>
      <c r="B3784">
        <v>752</v>
      </c>
      <c r="C3784">
        <v>-0.98684119142969562</v>
      </c>
      <c r="D3784">
        <v>-0.99663945661246256</v>
      </c>
      <c r="E3784">
        <v>-0.93931192995820867</v>
      </c>
      <c r="F3784">
        <v>0.90606813484416926</v>
      </c>
      <c r="G3784">
        <v>1</v>
      </c>
      <c r="H3784">
        <v>1</v>
      </c>
      <c r="I3784">
        <v>1</v>
      </c>
      <c r="J3784">
        <v>5</v>
      </c>
    </row>
    <row r="3785" spans="1:10" x14ac:dyDescent="0.25">
      <c r="A3785" t="s">
        <v>7812</v>
      </c>
      <c r="B3785">
        <v>689</v>
      </c>
      <c r="C3785">
        <v>-0.61652015801159299</v>
      </c>
      <c r="D3785">
        <v>-2.8844802473867115E-2</v>
      </c>
      <c r="E3785">
        <v>7.0270714558927611E-2</v>
      </c>
      <c r="F3785">
        <v>0.22595980480943351</v>
      </c>
      <c r="G3785">
        <v>2</v>
      </c>
      <c r="H3785">
        <v>3</v>
      </c>
      <c r="I3785">
        <v>4</v>
      </c>
      <c r="J3785">
        <v>4</v>
      </c>
    </row>
    <row r="3786" spans="1:10" x14ac:dyDescent="0.25">
      <c r="A3786" t="s">
        <v>7813</v>
      </c>
      <c r="B3786">
        <v>591</v>
      </c>
      <c r="C3786">
        <v>-0.63096805640577325</v>
      </c>
      <c r="D3786">
        <v>-0.34673010387545117</v>
      </c>
      <c r="E3786">
        <v>0.31167111549372878</v>
      </c>
      <c r="F3786">
        <v>-0.26651799461914222</v>
      </c>
      <c r="G3786">
        <v>2</v>
      </c>
      <c r="H3786">
        <v>3</v>
      </c>
      <c r="I3786">
        <v>4</v>
      </c>
      <c r="J3786">
        <v>3</v>
      </c>
    </row>
    <row r="3787" spans="1:10" x14ac:dyDescent="0.25">
      <c r="A3787" t="s">
        <v>7814</v>
      </c>
      <c r="B3787">
        <v>649</v>
      </c>
      <c r="C3787">
        <v>-0.61952274955590902</v>
      </c>
      <c r="D3787">
        <v>-0.97437495038935473</v>
      </c>
      <c r="E3787">
        <v>-0.25840631005697168</v>
      </c>
      <c r="F3787">
        <v>-0.26925671064278761</v>
      </c>
      <c r="G3787">
        <v>2</v>
      </c>
      <c r="H3787">
        <v>1</v>
      </c>
      <c r="I3787">
        <v>3</v>
      </c>
      <c r="J3787">
        <v>3</v>
      </c>
    </row>
    <row r="3788" spans="1:10" x14ac:dyDescent="0.25">
      <c r="A3788" t="s">
        <v>7815</v>
      </c>
      <c r="B3788">
        <v>464</v>
      </c>
      <c r="C3788">
        <v>-0.29375960162067583</v>
      </c>
      <c r="D3788">
        <v>-0.1447453020889137</v>
      </c>
      <c r="E3788">
        <v>-1.9788549814076656E-2</v>
      </c>
      <c r="F3788">
        <v>-0.79448311189423493</v>
      </c>
      <c r="G3788">
        <v>3</v>
      </c>
      <c r="H3788">
        <v>3</v>
      </c>
      <c r="I3788">
        <v>3</v>
      </c>
      <c r="J3788">
        <v>2</v>
      </c>
    </row>
    <row r="3789" spans="1:10" x14ac:dyDescent="0.25">
      <c r="A3789" t="s">
        <v>7816</v>
      </c>
      <c r="B3789">
        <v>297</v>
      </c>
      <c r="C3789">
        <v>-0.2397818493192338</v>
      </c>
      <c r="D3789">
        <v>0.32278575396457498</v>
      </c>
      <c r="E3789">
        <v>-0.57422877414831852</v>
      </c>
      <c r="F3789">
        <v>-0.68593640325382121</v>
      </c>
      <c r="G3789">
        <v>3</v>
      </c>
      <c r="H3789">
        <v>4</v>
      </c>
      <c r="I3789">
        <v>2</v>
      </c>
      <c r="J3789">
        <v>2</v>
      </c>
    </row>
    <row r="3790" spans="1:10" x14ac:dyDescent="0.25">
      <c r="A3790" t="s">
        <v>7817</v>
      </c>
      <c r="B3790">
        <v>495</v>
      </c>
      <c r="C3790">
        <v>-0.467161255920717</v>
      </c>
      <c r="D3790">
        <v>0.17588688506284822</v>
      </c>
      <c r="E3790">
        <v>0.12363317226096904</v>
      </c>
      <c r="F3790">
        <v>-0.84775453854561389</v>
      </c>
      <c r="G3790">
        <v>2</v>
      </c>
      <c r="H3790">
        <v>4</v>
      </c>
      <c r="I3790">
        <v>4</v>
      </c>
      <c r="J3790">
        <v>2</v>
      </c>
    </row>
    <row r="3791" spans="1:10" x14ac:dyDescent="0.25">
      <c r="A3791" t="s">
        <v>7818</v>
      </c>
      <c r="B3791">
        <v>503</v>
      </c>
      <c r="C3791">
        <v>0.68700710388418207</v>
      </c>
      <c r="D3791">
        <v>0.34750591344024029</v>
      </c>
      <c r="E3791">
        <v>0.78516377565625939</v>
      </c>
      <c r="F3791">
        <v>-1.3206539976544411</v>
      </c>
      <c r="G3791">
        <v>4</v>
      </c>
      <c r="H3791">
        <v>4</v>
      </c>
      <c r="I3791">
        <v>5</v>
      </c>
      <c r="J3791">
        <v>1</v>
      </c>
    </row>
    <row r="3792" spans="1:10" x14ac:dyDescent="0.25">
      <c r="A3792" t="s">
        <v>7819</v>
      </c>
      <c r="B3792">
        <v>485</v>
      </c>
      <c r="C3792">
        <v>0.5025752005387143</v>
      </c>
      <c r="D3792">
        <v>0.45293032032334474</v>
      </c>
      <c r="E3792">
        <v>-0.13545380976970117</v>
      </c>
      <c r="F3792">
        <v>-1.0256317728265703</v>
      </c>
      <c r="G3792">
        <v>4</v>
      </c>
      <c r="H3792">
        <v>4</v>
      </c>
      <c r="I3792">
        <v>3</v>
      </c>
      <c r="J3792">
        <v>1</v>
      </c>
    </row>
    <row r="3793" spans="1:10" x14ac:dyDescent="0.25">
      <c r="A3793" t="s">
        <v>7820</v>
      </c>
      <c r="B3793">
        <v>1189</v>
      </c>
      <c r="C3793">
        <v>-0.44276805626736299</v>
      </c>
      <c r="D3793">
        <v>0.24169172197644806</v>
      </c>
      <c r="E3793">
        <v>-8.3779027198656569E-2</v>
      </c>
      <c r="F3793">
        <v>-0.21595859651918387</v>
      </c>
      <c r="G3793">
        <v>3</v>
      </c>
      <c r="H3793">
        <v>4</v>
      </c>
      <c r="I3793">
        <v>3</v>
      </c>
      <c r="J3793">
        <v>3</v>
      </c>
    </row>
    <row r="3794" spans="1:10" x14ac:dyDescent="0.25">
      <c r="A3794" t="s">
        <v>7821</v>
      </c>
      <c r="B3794">
        <v>566</v>
      </c>
      <c r="C3794">
        <v>-9.4542296511943028E-2</v>
      </c>
      <c r="D3794">
        <v>-0.13162897954668576</v>
      </c>
      <c r="E3794">
        <v>1.7888964211236644</v>
      </c>
      <c r="F3794">
        <v>-1.3055596562313483</v>
      </c>
      <c r="G3794">
        <v>3</v>
      </c>
      <c r="H3794">
        <v>3</v>
      </c>
      <c r="I3794">
        <v>5</v>
      </c>
      <c r="J3794">
        <v>1</v>
      </c>
    </row>
    <row r="3795" spans="1:10" x14ac:dyDescent="0.25">
      <c r="A3795" t="s">
        <v>7822</v>
      </c>
      <c r="B3795">
        <v>711</v>
      </c>
      <c r="C3795">
        <v>0.50648697999901815</v>
      </c>
      <c r="D3795">
        <v>0.24519567685631688</v>
      </c>
      <c r="E3795">
        <v>2.6933799381544303</v>
      </c>
      <c r="F3795">
        <v>-0.83764884816824292</v>
      </c>
      <c r="G3795">
        <v>4</v>
      </c>
      <c r="H3795">
        <v>4</v>
      </c>
      <c r="I3795">
        <v>5</v>
      </c>
      <c r="J3795">
        <v>2</v>
      </c>
    </row>
    <row r="3796" spans="1:10" x14ac:dyDescent="0.25">
      <c r="A3796" t="s">
        <v>7823</v>
      </c>
      <c r="B3796">
        <v>445</v>
      </c>
      <c r="C3796">
        <v>-0.36929596545260812</v>
      </c>
      <c r="D3796">
        <v>-0.26455681317255575</v>
      </c>
      <c r="E3796">
        <v>-7.5350063432824577E-2</v>
      </c>
      <c r="F3796">
        <v>-1.0976325831352436</v>
      </c>
      <c r="G3796">
        <v>3</v>
      </c>
      <c r="H3796">
        <v>3</v>
      </c>
      <c r="I3796">
        <v>3</v>
      </c>
      <c r="J3796">
        <v>1</v>
      </c>
    </row>
    <row r="3797" spans="1:10" x14ac:dyDescent="0.25">
      <c r="A3797" t="s">
        <v>7824</v>
      </c>
      <c r="B3797">
        <v>408</v>
      </c>
      <c r="C3797">
        <v>0.14769709878546139</v>
      </c>
      <c r="D3797">
        <v>-1.0508060289378851</v>
      </c>
      <c r="E3797">
        <v>0.40883860178508757</v>
      </c>
      <c r="F3797">
        <v>-0.99447638740749711</v>
      </c>
      <c r="G3797">
        <v>4</v>
      </c>
      <c r="H3797">
        <v>1</v>
      </c>
      <c r="I3797">
        <v>4</v>
      </c>
      <c r="J3797">
        <v>1</v>
      </c>
    </row>
    <row r="3798" spans="1:10" x14ac:dyDescent="0.25">
      <c r="A3798" t="s">
        <v>7825</v>
      </c>
      <c r="B3798">
        <v>400</v>
      </c>
      <c r="C3798">
        <v>-0.44286352867989842</v>
      </c>
      <c r="D3798">
        <v>0.19944485439782747</v>
      </c>
      <c r="E3798">
        <v>6.5491766425176037E-3</v>
      </c>
      <c r="F3798">
        <v>-1.0559901508231091</v>
      </c>
      <c r="G3798">
        <v>3</v>
      </c>
      <c r="H3798">
        <v>4</v>
      </c>
      <c r="I3798">
        <v>3</v>
      </c>
      <c r="J3798">
        <v>1</v>
      </c>
    </row>
    <row r="3799" spans="1:10" x14ac:dyDescent="0.25">
      <c r="A3799" t="s">
        <v>7826</v>
      </c>
      <c r="B3799">
        <v>428</v>
      </c>
      <c r="C3799">
        <v>-0.73242367392846131</v>
      </c>
      <c r="D3799">
        <v>-0.71131238913885331</v>
      </c>
      <c r="E3799">
        <v>-0.23429740009915101</v>
      </c>
      <c r="F3799">
        <v>-0.66801333303848953</v>
      </c>
      <c r="G3799">
        <v>2</v>
      </c>
      <c r="H3799">
        <v>2</v>
      </c>
      <c r="I3799">
        <v>3</v>
      </c>
      <c r="J3799">
        <v>2</v>
      </c>
    </row>
    <row r="3800" spans="1:10" x14ac:dyDescent="0.25">
      <c r="A3800" t="s">
        <v>7827</v>
      </c>
      <c r="B3800">
        <v>480</v>
      </c>
      <c r="C3800">
        <v>-0.684366352893509</v>
      </c>
      <c r="D3800">
        <v>-0.14771774514453706</v>
      </c>
      <c r="E3800">
        <v>0.16785237257873303</v>
      </c>
      <c r="F3800">
        <v>-0.5667733123788572</v>
      </c>
      <c r="G3800">
        <v>2</v>
      </c>
      <c r="H3800">
        <v>3</v>
      </c>
      <c r="I3800">
        <v>4</v>
      </c>
      <c r="J3800">
        <v>2</v>
      </c>
    </row>
    <row r="3801" spans="1:10" x14ac:dyDescent="0.25">
      <c r="A3801" t="s">
        <v>7828</v>
      </c>
      <c r="B3801">
        <v>474</v>
      </c>
      <c r="C3801">
        <v>-0.29828525149976604</v>
      </c>
      <c r="D3801">
        <v>0.32134881502258517</v>
      </c>
      <c r="E3801">
        <v>0.18793455266994266</v>
      </c>
      <c r="F3801">
        <v>-0.98167334488953262</v>
      </c>
      <c r="G3801">
        <v>3</v>
      </c>
      <c r="H3801">
        <v>4</v>
      </c>
      <c r="I3801">
        <v>4</v>
      </c>
      <c r="J3801">
        <v>1</v>
      </c>
    </row>
    <row r="3802" spans="1:10" x14ac:dyDescent="0.25">
      <c r="A3802" t="s">
        <v>7829</v>
      </c>
      <c r="B3802">
        <v>408</v>
      </c>
      <c r="C3802">
        <v>0.33749515938925267</v>
      </c>
      <c r="D3802">
        <v>0.22188034058605546</v>
      </c>
      <c r="E3802">
        <v>-0.63172827335982962</v>
      </c>
      <c r="F3802">
        <v>-0.76026705287671936</v>
      </c>
      <c r="G3802">
        <v>4</v>
      </c>
      <c r="H3802">
        <v>4</v>
      </c>
      <c r="I3802">
        <v>2</v>
      </c>
      <c r="J3802">
        <v>2</v>
      </c>
    </row>
    <row r="3803" spans="1:10" x14ac:dyDescent="0.25">
      <c r="A3803" t="s">
        <v>7830</v>
      </c>
      <c r="B3803">
        <v>550</v>
      </c>
      <c r="C3803">
        <v>0.35112210663384263</v>
      </c>
      <c r="D3803">
        <v>-0.13759618774836152</v>
      </c>
      <c r="E3803">
        <v>0.86241880287432937</v>
      </c>
      <c r="F3803">
        <v>-0.88792824440092954</v>
      </c>
      <c r="G3803">
        <v>4</v>
      </c>
      <c r="H3803">
        <v>3</v>
      </c>
      <c r="I3803">
        <v>5</v>
      </c>
      <c r="J3803">
        <v>1</v>
      </c>
    </row>
    <row r="3804" spans="1:10" x14ac:dyDescent="0.25">
      <c r="A3804" t="s">
        <v>7831</v>
      </c>
      <c r="B3804">
        <v>504</v>
      </c>
      <c r="C3804">
        <v>-0.54506457586155022</v>
      </c>
      <c r="D3804">
        <v>-0.45736479711134137</v>
      </c>
      <c r="E3804">
        <v>-5.1517447689372345E-2</v>
      </c>
      <c r="F3804">
        <v>-0.96749449688872224</v>
      </c>
      <c r="G3804">
        <v>2</v>
      </c>
      <c r="H3804">
        <v>2</v>
      </c>
      <c r="I3804">
        <v>3</v>
      </c>
      <c r="J3804">
        <v>1</v>
      </c>
    </row>
    <row r="3805" spans="1:10" x14ac:dyDescent="0.25">
      <c r="A3805" t="s">
        <v>7832</v>
      </c>
      <c r="B3805">
        <v>386</v>
      </c>
      <c r="C3805">
        <v>-0.53377284230883304</v>
      </c>
      <c r="D3805">
        <v>-0.59718101343770758</v>
      </c>
      <c r="E3805">
        <v>-1.0823950143386933</v>
      </c>
      <c r="F3805">
        <v>-1.2621437003840086</v>
      </c>
      <c r="G3805">
        <v>2</v>
      </c>
      <c r="H3805">
        <v>2</v>
      </c>
      <c r="I3805">
        <v>1</v>
      </c>
      <c r="J3805">
        <v>1</v>
      </c>
    </row>
    <row r="3806" spans="1:10" x14ac:dyDescent="0.25">
      <c r="A3806" t="s">
        <v>7833</v>
      </c>
      <c r="B3806">
        <v>797</v>
      </c>
      <c r="C3806">
        <v>-0.31828980934327356</v>
      </c>
      <c r="D3806">
        <v>-0.94718926059217101</v>
      </c>
      <c r="E3806">
        <v>-0.44504462945796752</v>
      </c>
      <c r="F3806">
        <v>-0.80835379492805881</v>
      </c>
      <c r="G3806">
        <v>3</v>
      </c>
      <c r="H3806">
        <v>1</v>
      </c>
      <c r="I3806">
        <v>2</v>
      </c>
      <c r="J3806">
        <v>2</v>
      </c>
    </row>
    <row r="3807" spans="1:10" x14ac:dyDescent="0.25">
      <c r="A3807" t="s">
        <v>7834</v>
      </c>
      <c r="B3807">
        <v>764</v>
      </c>
      <c r="C3807">
        <v>-0.42512468501258749</v>
      </c>
      <c r="D3807">
        <v>-0.25843149580291669</v>
      </c>
      <c r="E3807">
        <v>-0.76776534572901967</v>
      </c>
      <c r="F3807">
        <v>-0.72456179575988588</v>
      </c>
      <c r="G3807">
        <v>3</v>
      </c>
      <c r="H3807">
        <v>3</v>
      </c>
      <c r="I3807">
        <v>1</v>
      </c>
      <c r="J3807">
        <v>2</v>
      </c>
    </row>
    <row r="3808" spans="1:10" x14ac:dyDescent="0.25">
      <c r="A3808" t="s">
        <v>7835</v>
      </c>
      <c r="B3808">
        <v>475</v>
      </c>
      <c r="C3808">
        <v>-0.73525659971279267</v>
      </c>
      <c r="D3808">
        <v>-0.55018302536173913</v>
      </c>
      <c r="E3808">
        <v>-0.49526897665859204</v>
      </c>
      <c r="F3808">
        <v>-0.44854961672255073</v>
      </c>
      <c r="G3808">
        <v>2</v>
      </c>
      <c r="H3808">
        <v>2</v>
      </c>
      <c r="I3808">
        <v>2</v>
      </c>
      <c r="J3808">
        <v>3</v>
      </c>
    </row>
    <row r="3809" spans="1:10" x14ac:dyDescent="0.25">
      <c r="A3809" t="s">
        <v>7836</v>
      </c>
      <c r="B3809">
        <v>442</v>
      </c>
      <c r="C3809">
        <v>-0.65380705654406224</v>
      </c>
      <c r="D3809">
        <v>-0.7944100937361992</v>
      </c>
      <c r="E3809">
        <v>-0.3934796421231827</v>
      </c>
      <c r="F3809">
        <v>-0.81321674070175587</v>
      </c>
      <c r="G3809">
        <v>2</v>
      </c>
      <c r="H3809">
        <v>2</v>
      </c>
      <c r="I3809">
        <v>2</v>
      </c>
      <c r="J3809">
        <v>2</v>
      </c>
    </row>
    <row r="3810" spans="1:10" x14ac:dyDescent="0.25">
      <c r="A3810" t="s">
        <v>7837</v>
      </c>
      <c r="B3810">
        <v>559</v>
      </c>
      <c r="C3810">
        <v>-0.89946978524665999</v>
      </c>
      <c r="D3810">
        <v>-0.44938267479736888</v>
      </c>
      <c r="E3810">
        <v>0.10427463222418788</v>
      </c>
      <c r="F3810">
        <v>-0.67267936911963655</v>
      </c>
      <c r="G3810">
        <v>1</v>
      </c>
      <c r="H3810">
        <v>2</v>
      </c>
      <c r="I3810">
        <v>4</v>
      </c>
      <c r="J3810">
        <v>2</v>
      </c>
    </row>
    <row r="3811" spans="1:10" x14ac:dyDescent="0.25">
      <c r="A3811" t="s">
        <v>7838</v>
      </c>
      <c r="B3811">
        <v>392</v>
      </c>
      <c r="C3811">
        <v>-0.63306704183786811</v>
      </c>
      <c r="D3811">
        <v>-0.48467484914302739</v>
      </c>
      <c r="E3811">
        <v>0.2043426166768896</v>
      </c>
      <c r="F3811">
        <v>-0.64449583916098607</v>
      </c>
      <c r="G3811">
        <v>2</v>
      </c>
      <c r="H3811">
        <v>2</v>
      </c>
      <c r="I3811">
        <v>4</v>
      </c>
      <c r="J3811">
        <v>2</v>
      </c>
    </row>
    <row r="3812" spans="1:10" x14ac:dyDescent="0.25">
      <c r="A3812" t="s">
        <v>7839</v>
      </c>
      <c r="B3812">
        <v>511</v>
      </c>
      <c r="C3812">
        <v>-0.70582090882183846</v>
      </c>
      <c r="D3812">
        <v>-0.80703190777430112</v>
      </c>
      <c r="E3812">
        <v>-0.32280175479215922</v>
      </c>
      <c r="F3812">
        <v>-0.98981079372636838</v>
      </c>
      <c r="G3812">
        <v>2</v>
      </c>
      <c r="H3812">
        <v>1</v>
      </c>
      <c r="I3812">
        <v>2</v>
      </c>
      <c r="J3812">
        <v>1</v>
      </c>
    </row>
    <row r="3813" spans="1:10" x14ac:dyDescent="0.25">
      <c r="A3813" t="s">
        <v>7840</v>
      </c>
      <c r="B3813">
        <v>481</v>
      </c>
      <c r="C3813">
        <v>-0.26139895199530083</v>
      </c>
      <c r="D3813">
        <v>-0.54468645772195523</v>
      </c>
      <c r="E3813">
        <v>-0.26104926735666778</v>
      </c>
      <c r="F3813">
        <v>-0.71191406353681563</v>
      </c>
      <c r="G3813">
        <v>3</v>
      </c>
      <c r="H3813">
        <v>2</v>
      </c>
      <c r="I3813">
        <v>3</v>
      </c>
      <c r="J3813">
        <v>2</v>
      </c>
    </row>
    <row r="3814" spans="1:10" x14ac:dyDescent="0.25">
      <c r="A3814" t="s">
        <v>7841</v>
      </c>
      <c r="B3814">
        <v>442</v>
      </c>
      <c r="C3814">
        <v>-0.99409904830163631</v>
      </c>
      <c r="D3814">
        <v>-0.84433990242681745</v>
      </c>
      <c r="E3814">
        <v>-0.53440302331573586</v>
      </c>
      <c r="F3814">
        <v>-0.8842760206608179</v>
      </c>
      <c r="G3814">
        <v>1</v>
      </c>
      <c r="H3814">
        <v>1</v>
      </c>
      <c r="I3814">
        <v>2</v>
      </c>
      <c r="J3814">
        <v>1</v>
      </c>
    </row>
    <row r="3815" spans="1:10" x14ac:dyDescent="0.25">
      <c r="A3815" t="s">
        <v>7842</v>
      </c>
      <c r="B3815">
        <v>594</v>
      </c>
      <c r="C3815">
        <v>-0.41299731260038824</v>
      </c>
      <c r="D3815">
        <v>-1.1208554227990628</v>
      </c>
      <c r="E3815">
        <v>-0.36034510141225595</v>
      </c>
      <c r="F3815">
        <v>-0.66964686627579706</v>
      </c>
      <c r="G3815">
        <v>3</v>
      </c>
      <c r="H3815">
        <v>1</v>
      </c>
      <c r="I3815">
        <v>2</v>
      </c>
      <c r="J3815">
        <v>2</v>
      </c>
    </row>
    <row r="3816" spans="1:10" x14ac:dyDescent="0.25">
      <c r="A3816" t="s">
        <v>7843</v>
      </c>
      <c r="B3816">
        <v>453</v>
      </c>
      <c r="C3816">
        <v>-0.68945047192725317</v>
      </c>
      <c r="D3816">
        <v>-1.0786520132581969</v>
      </c>
      <c r="E3816">
        <v>-0.22686712062894832</v>
      </c>
      <c r="F3816">
        <v>-0.74748402967671357</v>
      </c>
      <c r="G3816">
        <v>2</v>
      </c>
      <c r="H3816">
        <v>1</v>
      </c>
      <c r="I3816">
        <v>3</v>
      </c>
      <c r="J3816">
        <v>2</v>
      </c>
    </row>
    <row r="3817" spans="1:10" x14ac:dyDescent="0.25">
      <c r="A3817" t="s">
        <v>7844</v>
      </c>
      <c r="B3817">
        <v>748</v>
      </c>
      <c r="C3817">
        <v>-0.36498017971059893</v>
      </c>
      <c r="D3817">
        <v>-1.1247934380429228</v>
      </c>
      <c r="E3817">
        <v>-0.80794657813147963</v>
      </c>
      <c r="F3817">
        <v>-1.0436023373444252</v>
      </c>
      <c r="G3817">
        <v>3</v>
      </c>
      <c r="H3817">
        <v>1</v>
      </c>
      <c r="I3817">
        <v>1</v>
      </c>
      <c r="J3817">
        <v>1</v>
      </c>
    </row>
    <row r="3818" spans="1:10" x14ac:dyDescent="0.25">
      <c r="A3818" t="s">
        <v>7845</v>
      </c>
      <c r="B3818">
        <v>472</v>
      </c>
      <c r="C3818">
        <v>-0.67457897268907396</v>
      </c>
      <c r="D3818">
        <v>-1.2146838665060395</v>
      </c>
      <c r="E3818">
        <v>-0.26054836179941293</v>
      </c>
      <c r="F3818">
        <v>-0.98713626478998728</v>
      </c>
      <c r="G3818">
        <v>2</v>
      </c>
      <c r="H3818">
        <v>1</v>
      </c>
      <c r="I3818">
        <v>3</v>
      </c>
      <c r="J3818">
        <v>1</v>
      </c>
    </row>
    <row r="3819" spans="1:10" x14ac:dyDescent="0.25">
      <c r="A3819" t="s">
        <v>7846</v>
      </c>
      <c r="B3819">
        <v>397</v>
      </c>
      <c r="C3819">
        <v>-0.9642840663990262</v>
      </c>
      <c r="D3819">
        <v>-1.0188820258856746</v>
      </c>
      <c r="E3819">
        <v>-0.12722735959064352</v>
      </c>
      <c r="F3819">
        <v>-0.88463785187203225</v>
      </c>
      <c r="G3819">
        <v>1</v>
      </c>
      <c r="H3819">
        <v>1</v>
      </c>
      <c r="I3819">
        <v>3</v>
      </c>
      <c r="J3819">
        <v>1</v>
      </c>
    </row>
    <row r="3820" spans="1:10" x14ac:dyDescent="0.25">
      <c r="A3820" t="s">
        <v>7847</v>
      </c>
      <c r="B3820">
        <v>917</v>
      </c>
      <c r="C3820">
        <v>-0.73115500380122567</v>
      </c>
      <c r="D3820">
        <v>-1.1848616595955308</v>
      </c>
      <c r="E3820">
        <v>-0.64956521654658872</v>
      </c>
      <c r="F3820">
        <v>-0.57871379945279056</v>
      </c>
      <c r="G3820">
        <v>2</v>
      </c>
      <c r="H3820">
        <v>1</v>
      </c>
      <c r="I3820">
        <v>2</v>
      </c>
      <c r="J3820">
        <v>2</v>
      </c>
    </row>
    <row r="3821" spans="1:10" x14ac:dyDescent="0.25">
      <c r="A3821" t="s">
        <v>7848</v>
      </c>
      <c r="B3821">
        <v>539</v>
      </c>
      <c r="C3821">
        <v>-0.38064923624285762</v>
      </c>
      <c r="D3821">
        <v>-0.73141605006890997</v>
      </c>
      <c r="E3821">
        <v>5.1851359157671542E-2</v>
      </c>
      <c r="F3821">
        <v>-0.95101709935410306</v>
      </c>
      <c r="G3821">
        <v>3</v>
      </c>
      <c r="H3821">
        <v>2</v>
      </c>
      <c r="I3821">
        <v>3</v>
      </c>
      <c r="J3821">
        <v>1</v>
      </c>
    </row>
    <row r="3822" spans="1:10" x14ac:dyDescent="0.25">
      <c r="A3822" t="s">
        <v>7849</v>
      </c>
      <c r="B3822">
        <v>434</v>
      </c>
      <c r="C3822">
        <v>-0.53750349939638742</v>
      </c>
      <c r="D3822">
        <v>5.2720833007090864E-2</v>
      </c>
      <c r="E3822">
        <v>0.28119903294891552</v>
      </c>
      <c r="F3822">
        <v>-0.7735500628996177</v>
      </c>
      <c r="G3822">
        <v>2</v>
      </c>
      <c r="H3822">
        <v>4</v>
      </c>
      <c r="I3822">
        <v>4</v>
      </c>
      <c r="J3822">
        <v>2</v>
      </c>
    </row>
    <row r="3823" spans="1:10" x14ac:dyDescent="0.25">
      <c r="A3823" t="s">
        <v>7850</v>
      </c>
      <c r="B3823">
        <v>441</v>
      </c>
      <c r="C3823">
        <v>-0.71868058100291266</v>
      </c>
      <c r="D3823">
        <v>-0.54326330333620165</v>
      </c>
      <c r="E3823">
        <v>-0.37245128190153437</v>
      </c>
      <c r="F3823">
        <v>-0.84107820375248721</v>
      </c>
      <c r="G3823">
        <v>2</v>
      </c>
      <c r="H3823">
        <v>2</v>
      </c>
      <c r="I3823">
        <v>2</v>
      </c>
      <c r="J3823">
        <v>2</v>
      </c>
    </row>
    <row r="3824" spans="1:10" x14ac:dyDescent="0.25">
      <c r="A3824" t="s">
        <v>7851</v>
      </c>
      <c r="B3824">
        <v>612</v>
      </c>
      <c r="C3824">
        <v>-0.68786946866185028</v>
      </c>
      <c r="D3824">
        <v>-1.2942275708158293</v>
      </c>
      <c r="E3824">
        <v>-0.83288166840889732</v>
      </c>
      <c r="F3824">
        <v>-0.40402540252570834</v>
      </c>
      <c r="G3824">
        <v>2</v>
      </c>
      <c r="H3824">
        <v>1</v>
      </c>
      <c r="I3824">
        <v>1</v>
      </c>
      <c r="J3824">
        <v>3</v>
      </c>
    </row>
    <row r="3825" spans="1:10" x14ac:dyDescent="0.25">
      <c r="A3825" t="s">
        <v>7852</v>
      </c>
      <c r="B3825">
        <v>362</v>
      </c>
      <c r="C3825">
        <v>-0.72305647241452942</v>
      </c>
      <c r="D3825">
        <v>-0.77690514993365711</v>
      </c>
      <c r="E3825">
        <v>-0.70071733408498793</v>
      </c>
      <c r="F3825">
        <v>-0.42668405348969257</v>
      </c>
      <c r="G3825">
        <v>2</v>
      </c>
      <c r="H3825">
        <v>2</v>
      </c>
      <c r="I3825">
        <v>2</v>
      </c>
      <c r="J3825">
        <v>3</v>
      </c>
    </row>
    <row r="3826" spans="1:10" x14ac:dyDescent="0.25">
      <c r="A3826" t="s">
        <v>7853</v>
      </c>
      <c r="B3826">
        <v>281</v>
      </c>
      <c r="C3826">
        <v>0.16673900297636121</v>
      </c>
      <c r="D3826">
        <v>-2.9566032370478931E-2</v>
      </c>
      <c r="E3826">
        <v>0.44779266299630743</v>
      </c>
      <c r="F3826">
        <v>-1.2285256907254789</v>
      </c>
      <c r="G3826">
        <v>4</v>
      </c>
      <c r="H3826">
        <v>3</v>
      </c>
      <c r="I3826">
        <v>4</v>
      </c>
      <c r="J3826">
        <v>1</v>
      </c>
    </row>
    <row r="3827" spans="1:10" x14ac:dyDescent="0.25">
      <c r="A3827" t="s">
        <v>7854</v>
      </c>
      <c r="B3827">
        <v>453</v>
      </c>
      <c r="C3827">
        <v>-0.42124066056455756</v>
      </c>
      <c r="D3827">
        <v>-0.26940528220752125</v>
      </c>
      <c r="E3827">
        <v>-5.2335415935004861E-2</v>
      </c>
      <c r="F3827">
        <v>-0.24090231882494906</v>
      </c>
      <c r="G3827">
        <v>3</v>
      </c>
      <c r="H3827">
        <v>3</v>
      </c>
      <c r="I3827">
        <v>3</v>
      </c>
      <c r="J3827">
        <v>3</v>
      </c>
    </row>
    <row r="3828" spans="1:10" x14ac:dyDescent="0.25">
      <c r="A3828" t="s">
        <v>7855</v>
      </c>
      <c r="B3828">
        <v>766</v>
      </c>
      <c r="C3828">
        <v>-0.74574701719879832</v>
      </c>
      <c r="D3828">
        <v>-1.1039925238089714</v>
      </c>
      <c r="E3828">
        <v>-0.38397330790994344</v>
      </c>
      <c r="F3828">
        <v>0.33591008882442508</v>
      </c>
      <c r="G3828">
        <v>2</v>
      </c>
      <c r="H3828">
        <v>1</v>
      </c>
      <c r="I3828">
        <v>2</v>
      </c>
      <c r="J3828">
        <v>4</v>
      </c>
    </row>
    <row r="3829" spans="1:10" x14ac:dyDescent="0.25">
      <c r="A3829" t="s">
        <v>7856</v>
      </c>
      <c r="B3829">
        <v>1339</v>
      </c>
      <c r="C3829">
        <v>-1.1608183633485676</v>
      </c>
      <c r="D3829">
        <v>-2.162963261371962E-2</v>
      </c>
      <c r="E3829">
        <v>-0.11657994699915403</v>
      </c>
      <c r="F3829">
        <v>1.2982501232143731</v>
      </c>
      <c r="G3829">
        <v>1</v>
      </c>
      <c r="H3829">
        <v>3</v>
      </c>
      <c r="I3829">
        <v>3</v>
      </c>
      <c r="J3829">
        <v>5</v>
      </c>
    </row>
    <row r="3830" spans="1:10" x14ac:dyDescent="0.25">
      <c r="A3830" t="s">
        <v>7857</v>
      </c>
      <c r="B3830">
        <v>1517</v>
      </c>
      <c r="C3830">
        <v>-1.5528619929448537</v>
      </c>
      <c r="D3830">
        <v>-0.2907567983693698</v>
      </c>
      <c r="E3830">
        <v>-0.96837003478175365</v>
      </c>
      <c r="F3830">
        <v>1.3326554803576287</v>
      </c>
      <c r="G3830">
        <v>1</v>
      </c>
      <c r="H3830">
        <v>3</v>
      </c>
      <c r="I3830">
        <v>1</v>
      </c>
      <c r="J3830">
        <v>5</v>
      </c>
    </row>
    <row r="3831" spans="1:10" x14ac:dyDescent="0.25">
      <c r="A3831" t="s">
        <v>7858</v>
      </c>
      <c r="B3831">
        <v>159</v>
      </c>
      <c r="C3831">
        <v>-0.85859160803094747</v>
      </c>
      <c r="D3831">
        <v>-0.68352350608083701</v>
      </c>
      <c r="E3831">
        <v>-0.74938458397867258</v>
      </c>
      <c r="F3831">
        <v>1.6421515859856606</v>
      </c>
      <c r="G3831">
        <v>1</v>
      </c>
      <c r="H3831">
        <v>2</v>
      </c>
      <c r="I3831">
        <v>1</v>
      </c>
      <c r="J3831">
        <v>5</v>
      </c>
    </row>
    <row r="3832" spans="1:10" x14ac:dyDescent="0.25">
      <c r="A3832" t="s">
        <v>7859</v>
      </c>
      <c r="B3832">
        <v>124</v>
      </c>
      <c r="C3832">
        <v>-1.9385290457923148</v>
      </c>
      <c r="D3832">
        <v>0.53227731297257486</v>
      </c>
      <c r="E3832">
        <v>-1.5023351894890509</v>
      </c>
      <c r="F3832">
        <v>1.6551512222837634</v>
      </c>
      <c r="G3832">
        <v>1</v>
      </c>
      <c r="H3832">
        <v>4</v>
      </c>
      <c r="I3832">
        <v>1</v>
      </c>
      <c r="J3832">
        <v>5</v>
      </c>
    </row>
    <row r="3833" spans="1:10" x14ac:dyDescent="0.25">
      <c r="A3833" t="s">
        <v>7860</v>
      </c>
      <c r="B3833">
        <v>96</v>
      </c>
      <c r="C3833">
        <v>-0.91458396438551692</v>
      </c>
      <c r="D3833">
        <v>-0.84109568932388079</v>
      </c>
      <c r="E3833">
        <v>-0.28373561275892978</v>
      </c>
      <c r="F3833">
        <v>1.4148787341640583</v>
      </c>
      <c r="G3833">
        <v>1</v>
      </c>
      <c r="H3833">
        <v>1</v>
      </c>
      <c r="I3833">
        <v>3</v>
      </c>
      <c r="J3833">
        <v>5</v>
      </c>
    </row>
    <row r="3834" spans="1:10" x14ac:dyDescent="0.25">
      <c r="A3834" t="s">
        <v>7861</v>
      </c>
      <c r="B3834">
        <v>107</v>
      </c>
      <c r="C3834">
        <v>-1.2005487572890652</v>
      </c>
      <c r="D3834">
        <v>-1.0236959058864477</v>
      </c>
      <c r="E3834">
        <v>-1.1238985802987274</v>
      </c>
      <c r="F3834">
        <v>1.8604336928840808</v>
      </c>
      <c r="G3834">
        <v>1</v>
      </c>
      <c r="H3834">
        <v>1</v>
      </c>
      <c r="I3834">
        <v>1</v>
      </c>
      <c r="J3834">
        <v>5</v>
      </c>
    </row>
    <row r="3835" spans="1:10" x14ac:dyDescent="0.25">
      <c r="A3835" t="s">
        <v>7862</v>
      </c>
      <c r="B3835">
        <v>77</v>
      </c>
      <c r="C3835">
        <v>-1.9027309771420191</v>
      </c>
      <c r="D3835">
        <v>-0.70046062952852761</v>
      </c>
      <c r="E3835">
        <v>0.25737771047695512</v>
      </c>
      <c r="F3835">
        <v>1.1723171794348985</v>
      </c>
      <c r="G3835">
        <v>1</v>
      </c>
      <c r="H3835">
        <v>2</v>
      </c>
      <c r="I3835">
        <v>4</v>
      </c>
      <c r="J3835">
        <v>5</v>
      </c>
    </row>
    <row r="3836" spans="1:10" x14ac:dyDescent="0.25">
      <c r="A3836" t="s">
        <v>7863</v>
      </c>
      <c r="B3836">
        <v>65</v>
      </c>
      <c r="C3836">
        <v>-1.4360454309672372</v>
      </c>
      <c r="D3836">
        <v>-0.44773174468871568</v>
      </c>
      <c r="E3836">
        <v>-0.89875993100080509</v>
      </c>
      <c r="F3836">
        <v>1.4806972129181386</v>
      </c>
      <c r="G3836">
        <v>1</v>
      </c>
      <c r="H3836">
        <v>2</v>
      </c>
      <c r="I3836">
        <v>1</v>
      </c>
      <c r="J3836">
        <v>5</v>
      </c>
    </row>
    <row r="3837" spans="1:10" x14ac:dyDescent="0.25">
      <c r="A3837" t="s">
        <v>7864</v>
      </c>
      <c r="B3837">
        <v>654</v>
      </c>
      <c r="C3837">
        <v>-1.3642149496656859</v>
      </c>
      <c r="D3837">
        <v>-0.29741813445983406</v>
      </c>
      <c r="E3837">
        <v>-0.39047369991335601</v>
      </c>
      <c r="F3837">
        <v>0.84565331187698012</v>
      </c>
      <c r="G3837">
        <v>1</v>
      </c>
      <c r="H3837">
        <v>3</v>
      </c>
      <c r="I3837">
        <v>2</v>
      </c>
      <c r="J3837">
        <v>4</v>
      </c>
    </row>
    <row r="3838" spans="1:10" x14ac:dyDescent="0.25">
      <c r="A3838" t="s">
        <v>7865</v>
      </c>
      <c r="B3838">
        <v>72</v>
      </c>
      <c r="C3838">
        <v>-1.1397088533887134</v>
      </c>
      <c r="D3838">
        <v>-0.44646495116803298</v>
      </c>
      <c r="E3838">
        <v>0.31735178375466261</v>
      </c>
      <c r="F3838">
        <v>1.6365664181702622</v>
      </c>
      <c r="G3838">
        <v>1</v>
      </c>
      <c r="H3838">
        <v>2</v>
      </c>
      <c r="I3838">
        <v>4</v>
      </c>
      <c r="J3838">
        <v>5</v>
      </c>
    </row>
    <row r="3839" spans="1:10" x14ac:dyDescent="0.25">
      <c r="A3839" t="s">
        <v>7866</v>
      </c>
      <c r="B3839">
        <v>126</v>
      </c>
      <c r="C3839">
        <v>-1.1325869761046108</v>
      </c>
      <c r="D3839">
        <v>-0.72578615741315855</v>
      </c>
      <c r="E3839">
        <v>-0.84771529169810322</v>
      </c>
      <c r="F3839">
        <v>1.5852404256814678</v>
      </c>
      <c r="G3839">
        <v>1</v>
      </c>
      <c r="H3839">
        <v>2</v>
      </c>
      <c r="I3839">
        <v>1</v>
      </c>
      <c r="J3839">
        <v>5</v>
      </c>
    </row>
    <row r="3840" spans="1:10" x14ac:dyDescent="0.25">
      <c r="A3840" t="s">
        <v>7867</v>
      </c>
      <c r="B3840">
        <v>68</v>
      </c>
      <c r="C3840">
        <v>-1.6538397687985209</v>
      </c>
      <c r="D3840">
        <v>-1.4144284602244217</v>
      </c>
      <c r="E3840">
        <v>-2.1559322336750948</v>
      </c>
      <c r="F3840">
        <v>0.40053467473887205</v>
      </c>
      <c r="G3840">
        <v>1</v>
      </c>
      <c r="H3840">
        <v>1</v>
      </c>
      <c r="I3840">
        <v>1</v>
      </c>
      <c r="J3840">
        <v>4</v>
      </c>
    </row>
    <row r="3841" spans="1:10" x14ac:dyDescent="0.25">
      <c r="A3841" t="s">
        <v>7868</v>
      </c>
      <c r="B3841">
        <v>148</v>
      </c>
      <c r="C3841">
        <v>-1.8436509383974586</v>
      </c>
      <c r="D3841">
        <v>-0.6359349218953636</v>
      </c>
      <c r="E3841">
        <v>-1.1121082224576113</v>
      </c>
      <c r="F3841">
        <v>1.0504763585290762</v>
      </c>
      <c r="G3841">
        <v>1</v>
      </c>
      <c r="H3841">
        <v>2</v>
      </c>
      <c r="I3841">
        <v>1</v>
      </c>
      <c r="J3841">
        <v>5</v>
      </c>
    </row>
    <row r="3842" spans="1:10" x14ac:dyDescent="0.25">
      <c r="A3842" t="s">
        <v>7869</v>
      </c>
      <c r="B3842">
        <v>62</v>
      </c>
      <c r="C3842">
        <v>-1.3740851513994701</v>
      </c>
      <c r="D3842">
        <v>-0.58138711571826496</v>
      </c>
      <c r="E3842">
        <v>-0.43457185526432807</v>
      </c>
      <c r="F3842">
        <v>0.88347328125508595</v>
      </c>
      <c r="G3842">
        <v>1</v>
      </c>
      <c r="H3842">
        <v>2</v>
      </c>
      <c r="I3842">
        <v>2</v>
      </c>
      <c r="J3842">
        <v>4</v>
      </c>
    </row>
    <row r="3843" spans="1:10" x14ac:dyDescent="0.25">
      <c r="A3843" t="s">
        <v>7870</v>
      </c>
      <c r="B3843">
        <v>399</v>
      </c>
      <c r="C3843">
        <v>-1.1562139472209352</v>
      </c>
      <c r="D3843">
        <v>-0.47200924447263815</v>
      </c>
      <c r="E3843">
        <v>-0.98319952640961317</v>
      </c>
      <c r="F3843">
        <v>1.2118762889882624</v>
      </c>
      <c r="G3843">
        <v>1</v>
      </c>
      <c r="H3843">
        <v>2</v>
      </c>
      <c r="I3843">
        <v>1</v>
      </c>
      <c r="J3843">
        <v>5</v>
      </c>
    </row>
    <row r="3844" spans="1:10" x14ac:dyDescent="0.25">
      <c r="A3844" t="s">
        <v>7871</v>
      </c>
      <c r="B3844">
        <v>384</v>
      </c>
      <c r="C3844">
        <v>-0.85561549060691278</v>
      </c>
      <c r="D3844">
        <v>-6.9167938980023547E-2</v>
      </c>
      <c r="E3844">
        <v>-0.32999015528232467</v>
      </c>
      <c r="F3844">
        <v>1.1250160447187263</v>
      </c>
      <c r="G3844">
        <v>1</v>
      </c>
      <c r="H3844">
        <v>3</v>
      </c>
      <c r="I3844">
        <v>2</v>
      </c>
      <c r="J3844">
        <v>5</v>
      </c>
    </row>
    <row r="3845" spans="1:10" x14ac:dyDescent="0.25">
      <c r="A3845" t="s">
        <v>7872</v>
      </c>
      <c r="B3845">
        <v>436</v>
      </c>
      <c r="C3845">
        <v>-1.2282281268982667</v>
      </c>
      <c r="D3845">
        <v>0.19289801311726193</v>
      </c>
      <c r="E3845">
        <v>-0.87106107281653078</v>
      </c>
      <c r="F3845">
        <v>0.8778306585445701</v>
      </c>
      <c r="G3845">
        <v>1</v>
      </c>
      <c r="H3845">
        <v>4</v>
      </c>
      <c r="I3845">
        <v>1</v>
      </c>
      <c r="J3845">
        <v>4</v>
      </c>
    </row>
    <row r="3846" spans="1:10" x14ac:dyDescent="0.25">
      <c r="A3846" t="s">
        <v>7873</v>
      </c>
      <c r="B3846">
        <v>551</v>
      </c>
      <c r="C3846">
        <v>-0.95553088196551972</v>
      </c>
      <c r="D3846">
        <v>-0.53525819284726373</v>
      </c>
      <c r="E3846">
        <v>-0.44240900561985652</v>
      </c>
      <c r="F3846">
        <v>1.149167592284873</v>
      </c>
      <c r="G3846">
        <v>1</v>
      </c>
      <c r="H3846">
        <v>2</v>
      </c>
      <c r="I3846">
        <v>2</v>
      </c>
      <c r="J3846">
        <v>5</v>
      </c>
    </row>
    <row r="3847" spans="1:10" x14ac:dyDescent="0.25">
      <c r="A3847" t="s">
        <v>7874</v>
      </c>
      <c r="B3847">
        <v>555</v>
      </c>
      <c r="C3847">
        <v>-0.53056426015811586</v>
      </c>
      <c r="D3847">
        <v>-0.10677575606897796</v>
      </c>
      <c r="E3847">
        <v>-0.83973096819011572</v>
      </c>
      <c r="F3847">
        <v>1.4368831238710384</v>
      </c>
      <c r="G3847">
        <v>2</v>
      </c>
      <c r="H3847">
        <v>3</v>
      </c>
      <c r="I3847">
        <v>1</v>
      </c>
      <c r="J3847">
        <v>5</v>
      </c>
    </row>
    <row r="3848" spans="1:10" x14ac:dyDescent="0.25">
      <c r="A3848" t="s">
        <v>7875</v>
      </c>
      <c r="B3848">
        <v>642</v>
      </c>
      <c r="C3848">
        <v>-1.0507124224728757</v>
      </c>
      <c r="D3848">
        <v>0.20345542633883368</v>
      </c>
      <c r="E3848">
        <v>-0.88281169236603929</v>
      </c>
      <c r="F3848">
        <v>1.6797336175418653</v>
      </c>
      <c r="G3848">
        <v>1</v>
      </c>
      <c r="H3848">
        <v>4</v>
      </c>
      <c r="I3848">
        <v>1</v>
      </c>
      <c r="J3848">
        <v>5</v>
      </c>
    </row>
    <row r="3849" spans="1:10" x14ac:dyDescent="0.25">
      <c r="A3849" t="s">
        <v>7876</v>
      </c>
      <c r="B3849">
        <v>540</v>
      </c>
      <c r="C3849">
        <v>-1.0646837362133774</v>
      </c>
      <c r="D3849">
        <v>-0.14932248722273939</v>
      </c>
      <c r="E3849">
        <v>-0.7154236433994221</v>
      </c>
      <c r="F3849">
        <v>1.9749642333109101</v>
      </c>
      <c r="G3849">
        <v>1</v>
      </c>
      <c r="H3849">
        <v>3</v>
      </c>
      <c r="I3849">
        <v>2</v>
      </c>
      <c r="J3849">
        <v>5</v>
      </c>
    </row>
    <row r="3850" spans="1:10" x14ac:dyDescent="0.25">
      <c r="A3850" t="s">
        <v>7877</v>
      </c>
      <c r="B3850">
        <v>502</v>
      </c>
      <c r="C3850">
        <v>-0.94342042510790747</v>
      </c>
      <c r="D3850">
        <v>-0.75704755400492518</v>
      </c>
      <c r="E3850">
        <v>-0.76483153910885415</v>
      </c>
      <c r="F3850">
        <v>1.6485211471365526</v>
      </c>
      <c r="G3850">
        <v>1</v>
      </c>
      <c r="H3850">
        <v>2</v>
      </c>
      <c r="I3850">
        <v>1</v>
      </c>
      <c r="J3850">
        <v>5</v>
      </c>
    </row>
    <row r="3851" spans="1:10" x14ac:dyDescent="0.25">
      <c r="A3851" t="s">
        <v>7878</v>
      </c>
      <c r="B3851">
        <v>515</v>
      </c>
      <c r="C3851">
        <v>-1.2396868608703193</v>
      </c>
      <c r="D3851">
        <v>0.15063647438663336</v>
      </c>
      <c r="E3851">
        <v>-0.36925526973460387</v>
      </c>
      <c r="F3851">
        <v>1.2764126485215148</v>
      </c>
      <c r="G3851">
        <v>1</v>
      </c>
      <c r="H3851">
        <v>4</v>
      </c>
      <c r="I3851">
        <v>2</v>
      </c>
      <c r="J3851">
        <v>5</v>
      </c>
    </row>
    <row r="3852" spans="1:10" x14ac:dyDescent="0.25">
      <c r="A3852" t="s">
        <v>7879</v>
      </c>
      <c r="B3852">
        <v>1124</v>
      </c>
      <c r="C3852">
        <v>-1.1584527516849157</v>
      </c>
      <c r="D3852">
        <v>0.27320430535555862</v>
      </c>
      <c r="E3852">
        <v>-0.75658518232126715</v>
      </c>
      <c r="F3852">
        <v>1.6506833627130957</v>
      </c>
      <c r="G3852">
        <v>1</v>
      </c>
      <c r="H3852">
        <v>4</v>
      </c>
      <c r="I3852">
        <v>1</v>
      </c>
      <c r="J3852">
        <v>5</v>
      </c>
    </row>
    <row r="3853" spans="1:10" x14ac:dyDescent="0.25">
      <c r="A3853" t="s">
        <v>7880</v>
      </c>
      <c r="B3853">
        <v>367</v>
      </c>
      <c r="C3853">
        <v>-1.0158697785219055</v>
      </c>
      <c r="D3853">
        <v>-0.55451531714279134</v>
      </c>
      <c r="E3853">
        <v>-0.20792029714643337</v>
      </c>
      <c r="F3853">
        <v>1.450439120873414</v>
      </c>
      <c r="G3853">
        <v>1</v>
      </c>
      <c r="H3853">
        <v>2</v>
      </c>
      <c r="I3853">
        <v>3</v>
      </c>
      <c r="J3853">
        <v>5</v>
      </c>
    </row>
    <row r="3854" spans="1:10" x14ac:dyDescent="0.25">
      <c r="A3854" t="s">
        <v>7881</v>
      </c>
      <c r="B3854">
        <v>322</v>
      </c>
      <c r="C3854">
        <v>-1.2079646404981952</v>
      </c>
      <c r="D3854">
        <v>0.32076945465984036</v>
      </c>
      <c r="E3854">
        <v>-1.0940255932171958</v>
      </c>
      <c r="F3854">
        <v>0.67220702883300598</v>
      </c>
      <c r="G3854">
        <v>1</v>
      </c>
      <c r="H3854">
        <v>4</v>
      </c>
      <c r="I3854">
        <v>1</v>
      </c>
      <c r="J3854">
        <v>4</v>
      </c>
    </row>
    <row r="3855" spans="1:10" x14ac:dyDescent="0.25">
      <c r="A3855" t="s">
        <v>7882</v>
      </c>
      <c r="B3855">
        <v>602</v>
      </c>
      <c r="C3855">
        <v>-1.3977130904604733</v>
      </c>
      <c r="D3855">
        <v>-0.18689115850270463</v>
      </c>
      <c r="E3855">
        <v>-0.59989564447520982</v>
      </c>
      <c r="F3855">
        <v>0.60137769364851124</v>
      </c>
      <c r="G3855">
        <v>1</v>
      </c>
      <c r="H3855">
        <v>3</v>
      </c>
      <c r="I3855">
        <v>2</v>
      </c>
      <c r="J3855">
        <v>4</v>
      </c>
    </row>
    <row r="3856" spans="1:10" x14ac:dyDescent="0.25">
      <c r="A3856" t="s">
        <v>7883</v>
      </c>
      <c r="B3856">
        <v>449</v>
      </c>
      <c r="C3856">
        <v>-0.67135594846132052</v>
      </c>
      <c r="D3856">
        <v>-0.42946581712796983</v>
      </c>
      <c r="E3856">
        <v>-0.48600204381235718</v>
      </c>
      <c r="F3856">
        <v>1.0993544154370847</v>
      </c>
      <c r="G3856">
        <v>2</v>
      </c>
      <c r="H3856">
        <v>2</v>
      </c>
      <c r="I3856">
        <v>2</v>
      </c>
      <c r="J3856">
        <v>5</v>
      </c>
    </row>
    <row r="3857" spans="1:10" x14ac:dyDescent="0.25">
      <c r="A3857" t="s">
        <v>7884</v>
      </c>
      <c r="B3857">
        <v>561</v>
      </c>
      <c r="C3857">
        <v>-0.87429322974070423</v>
      </c>
      <c r="D3857">
        <v>-0.30382549514938939</v>
      </c>
      <c r="E3857">
        <v>-1.0960518957592136</v>
      </c>
      <c r="F3857">
        <v>1.4190473613102581</v>
      </c>
      <c r="G3857">
        <v>1</v>
      </c>
      <c r="H3857">
        <v>3</v>
      </c>
      <c r="I3857">
        <v>1</v>
      </c>
      <c r="J3857">
        <v>5</v>
      </c>
    </row>
    <row r="3858" spans="1:10" x14ac:dyDescent="0.25">
      <c r="A3858" t="s">
        <v>7885</v>
      </c>
      <c r="B3858">
        <v>1109</v>
      </c>
      <c r="C3858">
        <v>-1.3778210941959999</v>
      </c>
      <c r="D3858">
        <v>-0.11698300154380992</v>
      </c>
      <c r="E3858">
        <v>-0.82949746516282841</v>
      </c>
      <c r="F3858">
        <v>1.5881064671150062</v>
      </c>
      <c r="G3858">
        <v>1</v>
      </c>
      <c r="H3858">
        <v>3</v>
      </c>
      <c r="I3858">
        <v>1</v>
      </c>
      <c r="J3858">
        <v>5</v>
      </c>
    </row>
    <row r="3859" spans="1:10" x14ac:dyDescent="0.25">
      <c r="A3859" t="s">
        <v>7886</v>
      </c>
      <c r="B3859">
        <v>184</v>
      </c>
      <c r="C3859">
        <v>-1.7420910124191402</v>
      </c>
      <c r="D3859">
        <v>-0.2310970998167407</v>
      </c>
      <c r="E3859">
        <v>-0.75371437560953236</v>
      </c>
      <c r="F3859">
        <v>1.7498279735249729</v>
      </c>
      <c r="G3859">
        <v>1</v>
      </c>
      <c r="H3859">
        <v>3</v>
      </c>
      <c r="I3859">
        <v>1</v>
      </c>
      <c r="J3859">
        <v>5</v>
      </c>
    </row>
    <row r="3860" spans="1:10" x14ac:dyDescent="0.25">
      <c r="A3860" t="s">
        <v>7887</v>
      </c>
      <c r="B3860">
        <v>289</v>
      </c>
      <c r="C3860">
        <v>-6.786997499562919E-2</v>
      </c>
      <c r="D3860">
        <v>0.11798899922640717</v>
      </c>
      <c r="E3860">
        <v>-4.6673294356348892E-2</v>
      </c>
      <c r="F3860">
        <v>-0.98600837429995614</v>
      </c>
      <c r="G3860">
        <v>3</v>
      </c>
      <c r="H3860">
        <v>4</v>
      </c>
      <c r="I3860">
        <v>3</v>
      </c>
      <c r="J3860">
        <v>1</v>
      </c>
    </row>
    <row r="3861" spans="1:10" x14ac:dyDescent="0.25">
      <c r="A3861" t="s">
        <v>7888</v>
      </c>
      <c r="B3861">
        <v>3799</v>
      </c>
      <c r="C3861">
        <v>-0.11055481781079624</v>
      </c>
      <c r="D3861">
        <v>-0.5079818132431998</v>
      </c>
      <c r="E3861">
        <v>-1.2490782089221377</v>
      </c>
      <c r="F3861">
        <v>1.5167462948202481</v>
      </c>
      <c r="G3861">
        <v>3</v>
      </c>
      <c r="H3861">
        <v>2</v>
      </c>
      <c r="I3861">
        <v>1</v>
      </c>
      <c r="J3861">
        <v>5</v>
      </c>
    </row>
    <row r="3862" spans="1:10" x14ac:dyDescent="0.25">
      <c r="A3862" t="s">
        <v>7889</v>
      </c>
      <c r="B3862">
        <v>226</v>
      </c>
      <c r="C3862">
        <v>-3.1378919379343312E-3</v>
      </c>
      <c r="D3862">
        <v>-0.84298808733794928</v>
      </c>
      <c r="E3862">
        <v>1.4245504881119466</v>
      </c>
      <c r="F3862">
        <v>-0.85189546087479173</v>
      </c>
      <c r="G3862">
        <v>4</v>
      </c>
      <c r="H3862">
        <v>1</v>
      </c>
      <c r="I3862">
        <v>5</v>
      </c>
      <c r="J3862">
        <v>2</v>
      </c>
    </row>
    <row r="3863" spans="1:10" x14ac:dyDescent="0.25">
      <c r="A3863" t="s">
        <v>7890</v>
      </c>
      <c r="B3863">
        <v>728</v>
      </c>
      <c r="C3863">
        <v>-0.66799834983357309</v>
      </c>
      <c r="D3863">
        <v>-0.51396302770091951</v>
      </c>
      <c r="E3863">
        <v>0.28977063850921081</v>
      </c>
      <c r="F3863">
        <v>-0.58843880904834256</v>
      </c>
      <c r="G3863">
        <v>2</v>
      </c>
      <c r="H3863">
        <v>2</v>
      </c>
      <c r="I3863">
        <v>4</v>
      </c>
      <c r="J3863">
        <v>2</v>
      </c>
    </row>
    <row r="3864" spans="1:10" x14ac:dyDescent="0.25">
      <c r="A3864" t="s">
        <v>7891</v>
      </c>
      <c r="B3864">
        <v>736</v>
      </c>
      <c r="C3864">
        <v>-0.5561611513958209</v>
      </c>
      <c r="D3864">
        <v>-1.0467229113045411</v>
      </c>
      <c r="E3864">
        <v>-0.21344583637872927</v>
      </c>
      <c r="F3864">
        <v>-0.79532398764275059</v>
      </c>
      <c r="G3864">
        <v>2</v>
      </c>
      <c r="H3864">
        <v>1</v>
      </c>
      <c r="I3864">
        <v>3</v>
      </c>
      <c r="J3864">
        <v>2</v>
      </c>
    </row>
    <row r="3865" spans="1:10" x14ac:dyDescent="0.25">
      <c r="A3865" t="s">
        <v>7892</v>
      </c>
      <c r="B3865">
        <v>521</v>
      </c>
      <c r="C3865">
        <v>-0.30502404602403638</v>
      </c>
      <c r="D3865">
        <v>-0.25710601944767186</v>
      </c>
      <c r="E3865">
        <v>-9.9851224956603188E-2</v>
      </c>
      <c r="F3865">
        <v>-0.51342199636698815</v>
      </c>
      <c r="G3865">
        <v>3</v>
      </c>
      <c r="H3865">
        <v>3</v>
      </c>
      <c r="I3865">
        <v>3</v>
      </c>
      <c r="J3865">
        <v>2</v>
      </c>
    </row>
    <row r="3866" spans="1:10" x14ac:dyDescent="0.25">
      <c r="A3866" t="s">
        <v>7893</v>
      </c>
      <c r="B3866">
        <v>495</v>
      </c>
      <c r="C3866">
        <v>-0.80444614746834664</v>
      </c>
      <c r="D3866">
        <v>-0.7455528015364955</v>
      </c>
      <c r="E3866">
        <v>0.41351189215923823</v>
      </c>
      <c r="F3866">
        <v>-0.60806487898043537</v>
      </c>
      <c r="G3866">
        <v>2</v>
      </c>
      <c r="H3866">
        <v>2</v>
      </c>
      <c r="I3866">
        <v>4</v>
      </c>
      <c r="J3866">
        <v>2</v>
      </c>
    </row>
    <row r="3867" spans="1:10" x14ac:dyDescent="0.25">
      <c r="A3867" t="s">
        <v>7894</v>
      </c>
      <c r="B3867">
        <v>807</v>
      </c>
      <c r="C3867">
        <v>-0.84364603108036562</v>
      </c>
      <c r="D3867">
        <v>-0.61300123527697858</v>
      </c>
      <c r="E3867">
        <v>-0.85322162260878842</v>
      </c>
      <c r="F3867">
        <v>0.82633230010131609</v>
      </c>
      <c r="G3867">
        <v>1</v>
      </c>
      <c r="H3867">
        <v>2</v>
      </c>
      <c r="I3867">
        <v>1</v>
      </c>
      <c r="J3867">
        <v>4</v>
      </c>
    </row>
    <row r="3868" spans="1:10" x14ac:dyDescent="0.25">
      <c r="A3868" t="s">
        <v>7895</v>
      </c>
      <c r="B3868">
        <v>643</v>
      </c>
      <c r="C3868">
        <v>-0.5491974675474689</v>
      </c>
      <c r="D3868">
        <v>-0.47445656496916827</v>
      </c>
      <c r="E3868">
        <v>-0.84336824452978654</v>
      </c>
      <c r="F3868">
        <v>0.66037354379224666</v>
      </c>
      <c r="G3868">
        <v>2</v>
      </c>
      <c r="H3868">
        <v>2</v>
      </c>
      <c r="I3868">
        <v>1</v>
      </c>
      <c r="J3868">
        <v>4</v>
      </c>
    </row>
    <row r="3869" spans="1:10" x14ac:dyDescent="0.25">
      <c r="A3869" t="s">
        <v>7896</v>
      </c>
      <c r="B3869">
        <v>441</v>
      </c>
      <c r="C3869">
        <v>-1.0573668651889458</v>
      </c>
      <c r="D3869">
        <v>0.35552517068008388</v>
      </c>
      <c r="E3869">
        <v>-0.56042398441352426</v>
      </c>
      <c r="F3869">
        <v>1.4321020803745339</v>
      </c>
      <c r="G3869">
        <v>1</v>
      </c>
      <c r="H3869">
        <v>4</v>
      </c>
      <c r="I3869">
        <v>2</v>
      </c>
      <c r="J3869">
        <v>5</v>
      </c>
    </row>
    <row r="3870" spans="1:10" x14ac:dyDescent="0.25">
      <c r="A3870" t="s">
        <v>7897</v>
      </c>
      <c r="B3870">
        <v>530</v>
      </c>
      <c r="C3870">
        <v>-1.017463199429345</v>
      </c>
      <c r="D3870">
        <v>0.21368899069811556</v>
      </c>
      <c r="E3870">
        <v>-1.092839645461622</v>
      </c>
      <c r="F3870">
        <v>0.5393008052958097</v>
      </c>
      <c r="G3870">
        <v>1</v>
      </c>
      <c r="H3870">
        <v>4</v>
      </c>
      <c r="I3870">
        <v>1</v>
      </c>
      <c r="J3870">
        <v>4</v>
      </c>
    </row>
    <row r="3871" spans="1:10" x14ac:dyDescent="0.25">
      <c r="A3871" t="s">
        <v>7898</v>
      </c>
      <c r="B3871">
        <v>651</v>
      </c>
      <c r="C3871">
        <v>-0.72276320375706193</v>
      </c>
      <c r="D3871">
        <v>-0.60317365342837703</v>
      </c>
      <c r="E3871">
        <v>-0.38910828724830421</v>
      </c>
      <c r="F3871">
        <v>0.82295234979295739</v>
      </c>
      <c r="G3871">
        <v>2</v>
      </c>
      <c r="H3871">
        <v>2</v>
      </c>
      <c r="I3871">
        <v>2</v>
      </c>
      <c r="J3871">
        <v>4</v>
      </c>
    </row>
    <row r="3872" spans="1:10" x14ac:dyDescent="0.25">
      <c r="A3872" t="s">
        <v>7899</v>
      </c>
      <c r="B3872">
        <v>423</v>
      </c>
      <c r="C3872">
        <v>-0.55064347169146566</v>
      </c>
      <c r="D3872">
        <v>-0.53279370193878173</v>
      </c>
      <c r="E3872">
        <v>-1.2897267705914699</v>
      </c>
      <c r="F3872">
        <v>1.105062317654194</v>
      </c>
      <c r="G3872">
        <v>2</v>
      </c>
      <c r="H3872">
        <v>2</v>
      </c>
      <c r="I3872">
        <v>1</v>
      </c>
      <c r="J3872">
        <v>5</v>
      </c>
    </row>
    <row r="3873" spans="1:10" x14ac:dyDescent="0.25">
      <c r="A3873" t="s">
        <v>7900</v>
      </c>
      <c r="B3873">
        <v>383</v>
      </c>
      <c r="C3873">
        <v>-1.0901229018085832</v>
      </c>
      <c r="D3873">
        <v>-0.11592875914130361</v>
      </c>
      <c r="E3873">
        <v>-0.52173635663505891</v>
      </c>
      <c r="F3873">
        <v>0.52036272360282299</v>
      </c>
      <c r="G3873">
        <v>1</v>
      </c>
      <c r="H3873">
        <v>3</v>
      </c>
      <c r="I3873">
        <v>2</v>
      </c>
      <c r="J3873">
        <v>4</v>
      </c>
    </row>
    <row r="3874" spans="1:10" x14ac:dyDescent="0.25">
      <c r="A3874" t="s">
        <v>7901</v>
      </c>
      <c r="B3874">
        <v>285</v>
      </c>
      <c r="C3874">
        <v>-0.62447688431244197</v>
      </c>
      <c r="D3874">
        <v>-0.92245985263273778</v>
      </c>
      <c r="E3874">
        <v>-0.62715844056991799</v>
      </c>
      <c r="F3874">
        <v>6.2731344220654489E-2</v>
      </c>
      <c r="G3874">
        <v>2</v>
      </c>
      <c r="H3874">
        <v>1</v>
      </c>
      <c r="I3874">
        <v>2</v>
      </c>
      <c r="J3874">
        <v>4</v>
      </c>
    </row>
    <row r="3875" spans="1:10" x14ac:dyDescent="0.25">
      <c r="A3875" t="s">
        <v>7902</v>
      </c>
      <c r="B3875">
        <v>68</v>
      </c>
      <c r="C3875">
        <v>-1.4950406649755892</v>
      </c>
      <c r="D3875">
        <v>-0.19496049239329843</v>
      </c>
      <c r="E3875">
        <v>-1.0982812963900199</v>
      </c>
      <c r="F3875">
        <v>0.41934913902386228</v>
      </c>
      <c r="G3875">
        <v>1</v>
      </c>
      <c r="H3875">
        <v>3</v>
      </c>
      <c r="I3875">
        <v>1</v>
      </c>
      <c r="J3875">
        <v>4</v>
      </c>
    </row>
    <row r="3876" spans="1:10" x14ac:dyDescent="0.25">
      <c r="A3876" t="s">
        <v>7903</v>
      </c>
      <c r="B3876">
        <v>87</v>
      </c>
      <c r="C3876">
        <v>-1.5891163706298115</v>
      </c>
      <c r="D3876">
        <v>-1.3203768137550258</v>
      </c>
      <c r="E3876">
        <v>-8.7978263684316937E-2</v>
      </c>
      <c r="F3876">
        <v>0.69710086657610359</v>
      </c>
      <c r="G3876">
        <v>1</v>
      </c>
      <c r="H3876">
        <v>1</v>
      </c>
      <c r="I3876">
        <v>3</v>
      </c>
      <c r="J3876">
        <v>4</v>
      </c>
    </row>
    <row r="3877" spans="1:10" x14ac:dyDescent="0.25">
      <c r="A3877" t="s">
        <v>7904</v>
      </c>
      <c r="B3877">
        <v>99</v>
      </c>
    </row>
    <row r="3878" spans="1:10" x14ac:dyDescent="0.25">
      <c r="A3878" t="s">
        <v>7905</v>
      </c>
      <c r="B3878">
        <v>26</v>
      </c>
    </row>
    <row r="3879" spans="1:10" x14ac:dyDescent="0.25">
      <c r="A3879" t="s">
        <v>7906</v>
      </c>
      <c r="B3879">
        <v>570</v>
      </c>
      <c r="C3879">
        <v>-0.58752270102236637</v>
      </c>
      <c r="D3879">
        <v>-0.67840493920050604</v>
      </c>
      <c r="E3879">
        <v>9.0754534098941471E-3</v>
      </c>
      <c r="F3879">
        <v>-0.7599356503961876</v>
      </c>
      <c r="G3879">
        <v>2</v>
      </c>
      <c r="H3879">
        <v>2</v>
      </c>
      <c r="I3879">
        <v>3</v>
      </c>
      <c r="J3879">
        <v>2</v>
      </c>
    </row>
    <row r="3880" spans="1:10" x14ac:dyDescent="0.25">
      <c r="A3880" t="s">
        <v>7907</v>
      </c>
      <c r="B3880">
        <v>506</v>
      </c>
      <c r="C3880">
        <v>-0.64871100400507031</v>
      </c>
      <c r="D3880">
        <v>-0.56393071359495561</v>
      </c>
      <c r="E3880">
        <v>0.33932011519171551</v>
      </c>
      <c r="F3880">
        <v>-0.82758647441206312</v>
      </c>
      <c r="G3880">
        <v>2</v>
      </c>
      <c r="H3880">
        <v>2</v>
      </c>
      <c r="I3880">
        <v>4</v>
      </c>
      <c r="J3880">
        <v>2</v>
      </c>
    </row>
    <row r="3881" spans="1:10" x14ac:dyDescent="0.25">
      <c r="A3881" t="s">
        <v>7908</v>
      </c>
      <c r="B3881">
        <v>525</v>
      </c>
      <c r="C3881">
        <v>-0.66719036396735343</v>
      </c>
      <c r="D3881">
        <v>-0.26954333513988993</v>
      </c>
      <c r="E3881">
        <v>-0.19839268590872114</v>
      </c>
      <c r="F3881">
        <v>-0.77236467213106308</v>
      </c>
      <c r="G3881">
        <v>2</v>
      </c>
      <c r="H3881">
        <v>3</v>
      </c>
      <c r="I3881">
        <v>3</v>
      </c>
      <c r="J3881">
        <v>2</v>
      </c>
    </row>
    <row r="3882" spans="1:10" x14ac:dyDescent="0.25">
      <c r="A3882" t="s">
        <v>7909</v>
      </c>
      <c r="B3882">
        <v>500</v>
      </c>
      <c r="C3882">
        <v>0.17105066486156068</v>
      </c>
      <c r="D3882">
        <v>-0.45964298639866463</v>
      </c>
      <c r="E3882">
        <v>0.38352306387027812</v>
      </c>
      <c r="F3882">
        <v>-0.65610756344639032</v>
      </c>
      <c r="G3882">
        <v>4</v>
      </c>
      <c r="H3882">
        <v>2</v>
      </c>
      <c r="I3882">
        <v>4</v>
      </c>
      <c r="J3882">
        <v>2</v>
      </c>
    </row>
    <row r="3883" spans="1:10" x14ac:dyDescent="0.25">
      <c r="A3883" t="s">
        <v>7910</v>
      </c>
      <c r="B3883">
        <v>481</v>
      </c>
      <c r="C3883">
        <v>-0.49015468135459467</v>
      </c>
      <c r="D3883">
        <v>-0.35006568522685955</v>
      </c>
      <c r="E3883">
        <v>-0.30375062167820366</v>
      </c>
      <c r="F3883">
        <v>-0.8967871107833183</v>
      </c>
      <c r="G3883">
        <v>2</v>
      </c>
      <c r="H3883">
        <v>3</v>
      </c>
      <c r="I3883">
        <v>3</v>
      </c>
      <c r="J3883">
        <v>1</v>
      </c>
    </row>
    <row r="3884" spans="1:10" x14ac:dyDescent="0.25">
      <c r="A3884" t="s">
        <v>7911</v>
      </c>
      <c r="B3884">
        <v>496</v>
      </c>
      <c r="C3884">
        <v>-0.9625140506569223</v>
      </c>
      <c r="D3884">
        <v>-0.39206778537634657</v>
      </c>
      <c r="E3884">
        <v>0.23489304983299417</v>
      </c>
      <c r="F3884">
        <v>-0.60150116755294547</v>
      </c>
      <c r="G3884">
        <v>1</v>
      </c>
      <c r="H3884">
        <v>3</v>
      </c>
      <c r="I3884">
        <v>4</v>
      </c>
      <c r="J3884">
        <v>2</v>
      </c>
    </row>
    <row r="3885" spans="1:10" x14ac:dyDescent="0.25">
      <c r="A3885" t="s">
        <v>7912</v>
      </c>
      <c r="B3885">
        <v>474</v>
      </c>
      <c r="C3885">
        <v>-0.76425217802757639</v>
      </c>
      <c r="D3885">
        <v>-0.82281132695377146</v>
      </c>
      <c r="E3885">
        <v>0.53988646219656167</v>
      </c>
      <c r="F3885">
        <v>-0.83893783144924006</v>
      </c>
      <c r="G3885">
        <v>2</v>
      </c>
      <c r="H3885">
        <v>1</v>
      </c>
      <c r="I3885">
        <v>4</v>
      </c>
      <c r="J3885">
        <v>2</v>
      </c>
    </row>
    <row r="3886" spans="1:10" x14ac:dyDescent="0.25">
      <c r="A3886" t="s">
        <v>7913</v>
      </c>
      <c r="B3886">
        <v>459</v>
      </c>
      <c r="C3886">
        <v>-0.53515146600922381</v>
      </c>
      <c r="D3886">
        <v>0.12745260404126016</v>
      </c>
      <c r="E3886">
        <v>-0.11068279892715686</v>
      </c>
      <c r="F3886">
        <v>-0.31522975019030636</v>
      </c>
      <c r="G3886">
        <v>2</v>
      </c>
      <c r="H3886">
        <v>4</v>
      </c>
      <c r="I3886">
        <v>3</v>
      </c>
      <c r="J3886">
        <v>3</v>
      </c>
    </row>
    <row r="3887" spans="1:10" x14ac:dyDescent="0.25">
      <c r="A3887" t="s">
        <v>7914</v>
      </c>
      <c r="B3887">
        <v>2178</v>
      </c>
      <c r="C3887">
        <v>-0.81135966454945885</v>
      </c>
      <c r="D3887">
        <v>-0.44995510007590861</v>
      </c>
      <c r="E3887">
        <v>-1.0846888606526379</v>
      </c>
      <c r="F3887">
        <v>4.3902122767155549E-2</v>
      </c>
      <c r="G3887">
        <v>1</v>
      </c>
      <c r="H3887">
        <v>2</v>
      </c>
      <c r="I3887">
        <v>1</v>
      </c>
      <c r="J3887">
        <v>4</v>
      </c>
    </row>
    <row r="3888" spans="1:10" x14ac:dyDescent="0.25">
      <c r="A3888" t="s">
        <v>7915</v>
      </c>
      <c r="B3888">
        <v>490</v>
      </c>
      <c r="C3888">
        <v>-0.8878985891179586</v>
      </c>
      <c r="D3888">
        <v>-0.93555169644775782</v>
      </c>
      <c r="E3888">
        <v>1.4290350261200402E-2</v>
      </c>
      <c r="F3888">
        <v>-0.53893685762172516</v>
      </c>
      <c r="G3888">
        <v>1</v>
      </c>
      <c r="H3888">
        <v>1</v>
      </c>
      <c r="I3888">
        <v>3</v>
      </c>
      <c r="J3888">
        <v>2</v>
      </c>
    </row>
    <row r="3889" spans="1:10" x14ac:dyDescent="0.25">
      <c r="A3889" t="s">
        <v>7916</v>
      </c>
      <c r="B3889">
        <v>403</v>
      </c>
      <c r="C3889">
        <v>-0.9288395265879168</v>
      </c>
      <c r="D3889">
        <v>-0.67297781548792412</v>
      </c>
      <c r="E3889">
        <v>-0.38099899657886693</v>
      </c>
      <c r="F3889">
        <v>-0.10884502478756745</v>
      </c>
      <c r="G3889">
        <v>1</v>
      </c>
      <c r="H3889">
        <v>2</v>
      </c>
      <c r="I3889">
        <v>2</v>
      </c>
      <c r="J3889">
        <v>3</v>
      </c>
    </row>
    <row r="3890" spans="1:10" x14ac:dyDescent="0.25">
      <c r="A3890" t="s">
        <v>7917</v>
      </c>
      <c r="B3890">
        <v>484</v>
      </c>
      <c r="C3890">
        <v>-1.0332595457372447</v>
      </c>
      <c r="D3890">
        <v>-0.72237383623117057</v>
      </c>
      <c r="E3890">
        <v>-0.19181889235888427</v>
      </c>
      <c r="F3890">
        <v>-0.51112547694171451</v>
      </c>
      <c r="G3890">
        <v>1</v>
      </c>
      <c r="H3890">
        <v>2</v>
      </c>
      <c r="I3890">
        <v>3</v>
      </c>
      <c r="J3890">
        <v>2</v>
      </c>
    </row>
    <row r="3891" spans="1:10" x14ac:dyDescent="0.25">
      <c r="A3891" t="s">
        <v>7918</v>
      </c>
      <c r="B3891">
        <v>511</v>
      </c>
      <c r="C3891">
        <v>-0.8714906123505648</v>
      </c>
      <c r="D3891">
        <v>-0.57384725210361864</v>
      </c>
      <c r="E3891">
        <v>-0.58267018633211731</v>
      </c>
      <c r="F3891">
        <v>-0.25373958303037036</v>
      </c>
      <c r="G3891">
        <v>1</v>
      </c>
      <c r="H3891">
        <v>2</v>
      </c>
      <c r="I3891">
        <v>2</v>
      </c>
      <c r="J3891">
        <v>3</v>
      </c>
    </row>
    <row r="3892" spans="1:10" x14ac:dyDescent="0.25">
      <c r="A3892" t="s">
        <v>7919</v>
      </c>
      <c r="B3892">
        <v>792</v>
      </c>
      <c r="C3892">
        <v>-0.27889240505601831</v>
      </c>
      <c r="D3892">
        <v>-0.3972761758569745</v>
      </c>
      <c r="E3892">
        <v>0.19523557273369224</v>
      </c>
      <c r="F3892">
        <v>-0.42575029948291759</v>
      </c>
      <c r="G3892">
        <v>3</v>
      </c>
      <c r="H3892">
        <v>3</v>
      </c>
      <c r="I3892">
        <v>4</v>
      </c>
      <c r="J3892">
        <v>3</v>
      </c>
    </row>
    <row r="3893" spans="1:10" x14ac:dyDescent="0.25">
      <c r="A3893" t="s">
        <v>7920</v>
      </c>
      <c r="B3893">
        <v>984</v>
      </c>
      <c r="C3893">
        <v>-0.33652008576424031</v>
      </c>
      <c r="D3893">
        <v>-0.64379250162416135</v>
      </c>
      <c r="E3893">
        <v>5.53961072311379E-2</v>
      </c>
      <c r="F3893">
        <v>-0.40692187892331599</v>
      </c>
      <c r="G3893">
        <v>3</v>
      </c>
      <c r="H3893">
        <v>2</v>
      </c>
      <c r="I3893">
        <v>3</v>
      </c>
      <c r="J3893">
        <v>3</v>
      </c>
    </row>
    <row r="3894" spans="1:10" x14ac:dyDescent="0.25">
      <c r="A3894" t="s">
        <v>7921</v>
      </c>
      <c r="B3894">
        <v>604</v>
      </c>
      <c r="C3894">
        <v>-0.85581679636256969</v>
      </c>
      <c r="D3894">
        <v>-0.51951137836721595</v>
      </c>
      <c r="E3894">
        <v>-0.5612557024901369</v>
      </c>
      <c r="F3894">
        <v>-0.74996859764688573</v>
      </c>
      <c r="G3894">
        <v>1</v>
      </c>
      <c r="H3894">
        <v>2</v>
      </c>
      <c r="I3894">
        <v>2</v>
      </c>
      <c r="J3894">
        <v>2</v>
      </c>
    </row>
    <row r="3895" spans="1:10" x14ac:dyDescent="0.25">
      <c r="A3895" t="s">
        <v>7922</v>
      </c>
      <c r="B3895">
        <v>431</v>
      </c>
      <c r="C3895">
        <v>-1.0196773768781215</v>
      </c>
      <c r="D3895">
        <v>-1.0423780278225521</v>
      </c>
      <c r="E3895">
        <v>0.28359008662713425</v>
      </c>
      <c r="F3895">
        <v>-0.83321532450215019</v>
      </c>
      <c r="G3895">
        <v>1</v>
      </c>
      <c r="H3895">
        <v>1</v>
      </c>
      <c r="I3895">
        <v>4</v>
      </c>
      <c r="J3895">
        <v>2</v>
      </c>
    </row>
    <row r="3896" spans="1:10" x14ac:dyDescent="0.25">
      <c r="A3896" t="s">
        <v>7923</v>
      </c>
      <c r="B3896">
        <v>418</v>
      </c>
      <c r="C3896">
        <v>0.11429648164051587</v>
      </c>
      <c r="D3896">
        <v>-0.21887392426937202</v>
      </c>
      <c r="E3896">
        <v>7.3530074575990518</v>
      </c>
      <c r="F3896">
        <v>-1.3293132618790966</v>
      </c>
      <c r="G3896">
        <v>4</v>
      </c>
      <c r="H3896">
        <v>3</v>
      </c>
      <c r="I3896">
        <v>5</v>
      </c>
      <c r="J3896">
        <v>1</v>
      </c>
    </row>
    <row r="3897" spans="1:10" x14ac:dyDescent="0.25">
      <c r="A3897" t="s">
        <v>7924</v>
      </c>
      <c r="B3897">
        <v>974</v>
      </c>
      <c r="C3897">
        <v>-9.9241190595511009E-2</v>
      </c>
      <c r="D3897">
        <v>-0.62182332580907618</v>
      </c>
      <c r="E3897">
        <v>6.9667232244380211</v>
      </c>
      <c r="F3897">
        <v>-0.91160371775185967</v>
      </c>
      <c r="G3897">
        <v>3</v>
      </c>
      <c r="H3897">
        <v>2</v>
      </c>
      <c r="I3897">
        <v>5</v>
      </c>
      <c r="J3897">
        <v>1</v>
      </c>
    </row>
    <row r="3898" spans="1:10" x14ac:dyDescent="0.25">
      <c r="A3898" t="s">
        <v>7925</v>
      </c>
      <c r="B3898">
        <v>437</v>
      </c>
      <c r="C3898">
        <v>-0.3966627807239585</v>
      </c>
      <c r="D3898">
        <v>-0.20912401504687927</v>
      </c>
      <c r="E3898">
        <v>-0.35162011494559403</v>
      </c>
      <c r="F3898">
        <v>-0.77979377859433829</v>
      </c>
      <c r="G3898">
        <v>3</v>
      </c>
      <c r="H3898">
        <v>3</v>
      </c>
      <c r="I3898">
        <v>2</v>
      </c>
      <c r="J3898">
        <v>2</v>
      </c>
    </row>
    <row r="3899" spans="1:10" x14ac:dyDescent="0.25">
      <c r="A3899" t="s">
        <v>7926</v>
      </c>
      <c r="B3899">
        <v>680</v>
      </c>
      <c r="C3899">
        <v>-1.1182002328585914</v>
      </c>
      <c r="D3899">
        <v>-0.81094212189873627</v>
      </c>
      <c r="E3899">
        <v>-0.50017353455208347</v>
      </c>
      <c r="F3899">
        <v>-0.73171661240838548</v>
      </c>
      <c r="G3899">
        <v>1</v>
      </c>
      <c r="H3899">
        <v>1</v>
      </c>
      <c r="I3899">
        <v>2</v>
      </c>
      <c r="J3899">
        <v>2</v>
      </c>
    </row>
    <row r="3900" spans="1:10" x14ac:dyDescent="0.25">
      <c r="A3900" t="s">
        <v>7927</v>
      </c>
      <c r="B3900">
        <v>450</v>
      </c>
      <c r="C3900">
        <v>-0.92832657502519467</v>
      </c>
      <c r="D3900">
        <v>-1.2411466982889245</v>
      </c>
      <c r="E3900">
        <v>-0.19258116793803531</v>
      </c>
      <c r="F3900">
        <v>-0.63975092207862927</v>
      </c>
      <c r="G3900">
        <v>1</v>
      </c>
      <c r="H3900">
        <v>1</v>
      </c>
      <c r="I3900">
        <v>3</v>
      </c>
      <c r="J3900">
        <v>2</v>
      </c>
    </row>
    <row r="3901" spans="1:10" x14ac:dyDescent="0.25">
      <c r="A3901" t="s">
        <v>7928</v>
      </c>
      <c r="B3901">
        <v>567</v>
      </c>
      <c r="C3901">
        <v>-0.64940424858451262</v>
      </c>
      <c r="D3901">
        <v>-0.45462269657260107</v>
      </c>
      <c r="E3901">
        <v>-0.4030975902068703</v>
      </c>
      <c r="F3901">
        <v>-1.4471771100920359</v>
      </c>
      <c r="G3901">
        <v>2</v>
      </c>
      <c r="H3901">
        <v>2</v>
      </c>
      <c r="I3901">
        <v>2</v>
      </c>
      <c r="J3901">
        <v>1</v>
      </c>
    </row>
    <row r="3902" spans="1:10" x14ac:dyDescent="0.25">
      <c r="A3902" t="s">
        <v>7929</v>
      </c>
      <c r="B3902">
        <v>556</v>
      </c>
      <c r="C3902">
        <v>-0.48165064556841586</v>
      </c>
      <c r="D3902">
        <v>-0.41013547154429436</v>
      </c>
      <c r="E3902">
        <v>0.15197805049627777</v>
      </c>
      <c r="F3902">
        <v>-0.80787857224783455</v>
      </c>
      <c r="G3902">
        <v>2</v>
      </c>
      <c r="H3902">
        <v>3</v>
      </c>
      <c r="I3902">
        <v>4</v>
      </c>
      <c r="J3902">
        <v>2</v>
      </c>
    </row>
    <row r="3903" spans="1:10" x14ac:dyDescent="0.25">
      <c r="A3903" t="s">
        <v>7930</v>
      </c>
      <c r="B3903">
        <v>4069</v>
      </c>
      <c r="C3903">
        <v>-0.42921886569357481</v>
      </c>
      <c r="D3903">
        <v>-0.67280749421364416</v>
      </c>
      <c r="E3903">
        <v>-1.5622394584018457</v>
      </c>
      <c r="F3903">
        <v>0.80365385166888093</v>
      </c>
      <c r="G3903">
        <v>3</v>
      </c>
      <c r="H3903">
        <v>2</v>
      </c>
      <c r="I3903">
        <v>1</v>
      </c>
      <c r="J3903">
        <v>4</v>
      </c>
    </row>
    <row r="3904" spans="1:10" x14ac:dyDescent="0.25">
      <c r="A3904" t="s">
        <v>7931</v>
      </c>
      <c r="B3904">
        <v>471</v>
      </c>
      <c r="C3904">
        <v>-0.86330289680234962</v>
      </c>
      <c r="D3904">
        <v>-0.83108848123136281</v>
      </c>
      <c r="E3904">
        <v>-0.16710420470622656</v>
      </c>
      <c r="F3904">
        <v>-0.41314147160994674</v>
      </c>
      <c r="G3904">
        <v>1</v>
      </c>
      <c r="H3904">
        <v>1</v>
      </c>
      <c r="I3904">
        <v>3</v>
      </c>
      <c r="J3904">
        <v>3</v>
      </c>
    </row>
    <row r="3905" spans="1:10" x14ac:dyDescent="0.25">
      <c r="A3905" t="s">
        <v>7932</v>
      </c>
      <c r="B3905">
        <v>356</v>
      </c>
      <c r="C3905">
        <v>-0.4960162001292166</v>
      </c>
      <c r="D3905">
        <v>-0.67774416065632703</v>
      </c>
      <c r="E3905">
        <v>-0.37668296417070302</v>
      </c>
      <c r="F3905">
        <v>-0.4800159208606109</v>
      </c>
      <c r="G3905">
        <v>2</v>
      </c>
      <c r="H3905">
        <v>2</v>
      </c>
      <c r="I3905">
        <v>2</v>
      </c>
      <c r="J3905">
        <v>3</v>
      </c>
    </row>
    <row r="3906" spans="1:10" x14ac:dyDescent="0.25">
      <c r="A3906" t="s">
        <v>7933</v>
      </c>
      <c r="B3906">
        <v>496</v>
      </c>
      <c r="C3906">
        <v>-0.75129105103364247</v>
      </c>
      <c r="D3906">
        <v>-0.59172945245296538</v>
      </c>
      <c r="E3906">
        <v>3.262472532936371E-3</v>
      </c>
      <c r="F3906">
        <v>-0.95864588447434751</v>
      </c>
      <c r="G3906">
        <v>2</v>
      </c>
      <c r="H3906">
        <v>2</v>
      </c>
      <c r="I3906">
        <v>3</v>
      </c>
      <c r="J3906">
        <v>1</v>
      </c>
    </row>
    <row r="3907" spans="1:10" x14ac:dyDescent="0.25">
      <c r="A3907" t="s">
        <v>7934</v>
      </c>
      <c r="B3907">
        <v>465</v>
      </c>
      <c r="C3907">
        <v>-0.86382151954842512</v>
      </c>
      <c r="D3907">
        <v>-0.99579839095550626</v>
      </c>
      <c r="E3907">
        <v>-0.35017276669588215</v>
      </c>
      <c r="F3907">
        <v>-0.53908728999117039</v>
      </c>
      <c r="G3907">
        <v>1</v>
      </c>
      <c r="H3907">
        <v>1</v>
      </c>
      <c r="I3907">
        <v>2</v>
      </c>
      <c r="J3907">
        <v>2</v>
      </c>
    </row>
    <row r="3908" spans="1:10" x14ac:dyDescent="0.25">
      <c r="A3908" t="s">
        <v>7935</v>
      </c>
      <c r="B3908">
        <v>615</v>
      </c>
      <c r="C3908">
        <v>-1.032039842109856</v>
      </c>
      <c r="D3908">
        <v>-0.68215264698061817</v>
      </c>
      <c r="E3908">
        <v>0.32588194775722867</v>
      </c>
      <c r="F3908">
        <v>-0.76583297648482318</v>
      </c>
      <c r="G3908">
        <v>1</v>
      </c>
      <c r="H3908">
        <v>2</v>
      </c>
      <c r="I3908">
        <v>4</v>
      </c>
      <c r="J3908">
        <v>2</v>
      </c>
    </row>
    <row r="3909" spans="1:10" x14ac:dyDescent="0.25">
      <c r="A3909" t="s">
        <v>7936</v>
      </c>
      <c r="B3909">
        <v>2119</v>
      </c>
      <c r="C3909">
        <v>-0.97547337286354441</v>
      </c>
      <c r="D3909">
        <v>-0.40250260009761957</v>
      </c>
      <c r="E3909">
        <v>-0.90885590643714509</v>
      </c>
      <c r="F3909">
        <v>0.15127613842052001</v>
      </c>
      <c r="G3909">
        <v>1</v>
      </c>
      <c r="H3909">
        <v>3</v>
      </c>
      <c r="I3909">
        <v>1</v>
      </c>
      <c r="J3909">
        <v>4</v>
      </c>
    </row>
    <row r="3910" spans="1:10" x14ac:dyDescent="0.25">
      <c r="A3910" t="s">
        <v>7937</v>
      </c>
      <c r="B3910">
        <v>429</v>
      </c>
      <c r="C3910">
        <v>-0.63706595291148149</v>
      </c>
      <c r="D3910">
        <v>6.6282241851724988E-2</v>
      </c>
      <c r="E3910">
        <v>-0.19880349902335587</v>
      </c>
      <c r="F3910">
        <v>-0.72850715253295983</v>
      </c>
      <c r="G3910">
        <v>2</v>
      </c>
      <c r="H3910">
        <v>4</v>
      </c>
      <c r="I3910">
        <v>3</v>
      </c>
      <c r="J3910">
        <v>2</v>
      </c>
    </row>
    <row r="3911" spans="1:10" x14ac:dyDescent="0.25">
      <c r="A3911" t="s">
        <v>7938</v>
      </c>
      <c r="B3911">
        <v>323</v>
      </c>
      <c r="C3911">
        <v>-0.58488840968307709</v>
      </c>
      <c r="D3911">
        <v>0.17877485159413439</v>
      </c>
      <c r="E3911">
        <v>-0.19904269918494469</v>
      </c>
      <c r="F3911">
        <v>-0.84956737122832404</v>
      </c>
      <c r="G3911">
        <v>2</v>
      </c>
      <c r="H3911">
        <v>4</v>
      </c>
      <c r="I3911">
        <v>3</v>
      </c>
      <c r="J3911">
        <v>2</v>
      </c>
    </row>
    <row r="3912" spans="1:10" x14ac:dyDescent="0.25">
      <c r="A3912" t="s">
        <v>7939</v>
      </c>
      <c r="B3912">
        <v>486</v>
      </c>
      <c r="C3912">
        <v>-0.75009634079072374</v>
      </c>
      <c r="D3912">
        <v>-0.41062578287506984</v>
      </c>
      <c r="E3912">
        <v>-1.1578261967103052</v>
      </c>
      <c r="F3912">
        <v>-0.44833590320308692</v>
      </c>
      <c r="G3912">
        <v>2</v>
      </c>
      <c r="H3912">
        <v>3</v>
      </c>
      <c r="I3912">
        <v>1</v>
      </c>
      <c r="J3912">
        <v>3</v>
      </c>
    </row>
    <row r="3913" spans="1:10" x14ac:dyDescent="0.25">
      <c r="A3913" t="s">
        <v>7940</v>
      </c>
      <c r="B3913">
        <v>443</v>
      </c>
      <c r="C3913">
        <v>-0.91862361656184932</v>
      </c>
      <c r="D3913">
        <v>-0.51699676639407488</v>
      </c>
      <c r="E3913">
        <v>-0.94333932541611865</v>
      </c>
      <c r="F3913">
        <v>-7.6186670815665103E-2</v>
      </c>
      <c r="G3913">
        <v>1</v>
      </c>
      <c r="H3913">
        <v>2</v>
      </c>
      <c r="I3913">
        <v>1</v>
      </c>
      <c r="J3913">
        <v>3</v>
      </c>
    </row>
    <row r="3914" spans="1:10" x14ac:dyDescent="0.25">
      <c r="A3914" t="s">
        <v>7941</v>
      </c>
      <c r="B3914">
        <v>463</v>
      </c>
      <c r="C3914">
        <v>-1.0204590032253404</v>
      </c>
      <c r="D3914">
        <v>-0.57720747732449118</v>
      </c>
      <c r="E3914">
        <v>-1.0806873081320254</v>
      </c>
      <c r="F3914">
        <v>0.18943993332386405</v>
      </c>
      <c r="G3914">
        <v>1</v>
      </c>
      <c r="H3914">
        <v>2</v>
      </c>
      <c r="I3914">
        <v>1</v>
      </c>
      <c r="J3914">
        <v>4</v>
      </c>
    </row>
    <row r="3915" spans="1:10" x14ac:dyDescent="0.25">
      <c r="A3915" t="s">
        <v>7942</v>
      </c>
      <c r="B3915">
        <v>503</v>
      </c>
      <c r="C3915">
        <v>-0.52964615718209251</v>
      </c>
      <c r="D3915">
        <v>-0.39677997511301938</v>
      </c>
      <c r="E3915">
        <v>-0.72978750457452579</v>
      </c>
      <c r="F3915">
        <v>0.20922679830963334</v>
      </c>
      <c r="G3915">
        <v>2</v>
      </c>
      <c r="H3915">
        <v>3</v>
      </c>
      <c r="I3915">
        <v>1</v>
      </c>
      <c r="J3915">
        <v>4</v>
      </c>
    </row>
    <row r="3916" spans="1:10" x14ac:dyDescent="0.25">
      <c r="A3916" t="s">
        <v>7943</v>
      </c>
      <c r="B3916">
        <v>560</v>
      </c>
      <c r="C3916">
        <v>-0.59404042789870337</v>
      </c>
      <c r="D3916">
        <v>-0.84607070876841162</v>
      </c>
      <c r="E3916">
        <v>-1.4155553274620134</v>
      </c>
      <c r="F3916">
        <v>0.22022117539166663</v>
      </c>
      <c r="G3916">
        <v>2</v>
      </c>
      <c r="H3916">
        <v>1</v>
      </c>
      <c r="I3916">
        <v>1</v>
      </c>
      <c r="J3916">
        <v>4</v>
      </c>
    </row>
    <row r="3917" spans="1:10" x14ac:dyDescent="0.25">
      <c r="A3917" t="s">
        <v>7944</v>
      </c>
      <c r="B3917">
        <v>391</v>
      </c>
      <c r="C3917">
        <v>-0.40841122118152717</v>
      </c>
      <c r="D3917">
        <v>0.38834591530765578</v>
      </c>
      <c r="E3917">
        <v>-0.11334124357981713</v>
      </c>
      <c r="F3917">
        <v>-1.122249602382658</v>
      </c>
      <c r="G3917">
        <v>3</v>
      </c>
      <c r="H3917">
        <v>4</v>
      </c>
      <c r="I3917">
        <v>3</v>
      </c>
      <c r="J3917">
        <v>1</v>
      </c>
    </row>
    <row r="3918" spans="1:10" x14ac:dyDescent="0.25">
      <c r="A3918" t="s">
        <v>7945</v>
      </c>
      <c r="B3918">
        <v>282</v>
      </c>
      <c r="C3918">
        <v>-0.26031458371617694</v>
      </c>
      <c r="D3918">
        <v>-0.77221449849057044</v>
      </c>
      <c r="E3918">
        <v>-1.0868074182196135</v>
      </c>
      <c r="F3918">
        <v>-0.10263269959793929</v>
      </c>
      <c r="G3918">
        <v>3</v>
      </c>
      <c r="H3918">
        <v>2</v>
      </c>
      <c r="I3918">
        <v>1</v>
      </c>
      <c r="J3918">
        <v>3</v>
      </c>
    </row>
    <row r="3919" spans="1:10" x14ac:dyDescent="0.25">
      <c r="A3919" t="s">
        <v>7946</v>
      </c>
      <c r="B3919">
        <v>2010</v>
      </c>
      <c r="C3919">
        <v>-0.54826283052554414</v>
      </c>
      <c r="D3919">
        <v>-0.22886114738191596</v>
      </c>
      <c r="E3919">
        <v>-1.3485984305497627</v>
      </c>
      <c r="F3919">
        <v>0.23985591785951949</v>
      </c>
      <c r="G3919">
        <v>2</v>
      </c>
      <c r="H3919">
        <v>3</v>
      </c>
      <c r="I3919">
        <v>1</v>
      </c>
      <c r="J3919">
        <v>4</v>
      </c>
    </row>
    <row r="3920" spans="1:10" x14ac:dyDescent="0.25">
      <c r="A3920" t="s">
        <v>7947</v>
      </c>
      <c r="B3920">
        <v>358</v>
      </c>
      <c r="C3920">
        <v>-0.97732250415934052</v>
      </c>
      <c r="D3920">
        <v>-0.8846432366398489</v>
      </c>
      <c r="E3920">
        <v>-1.0134730203614746</v>
      </c>
      <c r="F3920">
        <v>0.33523908957471688</v>
      </c>
      <c r="G3920">
        <v>1</v>
      </c>
      <c r="H3920">
        <v>1</v>
      </c>
      <c r="I3920">
        <v>1</v>
      </c>
      <c r="J3920">
        <v>4</v>
      </c>
    </row>
    <row r="3921" spans="1:10" x14ac:dyDescent="0.25">
      <c r="A3921" t="s">
        <v>7948</v>
      </c>
      <c r="B3921">
        <v>626</v>
      </c>
      <c r="C3921">
        <v>-0.94050342780282348</v>
      </c>
      <c r="D3921">
        <v>-0.71656496850981577</v>
      </c>
      <c r="E3921">
        <v>-0.70387186084317221</v>
      </c>
      <c r="F3921">
        <v>0.22589238038238241</v>
      </c>
      <c r="G3921">
        <v>1</v>
      </c>
      <c r="H3921">
        <v>2</v>
      </c>
      <c r="I3921">
        <v>2</v>
      </c>
      <c r="J3921">
        <v>4</v>
      </c>
    </row>
    <row r="3922" spans="1:10" x14ac:dyDescent="0.25">
      <c r="A3922" t="s">
        <v>7949</v>
      </c>
      <c r="B3922">
        <v>1027</v>
      </c>
      <c r="C3922">
        <v>0.14022055933486224</v>
      </c>
      <c r="D3922">
        <v>-0.75009725794176774</v>
      </c>
      <c r="E3922">
        <v>-1.1918474420675149</v>
      </c>
      <c r="F3922">
        <v>-0.15743313181990412</v>
      </c>
      <c r="G3922">
        <v>4</v>
      </c>
      <c r="H3922">
        <v>2</v>
      </c>
      <c r="I3922">
        <v>1</v>
      </c>
      <c r="J3922">
        <v>3</v>
      </c>
    </row>
    <row r="3923" spans="1:10" x14ac:dyDescent="0.25">
      <c r="A3923" t="s">
        <v>7950</v>
      </c>
      <c r="B3923">
        <v>954</v>
      </c>
      <c r="C3923">
        <v>-0.97056025174149285</v>
      </c>
      <c r="D3923">
        <v>-0.29478396939848728</v>
      </c>
      <c r="E3923">
        <v>-0.56561334357193316</v>
      </c>
      <c r="F3923">
        <v>-0.38471922738294778</v>
      </c>
      <c r="G3923">
        <v>1</v>
      </c>
      <c r="H3923">
        <v>3</v>
      </c>
      <c r="I3923">
        <v>2</v>
      </c>
      <c r="J3923">
        <v>3</v>
      </c>
    </row>
    <row r="3924" spans="1:10" x14ac:dyDescent="0.25">
      <c r="A3924" t="s">
        <v>7951</v>
      </c>
      <c r="B3924">
        <v>626</v>
      </c>
      <c r="C3924">
        <v>-0.54223421642644087</v>
      </c>
      <c r="D3924">
        <v>-0.83366361265151678</v>
      </c>
      <c r="E3924">
        <v>-0.33056883347779858</v>
      </c>
      <c r="F3924">
        <v>-0.78110724051987424</v>
      </c>
      <c r="G3924">
        <v>2</v>
      </c>
      <c r="H3924">
        <v>1</v>
      </c>
      <c r="I3924">
        <v>2</v>
      </c>
      <c r="J3924">
        <v>2</v>
      </c>
    </row>
    <row r="3925" spans="1:10" x14ac:dyDescent="0.25">
      <c r="A3925" t="s">
        <v>7952</v>
      </c>
      <c r="B3925">
        <v>398</v>
      </c>
      <c r="C3925">
        <v>-0.41165221551484121</v>
      </c>
      <c r="D3925">
        <v>-0.62873394356744849</v>
      </c>
      <c r="E3925">
        <v>-0.60292111478688526</v>
      </c>
      <c r="F3925">
        <v>-0.87135528542874474</v>
      </c>
      <c r="G3925">
        <v>3</v>
      </c>
      <c r="H3925">
        <v>2</v>
      </c>
      <c r="I3925">
        <v>2</v>
      </c>
      <c r="J3925">
        <v>1</v>
      </c>
    </row>
    <row r="3926" spans="1:10" x14ac:dyDescent="0.25">
      <c r="A3926" t="s">
        <v>7953</v>
      </c>
      <c r="B3926">
        <v>473</v>
      </c>
      <c r="C3926">
        <v>-0.21182337736386431</v>
      </c>
      <c r="D3926">
        <v>-0.23886035157061453</v>
      </c>
      <c r="E3926">
        <v>-0.40671398457672264</v>
      </c>
      <c r="F3926">
        <v>0.34354858965990059</v>
      </c>
      <c r="G3926">
        <v>3</v>
      </c>
      <c r="H3926">
        <v>3</v>
      </c>
      <c r="I3926">
        <v>2</v>
      </c>
      <c r="J3926">
        <v>4</v>
      </c>
    </row>
    <row r="3927" spans="1:10" x14ac:dyDescent="0.25">
      <c r="A3927" t="s">
        <v>7954</v>
      </c>
      <c r="B3927">
        <v>457</v>
      </c>
      <c r="C3927">
        <v>-0.17125950429005318</v>
      </c>
      <c r="D3927">
        <v>1.698694756606896</v>
      </c>
      <c r="E3927">
        <v>-1.009696280173954</v>
      </c>
      <c r="F3927">
        <v>0.90178268410978291</v>
      </c>
      <c r="G3927">
        <v>3</v>
      </c>
      <c r="H3927">
        <v>5</v>
      </c>
      <c r="I3927">
        <v>1</v>
      </c>
      <c r="J3927">
        <v>5</v>
      </c>
    </row>
    <row r="3928" spans="1:10" x14ac:dyDescent="0.25">
      <c r="A3928" t="s">
        <v>7955</v>
      </c>
      <c r="B3928">
        <v>454</v>
      </c>
      <c r="C3928">
        <v>-1.0467266673445232</v>
      </c>
      <c r="D3928">
        <v>-0.64306547671165848</v>
      </c>
      <c r="E3928">
        <v>0.4602943091909143</v>
      </c>
      <c r="F3928">
        <v>-0.33711117578610772</v>
      </c>
      <c r="G3928">
        <v>1</v>
      </c>
      <c r="H3928">
        <v>2</v>
      </c>
      <c r="I3928">
        <v>4</v>
      </c>
      <c r="J3928">
        <v>3</v>
      </c>
    </row>
    <row r="3929" spans="1:10" x14ac:dyDescent="0.25">
      <c r="A3929" t="s">
        <v>7956</v>
      </c>
      <c r="B3929">
        <v>396</v>
      </c>
      <c r="C3929">
        <v>-0.5174811242924009</v>
      </c>
      <c r="D3929">
        <v>-0.68246953053584047</v>
      </c>
      <c r="E3929">
        <v>-9.8502625054107118E-2</v>
      </c>
      <c r="F3929">
        <v>-0.76144907080049495</v>
      </c>
      <c r="G3929">
        <v>2</v>
      </c>
      <c r="H3929">
        <v>2</v>
      </c>
      <c r="I3929">
        <v>3</v>
      </c>
      <c r="J3929">
        <v>2</v>
      </c>
    </row>
    <row r="3930" spans="1:10" x14ac:dyDescent="0.25">
      <c r="A3930" t="s">
        <v>7957</v>
      </c>
      <c r="B3930">
        <v>5004</v>
      </c>
      <c r="C3930">
        <v>2.1102011704440815E-3</v>
      </c>
      <c r="D3930">
        <v>0.30871066778852879</v>
      </c>
      <c r="E3930">
        <v>-1.8262149045208658</v>
      </c>
      <c r="F3930">
        <v>2.3220023104473717</v>
      </c>
      <c r="G3930">
        <v>4</v>
      </c>
      <c r="H3930">
        <v>4</v>
      </c>
      <c r="I3930">
        <v>1</v>
      </c>
      <c r="J3930">
        <v>5</v>
      </c>
    </row>
    <row r="3931" spans="1:10" x14ac:dyDescent="0.25">
      <c r="A3931" t="s">
        <v>7958</v>
      </c>
      <c r="B3931">
        <v>413</v>
      </c>
      <c r="C3931">
        <v>-0.56404732995664997</v>
      </c>
      <c r="D3931">
        <v>-0.24309617154885144</v>
      </c>
      <c r="E3931">
        <v>0.30039896640470642</v>
      </c>
      <c r="F3931">
        <v>-0.21589700824408112</v>
      </c>
      <c r="G3931">
        <v>2</v>
      </c>
      <c r="H3931">
        <v>3</v>
      </c>
      <c r="I3931">
        <v>4</v>
      </c>
      <c r="J3931">
        <v>3</v>
      </c>
    </row>
    <row r="3932" spans="1:10" x14ac:dyDescent="0.25">
      <c r="A3932" t="s">
        <v>7959</v>
      </c>
      <c r="B3932">
        <v>418</v>
      </c>
      <c r="C3932">
        <v>-0.51523696531923069</v>
      </c>
      <c r="D3932">
        <v>-0.482122763512638</v>
      </c>
      <c r="E3932">
        <v>-0.34082126669733825</v>
      </c>
      <c r="F3932">
        <v>-0.26800567644620243</v>
      </c>
      <c r="G3932">
        <v>2</v>
      </c>
      <c r="H3932">
        <v>2</v>
      </c>
      <c r="I3932">
        <v>2</v>
      </c>
      <c r="J3932">
        <v>3</v>
      </c>
    </row>
    <row r="3933" spans="1:10" x14ac:dyDescent="0.25">
      <c r="A3933" t="s">
        <v>7960</v>
      </c>
      <c r="B3933">
        <v>528</v>
      </c>
      <c r="C3933">
        <v>-0.91002842330907197</v>
      </c>
      <c r="D3933">
        <v>-0.42891936172034117</v>
      </c>
      <c r="E3933">
        <v>-7.7121977985917536E-2</v>
      </c>
      <c r="F3933">
        <v>-0.9872903786448719</v>
      </c>
      <c r="G3933">
        <v>1</v>
      </c>
      <c r="H3933">
        <v>2</v>
      </c>
      <c r="I3933">
        <v>3</v>
      </c>
      <c r="J3933">
        <v>1</v>
      </c>
    </row>
    <row r="3934" spans="1:10" x14ac:dyDescent="0.25">
      <c r="A3934" t="s">
        <v>7961</v>
      </c>
      <c r="B3934">
        <v>406</v>
      </c>
      <c r="C3934">
        <v>-0.97057801298286162</v>
      </c>
      <c r="D3934">
        <v>-0.52048915271299401</v>
      </c>
      <c r="E3934">
        <v>3.5618289545580592E-2</v>
      </c>
      <c r="F3934">
        <v>-0.80288539824175853</v>
      </c>
      <c r="G3934">
        <v>1</v>
      </c>
      <c r="H3934">
        <v>2</v>
      </c>
      <c r="I3934">
        <v>3</v>
      </c>
      <c r="J3934">
        <v>2</v>
      </c>
    </row>
    <row r="3935" spans="1:10" x14ac:dyDescent="0.25">
      <c r="A3935" t="s">
        <v>7962</v>
      </c>
      <c r="B3935">
        <v>584</v>
      </c>
      <c r="C3935">
        <v>-1.0974827683196067</v>
      </c>
      <c r="D3935">
        <v>-0.67405697242875573</v>
      </c>
      <c r="E3935">
        <v>-0.64252645604887348</v>
      </c>
      <c r="F3935">
        <v>-0.71734562216825637</v>
      </c>
      <c r="G3935">
        <v>1</v>
      </c>
      <c r="H3935">
        <v>2</v>
      </c>
      <c r="I3935">
        <v>2</v>
      </c>
      <c r="J3935">
        <v>2</v>
      </c>
    </row>
    <row r="3936" spans="1:10" x14ac:dyDescent="0.25">
      <c r="A3936" t="s">
        <v>7963</v>
      </c>
      <c r="B3936">
        <v>606</v>
      </c>
      <c r="C3936">
        <v>-0.66986863618563641</v>
      </c>
      <c r="D3936">
        <v>-0.89093973157616313</v>
      </c>
      <c r="E3936">
        <v>-3.7152202224386525E-3</v>
      </c>
      <c r="F3936">
        <v>-0.78928830805682004</v>
      </c>
      <c r="G3936">
        <v>2</v>
      </c>
      <c r="H3936">
        <v>1</v>
      </c>
      <c r="I3936">
        <v>3</v>
      </c>
      <c r="J3936">
        <v>2</v>
      </c>
    </row>
    <row r="3937" spans="1:10" x14ac:dyDescent="0.25">
      <c r="A3937" t="s">
        <v>7964</v>
      </c>
      <c r="B3937">
        <v>394</v>
      </c>
      <c r="C3937">
        <v>1.2549439131197613</v>
      </c>
      <c r="D3937">
        <v>0.66605869550589902</v>
      </c>
      <c r="E3937">
        <v>-2.9739521841303199E-2</v>
      </c>
      <c r="F3937">
        <v>-0.43805821486196</v>
      </c>
      <c r="G3937">
        <v>5</v>
      </c>
      <c r="H3937">
        <v>4</v>
      </c>
      <c r="I3937">
        <v>3</v>
      </c>
      <c r="J3937">
        <v>3</v>
      </c>
    </row>
    <row r="3938" spans="1:10" x14ac:dyDescent="0.25">
      <c r="A3938" t="s">
        <v>7965</v>
      </c>
      <c r="B3938">
        <v>2633</v>
      </c>
      <c r="C3938">
        <v>0.25027693879909402</v>
      </c>
      <c r="D3938">
        <v>-1.0359566484609184</v>
      </c>
      <c r="E3938">
        <v>-0.41025966138958775</v>
      </c>
      <c r="F3938">
        <v>0.46614328702321478</v>
      </c>
      <c r="G3938">
        <v>4</v>
      </c>
      <c r="H3938">
        <v>1</v>
      </c>
      <c r="I3938">
        <v>2</v>
      </c>
      <c r="J3938">
        <v>4</v>
      </c>
    </row>
    <row r="3939" spans="1:10" x14ac:dyDescent="0.25">
      <c r="A3939" t="s">
        <v>7966</v>
      </c>
      <c r="B3939">
        <v>302</v>
      </c>
      <c r="C3939">
        <v>1.7806782216432575</v>
      </c>
      <c r="D3939">
        <v>8.8178834996345212E-2</v>
      </c>
      <c r="E3939">
        <v>-1.0638640749144284</v>
      </c>
      <c r="F3939">
        <v>2.5038273967136482E-2</v>
      </c>
      <c r="G3939">
        <v>5</v>
      </c>
      <c r="H3939">
        <v>4</v>
      </c>
      <c r="I3939">
        <v>1</v>
      </c>
      <c r="J3939">
        <v>3</v>
      </c>
    </row>
    <row r="3940" spans="1:10" x14ac:dyDescent="0.25">
      <c r="A3940" t="s">
        <v>7967</v>
      </c>
      <c r="B3940">
        <v>357</v>
      </c>
      <c r="C3940">
        <v>-0.16314841000131713</v>
      </c>
      <c r="D3940">
        <v>-1.0611867718590613</v>
      </c>
      <c r="E3940">
        <v>-1.3329702559754841</v>
      </c>
      <c r="F3940">
        <v>1.0982321835522477</v>
      </c>
      <c r="G3940">
        <v>3</v>
      </c>
      <c r="H3940">
        <v>1</v>
      </c>
      <c r="I3940">
        <v>1</v>
      </c>
      <c r="J3940">
        <v>5</v>
      </c>
    </row>
    <row r="3941" spans="1:10" x14ac:dyDescent="0.25">
      <c r="A3941" t="s">
        <v>7968</v>
      </c>
      <c r="B3941">
        <v>808</v>
      </c>
      <c r="C3941">
        <v>1.916148605502038</v>
      </c>
      <c r="D3941">
        <v>-0.59624624555391859</v>
      </c>
      <c r="E3941">
        <v>3.3730906595187635</v>
      </c>
      <c r="F3941">
        <v>-0.42593881120475446</v>
      </c>
      <c r="G3941">
        <v>5</v>
      </c>
      <c r="H3941">
        <v>2</v>
      </c>
      <c r="I3941">
        <v>5</v>
      </c>
      <c r="J3941">
        <v>3</v>
      </c>
    </row>
    <row r="3942" spans="1:10" x14ac:dyDescent="0.25">
      <c r="A3942" t="s">
        <v>7969</v>
      </c>
      <c r="B3942">
        <v>366</v>
      </c>
      <c r="C3942">
        <v>-1.1316285998631967</v>
      </c>
      <c r="D3942">
        <v>-0.20134733745333963</v>
      </c>
      <c r="E3942">
        <v>-4.7030675630033873E-2</v>
      </c>
      <c r="F3942">
        <v>5.3204474313372926E-2</v>
      </c>
      <c r="G3942">
        <v>1</v>
      </c>
      <c r="H3942">
        <v>3</v>
      </c>
      <c r="I3942">
        <v>3</v>
      </c>
      <c r="J3942">
        <v>4</v>
      </c>
    </row>
    <row r="3943" spans="1:10" x14ac:dyDescent="0.25">
      <c r="A3943" t="s">
        <v>7970</v>
      </c>
      <c r="B3943">
        <v>516</v>
      </c>
      <c r="C3943">
        <v>-1.6421960685022066</v>
      </c>
      <c r="D3943">
        <v>-0.69896509013976493</v>
      </c>
      <c r="E3943">
        <v>-1.6024787064490724</v>
      </c>
      <c r="F3943">
        <v>0.17351669811226067</v>
      </c>
      <c r="G3943">
        <v>1</v>
      </c>
      <c r="H3943">
        <v>2</v>
      </c>
      <c r="I3943">
        <v>1</v>
      </c>
      <c r="J3943">
        <v>4</v>
      </c>
    </row>
    <row r="3944" spans="1:10" x14ac:dyDescent="0.25">
      <c r="A3944" t="s">
        <v>7971</v>
      </c>
      <c r="B3944">
        <v>764</v>
      </c>
      <c r="C3944">
        <v>-1.0570567079301396</v>
      </c>
      <c r="D3944">
        <v>-0.84538488361073438</v>
      </c>
      <c r="E3944">
        <v>-1.5163394613939092</v>
      </c>
      <c r="F3944">
        <v>-6.532264464898406E-2</v>
      </c>
      <c r="G3944">
        <v>1</v>
      </c>
      <c r="H3944">
        <v>1</v>
      </c>
      <c r="I3944">
        <v>1</v>
      </c>
      <c r="J3944">
        <v>3</v>
      </c>
    </row>
    <row r="3945" spans="1:10" x14ac:dyDescent="0.25">
      <c r="A3945" t="s">
        <v>7972</v>
      </c>
      <c r="B3945">
        <v>540</v>
      </c>
      <c r="C3945">
        <v>-1.1553863177772219</v>
      </c>
      <c r="D3945">
        <v>-0.82414366433793484</v>
      </c>
      <c r="E3945">
        <v>-1.035737435782671</v>
      </c>
      <c r="F3945">
        <v>-7.6287245372683082E-2</v>
      </c>
      <c r="G3945">
        <v>1</v>
      </c>
      <c r="H3945">
        <v>1</v>
      </c>
      <c r="I3945">
        <v>1</v>
      </c>
      <c r="J3945">
        <v>3</v>
      </c>
    </row>
    <row r="3946" spans="1:10" x14ac:dyDescent="0.25">
      <c r="A3946" t="s">
        <v>7973</v>
      </c>
      <c r="B3946">
        <v>632</v>
      </c>
      <c r="C3946">
        <v>-1.089514501599028</v>
      </c>
      <c r="D3946">
        <v>-0.85226143366819462</v>
      </c>
      <c r="E3946">
        <v>-1.0324820044933896</v>
      </c>
      <c r="F3946">
        <v>-4.9030255859127028E-2</v>
      </c>
      <c r="G3946">
        <v>1</v>
      </c>
      <c r="H3946">
        <v>1</v>
      </c>
      <c r="I3946">
        <v>1</v>
      </c>
      <c r="J3946">
        <v>3</v>
      </c>
    </row>
    <row r="3947" spans="1:10" x14ac:dyDescent="0.25">
      <c r="A3947" t="s">
        <v>7974</v>
      </c>
      <c r="B3947">
        <v>292</v>
      </c>
      <c r="C3947">
        <v>-0.46011609936560227</v>
      </c>
      <c r="D3947">
        <v>-0.47657134469097534</v>
      </c>
      <c r="E3947">
        <v>-0.11892429050312947</v>
      </c>
      <c r="F3947">
        <v>-0.58933433232615817</v>
      </c>
      <c r="G3947">
        <v>2</v>
      </c>
      <c r="H3947">
        <v>2</v>
      </c>
      <c r="I3947">
        <v>3</v>
      </c>
      <c r="J3947">
        <v>2</v>
      </c>
    </row>
    <row r="3948" spans="1:10" x14ac:dyDescent="0.25">
      <c r="A3948" t="s">
        <v>7975</v>
      </c>
      <c r="B3948">
        <v>390</v>
      </c>
      <c r="C3948">
        <v>-0.18386196085927775</v>
      </c>
      <c r="D3948">
        <v>5.6552402063980989E-2</v>
      </c>
      <c r="E3948">
        <v>-0.29861662695056368</v>
      </c>
      <c r="F3948">
        <v>-0.51889180870115581</v>
      </c>
      <c r="G3948">
        <v>3</v>
      </c>
      <c r="H3948">
        <v>4</v>
      </c>
      <c r="I3948">
        <v>3</v>
      </c>
      <c r="J3948">
        <v>2</v>
      </c>
    </row>
    <row r="3949" spans="1:10" x14ac:dyDescent="0.25">
      <c r="A3949" t="s">
        <v>7976</v>
      </c>
      <c r="B3949">
        <v>531</v>
      </c>
      <c r="C3949">
        <v>8.9214969165458444E-2</v>
      </c>
      <c r="D3949">
        <v>-9.556369536370321E-2</v>
      </c>
      <c r="E3949">
        <v>-0.17185502495364025</v>
      </c>
      <c r="F3949">
        <v>-0.88403447134603963</v>
      </c>
      <c r="G3949">
        <v>4</v>
      </c>
      <c r="H3949">
        <v>3</v>
      </c>
      <c r="I3949">
        <v>3</v>
      </c>
      <c r="J3949">
        <v>1</v>
      </c>
    </row>
    <row r="3950" spans="1:10" x14ac:dyDescent="0.25">
      <c r="A3950" t="s">
        <v>7977</v>
      </c>
      <c r="B3950">
        <v>291</v>
      </c>
      <c r="C3950">
        <v>-0.15191142244888745</v>
      </c>
      <c r="D3950">
        <v>-0.67320264399916119</v>
      </c>
      <c r="E3950">
        <v>7.1471911193998011E-2</v>
      </c>
      <c r="F3950">
        <v>-1.3251714626345037</v>
      </c>
      <c r="G3950">
        <v>3</v>
      </c>
      <c r="H3950">
        <v>2</v>
      </c>
      <c r="I3950">
        <v>4</v>
      </c>
      <c r="J3950">
        <v>1</v>
      </c>
    </row>
    <row r="3951" spans="1:10" x14ac:dyDescent="0.25">
      <c r="A3951" t="s">
        <v>7978</v>
      </c>
      <c r="B3951">
        <v>335</v>
      </c>
      <c r="C3951">
        <v>-0.79632770821623666</v>
      </c>
      <c r="D3951">
        <v>-1.0911343480470106</v>
      </c>
      <c r="E3951">
        <v>-0.66850304246724668</v>
      </c>
      <c r="F3951">
        <v>1.3350209685756131</v>
      </c>
      <c r="G3951">
        <v>2</v>
      </c>
      <c r="H3951">
        <v>1</v>
      </c>
      <c r="I3951">
        <v>2</v>
      </c>
      <c r="J3951">
        <v>5</v>
      </c>
    </row>
    <row r="3952" spans="1:10" x14ac:dyDescent="0.25">
      <c r="A3952" t="s">
        <v>7979</v>
      </c>
      <c r="B3952">
        <v>679</v>
      </c>
      <c r="C3952">
        <v>-0.92380109475114447</v>
      </c>
      <c r="D3952">
        <v>-0.78546342408621883</v>
      </c>
      <c r="E3952">
        <v>-0.82294025660209824</v>
      </c>
      <c r="F3952">
        <v>1.1893055229658251</v>
      </c>
      <c r="G3952">
        <v>1</v>
      </c>
      <c r="H3952">
        <v>2</v>
      </c>
      <c r="I3952">
        <v>1</v>
      </c>
      <c r="J3952">
        <v>5</v>
      </c>
    </row>
    <row r="3953" spans="1:10" x14ac:dyDescent="0.25">
      <c r="A3953" t="s">
        <v>7980</v>
      </c>
      <c r="B3953">
        <v>597</v>
      </c>
      <c r="C3953">
        <v>-0.89518061590146614</v>
      </c>
      <c r="D3953">
        <v>-0.16899615296675091</v>
      </c>
      <c r="E3953">
        <v>-0.69022910371940782</v>
      </c>
      <c r="F3953">
        <v>0.34223545794900867</v>
      </c>
      <c r="G3953">
        <v>1</v>
      </c>
      <c r="H3953">
        <v>3</v>
      </c>
      <c r="I3953">
        <v>2</v>
      </c>
      <c r="J3953">
        <v>4</v>
      </c>
    </row>
    <row r="3954" spans="1:10" x14ac:dyDescent="0.25">
      <c r="A3954" t="s">
        <v>7981</v>
      </c>
      <c r="B3954">
        <v>614</v>
      </c>
      <c r="C3954">
        <v>-0.86280017822035648</v>
      </c>
      <c r="D3954">
        <v>0.49366215106655253</v>
      </c>
      <c r="E3954">
        <v>-0.6394609865478782</v>
      </c>
      <c r="F3954">
        <v>1.0692280788672861</v>
      </c>
      <c r="G3954">
        <v>1</v>
      </c>
      <c r="H3954">
        <v>4</v>
      </c>
      <c r="I3954">
        <v>2</v>
      </c>
      <c r="J3954">
        <v>5</v>
      </c>
    </row>
    <row r="3955" spans="1:10" x14ac:dyDescent="0.25">
      <c r="A3955" t="s">
        <v>7982</v>
      </c>
      <c r="B3955">
        <v>1181</v>
      </c>
      <c r="C3955">
        <v>-0.93706731354839634</v>
      </c>
      <c r="D3955">
        <v>0.22951132359842863</v>
      </c>
      <c r="E3955">
        <v>-0.13661323459341176</v>
      </c>
      <c r="F3955">
        <v>1.6018803053892368</v>
      </c>
      <c r="G3955">
        <v>1</v>
      </c>
      <c r="H3955">
        <v>4</v>
      </c>
      <c r="I3955">
        <v>3</v>
      </c>
      <c r="J3955">
        <v>5</v>
      </c>
    </row>
    <row r="3956" spans="1:10" x14ac:dyDescent="0.25">
      <c r="A3956" t="s">
        <v>7983</v>
      </c>
      <c r="B3956">
        <v>809</v>
      </c>
      <c r="C3956">
        <v>-0.98808884662008734</v>
      </c>
      <c r="D3956">
        <v>-1.1373937331683774</v>
      </c>
      <c r="E3956">
        <v>-0.57539121893624812</v>
      </c>
      <c r="F3956">
        <v>0.44909465766310031</v>
      </c>
      <c r="G3956">
        <v>1</v>
      </c>
      <c r="H3956">
        <v>1</v>
      </c>
      <c r="I3956">
        <v>2</v>
      </c>
      <c r="J3956">
        <v>4</v>
      </c>
    </row>
    <row r="3957" spans="1:10" x14ac:dyDescent="0.25">
      <c r="A3957" t="s">
        <v>7984</v>
      </c>
      <c r="B3957">
        <v>412</v>
      </c>
      <c r="C3957">
        <v>-1.1510157925016582</v>
      </c>
      <c r="D3957">
        <v>-0.41056837825646464</v>
      </c>
      <c r="E3957">
        <v>0.11248264994220694</v>
      </c>
      <c r="F3957">
        <v>0.32394398824850379</v>
      </c>
      <c r="G3957">
        <v>1</v>
      </c>
      <c r="H3957">
        <v>3</v>
      </c>
      <c r="I3957">
        <v>4</v>
      </c>
      <c r="J3957">
        <v>4</v>
      </c>
    </row>
    <row r="3958" spans="1:10" x14ac:dyDescent="0.25">
      <c r="A3958" t="s">
        <v>7985</v>
      </c>
      <c r="B3958">
        <v>518</v>
      </c>
      <c r="C3958">
        <v>-1.0379929199670173</v>
      </c>
      <c r="D3958">
        <v>-0.47561248824442165</v>
      </c>
      <c r="E3958">
        <v>-0.40477072190961538</v>
      </c>
      <c r="F3958">
        <v>0.10829924926230849</v>
      </c>
      <c r="G3958">
        <v>1</v>
      </c>
      <c r="H3958">
        <v>2</v>
      </c>
      <c r="I3958">
        <v>2</v>
      </c>
      <c r="J3958">
        <v>4</v>
      </c>
    </row>
    <row r="3959" spans="1:10" x14ac:dyDescent="0.25">
      <c r="A3959" t="s">
        <v>7986</v>
      </c>
      <c r="B3959">
        <v>921</v>
      </c>
      <c r="C3959">
        <v>-0.83633148794406242</v>
      </c>
      <c r="D3959">
        <v>0.25663464078584358</v>
      </c>
      <c r="E3959">
        <v>-0.95871614105880609</v>
      </c>
      <c r="F3959">
        <v>0.96771101195855547</v>
      </c>
      <c r="G3959">
        <v>1</v>
      </c>
      <c r="H3959">
        <v>4</v>
      </c>
      <c r="I3959">
        <v>1</v>
      </c>
      <c r="J3959">
        <v>5</v>
      </c>
    </row>
    <row r="3960" spans="1:10" x14ac:dyDescent="0.25">
      <c r="A3960" t="s">
        <v>7987</v>
      </c>
      <c r="B3960">
        <v>897</v>
      </c>
      <c r="C3960">
        <v>1.0545152909718218</v>
      </c>
      <c r="D3960">
        <v>0.26985907947021648</v>
      </c>
      <c r="E3960">
        <v>1.2247727448373724</v>
      </c>
      <c r="F3960">
        <v>0.59886045125021825</v>
      </c>
      <c r="G3960">
        <v>5</v>
      </c>
      <c r="H3960">
        <v>4</v>
      </c>
      <c r="I3960">
        <v>5</v>
      </c>
      <c r="J3960">
        <v>4</v>
      </c>
    </row>
    <row r="3961" spans="1:10" x14ac:dyDescent="0.25">
      <c r="A3961" t="s">
        <v>7988</v>
      </c>
      <c r="B3961">
        <v>629</v>
      </c>
      <c r="C3961">
        <v>0.57458954549902386</v>
      </c>
      <c r="D3961">
        <v>-0.57961098955036938</v>
      </c>
      <c r="E3961">
        <v>-1.1461308611750558</v>
      </c>
      <c r="F3961">
        <v>1.9565651856662385</v>
      </c>
      <c r="G3961">
        <v>4</v>
      </c>
      <c r="H3961">
        <v>2</v>
      </c>
      <c r="I3961">
        <v>1</v>
      </c>
      <c r="J3961">
        <v>5</v>
      </c>
    </row>
    <row r="3962" spans="1:10" x14ac:dyDescent="0.25">
      <c r="A3962" t="s">
        <v>7989</v>
      </c>
      <c r="B3962">
        <v>1533</v>
      </c>
      <c r="C3962">
        <v>1.5124948153705451</v>
      </c>
      <c r="D3962">
        <v>1.5029778527559792</v>
      </c>
      <c r="E3962">
        <v>-0.51405726166034016</v>
      </c>
      <c r="F3962">
        <v>1.8978347355425795</v>
      </c>
      <c r="G3962">
        <v>5</v>
      </c>
      <c r="H3962">
        <v>5</v>
      </c>
      <c r="I3962">
        <v>2</v>
      </c>
      <c r="J3962">
        <v>5</v>
      </c>
    </row>
    <row r="3963" spans="1:10" x14ac:dyDescent="0.25">
      <c r="A3963" t="s">
        <v>7990</v>
      </c>
      <c r="B3963">
        <v>649</v>
      </c>
      <c r="C3963">
        <v>1.3781916744963993</v>
      </c>
      <c r="D3963">
        <v>0.47923123835648634</v>
      </c>
      <c r="E3963">
        <v>4.0867597638201136</v>
      </c>
      <c r="F3963">
        <v>-0.35561141760626114</v>
      </c>
      <c r="G3963">
        <v>5</v>
      </c>
      <c r="H3963">
        <v>4</v>
      </c>
      <c r="I3963">
        <v>5</v>
      </c>
      <c r="J3963">
        <v>3</v>
      </c>
    </row>
    <row r="3964" spans="1:10" x14ac:dyDescent="0.25">
      <c r="A3964" t="s">
        <v>7991</v>
      </c>
      <c r="B3964">
        <v>434</v>
      </c>
      <c r="C3964">
        <v>-0.87791109145532675</v>
      </c>
      <c r="D3964">
        <v>-4.0739622812158149E-2</v>
      </c>
      <c r="E3964">
        <v>-0.95913384769234444</v>
      </c>
      <c r="F3964">
        <v>0.73647006985560859</v>
      </c>
      <c r="G3964">
        <v>1</v>
      </c>
      <c r="H3964">
        <v>3</v>
      </c>
      <c r="I3964">
        <v>1</v>
      </c>
      <c r="J3964">
        <v>4</v>
      </c>
    </row>
    <row r="3965" spans="1:10" x14ac:dyDescent="0.25">
      <c r="A3965" t="s">
        <v>7992</v>
      </c>
      <c r="B3965">
        <v>656</v>
      </c>
      <c r="C3965">
        <v>0.64342923912063599</v>
      </c>
      <c r="D3965">
        <v>0.8196342069515179</v>
      </c>
      <c r="E3965">
        <v>-0.6468362725256428</v>
      </c>
      <c r="F3965">
        <v>0.39351448335715017</v>
      </c>
      <c r="G3965">
        <v>4</v>
      </c>
      <c r="H3965">
        <v>5</v>
      </c>
      <c r="I3965">
        <v>2</v>
      </c>
      <c r="J3965">
        <v>4</v>
      </c>
    </row>
    <row r="3966" spans="1:10" x14ac:dyDescent="0.25">
      <c r="A3966" t="s">
        <v>7993</v>
      </c>
      <c r="B3966">
        <v>624</v>
      </c>
      <c r="C3966">
        <v>-0.97743754484050926</v>
      </c>
      <c r="D3966">
        <v>-0.80291508349961649</v>
      </c>
      <c r="E3966">
        <v>-0.83613121609953001</v>
      </c>
      <c r="F3966">
        <v>0.56565784397944885</v>
      </c>
      <c r="G3966">
        <v>1</v>
      </c>
      <c r="H3966">
        <v>1</v>
      </c>
      <c r="I3966">
        <v>1</v>
      </c>
      <c r="J3966">
        <v>4</v>
      </c>
    </row>
    <row r="3967" spans="1:10" x14ac:dyDescent="0.25">
      <c r="A3967" t="s">
        <v>7994</v>
      </c>
      <c r="B3967">
        <v>655</v>
      </c>
      <c r="C3967">
        <v>-0.73961568525214394</v>
      </c>
      <c r="D3967">
        <v>-0.58008223711156814</v>
      </c>
      <c r="E3967">
        <v>-0.68288675536146537</v>
      </c>
      <c r="F3967">
        <v>0.94270563222210191</v>
      </c>
      <c r="G3967">
        <v>2</v>
      </c>
      <c r="H3967">
        <v>2</v>
      </c>
      <c r="I3967">
        <v>2</v>
      </c>
      <c r="J3967">
        <v>5</v>
      </c>
    </row>
    <row r="3968" spans="1:10" x14ac:dyDescent="0.25">
      <c r="A3968" t="s">
        <v>7995</v>
      </c>
      <c r="B3968">
        <v>174</v>
      </c>
      <c r="C3968">
        <v>-0.81935801159258359</v>
      </c>
      <c r="D3968">
        <v>-1.1102751051907895</v>
      </c>
      <c r="E3968">
        <v>-0.97988415169254528</v>
      </c>
      <c r="F3968">
        <v>0.21947310140998716</v>
      </c>
      <c r="G3968">
        <v>1</v>
      </c>
      <c r="H3968">
        <v>1</v>
      </c>
      <c r="I3968">
        <v>1</v>
      </c>
      <c r="J3968">
        <v>4</v>
      </c>
    </row>
    <row r="3969" spans="1:10" x14ac:dyDescent="0.25">
      <c r="A3969" t="s">
        <v>7996</v>
      </c>
      <c r="B3969">
        <v>1417</v>
      </c>
      <c r="C3969">
        <v>-0.67675228759357442</v>
      </c>
      <c r="D3969">
        <v>-0.58573967062131782</v>
      </c>
      <c r="E3969">
        <v>-0.91983060816348416</v>
      </c>
      <c r="F3969">
        <v>0.82391952535105506</v>
      </c>
      <c r="G3969">
        <v>2</v>
      </c>
      <c r="H3969">
        <v>2</v>
      </c>
      <c r="I3969">
        <v>1</v>
      </c>
      <c r="J3969">
        <v>4</v>
      </c>
    </row>
    <row r="3970" spans="1:10" x14ac:dyDescent="0.25">
      <c r="A3970" t="s">
        <v>7997</v>
      </c>
      <c r="B3970">
        <v>985</v>
      </c>
      <c r="C3970">
        <v>-1.1876889663153534</v>
      </c>
      <c r="D3970">
        <v>-0.75715795242957262</v>
      </c>
      <c r="E3970">
        <v>-0.94353655901891786</v>
      </c>
      <c r="F3970">
        <v>0.50047388639994128</v>
      </c>
      <c r="G3970">
        <v>1</v>
      </c>
      <c r="H3970">
        <v>2</v>
      </c>
      <c r="I3970">
        <v>1</v>
      </c>
      <c r="J3970">
        <v>4</v>
      </c>
    </row>
    <row r="3971" spans="1:10" x14ac:dyDescent="0.25">
      <c r="A3971" t="s">
        <v>7998</v>
      </c>
      <c r="B3971">
        <v>672</v>
      </c>
      <c r="C3971">
        <v>-1.013785467766632</v>
      </c>
      <c r="D3971">
        <v>-0.25513438668842509</v>
      </c>
      <c r="E3971">
        <v>-0.11835407578546614</v>
      </c>
      <c r="F3971">
        <v>0.28158755484593179</v>
      </c>
      <c r="G3971">
        <v>1</v>
      </c>
      <c r="H3971">
        <v>3</v>
      </c>
      <c r="I3971">
        <v>3</v>
      </c>
      <c r="J3971">
        <v>4</v>
      </c>
    </row>
    <row r="3972" spans="1:10" x14ac:dyDescent="0.25">
      <c r="A3972" t="s">
        <v>7999</v>
      </c>
      <c r="B3972">
        <v>1032</v>
      </c>
      <c r="C3972">
        <v>0.42140610244405674</v>
      </c>
      <c r="D3972">
        <v>-8.7650971817720413E-2</v>
      </c>
      <c r="E3972">
        <v>0.46816441498649147</v>
      </c>
      <c r="F3972">
        <v>1.5449873418705025</v>
      </c>
      <c r="G3972">
        <v>4</v>
      </c>
      <c r="H3972">
        <v>3</v>
      </c>
      <c r="I3972">
        <v>4</v>
      </c>
      <c r="J3972">
        <v>5</v>
      </c>
    </row>
    <row r="3973" spans="1:10" x14ac:dyDescent="0.25">
      <c r="A3973" t="s">
        <v>8000</v>
      </c>
      <c r="B3973">
        <v>971</v>
      </c>
      <c r="C3973">
        <v>-1.4081198286867194</v>
      </c>
      <c r="D3973">
        <v>-0.61216939435788142</v>
      </c>
      <c r="E3973">
        <v>-1.0369607703807011</v>
      </c>
      <c r="F3973">
        <v>1.9207958546124444</v>
      </c>
      <c r="G3973">
        <v>1</v>
      </c>
      <c r="H3973">
        <v>2</v>
      </c>
      <c r="I3973">
        <v>1</v>
      </c>
      <c r="J3973">
        <v>5</v>
      </c>
    </row>
    <row r="3974" spans="1:10" x14ac:dyDescent="0.25">
      <c r="A3974" t="s">
        <v>8001</v>
      </c>
      <c r="B3974">
        <v>1308</v>
      </c>
      <c r="C3974">
        <v>-1.5828678383215591</v>
      </c>
      <c r="D3974">
        <v>3.6905569144418976E-2</v>
      </c>
      <c r="E3974">
        <v>-0.94567280512360807</v>
      </c>
      <c r="F3974">
        <v>1.97602104338509</v>
      </c>
      <c r="G3974">
        <v>1</v>
      </c>
      <c r="H3974">
        <v>4</v>
      </c>
      <c r="I3974">
        <v>1</v>
      </c>
      <c r="J3974">
        <v>5</v>
      </c>
    </row>
    <row r="3975" spans="1:10" x14ac:dyDescent="0.25">
      <c r="A3975" t="s">
        <v>8002</v>
      </c>
      <c r="B3975">
        <v>1137</v>
      </c>
      <c r="C3975">
        <v>-1.5390509439985189</v>
      </c>
      <c r="D3975">
        <v>6.1789986980542957E-2</v>
      </c>
      <c r="E3975">
        <v>-0.75076855461792991</v>
      </c>
      <c r="F3975">
        <v>1.6064577416100387</v>
      </c>
      <c r="G3975">
        <v>1</v>
      </c>
      <c r="H3975">
        <v>4</v>
      </c>
      <c r="I3975">
        <v>1</v>
      </c>
      <c r="J3975">
        <v>5</v>
      </c>
    </row>
    <row r="3976" spans="1:10" x14ac:dyDescent="0.25">
      <c r="A3976" t="s">
        <v>8003</v>
      </c>
      <c r="B3976">
        <v>1018</v>
      </c>
      <c r="C3976">
        <v>1.7254567429206</v>
      </c>
      <c r="D3976">
        <v>-0.21822484577196022</v>
      </c>
      <c r="E3976">
        <v>2.8529306047960961</v>
      </c>
      <c r="F3976">
        <v>-3.7983008470599405E-2</v>
      </c>
      <c r="G3976">
        <v>5</v>
      </c>
      <c r="H3976">
        <v>3</v>
      </c>
      <c r="I3976">
        <v>5</v>
      </c>
      <c r="J3976">
        <v>3</v>
      </c>
    </row>
    <row r="3977" spans="1:10" x14ac:dyDescent="0.25">
      <c r="A3977" t="s">
        <v>8004</v>
      </c>
      <c r="B3977">
        <v>0</v>
      </c>
      <c r="C3977">
        <v>0.85112771476624394</v>
      </c>
      <c r="D3977">
        <v>-0.1507807579369522</v>
      </c>
      <c r="E3977">
        <v>1.1940651756551999</v>
      </c>
      <c r="F3977">
        <v>0.23177851745762287</v>
      </c>
      <c r="G3977">
        <v>5</v>
      </c>
      <c r="H3977">
        <v>3</v>
      </c>
      <c r="I3977">
        <v>5</v>
      </c>
      <c r="J3977">
        <v>4</v>
      </c>
    </row>
    <row r="3978" spans="1:10" x14ac:dyDescent="0.25">
      <c r="A3978" t="s">
        <v>8005</v>
      </c>
      <c r="B3978">
        <v>728</v>
      </c>
      <c r="C3978">
        <v>1.550024466764683</v>
      </c>
      <c r="D3978">
        <v>-1.2017464497262265</v>
      </c>
      <c r="E3978">
        <v>7.1723976520783621</v>
      </c>
      <c r="F3978">
        <v>-0.56086481715137126</v>
      </c>
      <c r="G3978">
        <v>5</v>
      </c>
      <c r="H3978">
        <v>1</v>
      </c>
      <c r="I3978">
        <v>5</v>
      </c>
      <c r="J3978">
        <v>2</v>
      </c>
    </row>
    <row r="3979" spans="1:10" x14ac:dyDescent="0.25">
      <c r="A3979" t="s">
        <v>8006</v>
      </c>
      <c r="B3979">
        <v>2119</v>
      </c>
      <c r="C3979">
        <v>-1.4495774483373167</v>
      </c>
      <c r="D3979">
        <v>-0.18577829404829599</v>
      </c>
      <c r="E3979">
        <v>-1.2000371603016351</v>
      </c>
      <c r="F3979">
        <v>1.6862834833328928</v>
      </c>
      <c r="G3979">
        <v>1</v>
      </c>
      <c r="H3979">
        <v>3</v>
      </c>
      <c r="I3979">
        <v>1</v>
      </c>
      <c r="J3979">
        <v>5</v>
      </c>
    </row>
    <row r="3980" spans="1:10" x14ac:dyDescent="0.25">
      <c r="A3980" t="s">
        <v>8007</v>
      </c>
      <c r="B3980">
        <v>1155</v>
      </c>
      <c r="C3980">
        <v>-1.448171105898391</v>
      </c>
      <c r="D3980">
        <v>-0.26619272734783284</v>
      </c>
      <c r="E3980">
        <v>-1.3109370272138663</v>
      </c>
      <c r="F3980">
        <v>1.5649483155323161</v>
      </c>
      <c r="G3980">
        <v>1</v>
      </c>
      <c r="H3980">
        <v>3</v>
      </c>
      <c r="I3980">
        <v>1</v>
      </c>
      <c r="J3980">
        <v>5</v>
      </c>
    </row>
    <row r="3981" spans="1:10" x14ac:dyDescent="0.25">
      <c r="A3981" t="s">
        <v>8008</v>
      </c>
      <c r="B3981">
        <v>3488</v>
      </c>
      <c r="C3981">
        <v>-1.6141019409421942</v>
      </c>
      <c r="D3981">
        <v>-0.25642632163420048</v>
      </c>
      <c r="E3981">
        <v>-1.0931649805733137</v>
      </c>
      <c r="F3981">
        <v>1.8826250958203432</v>
      </c>
      <c r="G3981">
        <v>1</v>
      </c>
      <c r="H3981">
        <v>3</v>
      </c>
      <c r="I3981">
        <v>1</v>
      </c>
      <c r="J3981">
        <v>5</v>
      </c>
    </row>
    <row r="3982" spans="1:10" x14ac:dyDescent="0.25">
      <c r="A3982" t="s">
        <v>8009</v>
      </c>
      <c r="B3982">
        <v>2155</v>
      </c>
      <c r="C3982">
        <v>-1.4265047900460885</v>
      </c>
      <c r="D3982">
        <v>-0.2655142208187834</v>
      </c>
      <c r="E3982">
        <v>-1.5936287410236161</v>
      </c>
      <c r="F3982">
        <v>1.4868670232800363</v>
      </c>
      <c r="G3982">
        <v>1</v>
      </c>
      <c r="H3982">
        <v>3</v>
      </c>
      <c r="I3982">
        <v>1</v>
      </c>
      <c r="J3982">
        <v>5</v>
      </c>
    </row>
    <row r="3983" spans="1:10" x14ac:dyDescent="0.25">
      <c r="A3983" t="s">
        <v>8010</v>
      </c>
      <c r="B3983">
        <v>999</v>
      </c>
      <c r="C3983">
        <v>-1.25874166002287</v>
      </c>
      <c r="D3983">
        <v>-0.96944775567330443</v>
      </c>
      <c r="E3983">
        <v>-0.54228831749086626</v>
      </c>
      <c r="F3983">
        <v>5.0781768863785881E-2</v>
      </c>
      <c r="G3983">
        <v>1</v>
      </c>
      <c r="H3983">
        <v>1</v>
      </c>
      <c r="I3983">
        <v>2</v>
      </c>
      <c r="J3983">
        <v>4</v>
      </c>
    </row>
    <row r="3984" spans="1:10" x14ac:dyDescent="0.25">
      <c r="A3984" t="s">
        <v>8011</v>
      </c>
      <c r="B3984">
        <v>1435</v>
      </c>
      <c r="C3984">
        <v>-1.4956058538190404</v>
      </c>
      <c r="D3984">
        <v>-0.85455335203802218</v>
      </c>
      <c r="E3984">
        <v>-1.2876419361069047</v>
      </c>
      <c r="F3984">
        <v>0.49522585861417645</v>
      </c>
      <c r="G3984">
        <v>1</v>
      </c>
      <c r="H3984">
        <v>1</v>
      </c>
      <c r="I3984">
        <v>1</v>
      </c>
      <c r="J3984">
        <v>4</v>
      </c>
    </row>
    <row r="3985" spans="1:10" x14ac:dyDescent="0.25">
      <c r="A3985" t="s">
        <v>8012</v>
      </c>
      <c r="B3985">
        <v>1652</v>
      </c>
      <c r="C3985">
        <v>-1.2720974630406157</v>
      </c>
      <c r="D3985">
        <v>-0.87962506678334573</v>
      </c>
      <c r="E3985">
        <v>-0.74505268664382918</v>
      </c>
      <c r="F3985">
        <v>0.25146206165338203</v>
      </c>
      <c r="G3985">
        <v>1</v>
      </c>
      <c r="H3985">
        <v>1</v>
      </c>
      <c r="I3985">
        <v>1</v>
      </c>
      <c r="J3985">
        <v>4</v>
      </c>
    </row>
    <row r="3986" spans="1:10" x14ac:dyDescent="0.25">
      <c r="A3986" t="s">
        <v>8013</v>
      </c>
      <c r="B3986">
        <v>1447</v>
      </c>
      <c r="C3986">
        <v>-0.66313200394709693</v>
      </c>
      <c r="D3986">
        <v>-1.1423009022850179</v>
      </c>
      <c r="E3986">
        <v>-1.3113192533914537</v>
      </c>
      <c r="F3986">
        <v>1.3325412814005599</v>
      </c>
      <c r="G3986">
        <v>2</v>
      </c>
      <c r="H3986">
        <v>1</v>
      </c>
      <c r="I3986">
        <v>1</v>
      </c>
      <c r="J3986">
        <v>5</v>
      </c>
    </row>
    <row r="3987" spans="1:10" x14ac:dyDescent="0.25">
      <c r="A3987" t="s">
        <v>8014</v>
      </c>
      <c r="B3987">
        <v>484</v>
      </c>
      <c r="C3987">
        <v>-0.70987131812664162</v>
      </c>
      <c r="D3987">
        <v>-0.58866680221069068</v>
      </c>
      <c r="E3987">
        <v>-1.3464519884003883</v>
      </c>
      <c r="F3987">
        <v>0.92024892218596832</v>
      </c>
      <c r="G3987">
        <v>2</v>
      </c>
      <c r="H3987">
        <v>2</v>
      </c>
      <c r="I3987">
        <v>1</v>
      </c>
      <c r="J3987">
        <v>5</v>
      </c>
    </row>
    <row r="3988" spans="1:10" x14ac:dyDescent="0.25">
      <c r="A3988" t="s">
        <v>8015</v>
      </c>
      <c r="B3988">
        <v>306</v>
      </c>
      <c r="C3988">
        <v>-1.0989813970479725</v>
      </c>
      <c r="D3988">
        <v>-0.50197087184215305</v>
      </c>
      <c r="E3988">
        <v>0.43905808650604916</v>
      </c>
      <c r="F3988">
        <v>-0.36705694108181797</v>
      </c>
      <c r="G3988">
        <v>1</v>
      </c>
      <c r="H3988">
        <v>2</v>
      </c>
      <c r="I3988">
        <v>4</v>
      </c>
      <c r="J3988">
        <v>3</v>
      </c>
    </row>
    <row r="3989" spans="1:10" x14ac:dyDescent="0.25">
      <c r="A3989" t="s">
        <v>8016</v>
      </c>
      <c r="B3989">
        <v>846</v>
      </c>
      <c r="C3989">
        <v>-1.3948688369184918</v>
      </c>
      <c r="D3989">
        <v>-0.8471063759048354</v>
      </c>
      <c r="E3989">
        <v>-1.1955675747344916</v>
      </c>
      <c r="F3989">
        <v>1.0165193085814345E-2</v>
      </c>
      <c r="G3989">
        <v>1</v>
      </c>
      <c r="H3989">
        <v>1</v>
      </c>
      <c r="I3989">
        <v>1</v>
      </c>
      <c r="J3989">
        <v>3</v>
      </c>
    </row>
    <row r="3990" spans="1:10" x14ac:dyDescent="0.25">
      <c r="A3990" t="s">
        <v>8017</v>
      </c>
      <c r="B3990">
        <v>612</v>
      </c>
      <c r="C3990">
        <v>-1.7817567405051893</v>
      </c>
      <c r="D3990">
        <v>-0.80911666341167332</v>
      </c>
      <c r="E3990">
        <v>-1.8254476899915049</v>
      </c>
      <c r="F3990">
        <v>6.8803967376200093E-2</v>
      </c>
      <c r="G3990">
        <v>1</v>
      </c>
      <c r="H3990">
        <v>1</v>
      </c>
      <c r="I3990">
        <v>1</v>
      </c>
      <c r="J3990">
        <v>4</v>
      </c>
    </row>
    <row r="3991" spans="1:10" x14ac:dyDescent="0.25">
      <c r="A3991" t="s">
        <v>8018</v>
      </c>
      <c r="B3991">
        <v>765</v>
      </c>
      <c r="C3991">
        <v>-1.0267170765312885</v>
      </c>
      <c r="D3991">
        <v>-0.79393348008762654</v>
      </c>
      <c r="E3991">
        <v>-1.4600169262345646</v>
      </c>
      <c r="F3991">
        <v>0.10322231793155046</v>
      </c>
      <c r="G3991">
        <v>1</v>
      </c>
      <c r="H3991">
        <v>2</v>
      </c>
      <c r="I3991">
        <v>1</v>
      </c>
      <c r="J3991">
        <v>4</v>
      </c>
    </row>
    <row r="3992" spans="1:10" x14ac:dyDescent="0.25">
      <c r="A3992" t="s">
        <v>8019</v>
      </c>
      <c r="B3992">
        <v>260</v>
      </c>
      <c r="C3992">
        <v>-1.1066968801249</v>
      </c>
      <c r="D3992">
        <v>-0.59595337977018381</v>
      </c>
      <c r="E3992">
        <v>0.1204338665386185</v>
      </c>
      <c r="F3992">
        <v>0.15186236776273748</v>
      </c>
      <c r="G3992">
        <v>1</v>
      </c>
      <c r="H3992">
        <v>2</v>
      </c>
      <c r="I3992">
        <v>4</v>
      </c>
      <c r="J3992">
        <v>4</v>
      </c>
    </row>
    <row r="3993" spans="1:10" x14ac:dyDescent="0.25">
      <c r="A3993" t="s">
        <v>8020</v>
      </c>
      <c r="B3993">
        <v>817</v>
      </c>
      <c r="C3993">
        <v>-1.2888916075578545</v>
      </c>
      <c r="D3993">
        <v>-0.45953536978978016</v>
      </c>
      <c r="E3993">
        <v>-0.78767775389491412</v>
      </c>
      <c r="F3993">
        <v>0.42986505282084747</v>
      </c>
      <c r="G3993">
        <v>1</v>
      </c>
      <c r="H3993">
        <v>2</v>
      </c>
      <c r="I3993">
        <v>1</v>
      </c>
      <c r="J3993">
        <v>4</v>
      </c>
    </row>
    <row r="3994" spans="1:10" x14ac:dyDescent="0.25">
      <c r="A3994" t="s">
        <v>8021</v>
      </c>
      <c r="B3994">
        <v>520</v>
      </c>
      <c r="C3994">
        <v>-1.0290362824634636</v>
      </c>
      <c r="D3994">
        <v>-0.70468596546188256</v>
      </c>
      <c r="E3994">
        <v>-1.2380657582873356</v>
      </c>
      <c r="F3994">
        <v>0.70693373041980534</v>
      </c>
      <c r="G3994">
        <v>1</v>
      </c>
      <c r="H3994">
        <v>2</v>
      </c>
      <c r="I3994">
        <v>1</v>
      </c>
      <c r="J3994">
        <v>4</v>
      </c>
    </row>
    <row r="3995" spans="1:10" x14ac:dyDescent="0.25">
      <c r="A3995" t="s">
        <v>8022</v>
      </c>
      <c r="B3995">
        <v>1097</v>
      </c>
      <c r="C3995">
        <v>-0.61415612274369236</v>
      </c>
      <c r="D3995">
        <v>-0.34318294940295391</v>
      </c>
      <c r="E3995">
        <v>-0.88139258236753604</v>
      </c>
      <c r="F3995">
        <v>1.1224019966825092</v>
      </c>
      <c r="G3995">
        <v>2</v>
      </c>
      <c r="H3995">
        <v>3</v>
      </c>
      <c r="I3995">
        <v>1</v>
      </c>
      <c r="J3995">
        <v>5</v>
      </c>
    </row>
    <row r="3996" spans="1:10" x14ac:dyDescent="0.25">
      <c r="A3996" t="s">
        <v>8023</v>
      </c>
      <c r="B3996">
        <v>1274</v>
      </c>
      <c r="C3996">
        <v>-0.91508052425445197</v>
      </c>
      <c r="D3996">
        <v>-0.77588016007316396</v>
      </c>
      <c r="E3996">
        <v>-1.1519612414594282</v>
      </c>
      <c r="F3996">
        <v>0.7455377716982361</v>
      </c>
      <c r="G3996">
        <v>1</v>
      </c>
      <c r="H3996">
        <v>2</v>
      </c>
      <c r="I3996">
        <v>1</v>
      </c>
      <c r="J3996">
        <v>4</v>
      </c>
    </row>
    <row r="3997" spans="1:10" x14ac:dyDescent="0.25">
      <c r="A3997" t="s">
        <v>8024</v>
      </c>
      <c r="B3997">
        <v>1616</v>
      </c>
      <c r="C3997">
        <v>-0.5438083055327525</v>
      </c>
      <c r="D3997">
        <v>-0.97994973335902336</v>
      </c>
      <c r="E3997">
        <v>-1.0097870873692734</v>
      </c>
      <c r="F3997">
        <v>0.59506116234161133</v>
      </c>
      <c r="G3997">
        <v>2</v>
      </c>
      <c r="H3997">
        <v>1</v>
      </c>
      <c r="I3997">
        <v>1</v>
      </c>
      <c r="J3997">
        <v>4</v>
      </c>
    </row>
    <row r="3998" spans="1:10" x14ac:dyDescent="0.25">
      <c r="A3998" t="s">
        <v>8025</v>
      </c>
      <c r="B3998">
        <v>332</v>
      </c>
      <c r="C3998">
        <v>-0.96925460360499383</v>
      </c>
      <c r="D3998">
        <v>-0.39054699995466047</v>
      </c>
      <c r="E3998">
        <v>-0.72381720963835527</v>
      </c>
      <c r="F3998">
        <v>-0.66516814938706892</v>
      </c>
      <c r="G3998">
        <v>1</v>
      </c>
      <c r="H3998">
        <v>3</v>
      </c>
      <c r="I3998">
        <v>1</v>
      </c>
      <c r="J3998">
        <v>2</v>
      </c>
    </row>
    <row r="3999" spans="1:10" x14ac:dyDescent="0.25">
      <c r="A3999" t="s">
        <v>8026</v>
      </c>
      <c r="B3999">
        <v>1057</v>
      </c>
      <c r="C3999">
        <v>-0.70443500408230286</v>
      </c>
      <c r="D3999">
        <v>-0.75473535212513954</v>
      </c>
      <c r="E3999">
        <v>-1.2794734462256341</v>
      </c>
      <c r="F3999">
        <v>0.85029338739065419</v>
      </c>
      <c r="G3999">
        <v>2</v>
      </c>
      <c r="H3999">
        <v>2</v>
      </c>
      <c r="I3999">
        <v>1</v>
      </c>
      <c r="J3999">
        <v>4</v>
      </c>
    </row>
    <row r="4000" spans="1:10" x14ac:dyDescent="0.25">
      <c r="A4000" t="s">
        <v>8027</v>
      </c>
      <c r="B4000">
        <v>1156</v>
      </c>
      <c r="C4000">
        <v>-0.17926412923709367</v>
      </c>
      <c r="D4000">
        <v>-0.56668665637123339</v>
      </c>
      <c r="E4000">
        <v>-1.26901510642518</v>
      </c>
      <c r="F4000">
        <v>1.0970205625061578</v>
      </c>
      <c r="G4000">
        <v>3</v>
      </c>
      <c r="H4000">
        <v>2</v>
      </c>
      <c r="I4000">
        <v>1</v>
      </c>
      <c r="J4000">
        <v>5</v>
      </c>
    </row>
    <row r="4001" spans="1:10" x14ac:dyDescent="0.25">
      <c r="A4001" t="s">
        <v>8028</v>
      </c>
      <c r="B4001">
        <v>1652</v>
      </c>
      <c r="C4001">
        <v>-1.1597520590769106</v>
      </c>
      <c r="D4001">
        <v>-0.25300777694455584</v>
      </c>
      <c r="E4001">
        <v>-0.63533889865313742</v>
      </c>
      <c r="F4001">
        <v>0.53902206943775555</v>
      </c>
      <c r="G4001">
        <v>1</v>
      </c>
      <c r="H4001">
        <v>3</v>
      </c>
      <c r="I4001">
        <v>2</v>
      </c>
      <c r="J4001">
        <v>4</v>
      </c>
    </row>
    <row r="4002" spans="1:10" x14ac:dyDescent="0.25">
      <c r="A4002" t="s">
        <v>8029</v>
      </c>
      <c r="B4002">
        <v>593</v>
      </c>
      <c r="C4002">
        <v>-0.92877471528032496</v>
      </c>
      <c r="D4002">
        <v>-0.65822244647435624</v>
      </c>
      <c r="E4002">
        <v>-0.79204028604721299</v>
      </c>
      <c r="F4002">
        <v>0.14044210497941872</v>
      </c>
      <c r="G4002">
        <v>1</v>
      </c>
      <c r="H4002">
        <v>2</v>
      </c>
      <c r="I4002">
        <v>1</v>
      </c>
      <c r="J4002">
        <v>4</v>
      </c>
    </row>
    <row r="4003" spans="1:10" x14ac:dyDescent="0.25">
      <c r="A4003" t="s">
        <v>8030</v>
      </c>
      <c r="B4003">
        <v>783</v>
      </c>
      <c r="C4003">
        <v>-0.89669515084268336</v>
      </c>
      <c r="D4003">
        <v>-0.21493594307548644</v>
      </c>
      <c r="E4003">
        <v>-0.38014496384003071</v>
      </c>
      <c r="F4003">
        <v>0.1882099186331872</v>
      </c>
      <c r="G4003">
        <v>1</v>
      </c>
      <c r="H4003">
        <v>3</v>
      </c>
      <c r="I4003">
        <v>2</v>
      </c>
      <c r="J4003">
        <v>4</v>
      </c>
    </row>
    <row r="4004" spans="1:10" x14ac:dyDescent="0.25">
      <c r="A4004" t="s">
        <v>8031</v>
      </c>
      <c r="B4004">
        <v>868</v>
      </c>
      <c r="C4004">
        <v>-0.51938592722931864</v>
      </c>
      <c r="D4004">
        <v>-0.31468689137083328</v>
      </c>
      <c r="E4004">
        <v>-0.86795261444173155</v>
      </c>
      <c r="F4004">
        <v>0.18352539986356542</v>
      </c>
      <c r="G4004">
        <v>2</v>
      </c>
      <c r="H4004">
        <v>3</v>
      </c>
      <c r="I4004">
        <v>1</v>
      </c>
      <c r="J4004">
        <v>4</v>
      </c>
    </row>
    <row r="4005" spans="1:10" x14ac:dyDescent="0.25">
      <c r="A4005" t="s">
        <v>8032</v>
      </c>
      <c r="B4005">
        <v>1488</v>
      </c>
      <c r="C4005">
        <v>1.2549500806677849</v>
      </c>
      <c r="D4005">
        <v>0.24632136717971109</v>
      </c>
      <c r="E4005">
        <v>-0.66116005427970592</v>
      </c>
      <c r="F4005">
        <v>0.90685222512574604</v>
      </c>
      <c r="G4005">
        <v>5</v>
      </c>
      <c r="H4005">
        <v>4</v>
      </c>
      <c r="I4005">
        <v>2</v>
      </c>
      <c r="J4005">
        <v>5</v>
      </c>
    </row>
    <row r="4006" spans="1:10" x14ac:dyDescent="0.25">
      <c r="A4006" t="s">
        <v>8033</v>
      </c>
      <c r="B4006">
        <v>535</v>
      </c>
      <c r="C4006">
        <v>-0.4102929106355554</v>
      </c>
      <c r="D4006">
        <v>-0.37603517585945767</v>
      </c>
      <c r="E4006">
        <v>1.2341201663103234</v>
      </c>
      <c r="F4006">
        <v>-0.75822465320359445</v>
      </c>
      <c r="G4006">
        <v>3</v>
      </c>
      <c r="H4006">
        <v>3</v>
      </c>
      <c r="I4006">
        <v>5</v>
      </c>
      <c r="J4006">
        <v>2</v>
      </c>
    </row>
    <row r="4007" spans="1:10" x14ac:dyDescent="0.25">
      <c r="A4007" t="s">
        <v>8034</v>
      </c>
      <c r="B4007">
        <v>731</v>
      </c>
      <c r="C4007">
        <v>1.2846964771429119</v>
      </c>
      <c r="D4007">
        <v>5.8929317581545321E-2</v>
      </c>
      <c r="E4007">
        <v>-1.1685217378024046</v>
      </c>
      <c r="F4007">
        <v>1.4534629383046931</v>
      </c>
      <c r="G4007">
        <v>5</v>
      </c>
      <c r="H4007">
        <v>4</v>
      </c>
      <c r="I4007">
        <v>1</v>
      </c>
      <c r="J4007">
        <v>5</v>
      </c>
    </row>
    <row r="4008" spans="1:10" x14ac:dyDescent="0.25">
      <c r="A4008" t="s">
        <v>8035</v>
      </c>
      <c r="B4008">
        <v>697</v>
      </c>
      <c r="C4008">
        <v>-1.0579395955281499</v>
      </c>
      <c r="D4008">
        <v>-1.0051001132883013</v>
      </c>
      <c r="E4008">
        <v>0.80667324825516851</v>
      </c>
      <c r="F4008">
        <v>-0.3502828908474459</v>
      </c>
      <c r="G4008">
        <v>1</v>
      </c>
      <c r="H4008">
        <v>1</v>
      </c>
      <c r="I4008">
        <v>5</v>
      </c>
      <c r="J4008">
        <v>3</v>
      </c>
    </row>
    <row r="4009" spans="1:10" x14ac:dyDescent="0.25">
      <c r="A4009" t="s">
        <v>8036</v>
      </c>
      <c r="B4009">
        <v>702</v>
      </c>
      <c r="C4009">
        <v>-0.66772586951879187</v>
      </c>
      <c r="D4009">
        <v>-0.72593100578772696</v>
      </c>
      <c r="E4009">
        <v>-0.40080982774650148</v>
      </c>
      <c r="F4009">
        <v>1.1135879398791115</v>
      </c>
      <c r="G4009">
        <v>2</v>
      </c>
      <c r="H4009">
        <v>2</v>
      </c>
      <c r="I4009">
        <v>2</v>
      </c>
      <c r="J4009">
        <v>5</v>
      </c>
    </row>
    <row r="4010" spans="1:10" x14ac:dyDescent="0.25">
      <c r="A4010" t="s">
        <v>8037</v>
      </c>
      <c r="B4010">
        <v>641</v>
      </c>
      <c r="C4010">
        <v>-0.75700143345334192</v>
      </c>
      <c r="D4010">
        <v>-0.14425463863902577</v>
      </c>
      <c r="E4010">
        <v>-0.9622394981601512</v>
      </c>
      <c r="F4010">
        <v>0.84919406088979332</v>
      </c>
      <c r="G4010">
        <v>2</v>
      </c>
      <c r="H4010">
        <v>3</v>
      </c>
      <c r="I4010">
        <v>1</v>
      </c>
      <c r="J4010">
        <v>4</v>
      </c>
    </row>
    <row r="4011" spans="1:10" x14ac:dyDescent="0.25">
      <c r="A4011" t="s">
        <v>8038</v>
      </c>
      <c r="B4011">
        <v>706</v>
      </c>
      <c r="C4011">
        <v>-1.0481073533288565</v>
      </c>
      <c r="D4011">
        <v>-0.54773077823957395</v>
      </c>
      <c r="E4011">
        <v>-1.4383926981587227</v>
      </c>
      <c r="F4011">
        <v>0.82463075874983971</v>
      </c>
      <c r="G4011">
        <v>1</v>
      </c>
      <c r="H4011">
        <v>2</v>
      </c>
      <c r="I4011">
        <v>1</v>
      </c>
      <c r="J4011">
        <v>4</v>
      </c>
    </row>
    <row r="4012" spans="1:10" x14ac:dyDescent="0.25">
      <c r="A4012" t="s">
        <v>8039</v>
      </c>
      <c r="B4012">
        <v>2740</v>
      </c>
      <c r="C4012">
        <v>-0.15349910366392736</v>
      </c>
      <c r="D4012">
        <v>-0.43148645262014168</v>
      </c>
      <c r="E4012">
        <v>0.26005537086776731</v>
      </c>
      <c r="F4012">
        <v>0.22978748363632237</v>
      </c>
      <c r="G4012">
        <v>3</v>
      </c>
      <c r="H4012">
        <v>2</v>
      </c>
      <c r="I4012">
        <v>4</v>
      </c>
      <c r="J4012">
        <v>4</v>
      </c>
    </row>
    <row r="4013" spans="1:10" x14ac:dyDescent="0.25">
      <c r="A4013" t="s">
        <v>8040</v>
      </c>
      <c r="B4013">
        <v>1224</v>
      </c>
      <c r="C4013">
        <v>-0.68427080756310299</v>
      </c>
      <c r="D4013">
        <v>-0.92060940894567944</v>
      </c>
      <c r="E4013">
        <v>0.19546013333139906</v>
      </c>
      <c r="F4013">
        <v>-0.37015577460715482</v>
      </c>
      <c r="G4013">
        <v>2</v>
      </c>
      <c r="H4013">
        <v>1</v>
      </c>
      <c r="I4013">
        <v>4</v>
      </c>
      <c r="J4013">
        <v>3</v>
      </c>
    </row>
    <row r="4014" spans="1:10" x14ac:dyDescent="0.25">
      <c r="A4014" t="s">
        <v>8041</v>
      </c>
      <c r="B4014">
        <v>912</v>
      </c>
      <c r="C4014">
        <v>8.4928460017804519E-2</v>
      </c>
      <c r="D4014">
        <v>0.50273568466251273</v>
      </c>
      <c r="E4014">
        <v>0.13470807658978168</v>
      </c>
      <c r="F4014">
        <v>-0.29590001769359853</v>
      </c>
      <c r="G4014">
        <v>4</v>
      </c>
      <c r="H4014">
        <v>4</v>
      </c>
      <c r="I4014">
        <v>4</v>
      </c>
      <c r="J4014">
        <v>3</v>
      </c>
    </row>
    <row r="4015" spans="1:10" x14ac:dyDescent="0.25">
      <c r="A4015" t="s">
        <v>8042</v>
      </c>
      <c r="B4015">
        <v>734</v>
      </c>
      <c r="C4015">
        <v>-1.2291958088509545</v>
      </c>
      <c r="D4015">
        <v>-1.080345081661731</v>
      </c>
      <c r="E4015">
        <v>-0.21127291065988341</v>
      </c>
      <c r="F4015">
        <v>0.90705998459656412</v>
      </c>
      <c r="G4015">
        <v>1</v>
      </c>
      <c r="H4015">
        <v>1</v>
      </c>
      <c r="I4015">
        <v>3</v>
      </c>
      <c r="J4015">
        <v>5</v>
      </c>
    </row>
    <row r="4016" spans="1:10" x14ac:dyDescent="0.25">
      <c r="A4016" t="s">
        <v>8043</v>
      </c>
      <c r="B4016">
        <v>1373</v>
      </c>
      <c r="C4016">
        <v>-1.0593635840305677</v>
      </c>
      <c r="D4016">
        <v>-0.78908173987154084</v>
      </c>
      <c r="E4016">
        <v>-1.4747525889600963</v>
      </c>
      <c r="F4016">
        <v>1.1548746863956807</v>
      </c>
      <c r="G4016">
        <v>1</v>
      </c>
      <c r="H4016">
        <v>2</v>
      </c>
      <c r="I4016">
        <v>1</v>
      </c>
      <c r="J4016">
        <v>5</v>
      </c>
    </row>
    <row r="4017" spans="1:10" x14ac:dyDescent="0.25">
      <c r="A4017" t="s">
        <v>8044</v>
      </c>
      <c r="B4017">
        <v>1217</v>
      </c>
      <c r="C4017">
        <v>-1.2558301091011383</v>
      </c>
      <c r="D4017">
        <v>-0.48036882917510215</v>
      </c>
      <c r="E4017">
        <v>-0.96496563595638574</v>
      </c>
      <c r="F4017">
        <v>1.1615298930214935</v>
      </c>
      <c r="G4017">
        <v>1</v>
      </c>
      <c r="H4017">
        <v>2</v>
      </c>
      <c r="I4017">
        <v>1</v>
      </c>
      <c r="J4017">
        <v>5</v>
      </c>
    </row>
    <row r="4018" spans="1:10" x14ac:dyDescent="0.25">
      <c r="A4018" t="s">
        <v>8045</v>
      </c>
      <c r="B4018">
        <v>888</v>
      </c>
      <c r="C4018">
        <v>-0.64971746561839638</v>
      </c>
      <c r="D4018">
        <v>-1.1297820547948185</v>
      </c>
      <c r="E4018">
        <v>-0.75955154539938152</v>
      </c>
      <c r="F4018">
        <v>0.44622423570763298</v>
      </c>
      <c r="G4018">
        <v>2</v>
      </c>
      <c r="H4018">
        <v>1</v>
      </c>
      <c r="I4018">
        <v>1</v>
      </c>
      <c r="J4018">
        <v>4</v>
      </c>
    </row>
    <row r="4019" spans="1:10" x14ac:dyDescent="0.25">
      <c r="A4019" t="s">
        <v>8046</v>
      </c>
      <c r="B4019">
        <v>1451</v>
      </c>
      <c r="C4019">
        <v>-0.76903985383509454</v>
      </c>
      <c r="D4019">
        <v>-0.80541637272869393</v>
      </c>
      <c r="E4019">
        <v>-1.0334256613106125</v>
      </c>
      <c r="F4019">
        <v>0.87668440847101614</v>
      </c>
      <c r="G4019">
        <v>2</v>
      </c>
      <c r="H4019">
        <v>1</v>
      </c>
      <c r="I4019">
        <v>1</v>
      </c>
      <c r="J4019">
        <v>4</v>
      </c>
    </row>
    <row r="4020" spans="1:10" x14ac:dyDescent="0.25">
      <c r="A4020" t="s">
        <v>8047</v>
      </c>
      <c r="B4020">
        <v>372</v>
      </c>
      <c r="C4020">
        <v>-0.86743169783899632</v>
      </c>
      <c r="D4020">
        <v>-0.20961105952950665</v>
      </c>
      <c r="E4020">
        <v>-0.93004292539951938</v>
      </c>
      <c r="F4020">
        <v>0.35037513047571556</v>
      </c>
      <c r="G4020">
        <v>1</v>
      </c>
      <c r="H4020">
        <v>3</v>
      </c>
      <c r="I4020">
        <v>1</v>
      </c>
      <c r="J4020">
        <v>4</v>
      </c>
    </row>
    <row r="4021" spans="1:10" x14ac:dyDescent="0.25">
      <c r="A4021" t="s">
        <v>8048</v>
      </c>
      <c r="B4021">
        <v>354</v>
      </c>
      <c r="C4021">
        <v>-0.2616375654609957</v>
      </c>
      <c r="D4021">
        <v>-0.6561485148438303</v>
      </c>
      <c r="E4021">
        <v>-0.5451832372919625</v>
      </c>
      <c r="F4021">
        <v>1.5180969098348587</v>
      </c>
      <c r="G4021">
        <v>3</v>
      </c>
      <c r="H4021">
        <v>2</v>
      </c>
      <c r="I4021">
        <v>2</v>
      </c>
      <c r="J4021">
        <v>5</v>
      </c>
    </row>
    <row r="4022" spans="1:10" x14ac:dyDescent="0.25">
      <c r="A4022" t="s">
        <v>8049</v>
      </c>
      <c r="B4022">
        <v>1611</v>
      </c>
      <c r="C4022">
        <v>1.8378575152656632E-2</v>
      </c>
      <c r="D4022">
        <v>-0.19737095787340608</v>
      </c>
      <c r="E4022">
        <v>0.27379707631143829</v>
      </c>
      <c r="F4022">
        <v>1.0546577288267254</v>
      </c>
      <c r="G4022">
        <v>4</v>
      </c>
      <c r="H4022">
        <v>3</v>
      </c>
      <c r="I4022">
        <v>4</v>
      </c>
      <c r="J4022">
        <v>5</v>
      </c>
    </row>
    <row r="4023" spans="1:10" x14ac:dyDescent="0.25">
      <c r="A4023" t="s">
        <v>8050</v>
      </c>
      <c r="B4023">
        <v>1172</v>
      </c>
      <c r="C4023">
        <v>-0.8717609708804761</v>
      </c>
      <c r="D4023">
        <v>-0.17102977400544114</v>
      </c>
      <c r="E4023">
        <v>-0.95456990068960301</v>
      </c>
      <c r="F4023">
        <v>0.59108781576922054</v>
      </c>
      <c r="G4023">
        <v>1</v>
      </c>
      <c r="H4023">
        <v>3</v>
      </c>
      <c r="I4023">
        <v>1</v>
      </c>
      <c r="J4023">
        <v>4</v>
      </c>
    </row>
    <row r="4024" spans="1:10" x14ac:dyDescent="0.25">
      <c r="A4024" t="s">
        <v>8051</v>
      </c>
      <c r="B4024">
        <v>3530</v>
      </c>
      <c r="C4024">
        <v>-1.1036336960327975</v>
      </c>
      <c r="D4024">
        <v>-0.14404408303792438</v>
      </c>
      <c r="E4024">
        <v>-1.1419587301339249</v>
      </c>
      <c r="F4024">
        <v>1.193569126381014</v>
      </c>
      <c r="G4024">
        <v>1</v>
      </c>
      <c r="H4024">
        <v>3</v>
      </c>
      <c r="I4024">
        <v>1</v>
      </c>
      <c r="J4024">
        <v>5</v>
      </c>
    </row>
    <row r="4025" spans="1:10" x14ac:dyDescent="0.25">
      <c r="A4025" t="s">
        <v>8052</v>
      </c>
      <c r="B4025">
        <v>1399</v>
      </c>
      <c r="C4025">
        <v>-0.880926798250393</v>
      </c>
      <c r="D4025">
        <v>-0.16923199222088503</v>
      </c>
      <c r="E4025">
        <v>-0.67527442615440758</v>
      </c>
      <c r="F4025">
        <v>0.75972081642100608</v>
      </c>
      <c r="G4025">
        <v>1</v>
      </c>
      <c r="H4025">
        <v>3</v>
      </c>
      <c r="I4025">
        <v>2</v>
      </c>
      <c r="J4025">
        <v>4</v>
      </c>
    </row>
    <row r="4026" spans="1:10" x14ac:dyDescent="0.25">
      <c r="A4026" t="s">
        <v>8053</v>
      </c>
      <c r="B4026">
        <v>1847</v>
      </c>
      <c r="C4026">
        <v>-1.0990652192683976</v>
      </c>
      <c r="D4026">
        <v>0.14236281330188663</v>
      </c>
      <c r="E4026">
        <v>-1.3781818017746827</v>
      </c>
      <c r="F4026">
        <v>0.97063353686064979</v>
      </c>
      <c r="G4026">
        <v>1</v>
      </c>
      <c r="H4026">
        <v>4</v>
      </c>
      <c r="I4026">
        <v>1</v>
      </c>
      <c r="J4026">
        <v>5</v>
      </c>
    </row>
    <row r="4027" spans="1:10" x14ac:dyDescent="0.25">
      <c r="A4027" t="s">
        <v>8054</v>
      </c>
      <c r="B4027">
        <v>1353</v>
      </c>
      <c r="C4027">
        <v>-1.2572934080185498</v>
      </c>
      <c r="D4027">
        <v>9.6276318069870609E-2</v>
      </c>
      <c r="E4027">
        <v>-1.370685299690507</v>
      </c>
      <c r="F4027">
        <v>1.5388628243964382</v>
      </c>
      <c r="G4027">
        <v>1</v>
      </c>
      <c r="H4027">
        <v>4</v>
      </c>
      <c r="I4027">
        <v>1</v>
      </c>
      <c r="J4027">
        <v>5</v>
      </c>
    </row>
    <row r="4028" spans="1:10" x14ac:dyDescent="0.25">
      <c r="A4028" t="s">
        <v>8055</v>
      </c>
      <c r="B4028">
        <v>1078</v>
      </c>
      <c r="C4028">
        <v>-0.94873557135066022</v>
      </c>
      <c r="D4028">
        <v>-0.4459953189945029</v>
      </c>
      <c r="E4028">
        <v>-1.5834363032449847</v>
      </c>
      <c r="F4028">
        <v>1.3841306438070093</v>
      </c>
      <c r="G4028">
        <v>1</v>
      </c>
      <c r="H4028">
        <v>2</v>
      </c>
      <c r="I4028">
        <v>1</v>
      </c>
      <c r="J4028">
        <v>5</v>
      </c>
    </row>
    <row r="4029" spans="1:10" x14ac:dyDescent="0.25">
      <c r="A4029" t="s">
        <v>8056</v>
      </c>
      <c r="B4029">
        <v>1200</v>
      </c>
      <c r="C4029">
        <v>-1.1876491113510164</v>
      </c>
      <c r="D4029">
        <v>-0.70935070462998628</v>
      </c>
      <c r="E4029">
        <v>-1.0286947993997331</v>
      </c>
      <c r="F4029">
        <v>0.57322528572190701</v>
      </c>
      <c r="G4029">
        <v>1</v>
      </c>
      <c r="H4029">
        <v>2</v>
      </c>
      <c r="I4029">
        <v>1</v>
      </c>
      <c r="J4029">
        <v>4</v>
      </c>
    </row>
    <row r="4030" spans="1:10" x14ac:dyDescent="0.25">
      <c r="A4030" t="s">
        <v>8057</v>
      </c>
      <c r="B4030">
        <v>719</v>
      </c>
      <c r="C4030">
        <v>-0.67821394089463705</v>
      </c>
      <c r="D4030">
        <v>-0.25440532863076443</v>
      </c>
      <c r="E4030">
        <v>-0.22028517245421703</v>
      </c>
      <c r="F4030">
        <v>-0.11039143083346369</v>
      </c>
      <c r="G4030">
        <v>2</v>
      </c>
      <c r="H4030">
        <v>3</v>
      </c>
      <c r="I4030">
        <v>3</v>
      </c>
      <c r="J4030">
        <v>3</v>
      </c>
    </row>
    <row r="4031" spans="1:10" x14ac:dyDescent="0.25">
      <c r="A4031" t="s">
        <v>8058</v>
      </c>
      <c r="B4031">
        <v>893</v>
      </c>
      <c r="C4031">
        <v>0.22579107359988032</v>
      </c>
      <c r="D4031">
        <v>-0.1357676062732702</v>
      </c>
      <c r="E4031">
        <v>-0.51443992432380248</v>
      </c>
      <c r="F4031">
        <v>0.81463260742542143</v>
      </c>
      <c r="G4031">
        <v>4</v>
      </c>
      <c r="H4031">
        <v>3</v>
      </c>
      <c r="I4031">
        <v>2</v>
      </c>
      <c r="J4031">
        <v>4</v>
      </c>
    </row>
    <row r="4032" spans="1:10" x14ac:dyDescent="0.25">
      <c r="A4032" t="s">
        <v>8059</v>
      </c>
      <c r="B4032">
        <v>796</v>
      </c>
      <c r="C4032">
        <v>-0.6411607824191099</v>
      </c>
      <c r="D4032">
        <v>-1.1399646817803357</v>
      </c>
      <c r="E4032">
        <v>1.0494968579104731</v>
      </c>
      <c r="F4032">
        <v>-0.22730933727128125</v>
      </c>
      <c r="G4032">
        <v>2</v>
      </c>
      <c r="H4032">
        <v>1</v>
      </c>
      <c r="I4032">
        <v>5</v>
      </c>
      <c r="J4032">
        <v>3</v>
      </c>
    </row>
    <row r="4033" spans="1:10" x14ac:dyDescent="0.25">
      <c r="A4033" t="s">
        <v>8060</v>
      </c>
      <c r="B4033">
        <v>576</v>
      </c>
      <c r="C4033">
        <v>-0.60060721563390729</v>
      </c>
      <c r="D4033">
        <v>-0.71185730884790022</v>
      </c>
      <c r="E4033">
        <v>0.45896579988049213</v>
      </c>
      <c r="F4033">
        <v>0.34686676467398525</v>
      </c>
      <c r="G4033">
        <v>2</v>
      </c>
      <c r="H4033">
        <v>2</v>
      </c>
      <c r="I4033">
        <v>4</v>
      </c>
      <c r="J4033">
        <v>4</v>
      </c>
    </row>
    <row r="4034" spans="1:10" x14ac:dyDescent="0.25">
      <c r="A4034" t="s">
        <v>8061</v>
      </c>
      <c r="B4034">
        <v>834</v>
      </c>
      <c r="C4034">
        <v>-0.40089565689818002</v>
      </c>
      <c r="D4034">
        <v>-0.73671551219854448</v>
      </c>
      <c r="E4034">
        <v>3.1145135975881422</v>
      </c>
      <c r="F4034">
        <v>1.5171007055498702</v>
      </c>
      <c r="G4034">
        <v>3</v>
      </c>
      <c r="H4034">
        <v>2</v>
      </c>
      <c r="I4034">
        <v>5</v>
      </c>
      <c r="J4034">
        <v>5</v>
      </c>
    </row>
    <row r="4035" spans="1:10" x14ac:dyDescent="0.25">
      <c r="A4035" t="s">
        <v>8062</v>
      </c>
      <c r="B4035">
        <v>545</v>
      </c>
      <c r="C4035">
        <v>-1.3057743624240019</v>
      </c>
      <c r="D4035">
        <v>-1.1380034553242246</v>
      </c>
      <c r="E4035">
        <v>-0.70776416992509361</v>
      </c>
      <c r="F4035">
        <v>-9.2065268704461078E-2</v>
      </c>
      <c r="G4035">
        <v>1</v>
      </c>
      <c r="H4035">
        <v>1</v>
      </c>
      <c r="I4035">
        <v>2</v>
      </c>
      <c r="J4035">
        <v>3</v>
      </c>
    </row>
    <row r="4036" spans="1:10" x14ac:dyDescent="0.25">
      <c r="A4036" t="s">
        <v>8063</v>
      </c>
      <c r="B4036">
        <v>473</v>
      </c>
      <c r="C4036">
        <v>-0.87388985243637585</v>
      </c>
      <c r="D4036">
        <v>-0.69300993775406172</v>
      </c>
      <c r="E4036">
        <v>-0.88834614782416077</v>
      </c>
      <c r="F4036">
        <v>0.69084333170022905</v>
      </c>
      <c r="G4036">
        <v>1</v>
      </c>
      <c r="H4036">
        <v>2</v>
      </c>
      <c r="I4036">
        <v>1</v>
      </c>
      <c r="J4036">
        <v>4</v>
      </c>
    </row>
    <row r="4037" spans="1:10" x14ac:dyDescent="0.25">
      <c r="A4037" t="s">
        <v>8064</v>
      </c>
      <c r="B4037">
        <v>1347</v>
      </c>
      <c r="C4037">
        <v>0.89037143590684253</v>
      </c>
      <c r="D4037">
        <v>-0.20386067088183044</v>
      </c>
      <c r="E4037">
        <v>-1.5469337292349346</v>
      </c>
      <c r="F4037">
        <v>1.3892687259859782</v>
      </c>
      <c r="G4037">
        <v>5</v>
      </c>
      <c r="H4037">
        <v>3</v>
      </c>
      <c r="I4037">
        <v>1</v>
      </c>
      <c r="J4037">
        <v>5</v>
      </c>
    </row>
    <row r="4038" spans="1:10" x14ac:dyDescent="0.25">
      <c r="A4038" t="s">
        <v>8065</v>
      </c>
      <c r="B4038">
        <v>1028</v>
      </c>
      <c r="C4038">
        <v>-1.121178112145397</v>
      </c>
      <c r="D4038">
        <v>-1.2313582323109271</v>
      </c>
      <c r="E4038">
        <v>-1.1264715601103807</v>
      </c>
      <c r="F4038">
        <v>8.1029609446544332E-2</v>
      </c>
      <c r="G4038">
        <v>1</v>
      </c>
      <c r="H4038">
        <v>1</v>
      </c>
      <c r="I4038">
        <v>1</v>
      </c>
      <c r="J4038">
        <v>4</v>
      </c>
    </row>
    <row r="4039" spans="1:10" x14ac:dyDescent="0.25">
      <c r="A4039" t="s">
        <v>8066</v>
      </c>
      <c r="B4039">
        <v>835</v>
      </c>
      <c r="C4039">
        <v>-0.79511921750530701</v>
      </c>
      <c r="D4039">
        <v>-0.79549487231825422</v>
      </c>
      <c r="E4039">
        <v>-1.2949495292565145</v>
      </c>
      <c r="F4039">
        <v>0.30983775689747295</v>
      </c>
      <c r="G4039">
        <v>2</v>
      </c>
      <c r="H4039">
        <v>2</v>
      </c>
      <c r="I4039">
        <v>1</v>
      </c>
      <c r="J4039">
        <v>4</v>
      </c>
    </row>
    <row r="4040" spans="1:10" x14ac:dyDescent="0.25">
      <c r="A4040" t="s">
        <v>8067</v>
      </c>
      <c r="B4040">
        <v>1315</v>
      </c>
      <c r="C4040">
        <v>-1.3359196815125576</v>
      </c>
      <c r="D4040">
        <v>-0.73859879537450635</v>
      </c>
      <c r="E4040">
        <v>-1.7138341302620956</v>
      </c>
      <c r="F4040">
        <v>0.24194530403955489</v>
      </c>
      <c r="G4040">
        <v>1</v>
      </c>
      <c r="H4040">
        <v>2</v>
      </c>
      <c r="I4040">
        <v>1</v>
      </c>
      <c r="J4040">
        <v>4</v>
      </c>
    </row>
    <row r="4041" spans="1:10" x14ac:dyDescent="0.25">
      <c r="A4041" t="s">
        <v>8068</v>
      </c>
      <c r="B4041">
        <v>364</v>
      </c>
      <c r="C4041">
        <v>-1.058455437083325</v>
      </c>
      <c r="D4041">
        <v>-1.132840191872885</v>
      </c>
      <c r="E4041">
        <v>-1.2709684940330617</v>
      </c>
      <c r="F4041">
        <v>0.23346151760278075</v>
      </c>
      <c r="G4041">
        <v>1</v>
      </c>
      <c r="H4041">
        <v>1</v>
      </c>
      <c r="I4041">
        <v>1</v>
      </c>
      <c r="J4041">
        <v>4</v>
      </c>
    </row>
    <row r="4042" spans="1:10" x14ac:dyDescent="0.25">
      <c r="A4042" t="s">
        <v>8069</v>
      </c>
      <c r="B4042">
        <v>650</v>
      </c>
      <c r="C4042">
        <v>-1.3697507251148733</v>
      </c>
      <c r="D4042">
        <v>-0.78088935336024323</v>
      </c>
      <c r="E4042">
        <v>-1.3643728334181999</v>
      </c>
      <c r="F4042">
        <v>5.180541584825521E-2</v>
      </c>
      <c r="G4042">
        <v>1</v>
      </c>
      <c r="H4042">
        <v>2</v>
      </c>
      <c r="I4042">
        <v>1</v>
      </c>
      <c r="J4042">
        <v>4</v>
      </c>
    </row>
    <row r="4043" spans="1:10" x14ac:dyDescent="0.25">
      <c r="A4043" t="s">
        <v>8070</v>
      </c>
      <c r="B4043">
        <v>3607</v>
      </c>
      <c r="C4043">
        <v>-1.4815864031233601</v>
      </c>
      <c r="D4043">
        <v>-0.87717398120210155</v>
      </c>
      <c r="E4043">
        <v>-1.6237015554805923</v>
      </c>
      <c r="F4043">
        <v>4.581000793024631E-2</v>
      </c>
      <c r="G4043">
        <v>1</v>
      </c>
      <c r="H4043">
        <v>1</v>
      </c>
      <c r="I4043">
        <v>1</v>
      </c>
      <c r="J4043">
        <v>4</v>
      </c>
    </row>
    <row r="4044" spans="1:10" x14ac:dyDescent="0.25">
      <c r="A4044" t="s">
        <v>8071</v>
      </c>
      <c r="B4044">
        <v>456</v>
      </c>
      <c r="C4044">
        <v>-1.6175586976080105</v>
      </c>
      <c r="D4044">
        <v>-0.72301070563979308</v>
      </c>
      <c r="E4044">
        <v>-1.2463361529414394</v>
      </c>
      <c r="F4044">
        <v>0.16403858325562104</v>
      </c>
      <c r="G4044">
        <v>1</v>
      </c>
      <c r="H4044">
        <v>2</v>
      </c>
      <c r="I4044">
        <v>1</v>
      </c>
      <c r="J4044">
        <v>4</v>
      </c>
    </row>
    <row r="4045" spans="1:10" x14ac:dyDescent="0.25">
      <c r="A4045" t="s">
        <v>8072</v>
      </c>
      <c r="B4045">
        <v>886</v>
      </c>
      <c r="C4045">
        <v>-0.83169495817974481</v>
      </c>
      <c r="D4045">
        <v>-0.92277566574166514</v>
      </c>
      <c r="E4045">
        <v>-0.95644582674734169</v>
      </c>
      <c r="F4045">
        <v>0.27193208386076434</v>
      </c>
      <c r="G4045">
        <v>1</v>
      </c>
      <c r="H4045">
        <v>1</v>
      </c>
      <c r="I4045">
        <v>1</v>
      </c>
      <c r="J4045">
        <v>4</v>
      </c>
    </row>
    <row r="4046" spans="1:10" x14ac:dyDescent="0.25">
      <c r="A4046" t="s">
        <v>8073</v>
      </c>
      <c r="B4046">
        <v>510</v>
      </c>
      <c r="C4046">
        <v>-1.3176660231011459</v>
      </c>
      <c r="D4046">
        <v>-0.81614480506515341</v>
      </c>
      <c r="E4046">
        <v>-1.0865404459252122</v>
      </c>
      <c r="F4046">
        <v>3.1806870822279676E-2</v>
      </c>
      <c r="G4046">
        <v>1</v>
      </c>
      <c r="H4046">
        <v>1</v>
      </c>
      <c r="I4046">
        <v>1</v>
      </c>
      <c r="J4046">
        <v>3</v>
      </c>
    </row>
    <row r="4047" spans="1:10" x14ac:dyDescent="0.25">
      <c r="A4047" t="s">
        <v>8074</v>
      </c>
      <c r="B4047">
        <v>1111</v>
      </c>
      <c r="C4047">
        <v>-1.0889190930129087</v>
      </c>
      <c r="D4047">
        <v>-0.83522834146978731</v>
      </c>
      <c r="E4047">
        <v>-0.98902618180055335</v>
      </c>
      <c r="F4047">
        <v>-0.19482130390069788</v>
      </c>
      <c r="G4047">
        <v>1</v>
      </c>
      <c r="H4047">
        <v>1</v>
      </c>
      <c r="I4047">
        <v>1</v>
      </c>
      <c r="J4047">
        <v>3</v>
      </c>
    </row>
    <row r="4048" spans="1:10" x14ac:dyDescent="0.25">
      <c r="A4048" t="s">
        <v>8075</v>
      </c>
      <c r="B4048">
        <v>527</v>
      </c>
      <c r="C4048">
        <v>-1.3701981773842573</v>
      </c>
      <c r="D4048">
        <v>-0.23919758505653668</v>
      </c>
      <c r="E4048">
        <v>-1.0295759312935449</v>
      </c>
      <c r="F4048">
        <v>-0.28385805133932007</v>
      </c>
      <c r="G4048">
        <v>1</v>
      </c>
      <c r="H4048">
        <v>3</v>
      </c>
      <c r="I4048">
        <v>1</v>
      </c>
      <c r="J4048">
        <v>3</v>
      </c>
    </row>
    <row r="4049" spans="1:10" x14ac:dyDescent="0.25">
      <c r="A4049" t="s">
        <v>8076</v>
      </c>
      <c r="B4049">
        <v>371</v>
      </c>
      <c r="C4049">
        <v>-1.2768927502909944</v>
      </c>
      <c r="D4049">
        <v>-0.94390560405191037</v>
      </c>
      <c r="E4049">
        <v>-0.64393777550626452</v>
      </c>
      <c r="F4049">
        <v>0.37068519390358329</v>
      </c>
      <c r="G4049">
        <v>1</v>
      </c>
      <c r="H4049">
        <v>1</v>
      </c>
      <c r="I4049">
        <v>2</v>
      </c>
      <c r="J4049">
        <v>4</v>
      </c>
    </row>
    <row r="4050" spans="1:10" x14ac:dyDescent="0.25">
      <c r="A4050" t="s">
        <v>8077</v>
      </c>
      <c r="B4050">
        <v>1018</v>
      </c>
      <c r="C4050">
        <v>-0.55335592808663214</v>
      </c>
      <c r="D4050">
        <v>-0.46640094410862182</v>
      </c>
      <c r="E4050">
        <v>-1.2326706053336094</v>
      </c>
      <c r="F4050">
        <v>1.2775741850257487</v>
      </c>
      <c r="G4050">
        <v>2</v>
      </c>
      <c r="H4050">
        <v>2</v>
      </c>
      <c r="I4050">
        <v>1</v>
      </c>
      <c r="J4050">
        <v>5</v>
      </c>
    </row>
    <row r="4051" spans="1:10" x14ac:dyDescent="0.25">
      <c r="A4051" t="s">
        <v>8078</v>
      </c>
      <c r="B4051">
        <v>628</v>
      </c>
      <c r="C4051">
        <v>-1.0355028214756397</v>
      </c>
      <c r="D4051">
        <v>-0.46916722400576116</v>
      </c>
      <c r="E4051">
        <v>-0.75665182041710388</v>
      </c>
      <c r="F4051">
        <v>0.86811549120126286</v>
      </c>
      <c r="G4051">
        <v>1</v>
      </c>
      <c r="H4051">
        <v>2</v>
      </c>
      <c r="I4051">
        <v>1</v>
      </c>
      <c r="J4051">
        <v>4</v>
      </c>
    </row>
    <row r="4052" spans="1:10" x14ac:dyDescent="0.25">
      <c r="A4052" t="s">
        <v>8079</v>
      </c>
      <c r="B4052">
        <v>398</v>
      </c>
      <c r="C4052">
        <v>-0.56406405247023417</v>
      </c>
      <c r="D4052">
        <v>-0.25075348303023837</v>
      </c>
      <c r="E4052">
        <v>-0.3314495881480688</v>
      </c>
      <c r="F4052">
        <v>1.1051568251776251</v>
      </c>
      <c r="G4052">
        <v>2</v>
      </c>
      <c r="H4052">
        <v>3</v>
      </c>
      <c r="I4052">
        <v>2</v>
      </c>
      <c r="J4052">
        <v>5</v>
      </c>
    </row>
    <row r="4053" spans="1:10" x14ac:dyDescent="0.25">
      <c r="A4053" t="s">
        <v>8080</v>
      </c>
      <c r="B4053">
        <v>477</v>
      </c>
      <c r="C4053">
        <v>-0.89108286384740409</v>
      </c>
      <c r="D4053">
        <v>-0.86174660324952268</v>
      </c>
      <c r="E4053">
        <v>-0.61657035354846457</v>
      </c>
      <c r="F4053">
        <v>-7.2401371992639185E-3</v>
      </c>
      <c r="G4053">
        <v>1</v>
      </c>
      <c r="H4053">
        <v>1</v>
      </c>
      <c r="I4053">
        <v>2</v>
      </c>
      <c r="J4053">
        <v>3</v>
      </c>
    </row>
    <row r="4054" spans="1:10" x14ac:dyDescent="0.25">
      <c r="A4054" t="s">
        <v>8081</v>
      </c>
      <c r="B4054">
        <v>648</v>
      </c>
      <c r="C4054">
        <v>-1.0568791287384989</v>
      </c>
      <c r="D4054">
        <v>-0.59910661484205874</v>
      </c>
      <c r="E4054">
        <v>-1.4246804644220921</v>
      </c>
      <c r="F4054">
        <v>1.2229539696235272</v>
      </c>
      <c r="G4054">
        <v>1</v>
      </c>
      <c r="H4054">
        <v>2</v>
      </c>
      <c r="I4054">
        <v>1</v>
      </c>
      <c r="J4054">
        <v>5</v>
      </c>
    </row>
    <row r="4055" spans="1:10" x14ac:dyDescent="0.25">
      <c r="A4055" t="s">
        <v>8082</v>
      </c>
      <c r="B4055">
        <v>726</v>
      </c>
      <c r="C4055">
        <v>-0.52744337386904028</v>
      </c>
      <c r="D4055">
        <v>0.57941205312350641</v>
      </c>
      <c r="E4055">
        <v>-1.6047693395800755</v>
      </c>
      <c r="F4055">
        <v>3.4945768801054461E-2</v>
      </c>
      <c r="G4055">
        <v>2</v>
      </c>
      <c r="H4055">
        <v>4</v>
      </c>
      <c r="I4055">
        <v>1</v>
      </c>
      <c r="J4055">
        <v>4</v>
      </c>
    </row>
    <row r="4056" spans="1:10" x14ac:dyDescent="0.25">
      <c r="A4056" t="s">
        <v>8083</v>
      </c>
      <c r="B4056">
        <v>711</v>
      </c>
      <c r="C4056">
        <v>-1.0596631287126155</v>
      </c>
      <c r="D4056">
        <v>-0.58970545640838723</v>
      </c>
      <c r="E4056">
        <v>-1.2859867530306319</v>
      </c>
      <c r="F4056">
        <v>8.2485629332805926E-2</v>
      </c>
      <c r="G4056">
        <v>1</v>
      </c>
      <c r="H4056">
        <v>2</v>
      </c>
      <c r="I4056">
        <v>1</v>
      </c>
      <c r="J4056">
        <v>4</v>
      </c>
    </row>
    <row r="4057" spans="1:10" x14ac:dyDescent="0.25">
      <c r="A4057" t="s">
        <v>8084</v>
      </c>
      <c r="B4057">
        <v>353</v>
      </c>
      <c r="C4057">
        <v>-1.3852283022748677</v>
      </c>
      <c r="D4057">
        <v>-0.60221297146707187</v>
      </c>
      <c r="E4057">
        <v>-1.305730509029281</v>
      </c>
      <c r="F4057">
        <v>7.2509870754979402E-2</v>
      </c>
      <c r="G4057">
        <v>1</v>
      </c>
      <c r="H4057">
        <v>2</v>
      </c>
      <c r="I4057">
        <v>1</v>
      </c>
      <c r="J4057">
        <v>4</v>
      </c>
    </row>
    <row r="4058" spans="1:10" x14ac:dyDescent="0.25">
      <c r="A4058" t="s">
        <v>8085</v>
      </c>
      <c r="B4058">
        <v>447</v>
      </c>
      <c r="C4058">
        <v>-0.42448549312255818</v>
      </c>
      <c r="D4058">
        <v>-0.72629684471814049</v>
      </c>
      <c r="E4058">
        <v>-0.64542058744322017</v>
      </c>
      <c r="F4058">
        <v>-0.3419519580048474</v>
      </c>
      <c r="G4058">
        <v>3</v>
      </c>
      <c r="H4058">
        <v>2</v>
      </c>
      <c r="I4058">
        <v>2</v>
      </c>
      <c r="J4058">
        <v>3</v>
      </c>
    </row>
    <row r="4059" spans="1:10" x14ac:dyDescent="0.25">
      <c r="A4059" t="s">
        <v>8086</v>
      </c>
      <c r="B4059">
        <v>726</v>
      </c>
      <c r="C4059">
        <v>-1.3837826655609771</v>
      </c>
      <c r="D4059">
        <v>-0.49495984837881252</v>
      </c>
      <c r="E4059">
        <v>-1.0162826228282036</v>
      </c>
      <c r="F4059">
        <v>0.47621903508224395</v>
      </c>
      <c r="G4059">
        <v>1</v>
      </c>
      <c r="H4059">
        <v>2</v>
      </c>
      <c r="I4059">
        <v>1</v>
      </c>
      <c r="J4059">
        <v>4</v>
      </c>
    </row>
    <row r="4060" spans="1:10" x14ac:dyDescent="0.25">
      <c r="A4060" t="s">
        <v>8087</v>
      </c>
      <c r="B4060">
        <v>493</v>
      </c>
      <c r="C4060">
        <v>-2.0360624080050469</v>
      </c>
      <c r="D4060">
        <v>-0.51400234190843852</v>
      </c>
      <c r="E4060">
        <v>-1.3060910966561079</v>
      </c>
      <c r="F4060">
        <v>0.84257802760620881</v>
      </c>
      <c r="G4060">
        <v>1</v>
      </c>
      <c r="H4060">
        <v>2</v>
      </c>
      <c r="I4060">
        <v>1</v>
      </c>
      <c r="J4060">
        <v>4</v>
      </c>
    </row>
    <row r="4061" spans="1:10" x14ac:dyDescent="0.25">
      <c r="A4061" t="s">
        <v>8088</v>
      </c>
      <c r="B4061">
        <v>378</v>
      </c>
      <c r="C4061">
        <v>-1.0504992358761478</v>
      </c>
      <c r="D4061">
        <v>-0.54475854463152162</v>
      </c>
      <c r="E4061">
        <v>-1.4256274084864324</v>
      </c>
      <c r="F4061">
        <v>1.1400447274560017</v>
      </c>
      <c r="G4061">
        <v>1</v>
      </c>
      <c r="H4061">
        <v>2</v>
      </c>
      <c r="I4061">
        <v>1</v>
      </c>
      <c r="J4061">
        <v>5</v>
      </c>
    </row>
    <row r="4062" spans="1:10" x14ac:dyDescent="0.25">
      <c r="A4062" t="s">
        <v>8089</v>
      </c>
      <c r="B4062">
        <v>1001</v>
      </c>
      <c r="C4062">
        <v>-1.4969831189576572</v>
      </c>
      <c r="D4062">
        <v>-0.22566570754869975</v>
      </c>
      <c r="E4062">
        <v>-1.4784076627266602</v>
      </c>
      <c r="F4062">
        <v>0.50146369653382816</v>
      </c>
      <c r="G4062">
        <v>1</v>
      </c>
      <c r="H4062">
        <v>3</v>
      </c>
      <c r="I4062">
        <v>1</v>
      </c>
      <c r="J4062">
        <v>4</v>
      </c>
    </row>
    <row r="4063" spans="1:10" x14ac:dyDescent="0.25">
      <c r="A4063" t="s">
        <v>8090</v>
      </c>
      <c r="B4063">
        <v>564</v>
      </c>
      <c r="C4063">
        <v>-1.3854286871834118</v>
      </c>
      <c r="D4063">
        <v>-0.65324400011406014</v>
      </c>
      <c r="E4063">
        <v>-1.3292201714094829</v>
      </c>
      <c r="F4063">
        <v>0.59571129314785476</v>
      </c>
      <c r="G4063">
        <v>1</v>
      </c>
      <c r="H4063">
        <v>2</v>
      </c>
      <c r="I4063">
        <v>1</v>
      </c>
      <c r="J4063">
        <v>4</v>
      </c>
    </row>
    <row r="4064" spans="1:10" x14ac:dyDescent="0.25">
      <c r="A4064" t="s">
        <v>8091</v>
      </c>
      <c r="B4064">
        <v>2455</v>
      </c>
      <c r="C4064">
        <v>-0.36367231541693135</v>
      </c>
      <c r="D4064">
        <v>-0.67659886889309306</v>
      </c>
      <c r="E4064">
        <v>-1.4161719005023072</v>
      </c>
      <c r="F4064">
        <v>1.2793148067681228</v>
      </c>
      <c r="G4064">
        <v>3</v>
      </c>
      <c r="H4064">
        <v>2</v>
      </c>
      <c r="I4064">
        <v>1</v>
      </c>
      <c r="J4064">
        <v>5</v>
      </c>
    </row>
    <row r="4065" spans="1:10" x14ac:dyDescent="0.25">
      <c r="A4065" t="s">
        <v>8092</v>
      </c>
      <c r="B4065">
        <v>492</v>
      </c>
      <c r="C4065">
        <v>-1.3807841043950386</v>
      </c>
      <c r="D4065">
        <v>-0.52913469498925469</v>
      </c>
      <c r="E4065">
        <v>-0.63510645331665538</v>
      </c>
      <c r="F4065">
        <v>3.082224262367847E-2</v>
      </c>
      <c r="G4065">
        <v>1</v>
      </c>
      <c r="H4065">
        <v>2</v>
      </c>
      <c r="I4065">
        <v>2</v>
      </c>
      <c r="J4065">
        <v>3</v>
      </c>
    </row>
    <row r="4066" spans="1:10" x14ac:dyDescent="0.25">
      <c r="A4066" t="s">
        <v>8093</v>
      </c>
      <c r="B4066">
        <v>346</v>
      </c>
      <c r="C4066">
        <v>-0.98200452792063864</v>
      </c>
      <c r="D4066">
        <v>-1.0223358397639113</v>
      </c>
      <c r="E4066">
        <v>-0.21741339578803043</v>
      </c>
      <c r="F4066">
        <v>0.34958807633395839</v>
      </c>
      <c r="G4066">
        <v>1</v>
      </c>
      <c r="H4066">
        <v>1</v>
      </c>
      <c r="I4066">
        <v>3</v>
      </c>
      <c r="J4066">
        <v>4</v>
      </c>
    </row>
    <row r="4067" spans="1:10" x14ac:dyDescent="0.25">
      <c r="A4067" t="s">
        <v>8094</v>
      </c>
      <c r="B4067">
        <v>829</v>
      </c>
      <c r="C4067">
        <v>-0.6839374333754914</v>
      </c>
      <c r="D4067">
        <v>-7.3106976295497825E-2</v>
      </c>
      <c r="E4067">
        <v>-1.0110578819340363</v>
      </c>
      <c r="F4067">
        <v>1.6526425636224249</v>
      </c>
      <c r="G4067">
        <v>2</v>
      </c>
      <c r="H4067">
        <v>3</v>
      </c>
      <c r="I4067">
        <v>1</v>
      </c>
      <c r="J4067">
        <v>5</v>
      </c>
    </row>
    <row r="4068" spans="1:10" x14ac:dyDescent="0.25">
      <c r="A4068" t="s">
        <v>8095</v>
      </c>
      <c r="B4068">
        <v>317</v>
      </c>
      <c r="C4068">
        <v>-0.91418166147061797</v>
      </c>
      <c r="D4068">
        <v>-1.1820041937409371</v>
      </c>
      <c r="E4068">
        <v>-0.49314766849453923</v>
      </c>
      <c r="F4068">
        <v>-0.42242633313296685</v>
      </c>
      <c r="G4068">
        <v>1</v>
      </c>
      <c r="H4068">
        <v>1</v>
      </c>
      <c r="I4068">
        <v>2</v>
      </c>
      <c r="J4068">
        <v>3</v>
      </c>
    </row>
    <row r="4069" spans="1:10" x14ac:dyDescent="0.25">
      <c r="A4069" t="s">
        <v>8096</v>
      </c>
      <c r="B4069">
        <v>657</v>
      </c>
      <c r="C4069">
        <v>-0.43381328366977673</v>
      </c>
      <c r="D4069">
        <v>-1.1975279104865486</v>
      </c>
      <c r="E4069">
        <v>-0.16132874687749493</v>
      </c>
      <c r="F4069">
        <v>-0.86961721238567125</v>
      </c>
      <c r="G4069">
        <v>3</v>
      </c>
      <c r="H4069">
        <v>1</v>
      </c>
      <c r="I4069">
        <v>3</v>
      </c>
      <c r="J4069">
        <v>1</v>
      </c>
    </row>
    <row r="4070" spans="1:10" x14ac:dyDescent="0.25">
      <c r="A4070" t="s">
        <v>8097</v>
      </c>
      <c r="B4070">
        <v>349</v>
      </c>
      <c r="C4070">
        <v>0.10173017278828866</v>
      </c>
      <c r="D4070">
        <v>1.5133541656003673</v>
      </c>
      <c r="E4070">
        <v>1.0469169987973537</v>
      </c>
      <c r="F4070">
        <v>4.6468090986533331E-2</v>
      </c>
      <c r="G4070">
        <v>4</v>
      </c>
      <c r="H4070">
        <v>5</v>
      </c>
      <c r="I4070">
        <v>5</v>
      </c>
      <c r="J4070">
        <v>4</v>
      </c>
    </row>
    <row r="4071" spans="1:10" x14ac:dyDescent="0.25">
      <c r="A4071" t="s">
        <v>8098</v>
      </c>
      <c r="B4071">
        <v>231</v>
      </c>
      <c r="C4071">
        <v>-0.74805198762837188</v>
      </c>
      <c r="D4071">
        <v>-0.18373514410885344</v>
      </c>
      <c r="E4071">
        <v>-0.5770025491714601</v>
      </c>
      <c r="F4071">
        <v>-1.2752823347409479</v>
      </c>
      <c r="G4071">
        <v>2</v>
      </c>
      <c r="H4071">
        <v>3</v>
      </c>
      <c r="I4071">
        <v>2</v>
      </c>
      <c r="J4071">
        <v>1</v>
      </c>
    </row>
    <row r="4072" spans="1:10" x14ac:dyDescent="0.25">
      <c r="A4072" t="s">
        <v>8099</v>
      </c>
      <c r="B4072">
        <v>1092</v>
      </c>
      <c r="C4072">
        <v>-0.44610710776154494</v>
      </c>
      <c r="D4072">
        <v>-1.025573915199337</v>
      </c>
      <c r="E4072">
        <v>2.4797848278649033</v>
      </c>
      <c r="F4072">
        <v>-0.88950928348873937</v>
      </c>
      <c r="G4072">
        <v>3</v>
      </c>
      <c r="H4072">
        <v>1</v>
      </c>
      <c r="I4072">
        <v>5</v>
      </c>
      <c r="J4072">
        <v>1</v>
      </c>
    </row>
    <row r="4073" spans="1:10" x14ac:dyDescent="0.25">
      <c r="A4073" t="s">
        <v>8100</v>
      </c>
      <c r="B4073">
        <v>361</v>
      </c>
      <c r="C4073">
        <v>-0.94277809798380874</v>
      </c>
      <c r="D4073">
        <v>-1.1833054928801172</v>
      </c>
      <c r="E4073">
        <v>-0.28137417597574554</v>
      </c>
      <c r="F4073">
        <v>-0.43388436857501655</v>
      </c>
      <c r="G4073">
        <v>1</v>
      </c>
      <c r="H4073">
        <v>1</v>
      </c>
      <c r="I4073">
        <v>3</v>
      </c>
      <c r="J4073">
        <v>3</v>
      </c>
    </row>
    <row r="4074" spans="1:10" x14ac:dyDescent="0.25">
      <c r="A4074" t="s">
        <v>8101</v>
      </c>
      <c r="B4074">
        <v>470</v>
      </c>
      <c r="C4074">
        <v>-0.57461489050620629</v>
      </c>
      <c r="D4074">
        <v>-0.81940404554914714</v>
      </c>
      <c r="E4074">
        <v>0.8813730025981199</v>
      </c>
      <c r="F4074">
        <v>-0.44632694184523508</v>
      </c>
      <c r="G4074">
        <v>2</v>
      </c>
      <c r="H4074">
        <v>1</v>
      </c>
      <c r="I4074">
        <v>5</v>
      </c>
      <c r="J4074">
        <v>3</v>
      </c>
    </row>
    <row r="4075" spans="1:10" x14ac:dyDescent="0.25">
      <c r="A4075" t="s">
        <v>8102</v>
      </c>
      <c r="B4075">
        <v>729</v>
      </c>
      <c r="C4075">
        <v>-0.45979087933367668</v>
      </c>
      <c r="D4075">
        <v>-0.63523867840479131</v>
      </c>
      <c r="E4075">
        <v>0.26914375838191013</v>
      </c>
      <c r="F4075">
        <v>-0.60781083313199447</v>
      </c>
      <c r="G4075">
        <v>2</v>
      </c>
      <c r="H4075">
        <v>2</v>
      </c>
      <c r="I4075">
        <v>4</v>
      </c>
      <c r="J4075">
        <v>2</v>
      </c>
    </row>
    <row r="4076" spans="1:10" x14ac:dyDescent="0.25">
      <c r="A4076" t="s">
        <v>8103</v>
      </c>
      <c r="B4076">
        <v>295</v>
      </c>
      <c r="C4076">
        <v>-1.4159319799664685</v>
      </c>
      <c r="D4076">
        <v>-0.91927055063480845</v>
      </c>
      <c r="E4076">
        <v>3.8372255205100361E-2</v>
      </c>
      <c r="F4076">
        <v>-0.54497678389135895</v>
      </c>
      <c r="G4076">
        <v>1</v>
      </c>
      <c r="H4076">
        <v>1</v>
      </c>
      <c r="I4076">
        <v>3</v>
      </c>
      <c r="J4076">
        <v>2</v>
      </c>
    </row>
    <row r="4077" spans="1:10" x14ac:dyDescent="0.25">
      <c r="A4077" t="s">
        <v>8104</v>
      </c>
      <c r="B4077">
        <v>1320</v>
      </c>
      <c r="C4077">
        <v>-0.6823093098724784</v>
      </c>
      <c r="D4077">
        <v>-0.60973077460676228</v>
      </c>
      <c r="E4077">
        <v>-0.9510096396822314</v>
      </c>
      <c r="F4077">
        <v>0.21084798167486007</v>
      </c>
      <c r="G4077">
        <v>2</v>
      </c>
      <c r="H4077">
        <v>2</v>
      </c>
      <c r="I4077">
        <v>1</v>
      </c>
      <c r="J4077">
        <v>4</v>
      </c>
    </row>
    <row r="4078" spans="1:10" x14ac:dyDescent="0.25">
      <c r="A4078" t="s">
        <v>8105</v>
      </c>
      <c r="B4078">
        <v>280</v>
      </c>
      <c r="C4078">
        <v>-0.29949748839055756</v>
      </c>
      <c r="D4078">
        <v>0.62101633710704018</v>
      </c>
      <c r="E4078">
        <v>-6.0036831644725092E-2</v>
      </c>
      <c r="F4078">
        <v>-0.66348037572050411</v>
      </c>
      <c r="G4078">
        <v>3</v>
      </c>
      <c r="H4078">
        <v>4</v>
      </c>
      <c r="I4078">
        <v>3</v>
      </c>
      <c r="J4078">
        <v>2</v>
      </c>
    </row>
    <row r="4079" spans="1:10" x14ac:dyDescent="0.25">
      <c r="A4079" t="s">
        <v>8106</v>
      </c>
      <c r="B4079">
        <v>504</v>
      </c>
      <c r="C4079">
        <v>-1.2320535140013225</v>
      </c>
      <c r="D4079">
        <v>-5.8212847290035605E-2</v>
      </c>
      <c r="E4079">
        <v>-1.0995221746885342</v>
      </c>
      <c r="F4079">
        <v>0.77737065408860406</v>
      </c>
      <c r="G4079">
        <v>1</v>
      </c>
      <c r="H4079">
        <v>3</v>
      </c>
      <c r="I4079">
        <v>1</v>
      </c>
      <c r="J4079">
        <v>4</v>
      </c>
    </row>
    <row r="4080" spans="1:10" x14ac:dyDescent="0.25">
      <c r="A4080" t="s">
        <v>8107</v>
      </c>
      <c r="B4080">
        <v>617</v>
      </c>
      <c r="C4080">
        <v>-1.9793900069505392</v>
      </c>
      <c r="D4080">
        <v>-0.40478380222832638</v>
      </c>
      <c r="E4080">
        <v>-1.759187272426161</v>
      </c>
      <c r="F4080">
        <v>0.84661047275167167</v>
      </c>
      <c r="G4080">
        <v>1</v>
      </c>
      <c r="H4080">
        <v>3</v>
      </c>
      <c r="I4080">
        <v>1</v>
      </c>
      <c r="J4080">
        <v>4</v>
      </c>
    </row>
    <row r="4081" spans="1:10" x14ac:dyDescent="0.25">
      <c r="A4081" t="s">
        <v>8108</v>
      </c>
      <c r="B4081">
        <v>1062</v>
      </c>
      <c r="C4081">
        <v>-1.7705936564433316</v>
      </c>
      <c r="D4081">
        <v>-0.32815387618502923</v>
      </c>
      <c r="E4081">
        <v>-1.5351068849757752</v>
      </c>
      <c r="F4081">
        <v>1.2396004785448371</v>
      </c>
      <c r="G4081">
        <v>1</v>
      </c>
      <c r="H4081">
        <v>3</v>
      </c>
      <c r="I4081">
        <v>1</v>
      </c>
      <c r="J4081">
        <v>5</v>
      </c>
    </row>
    <row r="4082" spans="1:10" x14ac:dyDescent="0.25">
      <c r="A4082" t="s">
        <v>8109</v>
      </c>
      <c r="B4082">
        <v>494</v>
      </c>
      <c r="C4082">
        <v>-1.1664936197706213</v>
      </c>
      <c r="D4082">
        <v>-0.93283585244240774</v>
      </c>
      <c r="E4082">
        <v>-1.4701999987189489</v>
      </c>
      <c r="F4082">
        <v>0.50335159366592275</v>
      </c>
      <c r="G4082">
        <v>1</v>
      </c>
      <c r="H4082">
        <v>1</v>
      </c>
      <c r="I4082">
        <v>1</v>
      </c>
      <c r="J4082">
        <v>4</v>
      </c>
    </row>
    <row r="4083" spans="1:10" x14ac:dyDescent="0.25">
      <c r="A4083" t="s">
        <v>8110</v>
      </c>
      <c r="B4083">
        <v>436</v>
      </c>
      <c r="C4083">
        <v>-1.5063371145410525</v>
      </c>
      <c r="D4083">
        <v>-0.60892364483626549</v>
      </c>
      <c r="E4083">
        <v>-1.6878787800944037</v>
      </c>
      <c r="F4083">
        <v>0.29064187946536368</v>
      </c>
      <c r="G4083">
        <v>1</v>
      </c>
      <c r="H4083">
        <v>2</v>
      </c>
      <c r="I4083">
        <v>1</v>
      </c>
      <c r="J4083">
        <v>4</v>
      </c>
    </row>
    <row r="4084" spans="1:10" x14ac:dyDescent="0.25">
      <c r="A4084" t="s">
        <v>8111</v>
      </c>
      <c r="B4084">
        <v>580</v>
      </c>
      <c r="C4084">
        <v>-1.5094782683877648</v>
      </c>
      <c r="D4084">
        <v>-0.72247579327108302</v>
      </c>
      <c r="E4084">
        <v>-1.137812422861108</v>
      </c>
      <c r="F4084">
        <v>0.18914876402766218</v>
      </c>
      <c r="G4084">
        <v>1</v>
      </c>
      <c r="H4084">
        <v>2</v>
      </c>
      <c r="I4084">
        <v>1</v>
      </c>
      <c r="J4084">
        <v>4</v>
      </c>
    </row>
    <row r="4085" spans="1:10" x14ac:dyDescent="0.25">
      <c r="A4085" t="s">
        <v>8112</v>
      </c>
      <c r="B4085">
        <v>609</v>
      </c>
      <c r="C4085">
        <v>-1.0828241443327167</v>
      </c>
      <c r="D4085">
        <v>-0.32681521286150378</v>
      </c>
      <c r="E4085">
        <v>-1.2134050263580112</v>
      </c>
      <c r="F4085">
        <v>0.81473700010915528</v>
      </c>
      <c r="G4085">
        <v>1</v>
      </c>
      <c r="H4085">
        <v>3</v>
      </c>
      <c r="I4085">
        <v>1</v>
      </c>
      <c r="J4085">
        <v>4</v>
      </c>
    </row>
    <row r="4086" spans="1:10" x14ac:dyDescent="0.25">
      <c r="A4086" t="s">
        <v>8113</v>
      </c>
      <c r="B4086">
        <v>3423</v>
      </c>
      <c r="C4086">
        <v>-0.2055409750783464</v>
      </c>
      <c r="D4086">
        <v>-0.36713334316355517</v>
      </c>
      <c r="E4086">
        <v>-1.4776181042501173</v>
      </c>
      <c r="F4086">
        <v>1.7399237923082029</v>
      </c>
      <c r="G4086">
        <v>3</v>
      </c>
      <c r="H4086">
        <v>3</v>
      </c>
      <c r="I4086">
        <v>1</v>
      </c>
      <c r="J4086">
        <v>5</v>
      </c>
    </row>
    <row r="4087" spans="1:10" x14ac:dyDescent="0.25">
      <c r="A4087" t="s">
        <v>8114</v>
      </c>
      <c r="B4087">
        <v>940</v>
      </c>
      <c r="C4087">
        <v>-0.67577730607687347</v>
      </c>
      <c r="D4087">
        <v>0.43572765310585804</v>
      </c>
      <c r="E4087">
        <v>-1.2425957162797059</v>
      </c>
      <c r="F4087">
        <v>1.8696078223707471</v>
      </c>
      <c r="G4087">
        <v>2</v>
      </c>
      <c r="H4087">
        <v>4</v>
      </c>
      <c r="I4087">
        <v>1</v>
      </c>
      <c r="J4087">
        <v>5</v>
      </c>
    </row>
    <row r="4088" spans="1:10" x14ac:dyDescent="0.25">
      <c r="A4088" t="s">
        <v>8115</v>
      </c>
      <c r="B4088">
        <v>2750</v>
      </c>
      <c r="C4088">
        <v>-0.94654756092659142</v>
      </c>
      <c r="D4088">
        <v>-0.45327477046210612</v>
      </c>
      <c r="E4088">
        <v>-1.0974134768744366</v>
      </c>
      <c r="F4088">
        <v>1.2147370212637267</v>
      </c>
      <c r="G4088">
        <v>1</v>
      </c>
      <c r="H4088">
        <v>2</v>
      </c>
      <c r="I4088">
        <v>1</v>
      </c>
      <c r="J4088">
        <v>5</v>
      </c>
    </row>
    <row r="4089" spans="1:10" x14ac:dyDescent="0.25">
      <c r="A4089" t="s">
        <v>8116</v>
      </c>
      <c r="B4089">
        <v>365</v>
      </c>
      <c r="C4089">
        <v>-1.2576579586887853</v>
      </c>
      <c r="D4089">
        <v>-1.3440931389236441</v>
      </c>
      <c r="E4089">
        <v>-1.2178121547515013</v>
      </c>
      <c r="F4089">
        <v>-0.47413125925530969</v>
      </c>
      <c r="G4089">
        <v>1</v>
      </c>
      <c r="H4089">
        <v>1</v>
      </c>
      <c r="I4089">
        <v>1</v>
      </c>
      <c r="J4089">
        <v>3</v>
      </c>
    </row>
    <row r="4090" spans="1:10" x14ac:dyDescent="0.25">
      <c r="A4090" t="s">
        <v>8117</v>
      </c>
      <c r="B4090">
        <v>729</v>
      </c>
      <c r="C4090">
        <v>-0.89301130894145853</v>
      </c>
      <c r="D4090">
        <v>-0.54428581223253636</v>
      </c>
      <c r="E4090">
        <v>-1.6056211999415126</v>
      </c>
      <c r="F4090">
        <v>1.2864961531361656</v>
      </c>
      <c r="G4090">
        <v>1</v>
      </c>
      <c r="H4090">
        <v>2</v>
      </c>
      <c r="I4090">
        <v>1</v>
      </c>
      <c r="J4090">
        <v>5</v>
      </c>
    </row>
    <row r="4091" spans="1:10" x14ac:dyDescent="0.25">
      <c r="A4091" t="s">
        <v>8118</v>
      </c>
      <c r="B4091">
        <v>628</v>
      </c>
      <c r="C4091">
        <v>-0.76178212000814383</v>
      </c>
      <c r="D4091">
        <v>-0.52592001078203043</v>
      </c>
      <c r="E4091">
        <v>-1.2497926362180942</v>
      </c>
      <c r="F4091">
        <v>1.3085772860636904</v>
      </c>
      <c r="G4091">
        <v>2</v>
      </c>
      <c r="H4091">
        <v>2</v>
      </c>
      <c r="I4091">
        <v>1</v>
      </c>
      <c r="J4091">
        <v>5</v>
      </c>
    </row>
    <row r="4092" spans="1:10" x14ac:dyDescent="0.25">
      <c r="A4092" t="s">
        <v>8119</v>
      </c>
      <c r="B4092">
        <v>463</v>
      </c>
      <c r="C4092">
        <v>-1.1692122065419244</v>
      </c>
      <c r="D4092">
        <v>-1.0522449075834197</v>
      </c>
      <c r="E4092">
        <v>0.79543608541948696</v>
      </c>
      <c r="F4092">
        <v>-0.30584369320354754</v>
      </c>
      <c r="G4092">
        <v>1</v>
      </c>
      <c r="H4092">
        <v>1</v>
      </c>
      <c r="I4092">
        <v>5</v>
      </c>
      <c r="J4092">
        <v>3</v>
      </c>
    </row>
    <row r="4093" spans="1:10" x14ac:dyDescent="0.25">
      <c r="A4093" t="s">
        <v>8120</v>
      </c>
      <c r="B4093">
        <v>556</v>
      </c>
      <c r="C4093">
        <v>-0.91170593729363714</v>
      </c>
      <c r="D4093">
        <v>-0.66911111366962972</v>
      </c>
      <c r="E4093">
        <v>-0.48301352327105646</v>
      </c>
      <c r="F4093">
        <v>0.77114280238472777</v>
      </c>
      <c r="G4093">
        <v>1</v>
      </c>
      <c r="H4093">
        <v>2</v>
      </c>
      <c r="I4093">
        <v>2</v>
      </c>
      <c r="J4093">
        <v>4</v>
      </c>
    </row>
    <row r="4094" spans="1:10" x14ac:dyDescent="0.25">
      <c r="A4094" t="s">
        <v>8121</v>
      </c>
      <c r="B4094">
        <v>525</v>
      </c>
      <c r="C4094">
        <v>-0.5987385062190369</v>
      </c>
      <c r="D4094">
        <v>-0.36943122573387177</v>
      </c>
      <c r="E4094">
        <v>-1.1958465799233211</v>
      </c>
      <c r="F4094">
        <v>0.4935606428991321</v>
      </c>
      <c r="G4094">
        <v>2</v>
      </c>
      <c r="H4094">
        <v>3</v>
      </c>
      <c r="I4094">
        <v>1</v>
      </c>
      <c r="J4094">
        <v>4</v>
      </c>
    </row>
    <row r="4095" spans="1:10" x14ac:dyDescent="0.25">
      <c r="A4095" t="s">
        <v>8122</v>
      </c>
      <c r="B4095">
        <v>427</v>
      </c>
      <c r="C4095">
        <v>-1.1805419353075848</v>
      </c>
      <c r="D4095">
        <v>-1.1877131173853361</v>
      </c>
      <c r="E4095">
        <v>-0.73439462320928373</v>
      </c>
      <c r="F4095">
        <v>0.26377456601875049</v>
      </c>
      <c r="G4095">
        <v>1</v>
      </c>
      <c r="H4095">
        <v>1</v>
      </c>
      <c r="I4095">
        <v>1</v>
      </c>
      <c r="J4095">
        <v>4</v>
      </c>
    </row>
    <row r="4096" spans="1:10" x14ac:dyDescent="0.25">
      <c r="A4096" t="s">
        <v>8123</v>
      </c>
      <c r="B4096">
        <v>481</v>
      </c>
      <c r="C4096">
        <v>-0.57242091334493039</v>
      </c>
      <c r="D4096">
        <v>-0.99398598414795247</v>
      </c>
      <c r="E4096">
        <v>-1.2841293465252601</v>
      </c>
      <c r="F4096">
        <v>-0.14033948265100257</v>
      </c>
      <c r="G4096">
        <v>2</v>
      </c>
      <c r="H4096">
        <v>1</v>
      </c>
      <c r="I4096">
        <v>1</v>
      </c>
      <c r="J4096">
        <v>3</v>
      </c>
    </row>
    <row r="4097" spans="1:10" x14ac:dyDescent="0.25">
      <c r="A4097" t="s">
        <v>8124</v>
      </c>
      <c r="B4097">
        <v>602</v>
      </c>
      <c r="C4097">
        <v>-0.77830525044512422</v>
      </c>
      <c r="D4097">
        <v>-0.9178670687897742</v>
      </c>
      <c r="E4097">
        <v>-1.0174387656245512</v>
      </c>
      <c r="F4097">
        <v>-0.42570475117309536</v>
      </c>
      <c r="G4097">
        <v>2</v>
      </c>
      <c r="H4097">
        <v>1</v>
      </c>
      <c r="I4097">
        <v>1</v>
      </c>
      <c r="J4097">
        <v>3</v>
      </c>
    </row>
    <row r="4098" spans="1:10" x14ac:dyDescent="0.25">
      <c r="A4098" t="s">
        <v>8125</v>
      </c>
      <c r="B4098">
        <v>526</v>
      </c>
      <c r="C4098">
        <v>-0.48004977096167956</v>
      </c>
      <c r="D4098">
        <v>-0.64777393930778437</v>
      </c>
      <c r="E4098">
        <v>-4.4944431740908633E-2</v>
      </c>
      <c r="F4098">
        <v>-0.29425011374312804</v>
      </c>
      <c r="G4098">
        <v>2</v>
      </c>
      <c r="H4098">
        <v>2</v>
      </c>
      <c r="I4098">
        <v>3</v>
      </c>
      <c r="J4098">
        <v>3</v>
      </c>
    </row>
    <row r="4099" spans="1:10" x14ac:dyDescent="0.25">
      <c r="A4099" t="s">
        <v>8126</v>
      </c>
      <c r="B4099">
        <v>400</v>
      </c>
      <c r="C4099">
        <v>-0.96789941408129887</v>
      </c>
      <c r="D4099">
        <v>-1.1370215708534044</v>
      </c>
      <c r="E4099">
        <v>-1.0631915646449566</v>
      </c>
      <c r="F4099">
        <v>-8.8326723626981629E-2</v>
      </c>
      <c r="G4099">
        <v>1</v>
      </c>
      <c r="H4099">
        <v>1</v>
      </c>
      <c r="I4099">
        <v>1</v>
      </c>
      <c r="J4099">
        <v>3</v>
      </c>
    </row>
    <row r="4100" spans="1:10" x14ac:dyDescent="0.25">
      <c r="A4100" t="s">
        <v>8127</v>
      </c>
      <c r="B4100">
        <v>869</v>
      </c>
      <c r="C4100">
        <v>-1.8898408621318827</v>
      </c>
      <c r="D4100">
        <v>-1.0692889827668262</v>
      </c>
      <c r="E4100">
        <v>-1.5718260759807454</v>
      </c>
      <c r="F4100">
        <v>-0.10065650297551304</v>
      </c>
      <c r="G4100">
        <v>1</v>
      </c>
      <c r="H4100">
        <v>1</v>
      </c>
      <c r="I4100">
        <v>1</v>
      </c>
      <c r="J4100">
        <v>3</v>
      </c>
    </row>
    <row r="4101" spans="1:10" x14ac:dyDescent="0.25">
      <c r="A4101" t="s">
        <v>8128</v>
      </c>
      <c r="B4101">
        <v>417</v>
      </c>
      <c r="C4101">
        <v>-1.2562846585320477</v>
      </c>
      <c r="D4101">
        <v>-0.25653046100705568</v>
      </c>
      <c r="E4101">
        <v>-0.62984946020295407</v>
      </c>
      <c r="F4101">
        <v>1.0490272367922584</v>
      </c>
      <c r="G4101">
        <v>1</v>
      </c>
      <c r="H4101">
        <v>3</v>
      </c>
      <c r="I4101">
        <v>2</v>
      </c>
      <c r="J4101">
        <v>5</v>
      </c>
    </row>
    <row r="4102" spans="1:10" x14ac:dyDescent="0.25">
      <c r="A4102" t="s">
        <v>8129</v>
      </c>
      <c r="B4102">
        <v>510</v>
      </c>
      <c r="C4102">
        <v>-1.2664898540356178</v>
      </c>
      <c r="D4102">
        <v>-0.38420385613730429</v>
      </c>
      <c r="E4102">
        <v>-1.0353775507626404</v>
      </c>
      <c r="F4102">
        <v>0.94077795332297287</v>
      </c>
      <c r="G4102">
        <v>1</v>
      </c>
      <c r="H4102">
        <v>3</v>
      </c>
      <c r="I4102">
        <v>1</v>
      </c>
      <c r="J4102">
        <v>5</v>
      </c>
    </row>
    <row r="4103" spans="1:10" x14ac:dyDescent="0.25">
      <c r="A4103" t="s">
        <v>8130</v>
      </c>
      <c r="B4103">
        <v>857</v>
      </c>
      <c r="C4103">
        <v>-0.99099009374711522</v>
      </c>
      <c r="D4103">
        <v>-0.81557022150321001</v>
      </c>
      <c r="E4103">
        <v>-0.48585319068378297</v>
      </c>
      <c r="F4103">
        <v>1.0409989691579939</v>
      </c>
      <c r="G4103">
        <v>1</v>
      </c>
      <c r="H4103">
        <v>1</v>
      </c>
      <c r="I4103">
        <v>2</v>
      </c>
      <c r="J4103">
        <v>5</v>
      </c>
    </row>
    <row r="4104" spans="1:10" x14ac:dyDescent="0.25">
      <c r="A4104" t="s">
        <v>8131</v>
      </c>
      <c r="B4104">
        <v>719</v>
      </c>
      <c r="C4104">
        <v>-1.2987330583690484</v>
      </c>
      <c r="D4104">
        <v>-0.87012548849076232</v>
      </c>
      <c r="E4104">
        <v>-0.71703270753481974</v>
      </c>
      <c r="F4104">
        <v>1.4996385688146403</v>
      </c>
      <c r="G4104">
        <v>1</v>
      </c>
      <c r="H4104">
        <v>1</v>
      </c>
      <c r="I4104">
        <v>1</v>
      </c>
      <c r="J4104">
        <v>5</v>
      </c>
    </row>
    <row r="4105" spans="1:10" x14ac:dyDescent="0.25">
      <c r="A4105" t="s">
        <v>8132</v>
      </c>
      <c r="B4105">
        <v>467</v>
      </c>
      <c r="C4105">
        <v>-0.891361065992885</v>
      </c>
      <c r="D4105">
        <v>-1.0143972250287887</v>
      </c>
      <c r="E4105">
        <v>-0.33144027516091779</v>
      </c>
      <c r="F4105">
        <v>-0.18390255491077695</v>
      </c>
      <c r="G4105">
        <v>1</v>
      </c>
      <c r="H4105">
        <v>1</v>
      </c>
      <c r="I4105">
        <v>2</v>
      </c>
      <c r="J4105">
        <v>3</v>
      </c>
    </row>
    <row r="4106" spans="1:10" x14ac:dyDescent="0.25">
      <c r="A4106" t="s">
        <v>8133</v>
      </c>
      <c r="B4106">
        <v>442</v>
      </c>
      <c r="C4106">
        <v>-0.96898123225902211</v>
      </c>
      <c r="D4106">
        <v>-0.63519500072849089</v>
      </c>
      <c r="E4106">
        <v>-5.9848522585097756E-2</v>
      </c>
      <c r="F4106">
        <v>0.53046422900129186</v>
      </c>
      <c r="G4106">
        <v>1</v>
      </c>
      <c r="H4106">
        <v>2</v>
      </c>
      <c r="I4106">
        <v>3</v>
      </c>
      <c r="J4106">
        <v>4</v>
      </c>
    </row>
    <row r="4107" spans="1:10" x14ac:dyDescent="0.25">
      <c r="A4107" t="s">
        <v>8134</v>
      </c>
      <c r="B4107">
        <v>333</v>
      </c>
      <c r="C4107">
        <v>-0.545567752970055</v>
      </c>
      <c r="D4107">
        <v>-1.235129580325216</v>
      </c>
      <c r="E4107">
        <v>-0.40007299165975174</v>
      </c>
      <c r="F4107">
        <v>0.33428492503277846</v>
      </c>
      <c r="G4107">
        <v>2</v>
      </c>
      <c r="H4107">
        <v>1</v>
      </c>
      <c r="I4107">
        <v>2</v>
      </c>
      <c r="J4107">
        <v>4</v>
      </c>
    </row>
    <row r="4108" spans="1:10" x14ac:dyDescent="0.25">
      <c r="A4108" t="s">
        <v>8135</v>
      </c>
      <c r="B4108">
        <v>705</v>
      </c>
      <c r="C4108">
        <v>-1.138222278557838</v>
      </c>
      <c r="D4108">
        <v>-0.57994020558254333</v>
      </c>
      <c r="E4108">
        <v>-0.74634605553609601</v>
      </c>
      <c r="F4108">
        <v>0.51692672913506665</v>
      </c>
      <c r="G4108">
        <v>1</v>
      </c>
      <c r="H4108">
        <v>2</v>
      </c>
      <c r="I4108">
        <v>1</v>
      </c>
      <c r="J4108">
        <v>4</v>
      </c>
    </row>
    <row r="4109" spans="1:10" x14ac:dyDescent="0.25">
      <c r="A4109" t="s">
        <v>8136</v>
      </c>
      <c r="B4109">
        <v>585</v>
      </c>
      <c r="C4109">
        <v>-1.2437194710625892</v>
      </c>
      <c r="D4109">
        <v>-0.46900026534942546</v>
      </c>
      <c r="E4109">
        <v>-1.0901257640485627</v>
      </c>
      <c r="F4109">
        <v>1.8655646305463749</v>
      </c>
      <c r="G4109">
        <v>1</v>
      </c>
      <c r="H4109">
        <v>2</v>
      </c>
      <c r="I4109">
        <v>1</v>
      </c>
      <c r="J4109">
        <v>5</v>
      </c>
    </row>
    <row r="4110" spans="1:10" x14ac:dyDescent="0.25">
      <c r="A4110" t="s">
        <v>8137</v>
      </c>
      <c r="B4110">
        <v>434</v>
      </c>
      <c r="C4110">
        <v>-1.0258650808631888</v>
      </c>
      <c r="D4110">
        <v>0.30802073736314411</v>
      </c>
      <c r="E4110">
        <v>-0.98842456007083312</v>
      </c>
      <c r="F4110">
        <v>0.73754530764284953</v>
      </c>
      <c r="G4110">
        <v>1</v>
      </c>
      <c r="H4110">
        <v>4</v>
      </c>
      <c r="I4110">
        <v>1</v>
      </c>
      <c r="J4110">
        <v>4</v>
      </c>
    </row>
    <row r="4111" spans="1:10" x14ac:dyDescent="0.25">
      <c r="A4111" t="s">
        <v>8138</v>
      </c>
      <c r="B4111">
        <v>672</v>
      </c>
      <c r="C4111">
        <v>-0.75635954434487074</v>
      </c>
      <c r="D4111">
        <v>-0.43010499113729428</v>
      </c>
      <c r="E4111">
        <v>-1.3867845023440675</v>
      </c>
      <c r="F4111">
        <v>1.8549835495460114</v>
      </c>
      <c r="G4111">
        <v>2</v>
      </c>
      <c r="H4111">
        <v>2</v>
      </c>
      <c r="I4111">
        <v>1</v>
      </c>
      <c r="J4111">
        <v>5</v>
      </c>
    </row>
    <row r="4112" spans="1:10" x14ac:dyDescent="0.25">
      <c r="A4112" t="s">
        <v>8139</v>
      </c>
      <c r="B4112">
        <v>745</v>
      </c>
      <c r="C4112">
        <v>-1.0479332894382694</v>
      </c>
      <c r="D4112">
        <v>-0.30365029797780374</v>
      </c>
      <c r="E4112">
        <v>-1.6456900682504783</v>
      </c>
      <c r="F4112">
        <v>1.5848750284226572</v>
      </c>
      <c r="G4112">
        <v>1</v>
      </c>
      <c r="H4112">
        <v>3</v>
      </c>
      <c r="I4112">
        <v>1</v>
      </c>
      <c r="J4112">
        <v>5</v>
      </c>
    </row>
    <row r="4113" spans="1:10" x14ac:dyDescent="0.25">
      <c r="A4113" t="s">
        <v>8140</v>
      </c>
      <c r="B4113">
        <v>583</v>
      </c>
      <c r="C4113">
        <v>-1.0717801941296754</v>
      </c>
      <c r="D4113">
        <v>-0.39366538887099944</v>
      </c>
      <c r="E4113">
        <v>-1.2539975046262888</v>
      </c>
      <c r="F4113">
        <v>1.5450845447084267</v>
      </c>
      <c r="G4113">
        <v>1</v>
      </c>
      <c r="H4113">
        <v>3</v>
      </c>
      <c r="I4113">
        <v>1</v>
      </c>
      <c r="J4113">
        <v>5</v>
      </c>
    </row>
    <row r="4114" spans="1:10" x14ac:dyDescent="0.25">
      <c r="A4114" t="s">
        <v>8141</v>
      </c>
      <c r="B4114">
        <v>180</v>
      </c>
      <c r="C4114">
        <v>-0.33910806601348098</v>
      </c>
      <c r="D4114">
        <v>-0.69414563660311035</v>
      </c>
      <c r="E4114">
        <v>0.61559241633053352</v>
      </c>
      <c r="F4114">
        <v>-1.1122268268651039</v>
      </c>
      <c r="G4114">
        <v>3</v>
      </c>
      <c r="H4114">
        <v>2</v>
      </c>
      <c r="I4114">
        <v>5</v>
      </c>
      <c r="J4114">
        <v>1</v>
      </c>
    </row>
    <row r="4115" spans="1:10" x14ac:dyDescent="0.25">
      <c r="A4115" t="s">
        <v>8142</v>
      </c>
      <c r="B4115">
        <v>150</v>
      </c>
      <c r="C4115">
        <v>-0.16881417175347183</v>
      </c>
      <c r="D4115">
        <v>-0.78824903073245201</v>
      </c>
      <c r="E4115">
        <v>1.239548286820312</v>
      </c>
      <c r="F4115">
        <v>-0.58102227051285738</v>
      </c>
      <c r="G4115">
        <v>3</v>
      </c>
      <c r="H4115">
        <v>2</v>
      </c>
      <c r="I4115">
        <v>5</v>
      </c>
      <c r="J4115">
        <v>2</v>
      </c>
    </row>
    <row r="4116" spans="1:10" x14ac:dyDescent="0.25">
      <c r="A4116" t="s">
        <v>8143</v>
      </c>
      <c r="B4116">
        <v>231</v>
      </c>
      <c r="C4116">
        <v>-0.53656915173663511</v>
      </c>
      <c r="D4116">
        <v>-0.99565565882510554</v>
      </c>
      <c r="E4116">
        <v>0.4949794179119511</v>
      </c>
      <c r="F4116">
        <v>-1.3830021904365675</v>
      </c>
      <c r="G4116">
        <v>2</v>
      </c>
      <c r="H4116">
        <v>1</v>
      </c>
      <c r="I4116">
        <v>4</v>
      </c>
      <c r="J4116">
        <v>1</v>
      </c>
    </row>
    <row r="4117" spans="1:10" x14ac:dyDescent="0.25">
      <c r="A4117" t="s">
        <v>8144</v>
      </c>
      <c r="B4117">
        <v>57</v>
      </c>
      <c r="C4117">
        <v>-0.28894151072557983</v>
      </c>
      <c r="D4117">
        <v>-1.7123801702964825</v>
      </c>
      <c r="E4117">
        <v>0.720035502280719</v>
      </c>
      <c r="F4117">
        <v>-0.94984975079302381</v>
      </c>
      <c r="G4117">
        <v>3</v>
      </c>
      <c r="H4117">
        <v>1</v>
      </c>
      <c r="I4117">
        <v>5</v>
      </c>
      <c r="J4117">
        <v>1</v>
      </c>
    </row>
    <row r="4118" spans="1:10" x14ac:dyDescent="0.25">
      <c r="A4118" t="s">
        <v>8145</v>
      </c>
      <c r="B4118">
        <v>412</v>
      </c>
      <c r="C4118">
        <v>-0.24172750812158109</v>
      </c>
      <c r="D4118">
        <v>0.15297449946239011</v>
      </c>
      <c r="E4118">
        <v>-0.34057966687133073</v>
      </c>
      <c r="F4118">
        <v>-1.304555937856291</v>
      </c>
      <c r="G4118">
        <v>3</v>
      </c>
      <c r="H4118">
        <v>4</v>
      </c>
      <c r="I4118">
        <v>2</v>
      </c>
      <c r="J4118">
        <v>1</v>
      </c>
    </row>
    <row r="4119" spans="1:10" x14ac:dyDescent="0.25">
      <c r="A4119" t="s">
        <v>8146</v>
      </c>
      <c r="B4119">
        <v>940</v>
      </c>
      <c r="C4119">
        <v>-0.75120129757152376</v>
      </c>
      <c r="D4119">
        <v>-0.74828351182668196</v>
      </c>
      <c r="E4119">
        <v>-0.50038075360055767</v>
      </c>
      <c r="F4119">
        <v>-9.0724376535494658E-2</v>
      </c>
      <c r="G4119">
        <v>2</v>
      </c>
      <c r="H4119">
        <v>2</v>
      </c>
      <c r="I4119">
        <v>2</v>
      </c>
      <c r="J4119">
        <v>3</v>
      </c>
    </row>
    <row r="4120" spans="1:10" x14ac:dyDescent="0.25">
      <c r="A4120" t="s">
        <v>8147</v>
      </c>
      <c r="B4120">
        <v>626</v>
      </c>
      <c r="C4120">
        <v>-1.1572519994407182</v>
      </c>
      <c r="D4120">
        <v>-8.3309191704028424E-2</v>
      </c>
      <c r="E4120">
        <v>0.48124654006304607</v>
      </c>
      <c r="F4120">
        <v>0.84106899729216855</v>
      </c>
      <c r="G4120">
        <v>1</v>
      </c>
      <c r="H4120">
        <v>3</v>
      </c>
      <c r="I4120">
        <v>4</v>
      </c>
      <c r="J4120">
        <v>4</v>
      </c>
    </row>
    <row r="4121" spans="1:10" x14ac:dyDescent="0.25">
      <c r="A4121" t="s">
        <v>8148</v>
      </c>
      <c r="B4121">
        <v>1008</v>
      </c>
      <c r="C4121">
        <v>-1.1062195422434749</v>
      </c>
      <c r="D4121">
        <v>-0.57545451481364529</v>
      </c>
      <c r="E4121">
        <v>2.7770102936938469E-2</v>
      </c>
      <c r="F4121">
        <v>0.15403073648566146</v>
      </c>
      <c r="G4121">
        <v>1</v>
      </c>
      <c r="H4121">
        <v>2</v>
      </c>
      <c r="I4121">
        <v>3</v>
      </c>
      <c r="J4121">
        <v>4</v>
      </c>
    </row>
    <row r="4122" spans="1:10" x14ac:dyDescent="0.25">
      <c r="A4122" t="s">
        <v>8149</v>
      </c>
      <c r="B4122">
        <v>719</v>
      </c>
      <c r="C4122">
        <v>-0.63758455625684296</v>
      </c>
      <c r="D4122">
        <v>-0.22310875599244681</v>
      </c>
      <c r="E4122">
        <v>-0.24852467164586481</v>
      </c>
      <c r="F4122">
        <v>-0.1598799245056535</v>
      </c>
      <c r="G4122">
        <v>2</v>
      </c>
      <c r="H4122">
        <v>3</v>
      </c>
      <c r="I4122">
        <v>3</v>
      </c>
      <c r="J4122">
        <v>3</v>
      </c>
    </row>
    <row r="4123" spans="1:10" x14ac:dyDescent="0.25">
      <c r="A4123" t="s">
        <v>8150</v>
      </c>
      <c r="B4123">
        <v>894</v>
      </c>
      <c r="C4123">
        <v>-1.954035984771656</v>
      </c>
      <c r="D4123">
        <v>-0.68412813382544524</v>
      </c>
      <c r="E4123">
        <v>-1.2044087921624704</v>
      </c>
      <c r="F4123">
        <v>0.3013276840941207</v>
      </c>
      <c r="G4123">
        <v>1</v>
      </c>
      <c r="H4123">
        <v>2</v>
      </c>
      <c r="I4123">
        <v>1</v>
      </c>
      <c r="J4123">
        <v>4</v>
      </c>
    </row>
    <row r="4124" spans="1:10" x14ac:dyDescent="0.25">
      <c r="A4124" t="s">
        <v>8151</v>
      </c>
      <c r="B4124">
        <v>820</v>
      </c>
      <c r="C4124">
        <v>-1.8789616017805264</v>
      </c>
      <c r="D4124">
        <v>-0.55521353129011719</v>
      </c>
      <c r="E4124">
        <v>-1.6571808233936915</v>
      </c>
      <c r="F4124">
        <v>0.49031833569225047</v>
      </c>
      <c r="G4124">
        <v>1</v>
      </c>
      <c r="H4124">
        <v>2</v>
      </c>
      <c r="I4124">
        <v>1</v>
      </c>
      <c r="J4124">
        <v>4</v>
      </c>
    </row>
    <row r="4125" spans="1:10" x14ac:dyDescent="0.25">
      <c r="A4125" t="s">
        <v>8152</v>
      </c>
      <c r="B4125">
        <v>484</v>
      </c>
      <c r="C4125">
        <v>-1.5613240986780448</v>
      </c>
      <c r="D4125">
        <v>-1.3368938523948557</v>
      </c>
      <c r="E4125">
        <v>-1.0745113286462058</v>
      </c>
      <c r="F4125">
        <v>0.3396026016750272</v>
      </c>
      <c r="G4125">
        <v>1</v>
      </c>
      <c r="H4125">
        <v>1</v>
      </c>
      <c r="I4125">
        <v>1</v>
      </c>
      <c r="J4125">
        <v>4</v>
      </c>
    </row>
    <row r="4126" spans="1:10" x14ac:dyDescent="0.25">
      <c r="A4126" t="s">
        <v>8153</v>
      </c>
      <c r="B4126">
        <v>233</v>
      </c>
      <c r="C4126">
        <v>-0.52576347381658783</v>
      </c>
      <c r="D4126">
        <v>-0.69567774939711069</v>
      </c>
      <c r="E4126">
        <v>0.11462056980978845</v>
      </c>
      <c r="F4126">
        <v>-0.36567845217572154</v>
      </c>
      <c r="G4126">
        <v>2</v>
      </c>
      <c r="H4126">
        <v>2</v>
      </c>
      <c r="I4126">
        <v>4</v>
      </c>
      <c r="J4126">
        <v>3</v>
      </c>
    </row>
    <row r="4127" spans="1:10" x14ac:dyDescent="0.25">
      <c r="A4127" t="s">
        <v>8154</v>
      </c>
      <c r="B4127">
        <v>263</v>
      </c>
      <c r="C4127">
        <v>-0.94601567494642658</v>
      </c>
      <c r="D4127">
        <v>0.69491814760516335</v>
      </c>
      <c r="E4127">
        <v>-0.11214616936200003</v>
      </c>
      <c r="F4127">
        <v>-0.25663083644041668</v>
      </c>
      <c r="G4127">
        <v>1</v>
      </c>
      <c r="H4127">
        <v>5</v>
      </c>
      <c r="I4127">
        <v>3</v>
      </c>
      <c r="J4127">
        <v>3</v>
      </c>
    </row>
    <row r="4128" spans="1:10" x14ac:dyDescent="0.25">
      <c r="A4128" t="s">
        <v>8155</v>
      </c>
      <c r="B4128">
        <v>1756</v>
      </c>
      <c r="C4128">
        <v>1.1009674310694757</v>
      </c>
      <c r="D4128">
        <v>2.6218821709398838</v>
      </c>
      <c r="E4128">
        <v>-0.92284439435746779</v>
      </c>
      <c r="F4128">
        <v>1.9984080820331322</v>
      </c>
      <c r="G4128">
        <v>5</v>
      </c>
      <c r="H4128">
        <v>5</v>
      </c>
      <c r="I4128">
        <v>1</v>
      </c>
      <c r="J4128">
        <v>5</v>
      </c>
    </row>
    <row r="4129" spans="1:10" x14ac:dyDescent="0.25">
      <c r="A4129" t="s">
        <v>8156</v>
      </c>
      <c r="B4129">
        <v>773</v>
      </c>
      <c r="C4129">
        <v>-0.5647725148439674</v>
      </c>
      <c r="D4129">
        <v>2.9580185399333228E-2</v>
      </c>
      <c r="E4129">
        <v>-0.71161442623094973</v>
      </c>
      <c r="F4129">
        <v>-0.5333570839531776</v>
      </c>
      <c r="G4129">
        <v>2</v>
      </c>
      <c r="H4129">
        <v>4</v>
      </c>
      <c r="I4129">
        <v>2</v>
      </c>
      <c r="J4129">
        <v>2</v>
      </c>
    </row>
    <row r="4130" spans="1:10" x14ac:dyDescent="0.25">
      <c r="A4130" t="s">
        <v>8157</v>
      </c>
      <c r="B4130">
        <v>1398</v>
      </c>
      <c r="C4130">
        <v>-1.5728328558549962</v>
      </c>
      <c r="D4130">
        <v>-0.4599041146614552</v>
      </c>
      <c r="E4130">
        <v>-1.0447007121585103</v>
      </c>
      <c r="F4130">
        <v>1.0736699918694588</v>
      </c>
      <c r="G4130">
        <v>1</v>
      </c>
      <c r="H4130">
        <v>2</v>
      </c>
      <c r="I4130">
        <v>1</v>
      </c>
      <c r="J4130">
        <v>5</v>
      </c>
    </row>
    <row r="4131" spans="1:10" x14ac:dyDescent="0.25">
      <c r="A4131" t="s">
        <v>8158</v>
      </c>
      <c r="B4131">
        <v>1058</v>
      </c>
      <c r="C4131">
        <v>-0.63511170358188762</v>
      </c>
      <c r="D4131">
        <v>-0.32806568190383673</v>
      </c>
      <c r="E4131">
        <v>-0.99378461412571273</v>
      </c>
      <c r="F4131">
        <v>0.62584738732093592</v>
      </c>
      <c r="G4131">
        <v>2</v>
      </c>
      <c r="H4131">
        <v>3</v>
      </c>
      <c r="I4131">
        <v>1</v>
      </c>
      <c r="J4131">
        <v>4</v>
      </c>
    </row>
    <row r="4132" spans="1:10" x14ac:dyDescent="0.25">
      <c r="A4132" t="s">
        <v>8159</v>
      </c>
      <c r="B4132">
        <v>2039</v>
      </c>
      <c r="C4132">
        <v>-1.200696318532787</v>
      </c>
      <c r="D4132">
        <v>-0.63201060950172139</v>
      </c>
      <c r="E4132">
        <v>-1.2779382378679702</v>
      </c>
      <c r="F4132">
        <v>0.20960330614952832</v>
      </c>
      <c r="G4132">
        <v>1</v>
      </c>
      <c r="H4132">
        <v>2</v>
      </c>
      <c r="I4132">
        <v>1</v>
      </c>
      <c r="J4132">
        <v>4</v>
      </c>
    </row>
    <row r="4133" spans="1:10" x14ac:dyDescent="0.25">
      <c r="A4133" t="s">
        <v>8160</v>
      </c>
      <c r="B4133">
        <v>915</v>
      </c>
      <c r="C4133">
        <v>-0.49033550015060362</v>
      </c>
      <c r="D4133">
        <v>0.44139139129277999</v>
      </c>
      <c r="E4133">
        <v>6.1060152268766141E-2</v>
      </c>
      <c r="F4133">
        <v>-0.83893623903271541</v>
      </c>
      <c r="G4133">
        <v>2</v>
      </c>
      <c r="H4133">
        <v>4</v>
      </c>
      <c r="I4133">
        <v>3</v>
      </c>
      <c r="J4133">
        <v>2</v>
      </c>
    </row>
    <row r="4134" spans="1:10" x14ac:dyDescent="0.25">
      <c r="A4134" t="s">
        <v>8161</v>
      </c>
      <c r="B4134">
        <v>792</v>
      </c>
      <c r="C4134">
        <v>-1.5102171110733562</v>
      </c>
      <c r="D4134">
        <v>-0.59621654608493868</v>
      </c>
      <c r="E4134">
        <v>-1.1349164530710205</v>
      </c>
      <c r="F4134">
        <v>0.21348232402797468</v>
      </c>
      <c r="G4134">
        <v>1</v>
      </c>
      <c r="H4134">
        <v>2</v>
      </c>
      <c r="I4134">
        <v>1</v>
      </c>
      <c r="J4134">
        <v>4</v>
      </c>
    </row>
    <row r="4135" spans="1:10" x14ac:dyDescent="0.25">
      <c r="A4135" t="s">
        <v>8162</v>
      </c>
      <c r="B4135">
        <v>1168</v>
      </c>
      <c r="C4135">
        <v>-0.67407718008190276</v>
      </c>
      <c r="D4135">
        <v>-0.6807849700951758</v>
      </c>
      <c r="E4135">
        <v>-1.3018025166134375</v>
      </c>
      <c r="F4135">
        <v>0.22128909990899295</v>
      </c>
      <c r="G4135">
        <v>2</v>
      </c>
      <c r="H4135">
        <v>2</v>
      </c>
      <c r="I4135">
        <v>1</v>
      </c>
      <c r="J4135">
        <v>4</v>
      </c>
    </row>
    <row r="4136" spans="1:10" x14ac:dyDescent="0.25">
      <c r="A4136" t="s">
        <v>8163</v>
      </c>
      <c r="B4136">
        <v>1780</v>
      </c>
      <c r="C4136">
        <v>-0.70785123923764948</v>
      </c>
      <c r="D4136">
        <v>-0.32973275306700384</v>
      </c>
      <c r="E4136">
        <v>-1.3579252070652343</v>
      </c>
      <c r="F4136">
        <v>6.7050982056777647E-2</v>
      </c>
      <c r="G4136">
        <v>2</v>
      </c>
      <c r="H4136">
        <v>3</v>
      </c>
      <c r="I4136">
        <v>1</v>
      </c>
      <c r="J4136">
        <v>4</v>
      </c>
    </row>
    <row r="4137" spans="1:10" x14ac:dyDescent="0.25">
      <c r="A4137" t="s">
        <v>8164</v>
      </c>
      <c r="B4137">
        <v>1832</v>
      </c>
      <c r="C4137">
        <v>-0.82839619340706516</v>
      </c>
      <c r="D4137">
        <v>-0.47293516311976858</v>
      </c>
      <c r="E4137">
        <v>-1.4019028949808143</v>
      </c>
      <c r="F4137">
        <v>-0.20299926733377427</v>
      </c>
      <c r="G4137">
        <v>1</v>
      </c>
      <c r="H4137">
        <v>2</v>
      </c>
      <c r="I4137">
        <v>1</v>
      </c>
      <c r="J4137">
        <v>3</v>
      </c>
    </row>
    <row r="4138" spans="1:10" x14ac:dyDescent="0.25">
      <c r="A4138" t="s">
        <v>8165</v>
      </c>
      <c r="B4138">
        <v>1421</v>
      </c>
      <c r="C4138">
        <v>-1.1243983253506946</v>
      </c>
      <c r="D4138">
        <v>-0.73764151260283717</v>
      </c>
      <c r="E4138">
        <v>-1.353956390602794</v>
      </c>
      <c r="F4138">
        <v>0.28479183945709002</v>
      </c>
      <c r="G4138">
        <v>1</v>
      </c>
      <c r="H4138">
        <v>2</v>
      </c>
      <c r="I4138">
        <v>1</v>
      </c>
      <c r="J4138">
        <v>4</v>
      </c>
    </row>
    <row r="4139" spans="1:10" x14ac:dyDescent="0.25">
      <c r="A4139" t="s">
        <v>8166</v>
      </c>
      <c r="B4139">
        <v>1460</v>
      </c>
      <c r="C4139">
        <v>-1.2720048916566451</v>
      </c>
      <c r="D4139">
        <v>-0.80614876128068624</v>
      </c>
      <c r="E4139">
        <v>-0.93493483836053826</v>
      </c>
      <c r="F4139">
        <v>-5.6970700055526152E-2</v>
      </c>
      <c r="G4139">
        <v>1</v>
      </c>
      <c r="H4139">
        <v>1</v>
      </c>
      <c r="I4139">
        <v>1</v>
      </c>
      <c r="J4139">
        <v>3</v>
      </c>
    </row>
    <row r="4140" spans="1:10" x14ac:dyDescent="0.25">
      <c r="A4140" t="s">
        <v>8167</v>
      </c>
      <c r="B4140">
        <v>1245</v>
      </c>
      <c r="C4140">
        <v>2.2841524927918622</v>
      </c>
      <c r="D4140">
        <v>-0.45100222149038988</v>
      </c>
      <c r="E4140">
        <v>0.46743004752998141</v>
      </c>
      <c r="F4140">
        <v>-0.29395066238918138</v>
      </c>
      <c r="G4140">
        <v>5</v>
      </c>
      <c r="H4140">
        <v>2</v>
      </c>
      <c r="I4140">
        <v>4</v>
      </c>
      <c r="J4140">
        <v>3</v>
      </c>
    </row>
    <row r="4141" spans="1:10" x14ac:dyDescent="0.25">
      <c r="A4141" t="s">
        <v>8168</v>
      </c>
      <c r="B4141">
        <v>1553</v>
      </c>
      <c r="C4141">
        <v>-0.99779209833762039</v>
      </c>
      <c r="D4141">
        <v>-0.55539045850497915</v>
      </c>
      <c r="E4141">
        <v>-1.6213440819101625</v>
      </c>
      <c r="F4141">
        <v>9.9220138170134781E-2</v>
      </c>
      <c r="G4141">
        <v>1</v>
      </c>
      <c r="H4141">
        <v>2</v>
      </c>
      <c r="I4141">
        <v>1</v>
      </c>
      <c r="J4141">
        <v>4</v>
      </c>
    </row>
    <row r="4142" spans="1:10" x14ac:dyDescent="0.25">
      <c r="A4142" t="s">
        <v>8169</v>
      </c>
      <c r="B4142">
        <v>1702</v>
      </c>
      <c r="C4142">
        <v>-0.80187414008905655</v>
      </c>
      <c r="D4142">
        <v>-0.74478705976487614</v>
      </c>
      <c r="E4142">
        <v>0.42374188004286462</v>
      </c>
      <c r="F4142">
        <v>-0.55965105608475463</v>
      </c>
      <c r="G4142">
        <v>2</v>
      </c>
      <c r="H4142">
        <v>2</v>
      </c>
      <c r="I4142">
        <v>4</v>
      </c>
      <c r="J4142">
        <v>2</v>
      </c>
    </row>
    <row r="4143" spans="1:10" x14ac:dyDescent="0.25">
      <c r="A4143" t="s">
        <v>8170</v>
      </c>
      <c r="B4143">
        <v>1180</v>
      </c>
      <c r="C4143">
        <v>0.73308792346183171</v>
      </c>
      <c r="D4143">
        <v>-1.2270005442174181</v>
      </c>
      <c r="E4143">
        <v>0.9402390035221313</v>
      </c>
      <c r="F4143">
        <v>-0.76288280761465344</v>
      </c>
      <c r="G4143">
        <v>4</v>
      </c>
      <c r="H4143">
        <v>1</v>
      </c>
      <c r="I4143">
        <v>5</v>
      </c>
      <c r="J4143">
        <v>2</v>
      </c>
    </row>
    <row r="4144" spans="1:10" x14ac:dyDescent="0.25">
      <c r="A4144" t="s">
        <v>8171</v>
      </c>
      <c r="B4144">
        <v>1803</v>
      </c>
      <c r="C4144">
        <v>-1.4151683503087917</v>
      </c>
      <c r="D4144">
        <v>-0.28623152102080751</v>
      </c>
      <c r="E4144">
        <v>-1.0947584877887171</v>
      </c>
      <c r="F4144">
        <v>1.6757169707733519</v>
      </c>
      <c r="G4144">
        <v>1</v>
      </c>
      <c r="H4144">
        <v>3</v>
      </c>
      <c r="I4144">
        <v>1</v>
      </c>
      <c r="J4144">
        <v>5</v>
      </c>
    </row>
    <row r="4145" spans="1:10" x14ac:dyDescent="0.25">
      <c r="A4145" t="s">
        <v>8172</v>
      </c>
      <c r="B4145">
        <v>856</v>
      </c>
      <c r="C4145">
        <v>-1.0980879068837188</v>
      </c>
      <c r="D4145">
        <v>-0.39923982406619041</v>
      </c>
      <c r="E4145">
        <v>-0.34327160560576053</v>
      </c>
      <c r="F4145">
        <v>1.5726819722957808</v>
      </c>
      <c r="G4145">
        <v>1</v>
      </c>
      <c r="H4145">
        <v>3</v>
      </c>
      <c r="I4145">
        <v>2</v>
      </c>
      <c r="J4145">
        <v>5</v>
      </c>
    </row>
    <row r="4146" spans="1:10" x14ac:dyDescent="0.25">
      <c r="A4146" t="s">
        <v>8173</v>
      </c>
      <c r="B4146">
        <v>2805</v>
      </c>
      <c r="C4146">
        <v>-0.27441331595501794</v>
      </c>
      <c r="D4146">
        <v>-0.68988271137055091</v>
      </c>
      <c r="E4146">
        <v>-1.4514549955853102</v>
      </c>
      <c r="F4146">
        <v>1.297338033770409</v>
      </c>
      <c r="G4146">
        <v>3</v>
      </c>
      <c r="H4146">
        <v>2</v>
      </c>
      <c r="I4146">
        <v>1</v>
      </c>
      <c r="J4146">
        <v>5</v>
      </c>
    </row>
    <row r="4147" spans="1:10" x14ac:dyDescent="0.25">
      <c r="A4147" t="s">
        <v>8174</v>
      </c>
      <c r="B4147">
        <v>2043</v>
      </c>
      <c r="C4147">
        <v>-0.63798299283564552</v>
      </c>
      <c r="D4147">
        <v>-0.28488607792266568</v>
      </c>
      <c r="E4147">
        <v>-1.0635488872330563</v>
      </c>
      <c r="F4147">
        <v>1.2004578094315148</v>
      </c>
      <c r="G4147">
        <v>2</v>
      </c>
      <c r="H4147">
        <v>3</v>
      </c>
      <c r="I4147">
        <v>1</v>
      </c>
      <c r="J4147">
        <v>5</v>
      </c>
    </row>
    <row r="4148" spans="1:10" x14ac:dyDescent="0.25">
      <c r="A4148" t="s">
        <v>8175</v>
      </c>
      <c r="B4148">
        <v>1484</v>
      </c>
      <c r="C4148">
        <v>-0.27038777179280671</v>
      </c>
      <c r="D4148">
        <v>-0.83386713181269556</v>
      </c>
      <c r="E4148">
        <v>-1.859139099893611</v>
      </c>
      <c r="F4148">
        <v>1.8247537897042045</v>
      </c>
      <c r="G4148">
        <v>3</v>
      </c>
      <c r="H4148">
        <v>1</v>
      </c>
      <c r="I4148">
        <v>1</v>
      </c>
      <c r="J4148">
        <v>5</v>
      </c>
    </row>
    <row r="4149" spans="1:10" x14ac:dyDescent="0.25">
      <c r="A4149" t="s">
        <v>8176</v>
      </c>
      <c r="B4149">
        <v>1034</v>
      </c>
      <c r="C4149">
        <v>-1.5269362235131037</v>
      </c>
      <c r="D4149">
        <v>0.1319416217293439</v>
      </c>
      <c r="E4149">
        <v>-0.90585818886495528</v>
      </c>
      <c r="F4149">
        <v>1.2059024544909678</v>
      </c>
      <c r="G4149">
        <v>1</v>
      </c>
      <c r="H4149">
        <v>4</v>
      </c>
      <c r="I4149">
        <v>1</v>
      </c>
      <c r="J4149">
        <v>5</v>
      </c>
    </row>
    <row r="4150" spans="1:10" x14ac:dyDescent="0.25">
      <c r="A4150" t="s">
        <v>8177</v>
      </c>
      <c r="B4150">
        <v>643</v>
      </c>
      <c r="C4150">
        <v>-1.3188020987887317</v>
      </c>
      <c r="D4150">
        <v>-0.83572896923009099</v>
      </c>
      <c r="E4150">
        <v>-1.6293867780068974</v>
      </c>
      <c r="F4150">
        <v>1.4710389051498507</v>
      </c>
      <c r="G4150">
        <v>1</v>
      </c>
      <c r="H4150">
        <v>1</v>
      </c>
      <c r="I4150">
        <v>1</v>
      </c>
      <c r="J4150">
        <v>5</v>
      </c>
    </row>
    <row r="4151" spans="1:10" x14ac:dyDescent="0.25">
      <c r="A4151" t="s">
        <v>8178</v>
      </c>
      <c r="B4151">
        <v>6964</v>
      </c>
      <c r="C4151">
        <v>-0.94215044529576375</v>
      </c>
      <c r="D4151">
        <v>-0.13199476254617276</v>
      </c>
      <c r="E4151">
        <v>-1.3216288734845481</v>
      </c>
      <c r="F4151">
        <v>1.9436844862681111</v>
      </c>
      <c r="G4151">
        <v>1</v>
      </c>
      <c r="H4151">
        <v>3</v>
      </c>
      <c r="I4151">
        <v>1</v>
      </c>
      <c r="J4151">
        <v>5</v>
      </c>
    </row>
    <row r="4152" spans="1:10" x14ac:dyDescent="0.25">
      <c r="A4152" t="s">
        <v>8179</v>
      </c>
      <c r="B4152">
        <v>4696</v>
      </c>
      <c r="C4152">
        <v>-1.4236019153295856</v>
      </c>
      <c r="D4152">
        <v>-0.18599219481629944</v>
      </c>
      <c r="E4152">
        <v>-1.1282686627864902</v>
      </c>
      <c r="F4152">
        <v>1.6822506081851327</v>
      </c>
      <c r="G4152">
        <v>1</v>
      </c>
      <c r="H4152">
        <v>3</v>
      </c>
      <c r="I4152">
        <v>1</v>
      </c>
      <c r="J4152">
        <v>5</v>
      </c>
    </row>
    <row r="4153" spans="1:10" x14ac:dyDescent="0.25">
      <c r="A4153" t="s">
        <v>8180</v>
      </c>
      <c r="B4153">
        <v>1924</v>
      </c>
      <c r="C4153">
        <v>-0.40431326856038663</v>
      </c>
      <c r="D4153">
        <v>0.4042105139159044</v>
      </c>
      <c r="E4153">
        <v>-1.0535959166283837</v>
      </c>
      <c r="F4153">
        <v>1.239091549761711</v>
      </c>
      <c r="G4153">
        <v>3</v>
      </c>
      <c r="H4153">
        <v>4</v>
      </c>
      <c r="I4153">
        <v>1</v>
      </c>
      <c r="J4153">
        <v>5</v>
      </c>
    </row>
    <row r="4154" spans="1:10" x14ac:dyDescent="0.25">
      <c r="A4154" t="s">
        <v>8181</v>
      </c>
      <c r="B4154">
        <v>792</v>
      </c>
      <c r="C4154">
        <v>-1.6739668967559278</v>
      </c>
      <c r="D4154">
        <v>-0.46657935714919807</v>
      </c>
      <c r="E4154">
        <v>-0.83500915179918578</v>
      </c>
      <c r="F4154">
        <v>1.772505104939921</v>
      </c>
      <c r="G4154">
        <v>1</v>
      </c>
      <c r="H4154">
        <v>2</v>
      </c>
      <c r="I4154">
        <v>1</v>
      </c>
      <c r="J4154">
        <v>5</v>
      </c>
    </row>
    <row r="4155" spans="1:10" x14ac:dyDescent="0.25">
      <c r="A4155" t="s">
        <v>8182</v>
      </c>
      <c r="B4155">
        <v>1777</v>
      </c>
      <c r="C4155">
        <v>-1.264261560274351</v>
      </c>
      <c r="D4155">
        <v>-0.21008511716850636</v>
      </c>
      <c r="E4155">
        <v>-1.2276865268129786</v>
      </c>
      <c r="F4155">
        <v>1.8612915872644251</v>
      </c>
      <c r="G4155">
        <v>1</v>
      </c>
      <c r="H4155">
        <v>3</v>
      </c>
      <c r="I4155">
        <v>1</v>
      </c>
      <c r="J4155">
        <v>5</v>
      </c>
    </row>
    <row r="4156" spans="1:10" x14ac:dyDescent="0.25">
      <c r="A4156" t="s">
        <v>8183</v>
      </c>
      <c r="B4156">
        <v>333</v>
      </c>
      <c r="C4156">
        <v>-1.0200421710098571</v>
      </c>
      <c r="D4156">
        <v>6.4599341755666492E-2</v>
      </c>
      <c r="E4156">
        <v>-1.3756329419644464</v>
      </c>
      <c r="F4156">
        <v>0.42338553710811699</v>
      </c>
      <c r="G4156">
        <v>1</v>
      </c>
      <c r="H4156">
        <v>4</v>
      </c>
      <c r="I4156">
        <v>1</v>
      </c>
      <c r="J4156">
        <v>4</v>
      </c>
    </row>
    <row r="4157" spans="1:10" x14ac:dyDescent="0.25">
      <c r="A4157" t="s">
        <v>8184</v>
      </c>
      <c r="B4157">
        <v>1575</v>
      </c>
      <c r="C4157">
        <v>-1.6158710301298354</v>
      </c>
      <c r="D4157">
        <v>-5.6653067795286227E-2</v>
      </c>
      <c r="E4157">
        <v>-1.195499756712153</v>
      </c>
      <c r="F4157">
        <v>1.7360612084295879</v>
      </c>
      <c r="G4157">
        <v>1</v>
      </c>
      <c r="H4157">
        <v>3</v>
      </c>
      <c r="I4157">
        <v>1</v>
      </c>
      <c r="J4157">
        <v>5</v>
      </c>
    </row>
    <row r="4158" spans="1:10" x14ac:dyDescent="0.25">
      <c r="A4158" t="s">
        <v>8185</v>
      </c>
      <c r="B4158">
        <v>937</v>
      </c>
      <c r="C4158">
        <v>-1.4487589932016345</v>
      </c>
      <c r="D4158">
        <v>-3.1359349492120089E-2</v>
      </c>
      <c r="E4158">
        <v>-1.26727918545899</v>
      </c>
      <c r="F4158">
        <v>1.8822756470240181</v>
      </c>
      <c r="G4158">
        <v>1</v>
      </c>
      <c r="H4158">
        <v>3</v>
      </c>
      <c r="I4158">
        <v>1</v>
      </c>
      <c r="J4158">
        <v>5</v>
      </c>
    </row>
    <row r="4159" spans="1:10" x14ac:dyDescent="0.25">
      <c r="A4159" t="s">
        <v>8186</v>
      </c>
      <c r="B4159">
        <v>1402</v>
      </c>
      <c r="C4159">
        <v>-1.5199769908153022</v>
      </c>
      <c r="D4159">
        <v>-1.7428858481164655E-3</v>
      </c>
      <c r="E4159">
        <v>-1.1996970633099227</v>
      </c>
      <c r="F4159">
        <v>1.8582158576082042</v>
      </c>
      <c r="G4159">
        <v>1</v>
      </c>
      <c r="H4159">
        <v>3</v>
      </c>
      <c r="I4159">
        <v>1</v>
      </c>
      <c r="J4159">
        <v>5</v>
      </c>
    </row>
    <row r="4160" spans="1:10" x14ac:dyDescent="0.25">
      <c r="A4160" t="s">
        <v>8187</v>
      </c>
      <c r="B4160">
        <v>1565</v>
      </c>
      <c r="C4160">
        <v>-1.5508423678408756</v>
      </c>
      <c r="D4160">
        <v>-0.17663881424046496</v>
      </c>
      <c r="E4160">
        <v>-0.76043361772503992</v>
      </c>
      <c r="F4160">
        <v>1.5085938373692951</v>
      </c>
      <c r="G4160">
        <v>1</v>
      </c>
      <c r="H4160">
        <v>3</v>
      </c>
      <c r="I4160">
        <v>1</v>
      </c>
      <c r="J4160">
        <v>5</v>
      </c>
    </row>
    <row r="4161" spans="1:10" x14ac:dyDescent="0.25">
      <c r="A4161" t="s">
        <v>8188</v>
      </c>
      <c r="B4161">
        <v>1878</v>
      </c>
      <c r="C4161">
        <v>-1.2728626547312802</v>
      </c>
      <c r="D4161">
        <v>-1.3782061490904496E-2</v>
      </c>
      <c r="E4161">
        <v>-0.88179422512191707</v>
      </c>
      <c r="F4161">
        <v>1.6512914692018552</v>
      </c>
      <c r="G4161">
        <v>1</v>
      </c>
      <c r="H4161">
        <v>3</v>
      </c>
      <c r="I4161">
        <v>1</v>
      </c>
      <c r="J4161">
        <v>5</v>
      </c>
    </row>
    <row r="4162" spans="1:10" x14ac:dyDescent="0.25">
      <c r="A4162" t="s">
        <v>8189</v>
      </c>
      <c r="B4162">
        <v>1773</v>
      </c>
      <c r="C4162">
        <v>-0.65449831016944526</v>
      </c>
      <c r="D4162">
        <v>-0.14913460419397925</v>
      </c>
      <c r="E4162">
        <v>-1.9181797257692881</v>
      </c>
      <c r="F4162">
        <v>1.8992872599815145</v>
      </c>
      <c r="G4162">
        <v>2</v>
      </c>
      <c r="H4162">
        <v>3</v>
      </c>
      <c r="I4162">
        <v>1</v>
      </c>
      <c r="J4162">
        <v>5</v>
      </c>
    </row>
    <row r="4163" spans="1:10" x14ac:dyDescent="0.25">
      <c r="A4163" t="s">
        <v>8190</v>
      </c>
      <c r="B4163">
        <v>467</v>
      </c>
      <c r="C4163">
        <v>-0.8855213771775805</v>
      </c>
      <c r="D4163">
        <v>-0.35129393598828912</v>
      </c>
      <c r="E4163">
        <v>-0.83709148349869078</v>
      </c>
      <c r="F4163">
        <v>0.75319324462746184</v>
      </c>
      <c r="G4163">
        <v>1</v>
      </c>
      <c r="H4163">
        <v>3</v>
      </c>
      <c r="I4163">
        <v>1</v>
      </c>
      <c r="J4163">
        <v>4</v>
      </c>
    </row>
    <row r="4164" spans="1:10" x14ac:dyDescent="0.25">
      <c r="A4164" t="s">
        <v>8191</v>
      </c>
      <c r="B4164">
        <v>1085</v>
      </c>
      <c r="C4164">
        <v>-1.9181138726791258</v>
      </c>
      <c r="D4164">
        <v>-0.34127828197123189</v>
      </c>
      <c r="E4164">
        <v>-1.4367022135186331</v>
      </c>
      <c r="F4164">
        <v>1.2088501860736853</v>
      </c>
      <c r="G4164">
        <v>1</v>
      </c>
      <c r="H4164">
        <v>3</v>
      </c>
      <c r="I4164">
        <v>1</v>
      </c>
      <c r="J4164">
        <v>5</v>
      </c>
    </row>
    <row r="4165" spans="1:10" x14ac:dyDescent="0.25">
      <c r="A4165" t="s">
        <v>8192</v>
      </c>
      <c r="B4165">
        <v>2122</v>
      </c>
      <c r="C4165">
        <v>-1.5078455258699601</v>
      </c>
      <c r="D4165">
        <v>-0.22023610219875336</v>
      </c>
      <c r="E4165">
        <v>-1.477149002805505</v>
      </c>
      <c r="F4165">
        <v>1.2779113326141265</v>
      </c>
      <c r="G4165">
        <v>1</v>
      </c>
      <c r="H4165">
        <v>3</v>
      </c>
      <c r="I4165">
        <v>1</v>
      </c>
      <c r="J4165">
        <v>5</v>
      </c>
    </row>
    <row r="4166" spans="1:10" x14ac:dyDescent="0.25">
      <c r="A4166" t="s">
        <v>8193</v>
      </c>
      <c r="B4166">
        <v>1139</v>
      </c>
      <c r="C4166">
        <v>-0.26160023439261748</v>
      </c>
      <c r="D4166">
        <v>1.4360109410693034</v>
      </c>
      <c r="E4166">
        <v>-1.2146851341130143</v>
      </c>
      <c r="F4166">
        <v>0.8479765535510928</v>
      </c>
      <c r="G4166">
        <v>3</v>
      </c>
      <c r="H4166">
        <v>5</v>
      </c>
      <c r="I4166">
        <v>1</v>
      </c>
      <c r="J4166">
        <v>4</v>
      </c>
    </row>
    <row r="4167" spans="1:10" x14ac:dyDescent="0.25">
      <c r="A4167" t="s">
        <v>8194</v>
      </c>
      <c r="B4167">
        <v>1007</v>
      </c>
      <c r="C4167">
        <v>-0.89625673674327</v>
      </c>
      <c r="D4167">
        <v>-0.67394442801730248</v>
      </c>
      <c r="E4167">
        <v>-0.52605379168051258</v>
      </c>
      <c r="F4167">
        <v>0.4642172628224176</v>
      </c>
      <c r="G4167">
        <v>1</v>
      </c>
      <c r="H4167">
        <v>2</v>
      </c>
      <c r="I4167">
        <v>2</v>
      </c>
      <c r="J4167">
        <v>4</v>
      </c>
    </row>
    <row r="4168" spans="1:10" x14ac:dyDescent="0.25">
      <c r="A4168" t="s">
        <v>8195</v>
      </c>
      <c r="B4168">
        <v>583</v>
      </c>
      <c r="C4168">
        <v>0.10697551818551759</v>
      </c>
      <c r="D4168">
        <v>-0.73899045480942738</v>
      </c>
      <c r="E4168">
        <v>-0.18600815163542989</v>
      </c>
      <c r="F4168">
        <v>0.12619136891857552</v>
      </c>
      <c r="G4168">
        <v>4</v>
      </c>
      <c r="H4168">
        <v>2</v>
      </c>
      <c r="I4168">
        <v>3</v>
      </c>
      <c r="J4168">
        <v>4</v>
      </c>
    </row>
    <row r="4169" spans="1:10" x14ac:dyDescent="0.25">
      <c r="A4169" t="s">
        <v>8196</v>
      </c>
      <c r="B4169">
        <v>1824</v>
      </c>
      <c r="C4169">
        <v>5.6236533401010008E-2</v>
      </c>
      <c r="D4169">
        <v>0.32584974852223691</v>
      </c>
      <c r="E4169">
        <v>-0.50643721482854986</v>
      </c>
      <c r="F4169">
        <v>0.44171413588039593</v>
      </c>
      <c r="G4169">
        <v>4</v>
      </c>
      <c r="H4169">
        <v>4</v>
      </c>
      <c r="I4169">
        <v>2</v>
      </c>
      <c r="J4169">
        <v>4</v>
      </c>
    </row>
    <row r="4170" spans="1:10" x14ac:dyDescent="0.25">
      <c r="A4170" t="s">
        <v>8197</v>
      </c>
      <c r="B4170">
        <v>840</v>
      </c>
      <c r="C4170">
        <v>2.0875532818017879</v>
      </c>
      <c r="D4170">
        <v>2.0379531696733082</v>
      </c>
      <c r="E4170">
        <v>-3.713668048864862E-2</v>
      </c>
      <c r="F4170">
        <v>0.99866013358238659</v>
      </c>
      <c r="G4170">
        <v>5</v>
      </c>
      <c r="H4170">
        <v>5</v>
      </c>
      <c r="I4170">
        <v>3</v>
      </c>
      <c r="J4170">
        <v>5</v>
      </c>
    </row>
    <row r="4171" spans="1:10" x14ac:dyDescent="0.25">
      <c r="A4171" t="s">
        <v>8198</v>
      </c>
      <c r="B4171">
        <v>1591</v>
      </c>
      <c r="C4171">
        <v>1.537967395068935</v>
      </c>
      <c r="D4171">
        <v>2.7769048857728871</v>
      </c>
      <c r="E4171">
        <v>-0.15643143817420471</v>
      </c>
      <c r="F4171">
        <v>0.4497700553716078</v>
      </c>
      <c r="G4171">
        <v>5</v>
      </c>
      <c r="H4171">
        <v>5</v>
      </c>
      <c r="I4171">
        <v>3</v>
      </c>
      <c r="J4171">
        <v>4</v>
      </c>
    </row>
    <row r="4172" spans="1:10" x14ac:dyDescent="0.25">
      <c r="A4172" t="s">
        <v>8199</v>
      </c>
      <c r="B4172">
        <v>231</v>
      </c>
    </row>
    <row r="4173" spans="1:10" x14ac:dyDescent="0.25">
      <c r="A4173" t="s">
        <v>8200</v>
      </c>
      <c r="B4173">
        <v>885</v>
      </c>
      <c r="C4173">
        <v>-0.11077297040853495</v>
      </c>
      <c r="D4173">
        <v>1.3391278101470221E-2</v>
      </c>
      <c r="E4173">
        <v>0.11084235622831615</v>
      </c>
      <c r="F4173">
        <v>-0.9949175218513665</v>
      </c>
      <c r="G4173">
        <v>3</v>
      </c>
      <c r="H4173">
        <v>3</v>
      </c>
      <c r="I4173">
        <v>4</v>
      </c>
      <c r="J4173">
        <v>1</v>
      </c>
    </row>
    <row r="4174" spans="1:10" x14ac:dyDescent="0.25">
      <c r="A4174" t="s">
        <v>8201</v>
      </c>
      <c r="B4174">
        <v>382</v>
      </c>
      <c r="C4174">
        <v>-4.9276634446234008E-2</v>
      </c>
      <c r="D4174">
        <v>0.21300837987050586</v>
      </c>
      <c r="E4174">
        <v>1.6723650921237105</v>
      </c>
      <c r="F4174">
        <v>-1.12830973748497</v>
      </c>
      <c r="G4174">
        <v>3</v>
      </c>
      <c r="H4174">
        <v>4</v>
      </c>
      <c r="I4174">
        <v>5</v>
      </c>
      <c r="J4174">
        <v>1</v>
      </c>
    </row>
    <row r="4175" spans="1:10" x14ac:dyDescent="0.25">
      <c r="A4175" t="s">
        <v>8202</v>
      </c>
      <c r="B4175">
        <v>727</v>
      </c>
      <c r="C4175">
        <v>-0.16638209611958391</v>
      </c>
      <c r="D4175">
        <v>0.65003782856495884</v>
      </c>
      <c r="E4175">
        <v>0.38736101089412672</v>
      </c>
      <c r="F4175">
        <v>-1.4516176688333133</v>
      </c>
      <c r="G4175">
        <v>3</v>
      </c>
      <c r="H4175">
        <v>4</v>
      </c>
      <c r="I4175">
        <v>4</v>
      </c>
      <c r="J4175">
        <v>1</v>
      </c>
    </row>
    <row r="4176" spans="1:10" x14ac:dyDescent="0.25">
      <c r="A4176" t="s">
        <v>8203</v>
      </c>
      <c r="B4176">
        <v>458</v>
      </c>
      <c r="C4176">
        <v>-0.63811444412222318</v>
      </c>
      <c r="D4176">
        <v>-7.508365656479897E-2</v>
      </c>
      <c r="E4176">
        <v>6.9405675932944666E-2</v>
      </c>
      <c r="F4176">
        <v>-0.8690858449149681</v>
      </c>
      <c r="G4176">
        <v>2</v>
      </c>
      <c r="H4176">
        <v>3</v>
      </c>
      <c r="I4176">
        <v>4</v>
      </c>
      <c r="J4176">
        <v>1</v>
      </c>
    </row>
    <row r="4177" spans="1:10" x14ac:dyDescent="0.25">
      <c r="A4177" t="s">
        <v>8204</v>
      </c>
      <c r="B4177">
        <v>551</v>
      </c>
      <c r="C4177">
        <v>-0.3835759400428862</v>
      </c>
      <c r="D4177">
        <v>-5.8414441507840538E-2</v>
      </c>
      <c r="E4177">
        <v>-0.24281565822613202</v>
      </c>
      <c r="F4177">
        <v>-0.74710391590947323</v>
      </c>
      <c r="G4177">
        <v>3</v>
      </c>
      <c r="H4177">
        <v>3</v>
      </c>
      <c r="I4177">
        <v>3</v>
      </c>
      <c r="J4177">
        <v>2</v>
      </c>
    </row>
    <row r="4178" spans="1:10" x14ac:dyDescent="0.25">
      <c r="A4178" t="s">
        <v>8205</v>
      </c>
      <c r="B4178">
        <v>684</v>
      </c>
      <c r="C4178">
        <v>-0.47667167198134053</v>
      </c>
      <c r="D4178">
        <v>-0.70411736332293762</v>
      </c>
      <c r="E4178">
        <v>-4.4782831562388797E-2</v>
      </c>
      <c r="F4178">
        <v>-1.0859612105027701</v>
      </c>
      <c r="G4178">
        <v>2</v>
      </c>
      <c r="H4178">
        <v>2</v>
      </c>
      <c r="I4178">
        <v>3</v>
      </c>
      <c r="J4178">
        <v>1</v>
      </c>
    </row>
    <row r="4179" spans="1:10" x14ac:dyDescent="0.25">
      <c r="A4179" t="s">
        <v>8206</v>
      </c>
      <c r="B4179">
        <v>372</v>
      </c>
      <c r="C4179">
        <v>-0.39258152741919672</v>
      </c>
      <c r="D4179">
        <v>0.43790068973879981</v>
      </c>
      <c r="E4179">
        <v>-0.52566919234769294</v>
      </c>
      <c r="F4179">
        <v>-1.1624468472164995</v>
      </c>
      <c r="G4179">
        <v>3</v>
      </c>
      <c r="H4179">
        <v>4</v>
      </c>
      <c r="I4179">
        <v>2</v>
      </c>
      <c r="J4179">
        <v>1</v>
      </c>
    </row>
    <row r="4180" spans="1:10" x14ac:dyDescent="0.25">
      <c r="A4180" t="s">
        <v>8207</v>
      </c>
      <c r="B4180">
        <v>491</v>
      </c>
      <c r="C4180">
        <v>7.5855790784131627E-2</v>
      </c>
      <c r="D4180">
        <v>0.54281475063458595</v>
      </c>
      <c r="E4180">
        <v>3.6683597050841765</v>
      </c>
      <c r="F4180">
        <v>-0.90704571758308161</v>
      </c>
      <c r="G4180">
        <v>4</v>
      </c>
      <c r="H4180">
        <v>4</v>
      </c>
      <c r="I4180">
        <v>5</v>
      </c>
      <c r="J4180">
        <v>1</v>
      </c>
    </row>
    <row r="4181" spans="1:10" x14ac:dyDescent="0.25">
      <c r="A4181" t="s">
        <v>8208</v>
      </c>
      <c r="B4181">
        <v>673</v>
      </c>
      <c r="C4181">
        <v>-0.188132608582252</v>
      </c>
      <c r="D4181">
        <v>-7.3557088263303178E-2</v>
      </c>
      <c r="E4181">
        <v>-0.38480116631316141</v>
      </c>
      <c r="F4181">
        <v>-1.3317707080441303</v>
      </c>
      <c r="G4181">
        <v>3</v>
      </c>
      <c r="H4181">
        <v>3</v>
      </c>
      <c r="I4181">
        <v>2</v>
      </c>
      <c r="J4181">
        <v>1</v>
      </c>
    </row>
    <row r="4182" spans="1:10" x14ac:dyDescent="0.25">
      <c r="A4182" t="s">
        <v>8209</v>
      </c>
      <c r="B4182">
        <v>811</v>
      </c>
      <c r="C4182">
        <v>0.59378040645942098</v>
      </c>
      <c r="D4182">
        <v>-0.23228959660159035</v>
      </c>
      <c r="E4182">
        <v>-0.59142958417774616</v>
      </c>
      <c r="F4182">
        <v>-0.81649488313288421</v>
      </c>
      <c r="G4182">
        <v>4</v>
      </c>
      <c r="H4182">
        <v>3</v>
      </c>
      <c r="I4182">
        <v>2</v>
      </c>
      <c r="J4182">
        <v>2</v>
      </c>
    </row>
    <row r="4183" spans="1:10" x14ac:dyDescent="0.25">
      <c r="A4183" t="s">
        <v>8210</v>
      </c>
      <c r="B4183">
        <v>240</v>
      </c>
      <c r="C4183">
        <v>0.42755010065643179</v>
      </c>
      <c r="D4183">
        <v>0.82402823891748933</v>
      </c>
      <c r="E4183">
        <v>-0.17839882040497868</v>
      </c>
      <c r="F4183">
        <v>-1.2611420030722986</v>
      </c>
      <c r="G4183">
        <v>4</v>
      </c>
      <c r="H4183">
        <v>5</v>
      </c>
      <c r="I4183">
        <v>3</v>
      </c>
      <c r="J4183">
        <v>1</v>
      </c>
    </row>
    <row r="4184" spans="1:10" x14ac:dyDescent="0.25">
      <c r="A4184" t="s">
        <v>8211</v>
      </c>
      <c r="B4184">
        <v>323</v>
      </c>
      <c r="C4184">
        <v>-0.48303973658838339</v>
      </c>
      <c r="D4184">
        <v>1.0241199980699054</v>
      </c>
      <c r="E4184">
        <v>-0.43432935901639391</v>
      </c>
      <c r="F4184">
        <v>-0.80255210808328969</v>
      </c>
      <c r="G4184">
        <v>2</v>
      </c>
      <c r="H4184">
        <v>5</v>
      </c>
      <c r="I4184">
        <v>2</v>
      </c>
      <c r="J4184">
        <v>2</v>
      </c>
    </row>
    <row r="4185" spans="1:10" x14ac:dyDescent="0.25">
      <c r="A4185" t="s">
        <v>8212</v>
      </c>
      <c r="B4185">
        <v>2482</v>
      </c>
      <c r="C4185">
        <v>-0.21741934095260118</v>
      </c>
      <c r="D4185">
        <v>0.17898451060557463</v>
      </c>
      <c r="E4185">
        <v>-0.49120184538297479</v>
      </c>
      <c r="F4185">
        <v>-9.3793542087929824E-2</v>
      </c>
      <c r="G4185">
        <v>3</v>
      </c>
      <c r="H4185">
        <v>4</v>
      </c>
      <c r="I4185">
        <v>2</v>
      </c>
      <c r="J4185">
        <v>3</v>
      </c>
    </row>
    <row r="4186" spans="1:10" x14ac:dyDescent="0.25">
      <c r="A4186" t="s">
        <v>8213</v>
      </c>
      <c r="B4186">
        <v>484</v>
      </c>
      <c r="C4186">
        <v>0.1334667151961875</v>
      </c>
      <c r="D4186">
        <v>0.1619009206880237</v>
      </c>
      <c r="E4186">
        <v>-3.1646031716276064E-3</v>
      </c>
      <c r="F4186">
        <v>-0.64116736806464913</v>
      </c>
      <c r="G4186">
        <v>4</v>
      </c>
      <c r="H4186">
        <v>4</v>
      </c>
      <c r="I4186">
        <v>3</v>
      </c>
      <c r="J4186">
        <v>2</v>
      </c>
    </row>
    <row r="4187" spans="1:10" x14ac:dyDescent="0.25">
      <c r="A4187" t="s">
        <v>8214</v>
      </c>
      <c r="B4187">
        <v>367</v>
      </c>
      <c r="C4187">
        <v>-4.8883612142194111E-2</v>
      </c>
      <c r="D4187">
        <v>1.5198389621545461E-3</v>
      </c>
      <c r="E4187">
        <v>1.2517189918016045</v>
      </c>
      <c r="F4187">
        <v>-0.56543898697292239</v>
      </c>
      <c r="G4187">
        <v>3</v>
      </c>
      <c r="H4187">
        <v>3</v>
      </c>
      <c r="I4187">
        <v>5</v>
      </c>
      <c r="J4187">
        <v>2</v>
      </c>
    </row>
    <row r="4188" spans="1:10" x14ac:dyDescent="0.25">
      <c r="A4188" t="s">
        <v>8215</v>
      </c>
      <c r="B4188">
        <v>435</v>
      </c>
      <c r="C4188">
        <v>0.8172845068103598</v>
      </c>
      <c r="D4188">
        <v>1.8797542360314228</v>
      </c>
      <c r="E4188">
        <v>0.86867899024159767</v>
      </c>
      <c r="F4188">
        <v>-0.88045551493380525</v>
      </c>
      <c r="G4188">
        <v>5</v>
      </c>
      <c r="H4188">
        <v>5</v>
      </c>
      <c r="I4188">
        <v>5</v>
      </c>
      <c r="J4188">
        <v>1</v>
      </c>
    </row>
    <row r="4189" spans="1:10" x14ac:dyDescent="0.25">
      <c r="A4189" t="s">
        <v>8216</v>
      </c>
      <c r="B4189">
        <v>752</v>
      </c>
      <c r="C4189">
        <v>-0.16300294637998286</v>
      </c>
      <c r="D4189">
        <v>-9.0668980614521361E-2</v>
      </c>
      <c r="E4189">
        <v>-0.11634362115245525</v>
      </c>
      <c r="F4189">
        <v>-0.67467905402669626</v>
      </c>
      <c r="G4189">
        <v>3</v>
      </c>
      <c r="H4189">
        <v>3</v>
      </c>
      <c r="I4189">
        <v>3</v>
      </c>
      <c r="J4189">
        <v>2</v>
      </c>
    </row>
    <row r="4190" spans="1:10" x14ac:dyDescent="0.25">
      <c r="A4190" t="s">
        <v>8217</v>
      </c>
      <c r="B4190">
        <v>1069</v>
      </c>
      <c r="C4190">
        <v>-1.0895396692965422</v>
      </c>
      <c r="D4190">
        <v>-0.59075846316130232</v>
      </c>
      <c r="E4190">
        <v>-1.2611823294332178</v>
      </c>
      <c r="F4190">
        <v>-0.18536020983384588</v>
      </c>
      <c r="G4190">
        <v>1</v>
      </c>
      <c r="H4190">
        <v>2</v>
      </c>
      <c r="I4190">
        <v>1</v>
      </c>
      <c r="J4190">
        <v>3</v>
      </c>
    </row>
    <row r="4191" spans="1:10" x14ac:dyDescent="0.25">
      <c r="A4191" t="s">
        <v>8218</v>
      </c>
      <c r="B4191">
        <v>513</v>
      </c>
      <c r="C4191">
        <v>-0.88075489951446095</v>
      </c>
      <c r="D4191">
        <v>-0.65534102435038932</v>
      </c>
      <c r="E4191">
        <v>-1.2047781273427927</v>
      </c>
      <c r="F4191">
        <v>-0.75099306508898778</v>
      </c>
      <c r="G4191">
        <v>1</v>
      </c>
      <c r="H4191">
        <v>2</v>
      </c>
      <c r="I4191">
        <v>1</v>
      </c>
      <c r="J4191">
        <v>2</v>
      </c>
    </row>
    <row r="4192" spans="1:10" x14ac:dyDescent="0.25">
      <c r="A4192" t="s">
        <v>8219</v>
      </c>
      <c r="B4192">
        <v>468</v>
      </c>
      <c r="C4192">
        <v>-1.3214508877334776</v>
      </c>
      <c r="D4192">
        <v>-0.42046760302889397</v>
      </c>
      <c r="E4192">
        <v>-0.80192909256690958</v>
      </c>
      <c r="F4192">
        <v>-0.16264962616283341</v>
      </c>
      <c r="G4192">
        <v>1</v>
      </c>
      <c r="H4192">
        <v>2</v>
      </c>
      <c r="I4192">
        <v>1</v>
      </c>
      <c r="J4192">
        <v>3</v>
      </c>
    </row>
    <row r="4193" spans="1:10" x14ac:dyDescent="0.25">
      <c r="A4193" t="s">
        <v>8220</v>
      </c>
      <c r="B4193">
        <v>1151</v>
      </c>
      <c r="C4193">
        <v>1.2058727642688476</v>
      </c>
      <c r="D4193">
        <v>0.33887789044068101</v>
      </c>
      <c r="E4193">
        <v>1.0397695227299297</v>
      </c>
      <c r="F4193">
        <v>-0.49126979934642451</v>
      </c>
      <c r="G4193">
        <v>5</v>
      </c>
      <c r="H4193">
        <v>4</v>
      </c>
      <c r="I4193">
        <v>5</v>
      </c>
      <c r="J4193">
        <v>2</v>
      </c>
    </row>
    <row r="4194" spans="1:10" x14ac:dyDescent="0.25">
      <c r="A4194" t="s">
        <v>8221</v>
      </c>
      <c r="B4194">
        <v>442</v>
      </c>
      <c r="C4194">
        <v>0.26800525185992813</v>
      </c>
      <c r="D4194">
        <v>0.37375269592214927</v>
      </c>
      <c r="E4194">
        <v>-0.77264172883742654</v>
      </c>
      <c r="F4194">
        <v>-0.18188206155910075</v>
      </c>
      <c r="G4194">
        <v>4</v>
      </c>
      <c r="H4194">
        <v>4</v>
      </c>
      <c r="I4194">
        <v>1</v>
      </c>
      <c r="J4194">
        <v>3</v>
      </c>
    </row>
    <row r="4195" spans="1:10" x14ac:dyDescent="0.25">
      <c r="A4195" t="s">
        <v>8222</v>
      </c>
      <c r="B4195">
        <v>482</v>
      </c>
      <c r="C4195">
        <v>-0.35612881961428311</v>
      </c>
      <c r="D4195">
        <v>2.1850310599096666E-2</v>
      </c>
      <c r="E4195">
        <v>-0.68471694306018438</v>
      </c>
      <c r="F4195">
        <v>-0.52872333758934431</v>
      </c>
      <c r="G4195">
        <v>3</v>
      </c>
      <c r="H4195">
        <v>4</v>
      </c>
      <c r="I4195">
        <v>2</v>
      </c>
      <c r="J4195">
        <v>2</v>
      </c>
    </row>
    <row r="4196" spans="1:10" x14ac:dyDescent="0.25">
      <c r="A4196" t="s">
        <v>8223</v>
      </c>
      <c r="B4196">
        <v>432</v>
      </c>
      <c r="C4196">
        <v>0.43491395398716687</v>
      </c>
      <c r="D4196">
        <v>0.32802760407978937</v>
      </c>
      <c r="E4196">
        <v>-0.94782622678816564</v>
      </c>
      <c r="F4196">
        <v>-0.56529460998016445</v>
      </c>
      <c r="G4196">
        <v>4</v>
      </c>
      <c r="H4196">
        <v>4</v>
      </c>
      <c r="I4196">
        <v>1</v>
      </c>
      <c r="J4196">
        <v>2</v>
      </c>
    </row>
    <row r="4197" spans="1:10" x14ac:dyDescent="0.25">
      <c r="A4197" t="s">
        <v>8224</v>
      </c>
      <c r="B4197">
        <v>351</v>
      </c>
      <c r="C4197">
        <v>0.15120521331071587</v>
      </c>
      <c r="D4197">
        <v>0.24226572455143641</v>
      </c>
      <c r="E4197">
        <v>-1.1376305083684097</v>
      </c>
      <c r="F4197">
        <v>-0.566021156706628</v>
      </c>
      <c r="G4197">
        <v>4</v>
      </c>
      <c r="H4197">
        <v>4</v>
      </c>
      <c r="I4197">
        <v>1</v>
      </c>
      <c r="J4197">
        <v>2</v>
      </c>
    </row>
    <row r="4198" spans="1:10" x14ac:dyDescent="0.25">
      <c r="A4198" t="s">
        <v>8225</v>
      </c>
      <c r="B4198">
        <v>455</v>
      </c>
      <c r="C4198">
        <v>0.32844816285431799</v>
      </c>
      <c r="D4198">
        <v>-5.9661944889508579E-2</v>
      </c>
      <c r="E4198">
        <v>-9.0035626115158585E-2</v>
      </c>
      <c r="F4198">
        <v>-0.49130391374663523</v>
      </c>
      <c r="G4198">
        <v>4</v>
      </c>
      <c r="H4198">
        <v>3</v>
      </c>
      <c r="I4198">
        <v>3</v>
      </c>
      <c r="J4198">
        <v>2</v>
      </c>
    </row>
    <row r="4199" spans="1:10" x14ac:dyDescent="0.25">
      <c r="A4199" t="s">
        <v>8226</v>
      </c>
      <c r="B4199">
        <v>306</v>
      </c>
      <c r="C4199">
        <v>-6.4129690645755355E-2</v>
      </c>
      <c r="D4199">
        <v>0.54592138005296464</v>
      </c>
      <c r="E4199">
        <v>0.41604447583608783</v>
      </c>
      <c r="F4199">
        <v>-0.40599754312537734</v>
      </c>
      <c r="G4199">
        <v>3</v>
      </c>
      <c r="H4199">
        <v>4</v>
      </c>
      <c r="I4199">
        <v>4</v>
      </c>
      <c r="J4199">
        <v>3</v>
      </c>
    </row>
    <row r="4200" spans="1:10" x14ac:dyDescent="0.25">
      <c r="A4200" t="s">
        <v>8227</v>
      </c>
      <c r="B4200">
        <v>740</v>
      </c>
      <c r="C4200">
        <v>-0.47039168655555874</v>
      </c>
      <c r="D4200">
        <v>-0.34073231220484007</v>
      </c>
      <c r="E4200">
        <v>-0.44791273928583125</v>
      </c>
      <c r="F4200">
        <v>-0.26212599167048339</v>
      </c>
      <c r="G4200">
        <v>2</v>
      </c>
      <c r="H4200">
        <v>3</v>
      </c>
      <c r="I4200">
        <v>2</v>
      </c>
      <c r="J4200">
        <v>3</v>
      </c>
    </row>
    <row r="4201" spans="1:10" x14ac:dyDescent="0.25">
      <c r="A4201" t="s">
        <v>8228</v>
      </c>
      <c r="B4201">
        <v>408</v>
      </c>
      <c r="C4201">
        <v>-1.5378784958257563E-2</v>
      </c>
      <c r="D4201">
        <v>0.71961698719717293</v>
      </c>
      <c r="E4201">
        <v>0.70170127845814645</v>
      </c>
      <c r="F4201">
        <v>-0.28888861197142152</v>
      </c>
      <c r="G4201">
        <v>4</v>
      </c>
      <c r="H4201">
        <v>5</v>
      </c>
      <c r="I4201">
        <v>5</v>
      </c>
      <c r="J4201">
        <v>3</v>
      </c>
    </row>
    <row r="4202" spans="1:10" x14ac:dyDescent="0.25">
      <c r="A4202" t="s">
        <v>8229</v>
      </c>
      <c r="B4202">
        <v>0</v>
      </c>
    </row>
    <row r="4203" spans="1:10" x14ac:dyDescent="0.25">
      <c r="A4203" t="s">
        <v>8230</v>
      </c>
      <c r="B4203">
        <v>0</v>
      </c>
    </row>
    <row r="4204" spans="1:10" x14ac:dyDescent="0.25">
      <c r="A4204" t="s">
        <v>8231</v>
      </c>
      <c r="B4204">
        <v>808</v>
      </c>
      <c r="C4204">
        <v>-0.34305426038067649</v>
      </c>
      <c r="D4204">
        <v>-0.27939380033286165</v>
      </c>
      <c r="E4204">
        <v>-0.19324249457362114</v>
      </c>
      <c r="F4204">
        <v>-0.83667832621418936</v>
      </c>
      <c r="G4204">
        <v>3</v>
      </c>
      <c r="H4204">
        <v>3</v>
      </c>
      <c r="I4204">
        <v>3</v>
      </c>
      <c r="J4204">
        <v>2</v>
      </c>
    </row>
    <row r="4205" spans="1:10" x14ac:dyDescent="0.25">
      <c r="A4205" t="s">
        <v>8232</v>
      </c>
      <c r="B4205">
        <v>947</v>
      </c>
      <c r="C4205">
        <v>-0.14215190686567752</v>
      </c>
      <c r="D4205">
        <v>0.2772774128145194</v>
      </c>
      <c r="E4205">
        <v>-0.28601114943824624</v>
      </c>
      <c r="F4205">
        <v>-0.89305106012509117</v>
      </c>
      <c r="G4205">
        <v>3</v>
      </c>
      <c r="H4205">
        <v>4</v>
      </c>
      <c r="I4205">
        <v>3</v>
      </c>
      <c r="J4205">
        <v>1</v>
      </c>
    </row>
    <row r="4206" spans="1:10" x14ac:dyDescent="0.25">
      <c r="A4206" t="s">
        <v>8233</v>
      </c>
      <c r="B4206">
        <v>921</v>
      </c>
      <c r="C4206">
        <v>-9.4822425417662615E-2</v>
      </c>
      <c r="D4206">
        <v>-0.21412756597569893</v>
      </c>
      <c r="E4206">
        <v>9.2199597571551883E-2</v>
      </c>
      <c r="F4206">
        <v>-0.77448780141034812</v>
      </c>
      <c r="G4206">
        <v>3</v>
      </c>
      <c r="H4206">
        <v>3</v>
      </c>
      <c r="I4206">
        <v>4</v>
      </c>
      <c r="J4206">
        <v>2</v>
      </c>
    </row>
    <row r="4207" spans="1:10" x14ac:dyDescent="0.25">
      <c r="A4207" t="s">
        <v>8234</v>
      </c>
      <c r="B4207">
        <v>769</v>
      </c>
      <c r="C4207">
        <v>-0.46677142775864905</v>
      </c>
      <c r="D4207">
        <v>-0.29477184947101043</v>
      </c>
      <c r="E4207">
        <v>0.19744784640890645</v>
      </c>
      <c r="F4207">
        <v>-0.6937055554636018</v>
      </c>
      <c r="G4207">
        <v>2</v>
      </c>
      <c r="H4207">
        <v>3</v>
      </c>
      <c r="I4207">
        <v>4</v>
      </c>
      <c r="J4207">
        <v>2</v>
      </c>
    </row>
    <row r="4208" spans="1:10" x14ac:dyDescent="0.25">
      <c r="A4208" t="s">
        <v>8235</v>
      </c>
      <c r="B4208">
        <v>1498</v>
      </c>
      <c r="C4208">
        <v>-0.56218807314279307</v>
      </c>
      <c r="D4208">
        <v>-0.28027650520056524</v>
      </c>
      <c r="E4208">
        <v>0.19930551839533814</v>
      </c>
      <c r="F4208">
        <v>-0.75524812442286582</v>
      </c>
      <c r="G4208">
        <v>2</v>
      </c>
      <c r="H4208">
        <v>3</v>
      </c>
      <c r="I4208">
        <v>4</v>
      </c>
      <c r="J4208">
        <v>2</v>
      </c>
    </row>
    <row r="4209" spans="1:10" x14ac:dyDescent="0.25">
      <c r="A4209" t="s">
        <v>8236</v>
      </c>
      <c r="B4209">
        <v>2319</v>
      </c>
      <c r="C4209">
        <v>-0.8747242471694201</v>
      </c>
      <c r="D4209">
        <v>-0.43243198824052365</v>
      </c>
      <c r="E4209">
        <v>-0.55662549262503969</v>
      </c>
      <c r="F4209">
        <v>-0.18601589416693326</v>
      </c>
      <c r="G4209">
        <v>1</v>
      </c>
      <c r="H4209">
        <v>2</v>
      </c>
      <c r="I4209">
        <v>2</v>
      </c>
      <c r="J4209">
        <v>3</v>
      </c>
    </row>
    <row r="4210" spans="1:10" x14ac:dyDescent="0.25">
      <c r="A4210" t="s">
        <v>8237</v>
      </c>
      <c r="B4210">
        <v>408</v>
      </c>
      <c r="C4210">
        <v>5.111489803229094E-2</v>
      </c>
      <c r="D4210">
        <v>0.32946614506483562</v>
      </c>
      <c r="E4210">
        <v>-0.77302368564654089</v>
      </c>
      <c r="F4210">
        <v>-0.39340492022937135</v>
      </c>
      <c r="G4210">
        <v>4</v>
      </c>
      <c r="H4210">
        <v>4</v>
      </c>
      <c r="I4210">
        <v>1</v>
      </c>
      <c r="J4210">
        <v>3</v>
      </c>
    </row>
    <row r="4211" spans="1:10" x14ac:dyDescent="0.25">
      <c r="A4211" t="s">
        <v>8238</v>
      </c>
      <c r="B4211">
        <v>611</v>
      </c>
      <c r="C4211">
        <v>-0.68111653996479415</v>
      </c>
      <c r="D4211">
        <v>-0.18888531072636849</v>
      </c>
      <c r="E4211">
        <v>-1.2455096751394483</v>
      </c>
      <c r="F4211">
        <v>5.3376673852857034E-2</v>
      </c>
      <c r="G4211">
        <v>2</v>
      </c>
      <c r="H4211">
        <v>3</v>
      </c>
      <c r="I4211">
        <v>1</v>
      </c>
      <c r="J4211">
        <v>4</v>
      </c>
    </row>
    <row r="4212" spans="1:10" x14ac:dyDescent="0.25">
      <c r="A4212" t="s">
        <v>8239</v>
      </c>
      <c r="B4212">
        <v>502</v>
      </c>
      <c r="C4212">
        <v>-0.40652865345316125</v>
      </c>
      <c r="D4212">
        <v>-0.68047709566296599</v>
      </c>
      <c r="E4212">
        <v>-0.43335935917226137</v>
      </c>
      <c r="F4212">
        <v>-0.27861400839299677</v>
      </c>
      <c r="G4212">
        <v>3</v>
      </c>
      <c r="H4212">
        <v>2</v>
      </c>
      <c r="I4212">
        <v>2</v>
      </c>
      <c r="J4212">
        <v>3</v>
      </c>
    </row>
    <row r="4213" spans="1:10" x14ac:dyDescent="0.25">
      <c r="A4213" t="s">
        <v>8240</v>
      </c>
      <c r="B4213">
        <v>568</v>
      </c>
      <c r="C4213">
        <v>-1.0015354280640798</v>
      </c>
      <c r="D4213">
        <v>-0.32154357872391276</v>
      </c>
      <c r="E4213">
        <v>-1.0524069090467392</v>
      </c>
      <c r="F4213">
        <v>-0.58825509528236597</v>
      </c>
      <c r="G4213">
        <v>1</v>
      </c>
      <c r="H4213">
        <v>3</v>
      </c>
      <c r="I4213">
        <v>1</v>
      </c>
      <c r="J4213">
        <v>2</v>
      </c>
    </row>
    <row r="4214" spans="1:10" x14ac:dyDescent="0.25">
      <c r="A4214" t="s">
        <v>8241</v>
      </c>
      <c r="B4214">
        <v>493</v>
      </c>
      <c r="C4214">
        <v>-0.64381161876632453</v>
      </c>
      <c r="D4214">
        <v>-1.0629060664632761E-2</v>
      </c>
      <c r="E4214">
        <v>-0.84908758786722127</v>
      </c>
      <c r="F4214">
        <v>-0.88221614325402598</v>
      </c>
      <c r="G4214">
        <v>2</v>
      </c>
      <c r="H4214">
        <v>3</v>
      </c>
      <c r="I4214">
        <v>1</v>
      </c>
      <c r="J4214">
        <v>1</v>
      </c>
    </row>
    <row r="4215" spans="1:10" x14ac:dyDescent="0.25">
      <c r="A4215" t="s">
        <v>8242</v>
      </c>
      <c r="B4215">
        <v>2589</v>
      </c>
      <c r="C4215">
        <v>-0.43636741622534064</v>
      </c>
      <c r="D4215">
        <v>4.6112453518472464E-2</v>
      </c>
      <c r="E4215">
        <v>-0.97242067549976152</v>
      </c>
      <c r="F4215">
        <v>8.5844623218292171E-2</v>
      </c>
      <c r="G4215">
        <v>3</v>
      </c>
      <c r="H4215">
        <v>4</v>
      </c>
      <c r="I4215">
        <v>1</v>
      </c>
      <c r="J4215">
        <v>4</v>
      </c>
    </row>
    <row r="4216" spans="1:10" x14ac:dyDescent="0.25">
      <c r="A4216" t="s">
        <v>8243</v>
      </c>
      <c r="B4216">
        <v>424</v>
      </c>
      <c r="C4216">
        <v>0.33061533242238417</v>
      </c>
      <c r="D4216">
        <v>0.36299517819204441</v>
      </c>
      <c r="E4216">
        <v>-0.4472289970225552</v>
      </c>
      <c r="F4216">
        <v>-0.77045892686033102</v>
      </c>
      <c r="G4216">
        <v>4</v>
      </c>
      <c r="H4216">
        <v>4</v>
      </c>
      <c r="I4216">
        <v>2</v>
      </c>
      <c r="J4216">
        <v>2</v>
      </c>
    </row>
    <row r="4217" spans="1:10" x14ac:dyDescent="0.25">
      <c r="A4217" t="s">
        <v>8244</v>
      </c>
      <c r="B4217">
        <v>570</v>
      </c>
      <c r="C4217">
        <v>0.28729515546121309</v>
      </c>
      <c r="D4217">
        <v>0.48863817300569029</v>
      </c>
      <c r="E4217">
        <v>6.373741021406848E-2</v>
      </c>
      <c r="F4217">
        <v>-0.65232656618083829</v>
      </c>
      <c r="G4217">
        <v>4</v>
      </c>
      <c r="H4217">
        <v>4</v>
      </c>
      <c r="I4217">
        <v>3</v>
      </c>
      <c r="J4217">
        <v>2</v>
      </c>
    </row>
    <row r="4218" spans="1:10" x14ac:dyDescent="0.25">
      <c r="A4218" t="s">
        <v>8245</v>
      </c>
      <c r="B4218">
        <v>521</v>
      </c>
      <c r="C4218">
        <v>0.14717263111984979</v>
      </c>
      <c r="D4218">
        <v>1.0272060557764682</v>
      </c>
      <c r="E4218">
        <v>-0.71586499391871705</v>
      </c>
      <c r="F4218">
        <v>-0.41804588368265422</v>
      </c>
      <c r="G4218">
        <v>4</v>
      </c>
      <c r="H4218">
        <v>5</v>
      </c>
      <c r="I4218">
        <v>2</v>
      </c>
      <c r="J4218">
        <v>3</v>
      </c>
    </row>
    <row r="4219" spans="1:10" x14ac:dyDescent="0.25">
      <c r="A4219" t="s">
        <v>8246</v>
      </c>
      <c r="B4219">
        <v>807</v>
      </c>
      <c r="C4219">
        <v>8.6754511632720951E-2</v>
      </c>
      <c r="D4219">
        <v>1.8142733098732622</v>
      </c>
      <c r="E4219">
        <v>-1.0179833494910493</v>
      </c>
      <c r="F4219">
        <v>-0.21765304509669237</v>
      </c>
      <c r="G4219">
        <v>4</v>
      </c>
      <c r="H4219">
        <v>5</v>
      </c>
      <c r="I4219">
        <v>1</v>
      </c>
      <c r="J4219">
        <v>3</v>
      </c>
    </row>
    <row r="4220" spans="1:10" x14ac:dyDescent="0.25">
      <c r="A4220" t="s">
        <v>8247</v>
      </c>
      <c r="B4220">
        <v>424</v>
      </c>
      <c r="C4220">
        <v>0.18616751287506278</v>
      </c>
      <c r="D4220">
        <v>-0.29296311501986805</v>
      </c>
      <c r="E4220">
        <v>0.13806934819419311</v>
      </c>
      <c r="F4220">
        <v>-0.73416906640795798</v>
      </c>
      <c r="G4220">
        <v>4</v>
      </c>
      <c r="H4220">
        <v>3</v>
      </c>
      <c r="I4220">
        <v>4</v>
      </c>
      <c r="J4220">
        <v>2</v>
      </c>
    </row>
    <row r="4221" spans="1:10" x14ac:dyDescent="0.25">
      <c r="A4221" t="s">
        <v>8248</v>
      </c>
      <c r="B4221">
        <v>488</v>
      </c>
      <c r="C4221">
        <v>-0.15713740111725108</v>
      </c>
      <c r="D4221">
        <v>0.10985327684782155</v>
      </c>
      <c r="E4221">
        <v>-0.36339500035593458</v>
      </c>
      <c r="F4221">
        <v>-0.87985062756118593</v>
      </c>
      <c r="G4221">
        <v>3</v>
      </c>
      <c r="H4221">
        <v>4</v>
      </c>
      <c r="I4221">
        <v>2</v>
      </c>
      <c r="J4221">
        <v>1</v>
      </c>
    </row>
    <row r="4222" spans="1:10" x14ac:dyDescent="0.25">
      <c r="A4222" t="s">
        <v>8249</v>
      </c>
      <c r="B4222">
        <v>282</v>
      </c>
      <c r="C4222">
        <v>4.5138491130890412E-2</v>
      </c>
      <c r="D4222">
        <v>0.84995690337510432</v>
      </c>
      <c r="E4222">
        <v>-0.33403545976660143</v>
      </c>
      <c r="F4222">
        <v>-0.65562601113756147</v>
      </c>
      <c r="G4222">
        <v>4</v>
      </c>
      <c r="H4222">
        <v>5</v>
      </c>
      <c r="I4222">
        <v>2</v>
      </c>
      <c r="J4222">
        <v>2</v>
      </c>
    </row>
    <row r="4223" spans="1:10" x14ac:dyDescent="0.25">
      <c r="A4223" t="s">
        <v>8250</v>
      </c>
      <c r="B4223">
        <v>330</v>
      </c>
      <c r="C4223">
        <v>-0.14738532834599766</v>
      </c>
      <c r="D4223">
        <v>-0.19160536047754012</v>
      </c>
      <c r="E4223">
        <v>0.33705049678734406</v>
      </c>
      <c r="F4223">
        <v>-1.128601085094358</v>
      </c>
      <c r="G4223">
        <v>3</v>
      </c>
      <c r="H4223">
        <v>3</v>
      </c>
      <c r="I4223">
        <v>4</v>
      </c>
      <c r="J4223">
        <v>1</v>
      </c>
    </row>
    <row r="4224" spans="1:10" x14ac:dyDescent="0.25">
      <c r="A4224" t="s">
        <v>8251</v>
      </c>
      <c r="B4224">
        <v>498</v>
      </c>
      <c r="C4224">
        <v>-0.19628198494008703</v>
      </c>
      <c r="D4224">
        <v>8.7766577197073245E-2</v>
      </c>
      <c r="E4224">
        <v>-0.59150118765578585</v>
      </c>
      <c r="F4224">
        <v>-0.25432602073010224</v>
      </c>
      <c r="G4224">
        <v>3</v>
      </c>
      <c r="H4224">
        <v>4</v>
      </c>
      <c r="I4224">
        <v>2</v>
      </c>
      <c r="J4224">
        <v>3</v>
      </c>
    </row>
    <row r="4225" spans="1:10" x14ac:dyDescent="0.25">
      <c r="A4225" t="s">
        <v>8252</v>
      </c>
      <c r="B4225">
        <v>4982</v>
      </c>
      <c r="C4225">
        <v>-0.6357591112439962</v>
      </c>
      <c r="D4225">
        <v>-0.46362097117521239</v>
      </c>
      <c r="E4225">
        <v>-1.2863300211447353</v>
      </c>
      <c r="F4225">
        <v>0.38168397434473894</v>
      </c>
      <c r="G4225">
        <v>2</v>
      </c>
      <c r="H4225">
        <v>2</v>
      </c>
      <c r="I4225">
        <v>1</v>
      </c>
      <c r="J4225">
        <v>4</v>
      </c>
    </row>
    <row r="4226" spans="1:10" x14ac:dyDescent="0.25">
      <c r="A4226" t="s">
        <v>8253</v>
      </c>
      <c r="B4226">
        <v>365</v>
      </c>
      <c r="C4226">
        <v>-0.35272321180439803</v>
      </c>
      <c r="D4226">
        <v>-0.66632249140228583</v>
      </c>
      <c r="E4226">
        <v>0.37591341280052798</v>
      </c>
      <c r="F4226">
        <v>-0.58515718201612144</v>
      </c>
      <c r="G4226">
        <v>3</v>
      </c>
      <c r="H4226">
        <v>2</v>
      </c>
      <c r="I4226">
        <v>4</v>
      </c>
      <c r="J4226">
        <v>2</v>
      </c>
    </row>
    <row r="4227" spans="1:10" x14ac:dyDescent="0.25">
      <c r="A4227" t="s">
        <v>8254</v>
      </c>
      <c r="B4227">
        <v>676</v>
      </c>
      <c r="C4227">
        <v>-0.63820767160293235</v>
      </c>
      <c r="D4227">
        <v>-6.9323425739343428E-2</v>
      </c>
      <c r="E4227">
        <v>0.12131552808375562</v>
      </c>
      <c r="F4227">
        <v>-0.398866942500191</v>
      </c>
      <c r="G4227">
        <v>2</v>
      </c>
      <c r="H4227">
        <v>3</v>
      </c>
      <c r="I4227">
        <v>4</v>
      </c>
      <c r="J4227">
        <v>3</v>
      </c>
    </row>
    <row r="4228" spans="1:10" x14ac:dyDescent="0.25">
      <c r="A4228" t="s">
        <v>8255</v>
      </c>
      <c r="B4228">
        <v>489</v>
      </c>
      <c r="C4228">
        <v>-0.33106839989294662</v>
      </c>
      <c r="D4228">
        <v>-0.9660404636679234</v>
      </c>
      <c r="E4228">
        <v>0.11454053062791489</v>
      </c>
      <c r="F4228">
        <v>-0.55529784458367581</v>
      </c>
      <c r="G4228">
        <v>3</v>
      </c>
      <c r="H4228">
        <v>1</v>
      </c>
      <c r="I4228">
        <v>4</v>
      </c>
      <c r="J4228">
        <v>2</v>
      </c>
    </row>
    <row r="4229" spans="1:10" x14ac:dyDescent="0.25">
      <c r="A4229" t="s">
        <v>8256</v>
      </c>
      <c r="B4229">
        <v>438</v>
      </c>
      <c r="C4229">
        <v>-0.39097150502100619</v>
      </c>
      <c r="D4229">
        <v>0.13310709409828234</v>
      </c>
      <c r="E4229">
        <v>0.27177069418605998</v>
      </c>
      <c r="F4229">
        <v>-0.46861919565404153</v>
      </c>
      <c r="G4229">
        <v>3</v>
      </c>
      <c r="H4229">
        <v>4</v>
      </c>
      <c r="I4229">
        <v>4</v>
      </c>
      <c r="J4229">
        <v>3</v>
      </c>
    </row>
    <row r="4230" spans="1:10" x14ac:dyDescent="0.25">
      <c r="A4230" t="s">
        <v>8257</v>
      </c>
      <c r="B4230">
        <v>387</v>
      </c>
      <c r="C4230">
        <v>8.6163517432353759E-2</v>
      </c>
      <c r="D4230">
        <v>0.36287060063103649</v>
      </c>
      <c r="E4230">
        <v>0.15600552965808248</v>
      </c>
      <c r="F4230">
        <v>-0.45428731894489827</v>
      </c>
      <c r="G4230">
        <v>4</v>
      </c>
      <c r="H4230">
        <v>4</v>
      </c>
      <c r="I4230">
        <v>4</v>
      </c>
      <c r="J4230">
        <v>3</v>
      </c>
    </row>
    <row r="4231" spans="1:10" x14ac:dyDescent="0.25">
      <c r="A4231" t="s">
        <v>8258</v>
      </c>
      <c r="B4231">
        <v>3105</v>
      </c>
      <c r="C4231">
        <v>-1.0492934858879031</v>
      </c>
      <c r="D4231">
        <v>-0.78000375067904193</v>
      </c>
      <c r="E4231">
        <v>-1.2400199478559357</v>
      </c>
      <c r="F4231">
        <v>-5.9842953971337778E-2</v>
      </c>
      <c r="G4231">
        <v>1</v>
      </c>
      <c r="H4231">
        <v>2</v>
      </c>
      <c r="I4231">
        <v>1</v>
      </c>
      <c r="J4231">
        <v>3</v>
      </c>
    </row>
    <row r="4232" spans="1:10" x14ac:dyDescent="0.25">
      <c r="A4232" t="s">
        <v>8259</v>
      </c>
      <c r="B4232">
        <v>1078</v>
      </c>
      <c r="C4232">
        <v>-0.91096926160083502</v>
      </c>
      <c r="D4232">
        <v>-0.71095791202821967</v>
      </c>
      <c r="E4232">
        <v>-0.60676002289732078</v>
      </c>
      <c r="F4232">
        <v>-0.46279192865779656</v>
      </c>
      <c r="G4232">
        <v>1</v>
      </c>
      <c r="H4232">
        <v>2</v>
      </c>
      <c r="I4232">
        <v>2</v>
      </c>
      <c r="J4232">
        <v>3</v>
      </c>
    </row>
    <row r="4233" spans="1:10" x14ac:dyDescent="0.25">
      <c r="A4233" t="s">
        <v>8260</v>
      </c>
      <c r="B4233">
        <v>445</v>
      </c>
      <c r="C4233">
        <v>-0.36587164635757158</v>
      </c>
      <c r="D4233">
        <v>-0.9288134711386713</v>
      </c>
      <c r="E4233">
        <v>-0.47753843017297143</v>
      </c>
      <c r="F4233">
        <v>-0.58875136202768807</v>
      </c>
      <c r="G4233">
        <v>3</v>
      </c>
      <c r="H4233">
        <v>1</v>
      </c>
      <c r="I4233">
        <v>2</v>
      </c>
      <c r="J4233">
        <v>2</v>
      </c>
    </row>
    <row r="4234" spans="1:10" x14ac:dyDescent="0.25">
      <c r="A4234" t="s">
        <v>8261</v>
      </c>
      <c r="B4234">
        <v>586</v>
      </c>
      <c r="C4234">
        <v>0.38847064870979886</v>
      </c>
      <c r="D4234">
        <v>-0.34513470805931273</v>
      </c>
      <c r="E4234">
        <v>0.88122384400736231</v>
      </c>
      <c r="F4234">
        <v>-0.65196249629136549</v>
      </c>
      <c r="G4234">
        <v>4</v>
      </c>
      <c r="H4234">
        <v>3</v>
      </c>
      <c r="I4234">
        <v>5</v>
      </c>
      <c r="J4234">
        <v>2</v>
      </c>
    </row>
    <row r="4235" spans="1:10" x14ac:dyDescent="0.25">
      <c r="A4235" t="s">
        <v>8262</v>
      </c>
      <c r="B4235">
        <v>759</v>
      </c>
      <c r="C4235">
        <v>-0.17857581607103801</v>
      </c>
      <c r="D4235">
        <v>-0.2543770572249241</v>
      </c>
      <c r="E4235">
        <v>-0.70844718678977181</v>
      </c>
      <c r="F4235">
        <v>0.20532839035227979</v>
      </c>
      <c r="G4235">
        <v>3</v>
      </c>
      <c r="H4235">
        <v>3</v>
      </c>
      <c r="I4235">
        <v>2</v>
      </c>
      <c r="J4235">
        <v>4</v>
      </c>
    </row>
    <row r="4236" spans="1:10" x14ac:dyDescent="0.25">
      <c r="A4236" t="s">
        <v>8263</v>
      </c>
      <c r="B4236">
        <v>790</v>
      </c>
      <c r="C4236">
        <v>-0.74574017360951039</v>
      </c>
      <c r="D4236">
        <v>-0.97901307261204407</v>
      </c>
      <c r="E4236">
        <v>-0.91645050309059772</v>
      </c>
      <c r="F4236">
        <v>-0.75558311810930667</v>
      </c>
      <c r="G4236">
        <v>2</v>
      </c>
      <c r="H4236">
        <v>1</v>
      </c>
      <c r="I4236">
        <v>1</v>
      </c>
      <c r="J4236">
        <v>2</v>
      </c>
    </row>
    <row r="4237" spans="1:10" x14ac:dyDescent="0.25">
      <c r="A4237" t="s">
        <v>8264</v>
      </c>
      <c r="B4237">
        <v>437</v>
      </c>
      <c r="C4237">
        <v>-0.61953650782991887</v>
      </c>
      <c r="D4237">
        <v>-0.79624139747854938</v>
      </c>
      <c r="E4237">
        <v>0.1337113662638576</v>
      </c>
      <c r="F4237">
        <v>-0.69452756571601848</v>
      </c>
      <c r="G4237">
        <v>2</v>
      </c>
      <c r="H4237">
        <v>2</v>
      </c>
      <c r="I4237">
        <v>4</v>
      </c>
      <c r="J4237">
        <v>2</v>
      </c>
    </row>
    <row r="4238" spans="1:10" x14ac:dyDescent="0.25">
      <c r="A4238" t="s">
        <v>8265</v>
      </c>
      <c r="B4238">
        <v>495</v>
      </c>
      <c r="C4238">
        <v>-0.38332259312557415</v>
      </c>
      <c r="D4238">
        <v>-0.18221095383541636</v>
      </c>
      <c r="E4238">
        <v>-0.23622260695466202</v>
      </c>
      <c r="F4238">
        <v>-0.36763482651957624</v>
      </c>
      <c r="G4238">
        <v>3</v>
      </c>
      <c r="H4238">
        <v>3</v>
      </c>
      <c r="I4238">
        <v>3</v>
      </c>
      <c r="J4238">
        <v>3</v>
      </c>
    </row>
    <row r="4239" spans="1:10" x14ac:dyDescent="0.25">
      <c r="A4239" t="s">
        <v>8266</v>
      </c>
      <c r="B4239">
        <v>935</v>
      </c>
      <c r="C4239">
        <v>-0.75713468358790914</v>
      </c>
      <c r="D4239">
        <v>-0.86830797361339795</v>
      </c>
      <c r="E4239">
        <v>1.5945890620083503E-3</v>
      </c>
      <c r="F4239">
        <v>-0.44053726523973263</v>
      </c>
      <c r="G4239">
        <v>2</v>
      </c>
      <c r="H4239">
        <v>1</v>
      </c>
      <c r="I4239">
        <v>3</v>
      </c>
      <c r="J4239">
        <v>3</v>
      </c>
    </row>
    <row r="4240" spans="1:10" x14ac:dyDescent="0.25">
      <c r="A4240" t="s">
        <v>8267</v>
      </c>
      <c r="B4240">
        <v>471</v>
      </c>
      <c r="C4240">
        <v>-1.2487368619212229</v>
      </c>
      <c r="D4240">
        <v>-0.85933575197107959</v>
      </c>
      <c r="E4240">
        <v>-6.829827987367805E-2</v>
      </c>
      <c r="F4240">
        <v>-0.21617494349065741</v>
      </c>
      <c r="G4240">
        <v>1</v>
      </c>
      <c r="H4240">
        <v>1</v>
      </c>
      <c r="I4240">
        <v>3</v>
      </c>
      <c r="J4240">
        <v>3</v>
      </c>
    </row>
    <row r="4241" spans="1:10" x14ac:dyDescent="0.25">
      <c r="A4241" t="s">
        <v>8268</v>
      </c>
      <c r="B4241">
        <v>388</v>
      </c>
      <c r="C4241">
        <v>-0.8933576851233509</v>
      </c>
      <c r="D4241">
        <v>-0.88213863682081872</v>
      </c>
      <c r="E4241">
        <v>-0.37107343551426286</v>
      </c>
      <c r="F4241">
        <v>-0.21550321247438275</v>
      </c>
      <c r="G4241">
        <v>1</v>
      </c>
      <c r="H4241">
        <v>1</v>
      </c>
      <c r="I4241">
        <v>2</v>
      </c>
      <c r="J4241">
        <v>3</v>
      </c>
    </row>
    <row r="4242" spans="1:10" x14ac:dyDescent="0.25">
      <c r="A4242" t="s">
        <v>8269</v>
      </c>
      <c r="B4242">
        <v>422</v>
      </c>
      <c r="C4242">
        <v>-0.64095883730967218</v>
      </c>
      <c r="D4242">
        <v>-0.35445232926589526</v>
      </c>
      <c r="E4242">
        <v>0.28887011505724292</v>
      </c>
      <c r="F4242">
        <v>-0.67832001310926204</v>
      </c>
      <c r="G4242">
        <v>2</v>
      </c>
      <c r="H4242">
        <v>3</v>
      </c>
      <c r="I4242">
        <v>4</v>
      </c>
      <c r="J4242">
        <v>2</v>
      </c>
    </row>
    <row r="4243" spans="1:10" x14ac:dyDescent="0.25">
      <c r="A4243" t="s">
        <v>8270</v>
      </c>
      <c r="B4243">
        <v>3346</v>
      </c>
      <c r="C4243">
        <v>-4.8610676473072156E-2</v>
      </c>
      <c r="D4243">
        <v>-0.77972305197979097</v>
      </c>
      <c r="E4243">
        <v>-1.2930554642292245</v>
      </c>
      <c r="F4243">
        <v>0.88572521555787487</v>
      </c>
      <c r="G4243">
        <v>3</v>
      </c>
      <c r="H4243">
        <v>2</v>
      </c>
      <c r="I4243">
        <v>1</v>
      </c>
      <c r="J4243">
        <v>5</v>
      </c>
    </row>
    <row r="4244" spans="1:10" x14ac:dyDescent="0.25">
      <c r="A4244" t="s">
        <v>8271</v>
      </c>
      <c r="B4244">
        <v>4923</v>
      </c>
      <c r="C4244">
        <v>-2.944469064602856E-2</v>
      </c>
      <c r="D4244">
        <v>-0.48993437992818667</v>
      </c>
      <c r="E4244">
        <v>-1.3149861936799399</v>
      </c>
      <c r="F4244">
        <v>1.1232344886928596</v>
      </c>
      <c r="G4244">
        <v>3</v>
      </c>
      <c r="H4244">
        <v>2</v>
      </c>
      <c r="I4244">
        <v>1</v>
      </c>
      <c r="J4244">
        <v>5</v>
      </c>
    </row>
    <row r="4245" spans="1:10" x14ac:dyDescent="0.25">
      <c r="A4245" t="s">
        <v>8272</v>
      </c>
      <c r="B4245">
        <v>711</v>
      </c>
      <c r="C4245">
        <v>-0.79368332546878362</v>
      </c>
      <c r="D4245">
        <v>-0.24449397473393145</v>
      </c>
      <c r="E4245">
        <v>-0.5247633806222175</v>
      </c>
      <c r="F4245">
        <v>-0.40486111430000365</v>
      </c>
      <c r="G4245">
        <v>2</v>
      </c>
      <c r="H4245">
        <v>3</v>
      </c>
      <c r="I4245">
        <v>2</v>
      </c>
      <c r="J4245">
        <v>3</v>
      </c>
    </row>
    <row r="4246" spans="1:10" x14ac:dyDescent="0.25">
      <c r="A4246" t="s">
        <v>8273</v>
      </c>
      <c r="B4246">
        <v>220</v>
      </c>
      <c r="C4246">
        <v>-0.62810805015269389</v>
      </c>
      <c r="D4246">
        <v>-0.99062984458534131</v>
      </c>
      <c r="E4246">
        <v>-0.37423771143061929</v>
      </c>
      <c r="F4246">
        <v>-0.94867586868604914</v>
      </c>
      <c r="G4246">
        <v>2</v>
      </c>
      <c r="H4246">
        <v>1</v>
      </c>
      <c r="I4246">
        <v>2</v>
      </c>
      <c r="J4246">
        <v>1</v>
      </c>
    </row>
    <row r="4247" spans="1:10" x14ac:dyDescent="0.25">
      <c r="A4247" t="s">
        <v>8274</v>
      </c>
      <c r="B4247">
        <v>327</v>
      </c>
      <c r="C4247">
        <v>-0.85627316379588725</v>
      </c>
      <c r="D4247">
        <v>-0.26432854950686024</v>
      </c>
      <c r="E4247">
        <v>9.4513734132185667E-2</v>
      </c>
      <c r="F4247">
        <v>-2.9048964293768686E-2</v>
      </c>
      <c r="G4247">
        <v>1</v>
      </c>
      <c r="H4247">
        <v>3</v>
      </c>
      <c r="I4247">
        <v>4</v>
      </c>
      <c r="J4247">
        <v>3</v>
      </c>
    </row>
    <row r="4248" spans="1:10" x14ac:dyDescent="0.25">
      <c r="A4248" t="s">
        <v>8275</v>
      </c>
      <c r="B4248">
        <v>2073</v>
      </c>
      <c r="C4248">
        <v>-0.33903951234033425</v>
      </c>
      <c r="D4248">
        <v>-0.8048242851541364</v>
      </c>
      <c r="E4248">
        <v>-0.55349632386795955</v>
      </c>
      <c r="F4248">
        <v>0.42554717716349111</v>
      </c>
      <c r="G4248">
        <v>3</v>
      </c>
      <c r="H4248">
        <v>1</v>
      </c>
      <c r="I4248">
        <v>2</v>
      </c>
      <c r="J4248">
        <v>4</v>
      </c>
    </row>
    <row r="4249" spans="1:10" x14ac:dyDescent="0.25">
      <c r="A4249" t="s">
        <v>8276</v>
      </c>
      <c r="B4249">
        <v>367</v>
      </c>
      <c r="C4249">
        <v>-0.71023565647974718</v>
      </c>
      <c r="D4249">
        <v>-1.0874956031386935</v>
      </c>
      <c r="E4249">
        <v>-0.53230273042505483</v>
      </c>
      <c r="F4249">
        <v>-0.21532944770205584</v>
      </c>
      <c r="G4249">
        <v>2</v>
      </c>
      <c r="H4249">
        <v>1</v>
      </c>
      <c r="I4249">
        <v>2</v>
      </c>
      <c r="J4249">
        <v>3</v>
      </c>
    </row>
    <row r="4250" spans="1:10" x14ac:dyDescent="0.25">
      <c r="A4250" t="s">
        <v>8277</v>
      </c>
      <c r="B4250">
        <v>467</v>
      </c>
      <c r="C4250">
        <v>-0.29336740391397514</v>
      </c>
      <c r="D4250">
        <v>-0.7360177288263906</v>
      </c>
      <c r="E4250">
        <v>0.19757800134321199</v>
      </c>
      <c r="F4250">
        <v>-1.0945872691288081</v>
      </c>
      <c r="G4250">
        <v>3</v>
      </c>
      <c r="H4250">
        <v>2</v>
      </c>
      <c r="I4250">
        <v>4</v>
      </c>
      <c r="J4250">
        <v>1</v>
      </c>
    </row>
    <row r="4251" spans="1:10" x14ac:dyDescent="0.25">
      <c r="A4251" t="s">
        <v>8278</v>
      </c>
      <c r="B4251">
        <v>403</v>
      </c>
      <c r="C4251">
        <v>0.10337567837400848</v>
      </c>
      <c r="D4251">
        <v>4.0124593420387544E-3</v>
      </c>
      <c r="E4251">
        <v>-0.45242344770217746</v>
      </c>
      <c r="F4251">
        <v>0.15035763263944785</v>
      </c>
      <c r="G4251">
        <v>4</v>
      </c>
      <c r="H4251">
        <v>3</v>
      </c>
      <c r="I4251">
        <v>2</v>
      </c>
      <c r="J4251">
        <v>4</v>
      </c>
    </row>
    <row r="4252" spans="1:10" x14ac:dyDescent="0.25">
      <c r="A4252" t="s">
        <v>8279</v>
      </c>
      <c r="B4252">
        <v>363</v>
      </c>
      <c r="C4252">
        <v>-0.48430853702531029</v>
      </c>
      <c r="D4252">
        <v>-3.5815289839661077E-2</v>
      </c>
      <c r="E4252">
        <v>-0.14000649924207817</v>
      </c>
      <c r="F4252">
        <v>-1.3384672175149488</v>
      </c>
      <c r="G4252">
        <v>2</v>
      </c>
      <c r="H4252">
        <v>3</v>
      </c>
      <c r="I4252">
        <v>3</v>
      </c>
      <c r="J4252">
        <v>1</v>
      </c>
    </row>
    <row r="4253" spans="1:10" x14ac:dyDescent="0.25">
      <c r="A4253" t="s">
        <v>8280</v>
      </c>
      <c r="B4253">
        <v>445</v>
      </c>
      <c r="C4253">
        <v>0.32591387563118396</v>
      </c>
      <c r="D4253">
        <v>-0.20673290732504526</v>
      </c>
      <c r="E4253">
        <v>-7.9865336023538763E-2</v>
      </c>
      <c r="F4253">
        <v>-0.23062691609533134</v>
      </c>
      <c r="G4253">
        <v>4</v>
      </c>
      <c r="H4253">
        <v>3</v>
      </c>
      <c r="I4253">
        <v>3</v>
      </c>
      <c r="J4253">
        <v>3</v>
      </c>
    </row>
    <row r="4254" spans="1:10" x14ac:dyDescent="0.25">
      <c r="A4254" t="s">
        <v>8281</v>
      </c>
      <c r="B4254">
        <v>687</v>
      </c>
      <c r="C4254">
        <v>-0.5676938062860335</v>
      </c>
      <c r="D4254">
        <v>-0.52791517681726119</v>
      </c>
      <c r="E4254">
        <v>-0.49922897626378082</v>
      </c>
      <c r="F4254">
        <v>-0.77917070922395038</v>
      </c>
      <c r="G4254">
        <v>2</v>
      </c>
      <c r="H4254">
        <v>2</v>
      </c>
      <c r="I4254">
        <v>2</v>
      </c>
      <c r="J4254">
        <v>2</v>
      </c>
    </row>
    <row r="4255" spans="1:10" x14ac:dyDescent="0.25">
      <c r="A4255" t="s">
        <v>8282</v>
      </c>
      <c r="B4255">
        <v>311</v>
      </c>
      <c r="C4255">
        <v>-0.94740230758261723</v>
      </c>
      <c r="D4255">
        <v>-0.71696124470381484</v>
      </c>
      <c r="E4255">
        <v>0.40661798160408369</v>
      </c>
      <c r="F4255">
        <v>-0.7573603323743977</v>
      </c>
      <c r="G4255">
        <v>1</v>
      </c>
      <c r="H4255">
        <v>2</v>
      </c>
      <c r="I4255">
        <v>4</v>
      </c>
      <c r="J4255">
        <v>2</v>
      </c>
    </row>
    <row r="4256" spans="1:10" x14ac:dyDescent="0.25">
      <c r="A4256" t="s">
        <v>8283</v>
      </c>
      <c r="B4256">
        <v>336</v>
      </c>
      <c r="C4256">
        <v>-0.96038827573127639</v>
      </c>
      <c r="D4256">
        <v>-0.63088980928250604</v>
      </c>
      <c r="E4256">
        <v>-0.10931783721474764</v>
      </c>
      <c r="F4256">
        <v>-0.4779854814392655</v>
      </c>
      <c r="G4256">
        <v>1</v>
      </c>
      <c r="H4256">
        <v>2</v>
      </c>
      <c r="I4256">
        <v>3</v>
      </c>
      <c r="J4256">
        <v>3</v>
      </c>
    </row>
    <row r="4257" spans="1:10" x14ac:dyDescent="0.25">
      <c r="A4257" t="s">
        <v>8284</v>
      </c>
      <c r="B4257">
        <v>471</v>
      </c>
      <c r="C4257">
        <v>-0.70535655664454056</v>
      </c>
      <c r="D4257">
        <v>-0.81774821134181508</v>
      </c>
      <c r="E4257">
        <v>0.31062691825827471</v>
      </c>
      <c r="F4257">
        <v>-0.47790571270787863</v>
      </c>
      <c r="G4257">
        <v>2</v>
      </c>
      <c r="H4257">
        <v>1</v>
      </c>
      <c r="I4257">
        <v>4</v>
      </c>
      <c r="J4257">
        <v>3</v>
      </c>
    </row>
    <row r="4258" spans="1:10" x14ac:dyDescent="0.25">
      <c r="A4258" t="s">
        <v>8285</v>
      </c>
      <c r="B4258">
        <v>534</v>
      </c>
      <c r="C4258">
        <v>-0.91464067243581759</v>
      </c>
      <c r="D4258">
        <v>-0.43977155619336294</v>
      </c>
      <c r="E4258">
        <v>-0.28075341422177813</v>
      </c>
      <c r="F4258">
        <v>-0.82929549208720188</v>
      </c>
      <c r="G4258">
        <v>1</v>
      </c>
      <c r="H4258">
        <v>2</v>
      </c>
      <c r="I4258">
        <v>3</v>
      </c>
      <c r="J4258">
        <v>2</v>
      </c>
    </row>
    <row r="4259" spans="1:10" x14ac:dyDescent="0.25">
      <c r="A4259" t="s">
        <v>8286</v>
      </c>
      <c r="B4259">
        <v>4728</v>
      </c>
      <c r="C4259">
        <v>-0.51251581537603819</v>
      </c>
      <c r="D4259">
        <v>-0.43357605921674103</v>
      </c>
      <c r="E4259">
        <v>-1.2000121480039809</v>
      </c>
      <c r="F4259">
        <v>1.1130402653396041</v>
      </c>
      <c r="G4259">
        <v>2</v>
      </c>
      <c r="H4259">
        <v>2</v>
      </c>
      <c r="I4259">
        <v>1</v>
      </c>
      <c r="J4259">
        <v>5</v>
      </c>
    </row>
    <row r="4260" spans="1:10" x14ac:dyDescent="0.25">
      <c r="A4260" t="s">
        <v>8287</v>
      </c>
      <c r="B4260">
        <v>416</v>
      </c>
      <c r="C4260">
        <v>-5.7455089597357269E-2</v>
      </c>
      <c r="D4260">
        <v>0.45499819305154532</v>
      </c>
      <c r="E4260">
        <v>1.6916914489352175E-3</v>
      </c>
      <c r="F4260">
        <v>-0.48786362572239317</v>
      </c>
      <c r="G4260">
        <v>3</v>
      </c>
      <c r="H4260">
        <v>4</v>
      </c>
      <c r="I4260">
        <v>3</v>
      </c>
      <c r="J4260">
        <v>2</v>
      </c>
    </row>
    <row r="4261" spans="1:10" x14ac:dyDescent="0.25">
      <c r="A4261" t="s">
        <v>8288</v>
      </c>
      <c r="B4261">
        <v>435</v>
      </c>
      <c r="C4261">
        <v>-0.23379245258794357</v>
      </c>
      <c r="D4261">
        <v>-0.57553842966669566</v>
      </c>
      <c r="E4261">
        <v>-0.2039937785776334</v>
      </c>
      <c r="F4261">
        <v>0.43769389282614429</v>
      </c>
      <c r="G4261">
        <v>3</v>
      </c>
      <c r="H4261">
        <v>2</v>
      </c>
      <c r="I4261">
        <v>3</v>
      </c>
      <c r="J4261">
        <v>4</v>
      </c>
    </row>
    <row r="4262" spans="1:10" x14ac:dyDescent="0.25">
      <c r="A4262" t="s">
        <v>8289</v>
      </c>
      <c r="B4262">
        <v>847</v>
      </c>
      <c r="C4262">
        <v>-1.2213587110527784</v>
      </c>
      <c r="D4262">
        <v>-0.15408347149038862</v>
      </c>
      <c r="E4262">
        <v>0.49720246913745725</v>
      </c>
      <c r="F4262">
        <v>-0.20922800917425388</v>
      </c>
      <c r="G4262">
        <v>1</v>
      </c>
      <c r="H4262">
        <v>3</v>
      </c>
      <c r="I4262">
        <v>4</v>
      </c>
      <c r="J4262">
        <v>3</v>
      </c>
    </row>
    <row r="4263" spans="1:10" x14ac:dyDescent="0.25">
      <c r="A4263" t="s">
        <v>8290</v>
      </c>
      <c r="B4263">
        <v>422</v>
      </c>
      <c r="C4263">
        <v>-0.23193616622155847</v>
      </c>
      <c r="D4263">
        <v>-0.93359417638994202</v>
      </c>
      <c r="E4263">
        <v>0.64237078222368649</v>
      </c>
      <c r="F4263">
        <v>7.0819749536177951E-2</v>
      </c>
      <c r="G4263">
        <v>3</v>
      </c>
      <c r="H4263">
        <v>1</v>
      </c>
      <c r="I4263">
        <v>5</v>
      </c>
      <c r="J4263">
        <v>4</v>
      </c>
    </row>
    <row r="4264" spans="1:10" x14ac:dyDescent="0.25">
      <c r="A4264" t="s">
        <v>8291</v>
      </c>
      <c r="B4264">
        <v>597</v>
      </c>
      <c r="C4264">
        <v>-0.12899611343241407</v>
      </c>
      <c r="D4264">
        <v>-0.38145320224929369</v>
      </c>
      <c r="E4264">
        <v>-0.38470410964928964</v>
      </c>
      <c r="F4264">
        <v>3.2215044872537291E-2</v>
      </c>
      <c r="G4264">
        <v>3</v>
      </c>
      <c r="H4264">
        <v>3</v>
      </c>
      <c r="I4264">
        <v>2</v>
      </c>
      <c r="J4264">
        <v>3</v>
      </c>
    </row>
    <row r="4265" spans="1:10" x14ac:dyDescent="0.25">
      <c r="A4265" t="s">
        <v>8292</v>
      </c>
      <c r="B4265">
        <v>654</v>
      </c>
      <c r="C4265">
        <v>0.86654549170422612</v>
      </c>
      <c r="D4265">
        <v>1.4456513576237695</v>
      </c>
      <c r="E4265">
        <v>-0.86348484260684311</v>
      </c>
      <c r="F4265">
        <v>1.4093439840754345</v>
      </c>
      <c r="G4265">
        <v>5</v>
      </c>
      <c r="H4265">
        <v>5</v>
      </c>
      <c r="I4265">
        <v>1</v>
      </c>
      <c r="J4265">
        <v>5</v>
      </c>
    </row>
    <row r="4266" spans="1:10" x14ac:dyDescent="0.25">
      <c r="A4266" t="s">
        <v>8293</v>
      </c>
      <c r="B4266">
        <v>730</v>
      </c>
      <c r="C4266">
        <v>0.29430512156915944</v>
      </c>
      <c r="D4266">
        <v>1.4973685208453285</v>
      </c>
      <c r="E4266">
        <v>-1.3571738318949262</v>
      </c>
      <c r="F4266">
        <v>0.39388574044055508</v>
      </c>
      <c r="G4266">
        <v>4</v>
      </c>
      <c r="H4266">
        <v>5</v>
      </c>
      <c r="I4266">
        <v>1</v>
      </c>
      <c r="J4266">
        <v>4</v>
      </c>
    </row>
    <row r="4267" spans="1:10" x14ac:dyDescent="0.25">
      <c r="A4267" t="s">
        <v>8294</v>
      </c>
      <c r="B4267">
        <v>652</v>
      </c>
      <c r="C4267">
        <v>0.75723395207136168</v>
      </c>
      <c r="D4267">
        <v>1.3727463221738814</v>
      </c>
      <c r="E4267">
        <v>-0.67407222316302196</v>
      </c>
      <c r="F4267">
        <v>0.67150830743290046</v>
      </c>
      <c r="G4267">
        <v>4</v>
      </c>
      <c r="H4267">
        <v>5</v>
      </c>
      <c r="I4267">
        <v>2</v>
      </c>
      <c r="J4267">
        <v>4</v>
      </c>
    </row>
    <row r="4268" spans="1:10" x14ac:dyDescent="0.25">
      <c r="A4268" t="s">
        <v>8295</v>
      </c>
      <c r="B4268">
        <v>424</v>
      </c>
      <c r="C4268">
        <v>0.22753216068686777</v>
      </c>
      <c r="D4268">
        <v>0.13011274962952685</v>
      </c>
      <c r="E4268">
        <v>-0.65452548230063123</v>
      </c>
      <c r="F4268">
        <v>-0.44003060980241765</v>
      </c>
      <c r="G4268">
        <v>4</v>
      </c>
      <c r="H4268">
        <v>4</v>
      </c>
      <c r="I4268">
        <v>2</v>
      </c>
      <c r="J4268">
        <v>3</v>
      </c>
    </row>
    <row r="4269" spans="1:10" x14ac:dyDescent="0.25">
      <c r="A4269" t="s">
        <v>8296</v>
      </c>
      <c r="B4269">
        <v>429</v>
      </c>
      <c r="C4269">
        <v>-0.18808811473377718</v>
      </c>
      <c r="D4269">
        <v>1.1657824247266508</v>
      </c>
      <c r="E4269">
        <v>-0.82040340552135971</v>
      </c>
      <c r="F4269">
        <v>-0.27850207583834491</v>
      </c>
      <c r="G4269">
        <v>3</v>
      </c>
      <c r="H4269">
        <v>5</v>
      </c>
      <c r="I4269">
        <v>1</v>
      </c>
      <c r="J4269">
        <v>3</v>
      </c>
    </row>
    <row r="4270" spans="1:10" x14ac:dyDescent="0.25">
      <c r="A4270" t="s">
        <v>8297</v>
      </c>
      <c r="B4270">
        <v>1305</v>
      </c>
      <c r="C4270">
        <v>-0.18890543106966401</v>
      </c>
      <c r="D4270">
        <v>-0.49253931964757747</v>
      </c>
      <c r="E4270">
        <v>-0.20593177242630137</v>
      </c>
      <c r="F4270">
        <v>0.62123316121776828</v>
      </c>
      <c r="G4270">
        <v>3</v>
      </c>
      <c r="H4270">
        <v>2</v>
      </c>
      <c r="I4270">
        <v>3</v>
      </c>
      <c r="J4270">
        <v>4</v>
      </c>
    </row>
    <row r="4271" spans="1:10" x14ac:dyDescent="0.25">
      <c r="A4271" t="s">
        <v>8298</v>
      </c>
      <c r="B4271">
        <v>453</v>
      </c>
      <c r="C4271">
        <v>-0.70529455787440432</v>
      </c>
      <c r="D4271">
        <v>-0.75810241081235663</v>
      </c>
      <c r="E4271">
        <v>5.6442889169170604E-3</v>
      </c>
      <c r="F4271">
        <v>1.7910780498807038E-2</v>
      </c>
      <c r="G4271">
        <v>2</v>
      </c>
      <c r="H4271">
        <v>2</v>
      </c>
      <c r="I4271">
        <v>3</v>
      </c>
      <c r="J4271">
        <v>3</v>
      </c>
    </row>
    <row r="4272" spans="1:10" x14ac:dyDescent="0.25">
      <c r="A4272" t="s">
        <v>8299</v>
      </c>
      <c r="B4272">
        <v>423</v>
      </c>
      <c r="C4272">
        <v>-0.98152665613382251</v>
      </c>
      <c r="D4272">
        <v>-0.70525239138816964</v>
      </c>
      <c r="E4272">
        <v>-0.64602920775307227</v>
      </c>
      <c r="F4272">
        <v>-0.18352423282737862</v>
      </c>
      <c r="G4272">
        <v>1</v>
      </c>
      <c r="H4272">
        <v>2</v>
      </c>
      <c r="I4272">
        <v>2</v>
      </c>
      <c r="J4272">
        <v>3</v>
      </c>
    </row>
    <row r="4273" spans="1:10" x14ac:dyDescent="0.25">
      <c r="A4273" t="s">
        <v>8300</v>
      </c>
      <c r="B4273">
        <v>1559</v>
      </c>
      <c r="C4273">
        <v>-0.70256483010633008</v>
      </c>
      <c r="D4273">
        <v>-0.6064740388722939</v>
      </c>
      <c r="E4273">
        <v>-0.86908970749629477</v>
      </c>
      <c r="F4273">
        <v>0.51621568975563203</v>
      </c>
      <c r="G4273">
        <v>2</v>
      </c>
      <c r="H4273">
        <v>2</v>
      </c>
      <c r="I4273">
        <v>1</v>
      </c>
      <c r="J4273">
        <v>4</v>
      </c>
    </row>
    <row r="4274" spans="1:10" x14ac:dyDescent="0.25">
      <c r="A4274" t="s">
        <v>8301</v>
      </c>
      <c r="B4274">
        <v>1124</v>
      </c>
      <c r="C4274">
        <v>-0.54692024940570516</v>
      </c>
      <c r="D4274">
        <v>-0.46461532728978799</v>
      </c>
      <c r="E4274">
        <v>-1.2826302181960714</v>
      </c>
      <c r="F4274">
        <v>0.42917687834956297</v>
      </c>
      <c r="G4274">
        <v>2</v>
      </c>
      <c r="H4274">
        <v>2</v>
      </c>
      <c r="I4274">
        <v>1</v>
      </c>
      <c r="J4274">
        <v>4</v>
      </c>
    </row>
    <row r="4275" spans="1:10" x14ac:dyDescent="0.25">
      <c r="A4275" t="s">
        <v>8302</v>
      </c>
      <c r="B4275">
        <v>609</v>
      </c>
      <c r="C4275">
        <v>0.26572312642957863</v>
      </c>
      <c r="D4275">
        <v>0.36929024402785082</v>
      </c>
      <c r="E4275">
        <v>-1.080447982545059</v>
      </c>
      <c r="F4275">
        <v>1.1175936747499644</v>
      </c>
      <c r="G4275">
        <v>4</v>
      </c>
      <c r="H4275">
        <v>4</v>
      </c>
      <c r="I4275">
        <v>1</v>
      </c>
      <c r="J4275">
        <v>5</v>
      </c>
    </row>
    <row r="4276" spans="1:10" x14ac:dyDescent="0.25">
      <c r="A4276" t="s">
        <v>8303</v>
      </c>
      <c r="B4276">
        <v>475</v>
      </c>
      <c r="C4276">
        <v>-0.87193164145912472</v>
      </c>
      <c r="D4276">
        <v>1.0132977561213647</v>
      </c>
      <c r="E4276">
        <v>-1.1361646115085517</v>
      </c>
      <c r="F4276">
        <v>-0.18260465712437166</v>
      </c>
      <c r="G4276">
        <v>1</v>
      </c>
      <c r="H4276">
        <v>5</v>
      </c>
      <c r="I4276">
        <v>1</v>
      </c>
      <c r="J4276">
        <v>3</v>
      </c>
    </row>
    <row r="4277" spans="1:10" x14ac:dyDescent="0.25">
      <c r="A4277" t="s">
        <v>8304</v>
      </c>
      <c r="B4277">
        <v>720</v>
      </c>
      <c r="C4277">
        <v>-1.3120771492744143</v>
      </c>
      <c r="D4277">
        <v>-0.95213701542089246</v>
      </c>
      <c r="E4277">
        <v>-0.77089912571339014</v>
      </c>
      <c r="F4277">
        <v>-0.25067792230961372</v>
      </c>
      <c r="G4277">
        <v>1</v>
      </c>
      <c r="H4277">
        <v>1</v>
      </c>
      <c r="I4277">
        <v>1</v>
      </c>
      <c r="J4277">
        <v>3</v>
      </c>
    </row>
    <row r="4278" spans="1:10" x14ac:dyDescent="0.25">
      <c r="A4278" t="s">
        <v>8305</v>
      </c>
      <c r="B4278">
        <v>343</v>
      </c>
      <c r="C4278">
        <v>-1.2934498098755225</v>
      </c>
      <c r="D4278">
        <v>-0.95609234870934467</v>
      </c>
      <c r="E4278">
        <v>-0.55250242431771879</v>
      </c>
      <c r="F4278">
        <v>1.1775130277616674E-2</v>
      </c>
      <c r="G4278">
        <v>1</v>
      </c>
      <c r="H4278">
        <v>1</v>
      </c>
      <c r="I4278">
        <v>2</v>
      </c>
      <c r="J4278">
        <v>3</v>
      </c>
    </row>
    <row r="4279" spans="1:10" x14ac:dyDescent="0.25">
      <c r="A4279" t="s">
        <v>8306</v>
      </c>
      <c r="B4279">
        <v>1933</v>
      </c>
      <c r="C4279">
        <v>-0.1750431018843317</v>
      </c>
      <c r="D4279">
        <v>-0.58957612477828514</v>
      </c>
      <c r="E4279">
        <v>-0.8836957056616378</v>
      </c>
      <c r="F4279">
        <v>0.68201816416453442</v>
      </c>
      <c r="G4279">
        <v>3</v>
      </c>
      <c r="H4279">
        <v>2</v>
      </c>
      <c r="I4279">
        <v>1</v>
      </c>
      <c r="J4279">
        <v>4</v>
      </c>
    </row>
    <row r="4280" spans="1:10" x14ac:dyDescent="0.25">
      <c r="A4280" t="s">
        <v>8307</v>
      </c>
      <c r="B4280">
        <v>622</v>
      </c>
      <c r="C4280">
        <v>-0.17855671852260244</v>
      </c>
      <c r="D4280">
        <v>-0.96762277221511328</v>
      </c>
      <c r="E4280">
        <v>0.24981766634531655</v>
      </c>
      <c r="F4280">
        <v>-0.67358407679679344</v>
      </c>
      <c r="G4280">
        <v>3</v>
      </c>
      <c r="H4280">
        <v>1</v>
      </c>
      <c r="I4280">
        <v>4</v>
      </c>
      <c r="J4280">
        <v>2</v>
      </c>
    </row>
    <row r="4281" spans="1:10" x14ac:dyDescent="0.25">
      <c r="A4281" t="s">
        <v>8308</v>
      </c>
      <c r="B4281">
        <v>513</v>
      </c>
      <c r="C4281">
        <v>-0.97251879625009197</v>
      </c>
      <c r="D4281">
        <v>-1.1802876022538316</v>
      </c>
      <c r="E4281">
        <v>-0.33993599812275621</v>
      </c>
      <c r="F4281">
        <v>-0.63327317051683929</v>
      </c>
      <c r="G4281">
        <v>1</v>
      </c>
      <c r="H4281">
        <v>1</v>
      </c>
      <c r="I4281">
        <v>2</v>
      </c>
      <c r="J4281">
        <v>2</v>
      </c>
    </row>
    <row r="4282" spans="1:10" x14ac:dyDescent="0.25">
      <c r="A4282" t="s">
        <v>8309</v>
      </c>
      <c r="B4282">
        <v>441</v>
      </c>
      <c r="C4282">
        <v>-0.89555629678436199</v>
      </c>
      <c r="D4282">
        <v>-1.2967077669418052</v>
      </c>
      <c r="E4282">
        <v>-0.18843726437128763</v>
      </c>
      <c r="F4282">
        <v>0.50219530691878389</v>
      </c>
      <c r="G4282">
        <v>1</v>
      </c>
      <c r="H4282">
        <v>1</v>
      </c>
      <c r="I4282">
        <v>3</v>
      </c>
      <c r="J4282">
        <v>4</v>
      </c>
    </row>
    <row r="4283" spans="1:10" x14ac:dyDescent="0.25">
      <c r="A4283" t="s">
        <v>8310</v>
      </c>
      <c r="B4283">
        <v>219</v>
      </c>
      <c r="C4283">
        <v>-0.5060328996040242</v>
      </c>
      <c r="D4283">
        <v>-0.92624618882291743</v>
      </c>
      <c r="E4283">
        <v>-0.21202973875566555</v>
      </c>
      <c r="F4283">
        <v>-0.70226855365680096</v>
      </c>
      <c r="G4283">
        <v>2</v>
      </c>
      <c r="H4283">
        <v>1</v>
      </c>
      <c r="I4283">
        <v>3</v>
      </c>
      <c r="J4283">
        <v>2</v>
      </c>
    </row>
    <row r="4284" spans="1:10" x14ac:dyDescent="0.25">
      <c r="A4284" t="s">
        <v>8311</v>
      </c>
      <c r="B4284">
        <v>401</v>
      </c>
      <c r="C4284">
        <v>-0.52843742223820755</v>
      </c>
      <c r="D4284">
        <v>-1.2848163479630688</v>
      </c>
      <c r="E4284">
        <v>0.11493377633713359</v>
      </c>
      <c r="F4284">
        <v>-0.5996000399829462</v>
      </c>
      <c r="G4284">
        <v>2</v>
      </c>
      <c r="H4284">
        <v>1</v>
      </c>
      <c r="I4284">
        <v>4</v>
      </c>
      <c r="J4284">
        <v>2</v>
      </c>
    </row>
    <row r="4285" spans="1:10" x14ac:dyDescent="0.25">
      <c r="A4285" t="s">
        <v>8312</v>
      </c>
      <c r="B4285">
        <v>589</v>
      </c>
      <c r="C4285">
        <v>-0.60499123630906282</v>
      </c>
      <c r="D4285">
        <v>-1.1828714925454638</v>
      </c>
      <c r="E4285">
        <v>-7.2202466372194227E-2</v>
      </c>
      <c r="F4285">
        <v>0.44777169159768471</v>
      </c>
      <c r="G4285">
        <v>2</v>
      </c>
      <c r="H4285">
        <v>1</v>
      </c>
      <c r="I4285">
        <v>3</v>
      </c>
      <c r="J4285">
        <v>4</v>
      </c>
    </row>
    <row r="4286" spans="1:10" x14ac:dyDescent="0.25">
      <c r="A4286" t="s">
        <v>8313</v>
      </c>
      <c r="B4286">
        <v>556</v>
      </c>
      <c r="C4286">
        <v>-0.43560060811848572</v>
      </c>
      <c r="D4286">
        <v>0.19853984953499373</v>
      </c>
      <c r="E4286">
        <v>-0.13968359426300533</v>
      </c>
      <c r="F4286">
        <v>-8.1224354891652584E-2</v>
      </c>
      <c r="G4286">
        <v>3</v>
      </c>
      <c r="H4286">
        <v>4</v>
      </c>
      <c r="I4286">
        <v>3</v>
      </c>
      <c r="J4286">
        <v>3</v>
      </c>
    </row>
    <row r="4287" spans="1:10" x14ac:dyDescent="0.25">
      <c r="A4287" t="s">
        <v>8314</v>
      </c>
      <c r="B4287">
        <v>696</v>
      </c>
      <c r="C4287">
        <v>0.16256768086340134</v>
      </c>
      <c r="D4287">
        <v>-0.80039943624757093</v>
      </c>
      <c r="E4287">
        <v>0.11143945720175642</v>
      </c>
      <c r="F4287">
        <v>0.95832803089737784</v>
      </c>
      <c r="G4287">
        <v>4</v>
      </c>
      <c r="H4287">
        <v>2</v>
      </c>
      <c r="I4287">
        <v>4</v>
      </c>
      <c r="J4287">
        <v>5</v>
      </c>
    </row>
    <row r="4288" spans="1:10" x14ac:dyDescent="0.25">
      <c r="A4288" t="s">
        <v>8315</v>
      </c>
      <c r="B4288">
        <v>424</v>
      </c>
      <c r="C4288">
        <v>4.0109902136053033E-2</v>
      </c>
      <c r="D4288">
        <v>3.0881100106679136</v>
      </c>
      <c r="E4288">
        <v>-0.74696130045013298</v>
      </c>
      <c r="F4288">
        <v>1.3992721874169183</v>
      </c>
      <c r="G4288">
        <v>4</v>
      </c>
      <c r="H4288">
        <v>5</v>
      </c>
      <c r="I4288">
        <v>1</v>
      </c>
      <c r="J4288">
        <v>5</v>
      </c>
    </row>
    <row r="4289" spans="1:10" x14ac:dyDescent="0.25">
      <c r="A4289" t="s">
        <v>8316</v>
      </c>
      <c r="B4289">
        <v>645</v>
      </c>
      <c r="C4289">
        <v>0.12240673577980218</v>
      </c>
      <c r="D4289">
        <v>0.43332221891244155</v>
      </c>
      <c r="E4289">
        <v>-0.46346451739090944</v>
      </c>
      <c r="F4289">
        <v>0.56544352937956499</v>
      </c>
      <c r="G4289">
        <v>4</v>
      </c>
      <c r="H4289">
        <v>4</v>
      </c>
      <c r="I4289">
        <v>2</v>
      </c>
      <c r="J4289">
        <v>4</v>
      </c>
    </row>
    <row r="4290" spans="1:10" x14ac:dyDescent="0.25">
      <c r="A4290" t="s">
        <v>8317</v>
      </c>
      <c r="B4290">
        <v>710</v>
      </c>
      <c r="C4290">
        <v>1.4594733324176496</v>
      </c>
      <c r="D4290">
        <v>-0.46595396306959991</v>
      </c>
      <c r="E4290">
        <v>-0.501217228247825</v>
      </c>
      <c r="F4290">
        <v>0.7739289727580082</v>
      </c>
      <c r="G4290">
        <v>5</v>
      </c>
      <c r="H4290">
        <v>2</v>
      </c>
      <c r="I4290">
        <v>2</v>
      </c>
      <c r="J4290">
        <v>4</v>
      </c>
    </row>
    <row r="4291" spans="1:10" x14ac:dyDescent="0.25">
      <c r="A4291" t="s">
        <v>8318</v>
      </c>
      <c r="B4291">
        <v>544</v>
      </c>
      <c r="C4291">
        <v>2.033380436149673</v>
      </c>
      <c r="D4291">
        <v>0.46281190954973828</v>
      </c>
      <c r="E4291">
        <v>2.8213522162067775</v>
      </c>
      <c r="F4291">
        <v>-0.2872806206516299</v>
      </c>
      <c r="G4291">
        <v>5</v>
      </c>
      <c r="H4291">
        <v>4</v>
      </c>
      <c r="I4291">
        <v>5</v>
      </c>
      <c r="J4291">
        <v>3</v>
      </c>
    </row>
    <row r="4292" spans="1:10" x14ac:dyDescent="0.25">
      <c r="A4292" t="s">
        <v>8319</v>
      </c>
      <c r="B4292">
        <v>570</v>
      </c>
      <c r="C4292">
        <v>0.64066791247990285</v>
      </c>
      <c r="D4292">
        <v>-0.83863115674634192</v>
      </c>
      <c r="E4292">
        <v>0.74893452308068986</v>
      </c>
      <c r="F4292">
        <v>-0.50008238503874891</v>
      </c>
      <c r="G4292">
        <v>4</v>
      </c>
      <c r="H4292">
        <v>1</v>
      </c>
      <c r="I4292">
        <v>5</v>
      </c>
      <c r="J4292">
        <v>2</v>
      </c>
    </row>
    <row r="4293" spans="1:10" x14ac:dyDescent="0.25">
      <c r="A4293" t="s">
        <v>8320</v>
      </c>
      <c r="B4293">
        <v>559</v>
      </c>
      <c r="C4293">
        <v>0.95197722213625013</v>
      </c>
      <c r="D4293">
        <v>-1.0430203631735333</v>
      </c>
      <c r="E4293">
        <v>2.1875962040752799</v>
      </c>
      <c r="F4293">
        <v>-0.63367383433792679</v>
      </c>
      <c r="G4293">
        <v>5</v>
      </c>
      <c r="H4293">
        <v>1</v>
      </c>
      <c r="I4293">
        <v>5</v>
      </c>
      <c r="J4293">
        <v>2</v>
      </c>
    </row>
    <row r="4294" spans="1:10" x14ac:dyDescent="0.25">
      <c r="A4294" t="s">
        <v>8321</v>
      </c>
      <c r="B4294">
        <v>450</v>
      </c>
      <c r="C4294">
        <v>-9.5439830176635987E-3</v>
      </c>
      <c r="D4294">
        <v>-0.52192847219031402</v>
      </c>
      <c r="E4294">
        <v>0.13212012893092734</v>
      </c>
      <c r="F4294">
        <v>-0.66541575362448413</v>
      </c>
      <c r="G4294">
        <v>4</v>
      </c>
      <c r="H4294">
        <v>2</v>
      </c>
      <c r="I4294">
        <v>4</v>
      </c>
      <c r="J4294">
        <v>2</v>
      </c>
    </row>
    <row r="4295" spans="1:10" x14ac:dyDescent="0.25">
      <c r="A4295" t="s">
        <v>8322</v>
      </c>
      <c r="B4295">
        <v>305</v>
      </c>
      <c r="C4295">
        <v>3.5716735345605238E-2</v>
      </c>
      <c r="D4295">
        <v>-0.38951736374135254</v>
      </c>
      <c r="E4295">
        <v>0.91653313369986356</v>
      </c>
      <c r="F4295">
        <v>4.2080156890541662E-2</v>
      </c>
      <c r="G4295">
        <v>4</v>
      </c>
      <c r="H4295">
        <v>3</v>
      </c>
      <c r="I4295">
        <v>5</v>
      </c>
      <c r="J4295">
        <v>4</v>
      </c>
    </row>
    <row r="4296" spans="1:10" x14ac:dyDescent="0.25">
      <c r="A4296" t="s">
        <v>8323</v>
      </c>
      <c r="B4296">
        <v>419</v>
      </c>
      <c r="C4296">
        <v>1.3272728345576073</v>
      </c>
      <c r="D4296">
        <v>0.10038764508400697</v>
      </c>
      <c r="E4296">
        <v>6.6593345775360913E-2</v>
      </c>
      <c r="F4296">
        <v>-0.24890009699955709</v>
      </c>
      <c r="G4296">
        <v>5</v>
      </c>
      <c r="H4296">
        <v>4</v>
      </c>
      <c r="I4296">
        <v>4</v>
      </c>
      <c r="J4296">
        <v>3</v>
      </c>
    </row>
    <row r="4297" spans="1:10" x14ac:dyDescent="0.25">
      <c r="A4297" t="s">
        <v>8324</v>
      </c>
      <c r="B4297">
        <v>360</v>
      </c>
      <c r="C4297">
        <v>-0.17377861319118473</v>
      </c>
      <c r="D4297">
        <v>-0.5239178859659126</v>
      </c>
      <c r="E4297">
        <v>-0.19505050124474299</v>
      </c>
      <c r="F4297">
        <v>0.69322575808400133</v>
      </c>
      <c r="G4297">
        <v>3</v>
      </c>
      <c r="H4297">
        <v>2</v>
      </c>
      <c r="I4297">
        <v>3</v>
      </c>
      <c r="J4297">
        <v>4</v>
      </c>
    </row>
    <row r="4298" spans="1:10" x14ac:dyDescent="0.25">
      <c r="A4298" t="s">
        <v>8325</v>
      </c>
      <c r="B4298">
        <v>356</v>
      </c>
      <c r="C4298">
        <v>-0.57658312026338465</v>
      </c>
      <c r="D4298">
        <v>-0.87348598409888067</v>
      </c>
      <c r="E4298">
        <v>0.28750796167157405</v>
      </c>
      <c r="F4298">
        <v>-0.2129856515662284</v>
      </c>
      <c r="G4298">
        <v>2</v>
      </c>
      <c r="H4298">
        <v>1</v>
      </c>
      <c r="I4298">
        <v>4</v>
      </c>
      <c r="J4298">
        <v>3</v>
      </c>
    </row>
    <row r="4299" spans="1:10" x14ac:dyDescent="0.25">
      <c r="A4299" t="s">
        <v>8326</v>
      </c>
      <c r="B4299">
        <v>537</v>
      </c>
      <c r="C4299">
        <v>0.53849828920580389</v>
      </c>
      <c r="D4299">
        <v>0.3330452826667189</v>
      </c>
      <c r="E4299">
        <v>-0.67627668609365621</v>
      </c>
      <c r="F4299">
        <v>0.61465587396329968</v>
      </c>
      <c r="G4299">
        <v>4</v>
      </c>
      <c r="H4299">
        <v>4</v>
      </c>
      <c r="I4299">
        <v>2</v>
      </c>
      <c r="J4299">
        <v>4</v>
      </c>
    </row>
    <row r="4300" spans="1:10" x14ac:dyDescent="0.25">
      <c r="A4300" t="s">
        <v>8327</v>
      </c>
      <c r="B4300">
        <v>528</v>
      </c>
      <c r="C4300">
        <v>0.1504638665197762</v>
      </c>
      <c r="D4300">
        <v>-1.1673602309205926E-2</v>
      </c>
      <c r="E4300">
        <v>-0.33028126390339529</v>
      </c>
      <c r="F4300">
        <v>0.61583473849789738</v>
      </c>
      <c r="G4300">
        <v>4</v>
      </c>
      <c r="H4300">
        <v>3</v>
      </c>
      <c r="I4300">
        <v>2</v>
      </c>
      <c r="J4300">
        <v>4</v>
      </c>
    </row>
    <row r="4301" spans="1:10" x14ac:dyDescent="0.25">
      <c r="A4301" t="s">
        <v>8328</v>
      </c>
      <c r="B4301">
        <v>637</v>
      </c>
      <c r="C4301">
        <v>0.46560299879892059</v>
      </c>
      <c r="D4301">
        <v>9.3330257665596328E-2</v>
      </c>
      <c r="E4301">
        <v>-0.47484961670560855</v>
      </c>
      <c r="F4301">
        <v>0.63995483547803511</v>
      </c>
      <c r="G4301">
        <v>4</v>
      </c>
      <c r="H4301">
        <v>4</v>
      </c>
      <c r="I4301">
        <v>2</v>
      </c>
      <c r="J4301">
        <v>4</v>
      </c>
    </row>
    <row r="4302" spans="1:10" x14ac:dyDescent="0.25">
      <c r="A4302" t="s">
        <v>8329</v>
      </c>
      <c r="B4302">
        <v>386</v>
      </c>
      <c r="C4302">
        <v>0.62441770432255084</v>
      </c>
      <c r="D4302">
        <v>0.1980539508178642</v>
      </c>
      <c r="E4302">
        <v>-0.11895317624808929</v>
      </c>
      <c r="F4302">
        <v>0.11881989011357187</v>
      </c>
      <c r="G4302">
        <v>4</v>
      </c>
      <c r="H4302">
        <v>4</v>
      </c>
      <c r="I4302">
        <v>3</v>
      </c>
      <c r="J4302">
        <v>4</v>
      </c>
    </row>
    <row r="4303" spans="1:10" x14ac:dyDescent="0.25">
      <c r="A4303" t="s">
        <v>8330</v>
      </c>
      <c r="B4303">
        <v>2537</v>
      </c>
      <c r="C4303">
        <v>-0.84743633997007817</v>
      </c>
      <c r="D4303">
        <v>-0.73935163832614248</v>
      </c>
      <c r="E4303">
        <v>-0.97953105521230888</v>
      </c>
      <c r="F4303">
        <v>0.42293154846744141</v>
      </c>
      <c r="G4303">
        <v>1</v>
      </c>
      <c r="H4303">
        <v>2</v>
      </c>
      <c r="I4303">
        <v>1</v>
      </c>
      <c r="J4303">
        <v>4</v>
      </c>
    </row>
    <row r="4304" spans="1:10" x14ac:dyDescent="0.25">
      <c r="A4304" t="s">
        <v>8331</v>
      </c>
      <c r="B4304">
        <v>320</v>
      </c>
      <c r="C4304">
        <v>-1.0713039757827758</v>
      </c>
      <c r="D4304">
        <v>-0.59691338960944973</v>
      </c>
      <c r="E4304">
        <v>-0.591575193927391</v>
      </c>
      <c r="F4304">
        <v>-0.44938423331353916</v>
      </c>
      <c r="G4304">
        <v>1</v>
      </c>
      <c r="H4304">
        <v>2</v>
      </c>
      <c r="I4304">
        <v>2</v>
      </c>
      <c r="J4304">
        <v>3</v>
      </c>
    </row>
    <row r="4305" spans="1:10" x14ac:dyDescent="0.25">
      <c r="A4305" t="s">
        <v>8332</v>
      </c>
      <c r="B4305">
        <v>455</v>
      </c>
      <c r="C4305">
        <v>-1.1993011807098857</v>
      </c>
      <c r="D4305">
        <v>-0.94856814373444054</v>
      </c>
      <c r="E4305">
        <v>-0.45889569496010446</v>
      </c>
      <c r="F4305">
        <v>0.19234009136324653</v>
      </c>
      <c r="G4305">
        <v>1</v>
      </c>
      <c r="H4305">
        <v>1</v>
      </c>
      <c r="I4305">
        <v>2</v>
      </c>
      <c r="J4305">
        <v>4</v>
      </c>
    </row>
    <row r="4306" spans="1:10" x14ac:dyDescent="0.25">
      <c r="A4306" t="s">
        <v>8333</v>
      </c>
      <c r="B4306">
        <v>316</v>
      </c>
      <c r="C4306">
        <v>-0.72501580972763313</v>
      </c>
      <c r="D4306">
        <v>-1.3661084364012273</v>
      </c>
      <c r="E4306">
        <v>-0.4639962236161661</v>
      </c>
      <c r="F4306">
        <v>0.81018313347014592</v>
      </c>
      <c r="G4306">
        <v>2</v>
      </c>
      <c r="H4306">
        <v>1</v>
      </c>
      <c r="I4306">
        <v>2</v>
      </c>
      <c r="J4306">
        <v>4</v>
      </c>
    </row>
    <row r="4307" spans="1:10" x14ac:dyDescent="0.25">
      <c r="A4307" t="s">
        <v>8334</v>
      </c>
      <c r="B4307">
        <v>432</v>
      </c>
      <c r="C4307">
        <v>-0.87794151341882176</v>
      </c>
      <c r="D4307">
        <v>-0.68107426747404132</v>
      </c>
      <c r="E4307">
        <v>-0.27995715439173008</v>
      </c>
      <c r="F4307">
        <v>0.93402316786771733</v>
      </c>
      <c r="G4307">
        <v>1</v>
      </c>
      <c r="H4307">
        <v>2</v>
      </c>
      <c r="I4307">
        <v>3</v>
      </c>
      <c r="J4307">
        <v>5</v>
      </c>
    </row>
    <row r="4308" spans="1:10" x14ac:dyDescent="0.25">
      <c r="A4308" t="s">
        <v>8335</v>
      </c>
      <c r="B4308">
        <v>482</v>
      </c>
      <c r="C4308">
        <v>-0.21821518104180157</v>
      </c>
      <c r="D4308">
        <v>-0.12032564041282846</v>
      </c>
      <c r="E4308">
        <v>0.57460824808378685</v>
      </c>
      <c r="F4308">
        <v>0.12654662604199526</v>
      </c>
      <c r="G4308">
        <v>3</v>
      </c>
      <c r="H4308">
        <v>3</v>
      </c>
      <c r="I4308">
        <v>4</v>
      </c>
      <c r="J4308">
        <v>4</v>
      </c>
    </row>
    <row r="4309" spans="1:10" x14ac:dyDescent="0.25">
      <c r="A4309" t="s">
        <v>8336</v>
      </c>
      <c r="B4309">
        <v>1100</v>
      </c>
      <c r="C4309">
        <v>-0.7398728474267966</v>
      </c>
      <c r="D4309">
        <v>-0.93490238558693828</v>
      </c>
      <c r="E4309">
        <v>0.18812212176826526</v>
      </c>
      <c r="F4309">
        <v>0.29379876767289037</v>
      </c>
      <c r="G4309">
        <v>2</v>
      </c>
      <c r="H4309">
        <v>1</v>
      </c>
      <c r="I4309">
        <v>4</v>
      </c>
      <c r="J4309">
        <v>4</v>
      </c>
    </row>
    <row r="4310" spans="1:10" x14ac:dyDescent="0.25">
      <c r="A4310" t="s">
        <v>8337</v>
      </c>
      <c r="B4310">
        <v>784</v>
      </c>
      <c r="C4310">
        <v>-0.6566572730399064</v>
      </c>
      <c r="D4310">
        <v>-1.1833249946989606</v>
      </c>
      <c r="E4310">
        <v>-0.65004973514794129</v>
      </c>
      <c r="F4310">
        <v>0.26763790406326438</v>
      </c>
      <c r="G4310">
        <v>2</v>
      </c>
      <c r="H4310">
        <v>1</v>
      </c>
      <c r="I4310">
        <v>2</v>
      </c>
      <c r="J4310">
        <v>4</v>
      </c>
    </row>
    <row r="4311" spans="1:10" x14ac:dyDescent="0.25">
      <c r="A4311" t="s">
        <v>8338</v>
      </c>
      <c r="B4311">
        <v>472</v>
      </c>
      <c r="C4311">
        <v>-0.22063463048279114</v>
      </c>
      <c r="D4311">
        <v>0.23097528029821976</v>
      </c>
      <c r="E4311">
        <v>-0.99805675968810237</v>
      </c>
      <c r="F4311">
        <v>0.46835860258415457</v>
      </c>
      <c r="G4311">
        <v>3</v>
      </c>
      <c r="H4311">
        <v>4</v>
      </c>
      <c r="I4311">
        <v>1</v>
      </c>
      <c r="J4311">
        <v>4</v>
      </c>
    </row>
    <row r="4312" spans="1:10" x14ac:dyDescent="0.25">
      <c r="A4312" t="s">
        <v>8339</v>
      </c>
      <c r="B4312">
        <v>780</v>
      </c>
      <c r="C4312">
        <v>-0.24767372144453725</v>
      </c>
      <c r="D4312">
        <v>-0.9092381807091714</v>
      </c>
      <c r="E4312">
        <v>4.9065054764841139E-2</v>
      </c>
      <c r="F4312">
        <v>7.3373936661568259E-2</v>
      </c>
      <c r="G4312">
        <v>3</v>
      </c>
      <c r="H4312">
        <v>1</v>
      </c>
      <c r="I4312">
        <v>3</v>
      </c>
      <c r="J4312">
        <v>4</v>
      </c>
    </row>
    <row r="4313" spans="1:10" x14ac:dyDescent="0.25">
      <c r="A4313" t="s">
        <v>8340</v>
      </c>
      <c r="B4313">
        <v>892</v>
      </c>
      <c r="C4313">
        <v>-1.0222319260863943</v>
      </c>
      <c r="D4313">
        <v>-1.0255627147543973</v>
      </c>
      <c r="E4313">
        <v>-0.7120654597546151</v>
      </c>
      <c r="F4313">
        <v>0.2334112716017526</v>
      </c>
      <c r="G4313">
        <v>1</v>
      </c>
      <c r="H4313">
        <v>1</v>
      </c>
      <c r="I4313">
        <v>2</v>
      </c>
      <c r="J4313">
        <v>4</v>
      </c>
    </row>
    <row r="4314" spans="1:10" x14ac:dyDescent="0.25">
      <c r="A4314" t="s">
        <v>8341</v>
      </c>
      <c r="B4314">
        <v>355</v>
      </c>
      <c r="C4314">
        <v>-0.95338937814989522</v>
      </c>
      <c r="D4314">
        <v>-1.1176299935203167</v>
      </c>
      <c r="E4314">
        <v>0.286956169151799</v>
      </c>
      <c r="F4314">
        <v>-0.29648084505100419</v>
      </c>
      <c r="G4314">
        <v>1</v>
      </c>
      <c r="H4314">
        <v>1</v>
      </c>
      <c r="I4314">
        <v>4</v>
      </c>
      <c r="J4314">
        <v>3</v>
      </c>
    </row>
    <row r="4315" spans="1:10" x14ac:dyDescent="0.25">
      <c r="A4315" t="s">
        <v>8342</v>
      </c>
      <c r="B4315">
        <v>469</v>
      </c>
      <c r="C4315">
        <v>-1.0947823445263036</v>
      </c>
      <c r="D4315">
        <v>-1.3267684632208503</v>
      </c>
      <c r="E4315">
        <v>-1.0225337453816745</v>
      </c>
      <c r="F4315">
        <v>0.99526192123610591</v>
      </c>
      <c r="G4315">
        <v>1</v>
      </c>
      <c r="H4315">
        <v>1</v>
      </c>
      <c r="I4315">
        <v>1</v>
      </c>
      <c r="J4315">
        <v>5</v>
      </c>
    </row>
    <row r="4316" spans="1:10" x14ac:dyDescent="0.25">
      <c r="A4316" t="s">
        <v>8343</v>
      </c>
      <c r="B4316">
        <v>544</v>
      </c>
      <c r="C4316">
        <v>-0.7220686049823819</v>
      </c>
      <c r="D4316">
        <v>-0.9826274048570941</v>
      </c>
      <c r="E4316">
        <v>-0.58240045138083041</v>
      </c>
      <c r="F4316">
        <v>5.5038477222522753E-2</v>
      </c>
      <c r="G4316">
        <v>2</v>
      </c>
      <c r="H4316">
        <v>1</v>
      </c>
      <c r="I4316">
        <v>2</v>
      </c>
      <c r="J4316">
        <v>4</v>
      </c>
    </row>
    <row r="4317" spans="1:10" x14ac:dyDescent="0.25">
      <c r="A4317" t="s">
        <v>8344</v>
      </c>
      <c r="B4317">
        <v>1374</v>
      </c>
      <c r="C4317">
        <v>0.67145124361302888</v>
      </c>
      <c r="D4317">
        <v>9.8783173544947367E-2</v>
      </c>
      <c r="E4317">
        <v>-1.3481062901029333</v>
      </c>
      <c r="F4317">
        <v>1.110608723092215</v>
      </c>
      <c r="G4317">
        <v>4</v>
      </c>
      <c r="H4317">
        <v>4</v>
      </c>
      <c r="I4317">
        <v>1</v>
      </c>
      <c r="J4317">
        <v>5</v>
      </c>
    </row>
    <row r="4318" spans="1:10" x14ac:dyDescent="0.25">
      <c r="A4318" t="s">
        <v>8345</v>
      </c>
      <c r="B4318">
        <v>514</v>
      </c>
      <c r="C4318">
        <v>-1.0990706587773718</v>
      </c>
      <c r="D4318">
        <v>-1.0149296714181244</v>
      </c>
      <c r="E4318">
        <v>-0.43438555747696206</v>
      </c>
      <c r="F4318">
        <v>4.0443522215296346E-2</v>
      </c>
      <c r="G4318">
        <v>1</v>
      </c>
      <c r="H4318">
        <v>1</v>
      </c>
      <c r="I4318">
        <v>2</v>
      </c>
      <c r="J4318">
        <v>4</v>
      </c>
    </row>
    <row r="4319" spans="1:10" x14ac:dyDescent="0.25">
      <c r="A4319" t="s">
        <v>8346</v>
      </c>
      <c r="B4319">
        <v>572</v>
      </c>
      <c r="C4319">
        <v>-0.93450679620476729</v>
      </c>
      <c r="D4319">
        <v>-1.2211556913719976</v>
      </c>
      <c r="E4319">
        <v>-0.17017807798434437</v>
      </c>
      <c r="F4319">
        <v>0.10277050729456493</v>
      </c>
      <c r="G4319">
        <v>1</v>
      </c>
      <c r="H4319">
        <v>1</v>
      </c>
      <c r="I4319">
        <v>3</v>
      </c>
      <c r="J4319">
        <v>4</v>
      </c>
    </row>
    <row r="4320" spans="1:10" x14ac:dyDescent="0.25">
      <c r="A4320" t="s">
        <v>8347</v>
      </c>
      <c r="B4320">
        <v>377</v>
      </c>
      <c r="C4320">
        <v>-1.0740619838481589</v>
      </c>
      <c r="D4320">
        <v>-1.1556144239923403</v>
      </c>
      <c r="E4320">
        <v>-7.4708657622812896E-2</v>
      </c>
      <c r="F4320">
        <v>-3.4883429351225737E-2</v>
      </c>
      <c r="G4320">
        <v>1</v>
      </c>
      <c r="H4320">
        <v>1</v>
      </c>
      <c r="I4320">
        <v>3</v>
      </c>
      <c r="J4320">
        <v>3</v>
      </c>
    </row>
    <row r="4321" spans="1:10" x14ac:dyDescent="0.25">
      <c r="A4321" t="s">
        <v>8348</v>
      </c>
      <c r="B4321">
        <v>513</v>
      </c>
      <c r="C4321">
        <v>-0.71108406665917934</v>
      </c>
      <c r="D4321">
        <v>-1.0657738726520853</v>
      </c>
      <c r="E4321">
        <v>-0.69227125084217211</v>
      </c>
      <c r="F4321">
        <v>9.2489270822238512E-2</v>
      </c>
      <c r="G4321">
        <v>2</v>
      </c>
      <c r="H4321">
        <v>1</v>
      </c>
      <c r="I4321">
        <v>2</v>
      </c>
      <c r="J4321">
        <v>4</v>
      </c>
    </row>
    <row r="4322" spans="1:10" x14ac:dyDescent="0.25">
      <c r="A4322" t="s">
        <v>8349</v>
      </c>
      <c r="B4322">
        <v>694</v>
      </c>
      <c r="C4322">
        <v>-0.32538893905264671</v>
      </c>
      <c r="D4322">
        <v>-0.62215652108116126</v>
      </c>
      <c r="E4322">
        <v>-0.10086943190452577</v>
      </c>
      <c r="F4322">
        <v>0.10774652686577535</v>
      </c>
      <c r="G4322">
        <v>3</v>
      </c>
      <c r="H4322">
        <v>2</v>
      </c>
      <c r="I4322">
        <v>3</v>
      </c>
      <c r="J4322">
        <v>4</v>
      </c>
    </row>
    <row r="4323" spans="1:10" x14ac:dyDescent="0.25">
      <c r="A4323" t="s">
        <v>8350</v>
      </c>
      <c r="B4323">
        <v>571</v>
      </c>
      <c r="C4323">
        <v>-0.21494235177618276</v>
      </c>
      <c r="D4323">
        <v>-0.67636850082543676</v>
      </c>
      <c r="E4323">
        <v>0.46816363689732737</v>
      </c>
      <c r="F4323">
        <v>-0.77241381904076734</v>
      </c>
      <c r="G4323">
        <v>3</v>
      </c>
      <c r="H4323">
        <v>2</v>
      </c>
      <c r="I4323">
        <v>4</v>
      </c>
      <c r="J4323">
        <v>2</v>
      </c>
    </row>
    <row r="4324" spans="1:10" x14ac:dyDescent="0.25">
      <c r="A4324" t="s">
        <v>8351</v>
      </c>
      <c r="B4324">
        <v>420</v>
      </c>
      <c r="C4324">
        <v>-0.44145763058377985</v>
      </c>
      <c r="D4324">
        <v>0.53770162989289105</v>
      </c>
      <c r="E4324">
        <v>-0.27560905057716056</v>
      </c>
      <c r="F4324">
        <v>-0.69364120660199502</v>
      </c>
      <c r="G4324">
        <v>3</v>
      </c>
      <c r="H4324">
        <v>4</v>
      </c>
      <c r="I4324">
        <v>3</v>
      </c>
      <c r="J4324">
        <v>2</v>
      </c>
    </row>
    <row r="4325" spans="1:10" x14ac:dyDescent="0.25">
      <c r="A4325" t="s">
        <v>8352</v>
      </c>
      <c r="B4325">
        <v>3618</v>
      </c>
      <c r="C4325">
        <v>-1.3507838928165348</v>
      </c>
      <c r="D4325">
        <v>-0.85458480086189004</v>
      </c>
      <c r="E4325">
        <v>-1.2522300397399597</v>
      </c>
      <c r="F4325">
        <v>0.25718173608665829</v>
      </c>
      <c r="G4325">
        <v>1</v>
      </c>
      <c r="H4325">
        <v>1</v>
      </c>
      <c r="I4325">
        <v>1</v>
      </c>
      <c r="J4325">
        <v>4</v>
      </c>
    </row>
    <row r="4326" spans="1:10" x14ac:dyDescent="0.25">
      <c r="A4326" t="s">
        <v>8353</v>
      </c>
      <c r="B4326">
        <v>701</v>
      </c>
      <c r="C4326">
        <v>-0.7571740712357119</v>
      </c>
      <c r="D4326">
        <v>-0.14995876848319292</v>
      </c>
      <c r="E4326">
        <v>-0.28457148514793595</v>
      </c>
      <c r="F4326">
        <v>-0.74665040575121355</v>
      </c>
      <c r="G4326">
        <v>2</v>
      </c>
      <c r="H4326">
        <v>3</v>
      </c>
      <c r="I4326">
        <v>3</v>
      </c>
      <c r="J4326">
        <v>2</v>
      </c>
    </row>
    <row r="4327" spans="1:10" x14ac:dyDescent="0.25">
      <c r="A4327" t="s">
        <v>8354</v>
      </c>
      <c r="B4327">
        <v>402</v>
      </c>
      <c r="C4327">
        <v>-5.448306697282336E-2</v>
      </c>
      <c r="D4327">
        <v>-0.12501148222253944</v>
      </c>
      <c r="E4327">
        <v>-0.89415064226525875</v>
      </c>
      <c r="F4327">
        <v>-2.7786230642263182E-2</v>
      </c>
      <c r="G4327">
        <v>3</v>
      </c>
      <c r="H4327">
        <v>3</v>
      </c>
      <c r="I4327">
        <v>1</v>
      </c>
      <c r="J4327">
        <v>3</v>
      </c>
    </row>
    <row r="4328" spans="1:10" x14ac:dyDescent="0.25">
      <c r="A4328" t="s">
        <v>8355</v>
      </c>
      <c r="B4328">
        <v>452</v>
      </c>
      <c r="C4328">
        <v>-0.95453496201408994</v>
      </c>
      <c r="D4328">
        <v>-0.69436237988101079</v>
      </c>
      <c r="E4328">
        <v>-0.8476448860800464</v>
      </c>
      <c r="F4328">
        <v>-0.16975537548251593</v>
      </c>
      <c r="G4328">
        <v>1</v>
      </c>
      <c r="H4328">
        <v>2</v>
      </c>
      <c r="I4328">
        <v>1</v>
      </c>
      <c r="J4328">
        <v>3</v>
      </c>
    </row>
    <row r="4329" spans="1:10" x14ac:dyDescent="0.25">
      <c r="A4329" t="s">
        <v>8356</v>
      </c>
      <c r="B4329">
        <v>1217</v>
      </c>
      <c r="C4329">
        <v>-0.70655126243071509</v>
      </c>
      <c r="D4329">
        <v>-0.96390971925066538</v>
      </c>
      <c r="E4329">
        <v>-0.97094007818244044</v>
      </c>
      <c r="F4329">
        <v>0.5083748083919204</v>
      </c>
      <c r="G4329">
        <v>2</v>
      </c>
      <c r="H4329">
        <v>1</v>
      </c>
      <c r="I4329">
        <v>1</v>
      </c>
      <c r="J4329">
        <v>4</v>
      </c>
    </row>
    <row r="4330" spans="1:10" x14ac:dyDescent="0.25">
      <c r="A4330" t="s">
        <v>8357</v>
      </c>
      <c r="B4330">
        <v>825</v>
      </c>
      <c r="C4330">
        <v>-0.6008920672806185</v>
      </c>
      <c r="D4330">
        <v>-0.56710774783060081</v>
      </c>
      <c r="E4330">
        <v>-0.42781510267146466</v>
      </c>
      <c r="F4330">
        <v>-0.80672643916555764</v>
      </c>
      <c r="G4330">
        <v>2</v>
      </c>
      <c r="H4330">
        <v>2</v>
      </c>
      <c r="I4330">
        <v>2</v>
      </c>
      <c r="J4330">
        <v>2</v>
      </c>
    </row>
    <row r="4331" spans="1:10" x14ac:dyDescent="0.25">
      <c r="A4331" t="s">
        <v>8358</v>
      </c>
      <c r="B4331">
        <v>530</v>
      </c>
      <c r="C4331">
        <v>-0.46818962882406584</v>
      </c>
      <c r="D4331">
        <v>-1.0726236311657038</v>
      </c>
      <c r="E4331">
        <v>-7.3098458470234953E-3</v>
      </c>
      <c r="F4331">
        <v>-6.6067342937277229E-2</v>
      </c>
      <c r="G4331">
        <v>2</v>
      </c>
      <c r="H4331">
        <v>1</v>
      </c>
      <c r="I4331">
        <v>3</v>
      </c>
      <c r="J4331">
        <v>3</v>
      </c>
    </row>
    <row r="4332" spans="1:10" x14ac:dyDescent="0.25">
      <c r="A4332" t="s">
        <v>8359</v>
      </c>
      <c r="B4332">
        <v>3495</v>
      </c>
      <c r="C4332">
        <v>-0.64087266134710097</v>
      </c>
      <c r="D4332">
        <v>-1.0572806305975424</v>
      </c>
      <c r="E4332">
        <v>-1.1803527355947294</v>
      </c>
      <c r="F4332">
        <v>0.6324895355102933</v>
      </c>
      <c r="G4332">
        <v>2</v>
      </c>
      <c r="H4332">
        <v>1</v>
      </c>
      <c r="I4332">
        <v>1</v>
      </c>
      <c r="J4332">
        <v>4</v>
      </c>
    </row>
    <row r="4333" spans="1:10" x14ac:dyDescent="0.25">
      <c r="A4333" t="s">
        <v>8360</v>
      </c>
      <c r="B4333">
        <v>739</v>
      </c>
      <c r="C4333">
        <v>-0.96794961189087858</v>
      </c>
      <c r="D4333">
        <v>-1.0547331738123362</v>
      </c>
      <c r="E4333">
        <v>-0.6015977448530867</v>
      </c>
      <c r="F4333">
        <v>-0.23151861554917968</v>
      </c>
      <c r="G4333">
        <v>1</v>
      </c>
      <c r="H4333">
        <v>1</v>
      </c>
      <c r="I4333">
        <v>2</v>
      </c>
      <c r="J4333">
        <v>3</v>
      </c>
    </row>
    <row r="4334" spans="1:10" x14ac:dyDescent="0.25">
      <c r="A4334" t="s">
        <v>8361</v>
      </c>
      <c r="B4334">
        <v>1098</v>
      </c>
      <c r="C4334">
        <v>-0.35173990072823902</v>
      </c>
      <c r="D4334">
        <v>-1.1851197861533613</v>
      </c>
      <c r="E4334">
        <v>0.11831021996783531</v>
      </c>
      <c r="F4334">
        <v>-0.3761556451370372</v>
      </c>
      <c r="G4334">
        <v>3</v>
      </c>
      <c r="H4334">
        <v>1</v>
      </c>
      <c r="I4334">
        <v>4</v>
      </c>
      <c r="J4334">
        <v>3</v>
      </c>
    </row>
    <row r="4335" spans="1:10" x14ac:dyDescent="0.25">
      <c r="A4335" t="s">
        <v>8362</v>
      </c>
      <c r="B4335">
        <v>1070</v>
      </c>
      <c r="C4335">
        <v>-0.85835145752400754</v>
      </c>
      <c r="D4335">
        <v>-1.2131962200039039</v>
      </c>
      <c r="E4335">
        <v>0.4031428430731509</v>
      </c>
      <c r="F4335">
        <v>-1.52065599109521E-2</v>
      </c>
      <c r="G4335">
        <v>1</v>
      </c>
      <c r="H4335">
        <v>1</v>
      </c>
      <c r="I4335">
        <v>4</v>
      </c>
      <c r="J4335">
        <v>3</v>
      </c>
    </row>
    <row r="4336" spans="1:10" x14ac:dyDescent="0.25">
      <c r="A4336" t="s">
        <v>8363</v>
      </c>
      <c r="B4336">
        <v>268</v>
      </c>
      <c r="C4336">
        <v>-1.1775371591930732</v>
      </c>
      <c r="D4336">
        <v>-1.0498517229508237</v>
      </c>
      <c r="E4336">
        <v>-0.24465247467236356</v>
      </c>
      <c r="F4336">
        <v>-0.14252218944754963</v>
      </c>
      <c r="G4336">
        <v>1</v>
      </c>
      <c r="H4336">
        <v>1</v>
      </c>
      <c r="I4336">
        <v>3</v>
      </c>
      <c r="J4336">
        <v>3</v>
      </c>
    </row>
    <row r="4337" spans="1:10" x14ac:dyDescent="0.25">
      <c r="A4337" t="s">
        <v>8364</v>
      </c>
      <c r="B4337">
        <v>671</v>
      </c>
      <c r="C4337">
        <v>-0.87721701064373514</v>
      </c>
      <c r="D4337">
        <v>-1.3353997292037894</v>
      </c>
      <c r="E4337">
        <v>7.4424144964329447E-2</v>
      </c>
      <c r="F4337">
        <v>-0.29866299765862614</v>
      </c>
      <c r="G4337">
        <v>1</v>
      </c>
      <c r="H4337">
        <v>1</v>
      </c>
      <c r="I4337">
        <v>4</v>
      </c>
      <c r="J4337">
        <v>3</v>
      </c>
    </row>
    <row r="4338" spans="1:10" x14ac:dyDescent="0.25">
      <c r="A4338" t="s">
        <v>8365</v>
      </c>
      <c r="B4338">
        <v>568</v>
      </c>
      <c r="C4338">
        <v>-1.2285324509313351</v>
      </c>
      <c r="D4338">
        <v>-1.3323407986679467</v>
      </c>
      <c r="E4338">
        <v>-0.27569445193959441</v>
      </c>
      <c r="F4338">
        <v>-0.33582400185183264</v>
      </c>
      <c r="G4338">
        <v>1</v>
      </c>
      <c r="H4338">
        <v>1</v>
      </c>
      <c r="I4338">
        <v>3</v>
      </c>
      <c r="J4338">
        <v>3</v>
      </c>
    </row>
    <row r="4339" spans="1:10" x14ac:dyDescent="0.25">
      <c r="A4339" t="s">
        <v>8366</v>
      </c>
      <c r="B4339">
        <v>10235</v>
      </c>
      <c r="C4339">
        <v>-1.0037353430447775</v>
      </c>
      <c r="D4339">
        <v>-0.75288297403142634</v>
      </c>
      <c r="E4339">
        <v>-1.3696803779344395</v>
      </c>
      <c r="F4339">
        <v>0.91601427905843069</v>
      </c>
      <c r="G4339">
        <v>1</v>
      </c>
      <c r="H4339">
        <v>2</v>
      </c>
      <c r="I4339">
        <v>1</v>
      </c>
      <c r="J4339">
        <v>5</v>
      </c>
    </row>
    <row r="4340" spans="1:10" x14ac:dyDescent="0.25">
      <c r="A4340" t="s">
        <v>8367</v>
      </c>
      <c r="B4340">
        <v>507</v>
      </c>
      <c r="C4340">
        <v>-0.65840173753567144</v>
      </c>
      <c r="D4340">
        <v>-0.10411274616819155</v>
      </c>
      <c r="E4340">
        <v>0.30476389921663383</v>
      </c>
      <c r="F4340">
        <v>-0.2713418077823927</v>
      </c>
      <c r="G4340">
        <v>2</v>
      </c>
      <c r="H4340">
        <v>3</v>
      </c>
      <c r="I4340">
        <v>4</v>
      </c>
      <c r="J4340">
        <v>3</v>
      </c>
    </row>
    <row r="4341" spans="1:10" x14ac:dyDescent="0.25">
      <c r="A4341" t="s">
        <v>8368</v>
      </c>
      <c r="B4341">
        <v>701</v>
      </c>
      <c r="C4341">
        <v>-1.0598846995038262</v>
      </c>
      <c r="D4341">
        <v>1.4577241782208726E-2</v>
      </c>
      <c r="E4341">
        <v>0.78033651759777123</v>
      </c>
      <c r="F4341">
        <v>0.53810142262945759</v>
      </c>
      <c r="G4341">
        <v>1</v>
      </c>
      <c r="H4341">
        <v>3</v>
      </c>
      <c r="I4341">
        <v>5</v>
      </c>
      <c r="J4341">
        <v>4</v>
      </c>
    </row>
    <row r="4342" spans="1:10" x14ac:dyDescent="0.25">
      <c r="A4342" t="s">
        <v>8369</v>
      </c>
      <c r="B4342">
        <v>397</v>
      </c>
      <c r="C4342">
        <v>-1.1599389056213749</v>
      </c>
      <c r="D4342">
        <v>0.21498367793566331</v>
      </c>
      <c r="E4342">
        <v>0.13224205246129578</v>
      </c>
      <c r="F4342">
        <v>1.8270921089399161</v>
      </c>
      <c r="G4342">
        <v>1</v>
      </c>
      <c r="H4342">
        <v>4</v>
      </c>
      <c r="I4342">
        <v>4</v>
      </c>
      <c r="J4342">
        <v>5</v>
      </c>
    </row>
    <row r="4343" spans="1:10" x14ac:dyDescent="0.25">
      <c r="A4343" t="s">
        <v>8370</v>
      </c>
      <c r="B4343">
        <v>391</v>
      </c>
      <c r="C4343">
        <v>-1.1870643177082483</v>
      </c>
      <c r="D4343">
        <v>0.10073620263350935</v>
      </c>
      <c r="E4343">
        <v>0.2510158919255962</v>
      </c>
      <c r="F4343">
        <v>1.1105624343688087</v>
      </c>
      <c r="G4343">
        <v>1</v>
      </c>
      <c r="H4343">
        <v>4</v>
      </c>
      <c r="I4343">
        <v>4</v>
      </c>
      <c r="J4343">
        <v>5</v>
      </c>
    </row>
    <row r="4344" spans="1:10" x14ac:dyDescent="0.25">
      <c r="A4344" t="s">
        <v>8371</v>
      </c>
      <c r="B4344">
        <v>450</v>
      </c>
      <c r="C4344">
        <v>-1.0079902459513059</v>
      </c>
      <c r="D4344">
        <v>-0.697418422420088</v>
      </c>
      <c r="E4344">
        <v>8.4862229148374921E-2</v>
      </c>
      <c r="F4344">
        <v>1.3168616197102967E-2</v>
      </c>
      <c r="G4344">
        <v>1</v>
      </c>
      <c r="H4344">
        <v>2</v>
      </c>
      <c r="I4344">
        <v>4</v>
      </c>
      <c r="J4344">
        <v>3</v>
      </c>
    </row>
    <row r="4345" spans="1:10" x14ac:dyDescent="0.25">
      <c r="A4345" t="s">
        <v>8372</v>
      </c>
      <c r="B4345">
        <v>460</v>
      </c>
      <c r="C4345">
        <v>-0.87401426403570448</v>
      </c>
      <c r="D4345">
        <v>-0.64014061830384583</v>
      </c>
      <c r="E4345">
        <v>1.0237542218307818</v>
      </c>
      <c r="F4345">
        <v>0.71169054604726678</v>
      </c>
      <c r="G4345">
        <v>1</v>
      </c>
      <c r="H4345">
        <v>2</v>
      </c>
      <c r="I4345">
        <v>5</v>
      </c>
      <c r="J4345">
        <v>4</v>
      </c>
    </row>
    <row r="4346" spans="1:10" x14ac:dyDescent="0.25">
      <c r="A4346" t="s">
        <v>8373</v>
      </c>
      <c r="B4346">
        <v>369</v>
      </c>
      <c r="C4346">
        <v>-0.27748481196881192</v>
      </c>
      <c r="D4346">
        <v>1.3475873705041492</v>
      </c>
      <c r="E4346">
        <v>0.98670041509764794</v>
      </c>
      <c r="F4346">
        <v>-0.18042960925540824</v>
      </c>
      <c r="G4346">
        <v>3</v>
      </c>
      <c r="H4346">
        <v>5</v>
      </c>
      <c r="I4346">
        <v>5</v>
      </c>
      <c r="J4346">
        <v>3</v>
      </c>
    </row>
    <row r="4347" spans="1:10" x14ac:dyDescent="0.25">
      <c r="A4347" t="s">
        <v>8374</v>
      </c>
      <c r="B4347">
        <v>1695</v>
      </c>
      <c r="C4347">
        <v>1.6447928240391074</v>
      </c>
      <c r="D4347">
        <v>1.1246112386353451</v>
      </c>
      <c r="E4347">
        <v>1.48080867025841</v>
      </c>
      <c r="F4347">
        <v>0.11301769769861136</v>
      </c>
      <c r="G4347">
        <v>5</v>
      </c>
      <c r="H4347">
        <v>5</v>
      </c>
      <c r="I4347">
        <v>5</v>
      </c>
      <c r="J4347">
        <v>4</v>
      </c>
    </row>
    <row r="4348" spans="1:10" x14ac:dyDescent="0.25">
      <c r="A4348" t="s">
        <v>8375</v>
      </c>
      <c r="B4348">
        <v>996</v>
      </c>
      <c r="C4348">
        <v>1.1059717936214744</v>
      </c>
      <c r="D4348">
        <v>-0.42355175949695895</v>
      </c>
      <c r="E4348">
        <v>1.348804150484165</v>
      </c>
      <c r="F4348">
        <v>-0.59891754496575367</v>
      </c>
      <c r="G4348">
        <v>5</v>
      </c>
      <c r="H4348">
        <v>2</v>
      </c>
      <c r="I4348">
        <v>5</v>
      </c>
      <c r="J4348">
        <v>2</v>
      </c>
    </row>
    <row r="4349" spans="1:10" x14ac:dyDescent="0.25">
      <c r="A4349" t="s">
        <v>8376</v>
      </c>
      <c r="B4349">
        <v>285</v>
      </c>
      <c r="C4349">
        <v>-0.99151270684676596</v>
      </c>
      <c r="D4349">
        <v>-0.39905724293677275</v>
      </c>
      <c r="E4349">
        <v>-0.18485798862718017</v>
      </c>
      <c r="F4349">
        <v>-0.21063793413051396</v>
      </c>
      <c r="G4349">
        <v>1</v>
      </c>
      <c r="H4349">
        <v>3</v>
      </c>
      <c r="I4349">
        <v>3</v>
      </c>
      <c r="J4349">
        <v>3</v>
      </c>
    </row>
    <row r="4350" spans="1:10" x14ac:dyDescent="0.25">
      <c r="A4350" t="s">
        <v>8377</v>
      </c>
      <c r="B4350">
        <v>780</v>
      </c>
      <c r="C4350">
        <v>-0.4835679640641829</v>
      </c>
      <c r="D4350">
        <v>0.10266342273791561</v>
      </c>
      <c r="E4350">
        <v>1.3733929722088127</v>
      </c>
      <c r="F4350">
        <v>-0.57610655417489198</v>
      </c>
      <c r="G4350">
        <v>2</v>
      </c>
      <c r="H4350">
        <v>4</v>
      </c>
      <c r="I4350">
        <v>5</v>
      </c>
      <c r="J4350">
        <v>2</v>
      </c>
    </row>
    <row r="4351" spans="1:10" x14ac:dyDescent="0.25">
      <c r="A4351" t="s">
        <v>8378</v>
      </c>
      <c r="B4351">
        <v>1477</v>
      </c>
      <c r="C4351">
        <v>0.50421236279994908</v>
      </c>
      <c r="D4351">
        <v>-0.71522939303226851</v>
      </c>
      <c r="E4351">
        <v>-0.34928083341728822</v>
      </c>
      <c r="F4351">
        <v>0.23380622067560311</v>
      </c>
      <c r="G4351">
        <v>4</v>
      </c>
      <c r="H4351">
        <v>2</v>
      </c>
      <c r="I4351">
        <v>2</v>
      </c>
      <c r="J4351">
        <v>4</v>
      </c>
    </row>
    <row r="4352" spans="1:10" x14ac:dyDescent="0.25">
      <c r="A4352" t="s">
        <v>8379</v>
      </c>
      <c r="B4352">
        <v>1049</v>
      </c>
      <c r="C4352">
        <v>0.93900119709169949</v>
      </c>
      <c r="D4352">
        <v>-0.541560991005823</v>
      </c>
      <c r="E4352">
        <v>0.65490734329289624</v>
      </c>
      <c r="F4352">
        <v>0.16154047825580092</v>
      </c>
      <c r="G4352">
        <v>5</v>
      </c>
      <c r="H4352">
        <v>2</v>
      </c>
      <c r="I4352">
        <v>5</v>
      </c>
      <c r="J4352">
        <v>4</v>
      </c>
    </row>
    <row r="4353" spans="1:10" x14ac:dyDescent="0.25">
      <c r="A4353" t="s">
        <v>8380</v>
      </c>
      <c r="B4353">
        <v>407</v>
      </c>
      <c r="C4353">
        <v>-1.1239496005665834</v>
      </c>
      <c r="D4353">
        <v>0.28655612183687812</v>
      </c>
      <c r="E4353">
        <v>1.0280124171398048</v>
      </c>
      <c r="F4353">
        <v>0.21599724101325113</v>
      </c>
      <c r="G4353">
        <v>1</v>
      </c>
      <c r="H4353">
        <v>4</v>
      </c>
      <c r="I4353">
        <v>5</v>
      </c>
      <c r="J4353">
        <v>4</v>
      </c>
    </row>
    <row r="4354" spans="1:10" x14ac:dyDescent="0.25">
      <c r="A4354" t="s">
        <v>8381</v>
      </c>
      <c r="B4354">
        <v>643</v>
      </c>
      <c r="C4354">
        <v>-0.9781427619775277</v>
      </c>
      <c r="D4354">
        <v>-0.10187422232553998</v>
      </c>
      <c r="E4354">
        <v>1.0561686189440302</v>
      </c>
      <c r="F4354">
        <v>-9.455666391454226E-2</v>
      </c>
      <c r="G4354">
        <v>1</v>
      </c>
      <c r="H4354">
        <v>3</v>
      </c>
      <c r="I4354">
        <v>5</v>
      </c>
      <c r="J4354">
        <v>3</v>
      </c>
    </row>
    <row r="4355" spans="1:10" x14ac:dyDescent="0.25">
      <c r="A4355" t="s">
        <v>8382</v>
      </c>
      <c r="B4355">
        <v>289</v>
      </c>
      <c r="C4355">
        <v>-0.82240733828798929</v>
      </c>
      <c r="D4355">
        <v>0.15615034877949985</v>
      </c>
      <c r="E4355">
        <v>1.5275887280166331</v>
      </c>
      <c r="F4355">
        <v>-0.33495602561041254</v>
      </c>
      <c r="G4355">
        <v>1</v>
      </c>
      <c r="H4355">
        <v>4</v>
      </c>
      <c r="I4355">
        <v>5</v>
      </c>
      <c r="J4355">
        <v>3</v>
      </c>
    </row>
    <row r="4356" spans="1:10" x14ac:dyDescent="0.25">
      <c r="A4356" t="s">
        <v>8383</v>
      </c>
      <c r="B4356">
        <v>420</v>
      </c>
      <c r="C4356">
        <v>-1.0895982803267918</v>
      </c>
      <c r="D4356">
        <v>0.15394664806789746</v>
      </c>
      <c r="E4356">
        <v>1.591801276685908</v>
      </c>
      <c r="F4356">
        <v>-0.91057732255998969</v>
      </c>
      <c r="G4356">
        <v>1</v>
      </c>
      <c r="H4356">
        <v>4</v>
      </c>
      <c r="I4356">
        <v>5</v>
      </c>
      <c r="J4356">
        <v>1</v>
      </c>
    </row>
    <row r="4357" spans="1:10" x14ac:dyDescent="0.25">
      <c r="A4357" t="s">
        <v>8384</v>
      </c>
      <c r="B4357">
        <v>367</v>
      </c>
      <c r="C4357">
        <v>-0.79298539167108717</v>
      </c>
      <c r="D4357">
        <v>-1.1696927023138985</v>
      </c>
      <c r="E4357">
        <v>0.22904105670590902</v>
      </c>
      <c r="F4357">
        <v>0.98971173463550965</v>
      </c>
      <c r="G4357">
        <v>2</v>
      </c>
      <c r="H4357">
        <v>1</v>
      </c>
      <c r="I4357">
        <v>4</v>
      </c>
      <c r="J4357">
        <v>5</v>
      </c>
    </row>
    <row r="4358" spans="1:10" x14ac:dyDescent="0.25">
      <c r="A4358" t="s">
        <v>8385</v>
      </c>
      <c r="B4358">
        <v>866</v>
      </c>
      <c r="C4358">
        <v>-1.169762312724113</v>
      </c>
      <c r="D4358">
        <v>-0.31980270735544347</v>
      </c>
      <c r="E4358">
        <v>1.0506843161605599</v>
      </c>
      <c r="F4358">
        <v>-0.30723559519963151</v>
      </c>
      <c r="G4358">
        <v>1</v>
      </c>
      <c r="H4358">
        <v>3</v>
      </c>
      <c r="I4358">
        <v>5</v>
      </c>
      <c r="J4358">
        <v>3</v>
      </c>
    </row>
    <row r="4359" spans="1:10" x14ac:dyDescent="0.25">
      <c r="A4359" t="s">
        <v>8386</v>
      </c>
      <c r="B4359">
        <v>272</v>
      </c>
      <c r="C4359">
        <v>-0.98293393268703655</v>
      </c>
      <c r="D4359">
        <v>0.20365380532882324</v>
      </c>
      <c r="E4359">
        <v>1.1968698907352981</v>
      </c>
      <c r="F4359">
        <v>-0.23071412438427447</v>
      </c>
      <c r="G4359">
        <v>1</v>
      </c>
      <c r="H4359">
        <v>4</v>
      </c>
      <c r="I4359">
        <v>5</v>
      </c>
      <c r="J4359">
        <v>3</v>
      </c>
    </row>
    <row r="4360" spans="1:10" x14ac:dyDescent="0.25">
      <c r="A4360" t="s">
        <v>8387</v>
      </c>
      <c r="B4360">
        <v>558</v>
      </c>
      <c r="C4360">
        <v>-0.80058897238828675</v>
      </c>
      <c r="D4360">
        <v>-0.56045605953537381</v>
      </c>
      <c r="E4360">
        <v>1.1961053104572101</v>
      </c>
      <c r="F4360">
        <v>0.1556265942200174</v>
      </c>
      <c r="G4360">
        <v>2</v>
      </c>
      <c r="H4360">
        <v>2</v>
      </c>
      <c r="I4360">
        <v>5</v>
      </c>
      <c r="J4360">
        <v>4</v>
      </c>
    </row>
    <row r="4361" spans="1:10" x14ac:dyDescent="0.25">
      <c r="A4361" t="s">
        <v>8388</v>
      </c>
      <c r="B4361">
        <v>529</v>
      </c>
      <c r="C4361">
        <v>-1.0901984490138852</v>
      </c>
      <c r="D4361">
        <v>0.15685394522043683</v>
      </c>
      <c r="E4361">
        <v>1.3806757520608202</v>
      </c>
      <c r="F4361">
        <v>0.24650589904690651</v>
      </c>
      <c r="G4361">
        <v>1</v>
      </c>
      <c r="H4361">
        <v>4</v>
      </c>
      <c r="I4361">
        <v>5</v>
      </c>
      <c r="J4361">
        <v>4</v>
      </c>
    </row>
    <row r="4362" spans="1:10" x14ac:dyDescent="0.25">
      <c r="A4362" t="s">
        <v>8389</v>
      </c>
      <c r="B4362">
        <v>806</v>
      </c>
      <c r="C4362">
        <v>-0.82955420377347033</v>
      </c>
      <c r="D4362">
        <v>4.6587424982231493E-2</v>
      </c>
      <c r="E4362">
        <v>4.0900408384714343E-3</v>
      </c>
      <c r="F4362">
        <v>-0.47167895048558994</v>
      </c>
      <c r="G4362">
        <v>1</v>
      </c>
      <c r="H4362">
        <v>4</v>
      </c>
      <c r="I4362">
        <v>3</v>
      </c>
      <c r="J4362">
        <v>3</v>
      </c>
    </row>
    <row r="4363" spans="1:10" x14ac:dyDescent="0.25">
      <c r="A4363" t="s">
        <v>8390</v>
      </c>
      <c r="B4363">
        <v>360</v>
      </c>
      <c r="C4363">
        <v>-0.264984649942685</v>
      </c>
      <c r="D4363">
        <v>-0.26812436374485721</v>
      </c>
      <c r="E4363">
        <v>1.2975753024103478</v>
      </c>
      <c r="F4363">
        <v>-0.23432482846776034</v>
      </c>
      <c r="G4363">
        <v>3</v>
      </c>
      <c r="H4363">
        <v>3</v>
      </c>
      <c r="I4363">
        <v>5</v>
      </c>
      <c r="J4363">
        <v>3</v>
      </c>
    </row>
    <row r="4364" spans="1:10" x14ac:dyDescent="0.25">
      <c r="A4364" t="s">
        <v>8391</v>
      </c>
      <c r="B4364">
        <v>540</v>
      </c>
      <c r="C4364">
        <v>-0.83294363853676057</v>
      </c>
      <c r="D4364">
        <v>0.29279558766393859</v>
      </c>
      <c r="E4364">
        <v>0.45860541743055983</v>
      </c>
      <c r="F4364">
        <v>0.15883895570402279</v>
      </c>
      <c r="G4364">
        <v>1</v>
      </c>
      <c r="H4364">
        <v>4</v>
      </c>
      <c r="I4364">
        <v>4</v>
      </c>
      <c r="J4364">
        <v>4</v>
      </c>
    </row>
    <row r="4365" spans="1:10" x14ac:dyDescent="0.25">
      <c r="A4365" t="s">
        <v>8392</v>
      </c>
      <c r="B4365">
        <v>349</v>
      </c>
      <c r="C4365">
        <v>-1.0105226921691821</v>
      </c>
      <c r="D4365">
        <v>-0.21421366158634453</v>
      </c>
      <c r="E4365">
        <v>2.1515545753090883</v>
      </c>
      <c r="F4365">
        <v>-0.65935507295576445</v>
      </c>
      <c r="G4365">
        <v>1</v>
      </c>
      <c r="H4365">
        <v>3</v>
      </c>
      <c r="I4365">
        <v>5</v>
      </c>
      <c r="J4365">
        <v>2</v>
      </c>
    </row>
    <row r="4366" spans="1:10" x14ac:dyDescent="0.25">
      <c r="A4366" t="s">
        <v>8393</v>
      </c>
      <c r="B4366">
        <v>227</v>
      </c>
      <c r="C4366">
        <v>-0.85772874663108545</v>
      </c>
      <c r="D4366">
        <v>-0.64802373898082655</v>
      </c>
      <c r="E4366">
        <v>1.9579192819352134</v>
      </c>
      <c r="F4366">
        <v>-0.35234969871729555</v>
      </c>
      <c r="G4366">
        <v>1</v>
      </c>
      <c r="H4366">
        <v>2</v>
      </c>
      <c r="I4366">
        <v>5</v>
      </c>
      <c r="J4366">
        <v>3</v>
      </c>
    </row>
    <row r="4367" spans="1:10" x14ac:dyDescent="0.25">
      <c r="A4367" t="s">
        <v>8394</v>
      </c>
      <c r="B4367">
        <v>457</v>
      </c>
      <c r="C4367">
        <v>-0.98954476467583852</v>
      </c>
      <c r="D4367">
        <v>-0.63051863209620906</v>
      </c>
      <c r="E4367">
        <v>0.81604459585902123</v>
      </c>
      <c r="F4367">
        <v>-0.19571341823174732</v>
      </c>
      <c r="G4367">
        <v>1</v>
      </c>
      <c r="H4367">
        <v>2</v>
      </c>
      <c r="I4367">
        <v>5</v>
      </c>
      <c r="J4367">
        <v>3</v>
      </c>
    </row>
    <row r="4368" spans="1:10" x14ac:dyDescent="0.25">
      <c r="A4368" t="s">
        <v>8395</v>
      </c>
      <c r="B4368">
        <v>589</v>
      </c>
      <c r="C4368">
        <v>-0.39311828826578288</v>
      </c>
      <c r="D4368">
        <v>-0.93244155325193323</v>
      </c>
      <c r="E4368">
        <v>-0.26935362566752541</v>
      </c>
      <c r="F4368">
        <v>1.6275743463779482E-2</v>
      </c>
      <c r="G4368">
        <v>3</v>
      </c>
      <c r="H4368">
        <v>1</v>
      </c>
      <c r="I4368">
        <v>3</v>
      </c>
      <c r="J4368">
        <v>3</v>
      </c>
    </row>
    <row r="4369" spans="1:10" x14ac:dyDescent="0.25">
      <c r="A4369" t="s">
        <v>8396</v>
      </c>
      <c r="B4369">
        <v>433</v>
      </c>
      <c r="C4369">
        <v>-0.54539552028420646</v>
      </c>
      <c r="D4369">
        <v>-0.47923782121647684</v>
      </c>
      <c r="E4369">
        <v>1.2548265093553701</v>
      </c>
      <c r="F4369">
        <v>-0.24631847234309756</v>
      </c>
      <c r="G4369">
        <v>2</v>
      </c>
      <c r="H4369">
        <v>2</v>
      </c>
      <c r="I4369">
        <v>5</v>
      </c>
      <c r="J4369">
        <v>3</v>
      </c>
    </row>
    <row r="4370" spans="1:10" x14ac:dyDescent="0.25">
      <c r="A4370" t="s">
        <v>8397</v>
      </c>
      <c r="B4370">
        <v>1148</v>
      </c>
      <c r="C4370">
        <v>1.6451491344882399</v>
      </c>
      <c r="D4370">
        <v>-0.1167761238763792</v>
      </c>
      <c r="E4370">
        <v>0.25718284592349772</v>
      </c>
      <c r="F4370">
        <v>0.17584460926652365</v>
      </c>
      <c r="G4370">
        <v>5</v>
      </c>
      <c r="H4370">
        <v>3</v>
      </c>
      <c r="I4370">
        <v>4</v>
      </c>
      <c r="J4370">
        <v>4</v>
      </c>
    </row>
    <row r="4371" spans="1:10" x14ac:dyDescent="0.25">
      <c r="A4371" t="s">
        <v>8398</v>
      </c>
      <c r="B4371">
        <v>517</v>
      </c>
      <c r="C4371">
        <v>-1.1682455598493342</v>
      </c>
      <c r="D4371">
        <v>-0.58107356118901476</v>
      </c>
      <c r="E4371">
        <v>0.86048195051115739</v>
      </c>
      <c r="F4371">
        <v>-0.3852405459772334</v>
      </c>
      <c r="G4371">
        <v>1</v>
      </c>
      <c r="H4371">
        <v>2</v>
      </c>
      <c r="I4371">
        <v>5</v>
      </c>
      <c r="J4371">
        <v>3</v>
      </c>
    </row>
    <row r="4372" spans="1:10" x14ac:dyDescent="0.25">
      <c r="A4372" t="s">
        <v>8399</v>
      </c>
      <c r="B4372">
        <v>2182</v>
      </c>
      <c r="C4372">
        <v>-1.0118218061294977</v>
      </c>
      <c r="D4372">
        <v>-1.0456103222497324</v>
      </c>
      <c r="E4372">
        <v>0.16889590226497272</v>
      </c>
      <c r="F4372">
        <v>-0.23165848738374062</v>
      </c>
      <c r="G4372">
        <v>1</v>
      </c>
      <c r="H4372">
        <v>1</v>
      </c>
      <c r="I4372">
        <v>4</v>
      </c>
      <c r="J4372">
        <v>3</v>
      </c>
    </row>
    <row r="4373" spans="1:10" x14ac:dyDescent="0.25">
      <c r="A4373" t="s">
        <v>8400</v>
      </c>
      <c r="B4373">
        <v>227</v>
      </c>
      <c r="C4373">
        <v>-0.63357860802096622</v>
      </c>
      <c r="D4373">
        <v>-1.1379640064658754</v>
      </c>
      <c r="E4373">
        <v>0.12367762893007356</v>
      </c>
      <c r="F4373">
        <v>0.78671274589682572</v>
      </c>
      <c r="G4373">
        <v>2</v>
      </c>
      <c r="H4373">
        <v>1</v>
      </c>
      <c r="I4373">
        <v>4</v>
      </c>
      <c r="J4373">
        <v>4</v>
      </c>
    </row>
    <row r="4374" spans="1:10" x14ac:dyDescent="0.25">
      <c r="A4374" t="s">
        <v>8401</v>
      </c>
      <c r="B4374">
        <v>336</v>
      </c>
      <c r="C4374">
        <v>-0.88977621730459977</v>
      </c>
      <c r="D4374">
        <v>-1.1848686571225546</v>
      </c>
      <c r="E4374">
        <v>0.69548298916685247</v>
      </c>
      <c r="F4374">
        <v>0.16424323590531964</v>
      </c>
      <c r="G4374">
        <v>1</v>
      </c>
      <c r="H4374">
        <v>1</v>
      </c>
      <c r="I4374">
        <v>5</v>
      </c>
      <c r="J4374">
        <v>4</v>
      </c>
    </row>
    <row r="4375" spans="1:10" x14ac:dyDescent="0.25">
      <c r="A4375" t="s">
        <v>8402</v>
      </c>
      <c r="B4375">
        <v>528</v>
      </c>
      <c r="C4375">
        <v>-1.1269376626631715</v>
      </c>
      <c r="D4375">
        <v>-0.50334630012966175</v>
      </c>
      <c r="E4375">
        <v>1.1738926026663252</v>
      </c>
      <c r="F4375">
        <v>-1.3193151202015502E-2</v>
      </c>
      <c r="G4375">
        <v>1</v>
      </c>
      <c r="H4375">
        <v>2</v>
      </c>
      <c r="I4375">
        <v>5</v>
      </c>
      <c r="J4375">
        <v>3</v>
      </c>
    </row>
    <row r="4376" spans="1:10" x14ac:dyDescent="0.25">
      <c r="A4376" t="s">
        <v>8403</v>
      </c>
      <c r="B4376">
        <v>388</v>
      </c>
      <c r="C4376">
        <v>-1.0436359218559659</v>
      </c>
      <c r="D4376">
        <v>-0.79647137673409296</v>
      </c>
      <c r="E4376">
        <v>0.60255902405631967</v>
      </c>
      <c r="F4376">
        <v>-0.52270895758887037</v>
      </c>
      <c r="G4376">
        <v>1</v>
      </c>
      <c r="H4376">
        <v>2</v>
      </c>
      <c r="I4376">
        <v>5</v>
      </c>
      <c r="J4376">
        <v>2</v>
      </c>
    </row>
    <row r="4377" spans="1:10" x14ac:dyDescent="0.25">
      <c r="A4377" t="s">
        <v>8404</v>
      </c>
      <c r="B4377">
        <v>450</v>
      </c>
      <c r="C4377">
        <v>-0.89048056143459653</v>
      </c>
      <c r="D4377">
        <v>-1.0644391924597447</v>
      </c>
      <c r="E4377">
        <v>2.0101508912103903</v>
      </c>
      <c r="F4377">
        <v>-0.30092132090787088</v>
      </c>
      <c r="G4377">
        <v>1</v>
      </c>
      <c r="H4377">
        <v>1</v>
      </c>
      <c r="I4377">
        <v>5</v>
      </c>
      <c r="J4377">
        <v>3</v>
      </c>
    </row>
    <row r="4378" spans="1:10" x14ac:dyDescent="0.25">
      <c r="A4378" t="s">
        <v>8405</v>
      </c>
      <c r="B4378">
        <v>494</v>
      </c>
      <c r="C4378">
        <v>-1.003952135391611</v>
      </c>
      <c r="D4378">
        <v>-0.36612679259749442</v>
      </c>
      <c r="E4378">
        <v>0.94109313751408996</v>
      </c>
      <c r="F4378">
        <v>-0.7131220361687014</v>
      </c>
      <c r="G4378">
        <v>1</v>
      </c>
      <c r="H4378">
        <v>3</v>
      </c>
      <c r="I4378">
        <v>5</v>
      </c>
      <c r="J4378">
        <v>2</v>
      </c>
    </row>
    <row r="4379" spans="1:10" x14ac:dyDescent="0.25">
      <c r="A4379" t="s">
        <v>8406</v>
      </c>
      <c r="B4379">
        <v>1932</v>
      </c>
      <c r="C4379">
        <v>1.4063724229998913</v>
      </c>
      <c r="D4379">
        <v>-0.92337280112009867</v>
      </c>
      <c r="E4379">
        <v>-0.50020631171679553</v>
      </c>
      <c r="F4379">
        <v>0.48283760919846413</v>
      </c>
      <c r="G4379">
        <v>5</v>
      </c>
      <c r="H4379">
        <v>1</v>
      </c>
      <c r="I4379">
        <v>2</v>
      </c>
      <c r="J4379">
        <v>4</v>
      </c>
    </row>
    <row r="4380" spans="1:10" x14ac:dyDescent="0.25">
      <c r="A4380" t="s">
        <v>8407</v>
      </c>
      <c r="B4380">
        <v>286</v>
      </c>
      <c r="C4380">
        <v>-1.1069343256679693</v>
      </c>
      <c r="D4380">
        <v>-8.2111215391769132E-2</v>
      </c>
      <c r="E4380">
        <v>1.4744810078812596</v>
      </c>
      <c r="F4380">
        <v>-3.5914114441826961E-2</v>
      </c>
      <c r="G4380">
        <v>1</v>
      </c>
      <c r="H4380">
        <v>3</v>
      </c>
      <c r="I4380">
        <v>5</v>
      </c>
      <c r="J4380">
        <v>3</v>
      </c>
    </row>
    <row r="4381" spans="1:10" x14ac:dyDescent="0.25">
      <c r="A4381" t="s">
        <v>8408</v>
      </c>
      <c r="B4381">
        <v>294</v>
      </c>
      <c r="C4381">
        <v>-0.74366228611105056</v>
      </c>
      <c r="D4381">
        <v>2.7660479835593523E-2</v>
      </c>
      <c r="E4381">
        <v>1.8766219502828145</v>
      </c>
      <c r="F4381">
        <v>0.10278148093797848</v>
      </c>
      <c r="G4381">
        <v>2</v>
      </c>
      <c r="H4381">
        <v>4</v>
      </c>
      <c r="I4381">
        <v>5</v>
      </c>
      <c r="J4381">
        <v>4</v>
      </c>
    </row>
    <row r="4382" spans="1:10" x14ac:dyDescent="0.25">
      <c r="A4382" t="s">
        <v>8409</v>
      </c>
      <c r="B4382">
        <v>324</v>
      </c>
      <c r="C4382">
        <v>-0.68400163164435346</v>
      </c>
      <c r="D4382">
        <v>-0.88494435788274517</v>
      </c>
      <c r="E4382">
        <v>1.0078441493642849</v>
      </c>
      <c r="F4382">
        <v>0.36829258612067417</v>
      </c>
      <c r="G4382">
        <v>2</v>
      </c>
      <c r="H4382">
        <v>1</v>
      </c>
      <c r="I4382">
        <v>5</v>
      </c>
      <c r="J4382">
        <v>4</v>
      </c>
    </row>
    <row r="4383" spans="1:10" x14ac:dyDescent="0.25">
      <c r="A4383" t="s">
        <v>8410</v>
      </c>
      <c r="B4383">
        <v>588</v>
      </c>
      <c r="C4383">
        <v>-1.2545196503700524</v>
      </c>
      <c r="D4383">
        <v>-0.14814965262768792</v>
      </c>
      <c r="E4383">
        <v>1.1337796755709939</v>
      </c>
      <c r="F4383">
        <v>-0.45416280134036957</v>
      </c>
      <c r="G4383">
        <v>1</v>
      </c>
      <c r="H4383">
        <v>3</v>
      </c>
      <c r="I4383">
        <v>5</v>
      </c>
      <c r="J4383">
        <v>3</v>
      </c>
    </row>
    <row r="4384" spans="1:10" x14ac:dyDescent="0.25">
      <c r="A4384" t="s">
        <v>8411</v>
      </c>
      <c r="B4384">
        <v>545</v>
      </c>
      <c r="C4384">
        <v>-1.0439392328623742</v>
      </c>
      <c r="D4384">
        <v>-0.42481033171911708</v>
      </c>
      <c r="E4384">
        <v>1.0403238746426453</v>
      </c>
      <c r="F4384">
        <v>-7.05639301053195E-2</v>
      </c>
      <c r="G4384">
        <v>1</v>
      </c>
      <c r="H4384">
        <v>2</v>
      </c>
      <c r="I4384">
        <v>5</v>
      </c>
      <c r="J4384">
        <v>3</v>
      </c>
    </row>
    <row r="4385" spans="1:10" x14ac:dyDescent="0.25">
      <c r="A4385" t="s">
        <v>8412</v>
      </c>
      <c r="B4385">
        <v>780</v>
      </c>
      <c r="C4385">
        <v>-0.42444836480444137</v>
      </c>
      <c r="D4385">
        <v>3.7736228952452058E-2</v>
      </c>
      <c r="E4385">
        <v>-0.36839352947366916</v>
      </c>
      <c r="F4385">
        <v>1.2090604499075979</v>
      </c>
      <c r="G4385">
        <v>3</v>
      </c>
      <c r="H4385">
        <v>4</v>
      </c>
      <c r="I4385">
        <v>2</v>
      </c>
      <c r="J4385">
        <v>5</v>
      </c>
    </row>
    <row r="4386" spans="1:10" x14ac:dyDescent="0.25">
      <c r="A4386" t="s">
        <v>8413</v>
      </c>
      <c r="B4386">
        <v>290</v>
      </c>
      <c r="C4386">
        <v>-0.5446403081831932</v>
      </c>
      <c r="D4386">
        <v>-0.33249665271769796</v>
      </c>
      <c r="E4386">
        <v>-1.264566626398492</v>
      </c>
      <c r="F4386">
        <v>0.61090848383572838</v>
      </c>
      <c r="G4386">
        <v>2</v>
      </c>
      <c r="H4386">
        <v>3</v>
      </c>
      <c r="I4386">
        <v>1</v>
      </c>
      <c r="J4386">
        <v>4</v>
      </c>
    </row>
    <row r="4387" spans="1:10" x14ac:dyDescent="0.25">
      <c r="A4387" t="s">
        <v>8414</v>
      </c>
      <c r="B4387">
        <v>507</v>
      </c>
      <c r="C4387">
        <v>-0.69472381566307662</v>
      </c>
      <c r="D4387">
        <v>-0.13480360524370888</v>
      </c>
      <c r="E4387">
        <v>-0.47578455917404827</v>
      </c>
      <c r="F4387">
        <v>-6.1681635853432781E-2</v>
      </c>
      <c r="G4387">
        <v>2</v>
      </c>
      <c r="H4387">
        <v>3</v>
      </c>
      <c r="I4387">
        <v>2</v>
      </c>
      <c r="J4387">
        <v>3</v>
      </c>
    </row>
    <row r="4388" spans="1:10" x14ac:dyDescent="0.25">
      <c r="A4388" t="s">
        <v>8415</v>
      </c>
      <c r="B4388">
        <v>336</v>
      </c>
      <c r="C4388">
        <v>-0.95736250428237746</v>
      </c>
      <c r="D4388">
        <v>-1.197484788608643</v>
      </c>
      <c r="E4388">
        <v>0.61988080950463731</v>
      </c>
      <c r="F4388">
        <v>-0.18699967613742954</v>
      </c>
      <c r="G4388">
        <v>1</v>
      </c>
      <c r="H4388">
        <v>1</v>
      </c>
      <c r="I4388">
        <v>5</v>
      </c>
      <c r="J4388">
        <v>3</v>
      </c>
    </row>
    <row r="4389" spans="1:10" x14ac:dyDescent="0.25">
      <c r="A4389" t="s">
        <v>8416</v>
      </c>
      <c r="B4389">
        <v>582</v>
      </c>
      <c r="C4389">
        <v>-0.71103623126565108</v>
      </c>
      <c r="D4389">
        <v>-0.65917877917705348</v>
      </c>
      <c r="E4389">
        <v>0.8907897613841651</v>
      </c>
      <c r="F4389">
        <v>0.31404788983065729</v>
      </c>
      <c r="G4389">
        <v>2</v>
      </c>
      <c r="H4389">
        <v>2</v>
      </c>
      <c r="I4389">
        <v>5</v>
      </c>
      <c r="J4389">
        <v>4</v>
      </c>
    </row>
    <row r="4390" spans="1:10" x14ac:dyDescent="0.25">
      <c r="A4390" t="s">
        <v>8417</v>
      </c>
      <c r="B4390">
        <v>2229</v>
      </c>
      <c r="C4390">
        <v>3.7952242751774688E-2</v>
      </c>
      <c r="D4390">
        <v>-0.13522923408756393</v>
      </c>
      <c r="E4390">
        <v>0.41911352074872688</v>
      </c>
      <c r="F4390">
        <v>0.28544849132215705</v>
      </c>
      <c r="G4390">
        <v>4</v>
      </c>
      <c r="H4390">
        <v>3</v>
      </c>
      <c r="I4390">
        <v>4</v>
      </c>
      <c r="J4390">
        <v>4</v>
      </c>
    </row>
    <row r="4391" spans="1:10" x14ac:dyDescent="0.25">
      <c r="A4391" t="s">
        <v>8418</v>
      </c>
      <c r="B4391">
        <v>314</v>
      </c>
      <c r="C4391">
        <v>-0.90246023000649833</v>
      </c>
      <c r="D4391">
        <v>-0.39493623095691149</v>
      </c>
      <c r="E4391">
        <v>1.0892933753830043</v>
      </c>
      <c r="F4391">
        <v>0.34940051100305192</v>
      </c>
      <c r="G4391">
        <v>1</v>
      </c>
      <c r="H4391">
        <v>3</v>
      </c>
      <c r="I4391">
        <v>5</v>
      </c>
      <c r="J4391">
        <v>4</v>
      </c>
    </row>
    <row r="4392" spans="1:10" x14ac:dyDescent="0.25">
      <c r="A4392" t="s">
        <v>8419</v>
      </c>
      <c r="B4392">
        <v>952</v>
      </c>
      <c r="C4392">
        <v>-0.85481159185543432</v>
      </c>
      <c r="D4392">
        <v>-0.7960976780292115</v>
      </c>
      <c r="E4392">
        <v>-0.14422938926545859</v>
      </c>
      <c r="F4392">
        <v>0.21727517749954034</v>
      </c>
      <c r="G4392">
        <v>1</v>
      </c>
      <c r="H4392">
        <v>2</v>
      </c>
      <c r="I4392">
        <v>3</v>
      </c>
      <c r="J4392">
        <v>4</v>
      </c>
    </row>
    <row r="4393" spans="1:10" x14ac:dyDescent="0.25">
      <c r="A4393" t="s">
        <v>8420</v>
      </c>
      <c r="B4393">
        <v>2549</v>
      </c>
      <c r="C4393">
        <v>1.5512734771306216</v>
      </c>
      <c r="D4393">
        <v>-0.53716001995423945</v>
      </c>
      <c r="E4393">
        <v>-0.30297895976518724</v>
      </c>
      <c r="F4393">
        <v>0.49144204754178722</v>
      </c>
      <c r="G4393">
        <v>5</v>
      </c>
      <c r="H4393">
        <v>2</v>
      </c>
      <c r="I4393">
        <v>3</v>
      </c>
      <c r="J4393">
        <v>4</v>
      </c>
    </row>
    <row r="4394" spans="1:10" x14ac:dyDescent="0.25">
      <c r="A4394" t="s">
        <v>8421</v>
      </c>
      <c r="B4394">
        <v>7016</v>
      </c>
      <c r="C4394">
        <v>2.1736525798784565</v>
      </c>
      <c r="D4394">
        <v>-0.69945377168791845</v>
      </c>
      <c r="E4394">
        <v>-1.2930106244157893</v>
      </c>
      <c r="F4394">
        <v>1.6920858722585808</v>
      </c>
      <c r="G4394">
        <v>5</v>
      </c>
      <c r="H4394">
        <v>2</v>
      </c>
      <c r="I4394">
        <v>1</v>
      </c>
      <c r="J4394">
        <v>5</v>
      </c>
    </row>
    <row r="4395" spans="1:10" x14ac:dyDescent="0.25">
      <c r="A4395" t="s">
        <v>8422</v>
      </c>
      <c r="B4395">
        <v>450</v>
      </c>
      <c r="C4395">
        <v>-0.68618056436054276</v>
      </c>
      <c r="D4395">
        <v>-0.36537900020214931</v>
      </c>
      <c r="E4395">
        <v>0.46167198140292431</v>
      </c>
      <c r="F4395">
        <v>0.14795651058354237</v>
      </c>
      <c r="G4395">
        <v>2</v>
      </c>
      <c r="H4395">
        <v>3</v>
      </c>
      <c r="I4395">
        <v>4</v>
      </c>
      <c r="J4395">
        <v>4</v>
      </c>
    </row>
    <row r="4396" spans="1:10" x14ac:dyDescent="0.25">
      <c r="A4396" t="s">
        <v>8423</v>
      </c>
      <c r="B4396">
        <v>2694</v>
      </c>
      <c r="C4396">
        <v>0.36919234757012942</v>
      </c>
      <c r="D4396">
        <v>-0.13917682722319075</v>
      </c>
      <c r="E4396">
        <v>0.25193654836989404</v>
      </c>
      <c r="F4396">
        <v>0.96167248749714773</v>
      </c>
      <c r="G4396">
        <v>4</v>
      </c>
      <c r="H4396">
        <v>3</v>
      </c>
      <c r="I4396">
        <v>4</v>
      </c>
      <c r="J4396">
        <v>5</v>
      </c>
    </row>
    <row r="4397" spans="1:10" x14ac:dyDescent="0.25">
      <c r="A4397" t="s">
        <v>8424</v>
      </c>
      <c r="B4397">
        <v>615</v>
      </c>
      <c r="C4397">
        <v>-0.53528470365103242</v>
      </c>
      <c r="D4397">
        <v>-0.47920553355271067</v>
      </c>
      <c r="E4397">
        <v>1.0926924693648348</v>
      </c>
      <c r="F4397">
        <v>0.3467798164637535</v>
      </c>
      <c r="G4397">
        <v>2</v>
      </c>
      <c r="H4397">
        <v>2</v>
      </c>
      <c r="I4397">
        <v>5</v>
      </c>
      <c r="J4397">
        <v>4</v>
      </c>
    </row>
    <row r="4398" spans="1:10" x14ac:dyDescent="0.25">
      <c r="A4398" t="s">
        <v>8425</v>
      </c>
      <c r="B4398">
        <v>446</v>
      </c>
      <c r="C4398">
        <v>-0.90718787810816159</v>
      </c>
      <c r="D4398">
        <v>-3.8582989127534786E-2</v>
      </c>
      <c r="E4398">
        <v>0.19612554505792845</v>
      </c>
      <c r="F4398">
        <v>0.68269262900139038</v>
      </c>
      <c r="G4398">
        <v>1</v>
      </c>
      <c r="H4398">
        <v>3</v>
      </c>
      <c r="I4398">
        <v>4</v>
      </c>
      <c r="J4398">
        <v>4</v>
      </c>
    </row>
    <row r="4399" spans="1:10" x14ac:dyDescent="0.25">
      <c r="A4399" t="s">
        <v>8426</v>
      </c>
      <c r="B4399">
        <v>865</v>
      </c>
      <c r="C4399">
        <v>-0.61096094248483634</v>
      </c>
      <c r="D4399">
        <v>-0.20805166850992943</v>
      </c>
      <c r="E4399">
        <v>0.57747805232742844</v>
      </c>
      <c r="F4399">
        <v>0.94873814874886331</v>
      </c>
      <c r="G4399">
        <v>2</v>
      </c>
      <c r="H4399">
        <v>3</v>
      </c>
      <c r="I4399">
        <v>4</v>
      </c>
      <c r="J4399">
        <v>5</v>
      </c>
    </row>
    <row r="4400" spans="1:10" x14ac:dyDescent="0.25">
      <c r="A4400" t="s">
        <v>8427</v>
      </c>
      <c r="B4400">
        <v>280</v>
      </c>
      <c r="C4400">
        <v>4.986102762937869E-2</v>
      </c>
      <c r="D4400">
        <v>-0.47923369744792832</v>
      </c>
      <c r="E4400">
        <v>0.42860513596997551</v>
      </c>
      <c r="F4400">
        <v>2.4531234412155389</v>
      </c>
      <c r="G4400">
        <v>4</v>
      </c>
      <c r="H4400">
        <v>2</v>
      </c>
      <c r="I4400">
        <v>4</v>
      </c>
      <c r="J4400">
        <v>5</v>
      </c>
    </row>
    <row r="4401" spans="1:10" x14ac:dyDescent="0.25">
      <c r="A4401" t="s">
        <v>8428</v>
      </c>
      <c r="B4401">
        <v>201</v>
      </c>
      <c r="C4401">
        <v>-0.4356138568213398</v>
      </c>
      <c r="D4401">
        <v>-0.95646085362765332</v>
      </c>
      <c r="E4401">
        <v>0.91035055286533162</v>
      </c>
      <c r="F4401">
        <v>0.16671524155274031</v>
      </c>
      <c r="G4401">
        <v>3</v>
      </c>
      <c r="H4401">
        <v>1</v>
      </c>
      <c r="I4401">
        <v>5</v>
      </c>
      <c r="J4401">
        <v>4</v>
      </c>
    </row>
    <row r="4402" spans="1:10" x14ac:dyDescent="0.25">
      <c r="A4402" t="s">
        <v>8429</v>
      </c>
      <c r="B4402">
        <v>226</v>
      </c>
      <c r="C4402">
        <v>-0.91983463564240664</v>
      </c>
      <c r="D4402">
        <v>0.17667919730198864</v>
      </c>
      <c r="E4402">
        <v>0.30619854877082009</v>
      </c>
      <c r="F4402">
        <v>0.49409080376143827</v>
      </c>
      <c r="G4402">
        <v>1</v>
      </c>
      <c r="H4402">
        <v>4</v>
      </c>
      <c r="I4402">
        <v>4</v>
      </c>
      <c r="J4402">
        <v>4</v>
      </c>
    </row>
    <row r="4403" spans="1:10" x14ac:dyDescent="0.25">
      <c r="A4403" t="s">
        <v>8430</v>
      </c>
      <c r="B4403">
        <v>929</v>
      </c>
      <c r="C4403">
        <v>-0.39730822375193309</v>
      </c>
      <c r="D4403">
        <v>0.57917006832719797</v>
      </c>
      <c r="E4403">
        <v>0.45700011994011014</v>
      </c>
      <c r="F4403">
        <v>0.82248536718717946</v>
      </c>
      <c r="G4403">
        <v>3</v>
      </c>
      <c r="H4403">
        <v>4</v>
      </c>
      <c r="I4403">
        <v>4</v>
      </c>
      <c r="J4403">
        <v>4</v>
      </c>
    </row>
    <row r="4404" spans="1:10" x14ac:dyDescent="0.25">
      <c r="A4404" t="s">
        <v>8431</v>
      </c>
      <c r="B4404">
        <v>338</v>
      </c>
      <c r="C4404">
        <v>-0.94149826584919516</v>
      </c>
      <c r="D4404">
        <v>-0.23077704932051205</v>
      </c>
      <c r="E4404">
        <v>0.83627246655860388</v>
      </c>
      <c r="F4404">
        <v>0.4139140716613951</v>
      </c>
      <c r="G4404">
        <v>1</v>
      </c>
      <c r="H4404">
        <v>3</v>
      </c>
      <c r="I4404">
        <v>5</v>
      </c>
      <c r="J4404">
        <v>4</v>
      </c>
    </row>
    <row r="4405" spans="1:10" x14ac:dyDescent="0.25">
      <c r="A4405" t="s">
        <v>8432</v>
      </c>
      <c r="B4405">
        <v>519</v>
      </c>
      <c r="C4405">
        <v>-0.88794921400276938</v>
      </c>
      <c r="D4405">
        <v>-0.4354748046129992</v>
      </c>
      <c r="E4405">
        <v>0.37397652103179524</v>
      </c>
      <c r="F4405">
        <v>0.78578205352016572</v>
      </c>
      <c r="G4405">
        <v>1</v>
      </c>
      <c r="H4405">
        <v>2</v>
      </c>
      <c r="I4405">
        <v>4</v>
      </c>
      <c r="J4405">
        <v>4</v>
      </c>
    </row>
    <row r="4406" spans="1:10" x14ac:dyDescent="0.25">
      <c r="A4406" t="s">
        <v>8433</v>
      </c>
      <c r="B4406">
        <v>531</v>
      </c>
      <c r="C4406">
        <v>-0.56876808361176323</v>
      </c>
      <c r="D4406">
        <v>-0.62305692450395589</v>
      </c>
      <c r="E4406">
        <v>-0.14716651510108775</v>
      </c>
      <c r="F4406">
        <v>0.63559083376323533</v>
      </c>
      <c r="G4406">
        <v>2</v>
      </c>
      <c r="H4406">
        <v>2</v>
      </c>
      <c r="I4406">
        <v>3</v>
      </c>
      <c r="J4406">
        <v>4</v>
      </c>
    </row>
    <row r="4407" spans="1:10" x14ac:dyDescent="0.25">
      <c r="A4407" t="s">
        <v>8434</v>
      </c>
      <c r="B4407">
        <v>544</v>
      </c>
      <c r="C4407">
        <v>-1.06675521705622</v>
      </c>
      <c r="D4407">
        <v>-1.0700444750872165</v>
      </c>
      <c r="E4407">
        <v>-4.1799023925652393E-2</v>
      </c>
      <c r="F4407">
        <v>0.14837649021951768</v>
      </c>
      <c r="G4407">
        <v>1</v>
      </c>
      <c r="H4407">
        <v>1</v>
      </c>
      <c r="I4407">
        <v>3</v>
      </c>
      <c r="J4407">
        <v>4</v>
      </c>
    </row>
    <row r="4408" spans="1:10" x14ac:dyDescent="0.25">
      <c r="A4408" t="s">
        <v>8435</v>
      </c>
      <c r="B4408">
        <v>449</v>
      </c>
      <c r="C4408">
        <v>-1.1273040807258667</v>
      </c>
      <c r="D4408">
        <v>-0.89756746657238395</v>
      </c>
      <c r="E4408">
        <v>0.294128263387129</v>
      </c>
      <c r="F4408">
        <v>-3.9635544563721897E-2</v>
      </c>
      <c r="G4408">
        <v>1</v>
      </c>
      <c r="H4408">
        <v>1</v>
      </c>
      <c r="I4408">
        <v>4</v>
      </c>
      <c r="J4408">
        <v>3</v>
      </c>
    </row>
    <row r="4409" spans="1:10" x14ac:dyDescent="0.25">
      <c r="A4409" t="s">
        <v>8436</v>
      </c>
      <c r="B4409">
        <v>556</v>
      </c>
      <c r="C4409">
        <v>-0.94029608647064289</v>
      </c>
      <c r="D4409">
        <v>-0.82616642994837963</v>
      </c>
      <c r="E4409">
        <v>0.28944973182593492</v>
      </c>
      <c r="F4409">
        <v>0.40319131856388873</v>
      </c>
      <c r="G4409">
        <v>1</v>
      </c>
      <c r="H4409">
        <v>1</v>
      </c>
      <c r="I4409">
        <v>4</v>
      </c>
      <c r="J4409">
        <v>4</v>
      </c>
    </row>
    <row r="4410" spans="1:10" x14ac:dyDescent="0.25">
      <c r="A4410" t="s">
        <v>8437</v>
      </c>
      <c r="B4410">
        <v>414</v>
      </c>
      <c r="C4410">
        <v>-1.174168894572108</v>
      </c>
      <c r="D4410">
        <v>-0.5137258226609569</v>
      </c>
      <c r="E4410">
        <v>0.14546662692691681</v>
      </c>
      <c r="F4410">
        <v>0.41622403905030336</v>
      </c>
      <c r="G4410">
        <v>1</v>
      </c>
      <c r="H4410">
        <v>2</v>
      </c>
      <c r="I4410">
        <v>4</v>
      </c>
      <c r="J4410">
        <v>4</v>
      </c>
    </row>
    <row r="4411" spans="1:10" x14ac:dyDescent="0.25">
      <c r="A4411" t="s">
        <v>8438</v>
      </c>
      <c r="B4411">
        <v>378</v>
      </c>
      <c r="C4411">
        <v>-1.0276277260227393</v>
      </c>
      <c r="D4411">
        <v>-0.11132881957132988</v>
      </c>
      <c r="E4411">
        <v>-0.38982163441611362</v>
      </c>
      <c r="F4411">
        <v>-0.10460825609728649</v>
      </c>
      <c r="G4411">
        <v>1</v>
      </c>
      <c r="H4411">
        <v>3</v>
      </c>
      <c r="I4411">
        <v>2</v>
      </c>
      <c r="J4411">
        <v>3</v>
      </c>
    </row>
    <row r="4412" spans="1:10" x14ac:dyDescent="0.25">
      <c r="A4412" t="s">
        <v>8439</v>
      </c>
      <c r="B4412">
        <v>539</v>
      </c>
      <c r="C4412">
        <v>-0.77107414684011255</v>
      </c>
      <c r="D4412">
        <v>-1.0374305120958793</v>
      </c>
      <c r="E4412">
        <v>-0.19426444334206494</v>
      </c>
      <c r="F4412">
        <v>0.50029341585478815</v>
      </c>
      <c r="G4412">
        <v>2</v>
      </c>
      <c r="H4412">
        <v>1</v>
      </c>
      <c r="I4412">
        <v>3</v>
      </c>
      <c r="J4412">
        <v>4</v>
      </c>
    </row>
    <row r="4413" spans="1:10" x14ac:dyDescent="0.25">
      <c r="A4413" t="s">
        <v>8440</v>
      </c>
      <c r="B4413">
        <v>645</v>
      </c>
      <c r="C4413">
        <v>-1.0701455075817405</v>
      </c>
      <c r="D4413">
        <v>-0.49226977220349383</v>
      </c>
      <c r="E4413">
        <v>3.7251528150825143E-2</v>
      </c>
      <c r="F4413">
        <v>0.13495572091152042</v>
      </c>
      <c r="G4413">
        <v>1</v>
      </c>
      <c r="H4413">
        <v>2</v>
      </c>
      <c r="I4413">
        <v>3</v>
      </c>
      <c r="J4413">
        <v>4</v>
      </c>
    </row>
    <row r="4414" spans="1:10" x14ac:dyDescent="0.25">
      <c r="A4414" t="s">
        <v>8441</v>
      </c>
      <c r="B4414">
        <v>344</v>
      </c>
      <c r="C4414">
        <v>-1.018253208320637</v>
      </c>
      <c r="D4414">
        <v>-0.68172318492934192</v>
      </c>
      <c r="E4414">
        <v>-0.13187516443329877</v>
      </c>
      <c r="F4414">
        <v>0.24180409049708163</v>
      </c>
      <c r="G4414">
        <v>1</v>
      </c>
      <c r="H4414">
        <v>2</v>
      </c>
      <c r="I4414">
        <v>3</v>
      </c>
      <c r="J4414">
        <v>4</v>
      </c>
    </row>
    <row r="4415" spans="1:10" x14ac:dyDescent="0.25">
      <c r="A4415" t="s">
        <v>8442</v>
      </c>
      <c r="B4415">
        <v>6222</v>
      </c>
      <c r="C4415">
        <v>1.8210426240903885</v>
      </c>
      <c r="D4415">
        <v>-0.10244143184909857</v>
      </c>
      <c r="E4415">
        <v>1.13277219664271</v>
      </c>
      <c r="F4415">
        <v>0.68725233849813505</v>
      </c>
      <c r="G4415">
        <v>5</v>
      </c>
      <c r="H4415">
        <v>3</v>
      </c>
      <c r="I4415">
        <v>5</v>
      </c>
      <c r="J4415">
        <v>4</v>
      </c>
    </row>
    <row r="4416" spans="1:10" x14ac:dyDescent="0.25">
      <c r="A4416" t="s">
        <v>8443</v>
      </c>
      <c r="B4416">
        <v>1125</v>
      </c>
      <c r="C4416">
        <v>-0.70164459583886296</v>
      </c>
      <c r="D4416">
        <v>-0.9055977748693903</v>
      </c>
      <c r="E4416">
        <v>-0.39176982517020614</v>
      </c>
      <c r="F4416">
        <v>0.29878237233513782</v>
      </c>
      <c r="G4416">
        <v>2</v>
      </c>
      <c r="H4416">
        <v>1</v>
      </c>
      <c r="I4416">
        <v>2</v>
      </c>
      <c r="J4416">
        <v>4</v>
      </c>
    </row>
    <row r="4417" spans="1:10" x14ac:dyDescent="0.25">
      <c r="A4417" t="s">
        <v>8444</v>
      </c>
      <c r="B4417">
        <v>337</v>
      </c>
      <c r="C4417">
        <v>-0.99615324762962865</v>
      </c>
      <c r="D4417">
        <v>-1.3943588001253997</v>
      </c>
      <c r="E4417">
        <v>-0.41260895573528322</v>
      </c>
      <c r="F4417">
        <v>-0.12152734578563486</v>
      </c>
      <c r="G4417">
        <v>1</v>
      </c>
      <c r="H4417">
        <v>1</v>
      </c>
      <c r="I4417">
        <v>2</v>
      </c>
      <c r="J4417">
        <v>3</v>
      </c>
    </row>
    <row r="4418" spans="1:10" x14ac:dyDescent="0.25">
      <c r="A4418" t="s">
        <v>8445</v>
      </c>
      <c r="B4418">
        <v>463</v>
      </c>
      <c r="C4418">
        <v>-0.73245944208617586</v>
      </c>
      <c r="D4418">
        <v>-1.1039245779664655</v>
      </c>
      <c r="E4418">
        <v>-0.50156257631526635</v>
      </c>
      <c r="F4418">
        <v>-0.14481640985179056</v>
      </c>
      <c r="G4418">
        <v>2</v>
      </c>
      <c r="H4418">
        <v>1</v>
      </c>
      <c r="I4418">
        <v>2</v>
      </c>
      <c r="J4418">
        <v>3</v>
      </c>
    </row>
    <row r="4419" spans="1:10" x14ac:dyDescent="0.25">
      <c r="A4419" t="s">
        <v>8446</v>
      </c>
      <c r="B4419">
        <v>734</v>
      </c>
      <c r="C4419">
        <v>-1.1244901368091924</v>
      </c>
      <c r="D4419">
        <v>-0.94841603449214051</v>
      </c>
      <c r="E4419">
        <v>-8.3777036647020547E-2</v>
      </c>
      <c r="F4419">
        <v>-0.10849798372026731</v>
      </c>
      <c r="G4419">
        <v>1</v>
      </c>
      <c r="H4419">
        <v>1</v>
      </c>
      <c r="I4419">
        <v>3</v>
      </c>
      <c r="J4419">
        <v>3</v>
      </c>
    </row>
    <row r="4420" spans="1:10" x14ac:dyDescent="0.25">
      <c r="A4420" t="s">
        <v>8447</v>
      </c>
      <c r="B4420">
        <v>229</v>
      </c>
      <c r="C4420">
        <v>-1.1043730898239248</v>
      </c>
      <c r="D4420">
        <v>-0.96445187948922673</v>
      </c>
      <c r="E4420">
        <v>0.24186050706252527</v>
      </c>
      <c r="F4420">
        <v>0.15385236987842327</v>
      </c>
      <c r="G4420">
        <v>1</v>
      </c>
      <c r="H4420">
        <v>1</v>
      </c>
      <c r="I4420">
        <v>4</v>
      </c>
      <c r="J4420">
        <v>4</v>
      </c>
    </row>
    <row r="4421" spans="1:10" x14ac:dyDescent="0.25">
      <c r="A4421" t="s">
        <v>8448</v>
      </c>
      <c r="B4421">
        <v>1151</v>
      </c>
      <c r="C4421">
        <v>-0.94323080593805675</v>
      </c>
      <c r="D4421">
        <v>-0.71494868397117162</v>
      </c>
      <c r="E4421">
        <v>-3.3169673979378582E-2</v>
      </c>
      <c r="F4421">
        <v>0.80415684790854125</v>
      </c>
      <c r="G4421">
        <v>1</v>
      </c>
      <c r="H4421">
        <v>2</v>
      </c>
      <c r="I4421">
        <v>3</v>
      </c>
      <c r="J4421">
        <v>4</v>
      </c>
    </row>
    <row r="4422" spans="1:10" x14ac:dyDescent="0.25">
      <c r="A4422" t="s">
        <v>8449</v>
      </c>
      <c r="B4422">
        <v>668</v>
      </c>
      <c r="C4422">
        <v>-1.1601915851823719</v>
      </c>
      <c r="D4422">
        <v>-0.84999312863781273</v>
      </c>
      <c r="E4422">
        <v>-0.43417067997921455</v>
      </c>
      <c r="F4422">
        <v>7.6910808717267631E-4</v>
      </c>
      <c r="G4422">
        <v>1</v>
      </c>
      <c r="H4422">
        <v>1</v>
      </c>
      <c r="I4422">
        <v>2</v>
      </c>
      <c r="J4422">
        <v>3</v>
      </c>
    </row>
    <row r="4423" spans="1:10" x14ac:dyDescent="0.25">
      <c r="A4423" t="s">
        <v>8450</v>
      </c>
      <c r="B4423">
        <v>1040</v>
      </c>
      <c r="C4423">
        <v>-0.59905046339882817</v>
      </c>
      <c r="D4423">
        <v>-0.73616789500387436</v>
      </c>
      <c r="E4423">
        <v>-0.30254696206804405</v>
      </c>
      <c r="F4423">
        <v>4.0480830171613413E-2</v>
      </c>
      <c r="G4423">
        <v>2</v>
      </c>
      <c r="H4423">
        <v>2</v>
      </c>
      <c r="I4423">
        <v>3</v>
      </c>
      <c r="J4423">
        <v>4</v>
      </c>
    </row>
    <row r="4424" spans="1:10" x14ac:dyDescent="0.25">
      <c r="A4424" t="s">
        <v>8451</v>
      </c>
      <c r="B4424">
        <v>683</v>
      </c>
      <c r="C4424">
        <v>-1.0493521091367901</v>
      </c>
      <c r="D4424">
        <v>-1.3143151227301415</v>
      </c>
      <c r="E4424">
        <v>-0.45397536129043753</v>
      </c>
      <c r="F4424">
        <v>-3.6262033854161491E-2</v>
      </c>
      <c r="G4424">
        <v>1</v>
      </c>
      <c r="H4424">
        <v>1</v>
      </c>
      <c r="I4424">
        <v>2</v>
      </c>
      <c r="J4424">
        <v>3</v>
      </c>
    </row>
    <row r="4425" spans="1:10" x14ac:dyDescent="0.25">
      <c r="A4425" t="s">
        <v>8452</v>
      </c>
      <c r="B4425">
        <v>268</v>
      </c>
      <c r="C4425">
        <v>-1.4061451494941775</v>
      </c>
      <c r="D4425">
        <v>-0.8057854881374249</v>
      </c>
      <c r="E4425">
        <v>-0.31556681826165967</v>
      </c>
      <c r="F4425">
        <v>0.13368636700410758</v>
      </c>
      <c r="G4425">
        <v>1</v>
      </c>
      <c r="H4425">
        <v>1</v>
      </c>
      <c r="I4425">
        <v>2</v>
      </c>
      <c r="J4425">
        <v>4</v>
      </c>
    </row>
    <row r="4426" spans="1:10" x14ac:dyDescent="0.25">
      <c r="A4426" t="s">
        <v>8453</v>
      </c>
      <c r="B4426">
        <v>435</v>
      </c>
      <c r="C4426">
        <v>-1.0853777019793871</v>
      </c>
      <c r="D4426">
        <v>-1.0349594005622758</v>
      </c>
      <c r="E4426">
        <v>-0.67741920540123135</v>
      </c>
      <c r="F4426">
        <v>-0.5797678247940572</v>
      </c>
      <c r="G4426">
        <v>1</v>
      </c>
      <c r="H4426">
        <v>1</v>
      </c>
      <c r="I4426">
        <v>2</v>
      </c>
      <c r="J4426">
        <v>2</v>
      </c>
    </row>
    <row r="4427" spans="1:10" x14ac:dyDescent="0.25">
      <c r="A4427" t="s">
        <v>8454</v>
      </c>
      <c r="B4427">
        <v>465</v>
      </c>
      <c r="C4427">
        <v>-0.8402392097384056</v>
      </c>
      <c r="D4427">
        <v>-1.0929450794270295</v>
      </c>
      <c r="E4427">
        <v>6.7845569823927671E-2</v>
      </c>
      <c r="F4427">
        <v>0.5085324314689974</v>
      </c>
      <c r="G4427">
        <v>1</v>
      </c>
      <c r="H4427">
        <v>1</v>
      </c>
      <c r="I4427">
        <v>4</v>
      </c>
      <c r="J4427">
        <v>4</v>
      </c>
    </row>
    <row r="4428" spans="1:10" x14ac:dyDescent="0.25">
      <c r="A4428" t="s">
        <v>8455</v>
      </c>
      <c r="B4428">
        <v>289</v>
      </c>
      <c r="C4428">
        <v>-0.94723958415430121</v>
      </c>
      <c r="D4428">
        <v>-0.20720749177439388</v>
      </c>
      <c r="E4428">
        <v>-1.069942062771412</v>
      </c>
      <c r="F4428">
        <v>1.0582631980975814</v>
      </c>
      <c r="G4428">
        <v>1</v>
      </c>
      <c r="H4428">
        <v>3</v>
      </c>
      <c r="I4428">
        <v>1</v>
      </c>
      <c r="J4428">
        <v>5</v>
      </c>
    </row>
    <row r="4429" spans="1:10" x14ac:dyDescent="0.25">
      <c r="A4429" t="s">
        <v>8456</v>
      </c>
      <c r="B4429">
        <v>883</v>
      </c>
      <c r="C4429">
        <v>-0.79827645503608391</v>
      </c>
      <c r="D4429">
        <v>-0.593179537953341</v>
      </c>
      <c r="E4429">
        <v>-0.38471554189299106</v>
      </c>
      <c r="F4429">
        <v>0.14248978023768988</v>
      </c>
      <c r="G4429">
        <v>2</v>
      </c>
      <c r="H4429">
        <v>2</v>
      </c>
      <c r="I4429">
        <v>2</v>
      </c>
      <c r="J4429">
        <v>4</v>
      </c>
    </row>
    <row r="4430" spans="1:10" x14ac:dyDescent="0.25">
      <c r="A4430" t="s">
        <v>8457</v>
      </c>
      <c r="B4430">
        <v>972</v>
      </c>
      <c r="C4430">
        <v>0.44904520315446089</v>
      </c>
      <c r="D4430">
        <v>1.8730515126888191E-2</v>
      </c>
      <c r="E4430">
        <v>1.2307494261621419</v>
      </c>
      <c r="F4430">
        <v>0.20419418484936555</v>
      </c>
      <c r="G4430">
        <v>4</v>
      </c>
      <c r="H4430">
        <v>3</v>
      </c>
      <c r="I4430">
        <v>5</v>
      </c>
      <c r="J4430">
        <v>4</v>
      </c>
    </row>
    <row r="4431" spans="1:10" x14ac:dyDescent="0.25">
      <c r="A4431" t="s">
        <v>8458</v>
      </c>
      <c r="B4431">
        <v>437</v>
      </c>
      <c r="C4431">
        <v>-1.3904147339824486</v>
      </c>
      <c r="D4431">
        <v>-0.87622077537155019</v>
      </c>
      <c r="E4431">
        <v>-0.27795682973667002</v>
      </c>
      <c r="F4431">
        <v>-0.35468097790317749</v>
      </c>
      <c r="G4431">
        <v>1</v>
      </c>
      <c r="H4431">
        <v>1</v>
      </c>
      <c r="I4431">
        <v>3</v>
      </c>
      <c r="J4431">
        <v>3</v>
      </c>
    </row>
    <row r="4432" spans="1:10" x14ac:dyDescent="0.25">
      <c r="A4432" t="s">
        <v>8459</v>
      </c>
      <c r="B4432">
        <v>770</v>
      </c>
      <c r="C4432">
        <v>-1.3959169346026734</v>
      </c>
      <c r="D4432">
        <v>-0.68030625241166764</v>
      </c>
      <c r="E4432">
        <v>-0.4951417540383557</v>
      </c>
      <c r="F4432">
        <v>-0.32756458034116581</v>
      </c>
      <c r="G4432">
        <v>1</v>
      </c>
      <c r="H4432">
        <v>2</v>
      </c>
      <c r="I4432">
        <v>2</v>
      </c>
      <c r="J4432">
        <v>3</v>
      </c>
    </row>
    <row r="4433" spans="1:10" x14ac:dyDescent="0.25">
      <c r="A4433" t="s">
        <v>8460</v>
      </c>
      <c r="B4433">
        <v>406</v>
      </c>
      <c r="C4433">
        <v>-1.0656976309327078</v>
      </c>
      <c r="D4433">
        <v>-0.85995753050407042</v>
      </c>
      <c r="E4433">
        <v>1.0378761233089158</v>
      </c>
      <c r="F4433">
        <v>1.0170472063843301</v>
      </c>
      <c r="G4433">
        <v>1</v>
      </c>
      <c r="H4433">
        <v>1</v>
      </c>
      <c r="I4433">
        <v>5</v>
      </c>
      <c r="J4433">
        <v>5</v>
      </c>
    </row>
    <row r="4434" spans="1:10" x14ac:dyDescent="0.25">
      <c r="A4434" t="s">
        <v>8461</v>
      </c>
      <c r="B4434">
        <v>441</v>
      </c>
      <c r="C4434">
        <v>-0.91620858538534111</v>
      </c>
      <c r="D4434">
        <v>-0.88729149235817861</v>
      </c>
      <c r="E4434">
        <v>0.69890230032024636</v>
      </c>
      <c r="F4434">
        <v>0.16393570533697949</v>
      </c>
      <c r="G4434">
        <v>1</v>
      </c>
      <c r="H4434">
        <v>1</v>
      </c>
      <c r="I4434">
        <v>5</v>
      </c>
      <c r="J4434">
        <v>4</v>
      </c>
    </row>
    <row r="4435" spans="1:10" x14ac:dyDescent="0.25">
      <c r="A4435" t="s">
        <v>8462</v>
      </c>
      <c r="B4435">
        <v>562</v>
      </c>
      <c r="C4435">
        <v>-1.1442753376872252</v>
      </c>
      <c r="D4435">
        <v>-1.2944404981336719</v>
      </c>
      <c r="E4435">
        <v>-0.22482327337160202</v>
      </c>
      <c r="F4435">
        <v>-0.25122656959846812</v>
      </c>
      <c r="G4435">
        <v>1</v>
      </c>
      <c r="H4435">
        <v>1</v>
      </c>
      <c r="I4435">
        <v>3</v>
      </c>
      <c r="J4435">
        <v>3</v>
      </c>
    </row>
    <row r="4436" spans="1:10" x14ac:dyDescent="0.25">
      <c r="A4436" t="s">
        <v>8463</v>
      </c>
      <c r="B4436">
        <v>483</v>
      </c>
      <c r="C4436">
        <v>-0.97615321922495357</v>
      </c>
      <c r="D4436">
        <v>-1.0324027845856512</v>
      </c>
      <c r="E4436">
        <v>1.5278701549986153E-2</v>
      </c>
      <c r="F4436">
        <v>-0.42875293116311297</v>
      </c>
      <c r="G4436">
        <v>1</v>
      </c>
      <c r="H4436">
        <v>1</v>
      </c>
      <c r="I4436">
        <v>3</v>
      </c>
      <c r="J4436">
        <v>3</v>
      </c>
    </row>
    <row r="4437" spans="1:10" x14ac:dyDescent="0.25">
      <c r="A4437" t="s">
        <v>8464</v>
      </c>
      <c r="B4437">
        <v>464</v>
      </c>
      <c r="C4437">
        <v>-0.83056092295394324</v>
      </c>
      <c r="D4437">
        <v>-1.2806555874346528</v>
      </c>
      <c r="E4437">
        <v>0.10343210148709625</v>
      </c>
      <c r="F4437">
        <v>-0.26030823295812805</v>
      </c>
      <c r="G4437">
        <v>1</v>
      </c>
      <c r="H4437">
        <v>1</v>
      </c>
      <c r="I4437">
        <v>4</v>
      </c>
      <c r="J4437">
        <v>3</v>
      </c>
    </row>
    <row r="4438" spans="1:10" x14ac:dyDescent="0.25">
      <c r="A4438" t="s">
        <v>8465</v>
      </c>
      <c r="B4438">
        <v>1033</v>
      </c>
      <c r="C4438">
        <v>-0.90903915387657719</v>
      </c>
      <c r="D4438">
        <v>-1.3694603735531008</v>
      </c>
      <c r="E4438">
        <v>-0.31197183236845999</v>
      </c>
      <c r="F4438">
        <v>2.836460451339895E-3</v>
      </c>
      <c r="G4438">
        <v>1</v>
      </c>
      <c r="H4438">
        <v>1</v>
      </c>
      <c r="I4438">
        <v>3</v>
      </c>
      <c r="J4438">
        <v>3</v>
      </c>
    </row>
    <row r="4439" spans="1:10" x14ac:dyDescent="0.25">
      <c r="A4439" t="s">
        <v>8466</v>
      </c>
      <c r="B4439">
        <v>1444</v>
      </c>
      <c r="C4439">
        <v>-0.68429552002535066</v>
      </c>
      <c r="D4439">
        <v>-1.0029514704894498</v>
      </c>
      <c r="E4439">
        <v>-1.3819534044068341E-2</v>
      </c>
      <c r="F4439">
        <v>0.51337429854795646</v>
      </c>
      <c r="G4439">
        <v>2</v>
      </c>
      <c r="H4439">
        <v>1</v>
      </c>
      <c r="I4439">
        <v>3</v>
      </c>
      <c r="J4439">
        <v>4</v>
      </c>
    </row>
    <row r="4440" spans="1:10" x14ac:dyDescent="0.25">
      <c r="A4440" t="s">
        <v>8467</v>
      </c>
      <c r="B4440">
        <v>407</v>
      </c>
      <c r="C4440">
        <v>-0.63645867403304224</v>
      </c>
      <c r="D4440">
        <v>-0.4874942414513494</v>
      </c>
      <c r="E4440">
        <v>0.75412207404498777</v>
      </c>
      <c r="F4440">
        <v>-0.17622978393244071</v>
      </c>
      <c r="G4440">
        <v>2</v>
      </c>
      <c r="H4440">
        <v>2</v>
      </c>
      <c r="I4440">
        <v>5</v>
      </c>
      <c r="J4440">
        <v>3</v>
      </c>
    </row>
    <row r="4441" spans="1:10" x14ac:dyDescent="0.25">
      <c r="A4441" t="s">
        <v>8468</v>
      </c>
      <c r="B4441">
        <v>253</v>
      </c>
      <c r="C4441">
        <v>-0.4676181121265679</v>
      </c>
      <c r="D4441">
        <v>-1.1075746530762238</v>
      </c>
      <c r="E4441">
        <v>8.4642756894433915E-3</v>
      </c>
      <c r="F4441">
        <v>0.42680199768960658</v>
      </c>
      <c r="G4441">
        <v>2</v>
      </c>
      <c r="H4441">
        <v>1</v>
      </c>
      <c r="I4441">
        <v>3</v>
      </c>
      <c r="J4441">
        <v>4</v>
      </c>
    </row>
    <row r="4442" spans="1:10" x14ac:dyDescent="0.25">
      <c r="A4442" t="s">
        <v>8469</v>
      </c>
      <c r="B4442">
        <v>841</v>
      </c>
      <c r="C4442">
        <v>1.4102500879022806</v>
      </c>
      <c r="D4442">
        <v>0.39381804876336146</v>
      </c>
      <c r="E4442">
        <v>1.7157656551378064</v>
      </c>
      <c r="F4442">
        <v>0.10074893847459981</v>
      </c>
      <c r="G4442">
        <v>5</v>
      </c>
      <c r="H4442">
        <v>4</v>
      </c>
      <c r="I4442">
        <v>5</v>
      </c>
      <c r="J4442">
        <v>4</v>
      </c>
    </row>
    <row r="4443" spans="1:10" x14ac:dyDescent="0.25">
      <c r="A4443" t="s">
        <v>8470</v>
      </c>
      <c r="B4443">
        <v>970</v>
      </c>
      <c r="C4443">
        <v>0.36846256864741689</v>
      </c>
      <c r="D4443">
        <v>0.32585372194270101</v>
      </c>
      <c r="E4443">
        <v>-0.12951288217822185</v>
      </c>
      <c r="F4443">
        <v>0.99787992254870772</v>
      </c>
      <c r="G4443">
        <v>4</v>
      </c>
      <c r="H4443">
        <v>4</v>
      </c>
      <c r="I4443">
        <v>3</v>
      </c>
      <c r="J4443">
        <v>5</v>
      </c>
    </row>
    <row r="4444" spans="1:10" x14ac:dyDescent="0.25">
      <c r="A4444" t="s">
        <v>8471</v>
      </c>
      <c r="B4444">
        <v>322</v>
      </c>
      <c r="C4444">
        <v>-0.83775302612971081</v>
      </c>
      <c r="D4444">
        <v>-0.85680328724124455</v>
      </c>
      <c r="E4444">
        <v>-3.7445005840493074E-2</v>
      </c>
      <c r="F4444">
        <v>1.0570631694954034</v>
      </c>
      <c r="G4444">
        <v>1</v>
      </c>
      <c r="H4444">
        <v>1</v>
      </c>
      <c r="I4444">
        <v>3</v>
      </c>
      <c r="J4444">
        <v>5</v>
      </c>
    </row>
    <row r="4445" spans="1:10" x14ac:dyDescent="0.25">
      <c r="A4445" t="s">
        <v>8472</v>
      </c>
      <c r="B4445">
        <v>445</v>
      </c>
      <c r="C4445">
        <v>1.5236309676598681</v>
      </c>
      <c r="D4445">
        <v>-1.0904442204168334</v>
      </c>
      <c r="E4445">
        <v>2.7131129026290055</v>
      </c>
      <c r="F4445">
        <v>-0.72306400614406008</v>
      </c>
      <c r="G4445">
        <v>5</v>
      </c>
      <c r="H4445">
        <v>1</v>
      </c>
      <c r="I4445">
        <v>5</v>
      </c>
      <c r="J4445">
        <v>2</v>
      </c>
    </row>
    <row r="4446" spans="1:10" x14ac:dyDescent="0.25">
      <c r="A4446" t="s">
        <v>8473</v>
      </c>
      <c r="B4446">
        <v>499</v>
      </c>
      <c r="C4446">
        <v>-0.57350605617255856</v>
      </c>
      <c r="D4446">
        <v>-0.3513834428565612</v>
      </c>
      <c r="E4446">
        <v>0.93682263518246733</v>
      </c>
      <c r="F4446">
        <v>0.23841442799716595</v>
      </c>
      <c r="G4446">
        <v>2</v>
      </c>
      <c r="H4446">
        <v>3</v>
      </c>
      <c r="I4446">
        <v>5</v>
      </c>
      <c r="J4446">
        <v>4</v>
      </c>
    </row>
    <row r="4447" spans="1:10" x14ac:dyDescent="0.25">
      <c r="A4447" t="s">
        <v>8474</v>
      </c>
      <c r="B4447">
        <v>712</v>
      </c>
      <c r="C4447">
        <v>0.27794535793641129</v>
      </c>
      <c r="D4447">
        <v>-1.8582277472677967E-2</v>
      </c>
      <c r="E4447">
        <v>-0.10463264599641628</v>
      </c>
      <c r="F4447">
        <v>0.29672428744823037</v>
      </c>
      <c r="G4447">
        <v>4</v>
      </c>
      <c r="H4447">
        <v>3</v>
      </c>
      <c r="I4447">
        <v>3</v>
      </c>
      <c r="J4447">
        <v>4</v>
      </c>
    </row>
    <row r="4448" spans="1:10" x14ac:dyDescent="0.25">
      <c r="A4448" t="s">
        <v>8475</v>
      </c>
      <c r="B4448">
        <v>1680</v>
      </c>
      <c r="C4448">
        <v>0.61539442877583517</v>
      </c>
      <c r="D4448">
        <v>-0.5720968047326942</v>
      </c>
      <c r="E4448">
        <v>5.2607305475768501E-2</v>
      </c>
      <c r="F4448">
        <v>1.061838714255962</v>
      </c>
      <c r="G4448">
        <v>4</v>
      </c>
      <c r="H4448">
        <v>2</v>
      </c>
      <c r="I4448">
        <v>3</v>
      </c>
      <c r="J4448">
        <v>5</v>
      </c>
    </row>
    <row r="4449" spans="1:10" x14ac:dyDescent="0.25">
      <c r="A4449" t="s">
        <v>8476</v>
      </c>
      <c r="B4449">
        <v>408</v>
      </c>
      <c r="C4449">
        <v>-0.78447883175468058</v>
      </c>
      <c r="D4449">
        <v>-1.1374783711895051</v>
      </c>
      <c r="E4449">
        <v>-0.91280356307043387</v>
      </c>
      <c r="F4449">
        <v>-0.15595710140977942</v>
      </c>
      <c r="G4449">
        <v>2</v>
      </c>
      <c r="H4449">
        <v>1</v>
      </c>
      <c r="I4449">
        <v>1</v>
      </c>
      <c r="J4449">
        <v>3</v>
      </c>
    </row>
    <row r="4450" spans="1:10" x14ac:dyDescent="0.25">
      <c r="A4450" t="s">
        <v>8477</v>
      </c>
      <c r="B4450">
        <v>250</v>
      </c>
      <c r="C4450">
        <v>-1.1991209455505134</v>
      </c>
      <c r="D4450">
        <v>-0.32880203944332281</v>
      </c>
      <c r="E4450">
        <v>0.45994062371018551</v>
      </c>
      <c r="F4450">
        <v>0.37052735510864621</v>
      </c>
      <c r="G4450">
        <v>1</v>
      </c>
      <c r="H4450">
        <v>3</v>
      </c>
      <c r="I4450">
        <v>4</v>
      </c>
      <c r="J4450">
        <v>4</v>
      </c>
    </row>
    <row r="4451" spans="1:10" x14ac:dyDescent="0.25">
      <c r="A4451" t="s">
        <v>8478</v>
      </c>
      <c r="B4451">
        <v>175</v>
      </c>
      <c r="C4451">
        <v>-0.82109188417586187</v>
      </c>
      <c r="D4451">
        <v>-0.69926644488948608</v>
      </c>
      <c r="E4451">
        <v>0.48415082563114265</v>
      </c>
      <c r="F4451">
        <v>0.13625273511959529</v>
      </c>
      <c r="G4451">
        <v>1</v>
      </c>
      <c r="H4451">
        <v>2</v>
      </c>
      <c r="I4451">
        <v>4</v>
      </c>
      <c r="J4451">
        <v>4</v>
      </c>
    </row>
    <row r="4452" spans="1:10" x14ac:dyDescent="0.25">
      <c r="A4452" t="s">
        <v>8479</v>
      </c>
      <c r="B4452">
        <v>1000</v>
      </c>
      <c r="C4452">
        <v>0.30905467901778771</v>
      </c>
      <c r="D4452">
        <v>-0.47934788562277642</v>
      </c>
      <c r="E4452">
        <v>2.2421161884269813</v>
      </c>
      <c r="F4452">
        <v>-0.11352968859745301</v>
      </c>
      <c r="G4452">
        <v>4</v>
      </c>
      <c r="H4452">
        <v>2</v>
      </c>
      <c r="I4452">
        <v>5</v>
      </c>
      <c r="J4452">
        <v>3</v>
      </c>
    </row>
    <row r="4453" spans="1:10" x14ac:dyDescent="0.25">
      <c r="A4453" t="s">
        <v>8480</v>
      </c>
      <c r="B4453">
        <v>1449</v>
      </c>
      <c r="C4453">
        <v>-0.44866102059939872</v>
      </c>
      <c r="D4453">
        <v>-5.4309123416144051E-2</v>
      </c>
      <c r="E4453">
        <v>0.15027407929998338</v>
      </c>
      <c r="F4453">
        <v>6.792367350453557E-2</v>
      </c>
      <c r="G4453">
        <v>3</v>
      </c>
      <c r="H4453">
        <v>3</v>
      </c>
      <c r="I4453">
        <v>4</v>
      </c>
      <c r="J4453">
        <v>4</v>
      </c>
    </row>
    <row r="4454" spans="1:10" x14ac:dyDescent="0.25">
      <c r="A4454" t="s">
        <v>8481</v>
      </c>
      <c r="B4454">
        <v>817</v>
      </c>
      <c r="C4454">
        <v>-1.7558938607513295</v>
      </c>
      <c r="D4454">
        <v>1.0181699230737384</v>
      </c>
      <c r="E4454">
        <v>-0.66706288709366879</v>
      </c>
      <c r="F4454">
        <v>4.9177301904252679E-2</v>
      </c>
      <c r="G4454">
        <v>1</v>
      </c>
      <c r="H4454">
        <v>5</v>
      </c>
      <c r="I4454">
        <v>2</v>
      </c>
      <c r="J4454">
        <v>4</v>
      </c>
    </row>
    <row r="4455" spans="1:10" x14ac:dyDescent="0.25">
      <c r="A4455" t="s">
        <v>8482</v>
      </c>
      <c r="B4455">
        <v>489</v>
      </c>
      <c r="C4455">
        <v>-0.59707272660082078</v>
      </c>
      <c r="D4455">
        <v>-4.6604888534362038E-2</v>
      </c>
      <c r="E4455">
        <v>0.26629421994252994</v>
      </c>
      <c r="F4455">
        <v>1.3088815719826024</v>
      </c>
      <c r="G4455">
        <v>2</v>
      </c>
      <c r="H4455">
        <v>3</v>
      </c>
      <c r="I4455">
        <v>4</v>
      </c>
      <c r="J4455">
        <v>5</v>
      </c>
    </row>
    <row r="4456" spans="1:10" x14ac:dyDescent="0.25">
      <c r="A4456" t="s">
        <v>8483</v>
      </c>
      <c r="B4456">
        <v>1262</v>
      </c>
      <c r="C4456">
        <v>1.3893378705219939</v>
      </c>
      <c r="D4456">
        <v>-2.9569529468548669E-2</v>
      </c>
      <c r="E4456">
        <v>3.3092417225286672</v>
      </c>
      <c r="F4456">
        <v>0.14281044357795103</v>
      </c>
      <c r="G4456">
        <v>5</v>
      </c>
      <c r="H4456">
        <v>3</v>
      </c>
      <c r="I4456">
        <v>5</v>
      </c>
      <c r="J4456">
        <v>4</v>
      </c>
    </row>
    <row r="4457" spans="1:10" x14ac:dyDescent="0.25">
      <c r="A4457" t="s">
        <v>8484</v>
      </c>
      <c r="B4457">
        <v>1323</v>
      </c>
      <c r="C4457">
        <v>-7.9115580205775096E-2</v>
      </c>
      <c r="D4457">
        <v>-0.46654151324629251</v>
      </c>
      <c r="E4457">
        <v>0.50831671702492931</v>
      </c>
      <c r="F4457">
        <v>0.67451128414264327</v>
      </c>
      <c r="G4457">
        <v>3</v>
      </c>
      <c r="H4457">
        <v>2</v>
      </c>
      <c r="I4457">
        <v>4</v>
      </c>
      <c r="J4457">
        <v>4</v>
      </c>
    </row>
    <row r="4458" spans="1:10" x14ac:dyDescent="0.25">
      <c r="A4458" t="s">
        <v>8485</v>
      </c>
      <c r="B4458">
        <v>342</v>
      </c>
      <c r="C4458">
        <v>-0.6725548145137441</v>
      </c>
      <c r="D4458">
        <v>-1.100577142973612</v>
      </c>
      <c r="E4458">
        <v>1.2239923691857182</v>
      </c>
      <c r="F4458">
        <v>0.25218074616139008</v>
      </c>
      <c r="G4458">
        <v>2</v>
      </c>
      <c r="H4458">
        <v>1</v>
      </c>
      <c r="I4458">
        <v>5</v>
      </c>
      <c r="J4458">
        <v>4</v>
      </c>
    </row>
    <row r="4459" spans="1:10" x14ac:dyDescent="0.25">
      <c r="A4459" t="s">
        <v>8486</v>
      </c>
      <c r="B4459">
        <v>421</v>
      </c>
      <c r="C4459">
        <v>-0.82855217845292861</v>
      </c>
      <c r="D4459">
        <v>-0.238773730354291</v>
      </c>
      <c r="E4459">
        <v>0.19779630912239987</v>
      </c>
      <c r="F4459">
        <v>1.1861210910378539</v>
      </c>
      <c r="G4459">
        <v>1</v>
      </c>
      <c r="H4459">
        <v>3</v>
      </c>
      <c r="I4459">
        <v>4</v>
      </c>
      <c r="J4459">
        <v>5</v>
      </c>
    </row>
    <row r="4460" spans="1:10" x14ac:dyDescent="0.25">
      <c r="A4460" t="s">
        <v>8487</v>
      </c>
      <c r="B4460">
        <v>889</v>
      </c>
      <c r="C4460">
        <v>-0.21512533241358706</v>
      </c>
      <c r="D4460">
        <v>0.2409907041751006</v>
      </c>
      <c r="E4460">
        <v>0.76733956889217136</v>
      </c>
      <c r="F4460">
        <v>0.17636630235449782</v>
      </c>
      <c r="G4460">
        <v>3</v>
      </c>
      <c r="H4460">
        <v>4</v>
      </c>
      <c r="I4460">
        <v>5</v>
      </c>
      <c r="J4460">
        <v>4</v>
      </c>
    </row>
    <row r="4461" spans="1:10" x14ac:dyDescent="0.25">
      <c r="A4461" t="s">
        <v>8488</v>
      </c>
      <c r="B4461">
        <v>1168</v>
      </c>
      <c r="C4461">
        <v>-1.1583267294115627</v>
      </c>
      <c r="D4461">
        <v>-0.65633989180741192</v>
      </c>
      <c r="E4461">
        <v>0.18715312413646235</v>
      </c>
      <c r="F4461">
        <v>-0.27297334612628471</v>
      </c>
      <c r="G4461">
        <v>1</v>
      </c>
      <c r="H4461">
        <v>2</v>
      </c>
      <c r="I4461">
        <v>4</v>
      </c>
      <c r="J4461">
        <v>3</v>
      </c>
    </row>
    <row r="4462" spans="1:10" x14ac:dyDescent="0.25">
      <c r="A4462" t="s">
        <v>8489</v>
      </c>
      <c r="B4462">
        <v>226</v>
      </c>
      <c r="C4462">
        <v>-1.5084175254038401</v>
      </c>
      <c r="D4462">
        <v>-0.40732170984480387</v>
      </c>
      <c r="E4462">
        <v>-0.3694845959686317</v>
      </c>
      <c r="F4462">
        <v>-0.23546609528233808</v>
      </c>
      <c r="G4462">
        <v>1</v>
      </c>
      <c r="H4462">
        <v>3</v>
      </c>
      <c r="I4462">
        <v>2</v>
      </c>
      <c r="J4462">
        <v>3</v>
      </c>
    </row>
    <row r="4463" spans="1:10" x14ac:dyDescent="0.25">
      <c r="A4463" t="s">
        <v>8490</v>
      </c>
      <c r="B4463">
        <v>650</v>
      </c>
      <c r="C4463">
        <v>-0.91089753240755356</v>
      </c>
      <c r="D4463">
        <v>-0.79460950565983435</v>
      </c>
      <c r="E4463">
        <v>0.3862490291301085</v>
      </c>
      <c r="F4463">
        <v>0.732068535495216</v>
      </c>
      <c r="G4463">
        <v>1</v>
      </c>
      <c r="H4463">
        <v>2</v>
      </c>
      <c r="I4463">
        <v>4</v>
      </c>
      <c r="J4463">
        <v>4</v>
      </c>
    </row>
    <row r="4464" spans="1:10" x14ac:dyDescent="0.25">
      <c r="A4464" t="s">
        <v>8491</v>
      </c>
      <c r="B4464">
        <v>496</v>
      </c>
      <c r="C4464">
        <v>-1.2835986022748034</v>
      </c>
      <c r="D4464">
        <v>-0.22210938527596763</v>
      </c>
      <c r="E4464">
        <v>-0.20036221572639806</v>
      </c>
      <c r="F4464">
        <v>0.61040967553096825</v>
      </c>
      <c r="G4464">
        <v>1</v>
      </c>
      <c r="H4464">
        <v>3</v>
      </c>
      <c r="I4464">
        <v>3</v>
      </c>
      <c r="J4464">
        <v>4</v>
      </c>
    </row>
    <row r="4465" spans="1:10" x14ac:dyDescent="0.25">
      <c r="A4465" t="s">
        <v>8492</v>
      </c>
      <c r="B4465">
        <v>439</v>
      </c>
      <c r="C4465">
        <v>-1.3200613465422917</v>
      </c>
      <c r="D4465">
        <v>-0.35395277105851702</v>
      </c>
      <c r="E4465">
        <v>0.39657794446515388</v>
      </c>
      <c r="F4465">
        <v>0.25751580015886488</v>
      </c>
      <c r="G4465">
        <v>1</v>
      </c>
      <c r="H4465">
        <v>3</v>
      </c>
      <c r="I4465">
        <v>4</v>
      </c>
      <c r="J4465">
        <v>4</v>
      </c>
    </row>
    <row r="4466" spans="1:10" x14ac:dyDescent="0.25">
      <c r="A4466" t="s">
        <v>8493</v>
      </c>
      <c r="B4466">
        <v>450</v>
      </c>
      <c r="C4466">
        <v>-0.88634167344837134</v>
      </c>
      <c r="D4466">
        <v>-0.65218119434614907</v>
      </c>
      <c r="E4466">
        <v>0.21271763569031082</v>
      </c>
      <c r="F4466">
        <v>1.2513888437448015</v>
      </c>
      <c r="G4466">
        <v>1</v>
      </c>
      <c r="H4466">
        <v>2</v>
      </c>
      <c r="I4466">
        <v>4</v>
      </c>
      <c r="J4466">
        <v>5</v>
      </c>
    </row>
    <row r="4467" spans="1:10" x14ac:dyDescent="0.25">
      <c r="A4467" t="s">
        <v>8494</v>
      </c>
      <c r="B4467">
        <v>309</v>
      </c>
      <c r="C4467">
        <v>-1.0181335405221144</v>
      </c>
      <c r="D4467">
        <v>-0.88915303275547386</v>
      </c>
      <c r="E4467">
        <v>0.13426653287616946</v>
      </c>
      <c r="F4467">
        <v>0.35486543591264874</v>
      </c>
      <c r="G4467">
        <v>1</v>
      </c>
      <c r="H4467">
        <v>1</v>
      </c>
      <c r="I4467">
        <v>4</v>
      </c>
      <c r="J4467">
        <v>4</v>
      </c>
    </row>
    <row r="4468" spans="1:10" x14ac:dyDescent="0.25">
      <c r="A4468" t="s">
        <v>8495</v>
      </c>
      <c r="B4468">
        <v>309</v>
      </c>
      <c r="C4468">
        <v>-1.492132820597829</v>
      </c>
      <c r="D4468">
        <v>-0.60684005755527315</v>
      </c>
      <c r="E4468">
        <v>0.78606048219120028</v>
      </c>
      <c r="F4468">
        <v>0.47360176409191812</v>
      </c>
      <c r="G4468">
        <v>1</v>
      </c>
      <c r="H4468">
        <v>2</v>
      </c>
      <c r="I4468">
        <v>5</v>
      </c>
      <c r="J4468">
        <v>4</v>
      </c>
    </row>
    <row r="4469" spans="1:10" x14ac:dyDescent="0.25">
      <c r="A4469" t="s">
        <v>8496</v>
      </c>
      <c r="B4469">
        <v>404</v>
      </c>
      <c r="C4469">
        <v>-0.90010432623150227</v>
      </c>
      <c r="D4469">
        <v>-1.185206050489801</v>
      </c>
      <c r="E4469">
        <v>0.36462662989316202</v>
      </c>
      <c r="F4469">
        <v>0.91687320927847538</v>
      </c>
      <c r="G4469">
        <v>1</v>
      </c>
      <c r="H4469">
        <v>1</v>
      </c>
      <c r="I4469">
        <v>4</v>
      </c>
      <c r="J4469">
        <v>5</v>
      </c>
    </row>
    <row r="4470" spans="1:10" x14ac:dyDescent="0.25">
      <c r="A4470" t="s">
        <v>8497</v>
      </c>
      <c r="B4470">
        <v>203</v>
      </c>
      <c r="C4470">
        <v>-0.6573911140337898</v>
      </c>
      <c r="D4470">
        <v>-0.76189065132754796</v>
      </c>
      <c r="E4470">
        <v>0.39171594546247418</v>
      </c>
      <c r="F4470">
        <v>1.4020658125134595</v>
      </c>
      <c r="G4470">
        <v>2</v>
      </c>
      <c r="H4470">
        <v>2</v>
      </c>
      <c r="I4470">
        <v>4</v>
      </c>
      <c r="J4470">
        <v>5</v>
      </c>
    </row>
    <row r="4471" spans="1:10" x14ac:dyDescent="0.25">
      <c r="A4471" t="s">
        <v>8498</v>
      </c>
      <c r="B4471">
        <v>829</v>
      </c>
      <c r="C4471">
        <v>-0.94537593518589524</v>
      </c>
      <c r="D4471">
        <v>-0.53672718504240724</v>
      </c>
      <c r="E4471">
        <v>5.361077978060224E-2</v>
      </c>
      <c r="F4471">
        <v>0.97438249442326907</v>
      </c>
      <c r="G4471">
        <v>1</v>
      </c>
      <c r="H4471">
        <v>2</v>
      </c>
      <c r="I4471">
        <v>3</v>
      </c>
      <c r="J4471">
        <v>5</v>
      </c>
    </row>
    <row r="4472" spans="1:10" x14ac:dyDescent="0.25">
      <c r="A4472" t="s">
        <v>8499</v>
      </c>
      <c r="B4472">
        <v>668</v>
      </c>
      <c r="C4472">
        <v>-0.71312018236486885</v>
      </c>
      <c r="D4472">
        <v>-0.47695128798758235</v>
      </c>
      <c r="E4472">
        <v>2.9982834765984429E-2</v>
      </c>
      <c r="F4472">
        <v>1.3372181730443493</v>
      </c>
      <c r="G4472">
        <v>2</v>
      </c>
      <c r="H4472">
        <v>2</v>
      </c>
      <c r="I4472">
        <v>3</v>
      </c>
      <c r="J4472">
        <v>5</v>
      </c>
    </row>
    <row r="4473" spans="1:10" x14ac:dyDescent="0.25">
      <c r="A4473" t="s">
        <v>8500</v>
      </c>
      <c r="B4473">
        <v>334</v>
      </c>
      <c r="C4473">
        <v>-0.8993391215097708</v>
      </c>
      <c r="D4473">
        <v>-0.65118674689904987</v>
      </c>
      <c r="E4473">
        <v>0.31782740887504862</v>
      </c>
      <c r="F4473">
        <v>1.7264712974627505</v>
      </c>
      <c r="G4473">
        <v>1</v>
      </c>
      <c r="H4473">
        <v>2</v>
      </c>
      <c r="I4473">
        <v>4</v>
      </c>
      <c r="J4473">
        <v>5</v>
      </c>
    </row>
    <row r="4474" spans="1:10" x14ac:dyDescent="0.25">
      <c r="A4474" t="s">
        <v>8501</v>
      </c>
      <c r="B4474">
        <v>457</v>
      </c>
      <c r="C4474">
        <v>-0.93148629317719056</v>
      </c>
      <c r="D4474">
        <v>-0.21449277608303263</v>
      </c>
      <c r="E4474">
        <v>0.37672792412195732</v>
      </c>
      <c r="F4474">
        <v>0.48039464718178404</v>
      </c>
      <c r="G4474">
        <v>1</v>
      </c>
      <c r="H4474">
        <v>3</v>
      </c>
      <c r="I4474">
        <v>4</v>
      </c>
      <c r="J4474">
        <v>4</v>
      </c>
    </row>
    <row r="4475" spans="1:10" x14ac:dyDescent="0.25">
      <c r="A4475" t="s">
        <v>8502</v>
      </c>
      <c r="B4475">
        <v>648</v>
      </c>
      <c r="C4475">
        <v>-0.76736851922667981</v>
      </c>
      <c r="D4475">
        <v>-0.32764583942607522</v>
      </c>
      <c r="E4475">
        <v>0.17916883935247213</v>
      </c>
      <c r="F4475">
        <v>1.3621072730485924</v>
      </c>
      <c r="G4475">
        <v>2</v>
      </c>
      <c r="H4475">
        <v>3</v>
      </c>
      <c r="I4475">
        <v>4</v>
      </c>
      <c r="J4475">
        <v>5</v>
      </c>
    </row>
    <row r="4476" spans="1:10" x14ac:dyDescent="0.25">
      <c r="A4476" t="s">
        <v>8503</v>
      </c>
      <c r="B4476">
        <v>459</v>
      </c>
      <c r="C4476">
        <v>-0.79158467459686954</v>
      </c>
      <c r="D4476">
        <v>-0.3051182163699101</v>
      </c>
      <c r="E4476">
        <v>-1.7215820841813119E-2</v>
      </c>
      <c r="F4476">
        <v>1.1635064845682288</v>
      </c>
      <c r="G4476">
        <v>2</v>
      </c>
      <c r="H4476">
        <v>3</v>
      </c>
      <c r="I4476">
        <v>3</v>
      </c>
      <c r="J4476">
        <v>5</v>
      </c>
    </row>
    <row r="4477" spans="1:10" x14ac:dyDescent="0.25">
      <c r="A4477" t="s">
        <v>8504</v>
      </c>
      <c r="B4477">
        <v>498</v>
      </c>
      <c r="C4477">
        <v>-0.54870843486473686</v>
      </c>
      <c r="D4477">
        <v>-0.7728420371692305</v>
      </c>
      <c r="E4477">
        <v>0.58749172117925941</v>
      </c>
      <c r="F4477">
        <v>0.63175322473605766</v>
      </c>
      <c r="G4477">
        <v>2</v>
      </c>
      <c r="H4477">
        <v>2</v>
      </c>
      <c r="I4477">
        <v>4</v>
      </c>
      <c r="J4477">
        <v>4</v>
      </c>
    </row>
    <row r="4478" spans="1:10" x14ac:dyDescent="0.25">
      <c r="A4478" t="s">
        <v>8505</v>
      </c>
      <c r="B4478">
        <v>297</v>
      </c>
      <c r="C4478">
        <v>-0.84197100184920404</v>
      </c>
      <c r="D4478">
        <v>-0.30689715956942942</v>
      </c>
      <c r="E4478">
        <v>0.33763403410095372</v>
      </c>
      <c r="F4478">
        <v>0.38711710905339525</v>
      </c>
      <c r="G4478">
        <v>1</v>
      </c>
      <c r="H4478">
        <v>3</v>
      </c>
      <c r="I4478">
        <v>4</v>
      </c>
      <c r="J4478">
        <v>4</v>
      </c>
    </row>
    <row r="4479" spans="1:10" x14ac:dyDescent="0.25">
      <c r="A4479" t="s">
        <v>8506</v>
      </c>
      <c r="B4479">
        <v>805</v>
      </c>
      <c r="C4479">
        <v>-1.1519507799114637</v>
      </c>
      <c r="D4479">
        <v>-0.81858385398973388</v>
      </c>
      <c r="E4479">
        <v>6.3269340211888278E-2</v>
      </c>
      <c r="F4479">
        <v>-9.2092290858724196E-2</v>
      </c>
      <c r="G4479">
        <v>1</v>
      </c>
      <c r="H4479">
        <v>1</v>
      </c>
      <c r="I4479">
        <v>3</v>
      </c>
      <c r="J4479">
        <v>3</v>
      </c>
    </row>
    <row r="4480" spans="1:10" x14ac:dyDescent="0.25">
      <c r="A4480" t="s">
        <v>8507</v>
      </c>
      <c r="B4480">
        <v>672</v>
      </c>
      <c r="C4480">
        <v>-0.94409386781181981</v>
      </c>
      <c r="D4480">
        <v>-0.1968409563699923</v>
      </c>
      <c r="E4480">
        <v>-0.67916189377909331</v>
      </c>
      <c r="F4480">
        <v>-0.26816242220301822</v>
      </c>
      <c r="G4480">
        <v>1</v>
      </c>
      <c r="H4480">
        <v>3</v>
      </c>
      <c r="I4480">
        <v>2</v>
      </c>
      <c r="J4480">
        <v>3</v>
      </c>
    </row>
    <row r="4481" spans="1:10" x14ac:dyDescent="0.25">
      <c r="A4481" t="s">
        <v>8508</v>
      </c>
      <c r="B4481">
        <v>216</v>
      </c>
      <c r="C4481">
        <v>-0.92745100331643404</v>
      </c>
      <c r="D4481">
        <v>-0.43920501564663811</v>
      </c>
      <c r="E4481">
        <v>-0.57245991262966744</v>
      </c>
      <c r="F4481">
        <v>-0.35343851980708085</v>
      </c>
      <c r="G4481">
        <v>1</v>
      </c>
      <c r="H4481">
        <v>2</v>
      </c>
      <c r="I4481">
        <v>2</v>
      </c>
      <c r="J4481">
        <v>3</v>
      </c>
    </row>
    <row r="4482" spans="1:10" x14ac:dyDescent="0.25">
      <c r="A4482" t="s">
        <v>8509</v>
      </c>
      <c r="B4482">
        <v>2219</v>
      </c>
      <c r="C4482">
        <v>1.0554805898479727</v>
      </c>
      <c r="D4482">
        <v>-0.35701525254724548</v>
      </c>
      <c r="E4482">
        <v>0.4812823637546883</v>
      </c>
      <c r="F4482">
        <v>1.1019460547349906</v>
      </c>
      <c r="G4482">
        <v>5</v>
      </c>
      <c r="H4482">
        <v>3</v>
      </c>
      <c r="I4482">
        <v>4</v>
      </c>
      <c r="J4482">
        <v>5</v>
      </c>
    </row>
    <row r="4483" spans="1:10" x14ac:dyDescent="0.25">
      <c r="A4483" t="s">
        <v>8510</v>
      </c>
      <c r="B4483">
        <v>354</v>
      </c>
      <c r="C4483">
        <v>-0.76339595756023848</v>
      </c>
      <c r="D4483">
        <v>-0.93499971332560938</v>
      </c>
      <c r="E4483">
        <v>0.87191774958143442</v>
      </c>
      <c r="F4483">
        <v>0.43782877112904506</v>
      </c>
      <c r="G4483">
        <v>2</v>
      </c>
      <c r="H4483">
        <v>1</v>
      </c>
      <c r="I4483">
        <v>5</v>
      </c>
      <c r="J4483">
        <v>4</v>
      </c>
    </row>
    <row r="4484" spans="1:10" x14ac:dyDescent="0.25">
      <c r="A4484" t="s">
        <v>8511</v>
      </c>
      <c r="B4484">
        <v>315</v>
      </c>
      <c r="C4484">
        <v>-0.64146233035587574</v>
      </c>
      <c r="D4484">
        <v>-1.071965522914528</v>
      </c>
      <c r="E4484">
        <v>7.8163254320107414E-2</v>
      </c>
      <c r="F4484">
        <v>0.50032665011014643</v>
      </c>
      <c r="G4484">
        <v>2</v>
      </c>
      <c r="H4484">
        <v>1</v>
      </c>
      <c r="I4484">
        <v>4</v>
      </c>
      <c r="J4484">
        <v>4</v>
      </c>
    </row>
    <row r="4485" spans="1:10" x14ac:dyDescent="0.25">
      <c r="A4485" t="s">
        <v>8512</v>
      </c>
      <c r="B4485">
        <v>886</v>
      </c>
      <c r="C4485">
        <v>1.7020960655796042</v>
      </c>
      <c r="D4485">
        <v>0.11315266822417312</v>
      </c>
      <c r="E4485">
        <v>-0.68415558966949719</v>
      </c>
      <c r="F4485">
        <v>2.5445634648892046</v>
      </c>
      <c r="G4485">
        <v>5</v>
      </c>
      <c r="H4485">
        <v>4</v>
      </c>
      <c r="I4485">
        <v>2</v>
      </c>
      <c r="J4485">
        <v>5</v>
      </c>
    </row>
    <row r="4486" spans="1:10" x14ac:dyDescent="0.25">
      <c r="A4486" t="s">
        <v>8513</v>
      </c>
      <c r="B4486">
        <v>492</v>
      </c>
      <c r="C4486">
        <v>-0.14332913737684838</v>
      </c>
      <c r="D4486">
        <v>0.40103056080068278</v>
      </c>
      <c r="E4486">
        <v>-0.43324785888914624</v>
      </c>
      <c r="F4486">
        <v>1.269750058923754</v>
      </c>
      <c r="G4486">
        <v>3</v>
      </c>
      <c r="H4486">
        <v>4</v>
      </c>
      <c r="I4486">
        <v>2</v>
      </c>
      <c r="J4486">
        <v>5</v>
      </c>
    </row>
    <row r="4487" spans="1:10" x14ac:dyDescent="0.25">
      <c r="A4487" t="s">
        <v>8514</v>
      </c>
      <c r="B4487">
        <v>471</v>
      </c>
      <c r="C4487">
        <v>-0.22052514550155777</v>
      </c>
      <c r="D4487">
        <v>5.5380747277989362E-2</v>
      </c>
      <c r="E4487">
        <v>-8.0399467830339771E-2</v>
      </c>
      <c r="F4487">
        <v>2.0664701729538755</v>
      </c>
      <c r="G4487">
        <v>3</v>
      </c>
      <c r="H4487">
        <v>4</v>
      </c>
      <c r="I4487">
        <v>3</v>
      </c>
      <c r="J4487">
        <v>5</v>
      </c>
    </row>
    <row r="4488" spans="1:10" x14ac:dyDescent="0.25">
      <c r="A4488" t="s">
        <v>8515</v>
      </c>
      <c r="B4488">
        <v>2638</v>
      </c>
      <c r="C4488">
        <v>2.0289857899435204</v>
      </c>
      <c r="D4488">
        <v>0.19151916332012511</v>
      </c>
      <c r="E4488">
        <v>-0.49439834337749783</v>
      </c>
      <c r="F4488">
        <v>2.3102073445929281</v>
      </c>
      <c r="G4488">
        <v>5</v>
      </c>
      <c r="H4488">
        <v>4</v>
      </c>
      <c r="I4488">
        <v>2</v>
      </c>
      <c r="J4488">
        <v>5</v>
      </c>
    </row>
    <row r="4489" spans="1:10" x14ac:dyDescent="0.25">
      <c r="A4489" t="s">
        <v>8516</v>
      </c>
      <c r="B4489">
        <v>433</v>
      </c>
      <c r="C4489">
        <v>-0.48296371224786538</v>
      </c>
      <c r="D4489">
        <v>-1.2517363184972372</v>
      </c>
      <c r="E4489">
        <v>-0.13989893730789543</v>
      </c>
      <c r="F4489">
        <v>0.88026009272526728</v>
      </c>
      <c r="G4489">
        <v>2</v>
      </c>
      <c r="H4489">
        <v>1</v>
      </c>
      <c r="I4489">
        <v>3</v>
      </c>
      <c r="J4489">
        <v>4</v>
      </c>
    </row>
    <row r="4490" spans="1:10" x14ac:dyDescent="0.25">
      <c r="A4490" t="s">
        <v>8517</v>
      </c>
      <c r="B4490">
        <v>917</v>
      </c>
      <c r="C4490">
        <v>-0.24273357792502873</v>
      </c>
      <c r="D4490">
        <v>-9.8433998103728909E-2</v>
      </c>
      <c r="E4490">
        <v>-0.14409069876544484</v>
      </c>
      <c r="F4490">
        <v>5.3153576827001663E-2</v>
      </c>
      <c r="G4490">
        <v>3</v>
      </c>
      <c r="H4490">
        <v>3</v>
      </c>
      <c r="I4490">
        <v>3</v>
      </c>
      <c r="J4490">
        <v>4</v>
      </c>
    </row>
    <row r="4491" spans="1:10" x14ac:dyDescent="0.25">
      <c r="A4491" t="s">
        <v>8518</v>
      </c>
      <c r="B4491">
        <v>623</v>
      </c>
      <c r="C4491">
        <v>-0.4115677075706089</v>
      </c>
      <c r="D4491">
        <v>-0.66544262946881261</v>
      </c>
      <c r="E4491">
        <v>-0.33568148527470981</v>
      </c>
      <c r="F4491">
        <v>0.94580367492905759</v>
      </c>
      <c r="G4491">
        <v>3</v>
      </c>
      <c r="H4491">
        <v>2</v>
      </c>
      <c r="I4491">
        <v>2</v>
      </c>
      <c r="J4491">
        <v>5</v>
      </c>
    </row>
    <row r="4492" spans="1:10" x14ac:dyDescent="0.25">
      <c r="A4492" t="s">
        <v>8519</v>
      </c>
      <c r="B4492">
        <v>513</v>
      </c>
      <c r="C4492">
        <v>-0.68179209796263673</v>
      </c>
      <c r="D4492">
        <v>0.11872327456381282</v>
      </c>
      <c r="E4492">
        <v>0.2124846283811411</v>
      </c>
      <c r="F4492">
        <v>0.89447845039870444</v>
      </c>
      <c r="G4492">
        <v>2</v>
      </c>
      <c r="H4492">
        <v>4</v>
      </c>
      <c r="I4492">
        <v>4</v>
      </c>
      <c r="J4492">
        <v>5</v>
      </c>
    </row>
    <row r="4493" spans="1:10" x14ac:dyDescent="0.25">
      <c r="A4493" t="s">
        <v>8520</v>
      </c>
      <c r="B4493">
        <v>533</v>
      </c>
      <c r="C4493">
        <v>-0.13418604285146607</v>
      </c>
      <c r="D4493">
        <v>-0.10867542818279427</v>
      </c>
      <c r="E4493">
        <v>8.3489588308437584E-3</v>
      </c>
      <c r="F4493">
        <v>1.1289630021302046</v>
      </c>
      <c r="G4493">
        <v>3</v>
      </c>
      <c r="H4493">
        <v>3</v>
      </c>
      <c r="I4493">
        <v>3</v>
      </c>
      <c r="J4493">
        <v>5</v>
      </c>
    </row>
    <row r="4494" spans="1:10" x14ac:dyDescent="0.25">
      <c r="A4494" t="s">
        <v>8521</v>
      </c>
      <c r="B4494">
        <v>517</v>
      </c>
      <c r="C4494">
        <v>0.12635707940266405</v>
      </c>
      <c r="D4494">
        <v>0.13785781422263119</v>
      </c>
      <c r="E4494">
        <v>0.39079836229725895</v>
      </c>
      <c r="F4494">
        <v>1.7367697858585061</v>
      </c>
      <c r="G4494">
        <v>4</v>
      </c>
      <c r="H4494">
        <v>4</v>
      </c>
      <c r="I4494">
        <v>4</v>
      </c>
      <c r="J4494">
        <v>5</v>
      </c>
    </row>
    <row r="4495" spans="1:10" x14ac:dyDescent="0.25">
      <c r="A4495" t="s">
        <v>8522</v>
      </c>
      <c r="B4495">
        <v>257</v>
      </c>
      <c r="C4495">
        <v>-0.82640500273923956</v>
      </c>
      <c r="D4495">
        <v>-0.86855020098806701</v>
      </c>
      <c r="E4495">
        <v>0.53390848314097239</v>
      </c>
      <c r="F4495">
        <v>-0.28281202806121053</v>
      </c>
      <c r="G4495">
        <v>1</v>
      </c>
      <c r="H4495">
        <v>1</v>
      </c>
      <c r="I4495">
        <v>4</v>
      </c>
      <c r="J4495">
        <v>3</v>
      </c>
    </row>
    <row r="4496" spans="1:10" x14ac:dyDescent="0.25">
      <c r="A4496" t="s">
        <v>8523</v>
      </c>
      <c r="B4496">
        <v>708</v>
      </c>
      <c r="C4496">
        <v>-0.56433357113935834</v>
      </c>
      <c r="D4496">
        <v>-0.32139807459086883</v>
      </c>
      <c r="E4496">
        <v>-0.39859134262273244</v>
      </c>
      <c r="F4496">
        <v>0.2819424191849827</v>
      </c>
      <c r="G4496">
        <v>2</v>
      </c>
      <c r="H4496">
        <v>3</v>
      </c>
      <c r="I4496">
        <v>2</v>
      </c>
      <c r="J4496">
        <v>4</v>
      </c>
    </row>
    <row r="4497" spans="1:10" x14ac:dyDescent="0.25">
      <c r="A4497" t="s">
        <v>8524</v>
      </c>
      <c r="B4497">
        <v>300</v>
      </c>
      <c r="C4497">
        <v>-0.7355650685516999</v>
      </c>
      <c r="D4497">
        <v>-0.1806760277102375</v>
      </c>
      <c r="E4497">
        <v>-0.13365419581941862</v>
      </c>
      <c r="F4497">
        <v>1.1058031448387495</v>
      </c>
      <c r="G4497">
        <v>2</v>
      </c>
      <c r="H4497">
        <v>3</v>
      </c>
      <c r="I4497">
        <v>3</v>
      </c>
      <c r="J4497">
        <v>5</v>
      </c>
    </row>
    <row r="4498" spans="1:10" x14ac:dyDescent="0.25">
      <c r="A4498" t="s">
        <v>8525</v>
      </c>
      <c r="B4498">
        <v>478</v>
      </c>
      <c r="C4498">
        <v>-0.40971868891163593</v>
      </c>
      <c r="D4498">
        <v>-0.30654429153639995</v>
      </c>
      <c r="E4498">
        <v>-0.14898607033744155</v>
      </c>
      <c r="F4498">
        <v>0.43322259183510647</v>
      </c>
      <c r="G4498">
        <v>3</v>
      </c>
      <c r="H4498">
        <v>3</v>
      </c>
      <c r="I4498">
        <v>3</v>
      </c>
      <c r="J4498">
        <v>4</v>
      </c>
    </row>
    <row r="4499" spans="1:10" x14ac:dyDescent="0.25">
      <c r="A4499" t="s">
        <v>8526</v>
      </c>
      <c r="B4499">
        <v>1391</v>
      </c>
      <c r="C4499">
        <v>1.1067679638774823</v>
      </c>
      <c r="D4499">
        <v>-0.54590422075736034</v>
      </c>
      <c r="E4499">
        <v>-0.43425731729696287</v>
      </c>
      <c r="F4499">
        <v>1.6887983197658989</v>
      </c>
      <c r="G4499">
        <v>5</v>
      </c>
      <c r="H4499">
        <v>2</v>
      </c>
      <c r="I4499">
        <v>2</v>
      </c>
      <c r="J4499">
        <v>5</v>
      </c>
    </row>
    <row r="4500" spans="1:10" x14ac:dyDescent="0.25">
      <c r="A4500" t="s">
        <v>8527</v>
      </c>
      <c r="B4500">
        <v>738</v>
      </c>
      <c r="C4500">
        <v>-0.41984217302709165</v>
      </c>
      <c r="D4500">
        <v>-1.2873642720753142</v>
      </c>
      <c r="E4500">
        <v>2.1788556218169064</v>
      </c>
      <c r="F4500">
        <v>0.30736410226204586</v>
      </c>
      <c r="G4500">
        <v>3</v>
      </c>
      <c r="H4500">
        <v>1</v>
      </c>
      <c r="I4500">
        <v>5</v>
      </c>
      <c r="J4500">
        <v>4</v>
      </c>
    </row>
    <row r="4501" spans="1:10" x14ac:dyDescent="0.25">
      <c r="A4501" t="s">
        <v>8528</v>
      </c>
      <c r="B4501">
        <v>880</v>
      </c>
      <c r="C4501">
        <v>-0.34695327031703777</v>
      </c>
      <c r="D4501">
        <v>-0.57001569700312138</v>
      </c>
      <c r="E4501">
        <v>-0.13229632345087075</v>
      </c>
      <c r="F4501">
        <v>7.8005154335328036E-2</v>
      </c>
      <c r="G4501">
        <v>3</v>
      </c>
      <c r="H4501">
        <v>2</v>
      </c>
      <c r="I4501">
        <v>3</v>
      </c>
      <c r="J4501">
        <v>4</v>
      </c>
    </row>
    <row r="4502" spans="1:10" x14ac:dyDescent="0.25">
      <c r="A4502" t="s">
        <v>8529</v>
      </c>
      <c r="B4502">
        <v>393</v>
      </c>
      <c r="C4502">
        <v>-1.2342790797931473</v>
      </c>
      <c r="D4502">
        <v>-1.4122126623587699</v>
      </c>
      <c r="E4502">
        <v>0.31280328456955425</v>
      </c>
      <c r="F4502">
        <v>1.3910855046159604E-2</v>
      </c>
      <c r="G4502">
        <v>1</v>
      </c>
      <c r="H4502">
        <v>1</v>
      </c>
      <c r="I4502">
        <v>4</v>
      </c>
      <c r="J4502">
        <v>3</v>
      </c>
    </row>
    <row r="4503" spans="1:10" x14ac:dyDescent="0.25">
      <c r="A4503" t="s">
        <v>8530</v>
      </c>
      <c r="B4503">
        <v>560</v>
      </c>
      <c r="C4503">
        <v>-0.37863698862917811</v>
      </c>
      <c r="D4503">
        <v>-0.27031153839510264</v>
      </c>
      <c r="E4503">
        <v>-3.297336520984984E-3</v>
      </c>
      <c r="F4503">
        <v>0.46381995862721426</v>
      </c>
      <c r="G4503">
        <v>3</v>
      </c>
      <c r="H4503">
        <v>3</v>
      </c>
      <c r="I4503">
        <v>3</v>
      </c>
      <c r="J4503">
        <v>4</v>
      </c>
    </row>
    <row r="4504" spans="1:10" x14ac:dyDescent="0.25">
      <c r="A4504" t="s">
        <v>8531</v>
      </c>
      <c r="B4504">
        <v>738</v>
      </c>
      <c r="C4504">
        <v>-0.26390111744002664</v>
      </c>
      <c r="D4504">
        <v>-0.25475406877912232</v>
      </c>
      <c r="E4504">
        <v>-4.7992421908074921E-2</v>
      </c>
      <c r="F4504">
        <v>0.63773583455369964</v>
      </c>
      <c r="G4504">
        <v>3</v>
      </c>
      <c r="H4504">
        <v>3</v>
      </c>
      <c r="I4504">
        <v>3</v>
      </c>
      <c r="J4504">
        <v>4</v>
      </c>
    </row>
    <row r="4505" spans="1:10" x14ac:dyDescent="0.25">
      <c r="A4505" t="s">
        <v>8532</v>
      </c>
      <c r="B4505">
        <v>285</v>
      </c>
      <c r="C4505">
        <v>-1.071092041935825</v>
      </c>
      <c r="D4505">
        <v>-0.41406265341582671</v>
      </c>
      <c r="E4505">
        <v>0.60955189475013283</v>
      </c>
      <c r="F4505">
        <v>0.91798840420251493</v>
      </c>
      <c r="G4505">
        <v>1</v>
      </c>
      <c r="H4505">
        <v>3</v>
      </c>
      <c r="I4505">
        <v>5</v>
      </c>
      <c r="J4505">
        <v>5</v>
      </c>
    </row>
    <row r="4506" spans="1:10" x14ac:dyDescent="0.25">
      <c r="A4506" t="s">
        <v>8533</v>
      </c>
      <c r="B4506">
        <v>460</v>
      </c>
      <c r="C4506">
        <v>-0.48432730204138258</v>
      </c>
      <c r="D4506">
        <v>-0.29978363651804785</v>
      </c>
      <c r="E4506">
        <v>-8.2754930948834807E-2</v>
      </c>
      <c r="F4506">
        <v>0.89674191061120112</v>
      </c>
      <c r="G4506">
        <v>2</v>
      </c>
      <c r="H4506">
        <v>3</v>
      </c>
      <c r="I4506">
        <v>3</v>
      </c>
      <c r="J4506">
        <v>5</v>
      </c>
    </row>
    <row r="4507" spans="1:10" x14ac:dyDescent="0.25">
      <c r="A4507" t="s">
        <v>8534</v>
      </c>
      <c r="B4507">
        <v>558</v>
      </c>
      <c r="C4507">
        <v>-0.69243413224953676</v>
      </c>
      <c r="D4507">
        <v>-0.64293382427066925</v>
      </c>
      <c r="E4507">
        <v>5.3857814761324292E-2</v>
      </c>
      <c r="F4507">
        <v>0.22297198679965535</v>
      </c>
      <c r="G4507">
        <v>2</v>
      </c>
      <c r="H4507">
        <v>2</v>
      </c>
      <c r="I4507">
        <v>3</v>
      </c>
      <c r="J4507">
        <v>4</v>
      </c>
    </row>
    <row r="4508" spans="1:10" x14ac:dyDescent="0.25">
      <c r="A4508" t="s">
        <v>8535</v>
      </c>
      <c r="B4508">
        <v>1579</v>
      </c>
      <c r="C4508">
        <v>-0.74237242529834413</v>
      </c>
      <c r="D4508">
        <v>-0.91441208240514471</v>
      </c>
      <c r="E4508">
        <v>0.93730990584127882</v>
      </c>
      <c r="F4508">
        <v>0.72161999279196409</v>
      </c>
      <c r="G4508">
        <v>2</v>
      </c>
      <c r="H4508">
        <v>1</v>
      </c>
      <c r="I4508">
        <v>5</v>
      </c>
      <c r="J4508">
        <v>4</v>
      </c>
    </row>
    <row r="4509" spans="1:10" x14ac:dyDescent="0.25">
      <c r="A4509" t="s">
        <v>8536</v>
      </c>
      <c r="B4509">
        <v>341</v>
      </c>
      <c r="C4509">
        <v>-0.50690953458550858</v>
      </c>
      <c r="D4509">
        <v>-0.36889242635662312</v>
      </c>
      <c r="E4509">
        <v>-5.4474708684336001E-2</v>
      </c>
      <c r="F4509">
        <v>0.82048458114036005</v>
      </c>
      <c r="G4509">
        <v>2</v>
      </c>
      <c r="H4509">
        <v>3</v>
      </c>
      <c r="I4509">
        <v>3</v>
      </c>
      <c r="J4509">
        <v>4</v>
      </c>
    </row>
    <row r="4510" spans="1:10" x14ac:dyDescent="0.25">
      <c r="A4510" t="s">
        <v>8537</v>
      </c>
      <c r="B4510">
        <v>236</v>
      </c>
      <c r="C4510">
        <v>-1.3137407024964607</v>
      </c>
      <c r="D4510">
        <v>-1.1266416325295436</v>
      </c>
      <c r="E4510">
        <v>1.5160655273989838</v>
      </c>
      <c r="F4510">
        <v>-5.368271398026106E-3</v>
      </c>
      <c r="G4510">
        <v>1</v>
      </c>
      <c r="H4510">
        <v>1</v>
      </c>
      <c r="I4510">
        <v>5</v>
      </c>
      <c r="J4510">
        <v>3</v>
      </c>
    </row>
    <row r="4511" spans="1:10" x14ac:dyDescent="0.25">
      <c r="A4511" t="s">
        <v>8538</v>
      </c>
      <c r="B4511">
        <v>370</v>
      </c>
      <c r="C4511">
        <v>-0.91581928408395341</v>
      </c>
      <c r="D4511">
        <v>-0.96200472921614377</v>
      </c>
      <c r="E4511">
        <v>0.56757717860189949</v>
      </c>
      <c r="F4511">
        <v>0.66046968949656215</v>
      </c>
      <c r="G4511">
        <v>1</v>
      </c>
      <c r="H4511">
        <v>1</v>
      </c>
      <c r="I4511">
        <v>4</v>
      </c>
      <c r="J4511">
        <v>4</v>
      </c>
    </row>
    <row r="4512" spans="1:10" x14ac:dyDescent="0.25">
      <c r="A4512" t="s">
        <v>8539</v>
      </c>
      <c r="B4512">
        <v>322</v>
      </c>
      <c r="C4512">
        <v>-1.2839621870243203</v>
      </c>
      <c r="D4512">
        <v>-1.4406275598697904</v>
      </c>
      <c r="E4512">
        <v>1.432229971470704E-2</v>
      </c>
      <c r="F4512">
        <v>0.40396629890430641</v>
      </c>
      <c r="G4512">
        <v>1</v>
      </c>
      <c r="H4512">
        <v>1</v>
      </c>
      <c r="I4512">
        <v>3</v>
      </c>
      <c r="J4512">
        <v>4</v>
      </c>
    </row>
    <row r="4513" spans="1:10" x14ac:dyDescent="0.25">
      <c r="A4513" t="s">
        <v>8540</v>
      </c>
      <c r="B4513">
        <v>638</v>
      </c>
      <c r="C4513">
        <v>-1.0173604525363844</v>
      </c>
      <c r="D4513">
        <v>-1.0391655406035849</v>
      </c>
      <c r="E4513">
        <v>0.92233570377445728</v>
      </c>
      <c r="F4513">
        <v>0.16875173540452232</v>
      </c>
      <c r="G4513">
        <v>1</v>
      </c>
      <c r="H4513">
        <v>1</v>
      </c>
      <c r="I4513">
        <v>5</v>
      </c>
      <c r="J4513">
        <v>4</v>
      </c>
    </row>
    <row r="4514" spans="1:10" x14ac:dyDescent="0.25">
      <c r="A4514" t="s">
        <v>8541</v>
      </c>
      <c r="B4514">
        <v>414</v>
      </c>
      <c r="C4514">
        <v>-0.95419482795424793</v>
      </c>
      <c r="D4514">
        <v>-1.095511411821434</v>
      </c>
      <c r="E4514">
        <v>0.8351491598276507</v>
      </c>
      <c r="F4514">
        <v>0.87788749505887731</v>
      </c>
      <c r="G4514">
        <v>1</v>
      </c>
      <c r="H4514">
        <v>1</v>
      </c>
      <c r="I4514">
        <v>5</v>
      </c>
      <c r="J4514">
        <v>4</v>
      </c>
    </row>
    <row r="4515" spans="1:10" x14ac:dyDescent="0.25">
      <c r="A4515" t="s">
        <v>8542</v>
      </c>
      <c r="B4515">
        <v>531</v>
      </c>
      <c r="C4515">
        <v>-0.75932128035366819</v>
      </c>
      <c r="D4515">
        <v>-1.0457144418638833</v>
      </c>
      <c r="E4515">
        <v>0.28123558911586855</v>
      </c>
      <c r="F4515">
        <v>0.46097131273308289</v>
      </c>
      <c r="G4515">
        <v>2</v>
      </c>
      <c r="H4515">
        <v>1</v>
      </c>
      <c r="I4515">
        <v>4</v>
      </c>
      <c r="J4515">
        <v>4</v>
      </c>
    </row>
    <row r="4516" spans="1:10" x14ac:dyDescent="0.25">
      <c r="A4516" t="s">
        <v>8543</v>
      </c>
      <c r="B4516">
        <v>474</v>
      </c>
      <c r="C4516">
        <v>-1.0731979774131515</v>
      </c>
      <c r="D4516">
        <v>-1.069218574689395</v>
      </c>
      <c r="E4516">
        <v>0.11881240402983807</v>
      </c>
      <c r="F4516">
        <v>-8.987725563750544E-2</v>
      </c>
      <c r="G4516">
        <v>1</v>
      </c>
      <c r="H4516">
        <v>1</v>
      </c>
      <c r="I4516">
        <v>4</v>
      </c>
      <c r="J4516">
        <v>3</v>
      </c>
    </row>
    <row r="4517" spans="1:10" x14ac:dyDescent="0.25">
      <c r="A4517" t="s">
        <v>8544</v>
      </c>
      <c r="B4517">
        <v>528</v>
      </c>
      <c r="C4517">
        <v>-1.1019213943915567</v>
      </c>
      <c r="D4517">
        <v>-0.80588185241778676</v>
      </c>
      <c r="E4517">
        <v>0.71253300993090307</v>
      </c>
      <c r="F4517">
        <v>1.1042360198313552</v>
      </c>
      <c r="G4517">
        <v>1</v>
      </c>
      <c r="H4517">
        <v>1</v>
      </c>
      <c r="I4517">
        <v>5</v>
      </c>
      <c r="J4517">
        <v>5</v>
      </c>
    </row>
    <row r="4518" spans="1:10" x14ac:dyDescent="0.25">
      <c r="A4518" t="s">
        <v>8545</v>
      </c>
      <c r="B4518">
        <v>911</v>
      </c>
      <c r="C4518">
        <v>0.38756522780615676</v>
      </c>
      <c r="D4518">
        <v>-0.27255501512753771</v>
      </c>
      <c r="E4518">
        <v>1.1041622562811076E-2</v>
      </c>
      <c r="F4518">
        <v>1.1714073372432785</v>
      </c>
      <c r="G4518">
        <v>4</v>
      </c>
      <c r="H4518">
        <v>3</v>
      </c>
      <c r="I4518">
        <v>3</v>
      </c>
      <c r="J4518">
        <v>5</v>
      </c>
    </row>
    <row r="4519" spans="1:10" x14ac:dyDescent="0.25">
      <c r="A4519" t="s">
        <v>8546</v>
      </c>
      <c r="B4519">
        <v>276</v>
      </c>
      <c r="C4519">
        <v>-1.1562792250467426</v>
      </c>
      <c r="D4519">
        <v>-0.93617322743481701</v>
      </c>
      <c r="E4519">
        <v>0.11037963466556697</v>
      </c>
      <c r="F4519">
        <v>2.2776861953370225E-2</v>
      </c>
      <c r="G4519">
        <v>1</v>
      </c>
      <c r="H4519">
        <v>1</v>
      </c>
      <c r="I4519">
        <v>4</v>
      </c>
      <c r="J4519">
        <v>3</v>
      </c>
    </row>
    <row r="4520" spans="1:10" x14ac:dyDescent="0.25">
      <c r="A4520" t="s">
        <v>8547</v>
      </c>
      <c r="B4520">
        <v>322</v>
      </c>
      <c r="C4520">
        <v>-1.0816513361751188</v>
      </c>
      <c r="D4520">
        <v>-1.029099805233459</v>
      </c>
      <c r="E4520">
        <v>1.1038732030187259</v>
      </c>
      <c r="F4520">
        <v>0.63408423274179793</v>
      </c>
      <c r="G4520">
        <v>1</v>
      </c>
      <c r="H4520">
        <v>1</v>
      </c>
      <c r="I4520">
        <v>5</v>
      </c>
      <c r="J4520">
        <v>4</v>
      </c>
    </row>
    <row r="4521" spans="1:10" x14ac:dyDescent="0.25">
      <c r="A4521" t="s">
        <v>8548</v>
      </c>
      <c r="B4521">
        <v>606</v>
      </c>
      <c r="C4521">
        <v>-0.71957901002576929</v>
      </c>
      <c r="D4521">
        <v>-0.7240228865461833</v>
      </c>
      <c r="E4521">
        <v>0.4720344969538659</v>
      </c>
      <c r="F4521">
        <v>1.2031774519478438</v>
      </c>
      <c r="G4521">
        <v>2</v>
      </c>
      <c r="H4521">
        <v>2</v>
      </c>
      <c r="I4521">
        <v>4</v>
      </c>
      <c r="J4521">
        <v>5</v>
      </c>
    </row>
    <row r="4522" spans="1:10" x14ac:dyDescent="0.25">
      <c r="A4522" t="s">
        <v>8549</v>
      </c>
      <c r="B4522">
        <v>537</v>
      </c>
      <c r="C4522">
        <v>-0.88235105158792715</v>
      </c>
      <c r="D4522">
        <v>-1.4863096934347082</v>
      </c>
      <c r="E4522">
        <v>0.50325771485189907</v>
      </c>
      <c r="F4522">
        <v>0.38634065213358326</v>
      </c>
      <c r="G4522">
        <v>1</v>
      </c>
      <c r="H4522">
        <v>1</v>
      </c>
      <c r="I4522">
        <v>4</v>
      </c>
      <c r="J4522">
        <v>4</v>
      </c>
    </row>
    <row r="4523" spans="1:10" x14ac:dyDescent="0.25">
      <c r="A4523" t="s">
        <v>8550</v>
      </c>
      <c r="B4523">
        <v>1017</v>
      </c>
      <c r="C4523">
        <v>-0.6280384711535365</v>
      </c>
      <c r="D4523">
        <v>-0.57610693960431847</v>
      </c>
      <c r="E4523">
        <v>0.354368264173198</v>
      </c>
      <c r="F4523">
        <v>0.65718168627589268</v>
      </c>
      <c r="G4523">
        <v>2</v>
      </c>
      <c r="H4523">
        <v>2</v>
      </c>
      <c r="I4523">
        <v>4</v>
      </c>
      <c r="J4523">
        <v>4</v>
      </c>
    </row>
    <row r="4524" spans="1:10" x14ac:dyDescent="0.25">
      <c r="A4524" t="s">
        <v>8551</v>
      </c>
      <c r="B4524">
        <v>273</v>
      </c>
      <c r="C4524">
        <v>-8.1974470365825947E-2</v>
      </c>
      <c r="D4524">
        <v>-0.39009601314961639</v>
      </c>
      <c r="E4524">
        <v>4.7074341699617481E-2</v>
      </c>
      <c r="F4524">
        <v>0.60339386641592296</v>
      </c>
      <c r="G4524">
        <v>3</v>
      </c>
      <c r="H4524">
        <v>3</v>
      </c>
      <c r="I4524">
        <v>3</v>
      </c>
      <c r="J4524">
        <v>4</v>
      </c>
    </row>
    <row r="4525" spans="1:10" x14ac:dyDescent="0.25">
      <c r="A4525" t="s">
        <v>8552</v>
      </c>
      <c r="B4525">
        <v>393</v>
      </c>
      <c r="C4525">
        <v>-0.39776521257910358</v>
      </c>
      <c r="D4525">
        <v>-5.2695048781777928E-2</v>
      </c>
      <c r="E4525">
        <v>2.4651361770059492E-2</v>
      </c>
      <c r="F4525">
        <v>0.73898355847343966</v>
      </c>
      <c r="G4525">
        <v>3</v>
      </c>
      <c r="H4525">
        <v>3</v>
      </c>
      <c r="I4525">
        <v>3</v>
      </c>
      <c r="J4525">
        <v>4</v>
      </c>
    </row>
    <row r="4526" spans="1:10" x14ac:dyDescent="0.25">
      <c r="A4526" t="s">
        <v>8553</v>
      </c>
      <c r="B4526">
        <v>414</v>
      </c>
      <c r="C4526">
        <v>-1.0812852497130827</v>
      </c>
      <c r="D4526">
        <v>-1.0103020561052964</v>
      </c>
      <c r="E4526">
        <v>1.1133225876859687</v>
      </c>
      <c r="F4526">
        <v>0.23683357282477002</v>
      </c>
      <c r="G4526">
        <v>1</v>
      </c>
      <c r="H4526">
        <v>1</v>
      </c>
      <c r="I4526">
        <v>5</v>
      </c>
      <c r="J4526">
        <v>4</v>
      </c>
    </row>
    <row r="4527" spans="1:10" x14ac:dyDescent="0.25">
      <c r="A4527" t="s">
        <v>8554</v>
      </c>
      <c r="B4527">
        <v>274</v>
      </c>
      <c r="C4527">
        <v>-0.81112026047829366</v>
      </c>
      <c r="D4527">
        <v>-0.67112772250522057</v>
      </c>
      <c r="E4527">
        <v>1.4143414006483914</v>
      </c>
      <c r="F4527">
        <v>0.86384716632619052</v>
      </c>
      <c r="G4527">
        <v>1</v>
      </c>
      <c r="H4527">
        <v>2</v>
      </c>
      <c r="I4527">
        <v>5</v>
      </c>
      <c r="J4527">
        <v>4</v>
      </c>
    </row>
    <row r="4528" spans="1:10" x14ac:dyDescent="0.25">
      <c r="A4528" t="s">
        <v>8555</v>
      </c>
      <c r="B4528">
        <v>944</v>
      </c>
      <c r="C4528">
        <v>-0.50593510499507122</v>
      </c>
      <c r="D4528">
        <v>-0.85470037290468626</v>
      </c>
      <c r="E4528">
        <v>0.52454034182197384</v>
      </c>
      <c r="F4528">
        <v>0.81336260959972484</v>
      </c>
      <c r="G4528">
        <v>2</v>
      </c>
      <c r="H4528">
        <v>1</v>
      </c>
      <c r="I4528">
        <v>4</v>
      </c>
      <c r="J4528">
        <v>4</v>
      </c>
    </row>
    <row r="4529" spans="1:10" x14ac:dyDescent="0.25">
      <c r="A4529" t="s">
        <v>8556</v>
      </c>
      <c r="B4529">
        <v>306</v>
      </c>
      <c r="C4529">
        <v>-1.2020602684663171</v>
      </c>
      <c r="D4529">
        <v>-0.72471252869507241</v>
      </c>
      <c r="E4529">
        <v>-0.68699791774949392</v>
      </c>
      <c r="F4529">
        <v>0.82436249975616693</v>
      </c>
      <c r="G4529">
        <v>1</v>
      </c>
      <c r="H4529">
        <v>2</v>
      </c>
      <c r="I4529">
        <v>2</v>
      </c>
      <c r="J4529">
        <v>4</v>
      </c>
    </row>
    <row r="4530" spans="1:10" x14ac:dyDescent="0.25">
      <c r="A4530" t="s">
        <v>8557</v>
      </c>
      <c r="B4530">
        <v>320</v>
      </c>
      <c r="C4530">
        <v>-0.42722598928126709</v>
      </c>
      <c r="D4530">
        <v>-0.92656084248649928</v>
      </c>
      <c r="E4530">
        <v>0.19905110055756001</v>
      </c>
      <c r="F4530">
        <v>1.1111279915761234</v>
      </c>
      <c r="G4530">
        <v>3</v>
      </c>
      <c r="H4530">
        <v>1</v>
      </c>
      <c r="I4530">
        <v>4</v>
      </c>
      <c r="J4530">
        <v>5</v>
      </c>
    </row>
    <row r="4531" spans="1:10" x14ac:dyDescent="0.25">
      <c r="A4531" t="s">
        <v>8558</v>
      </c>
      <c r="B4531">
        <v>800</v>
      </c>
      <c r="C4531">
        <v>-0.73896254278053985</v>
      </c>
      <c r="D4531">
        <v>-0.59261297084254883</v>
      </c>
      <c r="E4531">
        <v>0.20374577089958548</v>
      </c>
      <c r="F4531">
        <v>0.26559595366156785</v>
      </c>
      <c r="G4531">
        <v>2</v>
      </c>
      <c r="H4531">
        <v>2</v>
      </c>
      <c r="I4531">
        <v>4</v>
      </c>
      <c r="J4531">
        <v>4</v>
      </c>
    </row>
    <row r="4532" spans="1:10" x14ac:dyDescent="0.25">
      <c r="A4532" t="s">
        <v>8559</v>
      </c>
      <c r="B4532">
        <v>575</v>
      </c>
      <c r="C4532">
        <v>-0.92681237039534348</v>
      </c>
      <c r="D4532">
        <v>-0.18407522856012876</v>
      </c>
      <c r="E4532">
        <v>0.63093493096273356</v>
      </c>
      <c r="F4532">
        <v>0.20880803561259922</v>
      </c>
      <c r="G4532">
        <v>1</v>
      </c>
      <c r="H4532">
        <v>3</v>
      </c>
      <c r="I4532">
        <v>5</v>
      </c>
      <c r="J4532">
        <v>4</v>
      </c>
    </row>
    <row r="4533" spans="1:10" x14ac:dyDescent="0.25">
      <c r="A4533" t="s">
        <v>8560</v>
      </c>
      <c r="B4533">
        <v>434</v>
      </c>
      <c r="C4533">
        <v>-0.8340834597933362</v>
      </c>
      <c r="D4533">
        <v>-1.1960759046858347</v>
      </c>
      <c r="E4533">
        <v>0.45596021391013969</v>
      </c>
      <c r="F4533">
        <v>0.61065562164151588</v>
      </c>
      <c r="G4533">
        <v>1</v>
      </c>
      <c r="H4533">
        <v>1</v>
      </c>
      <c r="I4533">
        <v>4</v>
      </c>
      <c r="J4533">
        <v>4</v>
      </c>
    </row>
    <row r="4534" spans="1:10" x14ac:dyDescent="0.25">
      <c r="A4534" t="s">
        <v>8561</v>
      </c>
      <c r="B4534">
        <v>573</v>
      </c>
      <c r="C4534">
        <v>-7.9941072360181317E-2</v>
      </c>
      <c r="D4534">
        <v>-1.217849148115727</v>
      </c>
      <c r="E4534">
        <v>1.6718093856702412</v>
      </c>
      <c r="F4534">
        <v>0.16474388197810336</v>
      </c>
      <c r="G4534">
        <v>3</v>
      </c>
      <c r="H4534">
        <v>1</v>
      </c>
      <c r="I4534">
        <v>5</v>
      </c>
      <c r="J4534">
        <v>4</v>
      </c>
    </row>
    <row r="4535" spans="1:10" x14ac:dyDescent="0.25">
      <c r="A4535" t="s">
        <v>8562</v>
      </c>
      <c r="B4535">
        <v>387</v>
      </c>
      <c r="C4535">
        <v>-0.84324246877665132</v>
      </c>
      <c r="D4535">
        <v>-0.77613394863954965</v>
      </c>
      <c r="E4535">
        <v>0.78397578141224089</v>
      </c>
      <c r="F4535">
        <v>0.16735883752050407</v>
      </c>
      <c r="G4535">
        <v>1</v>
      </c>
      <c r="H4535">
        <v>2</v>
      </c>
      <c r="I4535">
        <v>5</v>
      </c>
      <c r="J4535">
        <v>4</v>
      </c>
    </row>
    <row r="4536" spans="1:10" x14ac:dyDescent="0.25">
      <c r="A4536" t="s">
        <v>8563</v>
      </c>
      <c r="B4536">
        <v>879</v>
      </c>
      <c r="C4536">
        <v>-1.1697057923221816</v>
      </c>
      <c r="D4536">
        <v>-0.88922180440279841</v>
      </c>
      <c r="E4536">
        <v>0.7549256560429406</v>
      </c>
      <c r="F4536">
        <v>0.53513419070924551</v>
      </c>
      <c r="G4536">
        <v>1</v>
      </c>
      <c r="H4536">
        <v>1</v>
      </c>
      <c r="I4536">
        <v>5</v>
      </c>
      <c r="J4536">
        <v>4</v>
      </c>
    </row>
    <row r="4537" spans="1:10" x14ac:dyDescent="0.25">
      <c r="A4537" t="s">
        <v>8564</v>
      </c>
      <c r="B4537">
        <v>341</v>
      </c>
      <c r="C4537">
        <v>-0.93871905188724269</v>
      </c>
      <c r="D4537">
        <v>-0.82708642023500212</v>
      </c>
      <c r="E4537">
        <v>0.98689652924043159</v>
      </c>
      <c r="F4537">
        <v>0.23572749982484931</v>
      </c>
      <c r="G4537">
        <v>1</v>
      </c>
      <c r="H4537">
        <v>1</v>
      </c>
      <c r="I4537">
        <v>5</v>
      </c>
      <c r="J4537">
        <v>4</v>
      </c>
    </row>
    <row r="4538" spans="1:10" x14ac:dyDescent="0.25">
      <c r="A4538" t="s">
        <v>8565</v>
      </c>
      <c r="B4538">
        <v>388</v>
      </c>
      <c r="C4538">
        <v>-1.0664207454383554</v>
      </c>
      <c r="D4538">
        <v>-0.75360187670505463</v>
      </c>
      <c r="E4538">
        <v>0.56972526088691589</v>
      </c>
      <c r="F4538">
        <v>0.84960272081996979</v>
      </c>
      <c r="G4538">
        <v>1</v>
      </c>
      <c r="H4538">
        <v>2</v>
      </c>
      <c r="I4538">
        <v>4</v>
      </c>
      <c r="J4538">
        <v>4</v>
      </c>
    </row>
    <row r="4539" spans="1:10" x14ac:dyDescent="0.25">
      <c r="A4539" t="s">
        <v>8566</v>
      </c>
      <c r="B4539">
        <v>382</v>
      </c>
      <c r="C4539">
        <v>-0.9853442749045298</v>
      </c>
      <c r="D4539">
        <v>-1.4236920661746306</v>
      </c>
      <c r="E4539">
        <v>0.62494247638228151</v>
      </c>
      <c r="F4539">
        <v>0.95660169389060101</v>
      </c>
      <c r="G4539">
        <v>1</v>
      </c>
      <c r="H4539">
        <v>1</v>
      </c>
      <c r="I4539">
        <v>5</v>
      </c>
      <c r="J4539">
        <v>5</v>
      </c>
    </row>
    <row r="4540" spans="1:10" x14ac:dyDescent="0.25">
      <c r="A4540" t="s">
        <v>8567</v>
      </c>
      <c r="B4540">
        <v>472</v>
      </c>
      <c r="C4540">
        <v>-1.0116732080252204</v>
      </c>
      <c r="D4540">
        <v>-0.66806201247727182</v>
      </c>
      <c r="E4540">
        <v>1.5754764643311376</v>
      </c>
      <c r="F4540">
        <v>0.31712680988197867</v>
      </c>
      <c r="G4540">
        <v>1</v>
      </c>
      <c r="H4540">
        <v>2</v>
      </c>
      <c r="I4540">
        <v>5</v>
      </c>
      <c r="J4540">
        <v>4</v>
      </c>
    </row>
    <row r="4541" spans="1:10" x14ac:dyDescent="0.25">
      <c r="A4541" t="s">
        <v>8568</v>
      </c>
      <c r="B4541">
        <v>6069</v>
      </c>
      <c r="C4541">
        <v>1.5626997761741004</v>
      </c>
      <c r="D4541">
        <v>-0.27405201666875462</v>
      </c>
      <c r="E4541">
        <v>0.27519525751962204</v>
      </c>
      <c r="F4541">
        <v>1.6147149235280351</v>
      </c>
      <c r="G4541">
        <v>5</v>
      </c>
      <c r="H4541">
        <v>3</v>
      </c>
      <c r="I4541">
        <v>4</v>
      </c>
      <c r="J4541">
        <v>5</v>
      </c>
    </row>
    <row r="4542" spans="1:10" x14ac:dyDescent="0.25">
      <c r="A4542" t="s">
        <v>8569</v>
      </c>
      <c r="B4542">
        <v>1775</v>
      </c>
      <c r="C4542">
        <v>0.81938122271995351</v>
      </c>
      <c r="D4542">
        <v>-0.24733736320357524</v>
      </c>
      <c r="E4542">
        <v>1.1086958359119792</v>
      </c>
      <c r="F4542">
        <v>1.4728709198489636</v>
      </c>
      <c r="G4542">
        <v>5</v>
      </c>
      <c r="H4542">
        <v>3</v>
      </c>
      <c r="I4542">
        <v>5</v>
      </c>
      <c r="J4542">
        <v>5</v>
      </c>
    </row>
    <row r="4543" spans="1:10" x14ac:dyDescent="0.25">
      <c r="A4543" t="s">
        <v>8570</v>
      </c>
      <c r="B4543">
        <v>279</v>
      </c>
      <c r="C4543">
        <v>-0.72139092258634285</v>
      </c>
      <c r="D4543">
        <v>0.52625566326916562</v>
      </c>
      <c r="E4543">
        <v>0.64337626027172234</v>
      </c>
      <c r="F4543">
        <v>1.1228012959218439</v>
      </c>
      <c r="G4543">
        <v>2</v>
      </c>
      <c r="H4543">
        <v>4</v>
      </c>
      <c r="I4543">
        <v>5</v>
      </c>
      <c r="J4543">
        <v>5</v>
      </c>
    </row>
    <row r="4544" spans="1:10" x14ac:dyDescent="0.25">
      <c r="A4544" t="s">
        <v>8571</v>
      </c>
      <c r="B4544">
        <v>301</v>
      </c>
      <c r="C4544">
        <v>-1.2612937992851001</v>
      </c>
      <c r="D4544">
        <v>-0.85257376306220001</v>
      </c>
      <c r="E4544">
        <v>1.0023334883088648</v>
      </c>
      <c r="F4544">
        <v>0.80853999562258594</v>
      </c>
      <c r="G4544">
        <v>1</v>
      </c>
      <c r="H4544">
        <v>1</v>
      </c>
      <c r="I4544">
        <v>5</v>
      </c>
      <c r="J4544">
        <v>4</v>
      </c>
    </row>
    <row r="4545" spans="1:10" x14ac:dyDescent="0.25">
      <c r="A4545" t="s">
        <v>8572</v>
      </c>
      <c r="B4545">
        <v>264</v>
      </c>
      <c r="C4545">
        <v>-1.2160735685334725</v>
      </c>
      <c r="D4545">
        <v>-0.544332473698939</v>
      </c>
      <c r="E4545">
        <v>0.38302730953876191</v>
      </c>
      <c r="F4545">
        <v>0.20739939206203667</v>
      </c>
      <c r="G4545">
        <v>1</v>
      </c>
      <c r="H4545">
        <v>2</v>
      </c>
      <c r="I4545">
        <v>4</v>
      </c>
      <c r="J4545">
        <v>4</v>
      </c>
    </row>
    <row r="4546" spans="1:10" x14ac:dyDescent="0.25">
      <c r="A4546" t="s">
        <v>8573</v>
      </c>
      <c r="B4546">
        <v>365</v>
      </c>
      <c r="C4546">
        <v>-1.2815427444818766</v>
      </c>
      <c r="D4546">
        <v>-0.90488187583738999</v>
      </c>
      <c r="E4546">
        <v>0.84800547429877549</v>
      </c>
      <c r="F4546">
        <v>0.67266651738065342</v>
      </c>
      <c r="G4546">
        <v>1</v>
      </c>
      <c r="H4546">
        <v>1</v>
      </c>
      <c r="I4546">
        <v>5</v>
      </c>
      <c r="J4546">
        <v>4</v>
      </c>
    </row>
    <row r="4547" spans="1:10" x14ac:dyDescent="0.25">
      <c r="A4547" t="s">
        <v>8574</v>
      </c>
      <c r="B4547">
        <v>487</v>
      </c>
      <c r="C4547">
        <v>-1.2453917310443385</v>
      </c>
      <c r="D4547">
        <v>-0.79882789221784833</v>
      </c>
      <c r="E4547">
        <v>0.40750452030435003</v>
      </c>
      <c r="F4547">
        <v>1.5328990208129709</v>
      </c>
      <c r="G4547">
        <v>1</v>
      </c>
      <c r="H4547">
        <v>2</v>
      </c>
      <c r="I4547">
        <v>4</v>
      </c>
      <c r="J4547">
        <v>5</v>
      </c>
    </row>
    <row r="4548" spans="1:10" x14ac:dyDescent="0.25">
      <c r="A4548" t="s">
        <v>8575</v>
      </c>
      <c r="B4548">
        <v>390</v>
      </c>
      <c r="C4548">
        <v>-0.73403196851071506</v>
      </c>
      <c r="D4548">
        <v>-0.78040750427493433</v>
      </c>
      <c r="E4548">
        <v>0.40224051394470495</v>
      </c>
      <c r="F4548">
        <v>1.1418805904557274</v>
      </c>
      <c r="G4548">
        <v>2</v>
      </c>
      <c r="H4548">
        <v>2</v>
      </c>
      <c r="I4548">
        <v>4</v>
      </c>
      <c r="J4548">
        <v>5</v>
      </c>
    </row>
    <row r="4549" spans="1:10" x14ac:dyDescent="0.25">
      <c r="A4549" t="s">
        <v>8576</v>
      </c>
      <c r="B4549">
        <v>341</v>
      </c>
      <c r="C4549">
        <v>-0.96837295326476247</v>
      </c>
      <c r="D4549">
        <v>-1.047497757344295</v>
      </c>
      <c r="E4549">
        <v>0.63322621237592225</v>
      </c>
      <c r="F4549">
        <v>1.9373742201491366</v>
      </c>
      <c r="G4549">
        <v>1</v>
      </c>
      <c r="H4549">
        <v>1</v>
      </c>
      <c r="I4549">
        <v>5</v>
      </c>
      <c r="J4549">
        <v>5</v>
      </c>
    </row>
    <row r="4550" spans="1:10" x14ac:dyDescent="0.25">
      <c r="A4550" t="s">
        <v>8577</v>
      </c>
      <c r="B4550">
        <v>416</v>
      </c>
      <c r="C4550">
        <v>-0.66623119091715211</v>
      </c>
      <c r="D4550">
        <v>0.89769057229154359</v>
      </c>
      <c r="E4550">
        <v>1.0461156679523591</v>
      </c>
      <c r="F4550">
        <v>1.2853502817905362</v>
      </c>
      <c r="G4550">
        <v>2</v>
      </c>
      <c r="H4550">
        <v>5</v>
      </c>
      <c r="I4550">
        <v>5</v>
      </c>
      <c r="J4550">
        <v>5</v>
      </c>
    </row>
    <row r="4551" spans="1:10" x14ac:dyDescent="0.25">
      <c r="A4551" t="s">
        <v>8578</v>
      </c>
      <c r="B4551">
        <v>1853</v>
      </c>
      <c r="C4551">
        <v>2.1503587144058525</v>
      </c>
      <c r="D4551">
        <v>-0.22966279316450872</v>
      </c>
      <c r="E4551">
        <v>7.967611076649922E-2</v>
      </c>
      <c r="F4551">
        <v>1.7471172534968467</v>
      </c>
      <c r="G4551">
        <v>5</v>
      </c>
      <c r="H4551">
        <v>3</v>
      </c>
      <c r="I4551">
        <v>4</v>
      </c>
      <c r="J4551">
        <v>5</v>
      </c>
    </row>
    <row r="4552" spans="1:10" x14ac:dyDescent="0.25">
      <c r="A4552" t="s">
        <v>8579</v>
      </c>
      <c r="B4552">
        <v>1522</v>
      </c>
      <c r="C4552">
        <v>0.84462142786609795</v>
      </c>
      <c r="D4552">
        <v>0.36307675631052805</v>
      </c>
      <c r="E4552">
        <v>0.39405146137626085</v>
      </c>
      <c r="F4552">
        <v>1.0199491912703049</v>
      </c>
      <c r="G4552">
        <v>5</v>
      </c>
      <c r="H4552">
        <v>4</v>
      </c>
      <c r="I4552">
        <v>4</v>
      </c>
      <c r="J4552">
        <v>5</v>
      </c>
    </row>
    <row r="4553" spans="1:10" x14ac:dyDescent="0.25">
      <c r="A4553" t="s">
        <v>8580</v>
      </c>
      <c r="B4553">
        <v>864</v>
      </c>
      <c r="C4553">
        <v>-0.77880856478820748</v>
      </c>
      <c r="D4553">
        <v>-0.56432497884661514</v>
      </c>
      <c r="E4553">
        <v>0.10550390977057771</v>
      </c>
      <c r="F4553">
        <v>1.0832853586521924</v>
      </c>
      <c r="G4553">
        <v>2</v>
      </c>
      <c r="H4553">
        <v>2</v>
      </c>
      <c r="I4553">
        <v>4</v>
      </c>
      <c r="J4553">
        <v>5</v>
      </c>
    </row>
    <row r="4554" spans="1:10" x14ac:dyDescent="0.25">
      <c r="A4554" t="s">
        <v>8581</v>
      </c>
      <c r="B4554">
        <v>372</v>
      </c>
      <c r="C4554">
        <v>-1.2920457148497597</v>
      </c>
      <c r="D4554">
        <v>-0.21933055519118666</v>
      </c>
      <c r="E4554">
        <v>1.4682798818255789</v>
      </c>
      <c r="F4554">
        <v>1.1899498998771803</v>
      </c>
      <c r="G4554">
        <v>1</v>
      </c>
      <c r="H4554">
        <v>3</v>
      </c>
      <c r="I4554">
        <v>5</v>
      </c>
      <c r="J4554">
        <v>5</v>
      </c>
    </row>
    <row r="4555" spans="1:10" x14ac:dyDescent="0.25">
      <c r="A4555" t="s">
        <v>8582</v>
      </c>
      <c r="B4555">
        <v>355</v>
      </c>
      <c r="C4555">
        <v>-1.4799037588383954</v>
      </c>
      <c r="D4555">
        <v>-0.73017245868202918</v>
      </c>
      <c r="E4555">
        <v>1.4653803140759361</v>
      </c>
      <c r="F4555">
        <v>1.0259417963434978</v>
      </c>
      <c r="G4555">
        <v>1</v>
      </c>
      <c r="H4555">
        <v>2</v>
      </c>
      <c r="I4555">
        <v>5</v>
      </c>
      <c r="J4555">
        <v>5</v>
      </c>
    </row>
    <row r="4556" spans="1:10" x14ac:dyDescent="0.25">
      <c r="A4556" t="s">
        <v>8583</v>
      </c>
      <c r="B4556">
        <v>1045</v>
      </c>
      <c r="C4556">
        <v>-0.43872222732202915</v>
      </c>
      <c r="D4556">
        <v>-0.3222162649243987</v>
      </c>
      <c r="E4556">
        <v>0.26429370033991834</v>
      </c>
      <c r="F4556">
        <v>1.6608470322081998</v>
      </c>
      <c r="G4556">
        <v>3</v>
      </c>
      <c r="H4556">
        <v>3</v>
      </c>
      <c r="I4556">
        <v>4</v>
      </c>
      <c r="J4556">
        <v>5</v>
      </c>
    </row>
    <row r="4557" spans="1:10" x14ac:dyDescent="0.25">
      <c r="A4557" t="s">
        <v>8584</v>
      </c>
      <c r="B4557">
        <v>666</v>
      </c>
      <c r="C4557">
        <v>-0.37857682754278144</v>
      </c>
      <c r="D4557">
        <v>1.8683953623570564</v>
      </c>
      <c r="E4557">
        <v>-0.54387436625610208</v>
      </c>
      <c r="F4557">
        <v>1.1708773837806075</v>
      </c>
      <c r="G4557">
        <v>3</v>
      </c>
      <c r="H4557">
        <v>5</v>
      </c>
      <c r="I4557">
        <v>2</v>
      </c>
      <c r="J4557">
        <v>5</v>
      </c>
    </row>
    <row r="4558" spans="1:10" x14ac:dyDescent="0.25">
      <c r="A4558" t="s">
        <v>8585</v>
      </c>
      <c r="B4558">
        <v>281</v>
      </c>
      <c r="C4558">
        <v>-0.65779954898441495</v>
      </c>
      <c r="D4558">
        <v>-0.78215326815499098</v>
      </c>
      <c r="E4558">
        <v>0.56152214326464689</v>
      </c>
      <c r="F4558">
        <v>1.1968094974823822</v>
      </c>
      <c r="G4558">
        <v>2</v>
      </c>
      <c r="H4558">
        <v>2</v>
      </c>
      <c r="I4558">
        <v>4</v>
      </c>
      <c r="J4558">
        <v>5</v>
      </c>
    </row>
    <row r="4559" spans="1:10" x14ac:dyDescent="0.25">
      <c r="A4559" t="s">
        <v>8586</v>
      </c>
      <c r="B4559">
        <v>1111</v>
      </c>
      <c r="C4559">
        <v>-0.28498982744971224</v>
      </c>
      <c r="D4559">
        <v>-0.54735921706814361</v>
      </c>
      <c r="E4559">
        <v>0.27107724538207045</v>
      </c>
      <c r="F4559">
        <v>1.5625401099015539</v>
      </c>
      <c r="G4559">
        <v>3</v>
      </c>
      <c r="H4559">
        <v>2</v>
      </c>
      <c r="I4559">
        <v>4</v>
      </c>
      <c r="J4559">
        <v>5</v>
      </c>
    </row>
    <row r="4560" spans="1:10" x14ac:dyDescent="0.25">
      <c r="A4560" t="s">
        <v>8587</v>
      </c>
      <c r="B4560">
        <v>366</v>
      </c>
      <c r="C4560">
        <v>-0.59423640178442527</v>
      </c>
      <c r="D4560">
        <v>-0.39385923901501613</v>
      </c>
      <c r="E4560">
        <v>-0.13952680489747643</v>
      </c>
      <c r="F4560">
        <v>1.1128299036285187</v>
      </c>
      <c r="G4560">
        <v>2</v>
      </c>
      <c r="H4560">
        <v>3</v>
      </c>
      <c r="I4560">
        <v>3</v>
      </c>
      <c r="J4560">
        <v>5</v>
      </c>
    </row>
    <row r="4561" spans="1:10" x14ac:dyDescent="0.25">
      <c r="A4561" t="s">
        <v>8588</v>
      </c>
      <c r="B4561">
        <v>880</v>
      </c>
      <c r="C4561">
        <v>1.2543805792031151</v>
      </c>
      <c r="D4561">
        <v>-0.28689685743463528</v>
      </c>
      <c r="E4561">
        <v>3.1368962174896615</v>
      </c>
      <c r="F4561">
        <v>0.76025488268244534</v>
      </c>
      <c r="G4561">
        <v>5</v>
      </c>
      <c r="H4561">
        <v>3</v>
      </c>
      <c r="I4561">
        <v>5</v>
      </c>
      <c r="J4561">
        <v>4</v>
      </c>
    </row>
    <row r="4562" spans="1:10" x14ac:dyDescent="0.25">
      <c r="A4562" t="s">
        <v>8589</v>
      </c>
      <c r="B4562">
        <v>1297</v>
      </c>
      <c r="C4562">
        <v>1.5459836237110713</v>
      </c>
      <c r="D4562">
        <v>0.31707241664627794</v>
      </c>
      <c r="E4562">
        <v>2.7993284139516037</v>
      </c>
      <c r="F4562">
        <v>0.71194323952467953</v>
      </c>
      <c r="G4562">
        <v>5</v>
      </c>
      <c r="H4562">
        <v>4</v>
      </c>
      <c r="I4562">
        <v>5</v>
      </c>
      <c r="J4562">
        <v>4</v>
      </c>
    </row>
    <row r="4563" spans="1:10" x14ac:dyDescent="0.25">
      <c r="A4563" t="s">
        <v>8590</v>
      </c>
      <c r="B4563">
        <v>1178</v>
      </c>
      <c r="C4563">
        <v>1.975392920404683</v>
      </c>
      <c r="D4563">
        <v>-0.34436331788193059</v>
      </c>
      <c r="E4563">
        <v>-7.7607129299682331E-2</v>
      </c>
      <c r="F4563">
        <v>1.3915598764304695</v>
      </c>
      <c r="G4563">
        <v>5</v>
      </c>
      <c r="H4563">
        <v>3</v>
      </c>
      <c r="I4563">
        <v>3</v>
      </c>
      <c r="J4563">
        <v>5</v>
      </c>
    </row>
    <row r="4564" spans="1:10" x14ac:dyDescent="0.25">
      <c r="A4564" t="s">
        <v>8591</v>
      </c>
      <c r="B4564">
        <v>1048</v>
      </c>
      <c r="C4564">
        <v>1.3195442460334816</v>
      </c>
      <c r="D4564">
        <v>0.25153663045018271</v>
      </c>
      <c r="E4564">
        <v>1.1355196261227232E-2</v>
      </c>
      <c r="F4564">
        <v>2.1087509447679635</v>
      </c>
      <c r="G4564">
        <v>5</v>
      </c>
      <c r="H4564">
        <v>4</v>
      </c>
      <c r="I4564">
        <v>3</v>
      </c>
      <c r="J4564">
        <v>5</v>
      </c>
    </row>
    <row r="4565" spans="1:10" x14ac:dyDescent="0.25">
      <c r="A4565" t="s">
        <v>8592</v>
      </c>
      <c r="B4565">
        <v>481</v>
      </c>
      <c r="C4565">
        <v>-0.47361038507269348</v>
      </c>
      <c r="D4565">
        <v>-0.11139964773921204</v>
      </c>
      <c r="E4565">
        <v>0.59151730405963854</v>
      </c>
      <c r="F4565">
        <v>1.0446634019585472</v>
      </c>
      <c r="G4565">
        <v>2</v>
      </c>
      <c r="H4565">
        <v>3</v>
      </c>
      <c r="I4565">
        <v>5</v>
      </c>
      <c r="J4565">
        <v>5</v>
      </c>
    </row>
    <row r="4566" spans="1:10" x14ac:dyDescent="0.25">
      <c r="A4566" t="s">
        <v>8593</v>
      </c>
      <c r="B4566">
        <v>381</v>
      </c>
      <c r="C4566">
        <v>-0.40284851064343075</v>
      </c>
      <c r="D4566">
        <v>-0.67925334892163802</v>
      </c>
      <c r="E4566">
        <v>-0.25122542865991881</v>
      </c>
      <c r="F4566">
        <v>0.5929447604113246</v>
      </c>
      <c r="G4566">
        <v>3</v>
      </c>
      <c r="H4566">
        <v>2</v>
      </c>
      <c r="I4566">
        <v>3</v>
      </c>
      <c r="J4566">
        <v>4</v>
      </c>
    </row>
    <row r="4567" spans="1:10" x14ac:dyDescent="0.25">
      <c r="A4567" t="s">
        <v>8594</v>
      </c>
      <c r="B4567">
        <v>1165</v>
      </c>
      <c r="C4567">
        <v>-0.65330165932256223</v>
      </c>
      <c r="D4567">
        <v>-0.51734408954587074</v>
      </c>
      <c r="E4567">
        <v>0.14199800829225814</v>
      </c>
      <c r="F4567">
        <v>0.5205588651430082</v>
      </c>
      <c r="G4567">
        <v>2</v>
      </c>
      <c r="H4567">
        <v>2</v>
      </c>
      <c r="I4567">
        <v>4</v>
      </c>
      <c r="J4567">
        <v>4</v>
      </c>
    </row>
    <row r="4568" spans="1:10" x14ac:dyDescent="0.25">
      <c r="A4568" t="s">
        <v>8595</v>
      </c>
      <c r="B4568">
        <v>724</v>
      </c>
      <c r="C4568">
        <v>-0.49805655750527766</v>
      </c>
      <c r="D4568">
        <v>-0.38697880128386269</v>
      </c>
      <c r="E4568">
        <v>-3.1124954359955541E-2</v>
      </c>
      <c r="F4568">
        <v>0.43303050705967772</v>
      </c>
      <c r="G4568">
        <v>2</v>
      </c>
      <c r="H4568">
        <v>3</v>
      </c>
      <c r="I4568">
        <v>3</v>
      </c>
      <c r="J4568">
        <v>4</v>
      </c>
    </row>
    <row r="4569" spans="1:10" x14ac:dyDescent="0.25">
      <c r="A4569" t="s">
        <v>8596</v>
      </c>
      <c r="B4569">
        <v>379</v>
      </c>
      <c r="C4569">
        <v>-0.40866924874105953</v>
      </c>
      <c r="D4569">
        <v>-0.44078789064833779</v>
      </c>
      <c r="E4569">
        <v>0.53693397671765564</v>
      </c>
      <c r="F4569">
        <v>0.97288214571878584</v>
      </c>
      <c r="G4569">
        <v>3</v>
      </c>
      <c r="H4569">
        <v>2</v>
      </c>
      <c r="I4569">
        <v>4</v>
      </c>
      <c r="J4569">
        <v>5</v>
      </c>
    </row>
    <row r="4570" spans="1:10" x14ac:dyDescent="0.25">
      <c r="A4570" t="s">
        <v>8597</v>
      </c>
      <c r="B4570">
        <v>395</v>
      </c>
      <c r="C4570">
        <v>-0.67093761618731196</v>
      </c>
      <c r="D4570">
        <v>-0.38801141654253085</v>
      </c>
      <c r="E4570">
        <v>8.7204689743007602E-2</v>
      </c>
      <c r="F4570">
        <v>-0.27675138879087768</v>
      </c>
      <c r="G4570">
        <v>2</v>
      </c>
      <c r="H4570">
        <v>3</v>
      </c>
      <c r="I4570">
        <v>4</v>
      </c>
      <c r="J4570">
        <v>3</v>
      </c>
    </row>
    <row r="4571" spans="1:10" x14ac:dyDescent="0.25">
      <c r="A4571" t="s">
        <v>8598</v>
      </c>
      <c r="B4571">
        <v>561</v>
      </c>
      <c r="C4571">
        <v>-0.38971511971617701</v>
      </c>
      <c r="D4571">
        <v>-0.88280038271173011</v>
      </c>
      <c r="E4571">
        <v>-1.5772932803132248E-2</v>
      </c>
      <c r="F4571">
        <v>6.4211200888064118E-2</v>
      </c>
      <c r="G4571">
        <v>3</v>
      </c>
      <c r="H4571">
        <v>1</v>
      </c>
      <c r="I4571">
        <v>3</v>
      </c>
      <c r="J4571">
        <v>4</v>
      </c>
    </row>
    <row r="4572" spans="1:10" x14ac:dyDescent="0.25">
      <c r="A4572" t="s">
        <v>8599</v>
      </c>
      <c r="B4572">
        <v>506</v>
      </c>
      <c r="C4572">
        <v>-0.21956545839026206</v>
      </c>
      <c r="D4572">
        <v>-1.0512411027183532</v>
      </c>
      <c r="E4572">
        <v>0.48997531794883376</v>
      </c>
      <c r="F4572">
        <v>0.6252065317145713</v>
      </c>
      <c r="G4572">
        <v>3</v>
      </c>
      <c r="H4572">
        <v>1</v>
      </c>
      <c r="I4572">
        <v>4</v>
      </c>
      <c r="J4572">
        <v>4</v>
      </c>
    </row>
    <row r="4573" spans="1:10" x14ac:dyDescent="0.25">
      <c r="A4573" t="s">
        <v>8600</v>
      </c>
      <c r="B4573">
        <v>344</v>
      </c>
      <c r="C4573">
        <v>-0.93674357411925657</v>
      </c>
      <c r="D4573">
        <v>-0.49122411132836835</v>
      </c>
      <c r="E4573">
        <v>-0.17832560253387925</v>
      </c>
      <c r="F4573">
        <v>1.5596228229874727</v>
      </c>
      <c r="G4573">
        <v>1</v>
      </c>
      <c r="H4573">
        <v>2</v>
      </c>
      <c r="I4573">
        <v>3</v>
      </c>
      <c r="J4573">
        <v>5</v>
      </c>
    </row>
    <row r="4574" spans="1:10" x14ac:dyDescent="0.25">
      <c r="A4574" t="s">
        <v>8601</v>
      </c>
      <c r="B4574">
        <v>602</v>
      </c>
      <c r="C4574">
        <v>-0.74538471117820226</v>
      </c>
      <c r="D4574">
        <v>-1.0426656846299769</v>
      </c>
      <c r="E4574">
        <v>0.17494737117709411</v>
      </c>
      <c r="F4574">
        <v>-2.8446073897954907E-2</v>
      </c>
      <c r="G4574">
        <v>2</v>
      </c>
      <c r="H4574">
        <v>1</v>
      </c>
      <c r="I4574">
        <v>4</v>
      </c>
      <c r="J4574">
        <v>3</v>
      </c>
    </row>
    <row r="4575" spans="1:10" x14ac:dyDescent="0.25">
      <c r="A4575" t="s">
        <v>8602</v>
      </c>
      <c r="B4575">
        <v>507</v>
      </c>
      <c r="C4575">
        <v>-0.5590865273348723</v>
      </c>
      <c r="D4575">
        <v>-0.34573254670931081</v>
      </c>
      <c r="E4575">
        <v>0.31523864789536798</v>
      </c>
      <c r="F4575">
        <v>0.77465725447870215</v>
      </c>
      <c r="G4575">
        <v>2</v>
      </c>
      <c r="H4575">
        <v>3</v>
      </c>
      <c r="I4575">
        <v>4</v>
      </c>
      <c r="J4575">
        <v>4</v>
      </c>
    </row>
    <row r="4576" spans="1:10" x14ac:dyDescent="0.25">
      <c r="A4576" t="s">
        <v>8603</v>
      </c>
      <c r="B4576">
        <v>683</v>
      </c>
      <c r="C4576">
        <v>-0.76953678746964038</v>
      </c>
      <c r="D4576">
        <v>-0.83954240307003103</v>
      </c>
      <c r="E4576">
        <v>1.0596951207076879</v>
      </c>
      <c r="F4576">
        <v>0.73102295133554829</v>
      </c>
      <c r="G4576">
        <v>2</v>
      </c>
      <c r="H4576">
        <v>1</v>
      </c>
      <c r="I4576">
        <v>5</v>
      </c>
      <c r="J4576">
        <v>4</v>
      </c>
    </row>
    <row r="4577" spans="1:10" x14ac:dyDescent="0.25">
      <c r="A4577" t="s">
        <v>8604</v>
      </c>
      <c r="B4577">
        <v>481</v>
      </c>
      <c r="C4577">
        <v>-0.27504886379259974</v>
      </c>
      <c r="D4577">
        <v>-0.54772307943827914</v>
      </c>
      <c r="E4577">
        <v>-0.25143665227334544</v>
      </c>
      <c r="F4577">
        <v>0.80427148818899696</v>
      </c>
      <c r="G4577">
        <v>3</v>
      </c>
      <c r="H4577">
        <v>2</v>
      </c>
      <c r="I4577">
        <v>3</v>
      </c>
      <c r="J4577">
        <v>4</v>
      </c>
    </row>
    <row r="4578" spans="1:10" x14ac:dyDescent="0.25">
      <c r="A4578" t="s">
        <v>8605</v>
      </c>
      <c r="B4578">
        <v>479</v>
      </c>
      <c r="C4578">
        <v>-0.3753043698191757</v>
      </c>
      <c r="D4578">
        <v>8.2910450143337908E-2</v>
      </c>
      <c r="E4578">
        <v>0.50158733414824475</v>
      </c>
      <c r="F4578">
        <v>0.85736747347686992</v>
      </c>
      <c r="G4578">
        <v>3</v>
      </c>
      <c r="H4578">
        <v>4</v>
      </c>
      <c r="I4578">
        <v>4</v>
      </c>
      <c r="J4578">
        <v>4</v>
      </c>
    </row>
    <row r="4579" spans="1:10" x14ac:dyDescent="0.25">
      <c r="A4579" t="s">
        <v>8606</v>
      </c>
      <c r="B4579">
        <v>322</v>
      </c>
      <c r="C4579">
        <v>0.67164740102988307</v>
      </c>
      <c r="D4579">
        <v>0.92760739503306144</v>
      </c>
      <c r="E4579">
        <v>1.0724819854301544</v>
      </c>
      <c r="F4579">
        <v>-0.29577753205114193</v>
      </c>
      <c r="G4579">
        <v>4</v>
      </c>
      <c r="H4579">
        <v>5</v>
      </c>
      <c r="I4579">
        <v>5</v>
      </c>
      <c r="J4579">
        <v>3</v>
      </c>
    </row>
    <row r="4580" spans="1:10" x14ac:dyDescent="0.25">
      <c r="A4580" t="s">
        <v>8607</v>
      </c>
      <c r="B4580">
        <v>260</v>
      </c>
      <c r="C4580">
        <v>0.28328242311051355</v>
      </c>
      <c r="D4580">
        <v>1.0079194233604423</v>
      </c>
      <c r="E4580">
        <v>0.99027838341223307</v>
      </c>
      <c r="F4580">
        <v>0.59917949648996316</v>
      </c>
      <c r="G4580">
        <v>4</v>
      </c>
      <c r="H4580">
        <v>5</v>
      </c>
      <c r="I4580">
        <v>5</v>
      </c>
      <c r="J4580">
        <v>4</v>
      </c>
    </row>
    <row r="4581" spans="1:10" x14ac:dyDescent="0.25">
      <c r="A4581" t="s">
        <v>8608</v>
      </c>
      <c r="B4581">
        <v>300</v>
      </c>
      <c r="C4581">
        <v>-0.22861962036251016</v>
      </c>
      <c r="D4581">
        <v>0.50529291447305591</v>
      </c>
      <c r="E4581">
        <v>9.8895995599440595E-2</v>
      </c>
      <c r="F4581">
        <v>0.81509610991723347</v>
      </c>
      <c r="G4581">
        <v>3</v>
      </c>
      <c r="H4581">
        <v>4</v>
      </c>
      <c r="I4581">
        <v>4</v>
      </c>
      <c r="J4581">
        <v>4</v>
      </c>
    </row>
    <row r="4582" spans="1:10" x14ac:dyDescent="0.25">
      <c r="A4582" t="s">
        <v>8609</v>
      </c>
      <c r="B4582">
        <v>399</v>
      </c>
      <c r="C4582">
        <v>0.73460104120708003</v>
      </c>
      <c r="D4582">
        <v>0.20292532801606306</v>
      </c>
      <c r="E4582">
        <v>-0.51549057994757896</v>
      </c>
      <c r="F4582">
        <v>0.60523402114678437</v>
      </c>
      <c r="G4582">
        <v>4</v>
      </c>
      <c r="H4582">
        <v>4</v>
      </c>
      <c r="I4582">
        <v>2</v>
      </c>
      <c r="J4582">
        <v>4</v>
      </c>
    </row>
    <row r="4583" spans="1:10" x14ac:dyDescent="0.25">
      <c r="A4583" t="s">
        <v>8610</v>
      </c>
      <c r="B4583">
        <v>1533</v>
      </c>
      <c r="C4583">
        <v>0.77926252830336584</v>
      </c>
      <c r="D4583">
        <v>0.36065242581373169</v>
      </c>
      <c r="E4583">
        <v>0.35951387598546364</v>
      </c>
      <c r="F4583">
        <v>1.0766460653704915</v>
      </c>
      <c r="G4583">
        <v>4</v>
      </c>
      <c r="H4583">
        <v>4</v>
      </c>
      <c r="I4583">
        <v>4</v>
      </c>
      <c r="J4583">
        <v>5</v>
      </c>
    </row>
    <row r="4584" spans="1:10" x14ac:dyDescent="0.25">
      <c r="A4584" t="s">
        <v>8611</v>
      </c>
      <c r="B4584">
        <v>348</v>
      </c>
      <c r="C4584">
        <v>0.122539580736425</v>
      </c>
      <c r="D4584">
        <v>-0.3496569199130109</v>
      </c>
      <c r="E4584">
        <v>0.89854800079297914</v>
      </c>
      <c r="F4584">
        <v>0.5858159629827</v>
      </c>
      <c r="G4584">
        <v>4</v>
      </c>
      <c r="H4584">
        <v>3</v>
      </c>
      <c r="I4584">
        <v>5</v>
      </c>
      <c r="J4584">
        <v>4</v>
      </c>
    </row>
    <row r="4585" spans="1:10" x14ac:dyDescent="0.25">
      <c r="A4585" t="s">
        <v>8612</v>
      </c>
      <c r="B4585">
        <v>1252</v>
      </c>
      <c r="C4585">
        <v>0.79376227297221247</v>
      </c>
      <c r="D4585">
        <v>0.98927032018141947</v>
      </c>
      <c r="E4585">
        <v>-0.55729046359014101</v>
      </c>
      <c r="F4585">
        <v>1.3887763719329229</v>
      </c>
      <c r="G4585">
        <v>5</v>
      </c>
      <c r="H4585">
        <v>5</v>
      </c>
      <c r="I4585">
        <v>2</v>
      </c>
      <c r="J4585">
        <v>5</v>
      </c>
    </row>
    <row r="4586" spans="1:10" x14ac:dyDescent="0.25">
      <c r="A4586" t="s">
        <v>8613</v>
      </c>
      <c r="B4586">
        <v>513</v>
      </c>
      <c r="C4586">
        <v>0.76984867442763383</v>
      </c>
      <c r="D4586">
        <v>-0.3484243144064223</v>
      </c>
      <c r="E4586">
        <v>-0.18059281054171547</v>
      </c>
      <c r="F4586">
        <v>0.83624825611489084</v>
      </c>
      <c r="G4586">
        <v>4</v>
      </c>
      <c r="H4586">
        <v>3</v>
      </c>
      <c r="I4586">
        <v>3</v>
      </c>
      <c r="J4586">
        <v>4</v>
      </c>
    </row>
    <row r="4587" spans="1:10" x14ac:dyDescent="0.25">
      <c r="A4587" t="s">
        <v>8614</v>
      </c>
      <c r="B4587">
        <v>550</v>
      </c>
      <c r="C4587">
        <v>-1.0309228710882334</v>
      </c>
      <c r="D4587">
        <v>-0.59586963378559066</v>
      </c>
      <c r="E4587">
        <v>9.8420118938099904E-2</v>
      </c>
      <c r="F4587">
        <v>1.1852589115818466</v>
      </c>
      <c r="G4587">
        <v>1</v>
      </c>
      <c r="H4587">
        <v>2</v>
      </c>
      <c r="I4587">
        <v>4</v>
      </c>
      <c r="J4587">
        <v>5</v>
      </c>
    </row>
    <row r="4588" spans="1:10" x14ac:dyDescent="0.25">
      <c r="A4588" t="s">
        <v>8615</v>
      </c>
      <c r="B4588">
        <v>435</v>
      </c>
      <c r="C4588">
        <v>0.14505000976022334</v>
      </c>
      <c r="D4588">
        <v>0.77778968998872655</v>
      </c>
      <c r="E4588">
        <v>-0.54318673299677911</v>
      </c>
      <c r="F4588">
        <v>1.1061369388840518</v>
      </c>
      <c r="G4588">
        <v>4</v>
      </c>
      <c r="H4588">
        <v>5</v>
      </c>
      <c r="I4588">
        <v>2</v>
      </c>
      <c r="J4588">
        <v>5</v>
      </c>
    </row>
    <row r="4589" spans="1:10" x14ac:dyDescent="0.25">
      <c r="A4589" t="s">
        <v>8616</v>
      </c>
      <c r="B4589">
        <v>488</v>
      </c>
      <c r="C4589">
        <v>-0.20613543030171166</v>
      </c>
      <c r="D4589">
        <v>0.53598607663636078</v>
      </c>
      <c r="E4589">
        <v>0.59568228847667748</v>
      </c>
      <c r="F4589">
        <v>1.0894553857780349</v>
      </c>
      <c r="G4589">
        <v>3</v>
      </c>
      <c r="H4589">
        <v>4</v>
      </c>
      <c r="I4589">
        <v>5</v>
      </c>
      <c r="J4589">
        <v>5</v>
      </c>
    </row>
    <row r="4590" spans="1:10" x14ac:dyDescent="0.25">
      <c r="A4590" t="s">
        <v>8617</v>
      </c>
      <c r="B4590">
        <v>386</v>
      </c>
      <c r="C4590">
        <v>0.53428766459375965</v>
      </c>
      <c r="D4590">
        <v>0.84867677504199157</v>
      </c>
      <c r="E4590">
        <v>-0.50593032971083662</v>
      </c>
      <c r="F4590">
        <v>0.80157217026990313</v>
      </c>
      <c r="G4590">
        <v>4</v>
      </c>
      <c r="H4590">
        <v>5</v>
      </c>
      <c r="I4590">
        <v>2</v>
      </c>
      <c r="J4590">
        <v>4</v>
      </c>
    </row>
    <row r="4591" spans="1:10" x14ac:dyDescent="0.25">
      <c r="A4591" t="s">
        <v>8618</v>
      </c>
      <c r="B4591">
        <v>840</v>
      </c>
      <c r="C4591">
        <v>2.0557108717050445</v>
      </c>
      <c r="D4591">
        <v>1.3389277740823771</v>
      </c>
      <c r="E4591">
        <v>-0.7413217448296795</v>
      </c>
      <c r="F4591">
        <v>1.9443179154761594</v>
      </c>
      <c r="G4591">
        <v>5</v>
      </c>
      <c r="H4591">
        <v>5</v>
      </c>
      <c r="I4591">
        <v>1</v>
      </c>
      <c r="J4591">
        <v>5</v>
      </c>
    </row>
    <row r="4592" spans="1:10" x14ac:dyDescent="0.25">
      <c r="A4592" t="s">
        <v>8619</v>
      </c>
      <c r="B4592">
        <v>980</v>
      </c>
      <c r="C4592">
        <v>1.4198425253693125</v>
      </c>
      <c r="D4592">
        <v>1.3595049893144671</v>
      </c>
      <c r="E4592">
        <v>0.16581874641219513</v>
      </c>
      <c r="F4592">
        <v>1.9090786582381627</v>
      </c>
      <c r="G4592">
        <v>5</v>
      </c>
      <c r="H4592">
        <v>5</v>
      </c>
      <c r="I4592">
        <v>4</v>
      </c>
      <c r="J4592">
        <v>5</v>
      </c>
    </row>
    <row r="4593" spans="1:10" x14ac:dyDescent="0.25">
      <c r="A4593" t="s">
        <v>8620</v>
      </c>
      <c r="B4593">
        <v>393</v>
      </c>
      <c r="C4593">
        <v>5.8951327382949226E-2</v>
      </c>
      <c r="D4593">
        <v>0.90705559588522811</v>
      </c>
      <c r="E4593">
        <v>-0.59029315235482716</v>
      </c>
      <c r="F4593">
        <v>1.1959788053885081</v>
      </c>
      <c r="G4593">
        <v>4</v>
      </c>
      <c r="H4593">
        <v>5</v>
      </c>
      <c r="I4593">
        <v>2</v>
      </c>
      <c r="J4593">
        <v>5</v>
      </c>
    </row>
    <row r="4594" spans="1:10" x14ac:dyDescent="0.25">
      <c r="A4594" t="s">
        <v>8621</v>
      </c>
      <c r="B4594">
        <v>1333</v>
      </c>
      <c r="C4594">
        <v>1.3671120139398785</v>
      </c>
      <c r="D4594">
        <v>0.90026116883213669</v>
      </c>
      <c r="E4594">
        <v>0.56742873464348575</v>
      </c>
      <c r="F4594">
        <v>0.34680302909037181</v>
      </c>
      <c r="G4594">
        <v>5</v>
      </c>
      <c r="H4594">
        <v>5</v>
      </c>
      <c r="I4594">
        <v>4</v>
      </c>
      <c r="J4594">
        <v>4</v>
      </c>
    </row>
    <row r="4595" spans="1:10" x14ac:dyDescent="0.25">
      <c r="A4595" t="s">
        <v>8622</v>
      </c>
      <c r="B4595">
        <v>435</v>
      </c>
      <c r="C4595">
        <v>4.362817240108785E-2</v>
      </c>
      <c r="D4595">
        <v>0.89766652084990339</v>
      </c>
      <c r="E4595">
        <v>-1.2962199840156283</v>
      </c>
      <c r="F4595">
        <v>0.94295274428628972</v>
      </c>
      <c r="G4595">
        <v>4</v>
      </c>
      <c r="H4595">
        <v>5</v>
      </c>
      <c r="I4595">
        <v>1</v>
      </c>
      <c r="J4595">
        <v>5</v>
      </c>
    </row>
    <row r="4596" spans="1:10" x14ac:dyDescent="0.25">
      <c r="A4596" t="s">
        <v>8623</v>
      </c>
      <c r="B4596">
        <v>435</v>
      </c>
      <c r="C4596">
        <v>-0.83399741912156511</v>
      </c>
      <c r="D4596">
        <v>-0.18138079380509139</v>
      </c>
      <c r="E4596">
        <v>8.3146979139758742E-2</v>
      </c>
      <c r="F4596">
        <v>0.60153976165587331</v>
      </c>
      <c r="G4596">
        <v>1</v>
      </c>
      <c r="H4596">
        <v>3</v>
      </c>
      <c r="I4596">
        <v>4</v>
      </c>
      <c r="J4596">
        <v>4</v>
      </c>
    </row>
    <row r="4597" spans="1:10" x14ac:dyDescent="0.25">
      <c r="A4597" t="s">
        <v>8624</v>
      </c>
      <c r="B4597">
        <v>500</v>
      </c>
      <c r="C4597">
        <v>1.8564897369349898</v>
      </c>
      <c r="D4597">
        <v>1.0681700439974864</v>
      </c>
      <c r="E4597">
        <v>2.1260117490222741</v>
      </c>
      <c r="F4597">
        <v>0.69260703775598742</v>
      </c>
      <c r="G4597">
        <v>5</v>
      </c>
      <c r="H4597">
        <v>5</v>
      </c>
      <c r="I4597">
        <v>5</v>
      </c>
      <c r="J4597">
        <v>4</v>
      </c>
    </row>
    <row r="4598" spans="1:10" x14ac:dyDescent="0.25">
      <c r="A4598" t="s">
        <v>8625</v>
      </c>
      <c r="B4598">
        <v>411</v>
      </c>
      <c r="C4598">
        <v>2.5013641466350345</v>
      </c>
      <c r="D4598">
        <v>2.0208616368837409</v>
      </c>
      <c r="E4598">
        <v>2.347848709914663</v>
      </c>
      <c r="F4598">
        <v>1.3965813188355929</v>
      </c>
      <c r="G4598">
        <v>5</v>
      </c>
      <c r="H4598">
        <v>5</v>
      </c>
      <c r="I4598">
        <v>5</v>
      </c>
      <c r="J4598">
        <v>5</v>
      </c>
    </row>
    <row r="4599" spans="1:10" x14ac:dyDescent="0.25">
      <c r="A4599" t="s">
        <v>8626</v>
      </c>
      <c r="B4599">
        <v>625</v>
      </c>
      <c r="C4599">
        <v>0.5295374964821733</v>
      </c>
      <c r="D4599">
        <v>0.30202074860692996</v>
      </c>
      <c r="E4599">
        <v>0.72513579191098321</v>
      </c>
      <c r="F4599">
        <v>0.53279291922847127</v>
      </c>
      <c r="G4599">
        <v>4</v>
      </c>
      <c r="H4599">
        <v>4</v>
      </c>
      <c r="I4599">
        <v>5</v>
      </c>
      <c r="J4599">
        <v>4</v>
      </c>
    </row>
    <row r="4600" spans="1:10" x14ac:dyDescent="0.25">
      <c r="A4600" t="s">
        <v>8627</v>
      </c>
      <c r="B4600">
        <v>519</v>
      </c>
      <c r="C4600">
        <v>1.1063496732661675</v>
      </c>
      <c r="D4600">
        <v>0.12561524978308852</v>
      </c>
      <c r="E4600">
        <v>9.7898613054949735E-2</v>
      </c>
      <c r="F4600">
        <v>0.84320346298257143</v>
      </c>
      <c r="G4600">
        <v>5</v>
      </c>
      <c r="H4600">
        <v>4</v>
      </c>
      <c r="I4600">
        <v>4</v>
      </c>
      <c r="J4600">
        <v>4</v>
      </c>
    </row>
    <row r="4601" spans="1:10" x14ac:dyDescent="0.25">
      <c r="A4601" t="s">
        <v>8628</v>
      </c>
      <c r="B4601">
        <v>329</v>
      </c>
      <c r="C4601">
        <v>0.72101142110858141</v>
      </c>
      <c r="D4601">
        <v>-0.77021438755076899</v>
      </c>
      <c r="E4601">
        <v>6.9857600300522377E-2</v>
      </c>
      <c r="F4601">
        <v>0.98274573644998231</v>
      </c>
      <c r="G4601">
        <v>4</v>
      </c>
      <c r="H4601">
        <v>2</v>
      </c>
      <c r="I4601">
        <v>4</v>
      </c>
      <c r="J4601">
        <v>5</v>
      </c>
    </row>
    <row r="4602" spans="1:10" x14ac:dyDescent="0.25">
      <c r="A4602" t="s">
        <v>8629</v>
      </c>
      <c r="B4602">
        <v>475</v>
      </c>
      <c r="C4602">
        <v>1.1880320918981164</v>
      </c>
      <c r="D4602">
        <v>0.66582667794817707</v>
      </c>
      <c r="E4602">
        <v>-0.80900852595763917</v>
      </c>
      <c r="F4602">
        <v>1.1128755211823429</v>
      </c>
      <c r="G4602">
        <v>5</v>
      </c>
      <c r="H4602">
        <v>4</v>
      </c>
      <c r="I4602">
        <v>1</v>
      </c>
      <c r="J4602">
        <v>5</v>
      </c>
    </row>
    <row r="4603" spans="1:10" x14ac:dyDescent="0.25">
      <c r="A4603" t="s">
        <v>8630</v>
      </c>
      <c r="B4603">
        <v>718</v>
      </c>
      <c r="C4603">
        <v>0.46116051723343121</v>
      </c>
      <c r="D4603">
        <v>0.16470197911488421</v>
      </c>
      <c r="E4603">
        <v>-0.30862987582848711</v>
      </c>
      <c r="F4603">
        <v>0.71757226990055234</v>
      </c>
      <c r="G4603">
        <v>4</v>
      </c>
      <c r="H4603">
        <v>4</v>
      </c>
      <c r="I4603">
        <v>3</v>
      </c>
      <c r="J4603">
        <v>4</v>
      </c>
    </row>
    <row r="4604" spans="1:10" x14ac:dyDescent="0.25">
      <c r="A4604" t="s">
        <v>8631</v>
      </c>
      <c r="B4604">
        <v>523</v>
      </c>
      <c r="C4604">
        <v>0.86621395876329421</v>
      </c>
      <c r="D4604">
        <v>0.43845332419115318</v>
      </c>
      <c r="E4604">
        <v>-0.51250275203669871</v>
      </c>
      <c r="F4604">
        <v>0.68205833483894696</v>
      </c>
      <c r="G4604">
        <v>5</v>
      </c>
      <c r="H4604">
        <v>4</v>
      </c>
      <c r="I4604">
        <v>2</v>
      </c>
      <c r="J4604">
        <v>4</v>
      </c>
    </row>
    <row r="4605" spans="1:10" x14ac:dyDescent="0.25">
      <c r="A4605" t="s">
        <v>8632</v>
      </c>
      <c r="B4605">
        <v>663</v>
      </c>
      <c r="C4605">
        <v>0.67931064541621722</v>
      </c>
      <c r="D4605">
        <v>1.1461495456842094E-2</v>
      </c>
      <c r="E4605">
        <v>-0.1287246039288753</v>
      </c>
      <c r="F4605">
        <v>0.93049787087340907</v>
      </c>
      <c r="G4605">
        <v>4</v>
      </c>
      <c r="H4605">
        <v>3</v>
      </c>
      <c r="I4605">
        <v>3</v>
      </c>
      <c r="J4605">
        <v>5</v>
      </c>
    </row>
    <row r="4606" spans="1:10" x14ac:dyDescent="0.25">
      <c r="A4606" t="s">
        <v>8633</v>
      </c>
      <c r="B4606">
        <v>647</v>
      </c>
      <c r="C4606">
        <v>-0.58244595963724732</v>
      </c>
      <c r="D4606">
        <v>-0.6868711224985331</v>
      </c>
      <c r="E4606">
        <v>-0.44782379295183616</v>
      </c>
      <c r="F4606">
        <v>0.33037254750623446</v>
      </c>
      <c r="G4606">
        <v>2</v>
      </c>
      <c r="H4606">
        <v>2</v>
      </c>
      <c r="I4606">
        <v>2</v>
      </c>
      <c r="J4606">
        <v>4</v>
      </c>
    </row>
    <row r="4607" spans="1:10" x14ac:dyDescent="0.25">
      <c r="A4607" t="s">
        <v>8634</v>
      </c>
      <c r="B4607">
        <v>1143</v>
      </c>
      <c r="C4607">
        <v>1.3812818618973139</v>
      </c>
      <c r="D4607">
        <v>1.4808971550552572</v>
      </c>
      <c r="E4607">
        <v>0.92099180266629899</v>
      </c>
      <c r="F4607">
        <v>0.82160211047558651</v>
      </c>
      <c r="G4607">
        <v>5</v>
      </c>
      <c r="H4607">
        <v>5</v>
      </c>
      <c r="I4607">
        <v>5</v>
      </c>
      <c r="J4607">
        <v>4</v>
      </c>
    </row>
    <row r="4608" spans="1:10" x14ac:dyDescent="0.25">
      <c r="A4608" t="s">
        <v>8635</v>
      </c>
      <c r="B4608">
        <v>815</v>
      </c>
      <c r="C4608">
        <v>-0.74985451270451542</v>
      </c>
      <c r="D4608">
        <v>-7.8647548912864733E-3</v>
      </c>
      <c r="E4608">
        <v>-0.13358462756742012</v>
      </c>
      <c r="F4608">
        <v>1.1750108115051154</v>
      </c>
      <c r="G4608">
        <v>2</v>
      </c>
      <c r="H4608">
        <v>3</v>
      </c>
      <c r="I4608">
        <v>3</v>
      </c>
      <c r="J4608">
        <v>5</v>
      </c>
    </row>
    <row r="4609" spans="1:10" x14ac:dyDescent="0.25">
      <c r="A4609" t="s">
        <v>8636</v>
      </c>
      <c r="B4609">
        <v>499</v>
      </c>
      <c r="C4609">
        <v>-0.53398556301853894</v>
      </c>
      <c r="D4609">
        <v>-0.66821365155478774</v>
      </c>
      <c r="E4609">
        <v>-0.14748421605129058</v>
      </c>
      <c r="F4609">
        <v>1.9284947009755133</v>
      </c>
      <c r="G4609">
        <v>2</v>
      </c>
      <c r="H4609">
        <v>2</v>
      </c>
      <c r="I4609">
        <v>3</v>
      </c>
      <c r="J4609">
        <v>5</v>
      </c>
    </row>
    <row r="4610" spans="1:10" x14ac:dyDescent="0.25">
      <c r="A4610" t="s">
        <v>8637</v>
      </c>
      <c r="B4610">
        <v>518</v>
      </c>
      <c r="C4610">
        <v>-0.84974971335250682</v>
      </c>
      <c r="D4610">
        <v>-0.68938792278028527</v>
      </c>
      <c r="E4610">
        <v>-3.5639917337090113E-2</v>
      </c>
      <c r="F4610">
        <v>2.2205662909935118</v>
      </c>
      <c r="G4610">
        <v>1</v>
      </c>
      <c r="H4610">
        <v>2</v>
      </c>
      <c r="I4610">
        <v>3</v>
      </c>
      <c r="J4610">
        <v>5</v>
      </c>
    </row>
    <row r="4611" spans="1:10" x14ac:dyDescent="0.25">
      <c r="A4611" t="s">
        <v>8638</v>
      </c>
      <c r="B4611">
        <v>291</v>
      </c>
      <c r="C4611">
        <v>-0.82344602947326451</v>
      </c>
      <c r="D4611">
        <v>-0.98107589273553408</v>
      </c>
      <c r="E4611">
        <v>0.18909190656944636</v>
      </c>
      <c r="F4611">
        <v>0.92070799391143954</v>
      </c>
      <c r="G4611">
        <v>1</v>
      </c>
      <c r="H4611">
        <v>1</v>
      </c>
      <c r="I4611">
        <v>4</v>
      </c>
      <c r="J4611">
        <v>5</v>
      </c>
    </row>
    <row r="4612" spans="1:10" x14ac:dyDescent="0.25">
      <c r="A4612" t="s">
        <v>8639</v>
      </c>
      <c r="B4612">
        <v>2647</v>
      </c>
      <c r="C4612">
        <v>1.0187499145995118</v>
      </c>
      <c r="D4612">
        <v>1.0836125618238117</v>
      </c>
      <c r="E4612">
        <v>2.5757071184937965</v>
      </c>
      <c r="F4612">
        <v>1.3844193930547299</v>
      </c>
      <c r="G4612">
        <v>5</v>
      </c>
      <c r="H4612">
        <v>5</v>
      </c>
      <c r="I4612">
        <v>5</v>
      </c>
      <c r="J4612">
        <v>5</v>
      </c>
    </row>
    <row r="4613" spans="1:10" x14ac:dyDescent="0.25">
      <c r="A4613" t="s">
        <v>8640</v>
      </c>
      <c r="B4613">
        <v>733</v>
      </c>
      <c r="C4613">
        <v>-1.0314952590632636</v>
      </c>
      <c r="D4613">
        <v>-0.72308078222998329</v>
      </c>
      <c r="E4613">
        <v>-0.50561910861605219</v>
      </c>
      <c r="F4613">
        <v>1.3635739237316058</v>
      </c>
      <c r="G4613">
        <v>1</v>
      </c>
      <c r="H4613">
        <v>2</v>
      </c>
      <c r="I4613">
        <v>2</v>
      </c>
      <c r="J4613">
        <v>5</v>
      </c>
    </row>
    <row r="4614" spans="1:10" x14ac:dyDescent="0.25">
      <c r="A4614" t="s">
        <v>8641</v>
      </c>
      <c r="B4614">
        <v>1088</v>
      </c>
      <c r="C4614">
        <v>-0.90365435706722841</v>
      </c>
      <c r="D4614">
        <v>-0.61988991631352053</v>
      </c>
      <c r="E4614">
        <v>-0.45363435298396138</v>
      </c>
      <c r="F4614">
        <v>1.2008084165219437</v>
      </c>
      <c r="G4614">
        <v>1</v>
      </c>
      <c r="H4614">
        <v>2</v>
      </c>
      <c r="I4614">
        <v>2</v>
      </c>
      <c r="J4614">
        <v>5</v>
      </c>
    </row>
    <row r="4615" spans="1:10" x14ac:dyDescent="0.25">
      <c r="A4615" t="s">
        <v>8642</v>
      </c>
      <c r="B4615">
        <v>931</v>
      </c>
      <c r="C4615">
        <v>-0.90313973584121798</v>
      </c>
      <c r="D4615">
        <v>-0.4714843573923177</v>
      </c>
      <c r="E4615">
        <v>-0.24359907301677231</v>
      </c>
      <c r="F4615">
        <v>1.0453084681690465</v>
      </c>
      <c r="G4615">
        <v>1</v>
      </c>
      <c r="H4615">
        <v>2</v>
      </c>
      <c r="I4615">
        <v>3</v>
      </c>
      <c r="J4615">
        <v>5</v>
      </c>
    </row>
    <row r="4616" spans="1:10" x14ac:dyDescent="0.25">
      <c r="A4616" t="s">
        <v>8643</v>
      </c>
      <c r="B4616">
        <v>251</v>
      </c>
      <c r="C4616">
        <v>-1.3616279220644061</v>
      </c>
      <c r="D4616">
        <v>-0.53828946015362078</v>
      </c>
      <c r="E4616">
        <v>0.42607166110900963</v>
      </c>
      <c r="F4616">
        <v>1.2790428897312651</v>
      </c>
      <c r="G4616">
        <v>1</v>
      </c>
      <c r="H4616">
        <v>2</v>
      </c>
      <c r="I4616">
        <v>4</v>
      </c>
      <c r="J4616">
        <v>5</v>
      </c>
    </row>
    <row r="4617" spans="1:10" x14ac:dyDescent="0.25">
      <c r="A4617" t="s">
        <v>8644</v>
      </c>
      <c r="B4617">
        <v>599</v>
      </c>
      <c r="C4617">
        <v>-0.88335384041642639</v>
      </c>
      <c r="D4617">
        <v>-0.1217725796196065</v>
      </c>
      <c r="E4617">
        <v>-0.45347637967900223</v>
      </c>
      <c r="F4617">
        <v>0.92678087242844054</v>
      </c>
      <c r="G4617">
        <v>1</v>
      </c>
      <c r="H4617">
        <v>3</v>
      </c>
      <c r="I4617">
        <v>2</v>
      </c>
      <c r="J4617">
        <v>5</v>
      </c>
    </row>
    <row r="4618" spans="1:10" x14ac:dyDescent="0.25">
      <c r="A4618" t="s">
        <v>8645</v>
      </c>
      <c r="B4618">
        <v>763</v>
      </c>
      <c r="C4618">
        <v>-1.0028504307524391</v>
      </c>
      <c r="D4618">
        <v>-0.71855402691815806</v>
      </c>
      <c r="E4618">
        <v>-0.41476078193374999</v>
      </c>
      <c r="F4618">
        <v>0.62565180238516271</v>
      </c>
      <c r="G4618">
        <v>1</v>
      </c>
      <c r="H4618">
        <v>2</v>
      </c>
      <c r="I4618">
        <v>2</v>
      </c>
      <c r="J4618">
        <v>4</v>
      </c>
    </row>
    <row r="4619" spans="1:10" x14ac:dyDescent="0.25">
      <c r="A4619" t="s">
        <v>8646</v>
      </c>
      <c r="B4619">
        <v>618</v>
      </c>
      <c r="C4619">
        <v>-1.0935332921029073</v>
      </c>
      <c r="D4619">
        <v>-0.35400359931888864</v>
      </c>
      <c r="E4619">
        <v>0.51108741122888635</v>
      </c>
      <c r="F4619">
        <v>1.5387970712236636</v>
      </c>
      <c r="G4619">
        <v>1</v>
      </c>
      <c r="H4619">
        <v>3</v>
      </c>
      <c r="I4619">
        <v>4</v>
      </c>
      <c r="J4619">
        <v>5</v>
      </c>
    </row>
    <row r="4620" spans="1:10" x14ac:dyDescent="0.25">
      <c r="A4620" t="s">
        <v>8647</v>
      </c>
      <c r="B4620">
        <v>472</v>
      </c>
      <c r="C4620">
        <v>0.2897440060501546</v>
      </c>
      <c r="D4620">
        <v>1.0247849254079231</v>
      </c>
      <c r="E4620">
        <v>-0.6376982859626662</v>
      </c>
      <c r="F4620">
        <v>1.5037423993217118</v>
      </c>
      <c r="G4620">
        <v>4</v>
      </c>
      <c r="H4620">
        <v>5</v>
      </c>
      <c r="I4620">
        <v>2</v>
      </c>
      <c r="J4620">
        <v>5</v>
      </c>
    </row>
    <row r="4621" spans="1:10" x14ac:dyDescent="0.25">
      <c r="A4621" t="s">
        <v>8648</v>
      </c>
      <c r="B4621">
        <v>457</v>
      </c>
      <c r="C4621">
        <v>8.6937239643274045E-2</v>
      </c>
      <c r="D4621">
        <v>-1.5279696496831585E-3</v>
      </c>
      <c r="E4621">
        <v>-0.22125381831203467</v>
      </c>
      <c r="F4621">
        <v>1.2096025539436419</v>
      </c>
      <c r="G4621">
        <v>4</v>
      </c>
      <c r="H4621">
        <v>3</v>
      </c>
      <c r="I4621">
        <v>3</v>
      </c>
      <c r="J4621">
        <v>5</v>
      </c>
    </row>
    <row r="4622" spans="1:10" x14ac:dyDescent="0.25">
      <c r="A4622" t="s">
        <v>8649</v>
      </c>
      <c r="B4622">
        <v>611</v>
      </c>
      <c r="C4622">
        <v>0.44168792363987619</v>
      </c>
      <c r="D4622">
        <v>0.48562568377426801</v>
      </c>
      <c r="E4622">
        <v>-1.0113545405175666</v>
      </c>
      <c r="F4622">
        <v>1.8124071794965744</v>
      </c>
      <c r="G4622">
        <v>4</v>
      </c>
      <c r="H4622">
        <v>4</v>
      </c>
      <c r="I4622">
        <v>1</v>
      </c>
      <c r="J4622">
        <v>5</v>
      </c>
    </row>
    <row r="4623" spans="1:10" x14ac:dyDescent="0.25">
      <c r="A4623" t="s">
        <v>8650</v>
      </c>
      <c r="B4623">
        <v>429</v>
      </c>
      <c r="C4623">
        <v>9.134066141781999E-2</v>
      </c>
      <c r="D4623">
        <v>0.35507341967266204</v>
      </c>
      <c r="E4623">
        <v>-0.71072245630001607</v>
      </c>
      <c r="F4623">
        <v>1.1072386521638911</v>
      </c>
      <c r="G4623">
        <v>4</v>
      </c>
      <c r="H4623">
        <v>4</v>
      </c>
      <c r="I4623">
        <v>2</v>
      </c>
      <c r="J4623">
        <v>5</v>
      </c>
    </row>
    <row r="4624" spans="1:10" x14ac:dyDescent="0.25">
      <c r="A4624" t="s">
        <v>8651</v>
      </c>
      <c r="B4624">
        <v>630</v>
      </c>
      <c r="C4624">
        <v>0.26582629438121674</v>
      </c>
      <c r="D4624">
        <v>0.69750647141684707</v>
      </c>
      <c r="E4624">
        <v>-1.1637410277734139</v>
      </c>
      <c r="F4624">
        <v>1.1582637726325684</v>
      </c>
      <c r="G4624">
        <v>4</v>
      </c>
      <c r="H4624">
        <v>5</v>
      </c>
      <c r="I4624">
        <v>1</v>
      </c>
      <c r="J4624">
        <v>5</v>
      </c>
    </row>
    <row r="4625" spans="1:10" x14ac:dyDescent="0.25">
      <c r="A4625" t="s">
        <v>8652</v>
      </c>
      <c r="B4625">
        <v>500</v>
      </c>
      <c r="C4625">
        <v>0.30100487583914132</v>
      </c>
      <c r="D4625">
        <v>0.43286774026194796</v>
      </c>
      <c r="E4625">
        <v>-0.9605643127382133</v>
      </c>
      <c r="F4625">
        <v>1.1369827157695729</v>
      </c>
      <c r="G4625">
        <v>4</v>
      </c>
      <c r="H4625">
        <v>4</v>
      </c>
      <c r="I4625">
        <v>1</v>
      </c>
      <c r="J4625">
        <v>5</v>
      </c>
    </row>
    <row r="4626" spans="1:10" x14ac:dyDescent="0.25">
      <c r="A4626" t="s">
        <v>8653</v>
      </c>
      <c r="B4626">
        <v>377</v>
      </c>
      <c r="C4626">
        <v>-8.0736488131524939E-2</v>
      </c>
      <c r="D4626">
        <v>1.2098312894362562</v>
      </c>
      <c r="E4626">
        <v>0.43245256288786521</v>
      </c>
      <c r="F4626">
        <v>0.94849679539696197</v>
      </c>
      <c r="G4626">
        <v>3</v>
      </c>
      <c r="H4626">
        <v>5</v>
      </c>
      <c r="I4626">
        <v>4</v>
      </c>
      <c r="J4626">
        <v>5</v>
      </c>
    </row>
    <row r="4627" spans="1:10" x14ac:dyDescent="0.25">
      <c r="A4627" t="s">
        <v>8654</v>
      </c>
      <c r="B4627">
        <v>695</v>
      </c>
      <c r="C4627">
        <v>0.78782140453309535</v>
      </c>
      <c r="D4627">
        <v>-0.15598044581785933</v>
      </c>
      <c r="E4627">
        <v>-1.0362300787001126</v>
      </c>
      <c r="F4627">
        <v>2.3328618543288107</v>
      </c>
      <c r="G4627">
        <v>5</v>
      </c>
      <c r="H4627">
        <v>3</v>
      </c>
      <c r="I4627">
        <v>1</v>
      </c>
      <c r="J4627">
        <v>5</v>
      </c>
    </row>
    <row r="4628" spans="1:10" x14ac:dyDescent="0.25">
      <c r="A4628" t="s">
        <v>8655</v>
      </c>
      <c r="B4628">
        <v>528</v>
      </c>
      <c r="C4628">
        <v>0.41900844531918741</v>
      </c>
      <c r="D4628">
        <v>0.35300618742701767</v>
      </c>
      <c r="E4628">
        <v>-0.55656107577771707</v>
      </c>
      <c r="F4628">
        <v>1.4970676014294235</v>
      </c>
      <c r="G4628">
        <v>4</v>
      </c>
      <c r="H4628">
        <v>4</v>
      </c>
      <c r="I4628">
        <v>2</v>
      </c>
      <c r="J4628">
        <v>5</v>
      </c>
    </row>
    <row r="4629" spans="1:10" x14ac:dyDescent="0.25">
      <c r="A4629" t="s">
        <v>8656</v>
      </c>
      <c r="B4629">
        <v>488</v>
      </c>
      <c r="C4629">
        <v>0.41964705792255702</v>
      </c>
      <c r="D4629">
        <v>0.92742058528357918</v>
      </c>
      <c r="E4629">
        <v>-0.7285805161904868</v>
      </c>
      <c r="F4629">
        <v>1.5546993308943902</v>
      </c>
      <c r="G4629">
        <v>4</v>
      </c>
      <c r="H4629">
        <v>5</v>
      </c>
      <c r="I4629">
        <v>1</v>
      </c>
      <c r="J4629">
        <v>5</v>
      </c>
    </row>
    <row r="4630" spans="1:10" x14ac:dyDescent="0.25">
      <c r="A4630" t="s">
        <v>8657</v>
      </c>
      <c r="B4630">
        <v>660</v>
      </c>
      <c r="C4630">
        <v>-1.0099658303548862</v>
      </c>
      <c r="D4630">
        <v>-0.59407415501457494</v>
      </c>
      <c r="E4630">
        <v>0.12854086835581255</v>
      </c>
      <c r="F4630">
        <v>1.334982646842312</v>
      </c>
      <c r="G4630">
        <v>1</v>
      </c>
      <c r="H4630">
        <v>2</v>
      </c>
      <c r="I4630">
        <v>4</v>
      </c>
      <c r="J4630">
        <v>5</v>
      </c>
    </row>
    <row r="4631" spans="1:10" x14ac:dyDescent="0.25">
      <c r="A4631" t="s">
        <v>8658</v>
      </c>
      <c r="B4631">
        <v>345</v>
      </c>
      <c r="C4631">
        <v>-0.5803326036191444</v>
      </c>
      <c r="D4631">
        <v>-0.77595807657644089</v>
      </c>
      <c r="E4631">
        <v>0.21367795254008415</v>
      </c>
      <c r="F4631">
        <v>1.7301395376819984</v>
      </c>
      <c r="G4631">
        <v>2</v>
      </c>
      <c r="H4631">
        <v>2</v>
      </c>
      <c r="I4631">
        <v>4</v>
      </c>
      <c r="J4631">
        <v>5</v>
      </c>
    </row>
    <row r="4632" spans="1:10" x14ac:dyDescent="0.25">
      <c r="A4632" t="s">
        <v>8659</v>
      </c>
      <c r="B4632">
        <v>218</v>
      </c>
      <c r="C4632">
        <v>-1.5175140067342077</v>
      </c>
      <c r="D4632">
        <v>-0.68447269716079617</v>
      </c>
      <c r="E4632">
        <v>0.49442840069875182</v>
      </c>
      <c r="F4632">
        <v>1.1843455415195454</v>
      </c>
      <c r="G4632">
        <v>1</v>
      </c>
      <c r="H4632">
        <v>2</v>
      </c>
      <c r="I4632">
        <v>4</v>
      </c>
      <c r="J4632">
        <v>5</v>
      </c>
    </row>
    <row r="4633" spans="1:10" x14ac:dyDescent="0.25">
      <c r="A4633" t="s">
        <v>8660</v>
      </c>
      <c r="B4633">
        <v>849</v>
      </c>
      <c r="C4633">
        <v>-0.94827525077969033</v>
      </c>
      <c r="D4633">
        <v>-0.17885073445666261</v>
      </c>
      <c r="E4633">
        <v>0.84875725738078212</v>
      </c>
      <c r="F4633">
        <v>1.3312114392566503</v>
      </c>
      <c r="G4633">
        <v>1</v>
      </c>
      <c r="H4633">
        <v>3</v>
      </c>
      <c r="I4633">
        <v>5</v>
      </c>
      <c r="J4633">
        <v>5</v>
      </c>
    </row>
    <row r="4634" spans="1:10" x14ac:dyDescent="0.25">
      <c r="A4634" t="s">
        <v>8661</v>
      </c>
      <c r="B4634">
        <v>238</v>
      </c>
      <c r="C4634">
        <v>-1.1573807596678471</v>
      </c>
      <c r="D4634">
        <v>-0.81730534542429845</v>
      </c>
      <c r="E4634">
        <v>0.44327435888100242</v>
      </c>
      <c r="F4634">
        <v>1.2604540212612769</v>
      </c>
      <c r="G4634">
        <v>1</v>
      </c>
      <c r="H4634">
        <v>1</v>
      </c>
      <c r="I4634">
        <v>4</v>
      </c>
      <c r="J4634">
        <v>5</v>
      </c>
    </row>
    <row r="4635" spans="1:10" x14ac:dyDescent="0.25">
      <c r="A4635" t="s">
        <v>8662</v>
      </c>
      <c r="B4635">
        <v>363</v>
      </c>
      <c r="C4635">
        <v>-1.3100450017254879</v>
      </c>
      <c r="D4635">
        <v>-0.6651985789793512</v>
      </c>
      <c r="E4635">
        <v>0.17486007560783848</v>
      </c>
      <c r="F4635">
        <v>0.71825905918801725</v>
      </c>
      <c r="G4635">
        <v>1</v>
      </c>
      <c r="H4635">
        <v>2</v>
      </c>
      <c r="I4635">
        <v>4</v>
      </c>
      <c r="J4635">
        <v>4</v>
      </c>
    </row>
    <row r="4636" spans="1:10" x14ac:dyDescent="0.25">
      <c r="A4636" t="s">
        <v>8663</v>
      </c>
      <c r="B4636">
        <v>287</v>
      </c>
      <c r="C4636">
        <v>-1.3014523690155879</v>
      </c>
      <c r="D4636">
        <v>-0.86606607835470428</v>
      </c>
      <c r="E4636">
        <v>0.34550852802830134</v>
      </c>
      <c r="F4636">
        <v>1.412329314483453</v>
      </c>
      <c r="G4636">
        <v>1</v>
      </c>
      <c r="H4636">
        <v>1</v>
      </c>
      <c r="I4636">
        <v>4</v>
      </c>
      <c r="J4636">
        <v>5</v>
      </c>
    </row>
    <row r="4637" spans="1:10" x14ac:dyDescent="0.25">
      <c r="A4637" t="s">
        <v>8664</v>
      </c>
      <c r="B4637">
        <v>605</v>
      </c>
      <c r="C4637">
        <v>-0.64277431968879484</v>
      </c>
      <c r="D4637">
        <v>-0.57328145926531449</v>
      </c>
      <c r="E4637">
        <v>0.10056511508369118</v>
      </c>
      <c r="F4637">
        <v>1.385570042100299</v>
      </c>
      <c r="G4637">
        <v>2</v>
      </c>
      <c r="H4637">
        <v>2</v>
      </c>
      <c r="I4637">
        <v>4</v>
      </c>
      <c r="J4637">
        <v>5</v>
      </c>
    </row>
    <row r="4638" spans="1:10" x14ac:dyDescent="0.25">
      <c r="A4638" t="s">
        <v>8665</v>
      </c>
      <c r="B4638">
        <v>418</v>
      </c>
      <c r="C4638">
        <v>-1.1563295571058707</v>
      </c>
      <c r="D4638">
        <v>-0.62977730912312646</v>
      </c>
      <c r="E4638">
        <v>0.69501921768797414</v>
      </c>
      <c r="F4638">
        <v>0.89591301638640841</v>
      </c>
      <c r="G4638">
        <v>1</v>
      </c>
      <c r="H4638">
        <v>2</v>
      </c>
      <c r="I4638">
        <v>5</v>
      </c>
      <c r="J4638">
        <v>5</v>
      </c>
    </row>
    <row r="4639" spans="1:10" x14ac:dyDescent="0.25">
      <c r="A4639" t="s">
        <v>8666</v>
      </c>
      <c r="B4639">
        <v>375</v>
      </c>
      <c r="C4639">
        <v>-0.69448767143576351</v>
      </c>
      <c r="D4639">
        <v>-0.79516453977094681</v>
      </c>
      <c r="E4639">
        <v>1.1289693538920085</v>
      </c>
      <c r="F4639">
        <v>0.82356588057197622</v>
      </c>
      <c r="G4639">
        <v>2</v>
      </c>
      <c r="H4639">
        <v>2</v>
      </c>
      <c r="I4639">
        <v>5</v>
      </c>
      <c r="J4639">
        <v>4</v>
      </c>
    </row>
    <row r="4640" spans="1:10" x14ac:dyDescent="0.25">
      <c r="A4640" t="s">
        <v>8667</v>
      </c>
      <c r="B4640">
        <v>532</v>
      </c>
      <c r="C4640">
        <v>-0.98956091987191375</v>
      </c>
      <c r="D4640">
        <v>-0.34829538073158883</v>
      </c>
      <c r="E4640">
        <v>0.64213223662471686</v>
      </c>
      <c r="F4640">
        <v>0.45734654616744885</v>
      </c>
      <c r="G4640">
        <v>1</v>
      </c>
      <c r="H4640">
        <v>3</v>
      </c>
      <c r="I4640">
        <v>5</v>
      </c>
      <c r="J4640">
        <v>4</v>
      </c>
    </row>
    <row r="4641" spans="1:10" x14ac:dyDescent="0.25">
      <c r="A4641" t="s">
        <v>8668</v>
      </c>
      <c r="B4641">
        <v>480</v>
      </c>
      <c r="C4641">
        <v>-1.0695553018714123</v>
      </c>
      <c r="D4641">
        <v>-0.47588147589901392</v>
      </c>
      <c r="E4641">
        <v>0.58633810229442029</v>
      </c>
      <c r="F4641">
        <v>1.0664354219171237</v>
      </c>
      <c r="G4641">
        <v>1</v>
      </c>
      <c r="H4641">
        <v>2</v>
      </c>
      <c r="I4641">
        <v>4</v>
      </c>
      <c r="J4641">
        <v>5</v>
      </c>
    </row>
    <row r="4642" spans="1:10" x14ac:dyDescent="0.25">
      <c r="A4642" t="s">
        <v>8669</v>
      </c>
      <c r="B4642">
        <v>442</v>
      </c>
      <c r="C4642">
        <v>-1.3937160315010182</v>
      </c>
      <c r="D4642">
        <v>-0.1385479599457527</v>
      </c>
      <c r="E4642">
        <v>1.0533971361537415</v>
      </c>
      <c r="F4642">
        <v>1.0071921993275736</v>
      </c>
      <c r="G4642">
        <v>1</v>
      </c>
      <c r="H4642">
        <v>3</v>
      </c>
      <c r="I4642">
        <v>5</v>
      </c>
      <c r="J4642">
        <v>5</v>
      </c>
    </row>
    <row r="4643" spans="1:10" x14ac:dyDescent="0.25">
      <c r="A4643" t="s">
        <v>8670</v>
      </c>
      <c r="B4643">
        <v>680</v>
      </c>
      <c r="C4643">
        <v>-1.0317232115522645</v>
      </c>
      <c r="D4643">
        <v>-0.70923205383509813</v>
      </c>
      <c r="E4643">
        <v>1.1290156831657439</v>
      </c>
      <c r="F4643">
        <v>1.5777024562422628</v>
      </c>
      <c r="G4643">
        <v>1</v>
      </c>
      <c r="H4643">
        <v>2</v>
      </c>
      <c r="I4643">
        <v>5</v>
      </c>
      <c r="J4643">
        <v>5</v>
      </c>
    </row>
    <row r="4644" spans="1:10" x14ac:dyDescent="0.25">
      <c r="A4644" t="s">
        <v>8671</v>
      </c>
      <c r="B4644">
        <v>487</v>
      </c>
      <c r="C4644">
        <v>-1.1161259264371641</v>
      </c>
      <c r="D4644">
        <v>-0.50619122747312473</v>
      </c>
      <c r="E4644">
        <v>-0.11278795286360313</v>
      </c>
      <c r="F4644">
        <v>1.2018468775994418</v>
      </c>
      <c r="G4644">
        <v>1</v>
      </c>
      <c r="H4644">
        <v>2</v>
      </c>
      <c r="I4644">
        <v>3</v>
      </c>
      <c r="J4644">
        <v>5</v>
      </c>
    </row>
    <row r="4645" spans="1:10" x14ac:dyDescent="0.25">
      <c r="A4645" t="s">
        <v>8672</v>
      </c>
      <c r="B4645">
        <v>253</v>
      </c>
      <c r="C4645">
        <v>-1.2045086145843447</v>
      </c>
      <c r="D4645">
        <v>-0.91631322158034623</v>
      </c>
      <c r="E4645">
        <v>1.3183685624636066</v>
      </c>
      <c r="F4645">
        <v>0.90731264185237392</v>
      </c>
      <c r="G4645">
        <v>1</v>
      </c>
      <c r="H4645">
        <v>1</v>
      </c>
      <c r="I4645">
        <v>5</v>
      </c>
      <c r="J4645">
        <v>5</v>
      </c>
    </row>
    <row r="4646" spans="1:10" x14ac:dyDescent="0.25">
      <c r="A4646" t="s">
        <v>8673</v>
      </c>
      <c r="B4646">
        <v>571</v>
      </c>
      <c r="C4646">
        <v>-1.0929677124873582</v>
      </c>
      <c r="D4646">
        <v>-0.58720089882620474</v>
      </c>
      <c r="E4646">
        <v>0.24430680399709431</v>
      </c>
      <c r="F4646">
        <v>1.0333949380407055</v>
      </c>
      <c r="G4646">
        <v>1</v>
      </c>
      <c r="H4646">
        <v>2</v>
      </c>
      <c r="I4646">
        <v>4</v>
      </c>
      <c r="J4646">
        <v>5</v>
      </c>
    </row>
    <row r="4647" spans="1:10" x14ac:dyDescent="0.25">
      <c r="A4647" t="s">
        <v>8674</v>
      </c>
      <c r="B4647">
        <v>772</v>
      </c>
      <c r="C4647">
        <v>-1.1278331447526497</v>
      </c>
      <c r="D4647">
        <v>-0.70761596441914365</v>
      </c>
      <c r="E4647">
        <v>0.37143529079558263</v>
      </c>
      <c r="F4647">
        <v>1.8269066171216624</v>
      </c>
      <c r="G4647">
        <v>1</v>
      </c>
      <c r="H4647">
        <v>2</v>
      </c>
      <c r="I4647">
        <v>4</v>
      </c>
      <c r="J4647">
        <v>5</v>
      </c>
    </row>
    <row r="4648" spans="1:10" x14ac:dyDescent="0.25">
      <c r="A4648" t="s">
        <v>8675</v>
      </c>
      <c r="B4648">
        <v>868</v>
      </c>
      <c r="C4648">
        <v>-1.3183073850334217</v>
      </c>
      <c r="D4648">
        <v>-0.42670615201344575</v>
      </c>
      <c r="E4648">
        <v>5.3301463226227447E-2</v>
      </c>
      <c r="F4648">
        <v>1.5549220403621282</v>
      </c>
      <c r="G4648">
        <v>1</v>
      </c>
      <c r="H4648">
        <v>2</v>
      </c>
      <c r="I4648">
        <v>3</v>
      </c>
      <c r="J4648">
        <v>5</v>
      </c>
    </row>
    <row r="4649" spans="1:10" x14ac:dyDescent="0.25">
      <c r="A4649" t="s">
        <v>8676</v>
      </c>
      <c r="B4649">
        <v>477</v>
      </c>
      <c r="C4649">
        <v>-0.96715239920936691</v>
      </c>
      <c r="D4649">
        <v>-0.95837418899390503</v>
      </c>
      <c r="E4649">
        <v>-0.30980290663676702</v>
      </c>
      <c r="F4649">
        <v>1.2416476169199244</v>
      </c>
      <c r="G4649">
        <v>1</v>
      </c>
      <c r="H4649">
        <v>1</v>
      </c>
      <c r="I4649">
        <v>3</v>
      </c>
      <c r="J4649">
        <v>5</v>
      </c>
    </row>
    <row r="4650" spans="1:10" x14ac:dyDescent="0.25">
      <c r="A4650" t="s">
        <v>8677</v>
      </c>
      <c r="B4650">
        <v>599</v>
      </c>
      <c r="C4650">
        <v>6.2488420468164635E-2</v>
      </c>
      <c r="D4650">
        <v>1.9651311899624413</v>
      </c>
      <c r="E4650">
        <v>-0.78538813725072409</v>
      </c>
      <c r="F4650">
        <v>1.8909667886329773</v>
      </c>
      <c r="G4650">
        <v>4</v>
      </c>
      <c r="H4650">
        <v>5</v>
      </c>
      <c r="I4650">
        <v>1</v>
      </c>
      <c r="J4650">
        <v>5</v>
      </c>
    </row>
    <row r="4651" spans="1:10" x14ac:dyDescent="0.25">
      <c r="A4651" t="s">
        <v>8678</v>
      </c>
      <c r="B4651">
        <v>379</v>
      </c>
      <c r="C4651">
        <v>0.68944254886005218</v>
      </c>
      <c r="D4651">
        <v>2.7902960896219788</v>
      </c>
      <c r="E4651">
        <v>-1.0733937166621901</v>
      </c>
      <c r="F4651">
        <v>1.3912066478066247</v>
      </c>
      <c r="G4651">
        <v>4</v>
      </c>
      <c r="H4651">
        <v>5</v>
      </c>
      <c r="I4651">
        <v>1</v>
      </c>
      <c r="J4651">
        <v>5</v>
      </c>
    </row>
    <row r="4652" spans="1:10" x14ac:dyDescent="0.25">
      <c r="A4652" t="s">
        <v>8679</v>
      </c>
      <c r="B4652">
        <v>557</v>
      </c>
      <c r="C4652">
        <v>-1.1100684500004943</v>
      </c>
      <c r="D4652">
        <v>-0.38946611468390802</v>
      </c>
      <c r="E4652">
        <v>0.86562162798767306</v>
      </c>
      <c r="F4652">
        <v>1.4038065288782362</v>
      </c>
      <c r="G4652">
        <v>1</v>
      </c>
      <c r="H4652">
        <v>3</v>
      </c>
      <c r="I4652">
        <v>5</v>
      </c>
      <c r="J4652">
        <v>5</v>
      </c>
    </row>
    <row r="4653" spans="1:10" x14ac:dyDescent="0.25">
      <c r="A4653" t="s">
        <v>8680</v>
      </c>
      <c r="B4653">
        <v>607</v>
      </c>
      <c r="C4653">
        <v>-1.0350745927620337</v>
      </c>
      <c r="D4653">
        <v>-0.34447084102405212</v>
      </c>
      <c r="E4653">
        <v>0.19238115546896942</v>
      </c>
      <c r="F4653">
        <v>1.3841524440161701</v>
      </c>
      <c r="G4653">
        <v>1</v>
      </c>
      <c r="H4653">
        <v>3</v>
      </c>
      <c r="I4653">
        <v>4</v>
      </c>
      <c r="J4653">
        <v>5</v>
      </c>
    </row>
    <row r="4654" spans="1:10" x14ac:dyDescent="0.25">
      <c r="A4654" t="s">
        <v>8681</v>
      </c>
      <c r="B4654">
        <v>807</v>
      </c>
      <c r="C4654">
        <v>-1.0576419464956879</v>
      </c>
      <c r="D4654">
        <v>-0.5552012809795599</v>
      </c>
      <c r="E4654">
        <v>0.22280278423495115</v>
      </c>
      <c r="F4654">
        <v>1.4045197287908975</v>
      </c>
      <c r="G4654">
        <v>1</v>
      </c>
      <c r="H4654">
        <v>2</v>
      </c>
      <c r="I4654">
        <v>4</v>
      </c>
      <c r="J4654">
        <v>5</v>
      </c>
    </row>
    <row r="4655" spans="1:10" x14ac:dyDescent="0.25">
      <c r="A4655" t="s">
        <v>8682</v>
      </c>
      <c r="B4655">
        <v>409</v>
      </c>
      <c r="C4655">
        <v>-1.2772118456499106</v>
      </c>
      <c r="D4655">
        <v>-0.40298330839479829</v>
      </c>
      <c r="E4655">
        <v>0.30207601201201478</v>
      </c>
      <c r="F4655">
        <v>1.2846043373307801</v>
      </c>
      <c r="G4655">
        <v>1</v>
      </c>
      <c r="H4655">
        <v>3</v>
      </c>
      <c r="I4655">
        <v>4</v>
      </c>
      <c r="J4655">
        <v>5</v>
      </c>
    </row>
    <row r="4656" spans="1:10" x14ac:dyDescent="0.25">
      <c r="A4656" t="s">
        <v>8683</v>
      </c>
      <c r="B4656">
        <v>317</v>
      </c>
      <c r="C4656">
        <v>-1.2248213317057033</v>
      </c>
      <c r="D4656">
        <v>-0.69928517655403133</v>
      </c>
      <c r="E4656">
        <v>0.9827933256944178</v>
      </c>
      <c r="F4656">
        <v>1.174106543089692</v>
      </c>
      <c r="G4656">
        <v>1</v>
      </c>
      <c r="H4656">
        <v>2</v>
      </c>
      <c r="I4656">
        <v>5</v>
      </c>
      <c r="J4656">
        <v>5</v>
      </c>
    </row>
    <row r="4657" spans="1:10" x14ac:dyDescent="0.25">
      <c r="A4657" t="s">
        <v>8684</v>
      </c>
      <c r="B4657">
        <v>308</v>
      </c>
      <c r="C4657">
        <v>-1.16704189095861</v>
      </c>
      <c r="D4657">
        <v>-1.2100304931209322</v>
      </c>
      <c r="E4657">
        <v>0.18317849131425101</v>
      </c>
      <c r="F4657">
        <v>1.0097477830909392</v>
      </c>
      <c r="G4657">
        <v>1</v>
      </c>
      <c r="H4657">
        <v>1</v>
      </c>
      <c r="I4657">
        <v>4</v>
      </c>
      <c r="J4657">
        <v>5</v>
      </c>
    </row>
    <row r="4658" spans="1:10" x14ac:dyDescent="0.25">
      <c r="A4658" t="s">
        <v>8685</v>
      </c>
      <c r="B4658">
        <v>336</v>
      </c>
      <c r="C4658">
        <v>-1.1219113435085557</v>
      </c>
      <c r="D4658">
        <v>-5.9312952240063915E-2</v>
      </c>
      <c r="E4658">
        <v>0.44319041497424205</v>
      </c>
      <c r="F4658">
        <v>0.49347386590230063</v>
      </c>
      <c r="G4658">
        <v>1</v>
      </c>
      <c r="H4658">
        <v>3</v>
      </c>
      <c r="I4658">
        <v>4</v>
      </c>
      <c r="J4658">
        <v>4</v>
      </c>
    </row>
    <row r="4659" spans="1:10" x14ac:dyDescent="0.25">
      <c r="A4659" t="s">
        <v>8686</v>
      </c>
      <c r="B4659">
        <v>432</v>
      </c>
      <c r="C4659">
        <v>-1.3663765499963785</v>
      </c>
      <c r="D4659">
        <v>-0.63639663489065301</v>
      </c>
      <c r="E4659">
        <v>0.84466700053580557</v>
      </c>
      <c r="F4659">
        <v>1.2040246155863499</v>
      </c>
      <c r="G4659">
        <v>1</v>
      </c>
      <c r="H4659">
        <v>2</v>
      </c>
      <c r="I4659">
        <v>5</v>
      </c>
      <c r="J4659">
        <v>5</v>
      </c>
    </row>
    <row r="4660" spans="1:10" x14ac:dyDescent="0.25">
      <c r="A4660" t="s">
        <v>8687</v>
      </c>
      <c r="B4660">
        <v>607</v>
      </c>
      <c r="C4660">
        <v>-0.94144030560987091</v>
      </c>
      <c r="D4660">
        <v>-0.55241244477709706</v>
      </c>
      <c r="E4660">
        <v>0.43048950151331444</v>
      </c>
      <c r="F4660">
        <v>1.5954313830885334</v>
      </c>
      <c r="G4660">
        <v>1</v>
      </c>
      <c r="H4660">
        <v>2</v>
      </c>
      <c r="I4660">
        <v>4</v>
      </c>
      <c r="J4660">
        <v>5</v>
      </c>
    </row>
    <row r="4661" spans="1:10" x14ac:dyDescent="0.25">
      <c r="A4661" t="s">
        <v>8688</v>
      </c>
      <c r="B4661">
        <v>643</v>
      </c>
      <c r="C4661">
        <v>-1.1377443554731219</v>
      </c>
      <c r="D4661">
        <v>-0.95908525408726186</v>
      </c>
      <c r="E4661">
        <v>0.74624465247632088</v>
      </c>
      <c r="F4661">
        <v>1.3340229271227051</v>
      </c>
      <c r="G4661">
        <v>1</v>
      </c>
      <c r="H4661">
        <v>1</v>
      </c>
      <c r="I4661">
        <v>5</v>
      </c>
      <c r="J4661">
        <v>5</v>
      </c>
    </row>
    <row r="4662" spans="1:10" x14ac:dyDescent="0.25">
      <c r="A4662" t="s">
        <v>8689</v>
      </c>
      <c r="B4662">
        <v>321</v>
      </c>
      <c r="C4662">
        <v>-0.90825704873046531</v>
      </c>
      <c r="D4662">
        <v>-0.29570840407813026</v>
      </c>
      <c r="E4662">
        <v>0.2565892152299587</v>
      </c>
      <c r="F4662">
        <v>0.47307964333192865</v>
      </c>
      <c r="G4662">
        <v>1</v>
      </c>
      <c r="H4662">
        <v>3</v>
      </c>
      <c r="I4662">
        <v>4</v>
      </c>
      <c r="J4662">
        <v>4</v>
      </c>
    </row>
    <row r="4663" spans="1:10" x14ac:dyDescent="0.25">
      <c r="A4663" t="s">
        <v>8690</v>
      </c>
      <c r="B4663">
        <v>424</v>
      </c>
      <c r="C4663">
        <v>-1.0259691827810786</v>
      </c>
      <c r="D4663">
        <v>-1.1025182144805648</v>
      </c>
      <c r="E4663">
        <v>0.1659635125539547</v>
      </c>
      <c r="F4663">
        <v>1.0989931772708639</v>
      </c>
      <c r="G4663">
        <v>1</v>
      </c>
      <c r="H4663">
        <v>1</v>
      </c>
      <c r="I4663">
        <v>4</v>
      </c>
      <c r="J4663">
        <v>5</v>
      </c>
    </row>
    <row r="4664" spans="1:10" x14ac:dyDescent="0.25">
      <c r="A4664" t="s">
        <v>8691</v>
      </c>
      <c r="B4664">
        <v>334</v>
      </c>
      <c r="C4664">
        <v>-0.99346647268437216</v>
      </c>
      <c r="D4664">
        <v>-0.83260501543863874</v>
      </c>
      <c r="E4664">
        <v>0.40097488611753357</v>
      </c>
      <c r="F4664">
        <v>1.5123338056056048</v>
      </c>
      <c r="G4664">
        <v>1</v>
      </c>
      <c r="H4664">
        <v>1</v>
      </c>
      <c r="I4664">
        <v>4</v>
      </c>
      <c r="J4664">
        <v>5</v>
      </c>
    </row>
    <row r="4665" spans="1:10" x14ac:dyDescent="0.25">
      <c r="A4665" t="s">
        <v>8692</v>
      </c>
      <c r="B4665">
        <v>459</v>
      </c>
      <c r="C4665">
        <v>-1.1838352401972088</v>
      </c>
      <c r="D4665">
        <v>-0.6090865179664009</v>
      </c>
      <c r="E4665">
        <v>0.72608005622146254</v>
      </c>
      <c r="F4665">
        <v>0.44695714600172398</v>
      </c>
      <c r="G4665">
        <v>1</v>
      </c>
      <c r="H4665">
        <v>2</v>
      </c>
      <c r="I4665">
        <v>5</v>
      </c>
      <c r="J4665">
        <v>4</v>
      </c>
    </row>
    <row r="4666" spans="1:10" x14ac:dyDescent="0.25">
      <c r="A4666" t="s">
        <v>8693</v>
      </c>
      <c r="B4666">
        <v>575</v>
      </c>
      <c r="C4666">
        <v>-1.0734914466720678</v>
      </c>
      <c r="D4666">
        <v>-0.39329007184845038</v>
      </c>
      <c r="E4666">
        <v>0.73742528872017465</v>
      </c>
      <c r="F4666">
        <v>1.2957104460897138</v>
      </c>
      <c r="G4666">
        <v>1</v>
      </c>
      <c r="H4666">
        <v>3</v>
      </c>
      <c r="I4666">
        <v>5</v>
      </c>
      <c r="J4666">
        <v>5</v>
      </c>
    </row>
    <row r="4667" spans="1:10" x14ac:dyDescent="0.25">
      <c r="A4667" t="s">
        <v>8694</v>
      </c>
      <c r="B4667">
        <v>432</v>
      </c>
      <c r="C4667">
        <v>-0.87947010331582165</v>
      </c>
      <c r="D4667">
        <v>-9.0273208545614256E-2</v>
      </c>
      <c r="E4667">
        <v>-0.1812842204446648</v>
      </c>
      <c r="F4667">
        <v>0.35974748912074062</v>
      </c>
      <c r="G4667">
        <v>1</v>
      </c>
      <c r="H4667">
        <v>3</v>
      </c>
      <c r="I4667">
        <v>3</v>
      </c>
      <c r="J4667">
        <v>4</v>
      </c>
    </row>
    <row r="4668" spans="1:10" x14ac:dyDescent="0.25">
      <c r="A4668" t="s">
        <v>8695</v>
      </c>
      <c r="B4668">
        <v>320</v>
      </c>
      <c r="C4668">
        <v>-1.1054377036786476</v>
      </c>
      <c r="D4668">
        <v>-1.2031043715366221</v>
      </c>
      <c r="E4668">
        <v>0.64634649574318936</v>
      </c>
      <c r="F4668">
        <v>1.055681244456385</v>
      </c>
      <c r="G4668">
        <v>1</v>
      </c>
      <c r="H4668">
        <v>1</v>
      </c>
      <c r="I4668">
        <v>5</v>
      </c>
      <c r="J4668">
        <v>5</v>
      </c>
    </row>
    <row r="4669" spans="1:10" x14ac:dyDescent="0.25">
      <c r="A4669" t="s">
        <v>8696</v>
      </c>
      <c r="B4669">
        <v>398</v>
      </c>
      <c r="C4669">
        <v>-1.0558681534856142</v>
      </c>
      <c r="D4669">
        <v>-0.22739489949898622</v>
      </c>
      <c r="E4669">
        <v>-0.60862877413613881</v>
      </c>
      <c r="F4669">
        <v>0.79475044660152772</v>
      </c>
      <c r="G4669">
        <v>1</v>
      </c>
      <c r="H4669">
        <v>3</v>
      </c>
      <c r="I4669">
        <v>2</v>
      </c>
      <c r="J4669">
        <v>4</v>
      </c>
    </row>
    <row r="4670" spans="1:10" x14ac:dyDescent="0.25">
      <c r="A4670" t="s">
        <v>8697</v>
      </c>
      <c r="B4670">
        <v>1222</v>
      </c>
      <c r="C4670">
        <v>-0.77346856202002878</v>
      </c>
      <c r="D4670">
        <v>-0.31097969796520214</v>
      </c>
      <c r="E4670">
        <v>0.16326675664957827</v>
      </c>
      <c r="F4670">
        <v>1.0152371885351885</v>
      </c>
      <c r="G4670">
        <v>2</v>
      </c>
      <c r="H4670">
        <v>3</v>
      </c>
      <c r="I4670">
        <v>4</v>
      </c>
      <c r="J4670">
        <v>5</v>
      </c>
    </row>
    <row r="4671" spans="1:10" x14ac:dyDescent="0.25">
      <c r="A4671" t="s">
        <v>8698</v>
      </c>
      <c r="B4671">
        <v>565</v>
      </c>
      <c r="C4671">
        <v>-0.6940918743441169</v>
      </c>
      <c r="D4671">
        <v>-0.49088384997734158</v>
      </c>
      <c r="E4671">
        <v>-0.65620225277102695</v>
      </c>
      <c r="F4671">
        <v>0.8110835974926357</v>
      </c>
      <c r="G4671">
        <v>2</v>
      </c>
      <c r="H4671">
        <v>2</v>
      </c>
      <c r="I4671">
        <v>2</v>
      </c>
      <c r="J4671">
        <v>4</v>
      </c>
    </row>
    <row r="4672" spans="1:10" x14ac:dyDescent="0.25">
      <c r="A4672" t="s">
        <v>8699</v>
      </c>
      <c r="B4672">
        <v>715</v>
      </c>
      <c r="C4672">
        <v>-1.1672809754203377</v>
      </c>
      <c r="D4672">
        <v>-0.14213349840968273</v>
      </c>
      <c r="E4672">
        <v>0.23943392471657596</v>
      </c>
      <c r="F4672">
        <v>1.1196587729031975</v>
      </c>
      <c r="G4672">
        <v>1</v>
      </c>
      <c r="H4672">
        <v>3</v>
      </c>
      <c r="I4672">
        <v>4</v>
      </c>
      <c r="J4672">
        <v>5</v>
      </c>
    </row>
    <row r="4673" spans="1:10" x14ac:dyDescent="0.25">
      <c r="A4673" t="s">
        <v>8700</v>
      </c>
      <c r="B4673">
        <v>491</v>
      </c>
      <c r="C4673">
        <v>-0.68997470290934593</v>
      </c>
      <c r="D4673">
        <v>-0.64794589950162873</v>
      </c>
      <c r="E4673">
        <v>-0.54972249393857398</v>
      </c>
      <c r="F4673">
        <v>0.52675201503995583</v>
      </c>
      <c r="G4673">
        <v>2</v>
      </c>
      <c r="H4673">
        <v>2</v>
      </c>
      <c r="I4673">
        <v>2</v>
      </c>
      <c r="J4673">
        <v>4</v>
      </c>
    </row>
    <row r="4674" spans="1:10" x14ac:dyDescent="0.25">
      <c r="A4674" t="s">
        <v>8701</v>
      </c>
      <c r="B4674">
        <v>467</v>
      </c>
      <c r="C4674">
        <v>-0.52992710750281358</v>
      </c>
      <c r="D4674">
        <v>-0.44827368172581972</v>
      </c>
      <c r="E4674">
        <v>0.27812604970513882</v>
      </c>
      <c r="F4674">
        <v>0.95784983258327683</v>
      </c>
      <c r="G4674">
        <v>2</v>
      </c>
      <c r="H4674">
        <v>2</v>
      </c>
      <c r="I4674">
        <v>4</v>
      </c>
      <c r="J4674">
        <v>5</v>
      </c>
    </row>
    <row r="4675" spans="1:10" x14ac:dyDescent="0.25">
      <c r="A4675" t="s">
        <v>8702</v>
      </c>
      <c r="B4675">
        <v>1353</v>
      </c>
      <c r="C4675">
        <v>-0.13326801114839706</v>
      </c>
      <c r="D4675">
        <v>-0.63904414508096763</v>
      </c>
      <c r="E4675">
        <v>-0.67574793521296084</v>
      </c>
      <c r="F4675">
        <v>1.3834498437954321</v>
      </c>
      <c r="G4675">
        <v>3</v>
      </c>
      <c r="H4675">
        <v>2</v>
      </c>
      <c r="I4675">
        <v>2</v>
      </c>
      <c r="J4675">
        <v>5</v>
      </c>
    </row>
    <row r="4676" spans="1:10" x14ac:dyDescent="0.25">
      <c r="A4676" t="s">
        <v>8703</v>
      </c>
      <c r="B4676">
        <v>1011</v>
      </c>
      <c r="C4676">
        <v>1.1397797244551147</v>
      </c>
      <c r="D4676">
        <v>-0.12358747464383263</v>
      </c>
      <c r="E4676">
        <v>2.3471701391981696</v>
      </c>
      <c r="F4676">
        <v>0.46841083131823402</v>
      </c>
      <c r="G4676">
        <v>5</v>
      </c>
      <c r="H4676">
        <v>3</v>
      </c>
      <c r="I4676">
        <v>5</v>
      </c>
      <c r="J4676">
        <v>4</v>
      </c>
    </row>
    <row r="4677" spans="1:10" x14ac:dyDescent="0.25">
      <c r="A4677" t="s">
        <v>8704</v>
      </c>
      <c r="B4677">
        <v>582</v>
      </c>
      <c r="C4677">
        <v>-0.93079014945441796</v>
      </c>
      <c r="D4677">
        <v>-0.31972887661044358</v>
      </c>
      <c r="E4677">
        <v>-9.4704942124656591E-3</v>
      </c>
      <c r="F4677">
        <v>0.36511546729647931</v>
      </c>
      <c r="G4677">
        <v>1</v>
      </c>
      <c r="H4677">
        <v>3</v>
      </c>
      <c r="I4677">
        <v>3</v>
      </c>
      <c r="J4677">
        <v>4</v>
      </c>
    </row>
    <row r="4678" spans="1:10" x14ac:dyDescent="0.25">
      <c r="A4678" t="s">
        <v>8705</v>
      </c>
      <c r="B4678">
        <v>241</v>
      </c>
      <c r="C4678">
        <v>-1.1523964640008491</v>
      </c>
      <c r="D4678">
        <v>-0.66695481053025851</v>
      </c>
      <c r="E4678">
        <v>-0.10316096840144783</v>
      </c>
      <c r="F4678">
        <v>0.27454641169294614</v>
      </c>
      <c r="G4678">
        <v>1</v>
      </c>
      <c r="H4678">
        <v>2</v>
      </c>
      <c r="I4678">
        <v>3</v>
      </c>
      <c r="J4678">
        <v>4</v>
      </c>
    </row>
    <row r="4679" spans="1:10" x14ac:dyDescent="0.25">
      <c r="A4679" t="s">
        <v>8706</v>
      </c>
      <c r="B4679">
        <v>306</v>
      </c>
      <c r="C4679">
        <v>-0.95168624806182234</v>
      </c>
      <c r="D4679">
        <v>-1.1362387041607631</v>
      </c>
      <c r="E4679">
        <v>0.63340359555756365</v>
      </c>
      <c r="F4679">
        <v>0.236942878805149</v>
      </c>
      <c r="G4679">
        <v>1</v>
      </c>
      <c r="H4679">
        <v>1</v>
      </c>
      <c r="I4679">
        <v>5</v>
      </c>
      <c r="J4679">
        <v>4</v>
      </c>
    </row>
    <row r="4680" spans="1:10" x14ac:dyDescent="0.25">
      <c r="A4680" t="s">
        <v>8707</v>
      </c>
      <c r="B4680">
        <v>484</v>
      </c>
      <c r="C4680">
        <v>-1.0215575501836289</v>
      </c>
      <c r="D4680">
        <v>-0.62950166234793314</v>
      </c>
      <c r="E4680">
        <v>5.0592124162466452E-3</v>
      </c>
      <c r="F4680">
        <v>0.65484055720921697</v>
      </c>
      <c r="G4680">
        <v>1</v>
      </c>
      <c r="H4680">
        <v>2</v>
      </c>
      <c r="I4680">
        <v>3</v>
      </c>
      <c r="J4680">
        <v>4</v>
      </c>
    </row>
    <row r="4681" spans="1:10" x14ac:dyDescent="0.25">
      <c r="A4681" t="s">
        <v>8708</v>
      </c>
      <c r="B4681">
        <v>492</v>
      </c>
      <c r="C4681">
        <v>-0.59234120943415314</v>
      </c>
      <c r="D4681">
        <v>-1.027038380900225</v>
      </c>
      <c r="E4681">
        <v>-4.386321815577196E-2</v>
      </c>
      <c r="F4681">
        <v>1.166537599549694</v>
      </c>
      <c r="G4681">
        <v>2</v>
      </c>
      <c r="H4681">
        <v>1</v>
      </c>
      <c r="I4681">
        <v>3</v>
      </c>
      <c r="J4681">
        <v>5</v>
      </c>
    </row>
    <row r="4682" spans="1:10" x14ac:dyDescent="0.25">
      <c r="A4682" t="s">
        <v>8709</v>
      </c>
      <c r="B4682">
        <v>1273</v>
      </c>
      <c r="C4682">
        <v>-1.1205852194795451</v>
      </c>
      <c r="D4682">
        <v>-0.13605315276325353</v>
      </c>
      <c r="E4682">
        <v>0.3566956003287311</v>
      </c>
      <c r="F4682">
        <v>1.3225070766682294</v>
      </c>
      <c r="G4682">
        <v>1</v>
      </c>
      <c r="H4682">
        <v>3</v>
      </c>
      <c r="I4682">
        <v>4</v>
      </c>
      <c r="J4682">
        <v>5</v>
      </c>
    </row>
    <row r="4683" spans="1:10" x14ac:dyDescent="0.25">
      <c r="A4683" t="s">
        <v>8710</v>
      </c>
      <c r="B4683">
        <v>618</v>
      </c>
      <c r="C4683">
        <v>-1.2293000409963561</v>
      </c>
      <c r="D4683">
        <v>-0.55594306646120573</v>
      </c>
      <c r="E4683">
        <v>0.30318616358962458</v>
      </c>
      <c r="F4683">
        <v>1.0928219253000906</v>
      </c>
      <c r="G4683">
        <v>1</v>
      </c>
      <c r="H4683">
        <v>2</v>
      </c>
      <c r="I4683">
        <v>4</v>
      </c>
      <c r="J4683">
        <v>5</v>
      </c>
    </row>
    <row r="4684" spans="1:10" x14ac:dyDescent="0.25">
      <c r="A4684" t="s">
        <v>8711</v>
      </c>
      <c r="B4684">
        <v>765</v>
      </c>
      <c r="C4684">
        <v>-1.2299685004198864</v>
      </c>
      <c r="D4684">
        <v>-0.3453826351461991</v>
      </c>
      <c r="E4684">
        <v>0.63057778746120996</v>
      </c>
      <c r="F4684">
        <v>1.1148458334490048</v>
      </c>
      <c r="G4684">
        <v>1</v>
      </c>
      <c r="H4684">
        <v>3</v>
      </c>
      <c r="I4684">
        <v>5</v>
      </c>
      <c r="J4684">
        <v>5</v>
      </c>
    </row>
    <row r="4685" spans="1:10" x14ac:dyDescent="0.25">
      <c r="A4685" t="s">
        <v>8712</v>
      </c>
      <c r="B4685">
        <v>207</v>
      </c>
      <c r="C4685">
        <v>-1.5186226180384117</v>
      </c>
      <c r="D4685">
        <v>-0.92055217591937377</v>
      </c>
      <c r="E4685">
        <v>1.0164217672089813</v>
      </c>
      <c r="F4685">
        <v>0.30826047232395576</v>
      </c>
      <c r="G4685">
        <v>1</v>
      </c>
      <c r="H4685">
        <v>1</v>
      </c>
      <c r="I4685">
        <v>5</v>
      </c>
      <c r="J4685">
        <v>4</v>
      </c>
    </row>
    <row r="4686" spans="1:10" x14ac:dyDescent="0.25">
      <c r="A4686" t="s">
        <v>8713</v>
      </c>
      <c r="B4686">
        <v>293</v>
      </c>
      <c r="C4686">
        <v>-1.2464924301116873</v>
      </c>
      <c r="D4686">
        <v>-0.78535957722286553</v>
      </c>
      <c r="E4686">
        <v>0.31705881438869377</v>
      </c>
      <c r="F4686">
        <v>1.33068539590142</v>
      </c>
      <c r="G4686">
        <v>1</v>
      </c>
      <c r="H4686">
        <v>2</v>
      </c>
      <c r="I4686">
        <v>4</v>
      </c>
      <c r="J4686">
        <v>5</v>
      </c>
    </row>
    <row r="4687" spans="1:10" x14ac:dyDescent="0.25">
      <c r="A4687" t="s">
        <v>8714</v>
      </c>
      <c r="B4687">
        <v>264</v>
      </c>
      <c r="C4687">
        <v>-1.5156384318591587</v>
      </c>
      <c r="D4687">
        <v>-0.35893547481419291</v>
      </c>
      <c r="E4687">
        <v>0.98814348403411867</v>
      </c>
      <c r="F4687">
        <v>0.99756441786750638</v>
      </c>
      <c r="G4687">
        <v>1</v>
      </c>
      <c r="H4687">
        <v>3</v>
      </c>
      <c r="I4687">
        <v>5</v>
      </c>
      <c r="J4687">
        <v>5</v>
      </c>
    </row>
    <row r="4688" spans="1:10" x14ac:dyDescent="0.25">
      <c r="A4688" t="s">
        <v>8715</v>
      </c>
      <c r="B4688">
        <v>516</v>
      </c>
      <c r="C4688">
        <v>-1.6119497570539019</v>
      </c>
      <c r="D4688">
        <v>2.3122048435385179E-2</v>
      </c>
      <c r="E4688">
        <v>0.82599128570274027</v>
      </c>
      <c r="F4688">
        <v>0.76869778929741062</v>
      </c>
      <c r="G4688">
        <v>1</v>
      </c>
      <c r="H4688">
        <v>4</v>
      </c>
      <c r="I4688">
        <v>5</v>
      </c>
      <c r="J4688">
        <v>4</v>
      </c>
    </row>
    <row r="4689" spans="1:10" x14ac:dyDescent="0.25">
      <c r="A4689" t="s">
        <v>8716</v>
      </c>
      <c r="B4689">
        <v>468</v>
      </c>
      <c r="C4689">
        <v>-1.3260151832603668</v>
      </c>
      <c r="D4689">
        <v>-0.11565509897891833</v>
      </c>
      <c r="E4689">
        <v>0.7415410061499893</v>
      </c>
      <c r="F4689">
        <v>1.0865717527494965</v>
      </c>
      <c r="G4689">
        <v>1</v>
      </c>
      <c r="H4689">
        <v>3</v>
      </c>
      <c r="I4689">
        <v>5</v>
      </c>
      <c r="J4689">
        <v>5</v>
      </c>
    </row>
    <row r="4690" spans="1:10" x14ac:dyDescent="0.25">
      <c r="A4690" t="s">
        <v>8717</v>
      </c>
      <c r="B4690">
        <v>215</v>
      </c>
      <c r="C4690">
        <v>-1.375370989614406</v>
      </c>
      <c r="D4690">
        <v>-0.13993775623065752</v>
      </c>
      <c r="E4690">
        <v>1.2626563151111598</v>
      </c>
      <c r="F4690">
        <v>1.5167304401830071</v>
      </c>
      <c r="G4690">
        <v>1</v>
      </c>
      <c r="H4690">
        <v>3</v>
      </c>
      <c r="I4690">
        <v>5</v>
      </c>
      <c r="J4690">
        <v>5</v>
      </c>
    </row>
    <row r="4691" spans="1:10" x14ac:dyDescent="0.25">
      <c r="A4691" t="s">
        <v>8718</v>
      </c>
      <c r="B4691">
        <v>1116</v>
      </c>
      <c r="C4691">
        <v>0.2994614362399648</v>
      </c>
      <c r="D4691">
        <v>-6.9434380373462556E-2</v>
      </c>
      <c r="E4691">
        <v>0.87677040585017152</v>
      </c>
      <c r="F4691">
        <v>0.96737554646102752</v>
      </c>
      <c r="G4691">
        <v>4</v>
      </c>
      <c r="H4691">
        <v>3</v>
      </c>
      <c r="I4691">
        <v>5</v>
      </c>
      <c r="J4691">
        <v>5</v>
      </c>
    </row>
    <row r="4692" spans="1:10" x14ac:dyDescent="0.25">
      <c r="A4692" t="s">
        <v>8719</v>
      </c>
      <c r="B4692">
        <v>286</v>
      </c>
      <c r="C4692">
        <v>1.2780056904404966E-2</v>
      </c>
      <c r="D4692">
        <v>-0.15337102790086449</v>
      </c>
      <c r="E4692">
        <v>-0.27901199473720223</v>
      </c>
      <c r="F4692">
        <v>2.9455472506178619</v>
      </c>
      <c r="G4692">
        <v>4</v>
      </c>
      <c r="H4692">
        <v>3</v>
      </c>
      <c r="I4692">
        <v>3</v>
      </c>
      <c r="J4692">
        <v>5</v>
      </c>
    </row>
    <row r="4693" spans="1:10" x14ac:dyDescent="0.25">
      <c r="A4693" t="s">
        <v>8720</v>
      </c>
      <c r="B4693">
        <v>1207</v>
      </c>
      <c r="C4693">
        <v>-1.0447177859283652</v>
      </c>
      <c r="D4693">
        <v>0.34138377570287792</v>
      </c>
      <c r="E4693">
        <v>0.23866610798546112</v>
      </c>
      <c r="F4693">
        <v>0.87729771066790441</v>
      </c>
      <c r="G4693">
        <v>1</v>
      </c>
      <c r="H4693">
        <v>4</v>
      </c>
      <c r="I4693">
        <v>4</v>
      </c>
      <c r="J4693">
        <v>4</v>
      </c>
    </row>
    <row r="4694" spans="1:10" x14ac:dyDescent="0.25">
      <c r="A4694" t="s">
        <v>8721</v>
      </c>
      <c r="B4694">
        <v>373</v>
      </c>
      <c r="C4694">
        <v>-1.1644158164769449</v>
      </c>
      <c r="D4694">
        <v>-9.7513603458145054E-2</v>
      </c>
      <c r="E4694">
        <v>0.16970404540849732</v>
      </c>
      <c r="F4694">
        <v>1.1074901454094463</v>
      </c>
      <c r="G4694">
        <v>1</v>
      </c>
      <c r="H4694">
        <v>3</v>
      </c>
      <c r="I4694">
        <v>4</v>
      </c>
      <c r="J4694">
        <v>5</v>
      </c>
    </row>
    <row r="4695" spans="1:10" x14ac:dyDescent="0.25">
      <c r="A4695" t="s">
        <v>8722</v>
      </c>
      <c r="B4695">
        <v>597</v>
      </c>
      <c r="C4695">
        <v>-0.78152354816865111</v>
      </c>
      <c r="D4695">
        <v>-0.61317362672827003</v>
      </c>
      <c r="E4695">
        <v>0.67325371664901834</v>
      </c>
      <c r="F4695">
        <v>0.76210026393175523</v>
      </c>
      <c r="G4695">
        <v>2</v>
      </c>
      <c r="H4695">
        <v>2</v>
      </c>
      <c r="I4695">
        <v>5</v>
      </c>
      <c r="J4695">
        <v>4</v>
      </c>
    </row>
    <row r="4696" spans="1:10" x14ac:dyDescent="0.25">
      <c r="A4696" t="s">
        <v>8723</v>
      </c>
      <c r="B4696">
        <v>498</v>
      </c>
      <c r="C4696">
        <v>-0.99458138212295344</v>
      </c>
      <c r="D4696">
        <v>-0.47430217941053177</v>
      </c>
      <c r="E4696">
        <v>0.58342349845681718</v>
      </c>
      <c r="F4696">
        <v>1.5285493539595405</v>
      </c>
      <c r="G4696">
        <v>1</v>
      </c>
      <c r="H4696">
        <v>2</v>
      </c>
      <c r="I4696">
        <v>4</v>
      </c>
      <c r="J4696">
        <v>5</v>
      </c>
    </row>
    <row r="4697" spans="1:10" x14ac:dyDescent="0.25">
      <c r="A4697" t="s">
        <v>8724</v>
      </c>
      <c r="B4697">
        <v>299</v>
      </c>
      <c r="C4697">
        <v>-1.0741470947357581</v>
      </c>
      <c r="D4697">
        <v>-0.1738770564914823</v>
      </c>
      <c r="E4697">
        <v>1.2283343914163545</v>
      </c>
      <c r="F4697">
        <v>0.97430068544544524</v>
      </c>
      <c r="G4697">
        <v>1</v>
      </c>
      <c r="H4697">
        <v>3</v>
      </c>
      <c r="I4697">
        <v>5</v>
      </c>
      <c r="J4697">
        <v>5</v>
      </c>
    </row>
    <row r="4698" spans="1:10" x14ac:dyDescent="0.25">
      <c r="A4698" t="s">
        <v>8725</v>
      </c>
      <c r="B4698">
        <v>553</v>
      </c>
      <c r="C4698">
        <v>-0.88012327267346491</v>
      </c>
      <c r="D4698">
        <v>-0.41505430814443245</v>
      </c>
      <c r="E4698">
        <v>0.46428266009889774</v>
      </c>
      <c r="F4698">
        <v>1.8273152498806506</v>
      </c>
      <c r="G4698">
        <v>1</v>
      </c>
      <c r="H4698">
        <v>3</v>
      </c>
      <c r="I4698">
        <v>4</v>
      </c>
      <c r="J4698">
        <v>5</v>
      </c>
    </row>
    <row r="4699" spans="1:10" x14ac:dyDescent="0.25">
      <c r="A4699" t="s">
        <v>8726</v>
      </c>
      <c r="B4699">
        <v>430</v>
      </c>
      <c r="C4699">
        <v>-0.81186131076861279</v>
      </c>
      <c r="D4699">
        <v>-0.23556974621403626</v>
      </c>
      <c r="E4699">
        <v>0.51465784557656968</v>
      </c>
      <c r="F4699">
        <v>1.410648833654252</v>
      </c>
      <c r="G4699">
        <v>1</v>
      </c>
      <c r="H4699">
        <v>3</v>
      </c>
      <c r="I4699">
        <v>4</v>
      </c>
      <c r="J4699">
        <v>5</v>
      </c>
    </row>
    <row r="4700" spans="1:10" x14ac:dyDescent="0.25">
      <c r="A4700" t="s">
        <v>8727</v>
      </c>
      <c r="B4700">
        <v>756</v>
      </c>
      <c r="C4700">
        <v>-0.93222910214406718</v>
      </c>
      <c r="D4700">
        <v>-0.51495975064764243</v>
      </c>
      <c r="E4700">
        <v>0.5630132914377588</v>
      </c>
      <c r="F4700">
        <v>0.78041508641267998</v>
      </c>
      <c r="G4700">
        <v>1</v>
      </c>
      <c r="H4700">
        <v>2</v>
      </c>
      <c r="I4700">
        <v>4</v>
      </c>
      <c r="J4700">
        <v>4</v>
      </c>
    </row>
    <row r="4701" spans="1:10" x14ac:dyDescent="0.25">
      <c r="A4701" t="s">
        <v>8728</v>
      </c>
      <c r="B4701">
        <v>505</v>
      </c>
      <c r="C4701">
        <v>-0.96250645253948619</v>
      </c>
      <c r="D4701">
        <v>-0.32284845893821185</v>
      </c>
      <c r="E4701">
        <v>0.28100759655601626</v>
      </c>
      <c r="F4701">
        <v>0.79052908329399274</v>
      </c>
      <c r="G4701">
        <v>1</v>
      </c>
      <c r="H4701">
        <v>3</v>
      </c>
      <c r="I4701">
        <v>4</v>
      </c>
      <c r="J4701">
        <v>4</v>
      </c>
    </row>
    <row r="4702" spans="1:10" x14ac:dyDescent="0.25">
      <c r="A4702" t="s">
        <v>8729</v>
      </c>
      <c r="B4702">
        <v>341</v>
      </c>
      <c r="C4702">
        <v>-1.1710406216902491</v>
      </c>
      <c r="D4702">
        <v>0.65664651134578533</v>
      </c>
      <c r="E4702">
        <v>1.1268929626246024E-3</v>
      </c>
      <c r="F4702">
        <v>1.2956085499664367</v>
      </c>
      <c r="G4702">
        <v>1</v>
      </c>
      <c r="H4702">
        <v>4</v>
      </c>
      <c r="I4702">
        <v>3</v>
      </c>
      <c r="J4702">
        <v>5</v>
      </c>
    </row>
    <row r="4703" spans="1:10" x14ac:dyDescent="0.25">
      <c r="A4703" t="s">
        <v>8730</v>
      </c>
      <c r="B4703">
        <v>932</v>
      </c>
      <c r="C4703">
        <v>-1.1309850941328361</v>
      </c>
      <c r="D4703">
        <v>-0.60633017772530184</v>
      </c>
      <c r="E4703">
        <v>0.34529544250538657</v>
      </c>
      <c r="F4703">
        <v>0.77122612297676219</v>
      </c>
      <c r="G4703">
        <v>1</v>
      </c>
      <c r="H4703">
        <v>2</v>
      </c>
      <c r="I4703">
        <v>4</v>
      </c>
      <c r="J4703">
        <v>4</v>
      </c>
    </row>
    <row r="4704" spans="1:10" x14ac:dyDescent="0.25">
      <c r="A4704" t="s">
        <v>8731</v>
      </c>
      <c r="B4704">
        <v>1042</v>
      </c>
      <c r="C4704">
        <v>-0.62228760185207788</v>
      </c>
      <c r="D4704">
        <v>-0.5581471904480243</v>
      </c>
      <c r="E4704">
        <v>0.11831275690359372</v>
      </c>
      <c r="F4704">
        <v>0.63336504457059706</v>
      </c>
      <c r="G4704">
        <v>2</v>
      </c>
      <c r="H4704">
        <v>2</v>
      </c>
      <c r="I4704">
        <v>4</v>
      </c>
      <c r="J4704">
        <v>4</v>
      </c>
    </row>
    <row r="4705" spans="1:10" x14ac:dyDescent="0.25">
      <c r="A4705" t="s">
        <v>8732</v>
      </c>
      <c r="B4705">
        <v>533</v>
      </c>
      <c r="C4705">
        <v>-1.007808657898841</v>
      </c>
      <c r="D4705">
        <v>-0.5485614959770112</v>
      </c>
      <c r="E4705">
        <v>0.76547544246515531</v>
      </c>
      <c r="F4705">
        <v>0.85805536929339088</v>
      </c>
      <c r="G4705">
        <v>1</v>
      </c>
      <c r="H4705">
        <v>2</v>
      </c>
      <c r="I4705">
        <v>5</v>
      </c>
      <c r="J4705">
        <v>4</v>
      </c>
    </row>
    <row r="4706" spans="1:10" x14ac:dyDescent="0.25">
      <c r="A4706" t="s">
        <v>8733</v>
      </c>
      <c r="B4706">
        <v>609</v>
      </c>
      <c r="C4706">
        <v>-0.46300215798007849</v>
      </c>
      <c r="D4706">
        <v>0.72217646926389678</v>
      </c>
      <c r="E4706">
        <v>-0.12391562758869049</v>
      </c>
      <c r="F4706">
        <v>0.82145584512293213</v>
      </c>
      <c r="G4706">
        <v>2</v>
      </c>
      <c r="H4706">
        <v>5</v>
      </c>
      <c r="I4706">
        <v>3</v>
      </c>
      <c r="J4706">
        <v>4</v>
      </c>
    </row>
    <row r="4707" spans="1:10" x14ac:dyDescent="0.25">
      <c r="A4707" t="s">
        <v>8734</v>
      </c>
      <c r="B4707">
        <v>505</v>
      </c>
      <c r="C4707">
        <v>-0.54396302085626458</v>
      </c>
      <c r="D4707">
        <v>-0.1066501410608862</v>
      </c>
      <c r="E4707">
        <v>-0.10803611002430143</v>
      </c>
      <c r="F4707">
        <v>0.73447749856508071</v>
      </c>
      <c r="G4707">
        <v>2</v>
      </c>
      <c r="H4707">
        <v>3</v>
      </c>
      <c r="I4707">
        <v>3</v>
      </c>
      <c r="J4707">
        <v>4</v>
      </c>
    </row>
    <row r="4708" spans="1:10" x14ac:dyDescent="0.25">
      <c r="A4708" t="s">
        <v>8735</v>
      </c>
      <c r="B4708">
        <v>547</v>
      </c>
      <c r="C4708">
        <v>-0.34114374776050754</v>
      </c>
      <c r="D4708">
        <v>7.9999674580869984E-2</v>
      </c>
      <c r="E4708">
        <v>-0.12992703854264973</v>
      </c>
      <c r="F4708">
        <v>0.25702594312147736</v>
      </c>
      <c r="G4708">
        <v>3</v>
      </c>
      <c r="H4708">
        <v>4</v>
      </c>
      <c r="I4708">
        <v>3</v>
      </c>
      <c r="J4708">
        <v>4</v>
      </c>
    </row>
    <row r="4709" spans="1:10" x14ac:dyDescent="0.25">
      <c r="A4709" t="s">
        <v>8736</v>
      </c>
      <c r="B4709">
        <v>769</v>
      </c>
      <c r="C4709">
        <v>0.44618782395492745</v>
      </c>
      <c r="D4709">
        <v>-0.21914219078784503</v>
      </c>
      <c r="E4709">
        <v>-0.56026152455275935</v>
      </c>
      <c r="F4709">
        <v>0.67800196070534247</v>
      </c>
      <c r="G4709">
        <v>4</v>
      </c>
      <c r="H4709">
        <v>3</v>
      </c>
      <c r="I4709">
        <v>2</v>
      </c>
      <c r="J4709">
        <v>4</v>
      </c>
    </row>
    <row r="4710" spans="1:10" x14ac:dyDescent="0.25">
      <c r="A4710" t="s">
        <v>8737</v>
      </c>
      <c r="B4710">
        <v>786</v>
      </c>
      <c r="C4710">
        <v>2.1844864049461954</v>
      </c>
      <c r="D4710">
        <v>0.48942169686604187</v>
      </c>
      <c r="E4710">
        <v>2.7213958178051065</v>
      </c>
      <c r="F4710">
        <v>-0.26141294162056516</v>
      </c>
      <c r="G4710">
        <v>5</v>
      </c>
      <c r="H4710">
        <v>4</v>
      </c>
      <c r="I4710">
        <v>5</v>
      </c>
      <c r="J4710">
        <v>3</v>
      </c>
    </row>
    <row r="4711" spans="1:10" x14ac:dyDescent="0.25">
      <c r="A4711" t="s">
        <v>8738</v>
      </c>
      <c r="B4711">
        <v>673</v>
      </c>
      <c r="C4711">
        <v>-0.36706681644509376</v>
      </c>
      <c r="D4711">
        <v>-0.36023895896915675</v>
      </c>
      <c r="E4711">
        <v>0.27947686892858364</v>
      </c>
      <c r="F4711">
        <v>0.36835080650048257</v>
      </c>
      <c r="G4711">
        <v>3</v>
      </c>
      <c r="H4711">
        <v>3</v>
      </c>
      <c r="I4711">
        <v>4</v>
      </c>
      <c r="J4711">
        <v>4</v>
      </c>
    </row>
    <row r="4712" spans="1:10" x14ac:dyDescent="0.25">
      <c r="A4712" t="s">
        <v>8739</v>
      </c>
      <c r="B4712">
        <v>533</v>
      </c>
      <c r="C4712">
        <v>-0.73894839860201744</v>
      </c>
      <c r="D4712">
        <v>0.42689695388533178</v>
      </c>
      <c r="E4712">
        <v>0.29781356690374899</v>
      </c>
      <c r="F4712">
        <v>0.72232574297429364</v>
      </c>
      <c r="G4712">
        <v>2</v>
      </c>
      <c r="H4712">
        <v>4</v>
      </c>
      <c r="I4712">
        <v>4</v>
      </c>
      <c r="J4712">
        <v>4</v>
      </c>
    </row>
    <row r="4713" spans="1:10" x14ac:dyDescent="0.25">
      <c r="A4713" t="s">
        <v>8740</v>
      </c>
      <c r="B4713">
        <v>7301</v>
      </c>
      <c r="C4713">
        <v>-0.75247265051519507</v>
      </c>
      <c r="D4713">
        <v>0.29180001372410924</v>
      </c>
      <c r="E4713">
        <v>5.1968504896242704E-2</v>
      </c>
      <c r="F4713">
        <v>1.8943881569520742</v>
      </c>
      <c r="G4713">
        <v>2</v>
      </c>
      <c r="H4713">
        <v>4</v>
      </c>
      <c r="I4713">
        <v>3</v>
      </c>
      <c r="J4713">
        <v>5</v>
      </c>
    </row>
    <row r="4714" spans="1:10" x14ac:dyDescent="0.25">
      <c r="A4714" t="s">
        <v>8741</v>
      </c>
      <c r="B4714">
        <v>868</v>
      </c>
      <c r="C4714">
        <v>1.1337324648783464</v>
      </c>
      <c r="D4714">
        <v>-0.60257187847773286</v>
      </c>
      <c r="E4714">
        <v>5.9271583651831747</v>
      </c>
      <c r="F4714">
        <v>-0.27756228327004617</v>
      </c>
      <c r="G4714">
        <v>5</v>
      </c>
      <c r="H4714">
        <v>2</v>
      </c>
      <c r="I4714">
        <v>5</v>
      </c>
      <c r="J4714">
        <v>3</v>
      </c>
    </row>
    <row r="4715" spans="1:10" x14ac:dyDescent="0.25">
      <c r="A4715" t="s">
        <v>8742</v>
      </c>
      <c r="B4715">
        <v>978</v>
      </c>
      <c r="C4715">
        <v>-0.71923916233794916</v>
      </c>
      <c r="D4715">
        <v>-0.12305579676724435</v>
      </c>
      <c r="E4715">
        <v>-0.68794871184574091</v>
      </c>
      <c r="F4715">
        <v>1.0018002430825403</v>
      </c>
      <c r="G4715">
        <v>2</v>
      </c>
      <c r="H4715">
        <v>3</v>
      </c>
      <c r="I4715">
        <v>2</v>
      </c>
      <c r="J4715">
        <v>5</v>
      </c>
    </row>
    <row r="4716" spans="1:10" x14ac:dyDescent="0.25">
      <c r="A4716" t="s">
        <v>8743</v>
      </c>
      <c r="B4716">
        <v>909</v>
      </c>
      <c r="C4716">
        <v>-0.18690077232257563</v>
      </c>
      <c r="D4716">
        <v>7.8543122339287716E-2</v>
      </c>
      <c r="E4716">
        <v>-0.67684902043536421</v>
      </c>
      <c r="F4716">
        <v>1.8831365182481876</v>
      </c>
      <c r="G4716">
        <v>3</v>
      </c>
      <c r="H4716">
        <v>4</v>
      </c>
      <c r="I4716">
        <v>2</v>
      </c>
      <c r="J4716">
        <v>5</v>
      </c>
    </row>
    <row r="4717" spans="1:10" x14ac:dyDescent="0.25">
      <c r="A4717" t="s">
        <v>8744</v>
      </c>
      <c r="B4717">
        <v>527</v>
      </c>
      <c r="C4717">
        <v>-0.66025020435266413</v>
      </c>
      <c r="D4717">
        <v>0.1447624535702913</v>
      </c>
      <c r="E4717">
        <v>0.49149274002065285</v>
      </c>
      <c r="F4717">
        <v>1.7062448091570772</v>
      </c>
      <c r="G4717">
        <v>2</v>
      </c>
      <c r="H4717">
        <v>4</v>
      </c>
      <c r="I4717">
        <v>4</v>
      </c>
      <c r="J4717">
        <v>5</v>
      </c>
    </row>
    <row r="4718" spans="1:10" x14ac:dyDescent="0.25">
      <c r="A4718" t="s">
        <v>8745</v>
      </c>
      <c r="B4718">
        <v>527</v>
      </c>
      <c r="C4718">
        <v>-1.2998859006546373</v>
      </c>
      <c r="D4718">
        <v>1.5658787482724401</v>
      </c>
      <c r="E4718">
        <v>3.6513976091985958</v>
      </c>
      <c r="F4718">
        <v>1.5296973871281971</v>
      </c>
      <c r="G4718">
        <v>1</v>
      </c>
      <c r="H4718">
        <v>5</v>
      </c>
      <c r="I4718">
        <v>5</v>
      </c>
      <c r="J4718">
        <v>5</v>
      </c>
    </row>
    <row r="4719" spans="1:10" x14ac:dyDescent="0.25">
      <c r="A4719" t="s">
        <v>8746</v>
      </c>
      <c r="B4719">
        <v>8251</v>
      </c>
      <c r="C4719">
        <v>2.1658153637698456</v>
      </c>
      <c r="D4719">
        <v>-0.24638370052204786</v>
      </c>
      <c r="E4719">
        <v>-0.25857010384458545</v>
      </c>
      <c r="F4719">
        <v>2.0164505697721569</v>
      </c>
      <c r="G4719">
        <v>5</v>
      </c>
      <c r="H4719">
        <v>3</v>
      </c>
      <c r="I4719">
        <v>3</v>
      </c>
      <c r="J4719">
        <v>5</v>
      </c>
    </row>
    <row r="4720" spans="1:10" x14ac:dyDescent="0.25">
      <c r="A4720" t="s">
        <v>8747</v>
      </c>
      <c r="B4720">
        <v>381</v>
      </c>
      <c r="C4720">
        <v>-0.69690775747579581</v>
      </c>
      <c r="D4720">
        <v>1.3416684361413818</v>
      </c>
      <c r="E4720">
        <v>0.2860775129690587</v>
      </c>
      <c r="F4720">
        <v>1.7065675501232747</v>
      </c>
      <c r="G4720">
        <v>2</v>
      </c>
      <c r="H4720">
        <v>5</v>
      </c>
      <c r="I4720">
        <v>4</v>
      </c>
      <c r="J4720">
        <v>5</v>
      </c>
    </row>
    <row r="4721" spans="1:10" x14ac:dyDescent="0.25">
      <c r="A4721" t="s">
        <v>8748</v>
      </c>
      <c r="B4721">
        <v>285</v>
      </c>
      <c r="C4721">
        <v>-1.0518146190804414</v>
      </c>
      <c r="D4721">
        <v>-0.44688102431079374</v>
      </c>
      <c r="E4721">
        <v>1.2503101862335335</v>
      </c>
      <c r="F4721">
        <v>1.1269341677774765</v>
      </c>
      <c r="G4721">
        <v>1</v>
      </c>
      <c r="H4721">
        <v>2</v>
      </c>
      <c r="I4721">
        <v>5</v>
      </c>
      <c r="J4721">
        <v>5</v>
      </c>
    </row>
    <row r="4722" spans="1:10" x14ac:dyDescent="0.25">
      <c r="A4722" t="s">
        <v>8749</v>
      </c>
      <c r="B4722">
        <v>1550</v>
      </c>
      <c r="C4722">
        <v>-1.3014291100754034</v>
      </c>
      <c r="D4722">
        <v>1.2920849119876718</v>
      </c>
      <c r="E4722">
        <v>0.95505905289988313</v>
      </c>
      <c r="F4722">
        <v>1.5571106981198493</v>
      </c>
      <c r="G4722">
        <v>1</v>
      </c>
      <c r="H4722">
        <v>5</v>
      </c>
      <c r="I4722">
        <v>5</v>
      </c>
      <c r="J4722">
        <v>5</v>
      </c>
    </row>
    <row r="4723" spans="1:10" x14ac:dyDescent="0.25">
      <c r="A4723" t="s">
        <v>8750</v>
      </c>
      <c r="B4723">
        <v>1397</v>
      </c>
      <c r="C4723">
        <v>-0.96907149973489726</v>
      </c>
      <c r="D4723">
        <v>0.47293112984860441</v>
      </c>
      <c r="E4723">
        <v>0.85311067088836035</v>
      </c>
      <c r="F4723">
        <v>1.3398485608319737</v>
      </c>
      <c r="G4723">
        <v>1</v>
      </c>
      <c r="H4723">
        <v>4</v>
      </c>
      <c r="I4723">
        <v>5</v>
      </c>
      <c r="J4723">
        <v>5</v>
      </c>
    </row>
    <row r="4724" spans="1:10" x14ac:dyDescent="0.25">
      <c r="A4724" t="s">
        <v>8751</v>
      </c>
      <c r="B4724">
        <v>804</v>
      </c>
      <c r="C4724">
        <v>-0.68413357706819156</v>
      </c>
      <c r="D4724">
        <v>0.58955227647709996</v>
      </c>
      <c r="E4724">
        <v>1.0043488061273942</v>
      </c>
      <c r="F4724">
        <v>1.647534053832685</v>
      </c>
      <c r="G4724">
        <v>2</v>
      </c>
      <c r="H4724">
        <v>4</v>
      </c>
      <c r="I4724">
        <v>5</v>
      </c>
      <c r="J4724">
        <v>5</v>
      </c>
    </row>
    <row r="4725" spans="1:10" x14ac:dyDescent="0.25">
      <c r="A4725" t="s">
        <v>8752</v>
      </c>
      <c r="B4725">
        <v>864</v>
      </c>
      <c r="C4725">
        <v>-0.97401955954279162</v>
      </c>
      <c r="D4725">
        <v>1.1360505966975993</v>
      </c>
      <c r="E4725">
        <v>0.74426979559922934</v>
      </c>
      <c r="F4725">
        <v>2.0567446571605519</v>
      </c>
      <c r="G4725">
        <v>1</v>
      </c>
      <c r="H4725">
        <v>5</v>
      </c>
      <c r="I4725">
        <v>5</v>
      </c>
      <c r="J4725">
        <v>5</v>
      </c>
    </row>
    <row r="4726" spans="1:10" x14ac:dyDescent="0.25">
      <c r="A4726" t="s">
        <v>8753</v>
      </c>
      <c r="B4726">
        <v>350</v>
      </c>
      <c r="C4726">
        <v>-1.2863128292433079</v>
      </c>
      <c r="D4726">
        <v>1.5004622507480145</v>
      </c>
      <c r="E4726">
        <v>0.39026665518143527</v>
      </c>
      <c r="F4726">
        <v>1.4998657457687692</v>
      </c>
      <c r="G4726">
        <v>1</v>
      </c>
      <c r="H4726">
        <v>5</v>
      </c>
      <c r="I4726">
        <v>4</v>
      </c>
      <c r="J4726">
        <v>5</v>
      </c>
    </row>
    <row r="4727" spans="1:10" x14ac:dyDescent="0.25">
      <c r="A4727" t="s">
        <v>8754</v>
      </c>
      <c r="B4727">
        <v>281</v>
      </c>
      <c r="C4727">
        <v>-1.069071437667056</v>
      </c>
      <c r="D4727">
        <v>1.3349571235792717</v>
      </c>
      <c r="E4727">
        <v>-7.8469036923549562E-2</v>
      </c>
      <c r="F4727">
        <v>1.5078898752096821</v>
      </c>
      <c r="G4727">
        <v>1</v>
      </c>
      <c r="H4727">
        <v>5</v>
      </c>
      <c r="I4727">
        <v>3</v>
      </c>
      <c r="J4727">
        <v>5</v>
      </c>
    </row>
    <row r="4728" spans="1:10" x14ac:dyDescent="0.25">
      <c r="A4728" t="s">
        <v>8755</v>
      </c>
      <c r="B4728">
        <v>1451</v>
      </c>
      <c r="C4728">
        <v>-0.9438904733800042</v>
      </c>
      <c r="D4728">
        <v>1.6563426100879224</v>
      </c>
      <c r="E4728">
        <v>0.28002492142805796</v>
      </c>
      <c r="F4728">
        <v>1.6297668505352101</v>
      </c>
      <c r="G4728">
        <v>1</v>
      </c>
      <c r="H4728">
        <v>5</v>
      </c>
      <c r="I4728">
        <v>4</v>
      </c>
      <c r="J4728">
        <v>5</v>
      </c>
    </row>
    <row r="4729" spans="1:10" x14ac:dyDescent="0.25">
      <c r="A4729" t="s">
        <v>8756</v>
      </c>
      <c r="B4729">
        <v>200</v>
      </c>
      <c r="C4729">
        <v>-0.46780738078472917</v>
      </c>
      <c r="D4729">
        <v>0.48527030214402617</v>
      </c>
      <c r="E4729">
        <v>1.1805412349910391</v>
      </c>
      <c r="F4729">
        <v>0.9485460401707414</v>
      </c>
      <c r="G4729">
        <v>2</v>
      </c>
      <c r="H4729">
        <v>4</v>
      </c>
      <c r="I4729">
        <v>5</v>
      </c>
      <c r="J4729">
        <v>5</v>
      </c>
    </row>
    <row r="4730" spans="1:10" x14ac:dyDescent="0.25">
      <c r="A4730" t="s">
        <v>8757</v>
      </c>
      <c r="B4730">
        <v>2102</v>
      </c>
      <c r="C4730">
        <v>0.87143831670465433</v>
      </c>
      <c r="D4730">
        <v>1.7686200949325597</v>
      </c>
      <c r="E4730">
        <v>3.5501137959534788</v>
      </c>
      <c r="F4730">
        <v>1.5110211313992707</v>
      </c>
      <c r="G4730">
        <v>5</v>
      </c>
      <c r="H4730">
        <v>5</v>
      </c>
      <c r="I4730">
        <v>5</v>
      </c>
      <c r="J4730">
        <v>5</v>
      </c>
    </row>
    <row r="4731" spans="1:10" x14ac:dyDescent="0.25">
      <c r="A4731" t="s">
        <v>8758</v>
      </c>
      <c r="B4731">
        <v>395</v>
      </c>
      <c r="C4731">
        <v>-1.294198764867883</v>
      </c>
      <c r="D4731">
        <v>0.62212402149509127</v>
      </c>
      <c r="E4731">
        <v>1.3272300520497655</v>
      </c>
      <c r="F4731">
        <v>1.2946359944529942</v>
      </c>
      <c r="G4731">
        <v>1</v>
      </c>
      <c r="H4731">
        <v>4</v>
      </c>
      <c r="I4731">
        <v>5</v>
      </c>
      <c r="J4731">
        <v>5</v>
      </c>
    </row>
    <row r="4732" spans="1:10" x14ac:dyDescent="0.25">
      <c r="A4732" t="s">
        <v>8759</v>
      </c>
      <c r="B4732">
        <v>1561</v>
      </c>
      <c r="C4732">
        <v>-1.2188873408568643</v>
      </c>
      <c r="D4732">
        <v>1.3209008635208606</v>
      </c>
      <c r="E4732">
        <v>0.24778154393657778</v>
      </c>
      <c r="F4732">
        <v>1.3875445162407869</v>
      </c>
      <c r="G4732">
        <v>1</v>
      </c>
      <c r="H4732">
        <v>5</v>
      </c>
      <c r="I4732">
        <v>4</v>
      </c>
      <c r="J4732">
        <v>5</v>
      </c>
    </row>
    <row r="4733" spans="1:10" x14ac:dyDescent="0.25">
      <c r="A4733" t="s">
        <v>8760</v>
      </c>
      <c r="B4733">
        <v>355</v>
      </c>
      <c r="C4733">
        <v>-0.94742448572921778</v>
      </c>
      <c r="D4733">
        <v>1.8747030173497437</v>
      </c>
      <c r="E4733">
        <v>0.55692667111035821</v>
      </c>
      <c r="F4733">
        <v>2.1216859987721208</v>
      </c>
      <c r="G4733">
        <v>1</v>
      </c>
      <c r="H4733">
        <v>5</v>
      </c>
      <c r="I4733">
        <v>4</v>
      </c>
      <c r="J4733">
        <v>5</v>
      </c>
    </row>
    <row r="4734" spans="1:10" x14ac:dyDescent="0.25">
      <c r="A4734" t="s">
        <v>8761</v>
      </c>
      <c r="B4734">
        <v>337</v>
      </c>
      <c r="C4734">
        <v>-0.86171067132084822</v>
      </c>
      <c r="D4734">
        <v>0.6909366537337237</v>
      </c>
      <c r="E4734">
        <v>0.21925765391503041</v>
      </c>
      <c r="F4734">
        <v>1.9739517256977881</v>
      </c>
      <c r="G4734">
        <v>1</v>
      </c>
      <c r="H4734">
        <v>5</v>
      </c>
      <c r="I4734">
        <v>4</v>
      </c>
      <c r="J4734">
        <v>5</v>
      </c>
    </row>
    <row r="4735" spans="1:10" x14ac:dyDescent="0.25">
      <c r="A4735" t="s">
        <v>8762</v>
      </c>
      <c r="B4735">
        <v>685</v>
      </c>
      <c r="C4735">
        <v>-1.1199029887292697</v>
      </c>
      <c r="D4735">
        <v>0.97987908161630299</v>
      </c>
      <c r="E4735">
        <v>0.87265900402631946</v>
      </c>
      <c r="F4735">
        <v>1.3860151010909434</v>
      </c>
      <c r="G4735">
        <v>1</v>
      </c>
      <c r="H4735">
        <v>5</v>
      </c>
      <c r="I4735">
        <v>5</v>
      </c>
      <c r="J4735">
        <v>5</v>
      </c>
    </row>
    <row r="4736" spans="1:10" x14ac:dyDescent="0.25">
      <c r="A4736" t="s">
        <v>8763</v>
      </c>
      <c r="B4736">
        <v>744</v>
      </c>
      <c r="C4736">
        <v>-1.0495802804555792</v>
      </c>
      <c r="D4736">
        <v>0.89263096269441933</v>
      </c>
      <c r="E4736">
        <v>0.52151192958876769</v>
      </c>
      <c r="F4736">
        <v>1.4138663843292152</v>
      </c>
      <c r="G4736">
        <v>1</v>
      </c>
      <c r="H4736">
        <v>5</v>
      </c>
      <c r="I4736">
        <v>4</v>
      </c>
      <c r="J4736">
        <v>5</v>
      </c>
    </row>
    <row r="4737" spans="1:10" x14ac:dyDescent="0.25">
      <c r="A4737" t="s">
        <v>8764</v>
      </c>
      <c r="B4737">
        <v>610</v>
      </c>
      <c r="C4737">
        <v>-1.0819690152611625</v>
      </c>
      <c r="D4737">
        <v>1.5981514327767954</v>
      </c>
      <c r="E4737">
        <v>0.14528869600724811</v>
      </c>
      <c r="F4737">
        <v>1.8746855248603347</v>
      </c>
      <c r="G4737">
        <v>1</v>
      </c>
      <c r="H4737">
        <v>5</v>
      </c>
      <c r="I4737">
        <v>4</v>
      </c>
      <c r="J4737">
        <v>5</v>
      </c>
    </row>
    <row r="4738" spans="1:10" x14ac:dyDescent="0.25">
      <c r="A4738" t="s">
        <v>8765</v>
      </c>
      <c r="B4738">
        <v>898</v>
      </c>
      <c r="C4738">
        <v>-0.11546655907757442</v>
      </c>
      <c r="D4738">
        <v>1.6195635923838665</v>
      </c>
      <c r="E4738">
        <v>0.35751551505324131</v>
      </c>
      <c r="F4738">
        <v>1.1247967887151993</v>
      </c>
      <c r="G4738">
        <v>3</v>
      </c>
      <c r="H4738">
        <v>5</v>
      </c>
      <c r="I4738">
        <v>4</v>
      </c>
      <c r="J4738">
        <v>5</v>
      </c>
    </row>
    <row r="4739" spans="1:10" x14ac:dyDescent="0.25">
      <c r="A4739" t="s">
        <v>8766</v>
      </c>
      <c r="B4739">
        <v>910</v>
      </c>
      <c r="C4739">
        <v>-0.87960341065350778</v>
      </c>
      <c r="D4739">
        <v>1.2296192164213695</v>
      </c>
      <c r="E4739">
        <v>0.23705007224205854</v>
      </c>
      <c r="F4739">
        <v>2.4379318489187152</v>
      </c>
      <c r="G4739">
        <v>1</v>
      </c>
      <c r="H4739">
        <v>5</v>
      </c>
      <c r="I4739">
        <v>4</v>
      </c>
      <c r="J4739">
        <v>5</v>
      </c>
    </row>
    <row r="4740" spans="1:10" x14ac:dyDescent="0.25">
      <c r="A4740" t="s">
        <v>8767</v>
      </c>
      <c r="B4740">
        <v>256</v>
      </c>
      <c r="C4740">
        <v>-1.7791761082852606</v>
      </c>
      <c r="D4740">
        <v>2.4506409322933633</v>
      </c>
      <c r="E4740">
        <v>0.15529952474022063</v>
      </c>
      <c r="F4740">
        <v>1.842526843570945</v>
      </c>
      <c r="G4740">
        <v>1</v>
      </c>
      <c r="H4740">
        <v>5</v>
      </c>
      <c r="I4740">
        <v>4</v>
      </c>
      <c r="J4740">
        <v>5</v>
      </c>
    </row>
    <row r="4741" spans="1:10" x14ac:dyDescent="0.25">
      <c r="A4741" t="s">
        <v>8768</v>
      </c>
      <c r="B4741">
        <v>354</v>
      </c>
      <c r="C4741">
        <v>-1.0646933423640956</v>
      </c>
      <c r="D4741">
        <v>2.290677497699277</v>
      </c>
      <c r="E4741">
        <v>1.6492431088917625E-2</v>
      </c>
      <c r="F4741">
        <v>1.5683910634984208</v>
      </c>
      <c r="G4741">
        <v>1</v>
      </c>
      <c r="H4741">
        <v>5</v>
      </c>
      <c r="I4741">
        <v>3</v>
      </c>
      <c r="J4741">
        <v>5</v>
      </c>
    </row>
    <row r="4742" spans="1:10" x14ac:dyDescent="0.25">
      <c r="A4742" t="s">
        <v>8769</v>
      </c>
      <c r="B4742">
        <v>284</v>
      </c>
      <c r="C4742">
        <v>-1.0433096074428765</v>
      </c>
      <c r="D4742">
        <v>1.2548291343289741</v>
      </c>
      <c r="E4742">
        <v>-0.34167885284203309</v>
      </c>
      <c r="F4742">
        <v>2.2142133083956308</v>
      </c>
      <c r="G4742">
        <v>1</v>
      </c>
      <c r="H4742">
        <v>5</v>
      </c>
      <c r="I4742">
        <v>2</v>
      </c>
      <c r="J4742">
        <v>5</v>
      </c>
    </row>
    <row r="4743" spans="1:10" x14ac:dyDescent="0.25">
      <c r="A4743" t="s">
        <v>8770</v>
      </c>
      <c r="B4743">
        <v>290</v>
      </c>
      <c r="C4743">
        <v>-1.6188282349595653</v>
      </c>
      <c r="D4743">
        <v>1.4334501423144688</v>
      </c>
      <c r="E4743">
        <v>0.21853844832959196</v>
      </c>
      <c r="F4743">
        <v>2.2088564890372071</v>
      </c>
      <c r="G4743">
        <v>1</v>
      </c>
      <c r="H4743">
        <v>5</v>
      </c>
      <c r="I4743">
        <v>4</v>
      </c>
      <c r="J4743">
        <v>5</v>
      </c>
    </row>
    <row r="4744" spans="1:10" x14ac:dyDescent="0.25">
      <c r="A4744" t="s">
        <v>8771</v>
      </c>
      <c r="B4744">
        <v>505</v>
      </c>
      <c r="C4744">
        <v>-0.94576054777037522</v>
      </c>
      <c r="D4744">
        <v>1.324804261303842</v>
      </c>
      <c r="E4744">
        <v>9.3153764716960241E-2</v>
      </c>
      <c r="F4744">
        <v>2.2006999382287269</v>
      </c>
      <c r="G4744">
        <v>1</v>
      </c>
      <c r="H4744">
        <v>5</v>
      </c>
      <c r="I4744">
        <v>4</v>
      </c>
      <c r="J4744">
        <v>5</v>
      </c>
    </row>
    <row r="4745" spans="1:10" x14ac:dyDescent="0.25">
      <c r="A4745" t="s">
        <v>8772</v>
      </c>
      <c r="B4745">
        <v>849</v>
      </c>
      <c r="C4745">
        <v>-1.1797033304370372</v>
      </c>
      <c r="D4745">
        <v>0.40353730246608543</v>
      </c>
      <c r="E4745">
        <v>0.53246523330902606</v>
      </c>
      <c r="F4745">
        <v>1.9620652138095438</v>
      </c>
      <c r="G4745">
        <v>1</v>
      </c>
      <c r="H4745">
        <v>4</v>
      </c>
      <c r="I4745">
        <v>4</v>
      </c>
      <c r="J4745">
        <v>5</v>
      </c>
    </row>
    <row r="4746" spans="1:10" x14ac:dyDescent="0.25">
      <c r="A4746" t="s">
        <v>8773</v>
      </c>
      <c r="B4746">
        <v>504</v>
      </c>
      <c r="C4746">
        <v>-1.0867783888641283</v>
      </c>
      <c r="D4746">
        <v>1.4591690952337342</v>
      </c>
      <c r="E4746">
        <v>0.44279594911459458</v>
      </c>
      <c r="F4746">
        <v>1.7593280465481809</v>
      </c>
      <c r="G4746">
        <v>1</v>
      </c>
      <c r="H4746">
        <v>5</v>
      </c>
      <c r="I4746">
        <v>4</v>
      </c>
      <c r="J4746">
        <v>5</v>
      </c>
    </row>
    <row r="4747" spans="1:10" x14ac:dyDescent="0.25">
      <c r="A4747" t="s">
        <v>8774</v>
      </c>
      <c r="B4747">
        <v>534</v>
      </c>
      <c r="C4747">
        <v>-1.3890725750241621</v>
      </c>
      <c r="D4747">
        <v>0.90040979255079945</v>
      </c>
      <c r="E4747">
        <v>-0.1802956069186275</v>
      </c>
      <c r="F4747">
        <v>1.6016491484753248</v>
      </c>
      <c r="G4747">
        <v>1</v>
      </c>
      <c r="H4747">
        <v>5</v>
      </c>
      <c r="I4747">
        <v>3</v>
      </c>
      <c r="J4747">
        <v>5</v>
      </c>
    </row>
    <row r="4748" spans="1:10" x14ac:dyDescent="0.25">
      <c r="A4748" t="s">
        <v>8775</v>
      </c>
      <c r="B4748">
        <v>541</v>
      </c>
      <c r="C4748">
        <v>-1.1191674539247989</v>
      </c>
      <c r="D4748">
        <v>1.1018661749891165</v>
      </c>
      <c r="E4748">
        <v>0.41453278641123237</v>
      </c>
      <c r="F4748">
        <v>2.1068593504957436</v>
      </c>
      <c r="G4748">
        <v>1</v>
      </c>
      <c r="H4748">
        <v>5</v>
      </c>
      <c r="I4748">
        <v>4</v>
      </c>
      <c r="J4748">
        <v>5</v>
      </c>
    </row>
    <row r="4749" spans="1:10" x14ac:dyDescent="0.25">
      <c r="A4749" t="s">
        <v>8776</v>
      </c>
      <c r="B4749">
        <v>465</v>
      </c>
      <c r="C4749">
        <v>-1.2753931990707614</v>
      </c>
      <c r="D4749">
        <v>0.69121222501250945</v>
      </c>
      <c r="E4749">
        <v>-2.0005345325421468E-2</v>
      </c>
      <c r="F4749">
        <v>1.7830310432482659</v>
      </c>
      <c r="G4749">
        <v>1</v>
      </c>
      <c r="H4749">
        <v>5</v>
      </c>
      <c r="I4749">
        <v>3</v>
      </c>
      <c r="J4749">
        <v>5</v>
      </c>
    </row>
    <row r="4750" spans="1:10" x14ac:dyDescent="0.25">
      <c r="A4750" t="s">
        <v>8777</v>
      </c>
      <c r="B4750">
        <v>899</v>
      </c>
      <c r="C4750">
        <v>-0.99575087165635279</v>
      </c>
      <c r="D4750">
        <v>0.63737570989346937</v>
      </c>
      <c r="E4750">
        <v>0.10617960385020582</v>
      </c>
      <c r="F4750">
        <v>1.8608478312112149</v>
      </c>
      <c r="G4750">
        <v>1</v>
      </c>
      <c r="H4750">
        <v>4</v>
      </c>
      <c r="I4750">
        <v>4</v>
      </c>
      <c r="J4750">
        <v>5</v>
      </c>
    </row>
    <row r="4751" spans="1:10" x14ac:dyDescent="0.25">
      <c r="A4751" t="s">
        <v>8778</v>
      </c>
      <c r="B4751">
        <v>455</v>
      </c>
      <c r="C4751">
        <v>-1.0555195727817961</v>
      </c>
      <c r="D4751">
        <v>1.9157649791962319</v>
      </c>
      <c r="E4751">
        <v>0.273137371219286</v>
      </c>
      <c r="F4751">
        <v>1.7931452645303614</v>
      </c>
      <c r="G4751">
        <v>1</v>
      </c>
      <c r="H4751">
        <v>5</v>
      </c>
      <c r="I4751">
        <v>4</v>
      </c>
      <c r="J4751">
        <v>5</v>
      </c>
    </row>
    <row r="4752" spans="1:10" x14ac:dyDescent="0.25">
      <c r="A4752" t="s">
        <v>8779</v>
      </c>
      <c r="B4752">
        <v>547</v>
      </c>
      <c r="C4752">
        <v>-1.1804578781500774</v>
      </c>
      <c r="D4752">
        <v>-6.6682597674564775E-2</v>
      </c>
      <c r="E4752">
        <v>0.68934150776976599</v>
      </c>
      <c r="F4752">
        <v>1.3661828410961108</v>
      </c>
      <c r="G4752">
        <v>1</v>
      </c>
      <c r="H4752">
        <v>3</v>
      </c>
      <c r="I4752">
        <v>5</v>
      </c>
      <c r="J4752">
        <v>5</v>
      </c>
    </row>
    <row r="4753" spans="1:10" x14ac:dyDescent="0.25">
      <c r="A4753" t="s">
        <v>8780</v>
      </c>
      <c r="B4753">
        <v>288</v>
      </c>
      <c r="C4753">
        <v>-1.2154351658635516</v>
      </c>
      <c r="D4753">
        <v>-0.26113337489748029</v>
      </c>
      <c r="E4753">
        <v>0.13955028856441781</v>
      </c>
      <c r="F4753">
        <v>1.0010236254112119</v>
      </c>
      <c r="G4753">
        <v>1</v>
      </c>
      <c r="H4753">
        <v>3</v>
      </c>
      <c r="I4753">
        <v>4</v>
      </c>
      <c r="J4753">
        <v>5</v>
      </c>
    </row>
    <row r="4754" spans="1:10" x14ac:dyDescent="0.25">
      <c r="A4754" t="s">
        <v>8781</v>
      </c>
      <c r="B4754">
        <v>1608</v>
      </c>
      <c r="C4754">
        <v>-0.93263083234028399</v>
      </c>
      <c r="D4754">
        <v>0.23178768343025624</v>
      </c>
      <c r="E4754">
        <v>0.38950981592238598</v>
      </c>
      <c r="F4754">
        <v>1.3135003248930706</v>
      </c>
      <c r="G4754">
        <v>1</v>
      </c>
      <c r="H4754">
        <v>4</v>
      </c>
      <c r="I4754">
        <v>4</v>
      </c>
      <c r="J4754">
        <v>5</v>
      </c>
    </row>
    <row r="4755" spans="1:10" x14ac:dyDescent="0.25">
      <c r="A4755" t="s">
        <v>8782</v>
      </c>
      <c r="B4755">
        <v>1569</v>
      </c>
      <c r="C4755">
        <v>-1.2127043974384266</v>
      </c>
      <c r="D4755">
        <v>0.23736085878798502</v>
      </c>
      <c r="E4755">
        <v>0.33380500574243266</v>
      </c>
      <c r="F4755">
        <v>1.6960105041589417</v>
      </c>
      <c r="G4755">
        <v>1</v>
      </c>
      <c r="H4755">
        <v>4</v>
      </c>
      <c r="I4755">
        <v>4</v>
      </c>
      <c r="J4755">
        <v>5</v>
      </c>
    </row>
    <row r="4756" spans="1:10" x14ac:dyDescent="0.25">
      <c r="A4756" t="s">
        <v>8783</v>
      </c>
      <c r="B4756">
        <v>533</v>
      </c>
      <c r="C4756">
        <v>-1.1202444713645763</v>
      </c>
      <c r="D4756">
        <v>0.65986312983375683</v>
      </c>
      <c r="E4756">
        <v>-0.26121981196608485</v>
      </c>
      <c r="F4756">
        <v>2.4554144658277339</v>
      </c>
      <c r="G4756">
        <v>1</v>
      </c>
      <c r="H4756">
        <v>4</v>
      </c>
      <c r="I4756">
        <v>3</v>
      </c>
      <c r="J4756">
        <v>5</v>
      </c>
    </row>
    <row r="4757" spans="1:10" x14ac:dyDescent="0.25">
      <c r="A4757" t="s">
        <v>8784</v>
      </c>
      <c r="B4757">
        <v>393</v>
      </c>
      <c r="C4757">
        <v>-1.1768131339163481</v>
      </c>
      <c r="D4757">
        <v>0.80814548909034389</v>
      </c>
      <c r="E4757">
        <v>-0.11390552864892248</v>
      </c>
      <c r="F4757">
        <v>1.4340150083960257</v>
      </c>
      <c r="G4757">
        <v>1</v>
      </c>
      <c r="H4757">
        <v>5</v>
      </c>
      <c r="I4757">
        <v>3</v>
      </c>
      <c r="J4757">
        <v>5</v>
      </c>
    </row>
    <row r="4758" spans="1:10" x14ac:dyDescent="0.25">
      <c r="A4758" t="s">
        <v>8785</v>
      </c>
      <c r="B4758">
        <v>561</v>
      </c>
      <c r="C4758">
        <v>-1.1884189151681179</v>
      </c>
      <c r="D4758">
        <v>0.98178837208102698</v>
      </c>
      <c r="E4758">
        <v>0.28593522895459234</v>
      </c>
      <c r="F4758">
        <v>1.8417293047724315</v>
      </c>
      <c r="G4758">
        <v>1</v>
      </c>
      <c r="H4758">
        <v>5</v>
      </c>
      <c r="I4758">
        <v>4</v>
      </c>
      <c r="J4758">
        <v>5</v>
      </c>
    </row>
    <row r="4759" spans="1:10" x14ac:dyDescent="0.25">
      <c r="A4759" t="s">
        <v>8786</v>
      </c>
      <c r="B4759">
        <v>396</v>
      </c>
      <c r="C4759">
        <v>-0.89681426102901174</v>
      </c>
      <c r="D4759">
        <v>-5.9934311591177049E-2</v>
      </c>
      <c r="E4759">
        <v>-8.230673578334266E-2</v>
      </c>
      <c r="F4759">
        <v>1.5389883434418676</v>
      </c>
      <c r="G4759">
        <v>1</v>
      </c>
      <c r="H4759">
        <v>3</v>
      </c>
      <c r="I4759">
        <v>3</v>
      </c>
      <c r="J4759">
        <v>5</v>
      </c>
    </row>
    <row r="4760" spans="1:10" x14ac:dyDescent="0.25">
      <c r="A4760" t="s">
        <v>8787</v>
      </c>
      <c r="B4760">
        <v>802</v>
      </c>
      <c r="C4760">
        <v>-1.416892926685771</v>
      </c>
      <c r="D4760">
        <v>0.73535232062391676</v>
      </c>
      <c r="E4760">
        <v>-0.35648320937353645</v>
      </c>
      <c r="F4760">
        <v>2.0974157785038194</v>
      </c>
      <c r="G4760">
        <v>1</v>
      </c>
      <c r="H4760">
        <v>5</v>
      </c>
      <c r="I4760">
        <v>2</v>
      </c>
      <c r="J4760">
        <v>5</v>
      </c>
    </row>
    <row r="4761" spans="1:10" x14ac:dyDescent="0.25">
      <c r="A4761" t="s">
        <v>8788</v>
      </c>
      <c r="B4761">
        <v>765</v>
      </c>
      <c r="C4761">
        <v>-1.1387739133988397</v>
      </c>
      <c r="D4761">
        <v>0.25691860695830548</v>
      </c>
      <c r="E4761">
        <v>-0.18150917278310497</v>
      </c>
      <c r="F4761">
        <v>1.459787009270024</v>
      </c>
      <c r="G4761">
        <v>1</v>
      </c>
      <c r="H4761">
        <v>4</v>
      </c>
      <c r="I4761">
        <v>3</v>
      </c>
      <c r="J4761">
        <v>5</v>
      </c>
    </row>
    <row r="4762" spans="1:10" x14ac:dyDescent="0.25">
      <c r="A4762" t="s">
        <v>8789</v>
      </c>
      <c r="B4762">
        <v>325</v>
      </c>
      <c r="C4762">
        <v>-1.1476096403061327</v>
      </c>
      <c r="D4762">
        <v>0.89740047489545105</v>
      </c>
      <c r="E4762">
        <v>-0.39172003329523242</v>
      </c>
      <c r="F4762">
        <v>1.9438280339660083</v>
      </c>
      <c r="G4762">
        <v>1</v>
      </c>
      <c r="H4762">
        <v>5</v>
      </c>
      <c r="I4762">
        <v>2</v>
      </c>
      <c r="J4762">
        <v>5</v>
      </c>
    </row>
    <row r="4763" spans="1:10" x14ac:dyDescent="0.25">
      <c r="A4763" t="s">
        <v>8790</v>
      </c>
      <c r="B4763">
        <v>566</v>
      </c>
      <c r="C4763">
        <v>-1.1308455883295836</v>
      </c>
      <c r="D4763">
        <v>0.99038734674718087</v>
      </c>
      <c r="E4763">
        <v>7.0803365273392899E-2</v>
      </c>
      <c r="F4763">
        <v>2.3868927242925029</v>
      </c>
      <c r="G4763">
        <v>1</v>
      </c>
      <c r="H4763">
        <v>5</v>
      </c>
      <c r="I4763">
        <v>4</v>
      </c>
      <c r="J4763">
        <v>5</v>
      </c>
    </row>
    <row r="4764" spans="1:10" x14ac:dyDescent="0.25">
      <c r="A4764" t="s">
        <v>8791</v>
      </c>
      <c r="B4764">
        <v>363</v>
      </c>
      <c r="C4764">
        <v>-1.5789291778763987</v>
      </c>
      <c r="D4764">
        <v>0.87795237410798821</v>
      </c>
      <c r="E4764">
        <v>0.73557462386480166</v>
      </c>
      <c r="F4764">
        <v>2.2099481639539795</v>
      </c>
      <c r="G4764">
        <v>1</v>
      </c>
      <c r="H4764">
        <v>5</v>
      </c>
      <c r="I4764">
        <v>5</v>
      </c>
      <c r="J4764">
        <v>5</v>
      </c>
    </row>
    <row r="4765" spans="1:10" x14ac:dyDescent="0.25">
      <c r="A4765" t="s">
        <v>8792</v>
      </c>
      <c r="B4765">
        <v>616</v>
      </c>
      <c r="C4765">
        <v>-1.336766893876232</v>
      </c>
      <c r="D4765">
        <v>0.93425702397087229</v>
      </c>
      <c r="E4765">
        <v>1.2075397992523245</v>
      </c>
      <c r="F4765">
        <v>1.4438646616038127</v>
      </c>
      <c r="G4765">
        <v>1</v>
      </c>
      <c r="H4765">
        <v>5</v>
      </c>
      <c r="I4765">
        <v>5</v>
      </c>
      <c r="J4765">
        <v>5</v>
      </c>
    </row>
    <row r="4766" spans="1:10" x14ac:dyDescent="0.25">
      <c r="A4766" t="s">
        <v>8793</v>
      </c>
      <c r="B4766">
        <v>596</v>
      </c>
      <c r="C4766">
        <v>-1.2032348750790511</v>
      </c>
      <c r="D4766">
        <v>1.4984192829153584</v>
      </c>
      <c r="E4766">
        <v>0.56015242368759455</v>
      </c>
      <c r="F4766">
        <v>1.3759446796177963</v>
      </c>
      <c r="G4766">
        <v>1</v>
      </c>
      <c r="H4766">
        <v>5</v>
      </c>
      <c r="I4766">
        <v>4</v>
      </c>
      <c r="J4766">
        <v>5</v>
      </c>
    </row>
    <row r="4767" spans="1:10" x14ac:dyDescent="0.25">
      <c r="A4767" t="s">
        <v>8794</v>
      </c>
      <c r="B4767">
        <v>479</v>
      </c>
      <c r="C4767">
        <v>-0.90671970091265186</v>
      </c>
      <c r="D4767">
        <v>1.4713179747149023</v>
      </c>
      <c r="E4767">
        <v>0.3172179336741841</v>
      </c>
      <c r="F4767">
        <v>1.6776221434408329</v>
      </c>
      <c r="G4767">
        <v>1</v>
      </c>
      <c r="H4767">
        <v>5</v>
      </c>
      <c r="I4767">
        <v>4</v>
      </c>
      <c r="J4767">
        <v>5</v>
      </c>
    </row>
    <row r="4768" spans="1:10" x14ac:dyDescent="0.25">
      <c r="A4768" t="s">
        <v>8795</v>
      </c>
      <c r="B4768">
        <v>811</v>
      </c>
      <c r="C4768">
        <v>-1.3060727853222656</v>
      </c>
      <c r="D4768">
        <v>1.1476182493104994</v>
      </c>
      <c r="E4768">
        <v>0.1275501023261098</v>
      </c>
      <c r="F4768">
        <v>1.3645073402402574</v>
      </c>
      <c r="G4768">
        <v>1</v>
      </c>
      <c r="H4768">
        <v>5</v>
      </c>
      <c r="I4768">
        <v>4</v>
      </c>
      <c r="J4768">
        <v>5</v>
      </c>
    </row>
    <row r="4769" spans="1:10" x14ac:dyDescent="0.25">
      <c r="A4769" t="s">
        <v>8796</v>
      </c>
      <c r="B4769">
        <v>460</v>
      </c>
      <c r="C4769">
        <v>-1.3168447744007312</v>
      </c>
      <c r="D4769">
        <v>0.83543816217668654</v>
      </c>
      <c r="E4769">
        <v>0.38575692956212715</v>
      </c>
      <c r="F4769">
        <v>1.8358722879303935</v>
      </c>
      <c r="G4769">
        <v>1</v>
      </c>
      <c r="H4769">
        <v>5</v>
      </c>
      <c r="I4769">
        <v>4</v>
      </c>
      <c r="J4769">
        <v>5</v>
      </c>
    </row>
    <row r="4770" spans="1:10" x14ac:dyDescent="0.25">
      <c r="A4770" t="s">
        <v>8797</v>
      </c>
      <c r="B4770">
        <v>463</v>
      </c>
      <c r="C4770">
        <v>-1.298926846168325</v>
      </c>
      <c r="D4770">
        <v>0.43037006552329427</v>
      </c>
      <c r="E4770">
        <v>6.804578827553795E-3</v>
      </c>
      <c r="F4770">
        <v>1.7858625329302642</v>
      </c>
      <c r="G4770">
        <v>1</v>
      </c>
      <c r="H4770">
        <v>4</v>
      </c>
      <c r="I4770">
        <v>3</v>
      </c>
      <c r="J4770">
        <v>5</v>
      </c>
    </row>
    <row r="4771" spans="1:10" x14ac:dyDescent="0.25">
      <c r="A4771" t="s">
        <v>8798</v>
      </c>
      <c r="B4771">
        <v>629</v>
      </c>
      <c r="C4771">
        <v>-0.93414600873203013</v>
      </c>
      <c r="D4771">
        <v>0.53798614968024183</v>
      </c>
      <c r="E4771">
        <v>-4.0517874204904103E-2</v>
      </c>
      <c r="F4771">
        <v>1.5892440346029844</v>
      </c>
      <c r="G4771">
        <v>1</v>
      </c>
      <c r="H4771">
        <v>4</v>
      </c>
      <c r="I4771">
        <v>3</v>
      </c>
      <c r="J4771">
        <v>5</v>
      </c>
    </row>
    <row r="4772" spans="1:10" x14ac:dyDescent="0.25">
      <c r="A4772" t="s">
        <v>8799</v>
      </c>
      <c r="B4772">
        <v>621</v>
      </c>
      <c r="C4772">
        <v>-1.6843162409364369</v>
      </c>
      <c r="D4772">
        <v>1.5761404880400458</v>
      </c>
      <c r="E4772">
        <v>0.37101844629344094</v>
      </c>
      <c r="F4772">
        <v>2.0309063326440482</v>
      </c>
      <c r="G4772">
        <v>1</v>
      </c>
      <c r="H4772">
        <v>5</v>
      </c>
      <c r="I4772">
        <v>4</v>
      </c>
      <c r="J4772">
        <v>5</v>
      </c>
    </row>
    <row r="4773" spans="1:10" x14ac:dyDescent="0.25">
      <c r="A4773" t="s">
        <v>8800</v>
      </c>
      <c r="B4773">
        <v>6377</v>
      </c>
      <c r="C4773">
        <v>-1.1114815027322476</v>
      </c>
      <c r="D4773">
        <v>0.8111949111783856</v>
      </c>
      <c r="E4773">
        <v>-0.43968226138033334</v>
      </c>
      <c r="F4773">
        <v>2.1860566728196993</v>
      </c>
      <c r="G4773">
        <v>1</v>
      </c>
      <c r="H4773">
        <v>5</v>
      </c>
      <c r="I4773">
        <v>2</v>
      </c>
      <c r="J4773">
        <v>5</v>
      </c>
    </row>
    <row r="4774" spans="1:10" x14ac:dyDescent="0.25">
      <c r="A4774" t="s">
        <v>8801</v>
      </c>
      <c r="B4774">
        <v>9737</v>
      </c>
      <c r="C4774">
        <v>-1.0110674260213468</v>
      </c>
      <c r="D4774">
        <v>0.30775662484012445</v>
      </c>
      <c r="E4774">
        <v>-0.61035143254031943</v>
      </c>
      <c r="F4774">
        <v>2.0101468053532421</v>
      </c>
      <c r="G4774">
        <v>1</v>
      </c>
      <c r="H4774">
        <v>4</v>
      </c>
      <c r="I4774">
        <v>2</v>
      </c>
      <c r="J4774">
        <v>5</v>
      </c>
    </row>
    <row r="4775" spans="1:10" x14ac:dyDescent="0.25">
      <c r="A4775" t="s">
        <v>8802</v>
      </c>
      <c r="B4775">
        <v>1831</v>
      </c>
      <c r="C4775">
        <v>-0.92735015408904897</v>
      </c>
      <c r="D4775">
        <v>-0.61597237807833083</v>
      </c>
      <c r="E4775">
        <v>-0.24322900943037776</v>
      </c>
      <c r="F4775">
        <v>0.49677699003404707</v>
      </c>
      <c r="G4775">
        <v>1</v>
      </c>
      <c r="H4775">
        <v>2</v>
      </c>
      <c r="I4775">
        <v>3</v>
      </c>
      <c r="J4775">
        <v>4</v>
      </c>
    </row>
    <row r="4776" spans="1:10" x14ac:dyDescent="0.25">
      <c r="A4776" t="s">
        <v>8803</v>
      </c>
      <c r="B4776">
        <v>878</v>
      </c>
      <c r="C4776">
        <v>-1.3067810563897508</v>
      </c>
      <c r="D4776">
        <v>-0.32897078949786257</v>
      </c>
      <c r="E4776">
        <v>0.28751961380393454</v>
      </c>
      <c r="F4776">
        <v>1.4182936600519036</v>
      </c>
      <c r="G4776">
        <v>1</v>
      </c>
      <c r="H4776">
        <v>3</v>
      </c>
      <c r="I4776">
        <v>4</v>
      </c>
      <c r="J4776">
        <v>5</v>
      </c>
    </row>
    <row r="4777" spans="1:10" x14ac:dyDescent="0.25">
      <c r="A4777" t="s">
        <v>8804</v>
      </c>
      <c r="B4777">
        <v>3247</v>
      </c>
      <c r="C4777">
        <v>-1.2414761923641846</v>
      </c>
      <c r="D4777">
        <v>-0.45461476669523854</v>
      </c>
      <c r="E4777">
        <v>-0.40373290601356066</v>
      </c>
      <c r="F4777">
        <v>0.92309635940876156</v>
      </c>
      <c r="G4777">
        <v>1</v>
      </c>
      <c r="H4777">
        <v>2</v>
      </c>
      <c r="I4777">
        <v>2</v>
      </c>
      <c r="J4777">
        <v>5</v>
      </c>
    </row>
    <row r="4778" spans="1:10" x14ac:dyDescent="0.25">
      <c r="A4778" t="s">
        <v>8805</v>
      </c>
      <c r="B4778">
        <v>461</v>
      </c>
      <c r="C4778">
        <v>-0.76672189921445011</v>
      </c>
      <c r="D4778">
        <v>-1.008386225626531</v>
      </c>
      <c r="E4778">
        <v>0.11227157906966995</v>
      </c>
      <c r="F4778">
        <v>0.89627468164074808</v>
      </c>
      <c r="G4778">
        <v>2</v>
      </c>
      <c r="H4778">
        <v>1</v>
      </c>
      <c r="I4778">
        <v>4</v>
      </c>
      <c r="J4778">
        <v>5</v>
      </c>
    </row>
    <row r="4779" spans="1:10" x14ac:dyDescent="0.25">
      <c r="A4779" t="s">
        <v>8806</v>
      </c>
      <c r="B4779">
        <v>548</v>
      </c>
      <c r="C4779">
        <v>-1.0824140362500612</v>
      </c>
      <c r="D4779">
        <v>-0.71777193325134492</v>
      </c>
      <c r="E4779">
        <v>0.34602876136922606</v>
      </c>
      <c r="F4779">
        <v>1.7984822727967864E-2</v>
      </c>
      <c r="G4779">
        <v>1</v>
      </c>
      <c r="H4779">
        <v>2</v>
      </c>
      <c r="I4779">
        <v>4</v>
      </c>
      <c r="J4779">
        <v>3</v>
      </c>
    </row>
    <row r="4780" spans="1:10" x14ac:dyDescent="0.25">
      <c r="A4780" t="s">
        <v>8807</v>
      </c>
      <c r="B4780">
        <v>470</v>
      </c>
      <c r="C4780">
        <v>-0.81088026169699667</v>
      </c>
      <c r="D4780">
        <v>-1.0917980262817251</v>
      </c>
      <c r="E4780">
        <v>0.15834304928740961</v>
      </c>
      <c r="F4780">
        <v>1.2360184376158184E-2</v>
      </c>
      <c r="G4780">
        <v>1</v>
      </c>
      <c r="H4780">
        <v>1</v>
      </c>
      <c r="I4780">
        <v>4</v>
      </c>
      <c r="J4780">
        <v>3</v>
      </c>
    </row>
    <row r="4781" spans="1:10" x14ac:dyDescent="0.25">
      <c r="A4781" t="s">
        <v>8808</v>
      </c>
      <c r="B4781">
        <v>340</v>
      </c>
      <c r="C4781">
        <v>-0.92654083868189629</v>
      </c>
      <c r="D4781">
        <v>-0.88311872002357594</v>
      </c>
      <c r="E4781">
        <v>-0.51327446782072328</v>
      </c>
      <c r="F4781">
        <v>-0.30017043501902951</v>
      </c>
      <c r="G4781">
        <v>1</v>
      </c>
      <c r="H4781">
        <v>1</v>
      </c>
      <c r="I4781">
        <v>2</v>
      </c>
      <c r="J4781">
        <v>3</v>
      </c>
    </row>
    <row r="4782" spans="1:10" x14ac:dyDescent="0.25">
      <c r="A4782" t="s">
        <v>8809</v>
      </c>
      <c r="B4782">
        <v>332</v>
      </c>
      <c r="C4782">
        <v>-0.43291770006843799</v>
      </c>
      <c r="D4782">
        <v>-0.98130539033315967</v>
      </c>
      <c r="E4782">
        <v>-0.60064820057363177</v>
      </c>
      <c r="F4782">
        <v>0.54607643577577947</v>
      </c>
      <c r="G4782">
        <v>3</v>
      </c>
      <c r="H4782">
        <v>1</v>
      </c>
      <c r="I4782">
        <v>2</v>
      </c>
      <c r="J4782">
        <v>4</v>
      </c>
    </row>
    <row r="4783" spans="1:10" x14ac:dyDescent="0.25">
      <c r="A4783" t="s">
        <v>8810</v>
      </c>
      <c r="B4783">
        <v>602</v>
      </c>
      <c r="C4783">
        <v>-0.20145540768098516</v>
      </c>
      <c r="D4783">
        <v>-4.4015274616128724E-2</v>
      </c>
      <c r="E4783">
        <v>-0.44547122136474193</v>
      </c>
      <c r="F4783">
        <v>0.93114219268697673</v>
      </c>
      <c r="G4783">
        <v>3</v>
      </c>
      <c r="H4783">
        <v>3</v>
      </c>
      <c r="I4783">
        <v>2</v>
      </c>
      <c r="J4783">
        <v>5</v>
      </c>
    </row>
    <row r="4784" spans="1:10" x14ac:dyDescent="0.25">
      <c r="A4784" t="s">
        <v>8811</v>
      </c>
      <c r="B4784">
        <v>560</v>
      </c>
      <c r="C4784">
        <v>-1.1011692809941118</v>
      </c>
      <c r="D4784">
        <v>-0.48687838180238213</v>
      </c>
      <c r="E4784">
        <v>0.20514523801276932</v>
      </c>
      <c r="F4784">
        <v>0.14087838497447702</v>
      </c>
      <c r="G4784">
        <v>1</v>
      </c>
      <c r="H4784">
        <v>2</v>
      </c>
      <c r="I4784">
        <v>4</v>
      </c>
      <c r="J4784">
        <v>4</v>
      </c>
    </row>
    <row r="4785" spans="1:10" x14ac:dyDescent="0.25">
      <c r="A4785" t="s">
        <v>8812</v>
      </c>
      <c r="B4785">
        <v>513</v>
      </c>
      <c r="C4785">
        <v>-0.71475035095784145</v>
      </c>
      <c r="D4785">
        <v>-0.92083205013922365</v>
      </c>
      <c r="E4785">
        <v>0.26209240709075171</v>
      </c>
      <c r="F4785">
        <v>-9.9256909448614733E-2</v>
      </c>
      <c r="G4785">
        <v>2</v>
      </c>
      <c r="H4785">
        <v>1</v>
      </c>
      <c r="I4785">
        <v>4</v>
      </c>
      <c r="J4785">
        <v>3</v>
      </c>
    </row>
    <row r="4786" spans="1:10" x14ac:dyDescent="0.25">
      <c r="A4786" t="s">
        <v>8813</v>
      </c>
      <c r="B4786">
        <v>543</v>
      </c>
      <c r="C4786">
        <v>-0.84342602526271726</v>
      </c>
      <c r="D4786">
        <v>-0.82056996957196982</v>
      </c>
      <c r="E4786">
        <v>0.66377693171621399</v>
      </c>
      <c r="F4786">
        <v>2.4515597306648096E-2</v>
      </c>
      <c r="G4786">
        <v>1</v>
      </c>
      <c r="H4786">
        <v>1</v>
      </c>
      <c r="I4786">
        <v>5</v>
      </c>
      <c r="J4786">
        <v>3</v>
      </c>
    </row>
    <row r="4787" spans="1:10" x14ac:dyDescent="0.25">
      <c r="A4787" t="s">
        <v>8814</v>
      </c>
      <c r="B4787">
        <v>471</v>
      </c>
      <c r="C4787">
        <v>-1.3590004829460332</v>
      </c>
      <c r="D4787">
        <v>-0.48940788317253769</v>
      </c>
      <c r="E4787">
        <v>0.33762770801854264</v>
      </c>
      <c r="F4787">
        <v>0.48391569244733729</v>
      </c>
      <c r="G4787">
        <v>1</v>
      </c>
      <c r="H4787">
        <v>2</v>
      </c>
      <c r="I4787">
        <v>4</v>
      </c>
      <c r="J4787">
        <v>4</v>
      </c>
    </row>
    <row r="4788" spans="1:10" x14ac:dyDescent="0.25">
      <c r="A4788" t="s">
        <v>8815</v>
      </c>
      <c r="B4788">
        <v>337</v>
      </c>
      <c r="C4788">
        <v>-0.97289892461707628</v>
      </c>
      <c r="D4788">
        <v>-0.62361575546576509</v>
      </c>
      <c r="E4788">
        <v>0.6526074981048442</v>
      </c>
      <c r="F4788">
        <v>0.37090838380224794</v>
      </c>
      <c r="G4788">
        <v>1</v>
      </c>
      <c r="H4788">
        <v>2</v>
      </c>
      <c r="I4788">
        <v>5</v>
      </c>
      <c r="J4788">
        <v>4</v>
      </c>
    </row>
    <row r="4789" spans="1:10" x14ac:dyDescent="0.25">
      <c r="A4789" t="s">
        <v>8816</v>
      </c>
      <c r="B4789">
        <v>789</v>
      </c>
      <c r="C4789">
        <v>-0.98874926206627389</v>
      </c>
      <c r="D4789">
        <v>-0.77386444933054088</v>
      </c>
      <c r="E4789">
        <v>0.13406254745041907</v>
      </c>
      <c r="F4789">
        <v>0.65161082575316254</v>
      </c>
      <c r="G4789">
        <v>1</v>
      </c>
      <c r="H4789">
        <v>2</v>
      </c>
      <c r="I4789">
        <v>4</v>
      </c>
      <c r="J4789">
        <v>4</v>
      </c>
    </row>
    <row r="4790" spans="1:10" x14ac:dyDescent="0.25">
      <c r="A4790" t="s">
        <v>8817</v>
      </c>
      <c r="B4790">
        <v>397</v>
      </c>
      <c r="C4790">
        <v>-1.2339490259534966</v>
      </c>
      <c r="D4790">
        <v>-0.57428852037848988</v>
      </c>
      <c r="E4790">
        <v>-0.45394099875060101</v>
      </c>
      <c r="F4790">
        <v>6.0312144011527846E-3</v>
      </c>
      <c r="G4790">
        <v>1</v>
      </c>
      <c r="H4790">
        <v>2</v>
      </c>
      <c r="I4790">
        <v>2</v>
      </c>
      <c r="J4790">
        <v>3</v>
      </c>
    </row>
    <row r="4791" spans="1:10" x14ac:dyDescent="0.25">
      <c r="A4791" t="s">
        <v>8818</v>
      </c>
      <c r="B4791">
        <v>593</v>
      </c>
      <c r="C4791">
        <v>-1.2552806053125349</v>
      </c>
      <c r="D4791">
        <v>-0.7601905561509944</v>
      </c>
      <c r="E4791">
        <v>4.1456278128308335E-2</v>
      </c>
      <c r="F4791">
        <v>0.43131387777203922</v>
      </c>
      <c r="G4791">
        <v>1</v>
      </c>
      <c r="H4791">
        <v>2</v>
      </c>
      <c r="I4791">
        <v>3</v>
      </c>
      <c r="J4791">
        <v>4</v>
      </c>
    </row>
    <row r="4792" spans="1:10" x14ac:dyDescent="0.25">
      <c r="A4792" t="s">
        <v>8819</v>
      </c>
      <c r="B4792">
        <v>715</v>
      </c>
      <c r="C4792">
        <v>-1.142681121122596</v>
      </c>
      <c r="D4792">
        <v>-0.88625789274069422</v>
      </c>
      <c r="E4792">
        <v>-7.2400957772667807E-2</v>
      </c>
      <c r="F4792">
        <v>0.23689778500933401</v>
      </c>
      <c r="G4792">
        <v>1</v>
      </c>
      <c r="H4792">
        <v>1</v>
      </c>
      <c r="I4792">
        <v>3</v>
      </c>
      <c r="J4792">
        <v>4</v>
      </c>
    </row>
    <row r="4793" spans="1:10" x14ac:dyDescent="0.25">
      <c r="A4793" t="s">
        <v>8820</v>
      </c>
      <c r="B4793">
        <v>393</v>
      </c>
      <c r="C4793">
        <v>-0.476171122578888</v>
      </c>
      <c r="D4793">
        <v>-1.2242900355936388</v>
      </c>
      <c r="E4793">
        <v>-0.41584432249965747</v>
      </c>
      <c r="F4793">
        <v>0.50476144105076792</v>
      </c>
      <c r="G4793">
        <v>2</v>
      </c>
      <c r="H4793">
        <v>1</v>
      </c>
      <c r="I4793">
        <v>2</v>
      </c>
      <c r="J4793">
        <v>4</v>
      </c>
    </row>
    <row r="4794" spans="1:10" x14ac:dyDescent="0.25">
      <c r="A4794" t="s">
        <v>8821</v>
      </c>
      <c r="B4794">
        <v>619</v>
      </c>
      <c r="C4794">
        <v>-1.3594001552021004</v>
      </c>
      <c r="D4794">
        <v>-0.74153531877184165</v>
      </c>
      <c r="E4794">
        <v>-0.24715866756336374</v>
      </c>
      <c r="F4794">
        <v>0.1607204424554883</v>
      </c>
      <c r="G4794">
        <v>1</v>
      </c>
      <c r="H4794">
        <v>2</v>
      </c>
      <c r="I4794">
        <v>3</v>
      </c>
      <c r="J4794">
        <v>4</v>
      </c>
    </row>
    <row r="4795" spans="1:10" x14ac:dyDescent="0.25">
      <c r="A4795" t="s">
        <v>8822</v>
      </c>
      <c r="B4795">
        <v>428</v>
      </c>
      <c r="C4795">
        <v>-0.32453872449389343</v>
      </c>
      <c r="D4795">
        <v>-0.59707538014932537</v>
      </c>
      <c r="E4795">
        <v>1.2686299878279508</v>
      </c>
      <c r="F4795">
        <v>0.2798295419825908</v>
      </c>
      <c r="G4795">
        <v>3</v>
      </c>
      <c r="H4795">
        <v>2</v>
      </c>
      <c r="I4795">
        <v>5</v>
      </c>
      <c r="J4795">
        <v>4</v>
      </c>
    </row>
    <row r="4796" spans="1:10" x14ac:dyDescent="0.25">
      <c r="A4796" t="s">
        <v>8823</v>
      </c>
      <c r="B4796">
        <v>638</v>
      </c>
      <c r="C4796">
        <v>-0.66518914988601097</v>
      </c>
      <c r="D4796">
        <v>-0.5212536477264641</v>
      </c>
      <c r="E4796">
        <v>0.45391529007986064</v>
      </c>
      <c r="F4796">
        <v>-0.47972165230703884</v>
      </c>
      <c r="G4796">
        <v>2</v>
      </c>
      <c r="H4796">
        <v>2</v>
      </c>
      <c r="I4796">
        <v>4</v>
      </c>
      <c r="J4796">
        <v>3</v>
      </c>
    </row>
    <row r="4797" spans="1:10" x14ac:dyDescent="0.25">
      <c r="A4797" t="s">
        <v>8824</v>
      </c>
      <c r="B4797">
        <v>406</v>
      </c>
      <c r="C4797">
        <v>-0.82367941551599955</v>
      </c>
      <c r="D4797">
        <v>-0.69143108528979702</v>
      </c>
      <c r="E4797">
        <v>0.21722913069294725</v>
      </c>
      <c r="F4797">
        <v>-0.57237610202587474</v>
      </c>
      <c r="G4797">
        <v>1</v>
      </c>
      <c r="H4797">
        <v>2</v>
      </c>
      <c r="I4797">
        <v>4</v>
      </c>
      <c r="J4797">
        <v>2</v>
      </c>
    </row>
    <row r="4798" spans="1:10" x14ac:dyDescent="0.25">
      <c r="A4798" t="s">
        <v>8825</v>
      </c>
      <c r="B4798">
        <v>559</v>
      </c>
      <c r="C4798">
        <v>-0.39820199911965248</v>
      </c>
      <c r="D4798">
        <v>-0.34043420939983599</v>
      </c>
      <c r="E4798">
        <v>8.0452048594074177E-2</v>
      </c>
      <c r="F4798">
        <v>0.23596784281939695</v>
      </c>
      <c r="G4798">
        <v>3</v>
      </c>
      <c r="H4798">
        <v>3</v>
      </c>
      <c r="I4798">
        <v>4</v>
      </c>
      <c r="J4798">
        <v>4</v>
      </c>
    </row>
    <row r="4799" spans="1:10" x14ac:dyDescent="0.25">
      <c r="A4799" t="s">
        <v>8826</v>
      </c>
      <c r="B4799">
        <v>577</v>
      </c>
      <c r="C4799">
        <v>-0.71371677216004303</v>
      </c>
      <c r="D4799">
        <v>-0.23576013832424175</v>
      </c>
      <c r="E4799">
        <v>1.1107504105165615</v>
      </c>
      <c r="F4799">
        <v>-0.26193250858619299</v>
      </c>
      <c r="G4799">
        <v>2</v>
      </c>
      <c r="H4799">
        <v>3</v>
      </c>
      <c r="I4799">
        <v>5</v>
      </c>
      <c r="J4799">
        <v>3</v>
      </c>
    </row>
    <row r="4800" spans="1:10" x14ac:dyDescent="0.25">
      <c r="A4800" t="s">
        <v>8827</v>
      </c>
      <c r="B4800">
        <v>575</v>
      </c>
      <c r="C4800">
        <v>-0.25032273187503973</v>
      </c>
      <c r="D4800">
        <v>-0.31490776136752918</v>
      </c>
      <c r="E4800">
        <v>-0.5531497651255004</v>
      </c>
      <c r="F4800">
        <v>0.17423330852771479</v>
      </c>
      <c r="G4800">
        <v>3</v>
      </c>
      <c r="H4800">
        <v>3</v>
      </c>
      <c r="I4800">
        <v>2</v>
      </c>
      <c r="J4800">
        <v>4</v>
      </c>
    </row>
    <row r="4801" spans="1:10" x14ac:dyDescent="0.25">
      <c r="A4801" t="s">
        <v>8828</v>
      </c>
      <c r="B4801">
        <v>403</v>
      </c>
      <c r="C4801">
        <v>-0.40972441892056427</v>
      </c>
      <c r="D4801">
        <v>-0.76606883697421413</v>
      </c>
      <c r="E4801">
        <v>-0.46552277701630584</v>
      </c>
      <c r="F4801">
        <v>0.3072935727038561</v>
      </c>
      <c r="G4801">
        <v>3</v>
      </c>
      <c r="H4801">
        <v>2</v>
      </c>
      <c r="I4801">
        <v>2</v>
      </c>
      <c r="J4801">
        <v>4</v>
      </c>
    </row>
    <row r="4802" spans="1:10" x14ac:dyDescent="0.25">
      <c r="A4802" t="s">
        <v>8829</v>
      </c>
      <c r="B4802">
        <v>416</v>
      </c>
      <c r="C4802">
        <v>-0.49552255015639518</v>
      </c>
      <c r="D4802">
        <v>-0.87407467760497537</v>
      </c>
      <c r="E4802">
        <v>-0.68940459108644603</v>
      </c>
      <c r="F4802">
        <v>-0.13670707056909484</v>
      </c>
      <c r="G4802">
        <v>2</v>
      </c>
      <c r="H4802">
        <v>1</v>
      </c>
      <c r="I4802">
        <v>2</v>
      </c>
      <c r="J4802">
        <v>3</v>
      </c>
    </row>
    <row r="4803" spans="1:10" x14ac:dyDescent="0.25">
      <c r="A4803" t="s">
        <v>8830</v>
      </c>
      <c r="B4803">
        <v>614</v>
      </c>
      <c r="C4803">
        <v>1.8400197501375262</v>
      </c>
      <c r="D4803">
        <v>1.4272087463257592</v>
      </c>
      <c r="E4803">
        <v>3.1834603724933399</v>
      </c>
      <c r="F4803">
        <v>0.43361157703716458</v>
      </c>
      <c r="G4803">
        <v>5</v>
      </c>
      <c r="H4803">
        <v>5</v>
      </c>
      <c r="I4803">
        <v>5</v>
      </c>
      <c r="J4803">
        <v>4</v>
      </c>
    </row>
    <row r="4804" spans="1:10" x14ac:dyDescent="0.25">
      <c r="A4804" t="s">
        <v>8831</v>
      </c>
      <c r="B4804">
        <v>1062</v>
      </c>
      <c r="C4804">
        <v>-0.60948739826225173</v>
      </c>
      <c r="D4804">
        <v>-0.28816806593230582</v>
      </c>
      <c r="E4804">
        <v>-0.18667136186824851</v>
      </c>
      <c r="F4804">
        <v>0.69464249163755565</v>
      </c>
      <c r="G4804">
        <v>2</v>
      </c>
      <c r="H4804">
        <v>3</v>
      </c>
      <c r="I4804">
        <v>3</v>
      </c>
      <c r="J4804">
        <v>4</v>
      </c>
    </row>
    <row r="4805" spans="1:10" x14ac:dyDescent="0.25">
      <c r="A4805" t="s">
        <v>8832</v>
      </c>
      <c r="B4805">
        <v>558</v>
      </c>
      <c r="C4805">
        <v>-1.0473179357324822</v>
      </c>
      <c r="D4805">
        <v>-0.55626130831171239</v>
      </c>
      <c r="E4805">
        <v>-0.11673371752800052</v>
      </c>
      <c r="F4805">
        <v>0.5326020573602841</v>
      </c>
      <c r="G4805">
        <v>1</v>
      </c>
      <c r="H4805">
        <v>2</v>
      </c>
      <c r="I4805">
        <v>3</v>
      </c>
      <c r="J4805">
        <v>4</v>
      </c>
    </row>
    <row r="4806" spans="1:10" x14ac:dyDescent="0.25">
      <c r="A4806" t="s">
        <v>8833</v>
      </c>
      <c r="B4806">
        <v>757</v>
      </c>
      <c r="C4806">
        <v>-1.2731962909268091</v>
      </c>
      <c r="D4806">
        <v>-0.57415924161790133</v>
      </c>
      <c r="E4806">
        <v>-4.0360741536950434E-3</v>
      </c>
      <c r="F4806">
        <v>0.52053540019163069</v>
      </c>
      <c r="G4806">
        <v>1</v>
      </c>
      <c r="H4806">
        <v>2</v>
      </c>
      <c r="I4806">
        <v>3</v>
      </c>
      <c r="J4806">
        <v>4</v>
      </c>
    </row>
    <row r="4807" spans="1:10" x14ac:dyDescent="0.25">
      <c r="A4807" t="s">
        <v>8834</v>
      </c>
      <c r="B4807">
        <v>748</v>
      </c>
      <c r="C4807">
        <v>-1.0613959214746369</v>
      </c>
      <c r="D4807">
        <v>-0.12510430098574485</v>
      </c>
      <c r="E4807">
        <v>-9.9085048238140905E-2</v>
      </c>
      <c r="F4807">
        <v>1.0940256662899763</v>
      </c>
      <c r="G4807">
        <v>1</v>
      </c>
      <c r="H4807">
        <v>3</v>
      </c>
      <c r="I4807">
        <v>3</v>
      </c>
      <c r="J4807">
        <v>5</v>
      </c>
    </row>
    <row r="4808" spans="1:10" x14ac:dyDescent="0.25">
      <c r="A4808" t="s">
        <v>8835</v>
      </c>
      <c r="B4808">
        <v>645</v>
      </c>
      <c r="C4808">
        <v>-0.8674163910445879</v>
      </c>
      <c r="D4808">
        <v>0.78950927771240453</v>
      </c>
      <c r="E4808">
        <v>0.51603399496630575</v>
      </c>
      <c r="F4808">
        <v>1.0990845602223414</v>
      </c>
      <c r="G4808">
        <v>1</v>
      </c>
      <c r="H4808">
        <v>5</v>
      </c>
      <c r="I4808">
        <v>4</v>
      </c>
      <c r="J4808">
        <v>5</v>
      </c>
    </row>
    <row r="4809" spans="1:10" x14ac:dyDescent="0.25">
      <c r="A4809" t="s">
        <v>8836</v>
      </c>
      <c r="B4809">
        <v>215</v>
      </c>
      <c r="C4809">
        <v>-0.8146079962654702</v>
      </c>
      <c r="D4809">
        <v>-0.63191469194113092</v>
      </c>
      <c r="E4809">
        <v>0.65995609503809072</v>
      </c>
      <c r="F4809">
        <v>1.7970144311792615</v>
      </c>
      <c r="G4809">
        <v>1</v>
      </c>
      <c r="H4809">
        <v>2</v>
      </c>
      <c r="I4809">
        <v>5</v>
      </c>
      <c r="J4809">
        <v>5</v>
      </c>
    </row>
    <row r="4810" spans="1:10" x14ac:dyDescent="0.25">
      <c r="A4810" t="s">
        <v>8837</v>
      </c>
      <c r="B4810">
        <v>216</v>
      </c>
      <c r="C4810">
        <v>-0.89128110273594396</v>
      </c>
      <c r="D4810">
        <v>0.20233322435796319</v>
      </c>
      <c r="E4810">
        <v>1.3048179000847764</v>
      </c>
      <c r="F4810">
        <v>1.430382332894838</v>
      </c>
      <c r="G4810">
        <v>1</v>
      </c>
      <c r="H4810">
        <v>4</v>
      </c>
      <c r="I4810">
        <v>5</v>
      </c>
      <c r="J4810">
        <v>5</v>
      </c>
    </row>
    <row r="4811" spans="1:10" x14ac:dyDescent="0.25">
      <c r="A4811" t="s">
        <v>8838</v>
      </c>
      <c r="B4811">
        <v>746</v>
      </c>
      <c r="C4811">
        <v>-1.0054904768845532</v>
      </c>
      <c r="D4811">
        <v>8.8892197173777041E-2</v>
      </c>
      <c r="E4811">
        <v>0.80505373385379342</v>
      </c>
      <c r="F4811">
        <v>1.3949205855406843</v>
      </c>
      <c r="G4811">
        <v>1</v>
      </c>
      <c r="H4811">
        <v>4</v>
      </c>
      <c r="I4811">
        <v>5</v>
      </c>
      <c r="J4811">
        <v>5</v>
      </c>
    </row>
    <row r="4812" spans="1:10" x14ac:dyDescent="0.25">
      <c r="A4812" t="s">
        <v>8839</v>
      </c>
      <c r="B4812">
        <v>769</v>
      </c>
      <c r="C4812">
        <v>-1.1231012362660828</v>
      </c>
      <c r="D4812">
        <v>1.0509443217542789</v>
      </c>
      <c r="E4812">
        <v>0.77657716264706123</v>
      </c>
      <c r="F4812">
        <v>1.7430101261412321</v>
      </c>
      <c r="G4812">
        <v>1</v>
      </c>
      <c r="H4812">
        <v>5</v>
      </c>
      <c r="I4812">
        <v>5</v>
      </c>
      <c r="J4812">
        <v>5</v>
      </c>
    </row>
    <row r="4813" spans="1:10" x14ac:dyDescent="0.25">
      <c r="A4813" t="s">
        <v>8840</v>
      </c>
      <c r="B4813">
        <v>918</v>
      </c>
      <c r="C4813">
        <v>-1.1152298379963106</v>
      </c>
      <c r="D4813">
        <v>1.2865015576964398</v>
      </c>
      <c r="E4813">
        <v>0.17104207417688208</v>
      </c>
      <c r="F4813">
        <v>2.0208836489793875</v>
      </c>
      <c r="G4813">
        <v>1</v>
      </c>
      <c r="H4813">
        <v>5</v>
      </c>
      <c r="I4813">
        <v>4</v>
      </c>
      <c r="J4813">
        <v>5</v>
      </c>
    </row>
    <row r="4814" spans="1:10" x14ac:dyDescent="0.25">
      <c r="A4814" t="s">
        <v>8841</v>
      </c>
      <c r="B4814">
        <v>298</v>
      </c>
      <c r="C4814">
        <v>-1.2374530379537785</v>
      </c>
      <c r="D4814">
        <v>1.4539806766290388</v>
      </c>
      <c r="E4814">
        <v>7.0883587922014296E-2</v>
      </c>
      <c r="F4814">
        <v>1.9144984484263499</v>
      </c>
      <c r="G4814">
        <v>1</v>
      </c>
      <c r="H4814">
        <v>5</v>
      </c>
      <c r="I4814">
        <v>4</v>
      </c>
      <c r="J4814">
        <v>5</v>
      </c>
    </row>
    <row r="4815" spans="1:10" x14ac:dyDescent="0.25">
      <c r="A4815" t="s">
        <v>8842</v>
      </c>
      <c r="B4815">
        <v>544</v>
      </c>
      <c r="C4815">
        <v>-1.1516448348163215</v>
      </c>
      <c r="D4815">
        <v>0.67472824909696172</v>
      </c>
      <c r="E4815">
        <v>0.67753084927723106</v>
      </c>
      <c r="F4815">
        <v>1.8318314998276086</v>
      </c>
      <c r="G4815">
        <v>1</v>
      </c>
      <c r="H4815">
        <v>4</v>
      </c>
      <c r="I4815">
        <v>5</v>
      </c>
      <c r="J4815">
        <v>5</v>
      </c>
    </row>
    <row r="4816" spans="1:10" x14ac:dyDescent="0.25">
      <c r="A4816" t="s">
        <v>8843</v>
      </c>
      <c r="B4816">
        <v>329</v>
      </c>
      <c r="C4816">
        <v>-0.87635650082902827</v>
      </c>
      <c r="D4816">
        <v>1.8841145666991386</v>
      </c>
      <c r="E4816">
        <v>0.59607615118998425</v>
      </c>
      <c r="F4816">
        <v>2.3253934600811781</v>
      </c>
      <c r="G4816">
        <v>1</v>
      </c>
      <c r="H4816">
        <v>5</v>
      </c>
      <c r="I4816">
        <v>5</v>
      </c>
      <c r="J4816">
        <v>5</v>
      </c>
    </row>
    <row r="4817" spans="1:10" x14ac:dyDescent="0.25">
      <c r="A4817" t="s">
        <v>8844</v>
      </c>
      <c r="B4817">
        <v>299</v>
      </c>
      <c r="C4817">
        <v>-1.3991989271791527</v>
      </c>
      <c r="D4817">
        <v>0.99527679050612139</v>
      </c>
      <c r="E4817">
        <v>0.60925836728044513</v>
      </c>
      <c r="F4817">
        <v>1.3675933053810103</v>
      </c>
      <c r="G4817">
        <v>1</v>
      </c>
      <c r="H4817">
        <v>5</v>
      </c>
      <c r="I4817">
        <v>5</v>
      </c>
      <c r="J4817">
        <v>5</v>
      </c>
    </row>
    <row r="4818" spans="1:10" x14ac:dyDescent="0.25">
      <c r="A4818" t="s">
        <v>8845</v>
      </c>
      <c r="B4818">
        <v>3245</v>
      </c>
      <c r="C4818">
        <v>2.2436963195182109</v>
      </c>
      <c r="D4818">
        <v>-8.2971342120143329E-2</v>
      </c>
      <c r="E4818">
        <v>-0.15706028178920822</v>
      </c>
      <c r="F4818">
        <v>2.0685326141005396</v>
      </c>
      <c r="G4818">
        <v>5</v>
      </c>
      <c r="H4818">
        <v>3</v>
      </c>
      <c r="I4818">
        <v>3</v>
      </c>
      <c r="J4818">
        <v>5</v>
      </c>
    </row>
    <row r="4819" spans="1:10" x14ac:dyDescent="0.25">
      <c r="A4819" t="s">
        <v>8846</v>
      </c>
      <c r="B4819">
        <v>668</v>
      </c>
      <c r="C4819">
        <v>-0.68335464207270324</v>
      </c>
      <c r="D4819">
        <v>-0.24537639869968697</v>
      </c>
      <c r="E4819">
        <v>8.1775564693615743E-2</v>
      </c>
      <c r="F4819">
        <v>1.3913601854906854</v>
      </c>
      <c r="G4819">
        <v>2</v>
      </c>
      <c r="H4819">
        <v>3</v>
      </c>
      <c r="I4819">
        <v>4</v>
      </c>
      <c r="J4819">
        <v>5</v>
      </c>
    </row>
    <row r="4820" spans="1:10" x14ac:dyDescent="0.25">
      <c r="A4820" t="s">
        <v>8847</v>
      </c>
      <c r="B4820">
        <v>1084</v>
      </c>
      <c r="C4820">
        <v>-0.65722697321864476</v>
      </c>
      <c r="D4820">
        <v>-0.61523674712320564</v>
      </c>
      <c r="E4820">
        <v>-4.7025274528589164E-2</v>
      </c>
      <c r="F4820">
        <v>1.2798813411113439</v>
      </c>
      <c r="G4820">
        <v>2</v>
      </c>
      <c r="H4820">
        <v>2</v>
      </c>
      <c r="I4820">
        <v>3</v>
      </c>
      <c r="J4820">
        <v>5</v>
      </c>
    </row>
    <row r="4821" spans="1:10" x14ac:dyDescent="0.25">
      <c r="A4821" t="s">
        <v>8848</v>
      </c>
      <c r="B4821">
        <v>293</v>
      </c>
      <c r="C4821">
        <v>-1.2396583424174574</v>
      </c>
      <c r="D4821">
        <v>-0.35399359583904283</v>
      </c>
      <c r="E4821">
        <v>0.74160770795821329</v>
      </c>
      <c r="F4821">
        <v>1.3143455681764704</v>
      </c>
      <c r="G4821">
        <v>1</v>
      </c>
      <c r="H4821">
        <v>3</v>
      </c>
      <c r="I4821">
        <v>5</v>
      </c>
      <c r="J4821">
        <v>5</v>
      </c>
    </row>
    <row r="4822" spans="1:10" x14ac:dyDescent="0.25">
      <c r="A4822" t="s">
        <v>8849</v>
      </c>
      <c r="B4822">
        <v>407</v>
      </c>
      <c r="C4822">
        <v>-1.3420111888082993</v>
      </c>
      <c r="D4822">
        <v>-0.69748303109692156</v>
      </c>
      <c r="E4822">
        <v>0.23281958084091939</v>
      </c>
      <c r="F4822">
        <v>0.70273339879963959</v>
      </c>
      <c r="G4822">
        <v>1</v>
      </c>
      <c r="H4822">
        <v>2</v>
      </c>
      <c r="I4822">
        <v>4</v>
      </c>
      <c r="J4822">
        <v>4</v>
      </c>
    </row>
    <row r="4823" spans="1:10" x14ac:dyDescent="0.25">
      <c r="A4823" t="s">
        <v>8850</v>
      </c>
      <c r="B4823">
        <v>719</v>
      </c>
      <c r="C4823">
        <v>-0.93502818288237899</v>
      </c>
      <c r="D4823">
        <v>-0.71745675069197512</v>
      </c>
      <c r="E4823">
        <v>0.67155565352192259</v>
      </c>
      <c r="F4823">
        <v>1.168707972001066</v>
      </c>
      <c r="G4823">
        <v>1</v>
      </c>
      <c r="H4823">
        <v>2</v>
      </c>
      <c r="I4823">
        <v>5</v>
      </c>
      <c r="J4823">
        <v>5</v>
      </c>
    </row>
    <row r="4824" spans="1:10" x14ac:dyDescent="0.25">
      <c r="A4824" t="s">
        <v>8851</v>
      </c>
      <c r="B4824">
        <v>453</v>
      </c>
      <c r="C4824">
        <v>-0.93670337437130713</v>
      </c>
      <c r="D4824">
        <v>-0.84079766743521289</v>
      </c>
      <c r="E4824">
        <v>0.50664719669693314</v>
      </c>
      <c r="F4824">
        <v>0.80392307628660964</v>
      </c>
      <c r="G4824">
        <v>1</v>
      </c>
      <c r="H4824">
        <v>1</v>
      </c>
      <c r="I4824">
        <v>4</v>
      </c>
      <c r="J4824">
        <v>4</v>
      </c>
    </row>
    <row r="4825" spans="1:10" x14ac:dyDescent="0.25">
      <c r="A4825" t="s">
        <v>8852</v>
      </c>
      <c r="B4825">
        <v>233</v>
      </c>
      <c r="C4825">
        <v>-0.92127700254977152</v>
      </c>
      <c r="D4825">
        <v>-0.13156613552240487</v>
      </c>
      <c r="E4825">
        <v>1.1712797904451999</v>
      </c>
      <c r="F4825">
        <v>0.22162435563528518</v>
      </c>
      <c r="G4825">
        <v>1</v>
      </c>
      <c r="H4825">
        <v>3</v>
      </c>
      <c r="I4825">
        <v>5</v>
      </c>
      <c r="J4825">
        <v>4</v>
      </c>
    </row>
    <row r="4826" spans="1:10" x14ac:dyDescent="0.25">
      <c r="A4826" t="s">
        <v>8853</v>
      </c>
      <c r="B4826">
        <v>1760</v>
      </c>
      <c r="C4826">
        <v>0.75847617728782268</v>
      </c>
      <c r="D4826">
        <v>-0.19349906854249227</v>
      </c>
      <c r="E4826">
        <v>-0.27053174523597262</v>
      </c>
      <c r="F4826">
        <v>1.8505663688492064</v>
      </c>
      <c r="G4826">
        <v>4</v>
      </c>
      <c r="H4826">
        <v>3</v>
      </c>
      <c r="I4826">
        <v>3</v>
      </c>
      <c r="J4826">
        <v>5</v>
      </c>
    </row>
    <row r="4827" spans="1:10" x14ac:dyDescent="0.25">
      <c r="A4827" t="s">
        <v>8854</v>
      </c>
      <c r="B4827">
        <v>728</v>
      </c>
      <c r="C4827">
        <v>-0.75095108888812523</v>
      </c>
      <c r="D4827">
        <v>-0.22035678285258992</v>
      </c>
      <c r="E4827">
        <v>6.1982434660932478E-2</v>
      </c>
      <c r="F4827">
        <v>1.7648477183182896</v>
      </c>
      <c r="G4827">
        <v>2</v>
      </c>
      <c r="H4827">
        <v>3</v>
      </c>
      <c r="I4827">
        <v>3</v>
      </c>
      <c r="J4827">
        <v>5</v>
      </c>
    </row>
    <row r="4828" spans="1:10" x14ac:dyDescent="0.25">
      <c r="A4828" t="s">
        <v>8855</v>
      </c>
      <c r="B4828">
        <v>960</v>
      </c>
      <c r="C4828">
        <v>-0.6521504035854413</v>
      </c>
      <c r="D4828">
        <v>-0.33981044274102823</v>
      </c>
      <c r="E4828">
        <v>-0.23850247019543258</v>
      </c>
      <c r="F4828">
        <v>0.98571116714306439</v>
      </c>
      <c r="G4828">
        <v>2</v>
      </c>
      <c r="H4828">
        <v>3</v>
      </c>
      <c r="I4828">
        <v>3</v>
      </c>
      <c r="J4828">
        <v>5</v>
      </c>
    </row>
    <row r="4829" spans="1:10" x14ac:dyDescent="0.25">
      <c r="A4829" t="s">
        <v>8856</v>
      </c>
      <c r="B4829">
        <v>338</v>
      </c>
      <c r="C4829">
        <v>-1.0479808427302237</v>
      </c>
      <c r="D4829">
        <v>0.33271792090975527</v>
      </c>
      <c r="E4829">
        <v>-0.29155372463292306</v>
      </c>
      <c r="F4829">
        <v>0.47796918310243031</v>
      </c>
      <c r="G4829">
        <v>1</v>
      </c>
      <c r="H4829">
        <v>4</v>
      </c>
      <c r="I4829">
        <v>3</v>
      </c>
      <c r="J4829">
        <v>4</v>
      </c>
    </row>
    <row r="4830" spans="1:10" x14ac:dyDescent="0.25">
      <c r="A4830" t="s">
        <v>8857</v>
      </c>
      <c r="B4830">
        <v>807</v>
      </c>
      <c r="C4830">
        <v>-1.0722663292022727</v>
      </c>
      <c r="D4830">
        <v>-0.97410317112528888</v>
      </c>
      <c r="E4830">
        <v>0.11351575917375686</v>
      </c>
      <c r="F4830">
        <v>0.53168519676288206</v>
      </c>
      <c r="G4830">
        <v>1</v>
      </c>
      <c r="H4830">
        <v>1</v>
      </c>
      <c r="I4830">
        <v>4</v>
      </c>
      <c r="J4830">
        <v>4</v>
      </c>
    </row>
    <row r="4831" spans="1:10" x14ac:dyDescent="0.25">
      <c r="A4831" t="s">
        <v>8858</v>
      </c>
      <c r="B4831">
        <v>403</v>
      </c>
      <c r="C4831">
        <v>-9.7102902197914481E-2</v>
      </c>
      <c r="D4831">
        <v>-0.4012742114040096</v>
      </c>
      <c r="E4831">
        <v>-0.10271367000772887</v>
      </c>
      <c r="F4831">
        <v>-0.52187642149204949</v>
      </c>
      <c r="G4831">
        <v>3</v>
      </c>
      <c r="H4831">
        <v>3</v>
      </c>
      <c r="I4831">
        <v>3</v>
      </c>
      <c r="J4831">
        <v>2</v>
      </c>
    </row>
    <row r="4832" spans="1:10" x14ac:dyDescent="0.25">
      <c r="A4832" t="s">
        <v>8859</v>
      </c>
      <c r="B4832">
        <v>2314</v>
      </c>
      <c r="C4832">
        <v>0.20831233854725234</v>
      </c>
      <c r="D4832">
        <v>-0.81961168820475283</v>
      </c>
      <c r="E4832">
        <v>-1.3227604314667649</v>
      </c>
      <c r="F4832">
        <v>1.6673259723451579</v>
      </c>
      <c r="G4832">
        <v>4</v>
      </c>
      <c r="H4832">
        <v>1</v>
      </c>
      <c r="I4832">
        <v>1</v>
      </c>
      <c r="J4832">
        <v>5</v>
      </c>
    </row>
    <row r="4833" spans="1:10" x14ac:dyDescent="0.25">
      <c r="A4833" t="s">
        <v>8860</v>
      </c>
      <c r="B4833">
        <v>666</v>
      </c>
      <c r="C4833">
        <v>-0.69990083612646203</v>
      </c>
      <c r="D4833">
        <v>-1.2630288853349902</v>
      </c>
      <c r="E4833">
        <v>-0.1157665858747246</v>
      </c>
      <c r="F4833">
        <v>0.71593457863674514</v>
      </c>
      <c r="G4833">
        <v>2</v>
      </c>
      <c r="H4833">
        <v>1</v>
      </c>
      <c r="I4833">
        <v>3</v>
      </c>
      <c r="J4833">
        <v>4</v>
      </c>
    </row>
    <row r="4834" spans="1:10" x14ac:dyDescent="0.25">
      <c r="A4834" t="s">
        <v>8861</v>
      </c>
      <c r="B4834">
        <v>1307</v>
      </c>
      <c r="C4834">
        <v>4.0822428599739551E-2</v>
      </c>
      <c r="D4834">
        <v>-7.2132038816500141E-2</v>
      </c>
      <c r="E4834">
        <v>0.47538353988368243</v>
      </c>
      <c r="F4834">
        <v>0.31045053816571261</v>
      </c>
      <c r="G4834">
        <v>4</v>
      </c>
      <c r="H4834">
        <v>3</v>
      </c>
      <c r="I4834">
        <v>4</v>
      </c>
      <c r="J4834">
        <v>4</v>
      </c>
    </row>
    <row r="4835" spans="1:10" x14ac:dyDescent="0.25">
      <c r="A4835" t="s">
        <v>8862</v>
      </c>
      <c r="B4835">
        <v>1680</v>
      </c>
      <c r="C4835">
        <v>-0.74358777379432728</v>
      </c>
      <c r="D4835">
        <v>-0.47325421376465987</v>
      </c>
      <c r="E4835">
        <v>-0.29618824519368414</v>
      </c>
      <c r="F4835">
        <v>0.61090408554661946</v>
      </c>
      <c r="G4835">
        <v>2</v>
      </c>
      <c r="H4835">
        <v>2</v>
      </c>
      <c r="I4835">
        <v>3</v>
      </c>
      <c r="J4835">
        <v>4</v>
      </c>
    </row>
    <row r="4836" spans="1:10" x14ac:dyDescent="0.25">
      <c r="A4836" t="s">
        <v>8863</v>
      </c>
      <c r="B4836">
        <v>432</v>
      </c>
      <c r="C4836">
        <v>-0.87934787396110003</v>
      </c>
      <c r="D4836">
        <v>-0.22083147838866171</v>
      </c>
      <c r="E4836">
        <v>0.75851138049519684</v>
      </c>
      <c r="F4836">
        <v>0.49458791546926401</v>
      </c>
      <c r="G4836">
        <v>1</v>
      </c>
      <c r="H4836">
        <v>3</v>
      </c>
      <c r="I4836">
        <v>5</v>
      </c>
      <c r="J4836">
        <v>4</v>
      </c>
    </row>
    <row r="4837" spans="1:10" x14ac:dyDescent="0.25">
      <c r="A4837" t="s">
        <v>8864</v>
      </c>
      <c r="B4837">
        <v>571</v>
      </c>
      <c r="C4837">
        <v>-0.51162794156514146</v>
      </c>
      <c r="D4837">
        <v>-0.83582098794327908</v>
      </c>
      <c r="E4837">
        <v>-1.1505449145747639</v>
      </c>
      <c r="F4837">
        <v>1.1324503806320707</v>
      </c>
      <c r="G4837">
        <v>2</v>
      </c>
      <c r="H4837">
        <v>1</v>
      </c>
      <c r="I4837">
        <v>1</v>
      </c>
      <c r="J4837">
        <v>5</v>
      </c>
    </row>
    <row r="4838" spans="1:10" x14ac:dyDescent="0.25">
      <c r="A4838" t="s">
        <v>8865</v>
      </c>
      <c r="B4838">
        <v>2507</v>
      </c>
      <c r="C4838">
        <v>-1.0383186207769044</v>
      </c>
      <c r="D4838">
        <v>-0.66654943634241071</v>
      </c>
      <c r="E4838">
        <v>-0.9614444428832547</v>
      </c>
      <c r="F4838">
        <v>0.63941774562701759</v>
      </c>
      <c r="G4838">
        <v>1</v>
      </c>
      <c r="H4838">
        <v>2</v>
      </c>
      <c r="I4838">
        <v>1</v>
      </c>
      <c r="J4838">
        <v>4</v>
      </c>
    </row>
    <row r="4839" spans="1:10" x14ac:dyDescent="0.25">
      <c r="A4839" t="s">
        <v>8866</v>
      </c>
      <c r="B4839">
        <v>2326</v>
      </c>
      <c r="C4839">
        <v>-1.1225257501039205</v>
      </c>
      <c r="D4839">
        <v>-0.90299888611071366</v>
      </c>
      <c r="E4839">
        <v>-0.85979456489490103</v>
      </c>
      <c r="F4839">
        <v>0.36829856601317257</v>
      </c>
      <c r="G4839">
        <v>1</v>
      </c>
      <c r="H4839">
        <v>1</v>
      </c>
      <c r="I4839">
        <v>1</v>
      </c>
      <c r="J4839">
        <v>4</v>
      </c>
    </row>
    <row r="4840" spans="1:10" x14ac:dyDescent="0.25">
      <c r="A4840" t="s">
        <v>8867</v>
      </c>
      <c r="B4840">
        <v>766</v>
      </c>
      <c r="C4840">
        <v>-0.59000734401181631</v>
      </c>
      <c r="D4840">
        <v>6.8980712978457814E-2</v>
      </c>
      <c r="E4840">
        <v>-0.44575438918023297</v>
      </c>
      <c r="F4840">
        <v>0.38759870248568173</v>
      </c>
      <c r="G4840">
        <v>2</v>
      </c>
      <c r="H4840">
        <v>4</v>
      </c>
      <c r="I4840">
        <v>2</v>
      </c>
      <c r="J4840">
        <v>4</v>
      </c>
    </row>
    <row r="4841" spans="1:10" x14ac:dyDescent="0.25">
      <c r="A4841" t="s">
        <v>8868</v>
      </c>
      <c r="B4841">
        <v>3882</v>
      </c>
      <c r="C4841">
        <v>-0.51518684683968141</v>
      </c>
      <c r="D4841">
        <v>-0.52936235741561677</v>
      </c>
      <c r="E4841">
        <v>-1.0710437669660124</v>
      </c>
      <c r="F4841">
        <v>1.0654844017791116</v>
      </c>
      <c r="G4841">
        <v>2</v>
      </c>
      <c r="H4841">
        <v>2</v>
      </c>
      <c r="I4841">
        <v>1</v>
      </c>
      <c r="J4841">
        <v>5</v>
      </c>
    </row>
    <row r="4842" spans="1:10" x14ac:dyDescent="0.25">
      <c r="A4842" t="s">
        <v>8869</v>
      </c>
      <c r="B4842">
        <v>360</v>
      </c>
      <c r="C4842">
        <v>-0.88946932198314888</v>
      </c>
      <c r="D4842">
        <v>-1.2575207278764759E-2</v>
      </c>
      <c r="E4842">
        <v>-0.60849134588424925</v>
      </c>
      <c r="F4842">
        <v>-1.0223922275931285</v>
      </c>
      <c r="G4842">
        <v>1</v>
      </c>
      <c r="H4842">
        <v>3</v>
      </c>
      <c r="I4842">
        <v>2</v>
      </c>
      <c r="J4842">
        <v>1</v>
      </c>
    </row>
    <row r="4843" spans="1:10" x14ac:dyDescent="0.25">
      <c r="A4843" t="s">
        <v>8870</v>
      </c>
      <c r="B4843">
        <v>1936</v>
      </c>
      <c r="C4843">
        <v>-1.0092890918175526</v>
      </c>
      <c r="D4843">
        <v>-0.96448150182049353</v>
      </c>
      <c r="E4843">
        <v>-1.1913616850616791</v>
      </c>
      <c r="F4843">
        <v>0.23074726108414978</v>
      </c>
      <c r="G4843">
        <v>1</v>
      </c>
      <c r="H4843">
        <v>1</v>
      </c>
      <c r="I4843">
        <v>1</v>
      </c>
      <c r="J4843">
        <v>4</v>
      </c>
    </row>
    <row r="4844" spans="1:10" x14ac:dyDescent="0.25">
      <c r="A4844" t="s">
        <v>8871</v>
      </c>
      <c r="B4844">
        <v>325</v>
      </c>
      <c r="C4844">
        <v>-0.98964777300220075</v>
      </c>
      <c r="D4844">
        <v>-0.8152448063032921</v>
      </c>
      <c r="E4844">
        <v>-0.13544807635763303</v>
      </c>
      <c r="F4844">
        <v>-0.94530534639068475</v>
      </c>
      <c r="G4844">
        <v>1</v>
      </c>
      <c r="H4844">
        <v>1</v>
      </c>
      <c r="I4844">
        <v>3</v>
      </c>
      <c r="J4844">
        <v>1</v>
      </c>
    </row>
    <row r="4845" spans="1:10" x14ac:dyDescent="0.25">
      <c r="A4845" t="s">
        <v>8872</v>
      </c>
      <c r="B4845">
        <v>360</v>
      </c>
      <c r="C4845">
        <v>-0.58246076046181428</v>
      </c>
      <c r="D4845">
        <v>-0.33885709290831079</v>
      </c>
      <c r="E4845">
        <v>-0.37558737912649048</v>
      </c>
      <c r="F4845">
        <v>-0.48300016672905377</v>
      </c>
      <c r="G4845">
        <v>2</v>
      </c>
      <c r="H4845">
        <v>3</v>
      </c>
      <c r="I4845">
        <v>2</v>
      </c>
      <c r="J4845">
        <v>3</v>
      </c>
    </row>
    <row r="4846" spans="1:10" x14ac:dyDescent="0.25">
      <c r="A4846" t="s">
        <v>8873</v>
      </c>
      <c r="B4846">
        <v>393</v>
      </c>
      <c r="C4846">
        <v>-0.58846531684785108</v>
      </c>
      <c r="D4846">
        <v>-0.60003451217737314</v>
      </c>
      <c r="E4846">
        <v>-0.76367851479913107</v>
      </c>
      <c r="F4846">
        <v>-0.27841204359726812</v>
      </c>
      <c r="G4846">
        <v>2</v>
      </c>
      <c r="H4846">
        <v>2</v>
      </c>
      <c r="I4846">
        <v>1</v>
      </c>
      <c r="J4846">
        <v>3</v>
      </c>
    </row>
    <row r="4847" spans="1:10" x14ac:dyDescent="0.25">
      <c r="A4847" t="s">
        <v>8874</v>
      </c>
      <c r="B4847">
        <v>1752</v>
      </c>
      <c r="C4847">
        <v>-0.4096277110433848</v>
      </c>
      <c r="D4847">
        <v>-0.6911941630578321</v>
      </c>
      <c r="E4847">
        <v>-0.25644687160617996</v>
      </c>
      <c r="F4847">
        <v>0.15219414344667026</v>
      </c>
      <c r="G4847">
        <v>3</v>
      </c>
      <c r="H4847">
        <v>2</v>
      </c>
      <c r="I4847">
        <v>3</v>
      </c>
      <c r="J4847">
        <v>4</v>
      </c>
    </row>
    <row r="4848" spans="1:10" x14ac:dyDescent="0.25">
      <c r="A4848" t="s">
        <v>8875</v>
      </c>
      <c r="B4848">
        <v>452</v>
      </c>
      <c r="C4848">
        <v>-0.47438224906847759</v>
      </c>
      <c r="D4848">
        <v>-0.70681817467788854</v>
      </c>
      <c r="E4848">
        <v>-1.0792262738623393</v>
      </c>
      <c r="F4848">
        <v>8.3310818488840088E-2</v>
      </c>
      <c r="G4848">
        <v>2</v>
      </c>
      <c r="H4848">
        <v>2</v>
      </c>
      <c r="I4848">
        <v>1</v>
      </c>
      <c r="J4848">
        <v>4</v>
      </c>
    </row>
    <row r="4849" spans="1:10" x14ac:dyDescent="0.25">
      <c r="A4849" t="s">
        <v>8876</v>
      </c>
      <c r="B4849">
        <v>1059</v>
      </c>
      <c r="C4849">
        <v>-0.7374821874128652</v>
      </c>
      <c r="D4849">
        <v>-0.94946299957268998</v>
      </c>
      <c r="E4849">
        <v>-0.75306667256586202</v>
      </c>
      <c r="F4849">
        <v>-4.2013263573880272E-2</v>
      </c>
      <c r="G4849">
        <v>2</v>
      </c>
      <c r="H4849">
        <v>1</v>
      </c>
      <c r="I4849">
        <v>1</v>
      </c>
      <c r="J4849">
        <v>3</v>
      </c>
    </row>
    <row r="4850" spans="1:10" x14ac:dyDescent="0.25">
      <c r="A4850" t="s">
        <v>8877</v>
      </c>
      <c r="B4850">
        <v>636</v>
      </c>
      <c r="C4850">
        <v>-0.9440136118426441</v>
      </c>
      <c r="D4850">
        <v>-0.75409765179845623</v>
      </c>
      <c r="E4850">
        <v>-0.79229724842220961</v>
      </c>
      <c r="F4850">
        <v>0.34648986191349535</v>
      </c>
      <c r="G4850">
        <v>1</v>
      </c>
      <c r="H4850">
        <v>2</v>
      </c>
      <c r="I4850">
        <v>1</v>
      </c>
      <c r="J4850">
        <v>4</v>
      </c>
    </row>
    <row r="4851" spans="1:10" x14ac:dyDescent="0.25">
      <c r="A4851" t="s">
        <v>8878</v>
      </c>
      <c r="B4851">
        <v>615</v>
      </c>
      <c r="C4851">
        <v>0.34403207963282911</v>
      </c>
      <c r="D4851">
        <v>-0.92772882587445804</v>
      </c>
      <c r="E4851">
        <v>1.8208431484947196</v>
      </c>
      <c r="F4851">
        <v>-0.14336106566128282</v>
      </c>
      <c r="G4851">
        <v>4</v>
      </c>
      <c r="H4851">
        <v>1</v>
      </c>
      <c r="I4851">
        <v>5</v>
      </c>
      <c r="J4851">
        <v>3</v>
      </c>
    </row>
    <row r="4852" spans="1:10" x14ac:dyDescent="0.25">
      <c r="A4852" t="s">
        <v>8879</v>
      </c>
      <c r="B4852">
        <v>1131</v>
      </c>
      <c r="C4852">
        <v>-0.95919960357431056</v>
      </c>
      <c r="D4852">
        <v>-1.2679757326974892</v>
      </c>
      <c r="E4852">
        <v>-1.1297387940075592</v>
      </c>
      <c r="F4852">
        <v>0.17538866284935334</v>
      </c>
      <c r="G4852">
        <v>1</v>
      </c>
      <c r="H4852">
        <v>1</v>
      </c>
      <c r="I4852">
        <v>1</v>
      </c>
      <c r="J4852">
        <v>4</v>
      </c>
    </row>
    <row r="4853" spans="1:10" x14ac:dyDescent="0.25">
      <c r="A4853" t="s">
        <v>8880</v>
      </c>
      <c r="B4853">
        <v>712</v>
      </c>
      <c r="C4853">
        <v>-0.92340144742200103</v>
      </c>
      <c r="D4853">
        <v>-0.61545577558184694</v>
      </c>
      <c r="E4853">
        <v>0.60915278712117471</v>
      </c>
      <c r="F4853">
        <v>-9.5487877755294714E-2</v>
      </c>
      <c r="G4853">
        <v>1</v>
      </c>
      <c r="H4853">
        <v>2</v>
      </c>
      <c r="I4853">
        <v>5</v>
      </c>
      <c r="J4853">
        <v>3</v>
      </c>
    </row>
    <row r="4854" spans="1:10" x14ac:dyDescent="0.25">
      <c r="A4854" t="s">
        <v>8881</v>
      </c>
      <c r="B4854">
        <v>345</v>
      </c>
      <c r="C4854">
        <v>-1.3207854849489402</v>
      </c>
      <c r="D4854">
        <v>-0.91751548697922247</v>
      </c>
      <c r="E4854">
        <v>0.39012699371600934</v>
      </c>
      <c r="F4854">
        <v>0.46486478404553977</v>
      </c>
      <c r="G4854">
        <v>1</v>
      </c>
      <c r="H4854">
        <v>1</v>
      </c>
      <c r="I4854">
        <v>4</v>
      </c>
      <c r="J4854">
        <v>4</v>
      </c>
    </row>
    <row r="4855" spans="1:10" x14ac:dyDescent="0.25">
      <c r="A4855" t="s">
        <v>8882</v>
      </c>
      <c r="B4855">
        <v>1058</v>
      </c>
      <c r="C4855">
        <v>-0.22075174071660675</v>
      </c>
      <c r="D4855">
        <v>-0.11973350331368501</v>
      </c>
      <c r="E4855">
        <v>0.17749667006005709</v>
      </c>
      <c r="F4855">
        <v>0.55068916470252149</v>
      </c>
      <c r="G4855">
        <v>3</v>
      </c>
      <c r="H4855">
        <v>3</v>
      </c>
      <c r="I4855">
        <v>4</v>
      </c>
      <c r="J4855">
        <v>4</v>
      </c>
    </row>
    <row r="4856" spans="1:10" x14ac:dyDescent="0.25">
      <c r="A4856" t="s">
        <v>8883</v>
      </c>
      <c r="B4856">
        <v>409</v>
      </c>
      <c r="C4856">
        <v>-0.96120547013774482</v>
      </c>
      <c r="D4856">
        <v>-0.81112160737825989</v>
      </c>
      <c r="E4856">
        <v>0.6549517766649533</v>
      </c>
      <c r="F4856">
        <v>-6.9399936459513326E-2</v>
      </c>
      <c r="G4856">
        <v>1</v>
      </c>
      <c r="H4856">
        <v>1</v>
      </c>
      <c r="I4856">
        <v>5</v>
      </c>
      <c r="J4856">
        <v>3</v>
      </c>
    </row>
    <row r="4857" spans="1:10" x14ac:dyDescent="0.25">
      <c r="A4857" t="s">
        <v>8884</v>
      </c>
      <c r="B4857">
        <v>816</v>
      </c>
      <c r="C4857">
        <v>-0.15733414989961567</v>
      </c>
      <c r="D4857">
        <v>1.556112939796489E-2</v>
      </c>
      <c r="E4857">
        <v>-0.34344419129005577</v>
      </c>
      <c r="F4857">
        <v>0.79823011685548728</v>
      </c>
      <c r="G4857">
        <v>3</v>
      </c>
      <c r="H4857">
        <v>3</v>
      </c>
      <c r="I4857">
        <v>2</v>
      </c>
      <c r="J4857">
        <v>4</v>
      </c>
    </row>
    <row r="4858" spans="1:10" x14ac:dyDescent="0.25">
      <c r="A4858" t="s">
        <v>8885</v>
      </c>
      <c r="B4858">
        <v>555</v>
      </c>
      <c r="C4858">
        <v>0.92276162061468414</v>
      </c>
      <c r="D4858">
        <v>-0.16445253755175498</v>
      </c>
      <c r="E4858">
        <v>1.7402807406958853</v>
      </c>
      <c r="F4858">
        <v>0.19456068798801399</v>
      </c>
      <c r="G4858">
        <v>5</v>
      </c>
      <c r="H4858">
        <v>3</v>
      </c>
      <c r="I4858">
        <v>5</v>
      </c>
      <c r="J4858">
        <v>4</v>
      </c>
    </row>
    <row r="4859" spans="1:10" x14ac:dyDescent="0.25">
      <c r="A4859" t="s">
        <v>8886</v>
      </c>
      <c r="B4859">
        <v>308</v>
      </c>
      <c r="C4859">
        <v>-1.216165362036155</v>
      </c>
      <c r="D4859">
        <v>-0.20716104633329063</v>
      </c>
      <c r="E4859">
        <v>0.74727711365990324</v>
      </c>
      <c r="F4859">
        <v>0.22556717717652652</v>
      </c>
      <c r="G4859">
        <v>1</v>
      </c>
      <c r="H4859">
        <v>3</v>
      </c>
      <c r="I4859">
        <v>5</v>
      </c>
      <c r="J4859">
        <v>4</v>
      </c>
    </row>
    <row r="4860" spans="1:10" x14ac:dyDescent="0.25">
      <c r="A4860" t="s">
        <v>8887</v>
      </c>
      <c r="B4860">
        <v>438</v>
      </c>
      <c r="C4860">
        <v>-0.93721472966387043</v>
      </c>
      <c r="D4860">
        <v>-0.36993141582555417</v>
      </c>
      <c r="E4860">
        <v>0.23524273622558531</v>
      </c>
      <c r="F4860">
        <v>-2.7274184455946732E-2</v>
      </c>
      <c r="G4860">
        <v>1</v>
      </c>
      <c r="H4860">
        <v>3</v>
      </c>
      <c r="I4860">
        <v>4</v>
      </c>
      <c r="J4860">
        <v>3</v>
      </c>
    </row>
    <row r="4861" spans="1:10" x14ac:dyDescent="0.25">
      <c r="A4861" t="s">
        <v>8888</v>
      </c>
      <c r="B4861">
        <v>1001</v>
      </c>
      <c r="C4861">
        <v>-0.24433870092143051</v>
      </c>
      <c r="D4861">
        <v>-0.48452155234138367</v>
      </c>
      <c r="E4861">
        <v>1.327999420918512</v>
      </c>
      <c r="F4861">
        <v>7.2952594267319149E-2</v>
      </c>
      <c r="G4861">
        <v>3</v>
      </c>
      <c r="H4861">
        <v>2</v>
      </c>
      <c r="I4861">
        <v>5</v>
      </c>
      <c r="J4861">
        <v>4</v>
      </c>
    </row>
    <row r="4862" spans="1:10" x14ac:dyDescent="0.25">
      <c r="A4862" t="s">
        <v>8889</v>
      </c>
      <c r="B4862">
        <v>568</v>
      </c>
      <c r="C4862">
        <v>-1.0839154624375629</v>
      </c>
      <c r="D4862">
        <v>-0.14097209490739798</v>
      </c>
      <c r="E4862">
        <v>0.5959375581735612</v>
      </c>
      <c r="F4862">
        <v>0.26971927622030178</v>
      </c>
      <c r="G4862">
        <v>1</v>
      </c>
      <c r="H4862">
        <v>3</v>
      </c>
      <c r="I4862">
        <v>5</v>
      </c>
      <c r="J4862">
        <v>4</v>
      </c>
    </row>
    <row r="4863" spans="1:10" x14ac:dyDescent="0.25">
      <c r="A4863" t="s">
        <v>8890</v>
      </c>
      <c r="B4863">
        <v>236</v>
      </c>
      <c r="C4863">
        <v>-0.8377020182673196</v>
      </c>
      <c r="D4863">
        <v>-0.56114843589270091</v>
      </c>
      <c r="E4863">
        <v>1.3648905486416845</v>
      </c>
      <c r="F4863">
        <v>0.30350101038910471</v>
      </c>
      <c r="G4863">
        <v>1</v>
      </c>
      <c r="H4863">
        <v>2</v>
      </c>
      <c r="I4863">
        <v>5</v>
      </c>
      <c r="J4863">
        <v>4</v>
      </c>
    </row>
    <row r="4864" spans="1:10" x14ac:dyDescent="0.25">
      <c r="A4864" t="s">
        <v>8891</v>
      </c>
      <c r="B4864">
        <v>891</v>
      </c>
      <c r="C4864">
        <v>-0.83229152866856382</v>
      </c>
      <c r="D4864">
        <v>-0.72711250782968162</v>
      </c>
      <c r="E4864">
        <v>7.4690313759784549E-2</v>
      </c>
      <c r="F4864">
        <v>0.36596276325720756</v>
      </c>
      <c r="G4864">
        <v>1</v>
      </c>
      <c r="H4864">
        <v>2</v>
      </c>
      <c r="I4864">
        <v>4</v>
      </c>
      <c r="J4864">
        <v>4</v>
      </c>
    </row>
    <row r="4865" spans="1:10" x14ac:dyDescent="0.25">
      <c r="A4865" t="s">
        <v>8892</v>
      </c>
      <c r="B4865">
        <v>222</v>
      </c>
      <c r="C4865">
        <v>-1.200707163309908</v>
      </c>
      <c r="D4865">
        <v>-0.93198464959224736</v>
      </c>
      <c r="E4865">
        <v>-0.48513954395012049</v>
      </c>
      <c r="F4865">
        <v>0.12389792592140259</v>
      </c>
      <c r="G4865">
        <v>1</v>
      </c>
      <c r="H4865">
        <v>1</v>
      </c>
      <c r="I4865">
        <v>2</v>
      </c>
      <c r="J4865">
        <v>4</v>
      </c>
    </row>
    <row r="4866" spans="1:10" x14ac:dyDescent="0.25">
      <c r="A4866" t="s">
        <v>8893</v>
      </c>
      <c r="B4866">
        <v>704</v>
      </c>
      <c r="C4866">
        <v>-0.84295479127802264</v>
      </c>
      <c r="D4866">
        <v>-0.78375382427616758</v>
      </c>
      <c r="E4866">
        <v>0.20346046773461401</v>
      </c>
      <c r="F4866">
        <v>0.18019509351515456</v>
      </c>
      <c r="G4866">
        <v>1</v>
      </c>
      <c r="H4866">
        <v>2</v>
      </c>
      <c r="I4866">
        <v>4</v>
      </c>
      <c r="J4866">
        <v>4</v>
      </c>
    </row>
    <row r="4867" spans="1:10" x14ac:dyDescent="0.25">
      <c r="A4867" t="s">
        <v>8894</v>
      </c>
      <c r="B4867">
        <v>282</v>
      </c>
      <c r="C4867">
        <v>-0.26454251749371793</v>
      </c>
      <c r="D4867">
        <v>-1.419934290838202</v>
      </c>
      <c r="E4867">
        <v>-0.46884495877194765</v>
      </c>
      <c r="F4867">
        <v>0.83626753718071822</v>
      </c>
      <c r="G4867">
        <v>3</v>
      </c>
      <c r="H4867">
        <v>1</v>
      </c>
      <c r="I4867">
        <v>2</v>
      </c>
      <c r="J4867">
        <v>4</v>
      </c>
    </row>
    <row r="4868" spans="1:10" x14ac:dyDescent="0.25">
      <c r="A4868" t="s">
        <v>8895</v>
      </c>
      <c r="B4868">
        <v>1140</v>
      </c>
      <c r="C4868">
        <v>0.6562247661379923</v>
      </c>
      <c r="D4868">
        <v>-0.13596814055190221</v>
      </c>
      <c r="E4868">
        <v>2.1018677694590004</v>
      </c>
      <c r="F4868">
        <v>-0.21262004627396711</v>
      </c>
      <c r="G4868">
        <v>4</v>
      </c>
      <c r="H4868">
        <v>3</v>
      </c>
      <c r="I4868">
        <v>5</v>
      </c>
      <c r="J4868">
        <v>3</v>
      </c>
    </row>
    <row r="4869" spans="1:10" x14ac:dyDescent="0.25">
      <c r="A4869" t="s">
        <v>8896</v>
      </c>
      <c r="B4869">
        <v>794</v>
      </c>
      <c r="C4869">
        <v>-0.85245139774430267</v>
      </c>
      <c r="D4869">
        <v>-1.01028232509629</v>
      </c>
      <c r="E4869">
        <v>-0.28561036239704946</v>
      </c>
      <c r="F4869">
        <v>-0.10679847295982528</v>
      </c>
      <c r="G4869">
        <v>1</v>
      </c>
      <c r="H4869">
        <v>1</v>
      </c>
      <c r="I4869">
        <v>3</v>
      </c>
      <c r="J4869">
        <v>3</v>
      </c>
    </row>
    <row r="4870" spans="1:10" x14ac:dyDescent="0.25">
      <c r="A4870" t="s">
        <v>8897</v>
      </c>
      <c r="B4870">
        <v>461</v>
      </c>
      <c r="C4870">
        <v>-1.1545468935754273</v>
      </c>
      <c r="D4870">
        <v>-0.58896848199533114</v>
      </c>
      <c r="E4870">
        <v>-2.9206140108576778E-3</v>
      </c>
      <c r="F4870">
        <v>-0.31365208846833281</v>
      </c>
      <c r="G4870">
        <v>1</v>
      </c>
      <c r="H4870">
        <v>2</v>
      </c>
      <c r="I4870">
        <v>3</v>
      </c>
      <c r="J4870">
        <v>3</v>
      </c>
    </row>
    <row r="4871" spans="1:10" x14ac:dyDescent="0.25">
      <c r="A4871" t="s">
        <v>8898</v>
      </c>
      <c r="B4871">
        <v>476</v>
      </c>
      <c r="C4871">
        <v>-0.7308639575743423</v>
      </c>
      <c r="D4871">
        <v>-0.95459880598296132</v>
      </c>
      <c r="E4871">
        <v>-0.2517335839344923</v>
      </c>
      <c r="F4871">
        <v>0.42386619987156327</v>
      </c>
      <c r="G4871">
        <v>2</v>
      </c>
      <c r="H4871">
        <v>1</v>
      </c>
      <c r="I4871">
        <v>3</v>
      </c>
      <c r="J4871">
        <v>4</v>
      </c>
    </row>
    <row r="4872" spans="1:10" x14ac:dyDescent="0.25">
      <c r="A4872" t="s">
        <v>8899</v>
      </c>
      <c r="B4872">
        <v>602</v>
      </c>
      <c r="C4872">
        <v>-0.44525111286146485</v>
      </c>
      <c r="D4872">
        <v>0.10729775879407094</v>
      </c>
      <c r="E4872">
        <v>-1.0758725127304947</v>
      </c>
      <c r="F4872">
        <v>0.69243238188074963</v>
      </c>
      <c r="G4872">
        <v>3</v>
      </c>
      <c r="H4872">
        <v>4</v>
      </c>
      <c r="I4872">
        <v>1</v>
      </c>
      <c r="J4872">
        <v>4</v>
      </c>
    </row>
    <row r="4873" spans="1:10" x14ac:dyDescent="0.25">
      <c r="A4873" t="s">
        <v>8900</v>
      </c>
      <c r="B4873">
        <v>15154</v>
      </c>
      <c r="C4873">
        <v>-1.3745839431599678</v>
      </c>
      <c r="D4873">
        <v>-0.37581344047496512</v>
      </c>
      <c r="E4873">
        <v>-1.3106654562177642</v>
      </c>
      <c r="F4873">
        <v>0.99530712641362795</v>
      </c>
      <c r="G4873">
        <v>1</v>
      </c>
      <c r="H4873">
        <v>3</v>
      </c>
      <c r="I4873">
        <v>1</v>
      </c>
      <c r="J4873">
        <v>5</v>
      </c>
    </row>
    <row r="4874" spans="1:10" x14ac:dyDescent="0.25">
      <c r="A4874" t="s">
        <v>8901</v>
      </c>
      <c r="B4874">
        <v>490</v>
      </c>
      <c r="C4874">
        <v>-0.91365291436487883</v>
      </c>
      <c r="D4874">
        <v>-1.0830798402758781</v>
      </c>
      <c r="E4874">
        <v>-0.26530853217828365</v>
      </c>
      <c r="F4874">
        <v>0.2107164846736814</v>
      </c>
      <c r="G4874">
        <v>1</v>
      </c>
      <c r="H4874">
        <v>1</v>
      </c>
      <c r="I4874">
        <v>3</v>
      </c>
      <c r="J4874">
        <v>4</v>
      </c>
    </row>
    <row r="4875" spans="1:10" x14ac:dyDescent="0.25">
      <c r="A4875" t="s">
        <v>8902</v>
      </c>
      <c r="B4875">
        <v>1948</v>
      </c>
      <c r="C4875">
        <v>-1.0064006111583659</v>
      </c>
      <c r="D4875">
        <v>-0.91882303328682946</v>
      </c>
      <c r="E4875">
        <v>-0.2032469732981779</v>
      </c>
      <c r="F4875">
        <v>5.7629243994081258E-2</v>
      </c>
      <c r="G4875">
        <v>1</v>
      </c>
      <c r="H4875">
        <v>1</v>
      </c>
      <c r="I4875">
        <v>3</v>
      </c>
      <c r="J4875">
        <v>4</v>
      </c>
    </row>
    <row r="4876" spans="1:10" x14ac:dyDescent="0.25">
      <c r="A4876" t="s">
        <v>8903</v>
      </c>
      <c r="B4876">
        <v>543</v>
      </c>
      <c r="C4876">
        <v>-1.2963857777089038</v>
      </c>
      <c r="D4876">
        <v>-0.21775516206386247</v>
      </c>
      <c r="E4876">
        <v>0.3064219283528129</v>
      </c>
      <c r="F4876">
        <v>0.1029793782077755</v>
      </c>
      <c r="G4876">
        <v>1</v>
      </c>
      <c r="H4876">
        <v>3</v>
      </c>
      <c r="I4876">
        <v>4</v>
      </c>
      <c r="J4876">
        <v>4</v>
      </c>
    </row>
    <row r="4877" spans="1:10" x14ac:dyDescent="0.25">
      <c r="A4877" t="s">
        <v>8904</v>
      </c>
      <c r="B4877">
        <v>516</v>
      </c>
      <c r="C4877">
        <v>-0.96024401251709923</v>
      </c>
      <c r="D4877">
        <v>-1.2096783008998284</v>
      </c>
      <c r="E4877">
        <v>-0.15744239648049951</v>
      </c>
      <c r="F4877">
        <v>1.0352802047929222</v>
      </c>
      <c r="G4877">
        <v>1</v>
      </c>
      <c r="H4877">
        <v>1</v>
      </c>
      <c r="I4877">
        <v>3</v>
      </c>
      <c r="J4877">
        <v>5</v>
      </c>
    </row>
    <row r="4878" spans="1:10" x14ac:dyDescent="0.25">
      <c r="A4878" t="s">
        <v>8905</v>
      </c>
      <c r="B4878">
        <v>397</v>
      </c>
      <c r="C4878">
        <v>-1.2558211611777903</v>
      </c>
      <c r="D4878">
        <v>-0.60091393342037092</v>
      </c>
      <c r="E4878">
        <v>-1.8734011536976854E-2</v>
      </c>
      <c r="F4878">
        <v>0.40045302527584858</v>
      </c>
      <c r="G4878">
        <v>1</v>
      </c>
      <c r="H4878">
        <v>2</v>
      </c>
      <c r="I4878">
        <v>3</v>
      </c>
      <c r="J4878">
        <v>4</v>
      </c>
    </row>
    <row r="4879" spans="1:10" x14ac:dyDescent="0.25">
      <c r="A4879" t="s">
        <v>8906</v>
      </c>
      <c r="B4879">
        <v>720</v>
      </c>
      <c r="C4879">
        <v>-0.60440655220750206</v>
      </c>
      <c r="D4879">
        <v>-0.41758949334836015</v>
      </c>
      <c r="E4879">
        <v>0.41047251168184218</v>
      </c>
      <c r="F4879">
        <v>1.232136120025157</v>
      </c>
      <c r="G4879">
        <v>2</v>
      </c>
      <c r="H4879">
        <v>2</v>
      </c>
      <c r="I4879">
        <v>4</v>
      </c>
      <c r="J4879">
        <v>5</v>
      </c>
    </row>
    <row r="4880" spans="1:10" x14ac:dyDescent="0.25">
      <c r="A4880" t="s">
        <v>8907</v>
      </c>
      <c r="B4880">
        <v>434</v>
      </c>
      <c r="C4880">
        <v>-0.65715314407378111</v>
      </c>
      <c r="D4880">
        <v>-0.8888655749113239</v>
      </c>
      <c r="E4880">
        <v>0.4849482441034545</v>
      </c>
      <c r="F4880">
        <v>-0.11605844874647073</v>
      </c>
      <c r="G4880">
        <v>2</v>
      </c>
      <c r="H4880">
        <v>1</v>
      </c>
      <c r="I4880">
        <v>4</v>
      </c>
      <c r="J4880">
        <v>3</v>
      </c>
    </row>
    <row r="4881" spans="1:10" x14ac:dyDescent="0.25">
      <c r="A4881" t="s">
        <v>8908</v>
      </c>
      <c r="B4881">
        <v>416</v>
      </c>
      <c r="C4881">
        <v>7.3534150912850579E-2</v>
      </c>
      <c r="D4881">
        <v>-1.1104038822676869</v>
      </c>
      <c r="E4881">
        <v>-0.2525960472926137</v>
      </c>
      <c r="F4881">
        <v>-0.14945194912304888</v>
      </c>
      <c r="G4881">
        <v>4</v>
      </c>
      <c r="H4881">
        <v>1</v>
      </c>
      <c r="I4881">
        <v>3</v>
      </c>
      <c r="J4881">
        <v>3</v>
      </c>
    </row>
    <row r="4882" spans="1:10" x14ac:dyDescent="0.25">
      <c r="A4882" t="s">
        <v>8909</v>
      </c>
      <c r="B4882">
        <v>407</v>
      </c>
      <c r="C4882">
        <v>-0.40757961541132576</v>
      </c>
      <c r="D4882">
        <v>-0.69050467858053832</v>
      </c>
      <c r="E4882">
        <v>6.899811090049926E-2</v>
      </c>
      <c r="F4882">
        <v>-0.52713919679758625</v>
      </c>
      <c r="G4882">
        <v>3</v>
      </c>
      <c r="H4882">
        <v>2</v>
      </c>
      <c r="I4882">
        <v>4</v>
      </c>
      <c r="J4882">
        <v>2</v>
      </c>
    </row>
    <row r="4883" spans="1:10" x14ac:dyDescent="0.25">
      <c r="A4883" t="s">
        <v>8910</v>
      </c>
      <c r="B4883">
        <v>471</v>
      </c>
      <c r="C4883">
        <v>0.15658984723960093</v>
      </c>
      <c r="D4883">
        <v>-9.6688561184429075E-2</v>
      </c>
      <c r="E4883">
        <v>0.22927025526690004</v>
      </c>
      <c r="F4883">
        <v>0.23318343808506709</v>
      </c>
      <c r="G4883">
        <v>4</v>
      </c>
      <c r="H4883">
        <v>3</v>
      </c>
      <c r="I4883">
        <v>4</v>
      </c>
      <c r="J4883">
        <v>4</v>
      </c>
    </row>
    <row r="4884" spans="1:10" x14ac:dyDescent="0.25">
      <c r="A4884" t="s">
        <v>8911</v>
      </c>
      <c r="B4884">
        <v>544</v>
      </c>
      <c r="C4884">
        <v>-9.496899449976462E-2</v>
      </c>
      <c r="D4884">
        <v>-0.35698398542257809</v>
      </c>
      <c r="E4884">
        <v>0.20387272563193592</v>
      </c>
      <c r="F4884">
        <v>1.1923300139987072</v>
      </c>
      <c r="G4884">
        <v>3</v>
      </c>
      <c r="H4884">
        <v>3</v>
      </c>
      <c r="I4884">
        <v>4</v>
      </c>
      <c r="J4884">
        <v>5</v>
      </c>
    </row>
    <row r="4885" spans="1:10" x14ac:dyDescent="0.25">
      <c r="A4885" t="s">
        <v>8912</v>
      </c>
      <c r="B4885">
        <v>418</v>
      </c>
      <c r="C4885">
        <v>-1.0509112357933432</v>
      </c>
      <c r="D4885">
        <v>-0.72687380256901601</v>
      </c>
      <c r="E4885">
        <v>-2.8470142045110145E-2</v>
      </c>
      <c r="F4885">
        <v>0.75903561875689629</v>
      </c>
      <c r="G4885">
        <v>1</v>
      </c>
      <c r="H4885">
        <v>2</v>
      </c>
      <c r="I4885">
        <v>3</v>
      </c>
      <c r="J4885">
        <v>4</v>
      </c>
    </row>
    <row r="4886" spans="1:10" x14ac:dyDescent="0.25">
      <c r="A4886" t="s">
        <v>8913</v>
      </c>
      <c r="B4886">
        <v>1057</v>
      </c>
      <c r="C4886">
        <v>-0.85285720558794997</v>
      </c>
      <c r="D4886">
        <v>-0.84677514968424017</v>
      </c>
      <c r="E4886">
        <v>-0.32882704443357158</v>
      </c>
      <c r="F4886">
        <v>0.2360283169258309</v>
      </c>
      <c r="G4886">
        <v>1</v>
      </c>
      <c r="H4886">
        <v>1</v>
      </c>
      <c r="I4886">
        <v>2</v>
      </c>
      <c r="J4886">
        <v>4</v>
      </c>
    </row>
    <row r="4887" spans="1:10" x14ac:dyDescent="0.25">
      <c r="A4887" t="s">
        <v>8914</v>
      </c>
      <c r="B4887">
        <v>1654</v>
      </c>
      <c r="C4887">
        <v>-0.68053419666983306</v>
      </c>
      <c r="D4887">
        <v>-0.71849674435479005</v>
      </c>
      <c r="E4887">
        <v>-0.73036101819865062</v>
      </c>
      <c r="F4887">
        <v>0.42486597309119145</v>
      </c>
      <c r="G4887">
        <v>2</v>
      </c>
      <c r="H4887">
        <v>2</v>
      </c>
      <c r="I4887">
        <v>1</v>
      </c>
      <c r="J4887">
        <v>4</v>
      </c>
    </row>
    <row r="4888" spans="1:10" x14ac:dyDescent="0.25">
      <c r="A4888" t="s">
        <v>8915</v>
      </c>
      <c r="B4888">
        <v>580</v>
      </c>
      <c r="C4888">
        <v>-1.0196699052794724</v>
      </c>
      <c r="D4888">
        <v>-0.8482215296297122</v>
      </c>
      <c r="E4888">
        <v>5.4810574968875203E-2</v>
      </c>
      <c r="F4888">
        <v>0.601618444033588</v>
      </c>
      <c r="G4888">
        <v>1</v>
      </c>
      <c r="H4888">
        <v>1</v>
      </c>
      <c r="I4888">
        <v>3</v>
      </c>
      <c r="J4888">
        <v>4</v>
      </c>
    </row>
    <row r="4889" spans="1:10" x14ac:dyDescent="0.25">
      <c r="A4889" t="s">
        <v>8916</v>
      </c>
      <c r="B4889">
        <v>444</v>
      </c>
      <c r="C4889">
        <v>-0.64468289008257496</v>
      </c>
      <c r="D4889">
        <v>-0.28200284772854967</v>
      </c>
      <c r="E4889">
        <v>1.4466975854333916E-2</v>
      </c>
      <c r="F4889">
        <v>1.2111564245548148</v>
      </c>
      <c r="G4889">
        <v>2</v>
      </c>
      <c r="H4889">
        <v>3</v>
      </c>
      <c r="I4889">
        <v>3</v>
      </c>
      <c r="J4889">
        <v>5</v>
      </c>
    </row>
    <row r="4890" spans="1:10" x14ac:dyDescent="0.25">
      <c r="A4890" t="s">
        <v>8917</v>
      </c>
      <c r="B4890">
        <v>712</v>
      </c>
      <c r="C4890">
        <v>-0.8759207207598434</v>
      </c>
      <c r="D4890">
        <v>-0.88839841415056409</v>
      </c>
      <c r="E4890">
        <v>1.7371066843109573E-4</v>
      </c>
      <c r="F4890">
        <v>0.93209456335567997</v>
      </c>
      <c r="G4890">
        <v>1</v>
      </c>
      <c r="H4890">
        <v>1</v>
      </c>
      <c r="I4890">
        <v>3</v>
      </c>
      <c r="J4890">
        <v>5</v>
      </c>
    </row>
    <row r="4891" spans="1:10" x14ac:dyDescent="0.25">
      <c r="A4891" t="s">
        <v>8918</v>
      </c>
      <c r="B4891">
        <v>266</v>
      </c>
      <c r="C4891">
        <v>-1.145777270004112</v>
      </c>
      <c r="D4891">
        <v>-0.61577699238585804</v>
      </c>
      <c r="E4891">
        <v>0.53884798407498569</v>
      </c>
      <c r="F4891">
        <v>0.56499851392965328</v>
      </c>
      <c r="G4891">
        <v>1</v>
      </c>
      <c r="H4891">
        <v>2</v>
      </c>
      <c r="I4891">
        <v>4</v>
      </c>
      <c r="J4891">
        <v>4</v>
      </c>
    </row>
    <row r="4892" spans="1:10" x14ac:dyDescent="0.25">
      <c r="A4892" t="s">
        <v>8919</v>
      </c>
      <c r="B4892">
        <v>1042</v>
      </c>
      <c r="C4892">
        <v>-1.0024675595560426</v>
      </c>
      <c r="D4892">
        <v>-0.72721306527413643</v>
      </c>
      <c r="E4892">
        <v>-0.64237517416259626</v>
      </c>
      <c r="F4892">
        <v>1.1777151713414582</v>
      </c>
      <c r="G4892">
        <v>1</v>
      </c>
      <c r="H4892">
        <v>2</v>
      </c>
      <c r="I4892">
        <v>2</v>
      </c>
      <c r="J4892">
        <v>5</v>
      </c>
    </row>
    <row r="4893" spans="1:10" x14ac:dyDescent="0.25">
      <c r="A4893" t="s">
        <v>8920</v>
      </c>
      <c r="B4893">
        <v>517</v>
      </c>
      <c r="C4893">
        <v>-0.99158510022681579</v>
      </c>
      <c r="D4893">
        <v>-0.70826997826210436</v>
      </c>
      <c r="E4893">
        <v>-1.028442593117187</v>
      </c>
      <c r="F4893">
        <v>1.5320262048685778</v>
      </c>
      <c r="G4893">
        <v>1</v>
      </c>
      <c r="H4893">
        <v>2</v>
      </c>
      <c r="I4893">
        <v>1</v>
      </c>
      <c r="J4893">
        <v>5</v>
      </c>
    </row>
    <row r="4894" spans="1:10" x14ac:dyDescent="0.25">
      <c r="A4894" t="s">
        <v>8921</v>
      </c>
      <c r="B4894">
        <v>299</v>
      </c>
      <c r="C4894">
        <v>-0.34868559449949466</v>
      </c>
      <c r="D4894">
        <v>-0.93214957089864459</v>
      </c>
      <c r="E4894">
        <v>-6.4700166735793152E-2</v>
      </c>
      <c r="F4894">
        <v>0.80133539307929458</v>
      </c>
      <c r="G4894">
        <v>3</v>
      </c>
      <c r="H4894">
        <v>1</v>
      </c>
      <c r="I4894">
        <v>3</v>
      </c>
      <c r="J4894">
        <v>4</v>
      </c>
    </row>
    <row r="4895" spans="1:10" x14ac:dyDescent="0.25">
      <c r="A4895" t="s">
        <v>8922</v>
      </c>
      <c r="B4895">
        <v>1754</v>
      </c>
      <c r="C4895">
        <v>-0.52353525612934659</v>
      </c>
      <c r="D4895">
        <v>-0.50524024204811724</v>
      </c>
      <c r="E4895">
        <v>-0.63817769957265114</v>
      </c>
      <c r="F4895">
        <v>1.36983610887639</v>
      </c>
      <c r="G4895">
        <v>2</v>
      </c>
      <c r="H4895">
        <v>2</v>
      </c>
      <c r="I4895">
        <v>2</v>
      </c>
      <c r="J4895">
        <v>5</v>
      </c>
    </row>
    <row r="4896" spans="1:10" x14ac:dyDescent="0.25">
      <c r="A4896" t="s">
        <v>8923</v>
      </c>
      <c r="B4896">
        <v>378</v>
      </c>
      <c r="C4896">
        <v>-0.7820114088535971</v>
      </c>
      <c r="D4896">
        <v>-0.99030111367412732</v>
      </c>
      <c r="E4896">
        <v>2.8356040589637213E-3</v>
      </c>
      <c r="F4896">
        <v>0.44036656350830672</v>
      </c>
      <c r="G4896">
        <v>2</v>
      </c>
      <c r="H4896">
        <v>1</v>
      </c>
      <c r="I4896">
        <v>3</v>
      </c>
      <c r="J4896">
        <v>4</v>
      </c>
    </row>
    <row r="4897" spans="1:10" x14ac:dyDescent="0.25">
      <c r="A4897" t="s">
        <v>8924</v>
      </c>
      <c r="B4897">
        <v>482</v>
      </c>
      <c r="C4897">
        <v>-0.77567841769343948</v>
      </c>
      <c r="D4897">
        <v>-0.2581113499156697</v>
      </c>
      <c r="E4897">
        <v>0.34386258229050193</v>
      </c>
      <c r="F4897">
        <v>0.89216645729177124</v>
      </c>
      <c r="G4897">
        <v>2</v>
      </c>
      <c r="H4897">
        <v>3</v>
      </c>
      <c r="I4897">
        <v>4</v>
      </c>
      <c r="J4897">
        <v>5</v>
      </c>
    </row>
    <row r="4898" spans="1:10" x14ac:dyDescent="0.25">
      <c r="A4898" t="s">
        <v>8925</v>
      </c>
      <c r="B4898">
        <v>503</v>
      </c>
      <c r="C4898">
        <v>-0.5052853010119599</v>
      </c>
      <c r="D4898">
        <v>-0.38496167726763231</v>
      </c>
      <c r="E4898">
        <v>-0.16908544401111575</v>
      </c>
      <c r="F4898">
        <v>0.33938062514906253</v>
      </c>
      <c r="G4898">
        <v>2</v>
      </c>
      <c r="H4898">
        <v>3</v>
      </c>
      <c r="I4898">
        <v>3</v>
      </c>
      <c r="J4898">
        <v>4</v>
      </c>
    </row>
    <row r="4899" spans="1:10" x14ac:dyDescent="0.25">
      <c r="A4899" t="s">
        <v>8926</v>
      </c>
      <c r="B4899">
        <v>232</v>
      </c>
      <c r="C4899">
        <v>-0.5037244816645231</v>
      </c>
      <c r="D4899">
        <v>-1.0181045590161319</v>
      </c>
      <c r="E4899">
        <v>0.43768497956161928</v>
      </c>
      <c r="F4899">
        <v>-0.3024652494168556</v>
      </c>
      <c r="G4899">
        <v>2</v>
      </c>
      <c r="H4899">
        <v>1</v>
      </c>
      <c r="I4899">
        <v>4</v>
      </c>
      <c r="J4899">
        <v>3</v>
      </c>
    </row>
    <row r="4900" spans="1:10" x14ac:dyDescent="0.25">
      <c r="A4900" t="s">
        <v>8927</v>
      </c>
      <c r="B4900">
        <v>394</v>
      </c>
      <c r="C4900">
        <v>-0.64482370818245249</v>
      </c>
      <c r="D4900">
        <v>-1.1313814402013034</v>
      </c>
      <c r="E4900">
        <v>-0.51334913443897301</v>
      </c>
      <c r="F4900">
        <v>8.9456010530305829E-2</v>
      </c>
      <c r="G4900">
        <v>2</v>
      </c>
      <c r="H4900">
        <v>1</v>
      </c>
      <c r="I4900">
        <v>2</v>
      </c>
      <c r="J4900">
        <v>4</v>
      </c>
    </row>
    <row r="4901" spans="1:10" x14ac:dyDescent="0.25">
      <c r="A4901" t="s">
        <v>8928</v>
      </c>
      <c r="B4901">
        <v>232</v>
      </c>
      <c r="C4901">
        <v>-0.45700402549012553</v>
      </c>
      <c r="D4901">
        <v>-0.16718086114886108</v>
      </c>
      <c r="E4901">
        <v>-0.94230623421506432</v>
      </c>
      <c r="F4901">
        <v>-0.45032864105942444</v>
      </c>
      <c r="G4901">
        <v>3</v>
      </c>
      <c r="H4901">
        <v>3</v>
      </c>
      <c r="I4901">
        <v>1</v>
      </c>
      <c r="J4901">
        <v>3</v>
      </c>
    </row>
    <row r="4902" spans="1:10" x14ac:dyDescent="0.25">
      <c r="A4902" t="s">
        <v>8929</v>
      </c>
      <c r="B4902">
        <v>1927</v>
      </c>
      <c r="C4902">
        <v>-0.42772887695795048</v>
      </c>
      <c r="D4902">
        <v>-0.91987228755942041</v>
      </c>
      <c r="E4902">
        <v>-0.2742997171206718</v>
      </c>
      <c r="F4902">
        <v>0.70415253154079549</v>
      </c>
      <c r="G4902">
        <v>3</v>
      </c>
      <c r="H4902">
        <v>1</v>
      </c>
      <c r="I4902">
        <v>3</v>
      </c>
      <c r="J4902">
        <v>4</v>
      </c>
    </row>
    <row r="4903" spans="1:10" x14ac:dyDescent="0.25">
      <c r="A4903" t="s">
        <v>8930</v>
      </c>
      <c r="B4903">
        <v>400</v>
      </c>
      <c r="C4903">
        <v>-0.81729076570083736</v>
      </c>
      <c r="D4903">
        <v>-0.13643497670791233</v>
      </c>
      <c r="E4903">
        <v>-0.28460646591159067</v>
      </c>
      <c r="F4903">
        <v>0.55627736510222647</v>
      </c>
      <c r="G4903">
        <v>1</v>
      </c>
      <c r="H4903">
        <v>3</v>
      </c>
      <c r="I4903">
        <v>3</v>
      </c>
      <c r="J4903">
        <v>4</v>
      </c>
    </row>
    <row r="4904" spans="1:10" x14ac:dyDescent="0.25">
      <c r="A4904" t="s">
        <v>8931</v>
      </c>
      <c r="B4904">
        <v>407</v>
      </c>
      <c r="C4904">
        <v>-0.48508738183517963</v>
      </c>
      <c r="D4904">
        <v>-0.66081056029181817</v>
      </c>
      <c r="E4904">
        <v>-4.3635997507581917E-2</v>
      </c>
      <c r="F4904">
        <v>-9.2270851707354079E-2</v>
      </c>
      <c r="G4904">
        <v>2</v>
      </c>
      <c r="H4904">
        <v>2</v>
      </c>
      <c r="I4904">
        <v>3</v>
      </c>
      <c r="J4904">
        <v>3</v>
      </c>
    </row>
    <row r="4905" spans="1:10" x14ac:dyDescent="0.25">
      <c r="A4905" t="s">
        <v>8932</v>
      </c>
      <c r="B4905">
        <v>350</v>
      </c>
      <c r="C4905">
        <v>-0.12771455770463863</v>
      </c>
      <c r="D4905">
        <v>-0.31767951651321624</v>
      </c>
      <c r="E4905">
        <v>9.5204801818679033E-2</v>
      </c>
      <c r="F4905">
        <v>0.94505239181329892</v>
      </c>
      <c r="G4905">
        <v>3</v>
      </c>
      <c r="H4905">
        <v>3</v>
      </c>
      <c r="I4905">
        <v>4</v>
      </c>
      <c r="J4905">
        <v>5</v>
      </c>
    </row>
    <row r="4906" spans="1:10" x14ac:dyDescent="0.25">
      <c r="A4906" t="s">
        <v>8933</v>
      </c>
      <c r="B4906">
        <v>342</v>
      </c>
      <c r="C4906">
        <v>-0.6835205992217861</v>
      </c>
      <c r="D4906">
        <v>-0.91214244673131417</v>
      </c>
      <c r="E4906">
        <v>1.1082095911077925</v>
      </c>
      <c r="F4906">
        <v>0.63530253417954996</v>
      </c>
      <c r="G4906">
        <v>2</v>
      </c>
      <c r="H4906">
        <v>1</v>
      </c>
      <c r="I4906">
        <v>5</v>
      </c>
      <c r="J4906">
        <v>4</v>
      </c>
    </row>
    <row r="4907" spans="1:10" x14ac:dyDescent="0.25">
      <c r="A4907" t="s">
        <v>8934</v>
      </c>
      <c r="B4907">
        <v>353</v>
      </c>
      <c r="C4907">
        <v>-0.36288952728172152</v>
      </c>
      <c r="D4907">
        <v>-0.89351643633380529</v>
      </c>
      <c r="E4907">
        <v>0.30912430119422679</v>
      </c>
      <c r="F4907">
        <v>1.026233316714845</v>
      </c>
      <c r="G4907">
        <v>3</v>
      </c>
      <c r="H4907">
        <v>1</v>
      </c>
      <c r="I4907">
        <v>4</v>
      </c>
      <c r="J4907">
        <v>5</v>
      </c>
    </row>
    <row r="4908" spans="1:10" x14ac:dyDescent="0.25">
      <c r="A4908" t="s">
        <v>8935</v>
      </c>
      <c r="B4908">
        <v>804</v>
      </c>
      <c r="C4908">
        <v>1.3331166511785859</v>
      </c>
      <c r="D4908">
        <v>-0.4302734950873558</v>
      </c>
      <c r="E4908">
        <v>-5.4764246037066852E-2</v>
      </c>
      <c r="F4908">
        <v>1.7737379442686827</v>
      </c>
      <c r="G4908">
        <v>5</v>
      </c>
      <c r="H4908">
        <v>2</v>
      </c>
      <c r="I4908">
        <v>3</v>
      </c>
      <c r="J4908">
        <v>5</v>
      </c>
    </row>
    <row r="4909" spans="1:10" x14ac:dyDescent="0.25">
      <c r="A4909" t="s">
        <v>8936</v>
      </c>
      <c r="B4909">
        <v>395</v>
      </c>
      <c r="C4909">
        <v>-0.47205787794151788</v>
      </c>
      <c r="D4909">
        <v>-0.97225279733327508</v>
      </c>
      <c r="E4909">
        <v>9.0781493203828098E-2</v>
      </c>
      <c r="F4909">
        <v>0.57691903969125147</v>
      </c>
      <c r="G4909">
        <v>2</v>
      </c>
      <c r="H4909">
        <v>1</v>
      </c>
      <c r="I4909">
        <v>4</v>
      </c>
      <c r="J4909">
        <v>4</v>
      </c>
    </row>
    <row r="4910" spans="1:10" x14ac:dyDescent="0.25">
      <c r="A4910" t="s">
        <v>8937</v>
      </c>
      <c r="B4910">
        <v>422</v>
      </c>
      <c r="C4910">
        <v>-1.0899817321001903</v>
      </c>
      <c r="D4910">
        <v>-0.57646555169304636</v>
      </c>
      <c r="E4910">
        <v>0.12107564266566984</v>
      </c>
      <c r="F4910">
        <v>0.28738277865464623</v>
      </c>
      <c r="G4910">
        <v>1</v>
      </c>
      <c r="H4910">
        <v>2</v>
      </c>
      <c r="I4910">
        <v>4</v>
      </c>
      <c r="J4910">
        <v>4</v>
      </c>
    </row>
    <row r="4911" spans="1:10" x14ac:dyDescent="0.25">
      <c r="A4911" t="s">
        <v>8938</v>
      </c>
      <c r="B4911">
        <v>616</v>
      </c>
      <c r="C4911">
        <v>-0.59479138260243247</v>
      </c>
      <c r="D4911">
        <v>-0.58282516629947367</v>
      </c>
      <c r="E4911">
        <v>0.50748864283755601</v>
      </c>
      <c r="F4911">
        <v>0.74088717424161088</v>
      </c>
      <c r="G4911">
        <v>2</v>
      </c>
      <c r="H4911">
        <v>2</v>
      </c>
      <c r="I4911">
        <v>4</v>
      </c>
      <c r="J4911">
        <v>4</v>
      </c>
    </row>
    <row r="4912" spans="1:10" x14ac:dyDescent="0.25">
      <c r="A4912" t="s">
        <v>8939</v>
      </c>
      <c r="B4912">
        <v>583</v>
      </c>
      <c r="C4912">
        <v>-0.6165586199054458</v>
      </c>
      <c r="D4912">
        <v>-0.32759315106288917</v>
      </c>
      <c r="E4912">
        <v>8.946391455205345E-2</v>
      </c>
      <c r="F4912">
        <v>1.0783374920034325</v>
      </c>
      <c r="G4912">
        <v>2</v>
      </c>
      <c r="H4912">
        <v>3</v>
      </c>
      <c r="I4912">
        <v>4</v>
      </c>
      <c r="J4912">
        <v>5</v>
      </c>
    </row>
    <row r="4913" spans="1:10" x14ac:dyDescent="0.25">
      <c r="A4913" t="s">
        <v>8940</v>
      </c>
      <c r="B4913">
        <v>457</v>
      </c>
      <c r="C4913">
        <v>-0.6835724584391496</v>
      </c>
      <c r="D4913">
        <v>-0.73825500821208645</v>
      </c>
      <c r="E4913">
        <v>0.16913845063364538</v>
      </c>
      <c r="F4913">
        <v>0.65175936482149333</v>
      </c>
      <c r="G4913">
        <v>2</v>
      </c>
      <c r="H4913">
        <v>2</v>
      </c>
      <c r="I4913">
        <v>4</v>
      </c>
      <c r="J4913">
        <v>4</v>
      </c>
    </row>
    <row r="4914" spans="1:10" x14ac:dyDescent="0.25">
      <c r="A4914" t="s">
        <v>8941</v>
      </c>
      <c r="B4914">
        <v>349</v>
      </c>
      <c r="C4914">
        <v>0.13107126839616312</v>
      </c>
      <c r="D4914">
        <v>-0.70687015119685892</v>
      </c>
      <c r="E4914">
        <v>-0.14435911064770723</v>
      </c>
      <c r="F4914">
        <v>0.79753780248483519</v>
      </c>
      <c r="G4914">
        <v>4</v>
      </c>
      <c r="H4914">
        <v>2</v>
      </c>
      <c r="I4914">
        <v>3</v>
      </c>
      <c r="J4914">
        <v>4</v>
      </c>
    </row>
    <row r="4915" spans="1:10" x14ac:dyDescent="0.25">
      <c r="A4915" t="s">
        <v>8942</v>
      </c>
      <c r="B4915">
        <v>1483</v>
      </c>
      <c r="C4915">
        <v>-0.15165430626403659</v>
      </c>
      <c r="D4915">
        <v>-1.3714059657163939</v>
      </c>
      <c r="E4915">
        <v>1.6282924591929488</v>
      </c>
      <c r="F4915">
        <v>-3.9662083926017291E-2</v>
      </c>
      <c r="G4915">
        <v>3</v>
      </c>
      <c r="H4915">
        <v>1</v>
      </c>
      <c r="I4915">
        <v>5</v>
      </c>
      <c r="J4915">
        <v>3</v>
      </c>
    </row>
    <row r="4916" spans="1:10" x14ac:dyDescent="0.25">
      <c r="A4916" t="s">
        <v>8943</v>
      </c>
      <c r="B4916">
        <v>1768</v>
      </c>
      <c r="C4916">
        <v>-0.57118069025460427</v>
      </c>
      <c r="D4916">
        <v>-0.75709777033489256</v>
      </c>
      <c r="E4916">
        <v>-0.92414163241251013</v>
      </c>
      <c r="F4916">
        <v>0.37229425075449252</v>
      </c>
      <c r="G4916">
        <v>2</v>
      </c>
      <c r="H4916">
        <v>2</v>
      </c>
      <c r="I4916">
        <v>1</v>
      </c>
      <c r="J4916">
        <v>4</v>
      </c>
    </row>
    <row r="4917" spans="1:10" x14ac:dyDescent="0.25">
      <c r="A4917" t="s">
        <v>8944</v>
      </c>
      <c r="B4917">
        <v>860</v>
      </c>
      <c r="C4917">
        <v>-0.60757199286568331</v>
      </c>
      <c r="D4917">
        <v>-0.33134018751298278</v>
      </c>
      <c r="E4917">
        <v>-1.117205196438058</v>
      </c>
      <c r="F4917">
        <v>0.57210734734339974</v>
      </c>
      <c r="G4917">
        <v>2</v>
      </c>
      <c r="H4917">
        <v>3</v>
      </c>
      <c r="I4917">
        <v>1</v>
      </c>
      <c r="J4917">
        <v>4</v>
      </c>
    </row>
    <row r="4918" spans="1:10" x14ac:dyDescent="0.25">
      <c r="A4918" t="s">
        <v>8945</v>
      </c>
      <c r="B4918">
        <v>1972</v>
      </c>
      <c r="C4918">
        <v>-0.51003345541015421</v>
      </c>
      <c r="D4918">
        <v>-1.042722929212117</v>
      </c>
      <c r="E4918">
        <v>-0.90989790707199314</v>
      </c>
      <c r="F4918">
        <v>0.70026935587047612</v>
      </c>
      <c r="G4918">
        <v>2</v>
      </c>
      <c r="H4918">
        <v>1</v>
      </c>
      <c r="I4918">
        <v>1</v>
      </c>
      <c r="J4918">
        <v>4</v>
      </c>
    </row>
    <row r="4919" spans="1:10" x14ac:dyDescent="0.25">
      <c r="A4919" t="s">
        <v>8946</v>
      </c>
      <c r="B4919">
        <v>431</v>
      </c>
      <c r="C4919">
        <v>-0.92249439745885542</v>
      </c>
      <c r="D4919">
        <v>-0.50242779878690502</v>
      </c>
      <c r="E4919">
        <v>0.42207242161114206</v>
      </c>
      <c r="F4919">
        <v>-0.79930024108125997</v>
      </c>
      <c r="G4919">
        <v>1</v>
      </c>
      <c r="H4919">
        <v>2</v>
      </c>
      <c r="I4919">
        <v>4</v>
      </c>
      <c r="J4919">
        <v>2</v>
      </c>
    </row>
    <row r="4920" spans="1:10" x14ac:dyDescent="0.25">
      <c r="A4920" t="s">
        <v>8947</v>
      </c>
      <c r="B4920">
        <v>606</v>
      </c>
      <c r="C4920">
        <v>-0.27053659399501945</v>
      </c>
      <c r="D4920">
        <v>-0.82956451183319024</v>
      </c>
      <c r="E4920">
        <v>-0.59816738067980613</v>
      </c>
      <c r="F4920">
        <v>-2.5413212192035538E-2</v>
      </c>
      <c r="G4920">
        <v>3</v>
      </c>
      <c r="H4920">
        <v>1</v>
      </c>
      <c r="I4920">
        <v>2</v>
      </c>
      <c r="J4920">
        <v>3</v>
      </c>
    </row>
    <row r="4921" spans="1:10" x14ac:dyDescent="0.25">
      <c r="A4921" t="s">
        <v>8948</v>
      </c>
      <c r="B4921">
        <v>542</v>
      </c>
      <c r="C4921">
        <v>-0.62597934919654508</v>
      </c>
      <c r="D4921">
        <v>-0.83364463981886683</v>
      </c>
      <c r="E4921">
        <v>-0.36274881388854541</v>
      </c>
      <c r="F4921">
        <v>-0.14130191855691232</v>
      </c>
      <c r="G4921">
        <v>2</v>
      </c>
      <c r="H4921">
        <v>1</v>
      </c>
      <c r="I4921">
        <v>2</v>
      </c>
      <c r="J4921">
        <v>3</v>
      </c>
    </row>
    <row r="4922" spans="1:10" x14ac:dyDescent="0.25">
      <c r="A4922" t="s">
        <v>8949</v>
      </c>
      <c r="B4922">
        <v>443</v>
      </c>
      <c r="C4922">
        <v>-2.7726973887347295E-3</v>
      </c>
      <c r="D4922">
        <v>-0.65081241956799996</v>
      </c>
      <c r="E4922">
        <v>-0.19095866709089579</v>
      </c>
      <c r="F4922">
        <v>0.49587780020085115</v>
      </c>
      <c r="G4922">
        <v>4</v>
      </c>
      <c r="H4922">
        <v>2</v>
      </c>
      <c r="I4922">
        <v>3</v>
      </c>
      <c r="J4922">
        <v>4</v>
      </c>
    </row>
    <row r="4923" spans="1:10" x14ac:dyDescent="0.25">
      <c r="A4923" t="s">
        <v>8950</v>
      </c>
      <c r="B4923">
        <v>380</v>
      </c>
      <c r="C4923">
        <v>-0.83396045982752787</v>
      </c>
      <c r="D4923">
        <v>-1.1727659382978268</v>
      </c>
      <c r="E4923">
        <v>-0.94530017163492908</v>
      </c>
      <c r="F4923">
        <v>-0.13129022240456914</v>
      </c>
      <c r="G4923">
        <v>1</v>
      </c>
      <c r="H4923">
        <v>1</v>
      </c>
      <c r="I4923">
        <v>1</v>
      </c>
      <c r="J4923">
        <v>3</v>
      </c>
    </row>
    <row r="4924" spans="1:10" x14ac:dyDescent="0.25">
      <c r="A4924" t="s">
        <v>8951</v>
      </c>
      <c r="B4924">
        <v>559</v>
      </c>
      <c r="C4924">
        <v>-0.37518173722109138</v>
      </c>
      <c r="D4924">
        <v>-0.40970715810209796</v>
      </c>
      <c r="E4924">
        <v>-1.1627266606855313</v>
      </c>
      <c r="F4924">
        <v>0.14156286137116408</v>
      </c>
      <c r="G4924">
        <v>3</v>
      </c>
      <c r="H4924">
        <v>3</v>
      </c>
      <c r="I4924">
        <v>1</v>
      </c>
      <c r="J4924">
        <v>4</v>
      </c>
    </row>
    <row r="4925" spans="1:10" x14ac:dyDescent="0.25">
      <c r="A4925" t="s">
        <v>8952</v>
      </c>
      <c r="B4925">
        <v>531</v>
      </c>
      <c r="C4925">
        <v>-1.0510987804294845</v>
      </c>
      <c r="D4925">
        <v>-0.24997729997439658</v>
      </c>
      <c r="E4925">
        <v>-0.37803044864976398</v>
      </c>
      <c r="F4925">
        <v>0.22233859785290616</v>
      </c>
      <c r="G4925">
        <v>1</v>
      </c>
      <c r="H4925">
        <v>3</v>
      </c>
      <c r="I4925">
        <v>2</v>
      </c>
      <c r="J4925">
        <v>4</v>
      </c>
    </row>
    <row r="4926" spans="1:10" x14ac:dyDescent="0.25">
      <c r="A4926" t="s">
        <v>8953</v>
      </c>
      <c r="B4926">
        <v>417</v>
      </c>
      <c r="C4926">
        <v>-0.99545815834837637</v>
      </c>
      <c r="D4926">
        <v>-0.88346411145018466</v>
      </c>
      <c r="E4926">
        <v>-0.37484706318992411</v>
      </c>
      <c r="F4926">
        <v>0.27901542768549337</v>
      </c>
      <c r="G4926">
        <v>1</v>
      </c>
      <c r="H4926">
        <v>1</v>
      </c>
      <c r="I4926">
        <v>2</v>
      </c>
      <c r="J4926">
        <v>4</v>
      </c>
    </row>
    <row r="4927" spans="1:10" x14ac:dyDescent="0.25">
      <c r="A4927" t="s">
        <v>8954</v>
      </c>
      <c r="B4927">
        <v>940</v>
      </c>
      <c r="C4927">
        <v>-0.95996169297931055</v>
      </c>
      <c r="D4927">
        <v>-0.34399340728112182</v>
      </c>
      <c r="E4927">
        <v>-0.27231113680401248</v>
      </c>
      <c r="F4927">
        <v>0.28015642197702617</v>
      </c>
      <c r="G4927">
        <v>1</v>
      </c>
      <c r="H4927">
        <v>3</v>
      </c>
      <c r="I4927">
        <v>3</v>
      </c>
      <c r="J4927">
        <v>4</v>
      </c>
    </row>
    <row r="4928" spans="1:10" x14ac:dyDescent="0.25">
      <c r="A4928" t="s">
        <v>8955</v>
      </c>
      <c r="B4928">
        <v>408</v>
      </c>
      <c r="C4928">
        <v>-0.1843048322881834</v>
      </c>
      <c r="D4928">
        <v>0.29781226329035687</v>
      </c>
      <c r="E4928">
        <v>-0.70930783651874796</v>
      </c>
      <c r="F4928">
        <v>1.4859664028534219</v>
      </c>
      <c r="G4928">
        <v>3</v>
      </c>
      <c r="H4928">
        <v>4</v>
      </c>
      <c r="I4928">
        <v>2</v>
      </c>
      <c r="J4928">
        <v>5</v>
      </c>
    </row>
    <row r="4929" spans="1:10" x14ac:dyDescent="0.25">
      <c r="A4929" t="s">
        <v>8956</v>
      </c>
      <c r="B4929">
        <v>394</v>
      </c>
      <c r="C4929">
        <v>0.47045929784108664</v>
      </c>
      <c r="D4929">
        <v>4.1799302312079023</v>
      </c>
      <c r="E4929">
        <v>-1.0734163165747088</v>
      </c>
      <c r="F4929">
        <v>0.51331138070704485</v>
      </c>
      <c r="G4929">
        <v>4</v>
      </c>
      <c r="H4929">
        <v>5</v>
      </c>
      <c r="I4929">
        <v>1</v>
      </c>
      <c r="J4929">
        <v>4</v>
      </c>
    </row>
    <row r="4930" spans="1:10" x14ac:dyDescent="0.25">
      <c r="A4930" t="s">
        <v>8957</v>
      </c>
      <c r="B4930">
        <v>875</v>
      </c>
      <c r="C4930">
        <v>-1.0278721958712884</v>
      </c>
      <c r="D4930">
        <v>-0.58278404917574578</v>
      </c>
      <c r="E4930">
        <v>2.1343286299758193E-2</v>
      </c>
      <c r="F4930">
        <v>0.36213501600181952</v>
      </c>
      <c r="G4930">
        <v>1</v>
      </c>
      <c r="H4930">
        <v>2</v>
      </c>
      <c r="I4930">
        <v>3</v>
      </c>
      <c r="J4930">
        <v>4</v>
      </c>
    </row>
    <row r="4931" spans="1:10" x14ac:dyDescent="0.25">
      <c r="A4931" t="s">
        <v>8958</v>
      </c>
      <c r="B4931">
        <v>331</v>
      </c>
      <c r="C4931">
        <v>-0.38783513466752145</v>
      </c>
      <c r="D4931">
        <v>-0.44026802249700786</v>
      </c>
      <c r="E4931">
        <v>0.1186795662031092</v>
      </c>
      <c r="F4931">
        <v>-2.8092116741191678E-2</v>
      </c>
      <c r="G4931">
        <v>3</v>
      </c>
      <c r="H4931">
        <v>2</v>
      </c>
      <c r="I4931">
        <v>4</v>
      </c>
      <c r="J4931">
        <v>3</v>
      </c>
    </row>
    <row r="4932" spans="1:10" x14ac:dyDescent="0.25">
      <c r="A4932" t="s">
        <v>8959</v>
      </c>
      <c r="B4932">
        <v>378</v>
      </c>
      <c r="C4932">
        <v>-0.76407756866974097</v>
      </c>
      <c r="D4932">
        <v>-0.2917597718017329</v>
      </c>
      <c r="E4932">
        <v>-0.15005263319024362</v>
      </c>
      <c r="F4932">
        <v>-0.64585331388601686</v>
      </c>
      <c r="G4932">
        <v>2</v>
      </c>
      <c r="H4932">
        <v>3</v>
      </c>
      <c r="I4932">
        <v>3</v>
      </c>
      <c r="J4932">
        <v>2</v>
      </c>
    </row>
    <row r="4933" spans="1:10" x14ac:dyDescent="0.25">
      <c r="A4933" t="s">
        <v>8960</v>
      </c>
      <c r="B4933">
        <v>479</v>
      </c>
      <c r="C4933">
        <v>-0.51797550478094179</v>
      </c>
      <c r="D4933">
        <v>0.13893135207723353</v>
      </c>
      <c r="E4933">
        <v>-0.70452483535491495</v>
      </c>
      <c r="F4933">
        <v>0.28761300325722228</v>
      </c>
      <c r="G4933">
        <v>2</v>
      </c>
      <c r="H4933">
        <v>4</v>
      </c>
      <c r="I4933">
        <v>2</v>
      </c>
      <c r="J4933">
        <v>4</v>
      </c>
    </row>
    <row r="4934" spans="1:10" x14ac:dyDescent="0.25">
      <c r="A4934" t="s">
        <v>8961</v>
      </c>
      <c r="B4934">
        <v>508</v>
      </c>
      <c r="C4934">
        <v>-0.23412152309811324</v>
      </c>
      <c r="D4934">
        <v>-0.92121875175011858</v>
      </c>
      <c r="E4934">
        <v>-0.42221238596229321</v>
      </c>
      <c r="F4934">
        <v>1.0070484670118875</v>
      </c>
      <c r="G4934">
        <v>3</v>
      </c>
      <c r="H4934">
        <v>1</v>
      </c>
      <c r="I4934">
        <v>2</v>
      </c>
      <c r="J4934">
        <v>5</v>
      </c>
    </row>
    <row r="4935" spans="1:10" x14ac:dyDescent="0.25">
      <c r="A4935" t="s">
        <v>8962</v>
      </c>
      <c r="B4935">
        <v>599</v>
      </c>
      <c r="C4935">
        <v>-0.41856873564133662</v>
      </c>
      <c r="D4935">
        <v>-8.7414731605084964E-2</v>
      </c>
      <c r="E4935">
        <v>-4.7333988609828348E-2</v>
      </c>
      <c r="F4935">
        <v>-0.42098655579878247</v>
      </c>
      <c r="G4935">
        <v>3</v>
      </c>
      <c r="H4935">
        <v>3</v>
      </c>
      <c r="I4935">
        <v>3</v>
      </c>
      <c r="J4935">
        <v>3</v>
      </c>
    </row>
    <row r="4936" spans="1:10" x14ac:dyDescent="0.25">
      <c r="A4936" t="s">
        <v>8963</v>
      </c>
      <c r="B4936">
        <v>870</v>
      </c>
      <c r="C4936">
        <v>0.63005593581213915</v>
      </c>
      <c r="D4936">
        <v>-0.14647437159937837</v>
      </c>
      <c r="E4936">
        <v>1.1448906171368536</v>
      </c>
      <c r="F4936">
        <v>-0.31506630718501427</v>
      </c>
      <c r="G4936">
        <v>4</v>
      </c>
      <c r="H4936">
        <v>3</v>
      </c>
      <c r="I4936">
        <v>5</v>
      </c>
      <c r="J4936">
        <v>3</v>
      </c>
    </row>
    <row r="4937" spans="1:10" x14ac:dyDescent="0.25">
      <c r="A4937" t="s">
        <v>8964</v>
      </c>
      <c r="B4937">
        <v>498</v>
      </c>
      <c r="C4937">
        <v>-0.22281116410763555</v>
      </c>
      <c r="D4937">
        <v>-0.37506629676968523</v>
      </c>
      <c r="E4937">
        <v>-0.22521883592663819</v>
      </c>
      <c r="F4937">
        <v>-0.39266928924012007</v>
      </c>
      <c r="G4937">
        <v>3</v>
      </c>
      <c r="H4937">
        <v>3</v>
      </c>
      <c r="I4937">
        <v>3</v>
      </c>
      <c r="J4937">
        <v>3</v>
      </c>
    </row>
    <row r="4938" spans="1:10" x14ac:dyDescent="0.25">
      <c r="A4938" t="s">
        <v>8965</v>
      </c>
      <c r="B4938">
        <v>610</v>
      </c>
      <c r="C4938">
        <v>1.0808162124658323</v>
      </c>
      <c r="D4938">
        <v>-4.4462320540245431E-3</v>
      </c>
      <c r="E4938">
        <v>0.86149072951951455</v>
      </c>
      <c r="F4938">
        <v>-0.81003432008025544</v>
      </c>
      <c r="G4938">
        <v>5</v>
      </c>
      <c r="H4938">
        <v>3</v>
      </c>
      <c r="I4938">
        <v>5</v>
      </c>
      <c r="J4938">
        <v>2</v>
      </c>
    </row>
    <row r="4939" spans="1:10" x14ac:dyDescent="0.25">
      <c r="A4939" t="s">
        <v>8966</v>
      </c>
      <c r="B4939">
        <v>458</v>
      </c>
      <c r="C4939">
        <v>-0.15395759136877485</v>
      </c>
      <c r="D4939">
        <v>-0.53553214952637707</v>
      </c>
      <c r="E4939">
        <v>0.81961660002272085</v>
      </c>
      <c r="F4939">
        <v>-0.34392494154184949</v>
      </c>
      <c r="G4939">
        <v>3</v>
      </c>
      <c r="H4939">
        <v>2</v>
      </c>
      <c r="I4939">
        <v>5</v>
      </c>
      <c r="J4939">
        <v>3</v>
      </c>
    </row>
    <row r="4940" spans="1:10" x14ac:dyDescent="0.25">
      <c r="A4940" t="s">
        <v>8967</v>
      </c>
      <c r="B4940">
        <v>442</v>
      </c>
      <c r="C4940">
        <v>-0.18057995922403269</v>
      </c>
      <c r="D4940">
        <v>-0.92130916680512254</v>
      </c>
      <c r="E4940">
        <v>0.54294689099268978</v>
      </c>
      <c r="F4940">
        <v>-0.39589986429455865</v>
      </c>
      <c r="G4940">
        <v>3</v>
      </c>
      <c r="H4940">
        <v>1</v>
      </c>
      <c r="I4940">
        <v>4</v>
      </c>
      <c r="J4940">
        <v>3</v>
      </c>
    </row>
    <row r="4941" spans="1:10" x14ac:dyDescent="0.25">
      <c r="A4941" t="s">
        <v>8968</v>
      </c>
      <c r="B4941">
        <v>406</v>
      </c>
      <c r="C4941">
        <v>-4.5315356896960216E-2</v>
      </c>
      <c r="D4941">
        <v>-0.69930118991129364</v>
      </c>
      <c r="E4941">
        <v>-1.5539561394675323</v>
      </c>
      <c r="F4941">
        <v>-0.65117403136973584</v>
      </c>
      <c r="G4941">
        <v>3</v>
      </c>
      <c r="H4941">
        <v>2</v>
      </c>
      <c r="I4941">
        <v>1</v>
      </c>
      <c r="J4941">
        <v>2</v>
      </c>
    </row>
    <row r="4942" spans="1:10" x14ac:dyDescent="0.25">
      <c r="A4942" t="s">
        <v>8969</v>
      </c>
      <c r="B4942">
        <v>422</v>
      </c>
      <c r="C4942">
        <v>0.90678558220356797</v>
      </c>
      <c r="D4942">
        <v>-4.8091628995053731E-2</v>
      </c>
      <c r="E4942">
        <v>-0.52276998051283119</v>
      </c>
      <c r="F4942">
        <v>-0.72522054755580134</v>
      </c>
      <c r="G4942">
        <v>5</v>
      </c>
      <c r="H4942">
        <v>3</v>
      </c>
      <c r="I4942">
        <v>2</v>
      </c>
      <c r="J4942">
        <v>2</v>
      </c>
    </row>
    <row r="4943" spans="1:10" x14ac:dyDescent="0.25">
      <c r="A4943" t="s">
        <v>8970</v>
      </c>
      <c r="B4943">
        <v>391</v>
      </c>
      <c r="C4943">
        <v>1.4445818342345709</v>
      </c>
      <c r="D4943">
        <v>0.25635681587772952</v>
      </c>
      <c r="E4943">
        <v>-3.157376665789538E-3</v>
      </c>
      <c r="F4943">
        <v>0.30432931755642301</v>
      </c>
      <c r="G4943">
        <v>5</v>
      </c>
      <c r="H4943">
        <v>4</v>
      </c>
      <c r="I4943">
        <v>3</v>
      </c>
      <c r="J4943">
        <v>4</v>
      </c>
    </row>
    <row r="4944" spans="1:10" x14ac:dyDescent="0.25">
      <c r="A4944" t="s">
        <v>8971</v>
      </c>
      <c r="B4944">
        <v>470</v>
      </c>
      <c r="C4944">
        <v>1.6372578398270652</v>
      </c>
      <c r="D4944">
        <v>0.34152152141463143</v>
      </c>
      <c r="E4944">
        <v>-0.89254567024642584</v>
      </c>
      <c r="F4944">
        <v>0.54332886207185882</v>
      </c>
      <c r="G4944">
        <v>5</v>
      </c>
      <c r="H4944">
        <v>4</v>
      </c>
      <c r="I4944">
        <v>1</v>
      </c>
      <c r="J4944">
        <v>4</v>
      </c>
    </row>
    <row r="4945" spans="1:10" x14ac:dyDescent="0.25">
      <c r="A4945" t="s">
        <v>8972</v>
      </c>
      <c r="B4945">
        <v>346</v>
      </c>
      <c r="C4945">
        <v>1.0920083090832193</v>
      </c>
      <c r="D4945">
        <v>-0.11418677222014104</v>
      </c>
      <c r="E4945">
        <v>0.10406743010813176</v>
      </c>
      <c r="F4945">
        <v>-1.1881180317687225</v>
      </c>
      <c r="G4945">
        <v>5</v>
      </c>
      <c r="H4945">
        <v>3</v>
      </c>
      <c r="I4945">
        <v>4</v>
      </c>
      <c r="J4945">
        <v>1</v>
      </c>
    </row>
    <row r="4946" spans="1:10" x14ac:dyDescent="0.25">
      <c r="A4946" t="s">
        <v>8973</v>
      </c>
      <c r="B4946">
        <v>651</v>
      </c>
      <c r="C4946">
        <v>0.75246020544399772</v>
      </c>
      <c r="D4946">
        <v>0.95127695678768454</v>
      </c>
      <c r="E4946">
        <v>-0.52613356857973326</v>
      </c>
      <c r="F4946">
        <v>0.91532844678840652</v>
      </c>
      <c r="G4946">
        <v>4</v>
      </c>
      <c r="H4946">
        <v>5</v>
      </c>
      <c r="I4946">
        <v>2</v>
      </c>
      <c r="J4946">
        <v>5</v>
      </c>
    </row>
    <row r="4947" spans="1:10" x14ac:dyDescent="0.25">
      <c r="A4947" t="s">
        <v>8974</v>
      </c>
      <c r="B4947">
        <v>537</v>
      </c>
      <c r="C4947">
        <v>5.1330209684886233E-2</v>
      </c>
      <c r="D4947">
        <v>0.14184617665614579</v>
      </c>
      <c r="E4947">
        <v>-1.0198431335788003</v>
      </c>
      <c r="F4947">
        <v>-0.6811898498872303</v>
      </c>
      <c r="G4947">
        <v>4</v>
      </c>
      <c r="H4947">
        <v>4</v>
      </c>
      <c r="I4947">
        <v>1</v>
      </c>
      <c r="J4947">
        <v>2</v>
      </c>
    </row>
    <row r="4948" spans="1:10" x14ac:dyDescent="0.25">
      <c r="A4948" t="s">
        <v>8975</v>
      </c>
      <c r="B4948">
        <v>475</v>
      </c>
      <c r="C4948">
        <v>-0.40924036686529641</v>
      </c>
      <c r="D4948">
        <v>-1.1163800477148551</v>
      </c>
      <c r="E4948">
        <v>9.7613045101598295E-2</v>
      </c>
      <c r="F4948">
        <v>-0.65883960839600453</v>
      </c>
      <c r="G4948">
        <v>3</v>
      </c>
      <c r="H4948">
        <v>1</v>
      </c>
      <c r="I4948">
        <v>4</v>
      </c>
      <c r="J4948">
        <v>2</v>
      </c>
    </row>
    <row r="4949" spans="1:10" x14ac:dyDescent="0.25">
      <c r="A4949" t="s">
        <v>8976</v>
      </c>
      <c r="B4949">
        <v>456</v>
      </c>
      <c r="C4949">
        <v>-0.76966261439433359</v>
      </c>
      <c r="D4949">
        <v>-0.15463047059189691</v>
      </c>
      <c r="E4949">
        <v>1.363303130576958E-2</v>
      </c>
      <c r="F4949">
        <v>-0.50626341834740618</v>
      </c>
      <c r="G4949">
        <v>2</v>
      </c>
      <c r="H4949">
        <v>3</v>
      </c>
      <c r="I4949">
        <v>3</v>
      </c>
      <c r="J4949">
        <v>2</v>
      </c>
    </row>
    <row r="4950" spans="1:10" x14ac:dyDescent="0.25">
      <c r="A4950" t="s">
        <v>8977</v>
      </c>
      <c r="B4950">
        <v>524</v>
      </c>
      <c r="C4950">
        <v>-0.94297335698192086</v>
      </c>
      <c r="D4950">
        <v>-1.5667228439156577</v>
      </c>
      <c r="E4950">
        <v>-2.1007574258002964E-2</v>
      </c>
      <c r="F4950">
        <v>-0.53449589333292069</v>
      </c>
      <c r="G4950">
        <v>1</v>
      </c>
      <c r="H4950">
        <v>1</v>
      </c>
      <c r="I4950">
        <v>3</v>
      </c>
      <c r="J4950">
        <v>2</v>
      </c>
    </row>
    <row r="4951" spans="1:10" x14ac:dyDescent="0.25">
      <c r="A4951" t="s">
        <v>8978</v>
      </c>
      <c r="B4951">
        <v>391</v>
      </c>
      <c r="C4951">
        <v>-0.75921721902691275</v>
      </c>
      <c r="D4951">
        <v>-9.604001539258733E-2</v>
      </c>
      <c r="E4951">
        <v>0.57816966358378141</v>
      </c>
      <c r="F4951">
        <v>-0.52512381341897618</v>
      </c>
      <c r="G4951">
        <v>2</v>
      </c>
      <c r="H4951">
        <v>3</v>
      </c>
      <c r="I4951">
        <v>4</v>
      </c>
      <c r="J4951">
        <v>2</v>
      </c>
    </row>
    <row r="4952" spans="1:10" x14ac:dyDescent="0.25">
      <c r="A4952" t="s">
        <v>8979</v>
      </c>
      <c r="B4952">
        <v>214</v>
      </c>
      <c r="C4952">
        <v>-0.84639763220537323</v>
      </c>
      <c r="D4952">
        <v>-1.1546882512238801</v>
      </c>
      <c r="E4952">
        <v>-0.94766357782228117</v>
      </c>
      <c r="F4952">
        <v>-0.35690919427135742</v>
      </c>
      <c r="G4952">
        <v>1</v>
      </c>
      <c r="H4952">
        <v>1</v>
      </c>
      <c r="I4952">
        <v>1</v>
      </c>
      <c r="J4952">
        <v>3</v>
      </c>
    </row>
    <row r="4953" spans="1:10" x14ac:dyDescent="0.25">
      <c r="A4953" t="s">
        <v>8980</v>
      </c>
      <c r="B4953">
        <v>583</v>
      </c>
      <c r="C4953">
        <v>0.46213822889858547</v>
      </c>
      <c r="D4953">
        <v>-0.22169760122010496</v>
      </c>
      <c r="E4953">
        <v>1.8192296906418246</v>
      </c>
      <c r="F4953">
        <v>-0.51660861228507682</v>
      </c>
      <c r="G4953">
        <v>4</v>
      </c>
      <c r="H4953">
        <v>3</v>
      </c>
      <c r="I4953">
        <v>5</v>
      </c>
      <c r="J4953">
        <v>2</v>
      </c>
    </row>
    <row r="4954" spans="1:10" x14ac:dyDescent="0.25">
      <c r="A4954" t="s">
        <v>8981</v>
      </c>
      <c r="B4954">
        <v>507</v>
      </c>
      <c r="C4954">
        <v>-0.19095281154293453</v>
      </c>
      <c r="D4954">
        <v>0.21699833136564306</v>
      </c>
      <c r="E4954">
        <v>0.10139889550356868</v>
      </c>
      <c r="F4954">
        <v>-0.28950101484912172</v>
      </c>
      <c r="G4954">
        <v>3</v>
      </c>
      <c r="H4954">
        <v>4</v>
      </c>
      <c r="I4954">
        <v>4</v>
      </c>
      <c r="J4954">
        <v>3</v>
      </c>
    </row>
    <row r="4955" spans="1:10" x14ac:dyDescent="0.25">
      <c r="A4955" t="s">
        <v>8982</v>
      </c>
      <c r="B4955">
        <v>507</v>
      </c>
      <c r="C4955">
        <v>2.8979714923396765E-2</v>
      </c>
      <c r="D4955">
        <v>-0.25723635534032019</v>
      </c>
      <c r="E4955">
        <v>0.13390936247745269</v>
      </c>
      <c r="F4955">
        <v>-8.1855450337589564E-3</v>
      </c>
      <c r="G4955">
        <v>4</v>
      </c>
      <c r="H4955">
        <v>3</v>
      </c>
      <c r="I4955">
        <v>4</v>
      </c>
      <c r="J4955">
        <v>3</v>
      </c>
    </row>
    <row r="4956" spans="1:10" x14ac:dyDescent="0.25">
      <c r="A4956" t="s">
        <v>8983</v>
      </c>
      <c r="B4956">
        <v>572</v>
      </c>
      <c r="C4956">
        <v>1.2551636520832694E-2</v>
      </c>
      <c r="D4956">
        <v>0.16615624061722584</v>
      </c>
      <c r="E4956">
        <v>-4.2371129236001642E-2</v>
      </c>
      <c r="F4956">
        <v>0.27954287322190507</v>
      </c>
      <c r="G4956">
        <v>4</v>
      </c>
      <c r="H4956">
        <v>4</v>
      </c>
      <c r="I4956">
        <v>3</v>
      </c>
      <c r="J4956">
        <v>4</v>
      </c>
    </row>
    <row r="4957" spans="1:10" x14ac:dyDescent="0.25">
      <c r="A4957" t="s">
        <v>8984</v>
      </c>
      <c r="B4957">
        <v>732</v>
      </c>
      <c r="C4957">
        <v>1.254060539951577</v>
      </c>
      <c r="D4957">
        <v>0.95414271982532783</v>
      </c>
      <c r="E4957">
        <v>-0.14950659272032812</v>
      </c>
      <c r="F4957">
        <v>-0.36907133441183515</v>
      </c>
      <c r="G4957">
        <v>5</v>
      </c>
      <c r="H4957">
        <v>5</v>
      </c>
      <c r="I4957">
        <v>3</v>
      </c>
      <c r="J4957">
        <v>3</v>
      </c>
    </row>
    <row r="4958" spans="1:10" x14ac:dyDescent="0.25">
      <c r="A4958" t="s">
        <v>8985</v>
      </c>
      <c r="B4958">
        <v>328</v>
      </c>
      <c r="C4958">
        <v>-0.5295422395908429</v>
      </c>
      <c r="D4958">
        <v>-0.58995002056676671</v>
      </c>
      <c r="E4958">
        <v>0.15387093634525878</v>
      </c>
      <c r="F4958">
        <v>0.46881410766973836</v>
      </c>
      <c r="G4958">
        <v>2</v>
      </c>
      <c r="H4958">
        <v>2</v>
      </c>
      <c r="I4958">
        <v>4</v>
      </c>
      <c r="J4958">
        <v>4</v>
      </c>
    </row>
    <row r="4959" spans="1:10" x14ac:dyDescent="0.25">
      <c r="A4959" t="s">
        <v>8986</v>
      </c>
      <c r="B4959">
        <v>370</v>
      </c>
      <c r="C4959">
        <v>-0.81460189868333743</v>
      </c>
      <c r="D4959">
        <v>-1.1317064195806994</v>
      </c>
      <c r="E4959">
        <v>2.629152431125624E-2</v>
      </c>
      <c r="F4959">
        <v>-9.0618782019147498E-2</v>
      </c>
      <c r="G4959">
        <v>1</v>
      </c>
      <c r="H4959">
        <v>1</v>
      </c>
      <c r="I4959">
        <v>3</v>
      </c>
      <c r="J4959">
        <v>3</v>
      </c>
    </row>
    <row r="4960" spans="1:10" x14ac:dyDescent="0.25">
      <c r="A4960" t="s">
        <v>8987</v>
      </c>
      <c r="B4960">
        <v>589</v>
      </c>
      <c r="C4960">
        <v>1.153658354382777</v>
      </c>
      <c r="D4960">
        <v>0.15266278566019273</v>
      </c>
      <c r="E4960">
        <v>1.5296616265941367</v>
      </c>
      <c r="F4960">
        <v>-0.59887252863227147</v>
      </c>
      <c r="G4960">
        <v>5</v>
      </c>
      <c r="H4960">
        <v>4</v>
      </c>
      <c r="I4960">
        <v>5</v>
      </c>
      <c r="J4960">
        <v>2</v>
      </c>
    </row>
    <row r="4961" spans="1:10" x14ac:dyDescent="0.25">
      <c r="A4961" t="s">
        <v>8988</v>
      </c>
      <c r="B4961">
        <v>393</v>
      </c>
      <c r="C4961">
        <v>-0.60846302184207879</v>
      </c>
      <c r="D4961">
        <v>-0.57721946430907733</v>
      </c>
      <c r="E4961">
        <v>-0.25541589621750038</v>
      </c>
      <c r="F4961">
        <v>0.88259544130532086</v>
      </c>
      <c r="G4961">
        <v>2</v>
      </c>
      <c r="H4961">
        <v>2</v>
      </c>
      <c r="I4961">
        <v>3</v>
      </c>
      <c r="J4961">
        <v>4</v>
      </c>
    </row>
    <row r="4962" spans="1:10" x14ac:dyDescent="0.25">
      <c r="A4962" t="s">
        <v>8989</v>
      </c>
      <c r="B4962">
        <v>342</v>
      </c>
      <c r="C4962">
        <v>-1.022169066678974</v>
      </c>
      <c r="D4962">
        <v>-0.24666353891728945</v>
      </c>
      <c r="E4962">
        <v>-6.1137250367933119E-3</v>
      </c>
      <c r="F4962">
        <v>9.8669758468070232E-2</v>
      </c>
      <c r="G4962">
        <v>1</v>
      </c>
      <c r="H4962">
        <v>3</v>
      </c>
      <c r="I4962">
        <v>3</v>
      </c>
      <c r="J4962">
        <v>4</v>
      </c>
    </row>
    <row r="4963" spans="1:10" x14ac:dyDescent="0.25">
      <c r="A4963" t="s">
        <v>8990</v>
      </c>
      <c r="B4963">
        <v>443</v>
      </c>
      <c r="C4963">
        <v>-0.24000468066510611</v>
      </c>
      <c r="D4963">
        <v>-0.60658407162171224</v>
      </c>
      <c r="E4963">
        <v>0.2603987321002813</v>
      </c>
      <c r="F4963">
        <v>-0.34254517467945411</v>
      </c>
      <c r="G4963">
        <v>3</v>
      </c>
      <c r="H4963">
        <v>2</v>
      </c>
      <c r="I4963">
        <v>4</v>
      </c>
      <c r="J4963">
        <v>3</v>
      </c>
    </row>
    <row r="4964" spans="1:10" x14ac:dyDescent="0.25">
      <c r="A4964" t="s">
        <v>8991</v>
      </c>
      <c r="B4964">
        <v>600</v>
      </c>
      <c r="C4964">
        <v>-0.24229096653142071</v>
      </c>
      <c r="D4964">
        <v>-1.0893762273451002</v>
      </c>
      <c r="E4964">
        <v>1.5916791083784998</v>
      </c>
      <c r="F4964">
        <v>-0.65090920971166211</v>
      </c>
      <c r="G4964">
        <v>3</v>
      </c>
      <c r="H4964">
        <v>1</v>
      </c>
      <c r="I4964">
        <v>5</v>
      </c>
      <c r="J4964">
        <v>2</v>
      </c>
    </row>
    <row r="4965" spans="1:10" x14ac:dyDescent="0.25">
      <c r="A4965" t="s">
        <v>8992</v>
      </c>
      <c r="B4965">
        <v>660</v>
      </c>
      <c r="C4965">
        <v>1.1899132120964779</v>
      </c>
      <c r="D4965">
        <v>0.46145897093536009</v>
      </c>
      <c r="E4965">
        <v>1.4977947005224739</v>
      </c>
      <c r="F4965">
        <v>-0.8172565053244637</v>
      </c>
      <c r="G4965">
        <v>5</v>
      </c>
      <c r="H4965">
        <v>4</v>
      </c>
      <c r="I4965">
        <v>5</v>
      </c>
      <c r="J4965">
        <v>2</v>
      </c>
    </row>
    <row r="4966" spans="1:10" x14ac:dyDescent="0.25">
      <c r="A4966" t="s">
        <v>8993</v>
      </c>
      <c r="B4966">
        <v>283</v>
      </c>
      <c r="C4966">
        <v>0.64537606562638672</v>
      </c>
      <c r="D4966">
        <v>0.35384095735203491</v>
      </c>
      <c r="E4966">
        <v>0.18955258574792946</v>
      </c>
      <c r="F4966">
        <v>0.10294146663684138</v>
      </c>
      <c r="G4966">
        <v>4</v>
      </c>
      <c r="H4966">
        <v>4</v>
      </c>
      <c r="I4966">
        <v>4</v>
      </c>
      <c r="J4966">
        <v>4</v>
      </c>
    </row>
    <row r="4967" spans="1:10" x14ac:dyDescent="0.25">
      <c r="A4967" t="s">
        <v>8994</v>
      </c>
      <c r="B4967">
        <v>542</v>
      </c>
      <c r="C4967">
        <v>1.3249974574220702</v>
      </c>
      <c r="D4967">
        <v>-0.88569135271251298</v>
      </c>
      <c r="E4967">
        <v>0.10724219304654062</v>
      </c>
      <c r="F4967">
        <v>-0.81638218443730337</v>
      </c>
      <c r="G4967">
        <v>5</v>
      </c>
      <c r="H4967">
        <v>1</v>
      </c>
      <c r="I4967">
        <v>4</v>
      </c>
      <c r="J4967">
        <v>2</v>
      </c>
    </row>
    <row r="4968" spans="1:10" x14ac:dyDescent="0.25">
      <c r="A4968" t="s">
        <v>8995</v>
      </c>
      <c r="B4968">
        <v>551</v>
      </c>
      <c r="C4968">
        <v>1.3529955202998609</v>
      </c>
      <c r="D4968">
        <v>1.7847844424894206</v>
      </c>
      <c r="E4968">
        <v>0.9370708711974991</v>
      </c>
      <c r="F4968">
        <v>-0.14241956630140434</v>
      </c>
      <c r="G4968">
        <v>5</v>
      </c>
      <c r="H4968">
        <v>5</v>
      </c>
      <c r="I4968">
        <v>5</v>
      </c>
      <c r="J4968">
        <v>3</v>
      </c>
    </row>
    <row r="4969" spans="1:10" x14ac:dyDescent="0.25">
      <c r="A4969" t="s">
        <v>8996</v>
      </c>
      <c r="B4969">
        <v>501</v>
      </c>
      <c r="C4969">
        <v>-9.7504299938739103E-2</v>
      </c>
      <c r="D4969">
        <v>-0.6869561896278058</v>
      </c>
      <c r="E4969">
        <v>0.42992724342948946</v>
      </c>
      <c r="F4969">
        <v>-0.39076082539978618</v>
      </c>
      <c r="G4969">
        <v>3</v>
      </c>
      <c r="H4969">
        <v>2</v>
      </c>
      <c r="I4969">
        <v>4</v>
      </c>
      <c r="J4969">
        <v>3</v>
      </c>
    </row>
    <row r="4970" spans="1:10" x14ac:dyDescent="0.25">
      <c r="A4970" t="s">
        <v>8997</v>
      </c>
      <c r="B4970">
        <v>379</v>
      </c>
      <c r="C4970">
        <v>-8.5223939631726892E-2</v>
      </c>
      <c r="D4970">
        <v>0.23168375552648751</v>
      </c>
      <c r="E4970">
        <v>-0.13002885969050954</v>
      </c>
      <c r="F4970">
        <v>0.38619006465850603</v>
      </c>
      <c r="G4970">
        <v>3</v>
      </c>
      <c r="H4970">
        <v>4</v>
      </c>
      <c r="I4970">
        <v>3</v>
      </c>
      <c r="J4970">
        <v>4</v>
      </c>
    </row>
    <row r="4971" spans="1:10" x14ac:dyDescent="0.25">
      <c r="A4971" t="s">
        <v>8998</v>
      </c>
      <c r="B4971">
        <v>587</v>
      </c>
      <c r="C4971">
        <v>-0.49003264694116488</v>
      </c>
      <c r="D4971">
        <v>-0.16340614860787797</v>
      </c>
      <c r="E4971">
        <v>-0.16687020737260982</v>
      </c>
      <c r="F4971">
        <v>-0.55839022476600197</v>
      </c>
      <c r="G4971">
        <v>2</v>
      </c>
      <c r="H4971">
        <v>3</v>
      </c>
      <c r="I4971">
        <v>3</v>
      </c>
      <c r="J4971">
        <v>2</v>
      </c>
    </row>
    <row r="4972" spans="1:10" x14ac:dyDescent="0.25">
      <c r="A4972" t="s">
        <v>8999</v>
      </c>
      <c r="B4972">
        <v>2503</v>
      </c>
      <c r="C4972">
        <v>0.14522502341298565</v>
      </c>
      <c r="D4972">
        <v>-0.53719599434372034</v>
      </c>
      <c r="E4972">
        <v>0.62526235869005686</v>
      </c>
      <c r="F4972">
        <v>9.171932350020226E-2</v>
      </c>
      <c r="G4972">
        <v>4</v>
      </c>
      <c r="H4972">
        <v>2</v>
      </c>
      <c r="I4972">
        <v>5</v>
      </c>
      <c r="J4972">
        <v>4</v>
      </c>
    </row>
    <row r="4973" spans="1:10" x14ac:dyDescent="0.25">
      <c r="A4973" t="s">
        <v>9000</v>
      </c>
      <c r="B4973">
        <v>502</v>
      </c>
      <c r="C4973">
        <v>1.0319427409088484</v>
      </c>
      <c r="D4973">
        <v>2.7749938009566502</v>
      </c>
      <c r="E4973">
        <v>0.28225894073225011</v>
      </c>
      <c r="F4973">
        <v>1.0911364334597498</v>
      </c>
      <c r="G4973">
        <v>5</v>
      </c>
      <c r="H4973">
        <v>5</v>
      </c>
      <c r="I4973">
        <v>4</v>
      </c>
      <c r="J4973">
        <v>5</v>
      </c>
    </row>
    <row r="4974" spans="1:10" x14ac:dyDescent="0.25">
      <c r="A4974" t="s">
        <v>9001</v>
      </c>
      <c r="B4974">
        <v>493</v>
      </c>
      <c r="C4974">
        <v>7.3750658442320802E-2</v>
      </c>
      <c r="D4974">
        <v>-0.82376949382438891</v>
      </c>
      <c r="E4974">
        <v>7.3972604515165963E-2</v>
      </c>
      <c r="F4974">
        <v>0.23908540344277437</v>
      </c>
      <c r="G4974">
        <v>4</v>
      </c>
      <c r="H4974">
        <v>1</v>
      </c>
      <c r="I4974">
        <v>4</v>
      </c>
      <c r="J4974">
        <v>4</v>
      </c>
    </row>
    <row r="4975" spans="1:10" x14ac:dyDescent="0.25">
      <c r="A4975" t="s">
        <v>9002</v>
      </c>
      <c r="B4975">
        <v>6272</v>
      </c>
      <c r="C4975">
        <v>-0.86134567201131296</v>
      </c>
      <c r="D4975">
        <v>-0.72342118674286771</v>
      </c>
      <c r="E4975">
        <v>-0.96437466288473583</v>
      </c>
      <c r="F4975">
        <v>1.2472617274961215</v>
      </c>
      <c r="G4975">
        <v>1</v>
      </c>
      <c r="H4975">
        <v>2</v>
      </c>
      <c r="I4975">
        <v>1</v>
      </c>
      <c r="J4975">
        <v>5</v>
      </c>
    </row>
    <row r="4976" spans="1:10" x14ac:dyDescent="0.25">
      <c r="A4976" t="s">
        <v>9003</v>
      </c>
      <c r="B4976">
        <v>1132</v>
      </c>
      <c r="C4976">
        <v>-0.73307124155594661</v>
      </c>
      <c r="D4976">
        <v>-0.59685606548929659</v>
      </c>
      <c r="E4976">
        <v>-0.88162560432559445</v>
      </c>
      <c r="F4976">
        <v>0.45596588257661935</v>
      </c>
      <c r="G4976">
        <v>2</v>
      </c>
      <c r="H4976">
        <v>2</v>
      </c>
      <c r="I4976">
        <v>1</v>
      </c>
      <c r="J4976">
        <v>4</v>
      </c>
    </row>
    <row r="4977" spans="1:10" x14ac:dyDescent="0.25">
      <c r="A4977" t="s">
        <v>9004</v>
      </c>
      <c r="B4977">
        <v>342</v>
      </c>
      <c r="C4977">
        <v>-0.26907538716549739</v>
      </c>
      <c r="D4977">
        <v>-0.68981167410386179</v>
      </c>
      <c r="E4977">
        <v>-1.3513677832008502</v>
      </c>
      <c r="F4977">
        <v>0.64218067634432041</v>
      </c>
      <c r="G4977">
        <v>3</v>
      </c>
      <c r="H4977">
        <v>2</v>
      </c>
      <c r="I4977">
        <v>1</v>
      </c>
      <c r="J4977">
        <v>4</v>
      </c>
    </row>
    <row r="4978" spans="1:10" x14ac:dyDescent="0.25">
      <c r="A4978" t="s">
        <v>9005</v>
      </c>
      <c r="B4978">
        <v>508</v>
      </c>
      <c r="C4978">
        <v>-1.1597451363685711</v>
      </c>
      <c r="D4978">
        <v>-0.42735626073202032</v>
      </c>
      <c r="E4978">
        <v>-0.8466802658614776</v>
      </c>
      <c r="F4978">
        <v>0.39977444484391511</v>
      </c>
      <c r="G4978">
        <v>1</v>
      </c>
      <c r="H4978">
        <v>2</v>
      </c>
      <c r="I4978">
        <v>1</v>
      </c>
      <c r="J4978">
        <v>4</v>
      </c>
    </row>
    <row r="4979" spans="1:10" x14ac:dyDescent="0.25">
      <c r="A4979" t="s">
        <v>9006</v>
      </c>
      <c r="B4979">
        <v>545</v>
      </c>
      <c r="C4979">
        <v>8.9297546763283456E-2</v>
      </c>
      <c r="D4979">
        <v>-0.40336227612087339</v>
      </c>
      <c r="E4979">
        <v>-1.2474176746696675</v>
      </c>
      <c r="F4979">
        <v>0.90570796882253302</v>
      </c>
      <c r="G4979">
        <v>4</v>
      </c>
      <c r="H4979">
        <v>3</v>
      </c>
      <c r="I4979">
        <v>1</v>
      </c>
      <c r="J4979">
        <v>5</v>
      </c>
    </row>
    <row r="4980" spans="1:10" x14ac:dyDescent="0.25">
      <c r="A4980" t="s">
        <v>9007</v>
      </c>
      <c r="B4980">
        <v>538</v>
      </c>
      <c r="C4980">
        <v>0.69047534838574032</v>
      </c>
      <c r="D4980">
        <v>0.14584237280691786</v>
      </c>
      <c r="E4980">
        <v>-0.2499729456678694</v>
      </c>
      <c r="F4980">
        <v>-0.53585927702104408</v>
      </c>
      <c r="G4980">
        <v>4</v>
      </c>
      <c r="H4980">
        <v>4</v>
      </c>
      <c r="I4980">
        <v>3</v>
      </c>
      <c r="J4980">
        <v>2</v>
      </c>
    </row>
    <row r="4981" spans="1:10" x14ac:dyDescent="0.25">
      <c r="A4981" t="s">
        <v>9008</v>
      </c>
      <c r="B4981">
        <v>599</v>
      </c>
      <c r="C4981">
        <v>1.8253686885933973</v>
      </c>
      <c r="D4981">
        <v>0.81841023079025021</v>
      </c>
      <c r="E4981">
        <v>1.5855812349840408</v>
      </c>
      <c r="F4981">
        <v>-0.47458827322522412</v>
      </c>
      <c r="G4981">
        <v>5</v>
      </c>
      <c r="H4981">
        <v>5</v>
      </c>
      <c r="I4981">
        <v>5</v>
      </c>
      <c r="J4981">
        <v>3</v>
      </c>
    </row>
    <row r="4982" spans="1:10" x14ac:dyDescent="0.25">
      <c r="A4982" t="s">
        <v>9009</v>
      </c>
      <c r="B4982">
        <v>427</v>
      </c>
      <c r="C4982">
        <v>1.4695794696321307</v>
      </c>
      <c r="D4982">
        <v>-0.44628052573597354</v>
      </c>
      <c r="E4982">
        <v>-0.66767484569512092</v>
      </c>
      <c r="F4982">
        <v>-0.12586193984063981</v>
      </c>
      <c r="G4982">
        <v>5</v>
      </c>
      <c r="H4982">
        <v>2</v>
      </c>
      <c r="I4982">
        <v>2</v>
      </c>
      <c r="J4982">
        <v>3</v>
      </c>
    </row>
    <row r="4983" spans="1:10" x14ac:dyDescent="0.25">
      <c r="A4983" t="s">
        <v>9010</v>
      </c>
      <c r="B4983">
        <v>549</v>
      </c>
      <c r="C4983">
        <v>-0.67795089770959405</v>
      </c>
      <c r="D4983">
        <v>-0.56927780576027831</v>
      </c>
      <c r="E4983">
        <v>-5.6264166231712216E-3</v>
      </c>
      <c r="F4983">
        <v>-0.30816724818992425</v>
      </c>
      <c r="G4983">
        <v>2</v>
      </c>
      <c r="H4983">
        <v>2</v>
      </c>
      <c r="I4983">
        <v>3</v>
      </c>
      <c r="J4983">
        <v>3</v>
      </c>
    </row>
    <row r="4984" spans="1:10" x14ac:dyDescent="0.25">
      <c r="A4984" t="s">
        <v>9011</v>
      </c>
      <c r="B4984">
        <v>3753</v>
      </c>
      <c r="C4984">
        <v>-0.66603809595277508</v>
      </c>
      <c r="D4984">
        <v>-0.53271220594813062</v>
      </c>
      <c r="E4984">
        <v>-0.47686500027618695</v>
      </c>
      <c r="F4984">
        <v>0.50423286051835081</v>
      </c>
      <c r="G4984">
        <v>2</v>
      </c>
      <c r="H4984">
        <v>2</v>
      </c>
      <c r="I4984">
        <v>2</v>
      </c>
      <c r="J4984">
        <v>4</v>
      </c>
    </row>
    <row r="4985" spans="1:10" x14ac:dyDescent="0.25">
      <c r="A4985" t="s">
        <v>9012</v>
      </c>
      <c r="B4985">
        <v>363</v>
      </c>
      <c r="C4985">
        <v>-0.90791062611217699</v>
      </c>
      <c r="D4985">
        <v>-0.8806220763005026</v>
      </c>
      <c r="E4985">
        <v>-0.34317209929494263</v>
      </c>
      <c r="F4985">
        <v>0.46694797835017809</v>
      </c>
      <c r="G4985">
        <v>1</v>
      </c>
      <c r="H4985">
        <v>1</v>
      </c>
      <c r="I4985">
        <v>2</v>
      </c>
      <c r="J4985">
        <v>4</v>
      </c>
    </row>
    <row r="4986" spans="1:10" x14ac:dyDescent="0.25">
      <c r="A4986" t="s">
        <v>9013</v>
      </c>
      <c r="B4986">
        <v>506</v>
      </c>
      <c r="C4986">
        <v>-0.82675506403696564</v>
      </c>
      <c r="D4986">
        <v>-0.62884044208047529</v>
      </c>
      <c r="E4986">
        <v>-0.79830421024471354</v>
      </c>
      <c r="F4986">
        <v>0.18872262422338748</v>
      </c>
      <c r="G4986">
        <v>1</v>
      </c>
      <c r="H4986">
        <v>2</v>
      </c>
      <c r="I4986">
        <v>1</v>
      </c>
      <c r="J4986">
        <v>4</v>
      </c>
    </row>
    <row r="4987" spans="1:10" x14ac:dyDescent="0.25">
      <c r="A4987" t="s">
        <v>9014</v>
      </c>
      <c r="B4987">
        <v>621</v>
      </c>
      <c r="C4987">
        <v>-1.0326804613662268</v>
      </c>
      <c r="D4987">
        <v>-1.0422224393405419</v>
      </c>
      <c r="E4987">
        <v>-0.51754158683555107</v>
      </c>
      <c r="F4987">
        <v>0.2529122552664812</v>
      </c>
      <c r="G4987">
        <v>1</v>
      </c>
      <c r="H4987">
        <v>1</v>
      </c>
      <c r="I4987">
        <v>2</v>
      </c>
      <c r="J4987">
        <v>4</v>
      </c>
    </row>
    <row r="4988" spans="1:10" x14ac:dyDescent="0.25">
      <c r="A4988" t="s">
        <v>9015</v>
      </c>
      <c r="B4988">
        <v>928</v>
      </c>
      <c r="C4988">
        <v>-0.94818013947800761</v>
      </c>
      <c r="D4988">
        <v>-0.95239529549098334</v>
      </c>
      <c r="E4988">
        <v>-5.8604685685397583E-2</v>
      </c>
      <c r="F4988">
        <v>0.41930804336943445</v>
      </c>
      <c r="G4988">
        <v>1</v>
      </c>
      <c r="H4988">
        <v>1</v>
      </c>
      <c r="I4988">
        <v>3</v>
      </c>
      <c r="J4988">
        <v>4</v>
      </c>
    </row>
    <row r="4989" spans="1:10" x14ac:dyDescent="0.25">
      <c r="A4989" t="s">
        <v>9016</v>
      </c>
      <c r="B4989">
        <v>326</v>
      </c>
      <c r="C4989">
        <v>-2.3508738682370439E-2</v>
      </c>
      <c r="D4989">
        <v>-0.17596545495490934</v>
      </c>
      <c r="E4989">
        <v>0.18834973186281231</v>
      </c>
      <c r="F4989">
        <v>1.9352998843551253E-2</v>
      </c>
      <c r="G4989">
        <v>4</v>
      </c>
      <c r="H4989">
        <v>3</v>
      </c>
      <c r="I4989">
        <v>4</v>
      </c>
      <c r="J4989">
        <v>3</v>
      </c>
    </row>
    <row r="4990" spans="1:10" x14ac:dyDescent="0.25">
      <c r="A4990" t="s">
        <v>9017</v>
      </c>
      <c r="B4990">
        <v>536</v>
      </c>
      <c r="C4990">
        <v>-7.3666716164900919E-2</v>
      </c>
      <c r="D4990">
        <v>1.8049241641799247</v>
      </c>
      <c r="E4990">
        <v>-0.62324858345690815</v>
      </c>
      <c r="F4990">
        <v>7.4362121450750412E-2</v>
      </c>
      <c r="G4990">
        <v>3</v>
      </c>
      <c r="H4990">
        <v>5</v>
      </c>
      <c r="I4990">
        <v>2</v>
      </c>
      <c r="J4990">
        <v>4</v>
      </c>
    </row>
    <row r="4991" spans="1:10" x14ac:dyDescent="0.25">
      <c r="A4991" t="s">
        <v>9018</v>
      </c>
      <c r="B4991">
        <v>561</v>
      </c>
      <c r="C4991">
        <v>-0.18229198292700907</v>
      </c>
      <c r="D4991">
        <v>-0.27238065881289641</v>
      </c>
      <c r="E4991">
        <v>-0.30799663648588282</v>
      </c>
      <c r="F4991">
        <v>-0.42638238760613245</v>
      </c>
      <c r="G4991">
        <v>3</v>
      </c>
      <c r="H4991">
        <v>3</v>
      </c>
      <c r="I4991">
        <v>3</v>
      </c>
      <c r="J4991">
        <v>3</v>
      </c>
    </row>
    <row r="4992" spans="1:10" x14ac:dyDescent="0.25">
      <c r="A4992" t="s">
        <v>9019</v>
      </c>
      <c r="B4992">
        <v>402</v>
      </c>
      <c r="C4992">
        <v>-0.45817837653299009</v>
      </c>
      <c r="D4992">
        <v>-0.31404263863173887</v>
      </c>
      <c r="E4992">
        <v>-2.9715725324090048E-2</v>
      </c>
      <c r="F4992">
        <v>-0.52074705704637314</v>
      </c>
      <c r="G4992">
        <v>2</v>
      </c>
      <c r="H4992">
        <v>3</v>
      </c>
      <c r="I4992">
        <v>3</v>
      </c>
      <c r="J4992">
        <v>2</v>
      </c>
    </row>
    <row r="4993" spans="1:10" x14ac:dyDescent="0.25">
      <c r="A4993" t="s">
        <v>9020</v>
      </c>
      <c r="B4993">
        <v>918</v>
      </c>
      <c r="C4993">
        <v>0.16169111261224153</v>
      </c>
      <c r="D4993">
        <v>9.4753900071702202E-2</v>
      </c>
      <c r="E4993">
        <v>-0.49187005571110987</v>
      </c>
      <c r="F4993">
        <v>-0.10458576280179932</v>
      </c>
      <c r="G4993">
        <v>4</v>
      </c>
      <c r="H4993">
        <v>4</v>
      </c>
      <c r="I4993">
        <v>2</v>
      </c>
      <c r="J4993">
        <v>3</v>
      </c>
    </row>
    <row r="4994" spans="1:10" x14ac:dyDescent="0.25">
      <c r="A4994" t="s">
        <v>9021</v>
      </c>
      <c r="B4994">
        <v>387</v>
      </c>
      <c r="C4994">
        <v>0.84209798402177194</v>
      </c>
      <c r="D4994">
        <v>0.14645074648495895</v>
      </c>
      <c r="E4994">
        <v>-0.95934535597592019</v>
      </c>
      <c r="F4994">
        <v>8.7002870891148068E-3</v>
      </c>
      <c r="G4994">
        <v>5</v>
      </c>
      <c r="H4994">
        <v>4</v>
      </c>
      <c r="I4994">
        <v>1</v>
      </c>
      <c r="J4994">
        <v>3</v>
      </c>
    </row>
    <row r="4995" spans="1:10" x14ac:dyDescent="0.25">
      <c r="A4995" t="s">
        <v>9022</v>
      </c>
      <c r="B4995">
        <v>553</v>
      </c>
      <c r="C4995">
        <v>-0.5812056269905197</v>
      </c>
      <c r="D4995">
        <v>-0.5168302422154637</v>
      </c>
      <c r="E4995">
        <v>-0.22295660858738087</v>
      </c>
      <c r="F4995">
        <v>4.7484977876366963E-3</v>
      </c>
      <c r="G4995">
        <v>2</v>
      </c>
      <c r="H4995">
        <v>2</v>
      </c>
      <c r="I4995">
        <v>3</v>
      </c>
      <c r="J4995">
        <v>3</v>
      </c>
    </row>
    <row r="4996" spans="1:10" x14ac:dyDescent="0.25">
      <c r="A4996" t="s">
        <v>9023</v>
      </c>
      <c r="B4996">
        <v>507</v>
      </c>
      <c r="C4996">
        <v>-0.98859065031307514</v>
      </c>
      <c r="D4996">
        <v>-0.95708683437205744</v>
      </c>
      <c r="E4996">
        <v>-0.62981449663368982</v>
      </c>
      <c r="F4996">
        <v>0.65521561737591327</v>
      </c>
      <c r="G4996">
        <v>1</v>
      </c>
      <c r="H4996">
        <v>1</v>
      </c>
      <c r="I4996">
        <v>2</v>
      </c>
      <c r="J4996">
        <v>4</v>
      </c>
    </row>
    <row r="4997" spans="1:10" x14ac:dyDescent="0.25">
      <c r="A4997" t="s">
        <v>9024</v>
      </c>
      <c r="B4997">
        <v>702</v>
      </c>
      <c r="C4997">
        <v>-0.90516187965623129</v>
      </c>
      <c r="D4997">
        <v>-1.0901175127348008</v>
      </c>
      <c r="E4997">
        <v>-0.40819268979653173</v>
      </c>
      <c r="F4997">
        <v>-0.16202974252277325</v>
      </c>
      <c r="G4997">
        <v>1</v>
      </c>
      <c r="H4997">
        <v>1</v>
      </c>
      <c r="I4997">
        <v>2</v>
      </c>
      <c r="J4997">
        <v>3</v>
      </c>
    </row>
    <row r="4998" spans="1:10" x14ac:dyDescent="0.25">
      <c r="A4998" t="s">
        <v>9025</v>
      </c>
      <c r="B4998">
        <v>629</v>
      </c>
      <c r="C4998">
        <v>-0.14459098109824237</v>
      </c>
      <c r="D4998">
        <v>-0.99154912508929871</v>
      </c>
      <c r="E4998">
        <v>4.7511832776745838E-2</v>
      </c>
      <c r="F4998">
        <v>-0.13728184446681335</v>
      </c>
      <c r="G4998">
        <v>3</v>
      </c>
      <c r="H4998">
        <v>1</v>
      </c>
      <c r="I4998">
        <v>3</v>
      </c>
      <c r="J4998">
        <v>3</v>
      </c>
    </row>
    <row r="4999" spans="1:10" x14ac:dyDescent="0.25">
      <c r="A4999" t="s">
        <v>9026</v>
      </c>
      <c r="B4999">
        <v>679</v>
      </c>
      <c r="C4999">
        <v>-0.66818154907366845</v>
      </c>
      <c r="D4999">
        <v>-1.0483336433580479</v>
      </c>
      <c r="E4999">
        <v>-0.17789245156688216</v>
      </c>
      <c r="F4999">
        <v>0.31182617897849579</v>
      </c>
      <c r="G4999">
        <v>2</v>
      </c>
      <c r="H4999">
        <v>1</v>
      </c>
      <c r="I4999">
        <v>3</v>
      </c>
      <c r="J4999">
        <v>4</v>
      </c>
    </row>
    <row r="5000" spans="1:10" x14ac:dyDescent="0.25">
      <c r="A5000" t="s">
        <v>9027</v>
      </c>
      <c r="B5000">
        <v>628</v>
      </c>
      <c r="C5000">
        <v>-0.82335486980008943</v>
      </c>
      <c r="D5000">
        <v>-0.19794251363415316</v>
      </c>
      <c r="E5000">
        <v>-9.1916829244565401E-2</v>
      </c>
      <c r="F5000">
        <v>0.58103079145082015</v>
      </c>
      <c r="G5000">
        <v>1</v>
      </c>
      <c r="H5000">
        <v>3</v>
      </c>
      <c r="I5000">
        <v>3</v>
      </c>
      <c r="J5000">
        <v>4</v>
      </c>
    </row>
    <row r="5001" spans="1:10" x14ac:dyDescent="0.25">
      <c r="A5001" t="s">
        <v>9028</v>
      </c>
      <c r="B5001">
        <v>518</v>
      </c>
      <c r="C5001">
        <v>-0.5727986669575823</v>
      </c>
      <c r="D5001">
        <v>-1.2039963288880802</v>
      </c>
      <c r="E5001">
        <v>-0.23136702430951445</v>
      </c>
      <c r="F5001">
        <v>-0.24772861041595629</v>
      </c>
      <c r="G5001">
        <v>2</v>
      </c>
      <c r="H5001">
        <v>1</v>
      </c>
      <c r="I5001">
        <v>3</v>
      </c>
      <c r="J5001">
        <v>3</v>
      </c>
    </row>
    <row r="5002" spans="1:10" x14ac:dyDescent="0.25">
      <c r="A5002" t="s">
        <v>9029</v>
      </c>
      <c r="B5002">
        <v>558</v>
      </c>
      <c r="C5002">
        <v>-0.19938062640269499</v>
      </c>
      <c r="D5002">
        <v>-0.58971987653993663</v>
      </c>
      <c r="E5002">
        <v>-0.4303630696876648</v>
      </c>
      <c r="F5002">
        <v>-0.15447992573676383</v>
      </c>
      <c r="G5002">
        <v>3</v>
      </c>
      <c r="H5002">
        <v>2</v>
      </c>
      <c r="I5002">
        <v>2</v>
      </c>
      <c r="J5002">
        <v>3</v>
      </c>
    </row>
    <row r="5003" spans="1:10" x14ac:dyDescent="0.25">
      <c r="A5003" t="s">
        <v>9030</v>
      </c>
      <c r="B5003">
        <v>658</v>
      </c>
      <c r="C5003">
        <v>-0.14090478975458562</v>
      </c>
      <c r="D5003">
        <v>-0.34259320941392779</v>
      </c>
      <c r="E5003">
        <v>-0.42006901133987506</v>
      </c>
      <c r="F5003">
        <v>-0.66810556586386161</v>
      </c>
      <c r="G5003">
        <v>3</v>
      </c>
      <c r="H5003">
        <v>3</v>
      </c>
      <c r="I5003">
        <v>2</v>
      </c>
      <c r="J5003">
        <v>2</v>
      </c>
    </row>
    <row r="5004" spans="1:10" x14ac:dyDescent="0.25">
      <c r="A5004" t="s">
        <v>9031</v>
      </c>
      <c r="B5004">
        <v>558</v>
      </c>
      <c r="C5004">
        <v>-0.5426564500965414</v>
      </c>
      <c r="D5004">
        <v>-0.69179348566177501</v>
      </c>
      <c r="E5004">
        <v>-0.55454260362583163</v>
      </c>
      <c r="F5004">
        <v>-0.76743666463770721</v>
      </c>
      <c r="G5004">
        <v>2</v>
      </c>
      <c r="H5004">
        <v>2</v>
      </c>
      <c r="I5004">
        <v>2</v>
      </c>
      <c r="J5004">
        <v>2</v>
      </c>
    </row>
    <row r="5005" spans="1:10" x14ac:dyDescent="0.25">
      <c r="A5005" t="s">
        <v>9032</v>
      </c>
      <c r="B5005">
        <v>594</v>
      </c>
      <c r="C5005">
        <v>0.10178750439692033</v>
      </c>
      <c r="D5005">
        <v>-0.53591084542856271</v>
      </c>
      <c r="E5005">
        <v>-0.6162601211288421</v>
      </c>
      <c r="F5005">
        <v>-0.78237924431031669</v>
      </c>
      <c r="G5005">
        <v>4</v>
      </c>
      <c r="H5005">
        <v>2</v>
      </c>
      <c r="I5005">
        <v>2</v>
      </c>
      <c r="J5005">
        <v>2</v>
      </c>
    </row>
    <row r="5006" spans="1:10" x14ac:dyDescent="0.25">
      <c r="A5006" t="s">
        <v>9033</v>
      </c>
      <c r="B5006">
        <v>2772</v>
      </c>
      <c r="C5006">
        <v>-0.504700782186288</v>
      </c>
      <c r="D5006">
        <v>-1.1619180576473913</v>
      </c>
      <c r="E5006">
        <v>3.9175998050363603</v>
      </c>
      <c r="F5006">
        <v>-0.62267287670094551</v>
      </c>
      <c r="G5006">
        <v>2</v>
      </c>
      <c r="H5006">
        <v>1</v>
      </c>
      <c r="I5006">
        <v>5</v>
      </c>
      <c r="J5006">
        <v>2</v>
      </c>
    </row>
    <row r="5007" spans="1:10" x14ac:dyDescent="0.25">
      <c r="A5007" t="s">
        <v>9034</v>
      </c>
      <c r="B5007">
        <v>526</v>
      </c>
      <c r="C5007">
        <v>-0.57459823837932822</v>
      </c>
      <c r="D5007">
        <v>-0.58285053817457966</v>
      </c>
      <c r="E5007">
        <v>0.10916105177974308</v>
      </c>
      <c r="F5007">
        <v>-1.025112401140903</v>
      </c>
      <c r="G5007">
        <v>2</v>
      </c>
      <c r="H5007">
        <v>2</v>
      </c>
      <c r="I5007">
        <v>4</v>
      </c>
      <c r="J5007">
        <v>1</v>
      </c>
    </row>
    <row r="5008" spans="1:10" x14ac:dyDescent="0.25">
      <c r="A5008" t="s">
        <v>9035</v>
      </c>
      <c r="B5008">
        <v>402</v>
      </c>
      <c r="C5008">
        <v>-0.18524694126851871</v>
      </c>
      <c r="D5008">
        <v>-0.5077609391894371</v>
      </c>
      <c r="E5008">
        <v>-0.27433137736457536</v>
      </c>
      <c r="F5008">
        <v>-0.24606767995711404</v>
      </c>
      <c r="G5008">
        <v>3</v>
      </c>
      <c r="H5008">
        <v>2</v>
      </c>
      <c r="I5008">
        <v>3</v>
      </c>
      <c r="J5008">
        <v>3</v>
      </c>
    </row>
    <row r="5009" spans="1:10" x14ac:dyDescent="0.25">
      <c r="A5009" t="s">
        <v>9036</v>
      </c>
      <c r="B5009">
        <v>766</v>
      </c>
      <c r="C5009">
        <v>-0.68532323322281707</v>
      </c>
      <c r="D5009">
        <v>-0.62870227426870318</v>
      </c>
      <c r="E5009">
        <v>0.46705205075987721</v>
      </c>
      <c r="F5009">
        <v>-1.2646039039995449E-2</v>
      </c>
      <c r="G5009">
        <v>2</v>
      </c>
      <c r="H5009">
        <v>2</v>
      </c>
      <c r="I5009">
        <v>4</v>
      </c>
      <c r="J5009">
        <v>3</v>
      </c>
    </row>
    <row r="5010" spans="1:10" x14ac:dyDescent="0.25">
      <c r="A5010" t="s">
        <v>9037</v>
      </c>
      <c r="B5010">
        <v>2645</v>
      </c>
      <c r="C5010">
        <v>-1.1069666314411268</v>
      </c>
      <c r="D5010">
        <v>-0.60691839610799492</v>
      </c>
      <c r="E5010">
        <v>-0.98639882865086581</v>
      </c>
      <c r="F5010">
        <v>0.69906921784523801</v>
      </c>
      <c r="G5010">
        <v>1</v>
      </c>
      <c r="H5010">
        <v>2</v>
      </c>
      <c r="I5010">
        <v>1</v>
      </c>
      <c r="J5010">
        <v>4</v>
      </c>
    </row>
    <row r="5011" spans="1:10" x14ac:dyDescent="0.25">
      <c r="A5011" t="s">
        <v>9038</v>
      </c>
      <c r="B5011">
        <v>547</v>
      </c>
      <c r="C5011">
        <v>-0.87610556883563029</v>
      </c>
      <c r="D5011">
        <v>-0.81113038516131941</v>
      </c>
      <c r="E5011">
        <v>-0.1827142232174627</v>
      </c>
      <c r="F5011">
        <v>-0.22551940990041094</v>
      </c>
      <c r="G5011">
        <v>1</v>
      </c>
      <c r="H5011">
        <v>1</v>
      </c>
      <c r="I5011">
        <v>3</v>
      </c>
      <c r="J5011">
        <v>3</v>
      </c>
    </row>
    <row r="5012" spans="1:10" x14ac:dyDescent="0.25">
      <c r="A5012" t="s">
        <v>9039</v>
      </c>
      <c r="B5012">
        <v>416</v>
      </c>
      <c r="C5012">
        <v>-0.37867348559069625</v>
      </c>
      <c r="D5012">
        <v>-0.28228329592232992</v>
      </c>
      <c r="E5012">
        <v>-0.78650739243692336</v>
      </c>
      <c r="F5012">
        <v>-0.51717940749388669</v>
      </c>
      <c r="G5012">
        <v>3</v>
      </c>
      <c r="H5012">
        <v>3</v>
      </c>
      <c r="I5012">
        <v>1</v>
      </c>
      <c r="J5012">
        <v>2</v>
      </c>
    </row>
    <row r="5013" spans="1:10" x14ac:dyDescent="0.25">
      <c r="A5013" t="s">
        <v>9040</v>
      </c>
      <c r="B5013">
        <v>548</v>
      </c>
      <c r="C5013">
        <v>-0.4720424907318409</v>
      </c>
      <c r="D5013">
        <v>-0.51290172005285495</v>
      </c>
      <c r="E5013">
        <v>-0.86634647547146182</v>
      </c>
      <c r="F5013">
        <v>-0.558362750463963</v>
      </c>
      <c r="G5013">
        <v>2</v>
      </c>
      <c r="H5013">
        <v>2</v>
      </c>
      <c r="I5013">
        <v>1</v>
      </c>
      <c r="J5013">
        <v>2</v>
      </c>
    </row>
    <row r="5014" spans="1:10" x14ac:dyDescent="0.25">
      <c r="A5014" t="s">
        <v>9041</v>
      </c>
      <c r="B5014">
        <v>343</v>
      </c>
      <c r="C5014">
        <v>-0.87786238997450705</v>
      </c>
      <c r="D5014">
        <v>8.9936142967027066E-2</v>
      </c>
      <c r="E5014">
        <v>-0.34803940187653293</v>
      </c>
      <c r="F5014">
        <v>-0.85788682856211429</v>
      </c>
      <c r="G5014">
        <v>1</v>
      </c>
      <c r="H5014">
        <v>4</v>
      </c>
      <c r="I5014">
        <v>2</v>
      </c>
      <c r="J5014">
        <v>2</v>
      </c>
    </row>
    <row r="5015" spans="1:10" x14ac:dyDescent="0.25">
      <c r="A5015" t="s">
        <v>9042</v>
      </c>
      <c r="B5015">
        <v>470</v>
      </c>
      <c r="C5015">
        <v>-0.54309559331971879</v>
      </c>
      <c r="D5015">
        <v>-0.24204353026286632</v>
      </c>
      <c r="E5015">
        <v>-0.56597211076597198</v>
      </c>
      <c r="F5015">
        <v>-0.46661371912078436</v>
      </c>
      <c r="G5015">
        <v>2</v>
      </c>
      <c r="H5015">
        <v>3</v>
      </c>
      <c r="I5015">
        <v>2</v>
      </c>
      <c r="J5015">
        <v>3</v>
      </c>
    </row>
    <row r="5016" spans="1:10" x14ac:dyDescent="0.25">
      <c r="A5016" t="s">
        <v>9043</v>
      </c>
      <c r="B5016">
        <v>575</v>
      </c>
      <c r="C5016">
        <v>-0.41742394555878193</v>
      </c>
      <c r="D5016">
        <v>-1.0313545052245692</v>
      </c>
      <c r="E5016">
        <v>-0.46125639291000653</v>
      </c>
      <c r="F5016">
        <v>-0.15580632771411856</v>
      </c>
      <c r="G5016">
        <v>3</v>
      </c>
      <c r="H5016">
        <v>1</v>
      </c>
      <c r="I5016">
        <v>2</v>
      </c>
      <c r="J5016">
        <v>3</v>
      </c>
    </row>
    <row r="5017" spans="1:10" x14ac:dyDescent="0.25">
      <c r="A5017" t="s">
        <v>9044</v>
      </c>
      <c r="B5017">
        <v>462</v>
      </c>
      <c r="C5017">
        <v>-0.37936687464884722</v>
      </c>
      <c r="D5017">
        <v>-0.93086326582718515</v>
      </c>
      <c r="E5017">
        <v>-0.41437068510425412</v>
      </c>
      <c r="F5017">
        <v>-0.20203787196586764</v>
      </c>
      <c r="G5017">
        <v>3</v>
      </c>
      <c r="H5017">
        <v>1</v>
      </c>
      <c r="I5017">
        <v>2</v>
      </c>
      <c r="J5017">
        <v>3</v>
      </c>
    </row>
    <row r="5018" spans="1:10" x14ac:dyDescent="0.25">
      <c r="A5018" t="s">
        <v>9045</v>
      </c>
      <c r="B5018">
        <v>474</v>
      </c>
      <c r="C5018">
        <v>-0.59329147812778082</v>
      </c>
      <c r="D5018">
        <v>-0.5700157113544021</v>
      </c>
      <c r="E5018">
        <v>-0.34188599946612169</v>
      </c>
      <c r="F5018">
        <v>-0.85234564895299425</v>
      </c>
      <c r="G5018">
        <v>2</v>
      </c>
      <c r="H5018">
        <v>2</v>
      </c>
      <c r="I5018">
        <v>2</v>
      </c>
      <c r="J5018">
        <v>2</v>
      </c>
    </row>
    <row r="5019" spans="1:10" x14ac:dyDescent="0.25">
      <c r="A5019" t="s">
        <v>9046</v>
      </c>
      <c r="B5019">
        <v>551</v>
      </c>
      <c r="C5019">
        <v>1.983475134708109</v>
      </c>
      <c r="D5019">
        <v>0.54549650141811368</v>
      </c>
      <c r="E5019">
        <v>1.0204144946903375</v>
      </c>
      <c r="F5019">
        <v>0.27327594819588025</v>
      </c>
      <c r="G5019">
        <v>5</v>
      </c>
      <c r="H5019">
        <v>4</v>
      </c>
      <c r="I5019">
        <v>5</v>
      </c>
      <c r="J5019">
        <v>4</v>
      </c>
    </row>
    <row r="5020" spans="1:10" x14ac:dyDescent="0.25">
      <c r="A5020" t="s">
        <v>9047</v>
      </c>
      <c r="B5020">
        <v>5751</v>
      </c>
      <c r="C5020">
        <v>-0.84359562660742249</v>
      </c>
      <c r="D5020">
        <v>-0.48898171505521798</v>
      </c>
      <c r="E5020">
        <v>-0.579691965286249</v>
      </c>
      <c r="F5020">
        <v>0.68688674148411333</v>
      </c>
      <c r="G5020">
        <v>1</v>
      </c>
      <c r="H5020">
        <v>2</v>
      </c>
      <c r="I5020">
        <v>2</v>
      </c>
      <c r="J5020">
        <v>4</v>
      </c>
    </row>
    <row r="5021" spans="1:10" x14ac:dyDescent="0.25">
      <c r="A5021" t="s">
        <v>9048</v>
      </c>
      <c r="B5021">
        <v>484</v>
      </c>
      <c r="C5021">
        <v>-0.9249063818745642</v>
      </c>
      <c r="D5021">
        <v>-1.2348740940935858</v>
      </c>
      <c r="E5021">
        <v>-0.51392750362039408</v>
      </c>
      <c r="F5021">
        <v>0.10871429582195827</v>
      </c>
      <c r="G5021">
        <v>1</v>
      </c>
      <c r="H5021">
        <v>1</v>
      </c>
      <c r="I5021">
        <v>2</v>
      </c>
      <c r="J5021">
        <v>4</v>
      </c>
    </row>
    <row r="5022" spans="1:10" x14ac:dyDescent="0.25">
      <c r="A5022" t="s">
        <v>9049</v>
      </c>
      <c r="B5022">
        <v>386</v>
      </c>
      <c r="C5022">
        <v>-0.13555699983274738</v>
      </c>
      <c r="D5022">
        <v>0.43382046413479092</v>
      </c>
      <c r="E5022">
        <v>0.22648488680256507</v>
      </c>
      <c r="F5022">
        <v>-0.68091446804426758</v>
      </c>
      <c r="G5022">
        <v>3</v>
      </c>
      <c r="H5022">
        <v>4</v>
      </c>
      <c r="I5022">
        <v>4</v>
      </c>
      <c r="J5022">
        <v>2</v>
      </c>
    </row>
    <row r="5023" spans="1:10" x14ac:dyDescent="0.25">
      <c r="A5023" t="s">
        <v>9050</v>
      </c>
      <c r="B5023">
        <v>894</v>
      </c>
      <c r="C5023">
        <v>-0.46553165529641261</v>
      </c>
      <c r="D5023">
        <v>-0.89851516287127553</v>
      </c>
      <c r="E5023">
        <v>7.9102583655701414E-2</v>
      </c>
      <c r="F5023">
        <v>0.15196897175247476</v>
      </c>
      <c r="G5023">
        <v>2</v>
      </c>
      <c r="H5023">
        <v>1</v>
      </c>
      <c r="I5023">
        <v>4</v>
      </c>
      <c r="J5023">
        <v>4</v>
      </c>
    </row>
    <row r="5024" spans="1:10" x14ac:dyDescent="0.25">
      <c r="A5024" t="s">
        <v>9051</v>
      </c>
      <c r="B5024">
        <v>667</v>
      </c>
      <c r="C5024">
        <v>-0.62910313369336635</v>
      </c>
      <c r="D5024">
        <v>-0.70579381923211748</v>
      </c>
      <c r="E5024">
        <v>-0.71995580152881278</v>
      </c>
      <c r="F5024">
        <v>-0.31352463330902586</v>
      </c>
      <c r="G5024">
        <v>2</v>
      </c>
      <c r="H5024">
        <v>2</v>
      </c>
      <c r="I5024">
        <v>1</v>
      </c>
      <c r="J5024">
        <v>3</v>
      </c>
    </row>
    <row r="5025" spans="1:10" x14ac:dyDescent="0.25">
      <c r="A5025" t="s">
        <v>9052</v>
      </c>
      <c r="B5025">
        <v>425</v>
      </c>
      <c r="C5025">
        <v>-0.75953465332082759</v>
      </c>
      <c r="D5025">
        <v>-0.50580493625928924</v>
      </c>
      <c r="E5025">
        <v>-0.29128143368498427</v>
      </c>
      <c r="F5025">
        <v>-0.85465435917360955</v>
      </c>
      <c r="G5025">
        <v>2</v>
      </c>
      <c r="H5025">
        <v>2</v>
      </c>
      <c r="I5025">
        <v>3</v>
      </c>
      <c r="J5025">
        <v>2</v>
      </c>
    </row>
    <row r="5026" spans="1:10" x14ac:dyDescent="0.25">
      <c r="A5026" t="s">
        <v>9053</v>
      </c>
      <c r="B5026">
        <v>358</v>
      </c>
      <c r="C5026">
        <v>-0.81946126707994327</v>
      </c>
      <c r="D5026">
        <v>-0.59249160846035664</v>
      </c>
      <c r="E5026">
        <v>-9.9803968982916325E-2</v>
      </c>
      <c r="F5026">
        <v>-0.78593630130225856</v>
      </c>
      <c r="G5026">
        <v>1</v>
      </c>
      <c r="H5026">
        <v>2</v>
      </c>
      <c r="I5026">
        <v>3</v>
      </c>
      <c r="J5026">
        <v>2</v>
      </c>
    </row>
    <row r="5027" spans="1:10" x14ac:dyDescent="0.25">
      <c r="A5027" t="s">
        <v>9054</v>
      </c>
      <c r="B5027">
        <v>310</v>
      </c>
      <c r="C5027">
        <v>-0.72785990424073821</v>
      </c>
      <c r="D5027">
        <v>-0.57244277172561864</v>
      </c>
      <c r="E5027">
        <v>-0.61639614769221718</v>
      </c>
      <c r="F5027">
        <v>0.52628660905226421</v>
      </c>
      <c r="G5027">
        <v>2</v>
      </c>
      <c r="H5027">
        <v>2</v>
      </c>
      <c r="I5027">
        <v>2</v>
      </c>
      <c r="J5027">
        <v>4</v>
      </c>
    </row>
    <row r="5028" spans="1:10" x14ac:dyDescent="0.25">
      <c r="A5028" t="s">
        <v>9055</v>
      </c>
      <c r="B5028">
        <v>863</v>
      </c>
      <c r="C5028">
        <v>-0.93336671878863031</v>
      </c>
      <c r="D5028">
        <v>-1.3420409615143865</v>
      </c>
      <c r="E5028">
        <v>-0.52938292642946105</v>
      </c>
      <c r="F5028">
        <v>0.10660552038523397</v>
      </c>
      <c r="G5028">
        <v>1</v>
      </c>
      <c r="H5028">
        <v>1</v>
      </c>
      <c r="I5028">
        <v>2</v>
      </c>
      <c r="J5028">
        <v>4</v>
      </c>
    </row>
    <row r="5029" spans="1:10" x14ac:dyDescent="0.25">
      <c r="A5029" t="s">
        <v>9056</v>
      </c>
      <c r="B5029">
        <v>1023</v>
      </c>
      <c r="C5029">
        <v>0.16543532101691086</v>
      </c>
      <c r="D5029">
        <v>-0.66839273511448571</v>
      </c>
      <c r="E5029">
        <v>-0.43327502115041894</v>
      </c>
      <c r="F5029">
        <v>-0.12168905498957436</v>
      </c>
      <c r="G5029">
        <v>4</v>
      </c>
      <c r="H5029">
        <v>2</v>
      </c>
      <c r="I5029">
        <v>2</v>
      </c>
      <c r="J5029">
        <v>3</v>
      </c>
    </row>
    <row r="5030" spans="1:10" x14ac:dyDescent="0.25">
      <c r="A5030" t="s">
        <v>9057</v>
      </c>
      <c r="B5030">
        <v>399</v>
      </c>
      <c r="C5030">
        <v>-0.11630858906918541</v>
      </c>
      <c r="D5030">
        <v>-1.3644560544126914E-2</v>
      </c>
      <c r="E5030">
        <v>-0.59448426603934901</v>
      </c>
      <c r="F5030">
        <v>-0.37069764122993093</v>
      </c>
      <c r="G5030">
        <v>3</v>
      </c>
      <c r="H5030">
        <v>3</v>
      </c>
      <c r="I5030">
        <v>2</v>
      </c>
      <c r="J5030">
        <v>3</v>
      </c>
    </row>
    <row r="5031" spans="1:10" x14ac:dyDescent="0.25">
      <c r="A5031" t="s">
        <v>9058</v>
      </c>
      <c r="B5031">
        <v>494</v>
      </c>
      <c r="C5031">
        <v>1.6353013747681899</v>
      </c>
      <c r="D5031">
        <v>0.28199295123410845</v>
      </c>
      <c r="E5031">
        <v>2.1158876963388544</v>
      </c>
      <c r="F5031">
        <v>-0.28758265404476024</v>
      </c>
      <c r="G5031">
        <v>5</v>
      </c>
      <c r="H5031">
        <v>4</v>
      </c>
      <c r="I5031">
        <v>5</v>
      </c>
      <c r="J5031">
        <v>3</v>
      </c>
    </row>
    <row r="5032" spans="1:10" x14ac:dyDescent="0.25">
      <c r="A5032" t="s">
        <v>9059</v>
      </c>
      <c r="B5032">
        <v>586</v>
      </c>
      <c r="C5032">
        <v>0.93676745943459894</v>
      </c>
      <c r="D5032">
        <v>-0.13965553597156072</v>
      </c>
      <c r="E5032">
        <v>-0.83426900002685422</v>
      </c>
      <c r="F5032">
        <v>-0.7360296392820771</v>
      </c>
      <c r="G5032">
        <v>5</v>
      </c>
      <c r="H5032">
        <v>3</v>
      </c>
      <c r="I5032">
        <v>1</v>
      </c>
      <c r="J5032">
        <v>2</v>
      </c>
    </row>
    <row r="5033" spans="1:10" x14ac:dyDescent="0.25">
      <c r="A5033" t="s">
        <v>9060</v>
      </c>
      <c r="B5033">
        <v>625</v>
      </c>
      <c r="C5033">
        <v>1.3431602712105053</v>
      </c>
      <c r="D5033">
        <v>-0.21323295378382343</v>
      </c>
      <c r="E5033">
        <v>-0.38224173324094501</v>
      </c>
      <c r="F5033">
        <v>-0.4335973739671149</v>
      </c>
      <c r="G5033">
        <v>5</v>
      </c>
      <c r="H5033">
        <v>3</v>
      </c>
      <c r="I5033">
        <v>2</v>
      </c>
      <c r="J5033">
        <v>3</v>
      </c>
    </row>
    <row r="5034" spans="1:10" x14ac:dyDescent="0.25">
      <c r="A5034" t="s">
        <v>9061</v>
      </c>
      <c r="B5034">
        <v>1890</v>
      </c>
      <c r="C5034">
        <v>7.1213760232351458E-2</v>
      </c>
      <c r="D5034">
        <v>-0.47456559021547867</v>
      </c>
      <c r="E5034">
        <v>-0.43953063598100223</v>
      </c>
      <c r="F5034">
        <v>0.43117202871867111</v>
      </c>
      <c r="G5034">
        <v>4</v>
      </c>
      <c r="H5034">
        <v>2</v>
      </c>
      <c r="I5034">
        <v>2</v>
      </c>
      <c r="J5034">
        <v>4</v>
      </c>
    </row>
    <row r="5035" spans="1:10" x14ac:dyDescent="0.25">
      <c r="A5035" t="s">
        <v>9062</v>
      </c>
      <c r="B5035">
        <v>1101</v>
      </c>
      <c r="C5035">
        <v>-1.0941891565280497</v>
      </c>
      <c r="D5035">
        <v>-0.20356548513146011</v>
      </c>
      <c r="E5035">
        <v>1.3870113465332612</v>
      </c>
      <c r="F5035">
        <v>-3.2577771186578841E-2</v>
      </c>
      <c r="G5035">
        <v>1</v>
      </c>
      <c r="H5035">
        <v>3</v>
      </c>
      <c r="I5035">
        <v>5</v>
      </c>
      <c r="J5035">
        <v>3</v>
      </c>
    </row>
    <row r="5036" spans="1:10" x14ac:dyDescent="0.25">
      <c r="A5036" t="s">
        <v>9063</v>
      </c>
      <c r="B5036">
        <v>339</v>
      </c>
      <c r="C5036">
        <v>-1.0953807649118221</v>
      </c>
      <c r="D5036">
        <v>8.5280230033437654E-2</v>
      </c>
      <c r="E5036">
        <v>1.2498223084718718</v>
      </c>
      <c r="F5036">
        <v>0.20744112845177942</v>
      </c>
      <c r="G5036">
        <v>1</v>
      </c>
      <c r="H5036">
        <v>4</v>
      </c>
      <c r="I5036">
        <v>5</v>
      </c>
      <c r="J5036">
        <v>4</v>
      </c>
    </row>
    <row r="5037" spans="1:10" x14ac:dyDescent="0.25">
      <c r="A5037" t="s">
        <v>9064</v>
      </c>
      <c r="B5037">
        <v>499</v>
      </c>
      <c r="C5037">
        <v>-1.1182262413198938</v>
      </c>
      <c r="D5037">
        <v>0.15039242879418649</v>
      </c>
      <c r="E5037">
        <v>1.092604159009952</v>
      </c>
      <c r="F5037">
        <v>0.30836845932343759</v>
      </c>
      <c r="G5037">
        <v>1</v>
      </c>
      <c r="H5037">
        <v>4</v>
      </c>
      <c r="I5037">
        <v>5</v>
      </c>
      <c r="J5037">
        <v>4</v>
      </c>
    </row>
    <row r="5038" spans="1:10" x14ac:dyDescent="0.25">
      <c r="A5038" t="s">
        <v>9065</v>
      </c>
      <c r="B5038">
        <v>328</v>
      </c>
      <c r="C5038">
        <v>-1.0031923232303628</v>
      </c>
      <c r="D5038">
        <v>0.33570160393173404</v>
      </c>
      <c r="E5038">
        <v>1.5269137923134155</v>
      </c>
      <c r="F5038">
        <v>1.3232099390413241</v>
      </c>
      <c r="G5038">
        <v>1</v>
      </c>
      <c r="H5038">
        <v>4</v>
      </c>
      <c r="I5038">
        <v>5</v>
      </c>
      <c r="J5038">
        <v>5</v>
      </c>
    </row>
    <row r="5039" spans="1:10" x14ac:dyDescent="0.25">
      <c r="A5039" t="s">
        <v>9066</v>
      </c>
      <c r="B5039">
        <v>645</v>
      </c>
      <c r="C5039">
        <v>-4.1634726211415771E-2</v>
      </c>
      <c r="D5039">
        <v>-4.0181969109507339E-2</v>
      </c>
      <c r="E5039">
        <v>-0.62619132515736642</v>
      </c>
      <c r="F5039">
        <v>-0.43900954490064026</v>
      </c>
      <c r="G5039">
        <v>3</v>
      </c>
      <c r="H5039">
        <v>3</v>
      </c>
      <c r="I5039">
        <v>2</v>
      </c>
      <c r="J5039">
        <v>3</v>
      </c>
    </row>
    <row r="5040" spans="1:10" x14ac:dyDescent="0.25">
      <c r="A5040" t="s">
        <v>9067</v>
      </c>
      <c r="B5040">
        <v>749</v>
      </c>
      <c r="C5040">
        <v>-0.33431722409727993</v>
      </c>
      <c r="D5040">
        <v>-0.35127427448265186</v>
      </c>
      <c r="E5040">
        <v>-0.31890023576186588</v>
      </c>
      <c r="F5040">
        <v>-0.57898535344689162</v>
      </c>
      <c r="G5040">
        <v>3</v>
      </c>
      <c r="H5040">
        <v>3</v>
      </c>
      <c r="I5040">
        <v>2</v>
      </c>
      <c r="J5040">
        <v>2</v>
      </c>
    </row>
    <row r="5041" spans="1:10" x14ac:dyDescent="0.25">
      <c r="A5041" t="s">
        <v>9068</v>
      </c>
      <c r="B5041">
        <v>265</v>
      </c>
      <c r="C5041">
        <v>-4.6700060183020142E-2</v>
      </c>
      <c r="D5041">
        <v>-0.22007898389550054</v>
      </c>
      <c r="E5041">
        <v>-0.89115001467450028</v>
      </c>
      <c r="F5041">
        <v>-0.57591779783134323</v>
      </c>
      <c r="G5041">
        <v>3</v>
      </c>
      <c r="H5041">
        <v>3</v>
      </c>
      <c r="I5041">
        <v>1</v>
      </c>
      <c r="J5041">
        <v>2</v>
      </c>
    </row>
    <row r="5042" spans="1:10" x14ac:dyDescent="0.25">
      <c r="A5042" t="s">
        <v>9069</v>
      </c>
      <c r="B5042">
        <v>1037</v>
      </c>
      <c r="C5042">
        <v>-0.88625180947358173</v>
      </c>
      <c r="D5042">
        <v>-0.35286735045435702</v>
      </c>
      <c r="E5042">
        <v>-0.36235602435566561</v>
      </c>
      <c r="F5042">
        <v>0.89519131690611065</v>
      </c>
      <c r="G5042">
        <v>1</v>
      </c>
      <c r="H5042">
        <v>3</v>
      </c>
      <c r="I5042">
        <v>2</v>
      </c>
      <c r="J5042">
        <v>5</v>
      </c>
    </row>
    <row r="5043" spans="1:10" x14ac:dyDescent="0.25">
      <c r="A5043" t="s">
        <v>9070</v>
      </c>
      <c r="B5043">
        <v>631</v>
      </c>
      <c r="C5043">
        <v>-1.0027514811145268</v>
      </c>
      <c r="D5043">
        <v>-0.25486077430017468</v>
      </c>
      <c r="E5043">
        <v>0.87242525161834827</v>
      </c>
      <c r="F5043">
        <v>-6.969405685786384E-2</v>
      </c>
      <c r="G5043">
        <v>1</v>
      </c>
      <c r="H5043">
        <v>3</v>
      </c>
      <c r="I5043">
        <v>5</v>
      </c>
      <c r="J5043">
        <v>3</v>
      </c>
    </row>
    <row r="5044" spans="1:10" x14ac:dyDescent="0.25">
      <c r="A5044" t="s">
        <v>9071</v>
      </c>
      <c r="B5044">
        <v>1958</v>
      </c>
      <c r="C5044">
        <v>-0.76422076770838898</v>
      </c>
      <c r="D5044">
        <v>0.31608650206216321</v>
      </c>
      <c r="E5044">
        <v>0.66804169989302165</v>
      </c>
      <c r="F5044">
        <v>0.47739658215923342</v>
      </c>
      <c r="G5044">
        <v>2</v>
      </c>
      <c r="H5044">
        <v>4</v>
      </c>
      <c r="I5044">
        <v>5</v>
      </c>
      <c r="J5044">
        <v>4</v>
      </c>
    </row>
    <row r="5045" spans="1:10" x14ac:dyDescent="0.25">
      <c r="A5045" t="s">
        <v>9072</v>
      </c>
      <c r="B5045">
        <v>1525</v>
      </c>
      <c r="C5045">
        <v>-0.41389972682971671</v>
      </c>
      <c r="D5045">
        <v>0.74299641868018751</v>
      </c>
      <c r="E5045">
        <v>0.56375325780761631</v>
      </c>
      <c r="F5045">
        <v>0.30086159463383066</v>
      </c>
      <c r="G5045">
        <v>3</v>
      </c>
      <c r="H5045">
        <v>5</v>
      </c>
      <c r="I5045">
        <v>4</v>
      </c>
      <c r="J5045">
        <v>4</v>
      </c>
    </row>
    <row r="5046" spans="1:10" x14ac:dyDescent="0.25">
      <c r="A5046" t="s">
        <v>9073</v>
      </c>
      <c r="B5046">
        <v>3268</v>
      </c>
      <c r="C5046">
        <v>0.16900675981290686</v>
      </c>
      <c r="D5046">
        <v>-0.38206759872454321</v>
      </c>
      <c r="E5046">
        <v>1.8826970088296298</v>
      </c>
      <c r="F5046">
        <v>0.72115912264513127</v>
      </c>
      <c r="G5046">
        <v>4</v>
      </c>
      <c r="H5046">
        <v>3</v>
      </c>
      <c r="I5046">
        <v>5</v>
      </c>
      <c r="J5046">
        <v>4</v>
      </c>
    </row>
    <row r="5047" spans="1:10" x14ac:dyDescent="0.25">
      <c r="A5047" t="s">
        <v>9074</v>
      </c>
      <c r="B5047">
        <v>2068</v>
      </c>
      <c r="C5047">
        <v>1.6776004135021891</v>
      </c>
      <c r="D5047">
        <v>1.2283787797503805</v>
      </c>
      <c r="E5047">
        <v>-0.53684820311992776</v>
      </c>
      <c r="F5047">
        <v>2.3879741746305099</v>
      </c>
      <c r="G5047">
        <v>5</v>
      </c>
      <c r="H5047">
        <v>5</v>
      </c>
      <c r="I5047">
        <v>2</v>
      </c>
      <c r="J5047">
        <v>5</v>
      </c>
    </row>
    <row r="5048" spans="1:10" x14ac:dyDescent="0.25">
      <c r="A5048" t="s">
        <v>9075</v>
      </c>
      <c r="B5048">
        <v>1787</v>
      </c>
      <c r="C5048">
        <v>0.80399055308263356</v>
      </c>
      <c r="D5048">
        <v>0.27328587355784967</v>
      </c>
      <c r="E5048">
        <v>0.68245152171082391</v>
      </c>
      <c r="F5048">
        <v>0.73709217372793889</v>
      </c>
      <c r="G5048">
        <v>5</v>
      </c>
      <c r="H5048">
        <v>4</v>
      </c>
      <c r="I5048">
        <v>5</v>
      </c>
      <c r="J5048">
        <v>4</v>
      </c>
    </row>
    <row r="5049" spans="1:10" x14ac:dyDescent="0.25">
      <c r="A5049" t="s">
        <v>9076</v>
      </c>
      <c r="B5049">
        <v>1490</v>
      </c>
      <c r="C5049">
        <v>-1.0082714516845679</v>
      </c>
      <c r="D5049">
        <v>-0.8442794941975631</v>
      </c>
      <c r="E5049">
        <v>4.4990219199769851E-2</v>
      </c>
      <c r="F5049">
        <v>0.97923140202520553</v>
      </c>
      <c r="G5049">
        <v>1</v>
      </c>
      <c r="H5049">
        <v>1</v>
      </c>
      <c r="I5049">
        <v>3</v>
      </c>
      <c r="J5049">
        <v>5</v>
      </c>
    </row>
    <row r="5050" spans="1:10" x14ac:dyDescent="0.25">
      <c r="A5050" t="s">
        <v>9077</v>
      </c>
      <c r="B5050">
        <v>3422</v>
      </c>
      <c r="C5050">
        <v>-1.4333224258128279</v>
      </c>
      <c r="D5050">
        <v>1.0049388070031076</v>
      </c>
      <c r="E5050">
        <v>0.33150412569833332</v>
      </c>
      <c r="F5050">
        <v>1.7640491238852902</v>
      </c>
      <c r="G5050">
        <v>1</v>
      </c>
      <c r="H5050">
        <v>5</v>
      </c>
      <c r="I5050">
        <v>4</v>
      </c>
      <c r="J5050">
        <v>5</v>
      </c>
    </row>
    <row r="5051" spans="1:10" x14ac:dyDescent="0.25">
      <c r="A5051" t="s">
        <v>9078</v>
      </c>
      <c r="B5051">
        <v>1259</v>
      </c>
      <c r="C5051">
        <v>-1.1182934018505137</v>
      </c>
      <c r="D5051">
        <v>-0.34559307918305743</v>
      </c>
      <c r="E5051">
        <v>0.72649715527698078</v>
      </c>
      <c r="F5051">
        <v>1.2010722214098719</v>
      </c>
      <c r="G5051">
        <v>1</v>
      </c>
      <c r="H5051">
        <v>3</v>
      </c>
      <c r="I5051">
        <v>5</v>
      </c>
      <c r="J5051">
        <v>5</v>
      </c>
    </row>
    <row r="5052" spans="1:10" x14ac:dyDescent="0.25">
      <c r="A5052" t="s">
        <v>9079</v>
      </c>
      <c r="B5052">
        <v>999</v>
      </c>
      <c r="C5052">
        <v>-1.4038352765943947</v>
      </c>
      <c r="D5052">
        <v>0.88724581079021692</v>
      </c>
      <c r="E5052">
        <v>0.22007188639756226</v>
      </c>
      <c r="F5052">
        <v>2.4348119246925966</v>
      </c>
      <c r="G5052">
        <v>1</v>
      </c>
      <c r="H5052">
        <v>5</v>
      </c>
      <c r="I5052">
        <v>4</v>
      </c>
      <c r="J5052">
        <v>5</v>
      </c>
    </row>
    <row r="5053" spans="1:10" x14ac:dyDescent="0.25">
      <c r="A5053" t="s">
        <v>9080</v>
      </c>
      <c r="B5053">
        <v>1276</v>
      </c>
      <c r="C5053">
        <v>-0.91851303294910402</v>
      </c>
      <c r="D5053">
        <v>1.2040513535366053</v>
      </c>
      <c r="E5053">
        <v>-0.24501784234837884</v>
      </c>
      <c r="F5053">
        <v>2.3734560694066964</v>
      </c>
      <c r="G5053">
        <v>1</v>
      </c>
      <c r="H5053">
        <v>5</v>
      </c>
      <c r="I5053">
        <v>3</v>
      </c>
      <c r="J5053">
        <v>5</v>
      </c>
    </row>
    <row r="5054" spans="1:10" x14ac:dyDescent="0.25">
      <c r="A5054" t="s">
        <v>9081</v>
      </c>
      <c r="B5054">
        <v>1398</v>
      </c>
      <c r="C5054">
        <v>2.0814584608111484</v>
      </c>
      <c r="D5054">
        <v>1.3970382444784808</v>
      </c>
      <c r="E5054">
        <v>1.6178073106747659</v>
      </c>
      <c r="F5054">
        <v>0.14913246554619955</v>
      </c>
      <c r="G5054">
        <v>5</v>
      </c>
      <c r="H5054">
        <v>5</v>
      </c>
      <c r="I5054">
        <v>5</v>
      </c>
      <c r="J5054">
        <v>4</v>
      </c>
    </row>
    <row r="5055" spans="1:10" x14ac:dyDescent="0.25">
      <c r="A5055" t="s">
        <v>9082</v>
      </c>
      <c r="B5055">
        <v>975</v>
      </c>
      <c r="C5055">
        <v>-0.85184678301061945</v>
      </c>
      <c r="D5055">
        <v>-0.68805881582276951</v>
      </c>
      <c r="E5055">
        <v>-0.46660303048721913</v>
      </c>
      <c r="F5055">
        <v>6.042875350373049E-2</v>
      </c>
      <c r="G5055">
        <v>1</v>
      </c>
      <c r="H5055">
        <v>2</v>
      </c>
      <c r="I5055">
        <v>2</v>
      </c>
      <c r="J5055">
        <v>4</v>
      </c>
    </row>
    <row r="5056" spans="1:10" x14ac:dyDescent="0.25">
      <c r="A5056" t="s">
        <v>9083</v>
      </c>
      <c r="B5056">
        <v>4927</v>
      </c>
      <c r="C5056">
        <v>-0.86490843325651012</v>
      </c>
      <c r="D5056">
        <v>-0.51758118058355729</v>
      </c>
      <c r="E5056">
        <v>-1.1740578593402902</v>
      </c>
      <c r="F5056">
        <v>0.57929732150701652</v>
      </c>
      <c r="G5056">
        <v>1</v>
      </c>
      <c r="H5056">
        <v>2</v>
      </c>
      <c r="I5056">
        <v>1</v>
      </c>
      <c r="J5056">
        <v>4</v>
      </c>
    </row>
    <row r="5057" spans="1:10" x14ac:dyDescent="0.25">
      <c r="A5057" t="s">
        <v>9084</v>
      </c>
      <c r="B5057">
        <v>2362</v>
      </c>
      <c r="C5057">
        <v>-0.58757051233093027</v>
      </c>
      <c r="D5057">
        <v>-0.52259062215404617</v>
      </c>
      <c r="E5057">
        <v>-0.80114330430643932</v>
      </c>
      <c r="F5057">
        <v>1.6395942721570791</v>
      </c>
      <c r="G5057">
        <v>2</v>
      </c>
      <c r="H5057">
        <v>2</v>
      </c>
      <c r="I5057">
        <v>1</v>
      </c>
      <c r="J5057">
        <v>5</v>
      </c>
    </row>
    <row r="5058" spans="1:10" x14ac:dyDescent="0.25">
      <c r="A5058" t="s">
        <v>9085</v>
      </c>
      <c r="B5058">
        <v>1020</v>
      </c>
      <c r="C5058">
        <v>-0.73862913910856076</v>
      </c>
      <c r="D5058">
        <v>-0.87792557062748611</v>
      </c>
      <c r="E5058">
        <v>-0.36334441201261936</v>
      </c>
      <c r="F5058">
        <v>1.1565268442540317</v>
      </c>
      <c r="G5058">
        <v>2</v>
      </c>
      <c r="H5058">
        <v>1</v>
      </c>
      <c r="I5058">
        <v>2</v>
      </c>
      <c r="J5058">
        <v>5</v>
      </c>
    </row>
    <row r="5059" spans="1:10" x14ac:dyDescent="0.25">
      <c r="A5059" t="s">
        <v>9086</v>
      </c>
      <c r="B5059">
        <v>879</v>
      </c>
      <c r="C5059">
        <v>-0.93818727044359895</v>
      </c>
      <c r="D5059">
        <v>-0.72120231232570042</v>
      </c>
      <c r="E5059">
        <v>-0.57289841567337907</v>
      </c>
      <c r="F5059">
        <v>0.71448685335362028</v>
      </c>
      <c r="G5059">
        <v>1</v>
      </c>
      <c r="H5059">
        <v>2</v>
      </c>
      <c r="I5059">
        <v>2</v>
      </c>
      <c r="J5059">
        <v>4</v>
      </c>
    </row>
    <row r="5060" spans="1:10" x14ac:dyDescent="0.25">
      <c r="A5060" t="s">
        <v>9087</v>
      </c>
      <c r="B5060">
        <v>6093</v>
      </c>
      <c r="C5060">
        <v>-0.97047265055782805</v>
      </c>
      <c r="D5060">
        <v>-0.54688708026786736</v>
      </c>
      <c r="E5060">
        <v>-0.66874471518202305</v>
      </c>
      <c r="F5060">
        <v>0.65283524008530414</v>
      </c>
      <c r="G5060">
        <v>1</v>
      </c>
      <c r="H5060">
        <v>2</v>
      </c>
      <c r="I5060">
        <v>2</v>
      </c>
      <c r="J5060">
        <v>4</v>
      </c>
    </row>
    <row r="5061" spans="1:10" x14ac:dyDescent="0.25">
      <c r="A5061" t="s">
        <v>9088</v>
      </c>
      <c r="B5061">
        <v>6807</v>
      </c>
      <c r="C5061">
        <v>-1.0029960198788821</v>
      </c>
      <c r="D5061">
        <v>-0.45561700902095958</v>
      </c>
      <c r="E5061">
        <v>-0.60073025685402459</v>
      </c>
      <c r="F5061">
        <v>1.3726250164814044</v>
      </c>
      <c r="G5061">
        <v>1</v>
      </c>
      <c r="H5061">
        <v>2</v>
      </c>
      <c r="I5061">
        <v>2</v>
      </c>
      <c r="J5061">
        <v>5</v>
      </c>
    </row>
    <row r="5062" spans="1:10" x14ac:dyDescent="0.25">
      <c r="A5062" t="s">
        <v>9089</v>
      </c>
      <c r="B5062">
        <v>3761</v>
      </c>
      <c r="C5062">
        <v>-1.0504710742533612</v>
      </c>
      <c r="D5062">
        <v>-0.33212780600916103</v>
      </c>
      <c r="E5062">
        <v>-0.18529701755129221</v>
      </c>
      <c r="F5062">
        <v>1.3678380784372004</v>
      </c>
      <c r="G5062">
        <v>1</v>
      </c>
      <c r="H5062">
        <v>3</v>
      </c>
      <c r="I5062">
        <v>3</v>
      </c>
      <c r="J5062">
        <v>5</v>
      </c>
    </row>
    <row r="5063" spans="1:10" x14ac:dyDescent="0.25">
      <c r="A5063" t="s">
        <v>9090</v>
      </c>
      <c r="B5063">
        <v>6245</v>
      </c>
      <c r="C5063">
        <v>-0.94860956186492296</v>
      </c>
      <c r="D5063">
        <v>-0.33464936766986925</v>
      </c>
      <c r="E5063">
        <v>-0.48335402919225401</v>
      </c>
      <c r="F5063">
        <v>1.5662278513758081</v>
      </c>
      <c r="G5063">
        <v>1</v>
      </c>
      <c r="H5063">
        <v>3</v>
      </c>
      <c r="I5063">
        <v>2</v>
      </c>
      <c r="J5063">
        <v>5</v>
      </c>
    </row>
    <row r="5064" spans="1:10" x14ac:dyDescent="0.25">
      <c r="A5064" t="s">
        <v>9091</v>
      </c>
      <c r="B5064">
        <v>379</v>
      </c>
      <c r="C5064">
        <v>0.14108388187834409</v>
      </c>
      <c r="D5064">
        <v>1.2301724214894743</v>
      </c>
      <c r="E5064">
        <v>-0.1008836396311731</v>
      </c>
      <c r="F5064">
        <v>1.840657342973441</v>
      </c>
      <c r="G5064">
        <v>4</v>
      </c>
      <c r="H5064">
        <v>5</v>
      </c>
      <c r="I5064">
        <v>3</v>
      </c>
      <c r="J5064">
        <v>5</v>
      </c>
    </row>
    <row r="5065" spans="1:10" x14ac:dyDescent="0.25">
      <c r="A5065" t="s">
        <v>9092</v>
      </c>
      <c r="B5065">
        <v>485</v>
      </c>
      <c r="C5065">
        <v>-0.99094926402946759</v>
      </c>
      <c r="D5065">
        <v>2.1726968708334748E-2</v>
      </c>
      <c r="E5065">
        <v>0.38557172700891695</v>
      </c>
      <c r="F5065">
        <v>1.7685573224040778</v>
      </c>
      <c r="G5065">
        <v>1</v>
      </c>
      <c r="H5065">
        <v>4</v>
      </c>
      <c r="I5065">
        <v>4</v>
      </c>
      <c r="J5065">
        <v>5</v>
      </c>
    </row>
    <row r="5066" spans="1:10" x14ac:dyDescent="0.25">
      <c r="A5066" t="s">
        <v>9093</v>
      </c>
      <c r="B5066">
        <v>357</v>
      </c>
      <c r="C5066">
        <v>0.79480862141115882</v>
      </c>
      <c r="D5066">
        <v>0.64308089940581636</v>
      </c>
      <c r="E5066">
        <v>-0.13009603530424094</v>
      </c>
      <c r="F5066">
        <v>2.7303743415515958</v>
      </c>
      <c r="G5066">
        <v>5</v>
      </c>
      <c r="H5066">
        <v>4</v>
      </c>
      <c r="I5066">
        <v>3</v>
      </c>
      <c r="J5066">
        <v>5</v>
      </c>
    </row>
    <row r="5067" spans="1:10" x14ac:dyDescent="0.25">
      <c r="A5067" t="s">
        <v>9094</v>
      </c>
      <c r="B5067">
        <v>1431</v>
      </c>
      <c r="C5067">
        <v>0.7751454749578417</v>
      </c>
      <c r="D5067">
        <v>-0.36470323514988773</v>
      </c>
      <c r="E5067">
        <v>2.9134321164594286</v>
      </c>
      <c r="F5067">
        <v>0.23016224552302578</v>
      </c>
      <c r="G5067">
        <v>4</v>
      </c>
      <c r="H5067">
        <v>3</v>
      </c>
      <c r="I5067">
        <v>5</v>
      </c>
      <c r="J5067">
        <v>4</v>
      </c>
    </row>
    <row r="5068" spans="1:10" x14ac:dyDescent="0.25">
      <c r="A5068" t="s">
        <v>9095</v>
      </c>
      <c r="B5068">
        <v>1060</v>
      </c>
      <c r="C5068">
        <v>1.407659021881611</v>
      </c>
      <c r="D5068">
        <v>-0.16257112658207806</v>
      </c>
      <c r="E5068">
        <v>3.1774218961571283</v>
      </c>
      <c r="F5068">
        <v>-0.29433016615901064</v>
      </c>
      <c r="G5068">
        <v>5</v>
      </c>
      <c r="H5068">
        <v>3</v>
      </c>
      <c r="I5068">
        <v>5</v>
      </c>
      <c r="J5068">
        <v>3</v>
      </c>
    </row>
    <row r="5069" spans="1:10" x14ac:dyDescent="0.25">
      <c r="A5069" t="s">
        <v>9096</v>
      </c>
      <c r="B5069">
        <v>0</v>
      </c>
      <c r="C5069">
        <v>-0.34230228820330499</v>
      </c>
      <c r="D5069">
        <v>-0.60538495743519727</v>
      </c>
      <c r="E5069">
        <v>1.3209611526954741</v>
      </c>
      <c r="F5069">
        <v>0.88303557689759382</v>
      </c>
      <c r="G5069">
        <v>3</v>
      </c>
      <c r="H5069">
        <v>2</v>
      </c>
      <c r="I5069">
        <v>5</v>
      </c>
      <c r="J5069">
        <v>4</v>
      </c>
    </row>
    <row r="5070" spans="1:10" x14ac:dyDescent="0.25">
      <c r="A5070" t="s">
        <v>9097</v>
      </c>
      <c r="B5070">
        <v>1398</v>
      </c>
      <c r="C5070">
        <v>1.2030032923635261</v>
      </c>
      <c r="D5070">
        <v>-3.1203201875219314E-2</v>
      </c>
      <c r="E5070">
        <v>2.4279831626007198</v>
      </c>
      <c r="F5070">
        <v>0.70372389620486797</v>
      </c>
      <c r="G5070">
        <v>5</v>
      </c>
      <c r="H5070">
        <v>3</v>
      </c>
      <c r="I5070">
        <v>5</v>
      </c>
      <c r="J5070">
        <v>4</v>
      </c>
    </row>
    <row r="5071" spans="1:10" x14ac:dyDescent="0.25">
      <c r="A5071" t="s">
        <v>9098</v>
      </c>
      <c r="B5071">
        <v>969</v>
      </c>
      <c r="C5071">
        <v>0.26438043026912694</v>
      </c>
      <c r="D5071">
        <v>-0.36327120117546419</v>
      </c>
      <c r="E5071">
        <v>-7.6586657026992688E-2</v>
      </c>
      <c r="F5071">
        <v>-0.97002666021180806</v>
      </c>
      <c r="G5071">
        <v>4</v>
      </c>
      <c r="H5071">
        <v>3</v>
      </c>
      <c r="I5071">
        <v>3</v>
      </c>
      <c r="J5071">
        <v>1</v>
      </c>
    </row>
    <row r="5072" spans="1:10" x14ac:dyDescent="0.25">
      <c r="A5072" t="s">
        <v>9099</v>
      </c>
      <c r="B5072">
        <v>1147</v>
      </c>
      <c r="C5072">
        <v>0.11030595509609716</v>
      </c>
      <c r="D5072">
        <v>0.69631979349854756</v>
      </c>
      <c r="E5072">
        <v>-1.8301871780079981E-2</v>
      </c>
      <c r="F5072">
        <v>-0.82414524799926792</v>
      </c>
      <c r="G5072">
        <v>4</v>
      </c>
      <c r="H5072">
        <v>5</v>
      </c>
      <c r="I5072">
        <v>3</v>
      </c>
      <c r="J5072">
        <v>2</v>
      </c>
    </row>
    <row r="5073" spans="1:10" x14ac:dyDescent="0.25">
      <c r="A5073" t="s">
        <v>9100</v>
      </c>
      <c r="B5073">
        <v>439</v>
      </c>
      <c r="C5073">
        <v>1.1039141244435151</v>
      </c>
      <c r="D5073">
        <v>-0.33116970436172333</v>
      </c>
      <c r="E5073">
        <v>-0.25620428894075198</v>
      </c>
      <c r="F5073">
        <v>-0.19055864295131772</v>
      </c>
      <c r="G5073">
        <v>5</v>
      </c>
      <c r="H5073">
        <v>3</v>
      </c>
      <c r="I5073">
        <v>3</v>
      </c>
      <c r="J5073">
        <v>3</v>
      </c>
    </row>
    <row r="5074" spans="1:10" x14ac:dyDescent="0.25">
      <c r="A5074" t="s">
        <v>9101</v>
      </c>
      <c r="B5074">
        <v>1103</v>
      </c>
      <c r="C5074">
        <v>-0.45391960705654261</v>
      </c>
      <c r="D5074">
        <v>-0.33477664808932933</v>
      </c>
      <c r="E5074">
        <v>1.8399675812352136</v>
      </c>
      <c r="F5074">
        <v>-0.2803078942952783</v>
      </c>
      <c r="G5074">
        <v>3</v>
      </c>
      <c r="H5074">
        <v>3</v>
      </c>
      <c r="I5074">
        <v>5</v>
      </c>
      <c r="J5074">
        <v>3</v>
      </c>
    </row>
    <row r="5075" spans="1:10" x14ac:dyDescent="0.25">
      <c r="A5075" t="s">
        <v>9102</v>
      </c>
      <c r="B5075">
        <v>965</v>
      </c>
      <c r="C5075">
        <v>-0.85485365695424353</v>
      </c>
      <c r="D5075">
        <v>-0.9139622317546422</v>
      </c>
      <c r="E5075">
        <v>0.48559048842832331</v>
      </c>
      <c r="F5075">
        <v>0.20360736295004217</v>
      </c>
      <c r="G5075">
        <v>1</v>
      </c>
      <c r="H5075">
        <v>1</v>
      </c>
      <c r="I5075">
        <v>4</v>
      </c>
      <c r="J5075">
        <v>4</v>
      </c>
    </row>
    <row r="5076" spans="1:10" x14ac:dyDescent="0.25">
      <c r="A5076" t="s">
        <v>9103</v>
      </c>
      <c r="B5076">
        <v>381</v>
      </c>
      <c r="C5076">
        <v>-1.0068539492725797</v>
      </c>
      <c r="D5076">
        <v>-0.61744941082311944</v>
      </c>
      <c r="E5076">
        <v>0.23246204933372222</v>
      </c>
      <c r="F5076">
        <v>0.23849966783685494</v>
      </c>
      <c r="G5076">
        <v>1</v>
      </c>
      <c r="H5076">
        <v>2</v>
      </c>
      <c r="I5076">
        <v>4</v>
      </c>
      <c r="J5076">
        <v>4</v>
      </c>
    </row>
    <row r="5077" spans="1:10" x14ac:dyDescent="0.25">
      <c r="A5077" t="s">
        <v>9104</v>
      </c>
      <c r="B5077">
        <v>492</v>
      </c>
      <c r="C5077">
        <v>-0.64386823484288525</v>
      </c>
      <c r="D5077">
        <v>-0.33727738747155239</v>
      </c>
      <c r="E5077">
        <v>-0.32782853844606075</v>
      </c>
      <c r="F5077">
        <v>1.3106073912809413</v>
      </c>
      <c r="G5077">
        <v>2</v>
      </c>
      <c r="H5077">
        <v>3</v>
      </c>
      <c r="I5077">
        <v>2</v>
      </c>
      <c r="J5077">
        <v>5</v>
      </c>
    </row>
    <row r="5078" spans="1:10" x14ac:dyDescent="0.25">
      <c r="A5078" t="s">
        <v>9105</v>
      </c>
      <c r="B5078">
        <v>709</v>
      </c>
      <c r="C5078">
        <v>-0.83627357828586379</v>
      </c>
      <c r="D5078">
        <v>-0.67160490955332997</v>
      </c>
      <c r="E5078">
        <v>0.20899182648939355</v>
      </c>
      <c r="F5078">
        <v>8.9794039039787749E-2</v>
      </c>
      <c r="G5078">
        <v>1</v>
      </c>
      <c r="H5078">
        <v>2</v>
      </c>
      <c r="I5078">
        <v>4</v>
      </c>
      <c r="J5078">
        <v>4</v>
      </c>
    </row>
    <row r="5079" spans="1:10" x14ac:dyDescent="0.25">
      <c r="A5079" t="s">
        <v>9106</v>
      </c>
      <c r="B5079">
        <v>800</v>
      </c>
      <c r="C5079">
        <v>-1.0406602370558327</v>
      </c>
      <c r="D5079">
        <v>-0.46873919987578638</v>
      </c>
      <c r="E5079">
        <v>-0.56217034628660634</v>
      </c>
      <c r="F5079">
        <v>-0.15610797049476455</v>
      </c>
      <c r="G5079">
        <v>1</v>
      </c>
      <c r="H5079">
        <v>2</v>
      </c>
      <c r="I5079">
        <v>2</v>
      </c>
      <c r="J5079">
        <v>3</v>
      </c>
    </row>
    <row r="5080" spans="1:10" x14ac:dyDescent="0.25">
      <c r="A5080" t="s">
        <v>9107</v>
      </c>
      <c r="B5080">
        <v>455</v>
      </c>
      <c r="C5080">
        <v>-0.30268982505778741</v>
      </c>
      <c r="D5080">
        <v>-1.1355110779608713</v>
      </c>
      <c r="E5080">
        <v>0.76276252691064261</v>
      </c>
      <c r="F5080">
        <v>0.91956222135404275</v>
      </c>
      <c r="G5080">
        <v>3</v>
      </c>
      <c r="H5080">
        <v>1</v>
      </c>
      <c r="I5080">
        <v>5</v>
      </c>
      <c r="J5080">
        <v>5</v>
      </c>
    </row>
    <row r="5081" spans="1:10" x14ac:dyDescent="0.25">
      <c r="A5081" t="s">
        <v>9108</v>
      </c>
      <c r="B5081">
        <v>403</v>
      </c>
      <c r="C5081">
        <v>-0.96352573596679525</v>
      </c>
      <c r="D5081">
        <v>-1.0781582129611613</v>
      </c>
      <c r="E5081">
        <v>0.35903978647492163</v>
      </c>
      <c r="F5081">
        <v>1.2256844060966166</v>
      </c>
      <c r="G5081">
        <v>1</v>
      </c>
      <c r="H5081">
        <v>1</v>
      </c>
      <c r="I5081">
        <v>4</v>
      </c>
      <c r="J5081">
        <v>5</v>
      </c>
    </row>
    <row r="5082" spans="1:10" x14ac:dyDescent="0.25">
      <c r="A5082" t="s">
        <v>9109</v>
      </c>
      <c r="B5082">
        <v>481</v>
      </c>
      <c r="C5082">
        <v>-3.6700987544601466E-2</v>
      </c>
      <c r="D5082">
        <v>-0.49975038196765686</v>
      </c>
      <c r="E5082">
        <v>0.69334485889889197</v>
      </c>
      <c r="F5082">
        <v>2.0403084506346882</v>
      </c>
      <c r="G5082">
        <v>3</v>
      </c>
      <c r="H5082">
        <v>2</v>
      </c>
      <c r="I5082">
        <v>5</v>
      </c>
      <c r="J5082">
        <v>5</v>
      </c>
    </row>
    <row r="5083" spans="1:10" x14ac:dyDescent="0.25">
      <c r="A5083" t="s">
        <v>9110</v>
      </c>
      <c r="B5083">
        <v>1161</v>
      </c>
      <c r="C5083">
        <v>-0.61158217865018294</v>
      </c>
      <c r="D5083">
        <v>-0.64778647005196133</v>
      </c>
      <c r="E5083">
        <v>-0.25106558285920483</v>
      </c>
      <c r="F5083">
        <v>1.4946102914077748</v>
      </c>
      <c r="G5083">
        <v>2</v>
      </c>
      <c r="H5083">
        <v>2</v>
      </c>
      <c r="I5083">
        <v>3</v>
      </c>
      <c r="J5083">
        <v>5</v>
      </c>
    </row>
    <row r="5084" spans="1:10" x14ac:dyDescent="0.25">
      <c r="A5084" t="s">
        <v>9111</v>
      </c>
      <c r="B5084">
        <v>800</v>
      </c>
      <c r="C5084">
        <v>-1.0554535851921167</v>
      </c>
      <c r="D5084">
        <v>-0.7993755301292611</v>
      </c>
      <c r="E5084">
        <v>-0.25083221835476266</v>
      </c>
      <c r="F5084">
        <v>1.3758268885996563</v>
      </c>
      <c r="G5084">
        <v>1</v>
      </c>
      <c r="H5084">
        <v>2</v>
      </c>
      <c r="I5084">
        <v>3</v>
      </c>
      <c r="J5084">
        <v>5</v>
      </c>
    </row>
    <row r="5085" spans="1:10" x14ac:dyDescent="0.25">
      <c r="A5085" t="s">
        <v>9112</v>
      </c>
      <c r="B5085">
        <v>1010</v>
      </c>
      <c r="C5085">
        <v>-0.93257209707620803</v>
      </c>
      <c r="D5085">
        <v>-0.37699243155945139</v>
      </c>
      <c r="E5085">
        <v>-0.31322529663696386</v>
      </c>
      <c r="F5085">
        <v>6.1528623224770401E-2</v>
      </c>
      <c r="G5085">
        <v>1</v>
      </c>
      <c r="H5085">
        <v>3</v>
      </c>
      <c r="I5085">
        <v>2</v>
      </c>
      <c r="J5085">
        <v>4</v>
      </c>
    </row>
    <row r="5086" spans="1:10" x14ac:dyDescent="0.25">
      <c r="A5086" t="s">
        <v>9113</v>
      </c>
      <c r="B5086">
        <v>611</v>
      </c>
      <c r="C5086">
        <v>-0.56962276366564846</v>
      </c>
      <c r="D5086">
        <v>6.2436515748290594E-2</v>
      </c>
      <c r="E5086">
        <v>1.0396829008465545</v>
      </c>
      <c r="F5086">
        <v>0.35470569452566786</v>
      </c>
      <c r="G5086">
        <v>2</v>
      </c>
      <c r="H5086">
        <v>4</v>
      </c>
      <c r="I5086">
        <v>5</v>
      </c>
      <c r="J5086">
        <v>4</v>
      </c>
    </row>
    <row r="5087" spans="1:10" x14ac:dyDescent="0.25">
      <c r="A5087" t="s">
        <v>9114</v>
      </c>
      <c r="B5087">
        <v>253</v>
      </c>
      <c r="C5087">
        <v>-0.14425992286624356</v>
      </c>
      <c r="D5087">
        <v>0.44385036093362784</v>
      </c>
      <c r="E5087">
        <v>-0.66063189633753028</v>
      </c>
      <c r="F5087">
        <v>-0.84841288410259985</v>
      </c>
      <c r="G5087">
        <v>3</v>
      </c>
      <c r="H5087">
        <v>4</v>
      </c>
      <c r="I5087">
        <v>2</v>
      </c>
      <c r="J5087">
        <v>2</v>
      </c>
    </row>
    <row r="5088" spans="1:10" x14ac:dyDescent="0.25">
      <c r="A5088" t="s">
        <v>9115</v>
      </c>
      <c r="B5088">
        <v>369</v>
      </c>
      <c r="C5088">
        <v>-0.45460354374160139</v>
      </c>
      <c r="D5088">
        <v>1.4118438808614266</v>
      </c>
      <c r="E5088">
        <v>-0.55349360085615851</v>
      </c>
      <c r="F5088">
        <v>-1.2566816122852995</v>
      </c>
      <c r="G5088">
        <v>3</v>
      </c>
      <c r="H5088">
        <v>5</v>
      </c>
      <c r="I5088">
        <v>2</v>
      </c>
      <c r="J5088">
        <v>1</v>
      </c>
    </row>
    <row r="5089" spans="1:10" x14ac:dyDescent="0.25">
      <c r="A5089" t="s">
        <v>9116</v>
      </c>
      <c r="B5089">
        <v>878</v>
      </c>
      <c r="C5089">
        <v>-0.93576891904017134</v>
      </c>
      <c r="D5089">
        <v>-1.220455389562034</v>
      </c>
      <c r="E5089">
        <v>-0.79229118854436686</v>
      </c>
      <c r="F5089">
        <v>0.15909441255054813</v>
      </c>
      <c r="G5089">
        <v>1</v>
      </c>
      <c r="H5089">
        <v>1</v>
      </c>
      <c r="I5089">
        <v>1</v>
      </c>
      <c r="J5089">
        <v>4</v>
      </c>
    </row>
    <row r="5090" spans="1:10" x14ac:dyDescent="0.25">
      <c r="A5090" t="s">
        <v>9117</v>
      </c>
      <c r="B5090">
        <v>338</v>
      </c>
      <c r="C5090">
        <v>-1.1106579057314443</v>
      </c>
      <c r="D5090">
        <v>-1.1543808942809002</v>
      </c>
      <c r="E5090">
        <v>-0.75249328644982372</v>
      </c>
      <c r="F5090">
        <v>-0.4348461880736838</v>
      </c>
      <c r="G5090">
        <v>1</v>
      </c>
      <c r="H5090">
        <v>1</v>
      </c>
      <c r="I5090">
        <v>1</v>
      </c>
      <c r="J5090">
        <v>3</v>
      </c>
    </row>
    <row r="5091" spans="1:10" x14ac:dyDescent="0.25">
      <c r="A5091" t="s">
        <v>9118</v>
      </c>
      <c r="B5091">
        <v>292</v>
      </c>
      <c r="C5091">
        <v>-1.089943463975982</v>
      </c>
      <c r="D5091">
        <v>-0.93376061259871546</v>
      </c>
      <c r="E5091">
        <v>0.10344605956866931</v>
      </c>
      <c r="F5091">
        <v>-0.24371374927013639</v>
      </c>
      <c r="G5091">
        <v>1</v>
      </c>
      <c r="H5091">
        <v>1</v>
      </c>
      <c r="I5091">
        <v>4</v>
      </c>
      <c r="J5091">
        <v>3</v>
      </c>
    </row>
    <row r="5092" spans="1:10" x14ac:dyDescent="0.25">
      <c r="A5092" t="s">
        <v>9119</v>
      </c>
      <c r="B5092">
        <v>656</v>
      </c>
      <c r="C5092">
        <v>-0.76231165439542958</v>
      </c>
      <c r="D5092">
        <v>-1.1042235850743474</v>
      </c>
      <c r="E5092">
        <v>-0.70362913151256146</v>
      </c>
      <c r="F5092">
        <v>-0.54636399064202834</v>
      </c>
      <c r="G5092">
        <v>2</v>
      </c>
      <c r="H5092">
        <v>1</v>
      </c>
      <c r="I5092">
        <v>2</v>
      </c>
      <c r="J5092">
        <v>2</v>
      </c>
    </row>
    <row r="5093" spans="1:10" x14ac:dyDescent="0.25">
      <c r="A5093" t="s">
        <v>9120</v>
      </c>
      <c r="B5093">
        <v>458</v>
      </c>
      <c r="C5093">
        <v>-1.0911717910651386</v>
      </c>
      <c r="D5093">
        <v>-0.72840610426888974</v>
      </c>
      <c r="E5093">
        <v>6.712445607098827E-3</v>
      </c>
      <c r="F5093">
        <v>-5.3814710084331696E-3</v>
      </c>
      <c r="G5093">
        <v>1</v>
      </c>
      <c r="H5093">
        <v>2</v>
      </c>
      <c r="I5093">
        <v>3</v>
      </c>
      <c r="J5093">
        <v>3</v>
      </c>
    </row>
    <row r="5094" spans="1:10" x14ac:dyDescent="0.25">
      <c r="A5094" t="s">
        <v>9121</v>
      </c>
      <c r="B5094">
        <v>232</v>
      </c>
      <c r="C5094">
        <v>-0.78224900571717448</v>
      </c>
      <c r="D5094">
        <v>-1.6088228533282987</v>
      </c>
      <c r="E5094">
        <v>-0.1487506685836523</v>
      </c>
      <c r="F5094">
        <v>-0.33820719089135204</v>
      </c>
      <c r="G5094">
        <v>2</v>
      </c>
      <c r="H5094">
        <v>1</v>
      </c>
      <c r="I5094">
        <v>3</v>
      </c>
      <c r="J5094">
        <v>3</v>
      </c>
    </row>
    <row r="5095" spans="1:10" x14ac:dyDescent="0.25">
      <c r="A5095" t="s">
        <v>9122</v>
      </c>
      <c r="B5095">
        <v>662</v>
      </c>
      <c r="C5095">
        <v>-0.93558679685586943</v>
      </c>
      <c r="D5095">
        <v>-1.1377231836176038</v>
      </c>
      <c r="E5095">
        <v>8.4932691302359947E-2</v>
      </c>
      <c r="F5095">
        <v>-0.26660644023362895</v>
      </c>
      <c r="G5095">
        <v>1</v>
      </c>
      <c r="H5095">
        <v>1</v>
      </c>
      <c r="I5095">
        <v>4</v>
      </c>
      <c r="J5095">
        <v>3</v>
      </c>
    </row>
    <row r="5096" spans="1:10" x14ac:dyDescent="0.25">
      <c r="A5096" t="s">
        <v>9123</v>
      </c>
      <c r="B5096">
        <v>605</v>
      </c>
      <c r="C5096">
        <v>-1.0860319892370585</v>
      </c>
      <c r="D5096">
        <v>-1.2744816434636226</v>
      </c>
      <c r="E5096">
        <v>-0.29827970752861749</v>
      </c>
      <c r="F5096">
        <v>-0.12971058153134921</v>
      </c>
      <c r="G5096">
        <v>1</v>
      </c>
      <c r="H5096">
        <v>1</v>
      </c>
      <c r="I5096">
        <v>3</v>
      </c>
      <c r="J5096">
        <v>3</v>
      </c>
    </row>
    <row r="5097" spans="1:10" x14ac:dyDescent="0.25">
      <c r="A5097" t="s">
        <v>9124</v>
      </c>
      <c r="B5097">
        <v>1230</v>
      </c>
      <c r="C5097">
        <v>-0.89348530934536263</v>
      </c>
      <c r="D5097">
        <v>-0.86056246546113846</v>
      </c>
      <c r="E5097">
        <v>0.60592114632244354</v>
      </c>
      <c r="F5097">
        <v>0.65070718049026377</v>
      </c>
      <c r="G5097">
        <v>1</v>
      </c>
      <c r="H5097">
        <v>1</v>
      </c>
      <c r="I5097">
        <v>5</v>
      </c>
      <c r="J5097">
        <v>4</v>
      </c>
    </row>
    <row r="5098" spans="1:10" x14ac:dyDescent="0.25">
      <c r="A5098" t="s">
        <v>9125</v>
      </c>
      <c r="B5098">
        <v>382</v>
      </c>
      <c r="C5098">
        <v>-1.2507124716872631</v>
      </c>
      <c r="D5098">
        <v>-0.82621949630992908</v>
      </c>
      <c r="E5098">
        <v>0.25126535234400088</v>
      </c>
      <c r="F5098">
        <v>1.1547999663791733</v>
      </c>
      <c r="G5098">
        <v>1</v>
      </c>
      <c r="H5098">
        <v>1</v>
      </c>
      <c r="I5098">
        <v>4</v>
      </c>
      <c r="J5098">
        <v>5</v>
      </c>
    </row>
    <row r="5099" spans="1:10" x14ac:dyDescent="0.25">
      <c r="A5099" t="s">
        <v>9126</v>
      </c>
      <c r="B5099">
        <v>863</v>
      </c>
      <c r="C5099">
        <v>0.4603091263338186</v>
      </c>
      <c r="D5099">
        <v>1.5953712035813992</v>
      </c>
      <c r="E5099">
        <v>1.518647448763307</v>
      </c>
      <c r="F5099">
        <v>2.3762003442459161</v>
      </c>
      <c r="G5099">
        <v>4</v>
      </c>
      <c r="H5099">
        <v>5</v>
      </c>
      <c r="I5099">
        <v>5</v>
      </c>
      <c r="J5099">
        <v>5</v>
      </c>
    </row>
    <row r="5100" spans="1:10" x14ac:dyDescent="0.25">
      <c r="A5100" t="s">
        <v>9127</v>
      </c>
      <c r="B5100">
        <v>1325</v>
      </c>
      <c r="C5100">
        <v>-1.4768912426425853</v>
      </c>
      <c r="D5100">
        <v>1.7659920611690301</v>
      </c>
      <c r="E5100">
        <v>0.32917547671891101</v>
      </c>
      <c r="F5100">
        <v>1.5441979226975224</v>
      </c>
      <c r="G5100">
        <v>1</v>
      </c>
      <c r="H5100">
        <v>5</v>
      </c>
      <c r="I5100">
        <v>4</v>
      </c>
      <c r="J5100">
        <v>5</v>
      </c>
    </row>
    <row r="5101" spans="1:10" x14ac:dyDescent="0.25">
      <c r="A5101" t="s">
        <v>9128</v>
      </c>
      <c r="B5101">
        <v>328</v>
      </c>
      <c r="C5101">
        <v>-1.3444566180315656</v>
      </c>
      <c r="D5101">
        <v>2.3331280303428783</v>
      </c>
      <c r="E5101">
        <v>8.7067165883401007E-2</v>
      </c>
      <c r="F5101">
        <v>1.2396846010322702</v>
      </c>
      <c r="G5101">
        <v>1</v>
      </c>
      <c r="H5101">
        <v>5</v>
      </c>
      <c r="I5101">
        <v>4</v>
      </c>
      <c r="J5101">
        <v>5</v>
      </c>
    </row>
    <row r="5102" spans="1:10" x14ac:dyDescent="0.25">
      <c r="A5102" t="s">
        <v>9129</v>
      </c>
      <c r="B5102">
        <v>717</v>
      </c>
      <c r="C5102">
        <v>-1.6452987720677035</v>
      </c>
      <c r="D5102">
        <v>1.3418159460153858</v>
      </c>
      <c r="E5102">
        <v>0.22601075760577888</v>
      </c>
      <c r="F5102">
        <v>1.8293534964765361</v>
      </c>
      <c r="G5102">
        <v>1</v>
      </c>
      <c r="H5102">
        <v>5</v>
      </c>
      <c r="I5102">
        <v>4</v>
      </c>
      <c r="J5102">
        <v>5</v>
      </c>
    </row>
    <row r="5103" spans="1:10" x14ac:dyDescent="0.25">
      <c r="A5103" t="s">
        <v>9130</v>
      </c>
      <c r="B5103">
        <v>960</v>
      </c>
      <c r="C5103">
        <v>-1.3010362218288589</v>
      </c>
      <c r="D5103">
        <v>0.81027221567337682</v>
      </c>
      <c r="E5103">
        <v>-0.22512998720892494</v>
      </c>
      <c r="F5103">
        <v>2.1865840608383689</v>
      </c>
      <c r="G5103">
        <v>1</v>
      </c>
      <c r="H5103">
        <v>5</v>
      </c>
      <c r="I5103">
        <v>3</v>
      </c>
      <c r="J5103">
        <v>5</v>
      </c>
    </row>
    <row r="5104" spans="1:10" x14ac:dyDescent="0.25">
      <c r="A5104" t="s">
        <v>9131</v>
      </c>
      <c r="B5104">
        <v>548</v>
      </c>
      <c r="C5104">
        <v>-1.0975503181264221</v>
      </c>
      <c r="D5104">
        <v>0.27319502869733653</v>
      </c>
      <c r="E5104">
        <v>9.0210290825338227E-2</v>
      </c>
      <c r="F5104">
        <v>1.7177135376666306</v>
      </c>
      <c r="G5104">
        <v>1</v>
      </c>
      <c r="H5104">
        <v>4</v>
      </c>
      <c r="I5104">
        <v>4</v>
      </c>
      <c r="J5104">
        <v>5</v>
      </c>
    </row>
    <row r="5105" spans="1:10" x14ac:dyDescent="0.25">
      <c r="A5105" t="s">
        <v>9132</v>
      </c>
      <c r="B5105">
        <v>282</v>
      </c>
      <c r="C5105">
        <v>-1.2208535312843014</v>
      </c>
      <c r="D5105">
        <v>0.49410682859871202</v>
      </c>
      <c r="E5105">
        <v>0.39005709803820898</v>
      </c>
      <c r="F5105">
        <v>2.1840200670698167</v>
      </c>
      <c r="G5105">
        <v>1</v>
      </c>
      <c r="H5105">
        <v>4</v>
      </c>
      <c r="I5105">
        <v>4</v>
      </c>
      <c r="J5105">
        <v>5</v>
      </c>
    </row>
    <row r="5106" spans="1:10" x14ac:dyDescent="0.25">
      <c r="A5106" t="s">
        <v>9133</v>
      </c>
      <c r="B5106">
        <v>443</v>
      </c>
      <c r="C5106">
        <v>-1.3909202292696488</v>
      </c>
      <c r="D5106">
        <v>0.33773557340416949</v>
      </c>
      <c r="E5106">
        <v>0.28356087631110838</v>
      </c>
      <c r="F5106">
        <v>1.2168642629816593</v>
      </c>
      <c r="G5106">
        <v>1</v>
      </c>
      <c r="H5106">
        <v>4</v>
      </c>
      <c r="I5106">
        <v>4</v>
      </c>
      <c r="J5106">
        <v>5</v>
      </c>
    </row>
    <row r="5107" spans="1:10" x14ac:dyDescent="0.25">
      <c r="A5107" t="s">
        <v>9134</v>
      </c>
      <c r="B5107">
        <v>942</v>
      </c>
      <c r="C5107">
        <v>-1.5650943977180647</v>
      </c>
      <c r="D5107">
        <v>0.20537059383598816</v>
      </c>
      <c r="E5107">
        <v>0.10387213740398554</v>
      </c>
      <c r="F5107">
        <v>1.8495852271764779</v>
      </c>
      <c r="G5107">
        <v>1</v>
      </c>
      <c r="H5107">
        <v>4</v>
      </c>
      <c r="I5107">
        <v>4</v>
      </c>
      <c r="J5107">
        <v>5</v>
      </c>
    </row>
    <row r="5108" spans="1:10" x14ac:dyDescent="0.25">
      <c r="A5108" t="s">
        <v>9135</v>
      </c>
      <c r="B5108">
        <v>416</v>
      </c>
      <c r="C5108">
        <v>-0.26816587272820508</v>
      </c>
      <c r="D5108">
        <v>-0.9192397001846615</v>
      </c>
      <c r="E5108">
        <v>-0.87931964920707884</v>
      </c>
      <c r="F5108">
        <v>0.50201503618933685</v>
      </c>
      <c r="G5108">
        <v>3</v>
      </c>
      <c r="H5108">
        <v>1</v>
      </c>
      <c r="I5108">
        <v>1</v>
      </c>
      <c r="J5108">
        <v>4</v>
      </c>
    </row>
    <row r="5109" spans="1:10" x14ac:dyDescent="0.25">
      <c r="A5109" t="s">
        <v>9136</v>
      </c>
      <c r="B5109">
        <v>5024</v>
      </c>
      <c r="C5109">
        <v>-0.78923471801876066</v>
      </c>
      <c r="D5109">
        <v>-0.5982557134177241</v>
      </c>
      <c r="E5109">
        <v>-0.9963624473556103</v>
      </c>
      <c r="F5109">
        <v>1.2056266836229173</v>
      </c>
      <c r="G5109">
        <v>2</v>
      </c>
      <c r="H5109">
        <v>2</v>
      </c>
      <c r="I5109">
        <v>1</v>
      </c>
      <c r="J5109">
        <v>5</v>
      </c>
    </row>
    <row r="5110" spans="1:10" x14ac:dyDescent="0.25">
      <c r="A5110" t="s">
        <v>9137</v>
      </c>
      <c r="B5110">
        <v>1787</v>
      </c>
      <c r="C5110">
        <v>3.6507885285899114E-2</v>
      </c>
      <c r="D5110">
        <v>-0.33839345424459127</v>
      </c>
      <c r="E5110">
        <v>-0.71299292668491376</v>
      </c>
      <c r="F5110">
        <v>0.39722937996856239</v>
      </c>
      <c r="G5110">
        <v>4</v>
      </c>
      <c r="H5110">
        <v>3</v>
      </c>
      <c r="I5110">
        <v>2</v>
      </c>
      <c r="J5110">
        <v>4</v>
      </c>
    </row>
    <row r="5111" spans="1:10" x14ac:dyDescent="0.25">
      <c r="A5111" t="s">
        <v>9138</v>
      </c>
      <c r="B5111">
        <v>288</v>
      </c>
      <c r="C5111">
        <v>-0.58678066542719709</v>
      </c>
      <c r="D5111">
        <v>0.11030354434417036</v>
      </c>
      <c r="E5111">
        <v>-0.59698762551799023</v>
      </c>
      <c r="F5111">
        <v>0.90756037931521039</v>
      </c>
      <c r="G5111">
        <v>2</v>
      </c>
      <c r="H5111">
        <v>4</v>
      </c>
      <c r="I5111">
        <v>2</v>
      </c>
      <c r="J5111">
        <v>5</v>
      </c>
    </row>
    <row r="5112" spans="1:10" x14ac:dyDescent="0.25">
      <c r="A5112" t="s">
        <v>9139</v>
      </c>
      <c r="B5112">
        <v>514</v>
      </c>
      <c r="C5112">
        <v>-0.62985573085506452</v>
      </c>
      <c r="D5112">
        <v>-0.62579873758578008</v>
      </c>
      <c r="E5112">
        <v>-0.9066979706661743</v>
      </c>
      <c r="F5112">
        <v>-0.24840265351705981</v>
      </c>
      <c r="G5112">
        <v>2</v>
      </c>
      <c r="H5112">
        <v>2</v>
      </c>
      <c r="I5112">
        <v>1</v>
      </c>
      <c r="J5112">
        <v>3</v>
      </c>
    </row>
    <row r="5113" spans="1:10" x14ac:dyDescent="0.25">
      <c r="A5113" t="s">
        <v>9140</v>
      </c>
      <c r="B5113">
        <v>1258</v>
      </c>
      <c r="C5113">
        <v>-0.42980452376232786</v>
      </c>
      <c r="D5113">
        <v>-0.27307228333100625</v>
      </c>
      <c r="E5113">
        <v>-0.38419947740117644</v>
      </c>
      <c r="F5113">
        <v>-0.85556260513965887</v>
      </c>
      <c r="G5113">
        <v>3</v>
      </c>
      <c r="H5113">
        <v>3</v>
      </c>
      <c r="I5113">
        <v>2</v>
      </c>
      <c r="J5113">
        <v>2</v>
      </c>
    </row>
    <row r="5114" spans="1:10" x14ac:dyDescent="0.25">
      <c r="A5114" t="s">
        <v>9141</v>
      </c>
      <c r="B5114">
        <v>670</v>
      </c>
      <c r="C5114">
        <v>0.10817769742846328</v>
      </c>
      <c r="D5114">
        <v>-0.44901037308488229</v>
      </c>
      <c r="E5114">
        <v>1.5004376949546878</v>
      </c>
      <c r="F5114">
        <v>-0.84429059507088411</v>
      </c>
      <c r="G5114">
        <v>4</v>
      </c>
      <c r="H5114">
        <v>2</v>
      </c>
      <c r="I5114">
        <v>5</v>
      </c>
      <c r="J5114">
        <v>2</v>
      </c>
    </row>
    <row r="5115" spans="1:10" x14ac:dyDescent="0.25">
      <c r="A5115" t="s">
        <v>9142</v>
      </c>
      <c r="B5115">
        <v>1039</v>
      </c>
      <c r="C5115">
        <v>-0.8074265754115667</v>
      </c>
      <c r="D5115">
        <v>-4.6061476791635018E-2</v>
      </c>
      <c r="E5115">
        <v>0.15400643235099321</v>
      </c>
      <c r="F5115">
        <v>0.41713459738322073</v>
      </c>
      <c r="G5115">
        <v>1</v>
      </c>
      <c r="H5115">
        <v>3</v>
      </c>
      <c r="I5115">
        <v>4</v>
      </c>
      <c r="J5115">
        <v>4</v>
      </c>
    </row>
    <row r="5116" spans="1:10" x14ac:dyDescent="0.25">
      <c r="A5116" t="s">
        <v>9143</v>
      </c>
      <c r="B5116">
        <v>430</v>
      </c>
      <c r="C5116">
        <v>-0.96448217109554391</v>
      </c>
      <c r="D5116">
        <v>-0.35339003471205688</v>
      </c>
      <c r="E5116">
        <v>-0.63346346724582958</v>
      </c>
      <c r="F5116">
        <v>0.49282529131229824</v>
      </c>
      <c r="G5116">
        <v>1</v>
      </c>
      <c r="H5116">
        <v>3</v>
      </c>
      <c r="I5116">
        <v>2</v>
      </c>
      <c r="J5116">
        <v>4</v>
      </c>
    </row>
    <row r="5117" spans="1:10" x14ac:dyDescent="0.25">
      <c r="A5117" t="s">
        <v>9144</v>
      </c>
      <c r="B5117">
        <v>913</v>
      </c>
      <c r="C5117">
        <v>-0.79119455281420314</v>
      </c>
      <c r="D5117">
        <v>-0.13561181338033029</v>
      </c>
      <c r="E5117">
        <v>-0.4834655871381458</v>
      </c>
      <c r="F5117">
        <v>0.4359707873923051</v>
      </c>
      <c r="G5117">
        <v>2</v>
      </c>
      <c r="H5117">
        <v>3</v>
      </c>
      <c r="I5117">
        <v>2</v>
      </c>
      <c r="J5117">
        <v>4</v>
      </c>
    </row>
    <row r="5118" spans="1:10" x14ac:dyDescent="0.25">
      <c r="A5118" t="s">
        <v>9145</v>
      </c>
      <c r="B5118">
        <v>470</v>
      </c>
      <c r="C5118">
        <v>0.30099829675514611</v>
      </c>
      <c r="D5118">
        <v>0.13053229861916307</v>
      </c>
      <c r="E5118">
        <v>0.97766936197382204</v>
      </c>
      <c r="F5118">
        <v>1.1542372985513554</v>
      </c>
      <c r="G5118">
        <v>4</v>
      </c>
      <c r="H5118">
        <v>4</v>
      </c>
      <c r="I5118">
        <v>5</v>
      </c>
      <c r="J5118">
        <v>5</v>
      </c>
    </row>
    <row r="5119" spans="1:10" x14ac:dyDescent="0.25">
      <c r="A5119" t="s">
        <v>9146</v>
      </c>
      <c r="B5119">
        <v>355</v>
      </c>
      <c r="C5119">
        <v>-0.70962211634571881</v>
      </c>
      <c r="D5119">
        <v>-0.66202368561020419</v>
      </c>
      <c r="E5119">
        <v>-0.52273463638919437</v>
      </c>
      <c r="F5119">
        <v>1.233704812318996</v>
      </c>
      <c r="G5119">
        <v>2</v>
      </c>
      <c r="H5119">
        <v>2</v>
      </c>
      <c r="I5119">
        <v>2</v>
      </c>
      <c r="J5119">
        <v>5</v>
      </c>
    </row>
    <row r="5120" spans="1:10" x14ac:dyDescent="0.25">
      <c r="A5120" t="s">
        <v>9147</v>
      </c>
      <c r="B5120">
        <v>1951</v>
      </c>
      <c r="C5120">
        <v>1.900224130579016</v>
      </c>
      <c r="D5120">
        <v>0.50902829956527074</v>
      </c>
      <c r="E5120">
        <v>0.27127654324946099</v>
      </c>
      <c r="F5120">
        <v>1.4793730853930396</v>
      </c>
      <c r="G5120">
        <v>5</v>
      </c>
      <c r="H5120">
        <v>4</v>
      </c>
      <c r="I5120">
        <v>4</v>
      </c>
      <c r="J5120">
        <v>5</v>
      </c>
    </row>
    <row r="5121" spans="1:10" x14ac:dyDescent="0.25">
      <c r="A5121" t="s">
        <v>9148</v>
      </c>
      <c r="B5121">
        <v>783</v>
      </c>
      <c r="C5121">
        <v>-0.77974013279990695</v>
      </c>
      <c r="D5121">
        <v>-0.45532215082806859</v>
      </c>
      <c r="E5121">
        <v>-0.60529490123132201</v>
      </c>
      <c r="F5121">
        <v>1.5456061687992024</v>
      </c>
      <c r="G5121">
        <v>2</v>
      </c>
      <c r="H5121">
        <v>2</v>
      </c>
      <c r="I5121">
        <v>2</v>
      </c>
      <c r="J5121">
        <v>5</v>
      </c>
    </row>
    <row r="5122" spans="1:10" x14ac:dyDescent="0.25">
      <c r="A5122" t="s">
        <v>9149</v>
      </c>
      <c r="B5122">
        <v>880</v>
      </c>
      <c r="C5122">
        <v>-1.2237232299751906</v>
      </c>
      <c r="D5122">
        <v>-0.51977434428963643</v>
      </c>
      <c r="E5122">
        <v>-0.58380101587106337</v>
      </c>
      <c r="F5122">
        <v>1.7553677214124699</v>
      </c>
      <c r="G5122">
        <v>1</v>
      </c>
      <c r="H5122">
        <v>2</v>
      </c>
      <c r="I5122">
        <v>2</v>
      </c>
      <c r="J5122">
        <v>5</v>
      </c>
    </row>
    <row r="5123" spans="1:10" x14ac:dyDescent="0.25">
      <c r="A5123" t="s">
        <v>9150</v>
      </c>
      <c r="B5123">
        <v>582</v>
      </c>
      <c r="C5123">
        <v>-1.0987505448272512</v>
      </c>
      <c r="D5123">
        <v>-0.20711868082849752</v>
      </c>
      <c r="E5123">
        <v>0.55651198119541201</v>
      </c>
      <c r="F5123">
        <v>1.5608822958324071</v>
      </c>
      <c r="G5123">
        <v>1</v>
      </c>
      <c r="H5123">
        <v>3</v>
      </c>
      <c r="I5123">
        <v>4</v>
      </c>
      <c r="J5123">
        <v>5</v>
      </c>
    </row>
    <row r="5124" spans="1:10" x14ac:dyDescent="0.25">
      <c r="A5124" t="s">
        <v>9151</v>
      </c>
      <c r="B5124">
        <v>2521</v>
      </c>
      <c r="C5124">
        <v>0.8356892510401468</v>
      </c>
      <c r="D5124">
        <v>0.48622323357571356</v>
      </c>
      <c r="E5124">
        <v>0.52900327644871747</v>
      </c>
      <c r="F5124">
        <v>2.1487629958404937</v>
      </c>
      <c r="G5124">
        <v>5</v>
      </c>
      <c r="H5124">
        <v>4</v>
      </c>
      <c r="I5124">
        <v>4</v>
      </c>
      <c r="J5124">
        <v>5</v>
      </c>
    </row>
    <row r="5125" spans="1:10" x14ac:dyDescent="0.25">
      <c r="A5125" t="s">
        <v>9152</v>
      </c>
      <c r="B5125">
        <v>478</v>
      </c>
      <c r="C5125">
        <v>-0.34218192132478292</v>
      </c>
      <c r="D5125">
        <v>0.57642506814493366</v>
      </c>
      <c r="E5125">
        <v>-0.52626978923036627</v>
      </c>
      <c r="F5125">
        <v>1.6778735187333889</v>
      </c>
      <c r="G5125">
        <v>3</v>
      </c>
      <c r="H5125">
        <v>4</v>
      </c>
      <c r="I5125">
        <v>2</v>
      </c>
      <c r="J5125">
        <v>5</v>
      </c>
    </row>
    <row r="5126" spans="1:10" x14ac:dyDescent="0.25">
      <c r="A5126" t="s">
        <v>9153</v>
      </c>
      <c r="B5126">
        <v>316</v>
      </c>
      <c r="C5126">
        <v>-0.11500580333619385</v>
      </c>
      <c r="D5126">
        <v>0.69155851996345341</v>
      </c>
      <c r="E5126">
        <v>-0.60603720675033967</v>
      </c>
      <c r="F5126">
        <v>2.152396930469942</v>
      </c>
      <c r="G5126">
        <v>3</v>
      </c>
      <c r="H5126">
        <v>5</v>
      </c>
      <c r="I5126">
        <v>2</v>
      </c>
      <c r="J5126">
        <v>5</v>
      </c>
    </row>
    <row r="5127" spans="1:10" x14ac:dyDescent="0.25">
      <c r="A5127" t="s">
        <v>9154</v>
      </c>
      <c r="B5127">
        <v>608</v>
      </c>
      <c r="C5127">
        <v>-1.3492661271524629</v>
      </c>
      <c r="D5127">
        <v>9.8601967247560207E-3</v>
      </c>
      <c r="E5127">
        <v>0.18013698260737521</v>
      </c>
      <c r="F5127">
        <v>0.81842471780290738</v>
      </c>
      <c r="G5127">
        <v>1</v>
      </c>
      <c r="H5127">
        <v>3</v>
      </c>
      <c r="I5127">
        <v>4</v>
      </c>
      <c r="J5127">
        <v>4</v>
      </c>
    </row>
    <row r="5128" spans="1:10" x14ac:dyDescent="0.25">
      <c r="A5128" t="s">
        <v>9155</v>
      </c>
      <c r="B5128">
        <v>670</v>
      </c>
      <c r="C5128">
        <v>-1.0874558921853341</v>
      </c>
      <c r="D5128">
        <v>-0.97735818610119674</v>
      </c>
      <c r="E5128">
        <v>0.14416117305126055</v>
      </c>
      <c r="F5128">
        <v>1.2726718336120826</v>
      </c>
      <c r="G5128">
        <v>1</v>
      </c>
      <c r="H5128">
        <v>1</v>
      </c>
      <c r="I5128">
        <v>4</v>
      </c>
      <c r="J5128">
        <v>5</v>
      </c>
    </row>
    <row r="5129" spans="1:10" x14ac:dyDescent="0.25">
      <c r="A5129" t="s">
        <v>9156</v>
      </c>
      <c r="B5129">
        <v>372</v>
      </c>
      <c r="C5129">
        <v>-1.1859130381167204</v>
      </c>
      <c r="D5129">
        <v>-0.20858630736457384</v>
      </c>
      <c r="E5129">
        <v>0.75235502448784863</v>
      </c>
      <c r="F5129">
        <v>1.1473010172820484</v>
      </c>
      <c r="G5129">
        <v>1</v>
      </c>
      <c r="H5129">
        <v>3</v>
      </c>
      <c r="I5129">
        <v>5</v>
      </c>
      <c r="J5129">
        <v>5</v>
      </c>
    </row>
    <row r="5130" spans="1:10" x14ac:dyDescent="0.25">
      <c r="A5130" t="s">
        <v>9157</v>
      </c>
      <c r="B5130">
        <v>496</v>
      </c>
      <c r="C5130">
        <v>-0.97613274429707486</v>
      </c>
      <c r="D5130">
        <v>-0.67678247539805969</v>
      </c>
      <c r="E5130">
        <v>0.54265652291463395</v>
      </c>
      <c r="F5130">
        <v>1.5393243465095976</v>
      </c>
      <c r="G5130">
        <v>1</v>
      </c>
      <c r="H5130">
        <v>2</v>
      </c>
      <c r="I5130">
        <v>4</v>
      </c>
      <c r="J5130">
        <v>5</v>
      </c>
    </row>
    <row r="5131" spans="1:10" x14ac:dyDescent="0.25">
      <c r="A5131" t="s">
        <v>9158</v>
      </c>
      <c r="B5131">
        <v>613</v>
      </c>
      <c r="C5131">
        <v>-1.5273598255208019</v>
      </c>
      <c r="D5131">
        <v>-0.45905094381474731</v>
      </c>
      <c r="E5131">
        <v>-0.36466342200441648</v>
      </c>
      <c r="F5131">
        <v>1.5677530746226687</v>
      </c>
      <c r="G5131">
        <v>1</v>
      </c>
      <c r="H5131">
        <v>2</v>
      </c>
      <c r="I5131">
        <v>2</v>
      </c>
      <c r="J5131">
        <v>5</v>
      </c>
    </row>
    <row r="5132" spans="1:10" x14ac:dyDescent="0.25">
      <c r="A5132" t="s">
        <v>9159</v>
      </c>
      <c r="B5132">
        <v>493</v>
      </c>
      <c r="C5132">
        <v>-1.2394469617464909</v>
      </c>
      <c r="D5132">
        <v>0.25041905649057328</v>
      </c>
      <c r="E5132">
        <v>-0.32377774600754045</v>
      </c>
      <c r="F5132">
        <v>1.9538601424343471</v>
      </c>
      <c r="G5132">
        <v>1</v>
      </c>
      <c r="H5132">
        <v>4</v>
      </c>
      <c r="I5132">
        <v>2</v>
      </c>
      <c r="J5132">
        <v>5</v>
      </c>
    </row>
    <row r="5133" spans="1:10" x14ac:dyDescent="0.25">
      <c r="A5133" t="s">
        <v>9160</v>
      </c>
      <c r="B5133">
        <v>942</v>
      </c>
      <c r="C5133">
        <v>-1.2004047216578817</v>
      </c>
      <c r="D5133">
        <v>-0.37335776394071019</v>
      </c>
      <c r="E5133">
        <v>-0.89943296200880596</v>
      </c>
      <c r="F5133">
        <v>0.38624787527021798</v>
      </c>
      <c r="G5133">
        <v>1</v>
      </c>
      <c r="H5133">
        <v>3</v>
      </c>
      <c r="I5133">
        <v>1</v>
      </c>
      <c r="J5133">
        <v>4</v>
      </c>
    </row>
    <row r="5134" spans="1:10" x14ac:dyDescent="0.25">
      <c r="A5134" t="s">
        <v>9161</v>
      </c>
      <c r="B5134">
        <v>2654</v>
      </c>
      <c r="C5134">
        <v>-1.1751452802325471</v>
      </c>
      <c r="D5134">
        <v>-0.3771029693978461</v>
      </c>
      <c r="E5134">
        <v>-1.0483680212059157</v>
      </c>
      <c r="F5134">
        <v>0.7167179454903172</v>
      </c>
      <c r="G5134">
        <v>1</v>
      </c>
      <c r="H5134">
        <v>3</v>
      </c>
      <c r="I5134">
        <v>1</v>
      </c>
      <c r="J5134">
        <v>4</v>
      </c>
    </row>
    <row r="5135" spans="1:10" x14ac:dyDescent="0.25">
      <c r="A5135" t="s">
        <v>9162</v>
      </c>
      <c r="B5135">
        <v>355</v>
      </c>
      <c r="C5135">
        <v>-1.2621405005458743</v>
      </c>
      <c r="D5135">
        <v>0.73056008045124166</v>
      </c>
      <c r="E5135">
        <v>-0.83509068579179291</v>
      </c>
      <c r="F5135">
        <v>0.4586876807737626</v>
      </c>
      <c r="G5135">
        <v>1</v>
      </c>
      <c r="H5135">
        <v>5</v>
      </c>
      <c r="I5135">
        <v>1</v>
      </c>
      <c r="J5135">
        <v>4</v>
      </c>
    </row>
    <row r="5136" spans="1:10" x14ac:dyDescent="0.25">
      <c r="A5136" t="s">
        <v>9163</v>
      </c>
      <c r="B5136">
        <v>1478</v>
      </c>
      <c r="C5136">
        <v>-1.2168703787060355</v>
      </c>
      <c r="D5136">
        <v>-0.51368665581829953</v>
      </c>
      <c r="E5136">
        <v>-0.87861066584931502</v>
      </c>
      <c r="F5136">
        <v>0.96325311397118896</v>
      </c>
      <c r="G5136">
        <v>1</v>
      </c>
      <c r="H5136">
        <v>2</v>
      </c>
      <c r="I5136">
        <v>1</v>
      </c>
      <c r="J5136">
        <v>5</v>
      </c>
    </row>
    <row r="5137" spans="1:10" x14ac:dyDescent="0.25">
      <c r="A5137" t="s">
        <v>9164</v>
      </c>
      <c r="B5137">
        <v>1297</v>
      </c>
      <c r="C5137">
        <v>-0.84407134577452703</v>
      </c>
      <c r="D5137">
        <v>-0.72416903563057855</v>
      </c>
      <c r="E5137">
        <v>-0.71776781383581478</v>
      </c>
      <c r="F5137">
        <v>1.1008677048234412</v>
      </c>
      <c r="G5137">
        <v>1</v>
      </c>
      <c r="H5137">
        <v>2</v>
      </c>
      <c r="I5137">
        <v>1</v>
      </c>
      <c r="J5137">
        <v>5</v>
      </c>
    </row>
    <row r="5138" spans="1:10" x14ac:dyDescent="0.25">
      <c r="A5138" t="s">
        <v>9165</v>
      </c>
      <c r="B5138">
        <v>508</v>
      </c>
      <c r="C5138">
        <v>-1.0639066363374894</v>
      </c>
      <c r="D5138">
        <v>-0.89403020904148989</v>
      </c>
      <c r="E5138">
        <v>-8.6955056501964945E-2</v>
      </c>
      <c r="F5138">
        <v>-9.0567020051928071E-2</v>
      </c>
      <c r="G5138">
        <v>1</v>
      </c>
      <c r="H5138">
        <v>1</v>
      </c>
      <c r="I5138">
        <v>3</v>
      </c>
      <c r="J5138">
        <v>3</v>
      </c>
    </row>
    <row r="5139" spans="1:10" x14ac:dyDescent="0.25">
      <c r="A5139" t="s">
        <v>9166</v>
      </c>
      <c r="B5139">
        <v>486</v>
      </c>
      <c r="C5139">
        <v>-0.57653095323259917</v>
      </c>
      <c r="D5139">
        <v>-0.62674086797919082</v>
      </c>
      <c r="E5139">
        <v>5.8936592434500161E-2</v>
      </c>
      <c r="F5139">
        <v>-0.17535585812455762</v>
      </c>
      <c r="G5139">
        <v>2</v>
      </c>
      <c r="H5139">
        <v>2</v>
      </c>
      <c r="I5139">
        <v>3</v>
      </c>
      <c r="J5139">
        <v>3</v>
      </c>
    </row>
    <row r="5140" spans="1:10" x14ac:dyDescent="0.25">
      <c r="A5140" t="s">
        <v>9167</v>
      </c>
      <c r="B5140">
        <v>1122</v>
      </c>
      <c r="C5140">
        <v>-0.81733452185549305</v>
      </c>
      <c r="D5140">
        <v>-0.74572526975822007</v>
      </c>
      <c r="E5140">
        <v>-0.30366850091525954</v>
      </c>
      <c r="F5140">
        <v>0.33220586261666135</v>
      </c>
      <c r="G5140">
        <v>1</v>
      </c>
      <c r="H5140">
        <v>2</v>
      </c>
      <c r="I5140">
        <v>3</v>
      </c>
      <c r="J5140">
        <v>4</v>
      </c>
    </row>
    <row r="5141" spans="1:10" x14ac:dyDescent="0.25">
      <c r="A5141" t="s">
        <v>9168</v>
      </c>
      <c r="B5141">
        <v>1037</v>
      </c>
      <c r="C5141">
        <v>-1.1975486973237492</v>
      </c>
      <c r="D5141">
        <v>-0.39093174608542636</v>
      </c>
      <c r="E5141">
        <v>-0.56537811427291307</v>
      </c>
      <c r="F5141">
        <v>0.72894366982967296</v>
      </c>
      <c r="G5141">
        <v>1</v>
      </c>
      <c r="H5141">
        <v>3</v>
      </c>
      <c r="I5141">
        <v>2</v>
      </c>
      <c r="J5141">
        <v>4</v>
      </c>
    </row>
    <row r="5142" spans="1:10" x14ac:dyDescent="0.25">
      <c r="A5142" t="s">
        <v>9169</v>
      </c>
      <c r="B5142">
        <v>1008</v>
      </c>
      <c r="C5142">
        <v>-1.2907944429933087</v>
      </c>
      <c r="D5142">
        <v>-0.17676828294228997</v>
      </c>
      <c r="E5142">
        <v>-0.59396697515575236</v>
      </c>
      <c r="F5142">
        <v>0.45364460395377793</v>
      </c>
      <c r="G5142">
        <v>1</v>
      </c>
      <c r="H5142">
        <v>3</v>
      </c>
      <c r="I5142">
        <v>2</v>
      </c>
      <c r="J5142">
        <v>4</v>
      </c>
    </row>
    <row r="5143" spans="1:10" x14ac:dyDescent="0.25">
      <c r="A5143" t="s">
        <v>9170</v>
      </c>
      <c r="B5143">
        <v>594</v>
      </c>
      <c r="C5143">
        <v>-1.0597688255430253</v>
      </c>
      <c r="D5143">
        <v>-0.57648705386262555</v>
      </c>
      <c r="E5143">
        <v>-0.27747862082154584</v>
      </c>
      <c r="F5143">
        <v>0.4134555738696033</v>
      </c>
      <c r="G5143">
        <v>1</v>
      </c>
      <c r="H5143">
        <v>2</v>
      </c>
      <c r="I5143">
        <v>3</v>
      </c>
      <c r="J5143">
        <v>4</v>
      </c>
    </row>
    <row r="5144" spans="1:10" x14ac:dyDescent="0.25">
      <c r="A5144" t="s">
        <v>9171</v>
      </c>
      <c r="B5144">
        <v>595</v>
      </c>
      <c r="C5144">
        <v>-0.85821779516434482</v>
      </c>
      <c r="D5144">
        <v>-0.12657103859205637</v>
      </c>
      <c r="E5144">
        <v>-0.85486161232506297</v>
      </c>
      <c r="F5144">
        <v>2.0086346307007679</v>
      </c>
      <c r="G5144">
        <v>1</v>
      </c>
      <c r="H5144">
        <v>3</v>
      </c>
      <c r="I5144">
        <v>1</v>
      </c>
      <c r="J5144">
        <v>5</v>
      </c>
    </row>
    <row r="5145" spans="1:10" x14ac:dyDescent="0.25">
      <c r="A5145" t="s">
        <v>9172</v>
      </c>
      <c r="B5145">
        <v>623</v>
      </c>
      <c r="C5145">
        <v>-1.0319850400964425</v>
      </c>
      <c r="D5145">
        <v>-0.66544706466709891</v>
      </c>
      <c r="E5145">
        <v>-0.88160499216407318</v>
      </c>
      <c r="F5145">
        <v>1.2249439430890727</v>
      </c>
      <c r="G5145">
        <v>1</v>
      </c>
      <c r="H5145">
        <v>2</v>
      </c>
      <c r="I5145">
        <v>1</v>
      </c>
      <c r="J5145">
        <v>5</v>
      </c>
    </row>
    <row r="5146" spans="1:10" x14ac:dyDescent="0.25">
      <c r="A5146" t="s">
        <v>9173</v>
      </c>
      <c r="B5146">
        <v>434</v>
      </c>
      <c r="C5146">
        <v>-0.81745673344109371</v>
      </c>
      <c r="D5146">
        <v>-1.0377337933040935</v>
      </c>
      <c r="E5146">
        <v>-0.18998237829586573</v>
      </c>
      <c r="F5146">
        <v>-0.2788485330719731</v>
      </c>
      <c r="G5146">
        <v>1</v>
      </c>
      <c r="H5146">
        <v>1</v>
      </c>
      <c r="I5146">
        <v>3</v>
      </c>
      <c r="J5146">
        <v>3</v>
      </c>
    </row>
    <row r="5147" spans="1:10" x14ac:dyDescent="0.25">
      <c r="A5147" t="s">
        <v>9174</v>
      </c>
      <c r="B5147">
        <v>530</v>
      </c>
      <c r="C5147">
        <v>-0.7120262455484383</v>
      </c>
      <c r="D5147">
        <v>-0.56928626510997737</v>
      </c>
      <c r="E5147">
        <v>-1.0933116010342436</v>
      </c>
      <c r="F5147">
        <v>0.4833241715185127</v>
      </c>
      <c r="G5147">
        <v>2</v>
      </c>
      <c r="H5147">
        <v>2</v>
      </c>
      <c r="I5147">
        <v>1</v>
      </c>
      <c r="J5147">
        <v>4</v>
      </c>
    </row>
    <row r="5148" spans="1:10" x14ac:dyDescent="0.25">
      <c r="A5148" t="s">
        <v>9175</v>
      </c>
      <c r="B5148">
        <v>796</v>
      </c>
      <c r="C5148">
        <v>-1.2613480177114615</v>
      </c>
      <c r="D5148">
        <v>-0.14714691034286592</v>
      </c>
      <c r="E5148">
        <v>-0.70112257231251873</v>
      </c>
      <c r="F5148">
        <v>0.74474400000334307</v>
      </c>
      <c r="G5148">
        <v>1</v>
      </c>
      <c r="H5148">
        <v>3</v>
      </c>
      <c r="I5148">
        <v>2</v>
      </c>
      <c r="J5148">
        <v>4</v>
      </c>
    </row>
    <row r="5149" spans="1:10" x14ac:dyDescent="0.25">
      <c r="A5149" t="s">
        <v>9176</v>
      </c>
      <c r="B5149">
        <v>662</v>
      </c>
      <c r="C5149">
        <v>-1.1783027076388548</v>
      </c>
      <c r="D5149">
        <v>-0.97184897738631038</v>
      </c>
      <c r="E5149">
        <v>-0.75161278194088088</v>
      </c>
      <c r="F5149">
        <v>4.6760506197437823E-2</v>
      </c>
      <c r="G5149">
        <v>1</v>
      </c>
      <c r="H5149">
        <v>1</v>
      </c>
      <c r="I5149">
        <v>1</v>
      </c>
      <c r="J5149">
        <v>4</v>
      </c>
    </row>
    <row r="5150" spans="1:10" x14ac:dyDescent="0.25">
      <c r="A5150" t="s">
        <v>9177</v>
      </c>
      <c r="B5150">
        <v>819</v>
      </c>
      <c r="C5150">
        <v>-0.99853036609603629</v>
      </c>
      <c r="D5150">
        <v>-0.68733866917056097</v>
      </c>
      <c r="E5150">
        <v>-1.1591526272749393</v>
      </c>
      <c r="F5150">
        <v>0.67965257536605583</v>
      </c>
      <c r="G5150">
        <v>1</v>
      </c>
      <c r="H5150">
        <v>2</v>
      </c>
      <c r="I5150">
        <v>1</v>
      </c>
      <c r="J5150">
        <v>4</v>
      </c>
    </row>
    <row r="5151" spans="1:10" x14ac:dyDescent="0.25">
      <c r="A5151" t="s">
        <v>9178</v>
      </c>
      <c r="B5151">
        <v>948</v>
      </c>
      <c r="C5151">
        <v>-0.96898559276698648</v>
      </c>
      <c r="D5151">
        <v>-0.52226836498292906</v>
      </c>
      <c r="E5151">
        <v>-1.2849517112142819</v>
      </c>
      <c r="F5151">
        <v>0.72606427153473962</v>
      </c>
      <c r="G5151">
        <v>1</v>
      </c>
      <c r="H5151">
        <v>2</v>
      </c>
      <c r="I5151">
        <v>1</v>
      </c>
      <c r="J5151">
        <v>4</v>
      </c>
    </row>
    <row r="5152" spans="1:10" x14ac:dyDescent="0.25">
      <c r="A5152" t="s">
        <v>9179</v>
      </c>
      <c r="B5152">
        <v>1642</v>
      </c>
      <c r="C5152">
        <v>-0.52938677230245268</v>
      </c>
      <c r="D5152">
        <v>-0.44918693204129861</v>
      </c>
      <c r="E5152">
        <v>-1.1130018758966977</v>
      </c>
      <c r="F5152">
        <v>1.0977426908522734</v>
      </c>
      <c r="G5152">
        <v>2</v>
      </c>
      <c r="H5152">
        <v>2</v>
      </c>
      <c r="I5152">
        <v>1</v>
      </c>
      <c r="J5152">
        <v>5</v>
      </c>
    </row>
    <row r="5153" spans="1:10" x14ac:dyDescent="0.25">
      <c r="A5153" t="s">
        <v>9180</v>
      </c>
      <c r="B5153">
        <v>4477</v>
      </c>
      <c r="C5153">
        <v>-0.89030327701102241</v>
      </c>
      <c r="D5153">
        <v>-0.45704152520319313</v>
      </c>
      <c r="E5153">
        <v>-0.65322386978029279</v>
      </c>
      <c r="F5153">
        <v>1.511265945917222</v>
      </c>
      <c r="G5153">
        <v>1</v>
      </c>
      <c r="H5153">
        <v>2</v>
      </c>
      <c r="I5153">
        <v>2</v>
      </c>
      <c r="J5153">
        <v>5</v>
      </c>
    </row>
    <row r="5154" spans="1:10" x14ac:dyDescent="0.25">
      <c r="A5154" t="s">
        <v>9181</v>
      </c>
      <c r="B5154">
        <v>542</v>
      </c>
      <c r="C5154">
        <v>-0.76593456513900127</v>
      </c>
      <c r="D5154">
        <v>-1.0440522703659005</v>
      </c>
      <c r="E5154">
        <v>-1.0159945874863894</v>
      </c>
      <c r="F5154">
        <v>0.79532483686099487</v>
      </c>
      <c r="G5154">
        <v>2</v>
      </c>
      <c r="H5154">
        <v>1</v>
      </c>
      <c r="I5154">
        <v>1</v>
      </c>
      <c r="J5154">
        <v>4</v>
      </c>
    </row>
    <row r="5155" spans="1:10" x14ac:dyDescent="0.25">
      <c r="A5155" t="s">
        <v>9182</v>
      </c>
      <c r="B5155">
        <v>441</v>
      </c>
      <c r="C5155">
        <v>-1.1396944357064536</v>
      </c>
      <c r="D5155">
        <v>-0.90246080410886098</v>
      </c>
      <c r="E5155">
        <v>-0.51120840350884045</v>
      </c>
      <c r="F5155">
        <v>0.7724261485911158</v>
      </c>
      <c r="G5155">
        <v>1</v>
      </c>
      <c r="H5155">
        <v>1</v>
      </c>
      <c r="I5155">
        <v>2</v>
      </c>
      <c r="J5155">
        <v>4</v>
      </c>
    </row>
    <row r="5156" spans="1:10" x14ac:dyDescent="0.25">
      <c r="A5156" t="s">
        <v>9183</v>
      </c>
      <c r="B5156">
        <v>484</v>
      </c>
      <c r="C5156">
        <v>-0.91536388808177216</v>
      </c>
      <c r="D5156">
        <v>-1.1013428887556331</v>
      </c>
      <c r="E5156">
        <v>-1.110740781548154</v>
      </c>
      <c r="F5156">
        <v>0.66477745225008333</v>
      </c>
      <c r="G5156">
        <v>1</v>
      </c>
      <c r="H5156">
        <v>1</v>
      </c>
      <c r="I5156">
        <v>1</v>
      </c>
      <c r="J5156">
        <v>4</v>
      </c>
    </row>
    <row r="5157" spans="1:10" x14ac:dyDescent="0.25">
      <c r="A5157" t="s">
        <v>9184</v>
      </c>
      <c r="B5157">
        <v>519</v>
      </c>
      <c r="C5157">
        <v>-0.27805687995803668</v>
      </c>
      <c r="D5157">
        <v>-1.093999642613811</v>
      </c>
      <c r="E5157">
        <v>0.50577038805154106</v>
      </c>
      <c r="F5157">
        <v>0.32874726252588043</v>
      </c>
      <c r="G5157">
        <v>3</v>
      </c>
      <c r="H5157">
        <v>1</v>
      </c>
      <c r="I5157">
        <v>4</v>
      </c>
      <c r="J5157">
        <v>4</v>
      </c>
    </row>
    <row r="5158" spans="1:10" x14ac:dyDescent="0.25">
      <c r="A5158" t="s">
        <v>9185</v>
      </c>
      <c r="B5158">
        <v>954</v>
      </c>
      <c r="C5158">
        <v>1.3921061405380903</v>
      </c>
      <c r="D5158">
        <v>0.25560044967056483</v>
      </c>
      <c r="E5158">
        <v>3.1161493409600705</v>
      </c>
      <c r="F5158">
        <v>0.2666545476414442</v>
      </c>
      <c r="G5158">
        <v>5</v>
      </c>
      <c r="H5158">
        <v>4</v>
      </c>
      <c r="I5158">
        <v>5</v>
      </c>
      <c r="J5158">
        <v>4</v>
      </c>
    </row>
    <row r="5159" spans="1:10" x14ac:dyDescent="0.25">
      <c r="A5159" t="s">
        <v>9186</v>
      </c>
      <c r="B5159">
        <v>331</v>
      </c>
      <c r="C5159">
        <v>-1.0474262956361255</v>
      </c>
      <c r="D5159">
        <v>-0.66107882576039623</v>
      </c>
      <c r="E5159">
        <v>-0.37764741503397781</v>
      </c>
      <c r="F5159">
        <v>1.2703383417303729</v>
      </c>
      <c r="G5159">
        <v>1</v>
      </c>
      <c r="H5159">
        <v>2</v>
      </c>
      <c r="I5159">
        <v>2</v>
      </c>
      <c r="J5159">
        <v>5</v>
      </c>
    </row>
    <row r="5160" spans="1:10" x14ac:dyDescent="0.25">
      <c r="A5160" t="s">
        <v>9187</v>
      </c>
      <c r="B5160">
        <v>354</v>
      </c>
      <c r="C5160">
        <v>-1.2145551790508708</v>
      </c>
      <c r="D5160">
        <v>1.5970661032142015E-2</v>
      </c>
      <c r="E5160">
        <v>0.10553578284013115</v>
      </c>
      <c r="F5160">
        <v>1.6110752191222355</v>
      </c>
      <c r="G5160">
        <v>1</v>
      </c>
      <c r="H5160">
        <v>3</v>
      </c>
      <c r="I5160">
        <v>4</v>
      </c>
      <c r="J5160">
        <v>5</v>
      </c>
    </row>
    <row r="5161" spans="1:10" x14ac:dyDescent="0.25">
      <c r="A5161" t="s">
        <v>9188</v>
      </c>
      <c r="B5161">
        <v>1618</v>
      </c>
      <c r="C5161">
        <v>-0.37642587326125032</v>
      </c>
      <c r="D5161">
        <v>3.2535747561302036E-2</v>
      </c>
      <c r="E5161">
        <v>-0.5609329740716037</v>
      </c>
      <c r="F5161">
        <v>0.91856224343050563</v>
      </c>
      <c r="G5161">
        <v>3</v>
      </c>
      <c r="H5161">
        <v>4</v>
      </c>
      <c r="I5161">
        <v>2</v>
      </c>
      <c r="J5161">
        <v>5</v>
      </c>
    </row>
    <row r="5162" spans="1:10" x14ac:dyDescent="0.25">
      <c r="A5162" t="s">
        <v>9189</v>
      </c>
      <c r="B5162">
        <v>824</v>
      </c>
      <c r="C5162">
        <v>-1.1029633385676483</v>
      </c>
      <c r="D5162">
        <v>-0.3130120926918647</v>
      </c>
      <c r="E5162">
        <v>0.61308745967042633</v>
      </c>
      <c r="F5162">
        <v>7.2312823972432008E-2</v>
      </c>
      <c r="G5162">
        <v>1</v>
      </c>
      <c r="H5162">
        <v>3</v>
      </c>
      <c r="I5162">
        <v>5</v>
      </c>
      <c r="J5162">
        <v>4</v>
      </c>
    </row>
    <row r="5163" spans="1:10" x14ac:dyDescent="0.25">
      <c r="A5163" t="s">
        <v>9190</v>
      </c>
      <c r="B5163">
        <v>471</v>
      </c>
      <c r="C5163">
        <v>-0.62582673626556928</v>
      </c>
      <c r="D5163">
        <v>9.5805651168410999E-2</v>
      </c>
      <c r="E5163">
        <v>9.6741143310798361E-2</v>
      </c>
      <c r="F5163">
        <v>-1.0423747471896112</v>
      </c>
      <c r="G5163">
        <v>2</v>
      </c>
      <c r="H5163">
        <v>4</v>
      </c>
      <c r="I5163">
        <v>4</v>
      </c>
      <c r="J5163">
        <v>1</v>
      </c>
    </row>
    <row r="5164" spans="1:10" x14ac:dyDescent="0.25">
      <c r="A5164" t="s">
        <v>9191</v>
      </c>
      <c r="B5164">
        <v>403</v>
      </c>
      <c r="C5164">
        <v>-0.38159572435743727</v>
      </c>
      <c r="D5164">
        <v>-0.14221141081166092</v>
      </c>
      <c r="E5164">
        <v>-0.30013130352802114</v>
      </c>
      <c r="F5164">
        <v>-0.84575399677126328</v>
      </c>
      <c r="G5164">
        <v>3</v>
      </c>
      <c r="H5164">
        <v>3</v>
      </c>
      <c r="I5164">
        <v>3</v>
      </c>
      <c r="J5164">
        <v>2</v>
      </c>
    </row>
    <row r="5165" spans="1:10" x14ac:dyDescent="0.25">
      <c r="A5165" t="s">
        <v>9192</v>
      </c>
      <c r="B5165">
        <v>464</v>
      </c>
      <c r="C5165">
        <v>-0.59288563421960705</v>
      </c>
      <c r="D5165">
        <v>0.15232884238103897</v>
      </c>
      <c r="E5165">
        <v>-0.34037678941638283</v>
      </c>
      <c r="F5165">
        <v>-0.90450068783513704</v>
      </c>
      <c r="G5165">
        <v>2</v>
      </c>
      <c r="H5165">
        <v>4</v>
      </c>
      <c r="I5165">
        <v>2</v>
      </c>
      <c r="J5165">
        <v>1</v>
      </c>
    </row>
    <row r="5166" spans="1:10" x14ac:dyDescent="0.25">
      <c r="A5166" t="s">
        <v>9193</v>
      </c>
      <c r="B5166">
        <v>589</v>
      </c>
      <c r="C5166">
        <v>-0.14295327512573738</v>
      </c>
      <c r="D5166">
        <v>0.65385196367482012</v>
      </c>
      <c r="E5166">
        <v>0.67990135904158666</v>
      </c>
      <c r="F5166">
        <v>-0.87368797824667643</v>
      </c>
      <c r="G5166">
        <v>3</v>
      </c>
      <c r="H5166">
        <v>4</v>
      </c>
      <c r="I5166">
        <v>5</v>
      </c>
      <c r="J5166">
        <v>1</v>
      </c>
    </row>
    <row r="5167" spans="1:10" x14ac:dyDescent="0.25">
      <c r="A5167" t="s">
        <v>9194</v>
      </c>
      <c r="B5167">
        <v>447</v>
      </c>
      <c r="C5167">
        <v>-0.39235268741052948</v>
      </c>
      <c r="D5167">
        <v>-0.26018501993768062</v>
      </c>
      <c r="E5167">
        <v>8.3939501619324494E-2</v>
      </c>
      <c r="F5167">
        <v>-0.69796325882180654</v>
      </c>
      <c r="G5167">
        <v>3</v>
      </c>
      <c r="H5167">
        <v>3</v>
      </c>
      <c r="I5167">
        <v>4</v>
      </c>
      <c r="J5167">
        <v>2</v>
      </c>
    </row>
    <row r="5168" spans="1:10" x14ac:dyDescent="0.25">
      <c r="A5168" t="s">
        <v>9195</v>
      </c>
      <c r="B5168">
        <v>443</v>
      </c>
      <c r="C5168">
        <v>-0.27754025154278589</v>
      </c>
      <c r="D5168">
        <v>1.5190985470998033E-2</v>
      </c>
      <c r="E5168">
        <v>-8.012585165916121E-2</v>
      </c>
      <c r="F5168">
        <v>-0.49652767338841292</v>
      </c>
      <c r="G5168">
        <v>3</v>
      </c>
      <c r="H5168">
        <v>3</v>
      </c>
      <c r="I5168">
        <v>3</v>
      </c>
      <c r="J5168">
        <v>2</v>
      </c>
    </row>
    <row r="5169" spans="1:10" x14ac:dyDescent="0.25">
      <c r="A5169" t="s">
        <v>9196</v>
      </c>
      <c r="B5169">
        <v>466</v>
      </c>
      <c r="C5169">
        <v>-0.15318150854799861</v>
      </c>
      <c r="D5169">
        <v>-0.28506008670846239</v>
      </c>
      <c r="E5169">
        <v>-0.28522837452533489</v>
      </c>
      <c r="F5169">
        <v>-1.1169764651329854</v>
      </c>
      <c r="G5169">
        <v>3</v>
      </c>
      <c r="H5169">
        <v>3</v>
      </c>
      <c r="I5169">
        <v>3</v>
      </c>
      <c r="J5169">
        <v>1</v>
      </c>
    </row>
    <row r="5170" spans="1:10" x14ac:dyDescent="0.25">
      <c r="A5170" t="s">
        <v>9197</v>
      </c>
      <c r="B5170">
        <v>653</v>
      </c>
      <c r="C5170">
        <v>-0.45517385741491156</v>
      </c>
      <c r="D5170">
        <v>-0.76265284361536367</v>
      </c>
      <c r="E5170">
        <v>-9.9203154066592442E-2</v>
      </c>
      <c r="F5170">
        <v>-0.49852285720852108</v>
      </c>
      <c r="G5170">
        <v>3</v>
      </c>
      <c r="H5170">
        <v>2</v>
      </c>
      <c r="I5170">
        <v>3</v>
      </c>
      <c r="J5170">
        <v>2</v>
      </c>
    </row>
    <row r="5171" spans="1:10" x14ac:dyDescent="0.25">
      <c r="A5171" t="s">
        <v>9198</v>
      </c>
      <c r="B5171">
        <v>562</v>
      </c>
      <c r="C5171">
        <v>-1.0482341998265539</v>
      </c>
      <c r="D5171">
        <v>-0.73367698089086608</v>
      </c>
      <c r="E5171">
        <v>0.20974077529261309</v>
      </c>
      <c r="F5171">
        <v>-0.31867622837349674</v>
      </c>
      <c r="G5171">
        <v>1</v>
      </c>
      <c r="H5171">
        <v>2</v>
      </c>
      <c r="I5171">
        <v>4</v>
      </c>
      <c r="J5171">
        <v>3</v>
      </c>
    </row>
    <row r="5172" spans="1:10" x14ac:dyDescent="0.25">
      <c r="A5172" t="s">
        <v>9199</v>
      </c>
      <c r="B5172">
        <v>639</v>
      </c>
      <c r="C5172">
        <v>-0.57025355111908693</v>
      </c>
      <c r="D5172">
        <v>-0.55656032999384319</v>
      </c>
      <c r="E5172">
        <v>-0.84971968995132308</v>
      </c>
      <c r="F5172">
        <v>-0.35502803631181212</v>
      </c>
      <c r="G5172">
        <v>2</v>
      </c>
      <c r="H5172">
        <v>2</v>
      </c>
      <c r="I5172">
        <v>1</v>
      </c>
      <c r="J5172">
        <v>3</v>
      </c>
    </row>
    <row r="5173" spans="1:10" x14ac:dyDescent="0.25">
      <c r="A5173" t="s">
        <v>9200</v>
      </c>
      <c r="B5173">
        <v>527</v>
      </c>
      <c r="C5173">
        <v>-0.90845889659456858</v>
      </c>
      <c r="D5173">
        <v>-0.53489967844955011</v>
      </c>
      <c r="E5173">
        <v>0.16455953585173241</v>
      </c>
      <c r="F5173">
        <v>-0.51812518197210955</v>
      </c>
      <c r="G5173">
        <v>1</v>
      </c>
      <c r="H5173">
        <v>2</v>
      </c>
      <c r="I5173">
        <v>4</v>
      </c>
      <c r="J5173">
        <v>2</v>
      </c>
    </row>
    <row r="5174" spans="1:10" x14ac:dyDescent="0.25">
      <c r="A5174" t="s">
        <v>9201</v>
      </c>
      <c r="B5174">
        <v>522</v>
      </c>
      <c r="C5174">
        <v>-0.36772084021491758</v>
      </c>
      <c r="D5174">
        <v>-0.82587833726127646</v>
      </c>
      <c r="E5174">
        <v>0.11515738609824233</v>
      </c>
      <c r="F5174">
        <v>-0.38839239935104797</v>
      </c>
      <c r="G5174">
        <v>3</v>
      </c>
      <c r="H5174">
        <v>1</v>
      </c>
      <c r="I5174">
        <v>4</v>
      </c>
      <c r="J5174">
        <v>3</v>
      </c>
    </row>
    <row r="5175" spans="1:10" x14ac:dyDescent="0.25">
      <c r="A5175" t="s">
        <v>9202</v>
      </c>
      <c r="B5175">
        <v>544</v>
      </c>
      <c r="C5175">
        <v>-0.89605586348021393</v>
      </c>
      <c r="D5175">
        <v>-0.37365668862164436</v>
      </c>
      <c r="E5175">
        <v>-7.8987255995592615E-2</v>
      </c>
      <c r="F5175">
        <v>-0.536271872982788</v>
      </c>
      <c r="G5175">
        <v>1</v>
      </c>
      <c r="H5175">
        <v>3</v>
      </c>
      <c r="I5175">
        <v>3</v>
      </c>
      <c r="J5175">
        <v>2</v>
      </c>
    </row>
    <row r="5176" spans="1:10" x14ac:dyDescent="0.25">
      <c r="A5176" t="s">
        <v>9203</v>
      </c>
      <c r="B5176">
        <v>544</v>
      </c>
      <c r="C5176">
        <v>-0.70124670845523251</v>
      </c>
      <c r="D5176">
        <v>-0.73007738220348706</v>
      </c>
      <c r="E5176">
        <v>6.2124478772271244E-2</v>
      </c>
      <c r="F5176">
        <v>-0.61601346773231969</v>
      </c>
      <c r="G5176">
        <v>2</v>
      </c>
      <c r="H5176">
        <v>2</v>
      </c>
      <c r="I5176">
        <v>3</v>
      </c>
      <c r="J5176">
        <v>2</v>
      </c>
    </row>
    <row r="5177" spans="1:10" x14ac:dyDescent="0.25">
      <c r="A5177" t="s">
        <v>9204</v>
      </c>
      <c r="B5177">
        <v>467</v>
      </c>
      <c r="C5177">
        <v>-0.29275990853570633</v>
      </c>
      <c r="D5177">
        <v>-0.64208253162224604</v>
      </c>
      <c r="E5177">
        <v>0.36244191153863092</v>
      </c>
      <c r="F5177">
        <v>-0.68817963963504392</v>
      </c>
      <c r="G5177">
        <v>3</v>
      </c>
      <c r="H5177">
        <v>2</v>
      </c>
      <c r="I5177">
        <v>4</v>
      </c>
      <c r="J5177">
        <v>2</v>
      </c>
    </row>
    <row r="5178" spans="1:10" x14ac:dyDescent="0.25">
      <c r="A5178" t="s">
        <v>9205</v>
      </c>
      <c r="B5178">
        <v>420</v>
      </c>
      <c r="C5178">
        <v>-0.52870728960929991</v>
      </c>
      <c r="D5178">
        <v>-0.65387585903168299</v>
      </c>
      <c r="E5178">
        <v>0.42592885989965845</v>
      </c>
      <c r="F5178">
        <v>-1.1114016731427894</v>
      </c>
      <c r="G5178">
        <v>2</v>
      </c>
      <c r="H5178">
        <v>2</v>
      </c>
      <c r="I5178">
        <v>4</v>
      </c>
      <c r="J5178">
        <v>1</v>
      </c>
    </row>
    <row r="5179" spans="1:10" x14ac:dyDescent="0.25">
      <c r="A5179" t="s">
        <v>9206</v>
      </c>
      <c r="B5179">
        <v>493</v>
      </c>
      <c r="C5179">
        <v>-0.39792185201144437</v>
      </c>
      <c r="D5179">
        <v>-1.2768962268813808</v>
      </c>
      <c r="E5179">
        <v>-0.52488969493238036</v>
      </c>
      <c r="F5179">
        <v>-0.74286864941027286</v>
      </c>
      <c r="G5179">
        <v>3</v>
      </c>
      <c r="H5179">
        <v>1</v>
      </c>
      <c r="I5179">
        <v>2</v>
      </c>
      <c r="J5179">
        <v>2</v>
      </c>
    </row>
    <row r="5180" spans="1:10" x14ac:dyDescent="0.25">
      <c r="A5180" t="s">
        <v>9207</v>
      </c>
      <c r="B5180">
        <v>1192</v>
      </c>
      <c r="C5180">
        <v>-1.2221511032936481</v>
      </c>
      <c r="D5180">
        <v>-0.69241177460375247</v>
      </c>
      <c r="E5180">
        <v>-0.32884564555421825</v>
      </c>
      <c r="F5180">
        <v>-0.6054342366733011</v>
      </c>
      <c r="G5180">
        <v>1</v>
      </c>
      <c r="H5180">
        <v>2</v>
      </c>
      <c r="I5180">
        <v>2</v>
      </c>
      <c r="J5180">
        <v>2</v>
      </c>
    </row>
    <row r="5181" spans="1:10" x14ac:dyDescent="0.25">
      <c r="A5181" t="s">
        <v>9208</v>
      </c>
      <c r="B5181">
        <v>798</v>
      </c>
      <c r="C5181">
        <v>0.52911086469230084</v>
      </c>
      <c r="D5181">
        <v>-0.97256713203626333</v>
      </c>
      <c r="E5181">
        <v>-0.10947782701649061</v>
      </c>
      <c r="F5181">
        <v>-0.7238123473905137</v>
      </c>
      <c r="G5181">
        <v>4</v>
      </c>
      <c r="H5181">
        <v>1</v>
      </c>
      <c r="I5181">
        <v>3</v>
      </c>
      <c r="J5181">
        <v>2</v>
      </c>
    </row>
    <row r="5182" spans="1:10" x14ac:dyDescent="0.25">
      <c r="A5182" t="s">
        <v>9209</v>
      </c>
      <c r="B5182">
        <v>595</v>
      </c>
      <c r="C5182">
        <v>0.24611353927974494</v>
      </c>
      <c r="D5182">
        <v>-0.58512279813967327</v>
      </c>
      <c r="E5182">
        <v>-0.13594405998460232</v>
      </c>
      <c r="F5182">
        <v>-0.77419324802793821</v>
      </c>
      <c r="G5182">
        <v>4</v>
      </c>
      <c r="H5182">
        <v>2</v>
      </c>
      <c r="I5182">
        <v>3</v>
      </c>
      <c r="J5182">
        <v>2</v>
      </c>
    </row>
    <row r="5183" spans="1:10" x14ac:dyDescent="0.25">
      <c r="A5183" t="s">
        <v>9210</v>
      </c>
      <c r="B5183">
        <v>350</v>
      </c>
      <c r="C5183">
        <v>-0.16742755978747279</v>
      </c>
      <c r="D5183">
        <v>0.41146366865462725</v>
      </c>
      <c r="E5183">
        <v>0.45017108630269764</v>
      </c>
      <c r="F5183">
        <v>-0.24146192957365475</v>
      </c>
      <c r="G5183">
        <v>3</v>
      </c>
      <c r="H5183">
        <v>4</v>
      </c>
      <c r="I5183">
        <v>4</v>
      </c>
      <c r="J5183">
        <v>3</v>
      </c>
    </row>
    <row r="5184" spans="1:10" x14ac:dyDescent="0.25">
      <c r="A5184" t="s">
        <v>9211</v>
      </c>
      <c r="B5184">
        <v>1115</v>
      </c>
      <c r="C5184">
        <v>-1.0387108526496713</v>
      </c>
      <c r="D5184">
        <v>-0.21469596386695944</v>
      </c>
      <c r="E5184">
        <v>-0.588269997063806</v>
      </c>
      <c r="F5184">
        <v>1.8570076762015686</v>
      </c>
      <c r="G5184">
        <v>1</v>
      </c>
      <c r="H5184">
        <v>3</v>
      </c>
      <c r="I5184">
        <v>2</v>
      </c>
      <c r="J5184">
        <v>5</v>
      </c>
    </row>
    <row r="5185" spans="1:10" x14ac:dyDescent="0.25">
      <c r="A5185" t="s">
        <v>9212</v>
      </c>
      <c r="B5185">
        <v>1841</v>
      </c>
      <c r="C5185">
        <v>-0.93032056728772972</v>
      </c>
      <c r="D5185">
        <v>-0.31788546761011566</v>
      </c>
      <c r="E5185">
        <v>-0.8338575611978245</v>
      </c>
      <c r="F5185">
        <v>1.8960343261970927</v>
      </c>
      <c r="G5185">
        <v>1</v>
      </c>
      <c r="H5185">
        <v>3</v>
      </c>
      <c r="I5185">
        <v>1</v>
      </c>
      <c r="J5185">
        <v>5</v>
      </c>
    </row>
    <row r="5186" spans="1:10" x14ac:dyDescent="0.25">
      <c r="A5186" t="s">
        <v>9213</v>
      </c>
      <c r="B5186">
        <v>215</v>
      </c>
      <c r="C5186">
        <v>1.186272264842867</v>
      </c>
      <c r="D5186">
        <v>-1.78744790461004</v>
      </c>
      <c r="E5186">
        <v>11.698645535338301</v>
      </c>
      <c r="F5186">
        <v>-0.50188932552529575</v>
      </c>
      <c r="G5186">
        <v>5</v>
      </c>
      <c r="H5186">
        <v>1</v>
      </c>
      <c r="I5186">
        <v>5</v>
      </c>
      <c r="J5186">
        <v>2</v>
      </c>
    </row>
    <row r="5187" spans="1:10" x14ac:dyDescent="0.25">
      <c r="A5187" t="s">
        <v>9214</v>
      </c>
      <c r="B5187">
        <v>1930</v>
      </c>
      <c r="C5187">
        <v>-1.1284905137745942</v>
      </c>
      <c r="D5187">
        <v>-0.29568525871795082</v>
      </c>
      <c r="E5187">
        <v>-0.81020792887795545</v>
      </c>
      <c r="F5187">
        <v>1.2049657593632648</v>
      </c>
      <c r="G5187">
        <v>1</v>
      </c>
      <c r="H5187">
        <v>3</v>
      </c>
      <c r="I5187">
        <v>1</v>
      </c>
      <c r="J5187">
        <v>5</v>
      </c>
    </row>
    <row r="5188" spans="1:10" x14ac:dyDescent="0.25">
      <c r="A5188" t="s">
        <v>9215</v>
      </c>
      <c r="B5188">
        <v>1875</v>
      </c>
      <c r="C5188">
        <v>-0.67972505094490687</v>
      </c>
      <c r="D5188">
        <v>-0.2806571684228879</v>
      </c>
      <c r="E5188">
        <v>-1.0171187289752763</v>
      </c>
      <c r="F5188">
        <v>1.61869543737443</v>
      </c>
      <c r="G5188">
        <v>2</v>
      </c>
      <c r="H5188">
        <v>3</v>
      </c>
      <c r="I5188">
        <v>1</v>
      </c>
      <c r="J5188">
        <v>5</v>
      </c>
    </row>
    <row r="5189" spans="1:10" x14ac:dyDescent="0.25">
      <c r="A5189" t="s">
        <v>9216</v>
      </c>
      <c r="B5189">
        <v>4204</v>
      </c>
      <c r="C5189">
        <v>0.45511944380018082</v>
      </c>
      <c r="D5189">
        <v>-0.32586471044361598</v>
      </c>
      <c r="E5189">
        <v>-0.33761107293244746</v>
      </c>
      <c r="F5189">
        <v>1.7840521866550074</v>
      </c>
      <c r="G5189">
        <v>4</v>
      </c>
      <c r="H5189">
        <v>3</v>
      </c>
      <c r="I5189">
        <v>2</v>
      </c>
      <c r="J5189">
        <v>5</v>
      </c>
    </row>
    <row r="5190" spans="1:10" x14ac:dyDescent="0.25">
      <c r="A5190" t="s">
        <v>9217</v>
      </c>
      <c r="B5190">
        <v>528</v>
      </c>
      <c r="C5190">
        <v>-1.50836919624321</v>
      </c>
      <c r="D5190">
        <v>9.8156855582638161E-2</v>
      </c>
      <c r="E5190">
        <v>-0.11917402613894812</v>
      </c>
      <c r="F5190">
        <v>1.3536447930695967</v>
      </c>
      <c r="G5190">
        <v>1</v>
      </c>
      <c r="H5190">
        <v>4</v>
      </c>
      <c r="I5190">
        <v>3</v>
      </c>
      <c r="J5190">
        <v>5</v>
      </c>
    </row>
    <row r="5191" spans="1:10" x14ac:dyDescent="0.25">
      <c r="A5191" t="s">
        <v>9218</v>
      </c>
      <c r="B5191">
        <v>566</v>
      </c>
      <c r="C5191">
        <v>-1.208937351434523</v>
      </c>
      <c r="D5191">
        <v>-3.4656355030871375E-2</v>
      </c>
      <c r="E5191">
        <v>-0.4697975317641272</v>
      </c>
      <c r="F5191">
        <v>2.2888674498321433</v>
      </c>
      <c r="G5191">
        <v>1</v>
      </c>
      <c r="H5191">
        <v>3</v>
      </c>
      <c r="I5191">
        <v>2</v>
      </c>
      <c r="J5191">
        <v>5</v>
      </c>
    </row>
    <row r="5192" spans="1:10" x14ac:dyDescent="0.25">
      <c r="A5192" t="s">
        <v>9219</v>
      </c>
      <c r="B5192">
        <v>485</v>
      </c>
      <c r="C5192">
        <v>-1.2313731078632042</v>
      </c>
      <c r="D5192">
        <v>-0.2806126711133074</v>
      </c>
      <c r="E5192">
        <v>-0.67981363730066313</v>
      </c>
      <c r="F5192">
        <v>1.7478008957923139</v>
      </c>
      <c r="G5192">
        <v>1</v>
      </c>
      <c r="H5192">
        <v>3</v>
      </c>
      <c r="I5192">
        <v>2</v>
      </c>
      <c r="J5192">
        <v>5</v>
      </c>
    </row>
    <row r="5193" spans="1:10" x14ac:dyDescent="0.25">
      <c r="A5193" t="s">
        <v>9220</v>
      </c>
      <c r="B5193">
        <v>9058</v>
      </c>
      <c r="C5193">
        <v>-1.3037763650876575</v>
      </c>
      <c r="D5193">
        <v>8.4743720486557782E-3</v>
      </c>
      <c r="E5193">
        <v>-0.63278932940763877</v>
      </c>
      <c r="F5193">
        <v>1.8487765360798156</v>
      </c>
      <c r="G5193">
        <v>1</v>
      </c>
      <c r="H5193">
        <v>3</v>
      </c>
      <c r="I5193">
        <v>2</v>
      </c>
      <c r="J5193">
        <v>5</v>
      </c>
    </row>
    <row r="5194" spans="1:10" x14ac:dyDescent="0.25">
      <c r="A5194" t="s">
        <v>9221</v>
      </c>
      <c r="B5194">
        <v>658</v>
      </c>
      <c r="C5194">
        <v>-1.1194994629866999</v>
      </c>
      <c r="D5194">
        <v>-0.26953778183872401</v>
      </c>
      <c r="E5194">
        <v>-0.48498353211083939</v>
      </c>
      <c r="F5194">
        <v>1.6500320195237388</v>
      </c>
      <c r="G5194">
        <v>1</v>
      </c>
      <c r="H5194">
        <v>3</v>
      </c>
      <c r="I5194">
        <v>2</v>
      </c>
      <c r="J5194">
        <v>5</v>
      </c>
    </row>
    <row r="5195" spans="1:10" x14ac:dyDescent="0.25">
      <c r="A5195" t="s">
        <v>9222</v>
      </c>
      <c r="B5195">
        <v>609</v>
      </c>
      <c r="C5195">
        <v>-1.173384500380892</v>
      </c>
      <c r="D5195">
        <v>-1.0320269869910314E-2</v>
      </c>
      <c r="E5195">
        <v>-0.82728123733201331</v>
      </c>
      <c r="F5195">
        <v>1.6853134177359912</v>
      </c>
      <c r="G5195">
        <v>1</v>
      </c>
      <c r="H5195">
        <v>3</v>
      </c>
      <c r="I5195">
        <v>1</v>
      </c>
      <c r="J5195">
        <v>5</v>
      </c>
    </row>
    <row r="5196" spans="1:10" x14ac:dyDescent="0.25">
      <c r="A5196" t="s">
        <v>9223</v>
      </c>
      <c r="B5196">
        <v>684</v>
      </c>
      <c r="C5196">
        <v>-1.1664317564819364</v>
      </c>
      <c r="D5196">
        <v>-0.64218172295598541</v>
      </c>
      <c r="E5196">
        <v>-0.62491472958215688</v>
      </c>
      <c r="F5196">
        <v>1.9786620070273147</v>
      </c>
      <c r="G5196">
        <v>1</v>
      </c>
      <c r="H5196">
        <v>2</v>
      </c>
      <c r="I5196">
        <v>2</v>
      </c>
      <c r="J5196">
        <v>5</v>
      </c>
    </row>
    <row r="5197" spans="1:10" x14ac:dyDescent="0.25">
      <c r="A5197" t="s">
        <v>9224</v>
      </c>
      <c r="B5197">
        <v>3799</v>
      </c>
      <c r="C5197">
        <v>-1.2291865192821909</v>
      </c>
      <c r="D5197">
        <v>-6.3651495070168221E-2</v>
      </c>
      <c r="E5197">
        <v>-0.60761265797333597</v>
      </c>
      <c r="F5197">
        <v>1.757102028503597</v>
      </c>
      <c r="G5197">
        <v>1</v>
      </c>
      <c r="H5197">
        <v>3</v>
      </c>
      <c r="I5197">
        <v>2</v>
      </c>
      <c r="J5197">
        <v>5</v>
      </c>
    </row>
    <row r="5198" spans="1:10" x14ac:dyDescent="0.25">
      <c r="A5198" t="s">
        <v>9225</v>
      </c>
      <c r="B5198">
        <v>1382</v>
      </c>
      <c r="C5198">
        <v>-1.3945115670908557</v>
      </c>
      <c r="D5198">
        <v>-0.19381605973120619</v>
      </c>
      <c r="E5198">
        <v>-0.46026436557841871</v>
      </c>
      <c r="F5198">
        <v>1.9227270024628607</v>
      </c>
      <c r="G5198">
        <v>1</v>
      </c>
      <c r="H5198">
        <v>3</v>
      </c>
      <c r="I5198">
        <v>2</v>
      </c>
      <c r="J5198">
        <v>5</v>
      </c>
    </row>
    <row r="5199" spans="1:10" x14ac:dyDescent="0.25">
      <c r="A5199" t="s">
        <v>9226</v>
      </c>
      <c r="B5199">
        <v>552</v>
      </c>
      <c r="C5199">
        <v>-1.0206535411188864</v>
      </c>
      <c r="D5199">
        <v>-0.30126507172282635</v>
      </c>
      <c r="E5199">
        <v>-0.46008394422502663</v>
      </c>
      <c r="F5199">
        <v>1.5126934184195608</v>
      </c>
      <c r="G5199">
        <v>1</v>
      </c>
      <c r="H5199">
        <v>3</v>
      </c>
      <c r="I5199">
        <v>2</v>
      </c>
      <c r="J5199">
        <v>5</v>
      </c>
    </row>
    <row r="5200" spans="1:10" x14ac:dyDescent="0.25">
      <c r="A5200" t="s">
        <v>9227</v>
      </c>
      <c r="B5200">
        <v>672</v>
      </c>
      <c r="C5200">
        <v>-1.3133530922839105</v>
      </c>
      <c r="D5200">
        <v>-0.53081598518163664</v>
      </c>
      <c r="E5200">
        <v>9.9242980866738884E-2</v>
      </c>
      <c r="F5200">
        <v>1.3331066254893635</v>
      </c>
      <c r="G5200">
        <v>1</v>
      </c>
      <c r="H5200">
        <v>2</v>
      </c>
      <c r="I5200">
        <v>4</v>
      </c>
      <c r="J5200">
        <v>5</v>
      </c>
    </row>
    <row r="5201" spans="1:10" x14ac:dyDescent="0.25">
      <c r="A5201" t="s">
        <v>9228</v>
      </c>
      <c r="B5201">
        <v>650</v>
      </c>
      <c r="C5201">
        <v>-1.2551581827801463</v>
      </c>
      <c r="D5201">
        <v>0.34161696986429296</v>
      </c>
      <c r="E5201">
        <v>-4.6440617581491407E-2</v>
      </c>
      <c r="F5201">
        <v>1.884041561435799</v>
      </c>
      <c r="G5201">
        <v>1</v>
      </c>
      <c r="H5201">
        <v>4</v>
      </c>
      <c r="I5201">
        <v>3</v>
      </c>
      <c r="J5201">
        <v>5</v>
      </c>
    </row>
    <row r="5202" spans="1:10" x14ac:dyDescent="0.25">
      <c r="A5202" t="s">
        <v>9229</v>
      </c>
      <c r="B5202">
        <v>602</v>
      </c>
      <c r="C5202">
        <v>-0.79008911390151915</v>
      </c>
      <c r="D5202">
        <v>-0.54669527698943732</v>
      </c>
      <c r="E5202">
        <v>-5.4406334333362089E-2</v>
      </c>
      <c r="F5202">
        <v>1.9911871383420698</v>
      </c>
      <c r="G5202">
        <v>2</v>
      </c>
      <c r="H5202">
        <v>2</v>
      </c>
      <c r="I5202">
        <v>3</v>
      </c>
      <c r="J5202">
        <v>5</v>
      </c>
    </row>
    <row r="5203" spans="1:10" x14ac:dyDescent="0.25">
      <c r="A5203" t="s">
        <v>9230</v>
      </c>
      <c r="B5203">
        <v>1062</v>
      </c>
      <c r="C5203">
        <v>-1.3742338243410228</v>
      </c>
      <c r="D5203">
        <v>-0.44563450479879019</v>
      </c>
      <c r="E5203">
        <v>-0.10366836215392455</v>
      </c>
      <c r="F5203">
        <v>1.8143503687067981</v>
      </c>
      <c r="G5203">
        <v>1</v>
      </c>
      <c r="H5203">
        <v>2</v>
      </c>
      <c r="I5203">
        <v>3</v>
      </c>
      <c r="J5203">
        <v>5</v>
      </c>
    </row>
    <row r="5204" spans="1:10" x14ac:dyDescent="0.25">
      <c r="A5204" t="s">
        <v>9231</v>
      </c>
      <c r="B5204">
        <v>639</v>
      </c>
      <c r="C5204">
        <v>-1.0847994170202315</v>
      </c>
      <c r="D5204">
        <v>-0.22555558225861527</v>
      </c>
      <c r="E5204">
        <v>-0.62469858639588938</v>
      </c>
      <c r="F5204">
        <v>2.4516788331804822</v>
      </c>
      <c r="G5204">
        <v>1</v>
      </c>
      <c r="H5204">
        <v>3</v>
      </c>
      <c r="I5204">
        <v>2</v>
      </c>
      <c r="J5204">
        <v>5</v>
      </c>
    </row>
    <row r="5205" spans="1:10" x14ac:dyDescent="0.25">
      <c r="A5205" t="s">
        <v>9232</v>
      </c>
      <c r="B5205">
        <v>4423</v>
      </c>
      <c r="C5205">
        <v>-0.74960545434202142</v>
      </c>
      <c r="D5205">
        <v>-2.8714254027676942E-2</v>
      </c>
      <c r="E5205">
        <v>-0.43488569013522121</v>
      </c>
      <c r="F5205">
        <v>1.6968547224392538</v>
      </c>
      <c r="G5205">
        <v>2</v>
      </c>
      <c r="H5205">
        <v>3</v>
      </c>
      <c r="I5205">
        <v>2</v>
      </c>
      <c r="J5205">
        <v>5</v>
      </c>
    </row>
    <row r="5206" spans="1:10" x14ac:dyDescent="0.25">
      <c r="A5206" t="s">
        <v>9233</v>
      </c>
      <c r="B5206">
        <v>886</v>
      </c>
      <c r="C5206">
        <v>-1.3643278874928757</v>
      </c>
      <c r="D5206">
        <v>-0.2242837843418185</v>
      </c>
      <c r="E5206">
        <v>-0.50292948111561819</v>
      </c>
      <c r="F5206">
        <v>1.585337136906088</v>
      </c>
      <c r="G5206">
        <v>1</v>
      </c>
      <c r="H5206">
        <v>3</v>
      </c>
      <c r="I5206">
        <v>2</v>
      </c>
      <c r="J5206">
        <v>5</v>
      </c>
    </row>
    <row r="5207" spans="1:10" x14ac:dyDescent="0.25">
      <c r="A5207" t="s">
        <v>9234</v>
      </c>
      <c r="B5207">
        <v>470</v>
      </c>
      <c r="C5207">
        <v>-1.2634567337087181</v>
      </c>
      <c r="D5207">
        <v>-0.28529903288603337</v>
      </c>
      <c r="E5207">
        <v>-0.35923440159558595</v>
      </c>
      <c r="F5207">
        <v>1.5690600188443904</v>
      </c>
      <c r="G5207">
        <v>1</v>
      </c>
      <c r="H5207">
        <v>3</v>
      </c>
      <c r="I5207">
        <v>2</v>
      </c>
      <c r="J5207">
        <v>5</v>
      </c>
    </row>
    <row r="5208" spans="1:10" x14ac:dyDescent="0.25">
      <c r="A5208" t="s">
        <v>9235</v>
      </c>
      <c r="B5208">
        <v>577</v>
      </c>
      <c r="C5208">
        <v>-1.2070090364474804</v>
      </c>
      <c r="D5208">
        <v>0.12013887399960664</v>
      </c>
      <c r="E5208">
        <v>-0.13466074806332906</v>
      </c>
      <c r="F5208">
        <v>1.8810075872636638</v>
      </c>
      <c r="G5208">
        <v>1</v>
      </c>
      <c r="H5208">
        <v>4</v>
      </c>
      <c r="I5208">
        <v>3</v>
      </c>
      <c r="J5208">
        <v>5</v>
      </c>
    </row>
    <row r="5209" spans="1:10" x14ac:dyDescent="0.25">
      <c r="A5209" t="s">
        <v>9236</v>
      </c>
      <c r="B5209">
        <v>608</v>
      </c>
      <c r="C5209">
        <v>-0.9285973634254866</v>
      </c>
      <c r="D5209">
        <v>-1.0340735641951035</v>
      </c>
      <c r="E5209">
        <v>-0.23118967032154852</v>
      </c>
      <c r="F5209">
        <v>1.6553207430729939</v>
      </c>
      <c r="G5209">
        <v>1</v>
      </c>
      <c r="H5209">
        <v>1</v>
      </c>
      <c r="I5209">
        <v>3</v>
      </c>
      <c r="J5209">
        <v>5</v>
      </c>
    </row>
    <row r="5210" spans="1:10" x14ac:dyDescent="0.25">
      <c r="A5210" t="s">
        <v>9237</v>
      </c>
      <c r="B5210">
        <v>565</v>
      </c>
      <c r="C5210">
        <v>-1.0750774251848956</v>
      </c>
      <c r="D5210">
        <v>-5.9695807982718681E-2</v>
      </c>
      <c r="E5210">
        <v>-0.24060479869798806</v>
      </c>
      <c r="F5210">
        <v>0.98322638717430066</v>
      </c>
      <c r="G5210">
        <v>1</v>
      </c>
      <c r="H5210">
        <v>3</v>
      </c>
      <c r="I5210">
        <v>3</v>
      </c>
      <c r="J5210">
        <v>5</v>
      </c>
    </row>
    <row r="5211" spans="1:10" x14ac:dyDescent="0.25">
      <c r="A5211" t="s">
        <v>9238</v>
      </c>
      <c r="B5211">
        <v>1763</v>
      </c>
      <c r="C5211">
        <v>-0.88483850929822472</v>
      </c>
      <c r="D5211">
        <v>0.11503262051102807</v>
      </c>
      <c r="E5211">
        <v>-0.4040315774952471</v>
      </c>
      <c r="F5211">
        <v>1.9070312349615615</v>
      </c>
      <c r="G5211">
        <v>1</v>
      </c>
      <c r="H5211">
        <v>4</v>
      </c>
      <c r="I5211">
        <v>2</v>
      </c>
      <c r="J5211">
        <v>5</v>
      </c>
    </row>
    <row r="5212" spans="1:10" x14ac:dyDescent="0.25">
      <c r="A5212" t="s">
        <v>9239</v>
      </c>
      <c r="B5212">
        <v>1346</v>
      </c>
      <c r="C5212">
        <v>-1.13653427441466</v>
      </c>
      <c r="D5212">
        <v>-0.30174106464600026</v>
      </c>
      <c r="E5212">
        <v>-0.41524173197248082</v>
      </c>
      <c r="F5212">
        <v>2.1584103614005885</v>
      </c>
      <c r="G5212">
        <v>1</v>
      </c>
      <c r="H5212">
        <v>3</v>
      </c>
      <c r="I5212">
        <v>2</v>
      </c>
      <c r="J5212">
        <v>5</v>
      </c>
    </row>
    <row r="5213" spans="1:10" x14ac:dyDescent="0.25">
      <c r="A5213" t="s">
        <v>9240</v>
      </c>
      <c r="B5213">
        <v>6484</v>
      </c>
      <c r="C5213">
        <v>-0.9669997094314815</v>
      </c>
      <c r="D5213">
        <v>7.77181197096561E-2</v>
      </c>
      <c r="E5213">
        <v>-0.83750447315775522</v>
      </c>
      <c r="F5213">
        <v>2.165120334191081</v>
      </c>
      <c r="G5213">
        <v>1</v>
      </c>
      <c r="H5213">
        <v>4</v>
      </c>
      <c r="I5213">
        <v>1</v>
      </c>
      <c r="J5213">
        <v>5</v>
      </c>
    </row>
    <row r="5214" spans="1:10" x14ac:dyDescent="0.25">
      <c r="A5214" t="s">
        <v>9241</v>
      </c>
      <c r="B5214">
        <v>644</v>
      </c>
      <c r="C5214">
        <v>-1.1902486890183317</v>
      </c>
      <c r="D5214">
        <v>-5.4147109554243747E-2</v>
      </c>
      <c r="E5214">
        <v>-0.24994858101101047</v>
      </c>
      <c r="F5214">
        <v>1.3876124434169572</v>
      </c>
      <c r="G5214">
        <v>1</v>
      </c>
      <c r="H5214">
        <v>3</v>
      </c>
      <c r="I5214">
        <v>3</v>
      </c>
      <c r="J5214">
        <v>5</v>
      </c>
    </row>
    <row r="5215" spans="1:10" x14ac:dyDescent="0.25">
      <c r="A5215" t="s">
        <v>9242</v>
      </c>
      <c r="B5215">
        <v>578</v>
      </c>
      <c r="C5215">
        <v>-0.79911973627707611</v>
      </c>
      <c r="D5215">
        <v>0.35013965500991007</v>
      </c>
      <c r="E5215">
        <v>-0.76184327270526631</v>
      </c>
      <c r="F5215">
        <v>1.7957975283101135</v>
      </c>
      <c r="G5215">
        <v>2</v>
      </c>
      <c r="H5215">
        <v>4</v>
      </c>
      <c r="I5215">
        <v>1</v>
      </c>
      <c r="J5215">
        <v>5</v>
      </c>
    </row>
    <row r="5216" spans="1:10" x14ac:dyDescent="0.25">
      <c r="A5216" t="s">
        <v>9243</v>
      </c>
      <c r="B5216">
        <v>565</v>
      </c>
      <c r="C5216">
        <v>-0.910279518397625</v>
      </c>
      <c r="D5216">
        <v>0.17855776167100859</v>
      </c>
      <c r="E5216">
        <v>-0.55932656247922907</v>
      </c>
      <c r="F5216">
        <v>2.1551270522565376</v>
      </c>
      <c r="G5216">
        <v>1</v>
      </c>
      <c r="H5216">
        <v>4</v>
      </c>
      <c r="I5216">
        <v>2</v>
      </c>
      <c r="J5216">
        <v>5</v>
      </c>
    </row>
    <row r="5217" spans="1:10" x14ac:dyDescent="0.25">
      <c r="A5217" t="s">
        <v>9244</v>
      </c>
      <c r="B5217">
        <v>2940</v>
      </c>
      <c r="C5217">
        <v>-0.577410321138077</v>
      </c>
      <c r="D5217">
        <v>-0.32959396049466649</v>
      </c>
      <c r="E5217">
        <v>-0.25794701848796925</v>
      </c>
      <c r="F5217">
        <v>1.2298188557406666</v>
      </c>
      <c r="G5217">
        <v>2</v>
      </c>
      <c r="H5217">
        <v>3</v>
      </c>
      <c r="I5217">
        <v>3</v>
      </c>
      <c r="J5217">
        <v>5</v>
      </c>
    </row>
    <row r="5218" spans="1:10" x14ac:dyDescent="0.25">
      <c r="A5218" t="s">
        <v>9245</v>
      </c>
      <c r="B5218">
        <v>397</v>
      </c>
      <c r="C5218">
        <v>-0.97506212129869974</v>
      </c>
      <c r="D5218">
        <v>-1.1908545811880815</v>
      </c>
      <c r="E5218">
        <v>-1.1487602076234478</v>
      </c>
      <c r="F5218">
        <v>1.5356569273667711</v>
      </c>
      <c r="G5218">
        <v>1</v>
      </c>
      <c r="H5218">
        <v>1</v>
      </c>
      <c r="I5218">
        <v>1</v>
      </c>
      <c r="J5218">
        <v>5</v>
      </c>
    </row>
    <row r="5219" spans="1:10" x14ac:dyDescent="0.25">
      <c r="A5219" t="s">
        <v>9246</v>
      </c>
      <c r="B5219">
        <v>482</v>
      </c>
      <c r="C5219">
        <v>-0.61606735497015641</v>
      </c>
      <c r="D5219">
        <v>-0.80253595196865413</v>
      </c>
      <c r="E5219">
        <v>-0.38687835452276892</v>
      </c>
      <c r="F5219">
        <v>1.4471888779989033</v>
      </c>
      <c r="G5219">
        <v>2</v>
      </c>
      <c r="H5219">
        <v>1</v>
      </c>
      <c r="I5219">
        <v>2</v>
      </c>
      <c r="J5219">
        <v>5</v>
      </c>
    </row>
    <row r="5220" spans="1:10" x14ac:dyDescent="0.25">
      <c r="A5220" t="s">
        <v>9247</v>
      </c>
      <c r="B5220">
        <v>438</v>
      </c>
      <c r="C5220">
        <v>-0.76196002706543209</v>
      </c>
      <c r="D5220">
        <v>-1.1049651723495351</v>
      </c>
      <c r="E5220">
        <v>-0.76714971318477665</v>
      </c>
      <c r="F5220">
        <v>1.4076395157139938</v>
      </c>
      <c r="G5220">
        <v>2</v>
      </c>
      <c r="H5220">
        <v>1</v>
      </c>
      <c r="I5220">
        <v>1</v>
      </c>
      <c r="J5220">
        <v>5</v>
      </c>
    </row>
    <row r="5221" spans="1:10" x14ac:dyDescent="0.25">
      <c r="A5221" t="s">
        <v>9248</v>
      </c>
      <c r="B5221">
        <v>401</v>
      </c>
      <c r="C5221">
        <v>-0.86103064011318009</v>
      </c>
      <c r="D5221">
        <v>-1.0781507030875352</v>
      </c>
      <c r="E5221">
        <v>-0.8247318179981642</v>
      </c>
      <c r="F5221">
        <v>0.95355713947431697</v>
      </c>
      <c r="G5221">
        <v>1</v>
      </c>
      <c r="H5221">
        <v>1</v>
      </c>
      <c r="I5221">
        <v>1</v>
      </c>
      <c r="J5221">
        <v>5</v>
      </c>
    </row>
    <row r="5222" spans="1:10" x14ac:dyDescent="0.25">
      <c r="A5222" t="s">
        <v>9249</v>
      </c>
      <c r="B5222">
        <v>301</v>
      </c>
      <c r="C5222">
        <v>6.124459215493247E-3</v>
      </c>
      <c r="D5222">
        <v>0.80040217481326992</v>
      </c>
      <c r="E5222">
        <v>0.66231567683661696</v>
      </c>
      <c r="F5222">
        <v>-5.3423660848570184E-2</v>
      </c>
      <c r="G5222">
        <v>4</v>
      </c>
      <c r="H5222">
        <v>5</v>
      </c>
      <c r="I5222">
        <v>5</v>
      </c>
      <c r="J5222">
        <v>3</v>
      </c>
    </row>
    <row r="5223" spans="1:10" x14ac:dyDescent="0.25">
      <c r="A5223" t="s">
        <v>9250</v>
      </c>
      <c r="B5223">
        <v>8300</v>
      </c>
      <c r="C5223">
        <v>-0.95353212175771973</v>
      </c>
      <c r="D5223">
        <v>-0.60534861960064223</v>
      </c>
      <c r="E5223">
        <v>-0.59384095501610723</v>
      </c>
      <c r="F5223">
        <v>1.3282149132277974</v>
      </c>
      <c r="G5223">
        <v>1</v>
      </c>
      <c r="H5223">
        <v>2</v>
      </c>
      <c r="I5223">
        <v>2</v>
      </c>
      <c r="J5223">
        <v>5</v>
      </c>
    </row>
    <row r="5224" spans="1:10" x14ac:dyDescent="0.25">
      <c r="A5224" t="s">
        <v>9251</v>
      </c>
      <c r="B5224">
        <v>2384</v>
      </c>
      <c r="C5224">
        <v>-1.2420488226031878</v>
      </c>
      <c r="D5224">
        <v>-0.56450336980347648</v>
      </c>
      <c r="E5224">
        <v>-0.55650120750756038</v>
      </c>
      <c r="F5224">
        <v>1.4361900157181458</v>
      </c>
      <c r="G5224">
        <v>1</v>
      </c>
      <c r="H5224">
        <v>2</v>
      </c>
      <c r="I5224">
        <v>2</v>
      </c>
      <c r="J5224">
        <v>5</v>
      </c>
    </row>
    <row r="5225" spans="1:10" x14ac:dyDescent="0.25">
      <c r="A5225" t="s">
        <v>9252</v>
      </c>
      <c r="B5225">
        <v>1261</v>
      </c>
      <c r="C5225">
        <v>-1.4731049264094942</v>
      </c>
      <c r="D5225">
        <v>-0.76788286733027045</v>
      </c>
      <c r="E5225">
        <v>-0.44603632418904271</v>
      </c>
      <c r="F5225">
        <v>1.3898335895705098</v>
      </c>
      <c r="G5225">
        <v>1</v>
      </c>
      <c r="H5225">
        <v>2</v>
      </c>
      <c r="I5225">
        <v>2</v>
      </c>
      <c r="J5225">
        <v>5</v>
      </c>
    </row>
    <row r="5226" spans="1:10" x14ac:dyDescent="0.25">
      <c r="A5226" t="s">
        <v>9253</v>
      </c>
      <c r="B5226">
        <v>465</v>
      </c>
      <c r="C5226">
        <v>-1.2153036980875211</v>
      </c>
      <c r="D5226">
        <v>-0.43497365850952807</v>
      </c>
      <c r="E5226">
        <v>-0.35733432122927472</v>
      </c>
      <c r="F5226">
        <v>1.7725036991808554</v>
      </c>
      <c r="G5226">
        <v>1</v>
      </c>
      <c r="H5226">
        <v>2</v>
      </c>
      <c r="I5226">
        <v>2</v>
      </c>
      <c r="J5226">
        <v>5</v>
      </c>
    </row>
    <row r="5227" spans="1:10" x14ac:dyDescent="0.25">
      <c r="A5227" t="s">
        <v>9254</v>
      </c>
      <c r="B5227">
        <v>429</v>
      </c>
      <c r="C5227">
        <v>-1.066609470597061</v>
      </c>
      <c r="D5227">
        <v>-0.7155930318779582</v>
      </c>
      <c r="E5227">
        <v>-0.71928230809907734</v>
      </c>
      <c r="F5227">
        <v>1.649240039249027</v>
      </c>
      <c r="G5227">
        <v>1</v>
      </c>
      <c r="H5227">
        <v>2</v>
      </c>
      <c r="I5227">
        <v>1</v>
      </c>
      <c r="J5227">
        <v>5</v>
      </c>
    </row>
    <row r="5228" spans="1:10" x14ac:dyDescent="0.25">
      <c r="A5228" t="s">
        <v>9255</v>
      </c>
      <c r="B5228">
        <v>574</v>
      </c>
      <c r="C5228">
        <v>-1.1784904251247581</v>
      </c>
      <c r="D5228">
        <v>-0.65226334794461649</v>
      </c>
      <c r="E5228">
        <v>-0.76602196714278881</v>
      </c>
      <c r="F5228">
        <v>1.8755363833564231</v>
      </c>
      <c r="G5228">
        <v>1</v>
      </c>
      <c r="H5228">
        <v>2</v>
      </c>
      <c r="I5228">
        <v>1</v>
      </c>
      <c r="J5228">
        <v>5</v>
      </c>
    </row>
    <row r="5229" spans="1:10" x14ac:dyDescent="0.25">
      <c r="A5229" t="s">
        <v>9256</v>
      </c>
      <c r="B5229">
        <v>470</v>
      </c>
      <c r="C5229">
        <v>-1.2365932591292852</v>
      </c>
      <c r="D5229">
        <v>-0.88637498175234919</v>
      </c>
      <c r="E5229">
        <v>-0.34398355500999694</v>
      </c>
      <c r="F5229">
        <v>1.1689027822287534</v>
      </c>
      <c r="G5229">
        <v>1</v>
      </c>
      <c r="H5229">
        <v>1</v>
      </c>
      <c r="I5229">
        <v>2</v>
      </c>
      <c r="J5229">
        <v>5</v>
      </c>
    </row>
    <row r="5230" spans="1:10" x14ac:dyDescent="0.25">
      <c r="A5230" t="s">
        <v>9257</v>
      </c>
      <c r="B5230">
        <v>780</v>
      </c>
      <c r="C5230">
        <v>-1.3404594852258387</v>
      </c>
      <c r="D5230">
        <v>-0.47636730368372771</v>
      </c>
      <c r="E5230">
        <v>-6.5521634255375397E-2</v>
      </c>
      <c r="F5230">
        <v>1.5556118376062331</v>
      </c>
      <c r="G5230">
        <v>1</v>
      </c>
      <c r="H5230">
        <v>2</v>
      </c>
      <c r="I5230">
        <v>3</v>
      </c>
      <c r="J5230">
        <v>5</v>
      </c>
    </row>
    <row r="5231" spans="1:10" x14ac:dyDescent="0.25">
      <c r="A5231" t="s">
        <v>9258</v>
      </c>
      <c r="B5231">
        <v>840</v>
      </c>
      <c r="C5231">
        <v>-0.80816654927175169</v>
      </c>
      <c r="D5231">
        <v>-0.34826957573880679</v>
      </c>
      <c r="E5231">
        <v>-3.0997248531936777E-2</v>
      </c>
      <c r="F5231">
        <v>1.8767619189693894</v>
      </c>
      <c r="G5231">
        <v>1</v>
      </c>
      <c r="H5231">
        <v>3</v>
      </c>
      <c r="I5231">
        <v>3</v>
      </c>
      <c r="J5231">
        <v>5</v>
      </c>
    </row>
    <row r="5232" spans="1:10" x14ac:dyDescent="0.25">
      <c r="A5232" t="s">
        <v>9259</v>
      </c>
      <c r="B5232">
        <v>589</v>
      </c>
      <c r="C5232">
        <v>-0.88543413165862073</v>
      </c>
      <c r="D5232">
        <v>-0.71666316915212513</v>
      </c>
      <c r="E5232">
        <v>-0.2633074666302081</v>
      </c>
      <c r="F5232">
        <v>1.9649112756698115</v>
      </c>
      <c r="G5232">
        <v>1</v>
      </c>
      <c r="H5232">
        <v>2</v>
      </c>
      <c r="I5232">
        <v>3</v>
      </c>
      <c r="J5232">
        <v>5</v>
      </c>
    </row>
    <row r="5233" spans="1:10" x14ac:dyDescent="0.25">
      <c r="A5233" t="s">
        <v>9260</v>
      </c>
      <c r="B5233">
        <v>415</v>
      </c>
      <c r="C5233">
        <v>-0.48193689291529063</v>
      </c>
      <c r="D5233">
        <v>4.3685638061865935E-2</v>
      </c>
      <c r="E5233">
        <v>0.20724983913909542</v>
      </c>
      <c r="F5233">
        <v>1.5525370030288765</v>
      </c>
      <c r="G5233">
        <v>2</v>
      </c>
      <c r="H5233">
        <v>4</v>
      </c>
      <c r="I5233">
        <v>4</v>
      </c>
      <c r="J5233">
        <v>5</v>
      </c>
    </row>
    <row r="5234" spans="1:10" x14ac:dyDescent="0.25">
      <c r="A5234" t="s">
        <v>9261</v>
      </c>
      <c r="B5234">
        <v>389</v>
      </c>
      <c r="C5234">
        <v>-0.92167861353566727</v>
      </c>
      <c r="D5234">
        <v>-0.76737565890730131</v>
      </c>
      <c r="E5234">
        <v>-0.19005032509050512</v>
      </c>
      <c r="F5234">
        <v>1.3518166311565316</v>
      </c>
      <c r="G5234">
        <v>1</v>
      </c>
      <c r="H5234">
        <v>2</v>
      </c>
      <c r="I5234">
        <v>3</v>
      </c>
      <c r="J5234">
        <v>5</v>
      </c>
    </row>
    <row r="5235" spans="1:10" x14ac:dyDescent="0.25">
      <c r="A5235" t="s">
        <v>9262</v>
      </c>
      <c r="B5235">
        <v>366</v>
      </c>
      <c r="C5235">
        <v>-1.1096111362294947</v>
      </c>
      <c r="D5235">
        <v>-0.97833478533260876</v>
      </c>
      <c r="E5235">
        <v>0.13838611946973306</v>
      </c>
      <c r="F5235">
        <v>1.3206434929576414</v>
      </c>
      <c r="G5235">
        <v>1</v>
      </c>
      <c r="H5235">
        <v>1</v>
      </c>
      <c r="I5235">
        <v>4</v>
      </c>
      <c r="J5235">
        <v>5</v>
      </c>
    </row>
    <row r="5236" spans="1:10" x14ac:dyDescent="0.25">
      <c r="A5236" t="s">
        <v>9263</v>
      </c>
      <c r="B5236">
        <v>369</v>
      </c>
      <c r="C5236">
        <v>-1.1661643871838381</v>
      </c>
      <c r="D5236">
        <v>-0.63153649688369373</v>
      </c>
      <c r="E5236">
        <v>0.47749244480477859</v>
      </c>
      <c r="F5236">
        <v>1.9693469969937425</v>
      </c>
      <c r="G5236">
        <v>1</v>
      </c>
      <c r="H5236">
        <v>2</v>
      </c>
      <c r="I5236">
        <v>4</v>
      </c>
      <c r="J5236">
        <v>5</v>
      </c>
    </row>
    <row r="5237" spans="1:10" x14ac:dyDescent="0.25">
      <c r="A5237" t="s">
        <v>9264</v>
      </c>
      <c r="B5237">
        <v>408</v>
      </c>
      <c r="C5237">
        <v>-1.4629733159972171</v>
      </c>
      <c r="D5237">
        <v>-0.56583471306290334</v>
      </c>
      <c r="E5237">
        <v>8.4922424933836962E-2</v>
      </c>
      <c r="F5237">
        <v>1.0220338335936754</v>
      </c>
      <c r="G5237">
        <v>1</v>
      </c>
      <c r="H5237">
        <v>2</v>
      </c>
      <c r="I5237">
        <v>4</v>
      </c>
      <c r="J5237">
        <v>5</v>
      </c>
    </row>
    <row r="5238" spans="1:10" x14ac:dyDescent="0.25">
      <c r="A5238" t="s">
        <v>9265</v>
      </c>
      <c r="B5238">
        <v>411</v>
      </c>
      <c r="C5238">
        <v>-1.0394164376462502</v>
      </c>
      <c r="D5238">
        <v>-0.5486529263395058</v>
      </c>
      <c r="E5238">
        <v>0.19693775516478459</v>
      </c>
      <c r="F5238">
        <v>1.1023696196508639</v>
      </c>
      <c r="G5238">
        <v>1</v>
      </c>
      <c r="H5238">
        <v>2</v>
      </c>
      <c r="I5238">
        <v>4</v>
      </c>
      <c r="J5238">
        <v>5</v>
      </c>
    </row>
    <row r="5239" spans="1:10" x14ac:dyDescent="0.25">
      <c r="A5239" t="s">
        <v>9266</v>
      </c>
      <c r="B5239">
        <v>581</v>
      </c>
      <c r="C5239">
        <v>-0.8334180266133282</v>
      </c>
      <c r="D5239">
        <v>-0.10032727441909209</v>
      </c>
      <c r="E5239">
        <v>-0.11694948644759</v>
      </c>
      <c r="F5239">
        <v>1.3944419454503738</v>
      </c>
      <c r="G5239">
        <v>1</v>
      </c>
      <c r="H5239">
        <v>3</v>
      </c>
      <c r="I5239">
        <v>3</v>
      </c>
      <c r="J5239">
        <v>5</v>
      </c>
    </row>
    <row r="5240" spans="1:10" x14ac:dyDescent="0.25">
      <c r="A5240" t="s">
        <v>9267</v>
      </c>
      <c r="B5240">
        <v>406</v>
      </c>
      <c r="C5240">
        <v>-0.63570091527696393</v>
      </c>
      <c r="D5240">
        <v>-0.79143878049954297</v>
      </c>
      <c r="E5240">
        <v>-0.49999728587227465</v>
      </c>
      <c r="F5240">
        <v>1.1828011658466568</v>
      </c>
      <c r="G5240">
        <v>2</v>
      </c>
      <c r="H5240">
        <v>2</v>
      </c>
      <c r="I5240">
        <v>2</v>
      </c>
      <c r="J5240">
        <v>5</v>
      </c>
    </row>
    <row r="5241" spans="1:10" x14ac:dyDescent="0.25">
      <c r="A5241" t="s">
        <v>9268</v>
      </c>
      <c r="B5241">
        <v>364</v>
      </c>
      <c r="C5241">
        <v>-0.49235127498964415</v>
      </c>
      <c r="D5241">
        <v>-0.81926736827043856</v>
      </c>
      <c r="E5241">
        <v>-0.162942545203454</v>
      </c>
      <c r="F5241">
        <v>1.2612344328321403</v>
      </c>
      <c r="G5241">
        <v>2</v>
      </c>
      <c r="H5241">
        <v>1</v>
      </c>
      <c r="I5241">
        <v>3</v>
      </c>
      <c r="J5241">
        <v>5</v>
      </c>
    </row>
    <row r="5242" spans="1:10" x14ac:dyDescent="0.25">
      <c r="A5242" t="s">
        <v>9269</v>
      </c>
      <c r="B5242">
        <v>416</v>
      </c>
      <c r="C5242">
        <v>-1.0611322845236577</v>
      </c>
      <c r="D5242">
        <v>-0.60770226118353887</v>
      </c>
      <c r="E5242">
        <v>-0.511325071191853</v>
      </c>
      <c r="F5242">
        <v>0.84408655968084345</v>
      </c>
      <c r="G5242">
        <v>1</v>
      </c>
      <c r="H5242">
        <v>2</v>
      </c>
      <c r="I5242">
        <v>2</v>
      </c>
      <c r="J5242">
        <v>4</v>
      </c>
    </row>
    <row r="5243" spans="1:10" x14ac:dyDescent="0.25">
      <c r="A5243" t="s">
        <v>9270</v>
      </c>
      <c r="B5243">
        <v>380</v>
      </c>
      <c r="C5243">
        <v>-0.46084758760587374</v>
      </c>
      <c r="D5243">
        <v>-0.61368431713721727</v>
      </c>
      <c r="E5243">
        <v>-0.53554502252161085</v>
      </c>
      <c r="F5243">
        <v>1.1572380120586934</v>
      </c>
      <c r="G5243">
        <v>2</v>
      </c>
      <c r="H5243">
        <v>2</v>
      </c>
      <c r="I5243">
        <v>2</v>
      </c>
      <c r="J5243">
        <v>5</v>
      </c>
    </row>
    <row r="5244" spans="1:10" x14ac:dyDescent="0.25">
      <c r="A5244" t="s">
        <v>9271</v>
      </c>
      <c r="B5244">
        <v>402</v>
      </c>
      <c r="C5244">
        <v>-0.75855932941481741</v>
      </c>
      <c r="D5244">
        <v>-0.4535291723390607</v>
      </c>
      <c r="E5244">
        <v>0.26590542233824049</v>
      </c>
      <c r="F5244">
        <v>1.4414106449601127</v>
      </c>
      <c r="G5244">
        <v>2</v>
      </c>
      <c r="H5244">
        <v>2</v>
      </c>
      <c r="I5244">
        <v>4</v>
      </c>
      <c r="J5244">
        <v>5</v>
      </c>
    </row>
    <row r="5245" spans="1:10" x14ac:dyDescent="0.25">
      <c r="A5245" t="s">
        <v>9272</v>
      </c>
      <c r="B5245">
        <v>461</v>
      </c>
      <c r="C5245">
        <v>-0.84804274592550688</v>
      </c>
      <c r="D5245">
        <v>-0.79236530816513695</v>
      </c>
      <c r="E5245">
        <v>-0.23142455938837503</v>
      </c>
      <c r="F5245">
        <v>1.1701688214629837</v>
      </c>
      <c r="G5245">
        <v>1</v>
      </c>
      <c r="H5245">
        <v>2</v>
      </c>
      <c r="I5245">
        <v>3</v>
      </c>
      <c r="J5245">
        <v>5</v>
      </c>
    </row>
    <row r="5246" spans="1:10" x14ac:dyDescent="0.25">
      <c r="A5246" t="s">
        <v>9273</v>
      </c>
      <c r="B5246">
        <v>3195</v>
      </c>
      <c r="C5246">
        <v>2.1192474306489668</v>
      </c>
      <c r="D5246">
        <v>-0.34015402534557493</v>
      </c>
      <c r="E5246">
        <v>-0.52087247179823815</v>
      </c>
      <c r="F5246">
        <v>1.8334972748550094</v>
      </c>
      <c r="G5246">
        <v>5</v>
      </c>
      <c r="H5246">
        <v>3</v>
      </c>
      <c r="I5246">
        <v>2</v>
      </c>
      <c r="J5246">
        <v>5</v>
      </c>
    </row>
    <row r="5247" spans="1:10" x14ac:dyDescent="0.25">
      <c r="A5247" t="s">
        <v>9274</v>
      </c>
      <c r="B5247">
        <v>381</v>
      </c>
      <c r="C5247">
        <v>7.7729157790251371E-2</v>
      </c>
      <c r="D5247">
        <v>-0.80121723699874858</v>
      </c>
      <c r="E5247">
        <v>-0.97205833983521539</v>
      </c>
      <c r="F5247">
        <v>1.6542816484488085</v>
      </c>
      <c r="G5247">
        <v>4</v>
      </c>
      <c r="H5247">
        <v>1</v>
      </c>
      <c r="I5247">
        <v>1</v>
      </c>
      <c r="J5247">
        <v>5</v>
      </c>
    </row>
    <row r="5248" spans="1:10" x14ac:dyDescent="0.25">
      <c r="A5248" t="s">
        <v>9275</v>
      </c>
      <c r="B5248">
        <v>722</v>
      </c>
      <c r="C5248">
        <v>-1.3719670273240454</v>
      </c>
      <c r="D5248">
        <v>9.6564868040312501E-2</v>
      </c>
      <c r="E5248">
        <v>-1.2397908261225319</v>
      </c>
      <c r="F5248">
        <v>1.6372691610150587</v>
      </c>
      <c r="G5248">
        <v>1</v>
      </c>
      <c r="H5248">
        <v>4</v>
      </c>
      <c r="I5248">
        <v>1</v>
      </c>
      <c r="J5248">
        <v>5</v>
      </c>
    </row>
    <row r="5249" spans="1:10" x14ac:dyDescent="0.25">
      <c r="A5249" t="s">
        <v>9276</v>
      </c>
      <c r="B5249">
        <v>843</v>
      </c>
      <c r="C5249">
        <v>-1.3314378505091504</v>
      </c>
      <c r="D5249">
        <v>-6.8844299843479825E-3</v>
      </c>
      <c r="E5249">
        <v>-1.0918267870586436</v>
      </c>
      <c r="F5249">
        <v>1.3526000578942028</v>
      </c>
      <c r="G5249">
        <v>1</v>
      </c>
      <c r="H5249">
        <v>3</v>
      </c>
      <c r="I5249">
        <v>1</v>
      </c>
      <c r="J5249">
        <v>5</v>
      </c>
    </row>
    <row r="5250" spans="1:10" x14ac:dyDescent="0.25">
      <c r="A5250" t="s">
        <v>9277</v>
      </c>
      <c r="B5250">
        <v>841</v>
      </c>
      <c r="C5250">
        <v>-1.5329950723226096</v>
      </c>
      <c r="D5250">
        <v>0.46834731151541098</v>
      </c>
      <c r="E5250">
        <v>-0.35371904585132924</v>
      </c>
      <c r="F5250">
        <v>1.4357093837031529</v>
      </c>
      <c r="G5250">
        <v>1</v>
      </c>
      <c r="H5250">
        <v>4</v>
      </c>
      <c r="I5250">
        <v>2</v>
      </c>
      <c r="J5250">
        <v>5</v>
      </c>
    </row>
    <row r="5251" spans="1:10" x14ac:dyDescent="0.25">
      <c r="A5251" t="s">
        <v>9278</v>
      </c>
      <c r="B5251">
        <v>719</v>
      </c>
      <c r="C5251">
        <v>-1.3048501806074018</v>
      </c>
      <c r="D5251">
        <v>-1.7736745954491734E-2</v>
      </c>
      <c r="E5251">
        <v>-1.0289335482103581</v>
      </c>
      <c r="F5251">
        <v>1.4762127703511538</v>
      </c>
      <c r="G5251">
        <v>1</v>
      </c>
      <c r="H5251">
        <v>3</v>
      </c>
      <c r="I5251">
        <v>1</v>
      </c>
      <c r="J5251">
        <v>5</v>
      </c>
    </row>
    <row r="5252" spans="1:10" x14ac:dyDescent="0.25">
      <c r="A5252" t="s">
        <v>9279</v>
      </c>
      <c r="B5252">
        <v>788</v>
      </c>
      <c r="C5252">
        <v>-1.2343064334771725</v>
      </c>
      <c r="D5252">
        <v>-4.1987940608905483E-2</v>
      </c>
      <c r="E5252">
        <v>-0.6284723831998954</v>
      </c>
      <c r="F5252">
        <v>0.93854338957634431</v>
      </c>
      <c r="G5252">
        <v>1</v>
      </c>
      <c r="H5252">
        <v>3</v>
      </c>
      <c r="I5252">
        <v>2</v>
      </c>
      <c r="J5252">
        <v>5</v>
      </c>
    </row>
    <row r="5253" spans="1:10" x14ac:dyDescent="0.25">
      <c r="A5253" t="s">
        <v>9280</v>
      </c>
      <c r="B5253">
        <v>832</v>
      </c>
      <c r="C5253">
        <v>-1.5565971483840102</v>
      </c>
      <c r="D5253">
        <v>-0.17012755071561164</v>
      </c>
      <c r="E5253">
        <v>-0.82038153586642149</v>
      </c>
      <c r="F5253">
        <v>0.22694999155865397</v>
      </c>
      <c r="G5253">
        <v>1</v>
      </c>
      <c r="H5253">
        <v>3</v>
      </c>
      <c r="I5253">
        <v>1</v>
      </c>
      <c r="J5253">
        <v>4</v>
      </c>
    </row>
    <row r="5254" spans="1:10" x14ac:dyDescent="0.25">
      <c r="A5254" t="s">
        <v>9281</v>
      </c>
      <c r="B5254">
        <v>686</v>
      </c>
      <c r="C5254">
        <v>-1.048749071154691</v>
      </c>
      <c r="D5254">
        <v>-0.34082323157559929</v>
      </c>
      <c r="E5254">
        <v>-0.88068920634639847</v>
      </c>
      <c r="F5254">
        <v>0.86133179699667051</v>
      </c>
      <c r="G5254">
        <v>1</v>
      </c>
      <c r="H5254">
        <v>3</v>
      </c>
      <c r="I5254">
        <v>1</v>
      </c>
      <c r="J5254">
        <v>4</v>
      </c>
    </row>
    <row r="5255" spans="1:10" x14ac:dyDescent="0.25">
      <c r="A5255" t="s">
        <v>9282</v>
      </c>
      <c r="B5255">
        <v>585</v>
      </c>
      <c r="C5255">
        <v>-1.4467750124817438</v>
      </c>
      <c r="D5255">
        <v>0.36860844744457733</v>
      </c>
      <c r="E5255">
        <v>-0.52272689470112366</v>
      </c>
      <c r="F5255">
        <v>0.99866759626943824</v>
      </c>
      <c r="G5255">
        <v>1</v>
      </c>
      <c r="H5255">
        <v>4</v>
      </c>
      <c r="I5255">
        <v>2</v>
      </c>
      <c r="J5255">
        <v>5</v>
      </c>
    </row>
    <row r="5256" spans="1:10" x14ac:dyDescent="0.25">
      <c r="A5256" t="s">
        <v>9283</v>
      </c>
      <c r="B5256">
        <v>617</v>
      </c>
      <c r="C5256">
        <v>-1.1962009105045053</v>
      </c>
      <c r="D5256">
        <v>-0.10918505271814385</v>
      </c>
      <c r="E5256">
        <v>-0.70781635264160336</v>
      </c>
      <c r="F5256">
        <v>0.56848120837880911</v>
      </c>
      <c r="G5256">
        <v>1</v>
      </c>
      <c r="H5256">
        <v>3</v>
      </c>
      <c r="I5256">
        <v>2</v>
      </c>
      <c r="J5256">
        <v>4</v>
      </c>
    </row>
    <row r="5257" spans="1:10" x14ac:dyDescent="0.25">
      <c r="A5257" t="s">
        <v>9284</v>
      </c>
      <c r="B5257">
        <v>1050</v>
      </c>
      <c r="C5257">
        <v>-0.81170359856298635</v>
      </c>
      <c r="D5257">
        <v>0.15417135384953323</v>
      </c>
      <c r="E5257">
        <v>-0.88516008007738933</v>
      </c>
      <c r="F5257">
        <v>1.2517489423077111</v>
      </c>
      <c r="G5257">
        <v>1</v>
      </c>
      <c r="H5257">
        <v>4</v>
      </c>
      <c r="I5257">
        <v>1</v>
      </c>
      <c r="J5257">
        <v>5</v>
      </c>
    </row>
    <row r="5258" spans="1:10" x14ac:dyDescent="0.25">
      <c r="A5258" t="s">
        <v>9285</v>
      </c>
      <c r="B5258">
        <v>1177</v>
      </c>
      <c r="C5258">
        <v>-1.1765391244187735</v>
      </c>
      <c r="D5258">
        <v>-0.4060844930359333</v>
      </c>
      <c r="E5258">
        <v>-0.95068041317051244</v>
      </c>
      <c r="F5258">
        <v>0.55783203916560886</v>
      </c>
      <c r="G5258">
        <v>1</v>
      </c>
      <c r="H5258">
        <v>3</v>
      </c>
      <c r="I5258">
        <v>1</v>
      </c>
      <c r="J5258">
        <v>4</v>
      </c>
    </row>
    <row r="5259" spans="1:10" x14ac:dyDescent="0.25">
      <c r="A5259" t="s">
        <v>9286</v>
      </c>
      <c r="B5259">
        <v>694</v>
      </c>
      <c r="C5259">
        <v>-1.1137779905654972</v>
      </c>
      <c r="D5259">
        <v>-0.86823120431644507</v>
      </c>
      <c r="E5259">
        <v>-0.85668542479521215</v>
      </c>
      <c r="F5259">
        <v>0.92617518872482063</v>
      </c>
      <c r="G5259">
        <v>1</v>
      </c>
      <c r="H5259">
        <v>1</v>
      </c>
      <c r="I5259">
        <v>1</v>
      </c>
      <c r="J5259">
        <v>5</v>
      </c>
    </row>
    <row r="5260" spans="1:10" x14ac:dyDescent="0.25">
      <c r="A5260" t="s">
        <v>9287</v>
      </c>
      <c r="B5260">
        <v>1607</v>
      </c>
      <c r="C5260">
        <v>-0.37139563698465172</v>
      </c>
      <c r="D5260">
        <v>-0.36460555518560833</v>
      </c>
      <c r="E5260">
        <v>-1.3512257076811067</v>
      </c>
      <c r="F5260">
        <v>1.6787634148792518</v>
      </c>
      <c r="G5260">
        <v>3</v>
      </c>
      <c r="H5260">
        <v>3</v>
      </c>
      <c r="I5260">
        <v>1</v>
      </c>
      <c r="J5260">
        <v>5</v>
      </c>
    </row>
    <row r="5261" spans="1:10" x14ac:dyDescent="0.25">
      <c r="A5261" t="s">
        <v>9288</v>
      </c>
      <c r="B5261">
        <v>574</v>
      </c>
      <c r="C5261">
        <v>-1.2701538049665031</v>
      </c>
      <c r="D5261">
        <v>-3.6255018807791549E-2</v>
      </c>
      <c r="E5261">
        <v>-0.96127596236284107</v>
      </c>
      <c r="F5261">
        <v>1.0397855951154313</v>
      </c>
      <c r="G5261">
        <v>1</v>
      </c>
      <c r="H5261">
        <v>3</v>
      </c>
      <c r="I5261">
        <v>1</v>
      </c>
      <c r="J5261">
        <v>5</v>
      </c>
    </row>
    <row r="5262" spans="1:10" x14ac:dyDescent="0.25">
      <c r="A5262" t="s">
        <v>9289</v>
      </c>
      <c r="B5262">
        <v>579</v>
      </c>
      <c r="C5262">
        <v>-1.4639976036290983</v>
      </c>
      <c r="D5262">
        <v>0.22805222150497423</v>
      </c>
      <c r="E5262">
        <v>-0.62120252023015543</v>
      </c>
      <c r="F5262">
        <v>0.90154617616476385</v>
      </c>
      <c r="G5262">
        <v>1</v>
      </c>
      <c r="H5262">
        <v>4</v>
      </c>
      <c r="I5262">
        <v>2</v>
      </c>
      <c r="J5262">
        <v>5</v>
      </c>
    </row>
    <row r="5263" spans="1:10" x14ac:dyDescent="0.25">
      <c r="A5263" t="s">
        <v>9290</v>
      </c>
      <c r="B5263">
        <v>438</v>
      </c>
      <c r="C5263">
        <v>-1.4728201861573071</v>
      </c>
      <c r="D5263">
        <v>-2.6485033504192297E-2</v>
      </c>
      <c r="E5263">
        <v>-0.4944922530106976</v>
      </c>
      <c r="F5263">
        <v>0.93180930065961132</v>
      </c>
      <c r="G5263">
        <v>1</v>
      </c>
      <c r="H5263">
        <v>3</v>
      </c>
      <c r="I5263">
        <v>2</v>
      </c>
      <c r="J5263">
        <v>5</v>
      </c>
    </row>
    <row r="5264" spans="1:10" x14ac:dyDescent="0.25">
      <c r="A5264" t="s">
        <v>9291</v>
      </c>
      <c r="B5264">
        <v>537</v>
      </c>
      <c r="C5264">
        <v>-1.3009627415201424</v>
      </c>
      <c r="D5264">
        <v>4.2169554920476721E-2</v>
      </c>
      <c r="E5264">
        <v>-0.38024080434401952</v>
      </c>
      <c r="F5264">
        <v>1.0457413569631973</v>
      </c>
      <c r="G5264">
        <v>1</v>
      </c>
      <c r="H5264">
        <v>4</v>
      </c>
      <c r="I5264">
        <v>2</v>
      </c>
      <c r="J5264">
        <v>5</v>
      </c>
    </row>
    <row r="5265" spans="1:10" x14ac:dyDescent="0.25">
      <c r="A5265" t="s">
        <v>9292</v>
      </c>
      <c r="B5265">
        <v>627</v>
      </c>
      <c r="C5265">
        <v>-1.0697553814659517</v>
      </c>
      <c r="D5265">
        <v>8.7810875628714896E-2</v>
      </c>
      <c r="E5265">
        <v>-1.5343809659071436E-2</v>
      </c>
      <c r="F5265">
        <v>1.5152243479199379</v>
      </c>
      <c r="G5265">
        <v>1</v>
      </c>
      <c r="H5265">
        <v>4</v>
      </c>
      <c r="I5265">
        <v>3</v>
      </c>
      <c r="J5265">
        <v>5</v>
      </c>
    </row>
    <row r="5266" spans="1:10" x14ac:dyDescent="0.25">
      <c r="A5266" t="s">
        <v>9293</v>
      </c>
      <c r="B5266">
        <v>570</v>
      </c>
      <c r="C5266">
        <v>-1.5515478650049646</v>
      </c>
      <c r="D5266">
        <v>-0.20954267166799334</v>
      </c>
      <c r="E5266">
        <v>0.31436874546729682</v>
      </c>
      <c r="F5266">
        <v>0.65194507397596357</v>
      </c>
      <c r="G5266">
        <v>1</v>
      </c>
      <c r="H5266">
        <v>3</v>
      </c>
      <c r="I5266">
        <v>4</v>
      </c>
      <c r="J5266">
        <v>4</v>
      </c>
    </row>
    <row r="5267" spans="1:10" x14ac:dyDescent="0.25">
      <c r="A5267" t="s">
        <v>9294</v>
      </c>
      <c r="B5267">
        <v>511</v>
      </c>
      <c r="C5267">
        <v>-1.5368553222425765</v>
      </c>
      <c r="D5267">
        <v>-5.9347306261266011E-2</v>
      </c>
      <c r="E5267">
        <v>-0.45422253300681598</v>
      </c>
      <c r="F5267">
        <v>0.94406847250582804</v>
      </c>
      <c r="G5267">
        <v>1</v>
      </c>
      <c r="H5267">
        <v>3</v>
      </c>
      <c r="I5267">
        <v>2</v>
      </c>
      <c r="J5267">
        <v>5</v>
      </c>
    </row>
    <row r="5268" spans="1:10" x14ac:dyDescent="0.25">
      <c r="A5268" t="s">
        <v>9295</v>
      </c>
      <c r="B5268">
        <v>414</v>
      </c>
      <c r="C5268">
        <v>-1.3036471037452666</v>
      </c>
      <c r="D5268">
        <v>-0.11848786915790945</v>
      </c>
      <c r="E5268">
        <v>8.4361118909574068E-2</v>
      </c>
      <c r="F5268">
        <v>-0.1975667446740686</v>
      </c>
      <c r="G5268">
        <v>1</v>
      </c>
      <c r="H5268">
        <v>3</v>
      </c>
      <c r="I5268">
        <v>4</v>
      </c>
      <c r="J5268">
        <v>3</v>
      </c>
    </row>
    <row r="5269" spans="1:10" x14ac:dyDescent="0.25">
      <c r="A5269" t="s">
        <v>9296</v>
      </c>
      <c r="B5269">
        <v>1875</v>
      </c>
      <c r="C5269">
        <v>-1.1983573793501208</v>
      </c>
      <c r="D5269">
        <v>-0.35213904170317184</v>
      </c>
      <c r="E5269">
        <v>-0.55027027112218918</v>
      </c>
      <c r="F5269">
        <v>0.49560910979140094</v>
      </c>
      <c r="G5269">
        <v>1</v>
      </c>
      <c r="H5269">
        <v>3</v>
      </c>
      <c r="I5269">
        <v>2</v>
      </c>
      <c r="J5269">
        <v>4</v>
      </c>
    </row>
    <row r="5270" spans="1:10" x14ac:dyDescent="0.25">
      <c r="A5270" t="s">
        <v>9297</v>
      </c>
      <c r="B5270">
        <v>245</v>
      </c>
      <c r="C5270">
        <v>-1.1217620522767278</v>
      </c>
      <c r="D5270">
        <v>-0.75510406222557558</v>
      </c>
      <c r="E5270">
        <v>-9.0061438172563721E-2</v>
      </c>
      <c r="F5270">
        <v>-5.1914190628791212E-2</v>
      </c>
      <c r="G5270">
        <v>1</v>
      </c>
      <c r="H5270">
        <v>2</v>
      </c>
      <c r="I5270">
        <v>3</v>
      </c>
      <c r="J5270">
        <v>3</v>
      </c>
    </row>
    <row r="5271" spans="1:10" x14ac:dyDescent="0.25">
      <c r="A5271" t="s">
        <v>9298</v>
      </c>
      <c r="B5271">
        <v>205</v>
      </c>
      <c r="C5271">
        <v>-0.98018629430515025</v>
      </c>
      <c r="D5271">
        <v>-1.1316048154077873</v>
      </c>
      <c r="E5271">
        <v>-2.8228215027331333E-2</v>
      </c>
      <c r="F5271">
        <v>-0.27438080547285071</v>
      </c>
      <c r="G5271">
        <v>1</v>
      </c>
      <c r="H5271">
        <v>1</v>
      </c>
      <c r="I5271">
        <v>3</v>
      </c>
      <c r="J5271">
        <v>3</v>
      </c>
    </row>
    <row r="5272" spans="1:10" x14ac:dyDescent="0.25">
      <c r="A5272" t="s">
        <v>9299</v>
      </c>
      <c r="B5272">
        <v>792</v>
      </c>
      <c r="C5272">
        <v>-1.3899201937130004</v>
      </c>
      <c r="D5272">
        <v>-0.23846889345569022</v>
      </c>
      <c r="E5272">
        <v>-0.10280308873213195</v>
      </c>
      <c r="F5272">
        <v>3.7487216504147852E-2</v>
      </c>
      <c r="G5272">
        <v>1</v>
      </c>
      <c r="H5272">
        <v>3</v>
      </c>
      <c r="I5272">
        <v>3</v>
      </c>
      <c r="J5272">
        <v>4</v>
      </c>
    </row>
    <row r="5273" spans="1:10" x14ac:dyDescent="0.25">
      <c r="A5273" t="s">
        <v>9300</v>
      </c>
      <c r="B5273">
        <v>912</v>
      </c>
      <c r="C5273">
        <v>-0.97068686421421879</v>
      </c>
      <c r="D5273">
        <v>-0.7464821535050804</v>
      </c>
      <c r="E5273">
        <v>-0.42704541098402465</v>
      </c>
      <c r="F5273">
        <v>-1.8041721573826469E-2</v>
      </c>
      <c r="G5273">
        <v>1</v>
      </c>
      <c r="H5273">
        <v>2</v>
      </c>
      <c r="I5273">
        <v>2</v>
      </c>
      <c r="J5273">
        <v>3</v>
      </c>
    </row>
    <row r="5274" spans="1:10" x14ac:dyDescent="0.25">
      <c r="A5274" t="s">
        <v>9301</v>
      </c>
      <c r="B5274">
        <v>880</v>
      </c>
      <c r="C5274">
        <v>-1.4645858200365478</v>
      </c>
      <c r="D5274">
        <v>4.3013018125677059E-2</v>
      </c>
      <c r="E5274">
        <v>-0.70052953822435426</v>
      </c>
      <c r="F5274">
        <v>1.3835949943678791</v>
      </c>
      <c r="G5274">
        <v>1</v>
      </c>
      <c r="H5274">
        <v>4</v>
      </c>
      <c r="I5274">
        <v>2</v>
      </c>
      <c r="J5274">
        <v>5</v>
      </c>
    </row>
    <row r="5275" spans="1:10" x14ac:dyDescent="0.25">
      <c r="A5275" t="s">
        <v>9302</v>
      </c>
      <c r="B5275">
        <v>1032</v>
      </c>
      <c r="C5275">
        <v>-1.2017832581882804</v>
      </c>
      <c r="D5275">
        <v>-0.92466934557983738</v>
      </c>
      <c r="E5275">
        <v>-0.77789851927873821</v>
      </c>
      <c r="F5275">
        <v>1.2050447794944952</v>
      </c>
      <c r="G5275">
        <v>1</v>
      </c>
      <c r="H5275">
        <v>1</v>
      </c>
      <c r="I5275">
        <v>1</v>
      </c>
      <c r="J5275">
        <v>5</v>
      </c>
    </row>
    <row r="5276" spans="1:10" x14ac:dyDescent="0.25">
      <c r="A5276" t="s">
        <v>9303</v>
      </c>
      <c r="B5276">
        <v>406</v>
      </c>
      <c r="C5276">
        <v>-1.3807727414657402</v>
      </c>
      <c r="D5276">
        <v>0.29098223556412967</v>
      </c>
      <c r="E5276">
        <v>-0.2520827228058018</v>
      </c>
      <c r="F5276">
        <v>2.4233652377376917</v>
      </c>
      <c r="G5276">
        <v>1</v>
      </c>
      <c r="H5276">
        <v>4</v>
      </c>
      <c r="I5276">
        <v>3</v>
      </c>
      <c r="J5276">
        <v>5</v>
      </c>
    </row>
    <row r="5277" spans="1:10" x14ac:dyDescent="0.25">
      <c r="A5277" t="s">
        <v>9304</v>
      </c>
      <c r="B5277">
        <v>2085</v>
      </c>
      <c r="C5277">
        <v>0.47513269706034095</v>
      </c>
      <c r="D5277">
        <v>-0.64540574698567998</v>
      </c>
      <c r="E5277">
        <v>2.3321860882034939</v>
      </c>
      <c r="F5277">
        <v>0.77985600700585644</v>
      </c>
      <c r="G5277">
        <v>4</v>
      </c>
      <c r="H5277">
        <v>2</v>
      </c>
      <c r="I5277">
        <v>5</v>
      </c>
      <c r="J5277">
        <v>4</v>
      </c>
    </row>
    <row r="5278" spans="1:10" x14ac:dyDescent="0.25">
      <c r="A5278" t="s">
        <v>9305</v>
      </c>
      <c r="B5278">
        <v>1591</v>
      </c>
      <c r="C5278">
        <v>-1.3810748558788268</v>
      </c>
      <c r="D5278">
        <v>-0.2670319886061423</v>
      </c>
      <c r="E5278">
        <v>-0.59723378974175878</v>
      </c>
      <c r="F5278">
        <v>1.2305693201668519</v>
      </c>
      <c r="G5278">
        <v>1</v>
      </c>
      <c r="H5278">
        <v>3</v>
      </c>
      <c r="I5278">
        <v>2</v>
      </c>
      <c r="J5278">
        <v>5</v>
      </c>
    </row>
    <row r="5279" spans="1:10" x14ac:dyDescent="0.25">
      <c r="A5279" t="s">
        <v>9306</v>
      </c>
      <c r="B5279">
        <v>7419</v>
      </c>
      <c r="C5279">
        <v>-1.3643397202231864</v>
      </c>
      <c r="D5279">
        <v>-0.51632839700482625</v>
      </c>
      <c r="E5279">
        <v>-0.83423348206276537</v>
      </c>
      <c r="F5279">
        <v>1.4632318599277283</v>
      </c>
      <c r="G5279">
        <v>1</v>
      </c>
      <c r="H5279">
        <v>2</v>
      </c>
      <c r="I5279">
        <v>1</v>
      </c>
      <c r="J5279">
        <v>5</v>
      </c>
    </row>
    <row r="5280" spans="1:10" x14ac:dyDescent="0.25">
      <c r="A5280" t="s">
        <v>9307</v>
      </c>
      <c r="B5280">
        <v>9254</v>
      </c>
      <c r="C5280">
        <v>-1.1663520401068699</v>
      </c>
      <c r="D5280">
        <v>-0.44485044067847379</v>
      </c>
      <c r="E5280">
        <v>-0.72742938661963585</v>
      </c>
      <c r="F5280">
        <v>0.28420705376784766</v>
      </c>
      <c r="G5280">
        <v>1</v>
      </c>
      <c r="H5280">
        <v>2</v>
      </c>
      <c r="I5280">
        <v>1</v>
      </c>
      <c r="J5280">
        <v>4</v>
      </c>
    </row>
    <row r="5281" spans="1:10" x14ac:dyDescent="0.25">
      <c r="A5281" t="s">
        <v>9308</v>
      </c>
      <c r="B5281">
        <v>5528</v>
      </c>
      <c r="C5281">
        <v>-1.0793277615838464</v>
      </c>
      <c r="D5281">
        <v>-0.26493211764599767</v>
      </c>
      <c r="E5281">
        <v>-0.60138150793345468</v>
      </c>
      <c r="F5281">
        <v>0.16397365523762614</v>
      </c>
      <c r="G5281">
        <v>1</v>
      </c>
      <c r="H5281">
        <v>3</v>
      </c>
      <c r="I5281">
        <v>2</v>
      </c>
      <c r="J5281">
        <v>4</v>
      </c>
    </row>
    <row r="5282" spans="1:10" x14ac:dyDescent="0.25">
      <c r="A5282" t="s">
        <v>9309</v>
      </c>
      <c r="B5282">
        <v>327</v>
      </c>
      <c r="C5282">
        <v>0.622851133904198</v>
      </c>
      <c r="D5282">
        <v>-0.68325537477313758</v>
      </c>
      <c r="E5282">
        <v>1.578828309813195</v>
      </c>
      <c r="F5282">
        <v>-0.24469988461836223</v>
      </c>
      <c r="G5282">
        <v>4</v>
      </c>
      <c r="H5282">
        <v>2</v>
      </c>
      <c r="I5282">
        <v>5</v>
      </c>
      <c r="J5282">
        <v>3</v>
      </c>
    </row>
    <row r="5283" spans="1:10" x14ac:dyDescent="0.25">
      <c r="A5283" t="s">
        <v>9310</v>
      </c>
      <c r="B5283">
        <v>363</v>
      </c>
      <c r="C5283">
        <v>1.2321028072121982</v>
      </c>
      <c r="D5283">
        <v>-1.1009733584868728</v>
      </c>
      <c r="E5283">
        <v>0.59866153874669836</v>
      </c>
      <c r="F5283">
        <v>-0.37187967704562175</v>
      </c>
      <c r="G5283">
        <v>5</v>
      </c>
      <c r="H5283">
        <v>1</v>
      </c>
      <c r="I5283">
        <v>5</v>
      </c>
      <c r="J5283">
        <v>3</v>
      </c>
    </row>
    <row r="5284" spans="1:10" x14ac:dyDescent="0.25">
      <c r="A5284" t="s">
        <v>9311</v>
      </c>
      <c r="B5284">
        <v>473</v>
      </c>
      <c r="C5284">
        <v>-0.34653523568142314</v>
      </c>
      <c r="D5284">
        <v>-0.63209207361676256</v>
      </c>
      <c r="E5284">
        <v>2.1266304090786332</v>
      </c>
      <c r="F5284">
        <v>-0.55378103978684934</v>
      </c>
      <c r="G5284">
        <v>3</v>
      </c>
      <c r="H5284">
        <v>2</v>
      </c>
      <c r="I5284">
        <v>5</v>
      </c>
      <c r="J5284">
        <v>2</v>
      </c>
    </row>
    <row r="5285" spans="1:10" x14ac:dyDescent="0.25">
      <c r="A5285" t="s">
        <v>9312</v>
      </c>
      <c r="B5285">
        <v>391</v>
      </c>
      <c r="C5285">
        <v>-0.20750678831955049</v>
      </c>
      <c r="D5285">
        <v>-0.20492054397866949</v>
      </c>
      <c r="E5285">
        <v>3.4868400526773273</v>
      </c>
      <c r="F5285">
        <v>-1.1669537460141701</v>
      </c>
      <c r="G5285">
        <v>3</v>
      </c>
      <c r="H5285">
        <v>3</v>
      </c>
      <c r="I5285">
        <v>5</v>
      </c>
      <c r="J5285">
        <v>1</v>
      </c>
    </row>
    <row r="5286" spans="1:10" x14ac:dyDescent="0.25">
      <c r="A5286" t="s">
        <v>9313</v>
      </c>
      <c r="B5286">
        <v>6637</v>
      </c>
      <c r="C5286">
        <v>-0.5632079901585556</v>
      </c>
      <c r="D5286">
        <v>-0.66463495211960444</v>
      </c>
      <c r="E5286">
        <v>-0.85246245318102964</v>
      </c>
      <c r="F5286">
        <v>0.57230913129021355</v>
      </c>
      <c r="G5286">
        <v>2</v>
      </c>
      <c r="H5286">
        <v>2</v>
      </c>
      <c r="I5286">
        <v>1</v>
      </c>
      <c r="J5286">
        <v>4</v>
      </c>
    </row>
    <row r="5287" spans="1:10" x14ac:dyDescent="0.25">
      <c r="A5287" t="s">
        <v>9314</v>
      </c>
      <c r="B5287">
        <v>10136</v>
      </c>
      <c r="C5287">
        <v>-1.1263033379029164</v>
      </c>
      <c r="D5287">
        <v>-0.81871989624342567</v>
      </c>
      <c r="E5287">
        <v>-1.1844282686437777</v>
      </c>
      <c r="F5287">
        <v>1.1461334809420523</v>
      </c>
      <c r="G5287">
        <v>1</v>
      </c>
      <c r="H5287">
        <v>1</v>
      </c>
      <c r="I5287">
        <v>1</v>
      </c>
      <c r="J5287">
        <v>5</v>
      </c>
    </row>
    <row r="5288" spans="1:10" x14ac:dyDescent="0.25">
      <c r="A5288" t="s">
        <v>9315</v>
      </c>
      <c r="B5288">
        <v>11190</v>
      </c>
      <c r="C5288">
        <v>-1.3120046118187609</v>
      </c>
      <c r="D5288">
        <v>-0.65956310999125611</v>
      </c>
      <c r="E5288">
        <v>-1.2093649874962087</v>
      </c>
      <c r="F5288">
        <v>1.1220217505784551</v>
      </c>
      <c r="G5288">
        <v>1</v>
      </c>
      <c r="H5288">
        <v>2</v>
      </c>
      <c r="I5288">
        <v>1</v>
      </c>
      <c r="J5288">
        <v>5</v>
      </c>
    </row>
    <row r="5289" spans="1:10" x14ac:dyDescent="0.25">
      <c r="A5289" t="s">
        <v>9316</v>
      </c>
      <c r="B5289">
        <v>9979</v>
      </c>
      <c r="C5289">
        <v>-0.93668443218099595</v>
      </c>
      <c r="D5289">
        <v>-0.70216135207916597</v>
      </c>
      <c r="E5289">
        <v>-1.2792643701917807</v>
      </c>
      <c r="F5289">
        <v>0.68616736233051223</v>
      </c>
      <c r="G5289">
        <v>1</v>
      </c>
      <c r="H5289">
        <v>2</v>
      </c>
      <c r="I5289">
        <v>1</v>
      </c>
      <c r="J5289">
        <v>4</v>
      </c>
    </row>
    <row r="5290" spans="1:10" x14ac:dyDescent="0.25">
      <c r="A5290" t="s">
        <v>9317</v>
      </c>
      <c r="B5290">
        <v>11590</v>
      </c>
      <c r="C5290">
        <v>-0.619839910618738</v>
      </c>
      <c r="D5290">
        <v>-0.49957837564275598</v>
      </c>
      <c r="E5290">
        <v>-0.77435993128873892</v>
      </c>
      <c r="F5290">
        <v>1.2246704270151036</v>
      </c>
      <c r="G5290">
        <v>2</v>
      </c>
      <c r="H5290">
        <v>2</v>
      </c>
      <c r="I5290">
        <v>1</v>
      </c>
      <c r="J5290">
        <v>5</v>
      </c>
    </row>
    <row r="5291" spans="1:10" x14ac:dyDescent="0.25">
      <c r="A5291" t="s">
        <v>9318</v>
      </c>
      <c r="B5291">
        <v>5740</v>
      </c>
      <c r="C5291">
        <v>-1.1131091501141637</v>
      </c>
      <c r="D5291">
        <v>-0.33295294853728741</v>
      </c>
      <c r="E5291">
        <v>-1.106796145677617</v>
      </c>
      <c r="F5291">
        <v>1.7385191981522272</v>
      </c>
      <c r="G5291">
        <v>1</v>
      </c>
      <c r="H5291">
        <v>3</v>
      </c>
      <c r="I5291">
        <v>1</v>
      </c>
      <c r="J5291">
        <v>5</v>
      </c>
    </row>
    <row r="5292" spans="1:10" x14ac:dyDescent="0.25">
      <c r="A5292" t="s">
        <v>9319</v>
      </c>
      <c r="B5292">
        <v>3068</v>
      </c>
      <c r="C5292">
        <v>-0.41619019228661303</v>
      </c>
      <c r="D5292">
        <v>-0.16836156039673936</v>
      </c>
      <c r="E5292">
        <v>-0.90519077061598374</v>
      </c>
      <c r="F5292">
        <v>1.8637089291861666</v>
      </c>
      <c r="G5292">
        <v>3</v>
      </c>
      <c r="H5292">
        <v>3</v>
      </c>
      <c r="I5292">
        <v>1</v>
      </c>
      <c r="J5292">
        <v>5</v>
      </c>
    </row>
    <row r="5293" spans="1:10" x14ac:dyDescent="0.25">
      <c r="A5293" t="s">
        <v>9320</v>
      </c>
      <c r="B5293">
        <v>10353</v>
      </c>
      <c r="C5293">
        <v>-1.5337310841186242</v>
      </c>
      <c r="D5293">
        <v>-0.11528171603206269</v>
      </c>
      <c r="E5293">
        <v>-0.67097018722278023</v>
      </c>
      <c r="F5293">
        <v>1.5981590621080008</v>
      </c>
      <c r="G5293">
        <v>1</v>
      </c>
      <c r="H5293">
        <v>3</v>
      </c>
      <c r="I5293">
        <v>2</v>
      </c>
      <c r="J5293">
        <v>5</v>
      </c>
    </row>
    <row r="5294" spans="1:10" x14ac:dyDescent="0.25">
      <c r="A5294" t="s">
        <v>9321</v>
      </c>
      <c r="B5294">
        <v>2421</v>
      </c>
      <c r="C5294">
        <v>-1.1659757129572237</v>
      </c>
      <c r="D5294">
        <v>6.6917760888941455E-2</v>
      </c>
      <c r="E5294">
        <v>-0.89364433232236873</v>
      </c>
      <c r="F5294">
        <v>1.5736351096143253</v>
      </c>
      <c r="G5294">
        <v>1</v>
      </c>
      <c r="H5294">
        <v>4</v>
      </c>
      <c r="I5294">
        <v>1</v>
      </c>
      <c r="J5294">
        <v>5</v>
      </c>
    </row>
    <row r="5295" spans="1:10" x14ac:dyDescent="0.25">
      <c r="A5295" t="s">
        <v>9322</v>
      </c>
      <c r="B5295">
        <v>4845</v>
      </c>
      <c r="C5295">
        <v>-0.82315637067008907</v>
      </c>
      <c r="D5295">
        <v>-0.2109125016585168</v>
      </c>
      <c r="E5295">
        <v>-0.61148721155446839</v>
      </c>
      <c r="F5295">
        <v>1.1278558898971809</v>
      </c>
      <c r="G5295">
        <v>1</v>
      </c>
      <c r="H5295">
        <v>3</v>
      </c>
      <c r="I5295">
        <v>2</v>
      </c>
      <c r="J5295">
        <v>5</v>
      </c>
    </row>
    <row r="5296" spans="1:10" x14ac:dyDescent="0.25">
      <c r="A5296" t="s">
        <v>9323</v>
      </c>
      <c r="B5296">
        <v>3476</v>
      </c>
      <c r="C5296">
        <v>0.90877015103352177</v>
      </c>
      <c r="D5296">
        <v>-0.45902970745536181</v>
      </c>
      <c r="E5296">
        <v>-0.20727613267795997</v>
      </c>
      <c r="F5296">
        <v>0.59760328798623252</v>
      </c>
      <c r="G5296">
        <v>5</v>
      </c>
      <c r="H5296">
        <v>2</v>
      </c>
      <c r="I5296">
        <v>3</v>
      </c>
      <c r="J5296">
        <v>4</v>
      </c>
    </row>
    <row r="5297" spans="1:10" x14ac:dyDescent="0.25">
      <c r="A5297" t="s">
        <v>9324</v>
      </c>
      <c r="B5297">
        <v>6411</v>
      </c>
      <c r="C5297">
        <v>-0.89494704788545054</v>
      </c>
      <c r="D5297">
        <v>-0.27241291012447122</v>
      </c>
      <c r="E5297">
        <v>-1.3925470577148067</v>
      </c>
      <c r="F5297">
        <v>1.0443806837825276</v>
      </c>
      <c r="G5297">
        <v>1</v>
      </c>
      <c r="H5297">
        <v>3</v>
      </c>
      <c r="I5297">
        <v>1</v>
      </c>
      <c r="J5297">
        <v>5</v>
      </c>
    </row>
    <row r="5298" spans="1:10" x14ac:dyDescent="0.25">
      <c r="A5298" t="s">
        <v>9325</v>
      </c>
      <c r="B5298">
        <v>4573</v>
      </c>
      <c r="C5298">
        <v>-0.95558661050629967</v>
      </c>
      <c r="D5298">
        <v>-0.33620829899886051</v>
      </c>
      <c r="E5298">
        <v>-1.2021701283260995</v>
      </c>
      <c r="F5298">
        <v>1.1185419127378444</v>
      </c>
      <c r="G5298">
        <v>1</v>
      </c>
      <c r="H5298">
        <v>3</v>
      </c>
      <c r="I5298">
        <v>1</v>
      </c>
      <c r="J5298">
        <v>5</v>
      </c>
    </row>
    <row r="5299" spans="1:10" x14ac:dyDescent="0.25">
      <c r="A5299" t="s">
        <v>9326</v>
      </c>
      <c r="B5299">
        <v>534</v>
      </c>
      <c r="C5299">
        <v>-0.83024469644813048</v>
      </c>
      <c r="D5299">
        <v>-9.4214468645815799E-2</v>
      </c>
      <c r="E5299">
        <v>-8.9483826687268703E-2</v>
      </c>
      <c r="F5299">
        <v>1.1263497458039669</v>
      </c>
      <c r="G5299">
        <v>1</v>
      </c>
      <c r="H5299">
        <v>3</v>
      </c>
      <c r="I5299">
        <v>3</v>
      </c>
      <c r="J5299">
        <v>5</v>
      </c>
    </row>
    <row r="5300" spans="1:10" x14ac:dyDescent="0.25">
      <c r="A5300" t="s">
        <v>9327</v>
      </c>
      <c r="B5300">
        <v>7363</v>
      </c>
      <c r="C5300">
        <v>-1.1649997839199981</v>
      </c>
      <c r="D5300">
        <v>0.66283655740592129</v>
      </c>
      <c r="E5300">
        <v>-0.72497222406174766</v>
      </c>
      <c r="F5300">
        <v>2.1295079166744757</v>
      </c>
      <c r="G5300">
        <v>1</v>
      </c>
      <c r="H5300">
        <v>4</v>
      </c>
      <c r="I5300">
        <v>1</v>
      </c>
      <c r="J5300">
        <v>5</v>
      </c>
    </row>
    <row r="5301" spans="1:10" x14ac:dyDescent="0.25">
      <c r="A5301" t="s">
        <v>9328</v>
      </c>
      <c r="B5301">
        <v>3323</v>
      </c>
      <c r="C5301">
        <v>-1.1652983016717042</v>
      </c>
      <c r="D5301">
        <v>0.21192713908555405</v>
      </c>
      <c r="E5301">
        <v>-0.66283064229995969</v>
      </c>
      <c r="F5301">
        <v>1.4941666441718899</v>
      </c>
      <c r="G5301">
        <v>1</v>
      </c>
      <c r="H5301">
        <v>4</v>
      </c>
      <c r="I5301">
        <v>2</v>
      </c>
      <c r="J5301">
        <v>5</v>
      </c>
    </row>
    <row r="5302" spans="1:10" x14ac:dyDescent="0.25">
      <c r="A5302" t="s">
        <v>9329</v>
      </c>
      <c r="B5302">
        <v>9958</v>
      </c>
      <c r="C5302">
        <v>-0.83707418513312259</v>
      </c>
      <c r="D5302">
        <v>-0.46840059584137422</v>
      </c>
      <c r="E5302">
        <v>-0.80202663976164812</v>
      </c>
      <c r="F5302">
        <v>1.2958819307667007</v>
      </c>
      <c r="G5302">
        <v>1</v>
      </c>
      <c r="H5302">
        <v>2</v>
      </c>
      <c r="I5302">
        <v>1</v>
      </c>
      <c r="J5302">
        <v>5</v>
      </c>
    </row>
    <row r="5303" spans="1:10" x14ac:dyDescent="0.25">
      <c r="A5303" t="s">
        <v>9330</v>
      </c>
      <c r="B5303">
        <v>1574</v>
      </c>
      <c r="C5303">
        <v>-0.3910799642118703</v>
      </c>
      <c r="D5303">
        <v>-0.91172575411099721</v>
      </c>
      <c r="E5303">
        <v>-0.70894815699160274</v>
      </c>
      <c r="F5303">
        <v>1.6180656091821439</v>
      </c>
      <c r="G5303">
        <v>3</v>
      </c>
      <c r="H5303">
        <v>1</v>
      </c>
      <c r="I5303">
        <v>2</v>
      </c>
      <c r="J5303">
        <v>5</v>
      </c>
    </row>
    <row r="5304" spans="1:10" x14ac:dyDescent="0.25">
      <c r="A5304" t="s">
        <v>9331</v>
      </c>
      <c r="B5304">
        <v>6057</v>
      </c>
      <c r="C5304">
        <v>-0.39240343032820751</v>
      </c>
      <c r="D5304">
        <v>-0.58860240854536838</v>
      </c>
      <c r="E5304">
        <v>-0.71433447548762208</v>
      </c>
      <c r="F5304">
        <v>0.2579703069244732</v>
      </c>
      <c r="G5304">
        <v>3</v>
      </c>
      <c r="H5304">
        <v>2</v>
      </c>
      <c r="I5304">
        <v>2</v>
      </c>
      <c r="J5304">
        <v>4</v>
      </c>
    </row>
    <row r="5305" spans="1:10" x14ac:dyDescent="0.25">
      <c r="A5305" t="s">
        <v>9332</v>
      </c>
      <c r="B5305">
        <v>16709</v>
      </c>
      <c r="C5305">
        <v>-0.58499596954754529</v>
      </c>
      <c r="D5305">
        <v>-0.64986138250624648</v>
      </c>
      <c r="E5305">
        <v>-1.0392042153152026</v>
      </c>
      <c r="F5305">
        <v>1.1847474218772245</v>
      </c>
      <c r="G5305">
        <v>2</v>
      </c>
      <c r="H5305">
        <v>2</v>
      </c>
      <c r="I5305">
        <v>1</v>
      </c>
      <c r="J5305">
        <v>5</v>
      </c>
    </row>
    <row r="5306" spans="1:10" x14ac:dyDescent="0.25">
      <c r="A5306" t="s">
        <v>9333</v>
      </c>
      <c r="B5306">
        <v>3175</v>
      </c>
      <c r="C5306">
        <v>2.1893536053830061</v>
      </c>
      <c r="D5306">
        <v>-0.20012138792349013</v>
      </c>
      <c r="E5306">
        <v>-0.37964759010949412</v>
      </c>
      <c r="F5306">
        <v>1.9636281189388731</v>
      </c>
      <c r="G5306">
        <v>5</v>
      </c>
      <c r="H5306">
        <v>3</v>
      </c>
      <c r="I5306">
        <v>2</v>
      </c>
      <c r="J5306">
        <v>5</v>
      </c>
    </row>
    <row r="5307" spans="1:10" x14ac:dyDescent="0.25">
      <c r="A5307" t="s">
        <v>9334</v>
      </c>
      <c r="B5307">
        <v>3562</v>
      </c>
      <c r="C5307">
        <v>0.88426073000489702</v>
      </c>
      <c r="D5307">
        <v>-0.55619382933717809</v>
      </c>
      <c r="E5307">
        <v>-0.53027233094008908</v>
      </c>
      <c r="F5307">
        <v>1.5368420373341092</v>
      </c>
      <c r="G5307">
        <v>5</v>
      </c>
      <c r="H5307">
        <v>2</v>
      </c>
      <c r="I5307">
        <v>2</v>
      </c>
      <c r="J5307">
        <v>5</v>
      </c>
    </row>
    <row r="5308" spans="1:10" x14ac:dyDescent="0.25">
      <c r="A5308" t="s">
        <v>9335</v>
      </c>
      <c r="B5308">
        <v>2509</v>
      </c>
      <c r="C5308">
        <v>-1.3512755167092529</v>
      </c>
      <c r="D5308">
        <v>-0.68622857047759267</v>
      </c>
      <c r="E5308">
        <v>-1.2720368080119473</v>
      </c>
      <c r="F5308">
        <v>0.66008646544937799</v>
      </c>
      <c r="G5308">
        <v>1</v>
      </c>
      <c r="H5308">
        <v>2</v>
      </c>
      <c r="I5308">
        <v>1</v>
      </c>
      <c r="J5308">
        <v>4</v>
      </c>
    </row>
    <row r="5309" spans="1:10" x14ac:dyDescent="0.25">
      <c r="A5309" t="s">
        <v>9336</v>
      </c>
      <c r="B5309">
        <v>1460</v>
      </c>
      <c r="C5309">
        <v>-1.1843821421527536</v>
      </c>
      <c r="D5309">
        <v>-0.47992806085818857</v>
      </c>
      <c r="E5309">
        <v>-1.060598922440052</v>
      </c>
      <c r="F5309">
        <v>9.8975962480240265E-2</v>
      </c>
      <c r="G5309">
        <v>1</v>
      </c>
      <c r="H5309">
        <v>2</v>
      </c>
      <c r="I5309">
        <v>1</v>
      </c>
      <c r="J5309">
        <v>4</v>
      </c>
    </row>
    <row r="5310" spans="1:10" x14ac:dyDescent="0.25">
      <c r="A5310" t="s">
        <v>9337</v>
      </c>
      <c r="B5310">
        <v>1016</v>
      </c>
      <c r="C5310">
        <v>-1.3894314726259138</v>
      </c>
      <c r="D5310">
        <v>-0.79541606799927034</v>
      </c>
      <c r="E5310">
        <v>-0.95750667867473194</v>
      </c>
      <c r="F5310">
        <v>0.41114236351063044</v>
      </c>
      <c r="G5310">
        <v>1</v>
      </c>
      <c r="H5310">
        <v>2</v>
      </c>
      <c r="I5310">
        <v>1</v>
      </c>
      <c r="J5310">
        <v>4</v>
      </c>
    </row>
    <row r="5311" spans="1:10" x14ac:dyDescent="0.25">
      <c r="A5311" t="s">
        <v>9338</v>
      </c>
      <c r="B5311">
        <v>1270</v>
      </c>
      <c r="C5311">
        <v>-0.95617280136614302</v>
      </c>
      <c r="D5311">
        <v>-0.7798583770951093</v>
      </c>
      <c r="E5311">
        <v>-0.82523148226325138</v>
      </c>
      <c r="F5311">
        <v>0.51869545090233204</v>
      </c>
      <c r="G5311">
        <v>1</v>
      </c>
      <c r="H5311">
        <v>2</v>
      </c>
      <c r="I5311">
        <v>1</v>
      </c>
      <c r="J5311">
        <v>4</v>
      </c>
    </row>
    <row r="5312" spans="1:10" x14ac:dyDescent="0.25">
      <c r="A5312" t="s">
        <v>9339</v>
      </c>
      <c r="B5312">
        <v>1032</v>
      </c>
      <c r="C5312">
        <v>-1.6595954535645285</v>
      </c>
      <c r="D5312">
        <v>-0.89548219581640343</v>
      </c>
      <c r="E5312">
        <v>-1.3478044474029256</v>
      </c>
      <c r="F5312">
        <v>0.73899265033081185</v>
      </c>
      <c r="G5312">
        <v>1</v>
      </c>
      <c r="H5312">
        <v>1</v>
      </c>
      <c r="I5312">
        <v>1</v>
      </c>
      <c r="J5312">
        <v>4</v>
      </c>
    </row>
    <row r="5313" spans="1:10" x14ac:dyDescent="0.25">
      <c r="A5313" t="s">
        <v>9340</v>
      </c>
      <c r="B5313">
        <v>942</v>
      </c>
      <c r="C5313">
        <v>-1.4657728574689981</v>
      </c>
      <c r="D5313">
        <v>-0.86472546538216077</v>
      </c>
      <c r="E5313">
        <v>-1.024801257253886</v>
      </c>
      <c r="F5313">
        <v>0.4138401319247868</v>
      </c>
      <c r="G5313">
        <v>1</v>
      </c>
      <c r="H5313">
        <v>1</v>
      </c>
      <c r="I5313">
        <v>1</v>
      </c>
      <c r="J5313">
        <v>4</v>
      </c>
    </row>
    <row r="5314" spans="1:10" x14ac:dyDescent="0.25">
      <c r="A5314" t="s">
        <v>9341</v>
      </c>
      <c r="B5314">
        <v>586</v>
      </c>
      <c r="C5314">
        <v>-1.2665562667705677</v>
      </c>
      <c r="D5314">
        <v>-0.57497610968289803</v>
      </c>
      <c r="E5314">
        <v>-1.4604254826063008</v>
      </c>
      <c r="F5314">
        <v>1.5139706458803697</v>
      </c>
      <c r="G5314">
        <v>1</v>
      </c>
      <c r="H5314">
        <v>2</v>
      </c>
      <c r="I5314">
        <v>1</v>
      </c>
      <c r="J5314">
        <v>5</v>
      </c>
    </row>
    <row r="5315" spans="1:10" x14ac:dyDescent="0.25">
      <c r="A5315" t="s">
        <v>9342</v>
      </c>
      <c r="B5315">
        <v>485</v>
      </c>
      <c r="C5315">
        <v>-1.134151488728472</v>
      </c>
      <c r="D5315">
        <v>-0.84040734469233647</v>
      </c>
      <c r="E5315">
        <v>-1.5997402201922915</v>
      </c>
      <c r="F5315">
        <v>0.68747372988512323</v>
      </c>
      <c r="G5315">
        <v>1</v>
      </c>
      <c r="H5315">
        <v>1</v>
      </c>
      <c r="I5315">
        <v>1</v>
      </c>
      <c r="J5315">
        <v>4</v>
      </c>
    </row>
    <row r="5316" spans="1:10" x14ac:dyDescent="0.25">
      <c r="A5316" t="s">
        <v>9343</v>
      </c>
      <c r="B5316">
        <v>1031</v>
      </c>
      <c r="C5316">
        <v>-1.2024695141845854</v>
      </c>
      <c r="D5316">
        <v>-0.72186875048706212</v>
      </c>
      <c r="E5316">
        <v>-0.87471523554880826</v>
      </c>
      <c r="F5316">
        <v>4.5938635609522327E-2</v>
      </c>
      <c r="G5316">
        <v>1</v>
      </c>
      <c r="H5316">
        <v>2</v>
      </c>
      <c r="I5316">
        <v>1</v>
      </c>
      <c r="J5316">
        <v>4</v>
      </c>
    </row>
    <row r="5317" spans="1:10" x14ac:dyDescent="0.25">
      <c r="A5317" t="s">
        <v>9344</v>
      </c>
      <c r="B5317">
        <v>740</v>
      </c>
      <c r="C5317">
        <v>-0.80655382637672324</v>
      </c>
      <c r="D5317">
        <v>-0.11255947053179255</v>
      </c>
      <c r="E5317">
        <v>-0.73476958762097377</v>
      </c>
      <c r="F5317">
        <v>1.2247596924266202</v>
      </c>
      <c r="G5317">
        <v>1</v>
      </c>
      <c r="H5317">
        <v>3</v>
      </c>
      <c r="I5317">
        <v>1</v>
      </c>
      <c r="J5317">
        <v>5</v>
      </c>
    </row>
    <row r="5318" spans="1:10" x14ac:dyDescent="0.25">
      <c r="A5318" t="s">
        <v>9345</v>
      </c>
      <c r="B5318">
        <v>898</v>
      </c>
      <c r="C5318">
        <v>-0.85460080675501893</v>
      </c>
      <c r="D5318">
        <v>-0.66160860985469194</v>
      </c>
      <c r="E5318">
        <v>-0.91429842935913641</v>
      </c>
      <c r="F5318">
        <v>1.2046389160955056</v>
      </c>
      <c r="G5318">
        <v>1</v>
      </c>
      <c r="H5318">
        <v>2</v>
      </c>
      <c r="I5318">
        <v>1</v>
      </c>
      <c r="J5318">
        <v>5</v>
      </c>
    </row>
    <row r="5319" spans="1:10" x14ac:dyDescent="0.25">
      <c r="A5319" t="s">
        <v>9346</v>
      </c>
      <c r="B5319">
        <v>1905</v>
      </c>
      <c r="C5319">
        <v>-0.28832375313562381</v>
      </c>
      <c r="D5319">
        <v>-0.53867551043416306</v>
      </c>
      <c r="E5319">
        <v>-0.79239470574121262</v>
      </c>
      <c r="F5319">
        <v>0.78316895278984422</v>
      </c>
      <c r="G5319">
        <v>3</v>
      </c>
      <c r="H5319">
        <v>2</v>
      </c>
      <c r="I5319">
        <v>1</v>
      </c>
      <c r="J5319">
        <v>4</v>
      </c>
    </row>
    <row r="5320" spans="1:10" x14ac:dyDescent="0.25">
      <c r="A5320" t="s">
        <v>9347</v>
      </c>
      <c r="B5320">
        <v>860</v>
      </c>
      <c r="C5320">
        <v>-1.1775134332624644</v>
      </c>
      <c r="D5320">
        <v>-0.33669768425587676</v>
      </c>
      <c r="E5320">
        <v>-0.84193558288036308</v>
      </c>
      <c r="F5320">
        <v>1.1672689249709243</v>
      </c>
      <c r="G5320">
        <v>1</v>
      </c>
      <c r="H5320">
        <v>3</v>
      </c>
      <c r="I5320">
        <v>1</v>
      </c>
      <c r="J5320">
        <v>5</v>
      </c>
    </row>
    <row r="5321" spans="1:10" x14ac:dyDescent="0.25">
      <c r="A5321" t="s">
        <v>9348</v>
      </c>
      <c r="B5321">
        <v>933</v>
      </c>
      <c r="C5321">
        <v>-1.2581693798315783</v>
      </c>
      <c r="D5321">
        <v>-0.82494484972416704</v>
      </c>
      <c r="E5321">
        <v>-0.7282079503256802</v>
      </c>
      <c r="F5321">
        <v>0.66878858590367085</v>
      </c>
      <c r="G5321">
        <v>1</v>
      </c>
      <c r="H5321">
        <v>1</v>
      </c>
      <c r="I5321">
        <v>1</v>
      </c>
      <c r="J5321">
        <v>4</v>
      </c>
    </row>
    <row r="5322" spans="1:10" x14ac:dyDescent="0.25">
      <c r="A5322" t="s">
        <v>9349</v>
      </c>
      <c r="B5322">
        <v>1131</v>
      </c>
      <c r="C5322">
        <v>-1.1747239855828409</v>
      </c>
      <c r="D5322">
        <v>-0.96006090491782703</v>
      </c>
      <c r="E5322">
        <v>-1.0181141948103214</v>
      </c>
      <c r="F5322">
        <v>0.56579410754916903</v>
      </c>
      <c r="G5322">
        <v>1</v>
      </c>
      <c r="H5322">
        <v>1</v>
      </c>
      <c r="I5322">
        <v>1</v>
      </c>
      <c r="J5322">
        <v>4</v>
      </c>
    </row>
    <row r="5323" spans="1:10" x14ac:dyDescent="0.25">
      <c r="A5323" t="s">
        <v>9350</v>
      </c>
      <c r="B5323">
        <v>964</v>
      </c>
      <c r="C5323">
        <v>-0.96392602039997277</v>
      </c>
      <c r="D5323">
        <v>-0.43729473208081049</v>
      </c>
      <c r="E5323">
        <v>-0.63776599575730286</v>
      </c>
      <c r="F5323">
        <v>0.77776431852755967</v>
      </c>
      <c r="G5323">
        <v>1</v>
      </c>
      <c r="H5323">
        <v>2</v>
      </c>
      <c r="I5323">
        <v>2</v>
      </c>
      <c r="J5323">
        <v>4</v>
      </c>
    </row>
    <row r="5324" spans="1:10" x14ac:dyDescent="0.25">
      <c r="A5324" t="s">
        <v>9351</v>
      </c>
      <c r="B5324">
        <v>21</v>
      </c>
    </row>
    <row r="5325" spans="1:10" x14ac:dyDescent="0.25">
      <c r="A5325" t="s">
        <v>9352</v>
      </c>
      <c r="B5325">
        <v>6384</v>
      </c>
      <c r="C5325">
        <v>-1.290355232793853</v>
      </c>
      <c r="D5325">
        <v>-0.37223011055786875</v>
      </c>
      <c r="E5325">
        <v>-1.0254049862274726</v>
      </c>
      <c r="F5325">
        <v>0.70277900929375148</v>
      </c>
      <c r="G5325">
        <v>1</v>
      </c>
      <c r="H5325">
        <v>3</v>
      </c>
      <c r="I5325">
        <v>1</v>
      </c>
      <c r="J5325">
        <v>4</v>
      </c>
    </row>
    <row r="5326" spans="1:10" x14ac:dyDescent="0.25">
      <c r="A5326" t="s">
        <v>9353</v>
      </c>
      <c r="B5326">
        <v>410</v>
      </c>
      <c r="C5326">
        <v>-1.2530108042256423</v>
      </c>
      <c r="D5326">
        <v>-0.20763768357525436</v>
      </c>
      <c r="E5326">
        <v>-0.33105652534040908</v>
      </c>
      <c r="F5326">
        <v>0.52547384507071471</v>
      </c>
      <c r="G5326">
        <v>1</v>
      </c>
      <c r="H5326">
        <v>3</v>
      </c>
      <c r="I5326">
        <v>2</v>
      </c>
      <c r="J5326">
        <v>4</v>
      </c>
    </row>
    <row r="5327" spans="1:10" x14ac:dyDescent="0.25">
      <c r="A5327" t="s">
        <v>9354</v>
      </c>
      <c r="B5327">
        <v>497</v>
      </c>
      <c r="C5327">
        <v>-1.4203601845938449</v>
      </c>
      <c r="D5327">
        <v>0.62956528248159938</v>
      </c>
      <c r="E5327">
        <v>-0.11854085395232464</v>
      </c>
      <c r="F5327">
        <v>1.4155025151641136</v>
      </c>
      <c r="G5327">
        <v>1</v>
      </c>
      <c r="H5327">
        <v>4</v>
      </c>
      <c r="I5327">
        <v>3</v>
      </c>
      <c r="J5327">
        <v>5</v>
      </c>
    </row>
    <row r="5328" spans="1:10" x14ac:dyDescent="0.25">
      <c r="A5328" t="s">
        <v>9355</v>
      </c>
      <c r="B5328">
        <v>350</v>
      </c>
      <c r="C5328">
        <v>-1.2161100828922429</v>
      </c>
      <c r="D5328">
        <v>-1.5648234543473444E-3</v>
      </c>
      <c r="E5328">
        <v>-0.89921350423953539</v>
      </c>
      <c r="F5328">
        <v>0.53825618828760802</v>
      </c>
      <c r="G5328">
        <v>1</v>
      </c>
      <c r="H5328">
        <v>3</v>
      </c>
      <c r="I5328">
        <v>1</v>
      </c>
      <c r="J5328">
        <v>4</v>
      </c>
    </row>
    <row r="5329" spans="1:10" x14ac:dyDescent="0.25">
      <c r="A5329" t="s">
        <v>9356</v>
      </c>
      <c r="B5329">
        <v>953</v>
      </c>
      <c r="C5329">
        <v>-1.5295220612786187</v>
      </c>
      <c r="D5329">
        <v>-9.1939354474835422E-2</v>
      </c>
      <c r="E5329">
        <v>-0.49571487327621661</v>
      </c>
      <c r="F5329">
        <v>0.98889802798175952</v>
      </c>
      <c r="G5329">
        <v>1</v>
      </c>
      <c r="H5329">
        <v>3</v>
      </c>
      <c r="I5329">
        <v>2</v>
      </c>
      <c r="J5329">
        <v>5</v>
      </c>
    </row>
    <row r="5330" spans="1:10" x14ac:dyDescent="0.25">
      <c r="A5330" t="s">
        <v>9357</v>
      </c>
      <c r="B5330">
        <v>281</v>
      </c>
      <c r="C5330">
        <v>-1.3582231827871611</v>
      </c>
      <c r="D5330">
        <v>0.6362096530362582</v>
      </c>
      <c r="E5330">
        <v>-0.55888499934168101</v>
      </c>
      <c r="F5330">
        <v>0.55275348057838392</v>
      </c>
      <c r="G5330">
        <v>1</v>
      </c>
      <c r="H5330">
        <v>4</v>
      </c>
      <c r="I5330">
        <v>2</v>
      </c>
      <c r="J5330">
        <v>4</v>
      </c>
    </row>
    <row r="5331" spans="1:10" x14ac:dyDescent="0.25">
      <c r="A5331" t="s">
        <v>9358</v>
      </c>
      <c r="B5331">
        <v>5844</v>
      </c>
      <c r="C5331">
        <v>-1.2006011386800175</v>
      </c>
      <c r="D5331">
        <v>-0.51301599510286189</v>
      </c>
      <c r="E5331">
        <v>-0.94093910626066324</v>
      </c>
      <c r="F5331">
        <v>1.5902265392365202</v>
      </c>
      <c r="G5331">
        <v>1</v>
      </c>
      <c r="H5331">
        <v>2</v>
      </c>
      <c r="I5331">
        <v>1</v>
      </c>
      <c r="J5331">
        <v>5</v>
      </c>
    </row>
    <row r="5332" spans="1:10" x14ac:dyDescent="0.25">
      <c r="A5332" t="s">
        <v>9359</v>
      </c>
      <c r="B5332">
        <v>3169</v>
      </c>
      <c r="C5332">
        <v>-1.0107919704991146</v>
      </c>
      <c r="D5332">
        <v>-0.55460082651744658</v>
      </c>
      <c r="E5332">
        <v>-0.78191260866256895</v>
      </c>
      <c r="F5332">
        <v>1.528978138687892</v>
      </c>
      <c r="G5332">
        <v>1</v>
      </c>
      <c r="H5332">
        <v>2</v>
      </c>
      <c r="I5332">
        <v>1</v>
      </c>
      <c r="J5332">
        <v>5</v>
      </c>
    </row>
    <row r="5333" spans="1:10" x14ac:dyDescent="0.25">
      <c r="A5333" t="s">
        <v>9360</v>
      </c>
      <c r="B5333">
        <v>1116</v>
      </c>
      <c r="C5333">
        <v>-0.54649755830897773</v>
      </c>
      <c r="D5333">
        <v>-0.58550674227097188</v>
      </c>
      <c r="E5333">
        <v>-0.76144849503681811</v>
      </c>
      <c r="F5333">
        <v>0.29259981798078993</v>
      </c>
      <c r="G5333">
        <v>2</v>
      </c>
      <c r="H5333">
        <v>2</v>
      </c>
      <c r="I5333">
        <v>1</v>
      </c>
      <c r="J5333">
        <v>4</v>
      </c>
    </row>
    <row r="5334" spans="1:10" x14ac:dyDescent="0.25">
      <c r="A5334" t="s">
        <v>9361</v>
      </c>
      <c r="B5334">
        <v>692</v>
      </c>
      <c r="C5334">
        <v>1.9996209599572809E-2</v>
      </c>
      <c r="D5334">
        <v>6.2639977449837E-3</v>
      </c>
      <c r="E5334">
        <v>1.0496597585593139</v>
      </c>
      <c r="F5334">
        <v>-0.21502230601063671</v>
      </c>
      <c r="G5334">
        <v>4</v>
      </c>
      <c r="H5334">
        <v>3</v>
      </c>
      <c r="I5334">
        <v>5</v>
      </c>
      <c r="J5334">
        <v>3</v>
      </c>
    </row>
    <row r="5335" spans="1:10" x14ac:dyDescent="0.25">
      <c r="A5335" t="s">
        <v>9362</v>
      </c>
      <c r="B5335">
        <v>794</v>
      </c>
      <c r="C5335">
        <v>-0.77933824244492256</v>
      </c>
      <c r="D5335">
        <v>-0.295454573241482</v>
      </c>
      <c r="E5335">
        <v>0.23777477810843423</v>
      </c>
      <c r="F5335">
        <v>0.60177216565546721</v>
      </c>
      <c r="G5335">
        <v>2</v>
      </c>
      <c r="H5335">
        <v>3</v>
      </c>
      <c r="I5335">
        <v>4</v>
      </c>
      <c r="J5335">
        <v>4</v>
      </c>
    </row>
    <row r="5336" spans="1:10" x14ac:dyDescent="0.25">
      <c r="A5336" t="s">
        <v>9363</v>
      </c>
      <c r="B5336">
        <v>720</v>
      </c>
      <c r="C5336">
        <v>-0.49781230684251687</v>
      </c>
      <c r="D5336">
        <v>0.40445408228973045</v>
      </c>
      <c r="E5336">
        <v>-0.69998014561355781</v>
      </c>
      <c r="F5336">
        <v>1.0882823653615543</v>
      </c>
      <c r="G5336">
        <v>2</v>
      </c>
      <c r="H5336">
        <v>4</v>
      </c>
      <c r="I5336">
        <v>2</v>
      </c>
      <c r="J5336">
        <v>5</v>
      </c>
    </row>
    <row r="5337" spans="1:10" x14ac:dyDescent="0.25">
      <c r="A5337" t="s">
        <v>9364</v>
      </c>
      <c r="B5337">
        <v>110</v>
      </c>
      <c r="C5337">
        <v>-1.6903966615607793</v>
      </c>
      <c r="D5337">
        <v>-0.41573165135513046</v>
      </c>
      <c r="E5337">
        <v>-0.35446192522091474</v>
      </c>
      <c r="F5337">
        <v>0.22359002399243078</v>
      </c>
      <c r="G5337">
        <v>1</v>
      </c>
      <c r="H5337">
        <v>2</v>
      </c>
      <c r="I5337">
        <v>2</v>
      </c>
      <c r="J5337">
        <v>4</v>
      </c>
    </row>
    <row r="5338" spans="1:10" x14ac:dyDescent="0.25">
      <c r="A5338" t="s">
        <v>9365</v>
      </c>
      <c r="B5338">
        <v>415</v>
      </c>
      <c r="C5338">
        <v>-0.76995486392421819</v>
      </c>
      <c r="D5338">
        <v>-0.29163063062431199</v>
      </c>
      <c r="E5338">
        <v>-0.96698388151954762</v>
      </c>
      <c r="F5338">
        <v>1.2624360356390218</v>
      </c>
      <c r="G5338">
        <v>2</v>
      </c>
      <c r="H5338">
        <v>3</v>
      </c>
      <c r="I5338">
        <v>1</v>
      </c>
      <c r="J5338">
        <v>5</v>
      </c>
    </row>
    <row r="5339" spans="1:10" x14ac:dyDescent="0.25">
      <c r="A5339" t="s">
        <v>9366</v>
      </c>
      <c r="B5339">
        <v>177</v>
      </c>
      <c r="C5339">
        <v>-1.7404452874285801</v>
      </c>
      <c r="D5339">
        <v>-0.91993601079788068</v>
      </c>
      <c r="E5339">
        <v>-0.91895125581214221</v>
      </c>
      <c r="F5339">
        <v>0.4679873494863388</v>
      </c>
      <c r="G5339">
        <v>1</v>
      </c>
      <c r="H5339">
        <v>1</v>
      </c>
      <c r="I5339">
        <v>1</v>
      </c>
      <c r="J5339">
        <v>4</v>
      </c>
    </row>
    <row r="5340" spans="1:10" x14ac:dyDescent="0.25">
      <c r="A5340" t="s">
        <v>9367</v>
      </c>
      <c r="B5340">
        <v>1268</v>
      </c>
      <c r="C5340">
        <v>-1.4005426673006227</v>
      </c>
      <c r="D5340">
        <v>-0.49112393424020434</v>
      </c>
      <c r="E5340">
        <v>-1.1164663573160811</v>
      </c>
      <c r="F5340">
        <v>1.2177831421478582</v>
      </c>
      <c r="G5340">
        <v>1</v>
      </c>
      <c r="H5340">
        <v>2</v>
      </c>
      <c r="I5340">
        <v>1</v>
      </c>
      <c r="J5340">
        <v>5</v>
      </c>
    </row>
    <row r="5341" spans="1:10" x14ac:dyDescent="0.25">
      <c r="A5341" t="s">
        <v>9368</v>
      </c>
      <c r="B5341">
        <v>1320</v>
      </c>
      <c r="C5341">
        <v>-1.5987669899844881</v>
      </c>
      <c r="D5341">
        <v>-0.16687863869271224</v>
      </c>
      <c r="E5341">
        <v>-0.87112643680976176</v>
      </c>
      <c r="F5341">
        <v>0.61702188067849673</v>
      </c>
      <c r="G5341">
        <v>1</v>
      </c>
      <c r="H5341">
        <v>3</v>
      </c>
      <c r="I5341">
        <v>1</v>
      </c>
      <c r="J5341">
        <v>4</v>
      </c>
    </row>
    <row r="5342" spans="1:10" x14ac:dyDescent="0.25">
      <c r="A5342" t="s">
        <v>9369</v>
      </c>
      <c r="B5342">
        <v>1967</v>
      </c>
      <c r="C5342">
        <v>-1.5145380786567944</v>
      </c>
      <c r="D5342">
        <v>-0.33345944091174112</v>
      </c>
      <c r="E5342">
        <v>-0.73177158458032399</v>
      </c>
      <c r="F5342">
        <v>0.56578883258544743</v>
      </c>
      <c r="G5342">
        <v>1</v>
      </c>
      <c r="H5342">
        <v>3</v>
      </c>
      <c r="I5342">
        <v>1</v>
      </c>
      <c r="J5342">
        <v>4</v>
      </c>
    </row>
    <row r="5343" spans="1:10" x14ac:dyDescent="0.25">
      <c r="A5343" t="s">
        <v>9370</v>
      </c>
      <c r="B5343">
        <v>613</v>
      </c>
      <c r="C5343">
        <v>2.9333068418915031E-2</v>
      </c>
      <c r="D5343">
        <v>0.13493222302162361</v>
      </c>
      <c r="E5343">
        <v>-1.1769303036865291</v>
      </c>
      <c r="F5343">
        <v>1.867272234017755</v>
      </c>
      <c r="G5343">
        <v>4</v>
      </c>
      <c r="H5343">
        <v>4</v>
      </c>
      <c r="I5343">
        <v>1</v>
      </c>
      <c r="J5343">
        <v>5</v>
      </c>
    </row>
    <row r="5344" spans="1:10" x14ac:dyDescent="0.25">
      <c r="A5344" t="s">
        <v>9371</v>
      </c>
      <c r="B5344">
        <v>193</v>
      </c>
      <c r="C5344">
        <v>-0.41423835717278418</v>
      </c>
      <c r="D5344">
        <v>0.18087357282535277</v>
      </c>
      <c r="E5344">
        <v>0.78823083566226082</v>
      </c>
      <c r="F5344">
        <v>-2.9772522648509436E-2</v>
      </c>
      <c r="G5344">
        <v>3</v>
      </c>
      <c r="H5344">
        <v>4</v>
      </c>
      <c r="I5344">
        <v>5</v>
      </c>
      <c r="J5344">
        <v>3</v>
      </c>
    </row>
    <row r="5345" spans="1:10" x14ac:dyDescent="0.25">
      <c r="A5345" t="s">
        <v>9372</v>
      </c>
      <c r="B5345">
        <v>1848</v>
      </c>
      <c r="C5345">
        <v>-1.11528788686481</v>
      </c>
      <c r="D5345">
        <v>-0.8032160483099543</v>
      </c>
      <c r="E5345">
        <v>-0.47165007946020115</v>
      </c>
      <c r="F5345">
        <v>0.47932336544097348</v>
      </c>
      <c r="G5345">
        <v>1</v>
      </c>
      <c r="H5345">
        <v>1</v>
      </c>
      <c r="I5345">
        <v>2</v>
      </c>
      <c r="J5345">
        <v>4</v>
      </c>
    </row>
    <row r="5346" spans="1:10" x14ac:dyDescent="0.25">
      <c r="A5346" t="s">
        <v>9373</v>
      </c>
      <c r="B5346">
        <v>6444</v>
      </c>
      <c r="C5346">
        <v>-1.3787196495967786</v>
      </c>
      <c r="D5346">
        <v>-0.39788268987130898</v>
      </c>
      <c r="E5346">
        <v>-1.1530352708788554</v>
      </c>
      <c r="F5346">
        <v>0.89848653567662795</v>
      </c>
      <c r="G5346">
        <v>1</v>
      </c>
      <c r="H5346">
        <v>3</v>
      </c>
      <c r="I5346">
        <v>1</v>
      </c>
      <c r="J5346">
        <v>5</v>
      </c>
    </row>
    <row r="5347" spans="1:10" x14ac:dyDescent="0.25">
      <c r="A5347" t="s">
        <v>9374</v>
      </c>
      <c r="B5347">
        <v>4028</v>
      </c>
      <c r="C5347">
        <v>-1.5867267037283921</v>
      </c>
      <c r="D5347">
        <v>-0.60805586127516009</v>
      </c>
      <c r="E5347">
        <v>-1.1149654981364181</v>
      </c>
      <c r="F5347">
        <v>0.87793034887322663</v>
      </c>
      <c r="G5347">
        <v>1</v>
      </c>
      <c r="H5347">
        <v>2</v>
      </c>
      <c r="I5347">
        <v>1</v>
      </c>
      <c r="J5347">
        <v>4</v>
      </c>
    </row>
    <row r="5348" spans="1:10" x14ac:dyDescent="0.25">
      <c r="A5348" t="s">
        <v>9375</v>
      </c>
      <c r="B5348">
        <v>923</v>
      </c>
      <c r="C5348">
        <v>-0.88990225763460196</v>
      </c>
      <c r="D5348">
        <v>-0.72275953864295928</v>
      </c>
      <c r="E5348">
        <v>-1.6363621450642347</v>
      </c>
      <c r="F5348">
        <v>1.2478053396376225</v>
      </c>
      <c r="G5348">
        <v>1</v>
      </c>
      <c r="H5348">
        <v>2</v>
      </c>
      <c r="I5348">
        <v>1</v>
      </c>
      <c r="J5348">
        <v>5</v>
      </c>
    </row>
    <row r="5349" spans="1:10" x14ac:dyDescent="0.25">
      <c r="A5349" t="s">
        <v>9376</v>
      </c>
      <c r="B5349">
        <v>7135</v>
      </c>
      <c r="C5349">
        <v>-0.3225186326552163</v>
      </c>
      <c r="D5349">
        <v>-0.75958274380935609</v>
      </c>
      <c r="E5349">
        <v>-0.61147625812056372</v>
      </c>
      <c r="F5349">
        <v>0.88632515420977365</v>
      </c>
      <c r="G5349">
        <v>3</v>
      </c>
      <c r="H5349">
        <v>2</v>
      </c>
      <c r="I5349">
        <v>2</v>
      </c>
      <c r="J5349">
        <v>5</v>
      </c>
    </row>
    <row r="5350" spans="1:10" x14ac:dyDescent="0.25">
      <c r="A5350" t="s">
        <v>9377</v>
      </c>
      <c r="B5350">
        <v>52</v>
      </c>
      <c r="C5350">
        <v>6.5730975495833788E-2</v>
      </c>
      <c r="D5350">
        <v>-1.6058891874465926</v>
      </c>
      <c r="E5350">
        <v>2.2167661665173893E-2</v>
      </c>
      <c r="F5350">
        <v>-0.73315179502704031</v>
      </c>
      <c r="G5350">
        <v>4</v>
      </c>
      <c r="H5350">
        <v>1</v>
      </c>
      <c r="I5350">
        <v>3</v>
      </c>
      <c r="J5350">
        <v>2</v>
      </c>
    </row>
    <row r="5351" spans="1:10" x14ac:dyDescent="0.25">
      <c r="A5351" t="s">
        <v>9378</v>
      </c>
      <c r="B5351">
        <v>1164</v>
      </c>
      <c r="C5351">
        <v>-1.1016538962902733</v>
      </c>
      <c r="D5351">
        <v>-0.72895198327599919</v>
      </c>
      <c r="E5351">
        <v>-0.25958609031197066</v>
      </c>
      <c r="F5351">
        <v>0.13111048009681259</v>
      </c>
      <c r="G5351">
        <v>1</v>
      </c>
      <c r="H5351">
        <v>2</v>
      </c>
      <c r="I5351">
        <v>3</v>
      </c>
      <c r="J5351">
        <v>4</v>
      </c>
    </row>
    <row r="5352" spans="1:10" x14ac:dyDescent="0.25">
      <c r="A5352" t="s">
        <v>9379</v>
      </c>
      <c r="B5352">
        <v>189</v>
      </c>
      <c r="C5352">
        <v>1.5475627502933347</v>
      </c>
      <c r="D5352">
        <v>-0.56602697335213303</v>
      </c>
      <c r="E5352">
        <v>0.60692282605052561</v>
      </c>
      <c r="F5352">
        <v>-0.67481692515525571</v>
      </c>
      <c r="G5352">
        <v>5</v>
      </c>
      <c r="H5352">
        <v>2</v>
      </c>
      <c r="I5352">
        <v>5</v>
      </c>
      <c r="J5352">
        <v>2</v>
      </c>
    </row>
    <row r="5353" spans="1:10" x14ac:dyDescent="0.25">
      <c r="A5353" t="s">
        <v>9380</v>
      </c>
      <c r="B5353">
        <v>7272</v>
      </c>
      <c r="C5353">
        <v>-1.0825064704611163</v>
      </c>
      <c r="D5353">
        <v>-0.40182065590347638</v>
      </c>
      <c r="E5353">
        <v>-0.88722532431228207</v>
      </c>
      <c r="F5353">
        <v>1.0193347878156016</v>
      </c>
      <c r="G5353">
        <v>1</v>
      </c>
      <c r="H5353">
        <v>3</v>
      </c>
      <c r="I5353">
        <v>1</v>
      </c>
      <c r="J5353">
        <v>5</v>
      </c>
    </row>
    <row r="5354" spans="1:10" x14ac:dyDescent="0.25">
      <c r="A5354" t="s">
        <v>9381</v>
      </c>
      <c r="B5354">
        <v>3066</v>
      </c>
      <c r="C5354">
        <v>-1.0453362191833773</v>
      </c>
      <c r="D5354">
        <v>-0.52480764686500359</v>
      </c>
      <c r="E5354">
        <v>-0.80588128013370253</v>
      </c>
      <c r="F5354">
        <v>1.2939082186176307</v>
      </c>
      <c r="G5354">
        <v>1</v>
      </c>
      <c r="H5354">
        <v>2</v>
      </c>
      <c r="I5354">
        <v>1</v>
      </c>
      <c r="J5354">
        <v>5</v>
      </c>
    </row>
    <row r="5355" spans="1:10" x14ac:dyDescent="0.25">
      <c r="A5355" t="s">
        <v>9382</v>
      </c>
      <c r="B5355">
        <v>2819</v>
      </c>
      <c r="C5355">
        <v>-1.158061265073238</v>
      </c>
      <c r="D5355">
        <v>-0.84134958051539221</v>
      </c>
      <c r="E5355">
        <v>-1.1669117806815681</v>
      </c>
      <c r="F5355">
        <v>1.1542625801194148</v>
      </c>
      <c r="G5355">
        <v>1</v>
      </c>
      <c r="H5355">
        <v>1</v>
      </c>
      <c r="I5355">
        <v>1</v>
      </c>
      <c r="J5355">
        <v>5</v>
      </c>
    </row>
    <row r="5356" spans="1:10" x14ac:dyDescent="0.25">
      <c r="A5356" t="s">
        <v>9383</v>
      </c>
      <c r="B5356">
        <v>333</v>
      </c>
      <c r="C5356">
        <v>-0.83185221095280915</v>
      </c>
      <c r="D5356">
        <v>8.5733512665275194E-2</v>
      </c>
      <c r="E5356">
        <v>0.54343763542149703</v>
      </c>
      <c r="F5356">
        <v>1.5830398258748672</v>
      </c>
      <c r="G5356">
        <v>1</v>
      </c>
      <c r="H5356">
        <v>4</v>
      </c>
      <c r="I5356">
        <v>4</v>
      </c>
      <c r="J5356">
        <v>5</v>
      </c>
    </row>
    <row r="5357" spans="1:10" x14ac:dyDescent="0.25">
      <c r="A5357" t="s">
        <v>9384</v>
      </c>
      <c r="B5357">
        <v>314</v>
      </c>
      <c r="C5357">
        <v>-1.1314433052871822</v>
      </c>
      <c r="D5357">
        <v>0.90943841048903862</v>
      </c>
      <c r="E5357">
        <v>0.85634372689025839</v>
      </c>
      <c r="F5357">
        <v>2.0214550920750165</v>
      </c>
      <c r="G5357">
        <v>1</v>
      </c>
      <c r="H5357">
        <v>5</v>
      </c>
      <c r="I5357">
        <v>5</v>
      </c>
      <c r="J5357">
        <v>5</v>
      </c>
    </row>
    <row r="5358" spans="1:10" x14ac:dyDescent="0.25">
      <c r="A5358" t="s">
        <v>9385</v>
      </c>
      <c r="B5358">
        <v>346</v>
      </c>
      <c r="C5358">
        <v>-1.3050770219389858</v>
      </c>
      <c r="D5358">
        <v>0.42078906891986523</v>
      </c>
      <c r="E5358">
        <v>0.40501500964170428</v>
      </c>
      <c r="F5358">
        <v>1.366928588998483</v>
      </c>
      <c r="G5358">
        <v>1</v>
      </c>
      <c r="H5358">
        <v>4</v>
      </c>
      <c r="I5358">
        <v>4</v>
      </c>
      <c r="J5358">
        <v>5</v>
      </c>
    </row>
    <row r="5359" spans="1:10" x14ac:dyDescent="0.25">
      <c r="A5359" t="s">
        <v>9386</v>
      </c>
      <c r="B5359">
        <v>412</v>
      </c>
      <c r="C5359">
        <v>-1.0022738987043185</v>
      </c>
      <c r="D5359">
        <v>0.86478559980906766</v>
      </c>
      <c r="E5359">
        <v>-0.34206591168615125</v>
      </c>
      <c r="F5359">
        <v>1.2386785094227759</v>
      </c>
      <c r="G5359">
        <v>1</v>
      </c>
      <c r="H5359">
        <v>5</v>
      </c>
      <c r="I5359">
        <v>2</v>
      </c>
      <c r="J5359">
        <v>5</v>
      </c>
    </row>
    <row r="5360" spans="1:10" x14ac:dyDescent="0.25">
      <c r="A5360" t="s">
        <v>9387</v>
      </c>
      <c r="B5360">
        <v>520</v>
      </c>
      <c r="C5360">
        <v>-1.0523668781005451</v>
      </c>
      <c r="D5360">
        <v>0.34705336641808759</v>
      </c>
      <c r="E5360">
        <v>-0.26807475335979958</v>
      </c>
      <c r="F5360">
        <v>1.8972863792030972</v>
      </c>
      <c r="G5360">
        <v>1</v>
      </c>
      <c r="H5360">
        <v>4</v>
      </c>
      <c r="I5360">
        <v>3</v>
      </c>
      <c r="J5360">
        <v>5</v>
      </c>
    </row>
    <row r="5361" spans="1:10" x14ac:dyDescent="0.25">
      <c r="A5361" t="s">
        <v>9388</v>
      </c>
      <c r="B5361">
        <v>644</v>
      </c>
      <c r="C5361">
        <v>-1.1749314401409217</v>
      </c>
      <c r="D5361">
        <v>0.53699802837716726</v>
      </c>
      <c r="E5361">
        <v>0.11296524743416658</v>
      </c>
      <c r="F5361">
        <v>1.4464016711053487</v>
      </c>
      <c r="G5361">
        <v>1</v>
      </c>
      <c r="H5361">
        <v>4</v>
      </c>
      <c r="I5361">
        <v>4</v>
      </c>
      <c r="J5361">
        <v>5</v>
      </c>
    </row>
    <row r="5362" spans="1:10" x14ac:dyDescent="0.25">
      <c r="A5362" t="s">
        <v>9389</v>
      </c>
      <c r="B5362">
        <v>313</v>
      </c>
      <c r="C5362">
        <v>-0.7107687224337973</v>
      </c>
      <c r="D5362">
        <v>3.9449731038020588E-2</v>
      </c>
      <c r="E5362">
        <v>-0.3128684422642426</v>
      </c>
      <c r="F5362">
        <v>0.8049334701715708</v>
      </c>
      <c r="G5362">
        <v>2</v>
      </c>
      <c r="H5362">
        <v>4</v>
      </c>
      <c r="I5362">
        <v>3</v>
      </c>
      <c r="J5362">
        <v>4</v>
      </c>
    </row>
    <row r="5363" spans="1:10" x14ac:dyDescent="0.25">
      <c r="A5363" t="s">
        <v>9390</v>
      </c>
      <c r="B5363">
        <v>275</v>
      </c>
      <c r="C5363">
        <v>-0.95783095578681632</v>
      </c>
      <c r="D5363">
        <v>-0.3709149373735644</v>
      </c>
      <c r="E5363">
        <v>-0.88076872883968915</v>
      </c>
      <c r="F5363">
        <v>1.3344031227470747</v>
      </c>
      <c r="G5363">
        <v>1</v>
      </c>
      <c r="H5363">
        <v>3</v>
      </c>
      <c r="I5363">
        <v>1</v>
      </c>
      <c r="J5363">
        <v>5</v>
      </c>
    </row>
    <row r="5364" spans="1:10" x14ac:dyDescent="0.25">
      <c r="A5364" t="s">
        <v>9391</v>
      </c>
      <c r="B5364">
        <v>508</v>
      </c>
      <c r="C5364">
        <v>-0.78094534364066015</v>
      </c>
      <c r="D5364">
        <v>2.0725617062537754E-2</v>
      </c>
      <c r="E5364">
        <v>-0.5834802266830672</v>
      </c>
      <c r="F5364">
        <v>1.5550142291631912</v>
      </c>
      <c r="G5364">
        <v>2</v>
      </c>
      <c r="H5364">
        <v>4</v>
      </c>
      <c r="I5364">
        <v>2</v>
      </c>
      <c r="J5364">
        <v>5</v>
      </c>
    </row>
    <row r="5365" spans="1:10" x14ac:dyDescent="0.25">
      <c r="A5365" t="s">
        <v>9392</v>
      </c>
      <c r="B5365">
        <v>71</v>
      </c>
      <c r="C5365">
        <v>0.41861962599327041</v>
      </c>
      <c r="D5365">
        <v>-1.0891343387881751</v>
      </c>
      <c r="E5365">
        <v>0.37416929802600501</v>
      </c>
      <c r="F5365">
        <v>3.6462484936282018</v>
      </c>
      <c r="G5365">
        <v>4</v>
      </c>
      <c r="H5365">
        <v>1</v>
      </c>
      <c r="I5365">
        <v>4</v>
      </c>
      <c r="J5365">
        <v>5</v>
      </c>
    </row>
    <row r="5366" spans="1:10" x14ac:dyDescent="0.25">
      <c r="A5366" t="s">
        <v>9393</v>
      </c>
      <c r="B5366">
        <v>772</v>
      </c>
      <c r="C5366">
        <v>2.0218552080902508</v>
      </c>
      <c r="D5366">
        <v>2.0292702849557442</v>
      </c>
      <c r="E5366">
        <v>2.5114615594252911</v>
      </c>
      <c r="F5366">
        <v>2.0655653344955005</v>
      </c>
      <c r="G5366">
        <v>5</v>
      </c>
      <c r="H5366">
        <v>5</v>
      </c>
      <c r="I5366">
        <v>5</v>
      </c>
      <c r="J5366">
        <v>5</v>
      </c>
    </row>
    <row r="5367" spans="1:10" x14ac:dyDescent="0.25">
      <c r="A5367" t="s">
        <v>9394</v>
      </c>
      <c r="B5367">
        <v>1192</v>
      </c>
      <c r="C5367">
        <v>-0.47453911360615686</v>
      </c>
      <c r="D5367">
        <v>2.1281073116356644</v>
      </c>
      <c r="E5367">
        <v>-0.42170756930479447</v>
      </c>
      <c r="F5367">
        <v>1.4977578807679177</v>
      </c>
      <c r="G5367">
        <v>2</v>
      </c>
      <c r="H5367">
        <v>5</v>
      </c>
      <c r="I5367">
        <v>2</v>
      </c>
      <c r="J5367">
        <v>5</v>
      </c>
    </row>
    <row r="5368" spans="1:10" x14ac:dyDescent="0.25">
      <c r="A5368" t="s">
        <v>9395</v>
      </c>
      <c r="B5368">
        <v>365</v>
      </c>
      <c r="C5368">
        <v>-8.8950860009427035E-2</v>
      </c>
      <c r="D5368">
        <v>3.0919091246419179</v>
      </c>
      <c r="E5368">
        <v>-0.39096123604898358</v>
      </c>
      <c r="F5368">
        <v>1.626329235260789</v>
      </c>
      <c r="G5368">
        <v>3</v>
      </c>
      <c r="H5368">
        <v>5</v>
      </c>
      <c r="I5368">
        <v>2</v>
      </c>
      <c r="J5368">
        <v>5</v>
      </c>
    </row>
    <row r="5369" spans="1:10" x14ac:dyDescent="0.25">
      <c r="A5369" t="s">
        <v>9396</v>
      </c>
      <c r="B5369">
        <v>507</v>
      </c>
      <c r="C5369">
        <v>-1.1479193893675099</v>
      </c>
      <c r="D5369">
        <v>0.76255772163062507</v>
      </c>
      <c r="E5369">
        <v>0.19445197156920152</v>
      </c>
      <c r="F5369">
        <v>1.3635996268743127</v>
      </c>
      <c r="G5369">
        <v>1</v>
      </c>
      <c r="H5369">
        <v>5</v>
      </c>
      <c r="I5369">
        <v>4</v>
      </c>
      <c r="J5369">
        <v>5</v>
      </c>
    </row>
    <row r="5370" spans="1:10" x14ac:dyDescent="0.25">
      <c r="A5370" t="s">
        <v>9397</v>
      </c>
      <c r="B5370">
        <v>1139</v>
      </c>
      <c r="C5370">
        <v>-0.85413878321181125</v>
      </c>
      <c r="D5370">
        <v>0.59932692933516374</v>
      </c>
      <c r="E5370">
        <v>1.0523765190872669E-3</v>
      </c>
      <c r="F5370">
        <v>1.2166870208905756</v>
      </c>
      <c r="G5370">
        <v>1</v>
      </c>
      <c r="H5370">
        <v>4</v>
      </c>
      <c r="I5370">
        <v>3</v>
      </c>
      <c r="J5370">
        <v>5</v>
      </c>
    </row>
    <row r="5371" spans="1:10" x14ac:dyDescent="0.25">
      <c r="A5371" t="s">
        <v>9398</v>
      </c>
      <c r="B5371">
        <v>702</v>
      </c>
      <c r="C5371">
        <v>-0.574767881251389</v>
      </c>
      <c r="D5371">
        <v>0.24630785822958817</v>
      </c>
      <c r="E5371">
        <v>-0.32301102210569399</v>
      </c>
      <c r="F5371">
        <v>1.5148902239906148</v>
      </c>
      <c r="G5371">
        <v>2</v>
      </c>
      <c r="H5371">
        <v>4</v>
      </c>
      <c r="I5371">
        <v>2</v>
      </c>
      <c r="J5371">
        <v>5</v>
      </c>
    </row>
    <row r="5372" spans="1:10" x14ac:dyDescent="0.25">
      <c r="A5372" t="s">
        <v>9399</v>
      </c>
      <c r="B5372">
        <v>447</v>
      </c>
      <c r="C5372">
        <v>-0.48013237645618945</v>
      </c>
      <c r="D5372">
        <v>0.48485178933565376</v>
      </c>
      <c r="E5372">
        <v>-0.39845660667514282</v>
      </c>
      <c r="F5372">
        <v>1.7135680976189349</v>
      </c>
      <c r="G5372">
        <v>2</v>
      </c>
      <c r="H5372">
        <v>4</v>
      </c>
      <c r="I5372">
        <v>2</v>
      </c>
      <c r="J5372">
        <v>5</v>
      </c>
    </row>
    <row r="5373" spans="1:10" x14ac:dyDescent="0.25">
      <c r="A5373" t="s">
        <v>9400</v>
      </c>
      <c r="B5373">
        <v>817</v>
      </c>
      <c r="C5373">
        <v>-1.1600431126866169</v>
      </c>
      <c r="D5373">
        <v>0.56254770591936987</v>
      </c>
      <c r="E5373">
        <v>-2.6673628944683656E-2</v>
      </c>
      <c r="F5373">
        <v>1.2432984583380251</v>
      </c>
      <c r="G5373">
        <v>1</v>
      </c>
      <c r="H5373">
        <v>4</v>
      </c>
      <c r="I5373">
        <v>3</v>
      </c>
      <c r="J5373">
        <v>5</v>
      </c>
    </row>
    <row r="5374" spans="1:10" x14ac:dyDescent="0.25">
      <c r="A5374" t="s">
        <v>9401</v>
      </c>
      <c r="B5374">
        <v>651</v>
      </c>
      <c r="C5374">
        <v>-0.68827474182132864</v>
      </c>
      <c r="D5374">
        <v>1.0113662950084421</v>
      </c>
      <c r="E5374">
        <v>-2.3085206583869602E-2</v>
      </c>
      <c r="F5374">
        <v>1.6381989589508632</v>
      </c>
      <c r="G5374">
        <v>2</v>
      </c>
      <c r="H5374">
        <v>5</v>
      </c>
      <c r="I5374">
        <v>3</v>
      </c>
      <c r="J5374">
        <v>5</v>
      </c>
    </row>
    <row r="5375" spans="1:10" x14ac:dyDescent="0.25">
      <c r="A5375" t="s">
        <v>9402</v>
      </c>
      <c r="B5375">
        <v>283</v>
      </c>
      <c r="C5375">
        <v>-0.31282436032245231</v>
      </c>
      <c r="D5375">
        <v>-0.24495312443131156</v>
      </c>
      <c r="E5375">
        <v>-0.35289046037829225</v>
      </c>
      <c r="F5375">
        <v>2.0697238332661425</v>
      </c>
      <c r="G5375">
        <v>3</v>
      </c>
      <c r="H5375">
        <v>3</v>
      </c>
      <c r="I5375">
        <v>2</v>
      </c>
      <c r="J5375">
        <v>5</v>
      </c>
    </row>
    <row r="5376" spans="1:10" x14ac:dyDescent="0.25">
      <c r="A5376" t="s">
        <v>9403</v>
      </c>
      <c r="B5376">
        <v>1256</v>
      </c>
      <c r="C5376">
        <v>-0.54057720096829831</v>
      </c>
      <c r="D5376">
        <v>0.83826509898611856</v>
      </c>
      <c r="E5376">
        <v>-0.57158311234736581</v>
      </c>
      <c r="F5376">
        <v>1.938749860380375</v>
      </c>
      <c r="G5376">
        <v>2</v>
      </c>
      <c r="H5376">
        <v>5</v>
      </c>
      <c r="I5376">
        <v>2</v>
      </c>
      <c r="J5376">
        <v>5</v>
      </c>
    </row>
    <row r="5377" spans="1:10" x14ac:dyDescent="0.25">
      <c r="A5377" t="s">
        <v>9404</v>
      </c>
      <c r="B5377">
        <v>285</v>
      </c>
      <c r="C5377">
        <v>-0.8878741522917325</v>
      </c>
      <c r="D5377">
        <v>1.3369533528481692</v>
      </c>
      <c r="E5377">
        <v>0.72911244649646889</v>
      </c>
      <c r="F5377">
        <v>1.1225609391456643</v>
      </c>
      <c r="G5377">
        <v>1</v>
      </c>
      <c r="H5377">
        <v>5</v>
      </c>
      <c r="I5377">
        <v>5</v>
      </c>
      <c r="J5377">
        <v>5</v>
      </c>
    </row>
    <row r="5378" spans="1:10" x14ac:dyDescent="0.25">
      <c r="A5378" t="s">
        <v>9405</v>
      </c>
      <c r="B5378">
        <v>845</v>
      </c>
      <c r="C5378">
        <v>-0.6834828626003463</v>
      </c>
      <c r="D5378">
        <v>0.77753143897750876</v>
      </c>
      <c r="E5378">
        <v>4.1288652074627855E-2</v>
      </c>
      <c r="F5378">
        <v>1.6919482088531197</v>
      </c>
      <c r="G5378">
        <v>2</v>
      </c>
      <c r="H5378">
        <v>5</v>
      </c>
      <c r="I5378">
        <v>3</v>
      </c>
      <c r="J5378">
        <v>5</v>
      </c>
    </row>
    <row r="5379" spans="1:10" x14ac:dyDescent="0.25">
      <c r="A5379" t="s">
        <v>9406</v>
      </c>
      <c r="B5379">
        <v>682</v>
      </c>
      <c r="C5379">
        <v>-0.78737635648828341</v>
      </c>
      <c r="D5379">
        <v>0.653589511198998</v>
      </c>
      <c r="E5379">
        <v>-0.31453732901537224</v>
      </c>
      <c r="F5379">
        <v>1.7234657635800001</v>
      </c>
      <c r="G5379">
        <v>2</v>
      </c>
      <c r="H5379">
        <v>4</v>
      </c>
      <c r="I5379">
        <v>2</v>
      </c>
      <c r="J5379">
        <v>5</v>
      </c>
    </row>
    <row r="5380" spans="1:10" x14ac:dyDescent="0.25">
      <c r="A5380" t="s">
        <v>9407</v>
      </c>
      <c r="B5380">
        <v>595</v>
      </c>
      <c r="C5380">
        <v>-0.64534086865704154</v>
      </c>
      <c r="D5380">
        <v>0.79234191133085963</v>
      </c>
      <c r="E5380">
        <v>0.15699286933633247</v>
      </c>
      <c r="F5380">
        <v>1.5959134383804625</v>
      </c>
      <c r="G5380">
        <v>2</v>
      </c>
      <c r="H5380">
        <v>5</v>
      </c>
      <c r="I5380">
        <v>4</v>
      </c>
      <c r="J5380">
        <v>5</v>
      </c>
    </row>
    <row r="5381" spans="1:10" x14ac:dyDescent="0.25">
      <c r="A5381" t="s">
        <v>9408</v>
      </c>
      <c r="B5381">
        <v>235</v>
      </c>
      <c r="C5381">
        <v>-0.68776584079246583</v>
      </c>
      <c r="D5381">
        <v>0.2522017086916139</v>
      </c>
      <c r="E5381">
        <v>9.2770675706391498E-2</v>
      </c>
      <c r="F5381">
        <v>2.287842064481755</v>
      </c>
      <c r="G5381">
        <v>2</v>
      </c>
      <c r="H5381">
        <v>4</v>
      </c>
      <c r="I5381">
        <v>4</v>
      </c>
      <c r="J5381">
        <v>5</v>
      </c>
    </row>
    <row r="5382" spans="1:10" x14ac:dyDescent="0.25">
      <c r="A5382" t="s">
        <v>9409</v>
      </c>
      <c r="B5382">
        <v>790</v>
      </c>
      <c r="C5382">
        <v>-0.16573979018871141</v>
      </c>
      <c r="D5382">
        <v>0.87298115583319402</v>
      </c>
      <c r="E5382">
        <v>-1.0982538770149097E-2</v>
      </c>
      <c r="F5382">
        <v>1.1411625915774715</v>
      </c>
      <c r="G5382">
        <v>3</v>
      </c>
      <c r="H5382">
        <v>5</v>
      </c>
      <c r="I5382">
        <v>3</v>
      </c>
      <c r="J5382">
        <v>5</v>
      </c>
    </row>
    <row r="5383" spans="1:10" x14ac:dyDescent="0.25">
      <c r="A5383" t="s">
        <v>9410</v>
      </c>
      <c r="B5383">
        <v>952</v>
      </c>
      <c r="C5383">
        <v>0.4712307494518041</v>
      </c>
      <c r="D5383">
        <v>1.4630342507140897</v>
      </c>
      <c r="E5383">
        <v>-0.82899499626736173</v>
      </c>
      <c r="F5383">
        <v>2.0160389028189396</v>
      </c>
      <c r="G5383">
        <v>4</v>
      </c>
      <c r="H5383">
        <v>5</v>
      </c>
      <c r="I5383">
        <v>1</v>
      </c>
      <c r="J5383">
        <v>5</v>
      </c>
    </row>
    <row r="5384" spans="1:10" x14ac:dyDescent="0.25">
      <c r="A5384" t="s">
        <v>9411</v>
      </c>
      <c r="B5384">
        <v>977</v>
      </c>
      <c r="C5384">
        <v>-1.3732634256780121</v>
      </c>
      <c r="D5384">
        <v>1.3322248870000155</v>
      </c>
      <c r="E5384">
        <v>-0.59613486395586124</v>
      </c>
      <c r="F5384">
        <v>2.424830268848583</v>
      </c>
      <c r="G5384">
        <v>1</v>
      </c>
      <c r="H5384">
        <v>5</v>
      </c>
      <c r="I5384">
        <v>2</v>
      </c>
      <c r="J5384">
        <v>5</v>
      </c>
    </row>
    <row r="5385" spans="1:10" x14ac:dyDescent="0.25">
      <c r="A5385" t="s">
        <v>9412</v>
      </c>
      <c r="B5385">
        <v>788</v>
      </c>
      <c r="C5385">
        <v>-0.55982984848826067</v>
      </c>
      <c r="D5385">
        <v>1.0668137615881275</v>
      </c>
      <c r="E5385">
        <v>-0.12025573638248359</v>
      </c>
      <c r="F5385">
        <v>2.3839309519232543</v>
      </c>
      <c r="G5385">
        <v>2</v>
      </c>
      <c r="H5385">
        <v>5</v>
      </c>
      <c r="I5385">
        <v>3</v>
      </c>
      <c r="J5385">
        <v>5</v>
      </c>
    </row>
    <row r="5386" spans="1:10" x14ac:dyDescent="0.25">
      <c r="A5386" t="s">
        <v>9413</v>
      </c>
      <c r="B5386">
        <v>971</v>
      </c>
      <c r="C5386">
        <v>-0.66455560257857982</v>
      </c>
      <c r="D5386">
        <v>0.11523581866617158</v>
      </c>
      <c r="E5386">
        <v>-5.8310666755220224E-2</v>
      </c>
      <c r="F5386">
        <v>1.4290627066514663</v>
      </c>
      <c r="G5386">
        <v>2</v>
      </c>
      <c r="H5386">
        <v>4</v>
      </c>
      <c r="I5386">
        <v>3</v>
      </c>
      <c r="J5386">
        <v>5</v>
      </c>
    </row>
    <row r="5387" spans="1:10" x14ac:dyDescent="0.25">
      <c r="A5387" t="s">
        <v>9414</v>
      </c>
      <c r="B5387">
        <v>464</v>
      </c>
      <c r="C5387">
        <v>-0.78929580991568216</v>
      </c>
      <c r="D5387">
        <v>1.1242310348384117</v>
      </c>
      <c r="E5387">
        <v>9.2237840876811444E-2</v>
      </c>
      <c r="F5387">
        <v>1.2208156627974034</v>
      </c>
      <c r="G5387">
        <v>2</v>
      </c>
      <c r="H5387">
        <v>5</v>
      </c>
      <c r="I5387">
        <v>4</v>
      </c>
      <c r="J5387">
        <v>5</v>
      </c>
    </row>
    <row r="5388" spans="1:10" x14ac:dyDescent="0.25">
      <c r="A5388" t="s">
        <v>9415</v>
      </c>
      <c r="B5388">
        <v>370</v>
      </c>
      <c r="C5388">
        <v>-0.9106096909853354</v>
      </c>
      <c r="D5388">
        <v>0.57219564863057004</v>
      </c>
      <c r="E5388">
        <v>-7.0720582193225398E-2</v>
      </c>
      <c r="F5388">
        <v>2.4201009291086701</v>
      </c>
      <c r="G5388">
        <v>1</v>
      </c>
      <c r="H5388">
        <v>4</v>
      </c>
      <c r="I5388">
        <v>3</v>
      </c>
      <c r="J5388">
        <v>5</v>
      </c>
    </row>
    <row r="5389" spans="1:10" x14ac:dyDescent="0.25">
      <c r="A5389" t="s">
        <v>9416</v>
      </c>
      <c r="B5389">
        <v>286</v>
      </c>
      <c r="C5389">
        <v>-0.85768817270456565</v>
      </c>
      <c r="D5389">
        <v>1.2092411012833586</v>
      </c>
      <c r="E5389">
        <v>0.26118255380074407</v>
      </c>
      <c r="F5389">
        <v>2.0225115533231977</v>
      </c>
      <c r="G5389">
        <v>1</v>
      </c>
      <c r="H5389">
        <v>5</v>
      </c>
      <c r="I5389">
        <v>4</v>
      </c>
      <c r="J5389">
        <v>5</v>
      </c>
    </row>
    <row r="5390" spans="1:10" x14ac:dyDescent="0.25">
      <c r="A5390" t="s">
        <v>9417</v>
      </c>
      <c r="B5390">
        <v>360</v>
      </c>
      <c r="C5390">
        <v>-0.72298766971622141</v>
      </c>
      <c r="D5390">
        <v>1.0430639729294353</v>
      </c>
      <c r="E5390">
        <v>0.19485917596448743</v>
      </c>
      <c r="F5390">
        <v>2.407968764362848</v>
      </c>
      <c r="G5390">
        <v>2</v>
      </c>
      <c r="H5390">
        <v>5</v>
      </c>
      <c r="I5390">
        <v>4</v>
      </c>
      <c r="J5390">
        <v>5</v>
      </c>
    </row>
    <row r="5391" spans="1:10" x14ac:dyDescent="0.25">
      <c r="A5391" t="s">
        <v>9418</v>
      </c>
      <c r="B5391">
        <v>461</v>
      </c>
      <c r="C5391">
        <v>-0.62929628430932727</v>
      </c>
      <c r="D5391">
        <v>1.0765066715200953</v>
      </c>
      <c r="E5391">
        <v>-0.47653249005551568</v>
      </c>
      <c r="F5391">
        <v>0.98850833226074253</v>
      </c>
      <c r="G5391">
        <v>2</v>
      </c>
      <c r="H5391">
        <v>5</v>
      </c>
      <c r="I5391">
        <v>2</v>
      </c>
      <c r="J5391">
        <v>5</v>
      </c>
    </row>
    <row r="5392" spans="1:10" x14ac:dyDescent="0.25">
      <c r="A5392" t="s">
        <v>9419</v>
      </c>
      <c r="B5392">
        <v>280</v>
      </c>
      <c r="C5392">
        <v>-0.51811388151378091</v>
      </c>
      <c r="D5392">
        <v>1.1701442864391791</v>
      </c>
      <c r="E5392">
        <v>-0.3908446473698004</v>
      </c>
      <c r="F5392">
        <v>2.6509484696116763</v>
      </c>
      <c r="G5392">
        <v>2</v>
      </c>
      <c r="H5392">
        <v>5</v>
      </c>
      <c r="I5392">
        <v>2</v>
      </c>
      <c r="J5392">
        <v>5</v>
      </c>
    </row>
    <row r="5393" spans="1:10" x14ac:dyDescent="0.25">
      <c r="A5393" t="s">
        <v>9420</v>
      </c>
      <c r="B5393">
        <v>242</v>
      </c>
      <c r="C5393">
        <v>-0.93271397976185155</v>
      </c>
      <c r="D5393">
        <v>0.59574769282027551</v>
      </c>
      <c r="E5393">
        <v>-0.29664676365288906</v>
      </c>
      <c r="F5393">
        <v>1.4857742564092891</v>
      </c>
      <c r="G5393">
        <v>1</v>
      </c>
      <c r="H5393">
        <v>4</v>
      </c>
      <c r="I5393">
        <v>3</v>
      </c>
      <c r="J5393">
        <v>5</v>
      </c>
    </row>
    <row r="5394" spans="1:10" x14ac:dyDescent="0.25">
      <c r="A5394" t="s">
        <v>9421</v>
      </c>
      <c r="B5394">
        <v>249</v>
      </c>
      <c r="C5394">
        <v>-0.75739127610985779</v>
      </c>
      <c r="D5394">
        <v>0.1592046855911585</v>
      </c>
      <c r="E5394">
        <v>-0.94464348875344484</v>
      </c>
      <c r="F5394">
        <v>1.4973302891861873</v>
      </c>
      <c r="G5394">
        <v>2</v>
      </c>
      <c r="H5394">
        <v>4</v>
      </c>
      <c r="I5394">
        <v>1</v>
      </c>
      <c r="J5394">
        <v>5</v>
      </c>
    </row>
    <row r="5395" spans="1:10" x14ac:dyDescent="0.25">
      <c r="A5395" t="s">
        <v>9422</v>
      </c>
      <c r="B5395">
        <v>718</v>
      </c>
      <c r="C5395">
        <v>-0.83544612935218554</v>
      </c>
      <c r="D5395">
        <v>1.1076549605590114</v>
      </c>
      <c r="E5395">
        <v>0.27554895460467832</v>
      </c>
      <c r="F5395">
        <v>1.7290944297646513</v>
      </c>
      <c r="G5395">
        <v>1</v>
      </c>
      <c r="H5395">
        <v>5</v>
      </c>
      <c r="I5395">
        <v>4</v>
      </c>
      <c r="J5395">
        <v>5</v>
      </c>
    </row>
    <row r="5396" spans="1:10" x14ac:dyDescent="0.25">
      <c r="A5396" t="s">
        <v>9423</v>
      </c>
      <c r="B5396">
        <v>645</v>
      </c>
      <c r="C5396">
        <v>-1.0247729703534949</v>
      </c>
      <c r="D5396">
        <v>0.73201690141603037</v>
      </c>
      <c r="E5396">
        <v>0.25202645291455172</v>
      </c>
      <c r="F5396">
        <v>1.6861759111224999</v>
      </c>
      <c r="G5396">
        <v>1</v>
      </c>
      <c r="H5396">
        <v>5</v>
      </c>
      <c r="I5396">
        <v>4</v>
      </c>
      <c r="J5396">
        <v>5</v>
      </c>
    </row>
    <row r="5397" spans="1:10" x14ac:dyDescent="0.25">
      <c r="A5397" t="s">
        <v>9424</v>
      </c>
      <c r="B5397">
        <v>391</v>
      </c>
      <c r="C5397">
        <v>-1.2351426819522096</v>
      </c>
      <c r="D5397">
        <v>1.8523398039531613</v>
      </c>
      <c r="E5397">
        <v>1.0640082743726504</v>
      </c>
      <c r="F5397">
        <v>0.93836508460993406</v>
      </c>
      <c r="G5397">
        <v>1</v>
      </c>
      <c r="H5397">
        <v>5</v>
      </c>
      <c r="I5397">
        <v>5</v>
      </c>
      <c r="J5397">
        <v>5</v>
      </c>
    </row>
    <row r="5398" spans="1:10" x14ac:dyDescent="0.25">
      <c r="A5398" t="s">
        <v>9425</v>
      </c>
      <c r="B5398">
        <v>474</v>
      </c>
      <c r="C5398">
        <v>-1.1121548343861649</v>
      </c>
      <c r="D5398">
        <v>0.50267127565325542</v>
      </c>
      <c r="E5398">
        <v>0.90934905332700045</v>
      </c>
      <c r="F5398">
        <v>1.9251713355001445</v>
      </c>
      <c r="G5398">
        <v>1</v>
      </c>
      <c r="H5398">
        <v>4</v>
      </c>
      <c r="I5398">
        <v>5</v>
      </c>
      <c r="J5398">
        <v>5</v>
      </c>
    </row>
    <row r="5399" spans="1:10" x14ac:dyDescent="0.25">
      <c r="A5399" t="s">
        <v>9426</v>
      </c>
      <c r="B5399">
        <v>623</v>
      </c>
      <c r="C5399">
        <v>-0.20242687837548501</v>
      </c>
      <c r="D5399">
        <v>1.6763915836536709</v>
      </c>
      <c r="E5399">
        <v>0.30825078811402207</v>
      </c>
      <c r="F5399">
        <v>1.0234639638379552</v>
      </c>
      <c r="G5399">
        <v>3</v>
      </c>
      <c r="H5399">
        <v>5</v>
      </c>
      <c r="I5399">
        <v>4</v>
      </c>
      <c r="J5399">
        <v>5</v>
      </c>
    </row>
    <row r="5400" spans="1:10" x14ac:dyDescent="0.25">
      <c r="A5400" t="s">
        <v>9427</v>
      </c>
      <c r="B5400">
        <v>470</v>
      </c>
      <c r="C5400">
        <v>-1.0230319873101597</v>
      </c>
      <c r="D5400">
        <v>0.33967039971399166</v>
      </c>
      <c r="E5400">
        <v>0.55211743846115846</v>
      </c>
      <c r="F5400">
        <v>2.2639956569214874</v>
      </c>
      <c r="G5400">
        <v>1</v>
      </c>
      <c r="H5400">
        <v>4</v>
      </c>
      <c r="I5400">
        <v>4</v>
      </c>
      <c r="J5400">
        <v>5</v>
      </c>
    </row>
    <row r="5401" spans="1:10" x14ac:dyDescent="0.25">
      <c r="A5401" t="s">
        <v>9428</v>
      </c>
      <c r="B5401">
        <v>676</v>
      </c>
      <c r="C5401">
        <v>-1.3915232202015155</v>
      </c>
      <c r="D5401">
        <v>1.2847044251727455</v>
      </c>
      <c r="E5401">
        <v>0.45673508300602578</v>
      </c>
      <c r="F5401">
        <v>1.5027260053348304</v>
      </c>
      <c r="G5401">
        <v>1</v>
      </c>
      <c r="H5401">
        <v>5</v>
      </c>
      <c r="I5401">
        <v>4</v>
      </c>
      <c r="J5401">
        <v>5</v>
      </c>
    </row>
    <row r="5402" spans="1:10" x14ac:dyDescent="0.25">
      <c r="A5402" t="s">
        <v>9429</v>
      </c>
      <c r="B5402">
        <v>532</v>
      </c>
      <c r="C5402">
        <v>-1.1187894977277215</v>
      </c>
      <c r="D5402">
        <v>1.0455001098311074</v>
      </c>
      <c r="E5402">
        <v>0.50412373104279518</v>
      </c>
      <c r="F5402">
        <v>1.2701260369400231</v>
      </c>
      <c r="G5402">
        <v>1</v>
      </c>
      <c r="H5402">
        <v>5</v>
      </c>
      <c r="I5402">
        <v>4</v>
      </c>
      <c r="J5402">
        <v>5</v>
      </c>
    </row>
    <row r="5403" spans="1:10" x14ac:dyDescent="0.25">
      <c r="A5403" t="s">
        <v>9430</v>
      </c>
      <c r="B5403">
        <v>387</v>
      </c>
      <c r="C5403">
        <v>-1.0369097729362085</v>
      </c>
      <c r="D5403">
        <v>1.0310996866158375</v>
      </c>
      <c r="E5403">
        <v>0.6676276109689061</v>
      </c>
      <c r="F5403">
        <v>1.1033457990703526</v>
      </c>
      <c r="G5403">
        <v>1</v>
      </c>
      <c r="H5403">
        <v>5</v>
      </c>
      <c r="I5403">
        <v>5</v>
      </c>
      <c r="J5403">
        <v>5</v>
      </c>
    </row>
    <row r="5404" spans="1:10" x14ac:dyDescent="0.25">
      <c r="A5404" t="s">
        <v>9431</v>
      </c>
      <c r="B5404">
        <v>344</v>
      </c>
      <c r="C5404">
        <v>-0.60797340600962513</v>
      </c>
      <c r="D5404">
        <v>0.70589211277347896</v>
      </c>
      <c r="E5404">
        <v>0.27230315960690443</v>
      </c>
      <c r="F5404">
        <v>1.3560183075831675</v>
      </c>
      <c r="G5404">
        <v>2</v>
      </c>
      <c r="H5404">
        <v>5</v>
      </c>
      <c r="I5404">
        <v>4</v>
      </c>
      <c r="J5404">
        <v>5</v>
      </c>
    </row>
    <row r="5405" spans="1:10" x14ac:dyDescent="0.25">
      <c r="A5405" t="s">
        <v>9432</v>
      </c>
      <c r="B5405">
        <v>348</v>
      </c>
      <c r="C5405">
        <v>-0.74409894632352147</v>
      </c>
      <c r="D5405">
        <v>0.38811560681546925</v>
      </c>
      <c r="E5405">
        <v>0.82175498171576011</v>
      </c>
      <c r="F5405">
        <v>1.6934371927352387</v>
      </c>
      <c r="G5405">
        <v>2</v>
      </c>
      <c r="H5405">
        <v>4</v>
      </c>
      <c r="I5405">
        <v>5</v>
      </c>
      <c r="J5405">
        <v>5</v>
      </c>
    </row>
    <row r="5406" spans="1:10" x14ac:dyDescent="0.25">
      <c r="A5406" t="s">
        <v>9433</v>
      </c>
      <c r="B5406">
        <v>232</v>
      </c>
      <c r="C5406">
        <v>-0.77367197577442315</v>
      </c>
      <c r="D5406">
        <v>1.4167637137842883</v>
      </c>
      <c r="E5406">
        <v>1.2399946448451442</v>
      </c>
      <c r="F5406">
        <v>1.4011693112688759</v>
      </c>
      <c r="G5406">
        <v>2</v>
      </c>
      <c r="H5406">
        <v>5</v>
      </c>
      <c r="I5406">
        <v>5</v>
      </c>
      <c r="J5406">
        <v>5</v>
      </c>
    </row>
    <row r="5407" spans="1:10" x14ac:dyDescent="0.25">
      <c r="A5407" t="s">
        <v>9434</v>
      </c>
      <c r="B5407">
        <v>680</v>
      </c>
      <c r="C5407">
        <v>-0.93224553182158987</v>
      </c>
      <c r="D5407">
        <v>0.53562570745960059</v>
      </c>
      <c r="E5407">
        <v>0.47858812144081436</v>
      </c>
      <c r="F5407">
        <v>1.4668193702957715</v>
      </c>
      <c r="G5407">
        <v>1</v>
      </c>
      <c r="H5407">
        <v>4</v>
      </c>
      <c r="I5407">
        <v>4</v>
      </c>
      <c r="J5407">
        <v>5</v>
      </c>
    </row>
    <row r="5408" spans="1:10" x14ac:dyDescent="0.25">
      <c r="A5408" t="s">
        <v>9435</v>
      </c>
      <c r="B5408">
        <v>1170</v>
      </c>
      <c r="C5408">
        <v>0.48324809256560852</v>
      </c>
      <c r="D5408">
        <v>0.92907079390862035</v>
      </c>
      <c r="E5408">
        <v>1.2046627539729491</v>
      </c>
      <c r="F5408">
        <v>2.5687538122979552</v>
      </c>
      <c r="G5408">
        <v>4</v>
      </c>
      <c r="H5408">
        <v>5</v>
      </c>
      <c r="I5408">
        <v>5</v>
      </c>
      <c r="J5408">
        <v>5</v>
      </c>
    </row>
    <row r="5409" spans="1:10" x14ac:dyDescent="0.25">
      <c r="A5409" t="s">
        <v>9436</v>
      </c>
      <c r="B5409">
        <v>443</v>
      </c>
      <c r="C5409">
        <v>-0.84015727867365986</v>
      </c>
      <c r="D5409">
        <v>0.3486385491361334</v>
      </c>
      <c r="E5409">
        <v>0.91945970085980266</v>
      </c>
      <c r="F5409">
        <v>1.0494527301192236</v>
      </c>
      <c r="G5409">
        <v>1</v>
      </c>
      <c r="H5409">
        <v>4</v>
      </c>
      <c r="I5409">
        <v>5</v>
      </c>
      <c r="J5409">
        <v>5</v>
      </c>
    </row>
    <row r="5410" spans="1:10" x14ac:dyDescent="0.25">
      <c r="A5410" t="s">
        <v>9437</v>
      </c>
      <c r="B5410">
        <v>328</v>
      </c>
      <c r="C5410">
        <v>-1.1244732330485276</v>
      </c>
      <c r="D5410">
        <v>0.27890773239122613</v>
      </c>
      <c r="E5410">
        <v>0.81106014498349532</v>
      </c>
      <c r="F5410">
        <v>1.5727422695420319</v>
      </c>
      <c r="G5410">
        <v>1</v>
      </c>
      <c r="H5410">
        <v>4</v>
      </c>
      <c r="I5410">
        <v>5</v>
      </c>
      <c r="J5410">
        <v>5</v>
      </c>
    </row>
    <row r="5411" spans="1:10" x14ac:dyDescent="0.25">
      <c r="A5411" t="s">
        <v>9438</v>
      </c>
      <c r="B5411">
        <v>335</v>
      </c>
      <c r="C5411">
        <v>-0.64068208194520793</v>
      </c>
      <c r="D5411">
        <v>-0.30844554599452134</v>
      </c>
      <c r="E5411">
        <v>0.86157946521549744</v>
      </c>
      <c r="F5411">
        <v>1.4063460977713482</v>
      </c>
      <c r="G5411">
        <v>2</v>
      </c>
      <c r="H5411">
        <v>3</v>
      </c>
      <c r="I5411">
        <v>5</v>
      </c>
      <c r="J5411">
        <v>5</v>
      </c>
    </row>
    <row r="5412" spans="1:10" x14ac:dyDescent="0.25">
      <c r="A5412" t="s">
        <v>9439</v>
      </c>
      <c r="B5412">
        <v>527</v>
      </c>
      <c r="C5412">
        <v>-0.6278831894680621</v>
      </c>
      <c r="D5412">
        <v>0.83808255091705719</v>
      </c>
      <c r="E5412">
        <v>0.27030771322277891</v>
      </c>
      <c r="F5412">
        <v>2.2520877561415134</v>
      </c>
      <c r="G5412">
        <v>2</v>
      </c>
      <c r="H5412">
        <v>5</v>
      </c>
      <c r="I5412">
        <v>4</v>
      </c>
      <c r="J5412">
        <v>5</v>
      </c>
    </row>
    <row r="5413" spans="1:10" x14ac:dyDescent="0.25">
      <c r="A5413" t="s">
        <v>9440</v>
      </c>
      <c r="B5413">
        <v>595</v>
      </c>
      <c r="C5413">
        <v>-0.74188647538201802</v>
      </c>
      <c r="D5413">
        <v>1.0564929707325592</v>
      </c>
      <c r="E5413">
        <v>-0.13341913985978493</v>
      </c>
      <c r="F5413">
        <v>1.3117500620688383</v>
      </c>
      <c r="G5413">
        <v>2</v>
      </c>
      <c r="H5413">
        <v>5</v>
      </c>
      <c r="I5413">
        <v>3</v>
      </c>
      <c r="J5413">
        <v>5</v>
      </c>
    </row>
    <row r="5414" spans="1:10" x14ac:dyDescent="0.25">
      <c r="A5414" t="s">
        <v>9441</v>
      </c>
      <c r="B5414">
        <v>439</v>
      </c>
      <c r="C5414">
        <v>-1.4598285025167905</v>
      </c>
      <c r="D5414">
        <v>0.35523556481185331</v>
      </c>
      <c r="E5414">
        <v>1.6707132538649059</v>
      </c>
      <c r="F5414">
        <v>1.0497924940543621</v>
      </c>
      <c r="G5414">
        <v>1</v>
      </c>
      <c r="H5414">
        <v>4</v>
      </c>
      <c r="I5414">
        <v>5</v>
      </c>
      <c r="J5414">
        <v>5</v>
      </c>
    </row>
    <row r="5415" spans="1:10" x14ac:dyDescent="0.25">
      <c r="A5415" t="s">
        <v>9442</v>
      </c>
      <c r="B5415">
        <v>572</v>
      </c>
      <c r="C5415">
        <v>-0.82300262506621591</v>
      </c>
      <c r="D5415">
        <v>0.15074021189023687</v>
      </c>
      <c r="E5415">
        <v>0.82934908953762587</v>
      </c>
      <c r="F5415">
        <v>1.0375368622084742</v>
      </c>
      <c r="G5415">
        <v>1</v>
      </c>
      <c r="H5415">
        <v>4</v>
      </c>
      <c r="I5415">
        <v>5</v>
      </c>
      <c r="J5415">
        <v>5</v>
      </c>
    </row>
    <row r="5416" spans="1:10" x14ac:dyDescent="0.25">
      <c r="A5416" t="s">
        <v>9443</v>
      </c>
      <c r="B5416">
        <v>566</v>
      </c>
      <c r="C5416">
        <v>-0.79869811631417809</v>
      </c>
      <c r="D5416">
        <v>1.4858565262063508</v>
      </c>
      <c r="E5416">
        <v>1.2493373582443401</v>
      </c>
      <c r="F5416">
        <v>1.3208024616524823</v>
      </c>
      <c r="G5416">
        <v>2</v>
      </c>
      <c r="H5416">
        <v>5</v>
      </c>
      <c r="I5416">
        <v>5</v>
      </c>
      <c r="J5416">
        <v>5</v>
      </c>
    </row>
    <row r="5417" spans="1:10" x14ac:dyDescent="0.25">
      <c r="A5417" t="s">
        <v>9444</v>
      </c>
      <c r="B5417">
        <v>510</v>
      </c>
      <c r="C5417">
        <v>-0.85375660262574526</v>
      </c>
      <c r="D5417">
        <v>1.1443649504721212</v>
      </c>
      <c r="E5417">
        <v>-0.28190528475358961</v>
      </c>
      <c r="F5417">
        <v>0.96530786531879631</v>
      </c>
      <c r="G5417">
        <v>1</v>
      </c>
      <c r="H5417">
        <v>5</v>
      </c>
      <c r="I5417">
        <v>3</v>
      </c>
      <c r="J5417">
        <v>5</v>
      </c>
    </row>
    <row r="5418" spans="1:10" x14ac:dyDescent="0.25">
      <c r="A5418" t="s">
        <v>9445</v>
      </c>
      <c r="B5418">
        <v>712</v>
      </c>
      <c r="C5418">
        <v>-0.23302830503806865</v>
      </c>
      <c r="D5418">
        <v>1.034306122887299</v>
      </c>
      <c r="E5418">
        <v>-0.15702140249113641</v>
      </c>
      <c r="F5418">
        <v>1.5664170557003139</v>
      </c>
      <c r="G5418">
        <v>3</v>
      </c>
      <c r="H5418">
        <v>5</v>
      </c>
      <c r="I5418">
        <v>3</v>
      </c>
      <c r="J5418">
        <v>5</v>
      </c>
    </row>
    <row r="5419" spans="1:10" x14ac:dyDescent="0.25">
      <c r="A5419" t="s">
        <v>9446</v>
      </c>
      <c r="B5419">
        <v>638</v>
      </c>
      <c r="C5419">
        <v>-0.48483843347081607</v>
      </c>
      <c r="D5419">
        <v>1.2579133742415918</v>
      </c>
      <c r="E5419">
        <v>0.38483011956766661</v>
      </c>
      <c r="F5419">
        <v>1.3123554944993501</v>
      </c>
      <c r="G5419">
        <v>2</v>
      </c>
      <c r="H5419">
        <v>5</v>
      </c>
      <c r="I5419">
        <v>4</v>
      </c>
      <c r="J5419">
        <v>5</v>
      </c>
    </row>
    <row r="5420" spans="1:10" x14ac:dyDescent="0.25">
      <c r="A5420" t="s">
        <v>9447</v>
      </c>
      <c r="B5420">
        <v>428</v>
      </c>
      <c r="C5420">
        <v>1.4873930833430213</v>
      </c>
      <c r="D5420">
        <v>1.2819641354392732</v>
      </c>
      <c r="E5420">
        <v>13.396146765091348</v>
      </c>
      <c r="F5420">
        <v>1.1198798819456688</v>
      </c>
      <c r="G5420">
        <v>5</v>
      </c>
      <c r="H5420">
        <v>5</v>
      </c>
      <c r="I5420">
        <v>5</v>
      </c>
      <c r="J5420">
        <v>5</v>
      </c>
    </row>
    <row r="5421" spans="1:10" x14ac:dyDescent="0.25">
      <c r="A5421" t="s">
        <v>9448</v>
      </c>
      <c r="B5421">
        <v>481</v>
      </c>
      <c r="C5421">
        <v>-0.49584438299167621</v>
      </c>
      <c r="D5421">
        <v>1.8339573855082243</v>
      </c>
      <c r="E5421">
        <v>0.28227492460605341</v>
      </c>
      <c r="F5421">
        <v>2.1275100994899718</v>
      </c>
      <c r="G5421">
        <v>2</v>
      </c>
      <c r="H5421">
        <v>5</v>
      </c>
      <c r="I5421">
        <v>4</v>
      </c>
      <c r="J5421">
        <v>5</v>
      </c>
    </row>
    <row r="5422" spans="1:10" x14ac:dyDescent="0.25">
      <c r="A5422" t="s">
        <v>9449</v>
      </c>
      <c r="B5422">
        <v>221</v>
      </c>
      <c r="C5422">
        <v>-0.9199060623056341</v>
      </c>
      <c r="D5422">
        <v>1.3645260597177336</v>
      </c>
      <c r="E5422">
        <v>1.2661956744890965</v>
      </c>
      <c r="F5422">
        <v>1.6879466914119807</v>
      </c>
      <c r="G5422">
        <v>1</v>
      </c>
      <c r="H5422">
        <v>5</v>
      </c>
      <c r="I5422">
        <v>5</v>
      </c>
      <c r="J5422">
        <v>5</v>
      </c>
    </row>
    <row r="5423" spans="1:10" x14ac:dyDescent="0.25">
      <c r="A5423" t="s">
        <v>9450</v>
      </c>
      <c r="B5423">
        <v>247</v>
      </c>
      <c r="C5423">
        <v>-0.42025986944872901</v>
      </c>
      <c r="D5423">
        <v>0.4080304737979929</v>
      </c>
      <c r="E5423">
        <v>-1.3361371975260883E-2</v>
      </c>
      <c r="F5423">
        <v>2.0809815414739541</v>
      </c>
      <c r="G5423">
        <v>3</v>
      </c>
      <c r="H5423">
        <v>4</v>
      </c>
      <c r="I5423">
        <v>3</v>
      </c>
      <c r="J5423">
        <v>5</v>
      </c>
    </row>
    <row r="5424" spans="1:10" x14ac:dyDescent="0.25">
      <c r="A5424" t="s">
        <v>9451</v>
      </c>
      <c r="B5424">
        <v>227</v>
      </c>
      <c r="C5424">
        <v>-0.7652994357431</v>
      </c>
      <c r="D5424">
        <v>1.4653665044456252</v>
      </c>
      <c r="E5424">
        <v>0.23372222135855389</v>
      </c>
      <c r="F5424">
        <v>1.7378092817913502</v>
      </c>
      <c r="G5424">
        <v>2</v>
      </c>
      <c r="H5424">
        <v>5</v>
      </c>
      <c r="I5424">
        <v>4</v>
      </c>
      <c r="J5424">
        <v>5</v>
      </c>
    </row>
    <row r="5425" spans="1:10" x14ac:dyDescent="0.25">
      <c r="A5425" t="s">
        <v>9452</v>
      </c>
      <c r="B5425">
        <v>351</v>
      </c>
      <c r="C5425">
        <v>-0.96300438081551964</v>
      </c>
      <c r="D5425">
        <v>0.50806438327896219</v>
      </c>
      <c r="E5425">
        <v>-0.12757535372762022</v>
      </c>
      <c r="F5425">
        <v>0.87038093250151594</v>
      </c>
      <c r="G5425">
        <v>1</v>
      </c>
      <c r="H5425">
        <v>4</v>
      </c>
      <c r="I5425">
        <v>3</v>
      </c>
      <c r="J5425">
        <v>4</v>
      </c>
    </row>
    <row r="5426" spans="1:10" x14ac:dyDescent="0.25">
      <c r="A5426" t="s">
        <v>9453</v>
      </c>
      <c r="B5426">
        <v>991</v>
      </c>
      <c r="C5426">
        <v>-0.8193617989218156</v>
      </c>
      <c r="D5426">
        <v>0.85506441748616158</v>
      </c>
      <c r="E5426">
        <v>0.60729021126764038</v>
      </c>
      <c r="F5426">
        <v>1.9507179224747921</v>
      </c>
      <c r="G5426">
        <v>1</v>
      </c>
      <c r="H5426">
        <v>5</v>
      </c>
      <c r="I5426">
        <v>5</v>
      </c>
      <c r="J5426">
        <v>5</v>
      </c>
    </row>
    <row r="5427" spans="1:10" x14ac:dyDescent="0.25">
      <c r="A5427" t="s">
        <v>9454</v>
      </c>
      <c r="B5427">
        <v>874</v>
      </c>
      <c r="C5427">
        <v>-1.0585741999710296</v>
      </c>
      <c r="D5427">
        <v>1.2457206720096254</v>
      </c>
      <c r="E5427">
        <v>0.16187788316917739</v>
      </c>
      <c r="F5427">
        <v>1.6751170928213142</v>
      </c>
      <c r="G5427">
        <v>1</v>
      </c>
      <c r="H5427">
        <v>5</v>
      </c>
      <c r="I5427">
        <v>4</v>
      </c>
      <c r="J5427">
        <v>5</v>
      </c>
    </row>
    <row r="5428" spans="1:10" x14ac:dyDescent="0.25">
      <c r="A5428" t="s">
        <v>9455</v>
      </c>
      <c r="B5428">
        <v>256</v>
      </c>
      <c r="C5428">
        <v>-1.0329887330805176</v>
      </c>
      <c r="D5428">
        <v>0.33303672300211562</v>
      </c>
      <c r="E5428">
        <v>1.3430738114548246</v>
      </c>
      <c r="F5428">
        <v>0.24825685073638318</v>
      </c>
      <c r="G5428">
        <v>1</v>
      </c>
      <c r="H5428">
        <v>4</v>
      </c>
      <c r="I5428">
        <v>5</v>
      </c>
      <c r="J5428">
        <v>4</v>
      </c>
    </row>
    <row r="5429" spans="1:10" x14ac:dyDescent="0.25">
      <c r="A5429" t="s">
        <v>9456</v>
      </c>
      <c r="B5429">
        <v>954</v>
      </c>
      <c r="C5429">
        <v>-1.0331056680163515</v>
      </c>
      <c r="D5429">
        <v>1.1879697529775641</v>
      </c>
      <c r="E5429">
        <v>1.113339888102503</v>
      </c>
      <c r="F5429">
        <v>2.4159919461181922</v>
      </c>
      <c r="G5429">
        <v>1</v>
      </c>
      <c r="H5429">
        <v>5</v>
      </c>
      <c r="I5429">
        <v>5</v>
      </c>
      <c r="J5429">
        <v>5</v>
      </c>
    </row>
    <row r="5430" spans="1:10" x14ac:dyDescent="0.25">
      <c r="A5430" t="s">
        <v>9457</v>
      </c>
      <c r="B5430">
        <v>1193</v>
      </c>
      <c r="C5430">
        <v>-1.0480373589678502</v>
      </c>
      <c r="D5430">
        <v>1.124907090310771</v>
      </c>
      <c r="E5430">
        <v>0.45622373758201584</v>
      </c>
      <c r="F5430">
        <v>1.5486658355405032</v>
      </c>
      <c r="G5430">
        <v>1</v>
      </c>
      <c r="H5430">
        <v>5</v>
      </c>
      <c r="I5430">
        <v>4</v>
      </c>
      <c r="J5430">
        <v>5</v>
      </c>
    </row>
    <row r="5431" spans="1:10" x14ac:dyDescent="0.25">
      <c r="A5431" t="s">
        <v>9458</v>
      </c>
      <c r="B5431">
        <v>1252</v>
      </c>
      <c r="C5431">
        <v>-1.2463031880214013</v>
      </c>
      <c r="D5431">
        <v>1.0727997697098282</v>
      </c>
      <c r="E5431">
        <v>-4.9640653696081172E-2</v>
      </c>
      <c r="F5431">
        <v>2.0357122181262506</v>
      </c>
      <c r="G5431">
        <v>1</v>
      </c>
      <c r="H5431">
        <v>5</v>
      </c>
      <c r="I5431">
        <v>3</v>
      </c>
      <c r="J5431">
        <v>5</v>
      </c>
    </row>
    <row r="5432" spans="1:10" x14ac:dyDescent="0.25">
      <c r="A5432" t="s">
        <v>9459</v>
      </c>
      <c r="B5432">
        <v>213</v>
      </c>
      <c r="C5432">
        <v>-1.4844434976134817</v>
      </c>
      <c r="D5432">
        <v>2.1978860392529116</v>
      </c>
      <c r="E5432">
        <v>0.63667859554935646</v>
      </c>
      <c r="F5432">
        <v>0.45924115757302536</v>
      </c>
      <c r="G5432">
        <v>1</v>
      </c>
      <c r="H5432">
        <v>5</v>
      </c>
      <c r="I5432">
        <v>5</v>
      </c>
      <c r="J5432">
        <v>4</v>
      </c>
    </row>
    <row r="5433" spans="1:10" x14ac:dyDescent="0.25">
      <c r="A5433" t="s">
        <v>9460</v>
      </c>
      <c r="B5433">
        <v>436</v>
      </c>
      <c r="C5433">
        <v>-1.3528036077614893</v>
      </c>
      <c r="D5433">
        <v>1.4962485638141088</v>
      </c>
      <c r="E5433">
        <v>1.075133927393769</v>
      </c>
      <c r="F5433">
        <v>1.7063642354123485</v>
      </c>
      <c r="G5433">
        <v>1</v>
      </c>
      <c r="H5433">
        <v>5</v>
      </c>
      <c r="I5433">
        <v>5</v>
      </c>
      <c r="J5433">
        <v>5</v>
      </c>
    </row>
    <row r="5434" spans="1:10" x14ac:dyDescent="0.25">
      <c r="A5434" t="s">
        <v>9461</v>
      </c>
      <c r="B5434">
        <v>503</v>
      </c>
      <c r="C5434">
        <v>-1.2144790069067182</v>
      </c>
      <c r="D5434">
        <v>0.74608373964407171</v>
      </c>
      <c r="E5434">
        <v>0.89602376962370678</v>
      </c>
      <c r="F5434">
        <v>1.7370725694620592</v>
      </c>
      <c r="G5434">
        <v>1</v>
      </c>
      <c r="H5434">
        <v>5</v>
      </c>
      <c r="I5434">
        <v>5</v>
      </c>
      <c r="J5434">
        <v>5</v>
      </c>
    </row>
    <row r="5435" spans="1:10" x14ac:dyDescent="0.25">
      <c r="A5435" t="s">
        <v>9462</v>
      </c>
      <c r="B5435">
        <v>544</v>
      </c>
      <c r="C5435">
        <v>-1.1680649332587087</v>
      </c>
      <c r="D5435">
        <v>1.6427123536064032</v>
      </c>
      <c r="E5435">
        <v>0.7800304398814184</v>
      </c>
      <c r="F5435">
        <v>1.7051213076901766</v>
      </c>
      <c r="G5435">
        <v>1</v>
      </c>
      <c r="H5435">
        <v>5</v>
      </c>
      <c r="I5435">
        <v>5</v>
      </c>
      <c r="J5435">
        <v>5</v>
      </c>
    </row>
    <row r="5436" spans="1:10" x14ac:dyDescent="0.25">
      <c r="A5436" t="s">
        <v>9463</v>
      </c>
      <c r="B5436">
        <v>456</v>
      </c>
      <c r="C5436">
        <v>-1.1060821878970457</v>
      </c>
      <c r="D5436">
        <v>0.60287276540605461</v>
      </c>
      <c r="E5436">
        <v>0.84747228532651508</v>
      </c>
      <c r="F5436">
        <v>1.6473420721870677</v>
      </c>
      <c r="G5436">
        <v>1</v>
      </c>
      <c r="H5436">
        <v>4</v>
      </c>
      <c r="I5436">
        <v>5</v>
      </c>
      <c r="J5436">
        <v>5</v>
      </c>
    </row>
    <row r="5437" spans="1:10" x14ac:dyDescent="0.25">
      <c r="A5437" t="s">
        <v>9464</v>
      </c>
      <c r="B5437">
        <v>894</v>
      </c>
      <c r="C5437">
        <v>-1.3792249903196101</v>
      </c>
      <c r="D5437">
        <v>1.5211453649810998</v>
      </c>
      <c r="E5437">
        <v>0.3196530578077687</v>
      </c>
      <c r="F5437">
        <v>1.6169454393540612</v>
      </c>
      <c r="G5437">
        <v>1</v>
      </c>
      <c r="H5437">
        <v>5</v>
      </c>
      <c r="I5437">
        <v>4</v>
      </c>
      <c r="J5437">
        <v>5</v>
      </c>
    </row>
    <row r="5438" spans="1:10" x14ac:dyDescent="0.25">
      <c r="A5438" t="s">
        <v>9465</v>
      </c>
      <c r="B5438">
        <v>962</v>
      </c>
      <c r="C5438">
        <v>-1.0320072372163918</v>
      </c>
      <c r="D5438">
        <v>1.1989539478945899</v>
      </c>
      <c r="E5438">
        <v>0.87019865981211686</v>
      </c>
      <c r="F5438">
        <v>2.1293706280301152</v>
      </c>
      <c r="G5438">
        <v>1</v>
      </c>
      <c r="H5438">
        <v>5</v>
      </c>
      <c r="I5438">
        <v>5</v>
      </c>
      <c r="J5438">
        <v>5</v>
      </c>
    </row>
    <row r="5439" spans="1:10" x14ac:dyDescent="0.25">
      <c r="A5439" t="s">
        <v>9466</v>
      </c>
      <c r="B5439">
        <v>811</v>
      </c>
      <c r="C5439">
        <v>-1.3221868756752952</v>
      </c>
      <c r="D5439">
        <v>1.5233961834842333</v>
      </c>
      <c r="E5439">
        <v>0.22614039783769374</v>
      </c>
      <c r="F5439">
        <v>1.1414553489839405</v>
      </c>
      <c r="G5439">
        <v>1</v>
      </c>
      <c r="H5439">
        <v>5</v>
      </c>
      <c r="I5439">
        <v>4</v>
      </c>
      <c r="J5439">
        <v>5</v>
      </c>
    </row>
    <row r="5440" spans="1:10" x14ac:dyDescent="0.25">
      <c r="A5440" t="s">
        <v>9467</v>
      </c>
      <c r="B5440">
        <v>484</v>
      </c>
      <c r="C5440">
        <v>-0.37833483539497381</v>
      </c>
      <c r="D5440">
        <v>1.1318772227077463</v>
      </c>
      <c r="E5440">
        <v>0.68246482729746138</v>
      </c>
      <c r="F5440">
        <v>2.2887808389282656</v>
      </c>
      <c r="G5440">
        <v>3</v>
      </c>
      <c r="H5440">
        <v>5</v>
      </c>
      <c r="I5440">
        <v>5</v>
      </c>
      <c r="J5440">
        <v>5</v>
      </c>
    </row>
    <row r="5441" spans="1:10" x14ac:dyDescent="0.25">
      <c r="A5441" t="s">
        <v>9468</v>
      </c>
      <c r="B5441">
        <v>810</v>
      </c>
      <c r="C5441">
        <v>-1.079168022243743</v>
      </c>
      <c r="D5441">
        <v>2.0704671890371005</v>
      </c>
      <c r="E5441">
        <v>0.1345616037480552</v>
      </c>
      <c r="F5441">
        <v>1.9023615076080223</v>
      </c>
      <c r="G5441">
        <v>1</v>
      </c>
      <c r="H5441">
        <v>5</v>
      </c>
      <c r="I5441">
        <v>4</v>
      </c>
      <c r="J5441">
        <v>5</v>
      </c>
    </row>
    <row r="5442" spans="1:10" x14ac:dyDescent="0.25">
      <c r="A5442" t="s">
        <v>9469</v>
      </c>
      <c r="B5442">
        <v>485</v>
      </c>
      <c r="C5442">
        <v>-1.2750269284213394</v>
      </c>
      <c r="D5442">
        <v>0.8935345334048137</v>
      </c>
      <c r="E5442">
        <v>0.92317859146234083</v>
      </c>
      <c r="F5442">
        <v>1.825656207130397</v>
      </c>
      <c r="G5442">
        <v>1</v>
      </c>
      <c r="H5442">
        <v>5</v>
      </c>
      <c r="I5442">
        <v>5</v>
      </c>
      <c r="J5442">
        <v>5</v>
      </c>
    </row>
    <row r="5443" spans="1:10" x14ac:dyDescent="0.25">
      <c r="A5443" t="s">
        <v>9470</v>
      </c>
      <c r="B5443">
        <v>257</v>
      </c>
      <c r="C5443">
        <v>-0.66046259287668452</v>
      </c>
      <c r="D5443">
        <v>1.7827547812076969</v>
      </c>
      <c r="E5443">
        <v>-6.7758187373037848E-2</v>
      </c>
      <c r="F5443">
        <v>2.0848885632730738</v>
      </c>
      <c r="G5443">
        <v>2</v>
      </c>
      <c r="H5443">
        <v>5</v>
      </c>
      <c r="I5443">
        <v>3</v>
      </c>
      <c r="J5443">
        <v>5</v>
      </c>
    </row>
    <row r="5444" spans="1:10" x14ac:dyDescent="0.25">
      <c r="A5444" t="s">
        <v>9471</v>
      </c>
      <c r="B5444">
        <v>970</v>
      </c>
      <c r="C5444">
        <v>-0.6310359183118035</v>
      </c>
      <c r="D5444">
        <v>1.3609952048076179</v>
      </c>
      <c r="E5444">
        <v>1.7522805224935696</v>
      </c>
      <c r="F5444">
        <v>1.8376773164192044</v>
      </c>
      <c r="G5444">
        <v>2</v>
      </c>
      <c r="H5444">
        <v>5</v>
      </c>
      <c r="I5444">
        <v>5</v>
      </c>
      <c r="J5444">
        <v>5</v>
      </c>
    </row>
    <row r="5445" spans="1:10" x14ac:dyDescent="0.25">
      <c r="A5445" t="s">
        <v>9472</v>
      </c>
      <c r="B5445">
        <v>460</v>
      </c>
      <c r="C5445">
        <v>-1.406696631147873</v>
      </c>
      <c r="D5445">
        <v>2.157856297835548</v>
      </c>
      <c r="E5445">
        <v>0.93962414337390254</v>
      </c>
      <c r="F5445">
        <v>1.7889364752060954</v>
      </c>
      <c r="G5445">
        <v>1</v>
      </c>
      <c r="H5445">
        <v>5</v>
      </c>
      <c r="I5445">
        <v>5</v>
      </c>
      <c r="J5445">
        <v>5</v>
      </c>
    </row>
    <row r="5446" spans="1:10" x14ac:dyDescent="0.25">
      <c r="A5446" t="s">
        <v>9473</v>
      </c>
      <c r="B5446">
        <v>920</v>
      </c>
      <c r="C5446">
        <v>-1.0055675188949882</v>
      </c>
      <c r="D5446">
        <v>0.86199038362991209</v>
      </c>
      <c r="E5446">
        <v>0.37076170582071277</v>
      </c>
      <c r="F5446">
        <v>1.2242757560166644</v>
      </c>
      <c r="G5446">
        <v>1</v>
      </c>
      <c r="H5446">
        <v>5</v>
      </c>
      <c r="I5446">
        <v>4</v>
      </c>
      <c r="J5446">
        <v>5</v>
      </c>
    </row>
    <row r="5447" spans="1:10" x14ac:dyDescent="0.25">
      <c r="A5447" t="s">
        <v>9474</v>
      </c>
      <c r="B5447">
        <v>774</v>
      </c>
      <c r="C5447">
        <v>-0.90516555158251766</v>
      </c>
      <c r="D5447">
        <v>1.3263936101688678</v>
      </c>
      <c r="E5447">
        <v>0.60616400320912167</v>
      </c>
      <c r="F5447">
        <v>1.9040552895936715</v>
      </c>
      <c r="G5447">
        <v>1</v>
      </c>
      <c r="H5447">
        <v>5</v>
      </c>
      <c r="I5447">
        <v>5</v>
      </c>
      <c r="J5447">
        <v>5</v>
      </c>
    </row>
    <row r="5448" spans="1:10" x14ac:dyDescent="0.25">
      <c r="A5448" t="s">
        <v>9475</v>
      </c>
      <c r="B5448">
        <v>617</v>
      </c>
      <c r="C5448">
        <v>-0.93773463922769551</v>
      </c>
      <c r="D5448">
        <v>1.0363715259409507</v>
      </c>
      <c r="E5448">
        <v>7.0772349218947414E-2</v>
      </c>
      <c r="F5448">
        <v>1.8908100069681257</v>
      </c>
      <c r="G5448">
        <v>1</v>
      </c>
      <c r="H5448">
        <v>5</v>
      </c>
      <c r="I5448">
        <v>4</v>
      </c>
      <c r="J5448">
        <v>5</v>
      </c>
    </row>
    <row r="5449" spans="1:10" x14ac:dyDescent="0.25">
      <c r="A5449" t="s">
        <v>9476</v>
      </c>
      <c r="B5449">
        <v>459</v>
      </c>
      <c r="C5449">
        <v>-1.504158717877301</v>
      </c>
      <c r="D5449">
        <v>1.6682766163900025</v>
      </c>
      <c r="E5449">
        <v>0.50123414714829839</v>
      </c>
      <c r="F5449">
        <v>2.3376764503882859</v>
      </c>
      <c r="G5449">
        <v>1</v>
      </c>
      <c r="H5449">
        <v>5</v>
      </c>
      <c r="I5449">
        <v>4</v>
      </c>
      <c r="J5449">
        <v>5</v>
      </c>
    </row>
    <row r="5450" spans="1:10" x14ac:dyDescent="0.25">
      <c r="A5450" t="s">
        <v>9477</v>
      </c>
      <c r="B5450">
        <v>716</v>
      </c>
      <c r="C5450">
        <v>-1.243111491919161</v>
      </c>
      <c r="D5450">
        <v>1.2183103455890423</v>
      </c>
      <c r="E5450">
        <v>0.33969981980217928</v>
      </c>
      <c r="F5450">
        <v>1.7864895572241188</v>
      </c>
      <c r="G5450">
        <v>1</v>
      </c>
      <c r="H5450">
        <v>5</v>
      </c>
      <c r="I5450">
        <v>4</v>
      </c>
      <c r="J5450">
        <v>5</v>
      </c>
    </row>
    <row r="5451" spans="1:10" x14ac:dyDescent="0.25">
      <c r="A5451" t="s">
        <v>9478</v>
      </c>
      <c r="B5451">
        <v>664</v>
      </c>
      <c r="C5451">
        <v>-0.84443122428860917</v>
      </c>
      <c r="D5451">
        <v>0.7294205635514881</v>
      </c>
      <c r="E5451">
        <v>0.67939835940478688</v>
      </c>
      <c r="F5451">
        <v>1.8101155734310199</v>
      </c>
      <c r="G5451">
        <v>1</v>
      </c>
      <c r="H5451">
        <v>5</v>
      </c>
      <c r="I5451">
        <v>5</v>
      </c>
      <c r="J5451">
        <v>5</v>
      </c>
    </row>
    <row r="5452" spans="1:10" x14ac:dyDescent="0.25">
      <c r="A5452" t="s">
        <v>9479</v>
      </c>
      <c r="B5452">
        <v>1042</v>
      </c>
      <c r="C5452">
        <v>-1.4850269945558283</v>
      </c>
      <c r="D5452">
        <v>1.5765155401784607</v>
      </c>
      <c r="E5452">
        <v>0.41547047953989413</v>
      </c>
      <c r="F5452">
        <v>1.7326829042205967</v>
      </c>
      <c r="G5452">
        <v>1</v>
      </c>
      <c r="H5452">
        <v>5</v>
      </c>
      <c r="I5452">
        <v>4</v>
      </c>
      <c r="J5452">
        <v>5</v>
      </c>
    </row>
    <row r="5453" spans="1:10" x14ac:dyDescent="0.25">
      <c r="A5453" t="s">
        <v>9480</v>
      </c>
      <c r="B5453">
        <v>652</v>
      </c>
      <c r="C5453">
        <v>-1.1577498246825422</v>
      </c>
      <c r="D5453">
        <v>0.86224886692807257</v>
      </c>
      <c r="E5453">
        <v>0.91634546881816092</v>
      </c>
      <c r="F5453">
        <v>1.2347996039862383</v>
      </c>
      <c r="G5453">
        <v>1</v>
      </c>
      <c r="H5453">
        <v>5</v>
      </c>
      <c r="I5453">
        <v>5</v>
      </c>
      <c r="J5453">
        <v>5</v>
      </c>
    </row>
    <row r="5454" spans="1:10" x14ac:dyDescent="0.25">
      <c r="A5454" t="s">
        <v>9481</v>
      </c>
      <c r="B5454">
        <v>451</v>
      </c>
      <c r="C5454">
        <v>-1.082369718808786</v>
      </c>
      <c r="D5454">
        <v>0.52514440449702271</v>
      </c>
      <c r="E5454">
        <v>0.15515335792142435</v>
      </c>
      <c r="F5454">
        <v>1.2045622180789044</v>
      </c>
      <c r="G5454">
        <v>1</v>
      </c>
      <c r="H5454">
        <v>4</v>
      </c>
      <c r="I5454">
        <v>4</v>
      </c>
      <c r="J5454">
        <v>5</v>
      </c>
    </row>
    <row r="5455" spans="1:10" x14ac:dyDescent="0.25">
      <c r="A5455" t="s">
        <v>9482</v>
      </c>
      <c r="B5455">
        <v>436</v>
      </c>
      <c r="C5455">
        <v>-1.2936876221181446</v>
      </c>
      <c r="D5455">
        <v>0.39826993982705317</v>
      </c>
      <c r="E5455">
        <v>-5.1712834632169496E-3</v>
      </c>
      <c r="F5455">
        <v>1.5297233397583905</v>
      </c>
      <c r="G5455">
        <v>1</v>
      </c>
      <c r="H5455">
        <v>4</v>
      </c>
      <c r="I5455">
        <v>3</v>
      </c>
      <c r="J5455">
        <v>5</v>
      </c>
    </row>
    <row r="5456" spans="1:10" x14ac:dyDescent="0.25">
      <c r="A5456" t="s">
        <v>9483</v>
      </c>
      <c r="B5456">
        <v>546</v>
      </c>
      <c r="C5456">
        <v>-1.1469023311813951</v>
      </c>
      <c r="D5456">
        <v>0.25985706550274507</v>
      </c>
      <c r="E5456">
        <v>7.0468391224410426E-2</v>
      </c>
      <c r="F5456">
        <v>0.95380744596568101</v>
      </c>
      <c r="G5456">
        <v>1</v>
      </c>
      <c r="H5456">
        <v>4</v>
      </c>
      <c r="I5456">
        <v>4</v>
      </c>
      <c r="J5456">
        <v>5</v>
      </c>
    </row>
    <row r="5457" spans="1:10" x14ac:dyDescent="0.25">
      <c r="A5457" t="s">
        <v>9484</v>
      </c>
      <c r="B5457">
        <v>281</v>
      </c>
      <c r="C5457">
        <v>-1.0337609815016462</v>
      </c>
      <c r="D5457">
        <v>1.2733185459928134</v>
      </c>
      <c r="E5457">
        <v>3.0835889268849767E-2</v>
      </c>
      <c r="F5457">
        <v>2.0987174882078636</v>
      </c>
      <c r="G5457">
        <v>1</v>
      </c>
      <c r="H5457">
        <v>5</v>
      </c>
      <c r="I5457">
        <v>3</v>
      </c>
      <c r="J5457">
        <v>5</v>
      </c>
    </row>
    <row r="5458" spans="1:10" x14ac:dyDescent="0.25">
      <c r="A5458" t="s">
        <v>9485</v>
      </c>
      <c r="B5458">
        <v>366</v>
      </c>
      <c r="C5458">
        <v>-1.1364368228796291</v>
      </c>
      <c r="D5458">
        <v>0.95388031745836765</v>
      </c>
      <c r="E5458">
        <v>-0.15978248508951087</v>
      </c>
      <c r="F5458">
        <v>2.0130512093516728</v>
      </c>
      <c r="G5458">
        <v>1</v>
      </c>
      <c r="H5458">
        <v>5</v>
      </c>
      <c r="I5458">
        <v>3</v>
      </c>
      <c r="J5458">
        <v>5</v>
      </c>
    </row>
    <row r="5459" spans="1:10" x14ac:dyDescent="0.25">
      <c r="A5459" t="s">
        <v>9486</v>
      </c>
      <c r="B5459">
        <v>370</v>
      </c>
      <c r="C5459">
        <v>-1.0348715414381937</v>
      </c>
      <c r="D5459">
        <v>0.9248565851308741</v>
      </c>
      <c r="E5459">
        <v>0.4865744635671565</v>
      </c>
      <c r="F5459">
        <v>1.5249258140543889</v>
      </c>
      <c r="G5459">
        <v>1</v>
      </c>
      <c r="H5459">
        <v>5</v>
      </c>
      <c r="I5459">
        <v>4</v>
      </c>
      <c r="J5459">
        <v>5</v>
      </c>
    </row>
    <row r="5460" spans="1:10" x14ac:dyDescent="0.25">
      <c r="A5460" t="s">
        <v>9487</v>
      </c>
      <c r="B5460">
        <v>546</v>
      </c>
      <c r="C5460">
        <v>-1.0062429509977568</v>
      </c>
      <c r="D5460">
        <v>0.22972885091692527</v>
      </c>
      <c r="E5460">
        <v>0.94491286741379521</v>
      </c>
      <c r="F5460">
        <v>1.5411985541862241</v>
      </c>
      <c r="G5460">
        <v>1</v>
      </c>
      <c r="H5460">
        <v>4</v>
      </c>
      <c r="I5460">
        <v>5</v>
      </c>
      <c r="J5460">
        <v>5</v>
      </c>
    </row>
    <row r="5461" spans="1:10" x14ac:dyDescent="0.25">
      <c r="A5461" t="s">
        <v>9488</v>
      </c>
      <c r="B5461">
        <v>427</v>
      </c>
      <c r="C5461">
        <v>-1.0902574081814267</v>
      </c>
      <c r="D5461">
        <v>0.16690082712224213</v>
      </c>
      <c r="E5461">
        <v>0.41363757028309434</v>
      </c>
      <c r="F5461">
        <v>1.4685046345554669</v>
      </c>
      <c r="G5461">
        <v>1</v>
      </c>
      <c r="H5461">
        <v>4</v>
      </c>
      <c r="I5461">
        <v>4</v>
      </c>
      <c r="J5461">
        <v>5</v>
      </c>
    </row>
    <row r="5462" spans="1:10" x14ac:dyDescent="0.25">
      <c r="A5462" t="s">
        <v>9489</v>
      </c>
      <c r="B5462">
        <v>703</v>
      </c>
      <c r="C5462">
        <v>-1.0428112746264662</v>
      </c>
      <c r="D5462">
        <v>1.4700269616827566</v>
      </c>
      <c r="E5462">
        <v>1.455457010340653</v>
      </c>
      <c r="F5462">
        <v>1.3083531824249723</v>
      </c>
      <c r="G5462">
        <v>1</v>
      </c>
      <c r="H5462">
        <v>5</v>
      </c>
      <c r="I5462">
        <v>5</v>
      </c>
      <c r="J5462">
        <v>5</v>
      </c>
    </row>
    <row r="5463" spans="1:10" x14ac:dyDescent="0.25">
      <c r="A5463" t="s">
        <v>9490</v>
      </c>
      <c r="B5463">
        <v>511</v>
      </c>
      <c r="C5463">
        <v>-0.27269583402932718</v>
      </c>
      <c r="D5463">
        <v>0.18912385501269713</v>
      </c>
      <c r="E5463">
        <v>-0.32222660889470256</v>
      </c>
      <c r="F5463">
        <v>1.4907608501900897</v>
      </c>
      <c r="G5463">
        <v>3</v>
      </c>
      <c r="H5463">
        <v>4</v>
      </c>
      <c r="I5463">
        <v>2</v>
      </c>
      <c r="J5463">
        <v>5</v>
      </c>
    </row>
    <row r="5464" spans="1:10" x14ac:dyDescent="0.25">
      <c r="A5464" t="s">
        <v>9491</v>
      </c>
      <c r="B5464">
        <v>469</v>
      </c>
      <c r="C5464">
        <v>-0.78046080758558245</v>
      </c>
      <c r="D5464">
        <v>1.0097702029009792</v>
      </c>
      <c r="E5464">
        <v>0.80350323846691618</v>
      </c>
      <c r="F5464">
        <v>1.6126584893005695</v>
      </c>
      <c r="G5464">
        <v>2</v>
      </c>
      <c r="H5464">
        <v>5</v>
      </c>
      <c r="I5464">
        <v>5</v>
      </c>
      <c r="J5464">
        <v>5</v>
      </c>
    </row>
    <row r="5465" spans="1:10" x14ac:dyDescent="0.25">
      <c r="A5465" t="s">
        <v>9492</v>
      </c>
      <c r="B5465">
        <v>482</v>
      </c>
      <c r="C5465">
        <v>-3.3882484717888808E-2</v>
      </c>
      <c r="D5465">
        <v>1.4771725748604414</v>
      </c>
      <c r="E5465">
        <v>0.32626112783694727</v>
      </c>
      <c r="F5465">
        <v>1.834120339409737</v>
      </c>
      <c r="G5465">
        <v>3</v>
      </c>
      <c r="H5465">
        <v>5</v>
      </c>
      <c r="I5465">
        <v>4</v>
      </c>
      <c r="J5465">
        <v>5</v>
      </c>
    </row>
    <row r="5466" spans="1:10" x14ac:dyDescent="0.25">
      <c r="A5466" t="s">
        <v>9493</v>
      </c>
      <c r="B5466">
        <v>457</v>
      </c>
      <c r="C5466">
        <v>-0.64624926963875029</v>
      </c>
      <c r="D5466">
        <v>0.85544143167318532</v>
      </c>
      <c r="E5466">
        <v>0.73105731768244819</v>
      </c>
      <c r="F5466">
        <v>1.2149302000639695</v>
      </c>
      <c r="G5466">
        <v>2</v>
      </c>
      <c r="H5466">
        <v>5</v>
      </c>
      <c r="I5466">
        <v>5</v>
      </c>
      <c r="J5466">
        <v>5</v>
      </c>
    </row>
    <row r="5467" spans="1:10" x14ac:dyDescent="0.25">
      <c r="A5467" t="s">
        <v>9494</v>
      </c>
      <c r="B5467">
        <v>392</v>
      </c>
      <c r="C5467">
        <v>-0.23165065002037838</v>
      </c>
      <c r="D5467">
        <v>0.69647058856536859</v>
      </c>
      <c r="E5467">
        <v>-0.38560932243504809</v>
      </c>
      <c r="F5467">
        <v>1.4859604199898793</v>
      </c>
      <c r="G5467">
        <v>3</v>
      </c>
      <c r="H5467">
        <v>5</v>
      </c>
      <c r="I5467">
        <v>2</v>
      </c>
      <c r="J5467">
        <v>5</v>
      </c>
    </row>
    <row r="5468" spans="1:10" x14ac:dyDescent="0.25">
      <c r="A5468" t="s">
        <v>9495</v>
      </c>
      <c r="B5468">
        <v>374</v>
      </c>
      <c r="C5468">
        <v>-0.2661010578467925</v>
      </c>
      <c r="D5468">
        <v>1.0570839499209275</v>
      </c>
      <c r="E5468">
        <v>0.87992177245624748</v>
      </c>
      <c r="F5468">
        <v>2.1285435506753223</v>
      </c>
      <c r="G5468">
        <v>3</v>
      </c>
      <c r="H5468">
        <v>5</v>
      </c>
      <c r="I5468">
        <v>5</v>
      </c>
      <c r="J5468">
        <v>5</v>
      </c>
    </row>
    <row r="5469" spans="1:10" x14ac:dyDescent="0.25">
      <c r="A5469" t="s">
        <v>9496</v>
      </c>
      <c r="B5469">
        <v>1363</v>
      </c>
      <c r="C5469">
        <v>0.39122383314710685</v>
      </c>
      <c r="D5469">
        <v>4.5227882962874695</v>
      </c>
      <c r="E5469">
        <v>-0.82589419380362861</v>
      </c>
      <c r="F5469">
        <v>2.0983318909285993</v>
      </c>
      <c r="G5469">
        <v>4</v>
      </c>
      <c r="H5469">
        <v>5</v>
      </c>
      <c r="I5469">
        <v>1</v>
      </c>
      <c r="J5469">
        <v>5</v>
      </c>
    </row>
    <row r="5470" spans="1:10" x14ac:dyDescent="0.25">
      <c r="A5470" t="s">
        <v>9497</v>
      </c>
      <c r="B5470">
        <v>588</v>
      </c>
      <c r="C5470">
        <v>-0.24830501444149294</v>
      </c>
      <c r="D5470">
        <v>0.79244489018971898</v>
      </c>
      <c r="E5470">
        <v>0.27528888909232652</v>
      </c>
      <c r="F5470">
        <v>1.2849153926424493</v>
      </c>
      <c r="G5470">
        <v>3</v>
      </c>
      <c r="H5470">
        <v>5</v>
      </c>
      <c r="I5470">
        <v>4</v>
      </c>
      <c r="J5470">
        <v>5</v>
      </c>
    </row>
    <row r="5471" spans="1:10" x14ac:dyDescent="0.25">
      <c r="A5471" t="s">
        <v>9498</v>
      </c>
      <c r="B5471">
        <v>704</v>
      </c>
      <c r="C5471">
        <v>-0.64866101491545303</v>
      </c>
      <c r="D5471">
        <v>1.996923777747163E-3</v>
      </c>
      <c r="E5471">
        <v>-8.2991835549510368E-2</v>
      </c>
      <c r="F5471">
        <v>2.2583358628447812</v>
      </c>
      <c r="G5471">
        <v>2</v>
      </c>
      <c r="H5471">
        <v>3</v>
      </c>
      <c r="I5471">
        <v>3</v>
      </c>
      <c r="J5471">
        <v>5</v>
      </c>
    </row>
    <row r="5472" spans="1:10" x14ac:dyDescent="0.25">
      <c r="A5472" t="s">
        <v>9499</v>
      </c>
      <c r="B5472">
        <v>678</v>
      </c>
      <c r="C5472">
        <v>-0.92926582853431672</v>
      </c>
      <c r="D5472">
        <v>-5.2629662025744227E-2</v>
      </c>
      <c r="E5472">
        <v>0.26019352553669567</v>
      </c>
      <c r="F5472">
        <v>1.5354394796958393</v>
      </c>
      <c r="G5472">
        <v>1</v>
      </c>
      <c r="H5472">
        <v>3</v>
      </c>
      <c r="I5472">
        <v>4</v>
      </c>
      <c r="J5472">
        <v>5</v>
      </c>
    </row>
    <row r="5473" spans="1:10" x14ac:dyDescent="0.25">
      <c r="A5473" t="s">
        <v>9500</v>
      </c>
      <c r="B5473">
        <v>230</v>
      </c>
      <c r="C5473">
        <v>-0.31589771323354709</v>
      </c>
      <c r="D5473">
        <v>-0.47141994897525202</v>
      </c>
      <c r="E5473">
        <v>0.72633874698563783</v>
      </c>
      <c r="F5473">
        <v>0.97916077956053049</v>
      </c>
      <c r="G5473">
        <v>3</v>
      </c>
      <c r="H5473">
        <v>2</v>
      </c>
      <c r="I5473">
        <v>5</v>
      </c>
      <c r="J5473">
        <v>5</v>
      </c>
    </row>
    <row r="5474" spans="1:10" x14ac:dyDescent="0.25">
      <c r="A5474" t="s">
        <v>9501</v>
      </c>
      <c r="B5474">
        <v>467</v>
      </c>
      <c r="C5474">
        <v>-0.87129502193695818</v>
      </c>
      <c r="D5474">
        <v>-0.36301372089019179</v>
      </c>
      <c r="E5474">
        <v>0.60160788726671954</v>
      </c>
      <c r="F5474">
        <v>1.2084502994099544</v>
      </c>
      <c r="G5474">
        <v>1</v>
      </c>
      <c r="H5474">
        <v>3</v>
      </c>
      <c r="I5474">
        <v>5</v>
      </c>
      <c r="J5474">
        <v>5</v>
      </c>
    </row>
    <row r="5475" spans="1:10" x14ac:dyDescent="0.25">
      <c r="A5475" t="s">
        <v>9502</v>
      </c>
      <c r="B5475">
        <v>844</v>
      </c>
      <c r="C5475">
        <v>-0.85105826291575482</v>
      </c>
      <c r="D5475">
        <v>0.539300539175945</v>
      </c>
      <c r="E5475">
        <v>0.25924846970476811</v>
      </c>
      <c r="F5475">
        <v>1.6900629861464185</v>
      </c>
      <c r="G5475">
        <v>1</v>
      </c>
      <c r="H5475">
        <v>4</v>
      </c>
      <c r="I5475">
        <v>4</v>
      </c>
      <c r="J5475">
        <v>5</v>
      </c>
    </row>
    <row r="5476" spans="1:10" x14ac:dyDescent="0.25">
      <c r="A5476" t="s">
        <v>9503</v>
      </c>
      <c r="B5476">
        <v>1259</v>
      </c>
      <c r="C5476">
        <v>-0.70362885376361206</v>
      </c>
      <c r="D5476">
        <v>0.34486859017540633</v>
      </c>
      <c r="E5476">
        <v>0.35501334145976909</v>
      </c>
      <c r="F5476">
        <v>1.3068635752936031</v>
      </c>
      <c r="G5476">
        <v>2</v>
      </c>
      <c r="H5476">
        <v>4</v>
      </c>
      <c r="I5476">
        <v>4</v>
      </c>
      <c r="J5476">
        <v>5</v>
      </c>
    </row>
    <row r="5477" spans="1:10" x14ac:dyDescent="0.25">
      <c r="A5477" t="s">
        <v>9504</v>
      </c>
      <c r="B5477">
        <v>365</v>
      </c>
      <c r="C5477">
        <v>-0.77994674988661128</v>
      </c>
      <c r="D5477">
        <v>0.93111454909119618</v>
      </c>
      <c r="E5477">
        <v>0.6214212875188202</v>
      </c>
      <c r="F5477">
        <v>2.8403005627796909</v>
      </c>
      <c r="G5477">
        <v>2</v>
      </c>
      <c r="H5477">
        <v>5</v>
      </c>
      <c r="I5477">
        <v>5</v>
      </c>
      <c r="J5477">
        <v>5</v>
      </c>
    </row>
    <row r="5478" spans="1:10" x14ac:dyDescent="0.25">
      <c r="A5478" t="s">
        <v>9505</v>
      </c>
      <c r="B5478">
        <v>583</v>
      </c>
      <c r="C5478">
        <v>-0.84335816986281842</v>
      </c>
      <c r="D5478">
        <v>1.1431446463420103</v>
      </c>
      <c r="E5478">
        <v>0.81657240279753307</v>
      </c>
      <c r="F5478">
        <v>1.068083728298955</v>
      </c>
      <c r="G5478">
        <v>1</v>
      </c>
      <c r="H5478">
        <v>5</v>
      </c>
      <c r="I5478">
        <v>5</v>
      </c>
      <c r="J5478">
        <v>5</v>
      </c>
    </row>
    <row r="5479" spans="1:10" x14ac:dyDescent="0.25">
      <c r="A5479" t="s">
        <v>9506</v>
      </c>
      <c r="B5479">
        <v>628</v>
      </c>
      <c r="C5479">
        <v>-0.80505903311364424</v>
      </c>
      <c r="D5479">
        <v>0.31137135436409985</v>
      </c>
      <c r="E5479">
        <v>1.4738470642950399</v>
      </c>
      <c r="F5479">
        <v>1.3973664543418745</v>
      </c>
      <c r="G5479">
        <v>2</v>
      </c>
      <c r="H5479">
        <v>4</v>
      </c>
      <c r="I5479">
        <v>5</v>
      </c>
      <c r="J5479">
        <v>5</v>
      </c>
    </row>
    <row r="5480" spans="1:10" x14ac:dyDescent="0.25">
      <c r="A5480" t="s">
        <v>9507</v>
      </c>
      <c r="B5480">
        <v>400</v>
      </c>
      <c r="C5480">
        <v>-0.15892202215308548</v>
      </c>
      <c r="D5480">
        <v>1.4156084220908017E-2</v>
      </c>
      <c r="E5480">
        <v>0.41133329622950782</v>
      </c>
      <c r="F5480">
        <v>2.2179826766918946</v>
      </c>
      <c r="G5480">
        <v>3</v>
      </c>
      <c r="H5480">
        <v>3</v>
      </c>
      <c r="I5480">
        <v>4</v>
      </c>
      <c r="J5480">
        <v>5</v>
      </c>
    </row>
    <row r="5481" spans="1:10" x14ac:dyDescent="0.25">
      <c r="A5481" t="s">
        <v>9508</v>
      </c>
      <c r="B5481">
        <v>337</v>
      </c>
      <c r="C5481">
        <v>-0.49751296791800348</v>
      </c>
      <c r="D5481">
        <v>0.44565577290671265</v>
      </c>
      <c r="E5481">
        <v>1.1822904600948276</v>
      </c>
      <c r="F5481">
        <v>0.98582337459818214</v>
      </c>
      <c r="G5481">
        <v>2</v>
      </c>
      <c r="H5481">
        <v>4</v>
      </c>
      <c r="I5481">
        <v>5</v>
      </c>
      <c r="J5481">
        <v>5</v>
      </c>
    </row>
    <row r="5482" spans="1:10" x14ac:dyDescent="0.25">
      <c r="A5482" t="s">
        <v>9509</v>
      </c>
      <c r="B5482">
        <v>540</v>
      </c>
      <c r="C5482">
        <v>-0.58251948765277473</v>
      </c>
      <c r="D5482">
        <v>-0.18273856685194023</v>
      </c>
      <c r="E5482">
        <v>0.46130886890143286</v>
      </c>
      <c r="F5482">
        <v>1.986110241516335</v>
      </c>
      <c r="G5482">
        <v>2</v>
      </c>
      <c r="H5482">
        <v>3</v>
      </c>
      <c r="I5482">
        <v>4</v>
      </c>
      <c r="J5482">
        <v>5</v>
      </c>
    </row>
    <row r="5483" spans="1:10" x14ac:dyDescent="0.25">
      <c r="A5483" t="s">
        <v>9510</v>
      </c>
      <c r="B5483">
        <v>619</v>
      </c>
      <c r="C5483">
        <v>1.6024821734657626</v>
      </c>
      <c r="D5483">
        <v>0.56699916007252826</v>
      </c>
      <c r="E5483">
        <v>10.972231373893095</v>
      </c>
      <c r="F5483">
        <v>2.1173319456690822</v>
      </c>
      <c r="G5483">
        <v>5</v>
      </c>
      <c r="H5483">
        <v>4</v>
      </c>
      <c r="I5483">
        <v>5</v>
      </c>
      <c r="J5483">
        <v>5</v>
      </c>
    </row>
    <row r="5484" spans="1:10" x14ac:dyDescent="0.25">
      <c r="A5484" t="s">
        <v>9511</v>
      </c>
      <c r="B5484">
        <v>555</v>
      </c>
      <c r="C5484">
        <v>-0.43520113292108153</v>
      </c>
      <c r="D5484">
        <v>1.713682332689979</v>
      </c>
      <c r="E5484">
        <v>0.21752856840949411</v>
      </c>
      <c r="F5484">
        <v>1.6649991700971407</v>
      </c>
      <c r="G5484">
        <v>3</v>
      </c>
      <c r="H5484">
        <v>5</v>
      </c>
      <c r="I5484">
        <v>4</v>
      </c>
      <c r="J5484">
        <v>5</v>
      </c>
    </row>
    <row r="5485" spans="1:10" x14ac:dyDescent="0.25">
      <c r="A5485" t="s">
        <v>9512</v>
      </c>
      <c r="B5485">
        <v>338</v>
      </c>
      <c r="C5485">
        <v>6.7664683719067226E-2</v>
      </c>
      <c r="D5485">
        <v>0.33334250613682925</v>
      </c>
      <c r="E5485">
        <v>0.61301132654937407</v>
      </c>
      <c r="F5485">
        <v>1.9127678043421081</v>
      </c>
      <c r="G5485">
        <v>4</v>
      </c>
      <c r="H5485">
        <v>4</v>
      </c>
      <c r="I5485">
        <v>5</v>
      </c>
      <c r="J5485">
        <v>5</v>
      </c>
    </row>
    <row r="5486" spans="1:10" x14ac:dyDescent="0.25">
      <c r="A5486" t="s">
        <v>9513</v>
      </c>
      <c r="B5486">
        <v>375</v>
      </c>
      <c r="C5486">
        <v>0.16765592621373776</v>
      </c>
      <c r="D5486">
        <v>0.5640320141703381</v>
      </c>
      <c r="E5486">
        <v>0.13852159507648573</v>
      </c>
      <c r="F5486">
        <v>2.2676625020065959</v>
      </c>
      <c r="G5486">
        <v>4</v>
      </c>
      <c r="H5486">
        <v>4</v>
      </c>
      <c r="I5486">
        <v>4</v>
      </c>
      <c r="J5486">
        <v>5</v>
      </c>
    </row>
    <row r="5487" spans="1:10" x14ac:dyDescent="0.25">
      <c r="A5487" t="s">
        <v>9514</v>
      </c>
      <c r="B5487">
        <v>440</v>
      </c>
      <c r="C5487">
        <v>-0.39162287054996725</v>
      </c>
      <c r="D5487">
        <v>0.46638200111243938</v>
      </c>
      <c r="E5487">
        <v>0.93396368563105414</v>
      </c>
      <c r="F5487">
        <v>1.2045030579958651</v>
      </c>
      <c r="G5487">
        <v>3</v>
      </c>
      <c r="H5487">
        <v>4</v>
      </c>
      <c r="I5487">
        <v>5</v>
      </c>
      <c r="J5487">
        <v>5</v>
      </c>
    </row>
    <row r="5488" spans="1:10" x14ac:dyDescent="0.25">
      <c r="A5488" t="s">
        <v>9515</v>
      </c>
      <c r="B5488">
        <v>573</v>
      </c>
      <c r="C5488">
        <v>0.20407123970998459</v>
      </c>
      <c r="D5488">
        <v>0.35282270494344559</v>
      </c>
      <c r="E5488">
        <v>-0.21143844960328739</v>
      </c>
      <c r="F5488">
        <v>1.4758932944236571</v>
      </c>
      <c r="G5488">
        <v>4</v>
      </c>
      <c r="H5488">
        <v>4</v>
      </c>
      <c r="I5488">
        <v>3</v>
      </c>
      <c r="J5488">
        <v>5</v>
      </c>
    </row>
    <row r="5489" spans="1:10" x14ac:dyDescent="0.25">
      <c r="A5489" t="s">
        <v>9516</v>
      </c>
      <c r="B5489">
        <v>453</v>
      </c>
      <c r="C5489">
        <v>0.63092160460242297</v>
      </c>
      <c r="D5489">
        <v>-0.37741809214239713</v>
      </c>
      <c r="E5489">
        <v>3.1766944960197691E-2</v>
      </c>
      <c r="F5489">
        <v>2.2327764292362855</v>
      </c>
      <c r="G5489">
        <v>4</v>
      </c>
      <c r="H5489">
        <v>3</v>
      </c>
      <c r="I5489">
        <v>3</v>
      </c>
      <c r="J5489">
        <v>5</v>
      </c>
    </row>
    <row r="5490" spans="1:10" x14ac:dyDescent="0.25">
      <c r="A5490" t="s">
        <v>9517</v>
      </c>
      <c r="B5490">
        <v>795</v>
      </c>
      <c r="C5490">
        <v>0.31242579690995409</v>
      </c>
      <c r="D5490">
        <v>0.67063020088681757</v>
      </c>
      <c r="E5490">
        <v>-0.48423157184093379</v>
      </c>
      <c r="F5490">
        <v>2.0795039745134178</v>
      </c>
      <c r="G5490">
        <v>4</v>
      </c>
      <c r="H5490">
        <v>4</v>
      </c>
      <c r="I5490">
        <v>2</v>
      </c>
      <c r="J5490">
        <v>5</v>
      </c>
    </row>
    <row r="5491" spans="1:10" x14ac:dyDescent="0.25">
      <c r="A5491" t="s">
        <v>9518</v>
      </c>
      <c r="B5491">
        <v>460</v>
      </c>
      <c r="C5491">
        <v>-2.5467954257388549E-2</v>
      </c>
      <c r="D5491">
        <v>0.49781962432295557</v>
      </c>
      <c r="E5491">
        <v>1.3410482740580298</v>
      </c>
      <c r="F5491">
        <v>1.0249554291527039</v>
      </c>
      <c r="G5491">
        <v>4</v>
      </c>
      <c r="H5491">
        <v>4</v>
      </c>
      <c r="I5491">
        <v>5</v>
      </c>
      <c r="J5491">
        <v>5</v>
      </c>
    </row>
    <row r="5492" spans="1:10" x14ac:dyDescent="0.25">
      <c r="A5492" t="s">
        <v>9519</v>
      </c>
      <c r="B5492">
        <v>368</v>
      </c>
      <c r="C5492">
        <v>-0.32828798418509114</v>
      </c>
      <c r="D5492">
        <v>-0.16943185044588499</v>
      </c>
      <c r="E5492">
        <v>1.7858126374174679</v>
      </c>
      <c r="F5492">
        <v>1.3775051633681057</v>
      </c>
      <c r="G5492">
        <v>3</v>
      </c>
      <c r="H5492">
        <v>3</v>
      </c>
      <c r="I5492">
        <v>5</v>
      </c>
      <c r="J5492">
        <v>5</v>
      </c>
    </row>
    <row r="5493" spans="1:10" x14ac:dyDescent="0.25">
      <c r="A5493" t="s">
        <v>9520</v>
      </c>
      <c r="B5493">
        <v>400</v>
      </c>
      <c r="C5493">
        <v>-0.39760677347589551</v>
      </c>
      <c r="D5493">
        <v>-0.46235202595155617</v>
      </c>
      <c r="E5493">
        <v>1.1979979944808068</v>
      </c>
      <c r="F5493">
        <v>0.50156337724268363</v>
      </c>
      <c r="G5493">
        <v>3</v>
      </c>
      <c r="H5493">
        <v>2</v>
      </c>
      <c r="I5493">
        <v>5</v>
      </c>
      <c r="J5493">
        <v>4</v>
      </c>
    </row>
    <row r="5494" spans="1:10" x14ac:dyDescent="0.25">
      <c r="A5494" t="s">
        <v>9521</v>
      </c>
      <c r="B5494">
        <v>542</v>
      </c>
      <c r="C5494">
        <v>6.8649234721157706E-2</v>
      </c>
      <c r="D5494">
        <v>0.13436651429830959</v>
      </c>
      <c r="E5494">
        <v>0.531663174058568</v>
      </c>
      <c r="F5494">
        <v>1.2232692902305033</v>
      </c>
      <c r="G5494">
        <v>4</v>
      </c>
      <c r="H5494">
        <v>4</v>
      </c>
      <c r="I5494">
        <v>4</v>
      </c>
      <c r="J5494">
        <v>5</v>
      </c>
    </row>
    <row r="5495" spans="1:10" x14ac:dyDescent="0.25">
      <c r="A5495" t="s">
        <v>9522</v>
      </c>
      <c r="B5495">
        <v>397</v>
      </c>
      <c r="C5495">
        <v>-1.0176263005531312</v>
      </c>
      <c r="D5495">
        <v>-1.0875862402708802</v>
      </c>
      <c r="E5495">
        <v>3.3407884696869145E-2</v>
      </c>
      <c r="F5495">
        <v>0.34725476845550041</v>
      </c>
      <c r="G5495">
        <v>1</v>
      </c>
      <c r="H5495">
        <v>1</v>
      </c>
      <c r="I5495">
        <v>3</v>
      </c>
      <c r="J5495">
        <v>4</v>
      </c>
    </row>
    <row r="5496" spans="1:10" x14ac:dyDescent="0.25">
      <c r="A5496" t="s">
        <v>9523</v>
      </c>
      <c r="B5496">
        <v>428</v>
      </c>
      <c r="C5496">
        <v>-0.79490585077803944</v>
      </c>
      <c r="D5496">
        <v>-0.73819484990323248</v>
      </c>
      <c r="E5496">
        <v>-0.11119269899502418</v>
      </c>
      <c r="F5496">
        <v>0.20634852234996359</v>
      </c>
      <c r="G5496">
        <v>2</v>
      </c>
      <c r="H5496">
        <v>2</v>
      </c>
      <c r="I5496">
        <v>3</v>
      </c>
      <c r="J5496">
        <v>4</v>
      </c>
    </row>
    <row r="5497" spans="1:10" x14ac:dyDescent="0.25">
      <c r="A5497" t="s">
        <v>9524</v>
      </c>
      <c r="B5497">
        <v>700</v>
      </c>
      <c r="C5497">
        <v>-1.1815786367600558</v>
      </c>
      <c r="D5497">
        <v>-0.59417877999651392</v>
      </c>
      <c r="E5497">
        <v>0.55959712132054207</v>
      </c>
      <c r="F5497">
        <v>0.31965830805780121</v>
      </c>
      <c r="G5497">
        <v>1</v>
      </c>
      <c r="H5497">
        <v>2</v>
      </c>
      <c r="I5497">
        <v>4</v>
      </c>
      <c r="J5497">
        <v>4</v>
      </c>
    </row>
    <row r="5498" spans="1:10" x14ac:dyDescent="0.25">
      <c r="A5498" t="s">
        <v>9525</v>
      </c>
      <c r="B5498">
        <v>482</v>
      </c>
      <c r="C5498">
        <v>-0.76137402646528496</v>
      </c>
      <c r="D5498">
        <v>-0.59059361335095706</v>
      </c>
      <c r="E5498">
        <v>0.61705215291138626</v>
      </c>
      <c r="F5498">
        <v>1.2779260013326337</v>
      </c>
      <c r="G5498">
        <v>2</v>
      </c>
      <c r="H5498">
        <v>2</v>
      </c>
      <c r="I5498">
        <v>5</v>
      </c>
      <c r="J5498">
        <v>5</v>
      </c>
    </row>
    <row r="5499" spans="1:10" x14ac:dyDescent="0.25">
      <c r="A5499" t="s">
        <v>9526</v>
      </c>
      <c r="B5499">
        <v>567</v>
      </c>
      <c r="C5499">
        <v>-0.75193862671507339</v>
      </c>
      <c r="D5499">
        <v>-0.38327608663431206</v>
      </c>
      <c r="E5499">
        <v>-9.079120944365679E-3</v>
      </c>
      <c r="F5499">
        <v>1.1476025537719861</v>
      </c>
      <c r="G5499">
        <v>2</v>
      </c>
      <c r="H5499">
        <v>3</v>
      </c>
      <c r="I5499">
        <v>3</v>
      </c>
      <c r="J5499">
        <v>5</v>
      </c>
    </row>
    <row r="5500" spans="1:10" x14ac:dyDescent="0.25">
      <c r="A5500" t="s">
        <v>9527</v>
      </c>
      <c r="B5500">
        <v>550</v>
      </c>
      <c r="C5500">
        <v>-0.95252561584002149</v>
      </c>
      <c r="D5500">
        <v>-0.78573796953401231</v>
      </c>
      <c r="E5500">
        <v>0.58068120574151005</v>
      </c>
      <c r="F5500">
        <v>0.63237541797926689</v>
      </c>
      <c r="G5500">
        <v>1</v>
      </c>
      <c r="H5500">
        <v>2</v>
      </c>
      <c r="I5500">
        <v>4</v>
      </c>
      <c r="J5500">
        <v>4</v>
      </c>
    </row>
    <row r="5501" spans="1:10" x14ac:dyDescent="0.25">
      <c r="A5501" t="s">
        <v>9528</v>
      </c>
      <c r="B5501">
        <v>1348</v>
      </c>
      <c r="C5501">
        <v>8.2562707353815837E-2</v>
      </c>
      <c r="D5501">
        <v>0.26536231271826516</v>
      </c>
      <c r="E5501">
        <v>-0.60953655603791534</v>
      </c>
      <c r="F5501">
        <v>1.6425671907465711</v>
      </c>
      <c r="G5501">
        <v>4</v>
      </c>
      <c r="H5501">
        <v>4</v>
      </c>
      <c r="I5501">
        <v>2</v>
      </c>
      <c r="J5501">
        <v>5</v>
      </c>
    </row>
    <row r="5502" spans="1:10" x14ac:dyDescent="0.25">
      <c r="A5502" t="s">
        <v>9529</v>
      </c>
      <c r="B5502">
        <v>649</v>
      </c>
      <c r="C5502">
        <v>-0.80632004054761164</v>
      </c>
      <c r="D5502">
        <v>0.60593968684173061</v>
      </c>
      <c r="E5502">
        <v>-0.32512792479336322</v>
      </c>
      <c r="F5502">
        <v>1.6802043137080842</v>
      </c>
      <c r="G5502">
        <v>1</v>
      </c>
      <c r="H5502">
        <v>4</v>
      </c>
      <c r="I5502">
        <v>2</v>
      </c>
      <c r="J5502">
        <v>5</v>
      </c>
    </row>
    <row r="5503" spans="1:10" x14ac:dyDescent="0.25">
      <c r="A5503" t="s">
        <v>9530</v>
      </c>
      <c r="B5503">
        <v>495</v>
      </c>
      <c r="C5503">
        <v>-0.85293509796302402</v>
      </c>
      <c r="D5503">
        <v>0.9346736904285966</v>
      </c>
      <c r="E5503">
        <v>0.87918304151598048</v>
      </c>
      <c r="F5503">
        <v>1.0090584698801559</v>
      </c>
      <c r="G5503">
        <v>1</v>
      </c>
      <c r="H5503">
        <v>5</v>
      </c>
      <c r="I5503">
        <v>5</v>
      </c>
      <c r="J5503">
        <v>5</v>
      </c>
    </row>
    <row r="5504" spans="1:10" x14ac:dyDescent="0.25">
      <c r="A5504" t="s">
        <v>9531</v>
      </c>
      <c r="B5504">
        <v>458</v>
      </c>
      <c r="C5504">
        <v>-0.96300749990313261</v>
      </c>
      <c r="D5504">
        <v>-0.12644434071555893</v>
      </c>
      <c r="E5504">
        <v>0.64805108199786943</v>
      </c>
      <c r="F5504">
        <v>0.75847215214207919</v>
      </c>
      <c r="G5504">
        <v>1</v>
      </c>
      <c r="H5504">
        <v>3</v>
      </c>
      <c r="I5504">
        <v>5</v>
      </c>
      <c r="J5504">
        <v>4</v>
      </c>
    </row>
    <row r="5505" spans="1:10" x14ac:dyDescent="0.25">
      <c r="A5505" t="s">
        <v>9532</v>
      </c>
      <c r="B5505">
        <v>249</v>
      </c>
      <c r="C5505">
        <v>-0.74889260195133356</v>
      </c>
      <c r="D5505">
        <v>0.42880792898675868</v>
      </c>
      <c r="E5505">
        <v>0.30731814418032227</v>
      </c>
      <c r="F5505">
        <v>1.0045623243684998</v>
      </c>
      <c r="G5505">
        <v>2</v>
      </c>
      <c r="H5505">
        <v>4</v>
      </c>
      <c r="I5505">
        <v>4</v>
      </c>
      <c r="J5505">
        <v>5</v>
      </c>
    </row>
    <row r="5506" spans="1:10" x14ac:dyDescent="0.25">
      <c r="A5506" t="s">
        <v>9533</v>
      </c>
      <c r="B5506">
        <v>470</v>
      </c>
      <c r="C5506">
        <v>-0.91435188563486813</v>
      </c>
      <c r="D5506">
        <v>-0.45323507225091225</v>
      </c>
      <c r="E5506">
        <v>0.74934260060320645</v>
      </c>
      <c r="F5506">
        <v>1.3072444800703547</v>
      </c>
      <c r="G5506">
        <v>1</v>
      </c>
      <c r="H5506">
        <v>2</v>
      </c>
      <c r="I5506">
        <v>5</v>
      </c>
      <c r="J5506">
        <v>5</v>
      </c>
    </row>
    <row r="5507" spans="1:10" x14ac:dyDescent="0.25">
      <c r="A5507" t="s">
        <v>9534</v>
      </c>
      <c r="B5507">
        <v>371</v>
      </c>
      <c r="C5507">
        <v>-0.80600686412461808</v>
      </c>
      <c r="D5507">
        <v>1.2018227584776084</v>
      </c>
      <c r="E5507">
        <v>0.35683255422939969</v>
      </c>
      <c r="F5507">
        <v>0.88838314279245312</v>
      </c>
      <c r="G5507">
        <v>1</v>
      </c>
      <c r="H5507">
        <v>5</v>
      </c>
      <c r="I5507">
        <v>4</v>
      </c>
      <c r="J5507">
        <v>5</v>
      </c>
    </row>
    <row r="5508" spans="1:10" x14ac:dyDescent="0.25">
      <c r="A5508" t="s">
        <v>9535</v>
      </c>
      <c r="B5508">
        <v>513</v>
      </c>
      <c r="C5508">
        <v>-0.46028474081069914</v>
      </c>
      <c r="D5508">
        <v>1.4944381929834281</v>
      </c>
      <c r="E5508">
        <v>-8.5818155655457612E-2</v>
      </c>
      <c r="F5508">
        <v>2.0390654151890999</v>
      </c>
      <c r="G5508">
        <v>2</v>
      </c>
      <c r="H5508">
        <v>5</v>
      </c>
      <c r="I5508">
        <v>3</v>
      </c>
      <c r="J5508">
        <v>5</v>
      </c>
    </row>
    <row r="5509" spans="1:10" x14ac:dyDescent="0.25">
      <c r="A5509" t="s">
        <v>9536</v>
      </c>
      <c r="B5509">
        <v>439</v>
      </c>
      <c r="C5509">
        <v>-0.26295637469726146</v>
      </c>
      <c r="D5509">
        <v>0.5206207218768153</v>
      </c>
      <c r="E5509">
        <v>0.15989054976305805</v>
      </c>
      <c r="F5509">
        <v>2.5414605410012614</v>
      </c>
      <c r="G5509">
        <v>3</v>
      </c>
      <c r="H5509">
        <v>4</v>
      </c>
      <c r="I5509">
        <v>4</v>
      </c>
      <c r="J5509">
        <v>5</v>
      </c>
    </row>
    <row r="5510" spans="1:10" x14ac:dyDescent="0.25">
      <c r="A5510" t="s">
        <v>9537</v>
      </c>
      <c r="B5510">
        <v>397</v>
      </c>
      <c r="C5510">
        <v>-0.57618010987745294</v>
      </c>
      <c r="D5510">
        <v>0.5501560667342893</v>
      </c>
      <c r="E5510">
        <v>-0.12850546885840039</v>
      </c>
      <c r="F5510">
        <v>1.5213212360364956</v>
      </c>
      <c r="G5510">
        <v>2</v>
      </c>
      <c r="H5510">
        <v>4</v>
      </c>
      <c r="I5510">
        <v>3</v>
      </c>
      <c r="J5510">
        <v>5</v>
      </c>
    </row>
    <row r="5511" spans="1:10" x14ac:dyDescent="0.25">
      <c r="A5511" t="s">
        <v>9538</v>
      </c>
      <c r="B5511">
        <v>551</v>
      </c>
      <c r="C5511">
        <v>-0.25792372852903606</v>
      </c>
      <c r="D5511">
        <v>0.32564040727543569</v>
      </c>
      <c r="E5511">
        <v>1.2572622858317797</v>
      </c>
      <c r="F5511">
        <v>1.4093320879911782</v>
      </c>
      <c r="G5511">
        <v>3</v>
      </c>
      <c r="H5511">
        <v>4</v>
      </c>
      <c r="I5511">
        <v>5</v>
      </c>
      <c r="J5511">
        <v>5</v>
      </c>
    </row>
    <row r="5512" spans="1:10" x14ac:dyDescent="0.25">
      <c r="A5512" t="s">
        <v>9539</v>
      </c>
      <c r="B5512">
        <v>614</v>
      </c>
      <c r="C5512">
        <v>-0.60832914064651378</v>
      </c>
      <c r="D5512">
        <v>0.51775667190642249</v>
      </c>
      <c r="E5512">
        <v>0.95786920767307893</v>
      </c>
      <c r="F5512">
        <v>1.2976701494919389</v>
      </c>
      <c r="G5512">
        <v>2</v>
      </c>
      <c r="H5512">
        <v>4</v>
      </c>
      <c r="I5512">
        <v>5</v>
      </c>
      <c r="J5512">
        <v>5</v>
      </c>
    </row>
    <row r="5513" spans="1:10" x14ac:dyDescent="0.25">
      <c r="A5513" t="s">
        <v>9540</v>
      </c>
      <c r="B5513">
        <v>403</v>
      </c>
      <c r="C5513">
        <v>-0.64510899818184109</v>
      </c>
      <c r="D5513">
        <v>-0.27615493900525523</v>
      </c>
      <c r="E5513">
        <v>0.50546625414880486</v>
      </c>
      <c r="F5513">
        <v>0.8753969052843279</v>
      </c>
      <c r="G5513">
        <v>2</v>
      </c>
      <c r="H5513">
        <v>3</v>
      </c>
      <c r="I5513">
        <v>4</v>
      </c>
      <c r="J5513">
        <v>4</v>
      </c>
    </row>
    <row r="5514" spans="1:10" x14ac:dyDescent="0.25">
      <c r="A5514" t="s">
        <v>9541</v>
      </c>
      <c r="B5514">
        <v>627</v>
      </c>
      <c r="C5514">
        <v>-0.4536549329728175</v>
      </c>
      <c r="D5514">
        <v>0.26855270571317691</v>
      </c>
      <c r="E5514">
        <v>0.54409961133565621</v>
      </c>
      <c r="F5514">
        <v>1.600833204053081</v>
      </c>
      <c r="G5514">
        <v>3</v>
      </c>
      <c r="H5514">
        <v>4</v>
      </c>
      <c r="I5514">
        <v>4</v>
      </c>
      <c r="J5514">
        <v>5</v>
      </c>
    </row>
    <row r="5515" spans="1:10" x14ac:dyDescent="0.25">
      <c r="A5515" t="s">
        <v>9542</v>
      </c>
      <c r="B5515">
        <v>440</v>
      </c>
      <c r="C5515">
        <v>-0.51296693991879194</v>
      </c>
      <c r="D5515">
        <v>1.7603141666309285</v>
      </c>
      <c r="E5515">
        <v>0.13612961461369885</v>
      </c>
      <c r="F5515">
        <v>0.77513030915793335</v>
      </c>
      <c r="G5515">
        <v>2</v>
      </c>
      <c r="H5515">
        <v>5</v>
      </c>
      <c r="I5515">
        <v>4</v>
      </c>
      <c r="J5515">
        <v>4</v>
      </c>
    </row>
    <row r="5516" spans="1:10" x14ac:dyDescent="0.25">
      <c r="A5516" t="s">
        <v>9543</v>
      </c>
      <c r="B5516">
        <v>603</v>
      </c>
      <c r="C5516">
        <v>-0.44960602246228049</v>
      </c>
      <c r="D5516">
        <v>0.70846307632250805</v>
      </c>
      <c r="E5516">
        <v>-0.27884779038669205</v>
      </c>
      <c r="F5516">
        <v>1.53837572107586</v>
      </c>
      <c r="G5516">
        <v>3</v>
      </c>
      <c r="H5516">
        <v>5</v>
      </c>
      <c r="I5516">
        <v>3</v>
      </c>
      <c r="J5516">
        <v>5</v>
      </c>
    </row>
    <row r="5517" spans="1:10" x14ac:dyDescent="0.25">
      <c r="A5517" t="s">
        <v>9544</v>
      </c>
      <c r="B5517">
        <v>459</v>
      </c>
      <c r="C5517">
        <v>-0.47806309043625494</v>
      </c>
      <c r="D5517">
        <v>0.33658854791655424</v>
      </c>
      <c r="E5517">
        <v>0.51111568373052207</v>
      </c>
      <c r="F5517">
        <v>1.540843313952633</v>
      </c>
      <c r="G5517">
        <v>2</v>
      </c>
      <c r="H5517">
        <v>4</v>
      </c>
      <c r="I5517">
        <v>4</v>
      </c>
      <c r="J5517">
        <v>5</v>
      </c>
    </row>
    <row r="5518" spans="1:10" x14ac:dyDescent="0.25">
      <c r="A5518" t="s">
        <v>9545</v>
      </c>
      <c r="B5518">
        <v>455</v>
      </c>
      <c r="C5518">
        <v>-1.1239058163450129</v>
      </c>
      <c r="D5518">
        <v>-0.43040519659492715</v>
      </c>
      <c r="E5518">
        <v>0.48361036687930575</v>
      </c>
      <c r="F5518">
        <v>0.99409302038107317</v>
      </c>
      <c r="G5518">
        <v>1</v>
      </c>
      <c r="H5518">
        <v>2</v>
      </c>
      <c r="I5518">
        <v>4</v>
      </c>
      <c r="J5518">
        <v>5</v>
      </c>
    </row>
    <row r="5519" spans="1:10" x14ac:dyDescent="0.25">
      <c r="A5519" t="s">
        <v>9546</v>
      </c>
      <c r="B5519">
        <v>5506</v>
      </c>
      <c r="C5519">
        <v>2.0622954350762495</v>
      </c>
      <c r="D5519">
        <v>-0.59176147074247776</v>
      </c>
      <c r="E5519">
        <v>-0.89779738181729662</v>
      </c>
      <c r="F5519">
        <v>2.1247183721059044</v>
      </c>
      <c r="G5519">
        <v>5</v>
      </c>
      <c r="H5519">
        <v>2</v>
      </c>
      <c r="I5519">
        <v>1</v>
      </c>
      <c r="J5519">
        <v>5</v>
      </c>
    </row>
    <row r="5520" spans="1:10" x14ac:dyDescent="0.25">
      <c r="A5520" t="s">
        <v>9547</v>
      </c>
      <c r="B5520">
        <v>858</v>
      </c>
      <c r="C5520">
        <v>0.57167852638821792</v>
      </c>
      <c r="D5520">
        <v>0.78957327048932913</v>
      </c>
      <c r="E5520">
        <v>1.1331628116584596</v>
      </c>
      <c r="F5520">
        <v>1.6149897461323275</v>
      </c>
      <c r="G5520">
        <v>4</v>
      </c>
      <c r="H5520">
        <v>5</v>
      </c>
      <c r="I5520">
        <v>5</v>
      </c>
      <c r="J5520">
        <v>5</v>
      </c>
    </row>
    <row r="5521" spans="1:10" x14ac:dyDescent="0.25">
      <c r="A5521" t="s">
        <v>9548</v>
      </c>
      <c r="B5521">
        <v>378</v>
      </c>
      <c r="C5521">
        <v>-0.68984607625250671</v>
      </c>
      <c r="D5521">
        <v>0.83514161672807674</v>
      </c>
      <c r="E5521">
        <v>0.1983501960836285</v>
      </c>
      <c r="F5521">
        <v>0.47924026107503137</v>
      </c>
      <c r="G5521">
        <v>2</v>
      </c>
      <c r="H5521">
        <v>5</v>
      </c>
      <c r="I5521">
        <v>4</v>
      </c>
      <c r="J5521">
        <v>4</v>
      </c>
    </row>
    <row r="5522" spans="1:10" x14ac:dyDescent="0.25">
      <c r="A5522" t="s">
        <v>9549</v>
      </c>
      <c r="B5522">
        <v>798</v>
      </c>
      <c r="C5522">
        <v>-0.20366473189512829</v>
      </c>
      <c r="D5522">
        <v>0.9051807076187337</v>
      </c>
      <c r="E5522">
        <v>0.30076902663815785</v>
      </c>
      <c r="F5522">
        <v>1.7183110167487294</v>
      </c>
      <c r="G5522">
        <v>3</v>
      </c>
      <c r="H5522">
        <v>5</v>
      </c>
      <c r="I5522">
        <v>4</v>
      </c>
      <c r="J5522">
        <v>5</v>
      </c>
    </row>
    <row r="5523" spans="1:10" x14ac:dyDescent="0.25">
      <c r="A5523" t="s">
        <v>9550</v>
      </c>
      <c r="B5523">
        <v>646</v>
      </c>
      <c r="C5523">
        <v>1.3807039560421841</v>
      </c>
      <c r="D5523">
        <v>1.0152760217507006</v>
      </c>
      <c r="E5523">
        <v>0.34822929127192936</v>
      </c>
      <c r="F5523">
        <v>1.3383819293820787</v>
      </c>
      <c r="G5523">
        <v>5</v>
      </c>
      <c r="H5523">
        <v>5</v>
      </c>
      <c r="I5523">
        <v>4</v>
      </c>
      <c r="J5523">
        <v>5</v>
      </c>
    </row>
    <row r="5524" spans="1:10" x14ac:dyDescent="0.25">
      <c r="A5524" t="s">
        <v>9551</v>
      </c>
      <c r="B5524">
        <v>382</v>
      </c>
      <c r="C5524">
        <v>-0.70719785560616721</v>
      </c>
      <c r="D5524">
        <v>1.1102974858402765</v>
      </c>
      <c r="E5524">
        <v>0.50000933531492397</v>
      </c>
      <c r="F5524">
        <v>1.7616308858395744</v>
      </c>
      <c r="G5524">
        <v>2</v>
      </c>
      <c r="H5524">
        <v>5</v>
      </c>
      <c r="I5524">
        <v>4</v>
      </c>
      <c r="J5524">
        <v>5</v>
      </c>
    </row>
    <row r="5525" spans="1:10" x14ac:dyDescent="0.25">
      <c r="A5525" t="s">
        <v>9552</v>
      </c>
      <c r="B5525">
        <v>442</v>
      </c>
      <c r="C5525">
        <v>-0.34829451131486233</v>
      </c>
      <c r="D5525">
        <v>-0.14589590059175916</v>
      </c>
      <c r="E5525">
        <v>0.46499612044611155</v>
      </c>
      <c r="F5525">
        <v>1.5892012662026525</v>
      </c>
      <c r="G5525">
        <v>3</v>
      </c>
      <c r="H5525">
        <v>3</v>
      </c>
      <c r="I5525">
        <v>4</v>
      </c>
      <c r="J5525">
        <v>5</v>
      </c>
    </row>
    <row r="5526" spans="1:10" x14ac:dyDescent="0.25">
      <c r="A5526" t="s">
        <v>9553</v>
      </c>
      <c r="B5526">
        <v>422</v>
      </c>
      <c r="C5526">
        <v>-0.44005715496891007</v>
      </c>
      <c r="D5526">
        <v>1.3731597250412562</v>
      </c>
      <c r="E5526">
        <v>0.64802799815117684</v>
      </c>
      <c r="F5526">
        <v>0.70793280014651749</v>
      </c>
      <c r="G5526">
        <v>3</v>
      </c>
      <c r="H5526">
        <v>5</v>
      </c>
      <c r="I5526">
        <v>5</v>
      </c>
      <c r="J5526">
        <v>4</v>
      </c>
    </row>
    <row r="5527" spans="1:10" x14ac:dyDescent="0.25">
      <c r="A5527" t="s">
        <v>9554</v>
      </c>
      <c r="B5527">
        <v>399</v>
      </c>
      <c r="C5527">
        <v>-0.56428112006548303</v>
      </c>
      <c r="D5527">
        <v>0.59056378212302496</v>
      </c>
      <c r="E5527">
        <v>0.38237328783694235</v>
      </c>
      <c r="F5527">
        <v>1.4166575869777609</v>
      </c>
      <c r="G5527">
        <v>2</v>
      </c>
      <c r="H5527">
        <v>4</v>
      </c>
      <c r="I5527">
        <v>4</v>
      </c>
      <c r="J5527">
        <v>5</v>
      </c>
    </row>
    <row r="5528" spans="1:10" x14ac:dyDescent="0.25">
      <c r="A5528" t="s">
        <v>9555</v>
      </c>
      <c r="B5528">
        <v>394</v>
      </c>
      <c r="C5528">
        <v>-0.54905635554505094</v>
      </c>
      <c r="D5528">
        <v>0.81700509642606201</v>
      </c>
      <c r="E5528">
        <v>-0.33324087433505478</v>
      </c>
      <c r="F5528">
        <v>2.9109049810051052E-2</v>
      </c>
      <c r="G5528">
        <v>2</v>
      </c>
      <c r="H5528">
        <v>5</v>
      </c>
      <c r="I5528">
        <v>2</v>
      </c>
      <c r="J5528">
        <v>3</v>
      </c>
    </row>
    <row r="5529" spans="1:10" x14ac:dyDescent="0.25">
      <c r="A5529" t="s">
        <v>9556</v>
      </c>
      <c r="B5529">
        <v>324</v>
      </c>
      <c r="C5529">
        <v>-0.47491505619662899</v>
      </c>
      <c r="D5529">
        <v>1.4435870291476458</v>
      </c>
      <c r="E5529">
        <v>-0.2417181993186599</v>
      </c>
      <c r="F5529">
        <v>1.8554441188273709</v>
      </c>
      <c r="G5529">
        <v>2</v>
      </c>
      <c r="H5529">
        <v>5</v>
      </c>
      <c r="I5529">
        <v>3</v>
      </c>
      <c r="J5529">
        <v>5</v>
      </c>
    </row>
    <row r="5530" spans="1:10" x14ac:dyDescent="0.25">
      <c r="A5530" t="s">
        <v>9557</v>
      </c>
      <c r="B5530">
        <v>261</v>
      </c>
      <c r="C5530">
        <v>-0.30639893981166955</v>
      </c>
      <c r="D5530">
        <v>0.35280766373683037</v>
      </c>
      <c r="E5530">
        <v>0.54008360361811825</v>
      </c>
      <c r="F5530">
        <v>1.5014926607797847</v>
      </c>
      <c r="G5530">
        <v>3</v>
      </c>
      <c r="H5530">
        <v>4</v>
      </c>
      <c r="I5530">
        <v>4</v>
      </c>
      <c r="J5530">
        <v>5</v>
      </c>
    </row>
    <row r="5531" spans="1:10" x14ac:dyDescent="0.25">
      <c r="A5531" t="s">
        <v>9558</v>
      </c>
      <c r="B5531">
        <v>436</v>
      </c>
      <c r="C5531">
        <v>-0.46571963828962043</v>
      </c>
      <c r="D5531">
        <v>0.42860331128330187</v>
      </c>
      <c r="E5531">
        <v>-0.20299963886239339</v>
      </c>
      <c r="F5531">
        <v>1.2619248134816363</v>
      </c>
      <c r="G5531">
        <v>2</v>
      </c>
      <c r="H5531">
        <v>4</v>
      </c>
      <c r="I5531">
        <v>3</v>
      </c>
      <c r="J5531">
        <v>5</v>
      </c>
    </row>
    <row r="5532" spans="1:10" x14ac:dyDescent="0.25">
      <c r="A5532" t="s">
        <v>9559</v>
      </c>
      <c r="B5532">
        <v>417</v>
      </c>
      <c r="C5532">
        <v>-0.51765766820137593</v>
      </c>
      <c r="D5532">
        <v>-0.48553032503553256</v>
      </c>
      <c r="E5532">
        <v>1.0918739317809707</v>
      </c>
      <c r="F5532">
        <v>0.7670589565472572</v>
      </c>
      <c r="G5532">
        <v>2</v>
      </c>
      <c r="H5532">
        <v>2</v>
      </c>
      <c r="I5532">
        <v>5</v>
      </c>
      <c r="J5532">
        <v>4</v>
      </c>
    </row>
    <row r="5533" spans="1:10" x14ac:dyDescent="0.25">
      <c r="A5533" t="s">
        <v>9560</v>
      </c>
      <c r="B5533">
        <v>387</v>
      </c>
      <c r="C5533">
        <v>-0.61223728611756367</v>
      </c>
      <c r="D5533">
        <v>0.21577059126580866</v>
      </c>
      <c r="E5533">
        <v>0.21653155270428254</v>
      </c>
      <c r="F5533">
        <v>1.5984156408727479</v>
      </c>
      <c r="G5533">
        <v>2</v>
      </c>
      <c r="H5533">
        <v>4</v>
      </c>
      <c r="I5533">
        <v>4</v>
      </c>
      <c r="J5533">
        <v>5</v>
      </c>
    </row>
    <row r="5534" spans="1:10" x14ac:dyDescent="0.25">
      <c r="A5534" t="s">
        <v>9561</v>
      </c>
      <c r="B5534">
        <v>704</v>
      </c>
      <c r="C5534">
        <v>-0.59119195968570304</v>
      </c>
      <c r="D5534">
        <v>0.34519971386790038</v>
      </c>
      <c r="E5534">
        <v>-4.8656189391422626E-2</v>
      </c>
      <c r="F5534">
        <v>1.4595326502757668</v>
      </c>
      <c r="G5534">
        <v>2</v>
      </c>
      <c r="H5534">
        <v>4</v>
      </c>
      <c r="I5534">
        <v>3</v>
      </c>
      <c r="J5534">
        <v>5</v>
      </c>
    </row>
    <row r="5535" spans="1:10" x14ac:dyDescent="0.25">
      <c r="A5535" t="s">
        <v>9562</v>
      </c>
      <c r="B5535">
        <v>406</v>
      </c>
      <c r="C5535">
        <v>-0.43455278513707457</v>
      </c>
      <c r="D5535">
        <v>1.001040177665645</v>
      </c>
      <c r="E5535">
        <v>0.66624843962761027</v>
      </c>
      <c r="F5535">
        <v>0.69197618421693374</v>
      </c>
      <c r="G5535">
        <v>3</v>
      </c>
      <c r="H5535">
        <v>5</v>
      </c>
      <c r="I5535">
        <v>5</v>
      </c>
      <c r="J5535">
        <v>4</v>
      </c>
    </row>
    <row r="5536" spans="1:10" x14ac:dyDescent="0.25">
      <c r="A5536" t="s">
        <v>9563</v>
      </c>
      <c r="B5536">
        <v>514</v>
      </c>
      <c r="C5536">
        <v>0.25002872975033341</v>
      </c>
      <c r="D5536">
        <v>0.41753058868278803</v>
      </c>
      <c r="E5536">
        <v>1.7952423746300938</v>
      </c>
      <c r="F5536">
        <v>1.0278883075977445</v>
      </c>
      <c r="G5536">
        <v>4</v>
      </c>
      <c r="H5536">
        <v>4</v>
      </c>
      <c r="I5536">
        <v>5</v>
      </c>
      <c r="J5536">
        <v>5</v>
      </c>
    </row>
    <row r="5537" spans="1:10" x14ac:dyDescent="0.25">
      <c r="A5537" t="s">
        <v>9564</v>
      </c>
      <c r="B5537">
        <v>406</v>
      </c>
      <c r="C5537">
        <v>-0.29283494518902936</v>
      </c>
      <c r="D5537">
        <v>0.11816963975730527</v>
      </c>
      <c r="E5537">
        <v>0.76051482767600587</v>
      </c>
      <c r="F5537">
        <v>1.2743445280463663</v>
      </c>
      <c r="G5537">
        <v>3</v>
      </c>
      <c r="H5537">
        <v>4</v>
      </c>
      <c r="I5537">
        <v>5</v>
      </c>
      <c r="J5537">
        <v>5</v>
      </c>
    </row>
    <row r="5538" spans="1:10" x14ac:dyDescent="0.25">
      <c r="A5538" t="s">
        <v>9565</v>
      </c>
      <c r="B5538">
        <v>281</v>
      </c>
      <c r="C5538">
        <v>-0.24060817269204832</v>
      </c>
      <c r="D5538">
        <v>-0.54229517862355681</v>
      </c>
      <c r="E5538">
        <v>0.48919830356996408</v>
      </c>
      <c r="F5538">
        <v>0.53815583563800851</v>
      </c>
      <c r="G5538">
        <v>3</v>
      </c>
      <c r="H5538">
        <v>2</v>
      </c>
      <c r="I5538">
        <v>4</v>
      </c>
      <c r="J5538">
        <v>4</v>
      </c>
    </row>
    <row r="5539" spans="1:10" x14ac:dyDescent="0.25">
      <c r="A5539" t="s">
        <v>9566</v>
      </c>
      <c r="B5539">
        <v>550</v>
      </c>
      <c r="C5539">
        <v>-0.97786510842122931</v>
      </c>
      <c r="D5539">
        <v>-0.89085198494389117</v>
      </c>
      <c r="E5539">
        <v>1.2767715691925139</v>
      </c>
      <c r="F5539">
        <v>0.61295606258500313</v>
      </c>
      <c r="G5539">
        <v>1</v>
      </c>
      <c r="H5539">
        <v>1</v>
      </c>
      <c r="I5539">
        <v>5</v>
      </c>
      <c r="J5539">
        <v>4</v>
      </c>
    </row>
    <row r="5540" spans="1:10" x14ac:dyDescent="0.25">
      <c r="A5540" t="s">
        <v>9567</v>
      </c>
      <c r="B5540">
        <v>695</v>
      </c>
      <c r="C5540">
        <v>-0.60702131401544956</v>
      </c>
      <c r="D5540">
        <v>2.5957445844597782</v>
      </c>
      <c r="E5540">
        <v>-0.72834658978296285</v>
      </c>
      <c r="F5540">
        <v>1.936348668461509</v>
      </c>
      <c r="G5540">
        <v>2</v>
      </c>
      <c r="H5540">
        <v>5</v>
      </c>
      <c r="I5540">
        <v>1</v>
      </c>
      <c r="J5540">
        <v>5</v>
      </c>
    </row>
    <row r="5541" spans="1:10" x14ac:dyDescent="0.25">
      <c r="A5541" t="s">
        <v>9568</v>
      </c>
      <c r="B5541">
        <v>776</v>
      </c>
      <c r="C5541">
        <v>-0.97910628087069551</v>
      </c>
      <c r="D5541">
        <v>-0.8826830383548796</v>
      </c>
      <c r="E5541">
        <v>-8.292286300323394E-3</v>
      </c>
      <c r="F5541">
        <v>0.79731405747331885</v>
      </c>
      <c r="G5541">
        <v>1</v>
      </c>
      <c r="H5541">
        <v>1</v>
      </c>
      <c r="I5541">
        <v>3</v>
      </c>
      <c r="J5541">
        <v>4</v>
      </c>
    </row>
    <row r="5542" spans="1:10" x14ac:dyDescent="0.25">
      <c r="A5542" t="s">
        <v>9569</v>
      </c>
      <c r="B5542">
        <v>503</v>
      </c>
      <c r="C5542">
        <v>-0.87198634225280902</v>
      </c>
      <c r="D5542">
        <v>-0.81884095558017633</v>
      </c>
      <c r="E5542">
        <v>0.23660940009985706</v>
      </c>
      <c r="F5542">
        <v>0.52038094305844607</v>
      </c>
      <c r="G5542">
        <v>1</v>
      </c>
      <c r="H5542">
        <v>1</v>
      </c>
      <c r="I5542">
        <v>4</v>
      </c>
      <c r="J5542">
        <v>4</v>
      </c>
    </row>
    <row r="5543" spans="1:10" x14ac:dyDescent="0.25">
      <c r="A5543" t="s">
        <v>9570</v>
      </c>
      <c r="B5543">
        <v>608</v>
      </c>
      <c r="C5543">
        <v>0.46031893529318257</v>
      </c>
      <c r="D5543">
        <v>0.1225679209673413</v>
      </c>
      <c r="E5543">
        <v>0.90286026645638395</v>
      </c>
      <c r="F5543">
        <v>0.23347784164286853</v>
      </c>
      <c r="G5543">
        <v>4</v>
      </c>
      <c r="H5543">
        <v>4</v>
      </c>
      <c r="I5543">
        <v>5</v>
      </c>
      <c r="J5543">
        <v>4</v>
      </c>
    </row>
    <row r="5544" spans="1:10" x14ac:dyDescent="0.25">
      <c r="A5544" t="s">
        <v>9571</v>
      </c>
      <c r="B5544">
        <v>457</v>
      </c>
      <c r="C5544">
        <v>-6.0333775045865942E-2</v>
      </c>
      <c r="D5544">
        <v>0.11199475537518157</v>
      </c>
      <c r="E5544">
        <v>0.91462979398887978</v>
      </c>
      <c r="F5544">
        <v>0.99634827295349093</v>
      </c>
      <c r="G5544">
        <v>3</v>
      </c>
      <c r="H5544">
        <v>4</v>
      </c>
      <c r="I5544">
        <v>5</v>
      </c>
      <c r="J5544">
        <v>5</v>
      </c>
    </row>
    <row r="5545" spans="1:10" x14ac:dyDescent="0.25">
      <c r="A5545" t="s">
        <v>9572</v>
      </c>
      <c r="B5545">
        <v>501</v>
      </c>
      <c r="C5545">
        <v>0.18144444348997918</v>
      </c>
      <c r="D5545">
        <v>-0.25152212617603359</v>
      </c>
      <c r="E5545">
        <v>0.57495900911634668</v>
      </c>
      <c r="F5545">
        <v>1.2114740605974386</v>
      </c>
      <c r="G5545">
        <v>4</v>
      </c>
      <c r="H5545">
        <v>3</v>
      </c>
      <c r="I5545">
        <v>4</v>
      </c>
      <c r="J5545">
        <v>5</v>
      </c>
    </row>
    <row r="5546" spans="1:10" x14ac:dyDescent="0.25">
      <c r="A5546" t="s">
        <v>9573</v>
      </c>
      <c r="B5546">
        <v>482</v>
      </c>
      <c r="C5546">
        <v>-0.56943386816259334</v>
      </c>
      <c r="D5546">
        <v>-0.42114440257166369</v>
      </c>
      <c r="E5546">
        <v>0.38007046421524943</v>
      </c>
      <c r="F5546">
        <v>0.79044775673611856</v>
      </c>
      <c r="G5546">
        <v>2</v>
      </c>
      <c r="H5546">
        <v>2</v>
      </c>
      <c r="I5546">
        <v>4</v>
      </c>
      <c r="J5546">
        <v>4</v>
      </c>
    </row>
    <row r="5547" spans="1:10" x14ac:dyDescent="0.25">
      <c r="A5547" t="s">
        <v>9574</v>
      </c>
      <c r="B5547">
        <v>311</v>
      </c>
      <c r="C5547">
        <v>-0.33282956616286363</v>
      </c>
      <c r="D5547">
        <v>0.53648825360450692</v>
      </c>
      <c r="E5547">
        <v>0.94658440325734894</v>
      </c>
      <c r="F5547">
        <v>1.2139332096004403</v>
      </c>
      <c r="G5547">
        <v>3</v>
      </c>
      <c r="H5547">
        <v>4</v>
      </c>
      <c r="I5547">
        <v>5</v>
      </c>
      <c r="J5547">
        <v>5</v>
      </c>
    </row>
    <row r="5548" spans="1:10" x14ac:dyDescent="0.25">
      <c r="A5548" t="s">
        <v>9575</v>
      </c>
      <c r="B5548">
        <v>489</v>
      </c>
      <c r="C5548">
        <v>-0.57421092973396759</v>
      </c>
      <c r="D5548">
        <v>8.1478858307346483E-2</v>
      </c>
      <c r="E5548">
        <v>0.47303200467916284</v>
      </c>
      <c r="F5548">
        <v>1.0653029868549817</v>
      </c>
      <c r="G5548">
        <v>2</v>
      </c>
      <c r="H5548">
        <v>4</v>
      </c>
      <c r="I5548">
        <v>4</v>
      </c>
      <c r="J5548">
        <v>5</v>
      </c>
    </row>
    <row r="5549" spans="1:10" x14ac:dyDescent="0.25">
      <c r="A5549" t="s">
        <v>9576</v>
      </c>
      <c r="B5549">
        <v>440</v>
      </c>
      <c r="C5549">
        <v>0.21345568911847279</v>
      </c>
      <c r="D5549">
        <v>-0.24518462102325372</v>
      </c>
      <c r="E5549">
        <v>0.4833617675764999</v>
      </c>
      <c r="F5549">
        <v>0.36142961736059009</v>
      </c>
      <c r="G5549">
        <v>4</v>
      </c>
      <c r="H5549">
        <v>3</v>
      </c>
      <c r="I5549">
        <v>4</v>
      </c>
      <c r="J5549">
        <v>4</v>
      </c>
    </row>
    <row r="5550" spans="1:10" x14ac:dyDescent="0.25">
      <c r="A5550" t="s">
        <v>9577</v>
      </c>
      <c r="B5550">
        <v>587</v>
      </c>
      <c r="C5550">
        <v>-0.93369090271905641</v>
      </c>
      <c r="D5550">
        <v>0.12686793579800065</v>
      </c>
      <c r="E5550">
        <v>1.076109401653401</v>
      </c>
      <c r="F5550">
        <v>0.22382400321254214</v>
      </c>
      <c r="G5550">
        <v>1</v>
      </c>
      <c r="H5550">
        <v>4</v>
      </c>
      <c r="I5550">
        <v>5</v>
      </c>
      <c r="J5550">
        <v>4</v>
      </c>
    </row>
    <row r="5551" spans="1:10" x14ac:dyDescent="0.25">
      <c r="A5551" t="s">
        <v>9578</v>
      </c>
      <c r="B5551">
        <v>1146</v>
      </c>
      <c r="C5551">
        <v>0.88115499779341455</v>
      </c>
      <c r="D5551">
        <v>-7.6372939425724262E-2</v>
      </c>
      <c r="E5551">
        <v>0.57871926793040485</v>
      </c>
      <c r="F5551">
        <v>1.4036275605823629</v>
      </c>
      <c r="G5551">
        <v>5</v>
      </c>
      <c r="H5551">
        <v>3</v>
      </c>
      <c r="I5551">
        <v>4</v>
      </c>
      <c r="J5551">
        <v>5</v>
      </c>
    </row>
    <row r="5552" spans="1:10" x14ac:dyDescent="0.25">
      <c r="A5552" t="s">
        <v>9579</v>
      </c>
      <c r="B5552">
        <v>578</v>
      </c>
      <c r="C5552">
        <v>0.76666066673124633</v>
      </c>
      <c r="D5552">
        <v>0.64852631598682953</v>
      </c>
      <c r="E5552">
        <v>1.9168839042664514E-2</v>
      </c>
      <c r="F5552">
        <v>-0.27300510512724768</v>
      </c>
      <c r="G5552">
        <v>4</v>
      </c>
      <c r="H5552">
        <v>4</v>
      </c>
      <c r="I5552">
        <v>3</v>
      </c>
      <c r="J5552">
        <v>3</v>
      </c>
    </row>
    <row r="5553" spans="1:10" x14ac:dyDescent="0.25">
      <c r="A5553" t="s">
        <v>9580</v>
      </c>
      <c r="B5553">
        <v>723</v>
      </c>
      <c r="C5553">
        <v>-0.38901634053317313</v>
      </c>
      <c r="D5553">
        <v>-0.38950082851818735</v>
      </c>
      <c r="E5553">
        <v>0.1743281739644475</v>
      </c>
      <c r="F5553">
        <v>1.1687144488202386</v>
      </c>
      <c r="G5553">
        <v>3</v>
      </c>
      <c r="H5553">
        <v>3</v>
      </c>
      <c r="I5553">
        <v>4</v>
      </c>
      <c r="J5553">
        <v>5</v>
      </c>
    </row>
    <row r="5554" spans="1:10" x14ac:dyDescent="0.25">
      <c r="A5554" t="s">
        <v>9581</v>
      </c>
      <c r="B5554">
        <v>2077</v>
      </c>
      <c r="C5554">
        <v>1.7913300214629648</v>
      </c>
      <c r="D5554">
        <v>0.23837742064327749</v>
      </c>
      <c r="E5554">
        <v>-1.2837590673630819</v>
      </c>
      <c r="F5554">
        <v>3.0641736001256867</v>
      </c>
      <c r="G5554">
        <v>5</v>
      </c>
      <c r="H5554">
        <v>4</v>
      </c>
      <c r="I5554">
        <v>1</v>
      </c>
      <c r="J5554">
        <v>5</v>
      </c>
    </row>
    <row r="5555" spans="1:10" x14ac:dyDescent="0.25">
      <c r="A5555" t="s">
        <v>9582</v>
      </c>
      <c r="B5555">
        <v>2410</v>
      </c>
      <c r="C5555">
        <v>1.2443809964355499</v>
      </c>
      <c r="D5555">
        <v>0.19215720992298566</v>
      </c>
      <c r="E5555">
        <v>-1.693647191393</v>
      </c>
      <c r="F5555">
        <v>3.5804925193170121</v>
      </c>
      <c r="G5555">
        <v>5</v>
      </c>
      <c r="H5555">
        <v>4</v>
      </c>
      <c r="I5555">
        <v>1</v>
      </c>
      <c r="J5555">
        <v>5</v>
      </c>
    </row>
    <row r="5556" spans="1:10" x14ac:dyDescent="0.25">
      <c r="A5556" t="s">
        <v>9583</v>
      </c>
      <c r="B5556">
        <v>3230</v>
      </c>
      <c r="C5556">
        <v>2.1076216572980049</v>
      </c>
      <c r="D5556">
        <v>-0.56588317122490928</v>
      </c>
      <c r="E5556">
        <v>-1.1727138250024478</v>
      </c>
      <c r="F5556">
        <v>2.9740120988723269</v>
      </c>
      <c r="G5556">
        <v>5</v>
      </c>
      <c r="H5556">
        <v>2</v>
      </c>
      <c r="I5556">
        <v>1</v>
      </c>
      <c r="J5556">
        <v>5</v>
      </c>
    </row>
    <row r="5557" spans="1:10" x14ac:dyDescent="0.25">
      <c r="A5557" t="s">
        <v>9584</v>
      </c>
      <c r="B5557">
        <v>431</v>
      </c>
      <c r="C5557">
        <v>-0.43102369291205289</v>
      </c>
      <c r="D5557">
        <v>-0.72923781539318655</v>
      </c>
      <c r="E5557">
        <v>0.33859172253483732</v>
      </c>
      <c r="F5557">
        <v>1.0286109117520572</v>
      </c>
      <c r="G5557">
        <v>3</v>
      </c>
      <c r="H5557">
        <v>2</v>
      </c>
      <c r="I5557">
        <v>4</v>
      </c>
      <c r="J5557">
        <v>5</v>
      </c>
    </row>
    <row r="5558" spans="1:10" x14ac:dyDescent="0.25">
      <c r="A5558" t="s">
        <v>9585</v>
      </c>
      <c r="B5558">
        <v>391</v>
      </c>
      <c r="C5558">
        <v>-0.70794698009772217</v>
      </c>
      <c r="D5558">
        <v>-0.24416170971211848</v>
      </c>
      <c r="E5558">
        <v>0.75901583983134657</v>
      </c>
      <c r="F5558">
        <v>0.41928250480506424</v>
      </c>
      <c r="G5558">
        <v>2</v>
      </c>
      <c r="H5558">
        <v>3</v>
      </c>
      <c r="I5558">
        <v>5</v>
      </c>
      <c r="J5558">
        <v>4</v>
      </c>
    </row>
    <row r="5559" spans="1:10" x14ac:dyDescent="0.25">
      <c r="A5559" t="s">
        <v>9586</v>
      </c>
      <c r="B5559">
        <v>579</v>
      </c>
      <c r="C5559">
        <v>-0.14903936491590636</v>
      </c>
      <c r="D5559">
        <v>-1.1827479882611758</v>
      </c>
      <c r="E5559">
        <v>-0.16739410450060085</v>
      </c>
      <c r="F5559">
        <v>0.73484394779258366</v>
      </c>
      <c r="G5559">
        <v>3</v>
      </c>
      <c r="H5559">
        <v>1</v>
      </c>
      <c r="I5559">
        <v>3</v>
      </c>
      <c r="J5559">
        <v>4</v>
      </c>
    </row>
    <row r="5560" spans="1:10" x14ac:dyDescent="0.25">
      <c r="A5560" t="s">
        <v>9587</v>
      </c>
      <c r="B5560">
        <v>807</v>
      </c>
      <c r="C5560">
        <v>1.8572227072661835</v>
      </c>
      <c r="D5560">
        <v>1.0049798746270875</v>
      </c>
      <c r="E5560">
        <v>-1.2266646184345338</v>
      </c>
      <c r="F5560">
        <v>2.3425929949809179</v>
      </c>
      <c r="G5560">
        <v>5</v>
      </c>
      <c r="H5560">
        <v>5</v>
      </c>
      <c r="I5560">
        <v>1</v>
      </c>
      <c r="J5560">
        <v>5</v>
      </c>
    </row>
    <row r="5561" spans="1:10" x14ac:dyDescent="0.25">
      <c r="A5561" t="s">
        <v>9588</v>
      </c>
      <c r="B5561">
        <v>502</v>
      </c>
      <c r="C5561">
        <v>1.007810311532727</v>
      </c>
      <c r="D5561">
        <v>0.68323699299213347</v>
      </c>
      <c r="E5561">
        <v>-1.2471308181736069</v>
      </c>
      <c r="F5561">
        <v>1.5890476190617659</v>
      </c>
      <c r="G5561">
        <v>5</v>
      </c>
      <c r="H5561">
        <v>5</v>
      </c>
      <c r="I5561">
        <v>1</v>
      </c>
      <c r="J5561">
        <v>5</v>
      </c>
    </row>
    <row r="5562" spans="1:10" x14ac:dyDescent="0.25">
      <c r="A5562" t="s">
        <v>9589</v>
      </c>
      <c r="B5562">
        <v>886</v>
      </c>
      <c r="C5562">
        <v>0.95632614757061607</v>
      </c>
      <c r="D5562">
        <v>1.1722204905227879E-2</v>
      </c>
      <c r="E5562">
        <v>-1.190570273180134</v>
      </c>
      <c r="F5562">
        <v>2.3689243317523241</v>
      </c>
      <c r="G5562">
        <v>5</v>
      </c>
      <c r="H5562">
        <v>3</v>
      </c>
      <c r="I5562">
        <v>1</v>
      </c>
      <c r="J5562">
        <v>5</v>
      </c>
    </row>
    <row r="5563" spans="1:10" x14ac:dyDescent="0.25">
      <c r="A5563" t="s">
        <v>9590</v>
      </c>
      <c r="B5563">
        <v>398</v>
      </c>
      <c r="C5563">
        <v>-0.56985156933421177</v>
      </c>
      <c r="D5563">
        <v>-0.78610249811655442</v>
      </c>
      <c r="E5563">
        <v>7.84444843015977E-2</v>
      </c>
      <c r="F5563">
        <v>0.43147322649497061</v>
      </c>
      <c r="G5563">
        <v>2</v>
      </c>
      <c r="H5563">
        <v>2</v>
      </c>
      <c r="I5563">
        <v>4</v>
      </c>
      <c r="J5563">
        <v>4</v>
      </c>
    </row>
    <row r="5564" spans="1:10" x14ac:dyDescent="0.25">
      <c r="A5564" t="s">
        <v>9591</v>
      </c>
      <c r="B5564">
        <v>613</v>
      </c>
      <c r="C5564">
        <v>-0.49970841396497417</v>
      </c>
      <c r="D5564">
        <v>-0.63497779413460753</v>
      </c>
      <c r="E5564">
        <v>0.13565892605416532</v>
      </c>
      <c r="F5564">
        <v>0.22781904549011972</v>
      </c>
      <c r="G5564">
        <v>2</v>
      </c>
      <c r="H5564">
        <v>2</v>
      </c>
      <c r="I5564">
        <v>4</v>
      </c>
      <c r="J5564">
        <v>4</v>
      </c>
    </row>
    <row r="5565" spans="1:10" x14ac:dyDescent="0.25">
      <c r="A5565" t="s">
        <v>9592</v>
      </c>
      <c r="B5565">
        <v>516</v>
      </c>
      <c r="C5565">
        <v>-4.6556029846991226E-3</v>
      </c>
      <c r="D5565">
        <v>-0.98802487811710615</v>
      </c>
      <c r="E5565">
        <v>0.35351886604083038</v>
      </c>
      <c r="F5565">
        <v>0.76709816818176957</v>
      </c>
      <c r="G5565">
        <v>4</v>
      </c>
      <c r="H5565">
        <v>1</v>
      </c>
      <c r="I5565">
        <v>4</v>
      </c>
      <c r="J5565">
        <v>4</v>
      </c>
    </row>
    <row r="5566" spans="1:10" x14ac:dyDescent="0.25">
      <c r="A5566" t="s">
        <v>9593</v>
      </c>
      <c r="B5566">
        <v>584</v>
      </c>
      <c r="C5566">
        <v>-0.66265170069463897</v>
      </c>
      <c r="D5566">
        <v>-0.29574796887218119</v>
      </c>
      <c r="E5566">
        <v>0.4877562639609786</v>
      </c>
      <c r="F5566">
        <v>0.58624377460270438</v>
      </c>
      <c r="G5566">
        <v>2</v>
      </c>
      <c r="H5566">
        <v>3</v>
      </c>
      <c r="I5566">
        <v>4</v>
      </c>
      <c r="J5566">
        <v>4</v>
      </c>
    </row>
    <row r="5567" spans="1:10" x14ac:dyDescent="0.25">
      <c r="A5567" t="s">
        <v>9594</v>
      </c>
      <c r="B5567">
        <v>500</v>
      </c>
      <c r="C5567">
        <v>-0.24055746636056555</v>
      </c>
      <c r="D5567">
        <v>0.21596626101376487</v>
      </c>
      <c r="E5567">
        <v>-1.1196385327695337</v>
      </c>
      <c r="F5567">
        <v>0.61170574601457384</v>
      </c>
      <c r="G5567">
        <v>3</v>
      </c>
      <c r="H5567">
        <v>4</v>
      </c>
      <c r="I5567">
        <v>1</v>
      </c>
      <c r="J5567">
        <v>4</v>
      </c>
    </row>
    <row r="5568" spans="1:10" x14ac:dyDescent="0.25">
      <c r="A5568" t="s">
        <v>9595</v>
      </c>
      <c r="B5568">
        <v>2032</v>
      </c>
      <c r="C5568">
        <v>0.81869058576876896</v>
      </c>
      <c r="D5568">
        <v>-0.74460072635459196</v>
      </c>
      <c r="E5568">
        <v>1.0458825338503408</v>
      </c>
      <c r="F5568">
        <v>0.84634552306897082</v>
      </c>
      <c r="G5568">
        <v>5</v>
      </c>
      <c r="H5568">
        <v>2</v>
      </c>
      <c r="I5568">
        <v>5</v>
      </c>
      <c r="J5568">
        <v>4</v>
      </c>
    </row>
    <row r="5569" spans="1:10" x14ac:dyDescent="0.25">
      <c r="A5569" t="s">
        <v>9596</v>
      </c>
      <c r="B5569">
        <v>452</v>
      </c>
      <c r="C5569">
        <v>-0.22561965658583752</v>
      </c>
      <c r="D5569">
        <v>-1.3046304256008121</v>
      </c>
      <c r="E5569">
        <v>0.49675661232907392</v>
      </c>
      <c r="F5569">
        <v>1.8918127121226234</v>
      </c>
      <c r="G5569">
        <v>3</v>
      </c>
      <c r="H5569">
        <v>1</v>
      </c>
      <c r="I5569">
        <v>4</v>
      </c>
      <c r="J5569">
        <v>5</v>
      </c>
    </row>
    <row r="5570" spans="1:10" x14ac:dyDescent="0.25">
      <c r="A5570" t="s">
        <v>9597</v>
      </c>
      <c r="B5570">
        <v>393</v>
      </c>
      <c r="C5570">
        <v>-0.12390252833540671</v>
      </c>
      <c r="D5570">
        <v>0.4519567577445191</v>
      </c>
      <c r="E5570">
        <v>0.32547423580248636</v>
      </c>
      <c r="F5570">
        <v>1.5958813742016282</v>
      </c>
      <c r="G5570">
        <v>3</v>
      </c>
      <c r="H5570">
        <v>4</v>
      </c>
      <c r="I5570">
        <v>4</v>
      </c>
      <c r="J5570">
        <v>5</v>
      </c>
    </row>
    <row r="5571" spans="1:10" x14ac:dyDescent="0.25">
      <c r="A5571" t="s">
        <v>9598</v>
      </c>
      <c r="B5571">
        <v>1045</v>
      </c>
      <c r="C5571">
        <v>-0.33586360626512213</v>
      </c>
      <c r="D5571">
        <v>0.10781806794642851</v>
      </c>
      <c r="E5571">
        <v>-0.42256364900328486</v>
      </c>
      <c r="F5571">
        <v>1.0766043585473923</v>
      </c>
      <c r="G5571">
        <v>3</v>
      </c>
      <c r="H5571">
        <v>4</v>
      </c>
      <c r="I5571">
        <v>2</v>
      </c>
      <c r="J5571">
        <v>5</v>
      </c>
    </row>
    <row r="5572" spans="1:10" x14ac:dyDescent="0.25">
      <c r="A5572" t="s">
        <v>9599</v>
      </c>
      <c r="B5572">
        <v>1222</v>
      </c>
      <c r="C5572">
        <v>1.205157640229038</v>
      </c>
      <c r="D5572">
        <v>0.81222363321926716</v>
      </c>
      <c r="E5572">
        <v>-1.0537294483374251</v>
      </c>
      <c r="F5572">
        <v>2.8742546303859049</v>
      </c>
      <c r="G5572">
        <v>5</v>
      </c>
      <c r="H5572">
        <v>5</v>
      </c>
      <c r="I5572">
        <v>1</v>
      </c>
      <c r="J5572">
        <v>5</v>
      </c>
    </row>
    <row r="5573" spans="1:10" x14ac:dyDescent="0.25">
      <c r="A5573" t="s">
        <v>9600</v>
      </c>
      <c r="B5573">
        <v>412</v>
      </c>
      <c r="C5573">
        <v>-0.32586079281097247</v>
      </c>
      <c r="D5573">
        <v>-0.3070428357286441</v>
      </c>
      <c r="E5573">
        <v>0.10956085318056891</v>
      </c>
      <c r="F5573">
        <v>1.0599657766714154</v>
      </c>
      <c r="G5573">
        <v>3</v>
      </c>
      <c r="H5573">
        <v>3</v>
      </c>
      <c r="I5573">
        <v>4</v>
      </c>
      <c r="J5573">
        <v>5</v>
      </c>
    </row>
    <row r="5574" spans="1:10" x14ac:dyDescent="0.25">
      <c r="A5574" t="s">
        <v>9601</v>
      </c>
      <c r="B5574">
        <v>855</v>
      </c>
      <c r="C5574">
        <v>-0.56894313168997335</v>
      </c>
      <c r="D5574">
        <v>-2.5197943979444651E-2</v>
      </c>
      <c r="E5574">
        <v>0.36133701668415719</v>
      </c>
      <c r="F5574">
        <v>1.2609137541119055</v>
      </c>
      <c r="G5574">
        <v>2</v>
      </c>
      <c r="H5574">
        <v>3</v>
      </c>
      <c r="I5574">
        <v>4</v>
      </c>
      <c r="J5574">
        <v>5</v>
      </c>
    </row>
    <row r="5575" spans="1:10" x14ac:dyDescent="0.25">
      <c r="A5575" t="s">
        <v>9602</v>
      </c>
      <c r="B5575">
        <v>213</v>
      </c>
      <c r="C5575">
        <v>-0.42628142250409967</v>
      </c>
      <c r="D5575">
        <v>0.76765660451244788</v>
      </c>
      <c r="E5575">
        <v>0.82386941394081525</v>
      </c>
      <c r="F5575">
        <v>1.3200233670236974</v>
      </c>
      <c r="G5575">
        <v>3</v>
      </c>
      <c r="H5575">
        <v>5</v>
      </c>
      <c r="I5575">
        <v>5</v>
      </c>
      <c r="J5575">
        <v>5</v>
      </c>
    </row>
    <row r="5576" spans="1:10" x14ac:dyDescent="0.25">
      <c r="A5576" t="s">
        <v>9603</v>
      </c>
      <c r="B5576">
        <v>679</v>
      </c>
      <c r="C5576">
        <v>-0.23196448787209228</v>
      </c>
      <c r="D5576">
        <v>-0.28241887704606516</v>
      </c>
      <c r="E5576">
        <v>0.35631510147408202</v>
      </c>
      <c r="F5576">
        <v>1.4478092091109533</v>
      </c>
      <c r="G5576">
        <v>3</v>
      </c>
      <c r="H5576">
        <v>3</v>
      </c>
      <c r="I5576">
        <v>4</v>
      </c>
      <c r="J5576">
        <v>5</v>
      </c>
    </row>
    <row r="5577" spans="1:10" x14ac:dyDescent="0.25">
      <c r="A5577" t="s">
        <v>9604</v>
      </c>
      <c r="B5577">
        <v>615</v>
      </c>
      <c r="C5577">
        <v>-0.18392069916804804</v>
      </c>
      <c r="D5577">
        <v>0.17718295918889132</v>
      </c>
      <c r="E5577">
        <v>-0.11061933290817019</v>
      </c>
      <c r="F5577">
        <v>1.5728703754346083</v>
      </c>
      <c r="G5577">
        <v>3</v>
      </c>
      <c r="H5577">
        <v>4</v>
      </c>
      <c r="I5577">
        <v>3</v>
      </c>
      <c r="J5577">
        <v>5</v>
      </c>
    </row>
    <row r="5578" spans="1:10" x14ac:dyDescent="0.25">
      <c r="A5578" t="s">
        <v>9605</v>
      </c>
      <c r="B5578">
        <v>568</v>
      </c>
      <c r="C5578">
        <v>-0.35444865912819301</v>
      </c>
      <c r="D5578">
        <v>0.22619726718486452</v>
      </c>
      <c r="E5578">
        <v>0.32472903545055359</v>
      </c>
      <c r="F5578">
        <v>1.370192641952642</v>
      </c>
      <c r="G5578">
        <v>3</v>
      </c>
      <c r="H5578">
        <v>4</v>
      </c>
      <c r="I5578">
        <v>4</v>
      </c>
      <c r="J5578">
        <v>5</v>
      </c>
    </row>
    <row r="5579" spans="1:10" x14ac:dyDescent="0.25">
      <c r="A5579" t="s">
        <v>9606</v>
      </c>
      <c r="B5579">
        <v>257</v>
      </c>
      <c r="C5579">
        <v>-0.1267776775335073</v>
      </c>
      <c r="D5579">
        <v>-0.23585185619780974</v>
      </c>
      <c r="E5579">
        <v>1.0752818984933965</v>
      </c>
      <c r="F5579">
        <v>1.7318496961965781</v>
      </c>
      <c r="G5579">
        <v>3</v>
      </c>
      <c r="H5579">
        <v>3</v>
      </c>
      <c r="I5579">
        <v>5</v>
      </c>
      <c r="J5579">
        <v>5</v>
      </c>
    </row>
    <row r="5580" spans="1:10" x14ac:dyDescent="0.25">
      <c r="A5580" t="s">
        <v>9607</v>
      </c>
      <c r="B5580">
        <v>553</v>
      </c>
      <c r="C5580">
        <v>-0.70955907437833532</v>
      </c>
      <c r="D5580">
        <v>-2.3133346742367181E-2</v>
      </c>
      <c r="E5580">
        <v>0.8648201687158672</v>
      </c>
      <c r="F5580">
        <v>0.32469071259658699</v>
      </c>
      <c r="G5580">
        <v>2</v>
      </c>
      <c r="H5580">
        <v>3</v>
      </c>
      <c r="I5580">
        <v>5</v>
      </c>
      <c r="J5580">
        <v>4</v>
      </c>
    </row>
    <row r="5581" spans="1:10" x14ac:dyDescent="0.25">
      <c r="A5581" t="s">
        <v>9608</v>
      </c>
      <c r="B5581">
        <v>1454</v>
      </c>
      <c r="C5581">
        <v>2.0305372767160699</v>
      </c>
      <c r="D5581">
        <v>-0.22490706059157539</v>
      </c>
      <c r="E5581">
        <v>-0.74288818260815759</v>
      </c>
      <c r="F5581">
        <v>2.0837181416740878</v>
      </c>
      <c r="G5581">
        <v>5</v>
      </c>
      <c r="H5581">
        <v>3</v>
      </c>
      <c r="I5581">
        <v>1</v>
      </c>
      <c r="J5581">
        <v>5</v>
      </c>
    </row>
    <row r="5582" spans="1:10" x14ac:dyDescent="0.25">
      <c r="A5582" t="s">
        <v>9609</v>
      </c>
      <c r="B5582">
        <v>585</v>
      </c>
      <c r="C5582">
        <v>-6.923810333730486E-2</v>
      </c>
      <c r="D5582">
        <v>0.62223700894697564</v>
      </c>
      <c r="E5582">
        <v>-0.57062953128412197</v>
      </c>
      <c r="F5582">
        <v>1.0740611139190797</v>
      </c>
      <c r="G5582">
        <v>3</v>
      </c>
      <c r="H5582">
        <v>4</v>
      </c>
      <c r="I5582">
        <v>2</v>
      </c>
      <c r="J5582">
        <v>5</v>
      </c>
    </row>
    <row r="5583" spans="1:10" x14ac:dyDescent="0.25">
      <c r="A5583" t="s">
        <v>9610</v>
      </c>
      <c r="B5583">
        <v>0</v>
      </c>
      <c r="C5583">
        <v>1.0378026031714533</v>
      </c>
      <c r="D5583">
        <v>0.60115088467231814</v>
      </c>
      <c r="E5583">
        <v>-0.80264023911744464</v>
      </c>
      <c r="F5583">
        <v>2.5315051472009773</v>
      </c>
      <c r="G5583">
        <v>5</v>
      </c>
      <c r="H5583">
        <v>4</v>
      </c>
      <c r="I5583">
        <v>1</v>
      </c>
      <c r="J5583">
        <v>5</v>
      </c>
    </row>
    <row r="5584" spans="1:10" x14ac:dyDescent="0.25">
      <c r="A5584" t="s">
        <v>9611</v>
      </c>
      <c r="B5584">
        <v>939</v>
      </c>
      <c r="C5584">
        <v>1.0529475516224744</v>
      </c>
      <c r="D5584">
        <v>-0.24774003289450358</v>
      </c>
      <c r="E5584">
        <v>3.5683834013518929</v>
      </c>
      <c r="F5584">
        <v>0.44962187514310609</v>
      </c>
      <c r="G5584">
        <v>5</v>
      </c>
      <c r="H5584">
        <v>3</v>
      </c>
      <c r="I5584">
        <v>5</v>
      </c>
      <c r="J5584">
        <v>4</v>
      </c>
    </row>
    <row r="5585" spans="1:10" x14ac:dyDescent="0.25">
      <c r="A5585" t="s">
        <v>9612</v>
      </c>
      <c r="B5585">
        <v>1533</v>
      </c>
      <c r="C5585">
        <v>1.2231880010784306</v>
      </c>
      <c r="D5585">
        <v>0.35871411091691163</v>
      </c>
      <c r="E5585">
        <v>0.49183764471906594</v>
      </c>
      <c r="F5585">
        <v>2.0022735015480859</v>
      </c>
      <c r="G5585">
        <v>5</v>
      </c>
      <c r="H5585">
        <v>4</v>
      </c>
      <c r="I5585">
        <v>4</v>
      </c>
      <c r="J5585">
        <v>5</v>
      </c>
    </row>
    <row r="5586" spans="1:10" x14ac:dyDescent="0.25">
      <c r="A5586" t="s">
        <v>9613</v>
      </c>
      <c r="B5586">
        <v>484</v>
      </c>
      <c r="C5586">
        <v>1.4142790981792128</v>
      </c>
      <c r="D5586">
        <v>-0.32564297150673094</v>
      </c>
      <c r="E5586">
        <v>3.5807782204044208E-2</v>
      </c>
      <c r="F5586">
        <v>1.6974470177159888</v>
      </c>
      <c r="G5586">
        <v>5</v>
      </c>
      <c r="H5586">
        <v>3</v>
      </c>
      <c r="I5586">
        <v>3</v>
      </c>
      <c r="J5586">
        <v>5</v>
      </c>
    </row>
    <row r="5587" spans="1:10" x14ac:dyDescent="0.25">
      <c r="A5587" t="s">
        <v>9614</v>
      </c>
      <c r="B5587">
        <v>403</v>
      </c>
      <c r="C5587">
        <v>-0.52321331354782674</v>
      </c>
      <c r="D5587">
        <v>-0.18113328307358767</v>
      </c>
      <c r="E5587">
        <v>0.29376900475811307</v>
      </c>
      <c r="F5587">
        <v>1.2812603273091923</v>
      </c>
      <c r="G5587">
        <v>2</v>
      </c>
      <c r="H5587">
        <v>3</v>
      </c>
      <c r="I5587">
        <v>4</v>
      </c>
      <c r="J5587">
        <v>5</v>
      </c>
    </row>
    <row r="5588" spans="1:10" x14ac:dyDescent="0.25">
      <c r="A5588" t="s">
        <v>9615</v>
      </c>
      <c r="B5588">
        <v>473</v>
      </c>
      <c r="C5588">
        <v>-0.39428422509616301</v>
      </c>
      <c r="D5588">
        <v>-0.60428785475525948</v>
      </c>
      <c r="E5588">
        <v>5.5703839350374804E-2</v>
      </c>
      <c r="F5588">
        <v>1.5790257546238582</v>
      </c>
      <c r="G5588">
        <v>3</v>
      </c>
      <c r="H5588">
        <v>2</v>
      </c>
      <c r="I5588">
        <v>3</v>
      </c>
      <c r="J5588">
        <v>5</v>
      </c>
    </row>
    <row r="5589" spans="1:10" x14ac:dyDescent="0.25">
      <c r="A5589" t="s">
        <v>9616</v>
      </c>
      <c r="B5589">
        <v>867</v>
      </c>
      <c r="C5589">
        <v>0.56685308377999877</v>
      </c>
      <c r="D5589">
        <v>2.8591009551083273</v>
      </c>
      <c r="E5589">
        <v>-0.2339310812199896</v>
      </c>
      <c r="F5589">
        <v>1.3707249340934817</v>
      </c>
      <c r="G5589">
        <v>4</v>
      </c>
      <c r="H5589">
        <v>5</v>
      </c>
      <c r="I5589">
        <v>3</v>
      </c>
      <c r="J5589">
        <v>5</v>
      </c>
    </row>
    <row r="5590" spans="1:10" x14ac:dyDescent="0.25">
      <c r="A5590" t="s">
        <v>9617</v>
      </c>
      <c r="B5590">
        <v>642</v>
      </c>
      <c r="C5590">
        <v>-0.11299761565849872</v>
      </c>
      <c r="D5590">
        <v>-0.25134205644911672</v>
      </c>
      <c r="E5590">
        <v>0.4828768329681834</v>
      </c>
      <c r="F5590">
        <v>1.24554497789181</v>
      </c>
      <c r="G5590">
        <v>3</v>
      </c>
      <c r="H5590">
        <v>3</v>
      </c>
      <c r="I5590">
        <v>4</v>
      </c>
      <c r="J5590">
        <v>5</v>
      </c>
    </row>
    <row r="5591" spans="1:10" x14ac:dyDescent="0.25">
      <c r="A5591" t="s">
        <v>9618</v>
      </c>
      <c r="B5591">
        <v>346</v>
      </c>
      <c r="C5591">
        <v>0.32670668576261408</v>
      </c>
      <c r="D5591">
        <v>0.32326932817036358</v>
      </c>
      <c r="E5591">
        <v>-7.8867071798851107E-2</v>
      </c>
      <c r="F5591">
        <v>1.4822614847172781</v>
      </c>
      <c r="G5591">
        <v>4</v>
      </c>
      <c r="H5591">
        <v>4</v>
      </c>
      <c r="I5591">
        <v>3</v>
      </c>
      <c r="J5591">
        <v>5</v>
      </c>
    </row>
    <row r="5592" spans="1:10" x14ac:dyDescent="0.25">
      <c r="A5592" t="s">
        <v>9619</v>
      </c>
      <c r="B5592">
        <v>1100</v>
      </c>
      <c r="C5592">
        <v>0.19071872134558621</v>
      </c>
      <c r="D5592">
        <v>2.5024259996847649</v>
      </c>
      <c r="E5592">
        <v>-0.75418998518974201</v>
      </c>
      <c r="F5592">
        <v>2.2197556980706254</v>
      </c>
      <c r="G5592">
        <v>4</v>
      </c>
      <c r="H5592">
        <v>5</v>
      </c>
      <c r="I5592">
        <v>1</v>
      </c>
      <c r="J5592">
        <v>5</v>
      </c>
    </row>
    <row r="5593" spans="1:10" x14ac:dyDescent="0.25">
      <c r="A5593" t="s">
        <v>9620</v>
      </c>
      <c r="B5593">
        <v>906</v>
      </c>
      <c r="C5593">
        <v>-0.58966127069402852</v>
      </c>
      <c r="D5593">
        <v>-2.5155025060721328E-2</v>
      </c>
      <c r="E5593">
        <v>-0.22801227001323662</v>
      </c>
      <c r="F5593">
        <v>1.0490353741552376</v>
      </c>
      <c r="G5593">
        <v>2</v>
      </c>
      <c r="H5593">
        <v>3</v>
      </c>
      <c r="I5593">
        <v>3</v>
      </c>
      <c r="J5593">
        <v>5</v>
      </c>
    </row>
    <row r="5594" spans="1:10" x14ac:dyDescent="0.25">
      <c r="A5594" t="s">
        <v>9621</v>
      </c>
      <c r="B5594">
        <v>331</v>
      </c>
      <c r="C5594">
        <v>-0.52547624601118059</v>
      </c>
      <c r="D5594">
        <v>-0.35389374534690987</v>
      </c>
      <c r="E5594">
        <v>-0.17109453774383615</v>
      </c>
      <c r="F5594">
        <v>2.3516080907062906</v>
      </c>
      <c r="G5594">
        <v>2</v>
      </c>
      <c r="H5594">
        <v>3</v>
      </c>
      <c r="I5594">
        <v>3</v>
      </c>
      <c r="J5594">
        <v>5</v>
      </c>
    </row>
    <row r="5595" spans="1:10" x14ac:dyDescent="0.25">
      <c r="A5595" t="s">
        <v>9622</v>
      </c>
      <c r="B5595">
        <v>620</v>
      </c>
      <c r="C5595">
        <v>-0.56704670713257732</v>
      </c>
      <c r="D5595">
        <v>-0.33495089384569271</v>
      </c>
      <c r="E5595">
        <v>0.3980822036639845</v>
      </c>
      <c r="F5595">
        <v>1.2369759274085361</v>
      </c>
      <c r="G5595">
        <v>2</v>
      </c>
      <c r="H5595">
        <v>3</v>
      </c>
      <c r="I5595">
        <v>4</v>
      </c>
      <c r="J5595">
        <v>5</v>
      </c>
    </row>
    <row r="5596" spans="1:10" x14ac:dyDescent="0.25">
      <c r="A5596" t="s">
        <v>9623</v>
      </c>
      <c r="B5596">
        <v>303</v>
      </c>
      <c r="C5596">
        <v>-0.30795446396782644</v>
      </c>
      <c r="D5596">
        <v>-0.51376116662950921</v>
      </c>
      <c r="E5596">
        <v>-0.13153210711441263</v>
      </c>
      <c r="F5596">
        <v>1.1862918295935281</v>
      </c>
      <c r="G5596">
        <v>3</v>
      </c>
      <c r="H5596">
        <v>2</v>
      </c>
      <c r="I5596">
        <v>3</v>
      </c>
      <c r="J5596">
        <v>5</v>
      </c>
    </row>
    <row r="5597" spans="1:10" x14ac:dyDescent="0.25">
      <c r="A5597" t="s">
        <v>9624</v>
      </c>
      <c r="B5597">
        <v>342</v>
      </c>
      <c r="C5597">
        <v>-0.46785560046889446</v>
      </c>
      <c r="D5597">
        <v>-0.28365540649244941</v>
      </c>
      <c r="E5597">
        <v>1.641518827277358</v>
      </c>
      <c r="F5597">
        <v>0.58647984987368995</v>
      </c>
      <c r="G5597">
        <v>2</v>
      </c>
      <c r="H5597">
        <v>3</v>
      </c>
      <c r="I5597">
        <v>5</v>
      </c>
      <c r="J5597">
        <v>4</v>
      </c>
    </row>
    <row r="5598" spans="1:10" x14ac:dyDescent="0.25">
      <c r="A5598" t="s">
        <v>9625</v>
      </c>
      <c r="B5598">
        <v>405</v>
      </c>
      <c r="C5598">
        <v>-0.31744899408951432</v>
      </c>
      <c r="D5598">
        <v>-0.51749271519109075</v>
      </c>
      <c r="E5598">
        <v>0.16008544084597615</v>
      </c>
      <c r="F5598">
        <v>1.1386622605703325</v>
      </c>
      <c r="G5598">
        <v>3</v>
      </c>
      <c r="H5598">
        <v>2</v>
      </c>
      <c r="I5598">
        <v>4</v>
      </c>
      <c r="J5598">
        <v>5</v>
      </c>
    </row>
    <row r="5599" spans="1:10" x14ac:dyDescent="0.25">
      <c r="A5599" t="s">
        <v>9626</v>
      </c>
      <c r="B5599">
        <v>458</v>
      </c>
      <c r="C5599">
        <v>-0.35156942674903924</v>
      </c>
      <c r="D5599">
        <v>-0.6677424636424365</v>
      </c>
      <c r="E5599">
        <v>1.5311791277637135</v>
      </c>
      <c r="F5599">
        <v>0.5005110607895652</v>
      </c>
      <c r="G5599">
        <v>3</v>
      </c>
      <c r="H5599">
        <v>2</v>
      </c>
      <c r="I5599">
        <v>5</v>
      </c>
      <c r="J5599">
        <v>4</v>
      </c>
    </row>
    <row r="5600" spans="1:10" x14ac:dyDescent="0.25">
      <c r="A5600" t="s">
        <v>9627</v>
      </c>
      <c r="B5600">
        <v>427</v>
      </c>
      <c r="C5600">
        <v>-0.50990772438039267</v>
      </c>
      <c r="D5600">
        <v>-0.55896699123286997</v>
      </c>
      <c r="E5600">
        <v>0.15567765707073788</v>
      </c>
      <c r="F5600">
        <v>0.75994481965939287</v>
      </c>
      <c r="G5600">
        <v>2</v>
      </c>
      <c r="H5600">
        <v>2</v>
      </c>
      <c r="I5600">
        <v>4</v>
      </c>
      <c r="J5600">
        <v>4</v>
      </c>
    </row>
    <row r="5601" spans="1:10" x14ac:dyDescent="0.25">
      <c r="A5601" t="s">
        <v>9628</v>
      </c>
      <c r="B5601">
        <v>440</v>
      </c>
      <c r="C5601">
        <v>3.0567270402961075E-2</v>
      </c>
      <c r="D5601">
        <v>-0.40645458542365981</v>
      </c>
      <c r="E5601">
        <v>1.1809038472372289</v>
      </c>
      <c r="F5601">
        <v>0.510738581806644</v>
      </c>
      <c r="G5601">
        <v>4</v>
      </c>
      <c r="H5601">
        <v>3</v>
      </c>
      <c r="I5601">
        <v>5</v>
      </c>
      <c r="J5601">
        <v>4</v>
      </c>
    </row>
    <row r="5602" spans="1:10" x14ac:dyDescent="0.25">
      <c r="A5602" t="s">
        <v>9629</v>
      </c>
      <c r="B5602">
        <v>475</v>
      </c>
      <c r="C5602">
        <v>-0.30604288432191351</v>
      </c>
      <c r="D5602">
        <v>-0.22973516776341713</v>
      </c>
      <c r="E5602">
        <v>0.47343838131526045</v>
      </c>
      <c r="F5602">
        <v>0.51330836866562846</v>
      </c>
      <c r="G5602">
        <v>3</v>
      </c>
      <c r="H5602">
        <v>3</v>
      </c>
      <c r="I5602">
        <v>4</v>
      </c>
      <c r="J5602">
        <v>4</v>
      </c>
    </row>
    <row r="5603" spans="1:10" x14ac:dyDescent="0.25">
      <c r="A5603" t="s">
        <v>9630</v>
      </c>
      <c r="B5603">
        <v>479</v>
      </c>
      <c r="C5603">
        <v>-0.46151835083423931</v>
      </c>
      <c r="D5603">
        <v>-0.62587845337494419</v>
      </c>
      <c r="E5603">
        <v>0.45739773818877355</v>
      </c>
      <c r="F5603">
        <v>0.6242923249168032</v>
      </c>
      <c r="G5603">
        <v>2</v>
      </c>
      <c r="H5603">
        <v>2</v>
      </c>
      <c r="I5603">
        <v>4</v>
      </c>
      <c r="J5603">
        <v>4</v>
      </c>
    </row>
    <row r="5604" spans="1:10" x14ac:dyDescent="0.25">
      <c r="A5604" t="s">
        <v>9631</v>
      </c>
      <c r="B5604">
        <v>495</v>
      </c>
      <c r="C5604">
        <v>-0.54867219545737211</v>
      </c>
      <c r="D5604">
        <v>-0.32735490500591491</v>
      </c>
      <c r="E5604">
        <v>-0.11803567368810615</v>
      </c>
      <c r="F5604">
        <v>1.7243359216486909</v>
      </c>
      <c r="G5604">
        <v>2</v>
      </c>
      <c r="H5604">
        <v>3</v>
      </c>
      <c r="I5604">
        <v>3</v>
      </c>
      <c r="J5604">
        <v>5</v>
      </c>
    </row>
    <row r="5605" spans="1:10" x14ac:dyDescent="0.25">
      <c r="A5605" t="s">
        <v>9632</v>
      </c>
      <c r="B5605">
        <v>493</v>
      </c>
      <c r="C5605">
        <v>-0.54201044005880528</v>
      </c>
      <c r="D5605">
        <v>-0.23409009747363238</v>
      </c>
      <c r="E5605">
        <v>-3.7759485949404134E-2</v>
      </c>
      <c r="F5605">
        <v>1.1524920364697304</v>
      </c>
      <c r="G5605">
        <v>2</v>
      </c>
      <c r="H5605">
        <v>3</v>
      </c>
      <c r="I5605">
        <v>3</v>
      </c>
      <c r="J5605">
        <v>5</v>
      </c>
    </row>
    <row r="5606" spans="1:10" x14ac:dyDescent="0.25">
      <c r="A5606" t="s">
        <v>9633</v>
      </c>
      <c r="B5606">
        <v>457</v>
      </c>
      <c r="C5606">
        <v>-0.42458933170104618</v>
      </c>
      <c r="D5606">
        <v>-7.288059445093463E-2</v>
      </c>
      <c r="E5606">
        <v>0.36381129845279059</v>
      </c>
      <c r="F5606">
        <v>1.8095115698969035</v>
      </c>
      <c r="G5606">
        <v>3</v>
      </c>
      <c r="H5606">
        <v>3</v>
      </c>
      <c r="I5606">
        <v>4</v>
      </c>
      <c r="J5606">
        <v>5</v>
      </c>
    </row>
    <row r="5607" spans="1:10" x14ac:dyDescent="0.25">
      <c r="A5607" t="s">
        <v>9634</v>
      </c>
      <c r="B5607">
        <v>459</v>
      </c>
      <c r="C5607">
        <v>-0.28001482810495337</v>
      </c>
      <c r="D5607">
        <v>-0.42250082406786255</v>
      </c>
      <c r="E5607">
        <v>-8.8678280849494834E-2</v>
      </c>
      <c r="F5607">
        <v>1.4589190184275918</v>
      </c>
      <c r="G5607">
        <v>3</v>
      </c>
      <c r="H5607">
        <v>2</v>
      </c>
      <c r="I5607">
        <v>3</v>
      </c>
      <c r="J5607">
        <v>5</v>
      </c>
    </row>
    <row r="5608" spans="1:10" x14ac:dyDescent="0.25">
      <c r="A5608" t="s">
        <v>9635</v>
      </c>
      <c r="B5608">
        <v>679</v>
      </c>
      <c r="C5608">
        <v>0.73364826868358346</v>
      </c>
      <c r="D5608">
        <v>5.4698428280879776</v>
      </c>
      <c r="E5608">
        <v>-1.138078164405675</v>
      </c>
      <c r="F5608">
        <v>1.8963981446877436</v>
      </c>
      <c r="G5608">
        <v>4</v>
      </c>
      <c r="H5608">
        <v>5</v>
      </c>
      <c r="I5608">
        <v>1</v>
      </c>
      <c r="J5608">
        <v>5</v>
      </c>
    </row>
    <row r="5609" spans="1:10" x14ac:dyDescent="0.25">
      <c r="A5609" t="s">
        <v>9636</v>
      </c>
      <c r="B5609">
        <v>1281</v>
      </c>
      <c r="C5609">
        <v>2.3932056619766371</v>
      </c>
      <c r="D5609">
        <v>-3.0616534158622533E-2</v>
      </c>
      <c r="E5609">
        <v>0.16303927798813533</v>
      </c>
      <c r="F5609">
        <v>1.242283010516074</v>
      </c>
      <c r="G5609">
        <v>5</v>
      </c>
      <c r="H5609">
        <v>3</v>
      </c>
      <c r="I5609">
        <v>4</v>
      </c>
      <c r="J5609">
        <v>5</v>
      </c>
    </row>
    <row r="5610" spans="1:10" x14ac:dyDescent="0.25">
      <c r="A5610" t="s">
        <v>9637</v>
      </c>
      <c r="B5610">
        <v>542</v>
      </c>
      <c r="C5610">
        <v>-0.69239367344411462</v>
      </c>
      <c r="D5610">
        <v>-1.0127646905831078</v>
      </c>
      <c r="E5610">
        <v>-0.54633623643476337</v>
      </c>
      <c r="F5610">
        <v>0.63969065262374047</v>
      </c>
      <c r="G5610">
        <v>2</v>
      </c>
      <c r="H5610">
        <v>1</v>
      </c>
      <c r="I5610">
        <v>2</v>
      </c>
      <c r="J5610">
        <v>4</v>
      </c>
    </row>
    <row r="5611" spans="1:10" x14ac:dyDescent="0.25">
      <c r="A5611" t="s">
        <v>9638</v>
      </c>
      <c r="B5611">
        <v>537</v>
      </c>
      <c r="C5611">
        <v>-0.88600238391485786</v>
      </c>
      <c r="D5611">
        <v>-0.23845517972116928</v>
      </c>
      <c r="E5611">
        <v>0.22555632813444737</v>
      </c>
      <c r="F5611">
        <v>1.2860573158567932</v>
      </c>
      <c r="G5611">
        <v>1</v>
      </c>
      <c r="H5611">
        <v>3</v>
      </c>
      <c r="I5611">
        <v>4</v>
      </c>
      <c r="J5611">
        <v>5</v>
      </c>
    </row>
    <row r="5612" spans="1:10" x14ac:dyDescent="0.25">
      <c r="A5612" t="s">
        <v>9639</v>
      </c>
      <c r="B5612">
        <v>525</v>
      </c>
      <c r="C5612">
        <v>-0.58687202709731034</v>
      </c>
      <c r="D5612">
        <v>-0.83178203121550798</v>
      </c>
      <c r="E5612">
        <v>0.35851165058984136</v>
      </c>
      <c r="F5612">
        <v>1.7114937308038087</v>
      </c>
      <c r="G5612">
        <v>2</v>
      </c>
      <c r="H5612">
        <v>1</v>
      </c>
      <c r="I5612">
        <v>4</v>
      </c>
      <c r="J5612">
        <v>5</v>
      </c>
    </row>
    <row r="5613" spans="1:10" x14ac:dyDescent="0.25">
      <c r="A5613" t="s">
        <v>9640</v>
      </c>
      <c r="B5613">
        <v>456</v>
      </c>
      <c r="C5613">
        <v>-0.57003797837478953</v>
      </c>
      <c r="D5613">
        <v>-0.45044982198526839</v>
      </c>
      <c r="E5613">
        <v>-4.3528210591618967E-2</v>
      </c>
      <c r="F5613">
        <v>0.91721203163133702</v>
      </c>
      <c r="G5613">
        <v>2</v>
      </c>
      <c r="H5613">
        <v>2</v>
      </c>
      <c r="I5613">
        <v>3</v>
      </c>
      <c r="J5613">
        <v>5</v>
      </c>
    </row>
    <row r="5614" spans="1:10" x14ac:dyDescent="0.25">
      <c r="A5614" t="s">
        <v>9641</v>
      </c>
      <c r="B5614">
        <v>456</v>
      </c>
      <c r="C5614">
        <v>-0.43072981679174749</v>
      </c>
      <c r="D5614">
        <v>-0.72392338209235374</v>
      </c>
      <c r="E5614">
        <v>5.243453831442068E-2</v>
      </c>
      <c r="F5614">
        <v>1.8887127292592871</v>
      </c>
      <c r="G5614">
        <v>3</v>
      </c>
      <c r="H5614">
        <v>2</v>
      </c>
      <c r="I5614">
        <v>3</v>
      </c>
      <c r="J5614">
        <v>5</v>
      </c>
    </row>
    <row r="5615" spans="1:10" x14ac:dyDescent="0.25">
      <c r="A5615" t="s">
        <v>9642</v>
      </c>
      <c r="B5615">
        <v>401</v>
      </c>
      <c r="C5615">
        <v>-0.66184350258654312</v>
      </c>
      <c r="D5615">
        <v>-2.1230953180624242E-2</v>
      </c>
      <c r="E5615">
        <v>0.2909488949321673</v>
      </c>
      <c r="F5615">
        <v>1.565463203426058</v>
      </c>
      <c r="G5615">
        <v>2</v>
      </c>
      <c r="H5615">
        <v>3</v>
      </c>
      <c r="I5615">
        <v>4</v>
      </c>
      <c r="J5615">
        <v>5</v>
      </c>
    </row>
    <row r="5616" spans="1:10" x14ac:dyDescent="0.25">
      <c r="A5616" t="s">
        <v>9643</v>
      </c>
      <c r="B5616">
        <v>573</v>
      </c>
      <c r="C5616">
        <v>-0.77865185450511365</v>
      </c>
      <c r="D5616">
        <v>-0.33179209083278816</v>
      </c>
      <c r="E5616">
        <v>9.612795318217085E-3</v>
      </c>
      <c r="F5616">
        <v>1.2237618179947662</v>
      </c>
      <c r="G5616">
        <v>2</v>
      </c>
      <c r="H5616">
        <v>3</v>
      </c>
      <c r="I5616">
        <v>3</v>
      </c>
      <c r="J5616">
        <v>5</v>
      </c>
    </row>
    <row r="5617" spans="1:10" x14ac:dyDescent="0.25">
      <c r="A5617" t="s">
        <v>9644</v>
      </c>
      <c r="B5617">
        <v>483</v>
      </c>
      <c r="C5617">
        <v>-0.59989307585418472</v>
      </c>
      <c r="D5617">
        <v>-0.30938901053528195</v>
      </c>
      <c r="E5617">
        <v>0.27251060619051232</v>
      </c>
      <c r="F5617">
        <v>1.5874555850148115</v>
      </c>
      <c r="G5617">
        <v>2</v>
      </c>
      <c r="H5617">
        <v>3</v>
      </c>
      <c r="I5617">
        <v>4</v>
      </c>
      <c r="J5617">
        <v>5</v>
      </c>
    </row>
    <row r="5618" spans="1:10" x14ac:dyDescent="0.25">
      <c r="A5618" t="s">
        <v>9645</v>
      </c>
      <c r="B5618">
        <v>1498</v>
      </c>
      <c r="C5618">
        <v>1.9068340390723788</v>
      </c>
      <c r="D5618">
        <v>-0.23817336488813806</v>
      </c>
      <c r="E5618">
        <v>-0.76458950526274316</v>
      </c>
      <c r="F5618">
        <v>1.9185464498365334</v>
      </c>
      <c r="G5618">
        <v>5</v>
      </c>
      <c r="H5618">
        <v>3</v>
      </c>
      <c r="I5618">
        <v>1</v>
      </c>
      <c r="J5618">
        <v>5</v>
      </c>
    </row>
    <row r="5619" spans="1:10" x14ac:dyDescent="0.25">
      <c r="A5619" t="s">
        <v>9646</v>
      </c>
      <c r="B5619">
        <v>673</v>
      </c>
      <c r="C5619">
        <v>1.1785747533009105</v>
      </c>
      <c r="D5619">
        <v>0.33844980476477471</v>
      </c>
      <c r="E5619">
        <v>-1.2677092146108442</v>
      </c>
      <c r="F5619">
        <v>1.8617235479966407</v>
      </c>
      <c r="G5619">
        <v>5</v>
      </c>
      <c r="H5619">
        <v>4</v>
      </c>
      <c r="I5619">
        <v>1</v>
      </c>
      <c r="J5619">
        <v>5</v>
      </c>
    </row>
    <row r="5620" spans="1:10" x14ac:dyDescent="0.25">
      <c r="A5620" t="s">
        <v>9647</v>
      </c>
      <c r="B5620">
        <v>339</v>
      </c>
      <c r="C5620">
        <v>0.92045969431330865</v>
      </c>
      <c r="D5620">
        <v>-0.59788321213018303</v>
      </c>
      <c r="E5620">
        <v>-7.421838779280375E-2</v>
      </c>
      <c r="F5620">
        <v>0.88947528195095504</v>
      </c>
      <c r="G5620">
        <v>5</v>
      </c>
      <c r="H5620">
        <v>2</v>
      </c>
      <c r="I5620">
        <v>3</v>
      </c>
      <c r="J5620">
        <v>5</v>
      </c>
    </row>
    <row r="5621" spans="1:10" x14ac:dyDescent="0.25">
      <c r="A5621" t="s">
        <v>9648</v>
      </c>
      <c r="B5621">
        <v>446</v>
      </c>
      <c r="C5621">
        <v>-0.6785592334623799</v>
      </c>
      <c r="D5621">
        <v>-1.2972763161887806</v>
      </c>
      <c r="E5621">
        <v>0.32346863614376281</v>
      </c>
      <c r="F5621">
        <v>0.5034026053975732</v>
      </c>
      <c r="G5621">
        <v>2</v>
      </c>
      <c r="H5621">
        <v>1</v>
      </c>
      <c r="I5621">
        <v>4</v>
      </c>
      <c r="J5621">
        <v>4</v>
      </c>
    </row>
    <row r="5622" spans="1:10" x14ac:dyDescent="0.25">
      <c r="A5622" t="s">
        <v>9649</v>
      </c>
      <c r="B5622">
        <v>501</v>
      </c>
      <c r="C5622">
        <v>-0.97738194278144208</v>
      </c>
      <c r="D5622">
        <v>-1.0629898338456967</v>
      </c>
      <c r="E5622">
        <v>0.31854295907701119</v>
      </c>
      <c r="F5622">
        <v>0.145322212506105</v>
      </c>
      <c r="G5622">
        <v>1</v>
      </c>
      <c r="H5622">
        <v>1</v>
      </c>
      <c r="I5622">
        <v>4</v>
      </c>
      <c r="J5622">
        <v>4</v>
      </c>
    </row>
    <row r="5623" spans="1:10" x14ac:dyDescent="0.25">
      <c r="A5623" t="s">
        <v>9650</v>
      </c>
      <c r="B5623">
        <v>365</v>
      </c>
      <c r="C5623">
        <v>-0.56672352202153786</v>
      </c>
      <c r="D5623">
        <v>-1.08314893017571</v>
      </c>
      <c r="E5623">
        <v>-0.32420898090445249</v>
      </c>
      <c r="F5623">
        <v>1.3059549627543072</v>
      </c>
      <c r="G5623">
        <v>2</v>
      </c>
      <c r="H5623">
        <v>1</v>
      </c>
      <c r="I5623">
        <v>2</v>
      </c>
      <c r="J5623">
        <v>5</v>
      </c>
    </row>
    <row r="5624" spans="1:10" x14ac:dyDescent="0.25">
      <c r="A5624" t="s">
        <v>9651</v>
      </c>
      <c r="B5624">
        <v>300</v>
      </c>
      <c r="C5624">
        <v>-0.58027855285924224</v>
      </c>
      <c r="D5624">
        <v>-0.55591764395734666</v>
      </c>
      <c r="E5624">
        <v>0.28380624197345183</v>
      </c>
      <c r="F5624">
        <v>0.70940634917062606</v>
      </c>
      <c r="G5624">
        <v>2</v>
      </c>
      <c r="H5624">
        <v>2</v>
      </c>
      <c r="I5624">
        <v>4</v>
      </c>
      <c r="J5624">
        <v>4</v>
      </c>
    </row>
    <row r="5625" spans="1:10" x14ac:dyDescent="0.25">
      <c r="A5625" t="s">
        <v>9652</v>
      </c>
      <c r="B5625">
        <v>601</v>
      </c>
      <c r="C5625">
        <v>-0.11073797340996325</v>
      </c>
      <c r="D5625">
        <v>-0.73304892742775385</v>
      </c>
      <c r="E5625">
        <v>1.336927397386573</v>
      </c>
      <c r="F5625">
        <v>5.8531766789618994E-2</v>
      </c>
      <c r="G5625">
        <v>3</v>
      </c>
      <c r="H5625">
        <v>2</v>
      </c>
      <c r="I5625">
        <v>5</v>
      </c>
      <c r="J5625">
        <v>4</v>
      </c>
    </row>
    <row r="5626" spans="1:10" x14ac:dyDescent="0.25">
      <c r="A5626" t="s">
        <v>9653</v>
      </c>
      <c r="B5626">
        <v>304</v>
      </c>
      <c r="C5626">
        <v>-0.35266013914986372</v>
      </c>
      <c r="D5626">
        <v>-0.41881718199836526</v>
      </c>
      <c r="E5626">
        <v>-2.8148377258159996E-2</v>
      </c>
      <c r="F5626">
        <v>0.19831455228243167</v>
      </c>
      <c r="G5626">
        <v>3</v>
      </c>
      <c r="H5626">
        <v>2</v>
      </c>
      <c r="I5626">
        <v>3</v>
      </c>
      <c r="J5626">
        <v>4</v>
      </c>
    </row>
    <row r="5627" spans="1:10" x14ac:dyDescent="0.25">
      <c r="A5627" t="s">
        <v>9654</v>
      </c>
      <c r="B5627">
        <v>477</v>
      </c>
      <c r="C5627">
        <v>-0.51350060410126352</v>
      </c>
      <c r="D5627">
        <v>-1.3793752118979268</v>
      </c>
      <c r="E5627">
        <v>0.40164210801370814</v>
      </c>
      <c r="F5627">
        <v>0.40708552652336338</v>
      </c>
      <c r="G5627">
        <v>2</v>
      </c>
      <c r="H5627">
        <v>1</v>
      </c>
      <c r="I5627">
        <v>4</v>
      </c>
      <c r="J5627">
        <v>4</v>
      </c>
    </row>
    <row r="5628" spans="1:10" x14ac:dyDescent="0.25">
      <c r="A5628" t="s">
        <v>9655</v>
      </c>
      <c r="B5628">
        <v>486</v>
      </c>
      <c r="C5628">
        <v>-0.48581231764912153</v>
      </c>
      <c r="D5628">
        <v>-0.61675844177336026</v>
      </c>
      <c r="E5628">
        <v>0.1392265448023596</v>
      </c>
      <c r="F5628">
        <v>1.1463166553184452</v>
      </c>
      <c r="G5628">
        <v>2</v>
      </c>
      <c r="H5628">
        <v>2</v>
      </c>
      <c r="I5628">
        <v>4</v>
      </c>
      <c r="J5628">
        <v>5</v>
      </c>
    </row>
    <row r="5629" spans="1:10" x14ac:dyDescent="0.25">
      <c r="A5629" t="s">
        <v>9656</v>
      </c>
      <c r="B5629">
        <v>276</v>
      </c>
      <c r="C5629">
        <v>-0.68378369979714237</v>
      </c>
      <c r="D5629">
        <v>-1.0890188376056202</v>
      </c>
      <c r="E5629">
        <v>0.71437202654785759</v>
      </c>
      <c r="F5629">
        <v>0.40103025683314414</v>
      </c>
      <c r="G5629">
        <v>2</v>
      </c>
      <c r="H5629">
        <v>1</v>
      </c>
      <c r="I5629">
        <v>5</v>
      </c>
      <c r="J5629">
        <v>4</v>
      </c>
    </row>
    <row r="5630" spans="1:10" x14ac:dyDescent="0.25">
      <c r="A5630" t="s">
        <v>9657</v>
      </c>
      <c r="B5630">
        <v>491</v>
      </c>
      <c r="C5630">
        <v>-1.0059360617142925</v>
      </c>
      <c r="D5630">
        <v>-1.2587835914570313</v>
      </c>
      <c r="E5630">
        <v>0.39646518186236651</v>
      </c>
      <c r="F5630">
        <v>0.1513619542654544</v>
      </c>
      <c r="G5630">
        <v>1</v>
      </c>
      <c r="H5630">
        <v>1</v>
      </c>
      <c r="I5630">
        <v>4</v>
      </c>
      <c r="J5630">
        <v>4</v>
      </c>
    </row>
    <row r="5631" spans="1:10" x14ac:dyDescent="0.25">
      <c r="A5631" t="s">
        <v>9658</v>
      </c>
      <c r="B5631">
        <v>570</v>
      </c>
      <c r="C5631">
        <v>-0.74503143201971422</v>
      </c>
      <c r="D5631">
        <v>-0.53754405653753301</v>
      </c>
      <c r="E5631">
        <v>-2.7453186194614863E-2</v>
      </c>
      <c r="F5631">
        <v>0.86812625103210461</v>
      </c>
      <c r="G5631">
        <v>2</v>
      </c>
      <c r="H5631">
        <v>2</v>
      </c>
      <c r="I5631">
        <v>3</v>
      </c>
      <c r="J5631">
        <v>4</v>
      </c>
    </row>
    <row r="5632" spans="1:10" x14ac:dyDescent="0.25">
      <c r="A5632" t="s">
        <v>9659</v>
      </c>
      <c r="B5632">
        <v>1032</v>
      </c>
      <c r="C5632">
        <v>0.64929872104365383</v>
      </c>
      <c r="D5632">
        <v>-0.49949388435467557</v>
      </c>
      <c r="E5632">
        <v>-0.40003413214000366</v>
      </c>
      <c r="F5632">
        <v>1.3170327733140534</v>
      </c>
      <c r="G5632">
        <v>4</v>
      </c>
      <c r="H5632">
        <v>2</v>
      </c>
      <c r="I5632">
        <v>2</v>
      </c>
      <c r="J5632">
        <v>5</v>
      </c>
    </row>
    <row r="5633" spans="1:10" x14ac:dyDescent="0.25">
      <c r="A5633" t="s">
        <v>9660</v>
      </c>
      <c r="B5633">
        <v>879</v>
      </c>
      <c r="C5633">
        <v>0.9808784539155565</v>
      </c>
      <c r="D5633">
        <v>0.15139461127776546</v>
      </c>
      <c r="E5633">
        <v>-0.80295162457376645</v>
      </c>
      <c r="F5633">
        <v>1.774460002153851</v>
      </c>
      <c r="G5633">
        <v>5</v>
      </c>
      <c r="H5633">
        <v>4</v>
      </c>
      <c r="I5633">
        <v>1</v>
      </c>
      <c r="J5633">
        <v>5</v>
      </c>
    </row>
    <row r="5634" spans="1:10" x14ac:dyDescent="0.25">
      <c r="A5634" t="s">
        <v>9661</v>
      </c>
      <c r="B5634">
        <v>571</v>
      </c>
      <c r="C5634">
        <v>0.32446869617679147</v>
      </c>
      <c r="D5634">
        <v>-0.20615929383829926</v>
      </c>
      <c r="E5634">
        <v>-0.4325793392091461</v>
      </c>
      <c r="F5634">
        <v>1.0395137263313881</v>
      </c>
      <c r="G5634">
        <v>4</v>
      </c>
      <c r="H5634">
        <v>3</v>
      </c>
      <c r="I5634">
        <v>2</v>
      </c>
      <c r="J5634">
        <v>5</v>
      </c>
    </row>
    <row r="5635" spans="1:10" x14ac:dyDescent="0.25">
      <c r="A5635" t="s">
        <v>9662</v>
      </c>
      <c r="B5635">
        <v>508</v>
      </c>
      <c r="C5635">
        <v>-0.57754427674300102</v>
      </c>
      <c r="D5635">
        <v>-0.93682696428267909</v>
      </c>
      <c r="E5635">
        <v>0.85000219105954256</v>
      </c>
      <c r="F5635">
        <v>0.37225752647517468</v>
      </c>
      <c r="G5635">
        <v>2</v>
      </c>
      <c r="H5635">
        <v>1</v>
      </c>
      <c r="I5635">
        <v>5</v>
      </c>
      <c r="J5635">
        <v>4</v>
      </c>
    </row>
    <row r="5636" spans="1:10" x14ac:dyDescent="0.25">
      <c r="A5636" t="s">
        <v>9663</v>
      </c>
      <c r="B5636">
        <v>318</v>
      </c>
      <c r="C5636">
        <v>-0.72951240740424328</v>
      </c>
      <c r="D5636">
        <v>-0.64480344749761687</v>
      </c>
      <c r="E5636">
        <v>0.34921711136427919</v>
      </c>
      <c r="F5636">
        <v>0.18746056286463461</v>
      </c>
      <c r="G5636">
        <v>2</v>
      </c>
      <c r="H5636">
        <v>2</v>
      </c>
      <c r="I5636">
        <v>4</v>
      </c>
      <c r="J5636">
        <v>4</v>
      </c>
    </row>
    <row r="5637" spans="1:10" x14ac:dyDescent="0.25">
      <c r="A5637" t="s">
        <v>9664</v>
      </c>
      <c r="B5637">
        <v>726</v>
      </c>
      <c r="C5637">
        <v>-0.81556848828385542</v>
      </c>
      <c r="D5637">
        <v>-1.2525430321836226</v>
      </c>
      <c r="E5637">
        <v>0.34234069083077595</v>
      </c>
      <c r="F5637">
        <v>0.11295998163046676</v>
      </c>
      <c r="G5637">
        <v>1</v>
      </c>
      <c r="H5637">
        <v>1</v>
      </c>
      <c r="I5637">
        <v>4</v>
      </c>
      <c r="J5637">
        <v>4</v>
      </c>
    </row>
    <row r="5638" spans="1:10" x14ac:dyDescent="0.25">
      <c r="A5638" t="s">
        <v>9665</v>
      </c>
      <c r="B5638">
        <v>451</v>
      </c>
      <c r="C5638">
        <v>-0.70598739547794132</v>
      </c>
      <c r="D5638">
        <v>-0.66976005735210908</v>
      </c>
      <c r="E5638">
        <v>0.25368335113001367</v>
      </c>
      <c r="F5638">
        <v>1.2111728230006586</v>
      </c>
      <c r="G5638">
        <v>2</v>
      </c>
      <c r="H5638">
        <v>2</v>
      </c>
      <c r="I5638">
        <v>4</v>
      </c>
      <c r="J5638">
        <v>5</v>
      </c>
    </row>
    <row r="5639" spans="1:10" x14ac:dyDescent="0.25">
      <c r="A5639" t="s">
        <v>9666</v>
      </c>
      <c r="B5639">
        <v>725</v>
      </c>
      <c r="C5639">
        <v>-0.65500142591969668</v>
      </c>
      <c r="D5639">
        <v>-0.14834240690761027</v>
      </c>
      <c r="E5639">
        <v>-0.25663564815544049</v>
      </c>
      <c r="F5639">
        <v>0.57509380603153359</v>
      </c>
      <c r="G5639">
        <v>2</v>
      </c>
      <c r="H5639">
        <v>3</v>
      </c>
      <c r="I5639">
        <v>3</v>
      </c>
      <c r="J5639">
        <v>4</v>
      </c>
    </row>
    <row r="5640" spans="1:10" x14ac:dyDescent="0.25">
      <c r="A5640" t="s">
        <v>9667</v>
      </c>
      <c r="B5640">
        <v>854</v>
      </c>
      <c r="C5640">
        <v>0.24603717497322297</v>
      </c>
      <c r="D5640">
        <v>0.46136506697186935</v>
      </c>
      <c r="E5640">
        <v>-5.2254166515572506E-2</v>
      </c>
      <c r="F5640">
        <v>0.91187525534083091</v>
      </c>
      <c r="G5640">
        <v>4</v>
      </c>
      <c r="H5640">
        <v>4</v>
      </c>
      <c r="I5640">
        <v>3</v>
      </c>
      <c r="J5640">
        <v>5</v>
      </c>
    </row>
    <row r="5641" spans="1:10" x14ac:dyDescent="0.25">
      <c r="A5641" t="s">
        <v>9668</v>
      </c>
      <c r="B5641">
        <v>452</v>
      </c>
      <c r="C5641">
        <v>0.22340590932590959</v>
      </c>
      <c r="D5641">
        <v>-1.0263446184590965</v>
      </c>
      <c r="E5641">
        <v>-0.38589002112570087</v>
      </c>
      <c r="F5641">
        <v>0.39585354325289202</v>
      </c>
      <c r="G5641">
        <v>4</v>
      </c>
      <c r="H5641">
        <v>1</v>
      </c>
      <c r="I5641">
        <v>2</v>
      </c>
      <c r="J5641">
        <v>4</v>
      </c>
    </row>
    <row r="5642" spans="1:10" x14ac:dyDescent="0.25">
      <c r="A5642" t="s">
        <v>9669</v>
      </c>
      <c r="B5642">
        <v>333</v>
      </c>
      <c r="C5642">
        <v>-0.64142515963795788</v>
      </c>
      <c r="D5642">
        <v>-0.70749189519600097</v>
      </c>
      <c r="E5642">
        <v>1.1067194811296122</v>
      </c>
      <c r="F5642">
        <v>1.5106958130659898</v>
      </c>
      <c r="G5642">
        <v>2</v>
      </c>
      <c r="H5642">
        <v>2</v>
      </c>
      <c r="I5642">
        <v>5</v>
      </c>
      <c r="J5642">
        <v>5</v>
      </c>
    </row>
    <row r="5643" spans="1:10" x14ac:dyDescent="0.25">
      <c r="A5643" t="s">
        <v>9670</v>
      </c>
      <c r="B5643">
        <v>804</v>
      </c>
      <c r="C5643">
        <v>-0.68023388791001027</v>
      </c>
      <c r="D5643">
        <v>-0.78623554883313096</v>
      </c>
      <c r="E5643">
        <v>1.2039720141501515</v>
      </c>
      <c r="F5643">
        <v>0.7413869108257789</v>
      </c>
      <c r="G5643">
        <v>2</v>
      </c>
      <c r="H5643">
        <v>2</v>
      </c>
      <c r="I5643">
        <v>5</v>
      </c>
      <c r="J5643">
        <v>4</v>
      </c>
    </row>
    <row r="5644" spans="1:10" x14ac:dyDescent="0.25">
      <c r="A5644" t="s">
        <v>9671</v>
      </c>
      <c r="B5644">
        <v>577</v>
      </c>
      <c r="C5644">
        <v>-0.5958852968069267</v>
      </c>
      <c r="D5644">
        <v>-0.76533728963184622</v>
      </c>
      <c r="E5644">
        <v>0.21409704498946652</v>
      </c>
      <c r="F5644">
        <v>1.0228320851196679</v>
      </c>
      <c r="G5644">
        <v>2</v>
      </c>
      <c r="H5644">
        <v>2</v>
      </c>
      <c r="I5644">
        <v>4</v>
      </c>
      <c r="J5644">
        <v>5</v>
      </c>
    </row>
    <row r="5645" spans="1:10" x14ac:dyDescent="0.25">
      <c r="A5645" t="s">
        <v>9672</v>
      </c>
      <c r="B5645">
        <v>482</v>
      </c>
      <c r="C5645">
        <v>-0.27916076314860283</v>
      </c>
      <c r="D5645">
        <v>-0.42760318634390831</v>
      </c>
      <c r="E5645">
        <v>0.30585259741543869</v>
      </c>
      <c r="F5645">
        <v>0.74709931765593951</v>
      </c>
      <c r="G5645">
        <v>3</v>
      </c>
      <c r="H5645">
        <v>2</v>
      </c>
      <c r="I5645">
        <v>4</v>
      </c>
      <c r="J5645">
        <v>4</v>
      </c>
    </row>
    <row r="5646" spans="1:10" x14ac:dyDescent="0.25">
      <c r="A5646" t="s">
        <v>9673</v>
      </c>
      <c r="B5646">
        <v>455</v>
      </c>
      <c r="C5646">
        <v>-0.59786221363909853</v>
      </c>
      <c r="D5646">
        <v>-0.99507990343469044</v>
      </c>
      <c r="E5646">
        <v>0.58043573046480934</v>
      </c>
      <c r="F5646">
        <v>1.126199109065275</v>
      </c>
      <c r="G5646">
        <v>2</v>
      </c>
      <c r="H5646">
        <v>1</v>
      </c>
      <c r="I5646">
        <v>4</v>
      </c>
      <c r="J5646">
        <v>5</v>
      </c>
    </row>
    <row r="5647" spans="1:10" x14ac:dyDescent="0.25">
      <c r="A5647" t="s">
        <v>9674</v>
      </c>
      <c r="B5647">
        <v>881</v>
      </c>
      <c r="C5647">
        <v>1.4869756683593764</v>
      </c>
      <c r="D5647">
        <v>2.7410410221464292</v>
      </c>
      <c r="E5647">
        <v>0.77368480429516973</v>
      </c>
      <c r="F5647">
        <v>1.419660204478058</v>
      </c>
      <c r="G5647">
        <v>5</v>
      </c>
      <c r="H5647">
        <v>5</v>
      </c>
      <c r="I5647">
        <v>5</v>
      </c>
      <c r="J5647">
        <v>5</v>
      </c>
    </row>
    <row r="5648" spans="1:10" x14ac:dyDescent="0.25">
      <c r="A5648" t="s">
        <v>9675</v>
      </c>
      <c r="B5648">
        <v>305</v>
      </c>
      <c r="C5648">
        <v>-0.69442356203018951</v>
      </c>
      <c r="D5648">
        <v>-0.82779888308274752</v>
      </c>
      <c r="E5648">
        <v>-1.3757441268589091E-2</v>
      </c>
      <c r="F5648">
        <v>0.62773795489578788</v>
      </c>
      <c r="G5648">
        <v>2</v>
      </c>
      <c r="H5648">
        <v>1</v>
      </c>
      <c r="I5648">
        <v>3</v>
      </c>
      <c r="J5648">
        <v>4</v>
      </c>
    </row>
    <row r="5649" spans="1:10" x14ac:dyDescent="0.25">
      <c r="A5649" t="s">
        <v>9676</v>
      </c>
      <c r="B5649">
        <v>421</v>
      </c>
      <c r="C5649">
        <v>-0.57774042313756535</v>
      </c>
      <c r="D5649">
        <v>-0.79255914306386344</v>
      </c>
      <c r="E5649">
        <v>4.3637893612865422E-2</v>
      </c>
      <c r="F5649">
        <v>-0.24277098863896951</v>
      </c>
      <c r="G5649">
        <v>2</v>
      </c>
      <c r="H5649">
        <v>2</v>
      </c>
      <c r="I5649">
        <v>3</v>
      </c>
      <c r="J5649">
        <v>3</v>
      </c>
    </row>
    <row r="5650" spans="1:10" x14ac:dyDescent="0.25">
      <c r="A5650" t="s">
        <v>9677</v>
      </c>
      <c r="B5650">
        <v>457</v>
      </c>
      <c r="C5650">
        <v>-0.27706239751770456</v>
      </c>
      <c r="D5650">
        <v>-0.36683585817530434</v>
      </c>
      <c r="E5650">
        <v>0.18144570429828255</v>
      </c>
      <c r="F5650">
        <v>1.3342490748165095</v>
      </c>
      <c r="G5650">
        <v>3</v>
      </c>
      <c r="H5650">
        <v>3</v>
      </c>
      <c r="I5650">
        <v>4</v>
      </c>
      <c r="J5650">
        <v>5</v>
      </c>
    </row>
    <row r="5651" spans="1:10" x14ac:dyDescent="0.25">
      <c r="A5651" t="s">
        <v>9678</v>
      </c>
      <c r="B5651">
        <v>470</v>
      </c>
      <c r="C5651">
        <v>0.30927226241054745</v>
      </c>
      <c r="D5651">
        <v>-6.635140866679308E-2</v>
      </c>
      <c r="E5651">
        <v>0.90854351294295765</v>
      </c>
      <c r="F5651">
        <v>1.0518292039420853</v>
      </c>
      <c r="G5651">
        <v>4</v>
      </c>
      <c r="H5651">
        <v>3</v>
      </c>
      <c r="I5651">
        <v>5</v>
      </c>
      <c r="J5651">
        <v>5</v>
      </c>
    </row>
    <row r="5652" spans="1:10" x14ac:dyDescent="0.25">
      <c r="A5652" t="s">
        <v>9679</v>
      </c>
      <c r="B5652">
        <v>488</v>
      </c>
      <c r="C5652">
        <v>-0.19270614351325693</v>
      </c>
      <c r="D5652">
        <v>0.67218777674519581</v>
      </c>
      <c r="E5652">
        <v>-1.0495745619408703</v>
      </c>
      <c r="F5652">
        <v>2.0326980477691294</v>
      </c>
      <c r="G5652">
        <v>3</v>
      </c>
      <c r="H5652">
        <v>4</v>
      </c>
      <c r="I5652">
        <v>1</v>
      </c>
      <c r="J5652">
        <v>5</v>
      </c>
    </row>
    <row r="5653" spans="1:10" x14ac:dyDescent="0.25">
      <c r="A5653" t="s">
        <v>9680</v>
      </c>
      <c r="B5653">
        <v>375</v>
      </c>
      <c r="C5653">
        <v>-0.56871682224609543</v>
      </c>
      <c r="D5653">
        <v>-0.51230926590569159</v>
      </c>
      <c r="E5653">
        <v>-0.12326723916046621</v>
      </c>
      <c r="F5653">
        <v>0.50438834583599945</v>
      </c>
      <c r="G5653">
        <v>2</v>
      </c>
      <c r="H5653">
        <v>2</v>
      </c>
      <c r="I5653">
        <v>3</v>
      </c>
      <c r="J5653">
        <v>4</v>
      </c>
    </row>
    <row r="5654" spans="1:10" x14ac:dyDescent="0.25">
      <c r="A5654" t="s">
        <v>9681</v>
      </c>
      <c r="B5654">
        <v>396</v>
      </c>
      <c r="C5654">
        <v>-0.17103532528197182</v>
      </c>
      <c r="D5654">
        <v>-0.66206627114764527</v>
      </c>
      <c r="E5654">
        <v>0.36234892633761034</v>
      </c>
      <c r="F5654">
        <v>0.69909383072445641</v>
      </c>
      <c r="G5654">
        <v>3</v>
      </c>
      <c r="H5654">
        <v>2</v>
      </c>
      <c r="I5654">
        <v>4</v>
      </c>
      <c r="J5654">
        <v>4</v>
      </c>
    </row>
    <row r="5655" spans="1:10" x14ac:dyDescent="0.25">
      <c r="A5655" t="s">
        <v>9682</v>
      </c>
      <c r="B5655">
        <v>479</v>
      </c>
      <c r="C5655">
        <v>-0.18168321935122816</v>
      </c>
      <c r="D5655">
        <v>-0.56950995065638144</v>
      </c>
      <c r="E5655">
        <v>0.44195951681199619</v>
      </c>
      <c r="F5655">
        <v>0.91205381342064751</v>
      </c>
      <c r="G5655">
        <v>3</v>
      </c>
      <c r="H5655">
        <v>2</v>
      </c>
      <c r="I5655">
        <v>4</v>
      </c>
      <c r="J5655">
        <v>5</v>
      </c>
    </row>
    <row r="5656" spans="1:10" x14ac:dyDescent="0.25">
      <c r="A5656" t="s">
        <v>9683</v>
      </c>
      <c r="B5656">
        <v>333</v>
      </c>
      <c r="C5656">
        <v>-0.44461938549603058</v>
      </c>
      <c r="D5656">
        <v>-0.43410883891333857</v>
      </c>
      <c r="E5656">
        <v>0.45079005102212522</v>
      </c>
      <c r="F5656">
        <v>0.37397326922372059</v>
      </c>
      <c r="G5656">
        <v>3</v>
      </c>
      <c r="H5656">
        <v>2</v>
      </c>
      <c r="I5656">
        <v>4</v>
      </c>
      <c r="J5656">
        <v>4</v>
      </c>
    </row>
    <row r="5657" spans="1:10" x14ac:dyDescent="0.25">
      <c r="A5657" t="s">
        <v>9684</v>
      </c>
      <c r="B5657">
        <v>1017</v>
      </c>
      <c r="C5657">
        <v>1.2048668284883479</v>
      </c>
      <c r="D5657">
        <v>0.67893150854679929</v>
      </c>
      <c r="E5657">
        <v>-1.1768968156045905</v>
      </c>
      <c r="F5657">
        <v>2.6022396123263452</v>
      </c>
      <c r="G5657">
        <v>5</v>
      </c>
      <c r="H5657">
        <v>4</v>
      </c>
      <c r="I5657">
        <v>1</v>
      </c>
      <c r="J5657">
        <v>5</v>
      </c>
    </row>
    <row r="5658" spans="1:10" x14ac:dyDescent="0.25">
      <c r="A5658" t="s">
        <v>9685</v>
      </c>
      <c r="B5658">
        <v>778</v>
      </c>
      <c r="C5658">
        <v>1.6449377871370663</v>
      </c>
      <c r="D5658">
        <v>0.55802960237484467</v>
      </c>
      <c r="E5658">
        <v>-0.89605632852001627</v>
      </c>
      <c r="F5658">
        <v>1.6021975114719709</v>
      </c>
      <c r="G5658">
        <v>5</v>
      </c>
      <c r="H5658">
        <v>4</v>
      </c>
      <c r="I5658">
        <v>1</v>
      </c>
      <c r="J5658">
        <v>5</v>
      </c>
    </row>
    <row r="5659" spans="1:10" x14ac:dyDescent="0.25">
      <c r="A5659" t="s">
        <v>9686</v>
      </c>
      <c r="B5659">
        <v>1655</v>
      </c>
      <c r="C5659">
        <v>1.1566610120450727</v>
      </c>
      <c r="D5659">
        <v>2.0143874359626714</v>
      </c>
      <c r="E5659">
        <v>-0.91843665003289221</v>
      </c>
      <c r="F5659">
        <v>2.2237282716707139</v>
      </c>
      <c r="G5659">
        <v>5</v>
      </c>
      <c r="H5659">
        <v>5</v>
      </c>
      <c r="I5659">
        <v>1</v>
      </c>
      <c r="J5659">
        <v>5</v>
      </c>
    </row>
    <row r="5660" spans="1:10" x14ac:dyDescent="0.25">
      <c r="A5660" t="s">
        <v>9687</v>
      </c>
      <c r="B5660">
        <v>791</v>
      </c>
      <c r="C5660">
        <v>2.104271393723244</v>
      </c>
      <c r="D5660">
        <v>0.26675727112152925</v>
      </c>
      <c r="E5660">
        <v>-1.1292794636778634</v>
      </c>
      <c r="F5660">
        <v>1.4314341735129004</v>
      </c>
      <c r="G5660">
        <v>5</v>
      </c>
      <c r="H5660">
        <v>4</v>
      </c>
      <c r="I5660">
        <v>1</v>
      </c>
      <c r="J5660">
        <v>5</v>
      </c>
    </row>
    <row r="5661" spans="1:10" x14ac:dyDescent="0.25">
      <c r="A5661" t="s">
        <v>9688</v>
      </c>
      <c r="B5661">
        <v>1246</v>
      </c>
      <c r="C5661">
        <v>0.416147232176931</v>
      </c>
      <c r="D5661">
        <v>1.030409068205318</v>
      </c>
      <c r="E5661">
        <v>-1.6561540225096552</v>
      </c>
      <c r="F5661">
        <v>2.1242055127297741</v>
      </c>
      <c r="G5661">
        <v>4</v>
      </c>
      <c r="H5661">
        <v>5</v>
      </c>
      <c r="I5661">
        <v>1</v>
      </c>
      <c r="J5661">
        <v>5</v>
      </c>
    </row>
    <row r="5662" spans="1:10" x14ac:dyDescent="0.25">
      <c r="A5662" t="s">
        <v>9689</v>
      </c>
      <c r="B5662">
        <v>311</v>
      </c>
      <c r="C5662">
        <v>-0.60263065501271085</v>
      </c>
      <c r="D5662">
        <v>-0.89264383815401027</v>
      </c>
      <c r="E5662">
        <v>0.40406120388659206</v>
      </c>
      <c r="F5662">
        <v>-0.24687067511260091</v>
      </c>
      <c r="G5662">
        <v>2</v>
      </c>
      <c r="H5662">
        <v>1</v>
      </c>
      <c r="I5662">
        <v>4</v>
      </c>
      <c r="J5662">
        <v>3</v>
      </c>
    </row>
    <row r="5663" spans="1:10" x14ac:dyDescent="0.25">
      <c r="A5663" t="s">
        <v>9690</v>
      </c>
      <c r="B5663">
        <v>446</v>
      </c>
      <c r="C5663">
        <v>-0.79145330559293903</v>
      </c>
      <c r="D5663">
        <v>-1.1486461250966515</v>
      </c>
      <c r="E5663">
        <v>0.55387447062140527</v>
      </c>
      <c r="F5663">
        <v>-0.14114085537601007</v>
      </c>
      <c r="G5663">
        <v>2</v>
      </c>
      <c r="H5663">
        <v>1</v>
      </c>
      <c r="I5663">
        <v>4</v>
      </c>
      <c r="J5663">
        <v>3</v>
      </c>
    </row>
    <row r="5664" spans="1:10" x14ac:dyDescent="0.25">
      <c r="A5664" t="s">
        <v>9691</v>
      </c>
      <c r="B5664">
        <v>1051</v>
      </c>
      <c r="C5664">
        <v>0.41878272849733622</v>
      </c>
      <c r="D5664">
        <v>1.3978953496645223</v>
      </c>
      <c r="E5664">
        <v>-3.2257740070166095E-2</v>
      </c>
      <c r="F5664">
        <v>1.5863035314813279</v>
      </c>
      <c r="G5664">
        <v>4</v>
      </c>
      <c r="H5664">
        <v>5</v>
      </c>
      <c r="I5664">
        <v>3</v>
      </c>
      <c r="J5664">
        <v>5</v>
      </c>
    </row>
    <row r="5665" spans="1:10" x14ac:dyDescent="0.25">
      <c r="A5665" t="s">
        <v>9692</v>
      </c>
      <c r="B5665">
        <v>1052</v>
      </c>
      <c r="C5665">
        <v>1.4168035619139183</v>
      </c>
      <c r="D5665">
        <v>2.3779105804165392</v>
      </c>
      <c r="E5665">
        <v>-1.0311315049218062</v>
      </c>
      <c r="F5665">
        <v>1.2212667006725406</v>
      </c>
      <c r="G5665">
        <v>5</v>
      </c>
      <c r="H5665">
        <v>5</v>
      </c>
      <c r="I5665">
        <v>1</v>
      </c>
      <c r="J5665">
        <v>5</v>
      </c>
    </row>
    <row r="5666" spans="1:10" x14ac:dyDescent="0.25">
      <c r="A5666" t="s">
        <v>9693</v>
      </c>
      <c r="B5666">
        <v>795</v>
      </c>
      <c r="C5666">
        <v>-0.27436115411613854</v>
      </c>
      <c r="D5666">
        <v>7.8458490364222144E-2</v>
      </c>
      <c r="E5666">
        <v>0.1491187281756545</v>
      </c>
      <c r="F5666">
        <v>1.5229501601722553</v>
      </c>
      <c r="G5666">
        <v>3</v>
      </c>
      <c r="H5666">
        <v>4</v>
      </c>
      <c r="I5666">
        <v>4</v>
      </c>
      <c r="J5666">
        <v>5</v>
      </c>
    </row>
    <row r="5667" spans="1:10" x14ac:dyDescent="0.25">
      <c r="A5667" t="s">
        <v>9694</v>
      </c>
      <c r="B5667">
        <v>344</v>
      </c>
      <c r="C5667">
        <v>-0.69175896565972572</v>
      </c>
      <c r="D5667">
        <v>0.17088673948023642</v>
      </c>
      <c r="E5667">
        <v>0.82009894708259379</v>
      </c>
      <c r="F5667">
        <v>0.71802160751336475</v>
      </c>
      <c r="G5667">
        <v>2</v>
      </c>
      <c r="H5667">
        <v>4</v>
      </c>
      <c r="I5667">
        <v>5</v>
      </c>
      <c r="J5667">
        <v>4</v>
      </c>
    </row>
    <row r="5668" spans="1:10" x14ac:dyDescent="0.25">
      <c r="A5668" t="s">
        <v>9695</v>
      </c>
      <c r="B5668">
        <v>576</v>
      </c>
      <c r="C5668">
        <v>-5.0550777770521235E-2</v>
      </c>
      <c r="D5668">
        <v>-0.29807517611292089</v>
      </c>
      <c r="E5668">
        <v>0.11675543202097718</v>
      </c>
      <c r="F5668">
        <v>1.2549783693914058</v>
      </c>
      <c r="G5668">
        <v>3</v>
      </c>
      <c r="H5668">
        <v>3</v>
      </c>
      <c r="I5668">
        <v>4</v>
      </c>
      <c r="J5668">
        <v>5</v>
      </c>
    </row>
    <row r="5669" spans="1:10" x14ac:dyDescent="0.25">
      <c r="A5669" t="s">
        <v>9696</v>
      </c>
      <c r="B5669">
        <v>574</v>
      </c>
      <c r="C5669">
        <v>1.8386008594911825</v>
      </c>
      <c r="D5669">
        <v>0.56291670730584564</v>
      </c>
      <c r="E5669">
        <v>1.2527667128423023</v>
      </c>
      <c r="F5669">
        <v>4.0578478252173811E-2</v>
      </c>
      <c r="G5669">
        <v>5</v>
      </c>
      <c r="H5669">
        <v>4</v>
      </c>
      <c r="I5669">
        <v>5</v>
      </c>
      <c r="J5669">
        <v>4</v>
      </c>
    </row>
    <row r="5670" spans="1:10" x14ac:dyDescent="0.25">
      <c r="A5670" t="s">
        <v>9697</v>
      </c>
      <c r="B5670">
        <v>498</v>
      </c>
      <c r="C5670">
        <v>-2.4698072935446125E-2</v>
      </c>
      <c r="D5670">
        <v>1.1714072416643386</v>
      </c>
      <c r="E5670">
        <v>-0.48296709713470204</v>
      </c>
      <c r="F5670">
        <v>0.27607473802698657</v>
      </c>
      <c r="G5670">
        <v>4</v>
      </c>
      <c r="H5670">
        <v>5</v>
      </c>
      <c r="I5670">
        <v>2</v>
      </c>
      <c r="J5670">
        <v>4</v>
      </c>
    </row>
    <row r="5671" spans="1:10" x14ac:dyDescent="0.25">
      <c r="A5671" t="s">
        <v>9698</v>
      </c>
      <c r="B5671">
        <v>483</v>
      </c>
      <c r="C5671">
        <v>4.498599364892867E-2</v>
      </c>
      <c r="D5671">
        <v>4.8594117549224006E-2</v>
      </c>
      <c r="E5671">
        <v>-0.17951500689953054</v>
      </c>
      <c r="F5671">
        <v>1.0752312508842534</v>
      </c>
      <c r="G5671">
        <v>4</v>
      </c>
      <c r="H5671">
        <v>4</v>
      </c>
      <c r="I5671">
        <v>3</v>
      </c>
      <c r="J5671">
        <v>5</v>
      </c>
    </row>
    <row r="5672" spans="1:10" x14ac:dyDescent="0.25">
      <c r="A5672" t="s">
        <v>9699</v>
      </c>
      <c r="B5672">
        <v>515</v>
      </c>
      <c r="C5672">
        <v>-0.42310606945686713</v>
      </c>
      <c r="D5672">
        <v>0.55148650159571488</v>
      </c>
      <c r="E5672">
        <v>-0.75978072768733407</v>
      </c>
      <c r="F5672">
        <v>0.98834945339303437</v>
      </c>
      <c r="G5672">
        <v>3</v>
      </c>
      <c r="H5672">
        <v>4</v>
      </c>
      <c r="I5672">
        <v>1</v>
      </c>
      <c r="J5672">
        <v>5</v>
      </c>
    </row>
    <row r="5673" spans="1:10" x14ac:dyDescent="0.25">
      <c r="A5673" t="s">
        <v>9700</v>
      </c>
      <c r="B5673">
        <v>543</v>
      </c>
      <c r="C5673">
        <v>1.2930863689220049</v>
      </c>
      <c r="D5673">
        <v>2.5640848466112534</v>
      </c>
      <c r="E5673">
        <v>-0.90172008731599684</v>
      </c>
      <c r="F5673">
        <v>1.5152883584002108</v>
      </c>
      <c r="G5673">
        <v>5</v>
      </c>
      <c r="H5673">
        <v>5</v>
      </c>
      <c r="I5673">
        <v>1</v>
      </c>
      <c r="J5673">
        <v>5</v>
      </c>
    </row>
    <row r="5674" spans="1:10" x14ac:dyDescent="0.25">
      <c r="A5674" t="s">
        <v>9701</v>
      </c>
      <c r="B5674">
        <v>594</v>
      </c>
      <c r="C5674">
        <v>-0.54232362154740321</v>
      </c>
      <c r="D5674">
        <v>0.69939464952746644</v>
      </c>
      <c r="E5674">
        <v>-0.24766770494530269</v>
      </c>
      <c r="F5674">
        <v>1.4119388085207625</v>
      </c>
      <c r="G5674">
        <v>2</v>
      </c>
      <c r="H5674">
        <v>5</v>
      </c>
      <c r="I5674">
        <v>3</v>
      </c>
      <c r="J5674">
        <v>5</v>
      </c>
    </row>
    <row r="5675" spans="1:10" x14ac:dyDescent="0.25">
      <c r="A5675" t="s">
        <v>9702</v>
      </c>
      <c r="B5675">
        <v>606</v>
      </c>
      <c r="C5675">
        <v>-0.39164372050037527</v>
      </c>
      <c r="D5675">
        <v>0.40734352349004116</v>
      </c>
      <c r="E5675">
        <v>-0.23561313612516649</v>
      </c>
      <c r="F5675">
        <v>1.3031112636174074</v>
      </c>
      <c r="G5675">
        <v>3</v>
      </c>
      <c r="H5675">
        <v>4</v>
      </c>
      <c r="I5675">
        <v>3</v>
      </c>
      <c r="J5675">
        <v>5</v>
      </c>
    </row>
    <row r="5676" spans="1:10" x14ac:dyDescent="0.25">
      <c r="A5676" t="s">
        <v>9703</v>
      </c>
      <c r="B5676">
        <v>399</v>
      </c>
      <c r="C5676">
        <v>-0.56638239224825992</v>
      </c>
      <c r="D5676">
        <v>-0.29751756608189345</v>
      </c>
      <c r="E5676">
        <v>-0.16184029743432857</v>
      </c>
      <c r="F5676">
        <v>0.85131334885090393</v>
      </c>
      <c r="G5676">
        <v>2</v>
      </c>
      <c r="H5676">
        <v>3</v>
      </c>
      <c r="I5676">
        <v>3</v>
      </c>
      <c r="J5676">
        <v>4</v>
      </c>
    </row>
    <row r="5677" spans="1:10" x14ac:dyDescent="0.25">
      <c r="A5677" t="s">
        <v>9704</v>
      </c>
      <c r="B5677">
        <v>439</v>
      </c>
      <c r="C5677">
        <v>-0.30519993307039794</v>
      </c>
      <c r="D5677">
        <v>0.43860738891499051</v>
      </c>
      <c r="E5677">
        <v>0.44449418989691614</v>
      </c>
      <c r="F5677">
        <v>0.34881293976162708</v>
      </c>
      <c r="G5677">
        <v>3</v>
      </c>
      <c r="H5677">
        <v>4</v>
      </c>
      <c r="I5677">
        <v>4</v>
      </c>
      <c r="J5677">
        <v>4</v>
      </c>
    </row>
    <row r="5678" spans="1:10" x14ac:dyDescent="0.25">
      <c r="A5678" t="s">
        <v>9705</v>
      </c>
      <c r="B5678">
        <v>425</v>
      </c>
      <c r="C5678">
        <v>-0.69578405533827847</v>
      </c>
      <c r="D5678">
        <v>-6.7329536024542599E-2</v>
      </c>
      <c r="E5678">
        <v>-0.40916161426247905</v>
      </c>
      <c r="F5678">
        <v>1.2014940004202395</v>
      </c>
      <c r="G5678">
        <v>2</v>
      </c>
      <c r="H5678">
        <v>3</v>
      </c>
      <c r="I5678">
        <v>2</v>
      </c>
      <c r="J5678">
        <v>5</v>
      </c>
    </row>
    <row r="5679" spans="1:10" x14ac:dyDescent="0.25">
      <c r="A5679" t="s">
        <v>9706</v>
      </c>
      <c r="B5679">
        <v>448</v>
      </c>
      <c r="C5679">
        <v>-0.40211962904030074</v>
      </c>
      <c r="D5679">
        <v>0.64872148804041474</v>
      </c>
      <c r="E5679">
        <v>-0.42691041313181388</v>
      </c>
      <c r="F5679">
        <v>0.42534131893450278</v>
      </c>
      <c r="G5679">
        <v>3</v>
      </c>
      <c r="H5679">
        <v>4</v>
      </c>
      <c r="I5679">
        <v>2</v>
      </c>
      <c r="J5679">
        <v>4</v>
      </c>
    </row>
    <row r="5680" spans="1:10" x14ac:dyDescent="0.25">
      <c r="A5680" t="s">
        <v>9707</v>
      </c>
      <c r="B5680">
        <v>657</v>
      </c>
      <c r="C5680">
        <v>1.5955375052685445</v>
      </c>
      <c r="D5680">
        <v>1.1905599998194387</v>
      </c>
      <c r="E5680">
        <v>0.45505141540264304</v>
      </c>
      <c r="F5680">
        <v>0.97546551747040189</v>
      </c>
      <c r="G5680">
        <v>5</v>
      </c>
      <c r="H5680">
        <v>5</v>
      </c>
      <c r="I5680">
        <v>4</v>
      </c>
      <c r="J5680">
        <v>5</v>
      </c>
    </row>
    <row r="5681" spans="1:10" x14ac:dyDescent="0.25">
      <c r="A5681" t="s">
        <v>9708</v>
      </c>
      <c r="B5681">
        <v>438</v>
      </c>
      <c r="C5681">
        <v>-0.33448759188903898</v>
      </c>
      <c r="D5681">
        <v>1.7253354077951782E-2</v>
      </c>
      <c r="E5681">
        <v>0.21240114582585964</v>
      </c>
      <c r="F5681">
        <v>1.2134650444259996</v>
      </c>
      <c r="G5681">
        <v>3</v>
      </c>
      <c r="H5681">
        <v>3</v>
      </c>
      <c r="I5681">
        <v>4</v>
      </c>
      <c r="J5681">
        <v>5</v>
      </c>
    </row>
    <row r="5682" spans="1:10" x14ac:dyDescent="0.25">
      <c r="A5682" t="s">
        <v>9709</v>
      </c>
      <c r="B5682">
        <v>570</v>
      </c>
      <c r="C5682">
        <v>-0.30628310240172829</v>
      </c>
      <c r="D5682">
        <v>-6.277398353662525E-2</v>
      </c>
      <c r="E5682">
        <v>9.4654765779772596E-2</v>
      </c>
      <c r="F5682">
        <v>0.28599536395413733</v>
      </c>
      <c r="G5682">
        <v>3</v>
      </c>
      <c r="H5682">
        <v>3</v>
      </c>
      <c r="I5682">
        <v>4</v>
      </c>
      <c r="J5682">
        <v>4</v>
      </c>
    </row>
    <row r="5683" spans="1:10" x14ac:dyDescent="0.25">
      <c r="A5683" t="s">
        <v>9710</v>
      </c>
      <c r="B5683">
        <v>384</v>
      </c>
      <c r="C5683">
        <v>-0.72880349490360774</v>
      </c>
      <c r="D5683">
        <v>0.15924956069348337</v>
      </c>
      <c r="E5683">
        <v>0.321920544188534</v>
      </c>
      <c r="F5683">
        <v>0.40478537713720369</v>
      </c>
      <c r="G5683">
        <v>2</v>
      </c>
      <c r="H5683">
        <v>4</v>
      </c>
      <c r="I5683">
        <v>4</v>
      </c>
      <c r="J5683">
        <v>4</v>
      </c>
    </row>
    <row r="5684" spans="1:10" x14ac:dyDescent="0.25">
      <c r="A5684" t="s">
        <v>9711</v>
      </c>
      <c r="B5684">
        <v>437</v>
      </c>
      <c r="C5684">
        <v>4.994792724518643E-2</v>
      </c>
      <c r="D5684">
        <v>0.24838351272176631</v>
      </c>
      <c r="E5684">
        <v>0.20497804453685078</v>
      </c>
      <c r="F5684">
        <v>0.52400666909495441</v>
      </c>
      <c r="G5684">
        <v>4</v>
      </c>
      <c r="H5684">
        <v>4</v>
      </c>
      <c r="I5684">
        <v>4</v>
      </c>
      <c r="J5684">
        <v>4</v>
      </c>
    </row>
    <row r="5685" spans="1:10" x14ac:dyDescent="0.25">
      <c r="A5685" t="s">
        <v>9712</v>
      </c>
      <c r="B5685">
        <v>516</v>
      </c>
      <c r="C5685">
        <v>0.62939401322013555</v>
      </c>
      <c r="D5685">
        <v>1.2198140113735982</v>
      </c>
      <c r="E5685">
        <v>-0.72464459730546305</v>
      </c>
      <c r="F5685">
        <v>1.3230701521211441</v>
      </c>
      <c r="G5685">
        <v>4</v>
      </c>
      <c r="H5685">
        <v>5</v>
      </c>
      <c r="I5685">
        <v>1</v>
      </c>
      <c r="J5685">
        <v>5</v>
      </c>
    </row>
    <row r="5686" spans="1:10" x14ac:dyDescent="0.25">
      <c r="A5686" t="s">
        <v>9713</v>
      </c>
      <c r="B5686">
        <v>483</v>
      </c>
      <c r="C5686">
        <v>1.2910136687814808</v>
      </c>
      <c r="D5686">
        <v>1.5583062534570855</v>
      </c>
      <c r="E5686">
        <v>0.19589620297983773</v>
      </c>
      <c r="F5686">
        <v>1.6664484028783288</v>
      </c>
      <c r="G5686">
        <v>5</v>
      </c>
      <c r="H5686">
        <v>5</v>
      </c>
      <c r="I5686">
        <v>4</v>
      </c>
      <c r="J5686">
        <v>5</v>
      </c>
    </row>
    <row r="5687" spans="1:10" x14ac:dyDescent="0.25">
      <c r="A5687" t="s">
        <v>9714</v>
      </c>
      <c r="B5687">
        <v>561</v>
      </c>
      <c r="C5687">
        <v>0.17858422189859902</v>
      </c>
      <c r="D5687">
        <v>-0.44557659389299642</v>
      </c>
      <c r="E5687">
        <v>1.9497321118551341</v>
      </c>
      <c r="F5687">
        <v>4.7202858993253022E-2</v>
      </c>
      <c r="G5687">
        <v>4</v>
      </c>
      <c r="H5687">
        <v>2</v>
      </c>
      <c r="I5687">
        <v>5</v>
      </c>
      <c r="J5687">
        <v>4</v>
      </c>
    </row>
    <row r="5688" spans="1:10" x14ac:dyDescent="0.25">
      <c r="A5688" t="s">
        <v>9715</v>
      </c>
      <c r="B5688">
        <v>353</v>
      </c>
      <c r="C5688">
        <v>-0.59016939932995283</v>
      </c>
      <c r="D5688">
        <v>7.0706435657594366E-2</v>
      </c>
      <c r="E5688">
        <v>0.62303478776893095</v>
      </c>
      <c r="F5688">
        <v>2.4379668041460838E-2</v>
      </c>
      <c r="G5688">
        <v>2</v>
      </c>
      <c r="H5688">
        <v>4</v>
      </c>
      <c r="I5688">
        <v>5</v>
      </c>
      <c r="J5688">
        <v>3</v>
      </c>
    </row>
    <row r="5689" spans="1:10" x14ac:dyDescent="0.25">
      <c r="A5689" t="s">
        <v>9716</v>
      </c>
      <c r="B5689">
        <v>477</v>
      </c>
      <c r="C5689">
        <v>-3.6526800616632479E-2</v>
      </c>
      <c r="D5689">
        <v>0.25521936669330125</v>
      </c>
      <c r="E5689">
        <v>-0.5194114990984795</v>
      </c>
      <c r="F5689">
        <v>1.8063298175016382</v>
      </c>
      <c r="G5689">
        <v>3</v>
      </c>
      <c r="H5689">
        <v>4</v>
      </c>
      <c r="I5689">
        <v>2</v>
      </c>
      <c r="J5689">
        <v>5</v>
      </c>
    </row>
    <row r="5690" spans="1:10" x14ac:dyDescent="0.25">
      <c r="A5690" t="s">
        <v>9717</v>
      </c>
      <c r="B5690">
        <v>449</v>
      </c>
      <c r="C5690">
        <v>-0.66576233733487977</v>
      </c>
      <c r="D5690">
        <v>-0.43270193790526779</v>
      </c>
      <c r="E5690">
        <v>-0.2391898960067958</v>
      </c>
      <c r="F5690">
        <v>0.10239121029345719</v>
      </c>
      <c r="G5690">
        <v>2</v>
      </c>
      <c r="H5690">
        <v>2</v>
      </c>
      <c r="I5690">
        <v>3</v>
      </c>
      <c r="J5690">
        <v>4</v>
      </c>
    </row>
    <row r="5691" spans="1:10" x14ac:dyDescent="0.25">
      <c r="A5691" t="s">
        <v>9718</v>
      </c>
      <c r="B5691">
        <v>321</v>
      </c>
      <c r="C5691">
        <v>-0.38229333609602029</v>
      </c>
      <c r="D5691">
        <v>-6.0932393980607721E-2</v>
      </c>
      <c r="E5691">
        <v>-0.44889197167175598</v>
      </c>
      <c r="F5691">
        <v>0.66564276343316697</v>
      </c>
      <c r="G5691">
        <v>3</v>
      </c>
      <c r="H5691">
        <v>3</v>
      </c>
      <c r="I5691">
        <v>2</v>
      </c>
      <c r="J5691">
        <v>4</v>
      </c>
    </row>
    <row r="5692" spans="1:10" x14ac:dyDescent="0.25">
      <c r="A5692" t="s">
        <v>9719</v>
      </c>
      <c r="B5692">
        <v>606</v>
      </c>
      <c r="C5692">
        <v>-0.69502524652552822</v>
      </c>
      <c r="D5692">
        <v>0.32587340415992538</v>
      </c>
      <c r="E5692">
        <v>0.6876862443616264</v>
      </c>
      <c r="F5692">
        <v>0.11611444862954268</v>
      </c>
      <c r="G5692">
        <v>2</v>
      </c>
      <c r="H5692">
        <v>4</v>
      </c>
      <c r="I5692">
        <v>5</v>
      </c>
      <c r="J5692">
        <v>4</v>
      </c>
    </row>
    <row r="5693" spans="1:10" x14ac:dyDescent="0.25">
      <c r="A5693" t="s">
        <v>9720</v>
      </c>
      <c r="B5693">
        <v>662</v>
      </c>
      <c r="C5693">
        <v>-0.6335688574058258</v>
      </c>
      <c r="D5693">
        <v>-0.42558520405832057</v>
      </c>
      <c r="E5693">
        <v>0.46859310980255159</v>
      </c>
      <c r="F5693">
        <v>-0.53449317418477127</v>
      </c>
      <c r="G5693">
        <v>2</v>
      </c>
      <c r="H5693">
        <v>2</v>
      </c>
      <c r="I5693">
        <v>4</v>
      </c>
      <c r="J5693">
        <v>2</v>
      </c>
    </row>
    <row r="5694" spans="1:10" x14ac:dyDescent="0.25">
      <c r="A5694" t="s">
        <v>9721</v>
      </c>
      <c r="B5694">
        <v>698</v>
      </c>
      <c r="C5694">
        <v>1.7118368193869602</v>
      </c>
      <c r="D5694">
        <v>0.74938258781273881</v>
      </c>
      <c r="E5694">
        <v>-0.46770821769251369</v>
      </c>
      <c r="F5694">
        <v>0.12527977142181648</v>
      </c>
      <c r="G5694">
        <v>5</v>
      </c>
      <c r="H5694">
        <v>5</v>
      </c>
      <c r="I5694">
        <v>2</v>
      </c>
      <c r="J5694">
        <v>4</v>
      </c>
    </row>
    <row r="5695" spans="1:10" x14ac:dyDescent="0.25">
      <c r="A5695" t="s">
        <v>9722</v>
      </c>
      <c r="B5695">
        <v>414</v>
      </c>
      <c r="C5695">
        <v>-0.54364608511663459</v>
      </c>
      <c r="D5695">
        <v>-0.81261868562606265</v>
      </c>
      <c r="E5695">
        <v>0.25917406684968347</v>
      </c>
      <c r="F5695">
        <v>-0.42366116328116982</v>
      </c>
      <c r="G5695">
        <v>2</v>
      </c>
      <c r="H5695">
        <v>1</v>
      </c>
      <c r="I5695">
        <v>4</v>
      </c>
      <c r="J5695">
        <v>3</v>
      </c>
    </row>
    <row r="5696" spans="1:10" x14ac:dyDescent="0.25">
      <c r="A5696" t="s">
        <v>9723</v>
      </c>
      <c r="B5696">
        <v>861</v>
      </c>
      <c r="C5696">
        <v>2.2439137855021323</v>
      </c>
      <c r="D5696">
        <v>0.56182407167371129</v>
      </c>
      <c r="E5696">
        <v>-0.3364284543397047</v>
      </c>
      <c r="F5696">
        <v>0.96215770167808101</v>
      </c>
      <c r="G5696">
        <v>5</v>
      </c>
      <c r="H5696">
        <v>4</v>
      </c>
      <c r="I5696">
        <v>2</v>
      </c>
      <c r="J5696">
        <v>5</v>
      </c>
    </row>
    <row r="5697" spans="1:10" x14ac:dyDescent="0.25">
      <c r="A5697" t="s">
        <v>9724</v>
      </c>
      <c r="B5697">
        <v>332</v>
      </c>
      <c r="C5697">
        <v>-5.6308531453893385E-3</v>
      </c>
      <c r="D5697">
        <v>-0.44928257662216137</v>
      </c>
      <c r="E5697">
        <v>-0.33839084942952113</v>
      </c>
      <c r="F5697">
        <v>0.57681868658557311</v>
      </c>
      <c r="G5697">
        <v>4</v>
      </c>
      <c r="H5697">
        <v>2</v>
      </c>
      <c r="I5697">
        <v>2</v>
      </c>
      <c r="J5697">
        <v>4</v>
      </c>
    </row>
    <row r="5698" spans="1:10" x14ac:dyDescent="0.25">
      <c r="A5698" t="s">
        <v>9725</v>
      </c>
      <c r="B5698">
        <v>503</v>
      </c>
      <c r="C5698">
        <v>1.3319056027488896</v>
      </c>
      <c r="D5698">
        <v>2.6509813977221426</v>
      </c>
      <c r="E5698">
        <v>-0.95512513183361536</v>
      </c>
      <c r="F5698">
        <v>1.7704237576480619</v>
      </c>
      <c r="G5698">
        <v>5</v>
      </c>
      <c r="H5698">
        <v>5</v>
      </c>
      <c r="I5698">
        <v>1</v>
      </c>
      <c r="J5698">
        <v>5</v>
      </c>
    </row>
    <row r="5699" spans="1:10" x14ac:dyDescent="0.25">
      <c r="A5699" t="s">
        <v>9726</v>
      </c>
      <c r="B5699">
        <v>539</v>
      </c>
      <c r="C5699">
        <v>1.9696251657602062</v>
      </c>
      <c r="D5699">
        <v>0.94980602917046697</v>
      </c>
      <c r="E5699">
        <v>1.2979562494334731</v>
      </c>
      <c r="F5699">
        <v>0.78587900206469463</v>
      </c>
      <c r="G5699">
        <v>5</v>
      </c>
      <c r="H5699">
        <v>5</v>
      </c>
      <c r="I5699">
        <v>5</v>
      </c>
      <c r="J5699">
        <v>4</v>
      </c>
    </row>
    <row r="5700" spans="1:10" x14ac:dyDescent="0.25">
      <c r="A5700" t="s">
        <v>9727</v>
      </c>
      <c r="B5700">
        <v>666</v>
      </c>
      <c r="C5700">
        <v>0.897559015567295</v>
      </c>
      <c r="D5700">
        <v>0.4727211532138158</v>
      </c>
      <c r="E5700">
        <v>-0.14204921128675099</v>
      </c>
      <c r="F5700">
        <v>1.7404612625171918</v>
      </c>
      <c r="G5700">
        <v>5</v>
      </c>
      <c r="H5700">
        <v>4</v>
      </c>
      <c r="I5700">
        <v>3</v>
      </c>
      <c r="J5700">
        <v>5</v>
      </c>
    </row>
    <row r="5701" spans="1:10" x14ac:dyDescent="0.25">
      <c r="A5701" t="s">
        <v>9728</v>
      </c>
      <c r="B5701">
        <v>628</v>
      </c>
      <c r="C5701">
        <v>-0.26753658172693179</v>
      </c>
      <c r="D5701">
        <v>0.59652241289658947</v>
      </c>
      <c r="E5701">
        <v>0.60792430363136052</v>
      </c>
      <c r="F5701">
        <v>0.59002503253073335</v>
      </c>
      <c r="G5701">
        <v>3</v>
      </c>
      <c r="H5701">
        <v>4</v>
      </c>
      <c r="I5701">
        <v>5</v>
      </c>
      <c r="J5701">
        <v>4</v>
      </c>
    </row>
    <row r="5702" spans="1:10" x14ac:dyDescent="0.25">
      <c r="A5702" t="s">
        <v>9729</v>
      </c>
      <c r="B5702">
        <v>542</v>
      </c>
      <c r="C5702">
        <v>-0.60373435378274898</v>
      </c>
      <c r="D5702">
        <v>0.10137931519919882</v>
      </c>
      <c r="E5702">
        <v>-4.0752717812962219E-2</v>
      </c>
      <c r="F5702">
        <v>1.2104130140768086</v>
      </c>
      <c r="G5702">
        <v>2</v>
      </c>
      <c r="H5702">
        <v>4</v>
      </c>
      <c r="I5702">
        <v>3</v>
      </c>
      <c r="J5702">
        <v>5</v>
      </c>
    </row>
    <row r="5703" spans="1:10" x14ac:dyDescent="0.25">
      <c r="A5703" t="s">
        <v>9730</v>
      </c>
      <c r="B5703">
        <v>577</v>
      </c>
      <c r="C5703">
        <v>-0.3339067460109218</v>
      </c>
      <c r="D5703">
        <v>0.1775788498565295</v>
      </c>
      <c r="E5703">
        <v>0.39812609283657197</v>
      </c>
      <c r="F5703">
        <v>0.36969041179588213</v>
      </c>
      <c r="G5703">
        <v>3</v>
      </c>
      <c r="H5703">
        <v>4</v>
      </c>
      <c r="I5703">
        <v>4</v>
      </c>
      <c r="J5703">
        <v>4</v>
      </c>
    </row>
    <row r="5704" spans="1:10" x14ac:dyDescent="0.25">
      <c r="A5704" t="s">
        <v>9731</v>
      </c>
      <c r="B5704">
        <v>597</v>
      </c>
      <c r="C5704">
        <v>-0.40866209345368454</v>
      </c>
      <c r="D5704">
        <v>0.30314564415799961</v>
      </c>
      <c r="E5704">
        <v>0.22493369103569111</v>
      </c>
      <c r="F5704">
        <v>0.76169563954349973</v>
      </c>
      <c r="G5704">
        <v>3</v>
      </c>
      <c r="H5704">
        <v>4</v>
      </c>
      <c r="I5704">
        <v>4</v>
      </c>
      <c r="J5704">
        <v>4</v>
      </c>
    </row>
    <row r="5705" spans="1:10" x14ac:dyDescent="0.25">
      <c r="A5705" t="s">
        <v>9732</v>
      </c>
      <c r="B5705">
        <v>490</v>
      </c>
      <c r="C5705">
        <v>1.4285477184560722</v>
      </c>
      <c r="D5705">
        <v>0.71897416439051742</v>
      </c>
      <c r="E5705">
        <v>-0.80170305227183691</v>
      </c>
      <c r="F5705">
        <v>2.3780369404684683</v>
      </c>
      <c r="G5705">
        <v>5</v>
      </c>
      <c r="H5705">
        <v>5</v>
      </c>
      <c r="I5705">
        <v>1</v>
      </c>
      <c r="J5705">
        <v>5</v>
      </c>
    </row>
    <row r="5706" spans="1:10" x14ac:dyDescent="0.25">
      <c r="A5706" t="s">
        <v>9733</v>
      </c>
      <c r="B5706">
        <v>579</v>
      </c>
      <c r="C5706">
        <v>1.627127804017364</v>
      </c>
      <c r="D5706">
        <v>2.944301549614591</v>
      </c>
      <c r="E5706">
        <v>-0.87678192603355187</v>
      </c>
      <c r="F5706">
        <v>2.3408914847057742</v>
      </c>
      <c r="G5706">
        <v>5</v>
      </c>
      <c r="H5706">
        <v>5</v>
      </c>
      <c r="I5706">
        <v>1</v>
      </c>
      <c r="J5706">
        <v>5</v>
      </c>
    </row>
    <row r="5707" spans="1:10" x14ac:dyDescent="0.25">
      <c r="A5707" t="s">
        <v>9734</v>
      </c>
      <c r="B5707">
        <v>1430</v>
      </c>
      <c r="C5707">
        <v>2.0856664142430703</v>
      </c>
      <c r="D5707">
        <v>0.42535911970918311</v>
      </c>
      <c r="E5707">
        <v>-0.99100282042998589</v>
      </c>
      <c r="F5707">
        <v>2.6705353530647877</v>
      </c>
      <c r="G5707">
        <v>5</v>
      </c>
      <c r="H5707">
        <v>4</v>
      </c>
      <c r="I5707">
        <v>1</v>
      </c>
      <c r="J5707">
        <v>5</v>
      </c>
    </row>
    <row r="5708" spans="1:10" x14ac:dyDescent="0.25">
      <c r="A5708" t="s">
        <v>9735</v>
      </c>
      <c r="B5708">
        <v>659</v>
      </c>
      <c r="C5708">
        <v>0.47912372761308175</v>
      </c>
      <c r="D5708">
        <v>-5.8224243578509194E-2</v>
      </c>
      <c r="E5708">
        <v>-0.31746423080759634</v>
      </c>
      <c r="F5708">
        <v>0.57530955061699618</v>
      </c>
      <c r="G5708">
        <v>4</v>
      </c>
      <c r="H5708">
        <v>3</v>
      </c>
      <c r="I5708">
        <v>2</v>
      </c>
      <c r="J5708">
        <v>4</v>
      </c>
    </row>
    <row r="5709" spans="1:10" x14ac:dyDescent="0.25">
      <c r="A5709" t="s">
        <v>9736</v>
      </c>
      <c r="B5709">
        <v>546</v>
      </c>
      <c r="C5709">
        <v>0.34914592795626098</v>
      </c>
      <c r="D5709">
        <v>0.31580778633307416</v>
      </c>
      <c r="E5709">
        <v>-0.19432058614664599</v>
      </c>
      <c r="F5709">
        <v>1.4688090390712552</v>
      </c>
      <c r="G5709">
        <v>4</v>
      </c>
      <c r="H5709">
        <v>4</v>
      </c>
      <c r="I5709">
        <v>3</v>
      </c>
      <c r="J5709">
        <v>5</v>
      </c>
    </row>
    <row r="5710" spans="1:10" x14ac:dyDescent="0.25">
      <c r="A5710" t="s">
        <v>9737</v>
      </c>
      <c r="B5710">
        <v>526</v>
      </c>
      <c r="C5710">
        <v>0.11863124226027751</v>
      </c>
      <c r="D5710">
        <v>-0.46585924162463105</v>
      </c>
      <c r="E5710">
        <v>-0.38249511258857621</v>
      </c>
      <c r="F5710">
        <v>0.28367184807436335</v>
      </c>
      <c r="G5710">
        <v>4</v>
      </c>
      <c r="H5710">
        <v>2</v>
      </c>
      <c r="I5710">
        <v>2</v>
      </c>
      <c r="J5710">
        <v>4</v>
      </c>
    </row>
    <row r="5711" spans="1:10" x14ac:dyDescent="0.25">
      <c r="A5711" t="s">
        <v>9738</v>
      </c>
      <c r="B5711">
        <v>543</v>
      </c>
      <c r="C5711">
        <v>-0.42542796322831733</v>
      </c>
      <c r="D5711">
        <v>-0.60658858549138495</v>
      </c>
      <c r="E5711">
        <v>-0.18972468261416178</v>
      </c>
      <c r="F5711">
        <v>7.7156253940168854E-2</v>
      </c>
      <c r="G5711">
        <v>3</v>
      </c>
      <c r="H5711">
        <v>2</v>
      </c>
      <c r="I5711">
        <v>3</v>
      </c>
      <c r="J5711">
        <v>4</v>
      </c>
    </row>
    <row r="5712" spans="1:10" x14ac:dyDescent="0.25">
      <c r="A5712" t="s">
        <v>9739</v>
      </c>
      <c r="B5712">
        <v>405</v>
      </c>
      <c r="C5712">
        <v>-0.34482795651070058</v>
      </c>
      <c r="D5712">
        <v>-0.36204570840521766</v>
      </c>
      <c r="E5712">
        <v>-0.37259388967778834</v>
      </c>
      <c r="F5712">
        <v>0.48823125716935806</v>
      </c>
      <c r="G5712">
        <v>3</v>
      </c>
      <c r="H5712">
        <v>3</v>
      </c>
      <c r="I5712">
        <v>2</v>
      </c>
      <c r="J5712">
        <v>4</v>
      </c>
    </row>
    <row r="5713" spans="1:10" x14ac:dyDescent="0.25">
      <c r="A5713" t="s">
        <v>9740</v>
      </c>
      <c r="B5713">
        <v>446</v>
      </c>
      <c r="C5713">
        <v>-0.47885947267784035</v>
      </c>
      <c r="D5713">
        <v>-0.52855595870705441</v>
      </c>
      <c r="E5713">
        <v>-0.61318217980831613</v>
      </c>
      <c r="F5713">
        <v>-0.16566716736487616</v>
      </c>
      <c r="G5713">
        <v>2</v>
      </c>
      <c r="H5713">
        <v>2</v>
      </c>
      <c r="I5713">
        <v>2</v>
      </c>
      <c r="J5713">
        <v>3</v>
      </c>
    </row>
    <row r="5714" spans="1:10" x14ac:dyDescent="0.25">
      <c r="A5714" t="s">
        <v>9741</v>
      </c>
      <c r="B5714">
        <v>447</v>
      </c>
      <c r="C5714">
        <v>0.69895588194961755</v>
      </c>
      <c r="D5714">
        <v>0.38494335391092938</v>
      </c>
      <c r="E5714">
        <v>-0.66964362821144285</v>
      </c>
      <c r="F5714">
        <v>0.73047409523307738</v>
      </c>
      <c r="G5714">
        <v>4</v>
      </c>
      <c r="H5714">
        <v>4</v>
      </c>
      <c r="I5714">
        <v>2</v>
      </c>
      <c r="J5714">
        <v>4</v>
      </c>
    </row>
    <row r="5715" spans="1:10" x14ac:dyDescent="0.25">
      <c r="A5715" t="s">
        <v>9742</v>
      </c>
      <c r="B5715">
        <v>433</v>
      </c>
      <c r="C5715">
        <v>0.71970630029975047</v>
      </c>
      <c r="D5715">
        <v>0.72790083596204025</v>
      </c>
      <c r="E5715">
        <v>-0.36066663473157284</v>
      </c>
      <c r="F5715">
        <v>-0.34583730400039536</v>
      </c>
      <c r="G5715">
        <v>4</v>
      </c>
      <c r="H5715">
        <v>5</v>
      </c>
      <c r="I5715">
        <v>2</v>
      </c>
      <c r="J5715">
        <v>3</v>
      </c>
    </row>
    <row r="5716" spans="1:10" x14ac:dyDescent="0.25">
      <c r="A5716" t="s">
        <v>9743</v>
      </c>
      <c r="B5716">
        <v>739</v>
      </c>
      <c r="C5716">
        <v>1.5325145422915909</v>
      </c>
      <c r="D5716">
        <v>2.3938163144077413</v>
      </c>
      <c r="E5716">
        <v>-8.8631509502612935E-2</v>
      </c>
      <c r="F5716">
        <v>1.4181335814647071</v>
      </c>
      <c r="G5716">
        <v>5</v>
      </c>
      <c r="H5716">
        <v>5</v>
      </c>
      <c r="I5716">
        <v>3</v>
      </c>
      <c r="J5716">
        <v>5</v>
      </c>
    </row>
    <row r="5717" spans="1:10" x14ac:dyDescent="0.25">
      <c r="A5717" t="s">
        <v>9744</v>
      </c>
      <c r="B5717">
        <v>397</v>
      </c>
      <c r="C5717">
        <v>3.9944560620656037E-2</v>
      </c>
      <c r="D5717">
        <v>0.51992509215159766</v>
      </c>
      <c r="E5717">
        <v>-0.28254909774648462</v>
      </c>
      <c r="F5717">
        <v>0.18385790331787816</v>
      </c>
      <c r="G5717">
        <v>4</v>
      </c>
      <c r="H5717">
        <v>4</v>
      </c>
      <c r="I5717">
        <v>3</v>
      </c>
      <c r="J5717">
        <v>4</v>
      </c>
    </row>
    <row r="5718" spans="1:10" x14ac:dyDescent="0.25">
      <c r="A5718" t="s">
        <v>9745</v>
      </c>
      <c r="B5718">
        <v>416</v>
      </c>
      <c r="C5718">
        <v>1.3801714236985829</v>
      </c>
      <c r="D5718">
        <v>0.32334416194434934</v>
      </c>
      <c r="E5718">
        <v>-0.18842986845542287</v>
      </c>
      <c r="F5718">
        <v>1.2686874704878495</v>
      </c>
      <c r="G5718">
        <v>5</v>
      </c>
      <c r="H5718">
        <v>4</v>
      </c>
      <c r="I5718">
        <v>3</v>
      </c>
      <c r="J5718">
        <v>5</v>
      </c>
    </row>
    <row r="5719" spans="1:10" x14ac:dyDescent="0.25">
      <c r="A5719" t="s">
        <v>9746</v>
      </c>
      <c r="B5719">
        <v>376</v>
      </c>
      <c r="C5719">
        <v>-0.60514868422549395</v>
      </c>
      <c r="D5719">
        <v>1.0408109546480941</v>
      </c>
      <c r="E5719">
        <v>-0.3080362775722057</v>
      </c>
      <c r="F5719">
        <v>0.16482082794099831</v>
      </c>
      <c r="G5719">
        <v>2</v>
      </c>
      <c r="H5719">
        <v>5</v>
      </c>
      <c r="I5719">
        <v>3</v>
      </c>
      <c r="J5719">
        <v>4</v>
      </c>
    </row>
    <row r="5720" spans="1:10" x14ac:dyDescent="0.25">
      <c r="A5720" t="s">
        <v>9747</v>
      </c>
      <c r="B5720">
        <v>477</v>
      </c>
      <c r="C5720">
        <v>-0.51300815379544562</v>
      </c>
      <c r="D5720">
        <v>-0.52554358092205467</v>
      </c>
      <c r="E5720">
        <v>-0.37934730180749521</v>
      </c>
      <c r="F5720">
        <v>1.7169225933865513</v>
      </c>
      <c r="G5720">
        <v>2</v>
      </c>
      <c r="H5720">
        <v>2</v>
      </c>
      <c r="I5720">
        <v>2</v>
      </c>
      <c r="J5720">
        <v>5</v>
      </c>
    </row>
    <row r="5721" spans="1:10" x14ac:dyDescent="0.25">
      <c r="A5721" t="s">
        <v>9748</v>
      </c>
      <c r="B5721">
        <v>272</v>
      </c>
      <c r="C5721">
        <v>-1.3306743081977629E-2</v>
      </c>
      <c r="D5721">
        <v>1.0613663528998654</v>
      </c>
      <c r="E5721">
        <v>-7.0408715446536679E-2</v>
      </c>
      <c r="F5721">
        <v>0.53640488709146084</v>
      </c>
      <c r="G5721">
        <v>4</v>
      </c>
      <c r="H5721">
        <v>5</v>
      </c>
      <c r="I5721">
        <v>3</v>
      </c>
      <c r="J5721">
        <v>4</v>
      </c>
    </row>
    <row r="5722" spans="1:10" x14ac:dyDescent="0.25">
      <c r="A5722" t="s">
        <v>9749</v>
      </c>
      <c r="B5722">
        <v>324</v>
      </c>
      <c r="C5722">
        <v>-0.45048273909984926</v>
      </c>
      <c r="D5722">
        <v>0.46607049815560075</v>
      </c>
      <c r="E5722">
        <v>-0.19312853673768268</v>
      </c>
      <c r="F5722">
        <v>1.5325529966327642</v>
      </c>
      <c r="G5722">
        <v>3</v>
      </c>
      <c r="H5722">
        <v>4</v>
      </c>
      <c r="I5722">
        <v>3</v>
      </c>
      <c r="J5722">
        <v>5</v>
      </c>
    </row>
    <row r="5723" spans="1:10" x14ac:dyDescent="0.25">
      <c r="A5723" t="s">
        <v>9750</v>
      </c>
      <c r="B5723">
        <v>433</v>
      </c>
      <c r="C5723">
        <v>-0.63319159252515866</v>
      </c>
      <c r="D5723">
        <v>0.59319243810872402</v>
      </c>
      <c r="E5723">
        <v>0.31830939344151044</v>
      </c>
      <c r="F5723">
        <v>0.60691588067793278</v>
      </c>
      <c r="G5723">
        <v>2</v>
      </c>
      <c r="H5723">
        <v>4</v>
      </c>
      <c r="I5723">
        <v>4</v>
      </c>
      <c r="J5723">
        <v>4</v>
      </c>
    </row>
    <row r="5724" spans="1:10" x14ac:dyDescent="0.25">
      <c r="A5724" t="s">
        <v>9751</v>
      </c>
      <c r="B5724">
        <v>499</v>
      </c>
      <c r="C5724">
        <v>-9.7424545414431601E-2</v>
      </c>
      <c r="D5724">
        <v>-7.0933927196375257E-2</v>
      </c>
      <c r="E5724">
        <v>-0.56994448406340714</v>
      </c>
      <c r="F5724">
        <v>0.79563467268173294</v>
      </c>
      <c r="G5724">
        <v>3</v>
      </c>
      <c r="H5724">
        <v>3</v>
      </c>
      <c r="I5724">
        <v>2</v>
      </c>
      <c r="J5724">
        <v>4</v>
      </c>
    </row>
    <row r="5725" spans="1:10" x14ac:dyDescent="0.25">
      <c r="A5725" t="s">
        <v>9752</v>
      </c>
      <c r="B5725">
        <v>923</v>
      </c>
      <c r="C5725">
        <v>0.63689767277985398</v>
      </c>
      <c r="D5725">
        <v>2.3560355569572793</v>
      </c>
      <c r="E5725">
        <v>-0.92485786361918887</v>
      </c>
      <c r="F5725">
        <v>3.0198173843582214</v>
      </c>
      <c r="G5725">
        <v>4</v>
      </c>
      <c r="H5725">
        <v>5</v>
      </c>
      <c r="I5725">
        <v>1</v>
      </c>
      <c r="J5725">
        <v>5</v>
      </c>
    </row>
    <row r="5726" spans="1:10" x14ac:dyDescent="0.25">
      <c r="A5726" t="s">
        <v>9753</v>
      </c>
      <c r="B5726">
        <v>488</v>
      </c>
      <c r="C5726">
        <v>0.44006755017284482</v>
      </c>
      <c r="D5726">
        <v>1.5174068253996671</v>
      </c>
      <c r="E5726">
        <v>-0.23532474941335921</v>
      </c>
      <c r="F5726">
        <v>0.10000260480901627</v>
      </c>
      <c r="G5726">
        <v>4</v>
      </c>
      <c r="H5726">
        <v>5</v>
      </c>
      <c r="I5726">
        <v>3</v>
      </c>
      <c r="J5726">
        <v>4</v>
      </c>
    </row>
    <row r="5727" spans="1:10" x14ac:dyDescent="0.25">
      <c r="A5727" t="s">
        <v>9754</v>
      </c>
      <c r="B5727">
        <v>950</v>
      </c>
      <c r="C5727">
        <v>0.69364378179451647</v>
      </c>
      <c r="D5727">
        <v>1.0887942858194104</v>
      </c>
      <c r="E5727">
        <v>-0.34333250137344018</v>
      </c>
      <c r="F5727">
        <v>1.8155882187855152</v>
      </c>
      <c r="G5727">
        <v>4</v>
      </c>
      <c r="H5727">
        <v>5</v>
      </c>
      <c r="I5727">
        <v>2</v>
      </c>
      <c r="J5727">
        <v>5</v>
      </c>
    </row>
    <row r="5728" spans="1:10" x14ac:dyDescent="0.25">
      <c r="A5728" t="s">
        <v>9755</v>
      </c>
      <c r="B5728">
        <v>421</v>
      </c>
      <c r="C5728">
        <v>6.8259235537329641E-2</v>
      </c>
      <c r="D5728">
        <v>0.76803103055727007</v>
      </c>
      <c r="E5728">
        <v>-0.195861382664057</v>
      </c>
      <c r="F5728">
        <v>0.39241920665455926</v>
      </c>
      <c r="G5728">
        <v>4</v>
      </c>
      <c r="H5728">
        <v>5</v>
      </c>
      <c r="I5728">
        <v>3</v>
      </c>
      <c r="J5728">
        <v>4</v>
      </c>
    </row>
    <row r="5729" spans="1:10" x14ac:dyDescent="0.25">
      <c r="A5729" t="s">
        <v>9756</v>
      </c>
      <c r="B5729">
        <v>409</v>
      </c>
      <c r="C5729">
        <v>-0.17217677906087145</v>
      </c>
      <c r="D5729">
        <v>-0.30089860640827687</v>
      </c>
      <c r="E5729">
        <v>-0.56048879936524998</v>
      </c>
      <c r="F5729">
        <v>1.0248722210172052</v>
      </c>
      <c r="G5729">
        <v>3</v>
      </c>
      <c r="H5729">
        <v>3</v>
      </c>
      <c r="I5729">
        <v>2</v>
      </c>
      <c r="J5729">
        <v>5</v>
      </c>
    </row>
    <row r="5730" spans="1:10" x14ac:dyDescent="0.25">
      <c r="A5730" t="s">
        <v>9757</v>
      </c>
      <c r="B5730">
        <v>461</v>
      </c>
      <c r="C5730">
        <v>0.12058514750981564</v>
      </c>
      <c r="D5730">
        <v>0.33146794930123741</v>
      </c>
      <c r="E5730">
        <v>-0.6097337597118625</v>
      </c>
      <c r="F5730">
        <v>0.33852207386808464</v>
      </c>
      <c r="G5730">
        <v>4</v>
      </c>
      <c r="H5730">
        <v>4</v>
      </c>
      <c r="I5730">
        <v>2</v>
      </c>
      <c r="J5730">
        <v>4</v>
      </c>
    </row>
    <row r="5731" spans="1:10" x14ac:dyDescent="0.25">
      <c r="A5731" t="s">
        <v>9758</v>
      </c>
      <c r="B5731">
        <v>462</v>
      </c>
      <c r="C5731">
        <v>0.19111188851128727</v>
      </c>
      <c r="D5731">
        <v>-0.94148897522494224</v>
      </c>
      <c r="E5731">
        <v>-0.45005669491936856</v>
      </c>
      <c r="F5731">
        <v>0.19223500297818605</v>
      </c>
      <c r="G5731">
        <v>4</v>
      </c>
      <c r="H5731">
        <v>1</v>
      </c>
      <c r="I5731">
        <v>2</v>
      </c>
      <c r="J5731">
        <v>4</v>
      </c>
    </row>
    <row r="5732" spans="1:10" x14ac:dyDescent="0.25">
      <c r="A5732" t="s">
        <v>9759</v>
      </c>
      <c r="B5732">
        <v>427</v>
      </c>
      <c r="C5732">
        <v>-0.29682058590949012</v>
      </c>
      <c r="D5732">
        <v>-0.91652680704867029</v>
      </c>
      <c r="E5732">
        <v>-0.26183034347750839</v>
      </c>
      <c r="F5732">
        <v>-0.54420632364995636</v>
      </c>
      <c r="G5732">
        <v>3</v>
      </c>
      <c r="H5732">
        <v>1</v>
      </c>
      <c r="I5732">
        <v>3</v>
      </c>
      <c r="J5732">
        <v>2</v>
      </c>
    </row>
    <row r="5733" spans="1:10" x14ac:dyDescent="0.25">
      <c r="A5733" t="s">
        <v>9760</v>
      </c>
      <c r="B5733">
        <v>405</v>
      </c>
      <c r="C5733">
        <v>-8.5527549536593112E-2</v>
      </c>
      <c r="D5733">
        <v>-0.7039168006590476</v>
      </c>
      <c r="E5733">
        <v>-0.17582505257111405</v>
      </c>
      <c r="F5733">
        <v>-0.7263076200007309</v>
      </c>
      <c r="G5733">
        <v>3</v>
      </c>
      <c r="H5733">
        <v>2</v>
      </c>
      <c r="I5733">
        <v>3</v>
      </c>
      <c r="J5733">
        <v>2</v>
      </c>
    </row>
    <row r="5734" spans="1:10" x14ac:dyDescent="0.25">
      <c r="A5734" t="s">
        <v>9761</v>
      </c>
      <c r="B5734">
        <v>464</v>
      </c>
      <c r="C5734">
        <v>-0.13650805706284402</v>
      </c>
      <c r="D5734">
        <v>-0.52574886035204527</v>
      </c>
      <c r="E5734">
        <v>-0.68117844004156669</v>
      </c>
      <c r="F5734">
        <v>-0.59079378104614699</v>
      </c>
      <c r="G5734">
        <v>3</v>
      </c>
      <c r="H5734">
        <v>2</v>
      </c>
      <c r="I5734">
        <v>2</v>
      </c>
      <c r="J5734">
        <v>2</v>
      </c>
    </row>
    <row r="5735" spans="1:10" x14ac:dyDescent="0.25">
      <c r="A5735" t="s">
        <v>9762</v>
      </c>
      <c r="B5735">
        <v>457</v>
      </c>
      <c r="C5735">
        <v>-0.61988669837065025</v>
      </c>
      <c r="D5735">
        <v>-0.11547120125664737</v>
      </c>
      <c r="E5735">
        <v>-0.24116844039835716</v>
      </c>
      <c r="F5735">
        <v>0.27330256701859124</v>
      </c>
      <c r="G5735">
        <v>2</v>
      </c>
      <c r="H5735">
        <v>3</v>
      </c>
      <c r="I5735">
        <v>3</v>
      </c>
      <c r="J5735">
        <v>4</v>
      </c>
    </row>
    <row r="5736" spans="1:10" x14ac:dyDescent="0.25">
      <c r="A5736" t="s">
        <v>9763</v>
      </c>
      <c r="B5736">
        <v>447</v>
      </c>
      <c r="C5736">
        <v>0.35133932534116696</v>
      </c>
      <c r="D5736">
        <v>-0.95613939248354995</v>
      </c>
      <c r="E5736">
        <v>-0.44294316696660041</v>
      </c>
      <c r="F5736">
        <v>-0.40929382115107255</v>
      </c>
      <c r="G5736">
        <v>4</v>
      </c>
      <c r="H5736">
        <v>1</v>
      </c>
      <c r="I5736">
        <v>2</v>
      </c>
      <c r="J5736">
        <v>3</v>
      </c>
    </row>
    <row r="5737" spans="1:10" x14ac:dyDescent="0.25">
      <c r="A5737" t="s">
        <v>9764</v>
      </c>
      <c r="B5737">
        <v>545</v>
      </c>
      <c r="C5737">
        <v>9.8214554341407245E-2</v>
      </c>
      <c r="D5737">
        <v>0.16304233071498811</v>
      </c>
      <c r="E5737">
        <v>-0.78225819712881439</v>
      </c>
      <c r="F5737">
        <v>5.660421001970492E-3</v>
      </c>
      <c r="G5737">
        <v>4</v>
      </c>
      <c r="H5737">
        <v>4</v>
      </c>
      <c r="I5737">
        <v>1</v>
      </c>
      <c r="J5737">
        <v>3</v>
      </c>
    </row>
    <row r="5738" spans="1:10" x14ac:dyDescent="0.25">
      <c r="A5738" t="s">
        <v>9765</v>
      </c>
      <c r="B5738">
        <v>456</v>
      </c>
      <c r="C5738">
        <v>8.640830194946518E-2</v>
      </c>
      <c r="D5738">
        <v>-0.45064143505400078</v>
      </c>
      <c r="E5738">
        <v>-0.21367845549345041</v>
      </c>
      <c r="F5738">
        <v>-0.19942283465665367</v>
      </c>
      <c r="G5738">
        <v>4</v>
      </c>
      <c r="H5738">
        <v>2</v>
      </c>
      <c r="I5738">
        <v>3</v>
      </c>
      <c r="J5738">
        <v>3</v>
      </c>
    </row>
    <row r="5739" spans="1:10" x14ac:dyDescent="0.25">
      <c r="A5739" t="s">
        <v>9766</v>
      </c>
      <c r="B5739">
        <v>425</v>
      </c>
      <c r="C5739">
        <v>0.36042462726393626</v>
      </c>
      <c r="D5739">
        <v>0.10066850083381976</v>
      </c>
      <c r="E5739">
        <v>-0.75609697206147197</v>
      </c>
      <c r="F5739">
        <v>0.2487673389799489</v>
      </c>
      <c r="G5739">
        <v>4</v>
      </c>
      <c r="H5739">
        <v>4</v>
      </c>
      <c r="I5739">
        <v>1</v>
      </c>
      <c r="J5739">
        <v>4</v>
      </c>
    </row>
    <row r="5740" spans="1:10" x14ac:dyDescent="0.25">
      <c r="A5740" t="s">
        <v>9767</v>
      </c>
      <c r="B5740">
        <v>523</v>
      </c>
      <c r="C5740">
        <v>-7.853457370852597E-2</v>
      </c>
      <c r="D5740">
        <v>-1.108491507870607</v>
      </c>
      <c r="E5740">
        <v>-0.96095513647786224</v>
      </c>
      <c r="F5740">
        <v>-0.70275040547870982</v>
      </c>
      <c r="G5740">
        <v>3</v>
      </c>
      <c r="H5740">
        <v>1</v>
      </c>
      <c r="I5740">
        <v>1</v>
      </c>
      <c r="J5740">
        <v>2</v>
      </c>
    </row>
    <row r="5741" spans="1:10" x14ac:dyDescent="0.25">
      <c r="A5741" t="s">
        <v>9768</v>
      </c>
      <c r="B5741">
        <v>623</v>
      </c>
      <c r="C5741">
        <v>-3.9731952174907673E-2</v>
      </c>
      <c r="D5741">
        <v>-0.46610113396999975</v>
      </c>
      <c r="E5741">
        <v>-0.44546718259630125</v>
      </c>
      <c r="F5741">
        <v>0.13932059649082709</v>
      </c>
      <c r="G5741">
        <v>3</v>
      </c>
      <c r="H5741">
        <v>2</v>
      </c>
      <c r="I5741">
        <v>2</v>
      </c>
      <c r="J5741">
        <v>4</v>
      </c>
    </row>
    <row r="5742" spans="1:10" x14ac:dyDescent="0.25">
      <c r="A5742" t="s">
        <v>9769</v>
      </c>
      <c r="B5742">
        <v>563</v>
      </c>
      <c r="C5742">
        <v>-0.22466214878194479</v>
      </c>
      <c r="D5742">
        <v>-0.29110471741829047</v>
      </c>
      <c r="E5742">
        <v>-0.12698454373072146</v>
      </c>
      <c r="F5742">
        <v>4.0574708047879209E-2</v>
      </c>
      <c r="G5742">
        <v>3</v>
      </c>
      <c r="H5742">
        <v>3</v>
      </c>
      <c r="I5742">
        <v>3</v>
      </c>
      <c r="J5742">
        <v>4</v>
      </c>
    </row>
    <row r="5743" spans="1:10" x14ac:dyDescent="0.25">
      <c r="A5743" t="s">
        <v>9770</v>
      </c>
      <c r="B5743">
        <v>564</v>
      </c>
      <c r="C5743">
        <v>-0.16111728916085177</v>
      </c>
      <c r="D5743">
        <v>-0.52952108495731909</v>
      </c>
      <c r="E5743">
        <v>-0.34851953786352324</v>
      </c>
      <c r="F5743">
        <v>3.2623931937701134E-2</v>
      </c>
      <c r="G5743">
        <v>3</v>
      </c>
      <c r="H5743">
        <v>2</v>
      </c>
      <c r="I5743">
        <v>2</v>
      </c>
      <c r="J5743">
        <v>3</v>
      </c>
    </row>
    <row r="5744" spans="1:10" x14ac:dyDescent="0.25">
      <c r="A5744" t="s">
        <v>9771</v>
      </c>
      <c r="B5744">
        <v>498</v>
      </c>
      <c r="C5744">
        <v>0.63226685970755414</v>
      </c>
      <c r="D5744">
        <v>-0.73537909416218061</v>
      </c>
      <c r="E5744">
        <v>0.84450537913415302</v>
      </c>
      <c r="F5744">
        <v>-0.52998762129102583</v>
      </c>
      <c r="G5744">
        <v>4</v>
      </c>
      <c r="H5744">
        <v>2</v>
      </c>
      <c r="I5744">
        <v>5</v>
      </c>
      <c r="J5744">
        <v>2</v>
      </c>
    </row>
    <row r="5745" spans="1:10" x14ac:dyDescent="0.25">
      <c r="A5745" t="s">
        <v>9772</v>
      </c>
      <c r="B5745">
        <v>440</v>
      </c>
      <c r="C5745">
        <v>-0.70853291177373234</v>
      </c>
      <c r="D5745">
        <v>-0.16720240351436871</v>
      </c>
      <c r="E5745">
        <v>0.57530363103787607</v>
      </c>
      <c r="F5745">
        <v>-0.54642340781292487</v>
      </c>
      <c r="G5745">
        <v>2</v>
      </c>
      <c r="H5745">
        <v>3</v>
      </c>
      <c r="I5745">
        <v>4</v>
      </c>
      <c r="J5745">
        <v>2</v>
      </c>
    </row>
    <row r="5746" spans="1:10" x14ac:dyDescent="0.25">
      <c r="A5746" t="s">
        <v>9773</v>
      </c>
      <c r="B5746">
        <v>914</v>
      </c>
      <c r="C5746">
        <v>0.94858755354271984</v>
      </c>
      <c r="D5746">
        <v>-0.35180859530686143</v>
      </c>
      <c r="E5746">
        <v>1.4850682333289111</v>
      </c>
      <c r="F5746">
        <v>-0.20474865861638486</v>
      </c>
      <c r="G5746">
        <v>5</v>
      </c>
      <c r="H5746">
        <v>3</v>
      </c>
      <c r="I5746">
        <v>5</v>
      </c>
      <c r="J5746">
        <v>3</v>
      </c>
    </row>
    <row r="5747" spans="1:10" x14ac:dyDescent="0.25">
      <c r="A5747" t="s">
        <v>9774</v>
      </c>
      <c r="B5747">
        <v>685</v>
      </c>
      <c r="C5747">
        <v>0.52078937642783263</v>
      </c>
      <c r="D5747">
        <v>6.0957953290301278E-2</v>
      </c>
      <c r="E5747">
        <v>-0.14356127706948113</v>
      </c>
      <c r="F5747">
        <v>-0.60005083048825736</v>
      </c>
      <c r="G5747">
        <v>4</v>
      </c>
      <c r="H5747">
        <v>4</v>
      </c>
      <c r="I5747">
        <v>3</v>
      </c>
      <c r="J5747">
        <v>2</v>
      </c>
    </row>
    <row r="5748" spans="1:10" x14ac:dyDescent="0.25">
      <c r="A5748" t="s">
        <v>9775</v>
      </c>
      <c r="B5748">
        <v>464</v>
      </c>
      <c r="C5748">
        <v>-0.30769913927452724</v>
      </c>
      <c r="D5748">
        <v>-0.66520739326405287</v>
      </c>
      <c r="E5748">
        <v>-0.88382692185274547</v>
      </c>
      <c r="F5748">
        <v>-0.83880316404974831</v>
      </c>
      <c r="G5748">
        <v>3</v>
      </c>
      <c r="H5748">
        <v>2</v>
      </c>
      <c r="I5748">
        <v>1</v>
      </c>
      <c r="J5748">
        <v>2</v>
      </c>
    </row>
    <row r="5749" spans="1:10" x14ac:dyDescent="0.25">
      <c r="A5749" t="s">
        <v>9776</v>
      </c>
      <c r="B5749">
        <v>265</v>
      </c>
      <c r="C5749">
        <v>-0.87959351314149958</v>
      </c>
      <c r="D5749">
        <v>-0.5038317831335053</v>
      </c>
      <c r="E5749">
        <v>-6.6072604676596147E-2</v>
      </c>
      <c r="F5749">
        <v>-0.61635039573017025</v>
      </c>
      <c r="G5749">
        <v>1</v>
      </c>
      <c r="H5749">
        <v>2</v>
      </c>
      <c r="I5749">
        <v>3</v>
      </c>
      <c r="J5749">
        <v>2</v>
      </c>
    </row>
    <row r="5750" spans="1:10" x14ac:dyDescent="0.25">
      <c r="A5750" t="s">
        <v>9777</v>
      </c>
      <c r="B5750">
        <v>550</v>
      </c>
      <c r="C5750">
        <v>-0.60120717016109304</v>
      </c>
      <c r="D5750">
        <v>-0.2309110981900532</v>
      </c>
      <c r="E5750">
        <v>-0.4334619797842813</v>
      </c>
      <c r="F5750">
        <v>-0.46938285884701136</v>
      </c>
      <c r="G5750">
        <v>2</v>
      </c>
      <c r="H5750">
        <v>3</v>
      </c>
      <c r="I5750">
        <v>2</v>
      </c>
      <c r="J5750">
        <v>3</v>
      </c>
    </row>
    <row r="5751" spans="1:10" x14ac:dyDescent="0.25">
      <c r="A5751" t="s">
        <v>9778</v>
      </c>
      <c r="B5751">
        <v>444</v>
      </c>
      <c r="C5751">
        <v>1.2573900987629858</v>
      </c>
      <c r="D5751">
        <v>0.92111570425896216</v>
      </c>
      <c r="E5751">
        <v>-0.83651693205670963</v>
      </c>
      <c r="F5751">
        <v>0.54820826723484117</v>
      </c>
      <c r="G5751">
        <v>5</v>
      </c>
      <c r="H5751">
        <v>5</v>
      </c>
      <c r="I5751">
        <v>1</v>
      </c>
      <c r="J5751">
        <v>4</v>
      </c>
    </row>
    <row r="5752" spans="1:10" x14ac:dyDescent="0.25">
      <c r="A5752" t="s">
        <v>9779</v>
      </c>
      <c r="B5752">
        <v>1011</v>
      </c>
      <c r="C5752">
        <v>1.2440829878883846</v>
      </c>
      <c r="D5752">
        <v>0.95777788755020254</v>
      </c>
      <c r="E5752">
        <v>-0.2113695295398344</v>
      </c>
      <c r="F5752">
        <v>0.36686247816133633</v>
      </c>
      <c r="G5752">
        <v>5</v>
      </c>
      <c r="H5752">
        <v>5</v>
      </c>
      <c r="I5752">
        <v>3</v>
      </c>
      <c r="J5752">
        <v>4</v>
      </c>
    </row>
    <row r="5753" spans="1:10" x14ac:dyDescent="0.25">
      <c r="A5753" t="s">
        <v>9780</v>
      </c>
      <c r="B5753">
        <v>2203</v>
      </c>
      <c r="C5753">
        <v>0.52731156909000765</v>
      </c>
      <c r="D5753">
        <v>0.38002889714204924</v>
      </c>
      <c r="E5753">
        <v>5.0707956784869709E-2</v>
      </c>
      <c r="F5753">
        <v>1.3173001838770242</v>
      </c>
      <c r="G5753">
        <v>4</v>
      </c>
      <c r="H5753">
        <v>4</v>
      </c>
      <c r="I5753">
        <v>3</v>
      </c>
      <c r="J5753">
        <v>5</v>
      </c>
    </row>
    <row r="5754" spans="1:10" x14ac:dyDescent="0.25">
      <c r="A5754" t="s">
        <v>9781</v>
      </c>
      <c r="B5754">
        <v>1009</v>
      </c>
      <c r="C5754">
        <v>0.15036378373974629</v>
      </c>
      <c r="D5754">
        <v>1.4423128011029247</v>
      </c>
      <c r="E5754">
        <v>-0.25526780788255099</v>
      </c>
      <c r="F5754">
        <v>1.8746280472278336</v>
      </c>
      <c r="G5754">
        <v>4</v>
      </c>
      <c r="H5754">
        <v>5</v>
      </c>
      <c r="I5754">
        <v>3</v>
      </c>
      <c r="J5754">
        <v>5</v>
      </c>
    </row>
    <row r="5755" spans="1:10" x14ac:dyDescent="0.25">
      <c r="A5755" t="s">
        <v>9782</v>
      </c>
      <c r="B5755">
        <v>493</v>
      </c>
      <c r="C5755">
        <v>-0.92171543889738317</v>
      </c>
      <c r="D5755">
        <v>2.1668433813124799</v>
      </c>
      <c r="E5755">
        <v>6.2035147027863807E-2</v>
      </c>
      <c r="F5755">
        <v>2.7905208108567696</v>
      </c>
      <c r="G5755">
        <v>1</v>
      </c>
      <c r="H5755">
        <v>5</v>
      </c>
      <c r="I5755">
        <v>3</v>
      </c>
      <c r="J5755">
        <v>5</v>
      </c>
    </row>
    <row r="5756" spans="1:10" x14ac:dyDescent="0.25">
      <c r="A5756" t="s">
        <v>9783</v>
      </c>
      <c r="B5756">
        <v>1151</v>
      </c>
      <c r="C5756">
        <v>0.72867674674076277</v>
      </c>
      <c r="D5756">
        <v>0.32634378493385408</v>
      </c>
      <c r="E5756">
        <v>-0.45532407838071831</v>
      </c>
      <c r="F5756">
        <v>2.3505259967160317</v>
      </c>
      <c r="G5756">
        <v>4</v>
      </c>
      <c r="H5756">
        <v>4</v>
      </c>
      <c r="I5756">
        <v>2</v>
      </c>
      <c r="J5756">
        <v>5</v>
      </c>
    </row>
    <row r="5757" spans="1:10" x14ac:dyDescent="0.25">
      <c r="A5757" t="s">
        <v>9784</v>
      </c>
      <c r="B5757">
        <v>464</v>
      </c>
      <c r="C5757">
        <v>-1.0933302565356962</v>
      </c>
      <c r="D5757">
        <v>2.4265982616751587</v>
      </c>
      <c r="E5757">
        <v>0.20501411729475222</v>
      </c>
      <c r="F5757">
        <v>1.406733057060104</v>
      </c>
      <c r="G5757">
        <v>1</v>
      </c>
      <c r="H5757">
        <v>5</v>
      </c>
      <c r="I5757">
        <v>4</v>
      </c>
      <c r="J5757">
        <v>5</v>
      </c>
    </row>
    <row r="5758" spans="1:10" x14ac:dyDescent="0.25">
      <c r="A5758" t="s">
        <v>9785</v>
      </c>
      <c r="B5758">
        <v>225</v>
      </c>
      <c r="C5758">
        <v>2.1561980110218535</v>
      </c>
      <c r="D5758">
        <v>1.0499137617826038</v>
      </c>
      <c r="E5758">
        <v>3.5605798323944162</v>
      </c>
      <c r="F5758">
        <v>2.8269318240885903</v>
      </c>
      <c r="G5758">
        <v>5</v>
      </c>
      <c r="H5758">
        <v>5</v>
      </c>
      <c r="I5758">
        <v>5</v>
      </c>
      <c r="J5758">
        <v>5</v>
      </c>
    </row>
    <row r="5759" spans="1:10" x14ac:dyDescent="0.25">
      <c r="A5759" t="s">
        <v>9786</v>
      </c>
      <c r="B5759">
        <v>796</v>
      </c>
      <c r="C5759">
        <v>-0.42825151622209678</v>
      </c>
      <c r="D5759">
        <v>-0.65586707152801005</v>
      </c>
      <c r="E5759">
        <v>-0.29027036953405488</v>
      </c>
      <c r="F5759">
        <v>-0.16025100837895623</v>
      </c>
      <c r="G5759">
        <v>3</v>
      </c>
      <c r="H5759">
        <v>2</v>
      </c>
      <c r="I5759">
        <v>3</v>
      </c>
      <c r="J5759">
        <v>3</v>
      </c>
    </row>
    <row r="5760" spans="1:10" x14ac:dyDescent="0.25">
      <c r="A5760" t="s">
        <v>9787</v>
      </c>
      <c r="B5760">
        <v>534</v>
      </c>
      <c r="C5760">
        <v>-0.40311820642788482</v>
      </c>
      <c r="D5760">
        <v>-0.60417089022381076</v>
      </c>
      <c r="E5760">
        <v>-0.25275037343749213</v>
      </c>
      <c r="F5760">
        <v>-9.9162338017824939E-2</v>
      </c>
      <c r="G5760">
        <v>3</v>
      </c>
      <c r="H5760">
        <v>2</v>
      </c>
      <c r="I5760">
        <v>3</v>
      </c>
      <c r="J5760">
        <v>3</v>
      </c>
    </row>
    <row r="5761" spans="1:10" x14ac:dyDescent="0.25">
      <c r="A5761" t="s">
        <v>9788</v>
      </c>
      <c r="B5761">
        <v>493</v>
      </c>
      <c r="C5761">
        <v>-0.83211630933704206</v>
      </c>
      <c r="D5761">
        <v>-9.6097346291072555E-2</v>
      </c>
      <c r="E5761">
        <v>-0.1719615301271657</v>
      </c>
      <c r="F5761">
        <v>-0.32367460977006934</v>
      </c>
      <c r="G5761">
        <v>1</v>
      </c>
      <c r="H5761">
        <v>3</v>
      </c>
      <c r="I5761">
        <v>3</v>
      </c>
      <c r="J5761">
        <v>3</v>
      </c>
    </row>
    <row r="5762" spans="1:10" x14ac:dyDescent="0.25">
      <c r="A5762" t="s">
        <v>9789</v>
      </c>
      <c r="B5762">
        <v>546</v>
      </c>
      <c r="C5762">
        <v>-0.47769706148730368</v>
      </c>
      <c r="D5762">
        <v>-0.40037056393583953</v>
      </c>
      <c r="E5762">
        <v>-0.49768240797403196</v>
      </c>
      <c r="F5762">
        <v>-0.48020487243707349</v>
      </c>
      <c r="G5762">
        <v>2</v>
      </c>
      <c r="H5762">
        <v>3</v>
      </c>
      <c r="I5762">
        <v>2</v>
      </c>
      <c r="J5762">
        <v>3</v>
      </c>
    </row>
    <row r="5763" spans="1:10" x14ac:dyDescent="0.25">
      <c r="A5763" t="s">
        <v>9790</v>
      </c>
      <c r="B5763">
        <v>537</v>
      </c>
      <c r="C5763">
        <v>-0.45311119089260421</v>
      </c>
      <c r="D5763">
        <v>-8.7787554979478016E-2</v>
      </c>
      <c r="E5763">
        <v>6.3192504515279052E-2</v>
      </c>
      <c r="F5763">
        <v>-0.4461341960672926</v>
      </c>
      <c r="G5763">
        <v>3</v>
      </c>
      <c r="H5763">
        <v>3</v>
      </c>
      <c r="I5763">
        <v>3</v>
      </c>
      <c r="J5763">
        <v>3</v>
      </c>
    </row>
    <row r="5764" spans="1:10" x14ac:dyDescent="0.25">
      <c r="A5764" t="s">
        <v>9791</v>
      </c>
      <c r="B5764">
        <v>536</v>
      </c>
      <c r="C5764">
        <v>-0.28273327817888133</v>
      </c>
      <c r="D5764">
        <v>-0.11101279248415527</v>
      </c>
      <c r="E5764">
        <v>-0.190655191167176</v>
      </c>
      <c r="F5764">
        <v>-0.28520883323876234</v>
      </c>
      <c r="G5764">
        <v>3</v>
      </c>
      <c r="H5764">
        <v>3</v>
      </c>
      <c r="I5764">
        <v>3</v>
      </c>
      <c r="J5764">
        <v>3</v>
      </c>
    </row>
    <row r="5765" spans="1:10" x14ac:dyDescent="0.25">
      <c r="A5765" t="s">
        <v>9792</v>
      </c>
      <c r="B5765">
        <v>559</v>
      </c>
      <c r="C5765">
        <v>-0.22516098430277726</v>
      </c>
      <c r="D5765">
        <v>-7.9041021285374671E-2</v>
      </c>
      <c r="E5765">
        <v>-0.35796775713126183</v>
      </c>
      <c r="F5765">
        <v>-0.22453780024768732</v>
      </c>
      <c r="G5765">
        <v>3</v>
      </c>
      <c r="H5765">
        <v>3</v>
      </c>
      <c r="I5765">
        <v>2</v>
      </c>
      <c r="J5765">
        <v>3</v>
      </c>
    </row>
    <row r="5766" spans="1:10" x14ac:dyDescent="0.25">
      <c r="A5766" t="s">
        <v>9793</v>
      </c>
      <c r="B5766">
        <v>531</v>
      </c>
      <c r="C5766">
        <v>-0.39628234369590931</v>
      </c>
      <c r="D5766">
        <v>-0.42107645105638591</v>
      </c>
      <c r="E5766">
        <v>-0.30250203143411181</v>
      </c>
      <c r="F5766">
        <v>8.1679900126925928E-2</v>
      </c>
      <c r="G5766">
        <v>3</v>
      </c>
      <c r="H5766">
        <v>2</v>
      </c>
      <c r="I5766">
        <v>3</v>
      </c>
      <c r="J5766">
        <v>4</v>
      </c>
    </row>
    <row r="5767" spans="1:10" x14ac:dyDescent="0.25">
      <c r="A5767" t="s">
        <v>9794</v>
      </c>
      <c r="B5767">
        <v>612</v>
      </c>
      <c r="C5767">
        <v>0.43969490171062264</v>
      </c>
      <c r="D5767">
        <v>-0.44710650631839061</v>
      </c>
      <c r="E5767">
        <v>-0.81787901810429853</v>
      </c>
      <c r="F5767">
        <v>0.11326992871099924</v>
      </c>
      <c r="G5767">
        <v>4</v>
      </c>
      <c r="H5767">
        <v>2</v>
      </c>
      <c r="I5767">
        <v>1</v>
      </c>
      <c r="J5767">
        <v>4</v>
      </c>
    </row>
    <row r="5768" spans="1:10" x14ac:dyDescent="0.25">
      <c r="A5768" t="s">
        <v>9795</v>
      </c>
      <c r="B5768">
        <v>471</v>
      </c>
      <c r="C5768">
        <v>-0.35647402215711538</v>
      </c>
      <c r="D5768">
        <v>-0.6382035484224946</v>
      </c>
      <c r="E5768">
        <v>-0.4990736102730346</v>
      </c>
      <c r="F5768">
        <v>-0.54492022346275515</v>
      </c>
      <c r="G5768">
        <v>3</v>
      </c>
      <c r="H5768">
        <v>2</v>
      </c>
      <c r="I5768">
        <v>2</v>
      </c>
      <c r="J5768">
        <v>2</v>
      </c>
    </row>
    <row r="5769" spans="1:10" x14ac:dyDescent="0.25">
      <c r="A5769" t="s">
        <v>9796</v>
      </c>
      <c r="B5769">
        <v>564</v>
      </c>
      <c r="C5769">
        <v>0.43115375370557418</v>
      </c>
      <c r="D5769">
        <v>-0.28956942926363261</v>
      </c>
      <c r="E5769">
        <v>-0.32235502053236192</v>
      </c>
      <c r="F5769">
        <v>-0.63864694465550698</v>
      </c>
      <c r="G5769">
        <v>4</v>
      </c>
      <c r="H5769">
        <v>3</v>
      </c>
      <c r="I5769">
        <v>2</v>
      </c>
      <c r="J5769">
        <v>2</v>
      </c>
    </row>
    <row r="5770" spans="1:10" x14ac:dyDescent="0.25">
      <c r="A5770" t="s">
        <v>9797</v>
      </c>
      <c r="B5770">
        <v>594</v>
      </c>
      <c r="C5770">
        <v>-0.48202340141470784</v>
      </c>
      <c r="D5770">
        <v>-0.33838285144646185</v>
      </c>
      <c r="E5770">
        <v>-0.87054061090092449</v>
      </c>
      <c r="F5770">
        <v>-0.17130379978337396</v>
      </c>
      <c r="G5770">
        <v>2</v>
      </c>
      <c r="H5770">
        <v>3</v>
      </c>
      <c r="I5770">
        <v>1</v>
      </c>
      <c r="J5770">
        <v>3</v>
      </c>
    </row>
    <row r="5771" spans="1:10" x14ac:dyDescent="0.25">
      <c r="A5771" t="s">
        <v>9798</v>
      </c>
      <c r="B5771">
        <v>537</v>
      </c>
      <c r="C5771">
        <v>-0.54800753513742351</v>
      </c>
      <c r="D5771">
        <v>-0.75451414712025788</v>
      </c>
      <c r="E5771">
        <v>-1.0619120087552316</v>
      </c>
      <c r="F5771">
        <v>-0.74643018005970774</v>
      </c>
      <c r="G5771">
        <v>2</v>
      </c>
      <c r="H5771">
        <v>2</v>
      </c>
      <c r="I5771">
        <v>1</v>
      </c>
      <c r="J5771">
        <v>2</v>
      </c>
    </row>
    <row r="5772" spans="1:10" x14ac:dyDescent="0.25">
      <c r="A5772" t="s">
        <v>9799</v>
      </c>
      <c r="B5772">
        <v>454</v>
      </c>
      <c r="C5772">
        <v>0.51553786448461036</v>
      </c>
      <c r="D5772">
        <v>-0.42219476317939064</v>
      </c>
      <c r="E5772">
        <v>-0.48064555741939352</v>
      </c>
      <c r="F5772">
        <v>-0.20288962674228431</v>
      </c>
      <c r="G5772">
        <v>4</v>
      </c>
      <c r="H5772">
        <v>2</v>
      </c>
      <c r="I5772">
        <v>2</v>
      </c>
      <c r="J5772">
        <v>3</v>
      </c>
    </row>
    <row r="5773" spans="1:10" x14ac:dyDescent="0.25">
      <c r="A5773" t="s">
        <v>9800</v>
      </c>
      <c r="B5773">
        <v>542</v>
      </c>
      <c r="C5773">
        <v>-0.44663422795426039</v>
      </c>
      <c r="D5773">
        <v>-0.59617486484096971</v>
      </c>
      <c r="E5773">
        <v>1.9476392239079078E-2</v>
      </c>
      <c r="F5773">
        <v>-0.31819814292634396</v>
      </c>
      <c r="G5773">
        <v>3</v>
      </c>
      <c r="H5773">
        <v>2</v>
      </c>
      <c r="I5773">
        <v>3</v>
      </c>
      <c r="J5773">
        <v>3</v>
      </c>
    </row>
    <row r="5774" spans="1:10" x14ac:dyDescent="0.25">
      <c r="A5774" t="s">
        <v>9801</v>
      </c>
      <c r="B5774">
        <v>674</v>
      </c>
      <c r="C5774">
        <v>-0.38718650381195574</v>
      </c>
      <c r="D5774">
        <v>-0.30666504859975252</v>
      </c>
      <c r="E5774">
        <v>-0.35380262591984274</v>
      </c>
      <c r="F5774">
        <v>-0.6382778495912983</v>
      </c>
      <c r="G5774">
        <v>3</v>
      </c>
      <c r="H5774">
        <v>3</v>
      </c>
      <c r="I5774">
        <v>2</v>
      </c>
      <c r="J5774">
        <v>2</v>
      </c>
    </row>
    <row r="5775" spans="1:10" x14ac:dyDescent="0.25">
      <c r="A5775" t="s">
        <v>9802</v>
      </c>
      <c r="B5775">
        <v>551</v>
      </c>
      <c r="C5775">
        <v>-0.54525019531877028</v>
      </c>
      <c r="D5775">
        <v>-0.41817274574835439</v>
      </c>
      <c r="E5775">
        <v>-0.4116152430679606</v>
      </c>
      <c r="F5775">
        <v>-0.28277726232898226</v>
      </c>
      <c r="G5775">
        <v>2</v>
      </c>
      <c r="H5775">
        <v>2</v>
      </c>
      <c r="I5775">
        <v>2</v>
      </c>
      <c r="J5775">
        <v>3</v>
      </c>
    </row>
    <row r="5776" spans="1:10" x14ac:dyDescent="0.25">
      <c r="A5776" t="s">
        <v>9803</v>
      </c>
      <c r="B5776">
        <v>368</v>
      </c>
      <c r="C5776">
        <v>-0.50690670486608813</v>
      </c>
      <c r="D5776">
        <v>-0.98684989724611283</v>
      </c>
      <c r="E5776">
        <v>-3.7085157513151418E-2</v>
      </c>
      <c r="F5776">
        <v>-0.19203636910273991</v>
      </c>
      <c r="G5776">
        <v>2</v>
      </c>
      <c r="H5776">
        <v>1</v>
      </c>
      <c r="I5776">
        <v>3</v>
      </c>
      <c r="J5776">
        <v>3</v>
      </c>
    </row>
    <row r="5777" spans="1:10" x14ac:dyDescent="0.25">
      <c r="A5777" t="s">
        <v>9804</v>
      </c>
      <c r="B5777">
        <v>660</v>
      </c>
      <c r="C5777">
        <v>0.38497790234376944</v>
      </c>
      <c r="D5777">
        <v>-0.76633547034794847</v>
      </c>
      <c r="E5777">
        <v>-0.76549994685900868</v>
      </c>
      <c r="F5777">
        <v>0.40267874427155803</v>
      </c>
      <c r="G5777">
        <v>4</v>
      </c>
      <c r="H5777">
        <v>2</v>
      </c>
      <c r="I5777">
        <v>1</v>
      </c>
      <c r="J5777">
        <v>4</v>
      </c>
    </row>
    <row r="5778" spans="1:10" x14ac:dyDescent="0.25">
      <c r="A5778" t="s">
        <v>9805</v>
      </c>
      <c r="B5778">
        <v>499</v>
      </c>
      <c r="C5778">
        <v>-0.75064917490699956</v>
      </c>
      <c r="D5778">
        <v>-0.69091324028358425</v>
      </c>
      <c r="E5778">
        <v>-0.87393820153260438</v>
      </c>
      <c r="F5778">
        <v>-0.51409085834716539</v>
      </c>
      <c r="G5778">
        <v>2</v>
      </c>
      <c r="H5778">
        <v>2</v>
      </c>
      <c r="I5778">
        <v>1</v>
      </c>
      <c r="J5778">
        <v>2</v>
      </c>
    </row>
    <row r="5779" spans="1:10" x14ac:dyDescent="0.25">
      <c r="A5779" t="s">
        <v>9806</v>
      </c>
      <c r="B5779">
        <v>357</v>
      </c>
      <c r="C5779">
        <v>0.18006273663860262</v>
      </c>
      <c r="D5779">
        <v>2.1017797029349139E-2</v>
      </c>
      <c r="E5779">
        <v>-0.62279819449941676</v>
      </c>
      <c r="F5779">
        <v>0.28704816730919819</v>
      </c>
      <c r="G5779">
        <v>4</v>
      </c>
      <c r="H5779">
        <v>4</v>
      </c>
      <c r="I5779">
        <v>2</v>
      </c>
      <c r="J5779">
        <v>4</v>
      </c>
    </row>
    <row r="5780" spans="1:10" x14ac:dyDescent="0.25">
      <c r="A5780" t="s">
        <v>9807</v>
      </c>
      <c r="B5780">
        <v>763</v>
      </c>
      <c r="C5780">
        <v>-3.228880754358876E-2</v>
      </c>
      <c r="D5780">
        <v>-0.16909571745460736</v>
      </c>
      <c r="E5780">
        <v>-0.21157207361062069</v>
      </c>
      <c r="F5780">
        <v>-1.2252454061737902E-2</v>
      </c>
      <c r="G5780">
        <v>3</v>
      </c>
      <c r="H5780">
        <v>3</v>
      </c>
      <c r="I5780">
        <v>3</v>
      </c>
      <c r="J5780">
        <v>3</v>
      </c>
    </row>
    <row r="5781" spans="1:10" x14ac:dyDescent="0.25">
      <c r="A5781" t="s">
        <v>9808</v>
      </c>
      <c r="B5781">
        <v>774</v>
      </c>
      <c r="C5781">
        <v>1.0768058942298913</v>
      </c>
      <c r="D5781">
        <v>0.84597429886931641</v>
      </c>
      <c r="E5781">
        <v>-0.57725638155624437</v>
      </c>
      <c r="F5781">
        <v>0.4395185500889397</v>
      </c>
      <c r="G5781">
        <v>5</v>
      </c>
      <c r="H5781">
        <v>5</v>
      </c>
      <c r="I5781">
        <v>2</v>
      </c>
      <c r="J5781">
        <v>4</v>
      </c>
    </row>
    <row r="5782" spans="1:10" x14ac:dyDescent="0.25">
      <c r="A5782" t="s">
        <v>9809</v>
      </c>
      <c r="B5782">
        <v>495</v>
      </c>
      <c r="C5782">
        <v>-0.17192880343518724</v>
      </c>
      <c r="D5782">
        <v>-0.15701326534425231</v>
      </c>
      <c r="E5782">
        <v>-0.63967475472469437</v>
      </c>
      <c r="F5782">
        <v>-0.28906417488470004</v>
      </c>
      <c r="G5782">
        <v>3</v>
      </c>
      <c r="H5782">
        <v>3</v>
      </c>
      <c r="I5782">
        <v>2</v>
      </c>
      <c r="J5782">
        <v>3</v>
      </c>
    </row>
    <row r="5783" spans="1:10" x14ac:dyDescent="0.25">
      <c r="A5783" t="s">
        <v>9810</v>
      </c>
      <c r="B5783">
        <v>442</v>
      </c>
      <c r="C5783">
        <v>0.30137222266653607</v>
      </c>
      <c r="D5783">
        <v>-0.67215350940959295</v>
      </c>
      <c r="E5783">
        <v>-1.1972541567199286</v>
      </c>
      <c r="F5783">
        <v>-0.32498476050506492</v>
      </c>
      <c r="G5783">
        <v>4</v>
      </c>
      <c r="H5783">
        <v>2</v>
      </c>
      <c r="I5783">
        <v>1</v>
      </c>
      <c r="J5783">
        <v>3</v>
      </c>
    </row>
    <row r="5784" spans="1:10" x14ac:dyDescent="0.25">
      <c r="A5784" t="s">
        <v>9811</v>
      </c>
      <c r="B5784">
        <v>577</v>
      </c>
      <c r="C5784">
        <v>-0.32170954892224202</v>
      </c>
      <c r="D5784">
        <v>-0.68686990254553471</v>
      </c>
      <c r="E5784">
        <v>-1.0247396911811817</v>
      </c>
      <c r="F5784">
        <v>-0.52238369058056033</v>
      </c>
      <c r="G5784">
        <v>3</v>
      </c>
      <c r="H5784">
        <v>2</v>
      </c>
      <c r="I5784">
        <v>1</v>
      </c>
      <c r="J5784">
        <v>2</v>
      </c>
    </row>
    <row r="5785" spans="1:10" x14ac:dyDescent="0.25">
      <c r="A5785" t="s">
        <v>9812</v>
      </c>
      <c r="B5785">
        <v>714</v>
      </c>
      <c r="C5785">
        <v>0.28093898911163684</v>
      </c>
      <c r="D5785">
        <v>-0.33065151162070072</v>
      </c>
      <c r="E5785">
        <v>-0.82416268022723238</v>
      </c>
      <c r="F5785">
        <v>-0.40749975380044617</v>
      </c>
      <c r="G5785">
        <v>4</v>
      </c>
      <c r="H5785">
        <v>3</v>
      </c>
      <c r="I5785">
        <v>1</v>
      </c>
      <c r="J5785">
        <v>3</v>
      </c>
    </row>
    <row r="5786" spans="1:10" x14ac:dyDescent="0.25">
      <c r="A5786" t="s">
        <v>9813</v>
      </c>
      <c r="B5786">
        <v>747</v>
      </c>
      <c r="C5786">
        <v>0.67914829749257088</v>
      </c>
      <c r="D5786">
        <v>0.26340717344641595</v>
      </c>
      <c r="E5786">
        <v>1.5683778417811683E-3</v>
      </c>
      <c r="F5786">
        <v>0.34626363665684029</v>
      </c>
      <c r="G5786">
        <v>4</v>
      </c>
      <c r="H5786">
        <v>4</v>
      </c>
      <c r="I5786">
        <v>3</v>
      </c>
      <c r="J5786">
        <v>4</v>
      </c>
    </row>
    <row r="5787" spans="1:10" x14ac:dyDescent="0.25">
      <c r="A5787" t="s">
        <v>9814</v>
      </c>
      <c r="B5787">
        <v>644</v>
      </c>
      <c r="C5787">
        <v>0.11784568109621966</v>
      </c>
      <c r="D5787">
        <v>-0.50287457690695381</v>
      </c>
      <c r="E5787">
        <v>-1.0478737194889458</v>
      </c>
      <c r="F5787">
        <v>-0.76302008483272521</v>
      </c>
      <c r="G5787">
        <v>4</v>
      </c>
      <c r="H5787">
        <v>2</v>
      </c>
      <c r="I5787">
        <v>1</v>
      </c>
      <c r="J5787">
        <v>2</v>
      </c>
    </row>
    <row r="5788" spans="1:10" x14ac:dyDescent="0.25">
      <c r="A5788" t="s">
        <v>9815</v>
      </c>
      <c r="B5788">
        <v>529</v>
      </c>
      <c r="C5788">
        <v>-0.15093778709661021</v>
      </c>
      <c r="D5788">
        <v>-0.97811160083968773</v>
      </c>
      <c r="E5788">
        <v>-1.1532239558400801</v>
      </c>
      <c r="F5788">
        <v>0.13436016792426728</v>
      </c>
      <c r="G5788">
        <v>3</v>
      </c>
      <c r="H5788">
        <v>1</v>
      </c>
      <c r="I5788">
        <v>1</v>
      </c>
      <c r="J5788">
        <v>4</v>
      </c>
    </row>
    <row r="5789" spans="1:10" x14ac:dyDescent="0.25">
      <c r="A5789" t="s">
        <v>9816</v>
      </c>
      <c r="B5789">
        <v>585</v>
      </c>
      <c r="C5789">
        <v>-0.78479783764748934</v>
      </c>
      <c r="D5789">
        <v>-0.38236092417443451</v>
      </c>
      <c r="E5789">
        <v>-1.1023078575986633</v>
      </c>
      <c r="F5789">
        <v>-1.0612826608447175</v>
      </c>
      <c r="G5789">
        <v>2</v>
      </c>
      <c r="H5789">
        <v>3</v>
      </c>
      <c r="I5789">
        <v>1</v>
      </c>
      <c r="J5789">
        <v>1</v>
      </c>
    </row>
    <row r="5790" spans="1:10" x14ac:dyDescent="0.25">
      <c r="A5790" t="s">
        <v>9817</v>
      </c>
      <c r="B5790">
        <v>727</v>
      </c>
      <c r="C5790">
        <v>0.95020926179443044</v>
      </c>
      <c r="D5790">
        <v>-0.96446045088333687</v>
      </c>
      <c r="E5790">
        <v>-1.0101074881226635</v>
      </c>
      <c r="F5790">
        <v>-0.38260468909675244</v>
      </c>
      <c r="G5790">
        <v>5</v>
      </c>
      <c r="H5790">
        <v>1</v>
      </c>
      <c r="I5790">
        <v>1</v>
      </c>
      <c r="J5790">
        <v>3</v>
      </c>
    </row>
    <row r="5791" spans="1:10" x14ac:dyDescent="0.25">
      <c r="A5791" t="s">
        <v>9818</v>
      </c>
      <c r="B5791">
        <v>537</v>
      </c>
      <c r="C5791">
        <v>-0.19548544185038147</v>
      </c>
      <c r="D5791">
        <v>-1.0078980979740779</v>
      </c>
      <c r="E5791">
        <v>-0.53203220462022249</v>
      </c>
      <c r="F5791">
        <v>-0.28629436628647487</v>
      </c>
      <c r="G5791">
        <v>3</v>
      </c>
      <c r="H5791">
        <v>1</v>
      </c>
      <c r="I5791">
        <v>2</v>
      </c>
      <c r="J5791">
        <v>3</v>
      </c>
    </row>
    <row r="5792" spans="1:10" x14ac:dyDescent="0.25">
      <c r="A5792" t="s">
        <v>9819</v>
      </c>
      <c r="B5792">
        <v>452</v>
      </c>
      <c r="C5792">
        <v>-0.1647616638226112</v>
      </c>
      <c r="D5792">
        <v>-0.79797820161142152</v>
      </c>
      <c r="E5792">
        <v>-0.25337140389479418</v>
      </c>
      <c r="F5792">
        <v>-0.70851989965930051</v>
      </c>
      <c r="G5792">
        <v>3</v>
      </c>
      <c r="H5792">
        <v>2</v>
      </c>
      <c r="I5792">
        <v>3</v>
      </c>
      <c r="J5792">
        <v>2</v>
      </c>
    </row>
    <row r="5793" spans="1:10" x14ac:dyDescent="0.25">
      <c r="A5793" t="s">
        <v>9820</v>
      </c>
      <c r="B5793">
        <v>920</v>
      </c>
      <c r="C5793">
        <v>1.638073887402375</v>
      </c>
      <c r="D5793">
        <v>-0.54519904380244821</v>
      </c>
      <c r="E5793">
        <v>-1.1404691999316092</v>
      </c>
      <c r="F5793">
        <v>0.54535115600102213</v>
      </c>
      <c r="G5793">
        <v>5</v>
      </c>
      <c r="H5793">
        <v>2</v>
      </c>
      <c r="I5793">
        <v>1</v>
      </c>
      <c r="J5793">
        <v>4</v>
      </c>
    </row>
    <row r="5794" spans="1:10" x14ac:dyDescent="0.25">
      <c r="A5794" t="s">
        <v>9821</v>
      </c>
      <c r="B5794">
        <v>384</v>
      </c>
      <c r="C5794">
        <v>-0.14601259235708924</v>
      </c>
      <c r="D5794">
        <v>-0.63364103525071791</v>
      </c>
      <c r="E5794">
        <v>-0.57553548387918829</v>
      </c>
      <c r="F5794">
        <v>-0.23912269656720014</v>
      </c>
      <c r="G5794">
        <v>3</v>
      </c>
      <c r="H5794">
        <v>2</v>
      </c>
      <c r="I5794">
        <v>2</v>
      </c>
      <c r="J5794">
        <v>3</v>
      </c>
    </row>
    <row r="5795" spans="1:10" x14ac:dyDescent="0.25">
      <c r="A5795" t="s">
        <v>9822</v>
      </c>
      <c r="B5795">
        <v>421</v>
      </c>
      <c r="C5795">
        <v>1.6131330534548813</v>
      </c>
      <c r="D5795">
        <v>2.3310480165391425</v>
      </c>
      <c r="E5795">
        <v>-0.61325063310356909</v>
      </c>
      <c r="F5795">
        <v>1.2331145149995415</v>
      </c>
      <c r="G5795">
        <v>5</v>
      </c>
      <c r="H5795">
        <v>5</v>
      </c>
      <c r="I5795">
        <v>2</v>
      </c>
      <c r="J5795">
        <v>5</v>
      </c>
    </row>
    <row r="5796" spans="1:10" x14ac:dyDescent="0.25">
      <c r="A5796" t="s">
        <v>9823</v>
      </c>
      <c r="B5796">
        <v>547</v>
      </c>
      <c r="C5796">
        <v>0.80678536580670102</v>
      </c>
      <c r="D5796">
        <v>-0.21794208492753739</v>
      </c>
      <c r="E5796">
        <v>-3.0990140569373228E-2</v>
      </c>
      <c r="F5796">
        <v>2.1306543469244432E-2</v>
      </c>
      <c r="G5796">
        <v>5</v>
      </c>
      <c r="H5796">
        <v>3</v>
      </c>
      <c r="I5796">
        <v>3</v>
      </c>
      <c r="J5796">
        <v>3</v>
      </c>
    </row>
    <row r="5797" spans="1:10" x14ac:dyDescent="0.25">
      <c r="A5797" t="s">
        <v>9824</v>
      </c>
      <c r="B5797">
        <v>446</v>
      </c>
      <c r="C5797">
        <v>-0.41436164916514284</v>
      </c>
      <c r="D5797">
        <v>-1.1118910562669091</v>
      </c>
      <c r="E5797">
        <v>-0.57595327702994292</v>
      </c>
      <c r="F5797">
        <v>-0.47288922195885874</v>
      </c>
      <c r="G5797">
        <v>3</v>
      </c>
      <c r="H5797">
        <v>1</v>
      </c>
      <c r="I5797">
        <v>2</v>
      </c>
      <c r="J5797">
        <v>3</v>
      </c>
    </row>
    <row r="5798" spans="1:10" x14ac:dyDescent="0.25">
      <c r="A5798" t="s">
        <v>9825</v>
      </c>
      <c r="B5798">
        <v>448</v>
      </c>
      <c r="C5798">
        <v>-0.3972478377330747</v>
      </c>
      <c r="D5798">
        <v>-0.28018587289505636</v>
      </c>
      <c r="E5798">
        <v>-0.3198060726653234</v>
      </c>
      <c r="F5798">
        <v>0.16660428611827857</v>
      </c>
      <c r="G5798">
        <v>3</v>
      </c>
      <c r="H5798">
        <v>3</v>
      </c>
      <c r="I5798">
        <v>2</v>
      </c>
      <c r="J5798">
        <v>4</v>
      </c>
    </row>
    <row r="5799" spans="1:10" x14ac:dyDescent="0.25">
      <c r="A5799" t="s">
        <v>9826</v>
      </c>
      <c r="B5799">
        <v>451</v>
      </c>
      <c r="C5799">
        <v>-0.15425813768742541</v>
      </c>
      <c r="D5799">
        <v>-0.83125962758523475</v>
      </c>
      <c r="E5799">
        <v>-0.52498505004366569</v>
      </c>
      <c r="F5799">
        <v>-0.45354639014507397</v>
      </c>
      <c r="G5799">
        <v>3</v>
      </c>
      <c r="H5799">
        <v>1</v>
      </c>
      <c r="I5799">
        <v>2</v>
      </c>
      <c r="J5799">
        <v>3</v>
      </c>
    </row>
    <row r="5800" spans="1:10" x14ac:dyDescent="0.25">
      <c r="A5800" t="s">
        <v>9827</v>
      </c>
      <c r="B5800">
        <v>710</v>
      </c>
      <c r="C5800">
        <v>9.4553975295118803E-2</v>
      </c>
      <c r="D5800">
        <v>-0.42863617283708005</v>
      </c>
      <c r="E5800">
        <v>-0.74602533583518105</v>
      </c>
      <c r="F5800">
        <v>-0.23408768522288875</v>
      </c>
      <c r="G5800">
        <v>4</v>
      </c>
      <c r="H5800">
        <v>2</v>
      </c>
      <c r="I5800">
        <v>1</v>
      </c>
      <c r="J5800">
        <v>3</v>
      </c>
    </row>
    <row r="5801" spans="1:10" x14ac:dyDescent="0.25">
      <c r="A5801" t="s">
        <v>9828</v>
      </c>
      <c r="B5801">
        <v>570</v>
      </c>
      <c r="C5801">
        <v>0.40279575761534481</v>
      </c>
      <c r="D5801">
        <v>-0.67497179498077153</v>
      </c>
      <c r="E5801">
        <v>-1.1336374962299103</v>
      </c>
      <c r="F5801">
        <v>-0.15924168179924547</v>
      </c>
      <c r="G5801">
        <v>4</v>
      </c>
      <c r="H5801">
        <v>2</v>
      </c>
      <c r="I5801">
        <v>1</v>
      </c>
      <c r="J5801">
        <v>3</v>
      </c>
    </row>
    <row r="5802" spans="1:10" x14ac:dyDescent="0.25">
      <c r="A5802" t="s">
        <v>9829</v>
      </c>
      <c r="B5802">
        <v>619</v>
      </c>
      <c r="C5802">
        <v>-0.25596053802830265</v>
      </c>
      <c r="D5802">
        <v>-0.45885088076585789</v>
      </c>
      <c r="E5802">
        <v>-0.62463000716669792</v>
      </c>
      <c r="F5802">
        <v>-0.53063563825982296</v>
      </c>
      <c r="G5802">
        <v>3</v>
      </c>
      <c r="H5802">
        <v>2</v>
      </c>
      <c r="I5802">
        <v>2</v>
      </c>
      <c r="J5802">
        <v>2</v>
      </c>
    </row>
    <row r="5803" spans="1:10" x14ac:dyDescent="0.25">
      <c r="A5803" t="s">
        <v>9830</v>
      </c>
      <c r="B5803">
        <v>445</v>
      </c>
      <c r="C5803">
        <v>1.1500905099891237</v>
      </c>
      <c r="D5803">
        <v>-0.39124592779269496</v>
      </c>
      <c r="E5803">
        <v>-0.22116670203378114</v>
      </c>
      <c r="F5803">
        <v>0.14611685166494079</v>
      </c>
      <c r="G5803">
        <v>5</v>
      </c>
      <c r="H5803">
        <v>3</v>
      </c>
      <c r="I5803">
        <v>3</v>
      </c>
      <c r="J5803">
        <v>4</v>
      </c>
    </row>
    <row r="5804" spans="1:10" x14ac:dyDescent="0.25">
      <c r="A5804" t="s">
        <v>9831</v>
      </c>
      <c r="B5804">
        <v>311</v>
      </c>
      <c r="C5804">
        <v>-0.8167612033042202</v>
      </c>
      <c r="D5804">
        <v>-1.051619937483212</v>
      </c>
      <c r="E5804">
        <v>-0.76268139908931176</v>
      </c>
      <c r="F5804">
        <v>-0.90404446582075926</v>
      </c>
      <c r="G5804">
        <v>1</v>
      </c>
      <c r="H5804">
        <v>1</v>
      </c>
      <c r="I5804">
        <v>1</v>
      </c>
      <c r="J5804">
        <v>1</v>
      </c>
    </row>
    <row r="5805" spans="1:10" x14ac:dyDescent="0.25">
      <c r="A5805" t="s">
        <v>9832</v>
      </c>
      <c r="B5805">
        <v>530</v>
      </c>
      <c r="C5805">
        <v>-0.59962403050534019</v>
      </c>
      <c r="D5805">
        <v>-0.21443140382203571</v>
      </c>
      <c r="E5805">
        <v>-0.92331826539700368</v>
      </c>
      <c r="F5805">
        <v>-0.24259640396946056</v>
      </c>
      <c r="G5805">
        <v>2</v>
      </c>
      <c r="H5805">
        <v>3</v>
      </c>
      <c r="I5805">
        <v>1</v>
      </c>
      <c r="J5805">
        <v>3</v>
      </c>
    </row>
    <row r="5806" spans="1:10" x14ac:dyDescent="0.25">
      <c r="A5806" t="s">
        <v>9833</v>
      </c>
      <c r="B5806">
        <v>683</v>
      </c>
      <c r="C5806">
        <v>-0.47779184223891874</v>
      </c>
      <c r="D5806">
        <v>-1.0537954029633059</v>
      </c>
      <c r="E5806">
        <v>-0.75738069050072321</v>
      </c>
      <c r="F5806">
        <v>-0.32814075668995296</v>
      </c>
      <c r="G5806">
        <v>2</v>
      </c>
      <c r="H5806">
        <v>1</v>
      </c>
      <c r="I5806">
        <v>1</v>
      </c>
      <c r="J5806">
        <v>3</v>
      </c>
    </row>
    <row r="5807" spans="1:10" x14ac:dyDescent="0.25">
      <c r="A5807" t="s">
        <v>9834</v>
      </c>
      <c r="B5807">
        <v>1851</v>
      </c>
      <c r="C5807">
        <v>0.98452238753345223</v>
      </c>
      <c r="D5807">
        <v>0.42403855555120701</v>
      </c>
      <c r="E5807">
        <v>-0.69988281251412565</v>
      </c>
      <c r="F5807">
        <v>2.6479264408714958</v>
      </c>
      <c r="G5807">
        <v>5</v>
      </c>
      <c r="H5807">
        <v>4</v>
      </c>
      <c r="I5807">
        <v>2</v>
      </c>
      <c r="J5807">
        <v>5</v>
      </c>
    </row>
    <row r="5808" spans="1:10" x14ac:dyDescent="0.25">
      <c r="A5808" t="s">
        <v>9835</v>
      </c>
      <c r="B5808">
        <v>579</v>
      </c>
      <c r="C5808">
        <v>-0.16243636097202507</v>
      </c>
      <c r="D5808">
        <v>1.6013957270547527</v>
      </c>
      <c r="E5808">
        <v>-0.37216872125043449</v>
      </c>
      <c r="F5808">
        <v>1.9945455887376731</v>
      </c>
      <c r="G5808">
        <v>3</v>
      </c>
      <c r="H5808">
        <v>5</v>
      </c>
      <c r="I5808">
        <v>2</v>
      </c>
      <c r="J5808">
        <v>5</v>
      </c>
    </row>
    <row r="5809" spans="1:10" x14ac:dyDescent="0.25">
      <c r="A5809" t="s">
        <v>9836</v>
      </c>
      <c r="B5809">
        <v>1005</v>
      </c>
      <c r="C5809">
        <v>1.2408902261878114</v>
      </c>
      <c r="D5809">
        <v>1.3348007925242691</v>
      </c>
      <c r="E5809">
        <v>0.25656512825827238</v>
      </c>
      <c r="F5809">
        <v>2.0791898076395223</v>
      </c>
      <c r="G5809">
        <v>5</v>
      </c>
      <c r="H5809">
        <v>5</v>
      </c>
      <c r="I5809">
        <v>4</v>
      </c>
      <c r="J5809">
        <v>5</v>
      </c>
    </row>
    <row r="5810" spans="1:10" x14ac:dyDescent="0.25">
      <c r="A5810" t="s">
        <v>9837</v>
      </c>
      <c r="B5810">
        <v>455</v>
      </c>
      <c r="C5810">
        <v>0.85336207561012478</v>
      </c>
      <c r="D5810">
        <v>0.52318995971560878</v>
      </c>
      <c r="E5810">
        <v>-0.70502765946739365</v>
      </c>
      <c r="F5810">
        <v>0.31975865633113015</v>
      </c>
      <c r="G5810">
        <v>5</v>
      </c>
      <c r="H5810">
        <v>4</v>
      </c>
      <c r="I5810">
        <v>2</v>
      </c>
      <c r="J5810">
        <v>4</v>
      </c>
    </row>
    <row r="5811" spans="1:10" x14ac:dyDescent="0.25">
      <c r="A5811" t="s">
        <v>9838</v>
      </c>
      <c r="B5811">
        <v>528</v>
      </c>
      <c r="C5811">
        <v>0.63144475365043573</v>
      </c>
      <c r="D5811">
        <v>-0.19291099947321072</v>
      </c>
      <c r="E5811">
        <v>-0.69391738640369083</v>
      </c>
      <c r="F5811">
        <v>0.28448346779108902</v>
      </c>
      <c r="G5811">
        <v>4</v>
      </c>
      <c r="H5811">
        <v>3</v>
      </c>
      <c r="I5811">
        <v>2</v>
      </c>
      <c r="J5811">
        <v>4</v>
      </c>
    </row>
    <row r="5812" spans="1:10" x14ac:dyDescent="0.25">
      <c r="A5812" t="s">
        <v>9839</v>
      </c>
      <c r="B5812">
        <v>454</v>
      </c>
      <c r="C5812">
        <v>-0.36329286383441955</v>
      </c>
      <c r="D5812">
        <v>-0.90106924385424814</v>
      </c>
      <c r="E5812">
        <v>-0.93910628148267028</v>
      </c>
      <c r="F5812">
        <v>0.57757229891099415</v>
      </c>
      <c r="G5812">
        <v>3</v>
      </c>
      <c r="H5812">
        <v>1</v>
      </c>
      <c r="I5812">
        <v>1</v>
      </c>
      <c r="J5812">
        <v>4</v>
      </c>
    </row>
    <row r="5813" spans="1:10" x14ac:dyDescent="0.25">
      <c r="A5813" t="s">
        <v>9840</v>
      </c>
      <c r="B5813">
        <v>487</v>
      </c>
      <c r="C5813">
        <v>0.19086442504516418</v>
      </c>
      <c r="D5813">
        <v>-9.5912078335298606E-2</v>
      </c>
      <c r="E5813">
        <v>0.45285366561705459</v>
      </c>
      <c r="F5813">
        <v>9.7976015664570856E-2</v>
      </c>
      <c r="G5813">
        <v>4</v>
      </c>
      <c r="H5813">
        <v>3</v>
      </c>
      <c r="I5813">
        <v>4</v>
      </c>
      <c r="J5813">
        <v>4</v>
      </c>
    </row>
    <row r="5814" spans="1:10" x14ac:dyDescent="0.25">
      <c r="A5814" t="s">
        <v>9841</v>
      </c>
      <c r="B5814">
        <v>441</v>
      </c>
      <c r="C5814">
        <v>0.12211368523138148</v>
      </c>
      <c r="D5814">
        <v>-1.1652774574772355</v>
      </c>
      <c r="E5814">
        <v>-1.187792566897897</v>
      </c>
      <c r="F5814">
        <v>-0.72979751535834025</v>
      </c>
      <c r="G5814">
        <v>4</v>
      </c>
      <c r="H5814">
        <v>1</v>
      </c>
      <c r="I5814">
        <v>1</v>
      </c>
      <c r="J5814">
        <v>2</v>
      </c>
    </row>
    <row r="5815" spans="1:10" x14ac:dyDescent="0.25">
      <c r="A5815" t="s">
        <v>9842</v>
      </c>
      <c r="B5815">
        <v>486</v>
      </c>
      <c r="C5815">
        <v>1.4057027168941711</v>
      </c>
      <c r="D5815">
        <v>-0.20470625240392468</v>
      </c>
      <c r="E5815">
        <v>-1.3557348368133382E-2</v>
      </c>
      <c r="F5815">
        <v>-0.51322463493399739</v>
      </c>
      <c r="G5815">
        <v>5</v>
      </c>
      <c r="H5815">
        <v>3</v>
      </c>
      <c r="I5815">
        <v>3</v>
      </c>
      <c r="J5815">
        <v>2</v>
      </c>
    </row>
    <row r="5816" spans="1:10" x14ac:dyDescent="0.25">
      <c r="A5816" t="s">
        <v>9843</v>
      </c>
      <c r="B5816">
        <v>744</v>
      </c>
      <c r="C5816">
        <v>2.1331379859489537</v>
      </c>
      <c r="D5816">
        <v>-0.33517175123779525</v>
      </c>
      <c r="E5816">
        <v>0.35587235682552004</v>
      </c>
      <c r="F5816">
        <v>0.34562398310022618</v>
      </c>
      <c r="G5816">
        <v>5</v>
      </c>
      <c r="H5816">
        <v>3</v>
      </c>
      <c r="I5816">
        <v>4</v>
      </c>
      <c r="J5816">
        <v>4</v>
      </c>
    </row>
    <row r="5817" spans="1:10" x14ac:dyDescent="0.25">
      <c r="A5817" t="s">
        <v>9844</v>
      </c>
      <c r="B5817">
        <v>529</v>
      </c>
      <c r="C5817">
        <v>-0.37924377332666287</v>
      </c>
      <c r="D5817">
        <v>-0.41586830093336946</v>
      </c>
      <c r="E5817">
        <v>-0.73504844302208461</v>
      </c>
      <c r="F5817">
        <v>-0.71336821341078582</v>
      </c>
      <c r="G5817">
        <v>3</v>
      </c>
      <c r="H5817">
        <v>2</v>
      </c>
      <c r="I5817">
        <v>1</v>
      </c>
      <c r="J5817">
        <v>2</v>
      </c>
    </row>
    <row r="5818" spans="1:10" x14ac:dyDescent="0.25">
      <c r="A5818" t="s">
        <v>9845</v>
      </c>
      <c r="B5818">
        <v>743</v>
      </c>
      <c r="C5818">
        <v>-0.59189441172368795</v>
      </c>
      <c r="D5818">
        <v>-0.69573499875391731</v>
      </c>
      <c r="E5818">
        <v>-0.99866360411985466</v>
      </c>
      <c r="F5818">
        <v>-0.49816397460207029</v>
      </c>
      <c r="G5818">
        <v>2</v>
      </c>
      <c r="H5818">
        <v>2</v>
      </c>
      <c r="I5818">
        <v>1</v>
      </c>
      <c r="J5818">
        <v>2</v>
      </c>
    </row>
    <row r="5819" spans="1:10" x14ac:dyDescent="0.25">
      <c r="A5819" t="s">
        <v>9846</v>
      </c>
      <c r="B5819">
        <v>734</v>
      </c>
      <c r="C5819">
        <v>-0.51397795759153597</v>
      </c>
      <c r="D5819">
        <v>-0.78931900640489483</v>
      </c>
      <c r="E5819">
        <v>-1.1692126122823308</v>
      </c>
      <c r="F5819">
        <v>-0.39736707693394846</v>
      </c>
      <c r="G5819">
        <v>2</v>
      </c>
      <c r="H5819">
        <v>2</v>
      </c>
      <c r="I5819">
        <v>1</v>
      </c>
      <c r="J5819">
        <v>3</v>
      </c>
    </row>
    <row r="5820" spans="1:10" x14ac:dyDescent="0.25">
      <c r="A5820" t="s">
        <v>9847</v>
      </c>
      <c r="B5820">
        <v>612</v>
      </c>
      <c r="C5820">
        <v>-0.53060348740994168</v>
      </c>
      <c r="D5820">
        <v>-0.60422102861600679</v>
      </c>
      <c r="E5820">
        <v>-0.48990812903546943</v>
      </c>
      <c r="F5820">
        <v>-7.2925126539624838E-2</v>
      </c>
      <c r="G5820">
        <v>2</v>
      </c>
      <c r="H5820">
        <v>2</v>
      </c>
      <c r="I5820">
        <v>2</v>
      </c>
      <c r="J5820">
        <v>3</v>
      </c>
    </row>
    <row r="5821" spans="1:10" x14ac:dyDescent="0.25">
      <c r="A5821" t="s">
        <v>9848</v>
      </c>
      <c r="B5821">
        <v>452</v>
      </c>
      <c r="C5821">
        <v>-0.37424635744514156</v>
      </c>
      <c r="D5821">
        <v>-0.81657366914347174</v>
      </c>
      <c r="E5821">
        <v>-0.96534281239817066</v>
      </c>
      <c r="F5821">
        <v>-0.10670003152738076</v>
      </c>
      <c r="G5821">
        <v>3</v>
      </c>
      <c r="H5821">
        <v>1</v>
      </c>
      <c r="I5821">
        <v>1</v>
      </c>
      <c r="J5821">
        <v>3</v>
      </c>
    </row>
    <row r="5822" spans="1:10" x14ac:dyDescent="0.25">
      <c r="A5822" t="s">
        <v>9849</v>
      </c>
      <c r="B5822">
        <v>1942</v>
      </c>
      <c r="C5822">
        <v>-0.66602786414132908</v>
      </c>
      <c r="D5822">
        <v>-1.141821360027087</v>
      </c>
      <c r="E5822">
        <v>-1.4507450271693083</v>
      </c>
      <c r="F5822">
        <v>0.18507215478002859</v>
      </c>
      <c r="G5822">
        <v>2</v>
      </c>
      <c r="H5822">
        <v>1</v>
      </c>
      <c r="I5822">
        <v>1</v>
      </c>
      <c r="J5822">
        <v>4</v>
      </c>
    </row>
    <row r="5823" spans="1:10" x14ac:dyDescent="0.25">
      <c r="A5823" t="s">
        <v>9850</v>
      </c>
      <c r="B5823">
        <v>520</v>
      </c>
      <c r="C5823">
        <v>-4.0322243351886944E-2</v>
      </c>
      <c r="D5823">
        <v>-4.9004334950709195E-2</v>
      </c>
      <c r="E5823">
        <v>-0.52620477810550592</v>
      </c>
      <c r="F5823">
        <v>-0.5402537945852528</v>
      </c>
      <c r="G5823">
        <v>3</v>
      </c>
      <c r="H5823">
        <v>3</v>
      </c>
      <c r="I5823">
        <v>2</v>
      </c>
      <c r="J5823">
        <v>2</v>
      </c>
    </row>
    <row r="5824" spans="1:10" x14ac:dyDescent="0.25">
      <c r="A5824" t="s">
        <v>9851</v>
      </c>
      <c r="B5824">
        <v>450</v>
      </c>
      <c r="C5824">
        <v>2.0969432592705326</v>
      </c>
      <c r="D5824">
        <v>-9.8949334792468507E-2</v>
      </c>
      <c r="E5824">
        <v>1.5599089164633611</v>
      </c>
      <c r="F5824">
        <v>-0.15905033708955865</v>
      </c>
      <c r="G5824">
        <v>5</v>
      </c>
      <c r="H5824">
        <v>3</v>
      </c>
      <c r="I5824">
        <v>5</v>
      </c>
      <c r="J5824">
        <v>3</v>
      </c>
    </row>
    <row r="5825" spans="1:10" x14ac:dyDescent="0.25">
      <c r="A5825" t="s">
        <v>9852</v>
      </c>
      <c r="B5825">
        <v>760</v>
      </c>
      <c r="C5825">
        <v>1.0825682977748445</v>
      </c>
      <c r="D5825">
        <v>-7.8305634939685842E-2</v>
      </c>
      <c r="E5825">
        <v>-0.28102389814225559</v>
      </c>
      <c r="F5825">
        <v>0.20137322955279099</v>
      </c>
      <c r="G5825">
        <v>5</v>
      </c>
      <c r="H5825">
        <v>3</v>
      </c>
      <c r="I5825">
        <v>3</v>
      </c>
      <c r="J5825">
        <v>4</v>
      </c>
    </row>
    <row r="5826" spans="1:10" x14ac:dyDescent="0.25">
      <c r="A5826" t="s">
        <v>9853</v>
      </c>
      <c r="B5826">
        <v>677</v>
      </c>
      <c r="C5826">
        <v>0.30372265190160042</v>
      </c>
      <c r="D5826">
        <v>-1.1024438613402177</v>
      </c>
      <c r="E5826">
        <v>1.7005155032691281E-2</v>
      </c>
      <c r="F5826">
        <v>-0.21591700537396394</v>
      </c>
      <c r="G5826">
        <v>4</v>
      </c>
      <c r="H5826">
        <v>1</v>
      </c>
      <c r="I5826">
        <v>3</v>
      </c>
      <c r="J5826">
        <v>3</v>
      </c>
    </row>
    <row r="5827" spans="1:10" x14ac:dyDescent="0.25">
      <c r="A5827" t="s">
        <v>9854</v>
      </c>
      <c r="B5827">
        <v>511</v>
      </c>
      <c r="C5827">
        <v>-0.28844352110744487</v>
      </c>
      <c r="D5827">
        <v>-1.0592168826154456</v>
      </c>
      <c r="E5827">
        <v>0.21111535344656904</v>
      </c>
      <c r="F5827">
        <v>-0.57991259951822138</v>
      </c>
      <c r="G5827">
        <v>3</v>
      </c>
      <c r="H5827">
        <v>1</v>
      </c>
      <c r="I5827">
        <v>4</v>
      </c>
      <c r="J5827">
        <v>2</v>
      </c>
    </row>
    <row r="5828" spans="1:10" x14ac:dyDescent="0.25">
      <c r="A5828" t="s">
        <v>9855</v>
      </c>
      <c r="B5828">
        <v>726</v>
      </c>
      <c r="C5828">
        <v>0.10143843921744677</v>
      </c>
      <c r="D5828">
        <v>-0.82863839129066152</v>
      </c>
      <c r="E5828">
        <v>-0.36420181950629582</v>
      </c>
      <c r="F5828">
        <v>-0.39745423348017206</v>
      </c>
      <c r="G5828">
        <v>4</v>
      </c>
      <c r="H5828">
        <v>1</v>
      </c>
      <c r="I5828">
        <v>2</v>
      </c>
      <c r="J5828">
        <v>3</v>
      </c>
    </row>
    <row r="5829" spans="1:10" x14ac:dyDescent="0.25">
      <c r="A5829" t="s">
        <v>9856</v>
      </c>
      <c r="B5829">
        <v>871</v>
      </c>
      <c r="C5829">
        <v>2.7893008399167858</v>
      </c>
      <c r="D5829">
        <v>1.6534844501370212</v>
      </c>
      <c r="E5829">
        <v>0.72272883554673728</v>
      </c>
      <c r="F5829">
        <v>-7.0013016148436913E-3</v>
      </c>
      <c r="G5829">
        <v>5</v>
      </c>
      <c r="H5829">
        <v>5</v>
      </c>
      <c r="I5829">
        <v>5</v>
      </c>
      <c r="J5829">
        <v>3</v>
      </c>
    </row>
    <row r="5830" spans="1:10" x14ac:dyDescent="0.25">
      <c r="A5830" t="s">
        <v>9857</v>
      </c>
      <c r="B5830">
        <v>689</v>
      </c>
      <c r="C5830">
        <v>1.7036736011185543</v>
      </c>
      <c r="D5830">
        <v>-0.45691369245208502</v>
      </c>
      <c r="E5830">
        <v>-3.0170754380024284E-2</v>
      </c>
      <c r="F5830">
        <v>8.2797355186571164E-2</v>
      </c>
      <c r="G5830">
        <v>5</v>
      </c>
      <c r="H5830">
        <v>2</v>
      </c>
      <c r="I5830">
        <v>3</v>
      </c>
      <c r="J5830">
        <v>4</v>
      </c>
    </row>
    <row r="5831" spans="1:10" x14ac:dyDescent="0.25">
      <c r="A5831" t="s">
        <v>9858</v>
      </c>
      <c r="B5831">
        <v>302</v>
      </c>
      <c r="C5831">
        <v>0.25306663111647959</v>
      </c>
      <c r="D5831">
        <v>-1.4801841848328248</v>
      </c>
      <c r="E5831">
        <v>-1.1195244746535131</v>
      </c>
      <c r="F5831">
        <v>-0.15318558623895101</v>
      </c>
      <c r="G5831">
        <v>4</v>
      </c>
      <c r="H5831">
        <v>1</v>
      </c>
      <c r="I5831">
        <v>1</v>
      </c>
      <c r="J5831">
        <v>3</v>
      </c>
    </row>
    <row r="5832" spans="1:10" x14ac:dyDescent="0.25">
      <c r="A5832" t="s">
        <v>9859</v>
      </c>
      <c r="B5832">
        <v>721</v>
      </c>
      <c r="C5832">
        <v>-0.2344893365543344</v>
      </c>
      <c r="D5832">
        <v>-0.96697198825307251</v>
      </c>
      <c r="E5832">
        <v>-0.45422062914119582</v>
      </c>
      <c r="F5832">
        <v>-0.66548950268555296</v>
      </c>
      <c r="G5832">
        <v>3</v>
      </c>
      <c r="H5832">
        <v>1</v>
      </c>
      <c r="I5832">
        <v>2</v>
      </c>
      <c r="J5832">
        <v>2</v>
      </c>
    </row>
    <row r="5833" spans="1:10" x14ac:dyDescent="0.25">
      <c r="A5833" t="s">
        <v>9860</v>
      </c>
      <c r="B5833">
        <v>863</v>
      </c>
      <c r="C5833">
        <v>0.50834267423063606</v>
      </c>
      <c r="D5833">
        <v>-0.77547581729909498</v>
      </c>
      <c r="E5833">
        <v>-0.68918156908898998</v>
      </c>
      <c r="F5833">
        <v>-0.69475091883747953</v>
      </c>
      <c r="G5833">
        <v>4</v>
      </c>
      <c r="H5833">
        <v>2</v>
      </c>
      <c r="I5833">
        <v>2</v>
      </c>
      <c r="J5833">
        <v>2</v>
      </c>
    </row>
    <row r="5834" spans="1:10" x14ac:dyDescent="0.25">
      <c r="A5834" t="s">
        <v>9861</v>
      </c>
      <c r="B5834">
        <v>743</v>
      </c>
      <c r="C5834">
        <v>1.5120384931787217E-2</v>
      </c>
      <c r="D5834">
        <v>-0.96662781601078318</v>
      </c>
      <c r="E5834">
        <v>-1.2490336169500253</v>
      </c>
      <c r="F5834">
        <v>-0.15135320308706424</v>
      </c>
      <c r="G5834">
        <v>4</v>
      </c>
      <c r="H5834">
        <v>1</v>
      </c>
      <c r="I5834">
        <v>1</v>
      </c>
      <c r="J5834">
        <v>3</v>
      </c>
    </row>
    <row r="5835" spans="1:10" x14ac:dyDescent="0.25">
      <c r="A5835" t="s">
        <v>9862</v>
      </c>
      <c r="B5835">
        <v>469</v>
      </c>
      <c r="C5835">
        <v>0.33432234880594369</v>
      </c>
      <c r="D5835">
        <v>-0.85428661832430808</v>
      </c>
      <c r="E5835">
        <v>-0.83591157225281854</v>
      </c>
      <c r="F5835">
        <v>-0.59301652773225177</v>
      </c>
      <c r="G5835">
        <v>4</v>
      </c>
      <c r="H5835">
        <v>1</v>
      </c>
      <c r="I5835">
        <v>1</v>
      </c>
      <c r="J5835">
        <v>2</v>
      </c>
    </row>
    <row r="5836" spans="1:10" x14ac:dyDescent="0.25">
      <c r="A5836" t="s">
        <v>9863</v>
      </c>
      <c r="B5836">
        <v>329</v>
      </c>
      <c r="C5836">
        <v>1.1523384145108362</v>
      </c>
      <c r="D5836">
        <v>-0.36633374893477227</v>
      </c>
      <c r="E5836">
        <v>-0.71968683550584156</v>
      </c>
      <c r="F5836">
        <v>0.11506778711222368</v>
      </c>
      <c r="G5836">
        <v>5</v>
      </c>
      <c r="H5836">
        <v>3</v>
      </c>
      <c r="I5836">
        <v>1</v>
      </c>
      <c r="J5836">
        <v>4</v>
      </c>
    </row>
    <row r="5837" spans="1:10" x14ac:dyDescent="0.25">
      <c r="A5837" t="s">
        <v>9864</v>
      </c>
      <c r="B5837">
        <v>399</v>
      </c>
      <c r="C5837">
        <v>0.97109365414559734</v>
      </c>
      <c r="D5837">
        <v>-0.91290567590624749</v>
      </c>
      <c r="E5837">
        <v>0.12669397177953973</v>
      </c>
      <c r="F5837">
        <v>-0.15368003490448462</v>
      </c>
      <c r="G5837">
        <v>5</v>
      </c>
      <c r="H5837">
        <v>1</v>
      </c>
      <c r="I5837">
        <v>4</v>
      </c>
      <c r="J5837">
        <v>3</v>
      </c>
    </row>
    <row r="5838" spans="1:10" x14ac:dyDescent="0.25">
      <c r="A5838" t="s">
        <v>9865</v>
      </c>
      <c r="B5838">
        <v>487</v>
      </c>
      <c r="C5838">
        <v>0.32216273720910626</v>
      </c>
      <c r="D5838">
        <v>-1.0211979756140614</v>
      </c>
      <c r="E5838">
        <v>-1.236291566485213</v>
      </c>
      <c r="F5838">
        <v>-0.65020182643693603</v>
      </c>
      <c r="G5838">
        <v>4</v>
      </c>
      <c r="H5838">
        <v>1</v>
      </c>
      <c r="I5838">
        <v>1</v>
      </c>
      <c r="J5838">
        <v>2</v>
      </c>
    </row>
    <row r="5839" spans="1:10" x14ac:dyDescent="0.25">
      <c r="A5839" t="s">
        <v>9866</v>
      </c>
      <c r="B5839">
        <v>451</v>
      </c>
      <c r="C5839">
        <v>0.48589582659068187</v>
      </c>
      <c r="D5839">
        <v>-0.76826995809340215</v>
      </c>
      <c r="E5839">
        <v>-1.3221278759271946</v>
      </c>
      <c r="F5839">
        <v>-0.34063565413548036</v>
      </c>
      <c r="G5839">
        <v>4</v>
      </c>
      <c r="H5839">
        <v>2</v>
      </c>
      <c r="I5839">
        <v>1</v>
      </c>
      <c r="J5839">
        <v>3</v>
      </c>
    </row>
    <row r="5840" spans="1:10" x14ac:dyDescent="0.25">
      <c r="A5840" t="s">
        <v>9867</v>
      </c>
      <c r="B5840">
        <v>301</v>
      </c>
      <c r="C5840">
        <v>0.50222701333377029</v>
      </c>
      <c r="D5840">
        <v>-0.27268106013950277</v>
      </c>
      <c r="E5840">
        <v>-0.87287707419654881</v>
      </c>
      <c r="F5840">
        <v>-0.68494930859406511</v>
      </c>
      <c r="G5840">
        <v>4</v>
      </c>
      <c r="H5840">
        <v>3</v>
      </c>
      <c r="I5840">
        <v>1</v>
      </c>
      <c r="J5840">
        <v>2</v>
      </c>
    </row>
    <row r="5841" spans="1:10" x14ac:dyDescent="0.25">
      <c r="A5841" t="s">
        <v>9868</v>
      </c>
      <c r="B5841">
        <v>589</v>
      </c>
      <c r="C5841">
        <v>2.0737731830857427</v>
      </c>
      <c r="D5841">
        <v>1.1713678345363134</v>
      </c>
      <c r="E5841">
        <v>-0.97937589996756391</v>
      </c>
      <c r="F5841">
        <v>-0.22565811062828947</v>
      </c>
      <c r="G5841">
        <v>5</v>
      </c>
      <c r="H5841">
        <v>5</v>
      </c>
      <c r="I5841">
        <v>1</v>
      </c>
      <c r="J5841">
        <v>3</v>
      </c>
    </row>
    <row r="5842" spans="1:10" x14ac:dyDescent="0.25">
      <c r="A5842" t="s">
        <v>9869</v>
      </c>
      <c r="B5842">
        <v>1001</v>
      </c>
      <c r="C5842">
        <v>1.0832679960302316</v>
      </c>
      <c r="D5842">
        <v>-0.61928820690537589</v>
      </c>
      <c r="E5842">
        <v>-0.61749629789037397</v>
      </c>
      <c r="F5842">
        <v>-0.42800852351209417</v>
      </c>
      <c r="G5842">
        <v>5</v>
      </c>
      <c r="H5842">
        <v>2</v>
      </c>
      <c r="I5842">
        <v>2</v>
      </c>
      <c r="J5842">
        <v>3</v>
      </c>
    </row>
    <row r="5843" spans="1:10" x14ac:dyDescent="0.25">
      <c r="A5843" t="s">
        <v>9870</v>
      </c>
      <c r="B5843">
        <v>564</v>
      </c>
      <c r="C5843">
        <v>0.86294548164663598</v>
      </c>
      <c r="D5843">
        <v>-0.50384524984192935</v>
      </c>
      <c r="E5843">
        <v>-0.25139128509550823</v>
      </c>
      <c r="F5843">
        <v>-0.34482052136353997</v>
      </c>
      <c r="G5843">
        <v>5</v>
      </c>
      <c r="H5843">
        <v>2</v>
      </c>
      <c r="I5843">
        <v>3</v>
      </c>
      <c r="J5843">
        <v>3</v>
      </c>
    </row>
    <row r="5844" spans="1:10" x14ac:dyDescent="0.25">
      <c r="A5844" t="s">
        <v>9871</v>
      </c>
      <c r="B5844">
        <v>691</v>
      </c>
      <c r="C5844">
        <v>-0.62987349932309433</v>
      </c>
      <c r="D5844">
        <v>-1.4760262787084066</v>
      </c>
      <c r="E5844">
        <v>-1.0981550783779681</v>
      </c>
      <c r="F5844">
        <v>-2.4124624603713701E-2</v>
      </c>
      <c r="G5844">
        <v>2</v>
      </c>
      <c r="H5844">
        <v>1</v>
      </c>
      <c r="I5844">
        <v>1</v>
      </c>
      <c r="J5844">
        <v>3</v>
      </c>
    </row>
    <row r="5845" spans="1:10" x14ac:dyDescent="0.25">
      <c r="A5845" t="s">
        <v>9872</v>
      </c>
      <c r="B5845">
        <v>499</v>
      </c>
      <c r="C5845">
        <v>-0.30638347003463162</v>
      </c>
      <c r="D5845">
        <v>-0.87416168205833156</v>
      </c>
      <c r="E5845">
        <v>-0.77912843455741732</v>
      </c>
      <c r="F5845">
        <v>-0.51641793650393941</v>
      </c>
      <c r="G5845">
        <v>3</v>
      </c>
      <c r="H5845">
        <v>1</v>
      </c>
      <c r="I5845">
        <v>1</v>
      </c>
      <c r="J5845">
        <v>2</v>
      </c>
    </row>
    <row r="5846" spans="1:10" x14ac:dyDescent="0.25">
      <c r="A5846" t="s">
        <v>9873</v>
      </c>
      <c r="B5846">
        <v>708</v>
      </c>
      <c r="C5846">
        <v>0.22209251789810586</v>
      </c>
      <c r="D5846">
        <v>0.67725890194075467</v>
      </c>
      <c r="E5846">
        <v>-0.38870116971293583</v>
      </c>
      <c r="F5846">
        <v>-0.32984136702377642</v>
      </c>
      <c r="G5846">
        <v>4</v>
      </c>
      <c r="H5846">
        <v>4</v>
      </c>
      <c r="I5846">
        <v>2</v>
      </c>
      <c r="J5846">
        <v>3</v>
      </c>
    </row>
    <row r="5847" spans="1:10" x14ac:dyDescent="0.25">
      <c r="A5847" t="s">
        <v>9874</v>
      </c>
      <c r="B5847">
        <v>532</v>
      </c>
      <c r="C5847">
        <v>-0.70542498866389547</v>
      </c>
      <c r="D5847">
        <v>-0.92229080941666064</v>
      </c>
      <c r="E5847">
        <v>-0.94712396720077674</v>
      </c>
      <c r="F5847">
        <v>-0.3627373110692329</v>
      </c>
      <c r="G5847">
        <v>2</v>
      </c>
      <c r="H5847">
        <v>1</v>
      </c>
      <c r="I5847">
        <v>1</v>
      </c>
      <c r="J5847">
        <v>3</v>
      </c>
    </row>
    <row r="5848" spans="1:10" x14ac:dyDescent="0.25">
      <c r="A5848" t="s">
        <v>9875</v>
      </c>
      <c r="B5848">
        <v>789</v>
      </c>
      <c r="C5848">
        <v>0.47090319231568889</v>
      </c>
      <c r="D5848">
        <v>-0.35613968521338779</v>
      </c>
      <c r="E5848">
        <v>-1.0249895380993468</v>
      </c>
      <c r="F5848">
        <v>-0.119266178633955</v>
      </c>
      <c r="G5848">
        <v>4</v>
      </c>
      <c r="H5848">
        <v>3</v>
      </c>
      <c r="I5848">
        <v>1</v>
      </c>
      <c r="J5848">
        <v>3</v>
      </c>
    </row>
    <row r="5849" spans="1:10" x14ac:dyDescent="0.25">
      <c r="A5849" t="s">
        <v>9876</v>
      </c>
      <c r="B5849">
        <v>548</v>
      </c>
      <c r="C5849">
        <v>0.28438027669265453</v>
      </c>
      <c r="D5849">
        <v>0.37511912759116711</v>
      </c>
      <c r="E5849">
        <v>-0.93081351797229905</v>
      </c>
      <c r="F5849">
        <v>-0.21487430517481687</v>
      </c>
      <c r="G5849">
        <v>4</v>
      </c>
      <c r="H5849">
        <v>4</v>
      </c>
      <c r="I5849">
        <v>1</v>
      </c>
      <c r="J5849">
        <v>3</v>
      </c>
    </row>
    <row r="5850" spans="1:10" x14ac:dyDescent="0.25">
      <c r="A5850" t="s">
        <v>9877</v>
      </c>
      <c r="B5850">
        <v>438</v>
      </c>
      <c r="C5850">
        <v>-0.19137561795391023</v>
      </c>
      <c r="D5850">
        <v>-0.87723079003590687</v>
      </c>
      <c r="E5850">
        <v>-0.90972485246563373</v>
      </c>
      <c r="F5850">
        <v>-0.35787426845485337</v>
      </c>
      <c r="G5850">
        <v>3</v>
      </c>
      <c r="H5850">
        <v>1</v>
      </c>
      <c r="I5850">
        <v>1</v>
      </c>
      <c r="J5850">
        <v>3</v>
      </c>
    </row>
    <row r="5851" spans="1:10" x14ac:dyDescent="0.25">
      <c r="A5851" t="s">
        <v>9878</v>
      </c>
      <c r="B5851">
        <v>752</v>
      </c>
      <c r="C5851">
        <v>0.52146522418837982</v>
      </c>
      <c r="D5851">
        <v>0.26152420056421349</v>
      </c>
      <c r="E5851">
        <v>-0.38210717128938049</v>
      </c>
      <c r="F5851">
        <v>0.20646031475654364</v>
      </c>
      <c r="G5851">
        <v>4</v>
      </c>
      <c r="H5851">
        <v>4</v>
      </c>
      <c r="I5851">
        <v>2</v>
      </c>
      <c r="J5851">
        <v>4</v>
      </c>
    </row>
    <row r="5852" spans="1:10" x14ac:dyDescent="0.25">
      <c r="A5852" t="s">
        <v>9879</v>
      </c>
      <c r="B5852">
        <v>1010</v>
      </c>
      <c r="C5852">
        <v>0.18422680423186413</v>
      </c>
      <c r="D5852">
        <v>-0.17520862624223243</v>
      </c>
      <c r="E5852">
        <v>-0.75556468345612215</v>
      </c>
      <c r="F5852">
        <v>-8.9352174483691912E-3</v>
      </c>
      <c r="G5852">
        <v>4</v>
      </c>
      <c r="H5852">
        <v>3</v>
      </c>
      <c r="I5852">
        <v>1</v>
      </c>
      <c r="J5852">
        <v>3</v>
      </c>
    </row>
    <row r="5853" spans="1:10" x14ac:dyDescent="0.25">
      <c r="A5853" t="s">
        <v>9880</v>
      </c>
      <c r="B5853">
        <v>449</v>
      </c>
      <c r="C5853">
        <v>1.1592333318318775</v>
      </c>
      <c r="D5853">
        <v>2.1825885601512274E-2</v>
      </c>
      <c r="E5853">
        <v>-0.49627048106091887</v>
      </c>
      <c r="F5853">
        <v>1.2361982386819397</v>
      </c>
      <c r="G5853">
        <v>5</v>
      </c>
      <c r="H5853">
        <v>4</v>
      </c>
      <c r="I5853">
        <v>2</v>
      </c>
      <c r="J5853">
        <v>5</v>
      </c>
    </row>
    <row r="5854" spans="1:10" x14ac:dyDescent="0.25">
      <c r="A5854" t="s">
        <v>9881</v>
      </c>
      <c r="B5854">
        <v>457</v>
      </c>
      <c r="C5854">
        <v>0.21481969586369712</v>
      </c>
      <c r="D5854">
        <v>-0.30567608712154465</v>
      </c>
      <c r="E5854">
        <v>-1.2558045089436085</v>
      </c>
      <c r="F5854">
        <v>0.30321980135106719</v>
      </c>
      <c r="G5854">
        <v>4</v>
      </c>
      <c r="H5854">
        <v>3</v>
      </c>
      <c r="I5854">
        <v>1</v>
      </c>
      <c r="J5854">
        <v>4</v>
      </c>
    </row>
    <row r="5855" spans="1:10" x14ac:dyDescent="0.25">
      <c r="A5855" t="s">
        <v>9882</v>
      </c>
      <c r="B5855">
        <v>347</v>
      </c>
      <c r="C5855">
        <v>0.71450145686684619</v>
      </c>
      <c r="D5855">
        <v>-0.2883992782978213</v>
      </c>
      <c r="E5855">
        <v>-1.445659756693789</v>
      </c>
      <c r="F5855">
        <v>-0.21887254517074584</v>
      </c>
      <c r="G5855">
        <v>4</v>
      </c>
      <c r="H5855">
        <v>3</v>
      </c>
      <c r="I5855">
        <v>1</v>
      </c>
      <c r="J5855">
        <v>3</v>
      </c>
    </row>
    <row r="5856" spans="1:10" x14ac:dyDescent="0.25">
      <c r="A5856" t="s">
        <v>9883</v>
      </c>
      <c r="B5856">
        <v>344</v>
      </c>
      <c r="C5856">
        <v>1.0092052875342217</v>
      </c>
      <c r="D5856">
        <v>1.0110784649466682</v>
      </c>
      <c r="E5856">
        <v>-0.67285003278442979</v>
      </c>
      <c r="F5856">
        <v>0.18104457828644854</v>
      </c>
      <c r="G5856">
        <v>5</v>
      </c>
      <c r="H5856">
        <v>5</v>
      </c>
      <c r="I5856">
        <v>2</v>
      </c>
      <c r="J5856">
        <v>4</v>
      </c>
    </row>
    <row r="5857" spans="1:10" x14ac:dyDescent="0.25">
      <c r="A5857" t="s">
        <v>9884</v>
      </c>
      <c r="B5857">
        <v>279</v>
      </c>
      <c r="C5857">
        <v>1.039853791475283</v>
      </c>
      <c r="D5857">
        <v>-0.38367240552363541</v>
      </c>
      <c r="E5857">
        <v>-4.2637045758482317E-2</v>
      </c>
      <c r="F5857">
        <v>-3.0874720739988259E-2</v>
      </c>
      <c r="G5857">
        <v>5</v>
      </c>
      <c r="H5857">
        <v>3</v>
      </c>
      <c r="I5857">
        <v>3</v>
      </c>
      <c r="J5857">
        <v>3</v>
      </c>
    </row>
    <row r="5858" spans="1:10" x14ac:dyDescent="0.25">
      <c r="A5858" t="s">
        <v>9885</v>
      </c>
      <c r="B5858">
        <v>330</v>
      </c>
      <c r="C5858">
        <v>0.69953863339449296</v>
      </c>
      <c r="D5858">
        <v>0.32151112368875312</v>
      </c>
      <c r="E5858">
        <v>-0.50028190218155622</v>
      </c>
      <c r="F5858">
        <v>0.51711995565652369</v>
      </c>
      <c r="G5858">
        <v>4</v>
      </c>
      <c r="H5858">
        <v>4</v>
      </c>
      <c r="I5858">
        <v>2</v>
      </c>
      <c r="J5858">
        <v>4</v>
      </c>
    </row>
    <row r="5859" spans="1:10" x14ac:dyDescent="0.25">
      <c r="A5859" t="s">
        <v>9886</v>
      </c>
      <c r="B5859">
        <v>436</v>
      </c>
      <c r="C5859">
        <v>0.54362701254647627</v>
      </c>
      <c r="D5859">
        <v>-2.439018793993827E-2</v>
      </c>
      <c r="E5859">
        <v>-0.72036307136590572</v>
      </c>
      <c r="F5859">
        <v>-0.49764211657179186</v>
      </c>
      <c r="G5859">
        <v>4</v>
      </c>
      <c r="H5859">
        <v>3</v>
      </c>
      <c r="I5859">
        <v>1</v>
      </c>
      <c r="J5859">
        <v>2</v>
      </c>
    </row>
    <row r="5860" spans="1:10" x14ac:dyDescent="0.25">
      <c r="A5860" t="s">
        <v>9887</v>
      </c>
      <c r="B5860">
        <v>582</v>
      </c>
      <c r="C5860">
        <v>0.72599470119828768</v>
      </c>
      <c r="D5860">
        <v>2.2609989580470551E-2</v>
      </c>
      <c r="E5860">
        <v>-1.3306275600959858</v>
      </c>
      <c r="F5860">
        <v>0.39125427404432211</v>
      </c>
      <c r="G5860">
        <v>4</v>
      </c>
      <c r="H5860">
        <v>4</v>
      </c>
      <c r="I5860">
        <v>1</v>
      </c>
      <c r="J5860">
        <v>4</v>
      </c>
    </row>
    <row r="5861" spans="1:10" x14ac:dyDescent="0.25">
      <c r="A5861" t="s">
        <v>9888</v>
      </c>
      <c r="B5861">
        <v>551</v>
      </c>
      <c r="C5861">
        <v>0.30759319571517335</v>
      </c>
      <c r="D5861">
        <v>-0.15640001199550096</v>
      </c>
      <c r="E5861">
        <v>-0.82856847827367464</v>
      </c>
      <c r="F5861">
        <v>-0.28783833022457872</v>
      </c>
      <c r="G5861">
        <v>4</v>
      </c>
      <c r="H5861">
        <v>3</v>
      </c>
      <c r="I5861">
        <v>1</v>
      </c>
      <c r="J5861">
        <v>3</v>
      </c>
    </row>
    <row r="5862" spans="1:10" x14ac:dyDescent="0.25">
      <c r="A5862" t="s">
        <v>9889</v>
      </c>
      <c r="B5862">
        <v>315</v>
      </c>
      <c r="C5862">
        <v>-6.4111908005807083E-3</v>
      </c>
      <c r="D5862">
        <v>0.86407447096124446</v>
      </c>
      <c r="E5862">
        <v>-0.84593660586405095</v>
      </c>
      <c r="F5862">
        <v>0.34401579565126839</v>
      </c>
      <c r="G5862">
        <v>4</v>
      </c>
      <c r="H5862">
        <v>5</v>
      </c>
      <c r="I5862">
        <v>1</v>
      </c>
      <c r="J5862">
        <v>4</v>
      </c>
    </row>
    <row r="5863" spans="1:10" x14ac:dyDescent="0.25">
      <c r="A5863" t="s">
        <v>9890</v>
      </c>
      <c r="B5863">
        <v>453</v>
      </c>
      <c r="C5863">
        <v>0.84974621475385348</v>
      </c>
      <c r="D5863">
        <v>1.2360372198019729</v>
      </c>
      <c r="E5863">
        <v>-0.13969366944351497</v>
      </c>
      <c r="F5863">
        <v>0.31849125231042108</v>
      </c>
      <c r="G5863">
        <v>5</v>
      </c>
      <c r="H5863">
        <v>5</v>
      </c>
      <c r="I5863">
        <v>3</v>
      </c>
      <c r="J5863">
        <v>4</v>
      </c>
    </row>
    <row r="5864" spans="1:10" x14ac:dyDescent="0.25">
      <c r="A5864" t="s">
        <v>9891</v>
      </c>
      <c r="B5864">
        <v>335</v>
      </c>
      <c r="C5864">
        <v>0.70413150754575859</v>
      </c>
      <c r="D5864">
        <v>-0.37230683369575468</v>
      </c>
      <c r="E5864">
        <v>-1.219905929339745</v>
      </c>
      <c r="F5864">
        <v>-0.12837007131354833</v>
      </c>
      <c r="G5864">
        <v>4</v>
      </c>
      <c r="H5864">
        <v>3</v>
      </c>
      <c r="I5864">
        <v>1</v>
      </c>
      <c r="J5864">
        <v>3</v>
      </c>
    </row>
    <row r="5865" spans="1:10" x14ac:dyDescent="0.25">
      <c r="A5865" t="s">
        <v>9892</v>
      </c>
      <c r="B5865">
        <v>400</v>
      </c>
      <c r="C5865">
        <v>-0.30436916702312627</v>
      </c>
      <c r="D5865">
        <v>0.10731737364371301</v>
      </c>
      <c r="E5865">
        <v>-0.29935178011869973</v>
      </c>
      <c r="F5865">
        <v>0.65732959974675398</v>
      </c>
      <c r="G5865">
        <v>3</v>
      </c>
      <c r="H5865">
        <v>4</v>
      </c>
      <c r="I5865">
        <v>3</v>
      </c>
      <c r="J5865">
        <v>4</v>
      </c>
    </row>
    <row r="5866" spans="1:10" x14ac:dyDescent="0.25">
      <c r="A5866" t="s">
        <v>9893</v>
      </c>
      <c r="B5866">
        <v>270</v>
      </c>
      <c r="C5866">
        <v>-0.30023971537457206</v>
      </c>
      <c r="D5866">
        <v>-0.19090486258009257</v>
      </c>
      <c r="E5866">
        <v>-0.58673871394101318</v>
      </c>
      <c r="F5866">
        <v>0.19966265500100433</v>
      </c>
      <c r="G5866">
        <v>3</v>
      </c>
      <c r="H5866">
        <v>3</v>
      </c>
      <c r="I5866">
        <v>2</v>
      </c>
      <c r="J5866">
        <v>4</v>
      </c>
    </row>
    <row r="5867" spans="1:10" x14ac:dyDescent="0.25">
      <c r="A5867" t="s">
        <v>9894</v>
      </c>
      <c r="B5867">
        <v>470</v>
      </c>
      <c r="C5867">
        <v>0.27280684060133731</v>
      </c>
      <c r="D5867">
        <v>-0.78565869001237842</v>
      </c>
      <c r="E5867">
        <v>-0.91732818755584022</v>
      </c>
      <c r="F5867">
        <v>-0.13635597416810377</v>
      </c>
      <c r="G5867">
        <v>4</v>
      </c>
      <c r="H5867">
        <v>2</v>
      </c>
      <c r="I5867">
        <v>1</v>
      </c>
      <c r="J5867">
        <v>3</v>
      </c>
    </row>
    <row r="5868" spans="1:10" x14ac:dyDescent="0.25">
      <c r="A5868" t="s">
        <v>9895</v>
      </c>
      <c r="B5868">
        <v>505</v>
      </c>
      <c r="C5868">
        <v>-9.2115735247351893E-2</v>
      </c>
      <c r="D5868">
        <v>9.9044528343515834E-2</v>
      </c>
      <c r="E5868">
        <v>-1.0700335278213602</v>
      </c>
      <c r="F5868">
        <v>0.15421024162841149</v>
      </c>
      <c r="G5868">
        <v>3</v>
      </c>
      <c r="H5868">
        <v>4</v>
      </c>
      <c r="I5868">
        <v>1</v>
      </c>
      <c r="J5868">
        <v>4</v>
      </c>
    </row>
    <row r="5869" spans="1:10" x14ac:dyDescent="0.25">
      <c r="A5869" t="s">
        <v>9896</v>
      </c>
      <c r="B5869">
        <v>594</v>
      </c>
      <c r="C5869">
        <v>0.60368724555642173</v>
      </c>
      <c r="D5869">
        <v>1.525002729450696</v>
      </c>
      <c r="E5869">
        <v>-0.38375420694776835</v>
      </c>
      <c r="F5869">
        <v>0.84733364204235873</v>
      </c>
      <c r="G5869">
        <v>4</v>
      </c>
      <c r="H5869">
        <v>5</v>
      </c>
      <c r="I5869">
        <v>2</v>
      </c>
      <c r="J5869">
        <v>4</v>
      </c>
    </row>
    <row r="5870" spans="1:10" x14ac:dyDescent="0.25">
      <c r="A5870" t="s">
        <v>9897</v>
      </c>
      <c r="B5870">
        <v>499</v>
      </c>
      <c r="C5870">
        <v>1.4849013205473389</v>
      </c>
      <c r="D5870">
        <v>0.81303792875208758</v>
      </c>
      <c r="E5870">
        <v>2.1972128861568532</v>
      </c>
      <c r="F5870">
        <v>-0.15635366439389864</v>
      </c>
      <c r="G5870">
        <v>5</v>
      </c>
      <c r="H5870">
        <v>5</v>
      </c>
      <c r="I5870">
        <v>5</v>
      </c>
      <c r="J5870">
        <v>3</v>
      </c>
    </row>
    <row r="5871" spans="1:10" x14ac:dyDescent="0.25">
      <c r="A5871" t="s">
        <v>9898</v>
      </c>
      <c r="B5871">
        <v>1007</v>
      </c>
      <c r="C5871">
        <v>0.860722557113339</v>
      </c>
      <c r="D5871">
        <v>1.6210296728523996</v>
      </c>
      <c r="E5871">
        <v>-1.0695348351813658</v>
      </c>
      <c r="F5871">
        <v>1.0662657239793438</v>
      </c>
      <c r="G5871">
        <v>5</v>
      </c>
      <c r="H5871">
        <v>5</v>
      </c>
      <c r="I5871">
        <v>1</v>
      </c>
      <c r="J5871">
        <v>5</v>
      </c>
    </row>
    <row r="5872" spans="1:10" x14ac:dyDescent="0.25">
      <c r="A5872" t="s">
        <v>9899</v>
      </c>
      <c r="B5872">
        <v>434</v>
      </c>
      <c r="C5872">
        <v>-8.6186113976453732E-2</v>
      </c>
      <c r="D5872">
        <v>-0.61105343307646887</v>
      </c>
      <c r="E5872">
        <v>-0.57213100770387537</v>
      </c>
      <c r="F5872">
        <v>-0.28593834004679664</v>
      </c>
      <c r="G5872">
        <v>3</v>
      </c>
      <c r="H5872">
        <v>2</v>
      </c>
      <c r="I5872">
        <v>2</v>
      </c>
      <c r="J5872">
        <v>3</v>
      </c>
    </row>
    <row r="5873" spans="1:10" x14ac:dyDescent="0.25">
      <c r="A5873" t="s">
        <v>9900</v>
      </c>
      <c r="B5873">
        <v>363</v>
      </c>
      <c r="C5873">
        <v>-0.3398854127895265</v>
      </c>
      <c r="D5873">
        <v>-0.61646267321725023</v>
      </c>
      <c r="E5873">
        <v>-0.86329859414476751</v>
      </c>
      <c r="F5873">
        <v>-0.6532325685835485</v>
      </c>
      <c r="G5873">
        <v>3</v>
      </c>
      <c r="H5873">
        <v>2</v>
      </c>
      <c r="I5873">
        <v>1</v>
      </c>
      <c r="J5873">
        <v>2</v>
      </c>
    </row>
    <row r="5874" spans="1:10" x14ac:dyDescent="0.25">
      <c r="A5874" t="s">
        <v>9901</v>
      </c>
      <c r="B5874">
        <v>477</v>
      </c>
      <c r="C5874">
        <v>-0.10589345277626158</v>
      </c>
      <c r="D5874">
        <v>-0.70620530188605002</v>
      </c>
      <c r="E5874">
        <v>-0.81359616516521627</v>
      </c>
      <c r="F5874">
        <v>-5.012408393181738E-2</v>
      </c>
      <c r="G5874">
        <v>3</v>
      </c>
      <c r="H5874">
        <v>2</v>
      </c>
      <c r="I5874">
        <v>1</v>
      </c>
      <c r="J5874">
        <v>3</v>
      </c>
    </row>
    <row r="5875" spans="1:10" x14ac:dyDescent="0.25">
      <c r="A5875" t="s">
        <v>9902</v>
      </c>
      <c r="B5875">
        <v>527</v>
      </c>
      <c r="C5875">
        <v>-0.27381769470841333</v>
      </c>
      <c r="D5875">
        <v>-1.0167482738964955</v>
      </c>
      <c r="E5875">
        <v>-0.42646945564151539</v>
      </c>
      <c r="F5875">
        <v>-0.59253642064254397</v>
      </c>
      <c r="G5875">
        <v>3</v>
      </c>
      <c r="H5875">
        <v>1</v>
      </c>
      <c r="I5875">
        <v>2</v>
      </c>
      <c r="J5875">
        <v>2</v>
      </c>
    </row>
    <row r="5876" spans="1:10" x14ac:dyDescent="0.25">
      <c r="A5876" t="s">
        <v>9903</v>
      </c>
      <c r="B5876">
        <v>495</v>
      </c>
      <c r="C5876">
        <v>0.23723154444061323</v>
      </c>
      <c r="D5876">
        <v>-0.46798496430005315</v>
      </c>
      <c r="E5876">
        <v>-0.32598357744227446</v>
      </c>
      <c r="F5876">
        <v>-0.58574331917686195</v>
      </c>
      <c r="G5876">
        <v>4</v>
      </c>
      <c r="H5876">
        <v>2</v>
      </c>
      <c r="I5876">
        <v>2</v>
      </c>
      <c r="J5876">
        <v>2</v>
      </c>
    </row>
    <row r="5877" spans="1:10" x14ac:dyDescent="0.25">
      <c r="A5877" t="s">
        <v>9904</v>
      </c>
      <c r="B5877">
        <v>505</v>
      </c>
      <c r="C5877">
        <v>0.12371500461947005</v>
      </c>
      <c r="D5877">
        <v>3.0101855718433698E-2</v>
      </c>
      <c r="E5877">
        <v>-0.4570043987760416</v>
      </c>
      <c r="F5877">
        <v>-0.18398374284961011</v>
      </c>
      <c r="G5877">
        <v>4</v>
      </c>
      <c r="H5877">
        <v>4</v>
      </c>
      <c r="I5877">
        <v>2</v>
      </c>
      <c r="J5877">
        <v>3</v>
      </c>
    </row>
    <row r="5878" spans="1:10" x14ac:dyDescent="0.25">
      <c r="A5878" t="s">
        <v>9905</v>
      </c>
      <c r="B5878">
        <v>711</v>
      </c>
      <c r="C5878">
        <v>0.68516679710400741</v>
      </c>
      <c r="D5878">
        <v>-0.23854494060127493</v>
      </c>
      <c r="E5878">
        <v>-0.74417020870327844</v>
      </c>
      <c r="F5878">
        <v>-0.12123012659082741</v>
      </c>
      <c r="G5878">
        <v>4</v>
      </c>
      <c r="H5878">
        <v>3</v>
      </c>
      <c r="I5878">
        <v>1</v>
      </c>
      <c r="J5878">
        <v>3</v>
      </c>
    </row>
    <row r="5879" spans="1:10" x14ac:dyDescent="0.25">
      <c r="A5879" t="s">
        <v>9906</v>
      </c>
      <c r="B5879">
        <v>418</v>
      </c>
      <c r="C5879">
        <v>0.43781547095578194</v>
      </c>
      <c r="D5879">
        <v>-0.56535330966788555</v>
      </c>
      <c r="E5879">
        <v>-0.4538843797900034</v>
      </c>
      <c r="F5879">
        <v>0.24940247310361877</v>
      </c>
      <c r="G5879">
        <v>4</v>
      </c>
      <c r="H5879">
        <v>2</v>
      </c>
      <c r="I5879">
        <v>2</v>
      </c>
      <c r="J5879">
        <v>4</v>
      </c>
    </row>
    <row r="5880" spans="1:10" x14ac:dyDescent="0.25">
      <c r="A5880" t="s">
        <v>9907</v>
      </c>
      <c r="B5880">
        <v>397</v>
      </c>
      <c r="C5880">
        <v>-0.12397001323677531</v>
      </c>
      <c r="D5880">
        <v>-1.5789579964200584</v>
      </c>
      <c r="E5880">
        <v>-0.87971389514722753</v>
      </c>
      <c r="F5880">
        <v>-0.20653752921464086</v>
      </c>
      <c r="G5880">
        <v>3</v>
      </c>
      <c r="H5880">
        <v>1</v>
      </c>
      <c r="I5880">
        <v>1</v>
      </c>
      <c r="J5880">
        <v>3</v>
      </c>
    </row>
    <row r="5881" spans="1:10" x14ac:dyDescent="0.25">
      <c r="A5881" t="s">
        <v>9908</v>
      </c>
      <c r="B5881">
        <v>395</v>
      </c>
      <c r="C5881">
        <v>-0.60810402645075279</v>
      </c>
      <c r="D5881">
        <v>0.15261846551794697</v>
      </c>
      <c r="E5881">
        <v>-0.46061232999139651</v>
      </c>
      <c r="F5881">
        <v>-0.69364073176430352</v>
      </c>
      <c r="G5881">
        <v>2</v>
      </c>
      <c r="H5881">
        <v>4</v>
      </c>
      <c r="I5881">
        <v>2</v>
      </c>
      <c r="J5881">
        <v>2</v>
      </c>
    </row>
    <row r="5882" spans="1:10" x14ac:dyDescent="0.25">
      <c r="A5882" t="s">
        <v>9909</v>
      </c>
      <c r="B5882">
        <v>323</v>
      </c>
      <c r="C5882">
        <v>0.27836224889197714</v>
      </c>
      <c r="D5882">
        <v>-0.62402916964330646</v>
      </c>
      <c r="E5882">
        <v>-1.1218880103077475</v>
      </c>
      <c r="F5882">
        <v>-1.1857902746782085</v>
      </c>
      <c r="G5882">
        <v>4</v>
      </c>
      <c r="H5882">
        <v>2</v>
      </c>
      <c r="I5882">
        <v>1</v>
      </c>
      <c r="J5882">
        <v>1</v>
      </c>
    </row>
    <row r="5883" spans="1:10" x14ac:dyDescent="0.25">
      <c r="A5883" t="s">
        <v>9910</v>
      </c>
      <c r="B5883">
        <v>435</v>
      </c>
      <c r="C5883">
        <v>0.18717460202414191</v>
      </c>
      <c r="D5883">
        <v>-0.4320955688918256</v>
      </c>
      <c r="E5883">
        <v>-0.55090967860458051</v>
      </c>
      <c r="F5883">
        <v>-5.5669105532834551E-3</v>
      </c>
      <c r="G5883">
        <v>4</v>
      </c>
      <c r="H5883">
        <v>2</v>
      </c>
      <c r="I5883">
        <v>2</v>
      </c>
      <c r="J5883">
        <v>3</v>
      </c>
    </row>
    <row r="5884" spans="1:10" x14ac:dyDescent="0.25">
      <c r="A5884" t="s">
        <v>9911</v>
      </c>
      <c r="B5884">
        <v>1352</v>
      </c>
      <c r="C5884">
        <v>0.5500508290521966</v>
      </c>
      <c r="D5884">
        <v>1.6993672629908421</v>
      </c>
      <c r="E5884">
        <v>-0.68601893598248287</v>
      </c>
      <c r="F5884">
        <v>0.73780683129838209</v>
      </c>
      <c r="G5884">
        <v>4</v>
      </c>
      <c r="H5884">
        <v>5</v>
      </c>
      <c r="I5884">
        <v>2</v>
      </c>
      <c r="J5884">
        <v>4</v>
      </c>
    </row>
    <row r="5885" spans="1:10" x14ac:dyDescent="0.25">
      <c r="A5885" t="s">
        <v>9912</v>
      </c>
      <c r="B5885">
        <v>922</v>
      </c>
      <c r="C5885">
        <v>0.26736455630142342</v>
      </c>
      <c r="D5885">
        <v>-4.0493148424035855E-2</v>
      </c>
      <c r="E5885">
        <v>-0.84997265255715382</v>
      </c>
      <c r="F5885">
        <v>0.10153896515308465</v>
      </c>
      <c r="G5885">
        <v>4</v>
      </c>
      <c r="H5885">
        <v>3</v>
      </c>
      <c r="I5885">
        <v>1</v>
      </c>
      <c r="J5885">
        <v>4</v>
      </c>
    </row>
    <row r="5886" spans="1:10" x14ac:dyDescent="0.25">
      <c r="A5886" t="s">
        <v>9913</v>
      </c>
      <c r="B5886">
        <v>530</v>
      </c>
      <c r="C5886">
        <v>0.96925309394879289</v>
      </c>
      <c r="D5886">
        <v>0.76153081232894571</v>
      </c>
      <c r="E5886">
        <v>-0.11229578530572813</v>
      </c>
      <c r="F5886">
        <v>0.51657142535556444</v>
      </c>
      <c r="G5886">
        <v>5</v>
      </c>
      <c r="H5886">
        <v>5</v>
      </c>
      <c r="I5886">
        <v>3</v>
      </c>
      <c r="J5886">
        <v>4</v>
      </c>
    </row>
    <row r="5887" spans="1:10" x14ac:dyDescent="0.25">
      <c r="A5887" t="s">
        <v>9914</v>
      </c>
      <c r="B5887">
        <v>706</v>
      </c>
      <c r="C5887">
        <v>-0.46213887408450255</v>
      </c>
      <c r="D5887">
        <v>-0.4325688123084207</v>
      </c>
      <c r="E5887">
        <v>-0.75503251647223613</v>
      </c>
      <c r="F5887">
        <v>-0.35696576249826639</v>
      </c>
      <c r="G5887">
        <v>2</v>
      </c>
      <c r="H5887">
        <v>2</v>
      </c>
      <c r="I5887">
        <v>1</v>
      </c>
      <c r="J5887">
        <v>3</v>
      </c>
    </row>
    <row r="5888" spans="1:10" x14ac:dyDescent="0.25">
      <c r="A5888" t="s">
        <v>9915</v>
      </c>
      <c r="B5888">
        <v>658</v>
      </c>
      <c r="C5888">
        <v>-0.39452686152623356</v>
      </c>
      <c r="D5888">
        <v>-0.57752108461695728</v>
      </c>
      <c r="E5888">
        <v>-0.50319791231876898</v>
      </c>
      <c r="F5888">
        <v>-9.3971476500191845E-2</v>
      </c>
      <c r="G5888">
        <v>3</v>
      </c>
      <c r="H5888">
        <v>2</v>
      </c>
      <c r="I5888">
        <v>2</v>
      </c>
      <c r="J5888">
        <v>3</v>
      </c>
    </row>
    <row r="5889" spans="1:10" x14ac:dyDescent="0.25">
      <c r="A5889" t="s">
        <v>9916</v>
      </c>
      <c r="B5889">
        <v>412</v>
      </c>
      <c r="C5889">
        <v>-0.67490724678505087</v>
      </c>
      <c r="D5889">
        <v>-2.0503009326107588E-2</v>
      </c>
      <c r="E5889">
        <v>-0.19238129886568256</v>
      </c>
      <c r="F5889">
        <v>-0.4694893047687852</v>
      </c>
      <c r="G5889">
        <v>2</v>
      </c>
      <c r="H5889">
        <v>3</v>
      </c>
      <c r="I5889">
        <v>3</v>
      </c>
      <c r="J5889">
        <v>3</v>
      </c>
    </row>
    <row r="5890" spans="1:10" x14ac:dyDescent="0.25">
      <c r="A5890" t="s">
        <v>9917</v>
      </c>
      <c r="B5890">
        <v>512</v>
      </c>
      <c r="C5890">
        <v>-0.45533425079662737</v>
      </c>
      <c r="D5890">
        <v>-0.52290859372507092</v>
      </c>
      <c r="E5890">
        <v>-0.18844000743289022</v>
      </c>
      <c r="F5890">
        <v>0.12105115334937486</v>
      </c>
      <c r="G5890">
        <v>3</v>
      </c>
      <c r="H5890">
        <v>2</v>
      </c>
      <c r="I5890">
        <v>3</v>
      </c>
      <c r="J5890">
        <v>4</v>
      </c>
    </row>
    <row r="5891" spans="1:10" x14ac:dyDescent="0.25">
      <c r="A5891" t="s">
        <v>9918</v>
      </c>
      <c r="B5891">
        <v>980</v>
      </c>
      <c r="C5891">
        <v>2.1228384215369451</v>
      </c>
      <c r="D5891">
        <v>1.8108952882809994</v>
      </c>
      <c r="E5891">
        <v>1.1992120791625389</v>
      </c>
      <c r="F5891">
        <v>0.10366814575898312</v>
      </c>
      <c r="G5891">
        <v>5</v>
      </c>
      <c r="H5891">
        <v>5</v>
      </c>
      <c r="I5891">
        <v>5</v>
      </c>
      <c r="J5891">
        <v>4</v>
      </c>
    </row>
    <row r="5892" spans="1:10" x14ac:dyDescent="0.25">
      <c r="A5892" t="s">
        <v>9919</v>
      </c>
      <c r="B5892">
        <v>347</v>
      </c>
      <c r="C5892">
        <v>-0.43743031863987142</v>
      </c>
      <c r="D5892">
        <v>-0.72724799022242181</v>
      </c>
      <c r="E5892">
        <v>-0.57531445505405943</v>
      </c>
      <c r="F5892">
        <v>-0.3578322567076393</v>
      </c>
      <c r="G5892">
        <v>3</v>
      </c>
      <c r="H5892">
        <v>2</v>
      </c>
      <c r="I5892">
        <v>2</v>
      </c>
      <c r="J5892">
        <v>3</v>
      </c>
    </row>
    <row r="5893" spans="1:10" x14ac:dyDescent="0.25">
      <c r="A5893" t="s">
        <v>9920</v>
      </c>
      <c r="B5893">
        <v>346</v>
      </c>
      <c r="C5893">
        <v>-0.50182505731128069</v>
      </c>
      <c r="D5893">
        <v>-0.86302605195130111</v>
      </c>
      <c r="E5893">
        <v>0.44017394100998486</v>
      </c>
      <c r="F5893">
        <v>-0.45384615857265376</v>
      </c>
      <c r="G5893">
        <v>2</v>
      </c>
      <c r="H5893">
        <v>1</v>
      </c>
      <c r="I5893">
        <v>4</v>
      </c>
      <c r="J5893">
        <v>3</v>
      </c>
    </row>
    <row r="5894" spans="1:10" x14ac:dyDescent="0.25">
      <c r="A5894" t="s">
        <v>9921</v>
      </c>
      <c r="B5894">
        <v>436</v>
      </c>
      <c r="C5894">
        <v>0.15377812373284477</v>
      </c>
      <c r="D5894">
        <v>-1.0254237155176458</v>
      </c>
      <c r="E5894">
        <v>-0.82770291874884894</v>
      </c>
      <c r="F5894">
        <v>5.5330247854654763E-2</v>
      </c>
      <c r="G5894">
        <v>4</v>
      </c>
      <c r="H5894">
        <v>1</v>
      </c>
      <c r="I5894">
        <v>1</v>
      </c>
      <c r="J5894">
        <v>4</v>
      </c>
    </row>
    <row r="5895" spans="1:10" x14ac:dyDescent="0.25">
      <c r="A5895" t="s">
        <v>9922</v>
      </c>
      <c r="B5895">
        <v>634</v>
      </c>
      <c r="C5895">
        <v>-7.6479872935582387E-3</v>
      </c>
      <c r="D5895">
        <v>-0.92431093266533038</v>
      </c>
      <c r="E5895">
        <v>-0.67316963772932437</v>
      </c>
      <c r="F5895">
        <v>-0.31834633860583716</v>
      </c>
      <c r="G5895">
        <v>4</v>
      </c>
      <c r="H5895">
        <v>1</v>
      </c>
      <c r="I5895">
        <v>2</v>
      </c>
      <c r="J5895">
        <v>3</v>
      </c>
    </row>
    <row r="5896" spans="1:10" x14ac:dyDescent="0.25">
      <c r="A5896" t="s">
        <v>9923</v>
      </c>
      <c r="B5896">
        <v>506</v>
      </c>
      <c r="C5896">
        <v>-0.3124807335764152</v>
      </c>
      <c r="D5896">
        <v>-0.98049588723504222</v>
      </c>
      <c r="E5896">
        <v>-0.70113244742392644</v>
      </c>
      <c r="F5896">
        <v>-6.8884302844521225E-2</v>
      </c>
      <c r="G5896">
        <v>3</v>
      </c>
      <c r="H5896">
        <v>1</v>
      </c>
      <c r="I5896">
        <v>2</v>
      </c>
      <c r="J5896">
        <v>3</v>
      </c>
    </row>
    <row r="5897" spans="1:10" x14ac:dyDescent="0.25">
      <c r="A5897" t="s">
        <v>9924</v>
      </c>
      <c r="B5897">
        <v>365</v>
      </c>
      <c r="C5897">
        <v>-0.54192994159267371</v>
      </c>
      <c r="D5897">
        <v>-1.1347167306565378</v>
      </c>
      <c r="E5897">
        <v>-0.11698776478106028</v>
      </c>
      <c r="F5897">
        <v>-0.24978174049538485</v>
      </c>
      <c r="G5897">
        <v>2</v>
      </c>
      <c r="H5897">
        <v>1</v>
      </c>
      <c r="I5897">
        <v>3</v>
      </c>
      <c r="J5897">
        <v>3</v>
      </c>
    </row>
    <row r="5898" spans="1:10" x14ac:dyDescent="0.25">
      <c r="A5898" t="s">
        <v>9925</v>
      </c>
      <c r="B5898">
        <v>450</v>
      </c>
      <c r="C5898">
        <v>-0.30291289214048367</v>
      </c>
      <c r="D5898">
        <v>-1.0263274925169386</v>
      </c>
      <c r="E5898">
        <v>-1.1637867401899755</v>
      </c>
      <c r="F5898">
        <v>-1.0457164874248259</v>
      </c>
      <c r="G5898">
        <v>3</v>
      </c>
      <c r="H5898">
        <v>1</v>
      </c>
      <c r="I5898">
        <v>1</v>
      </c>
      <c r="J5898">
        <v>1</v>
      </c>
    </row>
    <row r="5899" spans="1:10" x14ac:dyDescent="0.25">
      <c r="A5899" t="s">
        <v>9926</v>
      </c>
      <c r="B5899">
        <v>388</v>
      </c>
      <c r="C5899">
        <v>-0.25402752713384902</v>
      </c>
      <c r="D5899">
        <v>-0.28357019318238635</v>
      </c>
      <c r="E5899">
        <v>-0.61948323987960796</v>
      </c>
      <c r="F5899">
        <v>1.0129220947999659E-2</v>
      </c>
      <c r="G5899">
        <v>3</v>
      </c>
      <c r="H5899">
        <v>3</v>
      </c>
      <c r="I5899">
        <v>2</v>
      </c>
      <c r="J5899">
        <v>3</v>
      </c>
    </row>
    <row r="5900" spans="1:10" x14ac:dyDescent="0.25">
      <c r="A5900" t="s">
        <v>9927</v>
      </c>
      <c r="B5900">
        <v>392</v>
      </c>
      <c r="C5900">
        <v>-7.9236152627433554E-2</v>
      </c>
      <c r="D5900">
        <v>-1.248049313018363</v>
      </c>
      <c r="E5900">
        <v>-0.18599127042202043</v>
      </c>
      <c r="F5900">
        <v>-0.15993621376695086</v>
      </c>
      <c r="G5900">
        <v>3</v>
      </c>
      <c r="H5900">
        <v>1</v>
      </c>
      <c r="I5900">
        <v>3</v>
      </c>
      <c r="J5900">
        <v>3</v>
      </c>
    </row>
    <row r="5901" spans="1:10" x14ac:dyDescent="0.25">
      <c r="A5901" t="s">
        <v>9928</v>
      </c>
      <c r="B5901">
        <v>436</v>
      </c>
      <c r="C5901">
        <v>-4.2308578453498349E-2</v>
      </c>
      <c r="D5901">
        <v>-0.75405736548745683</v>
      </c>
      <c r="E5901">
        <v>-1.2211564051502992</v>
      </c>
      <c r="F5901">
        <v>0.1146342558026892</v>
      </c>
      <c r="G5901">
        <v>3</v>
      </c>
      <c r="H5901">
        <v>2</v>
      </c>
      <c r="I5901">
        <v>1</v>
      </c>
      <c r="J5901">
        <v>4</v>
      </c>
    </row>
    <row r="5902" spans="1:10" x14ac:dyDescent="0.25">
      <c r="A5902" t="s">
        <v>9929</v>
      </c>
      <c r="B5902">
        <v>568</v>
      </c>
      <c r="C5902">
        <v>1.4657759162506252</v>
      </c>
      <c r="D5902">
        <v>-0.66966037864629846</v>
      </c>
      <c r="E5902">
        <v>-1.0396354734160052</v>
      </c>
      <c r="F5902">
        <v>-0.45255212909994375</v>
      </c>
      <c r="G5902">
        <v>5</v>
      </c>
      <c r="H5902">
        <v>2</v>
      </c>
      <c r="I5902">
        <v>1</v>
      </c>
      <c r="J5902">
        <v>3</v>
      </c>
    </row>
    <row r="5903" spans="1:10" x14ac:dyDescent="0.25">
      <c r="A5903" t="s">
        <v>9930</v>
      </c>
      <c r="B5903">
        <v>499</v>
      </c>
      <c r="C5903">
        <v>-0.46452357295282509</v>
      </c>
      <c r="D5903">
        <v>-0.73104889420657082</v>
      </c>
      <c r="E5903">
        <v>-0.63962206191582693</v>
      </c>
      <c r="F5903">
        <v>-0.46929811996882664</v>
      </c>
      <c r="G5903">
        <v>2</v>
      </c>
      <c r="H5903">
        <v>2</v>
      </c>
      <c r="I5903">
        <v>2</v>
      </c>
      <c r="J5903">
        <v>3</v>
      </c>
    </row>
    <row r="5904" spans="1:10" x14ac:dyDescent="0.25">
      <c r="A5904" t="s">
        <v>9931</v>
      </c>
      <c r="B5904">
        <v>640</v>
      </c>
      <c r="C5904">
        <v>2.2220793559871761</v>
      </c>
      <c r="D5904">
        <v>0.72132626154883284</v>
      </c>
      <c r="E5904">
        <v>1.1314957182596626</v>
      </c>
      <c r="F5904">
        <v>-0.19395905785200007</v>
      </c>
      <c r="G5904">
        <v>5</v>
      </c>
      <c r="H5904">
        <v>5</v>
      </c>
      <c r="I5904">
        <v>5</v>
      </c>
      <c r="J5904">
        <v>3</v>
      </c>
    </row>
    <row r="5905" spans="1:10" x14ac:dyDescent="0.25">
      <c r="A5905" t="s">
        <v>9932</v>
      </c>
      <c r="B5905">
        <v>1179</v>
      </c>
      <c r="C5905">
        <v>1.389213578692331</v>
      </c>
      <c r="D5905">
        <v>-0.53317695377705931</v>
      </c>
      <c r="E5905">
        <v>0.67749156780811781</v>
      </c>
      <c r="F5905">
        <v>-0.45875185478470187</v>
      </c>
      <c r="G5905">
        <v>5</v>
      </c>
      <c r="H5905">
        <v>2</v>
      </c>
      <c r="I5905">
        <v>5</v>
      </c>
      <c r="J5905">
        <v>3</v>
      </c>
    </row>
    <row r="5906" spans="1:10" x14ac:dyDescent="0.25">
      <c r="A5906" t="s">
        <v>9933</v>
      </c>
      <c r="B5906">
        <v>309</v>
      </c>
      <c r="C5906">
        <v>2.5615132603903796</v>
      </c>
      <c r="D5906">
        <v>1.083057270786844</v>
      </c>
      <c r="E5906">
        <v>0.25429000189254947</v>
      </c>
      <c r="F5906">
        <v>0.48348917472384439</v>
      </c>
      <c r="G5906">
        <v>5</v>
      </c>
      <c r="H5906">
        <v>5</v>
      </c>
      <c r="I5906">
        <v>4</v>
      </c>
      <c r="J5906">
        <v>4</v>
      </c>
    </row>
    <row r="5907" spans="1:10" x14ac:dyDescent="0.25">
      <c r="A5907" t="s">
        <v>9934</v>
      </c>
      <c r="B5907">
        <v>930</v>
      </c>
      <c r="C5907">
        <v>-0.72052785151944254</v>
      </c>
      <c r="D5907">
        <v>-1.1422545563375932</v>
      </c>
      <c r="E5907">
        <v>-0.58453946750772012</v>
      </c>
      <c r="F5907">
        <v>-6.7825132821744211E-2</v>
      </c>
      <c r="G5907">
        <v>2</v>
      </c>
      <c r="H5907">
        <v>1</v>
      </c>
      <c r="I5907">
        <v>2</v>
      </c>
      <c r="J5907">
        <v>3</v>
      </c>
    </row>
    <row r="5908" spans="1:10" x14ac:dyDescent="0.25">
      <c r="A5908" t="s">
        <v>9935</v>
      </c>
      <c r="B5908">
        <v>526</v>
      </c>
      <c r="C5908">
        <v>-0.41263100071309422</v>
      </c>
      <c r="D5908">
        <v>-1.3357206187342949</v>
      </c>
      <c r="E5908">
        <v>-0.13356778139267186</v>
      </c>
      <c r="F5908">
        <v>-2.290086265978615E-2</v>
      </c>
      <c r="G5908">
        <v>3</v>
      </c>
      <c r="H5908">
        <v>1</v>
      </c>
      <c r="I5908">
        <v>3</v>
      </c>
      <c r="J5908">
        <v>3</v>
      </c>
    </row>
    <row r="5909" spans="1:10" x14ac:dyDescent="0.25">
      <c r="A5909" t="s">
        <v>9936</v>
      </c>
      <c r="B5909">
        <v>549</v>
      </c>
      <c r="C5909">
        <v>0.19329880443169511</v>
      </c>
      <c r="D5909">
        <v>-1.3732212430850843</v>
      </c>
      <c r="E5909">
        <v>-0.47426691890665107</v>
      </c>
      <c r="F5909">
        <v>-0.38506674818011533</v>
      </c>
      <c r="G5909">
        <v>4</v>
      </c>
      <c r="H5909">
        <v>1</v>
      </c>
      <c r="I5909">
        <v>2</v>
      </c>
      <c r="J5909">
        <v>3</v>
      </c>
    </row>
    <row r="5910" spans="1:10" x14ac:dyDescent="0.25">
      <c r="A5910" t="s">
        <v>9937</v>
      </c>
      <c r="B5910">
        <v>455</v>
      </c>
      <c r="C5910">
        <v>-0.74837614156168575</v>
      </c>
      <c r="D5910">
        <v>-1.0591521131023602</v>
      </c>
      <c r="E5910">
        <v>0.19963184148451082</v>
      </c>
      <c r="F5910">
        <v>-0.5165745686295099</v>
      </c>
      <c r="G5910">
        <v>2</v>
      </c>
      <c r="H5910">
        <v>1</v>
      </c>
      <c r="I5910">
        <v>4</v>
      </c>
      <c r="J5910">
        <v>2</v>
      </c>
    </row>
    <row r="5911" spans="1:10" x14ac:dyDescent="0.25">
      <c r="A5911" t="s">
        <v>9938</v>
      </c>
      <c r="B5911">
        <v>461</v>
      </c>
      <c r="C5911">
        <v>-0.48942511357764895</v>
      </c>
      <c r="D5911">
        <v>-1.0994625854929148</v>
      </c>
      <c r="E5911">
        <v>-0.48305666138791931</v>
      </c>
      <c r="F5911">
        <v>-0.46721396366784523</v>
      </c>
      <c r="G5911">
        <v>2</v>
      </c>
      <c r="H5911">
        <v>1</v>
      </c>
      <c r="I5911">
        <v>2</v>
      </c>
      <c r="J5911">
        <v>3</v>
      </c>
    </row>
    <row r="5912" spans="1:10" x14ac:dyDescent="0.25">
      <c r="A5912" t="s">
        <v>9939</v>
      </c>
      <c r="B5912">
        <v>537</v>
      </c>
      <c r="C5912">
        <v>-0.79752007800816971</v>
      </c>
      <c r="D5912">
        <v>-1.2097586088069097</v>
      </c>
      <c r="E5912">
        <v>-0.28143610805695812</v>
      </c>
      <c r="F5912">
        <v>5.2769275522617412E-2</v>
      </c>
      <c r="G5912">
        <v>2</v>
      </c>
      <c r="H5912">
        <v>1</v>
      </c>
      <c r="I5912">
        <v>3</v>
      </c>
      <c r="J5912">
        <v>4</v>
      </c>
    </row>
    <row r="5913" spans="1:10" x14ac:dyDescent="0.25">
      <c r="A5913" t="s">
        <v>9940</v>
      </c>
      <c r="B5913">
        <v>364</v>
      </c>
      <c r="C5913">
        <v>0.8140412157201844</v>
      </c>
      <c r="D5913">
        <v>-1.2781073470364297</v>
      </c>
      <c r="E5913">
        <v>0.38134820785554835</v>
      </c>
      <c r="F5913">
        <v>-0.55317916453052729</v>
      </c>
      <c r="G5913">
        <v>5</v>
      </c>
      <c r="H5913">
        <v>1</v>
      </c>
      <c r="I5913">
        <v>4</v>
      </c>
      <c r="J5913">
        <v>2</v>
      </c>
    </row>
    <row r="5914" spans="1:10" x14ac:dyDescent="0.25">
      <c r="A5914" t="s">
        <v>9941</v>
      </c>
      <c r="B5914">
        <v>589</v>
      </c>
      <c r="C5914">
        <v>0.37026030569396756</v>
      </c>
      <c r="D5914">
        <v>-1.1903638815810984</v>
      </c>
      <c r="E5914">
        <v>0.45576929992133514</v>
      </c>
      <c r="F5914">
        <v>-0.73988112443179077</v>
      </c>
      <c r="G5914">
        <v>4</v>
      </c>
      <c r="H5914">
        <v>1</v>
      </c>
      <c r="I5914">
        <v>4</v>
      </c>
      <c r="J5914">
        <v>2</v>
      </c>
    </row>
    <row r="5915" spans="1:10" x14ac:dyDescent="0.25">
      <c r="A5915" t="s">
        <v>9942</v>
      </c>
      <c r="B5915">
        <v>626</v>
      </c>
      <c r="C5915">
        <v>1.4927367956652207</v>
      </c>
      <c r="D5915">
        <v>-1.3436390508504277</v>
      </c>
      <c r="E5915">
        <v>0.22614975613296018</v>
      </c>
      <c r="F5915">
        <v>-7.6189456448709503E-2</v>
      </c>
      <c r="G5915">
        <v>5</v>
      </c>
      <c r="H5915">
        <v>1</v>
      </c>
      <c r="I5915">
        <v>4</v>
      </c>
      <c r="J5915">
        <v>3</v>
      </c>
    </row>
    <row r="5916" spans="1:10" x14ac:dyDescent="0.25">
      <c r="A5916" t="s">
        <v>9943</v>
      </c>
      <c r="B5916">
        <v>430</v>
      </c>
      <c r="C5916">
        <v>1.522835800568699</v>
      </c>
      <c r="D5916">
        <v>-1.1405181650983021</v>
      </c>
      <c r="E5916">
        <v>1.5608938146484377</v>
      </c>
      <c r="F5916">
        <v>-0.11179484610693802</v>
      </c>
      <c r="G5916">
        <v>5</v>
      </c>
      <c r="H5916">
        <v>1</v>
      </c>
      <c r="I5916">
        <v>5</v>
      </c>
      <c r="J5916">
        <v>3</v>
      </c>
    </row>
    <row r="5917" spans="1:10" x14ac:dyDescent="0.25">
      <c r="A5917" t="s">
        <v>9944</v>
      </c>
      <c r="B5917">
        <v>832</v>
      </c>
      <c r="C5917">
        <v>3.0323883757382237</v>
      </c>
      <c r="D5917">
        <v>0.50661844758006191</v>
      </c>
      <c r="E5917">
        <v>-0.61871588168916447</v>
      </c>
      <c r="F5917">
        <v>2.0489453953135852</v>
      </c>
      <c r="G5917">
        <v>5</v>
      </c>
      <c r="H5917">
        <v>4</v>
      </c>
      <c r="I5917">
        <v>2</v>
      </c>
      <c r="J5917">
        <v>5</v>
      </c>
    </row>
    <row r="5918" spans="1:10" x14ac:dyDescent="0.25">
      <c r="A5918" t="s">
        <v>9945</v>
      </c>
      <c r="B5918">
        <v>1498</v>
      </c>
      <c r="C5918">
        <v>2.9255425922874054</v>
      </c>
      <c r="D5918">
        <v>-1.2876807710256992</v>
      </c>
      <c r="E5918">
        <v>-1.3122370470800473</v>
      </c>
      <c r="F5918">
        <v>1.6577262383232767</v>
      </c>
      <c r="G5918">
        <v>5</v>
      </c>
      <c r="H5918">
        <v>1</v>
      </c>
      <c r="I5918">
        <v>1</v>
      </c>
      <c r="J5918">
        <v>5</v>
      </c>
    </row>
    <row r="5919" spans="1:10" x14ac:dyDescent="0.25">
      <c r="A5919" t="s">
        <v>9946</v>
      </c>
      <c r="B5919">
        <v>463</v>
      </c>
      <c r="C5919">
        <v>3.5883959489654558</v>
      </c>
      <c r="D5919">
        <v>1.5587494914780331</v>
      </c>
      <c r="E5919">
        <v>-0.55781566984067565</v>
      </c>
      <c r="F5919">
        <v>0.8586115655165798</v>
      </c>
      <c r="G5919">
        <v>5</v>
      </c>
      <c r="H5919">
        <v>5</v>
      </c>
      <c r="I5919">
        <v>2</v>
      </c>
      <c r="J5919">
        <v>4</v>
      </c>
    </row>
    <row r="5920" spans="1:10" x14ac:dyDescent="0.25">
      <c r="A5920" t="s">
        <v>9947</v>
      </c>
      <c r="B5920">
        <v>437</v>
      </c>
      <c r="C5920">
        <v>2.7813793981520365</v>
      </c>
      <c r="D5920">
        <v>-0.30322758623043256</v>
      </c>
      <c r="E5920">
        <v>-1.0034722662359497</v>
      </c>
      <c r="F5920">
        <v>1.1988539301902037</v>
      </c>
      <c r="G5920">
        <v>5</v>
      </c>
      <c r="H5920">
        <v>3</v>
      </c>
      <c r="I5920">
        <v>1</v>
      </c>
      <c r="J5920">
        <v>5</v>
      </c>
    </row>
    <row r="5921" spans="1:10" x14ac:dyDescent="0.25">
      <c r="A5921" t="s">
        <v>9948</v>
      </c>
      <c r="B5921">
        <v>454</v>
      </c>
      <c r="C5921">
        <v>3.1571848756193814</v>
      </c>
      <c r="D5921">
        <v>1.7202213879625268</v>
      </c>
      <c r="E5921">
        <v>-0.50622482277431069</v>
      </c>
      <c r="F5921">
        <v>0.71887587999899194</v>
      </c>
      <c r="G5921">
        <v>5</v>
      </c>
      <c r="H5921">
        <v>5</v>
      </c>
      <c r="I5921">
        <v>2</v>
      </c>
      <c r="J5921">
        <v>4</v>
      </c>
    </row>
    <row r="5922" spans="1:10" x14ac:dyDescent="0.25">
      <c r="A5922" t="s">
        <v>9949</v>
      </c>
      <c r="B5922">
        <v>913</v>
      </c>
      <c r="C5922">
        <v>2.6791405388704472</v>
      </c>
      <c r="D5922">
        <v>1.7250914054021895</v>
      </c>
      <c r="E5922">
        <v>2.2000815372829532</v>
      </c>
      <c r="F5922">
        <v>0.31590359804592338</v>
      </c>
      <c r="G5922">
        <v>5</v>
      </c>
      <c r="H5922">
        <v>5</v>
      </c>
      <c r="I5922">
        <v>5</v>
      </c>
      <c r="J5922">
        <v>4</v>
      </c>
    </row>
    <row r="5923" spans="1:10" x14ac:dyDescent="0.25">
      <c r="A5923" t="s">
        <v>9950</v>
      </c>
      <c r="B5923">
        <v>852</v>
      </c>
      <c r="C5923">
        <v>1.6235662712026531</v>
      </c>
      <c r="D5923">
        <v>-0.1838277237723607</v>
      </c>
      <c r="E5923">
        <v>-0.32717046232581048</v>
      </c>
      <c r="F5923">
        <v>0.88619020618822508</v>
      </c>
      <c r="G5923">
        <v>5</v>
      </c>
      <c r="H5923">
        <v>3</v>
      </c>
      <c r="I5923">
        <v>2</v>
      </c>
      <c r="J5923">
        <v>5</v>
      </c>
    </row>
    <row r="5924" spans="1:10" x14ac:dyDescent="0.25">
      <c r="A5924" t="s">
        <v>9951</v>
      </c>
      <c r="B5924">
        <v>304</v>
      </c>
      <c r="C5924">
        <v>2.1470720409751864</v>
      </c>
      <c r="D5924">
        <v>0.36533614651169821</v>
      </c>
      <c r="E5924">
        <v>-0.80470246479693819</v>
      </c>
      <c r="F5924">
        <v>-0.66616461400234384</v>
      </c>
      <c r="G5924">
        <v>5</v>
      </c>
      <c r="H5924">
        <v>4</v>
      </c>
      <c r="I5924">
        <v>1</v>
      </c>
      <c r="J5924">
        <v>2</v>
      </c>
    </row>
    <row r="5925" spans="1:10" x14ac:dyDescent="0.25">
      <c r="A5925" t="s">
        <v>9952</v>
      </c>
      <c r="B5925">
        <v>478</v>
      </c>
      <c r="C5925">
        <v>2.7936777797910617</v>
      </c>
      <c r="D5925">
        <v>-0.77642632718864912</v>
      </c>
      <c r="E5925">
        <v>-0.93520348015458221</v>
      </c>
      <c r="F5925">
        <v>0.7432588298984526</v>
      </c>
      <c r="G5925">
        <v>5</v>
      </c>
      <c r="H5925">
        <v>2</v>
      </c>
      <c r="I5925">
        <v>1</v>
      </c>
      <c r="J5925">
        <v>4</v>
      </c>
    </row>
    <row r="5926" spans="1:10" x14ac:dyDescent="0.25">
      <c r="A5926" t="s">
        <v>9953</v>
      </c>
      <c r="B5926">
        <v>446</v>
      </c>
      <c r="C5926">
        <v>1.3715564761905088</v>
      </c>
      <c r="D5926">
        <v>-1.3993049596454756</v>
      </c>
      <c r="E5926">
        <v>3.6623670319027029</v>
      </c>
      <c r="F5926">
        <v>-0.69108939356295707</v>
      </c>
      <c r="G5926">
        <v>5</v>
      </c>
      <c r="H5926">
        <v>1</v>
      </c>
      <c r="I5926">
        <v>5</v>
      </c>
      <c r="J5926">
        <v>2</v>
      </c>
    </row>
    <row r="5927" spans="1:10" x14ac:dyDescent="0.25">
      <c r="A5927" t="s">
        <v>9954</v>
      </c>
      <c r="B5927">
        <v>724</v>
      </c>
      <c r="C5927">
        <v>0.34921680775350228</v>
      </c>
      <c r="D5927">
        <v>-1.2900048729292848</v>
      </c>
      <c r="E5927">
        <v>-0.3518413911214941</v>
      </c>
      <c r="F5927">
        <v>-0.20816739979470159</v>
      </c>
      <c r="G5927">
        <v>4</v>
      </c>
      <c r="H5927">
        <v>1</v>
      </c>
      <c r="I5927">
        <v>2</v>
      </c>
      <c r="J5927">
        <v>3</v>
      </c>
    </row>
    <row r="5928" spans="1:10" x14ac:dyDescent="0.25">
      <c r="A5928" t="s">
        <v>9955</v>
      </c>
      <c r="B5928">
        <v>527</v>
      </c>
      <c r="C5928">
        <v>0.83088234963626251</v>
      </c>
      <c r="D5928">
        <v>-1.0028829362065688</v>
      </c>
      <c r="E5928">
        <v>-0.3902175382783003</v>
      </c>
      <c r="F5928">
        <v>-0.66615481925423881</v>
      </c>
      <c r="G5928">
        <v>5</v>
      </c>
      <c r="H5928">
        <v>1</v>
      </c>
      <c r="I5928">
        <v>2</v>
      </c>
      <c r="J5928">
        <v>2</v>
      </c>
    </row>
    <row r="5929" spans="1:10" x14ac:dyDescent="0.25">
      <c r="A5929" t="s">
        <v>9956</v>
      </c>
      <c r="B5929">
        <v>441</v>
      </c>
      <c r="C5929">
        <v>0.34834590420671019</v>
      </c>
      <c r="D5929">
        <v>-1.2877448081572276</v>
      </c>
      <c r="E5929">
        <v>-0.15675902177117207</v>
      </c>
      <c r="F5929">
        <v>-1.0031179455648604</v>
      </c>
      <c r="G5929">
        <v>4</v>
      </c>
      <c r="H5929">
        <v>1</v>
      </c>
      <c r="I5929">
        <v>3</v>
      </c>
      <c r="J5929">
        <v>1</v>
      </c>
    </row>
    <row r="5930" spans="1:10" x14ac:dyDescent="0.25">
      <c r="A5930" t="s">
        <v>9957</v>
      </c>
      <c r="B5930">
        <v>495</v>
      </c>
      <c r="C5930">
        <v>0.7119823052509624</v>
      </c>
      <c r="D5930">
        <v>-1.1719392445558705</v>
      </c>
      <c r="E5930">
        <v>0.28523360271235793</v>
      </c>
      <c r="F5930">
        <v>-0.85215381302608706</v>
      </c>
      <c r="G5930">
        <v>4</v>
      </c>
      <c r="H5930">
        <v>1</v>
      </c>
      <c r="I5930">
        <v>4</v>
      </c>
      <c r="J5930">
        <v>2</v>
      </c>
    </row>
    <row r="5931" spans="1:10" x14ac:dyDescent="0.25">
      <c r="A5931" t="s">
        <v>9958</v>
      </c>
      <c r="B5931">
        <v>451</v>
      </c>
      <c r="C5931">
        <v>1.5073586455377574</v>
      </c>
      <c r="D5931">
        <v>-0.16272351985376396</v>
      </c>
      <c r="E5931">
        <v>-0.80139123571809201</v>
      </c>
      <c r="F5931">
        <v>-0.6011304929944884</v>
      </c>
      <c r="G5931">
        <v>5</v>
      </c>
      <c r="H5931">
        <v>3</v>
      </c>
      <c r="I5931">
        <v>1</v>
      </c>
      <c r="J5931">
        <v>2</v>
      </c>
    </row>
    <row r="5932" spans="1:10" x14ac:dyDescent="0.25">
      <c r="A5932" t="s">
        <v>9959</v>
      </c>
      <c r="B5932">
        <v>468</v>
      </c>
      <c r="C5932">
        <v>1.6013984949617801</v>
      </c>
      <c r="D5932">
        <v>-0.53593668372417447</v>
      </c>
      <c r="E5932">
        <v>0.56224638333189392</v>
      </c>
      <c r="F5932">
        <v>8.5423347835005548E-2</v>
      </c>
      <c r="G5932">
        <v>5</v>
      </c>
      <c r="H5932">
        <v>2</v>
      </c>
      <c r="I5932">
        <v>4</v>
      </c>
      <c r="J5932">
        <v>4</v>
      </c>
    </row>
    <row r="5933" spans="1:10" x14ac:dyDescent="0.25">
      <c r="A5933" t="s">
        <v>9960</v>
      </c>
      <c r="B5933">
        <v>1748</v>
      </c>
      <c r="C5933">
        <v>1.6893061945965684</v>
      </c>
      <c r="D5933">
        <v>0.41921957844274926</v>
      </c>
      <c r="E5933">
        <v>-0.26533380525480244</v>
      </c>
      <c r="F5933">
        <v>1.1812319900740726</v>
      </c>
      <c r="G5933">
        <v>5</v>
      </c>
      <c r="H5933">
        <v>4</v>
      </c>
      <c r="I5933">
        <v>3</v>
      </c>
      <c r="J5933">
        <v>5</v>
      </c>
    </row>
    <row r="5934" spans="1:10" x14ac:dyDescent="0.25">
      <c r="A5934" t="s">
        <v>9961</v>
      </c>
      <c r="B5934">
        <v>422</v>
      </c>
      <c r="C5934">
        <v>0.51500818279700999</v>
      </c>
      <c r="D5934">
        <v>3.3337122979176503</v>
      </c>
      <c r="E5934">
        <v>-0.77475025078321735</v>
      </c>
      <c r="F5934">
        <v>2.7361302714099942</v>
      </c>
      <c r="G5934">
        <v>4</v>
      </c>
      <c r="H5934">
        <v>5</v>
      </c>
      <c r="I5934">
        <v>1</v>
      </c>
      <c r="J5934">
        <v>5</v>
      </c>
    </row>
    <row r="5935" spans="1:10" x14ac:dyDescent="0.25">
      <c r="A5935" t="s">
        <v>9962</v>
      </c>
      <c r="B5935">
        <v>711</v>
      </c>
      <c r="C5935">
        <v>1.994907337418891</v>
      </c>
      <c r="D5935">
        <v>1.1945885968642889</v>
      </c>
      <c r="E5935">
        <v>-1.2182753566324378</v>
      </c>
      <c r="F5935">
        <v>2.0126145871052934</v>
      </c>
      <c r="G5935">
        <v>5</v>
      </c>
      <c r="H5935">
        <v>5</v>
      </c>
      <c r="I5935">
        <v>1</v>
      </c>
      <c r="J5935">
        <v>5</v>
      </c>
    </row>
    <row r="5936" spans="1:10" x14ac:dyDescent="0.25">
      <c r="A5936" t="s">
        <v>9963</v>
      </c>
      <c r="B5936">
        <v>657</v>
      </c>
      <c r="C5936">
        <v>1.7740266492706662</v>
      </c>
      <c r="D5936">
        <v>1.8597807352885629</v>
      </c>
      <c r="E5936">
        <v>-1.0730734213882804</v>
      </c>
      <c r="F5936">
        <v>2.5791577833712012</v>
      </c>
      <c r="G5936">
        <v>5</v>
      </c>
      <c r="H5936">
        <v>5</v>
      </c>
      <c r="I5936">
        <v>1</v>
      </c>
      <c r="J5936">
        <v>5</v>
      </c>
    </row>
    <row r="5937" spans="1:10" x14ac:dyDescent="0.25">
      <c r="A5937" t="s">
        <v>9964</v>
      </c>
      <c r="B5937">
        <v>3894</v>
      </c>
      <c r="C5937">
        <v>2.43992012289644</v>
      </c>
      <c r="D5937">
        <v>0.31714026874655737</v>
      </c>
      <c r="E5937">
        <v>-0.91829906542964879</v>
      </c>
      <c r="F5937">
        <v>1.8224343197212534</v>
      </c>
      <c r="G5937">
        <v>5</v>
      </c>
      <c r="H5937">
        <v>4</v>
      </c>
      <c r="I5937">
        <v>1</v>
      </c>
      <c r="J5937">
        <v>5</v>
      </c>
    </row>
    <row r="5938" spans="1:10" x14ac:dyDescent="0.25">
      <c r="A5938" t="s">
        <v>9965</v>
      </c>
      <c r="B5938">
        <v>505</v>
      </c>
      <c r="C5938">
        <v>1.2517365278461403</v>
      </c>
      <c r="D5938">
        <v>-0.53023611818291871</v>
      </c>
      <c r="E5938">
        <v>-0.67356858875085002</v>
      </c>
      <c r="F5938">
        <v>-0.11039910202418218</v>
      </c>
      <c r="G5938">
        <v>5</v>
      </c>
      <c r="H5938">
        <v>2</v>
      </c>
      <c r="I5938">
        <v>2</v>
      </c>
      <c r="J5938">
        <v>3</v>
      </c>
    </row>
    <row r="5939" spans="1:10" x14ac:dyDescent="0.25">
      <c r="A5939" t="s">
        <v>9966</v>
      </c>
      <c r="B5939">
        <v>186</v>
      </c>
      <c r="C5939">
        <v>1.7733571131568628</v>
      </c>
      <c r="D5939">
        <v>-0.16005051048188035</v>
      </c>
      <c r="E5939">
        <v>-0.45568922702301212</v>
      </c>
      <c r="F5939">
        <v>0.7914669914447755</v>
      </c>
      <c r="G5939">
        <v>5</v>
      </c>
      <c r="H5939">
        <v>3</v>
      </c>
      <c r="I5939">
        <v>2</v>
      </c>
      <c r="J5939">
        <v>4</v>
      </c>
    </row>
    <row r="5940" spans="1:10" x14ac:dyDescent="0.25">
      <c r="A5940" t="s">
        <v>9967</v>
      </c>
      <c r="B5940">
        <v>423</v>
      </c>
      <c r="C5940">
        <v>2.0463767655280081</v>
      </c>
      <c r="D5940">
        <v>-0.40460836349544838</v>
      </c>
      <c r="E5940">
        <v>-0.42897458003006228</v>
      </c>
      <c r="F5940">
        <v>3.1055952085482508E-3</v>
      </c>
      <c r="G5940">
        <v>5</v>
      </c>
      <c r="H5940">
        <v>3</v>
      </c>
      <c r="I5940">
        <v>2</v>
      </c>
      <c r="J5940">
        <v>3</v>
      </c>
    </row>
    <row r="5941" spans="1:10" x14ac:dyDescent="0.25">
      <c r="A5941" t="s">
        <v>9968</v>
      </c>
      <c r="B5941">
        <v>272</v>
      </c>
      <c r="C5941">
        <v>1.8974456742991286</v>
      </c>
      <c r="D5941">
        <v>-0.32614978016054352</v>
      </c>
      <c r="E5941">
        <v>-0.12322099012400614</v>
      </c>
      <c r="F5941">
        <v>-2.433134977041379E-2</v>
      </c>
      <c r="G5941">
        <v>5</v>
      </c>
      <c r="H5941">
        <v>3</v>
      </c>
      <c r="I5941">
        <v>3</v>
      </c>
      <c r="J5941">
        <v>3</v>
      </c>
    </row>
    <row r="5942" spans="1:10" x14ac:dyDescent="0.25">
      <c r="A5942" t="s">
        <v>9969</v>
      </c>
      <c r="B5942">
        <v>785</v>
      </c>
      <c r="C5942">
        <v>0.98807965495822359</v>
      </c>
      <c r="D5942">
        <v>0.27208289920399481</v>
      </c>
      <c r="E5942">
        <v>-1.0610710802682028</v>
      </c>
      <c r="F5942">
        <v>1.5859635866099488</v>
      </c>
      <c r="G5942">
        <v>5</v>
      </c>
      <c r="H5942">
        <v>4</v>
      </c>
      <c r="I5942">
        <v>1</v>
      </c>
      <c r="J5942">
        <v>5</v>
      </c>
    </row>
    <row r="5943" spans="1:10" x14ac:dyDescent="0.25">
      <c r="A5943" t="s">
        <v>9970</v>
      </c>
      <c r="B5943">
        <v>861</v>
      </c>
      <c r="C5943">
        <v>0.23131389445554468</v>
      </c>
      <c r="D5943">
        <v>3.2303192129564211</v>
      </c>
      <c r="E5943">
        <v>-0.175540780679282</v>
      </c>
      <c r="F5943">
        <v>2.0625512324837447</v>
      </c>
      <c r="G5943">
        <v>4</v>
      </c>
      <c r="H5943">
        <v>5</v>
      </c>
      <c r="I5943">
        <v>3</v>
      </c>
      <c r="J5943">
        <v>5</v>
      </c>
    </row>
    <row r="5944" spans="1:10" x14ac:dyDescent="0.25">
      <c r="A5944" t="s">
        <v>9971</v>
      </c>
      <c r="B5944">
        <v>496</v>
      </c>
      <c r="C5944">
        <v>1.2527975071320994</v>
      </c>
      <c r="D5944">
        <v>-1.0888291250318414</v>
      </c>
      <c r="E5944">
        <v>5.0305986540284481E-2</v>
      </c>
      <c r="F5944">
        <v>-0.16883056678161987</v>
      </c>
      <c r="G5944">
        <v>5</v>
      </c>
      <c r="H5944">
        <v>1</v>
      </c>
      <c r="I5944">
        <v>3</v>
      </c>
      <c r="J5944">
        <v>3</v>
      </c>
    </row>
    <row r="5945" spans="1:10" x14ac:dyDescent="0.25">
      <c r="A5945" t="s">
        <v>9972</v>
      </c>
      <c r="B5945">
        <v>341</v>
      </c>
      <c r="C5945">
        <v>1.9618390360807045</v>
      </c>
      <c r="D5945">
        <v>0.34288814526956463</v>
      </c>
      <c r="E5945">
        <v>-0.16018688102165685</v>
      </c>
      <c r="F5945">
        <v>-0.1309329601089026</v>
      </c>
      <c r="G5945">
        <v>5</v>
      </c>
      <c r="H5945">
        <v>4</v>
      </c>
      <c r="I5945">
        <v>3</v>
      </c>
      <c r="J5945">
        <v>3</v>
      </c>
    </row>
    <row r="5946" spans="1:10" x14ac:dyDescent="0.25">
      <c r="A5946" t="s">
        <v>9973</v>
      </c>
      <c r="B5946">
        <v>1119</v>
      </c>
      <c r="C5946">
        <v>2.8829026558522601</v>
      </c>
      <c r="D5946">
        <v>1.1849553630741378</v>
      </c>
      <c r="E5946">
        <v>-1.4252420185085413</v>
      </c>
      <c r="F5946">
        <v>0.91925292997994634</v>
      </c>
      <c r="G5946">
        <v>5</v>
      </c>
      <c r="H5946">
        <v>5</v>
      </c>
      <c r="I5946">
        <v>1</v>
      </c>
      <c r="J5946">
        <v>5</v>
      </c>
    </row>
    <row r="5947" spans="1:10" x14ac:dyDescent="0.25">
      <c r="A5947" t="s">
        <v>9974</v>
      </c>
      <c r="B5947">
        <v>532</v>
      </c>
      <c r="C5947">
        <v>2.6719120535106837</v>
      </c>
      <c r="D5947">
        <v>3.8679941306163323</v>
      </c>
      <c r="E5947">
        <v>7.9737653281774193E-2</v>
      </c>
      <c r="F5947">
        <v>0.33643243119262189</v>
      </c>
      <c r="G5947">
        <v>5</v>
      </c>
      <c r="H5947">
        <v>5</v>
      </c>
      <c r="I5947">
        <v>4</v>
      </c>
      <c r="J5947">
        <v>4</v>
      </c>
    </row>
    <row r="5948" spans="1:10" x14ac:dyDescent="0.25">
      <c r="A5948" t="s">
        <v>9975</v>
      </c>
      <c r="B5948">
        <v>604</v>
      </c>
      <c r="C5948">
        <v>2.510734933347238</v>
      </c>
      <c r="D5948">
        <v>-0.13228624328566857</v>
      </c>
      <c r="E5948">
        <v>-0.88090962407183737</v>
      </c>
      <c r="F5948">
        <v>0.14111363898019674</v>
      </c>
      <c r="G5948">
        <v>5</v>
      </c>
      <c r="H5948">
        <v>3</v>
      </c>
      <c r="I5948">
        <v>1</v>
      </c>
      <c r="J5948">
        <v>4</v>
      </c>
    </row>
    <row r="5949" spans="1:10" x14ac:dyDescent="0.25">
      <c r="A5949" t="s">
        <v>9976</v>
      </c>
      <c r="B5949">
        <v>877</v>
      </c>
      <c r="C5949">
        <v>1.8969826133947059</v>
      </c>
      <c r="D5949">
        <v>-1.7217023555300446</v>
      </c>
      <c r="E5949">
        <v>1.3091028961144564</v>
      </c>
      <c r="F5949">
        <v>-5.0618944409106192E-2</v>
      </c>
      <c r="G5949">
        <v>5</v>
      </c>
      <c r="H5949">
        <v>1</v>
      </c>
      <c r="I5949">
        <v>5</v>
      </c>
      <c r="J5949">
        <v>3</v>
      </c>
    </row>
    <row r="5950" spans="1:10" x14ac:dyDescent="0.25">
      <c r="A5950" t="s">
        <v>9977</v>
      </c>
      <c r="B5950">
        <v>1084</v>
      </c>
      <c r="C5950">
        <v>1.9776174199449741</v>
      </c>
      <c r="D5950">
        <v>0.33243084977385917</v>
      </c>
      <c r="E5950">
        <v>-0.34784322970830633</v>
      </c>
      <c r="F5950">
        <v>0.90693276283695279</v>
      </c>
      <c r="G5950">
        <v>5</v>
      </c>
      <c r="H5950">
        <v>4</v>
      </c>
      <c r="I5950">
        <v>2</v>
      </c>
      <c r="J5950">
        <v>5</v>
      </c>
    </row>
    <row r="5951" spans="1:10" x14ac:dyDescent="0.25">
      <c r="A5951" t="s">
        <v>9978</v>
      </c>
      <c r="B5951">
        <v>423</v>
      </c>
      <c r="C5951">
        <v>1.8037607904968886</v>
      </c>
      <c r="D5951">
        <v>0.68518594946132561</v>
      </c>
      <c r="E5951">
        <v>1.0920035667907739</v>
      </c>
      <c r="F5951">
        <v>0.25103887949002085</v>
      </c>
      <c r="G5951">
        <v>5</v>
      </c>
      <c r="H5951">
        <v>5</v>
      </c>
      <c r="I5951">
        <v>5</v>
      </c>
      <c r="J5951">
        <v>4</v>
      </c>
    </row>
    <row r="5952" spans="1:10" x14ac:dyDescent="0.25">
      <c r="A5952" t="s">
        <v>9979</v>
      </c>
      <c r="B5952">
        <v>513</v>
      </c>
      <c r="C5952">
        <v>2.5879684282685229</v>
      </c>
      <c r="D5952">
        <v>2.0649000235772927</v>
      </c>
      <c r="E5952">
        <v>-0.40536073109230503</v>
      </c>
      <c r="F5952">
        <v>2.3990387868376124</v>
      </c>
      <c r="G5952">
        <v>5</v>
      </c>
      <c r="H5952">
        <v>5</v>
      </c>
      <c r="I5952">
        <v>2</v>
      </c>
      <c r="J5952">
        <v>5</v>
      </c>
    </row>
    <row r="5953" spans="1:10" x14ac:dyDescent="0.25">
      <c r="A5953" t="s">
        <v>9980</v>
      </c>
      <c r="B5953">
        <v>0</v>
      </c>
      <c r="C5953">
        <v>2.431634037857819</v>
      </c>
      <c r="D5953">
        <v>-6.9806642152506065E-2</v>
      </c>
      <c r="E5953">
        <v>-0.56898765586933497</v>
      </c>
      <c r="F5953">
        <v>1.0283657699408795</v>
      </c>
      <c r="G5953">
        <v>5</v>
      </c>
      <c r="H5953">
        <v>3</v>
      </c>
      <c r="I5953">
        <v>2</v>
      </c>
      <c r="J5953">
        <v>5</v>
      </c>
    </row>
    <row r="5954" spans="1:10" x14ac:dyDescent="0.25">
      <c r="A5954" t="s">
        <v>9981</v>
      </c>
      <c r="B5954">
        <v>560</v>
      </c>
      <c r="C5954">
        <v>1.4774241956020826</v>
      </c>
      <c r="D5954">
        <v>-1.42025384721267</v>
      </c>
      <c r="E5954">
        <v>8.7981587686803489E-2</v>
      </c>
      <c r="F5954">
        <v>-0.47007559331836601</v>
      </c>
      <c r="G5954">
        <v>5</v>
      </c>
      <c r="H5954">
        <v>1</v>
      </c>
      <c r="I5954">
        <v>4</v>
      </c>
      <c r="J5954">
        <v>3</v>
      </c>
    </row>
    <row r="5955" spans="1:10" x14ac:dyDescent="0.25">
      <c r="A5955" t="s">
        <v>9982</v>
      </c>
      <c r="B5955">
        <v>3655</v>
      </c>
      <c r="C5955">
        <v>3.1986428435701937</v>
      </c>
      <c r="D5955">
        <v>-0.92663739484514451</v>
      </c>
      <c r="E5955">
        <v>-1.4268248246580566</v>
      </c>
      <c r="F5955">
        <v>1.4537638385071685</v>
      </c>
      <c r="G5955">
        <v>5</v>
      </c>
      <c r="H5955">
        <v>1</v>
      </c>
      <c r="I5955">
        <v>1</v>
      </c>
      <c r="J5955">
        <v>5</v>
      </c>
    </row>
    <row r="5956" spans="1:10" x14ac:dyDescent="0.25">
      <c r="A5956" t="s">
        <v>9983</v>
      </c>
      <c r="B5956">
        <v>797</v>
      </c>
      <c r="C5956">
        <v>2.35933807470348</v>
      </c>
      <c r="D5956">
        <v>1.2576185421295947</v>
      </c>
      <c r="E5956">
        <v>0.56980128985725043</v>
      </c>
      <c r="F5956">
        <v>0.62738170377593649</v>
      </c>
      <c r="G5956">
        <v>5</v>
      </c>
      <c r="H5956">
        <v>5</v>
      </c>
      <c r="I5956">
        <v>4</v>
      </c>
      <c r="J5956">
        <v>4</v>
      </c>
    </row>
    <row r="5957" spans="1:10" x14ac:dyDescent="0.25">
      <c r="A5957" t="s">
        <v>9984</v>
      </c>
      <c r="B5957">
        <v>2382</v>
      </c>
      <c r="C5957">
        <v>2.9826392365792391</v>
      </c>
      <c r="D5957">
        <v>-1.3930902338552384</v>
      </c>
      <c r="E5957">
        <v>-1.082992984918558</v>
      </c>
      <c r="F5957">
        <v>1.2886731374325979</v>
      </c>
      <c r="G5957">
        <v>5</v>
      </c>
      <c r="H5957">
        <v>1</v>
      </c>
      <c r="I5957">
        <v>1</v>
      </c>
      <c r="J5957">
        <v>5</v>
      </c>
    </row>
    <row r="5958" spans="1:10" x14ac:dyDescent="0.25">
      <c r="A5958" t="s">
        <v>9985</v>
      </c>
      <c r="B5958">
        <v>548</v>
      </c>
      <c r="C5958">
        <v>2.990344323087827</v>
      </c>
      <c r="D5958">
        <v>0.36906573336311443</v>
      </c>
      <c r="E5958">
        <v>-0.47670845620906521</v>
      </c>
      <c r="F5958">
        <v>1.2158099951414747</v>
      </c>
      <c r="G5958">
        <v>5</v>
      </c>
      <c r="H5958">
        <v>4</v>
      </c>
      <c r="I5958">
        <v>2</v>
      </c>
      <c r="J5958">
        <v>5</v>
      </c>
    </row>
    <row r="5959" spans="1:10" x14ac:dyDescent="0.25">
      <c r="A5959" t="s">
        <v>9986</v>
      </c>
      <c r="B5959">
        <v>787</v>
      </c>
      <c r="C5959">
        <v>2.6736152337866605</v>
      </c>
      <c r="D5959">
        <v>-0.704569263647013</v>
      </c>
      <c r="E5959">
        <v>1.0144230821244618</v>
      </c>
      <c r="F5959">
        <v>0.45848628384427387</v>
      </c>
      <c r="G5959">
        <v>5</v>
      </c>
      <c r="H5959">
        <v>2</v>
      </c>
      <c r="I5959">
        <v>5</v>
      </c>
      <c r="J5959">
        <v>4</v>
      </c>
    </row>
    <row r="5960" spans="1:10" x14ac:dyDescent="0.25">
      <c r="A5960" t="s">
        <v>9987</v>
      </c>
      <c r="B5960">
        <v>518</v>
      </c>
      <c r="C5960">
        <v>2.9107341106585567</v>
      </c>
      <c r="D5960">
        <v>0.22799391704079625</v>
      </c>
      <c r="E5960">
        <v>-1.7558239548614343</v>
      </c>
      <c r="F5960">
        <v>-8.9594145626289035E-2</v>
      </c>
      <c r="G5960">
        <v>5</v>
      </c>
      <c r="H5960">
        <v>4</v>
      </c>
      <c r="I5960">
        <v>1</v>
      </c>
      <c r="J5960">
        <v>3</v>
      </c>
    </row>
    <row r="5961" spans="1:10" x14ac:dyDescent="0.25">
      <c r="A5961" t="s">
        <v>9988</v>
      </c>
      <c r="B5961">
        <v>401</v>
      </c>
      <c r="C5961">
        <v>1.2221212405823685</v>
      </c>
      <c r="D5961">
        <v>-0.20271821615760618</v>
      </c>
      <c r="E5961">
        <v>-0.22233638865239025</v>
      </c>
      <c r="F5961">
        <v>0.27836781884730344</v>
      </c>
      <c r="G5961">
        <v>5</v>
      </c>
      <c r="H5961">
        <v>3</v>
      </c>
      <c r="I5961">
        <v>3</v>
      </c>
      <c r="J5961">
        <v>4</v>
      </c>
    </row>
    <row r="5962" spans="1:10" x14ac:dyDescent="0.25">
      <c r="A5962" t="s">
        <v>9989</v>
      </c>
      <c r="B5962">
        <v>380</v>
      </c>
      <c r="C5962">
        <v>2.235584746888148</v>
      </c>
      <c r="D5962">
        <v>2.1077505271801869</v>
      </c>
      <c r="E5962">
        <v>-0.2928991221488213</v>
      </c>
      <c r="F5962">
        <v>1.6007888961543526</v>
      </c>
      <c r="G5962">
        <v>5</v>
      </c>
      <c r="H5962">
        <v>5</v>
      </c>
      <c r="I5962">
        <v>3</v>
      </c>
      <c r="J5962">
        <v>5</v>
      </c>
    </row>
    <row r="5963" spans="1:10" x14ac:dyDescent="0.25">
      <c r="A5963" t="s">
        <v>9990</v>
      </c>
      <c r="B5963">
        <v>374</v>
      </c>
      <c r="C5963">
        <v>1.5249602892556164</v>
      </c>
      <c r="D5963">
        <v>1.3203014736939833</v>
      </c>
      <c r="E5963">
        <v>0.1544460506327619</v>
      </c>
      <c r="F5963">
        <v>1.2965141280881036</v>
      </c>
      <c r="G5963">
        <v>5</v>
      </c>
      <c r="H5963">
        <v>5</v>
      </c>
      <c r="I5963">
        <v>4</v>
      </c>
      <c r="J5963">
        <v>5</v>
      </c>
    </row>
    <row r="5964" spans="1:10" x14ac:dyDescent="0.25">
      <c r="A5964" t="s">
        <v>9991</v>
      </c>
      <c r="B5964">
        <v>556</v>
      </c>
      <c r="C5964">
        <v>0.81435352229653346</v>
      </c>
      <c r="D5964">
        <v>1.3960604618499226</v>
      </c>
      <c r="E5964">
        <v>5.8434211630253821E-2</v>
      </c>
      <c r="F5964">
        <v>1.9370073029029486</v>
      </c>
      <c r="G5964">
        <v>5</v>
      </c>
      <c r="H5964">
        <v>5</v>
      </c>
      <c r="I5964">
        <v>3</v>
      </c>
      <c r="J5964">
        <v>5</v>
      </c>
    </row>
    <row r="5965" spans="1:10" x14ac:dyDescent="0.25">
      <c r="A5965" t="s">
        <v>9992</v>
      </c>
      <c r="B5965">
        <v>798</v>
      </c>
      <c r="C5965">
        <v>1.8738074042388471</v>
      </c>
      <c r="D5965">
        <v>1.2342317470093331</v>
      </c>
      <c r="E5965">
        <v>-0.83578799129490977</v>
      </c>
      <c r="F5965">
        <v>1.7882343068460087</v>
      </c>
      <c r="G5965">
        <v>5</v>
      </c>
      <c r="H5965">
        <v>5</v>
      </c>
      <c r="I5965">
        <v>1</v>
      </c>
      <c r="J5965">
        <v>5</v>
      </c>
    </row>
    <row r="5966" spans="1:10" x14ac:dyDescent="0.25">
      <c r="A5966" t="s">
        <v>9993</v>
      </c>
      <c r="B5966">
        <v>752</v>
      </c>
      <c r="C5966">
        <v>2.5549362312410473</v>
      </c>
      <c r="D5966">
        <v>5.4450672028261762</v>
      </c>
      <c r="E5966">
        <v>2.3510117881766677</v>
      </c>
      <c r="F5966">
        <v>0.90442204538699911</v>
      </c>
      <c r="G5966">
        <v>5</v>
      </c>
      <c r="H5966">
        <v>5</v>
      </c>
      <c r="I5966">
        <v>5</v>
      </c>
      <c r="J5966">
        <v>5</v>
      </c>
    </row>
    <row r="5967" spans="1:10" x14ac:dyDescent="0.25">
      <c r="A5967" t="s">
        <v>9994</v>
      </c>
      <c r="B5967">
        <v>682</v>
      </c>
      <c r="C5967">
        <v>2.2845332050443816</v>
      </c>
      <c r="D5967">
        <v>0.32498775400799657</v>
      </c>
      <c r="E5967">
        <v>-0.73223400904851477</v>
      </c>
      <c r="F5967">
        <v>1.3244249434482787</v>
      </c>
      <c r="G5967">
        <v>5</v>
      </c>
      <c r="H5967">
        <v>4</v>
      </c>
      <c r="I5967">
        <v>1</v>
      </c>
      <c r="J5967">
        <v>5</v>
      </c>
    </row>
    <row r="5968" spans="1:10" x14ac:dyDescent="0.25">
      <c r="A5968" t="s">
        <v>9995</v>
      </c>
      <c r="B5968">
        <v>570</v>
      </c>
      <c r="C5968">
        <v>1.364682045773413</v>
      </c>
      <c r="D5968">
        <v>1.0715357380470556</v>
      </c>
      <c r="E5968">
        <v>-0.25679947409876913</v>
      </c>
      <c r="F5968">
        <v>0.70305412995136363</v>
      </c>
      <c r="G5968">
        <v>5</v>
      </c>
      <c r="H5968">
        <v>5</v>
      </c>
      <c r="I5968">
        <v>3</v>
      </c>
      <c r="J5968">
        <v>4</v>
      </c>
    </row>
    <row r="5969" spans="1:10" x14ac:dyDescent="0.25">
      <c r="A5969" t="s">
        <v>9996</v>
      </c>
      <c r="B5969">
        <v>2262</v>
      </c>
      <c r="C5969">
        <v>3.0383438354980483</v>
      </c>
      <c r="D5969">
        <v>-1.406772275700505</v>
      </c>
      <c r="E5969">
        <v>-1.2638981947783634</v>
      </c>
      <c r="F5969">
        <v>0.76149044271102095</v>
      </c>
      <c r="G5969">
        <v>5</v>
      </c>
      <c r="H5969">
        <v>1</v>
      </c>
      <c r="I5969">
        <v>1</v>
      </c>
      <c r="J5969">
        <v>4</v>
      </c>
    </row>
    <row r="5970" spans="1:10" x14ac:dyDescent="0.25">
      <c r="A5970" t="s">
        <v>9997</v>
      </c>
      <c r="B5970">
        <v>413</v>
      </c>
      <c r="C5970">
        <v>1.4384287737296031</v>
      </c>
      <c r="D5970">
        <v>0.34844933185402743</v>
      </c>
      <c r="E5970">
        <v>-0.79543821024567973</v>
      </c>
      <c r="F5970">
        <v>0.40583259799532712</v>
      </c>
      <c r="G5970">
        <v>5</v>
      </c>
      <c r="H5970">
        <v>4</v>
      </c>
      <c r="I5970">
        <v>1</v>
      </c>
      <c r="J5970">
        <v>4</v>
      </c>
    </row>
    <row r="5971" spans="1:10" x14ac:dyDescent="0.25">
      <c r="A5971" t="s">
        <v>9998</v>
      </c>
      <c r="B5971">
        <v>366</v>
      </c>
      <c r="C5971">
        <v>1.1807372916567391</v>
      </c>
      <c r="D5971">
        <v>-0.89982648559223288</v>
      </c>
      <c r="E5971">
        <v>-1.0116243393992743</v>
      </c>
      <c r="F5971">
        <v>7.5413133583361575E-2</v>
      </c>
      <c r="G5971">
        <v>5</v>
      </c>
      <c r="H5971">
        <v>1</v>
      </c>
      <c r="I5971">
        <v>1</v>
      </c>
      <c r="J5971">
        <v>4</v>
      </c>
    </row>
    <row r="5972" spans="1:10" x14ac:dyDescent="0.25">
      <c r="A5972" t="s">
        <v>9999</v>
      </c>
      <c r="B5972">
        <v>649</v>
      </c>
      <c r="C5972">
        <v>3.884109422009292</v>
      </c>
      <c r="D5972">
        <v>-0.37806559241084536</v>
      </c>
      <c r="E5972">
        <v>-1.3894098723092974</v>
      </c>
      <c r="F5972">
        <v>1.2015016717979574</v>
      </c>
      <c r="G5972">
        <v>5</v>
      </c>
      <c r="H5972">
        <v>3</v>
      </c>
      <c r="I5972">
        <v>1</v>
      </c>
      <c r="J5972">
        <v>5</v>
      </c>
    </row>
    <row r="5973" spans="1:10" x14ac:dyDescent="0.25">
      <c r="A5973" t="s">
        <v>10000</v>
      </c>
      <c r="B5973">
        <v>420</v>
      </c>
      <c r="C5973">
        <v>1.1708999330823742</v>
      </c>
      <c r="D5973">
        <v>-1.0992083592153878</v>
      </c>
      <c r="E5973">
        <v>-1.0427418520225635</v>
      </c>
      <c r="F5973">
        <v>2.1110494891180748E-2</v>
      </c>
      <c r="G5973">
        <v>5</v>
      </c>
      <c r="H5973">
        <v>1</v>
      </c>
      <c r="I5973">
        <v>1</v>
      </c>
      <c r="J5973">
        <v>3</v>
      </c>
    </row>
    <row r="5974" spans="1:10" x14ac:dyDescent="0.25">
      <c r="A5974" t="s">
        <v>10001</v>
      </c>
      <c r="B5974">
        <v>505</v>
      </c>
      <c r="C5974">
        <v>0.81162111956799854</v>
      </c>
      <c r="D5974">
        <v>-1.1316525696277342</v>
      </c>
      <c r="E5974">
        <v>-0.22670896615974975</v>
      </c>
      <c r="F5974">
        <v>-0.10699455172288633</v>
      </c>
      <c r="G5974">
        <v>5</v>
      </c>
      <c r="H5974">
        <v>1</v>
      </c>
      <c r="I5974">
        <v>3</v>
      </c>
      <c r="J5974">
        <v>3</v>
      </c>
    </row>
    <row r="5975" spans="1:10" x14ac:dyDescent="0.25">
      <c r="A5975" t="s">
        <v>10002</v>
      </c>
      <c r="B5975">
        <v>371</v>
      </c>
      <c r="C5975">
        <v>0.63725939832176071</v>
      </c>
      <c r="D5975">
        <v>0.97982132038130654</v>
      </c>
      <c r="E5975">
        <v>9.8758617621165334E-2</v>
      </c>
      <c r="F5975">
        <v>0.3337766053979731</v>
      </c>
      <c r="G5975">
        <v>4</v>
      </c>
      <c r="H5975">
        <v>5</v>
      </c>
      <c r="I5975">
        <v>4</v>
      </c>
      <c r="J5975">
        <v>4</v>
      </c>
    </row>
    <row r="5976" spans="1:10" x14ac:dyDescent="0.25">
      <c r="A5976" t="s">
        <v>10003</v>
      </c>
      <c r="B5976">
        <v>336</v>
      </c>
      <c r="C5976">
        <v>0.54654994189090478</v>
      </c>
      <c r="D5976">
        <v>0.30306842880148771</v>
      </c>
      <c r="E5976">
        <v>-0.5898259570577602</v>
      </c>
      <c r="F5976">
        <v>0.2257312176964878</v>
      </c>
      <c r="G5976">
        <v>4</v>
      </c>
      <c r="H5976">
        <v>4</v>
      </c>
      <c r="I5976">
        <v>2</v>
      </c>
      <c r="J5976">
        <v>4</v>
      </c>
    </row>
    <row r="5977" spans="1:10" x14ac:dyDescent="0.25">
      <c r="A5977" t="s">
        <v>10004</v>
      </c>
      <c r="B5977">
        <v>363</v>
      </c>
      <c r="C5977">
        <v>0.50205465302555508</v>
      </c>
      <c r="D5977">
        <v>0.43703258622240126</v>
      </c>
      <c r="E5977">
        <v>-0.49212928422203345</v>
      </c>
      <c r="F5977">
        <v>0.49142572469843371</v>
      </c>
      <c r="G5977">
        <v>4</v>
      </c>
      <c r="H5977">
        <v>4</v>
      </c>
      <c r="I5977">
        <v>2</v>
      </c>
      <c r="J5977">
        <v>4</v>
      </c>
    </row>
    <row r="5978" spans="1:10" x14ac:dyDescent="0.25">
      <c r="A5978" t="s">
        <v>10005</v>
      </c>
      <c r="B5978">
        <v>483</v>
      </c>
      <c r="C5978">
        <v>-1.1145260223240638E-3</v>
      </c>
      <c r="D5978">
        <v>0.41690131756375215</v>
      </c>
      <c r="E5978">
        <v>-3.8492150174050561E-2</v>
      </c>
      <c r="F5978">
        <v>6.8511131335424857E-2</v>
      </c>
      <c r="G5978">
        <v>4</v>
      </c>
      <c r="H5978">
        <v>4</v>
      </c>
      <c r="I5978">
        <v>3</v>
      </c>
      <c r="J5978">
        <v>4</v>
      </c>
    </row>
    <row r="5979" spans="1:10" x14ac:dyDescent="0.25">
      <c r="A5979" t="s">
        <v>10006</v>
      </c>
      <c r="B5979">
        <v>510</v>
      </c>
      <c r="C5979">
        <v>0.20058543598247888</v>
      </c>
      <c r="D5979">
        <v>0.98550373345830233</v>
      </c>
      <c r="E5979">
        <v>0.47237161326085231</v>
      </c>
      <c r="F5979">
        <v>1.1551854141949436</v>
      </c>
      <c r="G5979">
        <v>4</v>
      </c>
      <c r="H5979">
        <v>5</v>
      </c>
      <c r="I5979">
        <v>4</v>
      </c>
      <c r="J5979">
        <v>5</v>
      </c>
    </row>
    <row r="5980" spans="1:10" x14ac:dyDescent="0.25">
      <c r="A5980" t="s">
        <v>10007</v>
      </c>
      <c r="B5980">
        <v>705</v>
      </c>
      <c r="C5980">
        <v>0.34727314623155703</v>
      </c>
      <c r="D5980">
        <v>1.1214322490266035</v>
      </c>
      <c r="E5980">
        <v>9.4074365072016358E-2</v>
      </c>
      <c r="F5980">
        <v>1.3888288266573914</v>
      </c>
      <c r="G5980">
        <v>4</v>
      </c>
      <c r="H5980">
        <v>5</v>
      </c>
      <c r="I5980">
        <v>4</v>
      </c>
      <c r="J5980">
        <v>5</v>
      </c>
    </row>
    <row r="5981" spans="1:10" x14ac:dyDescent="0.25">
      <c r="A5981" t="s">
        <v>10008</v>
      </c>
      <c r="B5981">
        <v>581</v>
      </c>
      <c r="C5981">
        <v>1.7035198167293912</v>
      </c>
      <c r="D5981">
        <v>-0.20808523852974992</v>
      </c>
      <c r="E5981">
        <v>-1.1282133229643561</v>
      </c>
      <c r="F5981">
        <v>-0.22092541006571614</v>
      </c>
      <c r="G5981">
        <v>5</v>
      </c>
      <c r="H5981">
        <v>3</v>
      </c>
      <c r="I5981">
        <v>1</v>
      </c>
      <c r="J5981">
        <v>3</v>
      </c>
    </row>
    <row r="5982" spans="1:10" x14ac:dyDescent="0.25">
      <c r="A5982" t="s">
        <v>10009</v>
      </c>
      <c r="B5982">
        <v>706</v>
      </c>
      <c r="C5982">
        <v>1.8201337979014074</v>
      </c>
      <c r="D5982">
        <v>-7.3772126769770019E-2</v>
      </c>
      <c r="E5982">
        <v>-0.59644501057773835</v>
      </c>
      <c r="F5982">
        <v>0.88185347450211937</v>
      </c>
      <c r="G5982">
        <v>5</v>
      </c>
      <c r="H5982">
        <v>3</v>
      </c>
      <c r="I5982">
        <v>2</v>
      </c>
      <c r="J5982">
        <v>4</v>
      </c>
    </row>
    <row r="5983" spans="1:10" x14ac:dyDescent="0.25">
      <c r="A5983" t="s">
        <v>10010</v>
      </c>
      <c r="B5983">
        <v>511</v>
      </c>
      <c r="C5983">
        <v>0.97666801169198347</v>
      </c>
      <c r="D5983">
        <v>1.8464213731756689</v>
      </c>
      <c r="E5983">
        <v>7.1208869109197992E-2</v>
      </c>
      <c r="F5983">
        <v>1.3087873912956174</v>
      </c>
      <c r="G5983">
        <v>5</v>
      </c>
      <c r="H5983">
        <v>5</v>
      </c>
      <c r="I5983">
        <v>4</v>
      </c>
      <c r="J5983">
        <v>5</v>
      </c>
    </row>
    <row r="5984" spans="1:10" x14ac:dyDescent="0.25">
      <c r="A5984" t="s">
        <v>10011</v>
      </c>
      <c r="B5984">
        <v>481</v>
      </c>
      <c r="C5984">
        <v>1.9281310384029045</v>
      </c>
      <c r="D5984">
        <v>1.375765072482354</v>
      </c>
      <c r="E5984">
        <v>-0.56451003440064185</v>
      </c>
      <c r="F5984">
        <v>0.73265919477022812</v>
      </c>
      <c r="G5984">
        <v>5</v>
      </c>
      <c r="H5984">
        <v>5</v>
      </c>
      <c r="I5984">
        <v>2</v>
      </c>
      <c r="J5984">
        <v>4</v>
      </c>
    </row>
    <row r="5985" spans="1:10" x14ac:dyDescent="0.25">
      <c r="A5985" t="s">
        <v>10012</v>
      </c>
      <c r="B5985">
        <v>441</v>
      </c>
      <c r="C5985">
        <v>1.0724540019310129</v>
      </c>
      <c r="D5985">
        <v>2.7009635826135843</v>
      </c>
      <c r="E5985">
        <v>0.1149072191385782</v>
      </c>
      <c r="F5985">
        <v>1.6744910311836947</v>
      </c>
      <c r="G5985">
        <v>5</v>
      </c>
      <c r="H5985">
        <v>5</v>
      </c>
      <c r="I5985">
        <v>4</v>
      </c>
      <c r="J5985">
        <v>5</v>
      </c>
    </row>
    <row r="5986" spans="1:10" x14ac:dyDescent="0.25">
      <c r="A5986" t="s">
        <v>10013</v>
      </c>
      <c r="B5986">
        <v>548</v>
      </c>
      <c r="C5986">
        <v>2.3596187753396238</v>
      </c>
      <c r="D5986">
        <v>-0.60715420673147924</v>
      </c>
      <c r="E5986">
        <v>-1.029914953044851</v>
      </c>
      <c r="F5986">
        <v>-0.3249824146444219</v>
      </c>
      <c r="G5986">
        <v>5</v>
      </c>
      <c r="H5986">
        <v>2</v>
      </c>
      <c r="I5986">
        <v>1</v>
      </c>
      <c r="J5986">
        <v>3</v>
      </c>
    </row>
    <row r="5987" spans="1:10" x14ac:dyDescent="0.25">
      <c r="A5987" t="s">
        <v>10014</v>
      </c>
      <c r="B5987">
        <v>271</v>
      </c>
      <c r="C5987">
        <v>1.604720030771865</v>
      </c>
      <c r="D5987">
        <v>0.86891048833374618</v>
      </c>
      <c r="E5987">
        <v>-0.17599282124891655</v>
      </c>
      <c r="F5987">
        <v>0.81820790978103253</v>
      </c>
      <c r="G5987">
        <v>5</v>
      </c>
      <c r="H5987">
        <v>5</v>
      </c>
      <c r="I5987">
        <v>3</v>
      </c>
      <c r="J5987">
        <v>4</v>
      </c>
    </row>
    <row r="5988" spans="1:10" x14ac:dyDescent="0.25">
      <c r="A5988" t="s">
        <v>10015</v>
      </c>
      <c r="B5988">
        <v>805</v>
      </c>
      <c r="C5988">
        <v>3.130267390968192</v>
      </c>
      <c r="D5988">
        <v>1.0039118172677082</v>
      </c>
      <c r="E5988">
        <v>1.5273903348488347</v>
      </c>
      <c r="F5988">
        <v>1.14042607393311</v>
      </c>
      <c r="G5988">
        <v>5</v>
      </c>
      <c r="H5988">
        <v>5</v>
      </c>
      <c r="I5988">
        <v>5</v>
      </c>
      <c r="J5988">
        <v>5</v>
      </c>
    </row>
    <row r="5989" spans="1:10" x14ac:dyDescent="0.25">
      <c r="A5989" t="s">
        <v>10016</v>
      </c>
      <c r="B5989">
        <v>450</v>
      </c>
      <c r="C5989">
        <v>3.0003401600463904</v>
      </c>
      <c r="D5989">
        <v>-0.17168379105090004</v>
      </c>
      <c r="E5989">
        <v>-0.77031828469892716</v>
      </c>
      <c r="F5989">
        <v>1.0210309183052653</v>
      </c>
      <c r="G5989">
        <v>5</v>
      </c>
      <c r="H5989">
        <v>3</v>
      </c>
      <c r="I5989">
        <v>1</v>
      </c>
      <c r="J5989">
        <v>5</v>
      </c>
    </row>
    <row r="5990" spans="1:10" x14ac:dyDescent="0.25">
      <c r="A5990" t="s">
        <v>10017</v>
      </c>
      <c r="B5990">
        <v>531</v>
      </c>
      <c r="C5990">
        <v>3.0386179254237877</v>
      </c>
      <c r="D5990">
        <v>0.22603959725688993</v>
      </c>
      <c r="E5990">
        <v>-0.54971441753708161</v>
      </c>
      <c r="F5990">
        <v>1.2935692371780692</v>
      </c>
      <c r="G5990">
        <v>5</v>
      </c>
      <c r="H5990">
        <v>4</v>
      </c>
      <c r="I5990">
        <v>2</v>
      </c>
      <c r="J5990">
        <v>5</v>
      </c>
    </row>
    <row r="5991" spans="1:10" x14ac:dyDescent="0.25">
      <c r="A5991" t="s">
        <v>10018</v>
      </c>
      <c r="B5991">
        <v>611</v>
      </c>
      <c r="C5991">
        <v>1.9526230382818985</v>
      </c>
      <c r="D5991">
        <v>2.2048608032455737</v>
      </c>
      <c r="E5991">
        <v>-0.41885189003419104</v>
      </c>
      <c r="F5991">
        <v>1.5943598211384984</v>
      </c>
      <c r="G5991">
        <v>5</v>
      </c>
      <c r="H5991">
        <v>5</v>
      </c>
      <c r="I5991">
        <v>2</v>
      </c>
      <c r="J5991">
        <v>5</v>
      </c>
    </row>
    <row r="5992" spans="1:10" x14ac:dyDescent="0.25">
      <c r="A5992" t="s">
        <v>10019</v>
      </c>
      <c r="B5992">
        <v>564</v>
      </c>
      <c r="C5992">
        <v>2.4414628788628505</v>
      </c>
      <c r="D5992">
        <v>2.1607552472874962</v>
      </c>
      <c r="E5992">
        <v>0.55478143811225478</v>
      </c>
      <c r="F5992">
        <v>1.1325011753739445</v>
      </c>
      <c r="G5992">
        <v>5</v>
      </c>
      <c r="H5992">
        <v>5</v>
      </c>
      <c r="I5992">
        <v>4</v>
      </c>
      <c r="J5992">
        <v>5</v>
      </c>
    </row>
    <row r="5993" spans="1:10" x14ac:dyDescent="0.25">
      <c r="A5993" t="s">
        <v>10020</v>
      </c>
      <c r="B5993">
        <v>372</v>
      </c>
      <c r="C5993">
        <v>2.1413622491924587</v>
      </c>
      <c r="D5993">
        <v>1.2966395561165176</v>
      </c>
      <c r="E5993">
        <v>-0.48116549931804548</v>
      </c>
      <c r="F5993">
        <v>2.0678738990502374</v>
      </c>
      <c r="G5993">
        <v>5</v>
      </c>
      <c r="H5993">
        <v>5</v>
      </c>
      <c r="I5993">
        <v>2</v>
      </c>
      <c r="J5993">
        <v>5</v>
      </c>
    </row>
    <row r="5994" spans="1:10" x14ac:dyDescent="0.25">
      <c r="A5994" t="s">
        <v>10021</v>
      </c>
      <c r="B5994">
        <v>432</v>
      </c>
      <c r="C5994">
        <v>1.0281142572472584</v>
      </c>
      <c r="D5994">
        <v>-0.79269321570311091</v>
      </c>
      <c r="E5994">
        <v>0.8661160256111381</v>
      </c>
      <c r="F5994">
        <v>0.83282653330014955</v>
      </c>
      <c r="G5994">
        <v>5</v>
      </c>
      <c r="H5994">
        <v>2</v>
      </c>
      <c r="I5994">
        <v>5</v>
      </c>
      <c r="J5994">
        <v>4</v>
      </c>
    </row>
    <row r="5995" spans="1:10" x14ac:dyDescent="0.25">
      <c r="A5995" t="s">
        <v>10022</v>
      </c>
      <c r="B5995">
        <v>906</v>
      </c>
      <c r="C5995">
        <v>2.5415409756361562</v>
      </c>
      <c r="D5995">
        <v>-1.16455653239718</v>
      </c>
      <c r="E5995">
        <v>-0.36211748058694226</v>
      </c>
      <c r="F5995">
        <v>0.81604867480581955</v>
      </c>
      <c r="G5995">
        <v>5</v>
      </c>
      <c r="H5995">
        <v>1</v>
      </c>
      <c r="I5995">
        <v>2</v>
      </c>
      <c r="J5995">
        <v>4</v>
      </c>
    </row>
    <row r="5996" spans="1:10" x14ac:dyDescent="0.25">
      <c r="A5996" t="s">
        <v>10023</v>
      </c>
      <c r="B5996">
        <v>642</v>
      </c>
      <c r="C5996">
        <v>3.5489574142495672</v>
      </c>
      <c r="D5996">
        <v>0.30173875916097082</v>
      </c>
      <c r="E5996">
        <v>-1.1247973837308574</v>
      </c>
      <c r="F5996">
        <v>2.7076211603969451</v>
      </c>
      <c r="G5996">
        <v>5</v>
      </c>
      <c r="H5996">
        <v>4</v>
      </c>
      <c r="I5996">
        <v>1</v>
      </c>
      <c r="J5996">
        <v>5</v>
      </c>
    </row>
    <row r="5997" spans="1:10" x14ac:dyDescent="0.25">
      <c r="A5997" t="s">
        <v>10024</v>
      </c>
      <c r="B5997">
        <v>294</v>
      </c>
      <c r="C5997">
        <v>1.5068983470027124</v>
      </c>
      <c r="D5997">
        <v>0.78867001336094444</v>
      </c>
      <c r="E5997">
        <v>0.50416573127141717</v>
      </c>
      <c r="F5997">
        <v>1.1061239075397222</v>
      </c>
      <c r="G5997">
        <v>5</v>
      </c>
      <c r="H5997">
        <v>5</v>
      </c>
      <c r="I5997">
        <v>4</v>
      </c>
      <c r="J5997">
        <v>5</v>
      </c>
    </row>
    <row r="5998" spans="1:10" x14ac:dyDescent="0.25">
      <c r="A5998" t="s">
        <v>10025</v>
      </c>
      <c r="B5998">
        <v>723</v>
      </c>
      <c r="C5998">
        <v>1.8184477474851457</v>
      </c>
      <c r="D5998">
        <v>-0.41371574715185483</v>
      </c>
      <c r="E5998">
        <v>-0.41371375064571447</v>
      </c>
      <c r="F5998">
        <v>0.42554224654242945</v>
      </c>
      <c r="G5998">
        <v>5</v>
      </c>
      <c r="H5998">
        <v>3</v>
      </c>
      <c r="I5998">
        <v>2</v>
      </c>
      <c r="J5998">
        <v>4</v>
      </c>
    </row>
    <row r="5999" spans="1:10" x14ac:dyDescent="0.25">
      <c r="A5999" t="s">
        <v>10026</v>
      </c>
      <c r="B5999">
        <v>1166</v>
      </c>
      <c r="C5999">
        <v>1.5378859556504463</v>
      </c>
      <c r="D5999">
        <v>-1.0797444301665318</v>
      </c>
      <c r="E5999">
        <v>0.9567763095784626</v>
      </c>
      <c r="F5999">
        <v>9.589761477393291E-2</v>
      </c>
      <c r="G5999">
        <v>5</v>
      </c>
      <c r="H5999">
        <v>1</v>
      </c>
      <c r="I5999">
        <v>5</v>
      </c>
      <c r="J5999">
        <v>4</v>
      </c>
    </row>
    <row r="6000" spans="1:10" x14ac:dyDescent="0.25">
      <c r="A6000" t="s">
        <v>10027</v>
      </c>
      <c r="B6000">
        <v>441</v>
      </c>
      <c r="C6000">
        <v>1.3856868967980622</v>
      </c>
      <c r="D6000">
        <v>-0.72178705802666099</v>
      </c>
      <c r="E6000">
        <v>-0.65960407528666498</v>
      </c>
      <c r="F6000">
        <v>6.8810155228932995E-2</v>
      </c>
      <c r="G6000">
        <v>5</v>
      </c>
      <c r="H6000">
        <v>2</v>
      </c>
      <c r="I6000">
        <v>2</v>
      </c>
      <c r="J6000">
        <v>4</v>
      </c>
    </row>
    <row r="6001" spans="1:10" x14ac:dyDescent="0.25">
      <c r="A6001" t="s">
        <v>10028</v>
      </c>
      <c r="B6001">
        <v>498</v>
      </c>
      <c r="C6001">
        <v>1.5551167633548291</v>
      </c>
      <c r="D6001">
        <v>-0.79283094563174261</v>
      </c>
      <c r="E6001">
        <v>-0.24155470226050524</v>
      </c>
      <c r="F6001">
        <v>0.29934046610336679</v>
      </c>
      <c r="G6001">
        <v>5</v>
      </c>
      <c r="H6001">
        <v>2</v>
      </c>
      <c r="I6001">
        <v>3</v>
      </c>
      <c r="J6001">
        <v>4</v>
      </c>
    </row>
    <row r="6002" spans="1:10" x14ac:dyDescent="0.25">
      <c r="A6002" t="s">
        <v>10029</v>
      </c>
      <c r="B6002">
        <v>547</v>
      </c>
      <c r="C6002">
        <v>1.7359070099252771</v>
      </c>
      <c r="D6002">
        <v>-0.2950963327855215</v>
      </c>
      <c r="E6002">
        <v>-0.58385785776758869</v>
      </c>
      <c r="F6002">
        <v>0.30993435145964204</v>
      </c>
      <c r="G6002">
        <v>5</v>
      </c>
      <c r="H6002">
        <v>3</v>
      </c>
      <c r="I6002">
        <v>2</v>
      </c>
      <c r="J6002">
        <v>4</v>
      </c>
    </row>
    <row r="6003" spans="1:10" x14ac:dyDescent="0.25">
      <c r="A6003" t="s">
        <v>10030</v>
      </c>
      <c r="B6003">
        <v>561</v>
      </c>
      <c r="C6003">
        <v>2.4998766826281389</v>
      </c>
      <c r="D6003">
        <v>-0.66004121525361725</v>
      </c>
      <c r="E6003">
        <v>-1.0788254168885612</v>
      </c>
      <c r="F6003">
        <v>0.61713118938613676</v>
      </c>
      <c r="G6003">
        <v>5</v>
      </c>
      <c r="H6003">
        <v>2</v>
      </c>
      <c r="I6003">
        <v>1</v>
      </c>
      <c r="J6003">
        <v>4</v>
      </c>
    </row>
    <row r="6004" spans="1:10" x14ac:dyDescent="0.25">
      <c r="A6004" t="s">
        <v>10031</v>
      </c>
      <c r="B6004">
        <v>351</v>
      </c>
      <c r="C6004">
        <v>1.897047676870335</v>
      </c>
      <c r="D6004">
        <v>-1.3391182645667401</v>
      </c>
      <c r="E6004">
        <v>-0.9740342279624471</v>
      </c>
      <c r="F6004">
        <v>2.5122093049886662E-2</v>
      </c>
      <c r="G6004">
        <v>5</v>
      </c>
      <c r="H6004">
        <v>1</v>
      </c>
      <c r="I6004">
        <v>1</v>
      </c>
      <c r="J6004">
        <v>3</v>
      </c>
    </row>
    <row r="6005" spans="1:10" x14ac:dyDescent="0.25">
      <c r="A6005" t="s">
        <v>10032</v>
      </c>
      <c r="B6005">
        <v>375</v>
      </c>
      <c r="C6005">
        <v>1.7557547587267106</v>
      </c>
      <c r="D6005">
        <v>-1.0862764867459584</v>
      </c>
      <c r="E6005">
        <v>-0.87226911470802904</v>
      </c>
      <c r="F6005">
        <v>-0.40830901288171317</v>
      </c>
      <c r="G6005">
        <v>5</v>
      </c>
      <c r="H6005">
        <v>1</v>
      </c>
      <c r="I6005">
        <v>1</v>
      </c>
      <c r="J6005">
        <v>3</v>
      </c>
    </row>
    <row r="6006" spans="1:10" x14ac:dyDescent="0.25">
      <c r="A6006" t="s">
        <v>10033</v>
      </c>
      <c r="B6006">
        <v>586</v>
      </c>
      <c r="C6006">
        <v>1.6510792923286819</v>
      </c>
      <c r="D6006">
        <v>-0.72663860818967052</v>
      </c>
      <c r="E6006">
        <v>-0.51153251693470769</v>
      </c>
      <c r="F6006">
        <v>-0.10400729885045935</v>
      </c>
      <c r="G6006">
        <v>5</v>
      </c>
      <c r="H6006">
        <v>2</v>
      </c>
      <c r="I6006">
        <v>2</v>
      </c>
      <c r="J6006">
        <v>3</v>
      </c>
    </row>
    <row r="6007" spans="1:10" x14ac:dyDescent="0.25">
      <c r="A6007" t="s">
        <v>10034</v>
      </c>
      <c r="B6007">
        <v>529</v>
      </c>
      <c r="C6007">
        <v>1.0341242723865764</v>
      </c>
      <c r="D6007">
        <v>-0.70742626469640257</v>
      </c>
      <c r="E6007">
        <v>-0.53568982365551665</v>
      </c>
      <c r="F6007">
        <v>-2.9209948638950212E-2</v>
      </c>
      <c r="G6007">
        <v>5</v>
      </c>
      <c r="H6007">
        <v>2</v>
      </c>
      <c r="I6007">
        <v>2</v>
      </c>
      <c r="J6007">
        <v>3</v>
      </c>
    </row>
    <row r="6008" spans="1:10" x14ac:dyDescent="0.25">
      <c r="A6008" t="s">
        <v>10035</v>
      </c>
      <c r="B6008">
        <v>738</v>
      </c>
      <c r="C6008">
        <v>1.9945431728139043</v>
      </c>
      <c r="D6008">
        <v>8.5309145264777952E-2</v>
      </c>
      <c r="E6008">
        <v>0.82160681367655575</v>
      </c>
      <c r="F6008">
        <v>1.892257443397577E-2</v>
      </c>
      <c r="G6008">
        <v>5</v>
      </c>
      <c r="H6008">
        <v>4</v>
      </c>
      <c r="I6008">
        <v>5</v>
      </c>
      <c r="J6008">
        <v>3</v>
      </c>
    </row>
    <row r="6009" spans="1:10" x14ac:dyDescent="0.25">
      <c r="A6009" t="s">
        <v>10036</v>
      </c>
      <c r="B6009">
        <v>533</v>
      </c>
      <c r="C6009">
        <v>1.1417270059654161</v>
      </c>
      <c r="D6009">
        <v>-0.63382581881414257</v>
      </c>
      <c r="E6009">
        <v>-0.29797140951387446</v>
      </c>
      <c r="F6009">
        <v>-0.34265527132580903</v>
      </c>
      <c r="G6009">
        <v>5</v>
      </c>
      <c r="H6009">
        <v>2</v>
      </c>
      <c r="I6009">
        <v>3</v>
      </c>
      <c r="J6009">
        <v>3</v>
      </c>
    </row>
    <row r="6010" spans="1:10" x14ac:dyDescent="0.25">
      <c r="A6010" t="s">
        <v>10037</v>
      </c>
      <c r="B6010">
        <v>300</v>
      </c>
      <c r="C6010">
        <v>0.74683434243654312</v>
      </c>
      <c r="D6010">
        <v>0.99636709809747726</v>
      </c>
      <c r="E6010">
        <v>-0.23575691518130407</v>
      </c>
      <c r="F6010">
        <v>-0.48968514142499286</v>
      </c>
      <c r="G6010">
        <v>4</v>
      </c>
      <c r="H6010">
        <v>5</v>
      </c>
      <c r="I6010">
        <v>3</v>
      </c>
      <c r="J6010">
        <v>2</v>
      </c>
    </row>
    <row r="6011" spans="1:10" x14ac:dyDescent="0.25">
      <c r="A6011" t="s">
        <v>10038</v>
      </c>
      <c r="B6011">
        <v>230</v>
      </c>
      <c r="C6011">
        <v>0.50119617269927041</v>
      </c>
      <c r="D6011">
        <v>-0.89291986253465616</v>
      </c>
      <c r="E6011">
        <v>-0.22060152765058441</v>
      </c>
      <c r="F6011">
        <v>-0.64761828144412625</v>
      </c>
      <c r="G6011">
        <v>4</v>
      </c>
      <c r="H6011">
        <v>1</v>
      </c>
      <c r="I6011">
        <v>3</v>
      </c>
      <c r="J6011">
        <v>2</v>
      </c>
    </row>
    <row r="6012" spans="1:10" x14ac:dyDescent="0.25">
      <c r="A6012" t="s">
        <v>10039</v>
      </c>
      <c r="B6012">
        <v>359</v>
      </c>
      <c r="C6012">
        <v>2.0448060596178936</v>
      </c>
      <c r="D6012">
        <v>4.4387511057906587E-2</v>
      </c>
      <c r="E6012">
        <v>-0.90706563142888186</v>
      </c>
      <c r="F6012">
        <v>0.24570486984231923</v>
      </c>
      <c r="G6012">
        <v>5</v>
      </c>
      <c r="H6012">
        <v>4</v>
      </c>
      <c r="I6012">
        <v>1</v>
      </c>
      <c r="J6012">
        <v>4</v>
      </c>
    </row>
    <row r="6013" spans="1:10" x14ac:dyDescent="0.25">
      <c r="A6013" t="s">
        <v>10040</v>
      </c>
      <c r="B6013">
        <v>642</v>
      </c>
      <c r="C6013">
        <v>0.61751496042327014</v>
      </c>
      <c r="D6013">
        <v>-0.67650591340774802</v>
      </c>
      <c r="E6013">
        <v>-1.1829748931338688</v>
      </c>
      <c r="F6013">
        <v>-0.61942336450864166</v>
      </c>
      <c r="G6013">
        <v>4</v>
      </c>
      <c r="H6013">
        <v>2</v>
      </c>
      <c r="I6013">
        <v>1</v>
      </c>
      <c r="J6013">
        <v>2</v>
      </c>
    </row>
    <row r="6014" spans="1:10" x14ac:dyDescent="0.25">
      <c r="A6014" t="s">
        <v>10041</v>
      </c>
      <c r="B6014">
        <v>479</v>
      </c>
      <c r="C6014">
        <v>0.69963261855180336</v>
      </c>
      <c r="D6014">
        <v>-0.4857816758644834</v>
      </c>
      <c r="E6014">
        <v>-0.34943254867111656</v>
      </c>
      <c r="F6014">
        <v>-0.14638764962502149</v>
      </c>
      <c r="G6014">
        <v>4</v>
      </c>
      <c r="H6014">
        <v>2</v>
      </c>
      <c r="I6014">
        <v>2</v>
      </c>
      <c r="J6014">
        <v>3</v>
      </c>
    </row>
    <row r="6015" spans="1:10" x14ac:dyDescent="0.25">
      <c r="A6015" t="s">
        <v>10042</v>
      </c>
      <c r="B6015">
        <v>476</v>
      </c>
      <c r="C6015">
        <v>1.4555158703875175</v>
      </c>
      <c r="D6015">
        <v>-0.7115651272878768</v>
      </c>
      <c r="E6015">
        <v>-0.65526910965511975</v>
      </c>
      <c r="F6015">
        <v>0.32133203224388873</v>
      </c>
      <c r="G6015">
        <v>5</v>
      </c>
      <c r="H6015">
        <v>2</v>
      </c>
      <c r="I6015">
        <v>2</v>
      </c>
      <c r="J6015">
        <v>4</v>
      </c>
    </row>
    <row r="6016" spans="1:10" x14ac:dyDescent="0.25">
      <c r="A6016" t="s">
        <v>10043</v>
      </c>
      <c r="B6016">
        <v>313</v>
      </c>
      <c r="C6016">
        <v>1.891710309610013</v>
      </c>
      <c r="D6016">
        <v>-0.7333447032884991</v>
      </c>
      <c r="E6016">
        <v>-0.93624245619688085</v>
      </c>
      <c r="F6016">
        <v>2.3127390292217553E-2</v>
      </c>
      <c r="G6016">
        <v>5</v>
      </c>
      <c r="H6016">
        <v>2</v>
      </c>
      <c r="I6016">
        <v>1</v>
      </c>
      <c r="J6016">
        <v>3</v>
      </c>
    </row>
    <row r="6017" spans="1:10" x14ac:dyDescent="0.25">
      <c r="A6017" t="s">
        <v>10044</v>
      </c>
      <c r="B6017">
        <v>328</v>
      </c>
      <c r="C6017">
        <v>2.1185682582914103</v>
      </c>
      <c r="D6017">
        <v>-0.23353340072941101</v>
      </c>
      <c r="E6017">
        <v>-0.21158726618498247</v>
      </c>
      <c r="F6017">
        <v>0.16596536571050391</v>
      </c>
      <c r="G6017">
        <v>5</v>
      </c>
      <c r="H6017">
        <v>3</v>
      </c>
      <c r="I6017">
        <v>3</v>
      </c>
      <c r="J6017">
        <v>4</v>
      </c>
    </row>
    <row r="6018" spans="1:10" x14ac:dyDescent="0.25">
      <c r="A6018" t="s">
        <v>10045</v>
      </c>
      <c r="B6018">
        <v>342</v>
      </c>
      <c r="C6018">
        <v>1.7278042965157296</v>
      </c>
      <c r="D6018">
        <v>-1.5966778949231847E-2</v>
      </c>
      <c r="E6018">
        <v>-0.4261959282245138</v>
      </c>
      <c r="F6018">
        <v>0.36353397829893352</v>
      </c>
      <c r="G6018">
        <v>5</v>
      </c>
      <c r="H6018">
        <v>3</v>
      </c>
      <c r="I6018">
        <v>2</v>
      </c>
      <c r="J6018">
        <v>4</v>
      </c>
    </row>
    <row r="6019" spans="1:10" x14ac:dyDescent="0.25">
      <c r="A6019" t="s">
        <v>10046</v>
      </c>
      <c r="B6019">
        <v>347</v>
      </c>
      <c r="C6019">
        <v>1.8800769642031014</v>
      </c>
      <c r="D6019">
        <v>-0.26110528816043499</v>
      </c>
      <c r="E6019">
        <v>-0.99028894213628471</v>
      </c>
      <c r="F6019">
        <v>-0.48639942394729246</v>
      </c>
      <c r="G6019">
        <v>5</v>
      </c>
      <c r="H6019">
        <v>3</v>
      </c>
      <c r="I6019">
        <v>1</v>
      </c>
      <c r="J6019">
        <v>2</v>
      </c>
    </row>
    <row r="6020" spans="1:10" x14ac:dyDescent="0.25">
      <c r="A6020" t="s">
        <v>10047</v>
      </c>
      <c r="B6020">
        <v>434</v>
      </c>
      <c r="C6020">
        <v>1.7955766129688193</v>
      </c>
      <c r="D6020">
        <v>-0.40323535327412052</v>
      </c>
      <c r="E6020">
        <v>-0.84653462889266051</v>
      </c>
      <c r="F6020">
        <v>8.6388040022687962E-3</v>
      </c>
      <c r="G6020">
        <v>5</v>
      </c>
      <c r="H6020">
        <v>3</v>
      </c>
      <c r="I6020">
        <v>1</v>
      </c>
      <c r="J6020">
        <v>3</v>
      </c>
    </row>
    <row r="6021" spans="1:10" x14ac:dyDescent="0.25">
      <c r="A6021" t="s">
        <v>10048</v>
      </c>
      <c r="B6021">
        <v>317</v>
      </c>
      <c r="C6021">
        <v>1.1043526296231203</v>
      </c>
      <c r="D6021">
        <v>-0.3857472683807654</v>
      </c>
      <c r="E6021">
        <v>-0.37531651837801971</v>
      </c>
      <c r="F6021">
        <v>-4.9546945049935454E-2</v>
      </c>
      <c r="G6021">
        <v>5</v>
      </c>
      <c r="H6021">
        <v>3</v>
      </c>
      <c r="I6021">
        <v>2</v>
      </c>
      <c r="J6021">
        <v>3</v>
      </c>
    </row>
    <row r="6022" spans="1:10" x14ac:dyDescent="0.25">
      <c r="A6022" t="s">
        <v>10049</v>
      </c>
      <c r="B6022">
        <v>355</v>
      </c>
      <c r="C6022">
        <v>1.410623093997827</v>
      </c>
      <c r="D6022">
        <v>0.16849421374062426</v>
      </c>
      <c r="E6022">
        <v>-0.19359987495320094</v>
      </c>
      <c r="F6022">
        <v>0.1132173884144302</v>
      </c>
      <c r="G6022">
        <v>5</v>
      </c>
      <c r="H6022">
        <v>4</v>
      </c>
      <c r="I6022">
        <v>3</v>
      </c>
      <c r="J6022">
        <v>4</v>
      </c>
    </row>
    <row r="6023" spans="1:10" x14ac:dyDescent="0.25">
      <c r="A6023" t="s">
        <v>10050</v>
      </c>
      <c r="B6023">
        <v>411</v>
      </c>
      <c r="C6023">
        <v>1.1183696720265397</v>
      </c>
      <c r="D6023">
        <v>7.274872362263865E-2</v>
      </c>
      <c r="E6023">
        <v>-0.51910693263487773</v>
      </c>
      <c r="F6023">
        <v>0.87879704662615843</v>
      </c>
      <c r="G6023">
        <v>5</v>
      </c>
      <c r="H6023">
        <v>4</v>
      </c>
      <c r="I6023">
        <v>2</v>
      </c>
      <c r="J6023">
        <v>4</v>
      </c>
    </row>
    <row r="6024" spans="1:10" x14ac:dyDescent="0.25">
      <c r="A6024" t="s">
        <v>10051</v>
      </c>
      <c r="B6024">
        <v>465</v>
      </c>
      <c r="C6024">
        <v>1.7489335548653113</v>
      </c>
      <c r="D6024">
        <v>-0.70408651761206276</v>
      </c>
      <c r="E6024">
        <v>-0.72620685687860187</v>
      </c>
      <c r="F6024">
        <v>0.29669111148677857</v>
      </c>
      <c r="G6024">
        <v>5</v>
      </c>
      <c r="H6024">
        <v>2</v>
      </c>
      <c r="I6024">
        <v>1</v>
      </c>
      <c r="J6024">
        <v>4</v>
      </c>
    </row>
    <row r="6025" spans="1:10" x14ac:dyDescent="0.25">
      <c r="A6025" t="s">
        <v>10052</v>
      </c>
      <c r="B6025">
        <v>258</v>
      </c>
      <c r="C6025">
        <v>1.7849864761809675</v>
      </c>
      <c r="D6025">
        <v>1.2873014812441865</v>
      </c>
      <c r="E6025">
        <v>-0.75727651013689756</v>
      </c>
      <c r="F6025">
        <v>-0.12976705497772278</v>
      </c>
      <c r="G6025">
        <v>5</v>
      </c>
      <c r="H6025">
        <v>5</v>
      </c>
      <c r="I6025">
        <v>1</v>
      </c>
      <c r="J6025">
        <v>3</v>
      </c>
    </row>
    <row r="6026" spans="1:10" x14ac:dyDescent="0.25">
      <c r="A6026" t="s">
        <v>10053</v>
      </c>
      <c r="B6026">
        <v>349</v>
      </c>
      <c r="C6026">
        <v>1.4095491208680164</v>
      </c>
      <c r="D6026">
        <v>1.7285472301588556E-2</v>
      </c>
      <c r="E6026">
        <v>-0.43529388255115459</v>
      </c>
      <c r="F6026">
        <v>1.1531731523079722</v>
      </c>
      <c r="G6026">
        <v>5</v>
      </c>
      <c r="H6026">
        <v>3</v>
      </c>
      <c r="I6026">
        <v>2</v>
      </c>
      <c r="J6026">
        <v>5</v>
      </c>
    </row>
    <row r="6027" spans="1:10" x14ac:dyDescent="0.25">
      <c r="A6027" t="s">
        <v>10054</v>
      </c>
      <c r="B6027">
        <v>533</v>
      </c>
      <c r="C6027">
        <v>1.287927422675148</v>
      </c>
      <c r="D6027">
        <v>1.6713940837884387</v>
      </c>
      <c r="E6027">
        <v>-3.6833580024156112E-2</v>
      </c>
      <c r="F6027">
        <v>0.56769246477936164</v>
      </c>
      <c r="G6027">
        <v>5</v>
      </c>
      <c r="H6027">
        <v>5</v>
      </c>
      <c r="I6027">
        <v>3</v>
      </c>
      <c r="J6027">
        <v>4</v>
      </c>
    </row>
    <row r="6028" spans="1:10" x14ac:dyDescent="0.25">
      <c r="A6028" t="s">
        <v>10055</v>
      </c>
      <c r="B6028">
        <v>351</v>
      </c>
      <c r="C6028">
        <v>-0.20165358883536375</v>
      </c>
      <c r="D6028">
        <v>0.71812538232326584</v>
      </c>
      <c r="E6028">
        <v>0.41226581058176515</v>
      </c>
      <c r="F6028">
        <v>-0.58083311213046462</v>
      </c>
      <c r="G6028">
        <v>3</v>
      </c>
      <c r="H6028">
        <v>5</v>
      </c>
      <c r="I6028">
        <v>4</v>
      </c>
      <c r="J6028">
        <v>2</v>
      </c>
    </row>
    <row r="6029" spans="1:10" x14ac:dyDescent="0.25">
      <c r="A6029" t="s">
        <v>10056</v>
      </c>
      <c r="B6029">
        <v>296</v>
      </c>
      <c r="C6029">
        <v>1.0630198383317782</v>
      </c>
      <c r="D6029">
        <v>-0.13025132379274157</v>
      </c>
      <c r="E6029">
        <v>-0.13754026539549702</v>
      </c>
      <c r="F6029">
        <v>0.2675738139841829</v>
      </c>
      <c r="G6029">
        <v>5</v>
      </c>
      <c r="H6029">
        <v>3</v>
      </c>
      <c r="I6029">
        <v>3</v>
      </c>
      <c r="J6029">
        <v>4</v>
      </c>
    </row>
    <row r="6030" spans="1:10" x14ac:dyDescent="0.25">
      <c r="A6030" t="s">
        <v>10057</v>
      </c>
      <c r="B6030">
        <v>391</v>
      </c>
      <c r="C6030">
        <v>-0.32580713872543188</v>
      </c>
      <c r="D6030">
        <v>-5.3400861704861996E-2</v>
      </c>
      <c r="E6030">
        <v>-0.3512408964132841</v>
      </c>
      <c r="F6030">
        <v>-0.33568018065138711</v>
      </c>
      <c r="G6030">
        <v>3</v>
      </c>
      <c r="H6030">
        <v>3</v>
      </c>
      <c r="I6030">
        <v>2</v>
      </c>
      <c r="J6030">
        <v>3</v>
      </c>
    </row>
    <row r="6031" spans="1:10" x14ac:dyDescent="0.25">
      <c r="A6031" t="s">
        <v>10058</v>
      </c>
      <c r="B6031">
        <v>297</v>
      </c>
      <c r="C6031">
        <v>1.076871015060384</v>
      </c>
      <c r="D6031">
        <v>7.7314805876760304E-2</v>
      </c>
      <c r="E6031">
        <v>-0.69441907536821279</v>
      </c>
      <c r="F6031">
        <v>-0.22129649289262154</v>
      </c>
      <c r="G6031">
        <v>5</v>
      </c>
      <c r="H6031">
        <v>4</v>
      </c>
      <c r="I6031">
        <v>2</v>
      </c>
      <c r="J6031">
        <v>3</v>
      </c>
    </row>
    <row r="6032" spans="1:10" x14ac:dyDescent="0.25">
      <c r="A6032" t="s">
        <v>10059</v>
      </c>
      <c r="B6032">
        <v>340</v>
      </c>
      <c r="C6032">
        <v>0.50999477347763544</v>
      </c>
      <c r="D6032">
        <v>0.57107624523758738</v>
      </c>
      <c r="E6032">
        <v>-0.65677803357213971</v>
      </c>
      <c r="F6032">
        <v>-0.40392400246588045</v>
      </c>
      <c r="G6032">
        <v>4</v>
      </c>
      <c r="H6032">
        <v>4</v>
      </c>
      <c r="I6032">
        <v>2</v>
      </c>
      <c r="J6032">
        <v>3</v>
      </c>
    </row>
    <row r="6033" spans="1:10" x14ac:dyDescent="0.25">
      <c r="A6033" t="s">
        <v>10060</v>
      </c>
      <c r="B6033">
        <v>281</v>
      </c>
      <c r="C6033">
        <v>1.632245985088737</v>
      </c>
      <c r="D6033">
        <v>-0.16895592262601813</v>
      </c>
      <c r="E6033">
        <v>-0.54078486669758252</v>
      </c>
      <c r="F6033">
        <v>8.7677222700122112E-2</v>
      </c>
      <c r="G6033">
        <v>5</v>
      </c>
      <c r="H6033">
        <v>3</v>
      </c>
      <c r="I6033">
        <v>2</v>
      </c>
      <c r="J6033">
        <v>4</v>
      </c>
    </row>
    <row r="6034" spans="1:10" x14ac:dyDescent="0.25">
      <c r="A6034" t="s">
        <v>10061</v>
      </c>
      <c r="B6034">
        <v>331</v>
      </c>
      <c r="C6034">
        <v>0.95234689751043788</v>
      </c>
      <c r="D6034">
        <v>-0.10024908185069889</v>
      </c>
      <c r="E6034">
        <v>-0.40113890569709604</v>
      </c>
      <c r="F6034">
        <v>-0.10093049560398049</v>
      </c>
      <c r="G6034">
        <v>5</v>
      </c>
      <c r="H6034">
        <v>3</v>
      </c>
      <c r="I6034">
        <v>2</v>
      </c>
      <c r="J6034">
        <v>3</v>
      </c>
    </row>
    <row r="6035" spans="1:10" x14ac:dyDescent="0.25">
      <c r="A6035" t="s">
        <v>10062</v>
      </c>
      <c r="B6035">
        <v>564</v>
      </c>
      <c r="C6035">
        <v>1.1198290681467653</v>
      </c>
      <c r="D6035">
        <v>0.7665283581020923</v>
      </c>
      <c r="E6035">
        <v>0.14434034175743188</v>
      </c>
      <c r="F6035">
        <v>0.32124904456713338</v>
      </c>
      <c r="G6035">
        <v>5</v>
      </c>
      <c r="H6035">
        <v>5</v>
      </c>
      <c r="I6035">
        <v>4</v>
      </c>
      <c r="J6035">
        <v>4</v>
      </c>
    </row>
    <row r="6036" spans="1:10" x14ac:dyDescent="0.25">
      <c r="A6036" t="s">
        <v>10063</v>
      </c>
      <c r="B6036">
        <v>242</v>
      </c>
      <c r="C6036">
        <v>0.76271588547531466</v>
      </c>
      <c r="D6036">
        <v>-0.50745543431560958</v>
      </c>
      <c r="E6036">
        <v>-0.43316030762734842</v>
      </c>
      <c r="F6036">
        <v>-2.6289414288305918E-2</v>
      </c>
      <c r="G6036">
        <v>4</v>
      </c>
      <c r="H6036">
        <v>2</v>
      </c>
      <c r="I6036">
        <v>2</v>
      </c>
      <c r="J6036">
        <v>3</v>
      </c>
    </row>
    <row r="6037" spans="1:10" x14ac:dyDescent="0.25">
      <c r="A6037" t="s">
        <v>10064</v>
      </c>
      <c r="B6037">
        <v>452</v>
      </c>
      <c r="C6037">
        <v>0.4328209008398527</v>
      </c>
      <c r="D6037">
        <v>0.17937382662768186</v>
      </c>
      <c r="E6037">
        <v>-0.34419395550933929</v>
      </c>
      <c r="F6037">
        <v>-0.55411650853392469</v>
      </c>
      <c r="G6037">
        <v>4</v>
      </c>
      <c r="H6037">
        <v>4</v>
      </c>
      <c r="I6037">
        <v>2</v>
      </c>
      <c r="J6037">
        <v>2</v>
      </c>
    </row>
    <row r="6038" spans="1:10" x14ac:dyDescent="0.25">
      <c r="A6038" t="s">
        <v>10065</v>
      </c>
      <c r="B6038">
        <v>463</v>
      </c>
      <c r="C6038">
        <v>0.33631694448653116</v>
      </c>
      <c r="D6038">
        <v>0.80843279967069637</v>
      </c>
      <c r="E6038">
        <v>-0.3122938113965576</v>
      </c>
      <c r="F6038">
        <v>4.9506267668184667E-2</v>
      </c>
      <c r="G6038">
        <v>4</v>
      </c>
      <c r="H6038">
        <v>5</v>
      </c>
      <c r="I6038">
        <v>3</v>
      </c>
      <c r="J6038">
        <v>4</v>
      </c>
    </row>
    <row r="6039" spans="1:10" x14ac:dyDescent="0.25">
      <c r="A6039" t="s">
        <v>10066</v>
      </c>
      <c r="B6039">
        <v>421</v>
      </c>
      <c r="C6039">
        <v>0.4370153688499393</v>
      </c>
      <c r="D6039">
        <v>-0.42411424766173073</v>
      </c>
      <c r="E6039">
        <v>-0.62442133483688556</v>
      </c>
      <c r="F6039">
        <v>-3.0157819666445179E-2</v>
      </c>
      <c r="G6039">
        <v>4</v>
      </c>
      <c r="H6039">
        <v>2</v>
      </c>
      <c r="I6039">
        <v>2</v>
      </c>
      <c r="J6039">
        <v>3</v>
      </c>
    </row>
    <row r="6040" spans="1:10" x14ac:dyDescent="0.25">
      <c r="A6040" t="s">
        <v>10067</v>
      </c>
      <c r="B6040">
        <v>488</v>
      </c>
      <c r="C6040">
        <v>1.4693236030040078</v>
      </c>
      <c r="D6040">
        <v>-0.43762759426948405</v>
      </c>
      <c r="E6040">
        <v>-0.59408040057585754</v>
      </c>
      <c r="F6040">
        <v>0.22564314934845214</v>
      </c>
      <c r="G6040">
        <v>5</v>
      </c>
      <c r="H6040">
        <v>2</v>
      </c>
      <c r="I6040">
        <v>2</v>
      </c>
      <c r="J6040">
        <v>4</v>
      </c>
    </row>
    <row r="6041" spans="1:10" x14ac:dyDescent="0.25">
      <c r="A6041" t="s">
        <v>10068</v>
      </c>
      <c r="B6041">
        <v>445</v>
      </c>
      <c r="C6041">
        <v>0.88231645492460453</v>
      </c>
      <c r="D6041">
        <v>1.3449110502486821</v>
      </c>
      <c r="E6041">
        <v>-0.20221704988139669</v>
      </c>
      <c r="F6041">
        <v>0.59914183134887344</v>
      </c>
      <c r="G6041">
        <v>5</v>
      </c>
      <c r="H6041">
        <v>5</v>
      </c>
      <c r="I6041">
        <v>3</v>
      </c>
      <c r="J6041">
        <v>4</v>
      </c>
    </row>
    <row r="6042" spans="1:10" x14ac:dyDescent="0.25">
      <c r="A6042" t="s">
        <v>10069</v>
      </c>
      <c r="B6042">
        <v>588</v>
      </c>
      <c r="C6042">
        <v>0.51099341358502415</v>
      </c>
      <c r="D6042">
        <v>0.82307218670954352</v>
      </c>
      <c r="E6042">
        <v>-0.11257914408884576</v>
      </c>
      <c r="F6042">
        <v>-6.4549236127593473E-2</v>
      </c>
      <c r="G6042">
        <v>4</v>
      </c>
      <c r="H6042">
        <v>5</v>
      </c>
      <c r="I6042">
        <v>3</v>
      </c>
      <c r="J6042">
        <v>3</v>
      </c>
    </row>
    <row r="6043" spans="1:10" x14ac:dyDescent="0.25">
      <c r="A6043" t="s">
        <v>10070</v>
      </c>
      <c r="B6043">
        <v>1556</v>
      </c>
      <c r="C6043">
        <v>1.8841689991226696</v>
      </c>
      <c r="D6043">
        <v>-0.47677953651738947</v>
      </c>
      <c r="E6043">
        <v>-1.034509157496744</v>
      </c>
      <c r="F6043">
        <v>-2.4358272280294302E-3</v>
      </c>
      <c r="G6043">
        <v>5</v>
      </c>
      <c r="H6043">
        <v>2</v>
      </c>
      <c r="I6043">
        <v>1</v>
      </c>
      <c r="J6043">
        <v>3</v>
      </c>
    </row>
    <row r="6044" spans="1:10" x14ac:dyDescent="0.25">
      <c r="A6044" t="s">
        <v>10071</v>
      </c>
      <c r="B6044">
        <v>288</v>
      </c>
      <c r="C6044">
        <v>1.0966382413872005</v>
      </c>
      <c r="D6044">
        <v>-1.1150992084312406</v>
      </c>
      <c r="E6044">
        <v>-1.178794618545324</v>
      </c>
      <c r="F6044">
        <v>-9.0160946366343961E-2</v>
      </c>
      <c r="G6044">
        <v>5</v>
      </c>
      <c r="H6044">
        <v>1</v>
      </c>
      <c r="I6044">
        <v>1</v>
      </c>
      <c r="J6044">
        <v>3</v>
      </c>
    </row>
    <row r="6045" spans="1:10" x14ac:dyDescent="0.25">
      <c r="A6045" t="s">
        <v>10072</v>
      </c>
      <c r="B6045">
        <v>338</v>
      </c>
      <c r="C6045">
        <v>0.93854888347936849</v>
      </c>
      <c r="D6045">
        <v>0.56861240814013714</v>
      </c>
      <c r="E6045">
        <v>-0.19895235942322301</v>
      </c>
      <c r="F6045">
        <v>0.42174243452327964</v>
      </c>
      <c r="G6045">
        <v>5</v>
      </c>
      <c r="H6045">
        <v>4</v>
      </c>
      <c r="I6045">
        <v>3</v>
      </c>
      <c r="J6045">
        <v>4</v>
      </c>
    </row>
    <row r="6046" spans="1:10" x14ac:dyDescent="0.25">
      <c r="A6046" t="s">
        <v>10073</v>
      </c>
      <c r="B6046">
        <v>1278</v>
      </c>
      <c r="C6046">
        <v>1.6528974148183391</v>
      </c>
      <c r="D6046">
        <v>0.13111701177748433</v>
      </c>
      <c r="E6046">
        <v>0.39143653005778806</v>
      </c>
      <c r="F6046">
        <v>2.1183750528258216E-2</v>
      </c>
      <c r="G6046">
        <v>5</v>
      </c>
      <c r="H6046">
        <v>4</v>
      </c>
      <c r="I6046">
        <v>4</v>
      </c>
      <c r="J6046">
        <v>3</v>
      </c>
    </row>
    <row r="6047" spans="1:10" x14ac:dyDescent="0.25">
      <c r="A6047" t="s">
        <v>10074</v>
      </c>
      <c r="B6047">
        <v>415</v>
      </c>
      <c r="C6047">
        <v>0.25505018549691749</v>
      </c>
      <c r="D6047">
        <v>0.44201531187252319</v>
      </c>
      <c r="E6047">
        <v>-7.4105257775310823E-2</v>
      </c>
      <c r="F6047">
        <v>0.84471109551751955</v>
      </c>
      <c r="G6047">
        <v>4</v>
      </c>
      <c r="H6047">
        <v>4</v>
      </c>
      <c r="I6047">
        <v>3</v>
      </c>
      <c r="J6047">
        <v>4</v>
      </c>
    </row>
    <row r="6048" spans="1:10" x14ac:dyDescent="0.25">
      <c r="A6048" t="s">
        <v>10075</v>
      </c>
      <c r="B6048">
        <v>1254</v>
      </c>
      <c r="C6048">
        <v>1.451579389009005</v>
      </c>
      <c r="D6048">
        <v>0.22925766964149175</v>
      </c>
      <c r="E6048">
        <v>-1.3060700308210831</v>
      </c>
      <c r="F6048">
        <v>0.65258350821036759</v>
      </c>
      <c r="G6048">
        <v>5</v>
      </c>
      <c r="H6048">
        <v>4</v>
      </c>
      <c r="I6048">
        <v>1</v>
      </c>
      <c r="J6048">
        <v>4</v>
      </c>
    </row>
    <row r="6049" spans="1:10" x14ac:dyDescent="0.25">
      <c r="A6049" t="s">
        <v>10076</v>
      </c>
      <c r="B6049">
        <v>748</v>
      </c>
      <c r="C6049">
        <v>0.83148097326845205</v>
      </c>
      <c r="D6049">
        <v>-0.99049411632005524</v>
      </c>
      <c r="E6049">
        <v>-1.2582604420005383</v>
      </c>
      <c r="F6049">
        <v>0.11209973455291686</v>
      </c>
      <c r="G6049">
        <v>5</v>
      </c>
      <c r="H6049">
        <v>1</v>
      </c>
      <c r="I6049">
        <v>1</v>
      </c>
      <c r="J6049">
        <v>4</v>
      </c>
    </row>
    <row r="6050" spans="1:10" x14ac:dyDescent="0.25">
      <c r="A6050" t="s">
        <v>10077</v>
      </c>
      <c r="B6050">
        <v>725</v>
      </c>
      <c r="C6050">
        <v>0.43422438425579962</v>
      </c>
      <c r="D6050">
        <v>-0.63336557639064284</v>
      </c>
      <c r="E6050">
        <v>-0.85174606684286414</v>
      </c>
      <c r="F6050">
        <v>-0.46088847429377777</v>
      </c>
      <c r="G6050">
        <v>4</v>
      </c>
      <c r="H6050">
        <v>2</v>
      </c>
      <c r="I6050">
        <v>1</v>
      </c>
      <c r="J6050">
        <v>3</v>
      </c>
    </row>
    <row r="6051" spans="1:10" x14ac:dyDescent="0.25">
      <c r="A6051" t="s">
        <v>10078</v>
      </c>
      <c r="B6051">
        <v>393</v>
      </c>
      <c r="C6051">
        <v>-5.8644208666400528E-2</v>
      </c>
      <c r="D6051">
        <v>0.71651499014517483</v>
      </c>
      <c r="E6051">
        <v>-1.1713388471822719</v>
      </c>
      <c r="F6051">
        <v>-0.91115032555141318</v>
      </c>
      <c r="G6051">
        <v>3</v>
      </c>
      <c r="H6051">
        <v>5</v>
      </c>
      <c r="I6051">
        <v>1</v>
      </c>
      <c r="J6051">
        <v>1</v>
      </c>
    </row>
    <row r="6052" spans="1:10" x14ac:dyDescent="0.25">
      <c r="A6052" t="s">
        <v>10079</v>
      </c>
      <c r="B6052">
        <v>426</v>
      </c>
      <c r="C6052">
        <v>0.24798078266865892</v>
      </c>
      <c r="D6052">
        <v>-0.40440484591098647</v>
      </c>
      <c r="E6052">
        <v>-0.40323914188835436</v>
      </c>
      <c r="F6052">
        <v>0.203459315988925</v>
      </c>
      <c r="G6052">
        <v>4</v>
      </c>
      <c r="H6052">
        <v>3</v>
      </c>
      <c r="I6052">
        <v>2</v>
      </c>
      <c r="J6052">
        <v>4</v>
      </c>
    </row>
    <row r="6053" spans="1:10" x14ac:dyDescent="0.25">
      <c r="A6053" t="s">
        <v>10080</v>
      </c>
      <c r="B6053">
        <v>464</v>
      </c>
      <c r="C6053">
        <v>0.6724671906165226</v>
      </c>
      <c r="D6053">
        <v>0.11575873863450789</v>
      </c>
      <c r="E6053">
        <v>-0.83104594880740434</v>
      </c>
      <c r="F6053">
        <v>-0.10927778146768288</v>
      </c>
      <c r="G6053">
        <v>4</v>
      </c>
      <c r="H6053">
        <v>4</v>
      </c>
      <c r="I6053">
        <v>1</v>
      </c>
      <c r="J6053">
        <v>3</v>
      </c>
    </row>
    <row r="6054" spans="1:10" x14ac:dyDescent="0.25">
      <c r="A6054" t="s">
        <v>10081</v>
      </c>
      <c r="B6054">
        <v>373</v>
      </c>
      <c r="C6054">
        <v>0.90426537028089127</v>
      </c>
      <c r="D6054">
        <v>1.2957741135738787</v>
      </c>
      <c r="E6054">
        <v>-0.41414019744707808</v>
      </c>
      <c r="F6054">
        <v>0.15690285980560911</v>
      </c>
      <c r="G6054">
        <v>5</v>
      </c>
      <c r="H6054">
        <v>5</v>
      </c>
      <c r="I6054">
        <v>2</v>
      </c>
      <c r="J6054">
        <v>4</v>
      </c>
    </row>
    <row r="6055" spans="1:10" x14ac:dyDescent="0.25">
      <c r="A6055" t="s">
        <v>10082</v>
      </c>
      <c r="B6055">
        <v>345</v>
      </c>
      <c r="C6055">
        <v>0.78420249303359391</v>
      </c>
      <c r="D6055">
        <v>1.0566296691185795</v>
      </c>
      <c r="E6055">
        <v>0.16535591976316552</v>
      </c>
      <c r="F6055">
        <v>1.1127662320875016</v>
      </c>
      <c r="G6055">
        <v>5</v>
      </c>
      <c r="H6055">
        <v>5</v>
      </c>
      <c r="I6055">
        <v>4</v>
      </c>
      <c r="J6055">
        <v>5</v>
      </c>
    </row>
    <row r="6056" spans="1:10" x14ac:dyDescent="0.25">
      <c r="A6056" t="s">
        <v>10083</v>
      </c>
      <c r="B6056">
        <v>339</v>
      </c>
      <c r="C6056">
        <v>0.28036400749716195</v>
      </c>
      <c r="D6056">
        <v>0.95126896368304692</v>
      </c>
      <c r="E6056">
        <v>-9.351965315130667E-2</v>
      </c>
      <c r="F6056">
        <v>-0.30300475666839144</v>
      </c>
      <c r="G6056">
        <v>4</v>
      </c>
      <c r="H6056">
        <v>5</v>
      </c>
      <c r="I6056">
        <v>3</v>
      </c>
      <c r="J6056">
        <v>3</v>
      </c>
    </row>
    <row r="6057" spans="1:10" x14ac:dyDescent="0.25">
      <c r="A6057" t="s">
        <v>10084</v>
      </c>
      <c r="B6057">
        <v>684</v>
      </c>
      <c r="C6057">
        <v>1.1591557893757374</v>
      </c>
      <c r="D6057">
        <v>-0.47236242123785249</v>
      </c>
      <c r="E6057">
        <v>-0.88909467628589123</v>
      </c>
      <c r="F6057">
        <v>0.52768561733755381</v>
      </c>
      <c r="G6057">
        <v>5</v>
      </c>
      <c r="H6057">
        <v>2</v>
      </c>
      <c r="I6057">
        <v>1</v>
      </c>
      <c r="J6057">
        <v>4</v>
      </c>
    </row>
    <row r="6058" spans="1:10" x14ac:dyDescent="0.25">
      <c r="A6058" t="s">
        <v>10085</v>
      </c>
      <c r="B6058">
        <v>1666</v>
      </c>
      <c r="C6058">
        <v>3.0634248617841453</v>
      </c>
      <c r="D6058">
        <v>0.43594477056741282</v>
      </c>
      <c r="E6058">
        <v>-0.9735319278427742</v>
      </c>
      <c r="F6058">
        <v>1.0555087835196137</v>
      </c>
      <c r="G6058">
        <v>5</v>
      </c>
      <c r="H6058">
        <v>4</v>
      </c>
      <c r="I6058">
        <v>1</v>
      </c>
      <c r="J6058">
        <v>5</v>
      </c>
    </row>
    <row r="6059" spans="1:10" x14ac:dyDescent="0.25">
      <c r="A6059" t="s">
        <v>10086</v>
      </c>
      <c r="B6059">
        <v>412</v>
      </c>
      <c r="C6059">
        <v>0.25642566745878265</v>
      </c>
      <c r="D6059">
        <v>0.62695724203521819</v>
      </c>
      <c r="E6059">
        <v>-0.73787885885285276</v>
      </c>
      <c r="F6059">
        <v>0.43004572686904941</v>
      </c>
      <c r="G6059">
        <v>4</v>
      </c>
      <c r="H6059">
        <v>4</v>
      </c>
      <c r="I6059">
        <v>1</v>
      </c>
      <c r="J6059">
        <v>4</v>
      </c>
    </row>
    <row r="6060" spans="1:10" x14ac:dyDescent="0.25">
      <c r="A6060" t="s">
        <v>10087</v>
      </c>
      <c r="B6060">
        <v>735</v>
      </c>
      <c r="C6060">
        <v>0.20036091993514643</v>
      </c>
      <c r="D6060">
        <v>0.2638676280879349</v>
      </c>
      <c r="E6060">
        <v>-0.33858299819575194</v>
      </c>
      <c r="F6060">
        <v>-0.111720610659164</v>
      </c>
      <c r="G6060">
        <v>4</v>
      </c>
      <c r="H6060">
        <v>4</v>
      </c>
      <c r="I6060">
        <v>2</v>
      </c>
      <c r="J6060">
        <v>3</v>
      </c>
    </row>
    <row r="6061" spans="1:10" x14ac:dyDescent="0.25">
      <c r="A6061" t="s">
        <v>10088</v>
      </c>
      <c r="B6061">
        <v>372</v>
      </c>
      <c r="C6061">
        <v>0.56463922371901099</v>
      </c>
      <c r="D6061">
        <v>0.73612912993673374</v>
      </c>
      <c r="E6061">
        <v>0.3153852178997596</v>
      </c>
      <c r="F6061">
        <v>0.33843047059423043</v>
      </c>
      <c r="G6061">
        <v>4</v>
      </c>
      <c r="H6061">
        <v>5</v>
      </c>
      <c r="I6061">
        <v>4</v>
      </c>
      <c r="J6061">
        <v>4</v>
      </c>
    </row>
    <row r="6062" spans="1:10" x14ac:dyDescent="0.25">
      <c r="A6062" t="s">
        <v>10089</v>
      </c>
      <c r="B6062">
        <v>902</v>
      </c>
      <c r="C6062">
        <v>0.68144706060540527</v>
      </c>
      <c r="D6062">
        <v>-6.5545253169102868E-2</v>
      </c>
      <c r="E6062">
        <v>-0.86957202281638879</v>
      </c>
      <c r="F6062">
        <v>2.4904843245446895E-2</v>
      </c>
      <c r="G6062">
        <v>4</v>
      </c>
      <c r="H6062">
        <v>3</v>
      </c>
      <c r="I6062">
        <v>1</v>
      </c>
      <c r="J6062">
        <v>3</v>
      </c>
    </row>
    <row r="6063" spans="1:10" x14ac:dyDescent="0.25">
      <c r="A6063" t="s">
        <v>10090</v>
      </c>
      <c r="B6063">
        <v>539</v>
      </c>
      <c r="C6063">
        <v>2.2237775785142668</v>
      </c>
      <c r="D6063">
        <v>0.89103018781070009</v>
      </c>
      <c r="E6063">
        <v>4.5596890198008122</v>
      </c>
      <c r="F6063">
        <v>-0.11342173991612428</v>
      </c>
      <c r="G6063">
        <v>5</v>
      </c>
      <c r="H6063">
        <v>5</v>
      </c>
      <c r="I6063">
        <v>5</v>
      </c>
      <c r="J6063">
        <v>3</v>
      </c>
    </row>
    <row r="6064" spans="1:10" x14ac:dyDescent="0.25">
      <c r="A6064" t="s">
        <v>10091</v>
      </c>
      <c r="B6064">
        <v>520</v>
      </c>
      <c r="C6064">
        <v>-0.79760012175434314</v>
      </c>
      <c r="D6064">
        <v>-1.0961978736781246</v>
      </c>
      <c r="E6064">
        <v>-0.38056995870033722</v>
      </c>
      <c r="F6064">
        <v>-6.9678215306733446E-2</v>
      </c>
      <c r="G6064">
        <v>2</v>
      </c>
      <c r="H6064">
        <v>1</v>
      </c>
      <c r="I6064">
        <v>2</v>
      </c>
      <c r="J6064">
        <v>3</v>
      </c>
    </row>
    <row r="6065" spans="1:10" x14ac:dyDescent="0.25">
      <c r="A6065" t="s">
        <v>10092</v>
      </c>
      <c r="B6065">
        <v>450</v>
      </c>
      <c r="C6065">
        <v>1.5896295439488073</v>
      </c>
      <c r="D6065">
        <v>2.110140427548004</v>
      </c>
      <c r="E6065">
        <v>-0.55958360748832725</v>
      </c>
      <c r="F6065">
        <v>0.43590238186177155</v>
      </c>
      <c r="G6065">
        <v>5</v>
      </c>
      <c r="H6065">
        <v>5</v>
      </c>
      <c r="I6065">
        <v>2</v>
      </c>
      <c r="J6065">
        <v>4</v>
      </c>
    </row>
    <row r="6066" spans="1:10" x14ac:dyDescent="0.25">
      <c r="A6066" t="s">
        <v>10093</v>
      </c>
      <c r="B6066">
        <v>317</v>
      </c>
      <c r="C6066">
        <v>0.84842058816472621</v>
      </c>
      <c r="D6066">
        <v>1.4032299999070601</v>
      </c>
      <c r="E6066">
        <v>-0.37487274705570928</v>
      </c>
      <c r="F6066">
        <v>0.25877532580579815</v>
      </c>
      <c r="G6066">
        <v>5</v>
      </c>
      <c r="H6066">
        <v>5</v>
      </c>
      <c r="I6066">
        <v>2</v>
      </c>
      <c r="J6066">
        <v>4</v>
      </c>
    </row>
    <row r="6067" spans="1:10" x14ac:dyDescent="0.25">
      <c r="A6067" t="s">
        <v>10094</v>
      </c>
      <c r="B6067">
        <v>399</v>
      </c>
      <c r="C6067">
        <v>0.49510627300462184</v>
      </c>
      <c r="D6067">
        <v>0.41559784954362278</v>
      </c>
      <c r="E6067">
        <v>-6.2400215637121122E-2</v>
      </c>
      <c r="F6067">
        <v>-0.26602657887091535</v>
      </c>
      <c r="G6067">
        <v>4</v>
      </c>
      <c r="H6067">
        <v>4</v>
      </c>
      <c r="I6067">
        <v>3</v>
      </c>
      <c r="J6067">
        <v>3</v>
      </c>
    </row>
    <row r="6068" spans="1:10" x14ac:dyDescent="0.25">
      <c r="A6068" t="s">
        <v>10095</v>
      </c>
      <c r="B6068">
        <v>467</v>
      </c>
      <c r="C6068">
        <v>0.59574791781691394</v>
      </c>
      <c r="D6068">
        <v>-1.011644388477317</v>
      </c>
      <c r="E6068">
        <v>-0.73751306542147976</v>
      </c>
      <c r="F6068">
        <v>0.21357537927629433</v>
      </c>
      <c r="G6068">
        <v>4</v>
      </c>
      <c r="H6068">
        <v>1</v>
      </c>
      <c r="I6068">
        <v>1</v>
      </c>
      <c r="J6068">
        <v>4</v>
      </c>
    </row>
    <row r="6069" spans="1:10" x14ac:dyDescent="0.25">
      <c r="A6069" t="s">
        <v>10096</v>
      </c>
      <c r="B6069">
        <v>536</v>
      </c>
      <c r="C6069">
        <v>0.22420992095106584</v>
      </c>
      <c r="D6069">
        <v>-0.20665413576507127</v>
      </c>
      <c r="E6069">
        <v>-0.26452337698105938</v>
      </c>
      <c r="F6069">
        <v>0.14193658307894305</v>
      </c>
      <c r="G6069">
        <v>4</v>
      </c>
      <c r="H6069">
        <v>3</v>
      </c>
      <c r="I6069">
        <v>3</v>
      </c>
      <c r="J6069">
        <v>4</v>
      </c>
    </row>
    <row r="6070" spans="1:10" x14ac:dyDescent="0.25">
      <c r="A6070" t="s">
        <v>10097</v>
      </c>
      <c r="B6070">
        <v>583</v>
      </c>
      <c r="C6070">
        <v>0.90576411191555073</v>
      </c>
      <c r="D6070">
        <v>-0.80956807645423057</v>
      </c>
      <c r="E6070">
        <v>-0.98180568461176043</v>
      </c>
      <c r="F6070">
        <v>-0.45284763307808235</v>
      </c>
      <c r="G6070">
        <v>5</v>
      </c>
      <c r="H6070">
        <v>1</v>
      </c>
      <c r="I6070">
        <v>1</v>
      </c>
      <c r="J6070">
        <v>3</v>
      </c>
    </row>
    <row r="6071" spans="1:10" x14ac:dyDescent="0.25">
      <c r="A6071" t="s">
        <v>10098</v>
      </c>
      <c r="B6071">
        <v>607</v>
      </c>
      <c r="C6071">
        <v>0.7533863200919706</v>
      </c>
      <c r="D6071">
        <v>-0.21439717189952776</v>
      </c>
      <c r="E6071">
        <v>-0.96502158982342179</v>
      </c>
      <c r="F6071">
        <v>-8.3509968691053982E-2</v>
      </c>
      <c r="G6071">
        <v>4</v>
      </c>
      <c r="H6071">
        <v>3</v>
      </c>
      <c r="I6071">
        <v>1</v>
      </c>
      <c r="J6071">
        <v>3</v>
      </c>
    </row>
    <row r="6072" spans="1:10" x14ac:dyDescent="0.25">
      <c r="A6072" t="s">
        <v>10099</v>
      </c>
      <c r="B6072">
        <v>539</v>
      </c>
      <c r="C6072">
        <v>0.77669477155352862</v>
      </c>
      <c r="D6072">
        <v>1.357983183584635</v>
      </c>
      <c r="E6072">
        <v>-0.88654862456955308</v>
      </c>
      <c r="F6072">
        <v>0.1287446905670307</v>
      </c>
      <c r="G6072">
        <v>4</v>
      </c>
      <c r="H6072">
        <v>5</v>
      </c>
      <c r="I6072">
        <v>1</v>
      </c>
      <c r="J6072">
        <v>4</v>
      </c>
    </row>
    <row r="6073" spans="1:10" x14ac:dyDescent="0.25">
      <c r="A6073" t="s">
        <v>10100</v>
      </c>
      <c r="B6073">
        <v>418</v>
      </c>
      <c r="C6073">
        <v>0.24581272497063431</v>
      </c>
      <c r="D6073">
        <v>-0.3930324154388643</v>
      </c>
      <c r="E6073">
        <v>-0.66933080701830938</v>
      </c>
      <c r="F6073">
        <v>8.4533986634767952E-2</v>
      </c>
      <c r="G6073">
        <v>4</v>
      </c>
      <c r="H6073">
        <v>3</v>
      </c>
      <c r="I6073">
        <v>2</v>
      </c>
      <c r="J6073">
        <v>4</v>
      </c>
    </row>
    <row r="6074" spans="1:10" x14ac:dyDescent="0.25">
      <c r="A6074" t="s">
        <v>10101</v>
      </c>
      <c r="B6074">
        <v>357</v>
      </c>
      <c r="C6074">
        <v>0.30425927552277138</v>
      </c>
      <c r="D6074">
        <v>0.23676682799052801</v>
      </c>
      <c r="E6074">
        <v>-9.288432840980515E-2</v>
      </c>
      <c r="F6074">
        <v>0.31046368581733508</v>
      </c>
      <c r="G6074">
        <v>4</v>
      </c>
      <c r="H6074">
        <v>4</v>
      </c>
      <c r="I6074">
        <v>3</v>
      </c>
      <c r="J6074">
        <v>4</v>
      </c>
    </row>
    <row r="6075" spans="1:10" x14ac:dyDescent="0.25">
      <c r="A6075" t="s">
        <v>10102</v>
      </c>
      <c r="B6075">
        <v>256</v>
      </c>
      <c r="C6075">
        <v>0.98866531594790263</v>
      </c>
      <c r="D6075">
        <v>-0.32093626102926942</v>
      </c>
      <c r="E6075">
        <v>-0.37931300774421234</v>
      </c>
      <c r="F6075">
        <v>0.46687197730032676</v>
      </c>
      <c r="G6075">
        <v>5</v>
      </c>
      <c r="H6075">
        <v>3</v>
      </c>
      <c r="I6075">
        <v>2</v>
      </c>
      <c r="J6075">
        <v>4</v>
      </c>
    </row>
    <row r="6076" spans="1:10" x14ac:dyDescent="0.25">
      <c r="A6076" t="s">
        <v>10103</v>
      </c>
      <c r="B6076">
        <v>412</v>
      </c>
      <c r="C6076">
        <v>0.85929614503155283</v>
      </c>
      <c r="D6076">
        <v>0.39838274590229833</v>
      </c>
      <c r="E6076">
        <v>-0.36658800085164783</v>
      </c>
      <c r="F6076">
        <v>-0.11388877975971594</v>
      </c>
      <c r="G6076">
        <v>5</v>
      </c>
      <c r="H6076">
        <v>4</v>
      </c>
      <c r="I6076">
        <v>2</v>
      </c>
      <c r="J6076">
        <v>3</v>
      </c>
    </row>
    <row r="6077" spans="1:10" x14ac:dyDescent="0.25">
      <c r="A6077" t="s">
        <v>10104</v>
      </c>
      <c r="B6077">
        <v>301</v>
      </c>
      <c r="C6077">
        <v>-4.5556088751470394E-2</v>
      </c>
      <c r="D6077">
        <v>-0.23059373511001416</v>
      </c>
      <c r="E6077">
        <v>-0.38080514512186497</v>
      </c>
      <c r="F6077">
        <v>-0.55780675818958037</v>
      </c>
      <c r="G6077">
        <v>3</v>
      </c>
      <c r="H6077">
        <v>3</v>
      </c>
      <c r="I6077">
        <v>2</v>
      </c>
      <c r="J6077">
        <v>2</v>
      </c>
    </row>
    <row r="6078" spans="1:10" x14ac:dyDescent="0.25">
      <c r="A6078" t="s">
        <v>10105</v>
      </c>
      <c r="B6078">
        <v>278</v>
      </c>
      <c r="C6078">
        <v>1.4634864268776906</v>
      </c>
      <c r="D6078">
        <v>-0.9817797571420972</v>
      </c>
      <c r="E6078">
        <v>-0.37183451954128799</v>
      </c>
      <c r="F6078">
        <v>0.56532834462858483</v>
      </c>
      <c r="G6078">
        <v>5</v>
      </c>
      <c r="H6078">
        <v>1</v>
      </c>
      <c r="I6078">
        <v>2</v>
      </c>
      <c r="J6078">
        <v>4</v>
      </c>
    </row>
    <row r="6079" spans="1:10" x14ac:dyDescent="0.25">
      <c r="A6079" t="s">
        <v>10106</v>
      </c>
      <c r="B6079">
        <v>676</v>
      </c>
      <c r="C6079">
        <v>0.60869079728532516</v>
      </c>
      <c r="D6079">
        <v>9.146982215857416E-2</v>
      </c>
      <c r="E6079">
        <v>-0.9151006619111568</v>
      </c>
      <c r="F6079">
        <v>-4.3418464752968428E-2</v>
      </c>
      <c r="G6079">
        <v>4</v>
      </c>
      <c r="H6079">
        <v>4</v>
      </c>
      <c r="I6079">
        <v>1</v>
      </c>
      <c r="J6079">
        <v>3</v>
      </c>
    </row>
    <row r="6080" spans="1:10" x14ac:dyDescent="0.25">
      <c r="A6080" t="s">
        <v>10107</v>
      </c>
      <c r="B6080">
        <v>368</v>
      </c>
      <c r="C6080">
        <v>0.29431744360878453</v>
      </c>
      <c r="D6080">
        <v>7.9890520955587491E-2</v>
      </c>
      <c r="E6080">
        <v>0.12796487341342361</v>
      </c>
      <c r="F6080">
        <v>-0.67632468632561848</v>
      </c>
      <c r="G6080">
        <v>4</v>
      </c>
      <c r="H6080">
        <v>4</v>
      </c>
      <c r="I6080">
        <v>4</v>
      </c>
      <c r="J6080">
        <v>2</v>
      </c>
    </row>
    <row r="6081" spans="1:10" x14ac:dyDescent="0.25">
      <c r="A6081" t="s">
        <v>10108</v>
      </c>
      <c r="B6081">
        <v>566</v>
      </c>
      <c r="C6081">
        <v>0.44243915998345806</v>
      </c>
      <c r="D6081">
        <v>1.0968984680831719</v>
      </c>
      <c r="E6081">
        <v>0.30742888895212739</v>
      </c>
      <c r="F6081">
        <v>0.45623108428689224</v>
      </c>
      <c r="G6081">
        <v>4</v>
      </c>
      <c r="H6081">
        <v>5</v>
      </c>
      <c r="I6081">
        <v>4</v>
      </c>
      <c r="J6081">
        <v>4</v>
      </c>
    </row>
    <row r="6082" spans="1:10" x14ac:dyDescent="0.25">
      <c r="A6082" t="s">
        <v>10109</v>
      </c>
      <c r="B6082">
        <v>664</v>
      </c>
      <c r="C6082">
        <v>0.61635399949750769</v>
      </c>
      <c r="D6082">
        <v>-0.1224223929737675</v>
      </c>
      <c r="E6082">
        <v>-0.46051648941010409</v>
      </c>
      <c r="F6082">
        <v>3.5102632389512389E-2</v>
      </c>
      <c r="G6082">
        <v>4</v>
      </c>
      <c r="H6082">
        <v>3</v>
      </c>
      <c r="I6082">
        <v>2</v>
      </c>
      <c r="J6082">
        <v>4</v>
      </c>
    </row>
    <row r="6083" spans="1:10" x14ac:dyDescent="0.25">
      <c r="A6083" t="s">
        <v>10110</v>
      </c>
      <c r="B6083">
        <v>542</v>
      </c>
      <c r="C6083">
        <v>0.43152849371625812</v>
      </c>
      <c r="D6083">
        <v>0.70135787239029213</v>
      </c>
      <c r="E6083">
        <v>-0.5542929220849192</v>
      </c>
      <c r="F6083">
        <v>0.29042743441213675</v>
      </c>
      <c r="G6083">
        <v>4</v>
      </c>
      <c r="H6083">
        <v>5</v>
      </c>
      <c r="I6083">
        <v>2</v>
      </c>
      <c r="J6083">
        <v>4</v>
      </c>
    </row>
    <row r="6084" spans="1:10" x14ac:dyDescent="0.25">
      <c r="A6084" t="s">
        <v>10111</v>
      </c>
      <c r="B6084">
        <v>567</v>
      </c>
      <c r="C6084">
        <v>0.15692619024491061</v>
      </c>
      <c r="D6084">
        <v>-1.4170314724620861E-2</v>
      </c>
      <c r="E6084">
        <v>-0.54550944647924571</v>
      </c>
      <c r="F6084">
        <v>0.1597240144600599</v>
      </c>
      <c r="G6084">
        <v>4</v>
      </c>
      <c r="H6084">
        <v>3</v>
      </c>
      <c r="I6084">
        <v>2</v>
      </c>
      <c r="J6084">
        <v>4</v>
      </c>
    </row>
    <row r="6085" spans="1:10" x14ac:dyDescent="0.25">
      <c r="A6085" t="s">
        <v>10112</v>
      </c>
      <c r="B6085">
        <v>501</v>
      </c>
      <c r="C6085">
        <v>0.29670770944019098</v>
      </c>
      <c r="D6085">
        <v>1.1881898352211948</v>
      </c>
      <c r="E6085">
        <v>-0.56688941934775716</v>
      </c>
      <c r="F6085">
        <v>0.45079611122075636</v>
      </c>
      <c r="G6085">
        <v>4</v>
      </c>
      <c r="H6085">
        <v>5</v>
      </c>
      <c r="I6085">
        <v>2</v>
      </c>
      <c r="J6085">
        <v>4</v>
      </c>
    </row>
    <row r="6086" spans="1:10" x14ac:dyDescent="0.25">
      <c r="A6086" t="s">
        <v>10113</v>
      </c>
      <c r="B6086">
        <v>345</v>
      </c>
      <c r="C6086">
        <v>0.47391645310669195</v>
      </c>
      <c r="D6086">
        <v>-0.46757380412904509</v>
      </c>
      <c r="E6086">
        <v>-0.57096933815851991</v>
      </c>
      <c r="F6086">
        <v>0.51975953461725177</v>
      </c>
      <c r="G6086">
        <v>4</v>
      </c>
      <c r="H6086">
        <v>2</v>
      </c>
      <c r="I6086">
        <v>2</v>
      </c>
      <c r="J6086">
        <v>4</v>
      </c>
    </row>
    <row r="6087" spans="1:10" x14ac:dyDescent="0.25">
      <c r="A6087" t="s">
        <v>10114</v>
      </c>
      <c r="B6087">
        <v>535</v>
      </c>
      <c r="C6087">
        <v>0.62132867615823695</v>
      </c>
      <c r="D6087">
        <v>-0.29504079719724302</v>
      </c>
      <c r="E6087">
        <v>-0.24057542880810326</v>
      </c>
      <c r="F6087">
        <v>0.49455631465401684</v>
      </c>
      <c r="G6087">
        <v>4</v>
      </c>
      <c r="H6087">
        <v>3</v>
      </c>
      <c r="I6087">
        <v>3</v>
      </c>
      <c r="J6087">
        <v>4</v>
      </c>
    </row>
    <row r="6088" spans="1:10" x14ac:dyDescent="0.25">
      <c r="A6088" t="s">
        <v>10115</v>
      </c>
      <c r="B6088">
        <v>561</v>
      </c>
      <c r="C6088">
        <v>0.83794448007802846</v>
      </c>
      <c r="D6088">
        <v>-0.14327044879916656</v>
      </c>
      <c r="E6088">
        <v>0.73547953249002285</v>
      </c>
      <c r="F6088">
        <v>1.5828437480314406</v>
      </c>
      <c r="G6088">
        <v>5</v>
      </c>
      <c r="H6088">
        <v>3</v>
      </c>
      <c r="I6088">
        <v>5</v>
      </c>
      <c r="J6088">
        <v>5</v>
      </c>
    </row>
    <row r="6089" spans="1:10" x14ac:dyDescent="0.25">
      <c r="A6089" t="s">
        <v>10116</v>
      </c>
      <c r="B6089">
        <v>366</v>
      </c>
      <c r="C6089">
        <v>1.4510820089129033</v>
      </c>
      <c r="D6089">
        <v>0.21297771701571863</v>
      </c>
      <c r="E6089">
        <v>-0.4303850067676675</v>
      </c>
      <c r="F6089">
        <v>0.21715607089711256</v>
      </c>
      <c r="G6089">
        <v>5</v>
      </c>
      <c r="H6089">
        <v>4</v>
      </c>
      <c r="I6089">
        <v>2</v>
      </c>
      <c r="J6089">
        <v>4</v>
      </c>
    </row>
    <row r="6090" spans="1:10" x14ac:dyDescent="0.25">
      <c r="A6090" t="s">
        <v>10117</v>
      </c>
      <c r="B6090">
        <v>405</v>
      </c>
      <c r="C6090">
        <v>0.84115620451225004</v>
      </c>
      <c r="D6090">
        <v>9.8653968046440249E-2</v>
      </c>
      <c r="E6090">
        <v>-0.41332600042501721</v>
      </c>
      <c r="F6090">
        <v>0.65181498048843955</v>
      </c>
      <c r="G6090">
        <v>5</v>
      </c>
      <c r="H6090">
        <v>4</v>
      </c>
      <c r="I6090">
        <v>2</v>
      </c>
      <c r="J6090">
        <v>4</v>
      </c>
    </row>
    <row r="6091" spans="1:10" x14ac:dyDescent="0.25">
      <c r="A6091" t="s">
        <v>10118</v>
      </c>
      <c r="B6091">
        <v>397</v>
      </c>
      <c r="C6091">
        <v>0.69504648376397848</v>
      </c>
      <c r="D6091">
        <v>-0.40440425235907923</v>
      </c>
      <c r="E6091">
        <v>-0.21194054150543515</v>
      </c>
      <c r="F6091">
        <v>-0.34589033373293754</v>
      </c>
      <c r="G6091">
        <v>4</v>
      </c>
      <c r="H6091">
        <v>3</v>
      </c>
      <c r="I6091">
        <v>3</v>
      </c>
      <c r="J6091">
        <v>3</v>
      </c>
    </row>
    <row r="6092" spans="1:10" x14ac:dyDescent="0.25">
      <c r="A6092" t="s">
        <v>10119</v>
      </c>
      <c r="B6092">
        <v>643</v>
      </c>
      <c r="C6092">
        <v>1.1661563975367826</v>
      </c>
      <c r="D6092">
        <v>-0.28680067443227497</v>
      </c>
      <c r="E6092">
        <v>-0.82215693982003457</v>
      </c>
      <c r="F6092">
        <v>-0.42045978040405219</v>
      </c>
      <c r="G6092">
        <v>5</v>
      </c>
      <c r="H6092">
        <v>3</v>
      </c>
      <c r="I6092">
        <v>1</v>
      </c>
      <c r="J6092">
        <v>3</v>
      </c>
    </row>
    <row r="6093" spans="1:10" x14ac:dyDescent="0.25">
      <c r="A6093" t="s">
        <v>10120</v>
      </c>
      <c r="B6093">
        <v>318</v>
      </c>
      <c r="C6093">
        <v>0.98811984754517224</v>
      </c>
      <c r="D6093">
        <v>-0.16222738470921802</v>
      </c>
      <c r="E6093">
        <v>-0.26785209532841953</v>
      </c>
      <c r="F6093">
        <v>-0.27413116913331037</v>
      </c>
      <c r="G6093">
        <v>5</v>
      </c>
      <c r="H6093">
        <v>3</v>
      </c>
      <c r="I6093">
        <v>3</v>
      </c>
      <c r="J6093">
        <v>3</v>
      </c>
    </row>
    <row r="6094" spans="1:10" x14ac:dyDescent="0.25">
      <c r="A6094" t="s">
        <v>10121</v>
      </c>
      <c r="B6094">
        <v>363</v>
      </c>
      <c r="C6094">
        <v>1.1349106284811241</v>
      </c>
      <c r="D6094">
        <v>-0.11547173297879808</v>
      </c>
      <c r="E6094">
        <v>-0.28851342476570346</v>
      </c>
      <c r="F6094">
        <v>0.10430778089354223</v>
      </c>
      <c r="G6094">
        <v>5</v>
      </c>
      <c r="H6094">
        <v>3</v>
      </c>
      <c r="I6094">
        <v>3</v>
      </c>
      <c r="J6094">
        <v>4</v>
      </c>
    </row>
    <row r="6095" spans="1:10" x14ac:dyDescent="0.25">
      <c r="A6095" t="s">
        <v>10122</v>
      </c>
      <c r="B6095">
        <v>330</v>
      </c>
      <c r="C6095">
        <v>0.41892932830824259</v>
      </c>
      <c r="D6095">
        <v>-0.2267146101147324</v>
      </c>
      <c r="E6095">
        <v>-0.53587380191963163</v>
      </c>
      <c r="F6095">
        <v>0.26491876961933808</v>
      </c>
      <c r="G6095">
        <v>4</v>
      </c>
      <c r="H6095">
        <v>3</v>
      </c>
      <c r="I6095">
        <v>2</v>
      </c>
      <c r="J6095">
        <v>4</v>
      </c>
    </row>
    <row r="6096" spans="1:10" x14ac:dyDescent="0.25">
      <c r="A6096" t="s">
        <v>10123</v>
      </c>
      <c r="B6096">
        <v>559</v>
      </c>
      <c r="C6096">
        <v>0.11015266270195487</v>
      </c>
      <c r="D6096">
        <v>-0.49110923307765819</v>
      </c>
      <c r="E6096">
        <v>-8.5900086409307713E-2</v>
      </c>
      <c r="F6096">
        <v>-0.45855846894943736</v>
      </c>
      <c r="G6096">
        <v>4</v>
      </c>
      <c r="H6096">
        <v>2</v>
      </c>
      <c r="I6096">
        <v>3</v>
      </c>
      <c r="J6096">
        <v>3</v>
      </c>
    </row>
    <row r="6097" spans="1:10" x14ac:dyDescent="0.25">
      <c r="A6097" t="s">
        <v>10124</v>
      </c>
      <c r="B6097">
        <v>663</v>
      </c>
      <c r="C6097">
        <v>0.61023370211734917</v>
      </c>
      <c r="D6097">
        <v>0.34708209187258077</v>
      </c>
      <c r="E6097">
        <v>-0.29604688348321551</v>
      </c>
      <c r="F6097">
        <v>-3.368379596224387E-2</v>
      </c>
      <c r="G6097">
        <v>4</v>
      </c>
      <c r="H6097">
        <v>4</v>
      </c>
      <c r="I6097">
        <v>3</v>
      </c>
      <c r="J6097">
        <v>3</v>
      </c>
    </row>
    <row r="6098" spans="1:10" x14ac:dyDescent="0.25">
      <c r="A6098" t="s">
        <v>10125</v>
      </c>
      <c r="B6098">
        <v>526</v>
      </c>
      <c r="C6098">
        <v>1.9240400763368273</v>
      </c>
      <c r="D6098">
        <v>-0.26988684890913461</v>
      </c>
      <c r="E6098">
        <v>-0.99633222610603089</v>
      </c>
      <c r="F6098">
        <v>0.10916546791360643</v>
      </c>
      <c r="G6098">
        <v>5</v>
      </c>
      <c r="H6098">
        <v>3</v>
      </c>
      <c r="I6098">
        <v>1</v>
      </c>
      <c r="J6098">
        <v>4</v>
      </c>
    </row>
    <row r="6099" spans="1:10" x14ac:dyDescent="0.25">
      <c r="A6099" t="s">
        <v>10126</v>
      </c>
      <c r="B6099">
        <v>380</v>
      </c>
      <c r="C6099">
        <v>1.8719889133325496</v>
      </c>
      <c r="D6099">
        <v>0.51121787706590971</v>
      </c>
      <c r="E6099">
        <v>-0.71790239423455959</v>
      </c>
      <c r="F6099">
        <v>0.62314167456977632</v>
      </c>
      <c r="G6099">
        <v>5</v>
      </c>
      <c r="H6099">
        <v>4</v>
      </c>
      <c r="I6099">
        <v>1</v>
      </c>
      <c r="J6099">
        <v>4</v>
      </c>
    </row>
    <row r="6100" spans="1:10" x14ac:dyDescent="0.25">
      <c r="A6100" t="s">
        <v>10127</v>
      </c>
      <c r="B6100">
        <v>400</v>
      </c>
      <c r="C6100">
        <v>0.97313501078453002</v>
      </c>
      <c r="D6100">
        <v>-5.3388406257877885E-2</v>
      </c>
      <c r="E6100">
        <v>-1.8379208709630532E-2</v>
      </c>
      <c r="F6100">
        <v>5.608230244209568E-2</v>
      </c>
      <c r="G6100">
        <v>5</v>
      </c>
      <c r="H6100">
        <v>3</v>
      </c>
      <c r="I6100">
        <v>3</v>
      </c>
      <c r="J6100">
        <v>4</v>
      </c>
    </row>
    <row r="6101" spans="1:10" x14ac:dyDescent="0.25">
      <c r="A6101" t="s">
        <v>10128</v>
      </c>
      <c r="B6101">
        <v>411</v>
      </c>
      <c r="C6101">
        <v>1.3932999800082759</v>
      </c>
      <c r="D6101">
        <v>-0.99330406397780835</v>
      </c>
      <c r="E6101">
        <v>-0.88249841515607952</v>
      </c>
      <c r="F6101">
        <v>-0.10076309811288832</v>
      </c>
      <c r="G6101">
        <v>5</v>
      </c>
      <c r="H6101">
        <v>1</v>
      </c>
      <c r="I6101">
        <v>1</v>
      </c>
      <c r="J6101">
        <v>3</v>
      </c>
    </row>
    <row r="6102" spans="1:10" x14ac:dyDescent="0.25">
      <c r="A6102" t="s">
        <v>10129</v>
      </c>
      <c r="B6102">
        <v>470</v>
      </c>
      <c r="C6102">
        <v>1.2127733437657593</v>
      </c>
      <c r="D6102">
        <v>-0.15057646127559984</v>
      </c>
      <c r="E6102">
        <v>-0.7117199194818552</v>
      </c>
      <c r="F6102">
        <v>-0.52727564512877145</v>
      </c>
      <c r="G6102">
        <v>5</v>
      </c>
      <c r="H6102">
        <v>3</v>
      </c>
      <c r="I6102">
        <v>2</v>
      </c>
      <c r="J6102">
        <v>2</v>
      </c>
    </row>
    <row r="6103" spans="1:10" x14ac:dyDescent="0.25">
      <c r="A6103" t="s">
        <v>10130</v>
      </c>
      <c r="B6103">
        <v>677</v>
      </c>
      <c r="C6103">
        <v>1.6189599094638396</v>
      </c>
      <c r="D6103">
        <v>-0.36545053821277185</v>
      </c>
      <c r="E6103">
        <v>-0.78565221261274476</v>
      </c>
      <c r="F6103">
        <v>-3.4385940409429785E-2</v>
      </c>
      <c r="G6103">
        <v>5</v>
      </c>
      <c r="H6103">
        <v>3</v>
      </c>
      <c r="I6103">
        <v>1</v>
      </c>
      <c r="J6103">
        <v>3</v>
      </c>
    </row>
    <row r="6104" spans="1:10" x14ac:dyDescent="0.25">
      <c r="A6104" t="s">
        <v>10131</v>
      </c>
      <c r="B6104">
        <v>592</v>
      </c>
      <c r="C6104">
        <v>1.0143875672372491</v>
      </c>
      <c r="D6104">
        <v>-0.56456372022997237</v>
      </c>
      <c r="E6104">
        <v>-0.38473388054879976</v>
      </c>
      <c r="F6104">
        <v>0.20615142485159968</v>
      </c>
      <c r="G6104">
        <v>5</v>
      </c>
      <c r="H6104">
        <v>2</v>
      </c>
      <c r="I6104">
        <v>2</v>
      </c>
      <c r="J6104">
        <v>4</v>
      </c>
    </row>
    <row r="6105" spans="1:10" x14ac:dyDescent="0.25">
      <c r="A6105" t="s">
        <v>10132</v>
      </c>
      <c r="B6105">
        <v>540</v>
      </c>
      <c r="C6105">
        <v>1.940951047794832</v>
      </c>
      <c r="D6105">
        <v>-0.5908006541334101</v>
      </c>
      <c r="E6105">
        <v>-1.0674441174939611</v>
      </c>
      <c r="F6105">
        <v>0.19488105750717483</v>
      </c>
      <c r="G6105">
        <v>5</v>
      </c>
      <c r="H6105">
        <v>2</v>
      </c>
      <c r="I6105">
        <v>1</v>
      </c>
      <c r="J6105">
        <v>4</v>
      </c>
    </row>
    <row r="6106" spans="1:10" x14ac:dyDescent="0.25">
      <c r="A6106" t="s">
        <v>10133</v>
      </c>
      <c r="B6106">
        <v>478</v>
      </c>
      <c r="C6106">
        <v>2.6732695928778756</v>
      </c>
      <c r="D6106">
        <v>0.40030702459181278</v>
      </c>
      <c r="E6106">
        <v>-1.1424312691402001</v>
      </c>
      <c r="F6106">
        <v>-0.19348375145507041</v>
      </c>
      <c r="G6106">
        <v>5</v>
      </c>
      <c r="H6106">
        <v>4</v>
      </c>
      <c r="I6106">
        <v>1</v>
      </c>
      <c r="J6106">
        <v>3</v>
      </c>
    </row>
    <row r="6107" spans="1:10" x14ac:dyDescent="0.25">
      <c r="A6107" t="s">
        <v>10134</v>
      </c>
      <c r="B6107">
        <v>617</v>
      </c>
      <c r="C6107">
        <v>1.8271426948367071</v>
      </c>
      <c r="D6107">
        <v>-0.94046260880975763</v>
      </c>
      <c r="E6107">
        <v>-0.94374836873048928</v>
      </c>
      <c r="F6107">
        <v>0.29339209774843256</v>
      </c>
      <c r="G6107">
        <v>5</v>
      </c>
      <c r="H6107">
        <v>1</v>
      </c>
      <c r="I6107">
        <v>1</v>
      </c>
      <c r="J6107">
        <v>4</v>
      </c>
    </row>
    <row r="6108" spans="1:10" x14ac:dyDescent="0.25">
      <c r="A6108" t="s">
        <v>10135</v>
      </c>
      <c r="B6108">
        <v>468</v>
      </c>
      <c r="C6108">
        <v>1.0552144844960059</v>
      </c>
      <c r="D6108">
        <v>0.21596550584759044</v>
      </c>
      <c r="E6108">
        <v>-0.4943915931269075</v>
      </c>
      <c r="F6108">
        <v>0.3095447726614789</v>
      </c>
      <c r="G6108">
        <v>5</v>
      </c>
      <c r="H6108">
        <v>4</v>
      </c>
      <c r="I6108">
        <v>2</v>
      </c>
      <c r="J6108">
        <v>4</v>
      </c>
    </row>
    <row r="6109" spans="1:10" x14ac:dyDescent="0.25">
      <c r="A6109" t="s">
        <v>10136</v>
      </c>
      <c r="B6109">
        <v>894</v>
      </c>
      <c r="C6109">
        <v>2.09446016222399</v>
      </c>
      <c r="D6109">
        <v>-0.76744493707064887</v>
      </c>
      <c r="E6109">
        <v>-0.87696051816111809</v>
      </c>
      <c r="F6109">
        <v>0.43188230985388387</v>
      </c>
      <c r="G6109">
        <v>5</v>
      </c>
      <c r="H6109">
        <v>2</v>
      </c>
      <c r="I6109">
        <v>1</v>
      </c>
      <c r="J6109">
        <v>4</v>
      </c>
    </row>
    <row r="6110" spans="1:10" x14ac:dyDescent="0.25">
      <c r="A6110" t="s">
        <v>10137</v>
      </c>
      <c r="B6110">
        <v>500</v>
      </c>
      <c r="C6110">
        <v>1.226274257128172</v>
      </c>
      <c r="D6110">
        <v>-4.0841285558959772E-2</v>
      </c>
      <c r="E6110">
        <v>-0.45275262739013822</v>
      </c>
      <c r="F6110">
        <v>0.56922942565332491</v>
      </c>
      <c r="G6110">
        <v>5</v>
      </c>
      <c r="H6110">
        <v>3</v>
      </c>
      <c r="I6110">
        <v>2</v>
      </c>
      <c r="J6110">
        <v>4</v>
      </c>
    </row>
    <row r="6111" spans="1:10" x14ac:dyDescent="0.25">
      <c r="A6111" t="s">
        <v>10138</v>
      </c>
      <c r="B6111">
        <v>743</v>
      </c>
      <c r="C6111">
        <v>2.249829397027395</v>
      </c>
      <c r="D6111">
        <v>-0.37392673304033586</v>
      </c>
      <c r="E6111">
        <v>-0.47169749471207362</v>
      </c>
      <c r="F6111">
        <v>-0.56435361630452852</v>
      </c>
      <c r="G6111">
        <v>5</v>
      </c>
      <c r="H6111">
        <v>3</v>
      </c>
      <c r="I6111">
        <v>2</v>
      </c>
      <c r="J6111">
        <v>2</v>
      </c>
    </row>
    <row r="6112" spans="1:10" x14ac:dyDescent="0.25">
      <c r="A6112" t="s">
        <v>10139</v>
      </c>
      <c r="B6112">
        <v>413</v>
      </c>
      <c r="C6112">
        <v>2.9104880405410767</v>
      </c>
      <c r="D6112">
        <v>0.94780834005513326</v>
      </c>
      <c r="E6112">
        <v>-1.0556864955571139</v>
      </c>
      <c r="F6112">
        <v>-0.15941658426243252</v>
      </c>
      <c r="G6112">
        <v>5</v>
      </c>
      <c r="H6112">
        <v>5</v>
      </c>
      <c r="I6112">
        <v>1</v>
      </c>
      <c r="J6112">
        <v>3</v>
      </c>
    </row>
    <row r="6113" spans="1:10" x14ac:dyDescent="0.25">
      <c r="A6113" t="s">
        <v>10140</v>
      </c>
      <c r="B6113">
        <v>568</v>
      </c>
      <c r="C6113">
        <v>2.8257113455416123</v>
      </c>
      <c r="D6113">
        <v>-7.8075866728413323E-2</v>
      </c>
      <c r="E6113">
        <v>0.27112226013254181</v>
      </c>
      <c r="F6113">
        <v>1.0263722841738607</v>
      </c>
      <c r="G6113">
        <v>5</v>
      </c>
      <c r="H6113">
        <v>3</v>
      </c>
      <c r="I6113">
        <v>4</v>
      </c>
      <c r="J6113">
        <v>5</v>
      </c>
    </row>
    <row r="6114" spans="1:10" x14ac:dyDescent="0.25">
      <c r="A6114" t="s">
        <v>10141</v>
      </c>
      <c r="B6114">
        <v>175</v>
      </c>
      <c r="C6114">
        <v>2.3796046366835633</v>
      </c>
      <c r="D6114">
        <v>1.2025347425850397</v>
      </c>
      <c r="E6114">
        <v>-5.1884869392970101E-2</v>
      </c>
      <c r="F6114">
        <v>-0.23895498371235901</v>
      </c>
      <c r="G6114">
        <v>5</v>
      </c>
      <c r="H6114">
        <v>5</v>
      </c>
      <c r="I6114">
        <v>3</v>
      </c>
      <c r="J6114">
        <v>3</v>
      </c>
    </row>
    <row r="6115" spans="1:10" x14ac:dyDescent="0.25">
      <c r="A6115" t="s">
        <v>10142</v>
      </c>
      <c r="B6115">
        <v>644</v>
      </c>
      <c r="C6115">
        <v>2.2224530688385884</v>
      </c>
      <c r="D6115">
        <v>-1.2174621775305303</v>
      </c>
      <c r="E6115">
        <v>1.6836024458960441</v>
      </c>
      <c r="F6115">
        <v>0.73384217590821288</v>
      </c>
      <c r="G6115">
        <v>5</v>
      </c>
      <c r="H6115">
        <v>1</v>
      </c>
      <c r="I6115">
        <v>5</v>
      </c>
      <c r="J6115">
        <v>4</v>
      </c>
    </row>
    <row r="6116" spans="1:10" x14ac:dyDescent="0.25">
      <c r="A6116" t="s">
        <v>10143</v>
      </c>
      <c r="B6116">
        <v>585</v>
      </c>
      <c r="C6116">
        <v>3.0972085695493465</v>
      </c>
      <c r="D6116">
        <v>1.479103078566395</v>
      </c>
      <c r="E6116">
        <v>0.66225100742699283</v>
      </c>
      <c r="F6116">
        <v>1.5355936686715745</v>
      </c>
      <c r="G6116">
        <v>5</v>
      </c>
      <c r="H6116">
        <v>5</v>
      </c>
      <c r="I6116">
        <v>5</v>
      </c>
      <c r="J6116">
        <v>5</v>
      </c>
    </row>
    <row r="6117" spans="1:10" x14ac:dyDescent="0.25">
      <c r="A6117" t="s">
        <v>10144</v>
      </c>
      <c r="B6117">
        <v>643</v>
      </c>
      <c r="C6117">
        <v>2.7323108222600139</v>
      </c>
      <c r="D6117">
        <v>-1.0369624858237791</v>
      </c>
      <c r="E6117">
        <v>0.9691473189876384</v>
      </c>
      <c r="F6117">
        <v>0.16725226340950561</v>
      </c>
      <c r="G6117">
        <v>5</v>
      </c>
      <c r="H6117">
        <v>1</v>
      </c>
      <c r="I6117">
        <v>5</v>
      </c>
      <c r="J6117">
        <v>4</v>
      </c>
    </row>
    <row r="6118" spans="1:10" x14ac:dyDescent="0.25">
      <c r="A6118" t="s">
        <v>10145</v>
      </c>
      <c r="B6118">
        <v>1535</v>
      </c>
      <c r="C6118">
        <v>2.2425197005296766</v>
      </c>
      <c r="D6118">
        <v>-1.2379012030035703</v>
      </c>
      <c r="E6118">
        <v>0.95679552513406829</v>
      </c>
      <c r="F6118">
        <v>-7.4638299261020613E-4</v>
      </c>
      <c r="G6118">
        <v>5</v>
      </c>
      <c r="H6118">
        <v>1</v>
      </c>
      <c r="I6118">
        <v>5</v>
      </c>
      <c r="J6118">
        <v>3</v>
      </c>
    </row>
    <row r="6119" spans="1:10" x14ac:dyDescent="0.25">
      <c r="A6119" t="s">
        <v>10146</v>
      </c>
      <c r="B6119">
        <v>497</v>
      </c>
      <c r="C6119">
        <v>1.3131707427451571</v>
      </c>
      <c r="D6119">
        <v>-1.5302873399868389</v>
      </c>
      <c r="E6119">
        <v>9.8150137742791521E-2</v>
      </c>
      <c r="F6119">
        <v>-0.12036649535636229</v>
      </c>
      <c r="G6119">
        <v>5</v>
      </c>
      <c r="H6119">
        <v>1</v>
      </c>
      <c r="I6119">
        <v>4</v>
      </c>
      <c r="J6119">
        <v>3</v>
      </c>
    </row>
    <row r="6120" spans="1:10" x14ac:dyDescent="0.25">
      <c r="A6120" t="s">
        <v>10147</v>
      </c>
      <c r="B6120">
        <v>983</v>
      </c>
      <c r="C6120">
        <v>2.1170509603437107</v>
      </c>
      <c r="D6120">
        <v>-1.1646060181682329</v>
      </c>
      <c r="E6120">
        <v>1.7232306422290136</v>
      </c>
      <c r="F6120">
        <v>-7.7489489625727215E-2</v>
      </c>
      <c r="G6120">
        <v>5</v>
      </c>
      <c r="H6120">
        <v>1</v>
      </c>
      <c r="I6120">
        <v>5</v>
      </c>
      <c r="J6120">
        <v>3</v>
      </c>
    </row>
    <row r="6121" spans="1:10" x14ac:dyDescent="0.25">
      <c r="A6121" t="s">
        <v>10148</v>
      </c>
      <c r="B6121">
        <v>533</v>
      </c>
      <c r="C6121">
        <v>1.5596909959460705</v>
      </c>
      <c r="D6121">
        <v>-0.81857930630742404</v>
      </c>
      <c r="E6121">
        <v>-0.6069418838060282</v>
      </c>
      <c r="F6121">
        <v>-0.68545962811284533</v>
      </c>
      <c r="G6121">
        <v>5</v>
      </c>
      <c r="H6121">
        <v>1</v>
      </c>
      <c r="I6121">
        <v>2</v>
      </c>
      <c r="J6121">
        <v>2</v>
      </c>
    </row>
    <row r="6122" spans="1:10" x14ac:dyDescent="0.25">
      <c r="A6122" t="s">
        <v>10149</v>
      </c>
      <c r="B6122">
        <v>392</v>
      </c>
      <c r="C6122">
        <v>2.9452597518232198</v>
      </c>
      <c r="D6122">
        <v>-0.88887092874221696</v>
      </c>
      <c r="E6122">
        <v>-1.0810099156074537</v>
      </c>
      <c r="F6122">
        <v>8.5375456477334938E-2</v>
      </c>
      <c r="G6122">
        <v>5</v>
      </c>
      <c r="H6122">
        <v>1</v>
      </c>
      <c r="I6122">
        <v>1</v>
      </c>
      <c r="J6122">
        <v>4</v>
      </c>
    </row>
    <row r="6123" spans="1:10" x14ac:dyDescent="0.25">
      <c r="A6123" t="s">
        <v>10150</v>
      </c>
      <c r="B6123">
        <v>475</v>
      </c>
      <c r="C6123">
        <v>2.8423992445806459</v>
      </c>
      <c r="D6123">
        <v>-0.52084965655733373</v>
      </c>
      <c r="E6123">
        <v>-0.56654477154947591</v>
      </c>
      <c r="F6123">
        <v>0.18696244166605175</v>
      </c>
      <c r="G6123">
        <v>5</v>
      </c>
      <c r="H6123">
        <v>2</v>
      </c>
      <c r="I6123">
        <v>2</v>
      </c>
      <c r="J6123">
        <v>4</v>
      </c>
    </row>
    <row r="6124" spans="1:10" x14ac:dyDescent="0.25">
      <c r="A6124" t="s">
        <v>10151</v>
      </c>
      <c r="B6124">
        <v>554</v>
      </c>
      <c r="C6124">
        <v>2.5359329655169134</v>
      </c>
      <c r="D6124">
        <v>-1.0603645535050337</v>
      </c>
      <c r="E6124">
        <v>-1.2729252454340985</v>
      </c>
      <c r="F6124">
        <v>-0.13119819832987939</v>
      </c>
      <c r="G6124">
        <v>5</v>
      </c>
      <c r="H6124">
        <v>1</v>
      </c>
      <c r="I6124">
        <v>1</v>
      </c>
      <c r="J6124">
        <v>3</v>
      </c>
    </row>
    <row r="6125" spans="1:10" x14ac:dyDescent="0.25">
      <c r="A6125" t="s">
        <v>10152</v>
      </c>
      <c r="B6125">
        <v>531</v>
      </c>
      <c r="C6125">
        <v>1.5421589708812871</v>
      </c>
      <c r="D6125">
        <v>-0.78854792611353353</v>
      </c>
      <c r="E6125">
        <v>-0.48053030309212114</v>
      </c>
      <c r="F6125">
        <v>-0.1498956476961186</v>
      </c>
      <c r="G6125">
        <v>5</v>
      </c>
      <c r="H6125">
        <v>2</v>
      </c>
      <c r="I6125">
        <v>2</v>
      </c>
      <c r="J6125">
        <v>3</v>
      </c>
    </row>
    <row r="6126" spans="1:10" x14ac:dyDescent="0.25">
      <c r="A6126" t="s">
        <v>10153</v>
      </c>
      <c r="B6126">
        <v>673</v>
      </c>
      <c r="C6126">
        <v>0.86689977293251597</v>
      </c>
      <c r="D6126">
        <v>-0.96668556657906457</v>
      </c>
      <c r="E6126">
        <v>-0.70735291071113637</v>
      </c>
      <c r="F6126">
        <v>-0.44228101352397942</v>
      </c>
      <c r="G6126">
        <v>5</v>
      </c>
      <c r="H6126">
        <v>1</v>
      </c>
      <c r="I6126">
        <v>2</v>
      </c>
      <c r="J6126">
        <v>3</v>
      </c>
    </row>
    <row r="6127" spans="1:10" x14ac:dyDescent="0.25">
      <c r="A6127" t="s">
        <v>10154</v>
      </c>
      <c r="B6127">
        <v>281</v>
      </c>
      <c r="C6127">
        <v>1.3519714204847304</v>
      </c>
      <c r="D6127">
        <v>-0.9123938194145228</v>
      </c>
      <c r="E6127">
        <v>-0.87912988744001863</v>
      </c>
      <c r="F6127">
        <v>-0.24003036426873398</v>
      </c>
      <c r="G6127">
        <v>5</v>
      </c>
      <c r="H6127">
        <v>1</v>
      </c>
      <c r="I6127">
        <v>1</v>
      </c>
      <c r="J6127">
        <v>3</v>
      </c>
    </row>
    <row r="6128" spans="1:10" x14ac:dyDescent="0.25">
      <c r="A6128" t="s">
        <v>10155</v>
      </c>
      <c r="B6128">
        <v>614</v>
      </c>
      <c r="C6128">
        <v>3.2929749148209879</v>
      </c>
      <c r="D6128">
        <v>-0.6964485311345503</v>
      </c>
      <c r="E6128">
        <v>-1.0996611635638123</v>
      </c>
      <c r="F6128">
        <v>0.19270572428784516</v>
      </c>
      <c r="G6128">
        <v>5</v>
      </c>
      <c r="H6128">
        <v>2</v>
      </c>
      <c r="I6128">
        <v>1</v>
      </c>
      <c r="J6128">
        <v>4</v>
      </c>
    </row>
    <row r="6129" spans="1:10" x14ac:dyDescent="0.25">
      <c r="A6129" t="s">
        <v>10156</v>
      </c>
      <c r="B6129">
        <v>505</v>
      </c>
      <c r="C6129">
        <v>3.0445674479553646</v>
      </c>
      <c r="D6129">
        <v>-0.83865306912347659</v>
      </c>
      <c r="E6129">
        <v>-0.41874616163311013</v>
      </c>
      <c r="F6129">
        <v>0.5593030353519024</v>
      </c>
      <c r="G6129">
        <v>5</v>
      </c>
      <c r="H6129">
        <v>1</v>
      </c>
      <c r="I6129">
        <v>2</v>
      </c>
      <c r="J6129">
        <v>4</v>
      </c>
    </row>
    <row r="6130" spans="1:10" x14ac:dyDescent="0.25">
      <c r="A6130" t="s">
        <v>10157</v>
      </c>
      <c r="B6130">
        <v>432</v>
      </c>
      <c r="C6130">
        <v>2.4286759022092159</v>
      </c>
      <c r="D6130">
        <v>-0.90721822431440424</v>
      </c>
      <c r="E6130">
        <v>-1.0622617089585664</v>
      </c>
      <c r="F6130">
        <v>7.1955339574312327E-2</v>
      </c>
      <c r="G6130">
        <v>5</v>
      </c>
      <c r="H6130">
        <v>1</v>
      </c>
      <c r="I6130">
        <v>1</v>
      </c>
      <c r="J6130">
        <v>4</v>
      </c>
    </row>
    <row r="6131" spans="1:10" x14ac:dyDescent="0.25">
      <c r="A6131" t="s">
        <v>10158</v>
      </c>
      <c r="B6131">
        <v>585</v>
      </c>
      <c r="C6131">
        <v>2.9107448076663314</v>
      </c>
      <c r="D6131">
        <v>-0.55416806661669804</v>
      </c>
      <c r="E6131">
        <v>-0.94197492073180744</v>
      </c>
      <c r="F6131">
        <v>0.58795408343381417</v>
      </c>
      <c r="G6131">
        <v>5</v>
      </c>
      <c r="H6131">
        <v>2</v>
      </c>
      <c r="I6131">
        <v>1</v>
      </c>
      <c r="J6131">
        <v>4</v>
      </c>
    </row>
    <row r="6132" spans="1:10" x14ac:dyDescent="0.25">
      <c r="A6132" t="s">
        <v>10159</v>
      </c>
      <c r="B6132">
        <v>723</v>
      </c>
      <c r="C6132">
        <v>3.2376750901016909</v>
      </c>
      <c r="D6132">
        <v>-0.81384348043877197</v>
      </c>
      <c r="E6132">
        <v>-0.50278966329631269</v>
      </c>
      <c r="F6132">
        <v>0.52427111894465916</v>
      </c>
      <c r="G6132">
        <v>5</v>
      </c>
      <c r="H6132">
        <v>1</v>
      </c>
      <c r="I6132">
        <v>2</v>
      </c>
      <c r="J6132">
        <v>4</v>
      </c>
    </row>
    <row r="6133" spans="1:10" x14ac:dyDescent="0.25">
      <c r="A6133" t="s">
        <v>10160</v>
      </c>
      <c r="B6133">
        <v>488</v>
      </c>
      <c r="C6133">
        <v>2.79572486060257</v>
      </c>
      <c r="D6133">
        <v>-0.80866305311315656</v>
      </c>
      <c r="E6133">
        <v>-1.2299232850141237</v>
      </c>
      <c r="F6133">
        <v>1.0825900039858536</v>
      </c>
      <c r="G6133">
        <v>5</v>
      </c>
      <c r="H6133">
        <v>1</v>
      </c>
      <c r="I6133">
        <v>1</v>
      </c>
      <c r="J6133">
        <v>5</v>
      </c>
    </row>
    <row r="6134" spans="1:10" x14ac:dyDescent="0.25">
      <c r="A6134" t="s">
        <v>10161</v>
      </c>
      <c r="B6134">
        <v>648</v>
      </c>
      <c r="C6134">
        <v>2.0586241700816452</v>
      </c>
      <c r="D6134">
        <v>-1.1017143133517073</v>
      </c>
      <c r="E6134">
        <v>-0.35001538071305971</v>
      </c>
      <c r="F6134">
        <v>-0.12067228545894604</v>
      </c>
      <c r="G6134">
        <v>5</v>
      </c>
      <c r="H6134">
        <v>1</v>
      </c>
      <c r="I6134">
        <v>2</v>
      </c>
      <c r="J6134">
        <v>3</v>
      </c>
    </row>
    <row r="6135" spans="1:10" x14ac:dyDescent="0.25">
      <c r="A6135" t="s">
        <v>10162</v>
      </c>
      <c r="B6135">
        <v>485</v>
      </c>
      <c r="C6135">
        <v>3.2393664717760551</v>
      </c>
      <c r="D6135">
        <v>-1.0978614684126826</v>
      </c>
      <c r="E6135">
        <v>-0.97826933370163194</v>
      </c>
      <c r="F6135">
        <v>1.3161176847333222</v>
      </c>
      <c r="G6135">
        <v>5</v>
      </c>
      <c r="H6135">
        <v>1</v>
      </c>
      <c r="I6135">
        <v>1</v>
      </c>
      <c r="J6135">
        <v>5</v>
      </c>
    </row>
    <row r="6136" spans="1:10" x14ac:dyDescent="0.25">
      <c r="A6136" t="s">
        <v>10163</v>
      </c>
      <c r="B6136">
        <v>501</v>
      </c>
      <c r="C6136">
        <v>1.7727292262912402</v>
      </c>
      <c r="D6136">
        <v>-1.1270948207058942</v>
      </c>
      <c r="E6136">
        <v>-0.85136503984816603</v>
      </c>
      <c r="F6136">
        <v>0.11659257201523915</v>
      </c>
      <c r="G6136">
        <v>5</v>
      </c>
      <c r="H6136">
        <v>1</v>
      </c>
      <c r="I6136">
        <v>1</v>
      </c>
      <c r="J6136">
        <v>4</v>
      </c>
    </row>
    <row r="6137" spans="1:10" x14ac:dyDescent="0.25">
      <c r="A6137" t="s">
        <v>10164</v>
      </c>
      <c r="B6137">
        <v>408</v>
      </c>
      <c r="C6137">
        <v>1.944141713171849</v>
      </c>
      <c r="D6137">
        <v>-0.71062236177185079</v>
      </c>
      <c r="E6137">
        <v>-0.82401870369992303</v>
      </c>
      <c r="F6137">
        <v>0.36536735069224929</v>
      </c>
      <c r="G6137">
        <v>5</v>
      </c>
      <c r="H6137">
        <v>2</v>
      </c>
      <c r="I6137">
        <v>1</v>
      </c>
      <c r="J6137">
        <v>4</v>
      </c>
    </row>
    <row r="6138" spans="1:10" x14ac:dyDescent="0.25">
      <c r="A6138" t="s">
        <v>10165</v>
      </c>
      <c r="B6138">
        <v>511</v>
      </c>
      <c r="C6138">
        <v>2.021780850655543</v>
      </c>
      <c r="D6138">
        <v>-0.88565541606465092</v>
      </c>
      <c r="E6138">
        <v>-1.2199263923141936</v>
      </c>
      <c r="F6138">
        <v>0.10703760337071727</v>
      </c>
      <c r="G6138">
        <v>5</v>
      </c>
      <c r="H6138">
        <v>1</v>
      </c>
      <c r="I6138">
        <v>1</v>
      </c>
      <c r="J6138">
        <v>4</v>
      </c>
    </row>
    <row r="6139" spans="1:10" x14ac:dyDescent="0.25">
      <c r="A6139" t="s">
        <v>10166</v>
      </c>
      <c r="B6139">
        <v>327</v>
      </c>
      <c r="C6139">
        <v>0.91607445807753662</v>
      </c>
      <c r="D6139">
        <v>-1.1568731471007037</v>
      </c>
      <c r="E6139">
        <v>-0.82928433256001144</v>
      </c>
      <c r="F6139">
        <v>-0.3716266873485205</v>
      </c>
      <c r="G6139">
        <v>5</v>
      </c>
      <c r="H6139">
        <v>1</v>
      </c>
      <c r="I6139">
        <v>1</v>
      </c>
      <c r="J6139">
        <v>3</v>
      </c>
    </row>
    <row r="6140" spans="1:10" x14ac:dyDescent="0.25">
      <c r="A6140" t="s">
        <v>10167</v>
      </c>
      <c r="B6140">
        <v>783</v>
      </c>
      <c r="C6140">
        <v>1.4456665499424433</v>
      </c>
      <c r="D6140">
        <v>-1.0085137940047866</v>
      </c>
      <c r="E6140">
        <v>-1.2374313336735481</v>
      </c>
      <c r="F6140">
        <v>0.30196167918388794</v>
      </c>
      <c r="G6140">
        <v>5</v>
      </c>
      <c r="H6140">
        <v>1</v>
      </c>
      <c r="I6140">
        <v>1</v>
      </c>
      <c r="J6140">
        <v>4</v>
      </c>
    </row>
    <row r="6141" spans="1:10" x14ac:dyDescent="0.25">
      <c r="A6141" t="s">
        <v>10168</v>
      </c>
      <c r="B6141">
        <v>638</v>
      </c>
      <c r="C6141">
        <v>1.4332767773155979</v>
      </c>
      <c r="D6141">
        <v>-0.56273458576258839</v>
      </c>
      <c r="E6141">
        <v>-1.0380571151123017</v>
      </c>
      <c r="F6141">
        <v>-0.29982489308983495</v>
      </c>
      <c r="G6141">
        <v>5</v>
      </c>
      <c r="H6141">
        <v>2</v>
      </c>
      <c r="I6141">
        <v>1</v>
      </c>
      <c r="J6141">
        <v>3</v>
      </c>
    </row>
    <row r="6142" spans="1:10" x14ac:dyDescent="0.25">
      <c r="A6142" t="s">
        <v>10169</v>
      </c>
      <c r="B6142">
        <v>579</v>
      </c>
      <c r="C6142">
        <v>0.37934609904057309</v>
      </c>
      <c r="D6142">
        <v>-0.86687506803654979</v>
      </c>
      <c r="E6142">
        <v>-0.41374084750218082</v>
      </c>
      <c r="F6142">
        <v>-0.40391100830279525</v>
      </c>
      <c r="G6142">
        <v>4</v>
      </c>
      <c r="H6142">
        <v>1</v>
      </c>
      <c r="I6142">
        <v>2</v>
      </c>
      <c r="J6142">
        <v>3</v>
      </c>
    </row>
    <row r="6143" spans="1:10" x14ac:dyDescent="0.25">
      <c r="A6143" t="s">
        <v>10170</v>
      </c>
      <c r="B6143">
        <v>515</v>
      </c>
      <c r="C6143">
        <v>-0.181646235382495</v>
      </c>
      <c r="D6143">
        <v>-0.35473159717260794</v>
      </c>
      <c r="E6143">
        <v>-0.20072560552546012</v>
      </c>
      <c r="F6143">
        <v>-0.42253902143024619</v>
      </c>
      <c r="G6143">
        <v>3</v>
      </c>
      <c r="H6143">
        <v>3</v>
      </c>
      <c r="I6143">
        <v>3</v>
      </c>
      <c r="J6143">
        <v>3</v>
      </c>
    </row>
    <row r="6144" spans="1:10" x14ac:dyDescent="0.25">
      <c r="A6144" t="s">
        <v>10171</v>
      </c>
      <c r="B6144">
        <v>442</v>
      </c>
      <c r="C6144">
        <v>0.3024456849989503</v>
      </c>
      <c r="D6144">
        <v>-1.1251197914107871</v>
      </c>
      <c r="E6144">
        <v>-0.69460415883984872</v>
      </c>
      <c r="F6144">
        <v>-0.30681732086084523</v>
      </c>
      <c r="G6144">
        <v>4</v>
      </c>
      <c r="H6144">
        <v>1</v>
      </c>
      <c r="I6144">
        <v>2</v>
      </c>
      <c r="J6144">
        <v>3</v>
      </c>
    </row>
    <row r="6145" spans="1:10" x14ac:dyDescent="0.25">
      <c r="A6145" t="s">
        <v>10172</v>
      </c>
      <c r="B6145">
        <v>733</v>
      </c>
      <c r="C6145">
        <v>1.6193046131422397</v>
      </c>
      <c r="D6145">
        <v>-0.39654481597699276</v>
      </c>
      <c r="E6145">
        <v>-0.55576041841825297</v>
      </c>
      <c r="F6145">
        <v>0.16421214731179473</v>
      </c>
      <c r="G6145">
        <v>5</v>
      </c>
      <c r="H6145">
        <v>3</v>
      </c>
      <c r="I6145">
        <v>2</v>
      </c>
      <c r="J6145">
        <v>4</v>
      </c>
    </row>
    <row r="6146" spans="1:10" x14ac:dyDescent="0.25">
      <c r="A6146" t="s">
        <v>10173</v>
      </c>
      <c r="B6146">
        <v>416</v>
      </c>
      <c r="C6146">
        <v>1.8274149088227325</v>
      </c>
      <c r="D6146">
        <v>-0.64132714052325401</v>
      </c>
      <c r="E6146">
        <v>-1.1614514959114364</v>
      </c>
      <c r="F6146">
        <v>0.28824956268950125</v>
      </c>
      <c r="G6146">
        <v>5</v>
      </c>
      <c r="H6146">
        <v>2</v>
      </c>
      <c r="I6146">
        <v>1</v>
      </c>
      <c r="J6146">
        <v>4</v>
      </c>
    </row>
    <row r="6147" spans="1:10" x14ac:dyDescent="0.25">
      <c r="A6147" t="s">
        <v>10174</v>
      </c>
      <c r="B6147">
        <v>352</v>
      </c>
      <c r="C6147">
        <v>1.1602158567498664</v>
      </c>
      <c r="D6147">
        <v>-0.66326885699068971</v>
      </c>
      <c r="E6147">
        <v>-0.92404647309551913</v>
      </c>
      <c r="F6147">
        <v>1.0905951615801261</v>
      </c>
      <c r="G6147">
        <v>5</v>
      </c>
      <c r="H6147">
        <v>2</v>
      </c>
      <c r="I6147">
        <v>1</v>
      </c>
      <c r="J6147">
        <v>5</v>
      </c>
    </row>
    <row r="6148" spans="1:10" x14ac:dyDescent="0.25">
      <c r="A6148" t="s">
        <v>10175</v>
      </c>
      <c r="B6148">
        <v>467</v>
      </c>
      <c r="C6148">
        <v>1.3058495731046063</v>
      </c>
      <c r="D6148">
        <v>-0.96050286190694734</v>
      </c>
      <c r="E6148">
        <v>0.35859359373662669</v>
      </c>
      <c r="F6148">
        <v>0.90640427591504846</v>
      </c>
      <c r="G6148">
        <v>5</v>
      </c>
      <c r="H6148">
        <v>1</v>
      </c>
      <c r="I6148">
        <v>4</v>
      </c>
      <c r="J6148">
        <v>5</v>
      </c>
    </row>
    <row r="6149" spans="1:10" x14ac:dyDescent="0.25">
      <c r="A6149" t="s">
        <v>10176</v>
      </c>
      <c r="B6149">
        <v>584</v>
      </c>
      <c r="C6149">
        <v>1.056817480699999</v>
      </c>
      <c r="D6149">
        <v>-0.4145611866154657</v>
      </c>
      <c r="E6149">
        <v>-0.67600479955484838</v>
      </c>
      <c r="F6149">
        <v>-0.23279635424407202</v>
      </c>
      <c r="G6149">
        <v>5</v>
      </c>
      <c r="H6149">
        <v>3</v>
      </c>
      <c r="I6149">
        <v>2</v>
      </c>
      <c r="J6149">
        <v>3</v>
      </c>
    </row>
    <row r="6150" spans="1:10" x14ac:dyDescent="0.25">
      <c r="A6150" t="s">
        <v>10177</v>
      </c>
      <c r="B6150">
        <v>633</v>
      </c>
      <c r="C6150">
        <v>0.84841518325347143</v>
      </c>
      <c r="D6150">
        <v>-0.35829097549567251</v>
      </c>
      <c r="E6150">
        <v>-0.73560825014333653</v>
      </c>
      <c r="F6150">
        <v>-0.12787674829022033</v>
      </c>
      <c r="G6150">
        <v>5</v>
      </c>
      <c r="H6150">
        <v>3</v>
      </c>
      <c r="I6150">
        <v>1</v>
      </c>
      <c r="J6150">
        <v>3</v>
      </c>
    </row>
    <row r="6151" spans="1:10" x14ac:dyDescent="0.25">
      <c r="A6151" t="s">
        <v>10178</v>
      </c>
      <c r="B6151">
        <v>579</v>
      </c>
      <c r="C6151">
        <v>0.31266636135092707</v>
      </c>
      <c r="D6151">
        <v>-0.77374212317316726</v>
      </c>
      <c r="E6151">
        <v>-7.1356838875247186E-2</v>
      </c>
      <c r="F6151">
        <v>-0.39670288167945095</v>
      </c>
      <c r="G6151">
        <v>4</v>
      </c>
      <c r="H6151">
        <v>2</v>
      </c>
      <c r="I6151">
        <v>3</v>
      </c>
      <c r="J6151">
        <v>3</v>
      </c>
    </row>
    <row r="6152" spans="1:10" x14ac:dyDescent="0.25">
      <c r="A6152" t="s">
        <v>10179</v>
      </c>
      <c r="B6152">
        <v>439</v>
      </c>
      <c r="C6152">
        <v>-0.26686646147812598</v>
      </c>
      <c r="D6152">
        <v>-1.1796124450515797</v>
      </c>
      <c r="E6152">
        <v>-0.16607459627684459</v>
      </c>
      <c r="F6152">
        <v>-0.6117259419229264</v>
      </c>
      <c r="G6152">
        <v>3</v>
      </c>
      <c r="H6152">
        <v>1</v>
      </c>
      <c r="I6152">
        <v>3</v>
      </c>
      <c r="J6152">
        <v>2</v>
      </c>
    </row>
    <row r="6153" spans="1:10" x14ac:dyDescent="0.25">
      <c r="A6153" t="s">
        <v>10180</v>
      </c>
      <c r="B6153">
        <v>894</v>
      </c>
      <c r="C6153">
        <v>0.53336021184701221</v>
      </c>
      <c r="D6153">
        <v>-0.23276909093793444</v>
      </c>
      <c r="E6153">
        <v>-0.27646746684134699</v>
      </c>
      <c r="F6153">
        <v>0.11457125372027172</v>
      </c>
      <c r="G6153">
        <v>4</v>
      </c>
      <c r="H6153">
        <v>3</v>
      </c>
      <c r="I6153">
        <v>3</v>
      </c>
      <c r="J6153">
        <v>4</v>
      </c>
    </row>
    <row r="6154" spans="1:10" x14ac:dyDescent="0.25">
      <c r="A6154" t="s">
        <v>10181</v>
      </c>
      <c r="B6154">
        <v>518</v>
      </c>
      <c r="C6154">
        <v>-0.29160781910820477</v>
      </c>
      <c r="D6154">
        <v>-1.2670337324773979</v>
      </c>
      <c r="E6154">
        <v>-0.29655516059007286</v>
      </c>
      <c r="F6154">
        <v>-0.13110119236953172</v>
      </c>
      <c r="G6154">
        <v>3</v>
      </c>
      <c r="H6154">
        <v>1</v>
      </c>
      <c r="I6154">
        <v>3</v>
      </c>
      <c r="J6154">
        <v>3</v>
      </c>
    </row>
    <row r="6155" spans="1:10" x14ac:dyDescent="0.25">
      <c r="A6155" t="s">
        <v>10182</v>
      </c>
      <c r="B6155">
        <v>818</v>
      </c>
      <c r="C6155">
        <v>2.1547425878043835</v>
      </c>
      <c r="D6155">
        <v>-0.9521616046736</v>
      </c>
      <c r="E6155">
        <v>-1.087812110644623</v>
      </c>
      <c r="F6155">
        <v>0.52395525403844045</v>
      </c>
      <c r="G6155">
        <v>5</v>
      </c>
      <c r="H6155">
        <v>1</v>
      </c>
      <c r="I6155">
        <v>1</v>
      </c>
      <c r="J6155">
        <v>4</v>
      </c>
    </row>
    <row r="6156" spans="1:10" x14ac:dyDescent="0.25">
      <c r="A6156" t="s">
        <v>10183</v>
      </c>
      <c r="B6156">
        <v>349</v>
      </c>
      <c r="C6156">
        <v>1.1375748269106865</v>
      </c>
      <c r="D6156">
        <v>-1.2776203010184704</v>
      </c>
      <c r="E6156">
        <v>-0.29797705892780407</v>
      </c>
      <c r="F6156">
        <v>-0.59451336465541771</v>
      </c>
      <c r="G6156">
        <v>5</v>
      </c>
      <c r="H6156">
        <v>1</v>
      </c>
      <c r="I6156">
        <v>3</v>
      </c>
      <c r="J6156">
        <v>2</v>
      </c>
    </row>
    <row r="6157" spans="1:10" x14ac:dyDescent="0.25">
      <c r="A6157" t="s">
        <v>10184</v>
      </c>
      <c r="B6157">
        <v>424</v>
      </c>
      <c r="C6157">
        <v>1.0419619538486926</v>
      </c>
      <c r="D6157">
        <v>0.76030105357617872</v>
      </c>
      <c r="E6157">
        <v>1.1437558069547356</v>
      </c>
      <c r="F6157">
        <v>0.95752487026290889</v>
      </c>
      <c r="G6157">
        <v>5</v>
      </c>
      <c r="H6157">
        <v>5</v>
      </c>
      <c r="I6157">
        <v>5</v>
      </c>
      <c r="J6157">
        <v>5</v>
      </c>
    </row>
    <row r="6158" spans="1:10" x14ac:dyDescent="0.25">
      <c r="A6158" t="s">
        <v>10185</v>
      </c>
      <c r="B6158">
        <v>411</v>
      </c>
      <c r="C6158">
        <v>1.1256676001229249</v>
      </c>
      <c r="D6158">
        <v>0.1945212825576435</v>
      </c>
      <c r="E6158">
        <v>-0.90350753799713834</v>
      </c>
      <c r="F6158">
        <v>0.44037441791682708</v>
      </c>
      <c r="G6158">
        <v>5</v>
      </c>
      <c r="H6158">
        <v>4</v>
      </c>
      <c r="I6158">
        <v>1</v>
      </c>
      <c r="J6158">
        <v>4</v>
      </c>
    </row>
    <row r="6159" spans="1:10" x14ac:dyDescent="0.25">
      <c r="A6159" t="s">
        <v>10186</v>
      </c>
      <c r="B6159">
        <v>493</v>
      </c>
      <c r="C6159">
        <v>1.2826663038600694</v>
      </c>
      <c r="D6159">
        <v>-0.96138217095022482</v>
      </c>
      <c r="E6159">
        <v>-0.82635538627258498</v>
      </c>
      <c r="F6159">
        <v>0.32597723330844341</v>
      </c>
      <c r="G6159">
        <v>5</v>
      </c>
      <c r="H6159">
        <v>1</v>
      </c>
      <c r="I6159">
        <v>1</v>
      </c>
      <c r="J6159">
        <v>4</v>
      </c>
    </row>
    <row r="6160" spans="1:10" x14ac:dyDescent="0.25">
      <c r="A6160" t="s">
        <v>10187</v>
      </c>
      <c r="B6160">
        <v>785</v>
      </c>
      <c r="C6160">
        <v>2.5204603602511813</v>
      </c>
      <c r="D6160">
        <v>-0.93195096193572891</v>
      </c>
      <c r="E6160">
        <v>-0.83310366177199613</v>
      </c>
      <c r="F6160">
        <v>0.72055514802538401</v>
      </c>
      <c r="G6160">
        <v>5</v>
      </c>
      <c r="H6160">
        <v>1</v>
      </c>
      <c r="I6160">
        <v>1</v>
      </c>
      <c r="J6160">
        <v>4</v>
      </c>
    </row>
    <row r="6161" spans="1:10" x14ac:dyDescent="0.25">
      <c r="A6161" t="s">
        <v>10188</v>
      </c>
      <c r="B6161">
        <v>570</v>
      </c>
      <c r="C6161">
        <v>1.3757223853039502</v>
      </c>
      <c r="D6161">
        <v>-0.62474227211939759</v>
      </c>
      <c r="E6161">
        <v>-0.19315495349293796</v>
      </c>
      <c r="F6161">
        <v>0.13140439559711156</v>
      </c>
      <c r="G6161">
        <v>5</v>
      </c>
      <c r="H6161">
        <v>2</v>
      </c>
      <c r="I6161">
        <v>3</v>
      </c>
      <c r="J6161">
        <v>4</v>
      </c>
    </row>
    <row r="6162" spans="1:10" x14ac:dyDescent="0.25">
      <c r="A6162" t="s">
        <v>10189</v>
      </c>
      <c r="B6162">
        <v>774</v>
      </c>
      <c r="C6162">
        <v>1.4991815968507531</v>
      </c>
      <c r="D6162">
        <v>-7.2065229938783851E-2</v>
      </c>
      <c r="E6162">
        <v>-2.1591804481690374E-2</v>
      </c>
      <c r="F6162">
        <v>-0.34749743330368399</v>
      </c>
      <c r="G6162">
        <v>5</v>
      </c>
      <c r="H6162">
        <v>3</v>
      </c>
      <c r="I6162">
        <v>3</v>
      </c>
      <c r="J6162">
        <v>3</v>
      </c>
    </row>
    <row r="6163" spans="1:10" x14ac:dyDescent="0.25">
      <c r="A6163" t="s">
        <v>10190</v>
      </c>
      <c r="B6163">
        <v>686</v>
      </c>
      <c r="C6163">
        <v>1.1725780747562742</v>
      </c>
      <c r="D6163">
        <v>-0.63919602777232332</v>
      </c>
      <c r="E6163">
        <v>-0.82683170560418762</v>
      </c>
      <c r="F6163">
        <v>-0.24319099699816493</v>
      </c>
      <c r="G6163">
        <v>5</v>
      </c>
      <c r="H6163">
        <v>2</v>
      </c>
      <c r="I6163">
        <v>1</v>
      </c>
      <c r="J6163">
        <v>3</v>
      </c>
    </row>
    <row r="6164" spans="1:10" x14ac:dyDescent="0.25">
      <c r="A6164" t="s">
        <v>10191</v>
      </c>
      <c r="B6164">
        <v>433</v>
      </c>
      <c r="C6164">
        <v>0.38770892864881468</v>
      </c>
      <c r="D6164">
        <v>-0.61070019619916194</v>
      </c>
      <c r="E6164">
        <v>-0.23932267543503771</v>
      </c>
      <c r="F6164">
        <v>-1.009279045489234</v>
      </c>
      <c r="G6164">
        <v>4</v>
      </c>
      <c r="H6164">
        <v>2</v>
      </c>
      <c r="I6164">
        <v>3</v>
      </c>
      <c r="J6164">
        <v>1</v>
      </c>
    </row>
    <row r="6165" spans="1:10" x14ac:dyDescent="0.25">
      <c r="A6165" t="s">
        <v>10192</v>
      </c>
      <c r="B6165">
        <v>422</v>
      </c>
      <c r="C6165">
        <v>1.8787537786448176</v>
      </c>
      <c r="D6165">
        <v>0.95544120686146328</v>
      </c>
      <c r="E6165">
        <v>-0.92330160405678152</v>
      </c>
      <c r="F6165">
        <v>-0.13411581708545975</v>
      </c>
      <c r="G6165">
        <v>5</v>
      </c>
      <c r="H6165">
        <v>5</v>
      </c>
      <c r="I6165">
        <v>1</v>
      </c>
      <c r="J6165">
        <v>3</v>
      </c>
    </row>
    <row r="6166" spans="1:10" x14ac:dyDescent="0.25">
      <c r="A6166" t="s">
        <v>10193</v>
      </c>
      <c r="B6166">
        <v>509</v>
      </c>
      <c r="C6166">
        <v>1.6148616836253891</v>
      </c>
      <c r="D6166">
        <v>-0.1534679823019176</v>
      </c>
      <c r="E6166">
        <v>-1.0430393873073784</v>
      </c>
      <c r="F6166">
        <v>0.49636092175161339</v>
      </c>
      <c r="G6166">
        <v>5</v>
      </c>
      <c r="H6166">
        <v>3</v>
      </c>
      <c r="I6166">
        <v>1</v>
      </c>
      <c r="J6166">
        <v>4</v>
      </c>
    </row>
    <row r="6167" spans="1:10" x14ac:dyDescent="0.25">
      <c r="A6167" t="s">
        <v>10194</v>
      </c>
      <c r="B6167">
        <v>288</v>
      </c>
      <c r="C6167">
        <v>3.1928461855487505E-2</v>
      </c>
      <c r="D6167">
        <v>0.29397098750352868</v>
      </c>
      <c r="E6167">
        <v>-1.0776892136504275E-2</v>
      </c>
      <c r="F6167">
        <v>0.22276127767060311</v>
      </c>
      <c r="G6167">
        <v>4</v>
      </c>
      <c r="H6167">
        <v>4</v>
      </c>
      <c r="I6167">
        <v>3</v>
      </c>
      <c r="J6167">
        <v>4</v>
      </c>
    </row>
    <row r="6168" spans="1:10" x14ac:dyDescent="0.25">
      <c r="A6168" t="s">
        <v>10195</v>
      </c>
      <c r="B6168">
        <v>327</v>
      </c>
      <c r="C6168">
        <v>-0.29506934211541846</v>
      </c>
      <c r="D6168">
        <v>0.89406164152295853</v>
      </c>
      <c r="E6168">
        <v>-0.16537337467587962</v>
      </c>
      <c r="F6168">
        <v>-0.75742827300304771</v>
      </c>
      <c r="G6168">
        <v>3</v>
      </c>
      <c r="H6168">
        <v>5</v>
      </c>
      <c r="I6168">
        <v>3</v>
      </c>
      <c r="J6168">
        <v>2</v>
      </c>
    </row>
    <row r="6169" spans="1:10" x14ac:dyDescent="0.25">
      <c r="A6169" t="s">
        <v>10196</v>
      </c>
      <c r="B6169">
        <v>415</v>
      </c>
      <c r="C6169">
        <v>0.32797621292362289</v>
      </c>
      <c r="D6169">
        <v>0.70666398798304442</v>
      </c>
      <c r="E6169">
        <v>-0.69955599390385725</v>
      </c>
      <c r="F6169">
        <v>0.32222833654863797</v>
      </c>
      <c r="G6169">
        <v>4</v>
      </c>
      <c r="H6169">
        <v>5</v>
      </c>
      <c r="I6169">
        <v>2</v>
      </c>
      <c r="J6169">
        <v>4</v>
      </c>
    </row>
    <row r="6170" spans="1:10" x14ac:dyDescent="0.25">
      <c r="A6170" t="s">
        <v>10197</v>
      </c>
      <c r="B6170">
        <v>400</v>
      </c>
      <c r="C6170">
        <v>-0.1684891709710217</v>
      </c>
      <c r="D6170">
        <v>-0.40436924321692957</v>
      </c>
      <c r="E6170">
        <v>-0.54420658455647564</v>
      </c>
      <c r="F6170">
        <v>0.31660837199637526</v>
      </c>
      <c r="G6170">
        <v>3</v>
      </c>
      <c r="H6170">
        <v>3</v>
      </c>
      <c r="I6170">
        <v>2</v>
      </c>
      <c r="J6170">
        <v>4</v>
      </c>
    </row>
    <row r="6171" spans="1:10" x14ac:dyDescent="0.25">
      <c r="A6171" t="s">
        <v>10198</v>
      </c>
      <c r="B6171">
        <v>324</v>
      </c>
      <c r="C6171">
        <v>-0.15512540125036567</v>
      </c>
      <c r="D6171">
        <v>0.96289006789063958</v>
      </c>
      <c r="E6171">
        <v>0.14812845988763937</v>
      </c>
      <c r="F6171">
        <v>-4.3320087496817587E-2</v>
      </c>
      <c r="G6171">
        <v>3</v>
      </c>
      <c r="H6171">
        <v>5</v>
      </c>
      <c r="I6171">
        <v>4</v>
      </c>
      <c r="J6171">
        <v>3</v>
      </c>
    </row>
    <row r="6172" spans="1:10" x14ac:dyDescent="0.25">
      <c r="A6172" t="s">
        <v>10199</v>
      </c>
      <c r="B6172">
        <v>550</v>
      </c>
      <c r="C6172">
        <v>-0.28626868033268188</v>
      </c>
      <c r="D6172">
        <v>1.01159884516248</v>
      </c>
      <c r="E6172">
        <v>-0.38834238726752141</v>
      </c>
      <c r="F6172">
        <v>-6.4516093274499808E-2</v>
      </c>
      <c r="G6172">
        <v>3</v>
      </c>
      <c r="H6172">
        <v>5</v>
      </c>
      <c r="I6172">
        <v>2</v>
      </c>
      <c r="J6172">
        <v>3</v>
      </c>
    </row>
    <row r="6173" spans="1:10" x14ac:dyDescent="0.25">
      <c r="A6173" t="s">
        <v>10200</v>
      </c>
      <c r="B6173">
        <v>456</v>
      </c>
      <c r="C6173">
        <v>-0.14662928931279495</v>
      </c>
      <c r="D6173">
        <v>1.8886261423309749</v>
      </c>
      <c r="E6173">
        <v>-0.3501625890229586</v>
      </c>
      <c r="F6173">
        <v>0.33398650890191017</v>
      </c>
      <c r="G6173">
        <v>3</v>
      </c>
      <c r="H6173">
        <v>5</v>
      </c>
      <c r="I6173">
        <v>2</v>
      </c>
      <c r="J6173">
        <v>4</v>
      </c>
    </row>
    <row r="6174" spans="1:10" x14ac:dyDescent="0.25">
      <c r="A6174" t="s">
        <v>10201</v>
      </c>
      <c r="B6174">
        <v>580</v>
      </c>
      <c r="C6174">
        <v>-0.43168639894557398</v>
      </c>
      <c r="D6174">
        <v>-0.12966188343191457</v>
      </c>
      <c r="E6174">
        <v>-0.2466705781879214</v>
      </c>
      <c r="F6174">
        <v>0.63284767305838519</v>
      </c>
      <c r="G6174">
        <v>3</v>
      </c>
      <c r="H6174">
        <v>3</v>
      </c>
      <c r="I6174">
        <v>3</v>
      </c>
      <c r="J6174">
        <v>4</v>
      </c>
    </row>
    <row r="6175" spans="1:10" x14ac:dyDescent="0.25">
      <c r="A6175" t="s">
        <v>10202</v>
      </c>
      <c r="B6175">
        <v>391</v>
      </c>
      <c r="C6175">
        <v>-0.77295129292292053</v>
      </c>
      <c r="D6175">
        <v>1.4695280185215425</v>
      </c>
      <c r="E6175">
        <v>-0.20488966010545975</v>
      </c>
      <c r="F6175">
        <v>-0.18978893237224592</v>
      </c>
      <c r="G6175">
        <v>2</v>
      </c>
      <c r="H6175">
        <v>5</v>
      </c>
      <c r="I6175">
        <v>3</v>
      </c>
      <c r="J6175">
        <v>3</v>
      </c>
    </row>
    <row r="6176" spans="1:10" x14ac:dyDescent="0.25">
      <c r="A6176" t="s">
        <v>10203</v>
      </c>
      <c r="B6176">
        <v>707</v>
      </c>
      <c r="C6176">
        <v>-0.10150442549696218</v>
      </c>
      <c r="D6176">
        <v>0.57882508946875266</v>
      </c>
      <c r="E6176">
        <v>-0.41586945046568607</v>
      </c>
      <c r="F6176">
        <v>-0.22561555286254695</v>
      </c>
      <c r="G6176">
        <v>3</v>
      </c>
      <c r="H6176">
        <v>4</v>
      </c>
      <c r="I6176">
        <v>2</v>
      </c>
      <c r="J6176">
        <v>3</v>
      </c>
    </row>
    <row r="6177" spans="1:10" x14ac:dyDescent="0.25">
      <c r="A6177" t="s">
        <v>10204</v>
      </c>
      <c r="B6177">
        <v>690</v>
      </c>
      <c r="C6177">
        <v>-0.31200888205976868</v>
      </c>
      <c r="D6177">
        <v>0.89791365864990424</v>
      </c>
      <c r="E6177">
        <v>8.7891060172312283E-2</v>
      </c>
      <c r="F6177">
        <v>-0.1011502783153533</v>
      </c>
      <c r="G6177">
        <v>3</v>
      </c>
      <c r="H6177">
        <v>5</v>
      </c>
      <c r="I6177">
        <v>4</v>
      </c>
      <c r="J6177">
        <v>3</v>
      </c>
    </row>
    <row r="6178" spans="1:10" x14ac:dyDescent="0.25">
      <c r="A6178" t="s">
        <v>10205</v>
      </c>
      <c r="B6178">
        <v>488</v>
      </c>
      <c r="C6178">
        <v>-0.40584836128997615</v>
      </c>
      <c r="D6178">
        <v>5.5919770734904256E-2</v>
      </c>
      <c r="E6178">
        <v>-7.5634633378091953E-2</v>
      </c>
      <c r="F6178">
        <v>-0.62336033566519333</v>
      </c>
      <c r="G6178">
        <v>3</v>
      </c>
      <c r="H6178">
        <v>4</v>
      </c>
      <c r="I6178">
        <v>3</v>
      </c>
      <c r="J6178">
        <v>2</v>
      </c>
    </row>
    <row r="6179" spans="1:10" x14ac:dyDescent="0.25">
      <c r="A6179" t="s">
        <v>10206</v>
      </c>
      <c r="B6179">
        <v>487</v>
      </c>
      <c r="C6179">
        <v>1.0829905813266887</v>
      </c>
      <c r="D6179">
        <v>0.31611806589611874</v>
      </c>
      <c r="E6179">
        <v>-0.51408777597562949</v>
      </c>
      <c r="F6179">
        <v>1.5731988101910068</v>
      </c>
      <c r="G6179">
        <v>5</v>
      </c>
      <c r="H6179">
        <v>4</v>
      </c>
      <c r="I6179">
        <v>2</v>
      </c>
      <c r="J6179">
        <v>5</v>
      </c>
    </row>
    <row r="6180" spans="1:10" x14ac:dyDescent="0.25">
      <c r="A6180" t="s">
        <v>10207</v>
      </c>
      <c r="B6180">
        <v>383</v>
      </c>
      <c r="C6180">
        <v>1.2982320871053536</v>
      </c>
      <c r="D6180">
        <v>0.94354907193962834</v>
      </c>
      <c r="E6180">
        <v>-0.24791199845850104</v>
      </c>
      <c r="F6180">
        <v>0.85223926933878846</v>
      </c>
      <c r="G6180">
        <v>5</v>
      </c>
      <c r="H6180">
        <v>5</v>
      </c>
      <c r="I6180">
        <v>3</v>
      </c>
      <c r="J6180">
        <v>4</v>
      </c>
    </row>
    <row r="6181" spans="1:10" x14ac:dyDescent="0.25">
      <c r="A6181" t="s">
        <v>10208</v>
      </c>
      <c r="B6181">
        <v>435</v>
      </c>
      <c r="C6181">
        <v>0.1742270830078651</v>
      </c>
      <c r="D6181">
        <v>0.3420024334600581</v>
      </c>
      <c r="E6181">
        <v>-0.24142434821405831</v>
      </c>
      <c r="F6181">
        <v>0.18343878658299084</v>
      </c>
      <c r="G6181">
        <v>4</v>
      </c>
      <c r="H6181">
        <v>4</v>
      </c>
      <c r="I6181">
        <v>3</v>
      </c>
      <c r="J6181">
        <v>4</v>
      </c>
    </row>
    <row r="6182" spans="1:10" x14ac:dyDescent="0.25">
      <c r="A6182" t="s">
        <v>10209</v>
      </c>
      <c r="B6182">
        <v>529</v>
      </c>
      <c r="C6182">
        <v>-0.26550346066453501</v>
      </c>
      <c r="D6182">
        <v>0.26602950463941782</v>
      </c>
      <c r="E6182">
        <v>-0.52052803412407123</v>
      </c>
      <c r="F6182">
        <v>0.22991325318709452</v>
      </c>
      <c r="G6182">
        <v>3</v>
      </c>
      <c r="H6182">
        <v>4</v>
      </c>
      <c r="I6182">
        <v>2</v>
      </c>
      <c r="J6182">
        <v>4</v>
      </c>
    </row>
    <row r="6183" spans="1:10" x14ac:dyDescent="0.25">
      <c r="A6183" t="s">
        <v>10210</v>
      </c>
      <c r="B6183">
        <v>459</v>
      </c>
      <c r="C6183">
        <v>0.56652528053380635</v>
      </c>
      <c r="D6183">
        <v>-0.37329921844181657</v>
      </c>
      <c r="E6183">
        <v>-0.74215984196430906</v>
      </c>
      <c r="F6183">
        <v>-0.4038262950694731</v>
      </c>
      <c r="G6183">
        <v>4</v>
      </c>
      <c r="H6183">
        <v>3</v>
      </c>
      <c r="I6183">
        <v>1</v>
      </c>
      <c r="J6183">
        <v>3</v>
      </c>
    </row>
    <row r="6184" spans="1:10" x14ac:dyDescent="0.25">
      <c r="A6184" t="s">
        <v>10211</v>
      </c>
      <c r="B6184">
        <v>553</v>
      </c>
      <c r="C6184">
        <v>6.0526255929956807E-2</v>
      </c>
      <c r="D6184">
        <v>0.11056388383385791</v>
      </c>
      <c r="E6184">
        <v>-0.43066602169059215</v>
      </c>
      <c r="F6184">
        <v>0.14530288208746497</v>
      </c>
      <c r="G6184">
        <v>4</v>
      </c>
      <c r="H6184">
        <v>4</v>
      </c>
      <c r="I6184">
        <v>2</v>
      </c>
      <c r="J6184">
        <v>4</v>
      </c>
    </row>
    <row r="6185" spans="1:10" x14ac:dyDescent="0.25">
      <c r="A6185" t="s">
        <v>10212</v>
      </c>
      <c r="B6185">
        <v>316</v>
      </c>
      <c r="C6185">
        <v>0.20805443696690576</v>
      </c>
      <c r="D6185">
        <v>-5.4794446915872229E-2</v>
      </c>
      <c r="E6185">
        <v>-0.16724207690833709</v>
      </c>
      <c r="F6185">
        <v>-0.52516113563980305</v>
      </c>
      <c r="G6185">
        <v>4</v>
      </c>
      <c r="H6185">
        <v>3</v>
      </c>
      <c r="I6185">
        <v>3</v>
      </c>
      <c r="J6185">
        <v>2</v>
      </c>
    </row>
    <row r="6186" spans="1:10" x14ac:dyDescent="0.25">
      <c r="A6186" t="s">
        <v>10213</v>
      </c>
      <c r="B6186">
        <v>627</v>
      </c>
      <c r="C6186">
        <v>0.46998283847373512</v>
      </c>
      <c r="D6186">
        <v>0.12024900455104733</v>
      </c>
      <c r="E6186">
        <v>0.13983847233627134</v>
      </c>
      <c r="F6186">
        <v>0.22947482164171934</v>
      </c>
      <c r="G6186">
        <v>4</v>
      </c>
      <c r="H6186">
        <v>4</v>
      </c>
      <c r="I6186">
        <v>4</v>
      </c>
      <c r="J6186">
        <v>4</v>
      </c>
    </row>
    <row r="6187" spans="1:10" x14ac:dyDescent="0.25">
      <c r="A6187" t="s">
        <v>10214</v>
      </c>
      <c r="B6187">
        <v>359</v>
      </c>
      <c r="C6187">
        <v>-0.30571672502115527</v>
      </c>
      <c r="D6187">
        <v>-0.73550864149084871</v>
      </c>
      <c r="E6187">
        <v>-0.3096957058749813</v>
      </c>
      <c r="F6187">
        <v>-0.1576501518650697</v>
      </c>
      <c r="G6187">
        <v>3</v>
      </c>
      <c r="H6187">
        <v>2</v>
      </c>
      <c r="I6187">
        <v>3</v>
      </c>
      <c r="J6187">
        <v>3</v>
      </c>
    </row>
    <row r="6188" spans="1:10" x14ac:dyDescent="0.25">
      <c r="A6188" t="s">
        <v>10215</v>
      </c>
      <c r="B6188">
        <v>379</v>
      </c>
      <c r="C6188">
        <v>0.37153177599804443</v>
      </c>
      <c r="D6188">
        <v>-0.4666544187081243</v>
      </c>
      <c r="E6188">
        <v>-1.0355304152670122</v>
      </c>
      <c r="F6188">
        <v>-0.16876024935944989</v>
      </c>
      <c r="G6188">
        <v>4</v>
      </c>
      <c r="H6188">
        <v>2</v>
      </c>
      <c r="I6188">
        <v>1</v>
      </c>
      <c r="J6188">
        <v>3</v>
      </c>
    </row>
    <row r="6189" spans="1:10" x14ac:dyDescent="0.25">
      <c r="A6189" t="s">
        <v>10216</v>
      </c>
      <c r="B6189">
        <v>413</v>
      </c>
      <c r="C6189">
        <v>0.25894251827172077</v>
      </c>
      <c r="D6189">
        <v>9.3477066944853249E-2</v>
      </c>
      <c r="E6189">
        <v>-0.29031051938017038</v>
      </c>
      <c r="F6189">
        <v>0.25869263295010636</v>
      </c>
      <c r="G6189">
        <v>4</v>
      </c>
      <c r="H6189">
        <v>4</v>
      </c>
      <c r="I6189">
        <v>3</v>
      </c>
      <c r="J6189">
        <v>4</v>
      </c>
    </row>
    <row r="6190" spans="1:10" x14ac:dyDescent="0.25">
      <c r="A6190" t="s">
        <v>10217</v>
      </c>
      <c r="B6190">
        <v>284</v>
      </c>
      <c r="C6190">
        <v>0.72372891909486792</v>
      </c>
      <c r="D6190">
        <v>-0.5006799203148089</v>
      </c>
      <c r="E6190">
        <v>-0.93878596901735023</v>
      </c>
      <c r="F6190">
        <v>0.13832341369415188</v>
      </c>
      <c r="G6190">
        <v>4</v>
      </c>
      <c r="H6190">
        <v>2</v>
      </c>
      <c r="I6190">
        <v>1</v>
      </c>
      <c r="J6190">
        <v>4</v>
      </c>
    </row>
    <row r="6191" spans="1:10" x14ac:dyDescent="0.25">
      <c r="A6191" t="s">
        <v>10218</v>
      </c>
      <c r="B6191">
        <v>297</v>
      </c>
      <c r="C6191">
        <v>0.7521970329723846</v>
      </c>
      <c r="D6191">
        <v>-0.14784912271802303</v>
      </c>
      <c r="E6191">
        <v>-0.66112342848864492</v>
      </c>
      <c r="F6191">
        <v>-0.13041708771265614</v>
      </c>
      <c r="G6191">
        <v>4</v>
      </c>
      <c r="H6191">
        <v>3</v>
      </c>
      <c r="I6191">
        <v>2</v>
      </c>
      <c r="J6191">
        <v>3</v>
      </c>
    </row>
    <row r="6192" spans="1:10" x14ac:dyDescent="0.25">
      <c r="A6192" t="s">
        <v>10219</v>
      </c>
      <c r="B6192">
        <v>295</v>
      </c>
      <c r="C6192">
        <v>0.97669389903597459</v>
      </c>
      <c r="D6192">
        <v>0.43530893221711714</v>
      </c>
      <c r="E6192">
        <v>-0.45100485189873812</v>
      </c>
      <c r="F6192">
        <v>0.39093024501376505</v>
      </c>
      <c r="G6192">
        <v>5</v>
      </c>
      <c r="H6192">
        <v>4</v>
      </c>
      <c r="I6192">
        <v>2</v>
      </c>
      <c r="J6192">
        <v>4</v>
      </c>
    </row>
    <row r="6193" spans="1:10" x14ac:dyDescent="0.25">
      <c r="A6193" t="s">
        <v>10220</v>
      </c>
      <c r="B6193">
        <v>336</v>
      </c>
      <c r="C6193">
        <v>1.1223423491460998</v>
      </c>
      <c r="D6193">
        <v>-9.7917353120485329E-2</v>
      </c>
      <c r="E6193">
        <v>-0.76539759427166942</v>
      </c>
      <c r="F6193">
        <v>0.85292951461113786</v>
      </c>
      <c r="G6193">
        <v>5</v>
      </c>
      <c r="H6193">
        <v>3</v>
      </c>
      <c r="I6193">
        <v>1</v>
      </c>
      <c r="J6193">
        <v>4</v>
      </c>
    </row>
    <row r="6194" spans="1:10" x14ac:dyDescent="0.25">
      <c r="A6194" t="s">
        <v>10221</v>
      </c>
      <c r="B6194">
        <v>471</v>
      </c>
      <c r="C6194">
        <v>3.3441828677610405E-2</v>
      </c>
      <c r="D6194">
        <v>-0.69708477568430749</v>
      </c>
      <c r="E6194">
        <v>-2.6449277398903473E-2</v>
      </c>
      <c r="F6194">
        <v>-0.67829839647559664</v>
      </c>
      <c r="G6194">
        <v>4</v>
      </c>
      <c r="H6194">
        <v>2</v>
      </c>
      <c r="I6194">
        <v>3</v>
      </c>
      <c r="J6194">
        <v>2</v>
      </c>
    </row>
    <row r="6195" spans="1:10" x14ac:dyDescent="0.25">
      <c r="A6195" t="s">
        <v>10222</v>
      </c>
      <c r="B6195">
        <v>510</v>
      </c>
      <c r="C6195">
        <v>0.27175785749910319</v>
      </c>
      <c r="D6195">
        <v>-0.22846411431561978</v>
      </c>
      <c r="E6195">
        <v>-0.86145695040407588</v>
      </c>
      <c r="F6195">
        <v>-0.43449621814492623</v>
      </c>
      <c r="G6195">
        <v>4</v>
      </c>
      <c r="H6195">
        <v>3</v>
      </c>
      <c r="I6195">
        <v>1</v>
      </c>
      <c r="J6195">
        <v>3</v>
      </c>
    </row>
    <row r="6196" spans="1:10" x14ac:dyDescent="0.25">
      <c r="A6196" t="s">
        <v>10223</v>
      </c>
      <c r="B6196">
        <v>398</v>
      </c>
      <c r="C6196">
        <v>0.52588870201279292</v>
      </c>
      <c r="D6196">
        <v>-0.51974375433118614</v>
      </c>
      <c r="E6196">
        <v>-0.39621261988488654</v>
      </c>
      <c r="F6196">
        <v>-0.54838065807674108</v>
      </c>
      <c r="G6196">
        <v>4</v>
      </c>
      <c r="H6196">
        <v>2</v>
      </c>
      <c r="I6196">
        <v>2</v>
      </c>
      <c r="J6196">
        <v>2</v>
      </c>
    </row>
    <row r="6197" spans="1:10" x14ac:dyDescent="0.25">
      <c r="A6197" t="s">
        <v>10224</v>
      </c>
      <c r="B6197">
        <v>453</v>
      </c>
      <c r="C6197">
        <v>1.1624312450408041</v>
      </c>
      <c r="D6197">
        <v>-0.13854367279974006</v>
      </c>
      <c r="E6197">
        <v>-0.2934724468223967</v>
      </c>
      <c r="F6197">
        <v>0.23246226934928729</v>
      </c>
      <c r="G6197">
        <v>5</v>
      </c>
      <c r="H6197">
        <v>3</v>
      </c>
      <c r="I6197">
        <v>3</v>
      </c>
      <c r="J6197">
        <v>4</v>
      </c>
    </row>
    <row r="6198" spans="1:10" x14ac:dyDescent="0.25">
      <c r="A6198" t="s">
        <v>10225</v>
      </c>
      <c r="B6198">
        <v>343</v>
      </c>
      <c r="C6198">
        <v>4.5013765394747322E-2</v>
      </c>
      <c r="D6198">
        <v>-0.63292586493003988</v>
      </c>
      <c r="E6198">
        <v>-0.49206827053163316</v>
      </c>
      <c r="F6198">
        <v>-0.70133177830699167</v>
      </c>
      <c r="G6198">
        <v>4</v>
      </c>
      <c r="H6198">
        <v>2</v>
      </c>
      <c r="I6198">
        <v>2</v>
      </c>
      <c r="J6198">
        <v>2</v>
      </c>
    </row>
    <row r="6199" spans="1:10" x14ac:dyDescent="0.25">
      <c r="A6199" t="s">
        <v>10226</v>
      </c>
      <c r="B6199">
        <v>818</v>
      </c>
      <c r="C6199">
        <v>0.46889971743584213</v>
      </c>
      <c r="D6199">
        <v>0.13441782457911577</v>
      </c>
      <c r="E6199">
        <v>-0.4021118299216867</v>
      </c>
      <c r="F6199">
        <v>0.21824361747790849</v>
      </c>
      <c r="G6199">
        <v>4</v>
      </c>
      <c r="H6199">
        <v>4</v>
      </c>
      <c r="I6199">
        <v>2</v>
      </c>
      <c r="J6199">
        <v>4</v>
      </c>
    </row>
    <row r="6200" spans="1:10" x14ac:dyDescent="0.25">
      <c r="A6200" t="s">
        <v>10227</v>
      </c>
      <c r="B6200">
        <v>732</v>
      </c>
      <c r="C6200">
        <v>4.7882146315141857E-2</v>
      </c>
      <c r="D6200">
        <v>0.16289534231126349</v>
      </c>
      <c r="E6200">
        <v>-0.59875750554707285</v>
      </c>
      <c r="F6200">
        <v>-0.20932591119074806</v>
      </c>
      <c r="G6200">
        <v>4</v>
      </c>
      <c r="H6200">
        <v>4</v>
      </c>
      <c r="I6200">
        <v>2</v>
      </c>
      <c r="J6200">
        <v>3</v>
      </c>
    </row>
    <row r="6201" spans="1:10" x14ac:dyDescent="0.25">
      <c r="A6201" t="s">
        <v>10228</v>
      </c>
      <c r="B6201">
        <v>342</v>
      </c>
      <c r="C6201">
        <v>-0.31150441730255335</v>
      </c>
      <c r="D6201">
        <v>3.5860198795010318</v>
      </c>
      <c r="E6201">
        <v>0.62571761919987501</v>
      </c>
      <c r="F6201">
        <v>0.41767375118265698</v>
      </c>
      <c r="G6201">
        <v>3</v>
      </c>
      <c r="H6201">
        <v>5</v>
      </c>
      <c r="I6201">
        <v>5</v>
      </c>
      <c r="J6201">
        <v>4</v>
      </c>
    </row>
    <row r="6202" spans="1:10" x14ac:dyDescent="0.25">
      <c r="A6202" t="s">
        <v>10229</v>
      </c>
      <c r="B6202">
        <v>237</v>
      </c>
      <c r="C6202">
        <v>2.9034953981782508</v>
      </c>
      <c r="D6202">
        <v>1.68440379683262</v>
      </c>
      <c r="E6202">
        <v>0.41027295228543992</v>
      </c>
      <c r="F6202">
        <v>1.2564566701676991</v>
      </c>
      <c r="G6202">
        <v>5</v>
      </c>
      <c r="H6202">
        <v>5</v>
      </c>
      <c r="I6202">
        <v>4</v>
      </c>
      <c r="J6202">
        <v>5</v>
      </c>
    </row>
    <row r="6203" spans="1:10" x14ac:dyDescent="0.25">
      <c r="A6203" t="s">
        <v>10230</v>
      </c>
      <c r="B6203">
        <v>529</v>
      </c>
      <c r="C6203">
        <v>-6.0414529178762326E-2</v>
      </c>
      <c r="D6203">
        <v>0.44421894784374882</v>
      </c>
      <c r="E6203">
        <v>0.24383722349765316</v>
      </c>
      <c r="F6203">
        <v>-0.44364004269507618</v>
      </c>
      <c r="G6203">
        <v>3</v>
      </c>
      <c r="H6203">
        <v>4</v>
      </c>
      <c r="I6203">
        <v>4</v>
      </c>
      <c r="J6203">
        <v>3</v>
      </c>
    </row>
    <row r="6204" spans="1:10" x14ac:dyDescent="0.25">
      <c r="A6204" t="s">
        <v>10231</v>
      </c>
      <c r="B6204">
        <v>223</v>
      </c>
      <c r="C6204">
        <v>0.72270163163525281</v>
      </c>
      <c r="D6204">
        <v>0.21397065282160813</v>
      </c>
      <c r="E6204">
        <v>-0.2789468808726141</v>
      </c>
      <c r="F6204">
        <v>-0.48237639329002713</v>
      </c>
      <c r="G6204">
        <v>4</v>
      </c>
      <c r="H6204">
        <v>4</v>
      </c>
      <c r="I6204">
        <v>3</v>
      </c>
      <c r="J6204">
        <v>3</v>
      </c>
    </row>
    <row r="6205" spans="1:10" x14ac:dyDescent="0.25">
      <c r="A6205" t="s">
        <v>10232</v>
      </c>
      <c r="B6205">
        <v>383</v>
      </c>
      <c r="C6205">
        <v>0.40287985718317509</v>
      </c>
      <c r="D6205">
        <v>1.2606053479629984</v>
      </c>
      <c r="E6205">
        <v>2.7987145094310197E-2</v>
      </c>
      <c r="F6205">
        <v>0.93227681036315257</v>
      </c>
      <c r="G6205">
        <v>4</v>
      </c>
      <c r="H6205">
        <v>5</v>
      </c>
      <c r="I6205">
        <v>3</v>
      </c>
      <c r="J6205">
        <v>5</v>
      </c>
    </row>
    <row r="6206" spans="1:10" x14ac:dyDescent="0.25">
      <c r="A6206" t="s">
        <v>10233</v>
      </c>
      <c r="B6206">
        <v>562</v>
      </c>
      <c r="C6206">
        <v>0.11207525795489491</v>
      </c>
      <c r="D6206">
        <v>0.13109098108119252</v>
      </c>
      <c r="E6206">
        <v>-0.53156618203657913</v>
      </c>
      <c r="F6206">
        <v>-0.41678881161479053</v>
      </c>
      <c r="G6206">
        <v>4</v>
      </c>
      <c r="H6206">
        <v>4</v>
      </c>
      <c r="I6206">
        <v>2</v>
      </c>
      <c r="J6206">
        <v>3</v>
      </c>
    </row>
    <row r="6207" spans="1:10" x14ac:dyDescent="0.25">
      <c r="A6207" t="s">
        <v>10234</v>
      </c>
      <c r="B6207">
        <v>1076</v>
      </c>
      <c r="C6207">
        <v>1.791267191022454</v>
      </c>
      <c r="D6207">
        <v>4.2425304511362141</v>
      </c>
      <c r="E6207">
        <v>-4.0562606209106344E-2</v>
      </c>
      <c r="F6207">
        <v>0.68340681116563251</v>
      </c>
      <c r="G6207">
        <v>5</v>
      </c>
      <c r="H6207">
        <v>5</v>
      </c>
      <c r="I6207">
        <v>3</v>
      </c>
      <c r="J6207">
        <v>4</v>
      </c>
    </row>
    <row r="6208" spans="1:10" x14ac:dyDescent="0.25">
      <c r="A6208" t="s">
        <v>10235</v>
      </c>
      <c r="B6208">
        <v>181</v>
      </c>
      <c r="C6208">
        <v>0.43045295083244028</v>
      </c>
      <c r="D6208">
        <v>1.0164169915762988</v>
      </c>
      <c r="E6208">
        <v>0.33993976842465967</v>
      </c>
      <c r="F6208">
        <v>0.88913671926051052</v>
      </c>
      <c r="G6208">
        <v>4</v>
      </c>
      <c r="H6208">
        <v>5</v>
      </c>
      <c r="I6208">
        <v>4</v>
      </c>
      <c r="J6208">
        <v>5</v>
      </c>
    </row>
    <row r="6209" spans="1:10" x14ac:dyDescent="0.25">
      <c r="A6209" t="s">
        <v>10236</v>
      </c>
      <c r="B6209">
        <v>465</v>
      </c>
      <c r="C6209">
        <v>8.6845314642135768E-2</v>
      </c>
      <c r="D6209">
        <v>4.5774042540285706E-2</v>
      </c>
      <c r="E6209">
        <v>-0.61302861880735426</v>
      </c>
      <c r="F6209">
        <v>-3.8140020498964075E-2</v>
      </c>
      <c r="G6209">
        <v>4</v>
      </c>
      <c r="H6209">
        <v>4</v>
      </c>
      <c r="I6209">
        <v>2</v>
      </c>
      <c r="J6209">
        <v>3</v>
      </c>
    </row>
    <row r="6210" spans="1:10" x14ac:dyDescent="0.25">
      <c r="A6210" t="s">
        <v>10237</v>
      </c>
      <c r="B6210">
        <v>445</v>
      </c>
      <c r="C6210">
        <v>0.57581063832671908</v>
      </c>
      <c r="D6210">
        <v>3.7811780435503872E-2</v>
      </c>
      <c r="E6210">
        <v>-0.34839845437378031</v>
      </c>
      <c r="F6210">
        <v>1.2098484587387423E-2</v>
      </c>
      <c r="G6210">
        <v>4</v>
      </c>
      <c r="H6210">
        <v>4</v>
      </c>
      <c r="I6210">
        <v>2</v>
      </c>
      <c r="J6210">
        <v>3</v>
      </c>
    </row>
    <row r="6211" spans="1:10" x14ac:dyDescent="0.25">
      <c r="A6211" t="s">
        <v>10238</v>
      </c>
      <c r="B6211">
        <v>616</v>
      </c>
      <c r="C6211">
        <v>0.96524312024883752</v>
      </c>
      <c r="D6211">
        <v>0.43013301470863297</v>
      </c>
      <c r="E6211">
        <v>-1.1922741942854618</v>
      </c>
      <c r="F6211">
        <v>0.1423073373815148</v>
      </c>
      <c r="G6211">
        <v>5</v>
      </c>
      <c r="H6211">
        <v>4</v>
      </c>
      <c r="I6211">
        <v>1</v>
      </c>
      <c r="J6211">
        <v>4</v>
      </c>
    </row>
    <row r="6212" spans="1:10" x14ac:dyDescent="0.25">
      <c r="A6212" t="s">
        <v>10239</v>
      </c>
      <c r="B6212">
        <v>332</v>
      </c>
      <c r="C6212">
        <v>0.32085256977610427</v>
      </c>
      <c r="D6212">
        <v>0.71935370497781492</v>
      </c>
      <c r="E6212">
        <v>-0.50038790471117911</v>
      </c>
      <c r="F6212">
        <v>0.17736279781096578</v>
      </c>
      <c r="G6212">
        <v>4</v>
      </c>
      <c r="H6212">
        <v>5</v>
      </c>
      <c r="I6212">
        <v>2</v>
      </c>
      <c r="J6212">
        <v>4</v>
      </c>
    </row>
    <row r="6213" spans="1:10" x14ac:dyDescent="0.25">
      <c r="A6213" t="s">
        <v>10240</v>
      </c>
      <c r="B6213">
        <v>503</v>
      </c>
      <c r="C6213">
        <v>0.44338234288786593</v>
      </c>
      <c r="D6213">
        <v>0.74866070369161819</v>
      </c>
      <c r="E6213">
        <v>-0.22188925237682131</v>
      </c>
      <c r="F6213">
        <v>0.61745838956723698</v>
      </c>
      <c r="G6213">
        <v>4</v>
      </c>
      <c r="H6213">
        <v>5</v>
      </c>
      <c r="I6213">
        <v>3</v>
      </c>
      <c r="J6213">
        <v>4</v>
      </c>
    </row>
    <row r="6214" spans="1:10" x14ac:dyDescent="0.25">
      <c r="A6214" t="s">
        <v>10241</v>
      </c>
      <c r="B6214">
        <v>367</v>
      </c>
      <c r="C6214">
        <v>-0.25692522948825081</v>
      </c>
      <c r="D6214">
        <v>1.2535663944932238</v>
      </c>
      <c r="E6214">
        <v>-0.25130207267982635</v>
      </c>
      <c r="F6214">
        <v>0.86207820256033663</v>
      </c>
      <c r="G6214">
        <v>3</v>
      </c>
      <c r="H6214">
        <v>5</v>
      </c>
      <c r="I6214">
        <v>3</v>
      </c>
      <c r="J6214">
        <v>4</v>
      </c>
    </row>
    <row r="6215" spans="1:10" x14ac:dyDescent="0.25">
      <c r="A6215" t="s">
        <v>10242</v>
      </c>
      <c r="B6215">
        <v>424</v>
      </c>
      <c r="C6215">
        <v>-0.20150301198942985</v>
      </c>
      <c r="D6215">
        <v>1.0886018152742698</v>
      </c>
      <c r="E6215">
        <v>-0.26000682422773441</v>
      </c>
      <c r="F6215">
        <v>-0.76535405182505079</v>
      </c>
      <c r="G6215">
        <v>3</v>
      </c>
      <c r="H6215">
        <v>5</v>
      </c>
      <c r="I6215">
        <v>3</v>
      </c>
      <c r="J6215">
        <v>2</v>
      </c>
    </row>
    <row r="6216" spans="1:10" x14ac:dyDescent="0.25">
      <c r="A6216" t="s">
        <v>10243</v>
      </c>
      <c r="B6216">
        <v>527</v>
      </c>
      <c r="C6216">
        <v>-0.36140439706810834</v>
      </c>
      <c r="D6216">
        <v>0.44836115843778163</v>
      </c>
      <c r="E6216">
        <v>-0.79081694492591925</v>
      </c>
      <c r="F6216">
        <v>0.28676693690499916</v>
      </c>
      <c r="G6216">
        <v>3</v>
      </c>
      <c r="H6216">
        <v>4</v>
      </c>
      <c r="I6216">
        <v>1</v>
      </c>
      <c r="J6216">
        <v>4</v>
      </c>
    </row>
    <row r="6217" spans="1:10" x14ac:dyDescent="0.25">
      <c r="A6217" t="s">
        <v>10244</v>
      </c>
      <c r="B6217">
        <v>454</v>
      </c>
      <c r="C6217">
        <v>-0.46487395111426422</v>
      </c>
      <c r="D6217">
        <v>-4.6185167933229819E-2</v>
      </c>
      <c r="E6217">
        <v>-0.35050974089831577</v>
      </c>
      <c r="F6217">
        <v>-0.18219000717981046</v>
      </c>
      <c r="G6217">
        <v>2</v>
      </c>
      <c r="H6217">
        <v>3</v>
      </c>
      <c r="I6217">
        <v>2</v>
      </c>
      <c r="J6217">
        <v>3</v>
      </c>
    </row>
    <row r="6218" spans="1:10" x14ac:dyDescent="0.25">
      <c r="A6218" t="s">
        <v>10245</v>
      </c>
      <c r="B6218">
        <v>430</v>
      </c>
      <c r="C6218">
        <v>-0.47269638799286395</v>
      </c>
      <c r="D6218">
        <v>0.57738697401810235</v>
      </c>
      <c r="E6218">
        <v>-0.60061497503795602</v>
      </c>
      <c r="F6218">
        <v>-0.40065595148740624</v>
      </c>
      <c r="G6218">
        <v>2</v>
      </c>
      <c r="H6218">
        <v>4</v>
      </c>
      <c r="I6218">
        <v>2</v>
      </c>
      <c r="J6218">
        <v>3</v>
      </c>
    </row>
    <row r="6219" spans="1:10" x14ac:dyDescent="0.25">
      <c r="A6219" t="s">
        <v>10246</v>
      </c>
      <c r="B6219">
        <v>492</v>
      </c>
      <c r="C6219">
        <v>-0.4699309525558899</v>
      </c>
      <c r="D6219">
        <v>1.3684469988218653</v>
      </c>
      <c r="E6219">
        <v>-0.15931373113901509</v>
      </c>
      <c r="F6219">
        <v>-6.8386753806856104E-2</v>
      </c>
      <c r="G6219">
        <v>2</v>
      </c>
      <c r="H6219">
        <v>5</v>
      </c>
      <c r="I6219">
        <v>3</v>
      </c>
      <c r="J6219">
        <v>3</v>
      </c>
    </row>
    <row r="6220" spans="1:10" x14ac:dyDescent="0.25">
      <c r="A6220" t="s">
        <v>10247</v>
      </c>
      <c r="B6220">
        <v>417</v>
      </c>
      <c r="C6220">
        <v>0.44734823318599953</v>
      </c>
      <c r="D6220">
        <v>0.20350621251450146</v>
      </c>
      <c r="E6220">
        <v>-0.54677178107527946</v>
      </c>
      <c r="F6220">
        <v>-0.16565131571765873</v>
      </c>
      <c r="G6220">
        <v>4</v>
      </c>
      <c r="H6220">
        <v>4</v>
      </c>
      <c r="I6220">
        <v>2</v>
      </c>
      <c r="J6220">
        <v>3</v>
      </c>
    </row>
    <row r="6221" spans="1:10" x14ac:dyDescent="0.25">
      <c r="A6221" t="s">
        <v>10248</v>
      </c>
      <c r="B6221">
        <v>475</v>
      </c>
      <c r="C6221">
        <v>-0.21535567408625947</v>
      </c>
      <c r="D6221">
        <v>2.0300913154470267E-2</v>
      </c>
      <c r="E6221">
        <v>-8.6141667928263624E-2</v>
      </c>
      <c r="F6221">
        <v>0.21825452255599054</v>
      </c>
      <c r="G6221">
        <v>3</v>
      </c>
      <c r="H6221">
        <v>4</v>
      </c>
      <c r="I6221">
        <v>3</v>
      </c>
      <c r="J6221">
        <v>4</v>
      </c>
    </row>
    <row r="6222" spans="1:10" x14ac:dyDescent="0.25">
      <c r="A6222" t="s">
        <v>10249</v>
      </c>
      <c r="B6222">
        <v>434</v>
      </c>
      <c r="C6222">
        <v>-0.43008728767973875</v>
      </c>
      <c r="D6222">
        <v>0.90633637177126825</v>
      </c>
      <c r="E6222">
        <v>-0.36928941550242678</v>
      </c>
      <c r="F6222">
        <v>-0.69856644548568181</v>
      </c>
      <c r="G6222">
        <v>3</v>
      </c>
      <c r="H6222">
        <v>5</v>
      </c>
      <c r="I6222">
        <v>2</v>
      </c>
      <c r="J6222">
        <v>2</v>
      </c>
    </row>
    <row r="6223" spans="1:10" x14ac:dyDescent="0.25">
      <c r="A6223" t="s">
        <v>10250</v>
      </c>
      <c r="B6223">
        <v>716</v>
      </c>
      <c r="C6223">
        <v>-0.33263910996205881</v>
      </c>
      <c r="D6223">
        <v>0.44356430870262237</v>
      </c>
      <c r="E6223">
        <v>-0.11526183852288763</v>
      </c>
      <c r="F6223">
        <v>0.34603260113738193</v>
      </c>
      <c r="G6223">
        <v>3</v>
      </c>
      <c r="H6223">
        <v>4</v>
      </c>
      <c r="I6223">
        <v>3</v>
      </c>
      <c r="J6223">
        <v>4</v>
      </c>
    </row>
    <row r="6224" spans="1:10" x14ac:dyDescent="0.25">
      <c r="A6224" t="s">
        <v>10251</v>
      </c>
      <c r="B6224">
        <v>522</v>
      </c>
      <c r="C6224">
        <v>-0.16761153506427609</v>
      </c>
      <c r="D6224">
        <v>0.4012208610793716</v>
      </c>
      <c r="E6224">
        <v>-0.65418178599547949</v>
      </c>
      <c r="F6224">
        <v>-7.1625724808439026E-2</v>
      </c>
      <c r="G6224">
        <v>3</v>
      </c>
      <c r="H6224">
        <v>4</v>
      </c>
      <c r="I6224">
        <v>2</v>
      </c>
      <c r="J6224">
        <v>3</v>
      </c>
    </row>
    <row r="6225" spans="1:10" x14ac:dyDescent="0.25">
      <c r="A6225" t="s">
        <v>10252</v>
      </c>
      <c r="B6225">
        <v>587</v>
      </c>
      <c r="C6225">
        <v>0.1498501157639629</v>
      </c>
      <c r="D6225">
        <v>-6.6638386398770039E-2</v>
      </c>
      <c r="E6225">
        <v>-0.67326807794517152</v>
      </c>
      <c r="F6225">
        <v>-0.3057639397223163</v>
      </c>
      <c r="G6225">
        <v>4</v>
      </c>
      <c r="H6225">
        <v>3</v>
      </c>
      <c r="I6225">
        <v>2</v>
      </c>
      <c r="J6225">
        <v>3</v>
      </c>
    </row>
    <row r="6226" spans="1:10" x14ac:dyDescent="0.25">
      <c r="A6226" t="s">
        <v>10253</v>
      </c>
      <c r="B6226">
        <v>318</v>
      </c>
      <c r="C6226">
        <v>7.6069979665168319E-2</v>
      </c>
      <c r="D6226">
        <v>0.24005242604938765</v>
      </c>
      <c r="E6226">
        <v>-3.2738794821039856E-3</v>
      </c>
      <c r="F6226">
        <v>-0.8853661770307788</v>
      </c>
      <c r="G6226">
        <v>4</v>
      </c>
      <c r="H6226">
        <v>4</v>
      </c>
      <c r="I6226">
        <v>3</v>
      </c>
      <c r="J6226">
        <v>1</v>
      </c>
    </row>
    <row r="6227" spans="1:10" x14ac:dyDescent="0.25">
      <c r="A6227" t="s">
        <v>10254</v>
      </c>
      <c r="B6227">
        <v>646</v>
      </c>
      <c r="C6227">
        <v>-0.54349027677868589</v>
      </c>
      <c r="D6227">
        <v>0.31585703160360629</v>
      </c>
      <c r="E6227">
        <v>-0.56564235051883027</v>
      </c>
      <c r="F6227">
        <v>0.20696347543417021</v>
      </c>
      <c r="G6227">
        <v>2</v>
      </c>
      <c r="H6227">
        <v>4</v>
      </c>
      <c r="I6227">
        <v>2</v>
      </c>
      <c r="J6227">
        <v>4</v>
      </c>
    </row>
    <row r="6228" spans="1:10" x14ac:dyDescent="0.25">
      <c r="A6228" t="s">
        <v>10255</v>
      </c>
      <c r="B6228">
        <v>329</v>
      </c>
      <c r="C6228">
        <v>-0.57724366020478657</v>
      </c>
      <c r="D6228">
        <v>0.52499474174202765</v>
      </c>
      <c r="E6228">
        <v>0.10674145905636616</v>
      </c>
      <c r="F6228">
        <v>1.723449201341706E-2</v>
      </c>
      <c r="G6228">
        <v>2</v>
      </c>
      <c r="H6228">
        <v>4</v>
      </c>
      <c r="I6228">
        <v>4</v>
      </c>
      <c r="J6228">
        <v>3</v>
      </c>
    </row>
    <row r="6229" spans="1:10" x14ac:dyDescent="0.25">
      <c r="A6229" t="s">
        <v>10256</v>
      </c>
      <c r="B6229">
        <v>430</v>
      </c>
      <c r="C6229">
        <v>-0.22072033467395591</v>
      </c>
      <c r="D6229">
        <v>0.390659076227104</v>
      </c>
      <c r="E6229">
        <v>-0.76672699863214278</v>
      </c>
      <c r="F6229">
        <v>-4.9965167245924133E-3</v>
      </c>
      <c r="G6229">
        <v>3</v>
      </c>
      <c r="H6229">
        <v>4</v>
      </c>
      <c r="I6229">
        <v>1</v>
      </c>
      <c r="J6229">
        <v>3</v>
      </c>
    </row>
    <row r="6230" spans="1:10" x14ac:dyDescent="0.25">
      <c r="A6230" t="s">
        <v>10257</v>
      </c>
      <c r="B6230">
        <v>483</v>
      </c>
      <c r="C6230">
        <v>-0.43587967176619435</v>
      </c>
      <c r="D6230">
        <v>0.93083134489491071</v>
      </c>
      <c r="E6230">
        <v>-0.3077748408419767</v>
      </c>
      <c r="F6230">
        <v>0.59772378717911057</v>
      </c>
      <c r="G6230">
        <v>3</v>
      </c>
      <c r="H6230">
        <v>5</v>
      </c>
      <c r="I6230">
        <v>3</v>
      </c>
      <c r="J6230">
        <v>4</v>
      </c>
    </row>
    <row r="6231" spans="1:10" x14ac:dyDescent="0.25">
      <c r="A6231" t="s">
        <v>10258</v>
      </c>
      <c r="B6231">
        <v>391</v>
      </c>
      <c r="C6231">
        <v>-0.25017658783400115</v>
      </c>
      <c r="D6231">
        <v>0.6025868474547863</v>
      </c>
      <c r="E6231">
        <v>-0.28107883504871745</v>
      </c>
      <c r="F6231">
        <v>1.1657276008027753</v>
      </c>
      <c r="G6231">
        <v>3</v>
      </c>
      <c r="H6231">
        <v>4</v>
      </c>
      <c r="I6231">
        <v>3</v>
      </c>
      <c r="J6231">
        <v>5</v>
      </c>
    </row>
    <row r="6232" spans="1:10" x14ac:dyDescent="0.25">
      <c r="A6232" t="s">
        <v>10259</v>
      </c>
      <c r="B6232">
        <v>373</v>
      </c>
      <c r="C6232">
        <v>4.4710688207776766E-2</v>
      </c>
      <c r="D6232">
        <v>-1.3819541783560135E-2</v>
      </c>
      <c r="E6232">
        <v>-0.3317526689689434</v>
      </c>
      <c r="F6232">
        <v>0.89236569980741343</v>
      </c>
      <c r="G6232">
        <v>4</v>
      </c>
      <c r="H6232">
        <v>3</v>
      </c>
      <c r="I6232">
        <v>2</v>
      </c>
      <c r="J6232">
        <v>5</v>
      </c>
    </row>
    <row r="6233" spans="1:10" x14ac:dyDescent="0.25">
      <c r="A6233" t="s">
        <v>10260</v>
      </c>
      <c r="B6233">
        <v>1001</v>
      </c>
      <c r="C6233">
        <v>-0.13213606051967908</v>
      </c>
      <c r="D6233">
        <v>0.97237092379638768</v>
      </c>
      <c r="E6233">
        <v>-0.74068618333297831</v>
      </c>
      <c r="F6233">
        <v>0.44112530819738488</v>
      </c>
      <c r="G6233">
        <v>3</v>
      </c>
      <c r="H6233">
        <v>5</v>
      </c>
      <c r="I6233">
        <v>1</v>
      </c>
      <c r="J6233">
        <v>4</v>
      </c>
    </row>
    <row r="6234" spans="1:10" x14ac:dyDescent="0.25">
      <c r="A6234" t="s">
        <v>10261</v>
      </c>
      <c r="B6234">
        <v>312</v>
      </c>
      <c r="C6234">
        <v>-0.65880508422067297</v>
      </c>
      <c r="D6234">
        <v>1.6333981287849573</v>
      </c>
      <c r="E6234">
        <v>-0.48378081550612251</v>
      </c>
      <c r="F6234">
        <v>6.6572615810189195E-2</v>
      </c>
      <c r="G6234">
        <v>2</v>
      </c>
      <c r="H6234">
        <v>5</v>
      </c>
      <c r="I6234">
        <v>2</v>
      </c>
      <c r="J6234">
        <v>4</v>
      </c>
    </row>
    <row r="6235" spans="1:10" x14ac:dyDescent="0.25">
      <c r="A6235" t="s">
        <v>10262</v>
      </c>
      <c r="B6235">
        <v>925</v>
      </c>
      <c r="C6235">
        <v>-0.35522404120197038</v>
      </c>
      <c r="D6235">
        <v>0.53760216340778055</v>
      </c>
      <c r="E6235">
        <v>-0.16110840508867297</v>
      </c>
      <c r="F6235">
        <v>1.3937962838157953</v>
      </c>
      <c r="G6235">
        <v>3</v>
      </c>
      <c r="H6235">
        <v>4</v>
      </c>
      <c r="I6235">
        <v>3</v>
      </c>
      <c r="J6235">
        <v>5</v>
      </c>
    </row>
    <row r="6236" spans="1:10" x14ac:dyDescent="0.25">
      <c r="A6236" t="s">
        <v>10263</v>
      </c>
      <c r="B6236">
        <v>561</v>
      </c>
      <c r="C6236">
        <v>-0.17309488715693655</v>
      </c>
      <c r="D6236">
        <v>1.5157781275683895</v>
      </c>
      <c r="E6236">
        <v>-0.17576926764486778</v>
      </c>
      <c r="F6236">
        <v>5.0009902166427006E-2</v>
      </c>
      <c r="G6236">
        <v>3</v>
      </c>
      <c r="H6236">
        <v>5</v>
      </c>
      <c r="I6236">
        <v>3</v>
      </c>
      <c r="J6236">
        <v>4</v>
      </c>
    </row>
    <row r="6237" spans="1:10" x14ac:dyDescent="0.25">
      <c r="A6237" t="s">
        <v>10264</v>
      </c>
      <c r="B6237">
        <v>592</v>
      </c>
      <c r="C6237">
        <v>-0.41010541752521995</v>
      </c>
      <c r="D6237">
        <v>1.2000127241476479</v>
      </c>
      <c r="E6237">
        <v>-0.26011716618342084</v>
      </c>
      <c r="F6237">
        <v>-0.17271809751124667</v>
      </c>
      <c r="G6237">
        <v>3</v>
      </c>
      <c r="H6237">
        <v>5</v>
      </c>
      <c r="I6237">
        <v>3</v>
      </c>
      <c r="J6237">
        <v>3</v>
      </c>
    </row>
    <row r="6238" spans="1:10" x14ac:dyDescent="0.25">
      <c r="A6238" t="s">
        <v>10265</v>
      </c>
      <c r="B6238">
        <v>448</v>
      </c>
      <c r="C6238">
        <v>-0.61601708619021278</v>
      </c>
      <c r="D6238">
        <v>1.332272242880449</v>
      </c>
      <c r="E6238">
        <v>0.46886123576992561</v>
      </c>
      <c r="F6238">
        <v>0.51737633712392184</v>
      </c>
      <c r="G6238">
        <v>2</v>
      </c>
      <c r="H6238">
        <v>5</v>
      </c>
      <c r="I6238">
        <v>4</v>
      </c>
      <c r="J6238">
        <v>4</v>
      </c>
    </row>
    <row r="6239" spans="1:10" x14ac:dyDescent="0.25">
      <c r="A6239" t="s">
        <v>10266</v>
      </c>
      <c r="B6239">
        <v>454</v>
      </c>
      <c r="C6239">
        <v>-0.43875052696126149</v>
      </c>
      <c r="D6239">
        <v>1.0356951319759795</v>
      </c>
      <c r="E6239">
        <v>6.7224312056803959E-2</v>
      </c>
      <c r="F6239">
        <v>-0.5297191051673783</v>
      </c>
      <c r="G6239">
        <v>3</v>
      </c>
      <c r="H6239">
        <v>5</v>
      </c>
      <c r="I6239">
        <v>4</v>
      </c>
      <c r="J6239">
        <v>2</v>
      </c>
    </row>
    <row r="6240" spans="1:10" x14ac:dyDescent="0.25">
      <c r="A6240" t="s">
        <v>10267</v>
      </c>
      <c r="B6240">
        <v>787</v>
      </c>
      <c r="C6240">
        <v>-0.79227273181125757</v>
      </c>
      <c r="D6240">
        <v>1.319096689357929</v>
      </c>
      <c r="E6240">
        <v>-0.17049231144424234</v>
      </c>
      <c r="F6240">
        <v>0.35109711524141018</v>
      </c>
      <c r="G6240">
        <v>2</v>
      </c>
      <c r="H6240">
        <v>5</v>
      </c>
      <c r="I6240">
        <v>3</v>
      </c>
      <c r="J6240">
        <v>4</v>
      </c>
    </row>
    <row r="6241" spans="1:10" x14ac:dyDescent="0.25">
      <c r="A6241" t="s">
        <v>10268</v>
      </c>
      <c r="B6241">
        <v>437</v>
      </c>
      <c r="C6241">
        <v>-0.27557197396804944</v>
      </c>
      <c r="D6241">
        <v>0.61038620690023426</v>
      </c>
      <c r="E6241">
        <v>4.1403686488261898E-2</v>
      </c>
      <c r="F6241">
        <v>4.9390487575236064E-2</v>
      </c>
      <c r="G6241">
        <v>3</v>
      </c>
      <c r="H6241">
        <v>4</v>
      </c>
      <c r="I6241">
        <v>3</v>
      </c>
      <c r="J6241">
        <v>4</v>
      </c>
    </row>
    <row r="6242" spans="1:10" x14ac:dyDescent="0.25">
      <c r="A6242" t="s">
        <v>10269</v>
      </c>
      <c r="B6242">
        <v>664</v>
      </c>
      <c r="C6242">
        <v>0.66219190357363888</v>
      </c>
      <c r="D6242">
        <v>1.4901559045317276</v>
      </c>
      <c r="E6242">
        <v>-0.16658521200770943</v>
      </c>
      <c r="F6242">
        <v>0.56951597236424423</v>
      </c>
      <c r="G6242">
        <v>4</v>
      </c>
      <c r="H6242">
        <v>5</v>
      </c>
      <c r="I6242">
        <v>3</v>
      </c>
      <c r="J6242">
        <v>4</v>
      </c>
    </row>
    <row r="6243" spans="1:10" x14ac:dyDescent="0.25">
      <c r="A6243" t="s">
        <v>10270</v>
      </c>
      <c r="B6243">
        <v>643</v>
      </c>
      <c r="C6243">
        <v>0.25117410584759337</v>
      </c>
      <c r="D6243">
        <v>0.6946505970183291</v>
      </c>
      <c r="E6243">
        <v>-0.71067959637507661</v>
      </c>
      <c r="F6243">
        <v>0.92833894671270811</v>
      </c>
      <c r="G6243">
        <v>4</v>
      </c>
      <c r="H6243">
        <v>5</v>
      </c>
      <c r="I6243">
        <v>2</v>
      </c>
      <c r="J6243">
        <v>5</v>
      </c>
    </row>
    <row r="6244" spans="1:10" x14ac:dyDescent="0.25">
      <c r="A6244" t="s">
        <v>10271</v>
      </c>
      <c r="B6244">
        <v>316</v>
      </c>
      <c r="C6244">
        <v>2.1295456125416847</v>
      </c>
      <c r="D6244">
        <v>0.54575099143596983</v>
      </c>
      <c r="E6244">
        <v>-0.48512022494431417</v>
      </c>
      <c r="F6244">
        <v>2.4540978210754125</v>
      </c>
      <c r="G6244">
        <v>5</v>
      </c>
      <c r="H6244">
        <v>4</v>
      </c>
      <c r="I6244">
        <v>2</v>
      </c>
      <c r="J6244">
        <v>5</v>
      </c>
    </row>
    <row r="6245" spans="1:10" x14ac:dyDescent="0.25">
      <c r="A6245" t="s">
        <v>10272</v>
      </c>
      <c r="B6245">
        <v>273</v>
      </c>
      <c r="C6245">
        <v>-0.40290260036547576</v>
      </c>
      <c r="D6245">
        <v>0.73220658911953673</v>
      </c>
      <c r="E6245">
        <v>0.37318732427917373</v>
      </c>
      <c r="F6245">
        <v>-1.2005168897781828</v>
      </c>
      <c r="G6245">
        <v>3</v>
      </c>
      <c r="H6245">
        <v>5</v>
      </c>
      <c r="I6245">
        <v>4</v>
      </c>
      <c r="J6245">
        <v>1</v>
      </c>
    </row>
    <row r="6246" spans="1:10" x14ac:dyDescent="0.25">
      <c r="A6246" t="s">
        <v>10273</v>
      </c>
      <c r="B6246">
        <v>413</v>
      </c>
      <c r="C6246">
        <v>0.4819087437016718</v>
      </c>
      <c r="D6246">
        <v>1.3112597427400758</v>
      </c>
      <c r="E6246">
        <v>-0.17944602690099476</v>
      </c>
      <c r="F6246">
        <v>0.44269527308514223</v>
      </c>
      <c r="G6246">
        <v>4</v>
      </c>
      <c r="H6246">
        <v>5</v>
      </c>
      <c r="I6246">
        <v>3</v>
      </c>
      <c r="J6246">
        <v>4</v>
      </c>
    </row>
    <row r="6247" spans="1:10" x14ac:dyDescent="0.25">
      <c r="A6247" t="s">
        <v>10274</v>
      </c>
      <c r="B6247">
        <v>493</v>
      </c>
      <c r="C6247">
        <v>-0.21955313536509249</v>
      </c>
      <c r="D6247">
        <v>0.61926784419568937</v>
      </c>
      <c r="E6247">
        <v>0.37154513129813316</v>
      </c>
      <c r="F6247">
        <v>-0.38486135112327974</v>
      </c>
      <c r="G6247">
        <v>3</v>
      </c>
      <c r="H6247">
        <v>4</v>
      </c>
      <c r="I6247">
        <v>4</v>
      </c>
      <c r="J6247">
        <v>3</v>
      </c>
    </row>
    <row r="6248" spans="1:10" x14ac:dyDescent="0.25">
      <c r="A6248" t="s">
        <v>10275</v>
      </c>
      <c r="B6248">
        <v>413</v>
      </c>
      <c r="C6248">
        <v>1.8815081159583191</v>
      </c>
      <c r="D6248">
        <v>0.95533630338300912</v>
      </c>
      <c r="E6248">
        <v>-1.4913695801861631</v>
      </c>
      <c r="F6248">
        <v>1.6491071947905074</v>
      </c>
      <c r="G6248">
        <v>5</v>
      </c>
      <c r="H6248">
        <v>5</v>
      </c>
      <c r="I6248">
        <v>1</v>
      </c>
      <c r="J6248">
        <v>5</v>
      </c>
    </row>
    <row r="6249" spans="1:10" x14ac:dyDescent="0.25">
      <c r="A6249" t="s">
        <v>10276</v>
      </c>
      <c r="B6249">
        <v>259</v>
      </c>
      <c r="C6249">
        <v>-0.55970297071227382</v>
      </c>
      <c r="D6249">
        <v>0.4243947549198579</v>
      </c>
      <c r="E6249">
        <v>-0.38002341231376241</v>
      </c>
      <c r="F6249">
        <v>-0.60034295230230028</v>
      </c>
      <c r="G6249">
        <v>2</v>
      </c>
      <c r="H6249">
        <v>4</v>
      </c>
      <c r="I6249">
        <v>2</v>
      </c>
      <c r="J6249">
        <v>2</v>
      </c>
    </row>
    <row r="6250" spans="1:10" x14ac:dyDescent="0.25">
      <c r="A6250" t="s">
        <v>10277</v>
      </c>
      <c r="B6250">
        <v>682</v>
      </c>
      <c r="C6250">
        <v>1.539668816796175</v>
      </c>
      <c r="D6250">
        <v>2.4590038652431638</v>
      </c>
      <c r="E6250">
        <v>-1.0844255455944498</v>
      </c>
      <c r="F6250">
        <v>1.7670544028281272</v>
      </c>
      <c r="G6250">
        <v>5</v>
      </c>
      <c r="H6250">
        <v>5</v>
      </c>
      <c r="I6250">
        <v>1</v>
      </c>
      <c r="J6250">
        <v>5</v>
      </c>
    </row>
    <row r="6251" spans="1:10" x14ac:dyDescent="0.25">
      <c r="A6251" t="s">
        <v>10278</v>
      </c>
      <c r="B6251">
        <v>548</v>
      </c>
      <c r="C6251">
        <v>0.7454562626314456</v>
      </c>
      <c r="D6251">
        <v>0.75815821098557057</v>
      </c>
      <c r="E6251">
        <v>-0.63539441731248436</v>
      </c>
      <c r="F6251">
        <v>1.579701893341007</v>
      </c>
      <c r="G6251">
        <v>4</v>
      </c>
      <c r="H6251">
        <v>5</v>
      </c>
      <c r="I6251">
        <v>2</v>
      </c>
      <c r="J6251">
        <v>5</v>
      </c>
    </row>
    <row r="6252" spans="1:10" x14ac:dyDescent="0.25">
      <c r="A6252" t="s">
        <v>10279</v>
      </c>
      <c r="B6252">
        <v>603</v>
      </c>
      <c r="C6252">
        <v>2.2045715659604119</v>
      </c>
      <c r="D6252">
        <v>3.6421187552967047</v>
      </c>
      <c r="E6252">
        <v>-1.0726022886703099</v>
      </c>
      <c r="F6252">
        <v>1.1956899043267939</v>
      </c>
      <c r="G6252">
        <v>5</v>
      </c>
      <c r="H6252">
        <v>5</v>
      </c>
      <c r="I6252">
        <v>1</v>
      </c>
      <c r="J6252">
        <v>5</v>
      </c>
    </row>
    <row r="6253" spans="1:10" x14ac:dyDescent="0.25">
      <c r="A6253" t="s">
        <v>10280</v>
      </c>
      <c r="B6253">
        <v>947</v>
      </c>
      <c r="C6253">
        <v>0.66159512342089188</v>
      </c>
      <c r="D6253">
        <v>1.4011302305732491</v>
      </c>
      <c r="E6253">
        <v>-0.19261990036233848</v>
      </c>
      <c r="F6253">
        <v>1.526806486815574</v>
      </c>
      <c r="G6253">
        <v>4</v>
      </c>
      <c r="H6253">
        <v>5</v>
      </c>
      <c r="I6253">
        <v>3</v>
      </c>
      <c r="J6253">
        <v>5</v>
      </c>
    </row>
    <row r="6254" spans="1:10" x14ac:dyDescent="0.25">
      <c r="A6254" t="s">
        <v>10281</v>
      </c>
      <c r="B6254">
        <v>367</v>
      </c>
      <c r="C6254">
        <v>0.61149006554771634</v>
      </c>
      <c r="D6254">
        <v>0.68875684854009878</v>
      </c>
      <c r="E6254">
        <v>-6.4648849906800143E-3</v>
      </c>
      <c r="F6254">
        <v>2.0803486354436704</v>
      </c>
      <c r="G6254">
        <v>4</v>
      </c>
      <c r="H6254">
        <v>5</v>
      </c>
      <c r="I6254">
        <v>3</v>
      </c>
      <c r="J6254">
        <v>5</v>
      </c>
    </row>
    <row r="6255" spans="1:10" x14ac:dyDescent="0.25">
      <c r="A6255" t="s">
        <v>10282</v>
      </c>
      <c r="B6255">
        <v>308</v>
      </c>
      <c r="C6255">
        <v>0.11067278000840644</v>
      </c>
      <c r="D6255">
        <v>0.40662081598214794</v>
      </c>
      <c r="E6255">
        <v>-0.17482278900903045</v>
      </c>
      <c r="F6255">
        <v>-0.39125275072854193</v>
      </c>
      <c r="G6255">
        <v>4</v>
      </c>
      <c r="H6255">
        <v>4</v>
      </c>
      <c r="I6255">
        <v>3</v>
      </c>
      <c r="J6255">
        <v>3</v>
      </c>
    </row>
    <row r="6256" spans="1:10" x14ac:dyDescent="0.25">
      <c r="A6256" t="s">
        <v>10283</v>
      </c>
      <c r="B6256">
        <v>617</v>
      </c>
      <c r="C6256">
        <v>-0.34872230969169293</v>
      </c>
      <c r="D6256">
        <v>1.2800237879172043</v>
      </c>
      <c r="E6256">
        <v>0.30734575134507508</v>
      </c>
      <c r="F6256">
        <v>0.36200464913325886</v>
      </c>
      <c r="G6256">
        <v>3</v>
      </c>
      <c r="H6256">
        <v>5</v>
      </c>
      <c r="I6256">
        <v>4</v>
      </c>
      <c r="J6256">
        <v>4</v>
      </c>
    </row>
    <row r="6257" spans="1:10" x14ac:dyDescent="0.25">
      <c r="A6257" t="s">
        <v>10284</v>
      </c>
      <c r="B6257">
        <v>663</v>
      </c>
      <c r="C6257">
        <v>2.0241810890847542</v>
      </c>
      <c r="D6257">
        <v>2.0472467103017991</v>
      </c>
      <c r="E6257">
        <v>3.1019886525464195</v>
      </c>
      <c r="F6257">
        <v>-0.3205012222349275</v>
      </c>
      <c r="G6257">
        <v>5</v>
      </c>
      <c r="H6257">
        <v>5</v>
      </c>
      <c r="I6257">
        <v>5</v>
      </c>
      <c r="J6257">
        <v>3</v>
      </c>
    </row>
    <row r="6258" spans="1:10" x14ac:dyDescent="0.25">
      <c r="A6258" t="s">
        <v>10285</v>
      </c>
      <c r="B6258">
        <v>424</v>
      </c>
      <c r="C6258">
        <v>-0.50542983208025383</v>
      </c>
      <c r="D6258">
        <v>0.42579929390278276</v>
      </c>
      <c r="E6258">
        <v>0.34068893039820675</v>
      </c>
      <c r="F6258">
        <v>1.2102469913296785</v>
      </c>
      <c r="G6258">
        <v>2</v>
      </c>
      <c r="H6258">
        <v>4</v>
      </c>
      <c r="I6258">
        <v>4</v>
      </c>
      <c r="J6258">
        <v>5</v>
      </c>
    </row>
    <row r="6259" spans="1:10" x14ac:dyDescent="0.25">
      <c r="A6259" t="s">
        <v>10286</v>
      </c>
      <c r="B6259">
        <v>275</v>
      </c>
      <c r="C6259">
        <v>-0.49794487349143429</v>
      </c>
      <c r="D6259">
        <v>0.77909888654375858</v>
      </c>
      <c r="E6259">
        <v>0.65353263204779821</v>
      </c>
      <c r="F6259">
        <v>0.56107207062746123</v>
      </c>
      <c r="G6259">
        <v>2</v>
      </c>
      <c r="H6259">
        <v>5</v>
      </c>
      <c r="I6259">
        <v>5</v>
      </c>
      <c r="J6259">
        <v>4</v>
      </c>
    </row>
    <row r="6260" spans="1:10" x14ac:dyDescent="0.25">
      <c r="A6260" t="s">
        <v>10287</v>
      </c>
      <c r="B6260">
        <v>531</v>
      </c>
      <c r="C6260">
        <v>-0.43552600208205194</v>
      </c>
      <c r="D6260">
        <v>0.81466663838405506</v>
      </c>
      <c r="E6260">
        <v>-0.43664813212562231</v>
      </c>
      <c r="F6260">
        <v>0.21441996093071375</v>
      </c>
      <c r="G6260">
        <v>3</v>
      </c>
      <c r="H6260">
        <v>5</v>
      </c>
      <c r="I6260">
        <v>2</v>
      </c>
      <c r="J6260">
        <v>4</v>
      </c>
    </row>
    <row r="6261" spans="1:10" x14ac:dyDescent="0.25">
      <c r="A6261" t="s">
        <v>10288</v>
      </c>
      <c r="B6261">
        <v>813</v>
      </c>
      <c r="C6261">
        <v>-0.27733706472080216</v>
      </c>
      <c r="D6261">
        <v>0.17885248984780278</v>
      </c>
      <c r="E6261">
        <v>-0.18665991548595209</v>
      </c>
      <c r="F6261">
        <v>0.53827325329663078</v>
      </c>
      <c r="G6261">
        <v>3</v>
      </c>
      <c r="H6261">
        <v>4</v>
      </c>
      <c r="I6261">
        <v>3</v>
      </c>
      <c r="J6261">
        <v>4</v>
      </c>
    </row>
    <row r="6262" spans="1:10" x14ac:dyDescent="0.25">
      <c r="A6262" t="s">
        <v>10289</v>
      </c>
      <c r="B6262">
        <v>939</v>
      </c>
      <c r="C6262">
        <v>0.37890328652561811</v>
      </c>
      <c r="D6262">
        <v>2.09276263379261</v>
      </c>
      <c r="E6262">
        <v>9.4351707130486545E-3</v>
      </c>
      <c r="F6262">
        <v>1.5318614394075594</v>
      </c>
      <c r="G6262">
        <v>4</v>
      </c>
      <c r="H6262">
        <v>5</v>
      </c>
      <c r="I6262">
        <v>3</v>
      </c>
      <c r="J6262">
        <v>5</v>
      </c>
    </row>
    <row r="6263" spans="1:10" x14ac:dyDescent="0.25">
      <c r="A6263" t="s">
        <v>10290</v>
      </c>
      <c r="B6263">
        <v>348</v>
      </c>
      <c r="C6263">
        <v>0.38522345228246063</v>
      </c>
      <c r="D6263">
        <v>0.61115866889204695</v>
      </c>
      <c r="E6263">
        <v>-0.61577890864179885</v>
      </c>
      <c r="F6263">
        <v>0.90851652912995251</v>
      </c>
      <c r="G6263">
        <v>4</v>
      </c>
      <c r="H6263">
        <v>4</v>
      </c>
      <c r="I6263">
        <v>2</v>
      </c>
      <c r="J6263">
        <v>5</v>
      </c>
    </row>
    <row r="6264" spans="1:10" x14ac:dyDescent="0.25">
      <c r="A6264" t="s">
        <v>10291</v>
      </c>
      <c r="B6264">
        <v>521</v>
      </c>
      <c r="C6264">
        <v>-0.22946741835603923</v>
      </c>
      <c r="D6264">
        <v>0.43004469410324353</v>
      </c>
      <c r="E6264">
        <v>-0.11370895677363774</v>
      </c>
      <c r="F6264">
        <v>-8.6040522619188528E-2</v>
      </c>
      <c r="G6264">
        <v>3</v>
      </c>
      <c r="H6264">
        <v>4</v>
      </c>
      <c r="I6264">
        <v>3</v>
      </c>
      <c r="J6264">
        <v>3</v>
      </c>
    </row>
    <row r="6265" spans="1:10" x14ac:dyDescent="0.25">
      <c r="A6265" t="s">
        <v>10292</v>
      </c>
      <c r="B6265">
        <v>479</v>
      </c>
      <c r="C6265">
        <v>0.13376151837491002</v>
      </c>
      <c r="D6265">
        <v>0.74748771433621242</v>
      </c>
      <c r="E6265">
        <v>-0.70445532177598336</v>
      </c>
      <c r="F6265">
        <v>0.244299743837538</v>
      </c>
      <c r="G6265">
        <v>4</v>
      </c>
      <c r="H6265">
        <v>5</v>
      </c>
      <c r="I6265">
        <v>2</v>
      </c>
      <c r="J6265">
        <v>4</v>
      </c>
    </row>
    <row r="6266" spans="1:10" x14ac:dyDescent="0.25">
      <c r="A6266" t="s">
        <v>10293</v>
      </c>
      <c r="B6266">
        <v>369</v>
      </c>
      <c r="C6266">
        <v>-0.22498993277717527</v>
      </c>
      <c r="D6266">
        <v>4.7793241909606599E-2</v>
      </c>
      <c r="E6266">
        <v>7.9812076710059174E-2</v>
      </c>
      <c r="F6266">
        <v>0.15296529993649624</v>
      </c>
      <c r="G6266">
        <v>3</v>
      </c>
      <c r="H6266">
        <v>4</v>
      </c>
      <c r="I6266">
        <v>4</v>
      </c>
      <c r="J6266">
        <v>4</v>
      </c>
    </row>
    <row r="6267" spans="1:10" x14ac:dyDescent="0.25">
      <c r="A6267" t="s">
        <v>10294</v>
      </c>
      <c r="B6267">
        <v>331</v>
      </c>
      <c r="C6267">
        <v>-5.6435083620874904E-2</v>
      </c>
      <c r="D6267">
        <v>0.35692132475222133</v>
      </c>
      <c r="E6267">
        <v>-0.53804669301570263</v>
      </c>
      <c r="F6267">
        <v>-0.85980674104811339</v>
      </c>
      <c r="G6267">
        <v>3</v>
      </c>
      <c r="H6267">
        <v>4</v>
      </c>
      <c r="I6267">
        <v>2</v>
      </c>
      <c r="J6267">
        <v>2</v>
      </c>
    </row>
    <row r="6268" spans="1:10" x14ac:dyDescent="0.25">
      <c r="A6268" t="s">
        <v>10295</v>
      </c>
      <c r="B6268">
        <v>310</v>
      </c>
      <c r="C6268">
        <v>9.176374600406767E-3</v>
      </c>
      <c r="D6268">
        <v>-0.13866917518916241</v>
      </c>
      <c r="E6268">
        <v>-2.9194467538223804E-2</v>
      </c>
      <c r="F6268">
        <v>-0.58783940890135866</v>
      </c>
      <c r="G6268">
        <v>4</v>
      </c>
      <c r="H6268">
        <v>3</v>
      </c>
      <c r="I6268">
        <v>3</v>
      </c>
      <c r="J6268">
        <v>2</v>
      </c>
    </row>
    <row r="6269" spans="1:10" x14ac:dyDescent="0.25">
      <c r="A6269" t="s">
        <v>10296</v>
      </c>
      <c r="B6269">
        <v>450</v>
      </c>
      <c r="C6269">
        <v>-0.41731218314552837</v>
      </c>
      <c r="D6269">
        <v>0.87450592483101186</v>
      </c>
      <c r="E6269">
        <v>0.2864491916143716</v>
      </c>
      <c r="F6269">
        <v>0.70870019767487324</v>
      </c>
      <c r="G6269">
        <v>3</v>
      </c>
      <c r="H6269">
        <v>5</v>
      </c>
      <c r="I6269">
        <v>4</v>
      </c>
      <c r="J6269">
        <v>4</v>
      </c>
    </row>
    <row r="6270" spans="1:10" x14ac:dyDescent="0.25">
      <c r="A6270" t="s">
        <v>10297</v>
      </c>
      <c r="B6270">
        <v>363</v>
      </c>
      <c r="C6270">
        <v>4.6811684089283517E-2</v>
      </c>
      <c r="D6270">
        <v>1.411144562616204</v>
      </c>
      <c r="E6270">
        <v>-0.16243084912259956</v>
      </c>
      <c r="F6270">
        <v>0.634649755089574</v>
      </c>
      <c r="G6270">
        <v>4</v>
      </c>
      <c r="H6270">
        <v>5</v>
      </c>
      <c r="I6270">
        <v>3</v>
      </c>
      <c r="J6270">
        <v>4</v>
      </c>
    </row>
    <row r="6271" spans="1:10" x14ac:dyDescent="0.25">
      <c r="A6271" t="s">
        <v>10298</v>
      </c>
      <c r="B6271">
        <v>762</v>
      </c>
      <c r="C6271">
        <v>-0.13941493695779922</v>
      </c>
      <c r="D6271">
        <v>0.28585242670925448</v>
      </c>
      <c r="E6271">
        <v>-0.2258481392318582</v>
      </c>
      <c r="F6271">
        <v>-3.894485047961628E-2</v>
      </c>
      <c r="G6271">
        <v>3</v>
      </c>
      <c r="H6271">
        <v>4</v>
      </c>
      <c r="I6271">
        <v>3</v>
      </c>
      <c r="J6271">
        <v>3</v>
      </c>
    </row>
    <row r="6272" spans="1:10" x14ac:dyDescent="0.25">
      <c r="A6272" t="s">
        <v>10299</v>
      </c>
      <c r="B6272">
        <v>460</v>
      </c>
      <c r="C6272">
        <v>-0.26917575349040201</v>
      </c>
      <c r="D6272">
        <v>0.29128450433232189</v>
      </c>
      <c r="E6272">
        <v>0.23934791688326076</v>
      </c>
      <c r="F6272">
        <v>-0.34697463275030738</v>
      </c>
      <c r="G6272">
        <v>3</v>
      </c>
      <c r="H6272">
        <v>4</v>
      </c>
      <c r="I6272">
        <v>4</v>
      </c>
      <c r="J6272">
        <v>3</v>
      </c>
    </row>
    <row r="6273" spans="1:10" x14ac:dyDescent="0.25">
      <c r="A6273" t="s">
        <v>10300</v>
      </c>
      <c r="B6273">
        <v>514</v>
      </c>
      <c r="C6273">
        <v>-0.44309324170175879</v>
      </c>
      <c r="D6273">
        <v>-1.1423569253629715</v>
      </c>
      <c r="E6273">
        <v>-0.96302223990753999</v>
      </c>
      <c r="F6273">
        <v>-0.51591602317651875</v>
      </c>
      <c r="G6273">
        <v>3</v>
      </c>
      <c r="H6273">
        <v>1</v>
      </c>
      <c r="I6273">
        <v>1</v>
      </c>
      <c r="J6273">
        <v>2</v>
      </c>
    </row>
    <row r="6274" spans="1:10" x14ac:dyDescent="0.25">
      <c r="A6274" t="s">
        <v>10301</v>
      </c>
      <c r="B6274">
        <v>497</v>
      </c>
      <c r="C6274">
        <v>0.1338606926826621</v>
      </c>
      <c r="D6274">
        <v>-1.1844065198672686</v>
      </c>
      <c r="E6274">
        <v>-1.2566418124230385</v>
      </c>
      <c r="F6274">
        <v>-0.45596941050881745</v>
      </c>
      <c r="G6274">
        <v>4</v>
      </c>
      <c r="H6274">
        <v>1</v>
      </c>
      <c r="I6274">
        <v>1</v>
      </c>
      <c r="J6274">
        <v>3</v>
      </c>
    </row>
    <row r="6275" spans="1:10" x14ac:dyDescent="0.25">
      <c r="A6275" t="s">
        <v>10302</v>
      </c>
      <c r="B6275">
        <v>439</v>
      </c>
      <c r="C6275">
        <v>0.61928278291052219</v>
      </c>
      <c r="D6275">
        <v>-0.96984987520233146</v>
      </c>
      <c r="E6275">
        <v>-0.82719241463602189</v>
      </c>
      <c r="F6275">
        <v>-8.2898436816584514E-2</v>
      </c>
      <c r="G6275">
        <v>4</v>
      </c>
      <c r="H6275">
        <v>1</v>
      </c>
      <c r="I6275">
        <v>1</v>
      </c>
      <c r="J6275">
        <v>3</v>
      </c>
    </row>
    <row r="6276" spans="1:10" x14ac:dyDescent="0.25">
      <c r="A6276" t="s">
        <v>10303</v>
      </c>
      <c r="B6276">
        <v>449</v>
      </c>
      <c r="C6276">
        <v>-0.12739165386973977</v>
      </c>
      <c r="D6276">
        <v>-0.80893312862109767</v>
      </c>
      <c r="E6276">
        <v>-0.94716217650578827</v>
      </c>
      <c r="F6276">
        <v>-0.54425618058271152</v>
      </c>
      <c r="G6276">
        <v>3</v>
      </c>
      <c r="H6276">
        <v>1</v>
      </c>
      <c r="I6276">
        <v>1</v>
      </c>
      <c r="J6276">
        <v>2</v>
      </c>
    </row>
    <row r="6277" spans="1:10" x14ac:dyDescent="0.25">
      <c r="A6277" t="s">
        <v>10304</v>
      </c>
      <c r="B6277">
        <v>584</v>
      </c>
      <c r="C6277">
        <v>0.56198982735273229</v>
      </c>
      <c r="D6277">
        <v>-0.90580718693509199</v>
      </c>
      <c r="E6277">
        <v>-0.60690110879254433</v>
      </c>
      <c r="F6277">
        <v>-5.2011836679417292E-2</v>
      </c>
      <c r="G6277">
        <v>4</v>
      </c>
      <c r="H6277">
        <v>1</v>
      </c>
      <c r="I6277">
        <v>2</v>
      </c>
      <c r="J6277">
        <v>3</v>
      </c>
    </row>
    <row r="6278" spans="1:10" x14ac:dyDescent="0.25">
      <c r="A6278" t="s">
        <v>10305</v>
      </c>
      <c r="B6278">
        <v>390</v>
      </c>
      <c r="C6278">
        <v>0.27592998528324086</v>
      </c>
      <c r="D6278">
        <v>-0.93006259076733333</v>
      </c>
      <c r="E6278">
        <v>-0.7076025596477481</v>
      </c>
      <c r="F6278">
        <v>-0.16124765011975623</v>
      </c>
      <c r="G6278">
        <v>4</v>
      </c>
      <c r="H6278">
        <v>1</v>
      </c>
      <c r="I6278">
        <v>2</v>
      </c>
      <c r="J6278">
        <v>3</v>
      </c>
    </row>
    <row r="6279" spans="1:10" x14ac:dyDescent="0.25">
      <c r="A6279" t="s">
        <v>10306</v>
      </c>
      <c r="B6279">
        <v>393</v>
      </c>
      <c r="C6279">
        <v>-0.34396891141535579</v>
      </c>
      <c r="D6279">
        <v>-0.27165641823123288</v>
      </c>
      <c r="E6279">
        <v>-0.41762817945348368</v>
      </c>
      <c r="F6279">
        <v>-0.77056765799118998</v>
      </c>
      <c r="G6279">
        <v>3</v>
      </c>
      <c r="H6279">
        <v>3</v>
      </c>
      <c r="I6279">
        <v>2</v>
      </c>
      <c r="J6279">
        <v>2</v>
      </c>
    </row>
    <row r="6280" spans="1:10" x14ac:dyDescent="0.25">
      <c r="A6280" t="s">
        <v>10307</v>
      </c>
      <c r="B6280">
        <v>387</v>
      </c>
      <c r="C6280">
        <v>1.2667341976599285</v>
      </c>
      <c r="D6280">
        <v>-0.75786040070521932</v>
      </c>
      <c r="E6280">
        <v>-0.46366564889831152</v>
      </c>
      <c r="F6280">
        <v>-0.71885217323112482</v>
      </c>
      <c r="G6280">
        <v>5</v>
      </c>
      <c r="H6280">
        <v>2</v>
      </c>
      <c r="I6280">
        <v>2</v>
      </c>
      <c r="J6280">
        <v>2</v>
      </c>
    </row>
    <row r="6281" spans="1:10" x14ac:dyDescent="0.25">
      <c r="A6281" t="s">
        <v>10308</v>
      </c>
      <c r="B6281">
        <v>262</v>
      </c>
      <c r="C6281">
        <v>0.72591028401898949</v>
      </c>
      <c r="D6281">
        <v>-4.11366044681594E-2</v>
      </c>
      <c r="E6281">
        <v>-1.1805459327159775</v>
      </c>
      <c r="F6281">
        <v>-0.50887291238402566</v>
      </c>
      <c r="G6281">
        <v>4</v>
      </c>
      <c r="H6281">
        <v>3</v>
      </c>
      <c r="I6281">
        <v>1</v>
      </c>
      <c r="J6281">
        <v>2</v>
      </c>
    </row>
    <row r="6282" spans="1:10" x14ac:dyDescent="0.25">
      <c r="A6282" t="s">
        <v>10309</v>
      </c>
      <c r="B6282">
        <v>399</v>
      </c>
      <c r="C6282">
        <v>1.1458134958864705</v>
      </c>
      <c r="D6282">
        <v>0.3113465559657469</v>
      </c>
      <c r="E6282">
        <v>-0.92474385795617942</v>
      </c>
      <c r="F6282">
        <v>-0.16276393210776677</v>
      </c>
      <c r="G6282">
        <v>5</v>
      </c>
      <c r="H6282">
        <v>4</v>
      </c>
      <c r="I6282">
        <v>1</v>
      </c>
      <c r="J6282">
        <v>3</v>
      </c>
    </row>
    <row r="6283" spans="1:10" x14ac:dyDescent="0.25">
      <c r="A6283" t="s">
        <v>10310</v>
      </c>
      <c r="B6283">
        <v>526</v>
      </c>
      <c r="C6283">
        <v>6.1121589235421089E-2</v>
      </c>
      <c r="D6283">
        <v>-0.39043236279853122</v>
      </c>
      <c r="E6283">
        <v>-0.60670990045423523</v>
      </c>
      <c r="F6283">
        <v>-0.70653770667728888</v>
      </c>
      <c r="G6283">
        <v>4</v>
      </c>
      <c r="H6283">
        <v>3</v>
      </c>
      <c r="I6283">
        <v>2</v>
      </c>
      <c r="J6283">
        <v>2</v>
      </c>
    </row>
    <row r="6284" spans="1:10" x14ac:dyDescent="0.25">
      <c r="A6284" t="s">
        <v>10311</v>
      </c>
      <c r="B6284">
        <v>313</v>
      </c>
      <c r="C6284">
        <v>0.41894270106777676</v>
      </c>
      <c r="D6284">
        <v>-0.94636960810598625</v>
      </c>
      <c r="E6284">
        <v>-0.58083422442946098</v>
      </c>
      <c r="F6284">
        <v>-0.57277950985491932</v>
      </c>
      <c r="G6284">
        <v>4</v>
      </c>
      <c r="H6284">
        <v>1</v>
      </c>
      <c r="I6284">
        <v>2</v>
      </c>
      <c r="J6284">
        <v>2</v>
      </c>
    </row>
    <row r="6285" spans="1:10" x14ac:dyDescent="0.25">
      <c r="A6285" t="s">
        <v>10312</v>
      </c>
      <c r="B6285">
        <v>395</v>
      </c>
      <c r="C6285">
        <v>0.34904629920002961</v>
      </c>
      <c r="D6285">
        <v>-0.95506739612317393</v>
      </c>
      <c r="E6285">
        <v>-0.36648482482712796</v>
      </c>
      <c r="F6285">
        <v>-0.33028233850160671</v>
      </c>
      <c r="G6285">
        <v>4</v>
      </c>
      <c r="H6285">
        <v>1</v>
      </c>
      <c r="I6285">
        <v>2</v>
      </c>
      <c r="J6285">
        <v>3</v>
      </c>
    </row>
    <row r="6286" spans="1:10" x14ac:dyDescent="0.25">
      <c r="A6286" t="s">
        <v>10313</v>
      </c>
      <c r="B6286">
        <v>669</v>
      </c>
      <c r="C6286">
        <v>0.19212465846720217</v>
      </c>
      <c r="D6286">
        <v>-0.86790232815893253</v>
      </c>
      <c r="E6286">
        <v>-0.70897411527346932</v>
      </c>
      <c r="F6286">
        <v>-0.71522649778873848</v>
      </c>
      <c r="G6286">
        <v>4</v>
      </c>
      <c r="H6286">
        <v>1</v>
      </c>
      <c r="I6286">
        <v>2</v>
      </c>
      <c r="J6286">
        <v>2</v>
      </c>
    </row>
    <row r="6287" spans="1:10" x14ac:dyDescent="0.25">
      <c r="A6287" t="s">
        <v>10314</v>
      </c>
      <c r="B6287">
        <v>543</v>
      </c>
      <c r="C6287">
        <v>2.7821209679815107E-2</v>
      </c>
      <c r="D6287">
        <v>-0.73967774415030896</v>
      </c>
      <c r="E6287">
        <v>-0.93284810581424371</v>
      </c>
      <c r="F6287">
        <v>-0.13134754393690953</v>
      </c>
      <c r="G6287">
        <v>4</v>
      </c>
      <c r="H6287">
        <v>2</v>
      </c>
      <c r="I6287">
        <v>1</v>
      </c>
      <c r="J6287">
        <v>3</v>
      </c>
    </row>
    <row r="6288" spans="1:10" x14ac:dyDescent="0.25">
      <c r="A6288" t="s">
        <v>10315</v>
      </c>
      <c r="B6288">
        <v>499</v>
      </c>
      <c r="C6288">
        <v>0.18427186350964314</v>
      </c>
      <c r="D6288">
        <v>-1.2531929044138108</v>
      </c>
      <c r="E6288">
        <v>-1.1609827687625298</v>
      </c>
      <c r="F6288">
        <v>-0.50586782587457102</v>
      </c>
      <c r="G6288">
        <v>4</v>
      </c>
      <c r="H6288">
        <v>1</v>
      </c>
      <c r="I6288">
        <v>1</v>
      </c>
      <c r="J6288">
        <v>2</v>
      </c>
    </row>
    <row r="6289" spans="1:10" x14ac:dyDescent="0.25">
      <c r="A6289" t="s">
        <v>10316</v>
      </c>
      <c r="B6289">
        <v>501</v>
      </c>
      <c r="C6289">
        <v>-0.77190311238326281</v>
      </c>
      <c r="D6289">
        <v>-0.38114137127640929</v>
      </c>
      <c r="E6289">
        <v>-0.21078794562115155</v>
      </c>
      <c r="F6289">
        <v>-0.54240127143024386</v>
      </c>
      <c r="G6289">
        <v>2</v>
      </c>
      <c r="H6289">
        <v>3</v>
      </c>
      <c r="I6289">
        <v>3</v>
      </c>
      <c r="J6289">
        <v>2</v>
      </c>
    </row>
    <row r="6290" spans="1:10" x14ac:dyDescent="0.25">
      <c r="A6290" t="s">
        <v>10317</v>
      </c>
      <c r="B6290">
        <v>570</v>
      </c>
      <c r="C6290">
        <v>-0.36046430462346735</v>
      </c>
      <c r="D6290">
        <v>-1.1064357072832085</v>
      </c>
      <c r="E6290">
        <v>-0.34146783964947719</v>
      </c>
      <c r="F6290">
        <v>-0.50274914161771778</v>
      </c>
      <c r="G6290">
        <v>3</v>
      </c>
      <c r="H6290">
        <v>1</v>
      </c>
      <c r="I6290">
        <v>2</v>
      </c>
      <c r="J6290">
        <v>2</v>
      </c>
    </row>
    <row r="6291" spans="1:10" x14ac:dyDescent="0.25">
      <c r="A6291" t="s">
        <v>10318</v>
      </c>
      <c r="B6291">
        <v>899</v>
      </c>
      <c r="C6291">
        <v>1.2579216756211922</v>
      </c>
      <c r="D6291">
        <v>-1.3012974683635901</v>
      </c>
      <c r="E6291">
        <v>-0.77793412396837203</v>
      </c>
      <c r="F6291">
        <v>-0.51902756218726365</v>
      </c>
      <c r="G6291">
        <v>5</v>
      </c>
      <c r="H6291">
        <v>1</v>
      </c>
      <c r="I6291">
        <v>1</v>
      </c>
      <c r="J6291">
        <v>2</v>
      </c>
    </row>
    <row r="6292" spans="1:10" x14ac:dyDescent="0.25">
      <c r="A6292" t="s">
        <v>10319</v>
      </c>
      <c r="B6292">
        <v>971</v>
      </c>
      <c r="C6292">
        <v>1.3084352703035762</v>
      </c>
      <c r="D6292">
        <v>-0.83984421801064668</v>
      </c>
      <c r="E6292">
        <v>2.1653627666800523</v>
      </c>
      <c r="F6292">
        <v>-0.63971882280782633</v>
      </c>
      <c r="G6292">
        <v>5</v>
      </c>
      <c r="H6292">
        <v>1</v>
      </c>
      <c r="I6292">
        <v>5</v>
      </c>
      <c r="J6292">
        <v>2</v>
      </c>
    </row>
    <row r="6293" spans="1:10" x14ac:dyDescent="0.25">
      <c r="A6293" t="s">
        <v>10320</v>
      </c>
      <c r="B6293">
        <v>1085</v>
      </c>
      <c r="C6293">
        <v>1.3538816500826394</v>
      </c>
      <c r="D6293">
        <v>-1.5078869709685798</v>
      </c>
      <c r="E6293">
        <v>-0.54591016234644985</v>
      </c>
      <c r="F6293">
        <v>0.46207288048869394</v>
      </c>
      <c r="G6293">
        <v>5</v>
      </c>
      <c r="H6293">
        <v>1</v>
      </c>
      <c r="I6293">
        <v>2</v>
      </c>
      <c r="J6293">
        <v>4</v>
      </c>
    </row>
    <row r="6294" spans="1:10" x14ac:dyDescent="0.25">
      <c r="A6294" t="s">
        <v>10321</v>
      </c>
      <c r="B6294">
        <v>429</v>
      </c>
      <c r="C6294">
        <v>1.2174245097736116</v>
      </c>
      <c r="D6294">
        <v>-0.59530260795793444</v>
      </c>
      <c r="E6294">
        <v>-0.79990577972114663</v>
      </c>
      <c r="F6294">
        <v>-0.37883405808587278</v>
      </c>
      <c r="G6294">
        <v>5</v>
      </c>
      <c r="H6294">
        <v>2</v>
      </c>
      <c r="I6294">
        <v>1</v>
      </c>
      <c r="J6294">
        <v>3</v>
      </c>
    </row>
    <row r="6295" spans="1:10" x14ac:dyDescent="0.25">
      <c r="A6295" t="s">
        <v>10322</v>
      </c>
      <c r="B6295">
        <v>501</v>
      </c>
      <c r="C6295">
        <v>0.86241093617042075</v>
      </c>
      <c r="D6295">
        <v>-0.91145901963515508</v>
      </c>
      <c r="E6295">
        <v>-0.8532319301015403</v>
      </c>
      <c r="F6295">
        <v>0.43128054057248022</v>
      </c>
      <c r="G6295">
        <v>5</v>
      </c>
      <c r="H6295">
        <v>1</v>
      </c>
      <c r="I6295">
        <v>1</v>
      </c>
      <c r="J6295">
        <v>4</v>
      </c>
    </row>
    <row r="6296" spans="1:10" x14ac:dyDescent="0.25">
      <c r="A6296" t="s">
        <v>10323</v>
      </c>
      <c r="B6296">
        <v>546</v>
      </c>
      <c r="C6296">
        <v>0.22574235218117189</v>
      </c>
      <c r="D6296">
        <v>-0.72696283705929254</v>
      </c>
      <c r="E6296">
        <v>-0.80462259973846151</v>
      </c>
      <c r="F6296">
        <v>-0.5365866949332122</v>
      </c>
      <c r="G6296">
        <v>4</v>
      </c>
      <c r="H6296">
        <v>2</v>
      </c>
      <c r="I6296">
        <v>1</v>
      </c>
      <c r="J6296">
        <v>2</v>
      </c>
    </row>
    <row r="6297" spans="1:10" x14ac:dyDescent="0.25">
      <c r="A6297" t="s">
        <v>10324</v>
      </c>
      <c r="B6297">
        <v>551</v>
      </c>
      <c r="C6297">
        <v>0.41778582401465658</v>
      </c>
      <c r="D6297">
        <v>-0.76060085346340223</v>
      </c>
      <c r="E6297">
        <v>-1.1571797542986642</v>
      </c>
      <c r="F6297">
        <v>-0.73941305994855255</v>
      </c>
      <c r="G6297">
        <v>4</v>
      </c>
      <c r="H6297">
        <v>2</v>
      </c>
      <c r="I6297">
        <v>1</v>
      </c>
      <c r="J6297">
        <v>2</v>
      </c>
    </row>
    <row r="6298" spans="1:10" x14ac:dyDescent="0.25">
      <c r="A6298" t="s">
        <v>10325</v>
      </c>
      <c r="B6298">
        <v>418</v>
      </c>
      <c r="C6298">
        <v>0.94503879674697533</v>
      </c>
      <c r="D6298">
        <v>-0.38821856428837687</v>
      </c>
      <c r="E6298">
        <v>-0.38086106824926491</v>
      </c>
      <c r="F6298">
        <v>-0.68820423672860898</v>
      </c>
      <c r="G6298">
        <v>5</v>
      </c>
      <c r="H6298">
        <v>3</v>
      </c>
      <c r="I6298">
        <v>2</v>
      </c>
      <c r="J6298">
        <v>2</v>
      </c>
    </row>
    <row r="6299" spans="1:10" x14ac:dyDescent="0.25">
      <c r="A6299" t="s">
        <v>10326</v>
      </c>
      <c r="B6299">
        <v>513</v>
      </c>
      <c r="C6299">
        <v>0.50389945469669417</v>
      </c>
      <c r="D6299">
        <v>-0.84354653378751454</v>
      </c>
      <c r="E6299">
        <v>-0.97530686721312176</v>
      </c>
      <c r="F6299">
        <v>5.9477094543609971E-2</v>
      </c>
      <c r="G6299">
        <v>4</v>
      </c>
      <c r="H6299">
        <v>1</v>
      </c>
      <c r="I6299">
        <v>1</v>
      </c>
      <c r="J6299">
        <v>4</v>
      </c>
    </row>
    <row r="6300" spans="1:10" x14ac:dyDescent="0.25">
      <c r="A6300" t="s">
        <v>10327</v>
      </c>
      <c r="B6300">
        <v>528</v>
      </c>
      <c r="C6300">
        <v>1.3573572452382372</v>
      </c>
      <c r="D6300">
        <v>-0.81043093207059913</v>
      </c>
      <c r="E6300">
        <v>-0.6937269331179361</v>
      </c>
      <c r="F6300">
        <v>-0.52823569473012144</v>
      </c>
      <c r="G6300">
        <v>5</v>
      </c>
      <c r="H6300">
        <v>1</v>
      </c>
      <c r="I6300">
        <v>2</v>
      </c>
      <c r="J6300">
        <v>2</v>
      </c>
    </row>
    <row r="6301" spans="1:10" x14ac:dyDescent="0.25">
      <c r="A6301" t="s">
        <v>10328</v>
      </c>
      <c r="B6301">
        <v>751</v>
      </c>
      <c r="C6301">
        <v>1.0318659715471934</v>
      </c>
      <c r="D6301">
        <v>-0.82877724305815148</v>
      </c>
      <c r="E6301">
        <v>-1.3746219725478033</v>
      </c>
      <c r="F6301">
        <v>-0.68919547954200666</v>
      </c>
      <c r="G6301">
        <v>5</v>
      </c>
      <c r="H6301">
        <v>1</v>
      </c>
      <c r="I6301">
        <v>1</v>
      </c>
      <c r="J6301">
        <v>2</v>
      </c>
    </row>
    <row r="6302" spans="1:10" x14ac:dyDescent="0.25">
      <c r="A6302" t="s">
        <v>10329</v>
      </c>
      <c r="B6302">
        <v>509</v>
      </c>
      <c r="C6302">
        <v>0.69981369814160277</v>
      </c>
      <c r="D6302">
        <v>-0.47695567874556799</v>
      </c>
      <c r="E6302">
        <v>-0.54186695447677635</v>
      </c>
      <c r="F6302">
        <v>-0.60529479463448188</v>
      </c>
      <c r="G6302">
        <v>4</v>
      </c>
      <c r="H6302">
        <v>2</v>
      </c>
      <c r="I6302">
        <v>2</v>
      </c>
      <c r="J6302">
        <v>2</v>
      </c>
    </row>
    <row r="6303" spans="1:10" x14ac:dyDescent="0.25">
      <c r="A6303" t="s">
        <v>10330</v>
      </c>
      <c r="B6303">
        <v>552</v>
      </c>
      <c r="C6303">
        <v>0.82063370951571812</v>
      </c>
      <c r="D6303">
        <v>-0.55737266013153797</v>
      </c>
      <c r="E6303">
        <v>-0.64662489545971968</v>
      </c>
      <c r="F6303">
        <v>-0.67003056934039407</v>
      </c>
      <c r="G6303">
        <v>5</v>
      </c>
      <c r="H6303">
        <v>2</v>
      </c>
      <c r="I6303">
        <v>2</v>
      </c>
      <c r="J6303">
        <v>2</v>
      </c>
    </row>
    <row r="6304" spans="1:10" x14ac:dyDescent="0.25">
      <c r="A6304" t="s">
        <v>10331</v>
      </c>
      <c r="B6304">
        <v>428</v>
      </c>
      <c r="C6304">
        <v>-0.20626500705074152</v>
      </c>
      <c r="D6304">
        <v>-0.41152503815743524</v>
      </c>
      <c r="E6304">
        <v>-1.0463838635754974</v>
      </c>
      <c r="F6304">
        <v>-0.33868570025732164</v>
      </c>
      <c r="G6304">
        <v>3</v>
      </c>
      <c r="H6304">
        <v>3</v>
      </c>
      <c r="I6304">
        <v>1</v>
      </c>
      <c r="J6304">
        <v>3</v>
      </c>
    </row>
    <row r="6305" spans="1:10" x14ac:dyDescent="0.25">
      <c r="A6305" t="s">
        <v>10332</v>
      </c>
      <c r="B6305">
        <v>391</v>
      </c>
      <c r="C6305">
        <v>-0.29906032631033008</v>
      </c>
      <c r="D6305">
        <v>-0.68177707375062679</v>
      </c>
      <c r="E6305">
        <v>-0.9708849760874233</v>
      </c>
      <c r="F6305">
        <v>-0.63471874978709075</v>
      </c>
      <c r="G6305">
        <v>3</v>
      </c>
      <c r="H6305">
        <v>2</v>
      </c>
      <c r="I6305">
        <v>1</v>
      </c>
      <c r="J6305">
        <v>2</v>
      </c>
    </row>
    <row r="6306" spans="1:10" x14ac:dyDescent="0.25">
      <c r="A6306" t="s">
        <v>10333</v>
      </c>
      <c r="B6306">
        <v>410</v>
      </c>
      <c r="C6306">
        <v>0.11019051534121671</v>
      </c>
      <c r="D6306">
        <v>-1.4116896705691391</v>
      </c>
      <c r="E6306">
        <v>-0.93086491050171016</v>
      </c>
      <c r="F6306">
        <v>-0.56020988279713424</v>
      </c>
      <c r="G6306">
        <v>4</v>
      </c>
      <c r="H6306">
        <v>1</v>
      </c>
      <c r="I6306">
        <v>1</v>
      </c>
      <c r="J6306">
        <v>2</v>
      </c>
    </row>
    <row r="6307" spans="1:10" x14ac:dyDescent="0.25">
      <c r="A6307" t="s">
        <v>10334</v>
      </c>
      <c r="B6307">
        <v>641</v>
      </c>
      <c r="C6307">
        <v>1.5812677136146285</v>
      </c>
      <c r="D6307">
        <v>-0.6520870690420828</v>
      </c>
      <c r="E6307">
        <v>-1.4528141985525211</v>
      </c>
      <c r="F6307">
        <v>-0.14231242140787934</v>
      </c>
      <c r="G6307">
        <v>5</v>
      </c>
      <c r="H6307">
        <v>2</v>
      </c>
      <c r="I6307">
        <v>1</v>
      </c>
      <c r="J6307">
        <v>3</v>
      </c>
    </row>
    <row r="6308" spans="1:10" x14ac:dyDescent="0.25">
      <c r="A6308" t="s">
        <v>10335</v>
      </c>
      <c r="B6308">
        <v>494</v>
      </c>
      <c r="C6308">
        <v>2.6095877905648601</v>
      </c>
      <c r="D6308">
        <v>1.3472206587233335</v>
      </c>
      <c r="E6308">
        <v>-1.4777564763060784</v>
      </c>
      <c r="F6308">
        <v>-0.43998522289749858</v>
      </c>
      <c r="G6308">
        <v>5</v>
      </c>
      <c r="H6308">
        <v>5</v>
      </c>
      <c r="I6308">
        <v>1</v>
      </c>
      <c r="J6308">
        <v>3</v>
      </c>
    </row>
    <row r="6309" spans="1:10" x14ac:dyDescent="0.25">
      <c r="A6309" t="s">
        <v>10336</v>
      </c>
      <c r="B6309">
        <v>303</v>
      </c>
      <c r="C6309">
        <v>1.1942656252407526</v>
      </c>
      <c r="D6309">
        <v>0.45894886469525048</v>
      </c>
      <c r="E6309">
        <v>-0.91292370562411285</v>
      </c>
      <c r="F6309">
        <v>-0.31004388722985121</v>
      </c>
      <c r="G6309">
        <v>5</v>
      </c>
      <c r="H6309">
        <v>4</v>
      </c>
      <c r="I6309">
        <v>1</v>
      </c>
      <c r="J6309">
        <v>3</v>
      </c>
    </row>
    <row r="6310" spans="1:10" x14ac:dyDescent="0.25">
      <c r="A6310" t="s">
        <v>10337</v>
      </c>
      <c r="B6310">
        <v>360</v>
      </c>
      <c r="C6310">
        <v>2.9941179533490261</v>
      </c>
      <c r="D6310">
        <v>0.50634440001756653</v>
      </c>
      <c r="E6310">
        <v>-1.0007243120151594</v>
      </c>
      <c r="F6310">
        <v>-0.17142534865595116</v>
      </c>
      <c r="G6310">
        <v>5</v>
      </c>
      <c r="H6310">
        <v>4</v>
      </c>
      <c r="I6310">
        <v>1</v>
      </c>
      <c r="J6310">
        <v>3</v>
      </c>
    </row>
    <row r="6311" spans="1:10" x14ac:dyDescent="0.25">
      <c r="A6311" t="s">
        <v>10338</v>
      </c>
      <c r="B6311">
        <v>436</v>
      </c>
      <c r="C6311">
        <v>2.4671619186320037</v>
      </c>
      <c r="D6311">
        <v>-0.14777355608675105</v>
      </c>
      <c r="E6311">
        <v>-1.2899778729038858</v>
      </c>
      <c r="F6311">
        <v>7.6150389433470855E-3</v>
      </c>
      <c r="G6311">
        <v>5</v>
      </c>
      <c r="H6311">
        <v>3</v>
      </c>
      <c r="I6311">
        <v>1</v>
      </c>
      <c r="J6311">
        <v>3</v>
      </c>
    </row>
    <row r="6312" spans="1:10" x14ac:dyDescent="0.25">
      <c r="A6312" t="s">
        <v>10339</v>
      </c>
      <c r="B6312">
        <v>759</v>
      </c>
      <c r="C6312">
        <v>2.7323363198046273</v>
      </c>
      <c r="D6312">
        <v>1.2945227008007938</v>
      </c>
      <c r="E6312">
        <v>-3.9851546136183413E-3</v>
      </c>
      <c r="F6312">
        <v>0.1828721168039544</v>
      </c>
      <c r="G6312">
        <v>5</v>
      </c>
      <c r="H6312">
        <v>5</v>
      </c>
      <c r="I6312">
        <v>3</v>
      </c>
      <c r="J6312">
        <v>4</v>
      </c>
    </row>
    <row r="6313" spans="1:10" x14ac:dyDescent="0.25">
      <c r="A6313" t="s">
        <v>10340</v>
      </c>
      <c r="B6313">
        <v>381</v>
      </c>
      <c r="C6313">
        <v>3.0611867752825841</v>
      </c>
      <c r="D6313">
        <v>0.87192351411280855</v>
      </c>
      <c r="E6313">
        <v>-0.86814784935149558</v>
      </c>
      <c r="F6313">
        <v>0.61089783999381675</v>
      </c>
      <c r="G6313">
        <v>5</v>
      </c>
      <c r="H6313">
        <v>5</v>
      </c>
      <c r="I6313">
        <v>1</v>
      </c>
      <c r="J6313">
        <v>4</v>
      </c>
    </row>
    <row r="6314" spans="1:10" x14ac:dyDescent="0.25">
      <c r="A6314" t="s">
        <v>10341</v>
      </c>
      <c r="B6314">
        <v>908</v>
      </c>
      <c r="C6314">
        <v>1.6353213054042097</v>
      </c>
      <c r="D6314">
        <v>2.3294364524375615</v>
      </c>
      <c r="E6314">
        <v>-0.31629255354374808</v>
      </c>
      <c r="F6314">
        <v>0.74634043209114387</v>
      </c>
      <c r="G6314">
        <v>5</v>
      </c>
      <c r="H6314">
        <v>5</v>
      </c>
      <c r="I6314">
        <v>2</v>
      </c>
      <c r="J6314">
        <v>4</v>
      </c>
    </row>
    <row r="6315" spans="1:10" x14ac:dyDescent="0.25">
      <c r="A6315" t="s">
        <v>10342</v>
      </c>
      <c r="B6315">
        <v>547</v>
      </c>
      <c r="C6315">
        <v>2.1975220765898245</v>
      </c>
      <c r="D6315">
        <v>2.8567950371192383</v>
      </c>
      <c r="E6315">
        <v>1.3182025140955747E-2</v>
      </c>
      <c r="F6315">
        <v>0.68671006989543015</v>
      </c>
      <c r="G6315">
        <v>5</v>
      </c>
      <c r="H6315">
        <v>5</v>
      </c>
      <c r="I6315">
        <v>3</v>
      </c>
      <c r="J6315">
        <v>4</v>
      </c>
    </row>
    <row r="6316" spans="1:10" x14ac:dyDescent="0.25">
      <c r="A6316" t="s">
        <v>10343</v>
      </c>
      <c r="B6316">
        <v>407</v>
      </c>
      <c r="C6316">
        <v>2.4428739630767589</v>
      </c>
      <c r="D6316">
        <v>2.0115731925430542</v>
      </c>
      <c r="E6316">
        <v>-0.4455669599700155</v>
      </c>
      <c r="F6316">
        <v>1.355623370469933</v>
      </c>
      <c r="G6316">
        <v>5</v>
      </c>
      <c r="H6316">
        <v>5</v>
      </c>
      <c r="I6316">
        <v>2</v>
      </c>
      <c r="J6316">
        <v>5</v>
      </c>
    </row>
    <row r="6317" spans="1:10" x14ac:dyDescent="0.25">
      <c r="A6317" t="s">
        <v>10344</v>
      </c>
      <c r="B6317">
        <v>310</v>
      </c>
      <c r="C6317">
        <v>1.8520327822696836</v>
      </c>
      <c r="D6317">
        <v>-0.29912032756442836</v>
      </c>
      <c r="E6317">
        <v>-0.85194655078688442</v>
      </c>
      <c r="F6317">
        <v>-0.33594802279135005</v>
      </c>
      <c r="G6317">
        <v>5</v>
      </c>
      <c r="H6317">
        <v>3</v>
      </c>
      <c r="I6317">
        <v>1</v>
      </c>
      <c r="J6317">
        <v>3</v>
      </c>
    </row>
    <row r="6318" spans="1:10" x14ac:dyDescent="0.25">
      <c r="A6318" t="s">
        <v>10345</v>
      </c>
      <c r="B6318">
        <v>532</v>
      </c>
      <c r="C6318">
        <v>-2.1746524748743026E-2</v>
      </c>
      <c r="D6318">
        <v>0.18611413048383074</v>
      </c>
      <c r="E6318">
        <v>-0.5444464122418945</v>
      </c>
      <c r="F6318">
        <v>-0.41248467703818997</v>
      </c>
      <c r="G6318">
        <v>4</v>
      </c>
      <c r="H6318">
        <v>4</v>
      </c>
      <c r="I6318">
        <v>2</v>
      </c>
      <c r="J6318">
        <v>3</v>
      </c>
    </row>
    <row r="6319" spans="1:10" x14ac:dyDescent="0.25">
      <c r="A6319" t="s">
        <v>10346</v>
      </c>
      <c r="B6319">
        <v>533</v>
      </c>
      <c r="C6319">
        <v>-7.1352427787002418E-2</v>
      </c>
      <c r="D6319">
        <v>-0.86171227741669054</v>
      </c>
      <c r="E6319">
        <v>-1.213094636604392</v>
      </c>
      <c r="F6319">
        <v>-0.39702810838609076</v>
      </c>
      <c r="G6319">
        <v>3</v>
      </c>
      <c r="H6319">
        <v>1</v>
      </c>
      <c r="I6319">
        <v>1</v>
      </c>
      <c r="J6319">
        <v>3</v>
      </c>
    </row>
    <row r="6320" spans="1:10" x14ac:dyDescent="0.25">
      <c r="A6320" t="s">
        <v>10347</v>
      </c>
      <c r="B6320">
        <v>498</v>
      </c>
      <c r="C6320">
        <v>-0.10570565647536509</v>
      </c>
      <c r="D6320">
        <v>-0.86248437702526626</v>
      </c>
      <c r="E6320">
        <v>-1.1584023423747951</v>
      </c>
      <c r="F6320">
        <v>-0.25580618358110319</v>
      </c>
      <c r="G6320">
        <v>3</v>
      </c>
      <c r="H6320">
        <v>1</v>
      </c>
      <c r="I6320">
        <v>1</v>
      </c>
      <c r="J6320">
        <v>3</v>
      </c>
    </row>
    <row r="6321" spans="1:10" x14ac:dyDescent="0.25">
      <c r="A6321" t="s">
        <v>10348</v>
      </c>
      <c r="B6321">
        <v>686</v>
      </c>
      <c r="C6321">
        <v>0.14295760061409285</v>
      </c>
      <c r="D6321">
        <v>-0.57292352074285813</v>
      </c>
      <c r="E6321">
        <v>-0.85814274309063365</v>
      </c>
      <c r="F6321">
        <v>-0.52248626956237931</v>
      </c>
      <c r="G6321">
        <v>4</v>
      </c>
      <c r="H6321">
        <v>2</v>
      </c>
      <c r="I6321">
        <v>1</v>
      </c>
      <c r="J6321">
        <v>2</v>
      </c>
    </row>
    <row r="6322" spans="1:10" x14ac:dyDescent="0.25">
      <c r="A6322" t="s">
        <v>10349</v>
      </c>
      <c r="B6322">
        <v>433</v>
      </c>
      <c r="C6322">
        <v>0.46448936688628706</v>
      </c>
      <c r="D6322">
        <v>-0.98067680613933939</v>
      </c>
      <c r="E6322">
        <v>-1.1476382406758761</v>
      </c>
      <c r="F6322">
        <v>-0.95864467899610206</v>
      </c>
      <c r="G6322">
        <v>4</v>
      </c>
      <c r="H6322">
        <v>1</v>
      </c>
      <c r="I6322">
        <v>1</v>
      </c>
      <c r="J6322">
        <v>1</v>
      </c>
    </row>
    <row r="6323" spans="1:10" x14ac:dyDescent="0.25">
      <c r="A6323" t="s">
        <v>10350</v>
      </c>
      <c r="B6323">
        <v>382</v>
      </c>
      <c r="C6323">
        <v>0.54826891150802126</v>
      </c>
      <c r="D6323">
        <v>-0.99144344392536088</v>
      </c>
      <c r="E6323">
        <v>-0.72918937910223314</v>
      </c>
      <c r="F6323">
        <v>-0.36631634095806176</v>
      </c>
      <c r="G6323">
        <v>4</v>
      </c>
      <c r="H6323">
        <v>1</v>
      </c>
      <c r="I6323">
        <v>1</v>
      </c>
      <c r="J6323">
        <v>3</v>
      </c>
    </row>
    <row r="6324" spans="1:10" x14ac:dyDescent="0.25">
      <c r="A6324" t="s">
        <v>10351</v>
      </c>
      <c r="B6324">
        <v>414</v>
      </c>
      <c r="C6324">
        <v>0.67562199067031936</v>
      </c>
      <c r="D6324">
        <v>-1.0522587170803981</v>
      </c>
      <c r="E6324">
        <v>-1.6023024050951342</v>
      </c>
      <c r="F6324">
        <v>-0.75164916877634114</v>
      </c>
      <c r="G6324">
        <v>4</v>
      </c>
      <c r="H6324">
        <v>1</v>
      </c>
      <c r="I6324">
        <v>1</v>
      </c>
      <c r="J6324">
        <v>2</v>
      </c>
    </row>
    <row r="6325" spans="1:10" x14ac:dyDescent="0.25">
      <c r="A6325" t="s">
        <v>10352</v>
      </c>
      <c r="B6325">
        <v>406</v>
      </c>
      <c r="C6325">
        <v>0.36759200073841192</v>
      </c>
      <c r="D6325">
        <v>-1.4303539021953457</v>
      </c>
      <c r="E6325">
        <v>-1.0635602005113935</v>
      </c>
      <c r="F6325">
        <v>-0.3197908730094951</v>
      </c>
      <c r="G6325">
        <v>4</v>
      </c>
      <c r="H6325">
        <v>1</v>
      </c>
      <c r="I6325">
        <v>1</v>
      </c>
      <c r="J6325">
        <v>3</v>
      </c>
    </row>
    <row r="6326" spans="1:10" x14ac:dyDescent="0.25">
      <c r="A6326" t="s">
        <v>10353</v>
      </c>
      <c r="B6326">
        <v>450</v>
      </c>
      <c r="C6326">
        <v>0.54561975471645618</v>
      </c>
      <c r="D6326">
        <v>-0.34655701997379418</v>
      </c>
      <c r="E6326">
        <v>-0.55738881652049943</v>
      </c>
      <c r="F6326">
        <v>-0.29321327228890359</v>
      </c>
      <c r="G6326">
        <v>4</v>
      </c>
      <c r="H6326">
        <v>3</v>
      </c>
      <c r="I6326">
        <v>2</v>
      </c>
      <c r="J6326">
        <v>3</v>
      </c>
    </row>
    <row r="6327" spans="1:10" x14ac:dyDescent="0.25">
      <c r="A6327" t="s">
        <v>10354</v>
      </c>
      <c r="B6327">
        <v>367</v>
      </c>
      <c r="C6327">
        <v>0.78245190929181441</v>
      </c>
      <c r="D6327">
        <v>-0.40599120767601599</v>
      </c>
      <c r="E6327">
        <v>-1.0538505314420732</v>
      </c>
      <c r="F6327">
        <v>-0.42179874910660586</v>
      </c>
      <c r="G6327">
        <v>5</v>
      </c>
      <c r="H6327">
        <v>3</v>
      </c>
      <c r="I6327">
        <v>1</v>
      </c>
      <c r="J6327">
        <v>3</v>
      </c>
    </row>
    <row r="6328" spans="1:10" x14ac:dyDescent="0.25">
      <c r="A6328" t="s">
        <v>10355</v>
      </c>
      <c r="B6328">
        <v>1067</v>
      </c>
      <c r="C6328">
        <v>1.9311130598456945</v>
      </c>
      <c r="D6328">
        <v>-0.65350964462516448</v>
      </c>
      <c r="E6328">
        <v>-0.64080984733103108</v>
      </c>
      <c r="F6328">
        <v>-0.22271179238730565</v>
      </c>
      <c r="G6328">
        <v>5</v>
      </c>
      <c r="H6328">
        <v>2</v>
      </c>
      <c r="I6328">
        <v>2</v>
      </c>
      <c r="J6328">
        <v>3</v>
      </c>
    </row>
    <row r="6329" spans="1:10" x14ac:dyDescent="0.25">
      <c r="A6329" t="s">
        <v>10356</v>
      </c>
      <c r="B6329">
        <v>642</v>
      </c>
      <c r="C6329">
        <v>1.3189270824605852</v>
      </c>
      <c r="D6329">
        <v>-0.95992330057058739</v>
      </c>
      <c r="E6329">
        <v>-1.5090383809373513</v>
      </c>
      <c r="F6329">
        <v>-0.39330308992496799</v>
      </c>
      <c r="G6329">
        <v>5</v>
      </c>
      <c r="H6329">
        <v>1</v>
      </c>
      <c r="I6329">
        <v>1</v>
      </c>
      <c r="J6329">
        <v>3</v>
      </c>
    </row>
    <row r="6330" spans="1:10" x14ac:dyDescent="0.25">
      <c r="A6330" t="s">
        <v>10357</v>
      </c>
      <c r="B6330">
        <v>444</v>
      </c>
      <c r="C6330">
        <v>1.3219334598000505</v>
      </c>
      <c r="D6330">
        <v>-0.64490359151937182</v>
      </c>
      <c r="E6330">
        <v>-0.73319758517336198</v>
      </c>
      <c r="F6330">
        <v>0.46429621854341735</v>
      </c>
      <c r="G6330">
        <v>5</v>
      </c>
      <c r="H6330">
        <v>2</v>
      </c>
      <c r="I6330">
        <v>1</v>
      </c>
      <c r="J6330">
        <v>4</v>
      </c>
    </row>
    <row r="6331" spans="1:10" x14ac:dyDescent="0.25">
      <c r="A6331" t="s">
        <v>10358</v>
      </c>
      <c r="B6331">
        <v>604</v>
      </c>
      <c r="C6331">
        <v>1.2780931794319534</v>
      </c>
      <c r="D6331">
        <v>-0.86925815539750861</v>
      </c>
      <c r="E6331">
        <v>-1.0440034740306166</v>
      </c>
      <c r="F6331">
        <v>-0.43747393445204857</v>
      </c>
      <c r="G6331">
        <v>5</v>
      </c>
      <c r="H6331">
        <v>1</v>
      </c>
      <c r="I6331">
        <v>1</v>
      </c>
      <c r="J6331">
        <v>3</v>
      </c>
    </row>
    <row r="6332" spans="1:10" x14ac:dyDescent="0.25">
      <c r="A6332" t="s">
        <v>10359</v>
      </c>
      <c r="B6332">
        <v>710</v>
      </c>
      <c r="C6332">
        <v>1.8501284798782176</v>
      </c>
      <c r="D6332">
        <v>-0.50900218389002716</v>
      </c>
      <c r="E6332">
        <v>-0.75405756579330319</v>
      </c>
      <c r="F6332">
        <v>0.64092367978718867</v>
      </c>
      <c r="G6332">
        <v>5</v>
      </c>
      <c r="H6332">
        <v>2</v>
      </c>
      <c r="I6332">
        <v>1</v>
      </c>
      <c r="J6332">
        <v>4</v>
      </c>
    </row>
    <row r="6333" spans="1:10" x14ac:dyDescent="0.25">
      <c r="A6333" t="s">
        <v>10360</v>
      </c>
      <c r="B6333">
        <v>1733</v>
      </c>
      <c r="C6333">
        <v>2.7103411523643581</v>
      </c>
      <c r="D6333">
        <v>0.57860714283990244</v>
      </c>
      <c r="E6333">
        <v>-0.87996946783700924</v>
      </c>
      <c r="F6333">
        <v>1.5151785380493745</v>
      </c>
      <c r="G6333">
        <v>5</v>
      </c>
      <c r="H6333">
        <v>4</v>
      </c>
      <c r="I6333">
        <v>1</v>
      </c>
      <c r="J6333">
        <v>5</v>
      </c>
    </row>
    <row r="6334" spans="1:10" x14ac:dyDescent="0.25">
      <c r="A6334" t="s">
        <v>10361</v>
      </c>
      <c r="B6334">
        <v>372</v>
      </c>
      <c r="C6334">
        <v>0.49717025565363115</v>
      </c>
      <c r="D6334">
        <v>-1.1114359331194972</v>
      </c>
      <c r="E6334">
        <v>-0.94229555370347529</v>
      </c>
      <c r="F6334">
        <v>4.520141874098299E-3</v>
      </c>
      <c r="G6334">
        <v>4</v>
      </c>
      <c r="H6334">
        <v>1</v>
      </c>
      <c r="I6334">
        <v>1</v>
      </c>
      <c r="J6334">
        <v>3</v>
      </c>
    </row>
    <row r="6335" spans="1:10" x14ac:dyDescent="0.25">
      <c r="A6335" t="s">
        <v>10362</v>
      </c>
      <c r="B6335">
        <v>470</v>
      </c>
      <c r="C6335">
        <v>0.53507745165324683</v>
      </c>
      <c r="D6335">
        <v>-1.0748304316704644</v>
      </c>
      <c r="E6335">
        <v>-0.25849612287390039</v>
      </c>
      <c r="F6335">
        <v>-0.24617545498166413</v>
      </c>
      <c r="G6335">
        <v>4</v>
      </c>
      <c r="H6335">
        <v>1</v>
      </c>
      <c r="I6335">
        <v>3</v>
      </c>
      <c r="J6335">
        <v>3</v>
      </c>
    </row>
    <row r="6336" spans="1:10" x14ac:dyDescent="0.25">
      <c r="A6336" t="s">
        <v>10363</v>
      </c>
      <c r="B6336">
        <v>768</v>
      </c>
      <c r="C6336">
        <v>0.93557157001814917</v>
      </c>
      <c r="D6336">
        <v>-0.97192761551674023</v>
      </c>
      <c r="E6336">
        <v>-0.96851320201527469</v>
      </c>
      <c r="F6336">
        <v>-0.36656841999842493</v>
      </c>
      <c r="G6336">
        <v>5</v>
      </c>
      <c r="H6336">
        <v>1</v>
      </c>
      <c r="I6336">
        <v>1</v>
      </c>
      <c r="J6336">
        <v>3</v>
      </c>
    </row>
    <row r="6337" spans="1:10" x14ac:dyDescent="0.25">
      <c r="A6337" t="s">
        <v>10364</v>
      </c>
      <c r="B6337">
        <v>322</v>
      </c>
      <c r="C6337">
        <v>0.27837547300956089</v>
      </c>
      <c r="D6337">
        <v>-1.2288685549104987</v>
      </c>
      <c r="E6337">
        <v>-1.1139381229812135</v>
      </c>
      <c r="F6337">
        <v>-0.92550769186717741</v>
      </c>
      <c r="G6337">
        <v>4</v>
      </c>
      <c r="H6337">
        <v>1</v>
      </c>
      <c r="I6337">
        <v>1</v>
      </c>
      <c r="J6337">
        <v>1</v>
      </c>
    </row>
    <row r="6338" spans="1:10" x14ac:dyDescent="0.25">
      <c r="A6338" t="s">
        <v>10365</v>
      </c>
      <c r="B6338">
        <v>614</v>
      </c>
      <c r="C6338">
        <v>0.37426241479002459</v>
      </c>
      <c r="D6338">
        <v>0.26637708086323431</v>
      </c>
      <c r="E6338">
        <v>-0.45543511845472229</v>
      </c>
      <c r="F6338">
        <v>7.6096999593174994E-2</v>
      </c>
      <c r="G6338">
        <v>4</v>
      </c>
      <c r="H6338">
        <v>4</v>
      </c>
      <c r="I6338">
        <v>2</v>
      </c>
      <c r="J6338">
        <v>4</v>
      </c>
    </row>
    <row r="6339" spans="1:10" x14ac:dyDescent="0.25">
      <c r="A6339" t="s">
        <v>10366</v>
      </c>
      <c r="B6339">
        <v>367</v>
      </c>
      <c r="C6339">
        <v>-0.15774855771678026</v>
      </c>
      <c r="D6339">
        <v>-1.0446061679492877</v>
      </c>
      <c r="E6339">
        <v>-0.83354836628244744</v>
      </c>
      <c r="F6339">
        <v>-0.46401968442835539</v>
      </c>
      <c r="G6339">
        <v>3</v>
      </c>
      <c r="H6339">
        <v>1</v>
      </c>
      <c r="I6339">
        <v>1</v>
      </c>
      <c r="J6339">
        <v>3</v>
      </c>
    </row>
    <row r="6340" spans="1:10" x14ac:dyDescent="0.25">
      <c r="A6340" t="s">
        <v>10367</v>
      </c>
      <c r="B6340">
        <v>390</v>
      </c>
      <c r="C6340">
        <v>1.3165869947957238</v>
      </c>
      <c r="D6340">
        <v>-0.2723172845324463</v>
      </c>
      <c r="E6340">
        <v>-0.56574914454566649</v>
      </c>
      <c r="F6340">
        <v>0.24869287773902796</v>
      </c>
      <c r="G6340">
        <v>5</v>
      </c>
      <c r="H6340">
        <v>3</v>
      </c>
      <c r="I6340">
        <v>2</v>
      </c>
      <c r="J6340">
        <v>4</v>
      </c>
    </row>
    <row r="6341" spans="1:10" x14ac:dyDescent="0.25">
      <c r="A6341" t="s">
        <v>10368</v>
      </c>
      <c r="B6341">
        <v>472</v>
      </c>
      <c r="C6341">
        <v>0.87454372112445089</v>
      </c>
      <c r="D6341">
        <v>-0.81878111894261019</v>
      </c>
      <c r="E6341">
        <v>-0.84078174349390677</v>
      </c>
      <c r="F6341">
        <v>0.25679952073043644</v>
      </c>
      <c r="G6341">
        <v>5</v>
      </c>
      <c r="H6341">
        <v>1</v>
      </c>
      <c r="I6341">
        <v>1</v>
      </c>
      <c r="J6341">
        <v>4</v>
      </c>
    </row>
    <row r="6342" spans="1:10" x14ac:dyDescent="0.25">
      <c r="A6342" t="s">
        <v>10369</v>
      </c>
      <c r="B6342">
        <v>370</v>
      </c>
      <c r="C6342">
        <v>-0.21202294966454099</v>
      </c>
      <c r="D6342">
        <v>-1.0877300766970557</v>
      </c>
      <c r="E6342">
        <v>-1.6293371296154291</v>
      </c>
      <c r="F6342">
        <v>-1.0388315984962495</v>
      </c>
      <c r="G6342">
        <v>3</v>
      </c>
      <c r="H6342">
        <v>1</v>
      </c>
      <c r="I6342">
        <v>1</v>
      </c>
      <c r="J6342">
        <v>1</v>
      </c>
    </row>
    <row r="6343" spans="1:10" x14ac:dyDescent="0.25">
      <c r="A6343" t="s">
        <v>10370</v>
      </c>
      <c r="B6343">
        <v>706</v>
      </c>
      <c r="C6343">
        <v>0.84152696284902206</v>
      </c>
      <c r="D6343">
        <v>-0.88238516524554944</v>
      </c>
      <c r="E6343">
        <v>-0.84033755023148493</v>
      </c>
      <c r="F6343">
        <v>-6.2823081977137263E-2</v>
      </c>
      <c r="G6343">
        <v>5</v>
      </c>
      <c r="H6343">
        <v>1</v>
      </c>
      <c r="I6343">
        <v>1</v>
      </c>
      <c r="J6343">
        <v>3</v>
      </c>
    </row>
    <row r="6344" spans="1:10" x14ac:dyDescent="0.25">
      <c r="A6344" t="s">
        <v>10371</v>
      </c>
      <c r="B6344">
        <v>615</v>
      </c>
      <c r="C6344">
        <v>0.88527145579695432</v>
      </c>
      <c r="D6344">
        <v>-0.59755833122112223</v>
      </c>
      <c r="E6344">
        <v>-0.51152054278925396</v>
      </c>
      <c r="F6344">
        <v>-0.27036228096136228</v>
      </c>
      <c r="G6344">
        <v>5</v>
      </c>
      <c r="H6344">
        <v>2</v>
      </c>
      <c r="I6344">
        <v>2</v>
      </c>
      <c r="J6344">
        <v>3</v>
      </c>
    </row>
    <row r="6345" spans="1:10" x14ac:dyDescent="0.25">
      <c r="A6345" t="s">
        <v>10372</v>
      </c>
      <c r="B6345">
        <v>688</v>
      </c>
      <c r="C6345">
        <v>1.2174611461941258</v>
      </c>
      <c r="D6345">
        <v>-0.86431192135511759</v>
      </c>
      <c r="E6345">
        <v>-1.1390565680911955</v>
      </c>
      <c r="F6345">
        <v>-0.60037591783845357</v>
      </c>
      <c r="G6345">
        <v>5</v>
      </c>
      <c r="H6345">
        <v>1</v>
      </c>
      <c r="I6345">
        <v>1</v>
      </c>
      <c r="J6345">
        <v>2</v>
      </c>
    </row>
    <row r="6346" spans="1:10" x14ac:dyDescent="0.25">
      <c r="A6346" t="s">
        <v>10373</v>
      </c>
      <c r="B6346">
        <v>360</v>
      </c>
      <c r="C6346">
        <v>1.4290034047893803</v>
      </c>
      <c r="D6346">
        <v>0.1657103202986851</v>
      </c>
      <c r="E6346">
        <v>-0.97013099682572856</v>
      </c>
      <c r="F6346">
        <v>-0.56789943201713511</v>
      </c>
      <c r="G6346">
        <v>5</v>
      </c>
      <c r="H6346">
        <v>4</v>
      </c>
      <c r="I6346">
        <v>1</v>
      </c>
      <c r="J6346">
        <v>2</v>
      </c>
    </row>
    <row r="6347" spans="1:10" x14ac:dyDescent="0.25">
      <c r="A6347" t="s">
        <v>10374</v>
      </c>
      <c r="B6347">
        <v>521</v>
      </c>
      <c r="C6347">
        <v>2.0363346482732783</v>
      </c>
      <c r="D6347">
        <v>-0.82326127026174123</v>
      </c>
      <c r="E6347">
        <v>-1.4621770836241981</v>
      </c>
      <c r="F6347">
        <v>-0.20817461169889118</v>
      </c>
      <c r="G6347">
        <v>5</v>
      </c>
      <c r="H6347">
        <v>1</v>
      </c>
      <c r="I6347">
        <v>1</v>
      </c>
      <c r="J6347">
        <v>3</v>
      </c>
    </row>
    <row r="6348" spans="1:10" x14ac:dyDescent="0.25">
      <c r="A6348" t="s">
        <v>10375</v>
      </c>
      <c r="B6348">
        <v>594</v>
      </c>
      <c r="C6348">
        <v>1.3373579206870341</v>
      </c>
      <c r="D6348">
        <v>-0.52456670052145926</v>
      </c>
      <c r="E6348">
        <v>-1.0471011350539998</v>
      </c>
      <c r="F6348">
        <v>-0.29256803776160312</v>
      </c>
      <c r="G6348">
        <v>5</v>
      </c>
      <c r="H6348">
        <v>2</v>
      </c>
      <c r="I6348">
        <v>1</v>
      </c>
      <c r="J6348">
        <v>3</v>
      </c>
    </row>
    <row r="6349" spans="1:10" x14ac:dyDescent="0.25">
      <c r="A6349" t="s">
        <v>10376</v>
      </c>
      <c r="B6349">
        <v>468</v>
      </c>
      <c r="C6349">
        <v>0.51383378508373723</v>
      </c>
      <c r="D6349">
        <v>-0.37474155162589917</v>
      </c>
      <c r="E6349">
        <v>-0.96607111995108719</v>
      </c>
      <c r="F6349">
        <v>-0.54278851187400157</v>
      </c>
      <c r="G6349">
        <v>4</v>
      </c>
      <c r="H6349">
        <v>3</v>
      </c>
      <c r="I6349">
        <v>1</v>
      </c>
      <c r="J6349">
        <v>2</v>
      </c>
    </row>
    <row r="6350" spans="1:10" x14ac:dyDescent="0.25">
      <c r="A6350" t="s">
        <v>10377</v>
      </c>
      <c r="B6350">
        <v>411</v>
      </c>
      <c r="C6350">
        <v>0.9859728046932934</v>
      </c>
      <c r="D6350">
        <v>0.86113808422578786</v>
      </c>
      <c r="E6350">
        <v>-7.9862107962083553E-2</v>
      </c>
      <c r="F6350">
        <v>0.77975374059943336</v>
      </c>
      <c r="G6350">
        <v>5</v>
      </c>
      <c r="H6350">
        <v>5</v>
      </c>
      <c r="I6350">
        <v>3</v>
      </c>
      <c r="J6350">
        <v>4</v>
      </c>
    </row>
    <row r="6351" spans="1:10" x14ac:dyDescent="0.25">
      <c r="A6351" t="s">
        <v>10378</v>
      </c>
      <c r="B6351">
        <v>419</v>
      </c>
      <c r="C6351">
        <v>-0.60564059076727017</v>
      </c>
      <c r="D6351">
        <v>0.9196217651116726</v>
      </c>
      <c r="E6351">
        <v>0.14825660389218767</v>
      </c>
      <c r="F6351">
        <v>0.35043711705288538</v>
      </c>
      <c r="G6351">
        <v>2</v>
      </c>
      <c r="H6351">
        <v>5</v>
      </c>
      <c r="I6351">
        <v>4</v>
      </c>
      <c r="J6351">
        <v>4</v>
      </c>
    </row>
    <row r="6352" spans="1:10" x14ac:dyDescent="0.25">
      <c r="A6352" t="s">
        <v>10379</v>
      </c>
      <c r="B6352">
        <v>387</v>
      </c>
      <c r="C6352">
        <v>8.6926889063616092E-2</v>
      </c>
      <c r="D6352">
        <v>0.20700788552203822</v>
      </c>
      <c r="E6352">
        <v>-0.77477097384179039</v>
      </c>
      <c r="F6352">
        <v>-8.8181424273402989E-2</v>
      </c>
      <c r="G6352">
        <v>4</v>
      </c>
      <c r="H6352">
        <v>4</v>
      </c>
      <c r="I6352">
        <v>1</v>
      </c>
      <c r="J6352">
        <v>3</v>
      </c>
    </row>
    <row r="6353" spans="1:10" x14ac:dyDescent="0.25">
      <c r="A6353" t="s">
        <v>10380</v>
      </c>
      <c r="B6353">
        <v>619</v>
      </c>
      <c r="C6353">
        <v>0.99998313328144972</v>
      </c>
      <c r="D6353">
        <v>1.8540895450474038</v>
      </c>
      <c r="E6353">
        <v>0.88678438628263745</v>
      </c>
      <c r="F6353">
        <v>0.19350769722062494</v>
      </c>
      <c r="G6353">
        <v>5</v>
      </c>
      <c r="H6353">
        <v>5</v>
      </c>
      <c r="I6353">
        <v>5</v>
      </c>
      <c r="J6353">
        <v>4</v>
      </c>
    </row>
    <row r="6354" spans="1:10" x14ac:dyDescent="0.25">
      <c r="A6354" t="s">
        <v>10381</v>
      </c>
      <c r="B6354">
        <v>656</v>
      </c>
      <c r="C6354">
        <v>-0.12676901662114887</v>
      </c>
      <c r="D6354">
        <v>1.6586162723070186</v>
      </c>
      <c r="E6354">
        <v>-1.0642219719443644</v>
      </c>
      <c r="F6354">
        <v>-0.15876299816394815</v>
      </c>
      <c r="G6354">
        <v>3</v>
      </c>
      <c r="H6354">
        <v>5</v>
      </c>
      <c r="I6354">
        <v>1</v>
      </c>
      <c r="J6354">
        <v>3</v>
      </c>
    </row>
    <row r="6355" spans="1:10" x14ac:dyDescent="0.25">
      <c r="A6355" t="s">
        <v>10382</v>
      </c>
      <c r="B6355">
        <v>954</v>
      </c>
      <c r="C6355">
        <v>-0.60968121624613592</v>
      </c>
      <c r="D6355">
        <v>0.71086111165695365</v>
      </c>
      <c r="E6355">
        <v>-0.16716213755004025</v>
      </c>
      <c r="F6355">
        <v>-0.17291203232353075</v>
      </c>
      <c r="G6355">
        <v>2</v>
      </c>
      <c r="H6355">
        <v>5</v>
      </c>
      <c r="I6355">
        <v>3</v>
      </c>
      <c r="J6355">
        <v>3</v>
      </c>
    </row>
    <row r="6356" spans="1:10" x14ac:dyDescent="0.25">
      <c r="A6356" t="s">
        <v>10383</v>
      </c>
      <c r="B6356">
        <v>581</v>
      </c>
      <c r="C6356">
        <v>0.2004967418990341</v>
      </c>
      <c r="D6356">
        <v>0.5316666366901448</v>
      </c>
      <c r="E6356">
        <v>-0.51132558335204159</v>
      </c>
      <c r="F6356">
        <v>0.41107797555064207</v>
      </c>
      <c r="G6356">
        <v>4</v>
      </c>
      <c r="H6356">
        <v>4</v>
      </c>
      <c r="I6356">
        <v>2</v>
      </c>
      <c r="J6356">
        <v>4</v>
      </c>
    </row>
    <row r="6357" spans="1:10" x14ac:dyDescent="0.25">
      <c r="A6357" t="s">
        <v>10384</v>
      </c>
      <c r="B6357">
        <v>320</v>
      </c>
      <c r="C6357">
        <v>-0.99292431236994205</v>
      </c>
      <c r="D6357">
        <v>0.5922282762282548</v>
      </c>
      <c r="E6357">
        <v>0.30351707858294263</v>
      </c>
      <c r="F6357">
        <v>0.4916627575640416</v>
      </c>
      <c r="G6357">
        <v>1</v>
      </c>
      <c r="H6357">
        <v>4</v>
      </c>
      <c r="I6357">
        <v>4</v>
      </c>
      <c r="J6357">
        <v>4</v>
      </c>
    </row>
    <row r="6358" spans="1:10" x14ac:dyDescent="0.25">
      <c r="A6358" t="s">
        <v>10385</v>
      </c>
      <c r="B6358">
        <v>573</v>
      </c>
      <c r="C6358">
        <v>-5.00427440979299E-2</v>
      </c>
      <c r="D6358">
        <v>1.7185232615416606</v>
      </c>
      <c r="E6358">
        <v>-0.14300536405931874</v>
      </c>
      <c r="F6358">
        <v>0.75837396024096904</v>
      </c>
      <c r="G6358">
        <v>3</v>
      </c>
      <c r="H6358">
        <v>5</v>
      </c>
      <c r="I6358">
        <v>3</v>
      </c>
      <c r="J6358">
        <v>4</v>
      </c>
    </row>
    <row r="6359" spans="1:10" x14ac:dyDescent="0.25">
      <c r="A6359" t="s">
        <v>10386</v>
      </c>
      <c r="B6359">
        <v>551</v>
      </c>
      <c r="C6359">
        <v>0.26133072319250528</v>
      </c>
      <c r="D6359">
        <v>0.26056354884620447</v>
      </c>
      <c r="E6359">
        <v>0.32904515952235897</v>
      </c>
      <c r="F6359">
        <v>0.94858484751645111</v>
      </c>
      <c r="G6359">
        <v>4</v>
      </c>
      <c r="H6359">
        <v>4</v>
      </c>
      <c r="I6359">
        <v>4</v>
      </c>
      <c r="J6359">
        <v>5</v>
      </c>
    </row>
    <row r="6360" spans="1:10" x14ac:dyDescent="0.25">
      <c r="A6360" t="s">
        <v>10387</v>
      </c>
      <c r="B6360">
        <v>470</v>
      </c>
      <c r="C6360">
        <v>0.6631777526484357</v>
      </c>
      <c r="D6360">
        <v>1.3575688959574157</v>
      </c>
      <c r="E6360">
        <v>-0.66561206650189098</v>
      </c>
      <c r="F6360">
        <v>1.3235739703728602</v>
      </c>
      <c r="G6360">
        <v>4</v>
      </c>
      <c r="H6360">
        <v>5</v>
      </c>
      <c r="I6360">
        <v>2</v>
      </c>
      <c r="J6360">
        <v>5</v>
      </c>
    </row>
    <row r="6361" spans="1:10" x14ac:dyDescent="0.25">
      <c r="A6361" t="s">
        <v>10388</v>
      </c>
      <c r="B6361">
        <v>1442</v>
      </c>
      <c r="C6361">
        <v>1.9711847840467851</v>
      </c>
      <c r="D6361">
        <v>1.8871246345597354</v>
      </c>
      <c r="E6361">
        <v>0.50466093270313872</v>
      </c>
      <c r="F6361">
        <v>1.1382928310550293</v>
      </c>
      <c r="G6361">
        <v>5</v>
      </c>
      <c r="H6361">
        <v>5</v>
      </c>
      <c r="I6361">
        <v>4</v>
      </c>
      <c r="J6361">
        <v>5</v>
      </c>
    </row>
    <row r="6362" spans="1:10" x14ac:dyDescent="0.25">
      <c r="A6362" t="s">
        <v>10389</v>
      </c>
      <c r="B6362">
        <v>543</v>
      </c>
      <c r="C6362">
        <v>6.6062515767989743E-2</v>
      </c>
      <c r="D6362">
        <v>1.0816519932883966</v>
      </c>
      <c r="E6362">
        <v>5.6631050769347976E-2</v>
      </c>
      <c r="F6362">
        <v>0.13377191594278354</v>
      </c>
      <c r="G6362">
        <v>4</v>
      </c>
      <c r="H6362">
        <v>5</v>
      </c>
      <c r="I6362">
        <v>3</v>
      </c>
      <c r="J6362">
        <v>4</v>
      </c>
    </row>
    <row r="6363" spans="1:10" x14ac:dyDescent="0.25">
      <c r="A6363" t="s">
        <v>10390</v>
      </c>
      <c r="B6363">
        <v>425</v>
      </c>
      <c r="C6363">
        <v>-0.64875944984759193</v>
      </c>
      <c r="D6363">
        <v>1.9913464364256195</v>
      </c>
      <c r="E6363">
        <v>0.20224621513280824</v>
      </c>
      <c r="F6363">
        <v>0.37420573813277558</v>
      </c>
      <c r="G6363">
        <v>2</v>
      </c>
      <c r="H6363">
        <v>5</v>
      </c>
      <c r="I6363">
        <v>4</v>
      </c>
      <c r="J6363">
        <v>4</v>
      </c>
    </row>
    <row r="6364" spans="1:10" x14ac:dyDescent="0.25">
      <c r="A6364" t="s">
        <v>10391</v>
      </c>
      <c r="B6364">
        <v>439</v>
      </c>
      <c r="C6364">
        <v>0.53554900654040083</v>
      </c>
      <c r="D6364">
        <v>0.27608661158292269</v>
      </c>
      <c r="E6364">
        <v>-0.61369229440734663</v>
      </c>
      <c r="F6364">
        <v>1.4585288894551938</v>
      </c>
      <c r="G6364">
        <v>4</v>
      </c>
      <c r="H6364">
        <v>4</v>
      </c>
      <c r="I6364">
        <v>2</v>
      </c>
      <c r="J6364">
        <v>5</v>
      </c>
    </row>
    <row r="6365" spans="1:10" x14ac:dyDescent="0.25">
      <c r="A6365" t="s">
        <v>10392</v>
      </c>
      <c r="B6365">
        <v>268</v>
      </c>
      <c r="C6365">
        <v>0.3221897139773609</v>
      </c>
      <c r="D6365">
        <v>2.1487275647858434E-2</v>
      </c>
      <c r="E6365">
        <v>-0.33267199547194354</v>
      </c>
      <c r="F6365">
        <v>0.48139182908137451</v>
      </c>
      <c r="G6365">
        <v>4</v>
      </c>
      <c r="H6365">
        <v>4</v>
      </c>
      <c r="I6365">
        <v>2</v>
      </c>
      <c r="J6365">
        <v>4</v>
      </c>
    </row>
    <row r="6366" spans="1:10" x14ac:dyDescent="0.25">
      <c r="A6366" t="s">
        <v>10393</v>
      </c>
      <c r="B6366">
        <v>1723</v>
      </c>
      <c r="C6366">
        <v>1.4951557471881232</v>
      </c>
      <c r="D6366">
        <v>-0.72414162354411449</v>
      </c>
      <c r="E6366">
        <v>-0.726554080134453</v>
      </c>
      <c r="F6366">
        <v>0.2161409462728944</v>
      </c>
      <c r="G6366">
        <v>5</v>
      </c>
      <c r="H6366">
        <v>2</v>
      </c>
      <c r="I6366">
        <v>1</v>
      </c>
      <c r="J6366">
        <v>4</v>
      </c>
    </row>
    <row r="6367" spans="1:10" x14ac:dyDescent="0.25">
      <c r="A6367" t="s">
        <v>10394</v>
      </c>
      <c r="B6367">
        <v>624</v>
      </c>
      <c r="C6367">
        <v>1.9745037385944968</v>
      </c>
      <c r="D6367">
        <v>-1.0533132792330018</v>
      </c>
      <c r="E6367">
        <v>-1.0544210752157199</v>
      </c>
      <c r="F6367">
        <v>2.9337828629802054E-2</v>
      </c>
      <c r="G6367">
        <v>5</v>
      </c>
      <c r="H6367">
        <v>1</v>
      </c>
      <c r="I6367">
        <v>1</v>
      </c>
      <c r="J6367">
        <v>3</v>
      </c>
    </row>
    <row r="6368" spans="1:10" x14ac:dyDescent="0.25">
      <c r="A6368" t="s">
        <v>10395</v>
      </c>
      <c r="B6368">
        <v>282</v>
      </c>
      <c r="C6368">
        <v>1.251901815309135</v>
      </c>
      <c r="D6368">
        <v>-1.0825077900797284</v>
      </c>
      <c r="E6368">
        <v>-1.5738093634250825</v>
      </c>
      <c r="F6368">
        <v>-0.26947557986557991</v>
      </c>
      <c r="G6368">
        <v>5</v>
      </c>
      <c r="H6368">
        <v>1</v>
      </c>
      <c r="I6368">
        <v>1</v>
      </c>
      <c r="J6368">
        <v>3</v>
      </c>
    </row>
    <row r="6369" spans="1:10" x14ac:dyDescent="0.25">
      <c r="A6369" t="s">
        <v>10396</v>
      </c>
      <c r="B6369">
        <v>397</v>
      </c>
      <c r="C6369">
        <v>1.901568287376221</v>
      </c>
      <c r="D6369">
        <v>-0.45539684080774417</v>
      </c>
      <c r="E6369">
        <v>1.1693555301857252</v>
      </c>
      <c r="F6369">
        <v>-0.97905035422539255</v>
      </c>
      <c r="G6369">
        <v>5</v>
      </c>
      <c r="H6369">
        <v>2</v>
      </c>
      <c r="I6369">
        <v>5</v>
      </c>
      <c r="J6369">
        <v>1</v>
      </c>
    </row>
    <row r="6370" spans="1:10" x14ac:dyDescent="0.25">
      <c r="A6370" t="s">
        <v>10397</v>
      </c>
      <c r="B6370">
        <v>331</v>
      </c>
      <c r="C6370">
        <v>1.3032095523251248</v>
      </c>
      <c r="D6370">
        <v>-0.78447592027980906</v>
      </c>
      <c r="E6370">
        <v>7.188616638133899E-2</v>
      </c>
      <c r="F6370">
        <v>0.10353796375265657</v>
      </c>
      <c r="G6370">
        <v>5</v>
      </c>
      <c r="H6370">
        <v>2</v>
      </c>
      <c r="I6370">
        <v>4</v>
      </c>
      <c r="J6370">
        <v>4</v>
      </c>
    </row>
    <row r="6371" spans="1:10" x14ac:dyDescent="0.25">
      <c r="A6371" t="s">
        <v>10398</v>
      </c>
      <c r="B6371">
        <v>555</v>
      </c>
      <c r="C6371">
        <v>1.1869487517384343</v>
      </c>
      <c r="D6371">
        <v>-0.6799735072091162</v>
      </c>
      <c r="E6371">
        <v>-1.343215437967116</v>
      </c>
      <c r="F6371">
        <v>-0.27760140367668945</v>
      </c>
      <c r="G6371">
        <v>5</v>
      </c>
      <c r="H6371">
        <v>2</v>
      </c>
      <c r="I6371">
        <v>1</v>
      </c>
      <c r="J6371">
        <v>3</v>
      </c>
    </row>
    <row r="6372" spans="1:10" x14ac:dyDescent="0.25">
      <c r="A6372" t="s">
        <v>10399</v>
      </c>
      <c r="B6372">
        <v>1014</v>
      </c>
      <c r="C6372">
        <v>1.8228717409458315</v>
      </c>
      <c r="D6372">
        <v>-1.3967981004997028</v>
      </c>
      <c r="E6372">
        <v>-1.1154791299189148</v>
      </c>
      <c r="F6372">
        <v>-0.27436584525832991</v>
      </c>
      <c r="G6372">
        <v>5</v>
      </c>
      <c r="H6372">
        <v>1</v>
      </c>
      <c r="I6372">
        <v>1</v>
      </c>
      <c r="J6372">
        <v>3</v>
      </c>
    </row>
    <row r="6373" spans="1:10" x14ac:dyDescent="0.25">
      <c r="A6373" t="s">
        <v>10400</v>
      </c>
      <c r="B6373">
        <v>516</v>
      </c>
      <c r="C6373">
        <v>0.45447327377588054</v>
      </c>
      <c r="D6373">
        <v>-0.5719048038538368</v>
      </c>
      <c r="E6373">
        <v>-0.56713539391975665</v>
      </c>
      <c r="F6373">
        <v>-1.4004773833807577E-2</v>
      </c>
      <c r="G6373">
        <v>4</v>
      </c>
      <c r="H6373">
        <v>2</v>
      </c>
      <c r="I6373">
        <v>2</v>
      </c>
      <c r="J6373">
        <v>3</v>
      </c>
    </row>
    <row r="6374" spans="1:10" x14ac:dyDescent="0.25">
      <c r="A6374" t="s">
        <v>10401</v>
      </c>
      <c r="B6374">
        <v>384</v>
      </c>
      <c r="C6374">
        <v>0.68326529805755942</v>
      </c>
      <c r="D6374">
        <v>-0.50428267679458538</v>
      </c>
      <c r="E6374">
        <v>-0.52826034476276484</v>
      </c>
      <c r="F6374">
        <v>-0.69551552722620524</v>
      </c>
      <c r="G6374">
        <v>4</v>
      </c>
      <c r="H6374">
        <v>2</v>
      </c>
      <c r="I6374">
        <v>2</v>
      </c>
      <c r="J6374">
        <v>2</v>
      </c>
    </row>
    <row r="6375" spans="1:10" x14ac:dyDescent="0.25">
      <c r="A6375" t="s">
        <v>10402</v>
      </c>
      <c r="B6375">
        <v>365</v>
      </c>
      <c r="C6375">
        <v>0.76244172927816134</v>
      </c>
      <c r="D6375">
        <v>-0.40090205411382041</v>
      </c>
      <c r="E6375">
        <v>-1.3352977434673288</v>
      </c>
      <c r="F6375">
        <v>0.20290122562294671</v>
      </c>
      <c r="G6375">
        <v>4</v>
      </c>
      <c r="H6375">
        <v>3</v>
      </c>
      <c r="I6375">
        <v>1</v>
      </c>
      <c r="J6375">
        <v>4</v>
      </c>
    </row>
    <row r="6376" spans="1:10" x14ac:dyDescent="0.25">
      <c r="A6376" t="s">
        <v>10403</v>
      </c>
      <c r="B6376">
        <v>578</v>
      </c>
      <c r="C6376">
        <v>0.72077628190786869</v>
      </c>
      <c r="D6376">
        <v>-0.54007913003637054</v>
      </c>
      <c r="E6376">
        <v>-0.87795368072620694</v>
      </c>
      <c r="F6376">
        <v>0.45325636644216555</v>
      </c>
      <c r="G6376">
        <v>4</v>
      </c>
      <c r="H6376">
        <v>2</v>
      </c>
      <c r="I6376">
        <v>1</v>
      </c>
      <c r="J6376">
        <v>4</v>
      </c>
    </row>
    <row r="6377" spans="1:10" x14ac:dyDescent="0.25">
      <c r="A6377" t="s">
        <v>10404</v>
      </c>
      <c r="B6377">
        <v>365</v>
      </c>
      <c r="C6377">
        <v>0.79734704541269985</v>
      </c>
      <c r="D6377">
        <v>0.6752292754073006</v>
      </c>
      <c r="E6377">
        <v>-0.65187618455018292</v>
      </c>
      <c r="F6377">
        <v>0.22042095527444533</v>
      </c>
      <c r="G6377">
        <v>5</v>
      </c>
      <c r="H6377">
        <v>4</v>
      </c>
      <c r="I6377">
        <v>2</v>
      </c>
      <c r="J6377">
        <v>4</v>
      </c>
    </row>
    <row r="6378" spans="1:10" x14ac:dyDescent="0.25">
      <c r="A6378" t="s">
        <v>10405</v>
      </c>
      <c r="B6378">
        <v>419</v>
      </c>
      <c r="C6378">
        <v>0.30388568960281687</v>
      </c>
      <c r="D6378">
        <v>0.38654368759265911</v>
      </c>
      <c r="E6378">
        <v>-0.11589381362617913</v>
      </c>
      <c r="F6378">
        <v>-0.42924733691989481</v>
      </c>
      <c r="G6378">
        <v>4</v>
      </c>
      <c r="H6378">
        <v>4</v>
      </c>
      <c r="I6378">
        <v>3</v>
      </c>
      <c r="J6378">
        <v>3</v>
      </c>
    </row>
    <row r="6379" spans="1:10" x14ac:dyDescent="0.25">
      <c r="A6379" t="s">
        <v>10406</v>
      </c>
      <c r="B6379">
        <v>475</v>
      </c>
      <c r="C6379">
        <v>0.75841129742968494</v>
      </c>
      <c r="D6379">
        <v>-0.27813188200944272</v>
      </c>
      <c r="E6379">
        <v>-0.9063264974289863</v>
      </c>
      <c r="F6379">
        <v>-0.537915242377485</v>
      </c>
      <c r="G6379">
        <v>4</v>
      </c>
      <c r="H6379">
        <v>3</v>
      </c>
      <c r="I6379">
        <v>1</v>
      </c>
      <c r="J6379">
        <v>2</v>
      </c>
    </row>
    <row r="6380" spans="1:10" x14ac:dyDescent="0.25">
      <c r="A6380" t="s">
        <v>10407</v>
      </c>
      <c r="B6380">
        <v>362</v>
      </c>
      <c r="C6380">
        <v>1.0851996908813846</v>
      </c>
      <c r="D6380">
        <v>-1.0565549930653213</v>
      </c>
      <c r="E6380">
        <v>-0.55878862799327</v>
      </c>
      <c r="F6380">
        <v>3.9822300549910913E-2</v>
      </c>
      <c r="G6380">
        <v>5</v>
      </c>
      <c r="H6380">
        <v>1</v>
      </c>
      <c r="I6380">
        <v>2</v>
      </c>
      <c r="J6380">
        <v>4</v>
      </c>
    </row>
    <row r="6381" spans="1:10" x14ac:dyDescent="0.25">
      <c r="A6381" t="s">
        <v>10408</v>
      </c>
      <c r="B6381">
        <v>449</v>
      </c>
      <c r="C6381">
        <v>2.2771181693532077</v>
      </c>
      <c r="D6381">
        <v>0.11571527843669252</v>
      </c>
      <c r="E6381">
        <v>2.0748628199395491</v>
      </c>
      <c r="F6381">
        <v>-0.25224814272465285</v>
      </c>
      <c r="G6381">
        <v>5</v>
      </c>
      <c r="H6381">
        <v>4</v>
      </c>
      <c r="I6381">
        <v>5</v>
      </c>
      <c r="J6381">
        <v>3</v>
      </c>
    </row>
    <row r="6382" spans="1:10" x14ac:dyDescent="0.25">
      <c r="A6382" t="s">
        <v>10409</v>
      </c>
      <c r="B6382">
        <v>312</v>
      </c>
      <c r="C6382">
        <v>1.1042666574949793</v>
      </c>
      <c r="D6382">
        <v>-0.66559873526488333</v>
      </c>
      <c r="E6382">
        <v>-0.56134703649323003</v>
      </c>
      <c r="F6382">
        <v>3.444352323790581E-2</v>
      </c>
      <c r="G6382">
        <v>5</v>
      </c>
      <c r="H6382">
        <v>2</v>
      </c>
      <c r="I6382">
        <v>2</v>
      </c>
      <c r="J6382">
        <v>4</v>
      </c>
    </row>
    <row r="6383" spans="1:10" x14ac:dyDescent="0.25">
      <c r="A6383" t="s">
        <v>10410</v>
      </c>
      <c r="B6383">
        <v>401</v>
      </c>
      <c r="C6383">
        <v>0.9275274329718517</v>
      </c>
      <c r="D6383">
        <v>2.9764865042115576E-2</v>
      </c>
      <c r="E6383">
        <v>-0.60906019169489789</v>
      </c>
      <c r="F6383">
        <v>-0.63314602066983716</v>
      </c>
      <c r="G6383">
        <v>5</v>
      </c>
      <c r="H6383">
        <v>4</v>
      </c>
      <c r="I6383">
        <v>2</v>
      </c>
      <c r="J6383">
        <v>2</v>
      </c>
    </row>
    <row r="6384" spans="1:10" x14ac:dyDescent="0.25">
      <c r="A6384" t="s">
        <v>10411</v>
      </c>
      <c r="B6384">
        <v>440</v>
      </c>
      <c r="C6384">
        <v>1.1307871489037291</v>
      </c>
      <c r="D6384">
        <v>-0.54285020310899412</v>
      </c>
      <c r="E6384">
        <v>-0.34834988258071675</v>
      </c>
      <c r="F6384">
        <v>-0.38625869119207201</v>
      </c>
      <c r="G6384">
        <v>5</v>
      </c>
      <c r="H6384">
        <v>2</v>
      </c>
      <c r="I6384">
        <v>2</v>
      </c>
      <c r="J6384">
        <v>3</v>
      </c>
    </row>
    <row r="6385" spans="1:10" x14ac:dyDescent="0.25">
      <c r="A6385" t="s">
        <v>10412</v>
      </c>
      <c r="B6385">
        <v>467</v>
      </c>
      <c r="C6385">
        <v>1.2497524398046473</v>
      </c>
      <c r="D6385">
        <v>-0.59137330277985278</v>
      </c>
      <c r="E6385">
        <v>-0.7561938429313031</v>
      </c>
      <c r="F6385">
        <v>7.5212356905709682E-2</v>
      </c>
      <c r="G6385">
        <v>5</v>
      </c>
      <c r="H6385">
        <v>2</v>
      </c>
      <c r="I6385">
        <v>1</v>
      </c>
      <c r="J6385">
        <v>4</v>
      </c>
    </row>
    <row r="6386" spans="1:10" x14ac:dyDescent="0.25">
      <c r="A6386" t="s">
        <v>10413</v>
      </c>
      <c r="B6386">
        <v>369</v>
      </c>
      <c r="C6386">
        <v>1.9495660572370306</v>
      </c>
      <c r="D6386">
        <v>0.13698896131914839</v>
      </c>
      <c r="E6386">
        <v>-1.4031306659255249</v>
      </c>
      <c r="F6386">
        <v>-0.14422797559228095</v>
      </c>
      <c r="G6386">
        <v>5</v>
      </c>
      <c r="H6386">
        <v>4</v>
      </c>
      <c r="I6386">
        <v>1</v>
      </c>
      <c r="J6386">
        <v>3</v>
      </c>
    </row>
    <row r="6387" spans="1:10" x14ac:dyDescent="0.25">
      <c r="A6387" t="s">
        <v>10414</v>
      </c>
      <c r="B6387">
        <v>572</v>
      </c>
      <c r="C6387">
        <v>0.81536846972784294</v>
      </c>
      <c r="D6387">
        <v>-0.1552677774796849</v>
      </c>
      <c r="E6387">
        <v>-0.24152906446180217</v>
      </c>
      <c r="F6387">
        <v>-0.11319021735901831</v>
      </c>
      <c r="G6387">
        <v>5</v>
      </c>
      <c r="H6387">
        <v>3</v>
      </c>
      <c r="I6387">
        <v>3</v>
      </c>
      <c r="J6387">
        <v>3</v>
      </c>
    </row>
    <row r="6388" spans="1:10" x14ac:dyDescent="0.25">
      <c r="A6388" t="s">
        <v>10415</v>
      </c>
      <c r="B6388">
        <v>375</v>
      </c>
      <c r="C6388">
        <v>1.6485637807434284</v>
      </c>
      <c r="D6388">
        <v>-0.84282874341679703</v>
      </c>
      <c r="E6388">
        <v>-0.65488380711914573</v>
      </c>
      <c r="F6388">
        <v>-0.4810161553712245</v>
      </c>
      <c r="G6388">
        <v>5</v>
      </c>
      <c r="H6388">
        <v>1</v>
      </c>
      <c r="I6388">
        <v>2</v>
      </c>
      <c r="J6388">
        <v>3</v>
      </c>
    </row>
    <row r="6389" spans="1:10" x14ac:dyDescent="0.25">
      <c r="A6389" t="s">
        <v>10416</v>
      </c>
      <c r="B6389">
        <v>440</v>
      </c>
      <c r="C6389">
        <v>0.98461475670972964</v>
      </c>
      <c r="D6389">
        <v>-0.19071176853046035</v>
      </c>
      <c r="E6389">
        <v>-0.23706592646351665</v>
      </c>
      <c r="F6389">
        <v>-0.38766179897909003</v>
      </c>
      <c r="G6389">
        <v>5</v>
      </c>
      <c r="H6389">
        <v>3</v>
      </c>
      <c r="I6389">
        <v>3</v>
      </c>
      <c r="J6389">
        <v>3</v>
      </c>
    </row>
    <row r="6390" spans="1:10" x14ac:dyDescent="0.25">
      <c r="A6390" t="s">
        <v>10417</v>
      </c>
      <c r="B6390">
        <v>489</v>
      </c>
      <c r="C6390">
        <v>0.38636390987714453</v>
      </c>
      <c r="D6390">
        <v>-0.22955841256727838</v>
      </c>
      <c r="E6390">
        <v>-0.22735906184349217</v>
      </c>
      <c r="F6390">
        <v>-0.21247244612833371</v>
      </c>
      <c r="G6390">
        <v>4</v>
      </c>
      <c r="H6390">
        <v>3</v>
      </c>
      <c r="I6390">
        <v>3</v>
      </c>
      <c r="J6390">
        <v>3</v>
      </c>
    </row>
    <row r="6391" spans="1:10" x14ac:dyDescent="0.25">
      <c r="A6391" t="s">
        <v>10418</v>
      </c>
      <c r="B6391">
        <v>615</v>
      </c>
      <c r="C6391">
        <v>1.2508024268969067</v>
      </c>
      <c r="D6391">
        <v>0.19704074691345541</v>
      </c>
      <c r="E6391">
        <v>-0.6121342164382535</v>
      </c>
      <c r="F6391">
        <v>-2.6875614252062516E-2</v>
      </c>
      <c r="G6391">
        <v>5</v>
      </c>
      <c r="H6391">
        <v>4</v>
      </c>
      <c r="I6391">
        <v>2</v>
      </c>
      <c r="J6391">
        <v>3</v>
      </c>
    </row>
    <row r="6392" spans="1:10" x14ac:dyDescent="0.25">
      <c r="A6392" t="s">
        <v>10419</v>
      </c>
      <c r="B6392">
        <v>493</v>
      </c>
      <c r="C6392">
        <v>0.97728723087223168</v>
      </c>
      <c r="D6392">
        <v>-0.45446265704077204</v>
      </c>
      <c r="E6392">
        <v>-0.55926805057838591</v>
      </c>
      <c r="F6392">
        <v>-0.29768305378747317</v>
      </c>
      <c r="G6392">
        <v>5</v>
      </c>
      <c r="H6392">
        <v>2</v>
      </c>
      <c r="I6392">
        <v>2</v>
      </c>
      <c r="J6392">
        <v>3</v>
      </c>
    </row>
    <row r="6393" spans="1:10" x14ac:dyDescent="0.25">
      <c r="A6393" t="s">
        <v>10420</v>
      </c>
      <c r="B6393">
        <v>427</v>
      </c>
      <c r="C6393">
        <v>0.18655329874553722</v>
      </c>
      <c r="D6393">
        <v>-0.11977636960871003</v>
      </c>
      <c r="E6393">
        <v>-0.5954028992139041</v>
      </c>
      <c r="F6393">
        <v>-0.27013846687348059</v>
      </c>
      <c r="G6393">
        <v>4</v>
      </c>
      <c r="H6393">
        <v>3</v>
      </c>
      <c r="I6393">
        <v>2</v>
      </c>
      <c r="J6393">
        <v>3</v>
      </c>
    </row>
    <row r="6394" spans="1:10" x14ac:dyDescent="0.25">
      <c r="A6394" t="s">
        <v>10421</v>
      </c>
      <c r="B6394">
        <v>346</v>
      </c>
      <c r="C6394">
        <v>1.3365514046971019</v>
      </c>
      <c r="D6394">
        <v>-0.61776485466072084</v>
      </c>
      <c r="E6394">
        <v>-0.73423486266325022</v>
      </c>
      <c r="F6394">
        <v>0.3239986207849091</v>
      </c>
      <c r="G6394">
        <v>5</v>
      </c>
      <c r="H6394">
        <v>2</v>
      </c>
      <c r="I6394">
        <v>1</v>
      </c>
      <c r="J6394">
        <v>4</v>
      </c>
    </row>
    <row r="6395" spans="1:10" x14ac:dyDescent="0.25">
      <c r="A6395" t="s">
        <v>10422</v>
      </c>
      <c r="B6395">
        <v>597</v>
      </c>
      <c r="C6395">
        <v>1.3474997492463057</v>
      </c>
      <c r="D6395">
        <v>-0.43363333008283483</v>
      </c>
      <c r="E6395">
        <v>-0.14242892015374856</v>
      </c>
      <c r="F6395">
        <v>0.15421949970587043</v>
      </c>
      <c r="G6395">
        <v>5</v>
      </c>
      <c r="H6395">
        <v>2</v>
      </c>
      <c r="I6395">
        <v>3</v>
      </c>
      <c r="J6395">
        <v>4</v>
      </c>
    </row>
    <row r="6396" spans="1:10" x14ac:dyDescent="0.25">
      <c r="A6396" t="s">
        <v>10423</v>
      </c>
      <c r="B6396">
        <v>618</v>
      </c>
      <c r="C6396">
        <v>1.5132156825542533</v>
      </c>
      <c r="D6396">
        <v>-0.3532932277727085</v>
      </c>
      <c r="E6396">
        <v>-0.37822945731542029</v>
      </c>
      <c r="F6396">
        <v>-0.14299140218248765</v>
      </c>
      <c r="G6396">
        <v>5</v>
      </c>
      <c r="H6396">
        <v>3</v>
      </c>
      <c r="I6396">
        <v>2</v>
      </c>
      <c r="J6396">
        <v>3</v>
      </c>
    </row>
    <row r="6397" spans="1:10" x14ac:dyDescent="0.25">
      <c r="A6397" t="s">
        <v>10424</v>
      </c>
      <c r="B6397">
        <v>476</v>
      </c>
      <c r="C6397">
        <v>1.1008816086825592</v>
      </c>
      <c r="D6397">
        <v>0.45837957033950927</v>
      </c>
      <c r="E6397">
        <v>-0.64980221196546639</v>
      </c>
      <c r="F6397">
        <v>0.75543837290355753</v>
      </c>
      <c r="G6397">
        <v>5</v>
      </c>
      <c r="H6397">
        <v>4</v>
      </c>
      <c r="I6397">
        <v>2</v>
      </c>
      <c r="J6397">
        <v>4</v>
      </c>
    </row>
    <row r="6398" spans="1:10" x14ac:dyDescent="0.25">
      <c r="A6398" t="s">
        <v>10425</v>
      </c>
      <c r="B6398">
        <v>379</v>
      </c>
      <c r="C6398">
        <v>1.8441627604784407</v>
      </c>
      <c r="D6398">
        <v>-0.52100485690771081</v>
      </c>
      <c r="E6398">
        <v>-0.36614794486278424</v>
      </c>
      <c r="F6398">
        <v>-0.22665563501310323</v>
      </c>
      <c r="G6398">
        <v>5</v>
      </c>
      <c r="H6398">
        <v>2</v>
      </c>
      <c r="I6398">
        <v>2</v>
      </c>
      <c r="J6398">
        <v>3</v>
      </c>
    </row>
    <row r="6399" spans="1:10" x14ac:dyDescent="0.25">
      <c r="A6399" t="s">
        <v>10426</v>
      </c>
      <c r="B6399">
        <v>504</v>
      </c>
      <c r="C6399">
        <v>1.579834616825095</v>
      </c>
      <c r="D6399">
        <v>1.0348492361706882</v>
      </c>
      <c r="E6399">
        <v>-4.3782628383596575E-2</v>
      </c>
      <c r="F6399">
        <v>0.46463162003215841</v>
      </c>
      <c r="G6399">
        <v>5</v>
      </c>
      <c r="H6399">
        <v>5</v>
      </c>
      <c r="I6399">
        <v>3</v>
      </c>
      <c r="J6399">
        <v>4</v>
      </c>
    </row>
    <row r="6400" spans="1:10" x14ac:dyDescent="0.25">
      <c r="A6400" t="s">
        <v>10427</v>
      </c>
      <c r="B6400">
        <v>485</v>
      </c>
      <c r="C6400">
        <v>1.5135652087809179</v>
      </c>
      <c r="D6400">
        <v>1.6037473616160169</v>
      </c>
      <c r="E6400">
        <v>-0.53078520314749589</v>
      </c>
      <c r="F6400">
        <v>0.15890437149139111</v>
      </c>
      <c r="G6400">
        <v>5</v>
      </c>
      <c r="H6400">
        <v>5</v>
      </c>
      <c r="I6400">
        <v>2</v>
      </c>
      <c r="J6400">
        <v>4</v>
      </c>
    </row>
    <row r="6401" spans="1:10" x14ac:dyDescent="0.25">
      <c r="A6401" t="s">
        <v>10428</v>
      </c>
      <c r="B6401">
        <v>481</v>
      </c>
      <c r="C6401">
        <v>0.35612531027209093</v>
      </c>
      <c r="D6401">
        <v>-0.58774476581626045</v>
      </c>
      <c r="E6401">
        <v>-1.1284682286299408</v>
      </c>
      <c r="F6401">
        <v>8.5289035078780745E-2</v>
      </c>
      <c r="G6401">
        <v>4</v>
      </c>
      <c r="H6401">
        <v>2</v>
      </c>
      <c r="I6401">
        <v>1</v>
      </c>
      <c r="J6401">
        <v>4</v>
      </c>
    </row>
    <row r="6402" spans="1:10" x14ac:dyDescent="0.25">
      <c r="A6402" t="s">
        <v>10429</v>
      </c>
      <c r="B6402">
        <v>530</v>
      </c>
      <c r="C6402">
        <v>1.1938145809477385</v>
      </c>
      <c r="D6402">
        <v>-0.3018536590947738</v>
      </c>
      <c r="E6402">
        <v>-0.23263621817921709</v>
      </c>
      <c r="F6402">
        <v>0.2407957338013042</v>
      </c>
      <c r="G6402">
        <v>5</v>
      </c>
      <c r="H6402">
        <v>3</v>
      </c>
      <c r="I6402">
        <v>3</v>
      </c>
      <c r="J6402">
        <v>4</v>
      </c>
    </row>
    <row r="6403" spans="1:10" x14ac:dyDescent="0.25">
      <c r="A6403" t="s">
        <v>10430</v>
      </c>
      <c r="B6403">
        <v>459</v>
      </c>
      <c r="C6403">
        <v>0.77029327957339933</v>
      </c>
      <c r="D6403">
        <v>-0.6775746034884379</v>
      </c>
      <c r="E6403">
        <v>-0.33525821863359528</v>
      </c>
      <c r="F6403">
        <v>-0.15486108096443935</v>
      </c>
      <c r="G6403">
        <v>4</v>
      </c>
      <c r="H6403">
        <v>2</v>
      </c>
      <c r="I6403">
        <v>2</v>
      </c>
      <c r="J6403">
        <v>3</v>
      </c>
    </row>
    <row r="6404" spans="1:10" x14ac:dyDescent="0.25">
      <c r="A6404" t="s">
        <v>10431</v>
      </c>
      <c r="B6404">
        <v>445</v>
      </c>
      <c r="C6404">
        <v>1.2295966897705142</v>
      </c>
      <c r="D6404">
        <v>-0.77254704302268351</v>
      </c>
      <c r="E6404">
        <v>-0.56480252858383873</v>
      </c>
      <c r="F6404">
        <v>-0.24678383207127697</v>
      </c>
      <c r="G6404">
        <v>5</v>
      </c>
      <c r="H6404">
        <v>2</v>
      </c>
      <c r="I6404">
        <v>2</v>
      </c>
      <c r="J6404">
        <v>3</v>
      </c>
    </row>
    <row r="6405" spans="1:10" x14ac:dyDescent="0.25">
      <c r="A6405" t="s">
        <v>10432</v>
      </c>
      <c r="B6405">
        <v>802</v>
      </c>
      <c r="C6405">
        <v>1.6610853838167154</v>
      </c>
      <c r="D6405">
        <v>-1.2729211408246299</v>
      </c>
      <c r="E6405">
        <v>-1.1420834781529492</v>
      </c>
      <c r="F6405">
        <v>4.8487534605600791E-2</v>
      </c>
      <c r="G6405">
        <v>5</v>
      </c>
      <c r="H6405">
        <v>1</v>
      </c>
      <c r="I6405">
        <v>1</v>
      </c>
      <c r="J6405">
        <v>4</v>
      </c>
    </row>
    <row r="6406" spans="1:10" x14ac:dyDescent="0.25">
      <c r="A6406" t="s">
        <v>10433</v>
      </c>
      <c r="B6406">
        <v>358</v>
      </c>
      <c r="C6406">
        <v>0.73443010308922374</v>
      </c>
      <c r="D6406">
        <v>0.95489226093063018</v>
      </c>
      <c r="E6406">
        <v>-0.20824062460104739</v>
      </c>
      <c r="F6406">
        <v>-0.12226353738958656</v>
      </c>
      <c r="G6406">
        <v>4</v>
      </c>
      <c r="H6406">
        <v>5</v>
      </c>
      <c r="I6406">
        <v>3</v>
      </c>
      <c r="J6406">
        <v>3</v>
      </c>
    </row>
    <row r="6407" spans="1:10" x14ac:dyDescent="0.25">
      <c r="A6407" t="s">
        <v>10434</v>
      </c>
      <c r="B6407">
        <v>390</v>
      </c>
      <c r="C6407">
        <v>1.5054532667456781</v>
      </c>
      <c r="D6407">
        <v>-0.29065462920933438</v>
      </c>
      <c r="E6407">
        <v>-0.64683405844938724</v>
      </c>
      <c r="F6407">
        <v>0.25368304086301446</v>
      </c>
      <c r="G6407">
        <v>5</v>
      </c>
      <c r="H6407">
        <v>3</v>
      </c>
      <c r="I6407">
        <v>2</v>
      </c>
      <c r="J6407">
        <v>4</v>
      </c>
    </row>
    <row r="6408" spans="1:10" x14ac:dyDescent="0.25">
      <c r="A6408" t="s">
        <v>10435</v>
      </c>
      <c r="B6408">
        <v>343</v>
      </c>
      <c r="C6408">
        <v>1.175620560290934</v>
      </c>
      <c r="D6408">
        <v>-0.54829367383378558</v>
      </c>
      <c r="E6408">
        <v>-0.73361911922246592</v>
      </c>
      <c r="F6408">
        <v>1.0148749657780693</v>
      </c>
      <c r="G6408">
        <v>5</v>
      </c>
      <c r="H6408">
        <v>2</v>
      </c>
      <c r="I6408">
        <v>1</v>
      </c>
      <c r="J6408">
        <v>5</v>
      </c>
    </row>
    <row r="6409" spans="1:10" x14ac:dyDescent="0.25">
      <c r="A6409" t="s">
        <v>10436</v>
      </c>
      <c r="B6409">
        <v>252</v>
      </c>
      <c r="C6409">
        <v>1.7923224343272981</v>
      </c>
      <c r="D6409">
        <v>-0.12901745409320975</v>
      </c>
      <c r="E6409">
        <v>-0.79797340222878321</v>
      </c>
      <c r="F6409">
        <v>-0.5688909708365103</v>
      </c>
      <c r="G6409">
        <v>5</v>
      </c>
      <c r="H6409">
        <v>3</v>
      </c>
      <c r="I6409">
        <v>1</v>
      </c>
      <c r="J6409">
        <v>2</v>
      </c>
    </row>
    <row r="6410" spans="1:10" x14ac:dyDescent="0.25">
      <c r="A6410" t="s">
        <v>10437</v>
      </c>
      <c r="B6410">
        <v>340</v>
      </c>
      <c r="C6410">
        <v>0.70486586646496874</v>
      </c>
      <c r="D6410">
        <v>-0.14935531301619295</v>
      </c>
      <c r="E6410">
        <v>-1.1022271946149451</v>
      </c>
      <c r="F6410">
        <v>-0.16564137584210148</v>
      </c>
      <c r="G6410">
        <v>4</v>
      </c>
      <c r="H6410">
        <v>3</v>
      </c>
      <c r="I6410">
        <v>1</v>
      </c>
      <c r="J6410">
        <v>3</v>
      </c>
    </row>
    <row r="6411" spans="1:10" x14ac:dyDescent="0.25">
      <c r="A6411" t="s">
        <v>10438</v>
      </c>
      <c r="B6411">
        <v>342</v>
      </c>
      <c r="C6411">
        <v>1.5055668487385798</v>
      </c>
      <c r="D6411">
        <v>-0.35845567815041829</v>
      </c>
      <c r="E6411">
        <v>-0.40700572915545064</v>
      </c>
      <c r="F6411">
        <v>0.37438124864921107</v>
      </c>
      <c r="G6411">
        <v>5</v>
      </c>
      <c r="H6411">
        <v>3</v>
      </c>
      <c r="I6411">
        <v>2</v>
      </c>
      <c r="J6411">
        <v>4</v>
      </c>
    </row>
    <row r="6412" spans="1:10" x14ac:dyDescent="0.25">
      <c r="A6412" t="s">
        <v>10439</v>
      </c>
      <c r="B6412">
        <v>344</v>
      </c>
      <c r="C6412">
        <v>0.36113004552054057</v>
      </c>
      <c r="D6412">
        <v>0.29143289353676971</v>
      </c>
      <c r="E6412">
        <v>-0.20918209268404292</v>
      </c>
      <c r="F6412">
        <v>-1.0474196583172226</v>
      </c>
      <c r="G6412">
        <v>4</v>
      </c>
      <c r="H6412">
        <v>4</v>
      </c>
      <c r="I6412">
        <v>3</v>
      </c>
      <c r="J6412">
        <v>1</v>
      </c>
    </row>
    <row r="6413" spans="1:10" x14ac:dyDescent="0.25">
      <c r="A6413" t="s">
        <v>10440</v>
      </c>
      <c r="B6413">
        <v>356</v>
      </c>
      <c r="C6413">
        <v>1.4922249832248289</v>
      </c>
      <c r="D6413">
        <v>-0.40592553746048005</v>
      </c>
      <c r="E6413">
        <v>-0.60605664048090713</v>
      </c>
      <c r="F6413">
        <v>0.13859404968572833</v>
      </c>
      <c r="G6413">
        <v>5</v>
      </c>
      <c r="H6413">
        <v>3</v>
      </c>
      <c r="I6413">
        <v>2</v>
      </c>
      <c r="J6413">
        <v>4</v>
      </c>
    </row>
    <row r="6414" spans="1:10" x14ac:dyDescent="0.25">
      <c r="A6414" t="s">
        <v>10441</v>
      </c>
      <c r="B6414">
        <v>1243</v>
      </c>
      <c r="C6414">
        <v>2.6473901805474709</v>
      </c>
      <c r="D6414">
        <v>-1.9471851478800997</v>
      </c>
      <c r="E6414">
        <v>-1.7152788666320724</v>
      </c>
      <c r="F6414">
        <v>0.69086190012445814</v>
      </c>
      <c r="G6414">
        <v>5</v>
      </c>
      <c r="H6414">
        <v>1</v>
      </c>
      <c r="I6414">
        <v>1</v>
      </c>
      <c r="J6414">
        <v>4</v>
      </c>
    </row>
    <row r="6415" spans="1:10" x14ac:dyDescent="0.25">
      <c r="A6415" t="s">
        <v>10442</v>
      </c>
      <c r="B6415">
        <v>372</v>
      </c>
      <c r="C6415">
        <v>2.822636463250777</v>
      </c>
      <c r="D6415">
        <v>0.46543034700644192</v>
      </c>
      <c r="E6415">
        <v>-0.3417771733161889</v>
      </c>
      <c r="F6415">
        <v>0.68898313258697885</v>
      </c>
      <c r="G6415">
        <v>5</v>
      </c>
      <c r="H6415">
        <v>4</v>
      </c>
      <c r="I6415">
        <v>2</v>
      </c>
      <c r="J6415">
        <v>4</v>
      </c>
    </row>
    <row r="6416" spans="1:10" x14ac:dyDescent="0.25">
      <c r="A6416" t="s">
        <v>10443</v>
      </c>
      <c r="B6416">
        <v>878</v>
      </c>
      <c r="C6416">
        <v>2.2049728594229965</v>
      </c>
      <c r="D6416">
        <v>-0.22055746589688818</v>
      </c>
      <c r="E6416">
        <v>0.64791230647299047</v>
      </c>
      <c r="F6416">
        <v>-0.49955320522057833</v>
      </c>
      <c r="G6416">
        <v>5</v>
      </c>
      <c r="H6416">
        <v>3</v>
      </c>
      <c r="I6416">
        <v>5</v>
      </c>
      <c r="J6416">
        <v>2</v>
      </c>
    </row>
    <row r="6417" spans="1:10" x14ac:dyDescent="0.25">
      <c r="A6417" t="s">
        <v>10444</v>
      </c>
      <c r="B6417">
        <v>119</v>
      </c>
      <c r="C6417">
        <v>2.4497305623543602</v>
      </c>
      <c r="D6417">
        <v>0.13879333330868288</v>
      </c>
      <c r="E6417">
        <v>9.9432074591243236</v>
      </c>
      <c r="F6417">
        <v>1.8650060110696018</v>
      </c>
      <c r="G6417">
        <v>5</v>
      </c>
      <c r="H6417">
        <v>4</v>
      </c>
      <c r="I6417">
        <v>5</v>
      </c>
      <c r="J6417">
        <v>5</v>
      </c>
    </row>
    <row r="6418" spans="1:10" x14ac:dyDescent="0.25">
      <c r="A6418" t="s">
        <v>10445</v>
      </c>
      <c r="B6418">
        <v>1124</v>
      </c>
      <c r="C6418">
        <v>2.2874326423226017</v>
      </c>
      <c r="D6418">
        <v>0.66403256189078264</v>
      </c>
      <c r="E6418">
        <v>-1.0795559749943771</v>
      </c>
      <c r="F6418">
        <v>1.7077286448830544</v>
      </c>
      <c r="G6418">
        <v>5</v>
      </c>
      <c r="H6418">
        <v>4</v>
      </c>
      <c r="I6418">
        <v>1</v>
      </c>
      <c r="J6418">
        <v>5</v>
      </c>
    </row>
    <row r="6419" spans="1:10" x14ac:dyDescent="0.25">
      <c r="A6419" t="s">
        <v>10446</v>
      </c>
      <c r="B6419">
        <v>721</v>
      </c>
      <c r="C6419">
        <v>2.4722946819662868</v>
      </c>
      <c r="D6419">
        <v>1.7293941472162744</v>
      </c>
      <c r="E6419">
        <v>2.3020513447476035E-2</v>
      </c>
      <c r="F6419">
        <v>1.1626960736455043</v>
      </c>
      <c r="G6419">
        <v>5</v>
      </c>
      <c r="H6419">
        <v>5</v>
      </c>
      <c r="I6419">
        <v>3</v>
      </c>
      <c r="J6419">
        <v>5</v>
      </c>
    </row>
    <row r="6420" spans="1:10" x14ac:dyDescent="0.25">
      <c r="A6420" t="s">
        <v>10447</v>
      </c>
      <c r="B6420">
        <v>457</v>
      </c>
      <c r="C6420">
        <v>2.3882994372529187</v>
      </c>
      <c r="D6420">
        <v>-1.5239840910581379</v>
      </c>
      <c r="E6420">
        <v>-0.82639990898523386</v>
      </c>
      <c r="F6420">
        <v>1.2798903910903829</v>
      </c>
      <c r="G6420">
        <v>5</v>
      </c>
      <c r="H6420">
        <v>1</v>
      </c>
      <c r="I6420">
        <v>1</v>
      </c>
      <c r="J6420">
        <v>5</v>
      </c>
    </row>
    <row r="6421" spans="1:10" x14ac:dyDescent="0.25">
      <c r="A6421" t="s">
        <v>10448</v>
      </c>
      <c r="B6421">
        <v>591</v>
      </c>
      <c r="C6421">
        <v>0.31609662402689453</v>
      </c>
      <c r="D6421">
        <v>-0.6883841363461729</v>
      </c>
      <c r="E6421">
        <v>-1.3337924077607655</v>
      </c>
      <c r="F6421">
        <v>-0.29206814906854084</v>
      </c>
      <c r="G6421">
        <v>4</v>
      </c>
      <c r="H6421">
        <v>2</v>
      </c>
      <c r="I6421">
        <v>1</v>
      </c>
      <c r="J6421">
        <v>3</v>
      </c>
    </row>
    <row r="6422" spans="1:10" x14ac:dyDescent="0.25">
      <c r="A6422" t="s">
        <v>10449</v>
      </c>
      <c r="B6422">
        <v>420</v>
      </c>
      <c r="C6422">
        <v>1.510545639231875</v>
      </c>
      <c r="D6422">
        <v>-1.6021892777484685</v>
      </c>
      <c r="E6422">
        <v>1.2557409589601483</v>
      </c>
      <c r="F6422">
        <v>0.39131514156882674</v>
      </c>
      <c r="G6422">
        <v>5</v>
      </c>
      <c r="H6422">
        <v>1</v>
      </c>
      <c r="I6422">
        <v>5</v>
      </c>
      <c r="J6422">
        <v>4</v>
      </c>
    </row>
    <row r="6423" spans="1:10" x14ac:dyDescent="0.25">
      <c r="A6423" t="s">
        <v>10450</v>
      </c>
      <c r="B6423">
        <v>2249</v>
      </c>
      <c r="C6423">
        <v>1.9288265012941337</v>
      </c>
      <c r="D6423">
        <v>-1.4401957608577183</v>
      </c>
      <c r="E6423">
        <v>-1.0723432279189189</v>
      </c>
      <c r="F6423">
        <v>0.72398892590337938</v>
      </c>
      <c r="G6423">
        <v>5</v>
      </c>
      <c r="H6423">
        <v>1</v>
      </c>
      <c r="I6423">
        <v>1</v>
      </c>
      <c r="J6423">
        <v>4</v>
      </c>
    </row>
    <row r="6424" spans="1:10" x14ac:dyDescent="0.25">
      <c r="A6424" t="s">
        <v>10451</v>
      </c>
      <c r="B6424">
        <v>777</v>
      </c>
      <c r="C6424">
        <v>1.6984309537253859</v>
      </c>
      <c r="D6424">
        <v>0.48979567727762774</v>
      </c>
      <c r="E6424">
        <v>-0.50625056298724436</v>
      </c>
      <c r="F6424">
        <v>-4.655542539163296E-2</v>
      </c>
      <c r="G6424">
        <v>5</v>
      </c>
      <c r="H6424">
        <v>4</v>
      </c>
      <c r="I6424">
        <v>2</v>
      </c>
      <c r="J6424">
        <v>3</v>
      </c>
    </row>
    <row r="6425" spans="1:10" x14ac:dyDescent="0.25">
      <c r="A6425" t="s">
        <v>10452</v>
      </c>
      <c r="B6425">
        <v>438</v>
      </c>
      <c r="C6425">
        <v>-0.34756648868421391</v>
      </c>
      <c r="D6425">
        <v>-1.2194281291972122</v>
      </c>
      <c r="E6425">
        <v>-0.65011770961551263</v>
      </c>
      <c r="F6425">
        <v>-0.14969828491664217</v>
      </c>
      <c r="G6425">
        <v>3</v>
      </c>
      <c r="H6425">
        <v>1</v>
      </c>
      <c r="I6425">
        <v>2</v>
      </c>
      <c r="J6425">
        <v>3</v>
      </c>
    </row>
    <row r="6426" spans="1:10" x14ac:dyDescent="0.25">
      <c r="A6426" t="s">
        <v>10453</v>
      </c>
      <c r="B6426">
        <v>443</v>
      </c>
      <c r="C6426">
        <v>-0.37744503388446665</v>
      </c>
      <c r="D6426">
        <v>-1.3824100711278029</v>
      </c>
      <c r="E6426">
        <v>-0.18593509007870052</v>
      </c>
      <c r="F6426">
        <v>-0.29417304892534568</v>
      </c>
      <c r="G6426">
        <v>3</v>
      </c>
      <c r="H6426">
        <v>1</v>
      </c>
      <c r="I6426">
        <v>3</v>
      </c>
      <c r="J6426">
        <v>3</v>
      </c>
    </row>
    <row r="6427" spans="1:10" x14ac:dyDescent="0.25">
      <c r="A6427" t="s">
        <v>10454</v>
      </c>
      <c r="B6427">
        <v>423</v>
      </c>
      <c r="C6427">
        <v>0.43942031018008954</v>
      </c>
      <c r="D6427">
        <v>-0.3977511310431982</v>
      </c>
      <c r="E6427">
        <v>0.6734733133158548</v>
      </c>
      <c r="F6427">
        <v>-0.78434265348725518</v>
      </c>
      <c r="G6427">
        <v>4</v>
      </c>
      <c r="H6427">
        <v>3</v>
      </c>
      <c r="I6427">
        <v>5</v>
      </c>
      <c r="J6427">
        <v>2</v>
      </c>
    </row>
    <row r="6428" spans="1:10" x14ac:dyDescent="0.25">
      <c r="A6428" t="s">
        <v>10455</v>
      </c>
      <c r="B6428">
        <v>428</v>
      </c>
      <c r="C6428">
        <v>-0.3097413786952774</v>
      </c>
      <c r="D6428">
        <v>-1.1721765403750368</v>
      </c>
      <c r="E6428">
        <v>-0.89468848616786922</v>
      </c>
      <c r="F6428">
        <v>3.5770316675611535E-3</v>
      </c>
      <c r="G6428">
        <v>3</v>
      </c>
      <c r="H6428">
        <v>1</v>
      </c>
      <c r="I6428">
        <v>1</v>
      </c>
      <c r="J6428">
        <v>3</v>
      </c>
    </row>
    <row r="6429" spans="1:10" x14ac:dyDescent="0.25">
      <c r="A6429" t="s">
        <v>10456</v>
      </c>
      <c r="B6429">
        <v>381</v>
      </c>
      <c r="C6429">
        <v>0.91100425439994659</v>
      </c>
      <c r="D6429">
        <v>-0.44827594719825126</v>
      </c>
      <c r="E6429">
        <v>-0.75791078378061927</v>
      </c>
      <c r="F6429">
        <v>-0.58208990880672307</v>
      </c>
      <c r="G6429">
        <v>5</v>
      </c>
      <c r="H6429">
        <v>2</v>
      </c>
      <c r="I6429">
        <v>1</v>
      </c>
      <c r="J6429">
        <v>2</v>
      </c>
    </row>
    <row r="6430" spans="1:10" x14ac:dyDescent="0.25">
      <c r="A6430" t="s">
        <v>10457</v>
      </c>
      <c r="B6430">
        <v>527</v>
      </c>
      <c r="C6430">
        <v>-0.16280618284395509</v>
      </c>
      <c r="D6430">
        <v>-0.70578536248748092</v>
      </c>
      <c r="E6430">
        <v>-0.55271553688187791</v>
      </c>
      <c r="F6430">
        <v>-0.70210775189059038</v>
      </c>
      <c r="G6430">
        <v>3</v>
      </c>
      <c r="H6430">
        <v>2</v>
      </c>
      <c r="I6430">
        <v>2</v>
      </c>
      <c r="J6430">
        <v>2</v>
      </c>
    </row>
    <row r="6431" spans="1:10" x14ac:dyDescent="0.25">
      <c r="A6431" t="s">
        <v>10458</v>
      </c>
      <c r="B6431">
        <v>500</v>
      </c>
      <c r="C6431">
        <v>3.7916160160335929E-2</v>
      </c>
      <c r="D6431">
        <v>-0.90172769946486586</v>
      </c>
      <c r="E6431">
        <v>-0.35168564938798197</v>
      </c>
      <c r="F6431">
        <v>-0.78003333905742434</v>
      </c>
      <c r="G6431">
        <v>4</v>
      </c>
      <c r="H6431">
        <v>1</v>
      </c>
      <c r="I6431">
        <v>2</v>
      </c>
      <c r="J6431">
        <v>2</v>
      </c>
    </row>
    <row r="6432" spans="1:10" x14ac:dyDescent="0.25">
      <c r="A6432" t="s">
        <v>10459</v>
      </c>
      <c r="B6432">
        <v>511</v>
      </c>
      <c r="C6432">
        <v>0.30029088788385772</v>
      </c>
      <c r="D6432">
        <v>-0.99140482541517516</v>
      </c>
      <c r="E6432">
        <v>-0.27134948381438601</v>
      </c>
      <c r="F6432">
        <v>-0.79731322297110685</v>
      </c>
      <c r="G6432">
        <v>4</v>
      </c>
      <c r="H6432">
        <v>1</v>
      </c>
      <c r="I6432">
        <v>3</v>
      </c>
      <c r="J6432">
        <v>2</v>
      </c>
    </row>
    <row r="6433" spans="1:10" x14ac:dyDescent="0.25">
      <c r="A6433" t="s">
        <v>10460</v>
      </c>
      <c r="B6433">
        <v>425</v>
      </c>
      <c r="C6433">
        <v>7.419481583250491E-2</v>
      </c>
      <c r="D6433">
        <v>-0.57737961944270499</v>
      </c>
      <c r="E6433">
        <v>-0.40691971706127072</v>
      </c>
      <c r="F6433">
        <v>-0.42217407933750173</v>
      </c>
      <c r="G6433">
        <v>4</v>
      </c>
      <c r="H6433">
        <v>2</v>
      </c>
      <c r="I6433">
        <v>2</v>
      </c>
      <c r="J6433">
        <v>3</v>
      </c>
    </row>
    <row r="6434" spans="1:10" x14ac:dyDescent="0.25">
      <c r="A6434" t="s">
        <v>10461</v>
      </c>
      <c r="B6434">
        <v>769</v>
      </c>
      <c r="C6434">
        <v>-1.0609439886873935</v>
      </c>
      <c r="D6434">
        <v>-1.0833001967485396</v>
      </c>
      <c r="E6434">
        <v>-0.89081679880043996</v>
      </c>
      <c r="F6434">
        <v>-0.24615946003990444</v>
      </c>
      <c r="G6434">
        <v>1</v>
      </c>
      <c r="H6434">
        <v>1</v>
      </c>
      <c r="I6434">
        <v>1</v>
      </c>
      <c r="J6434">
        <v>3</v>
      </c>
    </row>
    <row r="6435" spans="1:10" x14ac:dyDescent="0.25">
      <c r="A6435" t="s">
        <v>10462</v>
      </c>
      <c r="B6435">
        <v>651</v>
      </c>
      <c r="C6435">
        <v>-0.63108795974372711</v>
      </c>
      <c r="D6435">
        <v>-0.96951164614628238</v>
      </c>
      <c r="E6435">
        <v>-0.3921096931115306</v>
      </c>
      <c r="F6435">
        <v>-0.68787380504271967</v>
      </c>
      <c r="G6435">
        <v>2</v>
      </c>
      <c r="H6435">
        <v>1</v>
      </c>
      <c r="I6435">
        <v>2</v>
      </c>
      <c r="J6435">
        <v>2</v>
      </c>
    </row>
    <row r="6436" spans="1:10" x14ac:dyDescent="0.25">
      <c r="A6436" t="s">
        <v>10463</v>
      </c>
      <c r="B6436">
        <v>459</v>
      </c>
      <c r="C6436">
        <v>-0.69840254078398845</v>
      </c>
      <c r="D6436">
        <v>-0.94030311436089553</v>
      </c>
      <c r="E6436">
        <v>-0.2840229488284029</v>
      </c>
      <c r="F6436">
        <v>-0.10357142315814676</v>
      </c>
      <c r="G6436">
        <v>2</v>
      </c>
      <c r="H6436">
        <v>1</v>
      </c>
      <c r="I6436">
        <v>3</v>
      </c>
      <c r="J6436">
        <v>3</v>
      </c>
    </row>
    <row r="6437" spans="1:10" x14ac:dyDescent="0.25">
      <c r="A6437" t="s">
        <v>10464</v>
      </c>
      <c r="B6437">
        <v>463</v>
      </c>
      <c r="C6437">
        <v>-1.2571204571859624</v>
      </c>
      <c r="D6437">
        <v>-0.90768992904488999</v>
      </c>
      <c r="E6437">
        <v>-0.58979392291946087</v>
      </c>
      <c r="F6437">
        <v>-0.60477136533257203</v>
      </c>
      <c r="G6437">
        <v>1</v>
      </c>
      <c r="H6437">
        <v>1</v>
      </c>
      <c r="I6437">
        <v>2</v>
      </c>
      <c r="J6437">
        <v>2</v>
      </c>
    </row>
    <row r="6438" spans="1:10" x14ac:dyDescent="0.25">
      <c r="A6438" t="s">
        <v>10465</v>
      </c>
      <c r="B6438">
        <v>557</v>
      </c>
      <c r="C6438">
        <v>0.79918652416188307</v>
      </c>
      <c r="D6438">
        <v>-0.53574152844743295</v>
      </c>
      <c r="E6438">
        <v>-1.0849364147903824</v>
      </c>
      <c r="F6438">
        <v>0.32455639332663039</v>
      </c>
      <c r="G6438">
        <v>5</v>
      </c>
      <c r="H6438">
        <v>2</v>
      </c>
      <c r="I6438">
        <v>1</v>
      </c>
      <c r="J6438">
        <v>4</v>
      </c>
    </row>
    <row r="6439" spans="1:10" x14ac:dyDescent="0.25">
      <c r="A6439" t="s">
        <v>10466</v>
      </c>
      <c r="B6439">
        <v>529</v>
      </c>
      <c r="C6439">
        <v>-0.72024054844280561</v>
      </c>
      <c r="D6439">
        <v>-0.81586537595667974</v>
      </c>
      <c r="E6439">
        <v>-0.96799682528156095</v>
      </c>
      <c r="F6439">
        <v>-0.45684986500964614</v>
      </c>
      <c r="G6439">
        <v>2</v>
      </c>
      <c r="H6439">
        <v>1</v>
      </c>
      <c r="I6439">
        <v>1</v>
      </c>
      <c r="J6439">
        <v>3</v>
      </c>
    </row>
    <row r="6440" spans="1:10" x14ac:dyDescent="0.25">
      <c r="A6440" t="s">
        <v>10467</v>
      </c>
      <c r="B6440">
        <v>727</v>
      </c>
      <c r="C6440">
        <v>-0.77741380512236335</v>
      </c>
      <c r="D6440">
        <v>-1.1800337947626238</v>
      </c>
      <c r="E6440">
        <v>-1.1527005199244476</v>
      </c>
      <c r="F6440">
        <v>-0.56962160477342461</v>
      </c>
      <c r="G6440">
        <v>2</v>
      </c>
      <c r="H6440">
        <v>1</v>
      </c>
      <c r="I6440">
        <v>1</v>
      </c>
      <c r="J6440">
        <v>2</v>
      </c>
    </row>
    <row r="6441" spans="1:10" x14ac:dyDescent="0.25">
      <c r="A6441" t="s">
        <v>10468</v>
      </c>
      <c r="B6441">
        <v>706</v>
      </c>
      <c r="C6441">
        <v>-0.1826218882432597</v>
      </c>
      <c r="D6441">
        <v>-0.80620519928351209</v>
      </c>
      <c r="E6441">
        <v>-0.57038443982409859</v>
      </c>
      <c r="F6441">
        <v>-0.61355123921739196</v>
      </c>
      <c r="G6441">
        <v>3</v>
      </c>
      <c r="H6441">
        <v>1</v>
      </c>
      <c r="I6441">
        <v>2</v>
      </c>
      <c r="J6441">
        <v>2</v>
      </c>
    </row>
    <row r="6442" spans="1:10" x14ac:dyDescent="0.25">
      <c r="A6442" t="s">
        <v>10469</v>
      </c>
      <c r="B6442">
        <v>890</v>
      </c>
      <c r="C6442">
        <v>-0.96407077915951955</v>
      </c>
      <c r="D6442">
        <v>-0.99993822180088521</v>
      </c>
      <c r="E6442">
        <v>-7.0041287770384347E-2</v>
      </c>
      <c r="F6442">
        <v>-0.60339762241390726</v>
      </c>
      <c r="G6442">
        <v>1</v>
      </c>
      <c r="H6442">
        <v>1</v>
      </c>
      <c r="I6442">
        <v>3</v>
      </c>
      <c r="J6442">
        <v>2</v>
      </c>
    </row>
    <row r="6443" spans="1:10" x14ac:dyDescent="0.25">
      <c r="A6443" t="s">
        <v>10470</v>
      </c>
      <c r="B6443">
        <v>1353</v>
      </c>
      <c r="C6443">
        <v>1.4418408157282596</v>
      </c>
      <c r="D6443">
        <v>-1.2215811989641696</v>
      </c>
      <c r="E6443">
        <v>2.4120641990295719</v>
      </c>
      <c r="F6443">
        <v>-0.36209148077714776</v>
      </c>
      <c r="G6443">
        <v>5</v>
      </c>
      <c r="H6443">
        <v>1</v>
      </c>
      <c r="I6443">
        <v>5</v>
      </c>
      <c r="J6443">
        <v>3</v>
      </c>
    </row>
    <row r="6444" spans="1:10" x14ac:dyDescent="0.25">
      <c r="A6444" t="s">
        <v>10471</v>
      </c>
      <c r="B6444">
        <v>551</v>
      </c>
      <c r="C6444">
        <v>-8.1926321995944323E-2</v>
      </c>
      <c r="D6444">
        <v>-1.0160862170664287</v>
      </c>
      <c r="E6444">
        <v>-0.29048675796029289</v>
      </c>
      <c r="F6444">
        <v>-0.66975339929986455</v>
      </c>
      <c r="G6444">
        <v>3</v>
      </c>
      <c r="H6444">
        <v>1</v>
      </c>
      <c r="I6444">
        <v>3</v>
      </c>
      <c r="J6444">
        <v>2</v>
      </c>
    </row>
    <row r="6445" spans="1:10" x14ac:dyDescent="0.25">
      <c r="A6445" t="s">
        <v>10472</v>
      </c>
      <c r="B6445">
        <v>394</v>
      </c>
      <c r="C6445">
        <v>-1.3374022027807475</v>
      </c>
      <c r="D6445">
        <v>-1.1456064302002011</v>
      </c>
      <c r="E6445">
        <v>-0.14014028085311403</v>
      </c>
      <c r="F6445">
        <v>-0.4238292012315209</v>
      </c>
      <c r="G6445">
        <v>1</v>
      </c>
      <c r="H6445">
        <v>1</v>
      </c>
      <c r="I6445">
        <v>3</v>
      </c>
      <c r="J6445">
        <v>3</v>
      </c>
    </row>
    <row r="6446" spans="1:10" x14ac:dyDescent="0.25">
      <c r="A6446" t="s">
        <v>10473</v>
      </c>
      <c r="B6446">
        <v>530</v>
      </c>
      <c r="C6446">
        <v>-1.0400580902801595</v>
      </c>
      <c r="D6446">
        <v>-1.4675912251455165</v>
      </c>
      <c r="E6446">
        <v>-0.27217999056023123</v>
      </c>
      <c r="F6446">
        <v>-0.51462802730028034</v>
      </c>
      <c r="G6446">
        <v>1</v>
      </c>
      <c r="H6446">
        <v>1</v>
      </c>
      <c r="I6446">
        <v>3</v>
      </c>
      <c r="J6446">
        <v>2</v>
      </c>
    </row>
    <row r="6447" spans="1:10" x14ac:dyDescent="0.25">
      <c r="A6447" t="s">
        <v>10474</v>
      </c>
      <c r="B6447">
        <v>554</v>
      </c>
      <c r="C6447">
        <v>-1.0356614495039596</v>
      </c>
      <c r="D6447">
        <v>-1.2371382214817883</v>
      </c>
      <c r="E6447">
        <v>-9.4032634255677386E-2</v>
      </c>
      <c r="F6447">
        <v>-0.93728666226843538</v>
      </c>
      <c r="G6447">
        <v>1</v>
      </c>
      <c r="H6447">
        <v>1</v>
      </c>
      <c r="I6447">
        <v>3</v>
      </c>
      <c r="J6447">
        <v>1</v>
      </c>
    </row>
    <row r="6448" spans="1:10" x14ac:dyDescent="0.25">
      <c r="A6448" t="s">
        <v>10475</v>
      </c>
      <c r="B6448">
        <v>696</v>
      </c>
      <c r="C6448">
        <v>-0.50924014583102273</v>
      </c>
      <c r="D6448">
        <v>-0.82006658976562308</v>
      </c>
      <c r="E6448">
        <v>5.3972579389845482E-2</v>
      </c>
      <c r="F6448">
        <v>-0.33227211644600652</v>
      </c>
      <c r="G6448">
        <v>2</v>
      </c>
      <c r="H6448">
        <v>1</v>
      </c>
      <c r="I6448">
        <v>3</v>
      </c>
      <c r="J6448">
        <v>3</v>
      </c>
    </row>
    <row r="6449" spans="1:10" x14ac:dyDescent="0.25">
      <c r="A6449" t="s">
        <v>10476</v>
      </c>
      <c r="B6449">
        <v>640</v>
      </c>
      <c r="C6449">
        <v>-0.58894733956219603</v>
      </c>
      <c r="D6449">
        <v>-1.0839713822240111</v>
      </c>
      <c r="E6449">
        <v>-0.68269721070643208</v>
      </c>
      <c r="F6449">
        <v>-0.34070036021250621</v>
      </c>
      <c r="G6449">
        <v>2</v>
      </c>
      <c r="H6449">
        <v>1</v>
      </c>
      <c r="I6449">
        <v>2</v>
      </c>
      <c r="J6449">
        <v>3</v>
      </c>
    </row>
    <row r="6450" spans="1:10" x14ac:dyDescent="0.25">
      <c r="A6450" t="s">
        <v>10477</v>
      </c>
      <c r="B6450">
        <v>563</v>
      </c>
      <c r="C6450">
        <v>-0.94481413253702184</v>
      </c>
      <c r="D6450">
        <v>-1.2338772471836565</v>
      </c>
      <c r="E6450">
        <v>-0.21046931134052099</v>
      </c>
      <c r="F6450">
        <v>-0.57312769268492902</v>
      </c>
      <c r="G6450">
        <v>1</v>
      </c>
      <c r="H6450">
        <v>1</v>
      </c>
      <c r="I6450">
        <v>3</v>
      </c>
      <c r="J6450">
        <v>2</v>
      </c>
    </row>
    <row r="6451" spans="1:10" x14ac:dyDescent="0.25">
      <c r="A6451" t="s">
        <v>10478</v>
      </c>
      <c r="B6451">
        <v>404</v>
      </c>
      <c r="C6451">
        <v>-0.75859260507677018</v>
      </c>
      <c r="D6451">
        <v>-1.3031123980819066</v>
      </c>
      <c r="E6451">
        <v>0.91696819980385191</v>
      </c>
      <c r="F6451">
        <v>-0.8876819088675586</v>
      </c>
      <c r="G6451">
        <v>2</v>
      </c>
      <c r="H6451">
        <v>1</v>
      </c>
      <c r="I6451">
        <v>5</v>
      </c>
      <c r="J6451">
        <v>1</v>
      </c>
    </row>
    <row r="6452" spans="1:10" x14ac:dyDescent="0.25">
      <c r="A6452" t="s">
        <v>10479</v>
      </c>
      <c r="B6452">
        <v>532</v>
      </c>
      <c r="C6452">
        <v>-0.72075722212989246</v>
      </c>
      <c r="D6452">
        <v>-1.1241132711423956</v>
      </c>
      <c r="E6452">
        <v>-0.32060815604922616</v>
      </c>
      <c r="F6452">
        <v>-0.55579708420964846</v>
      </c>
      <c r="G6452">
        <v>2</v>
      </c>
      <c r="H6452">
        <v>1</v>
      </c>
      <c r="I6452">
        <v>2</v>
      </c>
      <c r="J6452">
        <v>2</v>
      </c>
    </row>
    <row r="6453" spans="1:10" x14ac:dyDescent="0.25">
      <c r="A6453" t="s">
        <v>10480</v>
      </c>
      <c r="B6453">
        <v>647</v>
      </c>
      <c r="C6453">
        <v>-0.35315769110233453</v>
      </c>
      <c r="D6453">
        <v>-1.4066116427978703</v>
      </c>
      <c r="E6453">
        <v>-0.29136267626822676</v>
      </c>
      <c r="F6453">
        <v>-0.55688058530895768</v>
      </c>
      <c r="G6453">
        <v>3</v>
      </c>
      <c r="H6453">
        <v>1</v>
      </c>
      <c r="I6453">
        <v>3</v>
      </c>
      <c r="J6453">
        <v>2</v>
      </c>
    </row>
    <row r="6454" spans="1:10" x14ac:dyDescent="0.25">
      <c r="A6454" t="s">
        <v>10481</v>
      </c>
      <c r="B6454">
        <v>852</v>
      </c>
      <c r="C6454">
        <v>0.25808258406694901</v>
      </c>
      <c r="D6454">
        <v>-1.0118500909115695</v>
      </c>
      <c r="E6454">
        <v>0.63417928116061695</v>
      </c>
      <c r="F6454">
        <v>-0.3767420397205411</v>
      </c>
      <c r="G6454">
        <v>4</v>
      </c>
      <c r="H6454">
        <v>1</v>
      </c>
      <c r="I6454">
        <v>5</v>
      </c>
      <c r="J6454">
        <v>3</v>
      </c>
    </row>
    <row r="6455" spans="1:10" x14ac:dyDescent="0.25">
      <c r="A6455" t="s">
        <v>10482</v>
      </c>
      <c r="B6455">
        <v>734</v>
      </c>
      <c r="C6455">
        <v>-0.69067897112102206</v>
      </c>
      <c r="D6455">
        <v>-1.2106505156065608</v>
      </c>
      <c r="E6455">
        <v>-0.21950233437718625</v>
      </c>
      <c r="F6455">
        <v>-0.34723202811433379</v>
      </c>
      <c r="G6455">
        <v>2</v>
      </c>
      <c r="H6455">
        <v>1</v>
      </c>
      <c r="I6455">
        <v>3</v>
      </c>
      <c r="J6455">
        <v>3</v>
      </c>
    </row>
    <row r="6456" spans="1:10" x14ac:dyDescent="0.25">
      <c r="A6456" t="s">
        <v>10483</v>
      </c>
      <c r="B6456">
        <v>548</v>
      </c>
      <c r="C6456">
        <v>-1.2453804700968298</v>
      </c>
      <c r="D6456">
        <v>-1.2055321983077538</v>
      </c>
      <c r="E6456">
        <v>-0.64075682458698802</v>
      </c>
      <c r="F6456">
        <v>-0.41136919683284134</v>
      </c>
      <c r="G6456">
        <v>1</v>
      </c>
      <c r="H6456">
        <v>1</v>
      </c>
      <c r="I6456">
        <v>2</v>
      </c>
      <c r="J6456">
        <v>3</v>
      </c>
    </row>
    <row r="6457" spans="1:10" x14ac:dyDescent="0.25">
      <c r="A6457" t="s">
        <v>10484</v>
      </c>
      <c r="B6457">
        <v>540</v>
      </c>
      <c r="C6457">
        <v>-0.84744532771732339</v>
      </c>
      <c r="D6457">
        <v>-1.4146479668512146</v>
      </c>
      <c r="E6457">
        <v>-6.8397021814630921E-2</v>
      </c>
      <c r="F6457">
        <v>-0.2768164579124554</v>
      </c>
      <c r="G6457">
        <v>1</v>
      </c>
      <c r="H6457">
        <v>1</v>
      </c>
      <c r="I6457">
        <v>3</v>
      </c>
      <c r="J6457">
        <v>3</v>
      </c>
    </row>
    <row r="6458" spans="1:10" x14ac:dyDescent="0.25">
      <c r="A6458" t="s">
        <v>10485</v>
      </c>
      <c r="B6458">
        <v>609</v>
      </c>
      <c r="C6458">
        <v>-0.70395141565457664</v>
      </c>
      <c r="D6458">
        <v>-0.87430218782203073</v>
      </c>
      <c r="E6458">
        <v>1.0811415157808962E-3</v>
      </c>
      <c r="F6458">
        <v>-0.24584690800167786</v>
      </c>
      <c r="G6458">
        <v>2</v>
      </c>
      <c r="H6458">
        <v>1</v>
      </c>
      <c r="I6458">
        <v>3</v>
      </c>
      <c r="J6458">
        <v>3</v>
      </c>
    </row>
    <row r="6459" spans="1:10" x14ac:dyDescent="0.25">
      <c r="A6459" t="s">
        <v>10486</v>
      </c>
      <c r="B6459">
        <v>639</v>
      </c>
      <c r="C6459">
        <v>-0.86921416939322271</v>
      </c>
      <c r="D6459">
        <v>-0.59865957077570331</v>
      </c>
      <c r="E6459">
        <v>-1.8526716137700062E-2</v>
      </c>
      <c r="F6459">
        <v>-0.64397397309423532</v>
      </c>
      <c r="G6459">
        <v>1</v>
      </c>
      <c r="H6459">
        <v>2</v>
      </c>
      <c r="I6459">
        <v>3</v>
      </c>
      <c r="J6459">
        <v>2</v>
      </c>
    </row>
    <row r="6460" spans="1:10" x14ac:dyDescent="0.25">
      <c r="A6460" t="s">
        <v>10487</v>
      </c>
      <c r="B6460">
        <v>612</v>
      </c>
      <c r="C6460">
        <v>-0.82329183005262585</v>
      </c>
      <c r="D6460">
        <v>-0.85861111731384443</v>
      </c>
      <c r="E6460">
        <v>-9.5795241673571452E-2</v>
      </c>
      <c r="F6460">
        <v>0.35355191365385163</v>
      </c>
      <c r="G6460">
        <v>1</v>
      </c>
      <c r="H6460">
        <v>1</v>
      </c>
      <c r="I6460">
        <v>3</v>
      </c>
      <c r="J6460">
        <v>4</v>
      </c>
    </row>
    <row r="6461" spans="1:10" x14ac:dyDescent="0.25">
      <c r="A6461" t="s">
        <v>10488</v>
      </c>
      <c r="B6461">
        <v>720</v>
      </c>
      <c r="C6461">
        <v>0.4396795388167567</v>
      </c>
      <c r="D6461">
        <v>-6.6886609389061907E-2</v>
      </c>
      <c r="E6461">
        <v>-0.16567448757670605</v>
      </c>
      <c r="F6461">
        <v>0.21288441343747744</v>
      </c>
      <c r="G6461">
        <v>4</v>
      </c>
      <c r="H6461">
        <v>3</v>
      </c>
      <c r="I6461">
        <v>3</v>
      </c>
      <c r="J6461">
        <v>4</v>
      </c>
    </row>
    <row r="6462" spans="1:10" x14ac:dyDescent="0.25">
      <c r="A6462" t="s">
        <v>10489</v>
      </c>
      <c r="B6462">
        <v>611</v>
      </c>
      <c r="C6462">
        <v>-0.76481761917678515</v>
      </c>
      <c r="D6462">
        <v>0.35038591844640904</v>
      </c>
      <c r="E6462">
        <v>-3.0998707408766653E-2</v>
      </c>
      <c r="F6462">
        <v>-0.19397469107737703</v>
      </c>
      <c r="G6462">
        <v>2</v>
      </c>
      <c r="H6462">
        <v>4</v>
      </c>
      <c r="I6462">
        <v>3</v>
      </c>
      <c r="J6462">
        <v>3</v>
      </c>
    </row>
    <row r="6463" spans="1:10" x14ac:dyDescent="0.25">
      <c r="A6463" t="s">
        <v>10490</v>
      </c>
      <c r="B6463">
        <v>670</v>
      </c>
      <c r="C6463">
        <v>-0.61199469089078118</v>
      </c>
      <c r="D6463">
        <v>-0.60681645070726031</v>
      </c>
      <c r="E6463">
        <v>-0.20475843835716101</v>
      </c>
      <c r="F6463">
        <v>-0.41161710458658435</v>
      </c>
      <c r="G6463">
        <v>2</v>
      </c>
      <c r="H6463">
        <v>2</v>
      </c>
      <c r="I6463">
        <v>3</v>
      </c>
      <c r="J6463">
        <v>3</v>
      </c>
    </row>
    <row r="6464" spans="1:10" x14ac:dyDescent="0.25">
      <c r="A6464" t="s">
        <v>10491</v>
      </c>
      <c r="B6464">
        <v>580</v>
      </c>
      <c r="C6464">
        <v>-0.39506101750423994</v>
      </c>
      <c r="D6464">
        <v>-0.43649649486707975</v>
      </c>
      <c r="E6464">
        <v>0.16787620886077498</v>
      </c>
      <c r="F6464">
        <v>0.21910761768158726</v>
      </c>
      <c r="G6464">
        <v>3</v>
      </c>
      <c r="H6464">
        <v>2</v>
      </c>
      <c r="I6464">
        <v>4</v>
      </c>
      <c r="J6464">
        <v>4</v>
      </c>
    </row>
    <row r="6465" spans="1:10" x14ac:dyDescent="0.25">
      <c r="A6465" t="s">
        <v>10492</v>
      </c>
      <c r="B6465">
        <v>496</v>
      </c>
      <c r="C6465">
        <v>-0.29840651937477902</v>
      </c>
      <c r="D6465">
        <v>-0.24009659351856327</v>
      </c>
      <c r="E6465">
        <v>-0.26139733327000358</v>
      </c>
      <c r="F6465">
        <v>6.5730219612535876E-2</v>
      </c>
      <c r="G6465">
        <v>3</v>
      </c>
      <c r="H6465">
        <v>3</v>
      </c>
      <c r="I6465">
        <v>3</v>
      </c>
      <c r="J6465">
        <v>4</v>
      </c>
    </row>
    <row r="6466" spans="1:10" x14ac:dyDescent="0.25">
      <c r="A6466" t="s">
        <v>10493</v>
      </c>
      <c r="B6466">
        <v>1139</v>
      </c>
      <c r="C6466">
        <v>1.1052287506308514</v>
      </c>
      <c r="D6466">
        <v>-0.91997254050794774</v>
      </c>
      <c r="E6466">
        <v>-0.36862224110484404</v>
      </c>
      <c r="F6466">
        <v>2.2696064296658047E-2</v>
      </c>
      <c r="G6466">
        <v>5</v>
      </c>
      <c r="H6466">
        <v>1</v>
      </c>
      <c r="I6466">
        <v>2</v>
      </c>
      <c r="J6466">
        <v>3</v>
      </c>
    </row>
    <row r="6467" spans="1:10" x14ac:dyDescent="0.25">
      <c r="A6467" t="s">
        <v>10494</v>
      </c>
      <c r="B6467">
        <v>690</v>
      </c>
      <c r="C6467">
        <v>0.38000419969182575</v>
      </c>
      <c r="D6467">
        <v>-1.5826894481605153E-2</v>
      </c>
      <c r="E6467">
        <v>-0.65780219810953522</v>
      </c>
      <c r="F6467">
        <v>0.83949136163055782</v>
      </c>
      <c r="G6467">
        <v>4</v>
      </c>
      <c r="H6467">
        <v>3</v>
      </c>
      <c r="I6467">
        <v>2</v>
      </c>
      <c r="J6467">
        <v>4</v>
      </c>
    </row>
    <row r="6468" spans="1:10" x14ac:dyDescent="0.25">
      <c r="A6468" t="s">
        <v>10495</v>
      </c>
      <c r="B6468">
        <v>613</v>
      </c>
      <c r="C6468">
        <v>0.21120320692968761</v>
      </c>
      <c r="D6468">
        <v>-0.87840899611481116</v>
      </c>
      <c r="E6468">
        <v>-0.91669690081746713</v>
      </c>
      <c r="F6468">
        <v>-0.11074857273929557</v>
      </c>
      <c r="G6468">
        <v>4</v>
      </c>
      <c r="H6468">
        <v>1</v>
      </c>
      <c r="I6468">
        <v>1</v>
      </c>
      <c r="J6468">
        <v>3</v>
      </c>
    </row>
    <row r="6469" spans="1:10" x14ac:dyDescent="0.25">
      <c r="A6469" t="s">
        <v>10496</v>
      </c>
      <c r="B6469">
        <v>578</v>
      </c>
      <c r="C6469">
        <v>1.4415446263571647</v>
      </c>
      <c r="D6469">
        <v>0.79483533291891617</v>
      </c>
      <c r="E6469">
        <v>1.7002210355471246</v>
      </c>
      <c r="F6469">
        <v>-0.48025929404370388</v>
      </c>
      <c r="G6469">
        <v>5</v>
      </c>
      <c r="H6469">
        <v>5</v>
      </c>
      <c r="I6469">
        <v>5</v>
      </c>
      <c r="J6469">
        <v>3</v>
      </c>
    </row>
    <row r="6470" spans="1:10" x14ac:dyDescent="0.25">
      <c r="A6470" t="s">
        <v>10497</v>
      </c>
      <c r="B6470">
        <v>405</v>
      </c>
      <c r="C6470">
        <v>0.16686682170493761</v>
      </c>
      <c r="D6470">
        <v>0.13739799162606206</v>
      </c>
      <c r="E6470">
        <v>0.38618129315506766</v>
      </c>
      <c r="F6470">
        <v>0.45702739298428463</v>
      </c>
      <c r="G6470">
        <v>4</v>
      </c>
      <c r="H6470">
        <v>4</v>
      </c>
      <c r="I6470">
        <v>4</v>
      </c>
      <c r="J6470">
        <v>4</v>
      </c>
    </row>
    <row r="6471" spans="1:10" x14ac:dyDescent="0.25">
      <c r="A6471" t="s">
        <v>10498</v>
      </c>
      <c r="B6471">
        <v>534</v>
      </c>
      <c r="C6471">
        <v>-7.8482777686013708E-2</v>
      </c>
      <c r="D6471">
        <v>-0.30747971519615774</v>
      </c>
      <c r="E6471">
        <v>-0.76315203673634746</v>
      </c>
      <c r="F6471">
        <v>0.12921515086570026</v>
      </c>
      <c r="G6471">
        <v>3</v>
      </c>
      <c r="H6471">
        <v>3</v>
      </c>
      <c r="I6471">
        <v>1</v>
      </c>
      <c r="J6471">
        <v>4</v>
      </c>
    </row>
    <row r="6472" spans="1:10" x14ac:dyDescent="0.25">
      <c r="A6472" t="s">
        <v>10499</v>
      </c>
      <c r="B6472">
        <v>483</v>
      </c>
      <c r="C6472">
        <v>-0.24899967156011968</v>
      </c>
      <c r="D6472">
        <v>-0.16072886531933497</v>
      </c>
      <c r="E6472">
        <v>-0.32750607066062781</v>
      </c>
      <c r="F6472">
        <v>-0.36490709769546609</v>
      </c>
      <c r="G6472">
        <v>3</v>
      </c>
      <c r="H6472">
        <v>3</v>
      </c>
      <c r="I6472">
        <v>2</v>
      </c>
      <c r="J6472">
        <v>3</v>
      </c>
    </row>
    <row r="6473" spans="1:10" x14ac:dyDescent="0.25">
      <c r="A6473" t="s">
        <v>10500</v>
      </c>
      <c r="B6473">
        <v>1648</v>
      </c>
      <c r="C6473">
        <v>0.55889056891941324</v>
      </c>
      <c r="D6473">
        <v>-0.85435339197776039</v>
      </c>
      <c r="E6473">
        <v>-0.80643849311330063</v>
      </c>
      <c r="F6473">
        <v>-1.7836617693218482E-3</v>
      </c>
      <c r="G6473">
        <v>4</v>
      </c>
      <c r="H6473">
        <v>1</v>
      </c>
      <c r="I6473">
        <v>1</v>
      </c>
      <c r="J6473">
        <v>3</v>
      </c>
    </row>
    <row r="6474" spans="1:10" x14ac:dyDescent="0.25">
      <c r="A6474" t="s">
        <v>10501</v>
      </c>
      <c r="B6474">
        <v>673</v>
      </c>
      <c r="C6474">
        <v>0.98980104712663486</v>
      </c>
      <c r="D6474">
        <v>-0.42180059066467496</v>
      </c>
      <c r="E6474">
        <v>-1.0234429706722028</v>
      </c>
      <c r="F6474">
        <v>1.0668721221264765</v>
      </c>
      <c r="G6474">
        <v>5</v>
      </c>
      <c r="H6474">
        <v>2</v>
      </c>
      <c r="I6474">
        <v>1</v>
      </c>
      <c r="J6474">
        <v>5</v>
      </c>
    </row>
    <row r="6475" spans="1:10" x14ac:dyDescent="0.25">
      <c r="A6475" t="s">
        <v>10502</v>
      </c>
      <c r="B6475">
        <v>642</v>
      </c>
      <c r="C6475">
        <v>-0.14784063772016304</v>
      </c>
      <c r="D6475">
        <v>-0.2436328506802162</v>
      </c>
      <c r="E6475">
        <v>-0.799334582262897</v>
      </c>
      <c r="F6475">
        <v>-0.78693990000924274</v>
      </c>
      <c r="G6475">
        <v>3</v>
      </c>
      <c r="H6475">
        <v>3</v>
      </c>
      <c r="I6475">
        <v>1</v>
      </c>
      <c r="J6475">
        <v>2</v>
      </c>
    </row>
    <row r="6476" spans="1:10" x14ac:dyDescent="0.25">
      <c r="A6476" t="s">
        <v>10503</v>
      </c>
      <c r="B6476">
        <v>558</v>
      </c>
      <c r="C6476">
        <v>-0.60009816862562615</v>
      </c>
      <c r="D6476">
        <v>-0.51404723049537893</v>
      </c>
      <c r="E6476">
        <v>-0.32445185576204844</v>
      </c>
      <c r="F6476">
        <v>-0.4028069094709878</v>
      </c>
      <c r="G6476">
        <v>2</v>
      </c>
      <c r="H6476">
        <v>2</v>
      </c>
      <c r="I6476">
        <v>2</v>
      </c>
      <c r="J6476">
        <v>3</v>
      </c>
    </row>
    <row r="6477" spans="1:10" x14ac:dyDescent="0.25">
      <c r="A6477" t="s">
        <v>10504</v>
      </c>
      <c r="B6477">
        <v>543</v>
      </c>
      <c r="C6477">
        <v>-0.17215909374941332</v>
      </c>
      <c r="D6477">
        <v>-0.52976308352482626</v>
      </c>
      <c r="E6477">
        <v>-0.58908943826419091</v>
      </c>
      <c r="F6477">
        <v>-1.3885676726492494E-2</v>
      </c>
      <c r="G6477">
        <v>3</v>
      </c>
      <c r="H6477">
        <v>2</v>
      </c>
      <c r="I6477">
        <v>2</v>
      </c>
      <c r="J6477">
        <v>3</v>
      </c>
    </row>
    <row r="6478" spans="1:10" x14ac:dyDescent="0.25">
      <c r="A6478" t="s">
        <v>10505</v>
      </c>
      <c r="B6478">
        <v>484</v>
      </c>
      <c r="C6478">
        <v>0.21766658462744906</v>
      </c>
      <c r="D6478">
        <v>-0.6007439540610231</v>
      </c>
      <c r="E6478">
        <v>-1.0979768271515953</v>
      </c>
      <c r="F6478">
        <v>-0.14099530326460086</v>
      </c>
      <c r="G6478">
        <v>4</v>
      </c>
      <c r="H6478">
        <v>2</v>
      </c>
      <c r="I6478">
        <v>1</v>
      </c>
      <c r="J6478">
        <v>3</v>
      </c>
    </row>
    <row r="6479" spans="1:10" x14ac:dyDescent="0.25">
      <c r="A6479" t="s">
        <v>10506</v>
      </c>
      <c r="B6479">
        <v>583</v>
      </c>
      <c r="C6479">
        <v>0.95673724949449468</v>
      </c>
      <c r="D6479">
        <v>0.21501298322136883</v>
      </c>
      <c r="E6479">
        <v>-0.65445617169919923</v>
      </c>
      <c r="F6479">
        <v>-0.42600487356605754</v>
      </c>
      <c r="G6479">
        <v>5</v>
      </c>
      <c r="H6479">
        <v>4</v>
      </c>
      <c r="I6479">
        <v>2</v>
      </c>
      <c r="J6479">
        <v>3</v>
      </c>
    </row>
    <row r="6480" spans="1:10" x14ac:dyDescent="0.25">
      <c r="A6480" t="s">
        <v>10507</v>
      </c>
      <c r="B6480">
        <v>674</v>
      </c>
      <c r="C6480">
        <v>2.2917219395068876E-2</v>
      </c>
      <c r="D6480">
        <v>-0.77500689559190916</v>
      </c>
      <c r="E6480">
        <v>-0.4511275992356209</v>
      </c>
      <c r="F6480">
        <v>0.11405998652336133</v>
      </c>
      <c r="G6480">
        <v>4</v>
      </c>
      <c r="H6480">
        <v>2</v>
      </c>
      <c r="I6480">
        <v>2</v>
      </c>
      <c r="J6480">
        <v>4</v>
      </c>
    </row>
    <row r="6481" spans="1:10" x14ac:dyDescent="0.25">
      <c r="A6481" t="s">
        <v>10508</v>
      </c>
      <c r="B6481">
        <v>440</v>
      </c>
      <c r="C6481">
        <v>0.31579652368654909</v>
      </c>
      <c r="D6481">
        <v>0.40199594341908218</v>
      </c>
      <c r="E6481">
        <v>-0.64440087095392762</v>
      </c>
      <c r="F6481">
        <v>-0.53648406869930709</v>
      </c>
      <c r="G6481">
        <v>4</v>
      </c>
      <c r="H6481">
        <v>4</v>
      </c>
      <c r="I6481">
        <v>2</v>
      </c>
      <c r="J6481">
        <v>2</v>
      </c>
    </row>
    <row r="6482" spans="1:10" x14ac:dyDescent="0.25">
      <c r="A6482" t="s">
        <v>10509</v>
      </c>
      <c r="B6482">
        <v>514</v>
      </c>
      <c r="C6482">
        <v>0.16574255784878725</v>
      </c>
      <c r="D6482">
        <v>-0.26931434854718028</v>
      </c>
      <c r="E6482">
        <v>-0.34576834196254336</v>
      </c>
      <c r="F6482">
        <v>0.11270793877993217</v>
      </c>
      <c r="G6482">
        <v>4</v>
      </c>
      <c r="H6482">
        <v>3</v>
      </c>
      <c r="I6482">
        <v>2</v>
      </c>
      <c r="J6482">
        <v>4</v>
      </c>
    </row>
    <row r="6483" spans="1:10" x14ac:dyDescent="0.25">
      <c r="A6483" t="s">
        <v>10510</v>
      </c>
      <c r="B6483">
        <v>566</v>
      </c>
      <c r="C6483">
        <v>1.4112178069154537</v>
      </c>
      <c r="D6483">
        <v>1.3867163069309292</v>
      </c>
      <c r="E6483">
        <v>-0.4358860805840169</v>
      </c>
      <c r="F6483">
        <v>0.44201410571212074</v>
      </c>
      <c r="G6483">
        <v>5</v>
      </c>
      <c r="H6483">
        <v>5</v>
      </c>
      <c r="I6483">
        <v>2</v>
      </c>
      <c r="J6483">
        <v>4</v>
      </c>
    </row>
    <row r="6484" spans="1:10" x14ac:dyDescent="0.25">
      <c r="A6484" t="s">
        <v>10511</v>
      </c>
      <c r="B6484">
        <v>555</v>
      </c>
      <c r="C6484">
        <v>0.55957318887635599</v>
      </c>
      <c r="D6484">
        <v>-8.6005312510317178E-2</v>
      </c>
      <c r="E6484">
        <v>-8.079337609780593E-2</v>
      </c>
      <c r="F6484">
        <v>-0.23998163413655654</v>
      </c>
      <c r="G6484">
        <v>4</v>
      </c>
      <c r="H6484">
        <v>3</v>
      </c>
      <c r="I6484">
        <v>3</v>
      </c>
      <c r="J6484">
        <v>3</v>
      </c>
    </row>
    <row r="6485" spans="1:10" x14ac:dyDescent="0.25">
      <c r="A6485" t="s">
        <v>10512</v>
      </c>
      <c r="B6485">
        <v>638</v>
      </c>
      <c r="C6485">
        <v>0.44133092198524221</v>
      </c>
      <c r="D6485">
        <v>-0.78877034746844799</v>
      </c>
      <c r="E6485">
        <v>-0.6512303289446324</v>
      </c>
      <c r="F6485">
        <v>-0.43979408755153004</v>
      </c>
      <c r="G6485">
        <v>4</v>
      </c>
      <c r="H6485">
        <v>2</v>
      </c>
      <c r="I6485">
        <v>2</v>
      </c>
      <c r="J6485">
        <v>3</v>
      </c>
    </row>
    <row r="6486" spans="1:10" x14ac:dyDescent="0.25">
      <c r="A6486" t="s">
        <v>10513</v>
      </c>
      <c r="B6486">
        <v>631</v>
      </c>
      <c r="C6486">
        <v>1.5150804773959723</v>
      </c>
      <c r="D6486">
        <v>-8.9262031598014782E-3</v>
      </c>
      <c r="E6486">
        <v>0.20416790760266906</v>
      </c>
      <c r="F6486">
        <v>-0.66784965828142673</v>
      </c>
      <c r="G6486">
        <v>5</v>
      </c>
      <c r="H6486">
        <v>3</v>
      </c>
      <c r="I6486">
        <v>4</v>
      </c>
      <c r="J6486">
        <v>2</v>
      </c>
    </row>
    <row r="6487" spans="1:10" x14ac:dyDescent="0.25">
      <c r="A6487" t="s">
        <v>10514</v>
      </c>
      <c r="B6487">
        <v>468</v>
      </c>
      <c r="C6487">
        <v>2.4939109395812817</v>
      </c>
      <c r="D6487">
        <v>0.9232281351904541</v>
      </c>
      <c r="E6487">
        <v>-0.26636088935339031</v>
      </c>
      <c r="F6487">
        <v>-0.16408942740915752</v>
      </c>
      <c r="G6487">
        <v>5</v>
      </c>
      <c r="H6487">
        <v>5</v>
      </c>
      <c r="I6487">
        <v>3</v>
      </c>
      <c r="J6487">
        <v>3</v>
      </c>
    </row>
    <row r="6488" spans="1:10" x14ac:dyDescent="0.25">
      <c r="A6488" t="s">
        <v>10515</v>
      </c>
      <c r="B6488">
        <v>607</v>
      </c>
      <c r="C6488">
        <v>0.27322251212474263</v>
      </c>
      <c r="D6488">
        <v>-0.44853790334515392</v>
      </c>
      <c r="E6488">
        <v>-0.43064287367909349</v>
      </c>
      <c r="F6488">
        <v>-0.23107065820625899</v>
      </c>
      <c r="G6488">
        <v>4</v>
      </c>
      <c r="H6488">
        <v>2</v>
      </c>
      <c r="I6488">
        <v>2</v>
      </c>
      <c r="J6488">
        <v>3</v>
      </c>
    </row>
    <row r="6489" spans="1:10" x14ac:dyDescent="0.25">
      <c r="A6489" t="s">
        <v>10516</v>
      </c>
      <c r="B6489">
        <v>630</v>
      </c>
      <c r="C6489">
        <v>1.7049817478239844</v>
      </c>
      <c r="D6489">
        <v>0.84973381943719828</v>
      </c>
      <c r="E6489">
        <v>0.88596983244745942</v>
      </c>
      <c r="F6489">
        <v>-0.52376020400827183</v>
      </c>
      <c r="G6489">
        <v>5</v>
      </c>
      <c r="H6489">
        <v>5</v>
      </c>
      <c r="I6489">
        <v>5</v>
      </c>
      <c r="J6489">
        <v>2</v>
      </c>
    </row>
    <row r="6490" spans="1:10" x14ac:dyDescent="0.25">
      <c r="A6490" t="s">
        <v>10517</v>
      </c>
      <c r="B6490">
        <v>455</v>
      </c>
      <c r="C6490">
        <v>0.91984880283282222</v>
      </c>
      <c r="D6490">
        <v>0.79680786189009334</v>
      </c>
      <c r="E6490">
        <v>-0.80197150006149676</v>
      </c>
      <c r="F6490">
        <v>-5.1566809886802623E-2</v>
      </c>
      <c r="G6490">
        <v>5</v>
      </c>
      <c r="H6490">
        <v>5</v>
      </c>
      <c r="I6490">
        <v>1</v>
      </c>
      <c r="J6490">
        <v>3</v>
      </c>
    </row>
    <row r="6491" spans="1:10" x14ac:dyDescent="0.25">
      <c r="A6491" t="s">
        <v>10518</v>
      </c>
      <c r="B6491">
        <v>415</v>
      </c>
      <c r="C6491">
        <v>0.99214793082227071</v>
      </c>
      <c r="D6491">
        <v>0.64223741446086813</v>
      </c>
      <c r="E6491">
        <v>-1.0652537286579018</v>
      </c>
      <c r="F6491">
        <v>-0.12831740701554079</v>
      </c>
      <c r="G6491">
        <v>5</v>
      </c>
      <c r="H6491">
        <v>4</v>
      </c>
      <c r="I6491">
        <v>1</v>
      </c>
      <c r="J6491">
        <v>3</v>
      </c>
    </row>
    <row r="6492" spans="1:10" x14ac:dyDescent="0.25">
      <c r="A6492" t="s">
        <v>10519</v>
      </c>
      <c r="B6492">
        <v>433</v>
      </c>
      <c r="C6492">
        <v>1.2488038388535723</v>
      </c>
      <c r="D6492">
        <v>-0.31843659276532998</v>
      </c>
      <c r="E6492">
        <v>-0.7224356550722506</v>
      </c>
      <c r="F6492">
        <v>0.7976199394719099</v>
      </c>
      <c r="G6492">
        <v>5</v>
      </c>
      <c r="H6492">
        <v>3</v>
      </c>
      <c r="I6492">
        <v>1</v>
      </c>
      <c r="J6492">
        <v>4</v>
      </c>
    </row>
    <row r="6493" spans="1:10" x14ac:dyDescent="0.25">
      <c r="A6493" t="s">
        <v>10520</v>
      </c>
      <c r="B6493">
        <v>501</v>
      </c>
      <c r="C6493">
        <v>1.0787552017329047</v>
      </c>
      <c r="D6493">
        <v>0.65518616776536143</v>
      </c>
      <c r="E6493">
        <v>-0.15630442871320319</v>
      </c>
      <c r="F6493">
        <v>1.0571913289600667</v>
      </c>
      <c r="G6493">
        <v>5</v>
      </c>
      <c r="H6493">
        <v>4</v>
      </c>
      <c r="I6493">
        <v>3</v>
      </c>
      <c r="J6493">
        <v>5</v>
      </c>
    </row>
    <row r="6494" spans="1:10" x14ac:dyDescent="0.25">
      <c r="A6494" t="s">
        <v>10521</v>
      </c>
      <c r="B6494">
        <v>501</v>
      </c>
      <c r="C6494">
        <v>1.4350045858451232E-2</v>
      </c>
      <c r="D6494">
        <v>-0.6070925692527207</v>
      </c>
      <c r="E6494">
        <v>-0.64902922927737139</v>
      </c>
      <c r="F6494">
        <v>7.0982388503853688E-2</v>
      </c>
      <c r="G6494">
        <v>4</v>
      </c>
      <c r="H6494">
        <v>2</v>
      </c>
      <c r="I6494">
        <v>2</v>
      </c>
      <c r="J6494">
        <v>4</v>
      </c>
    </row>
    <row r="6495" spans="1:10" x14ac:dyDescent="0.25">
      <c r="A6495" t="s">
        <v>10522</v>
      </c>
      <c r="B6495">
        <v>668</v>
      </c>
      <c r="C6495">
        <v>0.19164822110773283</v>
      </c>
      <c r="D6495">
        <v>-0.84976339985313898</v>
      </c>
      <c r="E6495">
        <v>-0.62312644958526864</v>
      </c>
      <c r="F6495">
        <v>-0.14758844690447367</v>
      </c>
      <c r="G6495">
        <v>4</v>
      </c>
      <c r="H6495">
        <v>1</v>
      </c>
      <c r="I6495">
        <v>2</v>
      </c>
      <c r="J6495">
        <v>3</v>
      </c>
    </row>
    <row r="6496" spans="1:10" x14ac:dyDescent="0.25">
      <c r="A6496" t="s">
        <v>10523</v>
      </c>
      <c r="B6496">
        <v>537</v>
      </c>
      <c r="C6496">
        <v>1.2316994296714232</v>
      </c>
      <c r="D6496">
        <v>6.5739332133323045E-2</v>
      </c>
      <c r="E6496">
        <v>-0.71574601706937224</v>
      </c>
      <c r="F6496">
        <v>1.0156761960045388</v>
      </c>
      <c r="G6496">
        <v>5</v>
      </c>
      <c r="H6496">
        <v>4</v>
      </c>
      <c r="I6496">
        <v>2</v>
      </c>
      <c r="J6496">
        <v>5</v>
      </c>
    </row>
    <row r="6497" spans="1:10" x14ac:dyDescent="0.25">
      <c r="A6497" t="s">
        <v>10524</v>
      </c>
      <c r="B6497">
        <v>436</v>
      </c>
      <c r="C6497">
        <v>0.91889382204096071</v>
      </c>
      <c r="D6497">
        <v>-7.1345469559297825E-2</v>
      </c>
      <c r="E6497">
        <v>-0.67784376396493151</v>
      </c>
      <c r="F6497">
        <v>-0.24301303894911924</v>
      </c>
      <c r="G6497">
        <v>5</v>
      </c>
      <c r="H6497">
        <v>3</v>
      </c>
      <c r="I6497">
        <v>2</v>
      </c>
      <c r="J6497">
        <v>3</v>
      </c>
    </row>
    <row r="6498" spans="1:10" x14ac:dyDescent="0.25">
      <c r="A6498" t="s">
        <v>10525</v>
      </c>
      <c r="B6498">
        <v>365</v>
      </c>
      <c r="C6498">
        <v>1.1091494737985044</v>
      </c>
      <c r="D6498">
        <v>0.4347461120689321</v>
      </c>
      <c r="E6498">
        <v>-1.1222269630559976</v>
      </c>
      <c r="F6498">
        <v>0.64287947137367518</v>
      </c>
      <c r="G6498">
        <v>5</v>
      </c>
      <c r="H6498">
        <v>4</v>
      </c>
      <c r="I6498">
        <v>1</v>
      </c>
      <c r="J6498">
        <v>4</v>
      </c>
    </row>
    <row r="6499" spans="1:10" x14ac:dyDescent="0.25">
      <c r="A6499" t="s">
        <v>10526</v>
      </c>
      <c r="B6499">
        <v>491</v>
      </c>
      <c r="C6499">
        <v>-0.17777225810434044</v>
      </c>
      <c r="D6499">
        <v>-0.96317492025017981</v>
      </c>
      <c r="E6499">
        <v>-0.20817890997778843</v>
      </c>
      <c r="F6499">
        <v>-0.72229994115225593</v>
      </c>
      <c r="G6499">
        <v>3</v>
      </c>
      <c r="H6499">
        <v>1</v>
      </c>
      <c r="I6499">
        <v>3</v>
      </c>
      <c r="J6499">
        <v>2</v>
      </c>
    </row>
    <row r="6500" spans="1:10" x14ac:dyDescent="0.25">
      <c r="A6500" t="s">
        <v>10527</v>
      </c>
      <c r="B6500">
        <v>547</v>
      </c>
      <c r="C6500">
        <v>0.61229442102557763</v>
      </c>
      <c r="D6500">
        <v>0.86531803334338298</v>
      </c>
      <c r="E6500">
        <v>-0.21164510513657611</v>
      </c>
      <c r="F6500">
        <v>-2.637039083321413E-3</v>
      </c>
      <c r="G6500">
        <v>4</v>
      </c>
      <c r="H6500">
        <v>5</v>
      </c>
      <c r="I6500">
        <v>3</v>
      </c>
      <c r="J6500">
        <v>3</v>
      </c>
    </row>
    <row r="6501" spans="1:10" x14ac:dyDescent="0.25">
      <c r="A6501" t="s">
        <v>10528</v>
      </c>
      <c r="B6501">
        <v>1170</v>
      </c>
      <c r="C6501">
        <v>1.9180190474135383</v>
      </c>
      <c r="D6501">
        <v>0.933352329759365</v>
      </c>
      <c r="E6501">
        <v>-0.5555333001225421</v>
      </c>
      <c r="F6501">
        <v>0.72304848192073201</v>
      </c>
      <c r="G6501">
        <v>5</v>
      </c>
      <c r="H6501">
        <v>5</v>
      </c>
      <c r="I6501">
        <v>2</v>
      </c>
      <c r="J6501">
        <v>4</v>
      </c>
    </row>
    <row r="6502" spans="1:10" x14ac:dyDescent="0.25">
      <c r="A6502" t="s">
        <v>10529</v>
      </c>
      <c r="B6502">
        <v>493</v>
      </c>
      <c r="C6502">
        <v>1.1539540912853543</v>
      </c>
      <c r="D6502">
        <v>-0.80040610841757265</v>
      </c>
      <c r="E6502">
        <v>-0.67138736256455911</v>
      </c>
      <c r="F6502">
        <v>0.3602166880647889</v>
      </c>
      <c r="G6502">
        <v>5</v>
      </c>
      <c r="H6502">
        <v>1</v>
      </c>
      <c r="I6502">
        <v>2</v>
      </c>
      <c r="J6502">
        <v>4</v>
      </c>
    </row>
    <row r="6503" spans="1:10" x14ac:dyDescent="0.25">
      <c r="A6503" t="s">
        <v>10530</v>
      </c>
      <c r="B6503">
        <v>663</v>
      </c>
      <c r="C6503">
        <v>1.6323865639194088</v>
      </c>
      <c r="D6503">
        <v>-0.52786731653180141</v>
      </c>
      <c r="E6503">
        <v>-0.61312360070420968</v>
      </c>
      <c r="F6503">
        <v>0.30099327534933606</v>
      </c>
      <c r="G6503">
        <v>5</v>
      </c>
      <c r="H6503">
        <v>2</v>
      </c>
      <c r="I6503">
        <v>2</v>
      </c>
      <c r="J6503">
        <v>4</v>
      </c>
    </row>
    <row r="6504" spans="1:10" x14ac:dyDescent="0.25">
      <c r="A6504" t="s">
        <v>10531</v>
      </c>
      <c r="B6504">
        <v>1297</v>
      </c>
      <c r="C6504">
        <v>1.9575022197829246</v>
      </c>
      <c r="D6504">
        <v>-1.3803947464809727</v>
      </c>
      <c r="E6504">
        <v>-1.3531113905856722</v>
      </c>
      <c r="F6504">
        <v>0.53738999976968993</v>
      </c>
      <c r="G6504">
        <v>5</v>
      </c>
      <c r="H6504">
        <v>1</v>
      </c>
      <c r="I6504">
        <v>1</v>
      </c>
      <c r="J6504">
        <v>4</v>
      </c>
    </row>
    <row r="6505" spans="1:10" x14ac:dyDescent="0.25">
      <c r="A6505" t="s">
        <v>10532</v>
      </c>
      <c r="B6505">
        <v>465</v>
      </c>
      <c r="C6505">
        <v>0.6452111358008511</v>
      </c>
      <c r="D6505">
        <v>-0.60686811180933842</v>
      </c>
      <c r="E6505">
        <v>-0.35812823072125904</v>
      </c>
      <c r="F6505">
        <v>-0.55790079452226893</v>
      </c>
      <c r="G6505">
        <v>4</v>
      </c>
      <c r="H6505">
        <v>2</v>
      </c>
      <c r="I6505">
        <v>2</v>
      </c>
      <c r="J6505">
        <v>2</v>
      </c>
    </row>
    <row r="6506" spans="1:10" x14ac:dyDescent="0.25">
      <c r="A6506" t="s">
        <v>10533</v>
      </c>
      <c r="B6506">
        <v>390</v>
      </c>
      <c r="C6506">
        <v>0.68757305867236784</v>
      </c>
      <c r="D6506">
        <v>-6.9649628423966742E-2</v>
      </c>
      <c r="E6506">
        <v>-0.33575675235253749</v>
      </c>
      <c r="F6506">
        <v>-0.66528498693297033</v>
      </c>
      <c r="G6506">
        <v>4</v>
      </c>
      <c r="H6506">
        <v>3</v>
      </c>
      <c r="I6506">
        <v>2</v>
      </c>
      <c r="J6506">
        <v>2</v>
      </c>
    </row>
    <row r="6507" spans="1:10" x14ac:dyDescent="0.25">
      <c r="A6507" t="s">
        <v>10534</v>
      </c>
      <c r="B6507">
        <v>999</v>
      </c>
      <c r="C6507">
        <v>1.4087111498360465</v>
      </c>
      <c r="D6507">
        <v>-0.24771904724261185</v>
      </c>
      <c r="E6507">
        <v>-0.19120966212040949</v>
      </c>
      <c r="F6507">
        <v>0.55058591195472584</v>
      </c>
      <c r="G6507">
        <v>5</v>
      </c>
      <c r="H6507">
        <v>3</v>
      </c>
      <c r="I6507">
        <v>3</v>
      </c>
      <c r="J6507">
        <v>4</v>
      </c>
    </row>
    <row r="6508" spans="1:10" x14ac:dyDescent="0.25">
      <c r="A6508" t="s">
        <v>10535</v>
      </c>
      <c r="B6508">
        <v>345</v>
      </c>
      <c r="C6508">
        <v>1.2670401425515017</v>
      </c>
      <c r="D6508">
        <v>0.27899853777470501</v>
      </c>
      <c r="E6508">
        <v>-0.444243916107671</v>
      </c>
      <c r="F6508">
        <v>-0.28754102606594972</v>
      </c>
      <c r="G6508">
        <v>5</v>
      </c>
      <c r="H6508">
        <v>4</v>
      </c>
      <c r="I6508">
        <v>2</v>
      </c>
      <c r="J6508">
        <v>3</v>
      </c>
    </row>
    <row r="6509" spans="1:10" x14ac:dyDescent="0.25">
      <c r="A6509" t="s">
        <v>10536</v>
      </c>
      <c r="B6509">
        <v>737</v>
      </c>
      <c r="C6509">
        <v>1.8961256629555092</v>
      </c>
      <c r="D6509">
        <v>3.8280868512151123E-2</v>
      </c>
      <c r="E6509">
        <v>-0.6370041245161302</v>
      </c>
      <c r="F6509">
        <v>0.27807645162171618</v>
      </c>
      <c r="G6509">
        <v>5</v>
      </c>
      <c r="H6509">
        <v>4</v>
      </c>
      <c r="I6509">
        <v>2</v>
      </c>
      <c r="J6509">
        <v>4</v>
      </c>
    </row>
    <row r="6510" spans="1:10" x14ac:dyDescent="0.25">
      <c r="A6510" t="s">
        <v>10537</v>
      </c>
      <c r="B6510">
        <v>380</v>
      </c>
      <c r="C6510">
        <v>0.88491709918134775</v>
      </c>
      <c r="D6510">
        <v>-0.56981253680123867</v>
      </c>
      <c r="E6510">
        <v>5.999434737960721E-2</v>
      </c>
      <c r="F6510">
        <v>-0.70703580621457096</v>
      </c>
      <c r="G6510">
        <v>5</v>
      </c>
      <c r="H6510">
        <v>2</v>
      </c>
      <c r="I6510">
        <v>3</v>
      </c>
      <c r="J6510">
        <v>2</v>
      </c>
    </row>
    <row r="6511" spans="1:10" x14ac:dyDescent="0.25">
      <c r="A6511" t="s">
        <v>10538</v>
      </c>
      <c r="B6511">
        <v>689</v>
      </c>
      <c r="C6511">
        <v>-0.49039354685882658</v>
      </c>
      <c r="D6511">
        <v>-0.80807540239393716</v>
      </c>
      <c r="E6511">
        <v>-0.39950092018843059</v>
      </c>
      <c r="F6511">
        <v>-0.23834319695174039</v>
      </c>
      <c r="G6511">
        <v>2</v>
      </c>
      <c r="H6511">
        <v>1</v>
      </c>
      <c r="I6511">
        <v>2</v>
      </c>
      <c r="J6511">
        <v>3</v>
      </c>
    </row>
    <row r="6512" spans="1:10" x14ac:dyDescent="0.25">
      <c r="A6512" t="s">
        <v>10539</v>
      </c>
      <c r="B6512">
        <v>481</v>
      </c>
      <c r="C6512">
        <v>-0.4053229622395913</v>
      </c>
      <c r="D6512">
        <v>-0.2806990576745082</v>
      </c>
      <c r="E6512">
        <v>0.29591844351732371</v>
      </c>
      <c r="F6512">
        <v>-0.44179274472411179</v>
      </c>
      <c r="G6512">
        <v>3</v>
      </c>
      <c r="H6512">
        <v>3</v>
      </c>
      <c r="I6512">
        <v>4</v>
      </c>
      <c r="J6512">
        <v>3</v>
      </c>
    </row>
    <row r="6513" spans="1:10" x14ac:dyDescent="0.25">
      <c r="A6513" t="s">
        <v>10540</v>
      </c>
      <c r="B6513">
        <v>469</v>
      </c>
      <c r="C6513">
        <v>-6.8503487902401766E-2</v>
      </c>
      <c r="D6513">
        <v>-0.97597041223788139</v>
      </c>
      <c r="E6513">
        <v>-0.39174396107127402</v>
      </c>
      <c r="F6513">
        <v>0.3272236891694672</v>
      </c>
      <c r="G6513">
        <v>3</v>
      </c>
      <c r="H6513">
        <v>1</v>
      </c>
      <c r="I6513">
        <v>2</v>
      </c>
      <c r="J6513">
        <v>4</v>
      </c>
    </row>
    <row r="6514" spans="1:10" x14ac:dyDescent="0.25">
      <c r="A6514" t="s">
        <v>10541</v>
      </c>
      <c r="B6514">
        <v>384</v>
      </c>
      <c r="C6514">
        <v>0.55953974697046782</v>
      </c>
      <c r="D6514">
        <v>0.65053941064023835</v>
      </c>
      <c r="E6514">
        <v>-3.7935812968672517E-2</v>
      </c>
      <c r="F6514">
        <v>-0.40267349094986682</v>
      </c>
      <c r="G6514">
        <v>4</v>
      </c>
      <c r="H6514">
        <v>4</v>
      </c>
      <c r="I6514">
        <v>3</v>
      </c>
      <c r="J6514">
        <v>3</v>
      </c>
    </row>
    <row r="6515" spans="1:10" x14ac:dyDescent="0.25">
      <c r="A6515" t="s">
        <v>10542</v>
      </c>
      <c r="B6515">
        <v>456</v>
      </c>
      <c r="C6515">
        <v>-0.46098657277946242</v>
      </c>
      <c r="D6515">
        <v>-0.75391346659534753</v>
      </c>
      <c r="E6515">
        <v>-0.28377952050106575</v>
      </c>
      <c r="F6515">
        <v>-0.36586475263672541</v>
      </c>
      <c r="G6515">
        <v>2</v>
      </c>
      <c r="H6515">
        <v>2</v>
      </c>
      <c r="I6515">
        <v>3</v>
      </c>
      <c r="J6515">
        <v>3</v>
      </c>
    </row>
    <row r="6516" spans="1:10" x14ac:dyDescent="0.25">
      <c r="A6516" t="s">
        <v>10543</v>
      </c>
      <c r="B6516">
        <v>609</v>
      </c>
      <c r="C6516">
        <v>-5.573364434936165E-2</v>
      </c>
      <c r="D6516">
        <v>0.52890059200774342</v>
      </c>
      <c r="E6516">
        <v>-0.14735872491624757</v>
      </c>
      <c r="F6516">
        <v>-0.12233785007109166</v>
      </c>
      <c r="G6516">
        <v>3</v>
      </c>
      <c r="H6516">
        <v>4</v>
      </c>
      <c r="I6516">
        <v>3</v>
      </c>
      <c r="J6516">
        <v>3</v>
      </c>
    </row>
    <row r="6517" spans="1:10" x14ac:dyDescent="0.25">
      <c r="A6517" t="s">
        <v>10544</v>
      </c>
      <c r="B6517">
        <v>658</v>
      </c>
      <c r="C6517">
        <v>-0.12338326442373818</v>
      </c>
      <c r="D6517">
        <v>-0.5520997996837973</v>
      </c>
      <c r="E6517">
        <v>-0.15967027590125649</v>
      </c>
      <c r="F6517">
        <v>-0.61636372022182306</v>
      </c>
      <c r="G6517">
        <v>3</v>
      </c>
      <c r="H6517">
        <v>2</v>
      </c>
      <c r="I6517">
        <v>3</v>
      </c>
      <c r="J6517">
        <v>2</v>
      </c>
    </row>
    <row r="6518" spans="1:10" x14ac:dyDescent="0.25">
      <c r="A6518" t="s">
        <v>10545</v>
      </c>
      <c r="B6518">
        <v>625</v>
      </c>
      <c r="C6518">
        <v>0.31234183083052702</v>
      </c>
      <c r="D6518">
        <v>-0.58197408441130993</v>
      </c>
      <c r="E6518">
        <v>-7.2747269645056789E-2</v>
      </c>
      <c r="F6518">
        <v>0.53590819526955069</v>
      </c>
      <c r="G6518">
        <v>4</v>
      </c>
      <c r="H6518">
        <v>2</v>
      </c>
      <c r="I6518">
        <v>3</v>
      </c>
      <c r="J6518">
        <v>4</v>
      </c>
    </row>
    <row r="6519" spans="1:10" x14ac:dyDescent="0.25">
      <c r="A6519" t="s">
        <v>10546</v>
      </c>
      <c r="B6519">
        <v>575</v>
      </c>
      <c r="C6519">
        <v>-6.3844254261442301E-2</v>
      </c>
      <c r="D6519">
        <v>-0.10591165201756859</v>
      </c>
      <c r="E6519">
        <v>-0.1342138077476262</v>
      </c>
      <c r="F6519">
        <v>-7.9610731282431138E-2</v>
      </c>
      <c r="G6519">
        <v>3</v>
      </c>
      <c r="H6519">
        <v>3</v>
      </c>
      <c r="I6519">
        <v>3</v>
      </c>
      <c r="J6519">
        <v>3</v>
      </c>
    </row>
    <row r="6520" spans="1:10" x14ac:dyDescent="0.25">
      <c r="A6520" t="s">
        <v>10547</v>
      </c>
      <c r="B6520">
        <v>458</v>
      </c>
      <c r="C6520">
        <v>-6.4732397123749078E-2</v>
      </c>
      <c r="D6520">
        <v>-0.58530936087051966</v>
      </c>
      <c r="E6520">
        <v>-0.12007381628345618</v>
      </c>
      <c r="F6520">
        <v>0.12534548790735875</v>
      </c>
      <c r="G6520">
        <v>3</v>
      </c>
      <c r="H6520">
        <v>2</v>
      </c>
      <c r="I6520">
        <v>3</v>
      </c>
      <c r="J6520">
        <v>4</v>
      </c>
    </row>
    <row r="6521" spans="1:10" x14ac:dyDescent="0.25">
      <c r="A6521" t="s">
        <v>10548</v>
      </c>
      <c r="B6521">
        <v>388</v>
      </c>
      <c r="C6521">
        <v>5.5405704538225367E-2</v>
      </c>
      <c r="D6521">
        <v>0.63823993298757342</v>
      </c>
      <c r="E6521">
        <v>-0.31416274501498004</v>
      </c>
      <c r="F6521">
        <v>-0.24930851673029342</v>
      </c>
      <c r="G6521">
        <v>4</v>
      </c>
      <c r="H6521">
        <v>4</v>
      </c>
      <c r="I6521">
        <v>2</v>
      </c>
      <c r="J6521">
        <v>3</v>
      </c>
    </row>
    <row r="6522" spans="1:10" x14ac:dyDescent="0.25">
      <c r="A6522" t="s">
        <v>10549</v>
      </c>
      <c r="B6522">
        <v>417</v>
      </c>
      <c r="C6522">
        <v>-0.55145266478533617</v>
      </c>
      <c r="D6522">
        <v>-0.26429929541089925</v>
      </c>
      <c r="E6522">
        <v>0.37614473252065972</v>
      </c>
      <c r="F6522">
        <v>-0.53929701633855931</v>
      </c>
      <c r="G6522">
        <v>2</v>
      </c>
      <c r="H6522">
        <v>3</v>
      </c>
      <c r="I6522">
        <v>4</v>
      </c>
      <c r="J6522">
        <v>2</v>
      </c>
    </row>
    <row r="6523" spans="1:10" x14ac:dyDescent="0.25">
      <c r="A6523" t="s">
        <v>10550</v>
      </c>
      <c r="B6523">
        <v>820</v>
      </c>
      <c r="C6523">
        <v>-0.15671006140596647</v>
      </c>
      <c r="D6523">
        <v>-0.80454364711330684</v>
      </c>
      <c r="E6523">
        <v>-0.83853356626145104</v>
      </c>
      <c r="F6523">
        <v>0.45679564033119863</v>
      </c>
      <c r="G6523">
        <v>3</v>
      </c>
      <c r="H6523">
        <v>1</v>
      </c>
      <c r="I6523">
        <v>1</v>
      </c>
      <c r="J6523">
        <v>4</v>
      </c>
    </row>
    <row r="6524" spans="1:10" x14ac:dyDescent="0.25">
      <c r="A6524" t="s">
        <v>10551</v>
      </c>
      <c r="B6524">
        <v>721</v>
      </c>
      <c r="C6524">
        <v>-0.5396403628265769</v>
      </c>
      <c r="D6524">
        <v>-0.19511308674040487</v>
      </c>
      <c r="E6524">
        <v>0.10083145215015951</v>
      </c>
      <c r="F6524">
        <v>-5.5223192068492286E-2</v>
      </c>
      <c r="G6524">
        <v>2</v>
      </c>
      <c r="H6524">
        <v>3</v>
      </c>
      <c r="I6524">
        <v>4</v>
      </c>
      <c r="J6524">
        <v>3</v>
      </c>
    </row>
    <row r="6525" spans="1:10" x14ac:dyDescent="0.25">
      <c r="A6525" t="s">
        <v>10552</v>
      </c>
      <c r="B6525">
        <v>641</v>
      </c>
      <c r="C6525">
        <v>-0.26371213209782324</v>
      </c>
      <c r="D6525">
        <v>2.3308411614102631E-2</v>
      </c>
      <c r="E6525">
        <v>-2.0266981021658009E-2</v>
      </c>
      <c r="F6525">
        <v>0.55811419672931151</v>
      </c>
      <c r="G6525">
        <v>3</v>
      </c>
      <c r="H6525">
        <v>4</v>
      </c>
      <c r="I6525">
        <v>3</v>
      </c>
      <c r="J6525">
        <v>4</v>
      </c>
    </row>
    <row r="6526" spans="1:10" x14ac:dyDescent="0.25">
      <c r="A6526" t="s">
        <v>10553</v>
      </c>
      <c r="B6526">
        <v>396</v>
      </c>
      <c r="C6526">
        <v>-0.10261381409129178</v>
      </c>
      <c r="D6526">
        <v>-0.68188736400341277</v>
      </c>
      <c r="E6526">
        <v>0.20374902678386722</v>
      </c>
      <c r="F6526">
        <v>-0.11463739077044804</v>
      </c>
      <c r="G6526">
        <v>3</v>
      </c>
      <c r="H6526">
        <v>2</v>
      </c>
      <c r="I6526">
        <v>4</v>
      </c>
      <c r="J6526">
        <v>3</v>
      </c>
    </row>
    <row r="6527" spans="1:10" x14ac:dyDescent="0.25">
      <c r="A6527" t="s">
        <v>10554</v>
      </c>
      <c r="B6527">
        <v>527</v>
      </c>
      <c r="C6527">
        <v>-0.33157007201736693</v>
      </c>
      <c r="D6527">
        <v>-0.78849249384474696</v>
      </c>
      <c r="E6527">
        <v>-0.40618962080445803</v>
      </c>
      <c r="F6527">
        <v>-0.67442072599536518</v>
      </c>
      <c r="G6527">
        <v>3</v>
      </c>
      <c r="H6527">
        <v>2</v>
      </c>
      <c r="I6527">
        <v>2</v>
      </c>
      <c r="J6527">
        <v>2</v>
      </c>
    </row>
    <row r="6528" spans="1:10" x14ac:dyDescent="0.25">
      <c r="A6528" t="s">
        <v>10555</v>
      </c>
      <c r="B6528">
        <v>624</v>
      </c>
      <c r="C6528">
        <v>1.7996402462580161</v>
      </c>
      <c r="D6528">
        <v>1.031968637961818</v>
      </c>
      <c r="E6528">
        <v>0.54642252385293411</v>
      </c>
      <c r="F6528">
        <v>0.10069322727853386</v>
      </c>
      <c r="G6528">
        <v>5</v>
      </c>
      <c r="H6528">
        <v>5</v>
      </c>
      <c r="I6528">
        <v>4</v>
      </c>
      <c r="J6528">
        <v>4</v>
      </c>
    </row>
    <row r="6529" spans="1:10" x14ac:dyDescent="0.25">
      <c r="A6529" t="s">
        <v>10556</v>
      </c>
      <c r="B6529">
        <v>909</v>
      </c>
      <c r="C6529">
        <v>0.50709631492212548</v>
      </c>
      <c r="D6529">
        <v>0.14183923883573951</v>
      </c>
      <c r="E6529">
        <v>-0.74235319965247437</v>
      </c>
      <c r="F6529">
        <v>0.93453530432826948</v>
      </c>
      <c r="G6529">
        <v>4</v>
      </c>
      <c r="H6529">
        <v>4</v>
      </c>
      <c r="I6529">
        <v>1</v>
      </c>
      <c r="J6529">
        <v>5</v>
      </c>
    </row>
    <row r="6530" spans="1:10" x14ac:dyDescent="0.25">
      <c r="A6530" t="s">
        <v>10557</v>
      </c>
      <c r="B6530">
        <v>395</v>
      </c>
      <c r="C6530">
        <v>-0.39960394714798986</v>
      </c>
      <c r="D6530">
        <v>-1.0134539607569752</v>
      </c>
      <c r="E6530">
        <v>-0.17941979513879722</v>
      </c>
      <c r="F6530">
        <v>-0.6739715792084221</v>
      </c>
      <c r="G6530">
        <v>3</v>
      </c>
      <c r="H6530">
        <v>1</v>
      </c>
      <c r="I6530">
        <v>3</v>
      </c>
      <c r="J6530">
        <v>2</v>
      </c>
    </row>
    <row r="6531" spans="1:10" x14ac:dyDescent="0.25">
      <c r="A6531" t="s">
        <v>10558</v>
      </c>
      <c r="B6531">
        <v>478</v>
      </c>
      <c r="C6531">
        <v>-1.021728139194497</v>
      </c>
      <c r="D6531">
        <v>-0.8618981350545567</v>
      </c>
      <c r="E6531">
        <v>0.10555798036802982</v>
      </c>
      <c r="F6531">
        <v>-0.63101951528493616</v>
      </c>
      <c r="G6531">
        <v>1</v>
      </c>
      <c r="H6531">
        <v>1</v>
      </c>
      <c r="I6531">
        <v>4</v>
      </c>
      <c r="J6531">
        <v>2</v>
      </c>
    </row>
    <row r="6532" spans="1:10" x14ac:dyDescent="0.25">
      <c r="A6532" t="s">
        <v>10559</v>
      </c>
      <c r="B6532">
        <v>486</v>
      </c>
      <c r="C6532">
        <v>-0.99314448599236604</v>
      </c>
      <c r="D6532">
        <v>-0.51666307758735208</v>
      </c>
      <c r="E6532">
        <v>-0.90485687424698535</v>
      </c>
      <c r="F6532">
        <v>-0.96110121217426225</v>
      </c>
      <c r="G6532">
        <v>1</v>
      </c>
      <c r="H6532">
        <v>2</v>
      </c>
      <c r="I6532">
        <v>1</v>
      </c>
      <c r="J6532">
        <v>1</v>
      </c>
    </row>
    <row r="6533" spans="1:10" x14ac:dyDescent="0.25">
      <c r="A6533" t="s">
        <v>10560</v>
      </c>
      <c r="B6533">
        <v>390</v>
      </c>
      <c r="C6533">
        <v>-0.74667991323230298</v>
      </c>
      <c r="D6533">
        <v>-0.46194233372203947</v>
      </c>
      <c r="E6533">
        <v>0.54037825295753683</v>
      </c>
      <c r="F6533">
        <v>0.19192500588159539</v>
      </c>
      <c r="G6533">
        <v>2</v>
      </c>
      <c r="H6533">
        <v>2</v>
      </c>
      <c r="I6533">
        <v>4</v>
      </c>
      <c r="J6533">
        <v>4</v>
      </c>
    </row>
    <row r="6534" spans="1:10" x14ac:dyDescent="0.25">
      <c r="A6534" t="s">
        <v>10561</v>
      </c>
      <c r="B6534">
        <v>826</v>
      </c>
      <c r="C6534">
        <v>0.74634555557927151</v>
      </c>
      <c r="D6534">
        <v>-3.7613187339091893E-2</v>
      </c>
      <c r="E6534">
        <v>-2.4400689688447975E-2</v>
      </c>
      <c r="F6534">
        <v>0.24433155930726558</v>
      </c>
      <c r="G6534">
        <v>4</v>
      </c>
      <c r="H6534">
        <v>3</v>
      </c>
      <c r="I6534">
        <v>3</v>
      </c>
      <c r="J6534">
        <v>4</v>
      </c>
    </row>
    <row r="6535" spans="1:10" x14ac:dyDescent="0.25">
      <c r="A6535" t="s">
        <v>10562</v>
      </c>
      <c r="B6535">
        <v>442</v>
      </c>
      <c r="C6535">
        <v>-0.80360448814295216</v>
      </c>
      <c r="D6535">
        <v>-0.15278993424632292</v>
      </c>
      <c r="E6535">
        <v>2.9951935027772252E-2</v>
      </c>
      <c r="F6535">
        <v>-0.27938258499929913</v>
      </c>
      <c r="G6535">
        <v>2</v>
      </c>
      <c r="H6535">
        <v>3</v>
      </c>
      <c r="I6535">
        <v>3</v>
      </c>
      <c r="J6535">
        <v>3</v>
      </c>
    </row>
    <row r="6536" spans="1:10" x14ac:dyDescent="0.25">
      <c r="A6536" t="s">
        <v>10563</v>
      </c>
      <c r="B6536">
        <v>348</v>
      </c>
      <c r="C6536">
        <v>-0.55007730694796853</v>
      </c>
      <c r="D6536">
        <v>-0.92147980796002882</v>
      </c>
      <c r="E6536">
        <v>0.30199087109072859</v>
      </c>
      <c r="F6536">
        <v>-0.70896688652590067</v>
      </c>
      <c r="G6536">
        <v>2</v>
      </c>
      <c r="H6536">
        <v>1</v>
      </c>
      <c r="I6536">
        <v>4</v>
      </c>
      <c r="J6536">
        <v>2</v>
      </c>
    </row>
    <row r="6537" spans="1:10" x14ac:dyDescent="0.25">
      <c r="A6537" t="s">
        <v>10564</v>
      </c>
      <c r="B6537">
        <v>1356</v>
      </c>
      <c r="C6537">
        <v>0.8793468561801786</v>
      </c>
      <c r="D6537">
        <v>0.11517025855434238</v>
      </c>
      <c r="E6537">
        <v>0.36878045243689972</v>
      </c>
      <c r="F6537">
        <v>0.47668191120950593</v>
      </c>
      <c r="G6537">
        <v>5</v>
      </c>
      <c r="H6537">
        <v>4</v>
      </c>
      <c r="I6537">
        <v>4</v>
      </c>
      <c r="J6537">
        <v>4</v>
      </c>
    </row>
    <row r="6538" spans="1:10" x14ac:dyDescent="0.25">
      <c r="A6538" t="s">
        <v>10565</v>
      </c>
      <c r="B6538">
        <v>487</v>
      </c>
      <c r="C6538">
        <v>-1.0399686556830223</v>
      </c>
      <c r="D6538">
        <v>-1.2861954270181999</v>
      </c>
      <c r="E6538">
        <v>-0.23772733605544716</v>
      </c>
      <c r="F6538">
        <v>-0.37708983583029293</v>
      </c>
      <c r="G6538">
        <v>1</v>
      </c>
      <c r="H6538">
        <v>1</v>
      </c>
      <c r="I6538">
        <v>3</v>
      </c>
      <c r="J6538">
        <v>3</v>
      </c>
    </row>
    <row r="6539" spans="1:10" x14ac:dyDescent="0.25">
      <c r="A6539" t="s">
        <v>10566</v>
      </c>
      <c r="B6539">
        <v>363</v>
      </c>
      <c r="C6539">
        <v>-0.87023957329020818</v>
      </c>
      <c r="D6539">
        <v>-1.0878093226748415</v>
      </c>
      <c r="E6539">
        <v>0.21117084015568971</v>
      </c>
      <c r="F6539">
        <v>-0.19929028648497527</v>
      </c>
      <c r="G6539">
        <v>1</v>
      </c>
      <c r="H6539">
        <v>1</v>
      </c>
      <c r="I6539">
        <v>4</v>
      </c>
      <c r="J6539">
        <v>3</v>
      </c>
    </row>
    <row r="6540" spans="1:10" x14ac:dyDescent="0.25">
      <c r="A6540" t="s">
        <v>10567</v>
      </c>
      <c r="B6540">
        <v>374</v>
      </c>
      <c r="C6540">
        <v>0.8130895863070996</v>
      </c>
      <c r="D6540">
        <v>0.41141673444545879</v>
      </c>
      <c r="E6540">
        <v>0.11725976077619112</v>
      </c>
      <c r="F6540">
        <v>-0.32540539897710968</v>
      </c>
      <c r="G6540">
        <v>5</v>
      </c>
      <c r="H6540">
        <v>4</v>
      </c>
      <c r="I6540">
        <v>4</v>
      </c>
      <c r="J6540">
        <v>3</v>
      </c>
    </row>
    <row r="6541" spans="1:10" x14ac:dyDescent="0.25">
      <c r="A6541" t="s">
        <v>10568</v>
      </c>
      <c r="B6541">
        <v>626</v>
      </c>
      <c r="C6541">
        <v>1.2330078420371979</v>
      </c>
      <c r="D6541">
        <v>0.97561183389324213</v>
      </c>
      <c r="E6541">
        <v>-0.62468977448501917</v>
      </c>
      <c r="F6541">
        <v>0.4473007891887304</v>
      </c>
      <c r="G6541">
        <v>5</v>
      </c>
      <c r="H6541">
        <v>5</v>
      </c>
      <c r="I6541">
        <v>2</v>
      </c>
      <c r="J6541">
        <v>4</v>
      </c>
    </row>
    <row r="6542" spans="1:10" x14ac:dyDescent="0.25">
      <c r="A6542" t="s">
        <v>10569</v>
      </c>
      <c r="B6542">
        <v>460</v>
      </c>
      <c r="C6542">
        <v>-0.99730815980753795</v>
      </c>
      <c r="D6542">
        <v>-1.3350452413691529</v>
      </c>
      <c r="E6542">
        <v>8.5531201081930658E-2</v>
      </c>
      <c r="F6542">
        <v>-0.38139936185610135</v>
      </c>
      <c r="G6542">
        <v>1</v>
      </c>
      <c r="H6542">
        <v>1</v>
      </c>
      <c r="I6542">
        <v>4</v>
      </c>
      <c r="J6542">
        <v>3</v>
      </c>
    </row>
    <row r="6543" spans="1:10" x14ac:dyDescent="0.25">
      <c r="A6543" t="s">
        <v>10570</v>
      </c>
      <c r="B6543">
        <v>562</v>
      </c>
      <c r="C6543">
        <v>-0.96765273033244392</v>
      </c>
      <c r="D6543">
        <v>-0.97252425160569944</v>
      </c>
      <c r="E6543">
        <v>-0.2495900308240924</v>
      </c>
      <c r="F6543">
        <v>-0.4282504973358221</v>
      </c>
      <c r="G6543">
        <v>1</v>
      </c>
      <c r="H6543">
        <v>1</v>
      </c>
      <c r="I6543">
        <v>3</v>
      </c>
      <c r="J6543">
        <v>3</v>
      </c>
    </row>
    <row r="6544" spans="1:10" x14ac:dyDescent="0.25">
      <c r="A6544" t="s">
        <v>10571</v>
      </c>
      <c r="B6544">
        <v>1033</v>
      </c>
      <c r="C6544">
        <v>1.0965883941670553</v>
      </c>
      <c r="D6544">
        <v>-1.0119232861758491</v>
      </c>
      <c r="E6544">
        <v>2.07824380280009</v>
      </c>
      <c r="F6544">
        <v>-0.71001573177135024</v>
      </c>
      <c r="G6544">
        <v>5</v>
      </c>
      <c r="H6544">
        <v>1</v>
      </c>
      <c r="I6544">
        <v>5</v>
      </c>
      <c r="J6544">
        <v>2</v>
      </c>
    </row>
    <row r="6545" spans="1:10" x14ac:dyDescent="0.25">
      <c r="A6545" t="s">
        <v>10572</v>
      </c>
      <c r="B6545">
        <v>773</v>
      </c>
      <c r="C6545">
        <v>0.46221997347616223</v>
      </c>
      <c r="D6545">
        <v>-0.16249634197997653</v>
      </c>
      <c r="E6545">
        <v>0.23354799028577553</v>
      </c>
      <c r="F6545">
        <v>0.14245245774795345</v>
      </c>
      <c r="G6545">
        <v>4</v>
      </c>
      <c r="H6545">
        <v>3</v>
      </c>
      <c r="I6545">
        <v>4</v>
      </c>
      <c r="J6545">
        <v>4</v>
      </c>
    </row>
    <row r="6546" spans="1:10" x14ac:dyDescent="0.25">
      <c r="A6546" t="s">
        <v>10573</v>
      </c>
      <c r="B6546">
        <v>319</v>
      </c>
      <c r="C6546">
        <v>0.73288668971131077</v>
      </c>
      <c r="D6546">
        <v>-0.4217095382543613</v>
      </c>
      <c r="E6546">
        <v>0.87200932685599464</v>
      </c>
      <c r="F6546">
        <v>0.1077840052372202</v>
      </c>
      <c r="G6546">
        <v>4</v>
      </c>
      <c r="H6546">
        <v>2</v>
      </c>
      <c r="I6546">
        <v>5</v>
      </c>
      <c r="J6546">
        <v>4</v>
      </c>
    </row>
    <row r="6547" spans="1:10" x14ac:dyDescent="0.25">
      <c r="A6547" t="s">
        <v>10574</v>
      </c>
      <c r="B6547">
        <v>471</v>
      </c>
      <c r="C6547">
        <v>-0.59175550783869446</v>
      </c>
      <c r="D6547">
        <v>-0.81150393830452072</v>
      </c>
      <c r="E6547">
        <v>-6.491270188548881E-2</v>
      </c>
      <c r="F6547">
        <v>-0.43277992893577616</v>
      </c>
      <c r="G6547">
        <v>2</v>
      </c>
      <c r="H6547">
        <v>1</v>
      </c>
      <c r="I6547">
        <v>3</v>
      </c>
      <c r="J6547">
        <v>3</v>
      </c>
    </row>
    <row r="6548" spans="1:10" x14ac:dyDescent="0.25">
      <c r="A6548" t="s">
        <v>10575</v>
      </c>
      <c r="B6548">
        <v>1328</v>
      </c>
      <c r="C6548">
        <v>0.98151999755732056</v>
      </c>
      <c r="D6548">
        <v>0.21928004992079531</v>
      </c>
      <c r="E6548">
        <v>0.39589998802950321</v>
      </c>
      <c r="F6548">
        <v>0.47784068961568493</v>
      </c>
      <c r="G6548">
        <v>5</v>
      </c>
      <c r="H6548">
        <v>4</v>
      </c>
      <c r="I6548">
        <v>4</v>
      </c>
      <c r="J6548">
        <v>4</v>
      </c>
    </row>
    <row r="6549" spans="1:10" x14ac:dyDescent="0.25">
      <c r="A6549" t="s">
        <v>10576</v>
      </c>
      <c r="B6549">
        <v>448</v>
      </c>
      <c r="C6549">
        <v>-0.67095907266701038</v>
      </c>
      <c r="D6549">
        <v>-0.3282367828730865</v>
      </c>
      <c r="E6549">
        <v>-0.25790066506613973</v>
      </c>
      <c r="F6549">
        <v>0.26509556200620621</v>
      </c>
      <c r="G6549">
        <v>2</v>
      </c>
      <c r="H6549">
        <v>3</v>
      </c>
      <c r="I6549">
        <v>3</v>
      </c>
      <c r="J6549">
        <v>4</v>
      </c>
    </row>
    <row r="6550" spans="1:10" x14ac:dyDescent="0.25">
      <c r="A6550" t="s">
        <v>10577</v>
      </c>
      <c r="B6550">
        <v>509</v>
      </c>
      <c r="C6550">
        <v>-0.55926039943048256</v>
      </c>
      <c r="D6550">
        <v>-0.65973698183637008</v>
      </c>
      <c r="E6550">
        <v>1.5919588343840778</v>
      </c>
      <c r="F6550">
        <v>-0.5223982052232905</v>
      </c>
      <c r="G6550">
        <v>2</v>
      </c>
      <c r="H6550">
        <v>2</v>
      </c>
      <c r="I6550">
        <v>5</v>
      </c>
      <c r="J6550">
        <v>2</v>
      </c>
    </row>
    <row r="6551" spans="1:10" x14ac:dyDescent="0.25">
      <c r="A6551" t="s">
        <v>10578</v>
      </c>
      <c r="B6551">
        <v>312</v>
      </c>
      <c r="C6551">
        <v>-0.47445185686963304</v>
      </c>
      <c r="D6551">
        <v>-0.16638362136181084</v>
      </c>
      <c r="E6551">
        <v>1.9475032632279319</v>
      </c>
      <c r="F6551">
        <v>-0.50413621643574513</v>
      </c>
      <c r="G6551">
        <v>2</v>
      </c>
      <c r="H6551">
        <v>3</v>
      </c>
      <c r="I6551">
        <v>5</v>
      </c>
      <c r="J6551">
        <v>2</v>
      </c>
    </row>
    <row r="6552" spans="1:10" x14ac:dyDescent="0.25">
      <c r="A6552" t="s">
        <v>10579</v>
      </c>
      <c r="B6552">
        <v>368</v>
      </c>
      <c r="C6552">
        <v>-0.54506619607716478</v>
      </c>
      <c r="D6552">
        <v>0.6096007017379077</v>
      </c>
      <c r="E6552">
        <v>-0.74117411224588892</v>
      </c>
      <c r="F6552">
        <v>0.76098801689419626</v>
      </c>
      <c r="G6552">
        <v>2</v>
      </c>
      <c r="H6552">
        <v>4</v>
      </c>
      <c r="I6552">
        <v>1</v>
      </c>
      <c r="J6552">
        <v>4</v>
      </c>
    </row>
    <row r="6553" spans="1:10" x14ac:dyDescent="0.25">
      <c r="A6553" t="s">
        <v>10580</v>
      </c>
      <c r="B6553">
        <v>301</v>
      </c>
      <c r="C6553">
        <v>-0.64345370687217962</v>
      </c>
      <c r="D6553">
        <v>-2.581613835807689E-2</v>
      </c>
      <c r="E6553">
        <v>0.55780980805397651</v>
      </c>
      <c r="F6553">
        <v>-0.23249852766318782</v>
      </c>
      <c r="G6553">
        <v>2</v>
      </c>
      <c r="H6553">
        <v>3</v>
      </c>
      <c r="I6553">
        <v>4</v>
      </c>
      <c r="J6553">
        <v>3</v>
      </c>
    </row>
    <row r="6554" spans="1:10" x14ac:dyDescent="0.25">
      <c r="A6554" t="s">
        <v>10581</v>
      </c>
      <c r="B6554">
        <v>431</v>
      </c>
      <c r="C6554">
        <v>-0.65143372768030217</v>
      </c>
      <c r="D6554">
        <v>-0.9369604743050286</v>
      </c>
      <c r="E6554">
        <v>0.16332467650742946</v>
      </c>
      <c r="F6554">
        <v>0.36545981178536435</v>
      </c>
      <c r="G6554">
        <v>2</v>
      </c>
      <c r="H6554">
        <v>1</v>
      </c>
      <c r="I6554">
        <v>4</v>
      </c>
      <c r="J6554">
        <v>4</v>
      </c>
    </row>
    <row r="6555" spans="1:10" x14ac:dyDescent="0.25">
      <c r="A6555" t="s">
        <v>10582</v>
      </c>
      <c r="B6555">
        <v>666</v>
      </c>
      <c r="C6555">
        <v>-0.31869864871897874</v>
      </c>
      <c r="D6555">
        <v>1.4317241425701683</v>
      </c>
      <c r="E6555">
        <v>-0.13798790559357105</v>
      </c>
      <c r="F6555">
        <v>8.673337097869821E-2</v>
      </c>
      <c r="G6555">
        <v>3</v>
      </c>
      <c r="H6555">
        <v>5</v>
      </c>
      <c r="I6555">
        <v>3</v>
      </c>
      <c r="J6555">
        <v>4</v>
      </c>
    </row>
    <row r="6556" spans="1:10" x14ac:dyDescent="0.25">
      <c r="A6556" t="s">
        <v>10583</v>
      </c>
      <c r="B6556">
        <v>327</v>
      </c>
      <c r="C6556">
        <v>-0.62096246695702106</v>
      </c>
      <c r="D6556">
        <v>-0.30242650063084886</v>
      </c>
      <c r="E6556">
        <v>0.28755552555873021</v>
      </c>
      <c r="F6556">
        <v>-0.17707459438599232</v>
      </c>
      <c r="G6556">
        <v>2</v>
      </c>
      <c r="H6556">
        <v>3</v>
      </c>
      <c r="I6556">
        <v>4</v>
      </c>
      <c r="J6556">
        <v>3</v>
      </c>
    </row>
    <row r="6557" spans="1:10" x14ac:dyDescent="0.25">
      <c r="A6557" t="s">
        <v>10584</v>
      </c>
      <c r="B6557">
        <v>369</v>
      </c>
      <c r="C6557">
        <v>-0.84190312857639837</v>
      </c>
      <c r="D6557">
        <v>-0.44535640173341856</v>
      </c>
      <c r="E6557">
        <v>0.66251123911455811</v>
      </c>
      <c r="F6557">
        <v>0.28390318042611362</v>
      </c>
      <c r="G6557">
        <v>1</v>
      </c>
      <c r="H6557">
        <v>2</v>
      </c>
      <c r="I6557">
        <v>5</v>
      </c>
      <c r="J6557">
        <v>4</v>
      </c>
    </row>
    <row r="6558" spans="1:10" x14ac:dyDescent="0.25">
      <c r="A6558" t="s">
        <v>10585</v>
      </c>
      <c r="B6558">
        <v>428</v>
      </c>
      <c r="C6558">
        <v>-0.16556648993141426</v>
      </c>
      <c r="D6558">
        <v>-0.15155280232327534</v>
      </c>
      <c r="E6558">
        <v>0.25627532048456503</v>
      </c>
      <c r="F6558">
        <v>0.10408887384728743</v>
      </c>
      <c r="G6558">
        <v>3</v>
      </c>
      <c r="H6558">
        <v>3</v>
      </c>
      <c r="I6558">
        <v>4</v>
      </c>
      <c r="J6558">
        <v>4</v>
      </c>
    </row>
    <row r="6559" spans="1:10" x14ac:dyDescent="0.25">
      <c r="A6559" t="s">
        <v>10586</v>
      </c>
      <c r="B6559">
        <v>400</v>
      </c>
      <c r="C6559">
        <v>-0.85784897050814601</v>
      </c>
      <c r="D6559">
        <v>-0.78029192935225589</v>
      </c>
      <c r="E6559">
        <v>0.37517333725309959</v>
      </c>
      <c r="F6559">
        <v>0.31188987442389077</v>
      </c>
      <c r="G6559">
        <v>1</v>
      </c>
      <c r="H6559">
        <v>2</v>
      </c>
      <c r="I6559">
        <v>4</v>
      </c>
      <c r="J6559">
        <v>4</v>
      </c>
    </row>
    <row r="6560" spans="1:10" x14ac:dyDescent="0.25">
      <c r="A6560" t="s">
        <v>10587</v>
      </c>
      <c r="B6560">
        <v>1740</v>
      </c>
      <c r="C6560">
        <v>1.872509390590958</v>
      </c>
      <c r="D6560">
        <v>3.1329702085430407E-2</v>
      </c>
      <c r="E6560">
        <v>-1.2538909758375543</v>
      </c>
      <c r="F6560">
        <v>1.9679462384138797</v>
      </c>
      <c r="G6560">
        <v>5</v>
      </c>
      <c r="H6560">
        <v>4</v>
      </c>
      <c r="I6560">
        <v>1</v>
      </c>
      <c r="J6560">
        <v>5</v>
      </c>
    </row>
    <row r="6561" spans="1:10" x14ac:dyDescent="0.25">
      <c r="A6561" t="s">
        <v>10588</v>
      </c>
      <c r="B6561">
        <v>582</v>
      </c>
      <c r="C6561">
        <v>-0.71817125321807662</v>
      </c>
      <c r="D6561">
        <v>-0.74819544915884406</v>
      </c>
      <c r="E6561">
        <v>-0.2049292827371568</v>
      </c>
      <c r="F6561">
        <v>-5.2104264057432681E-2</v>
      </c>
      <c r="G6561">
        <v>2</v>
      </c>
      <c r="H6561">
        <v>2</v>
      </c>
      <c r="I6561">
        <v>3</v>
      </c>
      <c r="J6561">
        <v>3</v>
      </c>
    </row>
    <row r="6562" spans="1:10" x14ac:dyDescent="0.25">
      <c r="A6562" t="s">
        <v>10589</v>
      </c>
      <c r="B6562">
        <v>541</v>
      </c>
      <c r="C6562">
        <v>-0.58545030109167695</v>
      </c>
      <c r="D6562">
        <v>-0.97211685063201037</v>
      </c>
      <c r="E6562">
        <v>-0.73529912616038273</v>
      </c>
      <c r="F6562">
        <v>5.8535413677094417E-2</v>
      </c>
      <c r="G6562">
        <v>2</v>
      </c>
      <c r="H6562">
        <v>1</v>
      </c>
      <c r="I6562">
        <v>1</v>
      </c>
      <c r="J6562">
        <v>4</v>
      </c>
    </row>
    <row r="6563" spans="1:10" x14ac:dyDescent="0.25">
      <c r="A6563" t="s">
        <v>10590</v>
      </c>
      <c r="B6563">
        <v>544</v>
      </c>
      <c r="C6563">
        <v>-0.69775846677344366</v>
      </c>
      <c r="D6563">
        <v>-0.60429574689687782</v>
      </c>
      <c r="E6563">
        <v>0.14042920460785985</v>
      </c>
      <c r="F6563">
        <v>-0.27329094878089011</v>
      </c>
      <c r="G6563">
        <v>2</v>
      </c>
      <c r="H6563">
        <v>2</v>
      </c>
      <c r="I6563">
        <v>4</v>
      </c>
      <c r="J6563">
        <v>3</v>
      </c>
    </row>
    <row r="6564" spans="1:10" x14ac:dyDescent="0.25">
      <c r="A6564" t="s">
        <v>10591</v>
      </c>
      <c r="B6564">
        <v>377</v>
      </c>
      <c r="C6564">
        <v>-0.91278331627084341</v>
      </c>
      <c r="D6564">
        <v>-0.35077181141175751</v>
      </c>
      <c r="E6564">
        <v>-0.27814863322223626</v>
      </c>
      <c r="F6564">
        <v>-0.74295441292251629</v>
      </c>
      <c r="G6564">
        <v>1</v>
      </c>
      <c r="H6564">
        <v>3</v>
      </c>
      <c r="I6564">
        <v>3</v>
      </c>
      <c r="J6564">
        <v>2</v>
      </c>
    </row>
    <row r="6565" spans="1:10" x14ac:dyDescent="0.25">
      <c r="A6565" t="s">
        <v>10592</v>
      </c>
      <c r="B6565">
        <v>564</v>
      </c>
      <c r="C6565">
        <v>-0.4526835674667089</v>
      </c>
      <c r="D6565">
        <v>-1.0848011946868024</v>
      </c>
      <c r="E6565">
        <v>-0.41639084303030099</v>
      </c>
      <c r="F6565">
        <v>-0.21945939058175207</v>
      </c>
      <c r="G6565">
        <v>3</v>
      </c>
      <c r="H6565">
        <v>1</v>
      </c>
      <c r="I6565">
        <v>2</v>
      </c>
      <c r="J6565">
        <v>3</v>
      </c>
    </row>
    <row r="6566" spans="1:10" x14ac:dyDescent="0.25">
      <c r="A6566" t="s">
        <v>10593</v>
      </c>
      <c r="B6566">
        <v>436</v>
      </c>
      <c r="C6566">
        <v>-0.95089602732384226</v>
      </c>
      <c r="D6566">
        <v>-1.1049051568108221</v>
      </c>
      <c r="E6566">
        <v>0.17152517920344132</v>
      </c>
      <c r="F6566">
        <v>-5.2941588749445823E-3</v>
      </c>
      <c r="G6566">
        <v>1</v>
      </c>
      <c r="H6566">
        <v>1</v>
      </c>
      <c r="I6566">
        <v>4</v>
      </c>
      <c r="J6566">
        <v>3</v>
      </c>
    </row>
    <row r="6567" spans="1:10" x14ac:dyDescent="0.25">
      <c r="A6567" t="s">
        <v>10594</v>
      </c>
      <c r="B6567">
        <v>477</v>
      </c>
      <c r="C6567">
        <v>-0.78474480327360929</v>
      </c>
      <c r="D6567">
        <v>-1.2300975125992386</v>
      </c>
      <c r="E6567">
        <v>-0.11490547667208328</v>
      </c>
      <c r="F6567">
        <v>-0.23643884788731179</v>
      </c>
      <c r="G6567">
        <v>2</v>
      </c>
      <c r="H6567">
        <v>1</v>
      </c>
      <c r="I6567">
        <v>3</v>
      </c>
      <c r="J6567">
        <v>3</v>
      </c>
    </row>
    <row r="6568" spans="1:10" x14ac:dyDescent="0.25">
      <c r="A6568" t="s">
        <v>10595</v>
      </c>
      <c r="B6568">
        <v>416</v>
      </c>
      <c r="C6568">
        <v>-5.8616922721582393E-2</v>
      </c>
      <c r="D6568">
        <v>-0.54815610837904261</v>
      </c>
      <c r="E6568">
        <v>-0.3226143888012773</v>
      </c>
      <c r="F6568">
        <v>0.19898553486067283</v>
      </c>
      <c r="G6568">
        <v>3</v>
      </c>
      <c r="H6568">
        <v>2</v>
      </c>
      <c r="I6568">
        <v>2</v>
      </c>
      <c r="J6568">
        <v>4</v>
      </c>
    </row>
    <row r="6569" spans="1:10" x14ac:dyDescent="0.25">
      <c r="A6569" t="s">
        <v>10596</v>
      </c>
      <c r="B6569">
        <v>454</v>
      </c>
      <c r="C6569">
        <v>0.55262634468572969</v>
      </c>
      <c r="D6569">
        <v>-0.63816450313678241</v>
      </c>
      <c r="E6569">
        <v>-0.27665409860098827</v>
      </c>
      <c r="F6569">
        <v>-0.71612181609906767</v>
      </c>
      <c r="G6569">
        <v>4</v>
      </c>
      <c r="H6569">
        <v>2</v>
      </c>
      <c r="I6569">
        <v>3</v>
      </c>
      <c r="J6569">
        <v>2</v>
      </c>
    </row>
    <row r="6570" spans="1:10" x14ac:dyDescent="0.25">
      <c r="A6570" t="s">
        <v>10597</v>
      </c>
      <c r="B6570">
        <v>481</v>
      </c>
      <c r="C6570">
        <v>-0.42588636890555642</v>
      </c>
      <c r="D6570">
        <v>-0.72498848453756248</v>
      </c>
      <c r="E6570">
        <v>-0.27708540329751075</v>
      </c>
      <c r="F6570">
        <v>1.9673323440658114E-2</v>
      </c>
      <c r="G6570">
        <v>3</v>
      </c>
      <c r="H6570">
        <v>2</v>
      </c>
      <c r="I6570">
        <v>3</v>
      </c>
      <c r="J6570">
        <v>3</v>
      </c>
    </row>
    <row r="6571" spans="1:10" x14ac:dyDescent="0.25">
      <c r="A6571" t="s">
        <v>10598</v>
      </c>
      <c r="B6571">
        <v>516</v>
      </c>
      <c r="C6571">
        <v>-0.40379260489158325</v>
      </c>
      <c r="D6571">
        <v>-0.74060506022977923</v>
      </c>
      <c r="E6571">
        <v>0.34327876747617658</v>
      </c>
      <c r="F6571">
        <v>0.39375181631902406</v>
      </c>
      <c r="G6571">
        <v>3</v>
      </c>
      <c r="H6571">
        <v>2</v>
      </c>
      <c r="I6571">
        <v>4</v>
      </c>
      <c r="J6571">
        <v>4</v>
      </c>
    </row>
    <row r="6572" spans="1:10" x14ac:dyDescent="0.25">
      <c r="A6572" t="s">
        <v>10599</v>
      </c>
      <c r="B6572">
        <v>454</v>
      </c>
      <c r="C6572">
        <v>-0.43317350641992031</v>
      </c>
      <c r="D6572">
        <v>-0.84317402993924495</v>
      </c>
      <c r="E6572">
        <v>0.25156853950984698</v>
      </c>
      <c r="F6572">
        <v>-0.32951042933272812</v>
      </c>
      <c r="G6572">
        <v>3</v>
      </c>
      <c r="H6572">
        <v>1</v>
      </c>
      <c r="I6572">
        <v>4</v>
      </c>
      <c r="J6572">
        <v>3</v>
      </c>
    </row>
    <row r="6573" spans="1:10" x14ac:dyDescent="0.25">
      <c r="A6573" t="s">
        <v>10600</v>
      </c>
      <c r="B6573">
        <v>686</v>
      </c>
      <c r="C6573">
        <v>-0.27822308255377615</v>
      </c>
      <c r="D6573">
        <v>-0.36908774990802573</v>
      </c>
      <c r="E6573">
        <v>-1.6973642674554805E-2</v>
      </c>
      <c r="F6573">
        <v>8.2448862594904748E-2</v>
      </c>
      <c r="G6573">
        <v>3</v>
      </c>
      <c r="H6573">
        <v>3</v>
      </c>
      <c r="I6573">
        <v>3</v>
      </c>
      <c r="J6573">
        <v>4</v>
      </c>
    </row>
    <row r="6574" spans="1:10" x14ac:dyDescent="0.25">
      <c r="A6574" t="s">
        <v>10601</v>
      </c>
      <c r="B6574">
        <v>521</v>
      </c>
      <c r="C6574">
        <v>-0.74559039008584271</v>
      </c>
      <c r="D6574">
        <v>-0.82110865165837543</v>
      </c>
      <c r="E6574">
        <v>5.8129946649414968E-2</v>
      </c>
      <c r="F6574">
        <v>-0.37798300665979107</v>
      </c>
      <c r="G6574">
        <v>2</v>
      </c>
      <c r="H6574">
        <v>1</v>
      </c>
      <c r="I6574">
        <v>3</v>
      </c>
      <c r="J6574">
        <v>3</v>
      </c>
    </row>
    <row r="6575" spans="1:10" x14ac:dyDescent="0.25">
      <c r="A6575" t="s">
        <v>10602</v>
      </c>
      <c r="B6575">
        <v>3922</v>
      </c>
      <c r="C6575">
        <v>1.9271025947192326</v>
      </c>
      <c r="D6575">
        <v>-1.4062295307575177</v>
      </c>
      <c r="E6575">
        <v>-0.65367541730178913</v>
      </c>
      <c r="F6575">
        <v>1.6061922488741107</v>
      </c>
      <c r="G6575">
        <v>5</v>
      </c>
      <c r="H6575">
        <v>1</v>
      </c>
      <c r="I6575">
        <v>2</v>
      </c>
      <c r="J6575">
        <v>5</v>
      </c>
    </row>
    <row r="6576" spans="1:10" x14ac:dyDescent="0.25">
      <c r="A6576" t="s">
        <v>10603</v>
      </c>
      <c r="B6576">
        <v>1992</v>
      </c>
      <c r="C6576">
        <v>0.86395658446413892</v>
      </c>
      <c r="D6576">
        <v>-1.4915312972896015</v>
      </c>
      <c r="E6576">
        <v>-0.98226129625145953</v>
      </c>
      <c r="F6576">
        <v>3.0763165516019236E-2</v>
      </c>
      <c r="G6576">
        <v>5</v>
      </c>
      <c r="H6576">
        <v>1</v>
      </c>
      <c r="I6576">
        <v>1</v>
      </c>
      <c r="J6576">
        <v>3</v>
      </c>
    </row>
    <row r="6577" spans="1:10" x14ac:dyDescent="0.25">
      <c r="A6577" t="s">
        <v>10604</v>
      </c>
      <c r="B6577">
        <v>1198</v>
      </c>
      <c r="C6577">
        <v>-7.8788448045523166E-2</v>
      </c>
      <c r="D6577">
        <v>-0.72883373042547805</v>
      </c>
      <c r="E6577">
        <v>-0.7327232538699191</v>
      </c>
      <c r="F6577">
        <v>0.54602892500049538</v>
      </c>
      <c r="G6577">
        <v>3</v>
      </c>
      <c r="H6577">
        <v>2</v>
      </c>
      <c r="I6577">
        <v>1</v>
      </c>
      <c r="J6577">
        <v>4</v>
      </c>
    </row>
    <row r="6578" spans="1:10" x14ac:dyDescent="0.25">
      <c r="A6578" t="s">
        <v>10605</v>
      </c>
      <c r="B6578">
        <v>514</v>
      </c>
      <c r="C6578">
        <v>-0.60285345597418727</v>
      </c>
      <c r="D6578">
        <v>8.5463657391289076E-3</v>
      </c>
      <c r="E6578">
        <v>-6.9281603615225826E-2</v>
      </c>
      <c r="F6578">
        <v>-0.26898691196168756</v>
      </c>
      <c r="G6578">
        <v>2</v>
      </c>
      <c r="H6578">
        <v>3</v>
      </c>
      <c r="I6578">
        <v>3</v>
      </c>
      <c r="J6578">
        <v>3</v>
      </c>
    </row>
    <row r="6579" spans="1:10" x14ac:dyDescent="0.25">
      <c r="A6579" t="s">
        <v>10606</v>
      </c>
      <c r="B6579">
        <v>1651</v>
      </c>
      <c r="C6579">
        <v>2.4143490347302734</v>
      </c>
      <c r="D6579">
        <v>-0.88790680811312894</v>
      </c>
      <c r="E6579">
        <v>-0.8873449534693072</v>
      </c>
      <c r="F6579">
        <v>0.78492031174603338</v>
      </c>
      <c r="G6579">
        <v>5</v>
      </c>
      <c r="H6579">
        <v>1</v>
      </c>
      <c r="I6579">
        <v>1</v>
      </c>
      <c r="J6579">
        <v>4</v>
      </c>
    </row>
    <row r="6580" spans="1:10" x14ac:dyDescent="0.25">
      <c r="A6580" t="s">
        <v>10607</v>
      </c>
      <c r="B6580">
        <v>440</v>
      </c>
      <c r="C6580">
        <v>1.3448266341581692</v>
      </c>
      <c r="D6580">
        <v>1.2508025470517428</v>
      </c>
      <c r="E6580">
        <v>-0.81860986375857336</v>
      </c>
      <c r="F6580">
        <v>-0.52155798915144536</v>
      </c>
      <c r="G6580">
        <v>5</v>
      </c>
      <c r="H6580">
        <v>5</v>
      </c>
      <c r="I6580">
        <v>1</v>
      </c>
      <c r="J6580">
        <v>2</v>
      </c>
    </row>
    <row r="6581" spans="1:10" x14ac:dyDescent="0.25">
      <c r="A6581" t="s">
        <v>10608</v>
      </c>
      <c r="B6581">
        <v>553</v>
      </c>
      <c r="C6581">
        <v>0.80296342224490502</v>
      </c>
      <c r="D6581">
        <v>2.7133855056937217E-3</v>
      </c>
      <c r="E6581">
        <v>-0.85063803204502164</v>
      </c>
      <c r="F6581">
        <v>-0.12648452033896918</v>
      </c>
      <c r="G6581">
        <v>5</v>
      </c>
      <c r="H6581">
        <v>3</v>
      </c>
      <c r="I6581">
        <v>1</v>
      </c>
      <c r="J6581">
        <v>3</v>
      </c>
    </row>
    <row r="6582" spans="1:10" x14ac:dyDescent="0.25">
      <c r="A6582" t="s">
        <v>10609</v>
      </c>
      <c r="B6582">
        <v>411</v>
      </c>
      <c r="C6582">
        <v>0.69240679383354575</v>
      </c>
      <c r="D6582">
        <v>0.57408863684143174</v>
      </c>
      <c r="E6582">
        <v>-0.18852235146409488</v>
      </c>
      <c r="F6582">
        <v>0.45452166101164626</v>
      </c>
      <c r="G6582">
        <v>4</v>
      </c>
      <c r="H6582">
        <v>4</v>
      </c>
      <c r="I6582">
        <v>3</v>
      </c>
      <c r="J6582">
        <v>4</v>
      </c>
    </row>
    <row r="6583" spans="1:10" x14ac:dyDescent="0.25">
      <c r="A6583" t="s">
        <v>10610</v>
      </c>
      <c r="B6583">
        <v>760</v>
      </c>
      <c r="C6583">
        <v>1.1391977986911066</v>
      </c>
      <c r="D6583">
        <v>-1.1327170919466774</v>
      </c>
      <c r="E6583">
        <v>-1.1366989343932865</v>
      </c>
      <c r="F6583">
        <v>0.57453489868012675</v>
      </c>
      <c r="G6583">
        <v>5</v>
      </c>
      <c r="H6583">
        <v>1</v>
      </c>
      <c r="I6583">
        <v>1</v>
      </c>
      <c r="J6583">
        <v>4</v>
      </c>
    </row>
    <row r="6584" spans="1:10" x14ac:dyDescent="0.25">
      <c r="A6584" t="s">
        <v>10611</v>
      </c>
      <c r="B6584">
        <v>748</v>
      </c>
      <c r="C6584">
        <v>0.53756982806084253</v>
      </c>
      <c r="D6584">
        <v>-0.98201718000227989</v>
      </c>
      <c r="E6584">
        <v>-0.45799485526976946</v>
      </c>
      <c r="F6584">
        <v>-0.17029259374288214</v>
      </c>
      <c r="G6584">
        <v>4</v>
      </c>
      <c r="H6584">
        <v>1</v>
      </c>
      <c r="I6584">
        <v>2</v>
      </c>
      <c r="J6584">
        <v>3</v>
      </c>
    </row>
    <row r="6585" spans="1:10" x14ac:dyDescent="0.25">
      <c r="A6585" t="s">
        <v>10612</v>
      </c>
      <c r="B6585">
        <v>826</v>
      </c>
      <c r="C6585">
        <v>-0.12094756656913785</v>
      </c>
      <c r="D6585">
        <v>-0.87146916987678957</v>
      </c>
      <c r="E6585">
        <v>-0.38391094338953585</v>
      </c>
      <c r="F6585">
        <v>0.5134558634657288</v>
      </c>
      <c r="G6585">
        <v>3</v>
      </c>
      <c r="H6585">
        <v>1</v>
      </c>
      <c r="I6585">
        <v>2</v>
      </c>
      <c r="J6585">
        <v>4</v>
      </c>
    </row>
    <row r="6586" spans="1:10" x14ac:dyDescent="0.25">
      <c r="A6586" t="s">
        <v>10613</v>
      </c>
      <c r="B6586">
        <v>674</v>
      </c>
      <c r="C6586">
        <v>-0.77640364396805905</v>
      </c>
      <c r="D6586">
        <v>-1.1856284520430855</v>
      </c>
      <c r="E6586">
        <v>-0.65236275557180934</v>
      </c>
      <c r="F6586">
        <v>-0.77416504476135561</v>
      </c>
      <c r="G6586">
        <v>2</v>
      </c>
      <c r="H6586">
        <v>1</v>
      </c>
      <c r="I6586">
        <v>2</v>
      </c>
      <c r="J6586">
        <v>2</v>
      </c>
    </row>
    <row r="6587" spans="1:10" x14ac:dyDescent="0.25">
      <c r="A6587" t="s">
        <v>10614</v>
      </c>
      <c r="B6587">
        <v>556</v>
      </c>
      <c r="C6587">
        <v>-0.6714444577250378</v>
      </c>
      <c r="D6587">
        <v>-0.98921067016980446</v>
      </c>
      <c r="E6587">
        <v>0.15468915148193746</v>
      </c>
      <c r="F6587">
        <v>-0.8346492610088031</v>
      </c>
      <c r="G6587">
        <v>2</v>
      </c>
      <c r="H6587">
        <v>1</v>
      </c>
      <c r="I6587">
        <v>4</v>
      </c>
      <c r="J6587">
        <v>2</v>
      </c>
    </row>
    <row r="6588" spans="1:10" x14ac:dyDescent="0.25">
      <c r="A6588" t="s">
        <v>10615</v>
      </c>
      <c r="B6588">
        <v>917</v>
      </c>
      <c r="C6588">
        <v>-0.5685481818881466</v>
      </c>
      <c r="D6588">
        <v>-1.0493382398564113</v>
      </c>
      <c r="E6588">
        <v>-5.7149770461318875E-2</v>
      </c>
      <c r="F6588">
        <v>0.24297150242114585</v>
      </c>
      <c r="G6588">
        <v>2</v>
      </c>
      <c r="H6588">
        <v>1</v>
      </c>
      <c r="I6588">
        <v>3</v>
      </c>
      <c r="J6588">
        <v>4</v>
      </c>
    </row>
    <row r="6589" spans="1:10" x14ac:dyDescent="0.25">
      <c r="A6589" t="s">
        <v>10616</v>
      </c>
      <c r="B6589">
        <v>1053</v>
      </c>
      <c r="C6589">
        <v>-1.0293558862226346</v>
      </c>
      <c r="D6589">
        <v>-1.160736709046271</v>
      </c>
      <c r="E6589">
        <v>-0.23804847435894227</v>
      </c>
      <c r="F6589">
        <v>-0.12134488960869692</v>
      </c>
      <c r="G6589">
        <v>1</v>
      </c>
      <c r="H6589">
        <v>1</v>
      </c>
      <c r="I6589">
        <v>3</v>
      </c>
      <c r="J6589">
        <v>3</v>
      </c>
    </row>
    <row r="6590" spans="1:10" x14ac:dyDescent="0.25">
      <c r="A6590" t="s">
        <v>10617</v>
      </c>
      <c r="B6590">
        <v>664</v>
      </c>
      <c r="C6590">
        <v>0.96242746492020337</v>
      </c>
      <c r="D6590">
        <v>-0.31671035417176263</v>
      </c>
      <c r="E6590">
        <v>-0.24856457002945703</v>
      </c>
      <c r="F6590">
        <v>-1.5841620407661683E-2</v>
      </c>
      <c r="G6590">
        <v>5</v>
      </c>
      <c r="H6590">
        <v>3</v>
      </c>
      <c r="I6590">
        <v>3</v>
      </c>
      <c r="J6590">
        <v>3</v>
      </c>
    </row>
    <row r="6591" spans="1:10" x14ac:dyDescent="0.25">
      <c r="A6591" t="s">
        <v>10618</v>
      </c>
      <c r="B6591">
        <v>367</v>
      </c>
      <c r="C6591">
        <v>2.4434304261616377</v>
      </c>
      <c r="D6591">
        <v>0.26778736004959636</v>
      </c>
      <c r="E6591">
        <v>-6.276445996254873E-2</v>
      </c>
      <c r="F6591">
        <v>-0.44789991909758986</v>
      </c>
      <c r="G6591">
        <v>5</v>
      </c>
      <c r="H6591">
        <v>4</v>
      </c>
      <c r="I6591">
        <v>3</v>
      </c>
      <c r="J6591">
        <v>3</v>
      </c>
    </row>
    <row r="6592" spans="1:10" x14ac:dyDescent="0.25">
      <c r="A6592" t="s">
        <v>10619</v>
      </c>
      <c r="B6592">
        <v>1609</v>
      </c>
      <c r="C6592">
        <v>1.8309883426620757</v>
      </c>
      <c r="D6592">
        <v>-0.50286664579933471</v>
      </c>
      <c r="E6592">
        <v>0.89024031943354009</v>
      </c>
      <c r="F6592">
        <v>-0.25839055135677297</v>
      </c>
      <c r="G6592">
        <v>5</v>
      </c>
      <c r="H6592">
        <v>2</v>
      </c>
      <c r="I6592">
        <v>5</v>
      </c>
      <c r="J6592">
        <v>3</v>
      </c>
    </row>
    <row r="6593" spans="1:10" x14ac:dyDescent="0.25">
      <c r="A6593" t="s">
        <v>10620</v>
      </c>
      <c r="B6593">
        <v>480</v>
      </c>
      <c r="C6593">
        <v>-0.99657781371714749</v>
      </c>
      <c r="D6593">
        <v>-1.3642153225982128</v>
      </c>
      <c r="E6593">
        <v>-0.44137742834210369</v>
      </c>
      <c r="F6593">
        <v>-0.35181032110167049</v>
      </c>
      <c r="G6593">
        <v>1</v>
      </c>
      <c r="H6593">
        <v>1</v>
      </c>
      <c r="I6593">
        <v>2</v>
      </c>
      <c r="J6593">
        <v>3</v>
      </c>
    </row>
    <row r="6594" spans="1:10" x14ac:dyDescent="0.25">
      <c r="A6594" t="s">
        <v>10621</v>
      </c>
      <c r="B6594">
        <v>599</v>
      </c>
      <c r="C6594">
        <v>2.0202505102903197</v>
      </c>
      <c r="D6594">
        <v>-0.44588513158526633</v>
      </c>
      <c r="E6594">
        <v>-1.0399516773250854</v>
      </c>
      <c r="F6594">
        <v>-0.19741339792115853</v>
      </c>
      <c r="G6594">
        <v>5</v>
      </c>
      <c r="H6594">
        <v>2</v>
      </c>
      <c r="I6594">
        <v>1</v>
      </c>
      <c r="J6594">
        <v>3</v>
      </c>
    </row>
    <row r="6595" spans="1:10" x14ac:dyDescent="0.25">
      <c r="A6595" t="s">
        <v>10622</v>
      </c>
      <c r="B6595">
        <v>495</v>
      </c>
      <c r="C6595">
        <v>-0.87284607505123457</v>
      </c>
      <c r="D6595">
        <v>-1.4576074706661137</v>
      </c>
      <c r="E6595">
        <v>1.0142727898311547E-2</v>
      </c>
      <c r="F6595">
        <v>-0.28471619181913765</v>
      </c>
      <c r="G6595">
        <v>1</v>
      </c>
      <c r="H6595">
        <v>1</v>
      </c>
      <c r="I6595">
        <v>3</v>
      </c>
      <c r="J6595">
        <v>3</v>
      </c>
    </row>
    <row r="6596" spans="1:10" x14ac:dyDescent="0.25">
      <c r="A6596" t="s">
        <v>10623</v>
      </c>
      <c r="B6596">
        <v>708</v>
      </c>
      <c r="C6596">
        <v>0.53217648511184534</v>
      </c>
      <c r="D6596">
        <v>-0.65146508947818738</v>
      </c>
      <c r="E6596">
        <v>0.15883193881009031</v>
      </c>
      <c r="F6596">
        <v>-0.20096498066451818</v>
      </c>
      <c r="G6596">
        <v>4</v>
      </c>
      <c r="H6596">
        <v>2</v>
      </c>
      <c r="I6596">
        <v>4</v>
      </c>
      <c r="J6596">
        <v>3</v>
      </c>
    </row>
    <row r="6597" spans="1:10" x14ac:dyDescent="0.25">
      <c r="A6597" t="s">
        <v>10624</v>
      </c>
      <c r="B6597">
        <v>553</v>
      </c>
      <c r="C6597">
        <v>-0.84342981061206423</v>
      </c>
      <c r="D6597">
        <v>-1.0262069487280296</v>
      </c>
      <c r="E6597">
        <v>0.58446509576784977</v>
      </c>
      <c r="F6597">
        <v>-1.4573035727945313E-2</v>
      </c>
      <c r="G6597">
        <v>1</v>
      </c>
      <c r="H6597">
        <v>1</v>
      </c>
      <c r="I6597">
        <v>4</v>
      </c>
      <c r="J6597">
        <v>3</v>
      </c>
    </row>
    <row r="6598" spans="1:10" x14ac:dyDescent="0.25">
      <c r="A6598" t="s">
        <v>10625</v>
      </c>
      <c r="B6598">
        <v>505</v>
      </c>
      <c r="C6598">
        <v>-0.83131528559193046</v>
      </c>
      <c r="D6598">
        <v>-1.277458239328312</v>
      </c>
      <c r="E6598">
        <v>-0.42685526724644546</v>
      </c>
      <c r="F6598">
        <v>-0.38877784216376676</v>
      </c>
      <c r="G6598">
        <v>1</v>
      </c>
      <c r="H6598">
        <v>1</v>
      </c>
      <c r="I6598">
        <v>2</v>
      </c>
      <c r="J6598">
        <v>3</v>
      </c>
    </row>
    <row r="6599" spans="1:10" x14ac:dyDescent="0.25">
      <c r="A6599" t="s">
        <v>10626</v>
      </c>
      <c r="B6599">
        <v>589</v>
      </c>
      <c r="C6599">
        <v>-1.0703920769555488</v>
      </c>
      <c r="D6599">
        <v>-0.86173845012266059</v>
      </c>
      <c r="E6599">
        <v>-0.45345827233942992</v>
      </c>
      <c r="F6599">
        <v>-0.43021459380634886</v>
      </c>
      <c r="G6599">
        <v>1</v>
      </c>
      <c r="H6599">
        <v>1</v>
      </c>
      <c r="I6599">
        <v>2</v>
      </c>
      <c r="J6599">
        <v>3</v>
      </c>
    </row>
    <row r="6600" spans="1:10" x14ac:dyDescent="0.25">
      <c r="A6600" t="s">
        <v>10627</v>
      </c>
      <c r="B6600">
        <v>479</v>
      </c>
      <c r="C6600">
        <v>-0.85933898876184567</v>
      </c>
      <c r="D6600">
        <v>-1.0574012717883492</v>
      </c>
      <c r="E6600">
        <v>-7.1932908758566977E-2</v>
      </c>
      <c r="F6600">
        <v>-0.12208237122701521</v>
      </c>
      <c r="G6600">
        <v>1</v>
      </c>
      <c r="H6600">
        <v>1</v>
      </c>
      <c r="I6600">
        <v>3</v>
      </c>
      <c r="J6600">
        <v>3</v>
      </c>
    </row>
    <row r="6601" spans="1:10" x14ac:dyDescent="0.25">
      <c r="A6601" t="s">
        <v>10628</v>
      </c>
      <c r="B6601">
        <v>471</v>
      </c>
      <c r="C6601">
        <v>-0.79684759732311206</v>
      </c>
      <c r="D6601">
        <v>-0.7064973044167806</v>
      </c>
      <c r="E6601">
        <v>-4.2879381237474E-2</v>
      </c>
      <c r="F6601">
        <v>-0.26837486416680373</v>
      </c>
      <c r="G6601">
        <v>2</v>
      </c>
      <c r="H6601">
        <v>2</v>
      </c>
      <c r="I6601">
        <v>3</v>
      </c>
      <c r="J6601">
        <v>3</v>
      </c>
    </row>
    <row r="6602" spans="1:10" x14ac:dyDescent="0.25">
      <c r="A6602" t="s">
        <v>10629</v>
      </c>
      <c r="B6602">
        <v>644</v>
      </c>
      <c r="C6602">
        <v>-0.64730284281838157</v>
      </c>
      <c r="D6602">
        <v>-0.9578432740066225</v>
      </c>
      <c r="E6602">
        <v>1.8229628558410586E-2</v>
      </c>
      <c r="F6602">
        <v>3.1959817943983962E-2</v>
      </c>
      <c r="G6602">
        <v>2</v>
      </c>
      <c r="H6602">
        <v>1</v>
      </c>
      <c r="I6602">
        <v>3</v>
      </c>
      <c r="J6602">
        <v>3</v>
      </c>
    </row>
    <row r="6603" spans="1:10" x14ac:dyDescent="0.25">
      <c r="A6603" t="s">
        <v>10630</v>
      </c>
      <c r="B6603">
        <v>495</v>
      </c>
      <c r="C6603">
        <v>-1.108961656921394</v>
      </c>
      <c r="D6603">
        <v>-0.82731340206345128</v>
      </c>
      <c r="E6603">
        <v>7.9286893808164741E-2</v>
      </c>
      <c r="F6603">
        <v>-0.81986017831085267</v>
      </c>
      <c r="G6603">
        <v>1</v>
      </c>
      <c r="H6603">
        <v>1</v>
      </c>
      <c r="I6603">
        <v>4</v>
      </c>
      <c r="J6603">
        <v>2</v>
      </c>
    </row>
    <row r="6604" spans="1:10" x14ac:dyDescent="0.25">
      <c r="A6604" t="s">
        <v>10631</v>
      </c>
      <c r="B6604">
        <v>578</v>
      </c>
      <c r="C6604">
        <v>-0.39142551697117611</v>
      </c>
      <c r="D6604">
        <v>-0.85832095858429824</v>
      </c>
      <c r="E6604">
        <v>-2.40952440445595E-2</v>
      </c>
      <c r="F6604">
        <v>-2.3822301981928893E-2</v>
      </c>
      <c r="G6604">
        <v>3</v>
      </c>
      <c r="H6604">
        <v>1</v>
      </c>
      <c r="I6604">
        <v>3</v>
      </c>
      <c r="J6604">
        <v>3</v>
      </c>
    </row>
    <row r="6605" spans="1:10" x14ac:dyDescent="0.25">
      <c r="A6605" t="s">
        <v>10632</v>
      </c>
      <c r="B6605">
        <v>308</v>
      </c>
      <c r="C6605">
        <v>-0.9653772774380468</v>
      </c>
      <c r="D6605">
        <v>-1.2785239582797092</v>
      </c>
      <c r="E6605">
        <v>0.14463995919641573</v>
      </c>
      <c r="F6605">
        <v>-0.35075540689865636</v>
      </c>
      <c r="G6605">
        <v>1</v>
      </c>
      <c r="H6605">
        <v>1</v>
      </c>
      <c r="I6605">
        <v>4</v>
      </c>
      <c r="J6605">
        <v>3</v>
      </c>
    </row>
    <row r="6606" spans="1:10" x14ac:dyDescent="0.25">
      <c r="A6606" t="s">
        <v>10633</v>
      </c>
      <c r="B6606">
        <v>447</v>
      </c>
      <c r="C6606">
        <v>-0.70374049056435595</v>
      </c>
      <c r="D6606">
        <v>-1.0966867121026451</v>
      </c>
      <c r="E6606">
        <v>-0.12912415674507932</v>
      </c>
      <c r="F6606">
        <v>1.5451121749582741E-2</v>
      </c>
      <c r="G6606">
        <v>2</v>
      </c>
      <c r="H6606">
        <v>1</v>
      </c>
      <c r="I6606">
        <v>3</v>
      </c>
      <c r="J6606">
        <v>3</v>
      </c>
    </row>
    <row r="6607" spans="1:10" x14ac:dyDescent="0.25">
      <c r="A6607" t="s">
        <v>10634</v>
      </c>
      <c r="B6607">
        <v>473</v>
      </c>
      <c r="C6607">
        <v>-1.0430447411330452</v>
      </c>
      <c r="D6607">
        <v>-1.0199215035305647</v>
      </c>
      <c r="E6607">
        <v>0.1160738363469755</v>
      </c>
      <c r="F6607">
        <v>0.13202533010368556</v>
      </c>
      <c r="G6607">
        <v>1</v>
      </c>
      <c r="H6607">
        <v>1</v>
      </c>
      <c r="I6607">
        <v>4</v>
      </c>
      <c r="J6607">
        <v>4</v>
      </c>
    </row>
    <row r="6608" spans="1:10" x14ac:dyDescent="0.25">
      <c r="A6608" t="s">
        <v>10635</v>
      </c>
      <c r="B6608">
        <v>367</v>
      </c>
      <c r="C6608">
        <v>-0.54315088639522102</v>
      </c>
      <c r="D6608">
        <v>-1.3065291116516329</v>
      </c>
      <c r="E6608">
        <v>5.3340482208108893E-2</v>
      </c>
      <c r="F6608">
        <v>0.81324983710716614</v>
      </c>
      <c r="G6608">
        <v>2</v>
      </c>
      <c r="H6608">
        <v>1</v>
      </c>
      <c r="I6608">
        <v>3</v>
      </c>
      <c r="J6608">
        <v>4</v>
      </c>
    </row>
    <row r="6609" spans="1:10" x14ac:dyDescent="0.25">
      <c r="A6609" t="s">
        <v>10636</v>
      </c>
      <c r="B6609">
        <v>422</v>
      </c>
      <c r="C6609">
        <v>-0.80015673472966875</v>
      </c>
      <c r="D6609">
        <v>-1.0206737404004256</v>
      </c>
      <c r="E6609">
        <v>0.40089710404299822</v>
      </c>
      <c r="F6609">
        <v>-0.21673602276525139</v>
      </c>
      <c r="G6609">
        <v>2</v>
      </c>
      <c r="H6609">
        <v>1</v>
      </c>
      <c r="I6609">
        <v>4</v>
      </c>
      <c r="J6609">
        <v>3</v>
      </c>
    </row>
    <row r="6610" spans="1:10" x14ac:dyDescent="0.25">
      <c r="A6610" t="s">
        <v>10637</v>
      </c>
      <c r="B6610">
        <v>1305</v>
      </c>
      <c r="C6610">
        <v>0.73361874109783343</v>
      </c>
      <c r="D6610">
        <v>1.04442690963811</v>
      </c>
      <c r="E6610">
        <v>-0.63783205422597811</v>
      </c>
      <c r="F6610">
        <v>1.3032773045971315</v>
      </c>
      <c r="G6610">
        <v>4</v>
      </c>
      <c r="H6610">
        <v>5</v>
      </c>
      <c r="I6610">
        <v>2</v>
      </c>
      <c r="J6610">
        <v>5</v>
      </c>
    </row>
    <row r="6611" spans="1:10" x14ac:dyDescent="0.25">
      <c r="A6611" t="s">
        <v>10638</v>
      </c>
      <c r="B6611">
        <v>567</v>
      </c>
      <c r="C6611">
        <v>2.3125439725702335</v>
      </c>
      <c r="D6611">
        <v>0.69720322130835943</v>
      </c>
      <c r="E6611">
        <v>4.9238720481094935</v>
      </c>
      <c r="F6611">
        <v>-5.257375426717148E-2</v>
      </c>
      <c r="G6611">
        <v>5</v>
      </c>
      <c r="H6611">
        <v>5</v>
      </c>
      <c r="I6611">
        <v>5</v>
      </c>
      <c r="J6611">
        <v>3</v>
      </c>
    </row>
    <row r="6612" spans="1:10" x14ac:dyDescent="0.25">
      <c r="A6612" t="s">
        <v>10639</v>
      </c>
      <c r="B6612">
        <v>495</v>
      </c>
      <c r="C6612">
        <v>-1.0452991697512155</v>
      </c>
      <c r="D6612">
        <v>-0.99262654727177635</v>
      </c>
      <c r="E6612">
        <v>0.36845549910948838</v>
      </c>
      <c r="F6612">
        <v>-0.32274794419103903</v>
      </c>
      <c r="G6612">
        <v>1</v>
      </c>
      <c r="H6612">
        <v>1</v>
      </c>
      <c r="I6612">
        <v>4</v>
      </c>
      <c r="J6612">
        <v>3</v>
      </c>
    </row>
    <row r="6613" spans="1:10" x14ac:dyDescent="0.25">
      <c r="A6613" t="s">
        <v>10640</v>
      </c>
      <c r="B6613">
        <v>502</v>
      </c>
      <c r="C6613">
        <v>-0.54233727121219155</v>
      </c>
      <c r="D6613">
        <v>-0.80107459596497566</v>
      </c>
      <c r="E6613">
        <v>0.81765209933442673</v>
      </c>
      <c r="F6613">
        <v>-0.58322077246117954</v>
      </c>
      <c r="G6613">
        <v>2</v>
      </c>
      <c r="H6613">
        <v>1</v>
      </c>
      <c r="I6613">
        <v>5</v>
      </c>
      <c r="J6613">
        <v>2</v>
      </c>
    </row>
    <row r="6614" spans="1:10" x14ac:dyDescent="0.25">
      <c r="A6614" t="s">
        <v>10641</v>
      </c>
      <c r="B6614">
        <v>610</v>
      </c>
      <c r="C6614">
        <v>-0.60288885378714407</v>
      </c>
      <c r="D6614">
        <v>6.6840778690535604E-2</v>
      </c>
      <c r="E6614">
        <v>0.22526659499208396</v>
      </c>
      <c r="F6614">
        <v>0.28701988744987267</v>
      </c>
      <c r="G6614">
        <v>2</v>
      </c>
      <c r="H6614">
        <v>4</v>
      </c>
      <c r="I6614">
        <v>4</v>
      </c>
      <c r="J6614">
        <v>4</v>
      </c>
    </row>
    <row r="6615" spans="1:10" x14ac:dyDescent="0.25">
      <c r="A6615" t="s">
        <v>10642</v>
      </c>
      <c r="B6615">
        <v>456</v>
      </c>
      <c r="C6615">
        <v>0.57243114034146814</v>
      </c>
      <c r="D6615">
        <v>1.751290983646155</v>
      </c>
      <c r="E6615">
        <v>-0.78368129365837602</v>
      </c>
      <c r="F6615">
        <v>0.94520528035887164</v>
      </c>
      <c r="G6615">
        <v>4</v>
      </c>
      <c r="H6615">
        <v>5</v>
      </c>
      <c r="I6615">
        <v>1</v>
      </c>
      <c r="J6615">
        <v>5</v>
      </c>
    </row>
    <row r="6616" spans="1:10" x14ac:dyDescent="0.25">
      <c r="A6616" t="s">
        <v>10643</v>
      </c>
      <c r="B6616">
        <v>1044</v>
      </c>
      <c r="C6616">
        <v>1.1088891031201311</v>
      </c>
      <c r="D6616">
        <v>1.8420126240866712</v>
      </c>
      <c r="E6616">
        <v>-0.69378813286223884</v>
      </c>
      <c r="F6616">
        <v>2.2656862340787161</v>
      </c>
      <c r="G6616">
        <v>5</v>
      </c>
      <c r="H6616">
        <v>5</v>
      </c>
      <c r="I6616">
        <v>2</v>
      </c>
      <c r="J6616">
        <v>5</v>
      </c>
    </row>
    <row r="6617" spans="1:10" x14ac:dyDescent="0.25">
      <c r="A6617" t="s">
        <v>10644</v>
      </c>
      <c r="B6617">
        <v>438</v>
      </c>
      <c r="C6617">
        <v>-0.21188843390660733</v>
      </c>
      <c r="D6617">
        <v>1.4564823396164661</v>
      </c>
      <c r="E6617">
        <v>-1.0324870541421194</v>
      </c>
      <c r="F6617">
        <v>1.2588313337345183</v>
      </c>
      <c r="G6617">
        <v>3</v>
      </c>
      <c r="H6617">
        <v>5</v>
      </c>
      <c r="I6617">
        <v>1</v>
      </c>
      <c r="J6617">
        <v>5</v>
      </c>
    </row>
    <row r="6618" spans="1:10" x14ac:dyDescent="0.25">
      <c r="A6618" t="s">
        <v>10645</v>
      </c>
      <c r="B6618">
        <v>395</v>
      </c>
      <c r="C6618">
        <v>-0.32066198372036542</v>
      </c>
      <c r="D6618">
        <v>-0.52012291828709667</v>
      </c>
      <c r="E6618">
        <v>0.34738971036564348</v>
      </c>
      <c r="F6618">
        <v>-0.54604437774859726</v>
      </c>
      <c r="G6618">
        <v>3</v>
      </c>
      <c r="H6618">
        <v>2</v>
      </c>
      <c r="I6618">
        <v>4</v>
      </c>
      <c r="J6618">
        <v>2</v>
      </c>
    </row>
    <row r="6619" spans="1:10" x14ac:dyDescent="0.25">
      <c r="A6619" t="s">
        <v>10646</v>
      </c>
      <c r="B6619">
        <v>903</v>
      </c>
      <c r="C6619">
        <v>1.2945150496681721</v>
      </c>
      <c r="D6619">
        <v>-7.5601709048072896E-2</v>
      </c>
      <c r="E6619">
        <v>-0.15561347871244699</v>
      </c>
      <c r="F6619">
        <v>0.49779871509710161</v>
      </c>
      <c r="G6619">
        <v>5</v>
      </c>
      <c r="H6619">
        <v>3</v>
      </c>
      <c r="I6619">
        <v>3</v>
      </c>
      <c r="J6619">
        <v>4</v>
      </c>
    </row>
    <row r="6620" spans="1:10" x14ac:dyDescent="0.25">
      <c r="A6620" t="s">
        <v>10647</v>
      </c>
      <c r="B6620">
        <v>451</v>
      </c>
      <c r="C6620">
        <v>-0.32188108085453077</v>
      </c>
      <c r="D6620">
        <v>-0.31871890146224152</v>
      </c>
      <c r="E6620">
        <v>0.48794219952609974</v>
      </c>
      <c r="F6620">
        <v>1.363452947965575</v>
      </c>
      <c r="G6620">
        <v>3</v>
      </c>
      <c r="H6620">
        <v>3</v>
      </c>
      <c r="I6620">
        <v>4</v>
      </c>
      <c r="J6620">
        <v>5</v>
      </c>
    </row>
    <row r="6621" spans="1:10" x14ac:dyDescent="0.25">
      <c r="A6621" t="s">
        <v>10648</v>
      </c>
      <c r="B6621">
        <v>1209</v>
      </c>
      <c r="C6621">
        <v>1.612345194760948</v>
      </c>
      <c r="D6621">
        <v>1.563638027661429</v>
      </c>
      <c r="E6621">
        <v>0.94699541889551175</v>
      </c>
      <c r="F6621">
        <v>1.984740102827149</v>
      </c>
      <c r="G6621">
        <v>5</v>
      </c>
      <c r="H6621">
        <v>5</v>
      </c>
      <c r="I6621">
        <v>5</v>
      </c>
      <c r="J6621">
        <v>5</v>
      </c>
    </row>
    <row r="6622" spans="1:10" x14ac:dyDescent="0.25">
      <c r="A6622" t="s">
        <v>10649</v>
      </c>
      <c r="B6622">
        <v>454</v>
      </c>
      <c r="C6622">
        <v>-0.64757667251598017</v>
      </c>
      <c r="D6622">
        <v>-0.82821333943138353</v>
      </c>
      <c r="E6622">
        <v>0.48309715476006448</v>
      </c>
      <c r="F6622">
        <v>-0.69484989771105521</v>
      </c>
      <c r="G6622">
        <v>2</v>
      </c>
      <c r="H6622">
        <v>1</v>
      </c>
      <c r="I6622">
        <v>4</v>
      </c>
      <c r="J6622">
        <v>2</v>
      </c>
    </row>
    <row r="6623" spans="1:10" x14ac:dyDescent="0.25">
      <c r="A6623" t="s">
        <v>10650</v>
      </c>
      <c r="B6623">
        <v>443</v>
      </c>
      <c r="C6623">
        <v>0.12830102676974336</v>
      </c>
      <c r="D6623">
        <v>0.19843368797133787</v>
      </c>
      <c r="E6623">
        <v>-0.10599611342412331</v>
      </c>
      <c r="F6623">
        <v>0.64878590311020734</v>
      </c>
      <c r="G6623">
        <v>4</v>
      </c>
      <c r="H6623">
        <v>4</v>
      </c>
      <c r="I6623">
        <v>3</v>
      </c>
      <c r="J6623">
        <v>4</v>
      </c>
    </row>
    <row r="6624" spans="1:10" x14ac:dyDescent="0.25">
      <c r="A6624" t="s">
        <v>10651</v>
      </c>
      <c r="B6624">
        <v>725</v>
      </c>
      <c r="C6624">
        <v>-0.33306735631902595</v>
      </c>
      <c r="D6624">
        <v>-0.31184738915272475</v>
      </c>
      <c r="E6624">
        <v>-0.52122305464224805</v>
      </c>
      <c r="F6624">
        <v>0.2093928838418968</v>
      </c>
      <c r="G6624">
        <v>3</v>
      </c>
      <c r="H6624">
        <v>3</v>
      </c>
      <c r="I6624">
        <v>2</v>
      </c>
      <c r="J6624">
        <v>4</v>
      </c>
    </row>
    <row r="6625" spans="1:10" x14ac:dyDescent="0.25">
      <c r="A6625" t="s">
        <v>10652</v>
      </c>
      <c r="B6625">
        <v>506</v>
      </c>
      <c r="C6625">
        <v>-0.34818417802038787</v>
      </c>
      <c r="D6625">
        <v>-0.56647539385560031</v>
      </c>
      <c r="E6625">
        <v>0.15907450192604858</v>
      </c>
      <c r="F6625">
        <v>0.20170879264877667</v>
      </c>
      <c r="G6625">
        <v>3</v>
      </c>
      <c r="H6625">
        <v>2</v>
      </c>
      <c r="I6625">
        <v>4</v>
      </c>
      <c r="J6625">
        <v>4</v>
      </c>
    </row>
    <row r="6626" spans="1:10" x14ac:dyDescent="0.25">
      <c r="A6626" t="s">
        <v>10653</v>
      </c>
      <c r="B6626">
        <v>439</v>
      </c>
      <c r="C6626">
        <v>-0.60561647660975515</v>
      </c>
      <c r="D6626">
        <v>4.0996572975822199</v>
      </c>
      <c r="E6626">
        <v>-1.125323605224015</v>
      </c>
      <c r="F6626">
        <v>1.4028170285101313</v>
      </c>
      <c r="G6626">
        <v>2</v>
      </c>
      <c r="H6626">
        <v>5</v>
      </c>
      <c r="I6626">
        <v>1</v>
      </c>
      <c r="J6626">
        <v>5</v>
      </c>
    </row>
    <row r="6627" spans="1:10" x14ac:dyDescent="0.25">
      <c r="A6627" t="s">
        <v>10654</v>
      </c>
      <c r="B6627">
        <v>821</v>
      </c>
      <c r="C6627">
        <v>1.0796283705053371</v>
      </c>
      <c r="D6627">
        <v>4.3467346402037954</v>
      </c>
      <c r="E6627">
        <v>-0.10998975441597987</v>
      </c>
      <c r="F6627">
        <v>1.8856367317058844</v>
      </c>
      <c r="G6627">
        <v>5</v>
      </c>
      <c r="H6627">
        <v>5</v>
      </c>
      <c r="I6627">
        <v>3</v>
      </c>
      <c r="J6627">
        <v>5</v>
      </c>
    </row>
    <row r="6628" spans="1:10" x14ac:dyDescent="0.25">
      <c r="A6628" t="s">
        <v>10655</v>
      </c>
      <c r="B6628">
        <v>638</v>
      </c>
      <c r="C6628">
        <v>0.5105058802671133</v>
      </c>
      <c r="D6628">
        <v>0.19294113650816538</v>
      </c>
      <c r="E6628">
        <v>-0.49834362284842532</v>
      </c>
      <c r="F6628">
        <v>0.67776504611680055</v>
      </c>
      <c r="G6628">
        <v>4</v>
      </c>
      <c r="H6628">
        <v>4</v>
      </c>
      <c r="I6628">
        <v>2</v>
      </c>
      <c r="J6628">
        <v>4</v>
      </c>
    </row>
    <row r="6629" spans="1:10" x14ac:dyDescent="0.25">
      <c r="A6629" t="s">
        <v>10656</v>
      </c>
      <c r="B6629">
        <v>480</v>
      </c>
      <c r="C6629">
        <v>-0.71072881621123274</v>
      </c>
      <c r="D6629">
        <v>-0.96223933834668685</v>
      </c>
      <c r="E6629">
        <v>0.42729547335977264</v>
      </c>
      <c r="F6629">
        <v>-0.14665970867181999</v>
      </c>
      <c r="G6629">
        <v>2</v>
      </c>
      <c r="H6629">
        <v>1</v>
      </c>
      <c r="I6629">
        <v>4</v>
      </c>
      <c r="J6629">
        <v>3</v>
      </c>
    </row>
    <row r="6630" spans="1:10" x14ac:dyDescent="0.25">
      <c r="A6630" t="s">
        <v>10657</v>
      </c>
      <c r="B6630">
        <v>469</v>
      </c>
      <c r="C6630">
        <v>-0.6574389264476741</v>
      </c>
      <c r="D6630">
        <v>-0.59039216145640738</v>
      </c>
      <c r="E6630">
        <v>-6.9627899752299646E-2</v>
      </c>
      <c r="F6630">
        <v>-0.69837933265160168</v>
      </c>
      <c r="G6630">
        <v>2</v>
      </c>
      <c r="H6630">
        <v>2</v>
      </c>
      <c r="I6630">
        <v>3</v>
      </c>
      <c r="J6630">
        <v>2</v>
      </c>
    </row>
    <row r="6631" spans="1:10" x14ac:dyDescent="0.25">
      <c r="A6631" t="s">
        <v>10658</v>
      </c>
      <c r="B6631">
        <v>557</v>
      </c>
      <c r="C6631">
        <v>-1.2305497281777784</v>
      </c>
      <c r="D6631">
        <v>-0.78995786030822934</v>
      </c>
      <c r="E6631">
        <v>-0.29667221435520646</v>
      </c>
      <c r="F6631">
        <v>-0.70995249097390445</v>
      </c>
      <c r="G6631">
        <v>1</v>
      </c>
      <c r="H6631">
        <v>2</v>
      </c>
      <c r="I6631">
        <v>3</v>
      </c>
      <c r="J6631">
        <v>2</v>
      </c>
    </row>
    <row r="6632" spans="1:10" x14ac:dyDescent="0.25">
      <c r="A6632" t="s">
        <v>10659</v>
      </c>
      <c r="B6632">
        <v>450</v>
      </c>
      <c r="C6632">
        <v>-0.93289826592863367</v>
      </c>
      <c r="D6632">
        <v>-1.1878204043615048</v>
      </c>
      <c r="E6632">
        <v>-0.5614331770766211</v>
      </c>
      <c r="F6632">
        <v>-0.33947353148999343</v>
      </c>
      <c r="G6632">
        <v>1</v>
      </c>
      <c r="H6632">
        <v>1</v>
      </c>
      <c r="I6632">
        <v>2</v>
      </c>
      <c r="J6632">
        <v>3</v>
      </c>
    </row>
    <row r="6633" spans="1:10" x14ac:dyDescent="0.25">
      <c r="A6633" t="s">
        <v>10660</v>
      </c>
      <c r="B6633">
        <v>1810</v>
      </c>
      <c r="C6633">
        <v>0.98462269688830517</v>
      </c>
      <c r="D6633">
        <v>0.15711877067325575</v>
      </c>
      <c r="E6633">
        <v>0.81665615077917486</v>
      </c>
      <c r="F6633">
        <v>0.6896437132147849</v>
      </c>
      <c r="G6633">
        <v>5</v>
      </c>
      <c r="H6633">
        <v>4</v>
      </c>
      <c r="I6633">
        <v>5</v>
      </c>
      <c r="J6633">
        <v>4</v>
      </c>
    </row>
    <row r="6634" spans="1:10" x14ac:dyDescent="0.25">
      <c r="A6634" t="s">
        <v>10661</v>
      </c>
      <c r="B6634">
        <v>1364</v>
      </c>
      <c r="C6634">
        <v>0.61923558839440163</v>
      </c>
      <c r="D6634">
        <v>1.007160495632903</v>
      </c>
      <c r="E6634">
        <v>-3.5870757232590117E-2</v>
      </c>
      <c r="F6634">
        <v>0.81535339021415154</v>
      </c>
      <c r="G6634">
        <v>4</v>
      </c>
      <c r="H6634">
        <v>5</v>
      </c>
      <c r="I6634">
        <v>3</v>
      </c>
      <c r="J6634">
        <v>4</v>
      </c>
    </row>
    <row r="6635" spans="1:10" x14ac:dyDescent="0.25">
      <c r="A6635" t="s">
        <v>10662</v>
      </c>
      <c r="B6635">
        <v>415</v>
      </c>
      <c r="C6635">
        <v>-0.68021146263652366</v>
      </c>
      <c r="D6635">
        <v>-0.38531329979098827</v>
      </c>
      <c r="E6635">
        <v>0.949267044749324</v>
      </c>
      <c r="F6635">
        <v>-0.10184026092414782</v>
      </c>
      <c r="G6635">
        <v>2</v>
      </c>
      <c r="H6635">
        <v>3</v>
      </c>
      <c r="I6635">
        <v>5</v>
      </c>
      <c r="J6635">
        <v>3</v>
      </c>
    </row>
    <row r="6636" spans="1:10" x14ac:dyDescent="0.25">
      <c r="A6636" t="s">
        <v>10663</v>
      </c>
      <c r="B6636">
        <v>474</v>
      </c>
      <c r="C6636">
        <v>-0.43839991380633997</v>
      </c>
      <c r="D6636">
        <v>-0.81092937906531382</v>
      </c>
      <c r="E6636">
        <v>0.31742738779652652</v>
      </c>
      <c r="F6636">
        <v>0.7435646563913807</v>
      </c>
      <c r="G6636">
        <v>3</v>
      </c>
      <c r="H6636">
        <v>1</v>
      </c>
      <c r="I6636">
        <v>4</v>
      </c>
      <c r="J6636">
        <v>4</v>
      </c>
    </row>
    <row r="6637" spans="1:10" x14ac:dyDescent="0.25">
      <c r="A6637" t="s">
        <v>10664</v>
      </c>
      <c r="B6637">
        <v>292</v>
      </c>
      <c r="C6637">
        <v>-1.0222025150332534</v>
      </c>
      <c r="D6637">
        <v>-0.89977678463210475</v>
      </c>
      <c r="E6637">
        <v>0.30573949923243054</v>
      </c>
      <c r="F6637">
        <v>-0.19203210475756205</v>
      </c>
      <c r="G6637">
        <v>1</v>
      </c>
      <c r="H6637">
        <v>1</v>
      </c>
      <c r="I6637">
        <v>4</v>
      </c>
      <c r="J6637">
        <v>3</v>
      </c>
    </row>
    <row r="6638" spans="1:10" x14ac:dyDescent="0.25">
      <c r="A6638" t="s">
        <v>10665</v>
      </c>
      <c r="B6638">
        <v>271</v>
      </c>
      <c r="C6638">
        <v>-0.71794337277319276</v>
      </c>
      <c r="D6638">
        <v>-0.64245733214603618</v>
      </c>
      <c r="E6638">
        <v>0.28293863528279467</v>
      </c>
      <c r="F6638">
        <v>-0.64295121193933302</v>
      </c>
      <c r="G6638">
        <v>2</v>
      </c>
      <c r="H6638">
        <v>2</v>
      </c>
      <c r="I6638">
        <v>4</v>
      </c>
      <c r="J6638">
        <v>2</v>
      </c>
    </row>
    <row r="6639" spans="1:10" x14ac:dyDescent="0.25">
      <c r="A6639" t="s">
        <v>10666</v>
      </c>
      <c r="B6639">
        <v>253</v>
      </c>
      <c r="C6639">
        <v>-0.37007729435618597</v>
      </c>
      <c r="D6639">
        <v>-1.2571031396946071</v>
      </c>
      <c r="E6639">
        <v>0.25212476888742275</v>
      </c>
      <c r="F6639">
        <v>-0.20528860316505174</v>
      </c>
      <c r="G6639">
        <v>3</v>
      </c>
      <c r="H6639">
        <v>1</v>
      </c>
      <c r="I6639">
        <v>4</v>
      </c>
      <c r="J6639">
        <v>3</v>
      </c>
    </row>
    <row r="6640" spans="1:10" x14ac:dyDescent="0.25">
      <c r="A6640" t="s">
        <v>10667</v>
      </c>
      <c r="B6640">
        <v>282</v>
      </c>
      <c r="C6640">
        <v>-0.76475678578072381</v>
      </c>
      <c r="D6640">
        <v>-0.56950783931970306</v>
      </c>
      <c r="E6640">
        <v>0.5845640786825782</v>
      </c>
      <c r="F6640">
        <v>-0.1825640130579515</v>
      </c>
      <c r="G6640">
        <v>2</v>
      </c>
      <c r="H6640">
        <v>2</v>
      </c>
      <c r="I6640">
        <v>4</v>
      </c>
      <c r="J6640">
        <v>3</v>
      </c>
    </row>
    <row r="6641" spans="1:10" x14ac:dyDescent="0.25">
      <c r="A6641" t="s">
        <v>10668</v>
      </c>
      <c r="B6641">
        <v>507</v>
      </c>
      <c r="C6641">
        <v>-1.0757576529988935</v>
      </c>
      <c r="D6641">
        <v>-0.22342252353773562</v>
      </c>
      <c r="E6641">
        <v>0.37808138410942521</v>
      </c>
      <c r="F6641">
        <v>-0.10210627222514203</v>
      </c>
      <c r="G6641">
        <v>1</v>
      </c>
      <c r="H6641">
        <v>3</v>
      </c>
      <c r="I6641">
        <v>4</v>
      </c>
      <c r="J6641">
        <v>3</v>
      </c>
    </row>
    <row r="6642" spans="1:10" x14ac:dyDescent="0.25">
      <c r="A6642" t="s">
        <v>10669</v>
      </c>
      <c r="B6642">
        <v>665</v>
      </c>
      <c r="C6642">
        <v>-0.5019149583421304</v>
      </c>
      <c r="D6642">
        <v>7.6205489909063048E-2</v>
      </c>
      <c r="E6642">
        <v>0.65946751785792945</v>
      </c>
      <c r="F6642">
        <v>0.39108172085562887</v>
      </c>
      <c r="G6642">
        <v>2</v>
      </c>
      <c r="H6642">
        <v>4</v>
      </c>
      <c r="I6642">
        <v>5</v>
      </c>
      <c r="J6642">
        <v>4</v>
      </c>
    </row>
    <row r="6643" spans="1:10" x14ac:dyDescent="0.25">
      <c r="A6643" t="s">
        <v>10670</v>
      </c>
      <c r="B6643">
        <v>371</v>
      </c>
      <c r="C6643">
        <v>-0.28923151984527162</v>
      </c>
      <c r="D6643">
        <v>-0.59646011811336974</v>
      </c>
      <c r="E6643">
        <v>-0.13218012031175419</v>
      </c>
      <c r="F6643">
        <v>6.6095469661041989E-2</v>
      </c>
      <c r="G6643">
        <v>3</v>
      </c>
      <c r="H6643">
        <v>2</v>
      </c>
      <c r="I6643">
        <v>3</v>
      </c>
      <c r="J6643">
        <v>4</v>
      </c>
    </row>
    <row r="6644" spans="1:10" x14ac:dyDescent="0.25">
      <c r="A6644" t="s">
        <v>10671</v>
      </c>
      <c r="B6644">
        <v>544</v>
      </c>
      <c r="C6644">
        <v>-0.81415388073968453</v>
      </c>
      <c r="D6644">
        <v>-0.67650126888477835</v>
      </c>
      <c r="E6644">
        <v>-0.18924683220791372</v>
      </c>
      <c r="F6644">
        <v>0.43020704444890173</v>
      </c>
      <c r="G6644">
        <v>1</v>
      </c>
      <c r="H6644">
        <v>2</v>
      </c>
      <c r="I6644">
        <v>3</v>
      </c>
      <c r="J6644">
        <v>4</v>
      </c>
    </row>
    <row r="6645" spans="1:10" x14ac:dyDescent="0.25">
      <c r="A6645" t="s">
        <v>10672</v>
      </c>
      <c r="B6645">
        <v>815</v>
      </c>
      <c r="C6645">
        <v>-0.52357719500267985</v>
      </c>
      <c r="D6645">
        <v>-0.91433356060930393</v>
      </c>
      <c r="E6645">
        <v>-0.80154363783595628</v>
      </c>
      <c r="F6645">
        <v>-0.34978974812751323</v>
      </c>
      <c r="G6645">
        <v>2</v>
      </c>
      <c r="H6645">
        <v>1</v>
      </c>
      <c r="I6645">
        <v>1</v>
      </c>
      <c r="J6645">
        <v>3</v>
      </c>
    </row>
    <row r="6646" spans="1:10" x14ac:dyDescent="0.25">
      <c r="A6646" t="s">
        <v>10673</v>
      </c>
      <c r="B6646">
        <v>430</v>
      </c>
      <c r="C6646">
        <v>-0.68708564562299779</v>
      </c>
      <c r="D6646">
        <v>-0.93535493741035158</v>
      </c>
      <c r="E6646">
        <v>0.37299468894514592</v>
      </c>
      <c r="F6646">
        <v>8.4392917339538576E-2</v>
      </c>
      <c r="G6646">
        <v>2</v>
      </c>
      <c r="H6646">
        <v>1</v>
      </c>
      <c r="I6646">
        <v>4</v>
      </c>
      <c r="J6646">
        <v>4</v>
      </c>
    </row>
    <row r="6647" spans="1:10" x14ac:dyDescent="0.25">
      <c r="A6647" t="s">
        <v>10674</v>
      </c>
      <c r="B6647">
        <v>510</v>
      </c>
      <c r="C6647">
        <v>-1.118609109893111</v>
      </c>
      <c r="D6647">
        <v>-0.86807240589182977</v>
      </c>
      <c r="E6647">
        <v>3.7075915675668938E-2</v>
      </c>
      <c r="F6647">
        <v>-0.35320670596341874</v>
      </c>
      <c r="G6647">
        <v>1</v>
      </c>
      <c r="H6647">
        <v>1</v>
      </c>
      <c r="I6647">
        <v>3</v>
      </c>
      <c r="J6647">
        <v>3</v>
      </c>
    </row>
    <row r="6648" spans="1:10" x14ac:dyDescent="0.25">
      <c r="A6648" t="s">
        <v>10675</v>
      </c>
      <c r="B6648">
        <v>838</v>
      </c>
      <c r="C6648">
        <v>-0.78234242547104749</v>
      </c>
      <c r="D6648">
        <v>-0.17090535183752609</v>
      </c>
      <c r="E6648">
        <v>0.19341762323701681</v>
      </c>
      <c r="F6648">
        <v>7.0506574776039319E-2</v>
      </c>
      <c r="G6648">
        <v>2</v>
      </c>
      <c r="H6648">
        <v>3</v>
      </c>
      <c r="I6648">
        <v>4</v>
      </c>
      <c r="J6648">
        <v>4</v>
      </c>
    </row>
    <row r="6649" spans="1:10" x14ac:dyDescent="0.25">
      <c r="A6649" t="s">
        <v>10676</v>
      </c>
      <c r="B6649">
        <v>2647</v>
      </c>
      <c r="C6649">
        <v>0.47360189735671054</v>
      </c>
      <c r="D6649">
        <v>3.2354935309006754</v>
      </c>
      <c r="E6649">
        <v>-1.1922678341358601</v>
      </c>
      <c r="F6649">
        <v>2.3607229780423369</v>
      </c>
      <c r="G6649">
        <v>4</v>
      </c>
      <c r="H6649">
        <v>5</v>
      </c>
      <c r="I6649">
        <v>1</v>
      </c>
      <c r="J6649">
        <v>5</v>
      </c>
    </row>
    <row r="6650" spans="1:10" x14ac:dyDescent="0.25">
      <c r="A6650" t="s">
        <v>10677</v>
      </c>
      <c r="B6650">
        <v>438</v>
      </c>
      <c r="C6650">
        <v>0.64668383742834346</v>
      </c>
      <c r="D6650">
        <v>5.1693997472786087E-2</v>
      </c>
      <c r="E6650">
        <v>0.47372134256358978</v>
      </c>
      <c r="F6650">
        <v>0.73977662301807046</v>
      </c>
      <c r="G6650">
        <v>4</v>
      </c>
      <c r="H6650">
        <v>4</v>
      </c>
      <c r="I6650">
        <v>4</v>
      </c>
      <c r="J6650">
        <v>4</v>
      </c>
    </row>
    <row r="6651" spans="1:10" x14ac:dyDescent="0.25">
      <c r="A6651" t="s">
        <v>10678</v>
      </c>
      <c r="B6651">
        <v>221</v>
      </c>
      <c r="C6651">
        <v>-0.37362355478707404</v>
      </c>
      <c r="D6651">
        <v>1.4643612575807974</v>
      </c>
      <c r="E6651">
        <v>0.50767409185308487</v>
      </c>
      <c r="F6651">
        <v>5.2613546231964847E-2</v>
      </c>
      <c r="G6651">
        <v>3</v>
      </c>
      <c r="H6651">
        <v>5</v>
      </c>
      <c r="I6651">
        <v>4</v>
      </c>
      <c r="J6651">
        <v>4</v>
      </c>
    </row>
    <row r="6652" spans="1:10" x14ac:dyDescent="0.25">
      <c r="A6652" t="s">
        <v>10679</v>
      </c>
      <c r="B6652">
        <v>376</v>
      </c>
      <c r="C6652">
        <v>-0.75511032792380739</v>
      </c>
      <c r="D6652">
        <v>0.84863197400971591</v>
      </c>
      <c r="E6652">
        <v>-0.37677461588297256</v>
      </c>
      <c r="F6652">
        <v>0.21675124698388865</v>
      </c>
      <c r="G6652">
        <v>2</v>
      </c>
      <c r="H6652">
        <v>5</v>
      </c>
      <c r="I6652">
        <v>2</v>
      </c>
      <c r="J6652">
        <v>4</v>
      </c>
    </row>
    <row r="6653" spans="1:10" x14ac:dyDescent="0.25">
      <c r="A6653" t="s">
        <v>10680</v>
      </c>
      <c r="B6653">
        <v>782</v>
      </c>
      <c r="C6653">
        <v>0.41382986049558618</v>
      </c>
      <c r="D6653">
        <v>0.27048493874149887</v>
      </c>
      <c r="E6653">
        <v>-0.75531938373677232</v>
      </c>
      <c r="F6653">
        <v>2.2907361028908091</v>
      </c>
      <c r="G6653">
        <v>4</v>
      </c>
      <c r="H6653">
        <v>4</v>
      </c>
      <c r="I6653">
        <v>1</v>
      </c>
      <c r="J6653">
        <v>5</v>
      </c>
    </row>
    <row r="6654" spans="1:10" x14ac:dyDescent="0.25">
      <c r="A6654" t="s">
        <v>10681</v>
      </c>
      <c r="B6654">
        <v>580</v>
      </c>
      <c r="C6654">
        <v>-8.4210467083111279E-2</v>
      </c>
      <c r="D6654">
        <v>1.2194804816812936</v>
      </c>
      <c r="E6654">
        <v>-0.41712732695622884</v>
      </c>
      <c r="F6654">
        <v>1.0967224724264411</v>
      </c>
      <c r="G6654">
        <v>3</v>
      </c>
      <c r="H6654">
        <v>5</v>
      </c>
      <c r="I6654">
        <v>2</v>
      </c>
      <c r="J6654">
        <v>5</v>
      </c>
    </row>
    <row r="6655" spans="1:10" x14ac:dyDescent="0.25">
      <c r="A6655" t="s">
        <v>10682</v>
      </c>
      <c r="B6655">
        <v>456</v>
      </c>
      <c r="C6655">
        <v>-0.63780009476769051</v>
      </c>
      <c r="D6655">
        <v>-0.52638701134050181</v>
      </c>
      <c r="E6655">
        <v>4.0260461683994428E-2</v>
      </c>
      <c r="F6655">
        <v>0.22007939372349813</v>
      </c>
      <c r="G6655">
        <v>2</v>
      </c>
      <c r="H6655">
        <v>2</v>
      </c>
      <c r="I6655">
        <v>3</v>
      </c>
      <c r="J6655">
        <v>4</v>
      </c>
    </row>
    <row r="6656" spans="1:10" x14ac:dyDescent="0.25">
      <c r="A6656" t="s">
        <v>10683</v>
      </c>
      <c r="B6656">
        <v>498</v>
      </c>
      <c r="C6656">
        <v>-0.34112796744249729</v>
      </c>
      <c r="D6656">
        <v>0.28081775862161495</v>
      </c>
      <c r="E6656">
        <v>8.1486022023147281E-2</v>
      </c>
      <c r="F6656">
        <v>0.42076306222246951</v>
      </c>
      <c r="G6656">
        <v>3</v>
      </c>
      <c r="H6656">
        <v>4</v>
      </c>
      <c r="I6656">
        <v>4</v>
      </c>
      <c r="J6656">
        <v>4</v>
      </c>
    </row>
    <row r="6657" spans="1:10" x14ac:dyDescent="0.25">
      <c r="A6657" t="s">
        <v>10684</v>
      </c>
      <c r="B6657">
        <v>441</v>
      </c>
      <c r="C6657">
        <v>-0.57683432083739516</v>
      </c>
      <c r="D6657">
        <v>-0.18619634221439724</v>
      </c>
      <c r="E6657">
        <v>0.44687897937513227</v>
      </c>
      <c r="F6657">
        <v>0.51077895657636951</v>
      </c>
      <c r="G6657">
        <v>2</v>
      </c>
      <c r="H6657">
        <v>3</v>
      </c>
      <c r="I6657">
        <v>4</v>
      </c>
      <c r="J6657">
        <v>4</v>
      </c>
    </row>
    <row r="6658" spans="1:10" x14ac:dyDescent="0.25">
      <c r="A6658" t="s">
        <v>10685</v>
      </c>
      <c r="B6658">
        <v>1022</v>
      </c>
      <c r="C6658">
        <v>0.79458492120782098</v>
      </c>
      <c r="D6658">
        <v>1.9714166713427799</v>
      </c>
      <c r="E6658">
        <v>-0.94019544798564691</v>
      </c>
      <c r="F6658">
        <v>1.7175364322148161</v>
      </c>
      <c r="G6658">
        <v>5</v>
      </c>
      <c r="H6658">
        <v>5</v>
      </c>
      <c r="I6658">
        <v>1</v>
      </c>
      <c r="J6658">
        <v>5</v>
      </c>
    </row>
    <row r="6659" spans="1:10" x14ac:dyDescent="0.25">
      <c r="A6659" t="s">
        <v>10686</v>
      </c>
      <c r="B6659">
        <v>344</v>
      </c>
      <c r="C6659">
        <v>0.42684015622451033</v>
      </c>
      <c r="D6659">
        <v>1.4444165404329092</v>
      </c>
      <c r="E6659">
        <v>0.59919491324194118</v>
      </c>
      <c r="F6659">
        <v>0.67680291107859802</v>
      </c>
      <c r="G6659">
        <v>4</v>
      </c>
      <c r="H6659">
        <v>5</v>
      </c>
      <c r="I6659">
        <v>5</v>
      </c>
      <c r="J6659">
        <v>4</v>
      </c>
    </row>
    <row r="6660" spans="1:10" x14ac:dyDescent="0.25">
      <c r="A6660" t="s">
        <v>10687</v>
      </c>
      <c r="B6660">
        <v>749</v>
      </c>
      <c r="C6660">
        <v>0.7924757847617091</v>
      </c>
      <c r="D6660">
        <v>1.9768349026980878</v>
      </c>
      <c r="E6660">
        <v>-0.84842539663147332</v>
      </c>
      <c r="F6660">
        <v>0.79591120104855162</v>
      </c>
      <c r="G6660">
        <v>5</v>
      </c>
      <c r="H6660">
        <v>5</v>
      </c>
      <c r="I6660">
        <v>1</v>
      </c>
      <c r="J6660">
        <v>4</v>
      </c>
    </row>
    <row r="6661" spans="1:10" x14ac:dyDescent="0.25">
      <c r="A6661" t="s">
        <v>10688</v>
      </c>
      <c r="B6661">
        <v>419</v>
      </c>
      <c r="C6661">
        <v>-0.78869933197663711</v>
      </c>
      <c r="D6661">
        <v>0.28411766995789278</v>
      </c>
      <c r="E6661">
        <v>0.72960297901657933</v>
      </c>
      <c r="F6661">
        <v>4.9448536624033645E-2</v>
      </c>
      <c r="G6661">
        <v>2</v>
      </c>
      <c r="H6661">
        <v>4</v>
      </c>
      <c r="I6661">
        <v>5</v>
      </c>
      <c r="J6661">
        <v>4</v>
      </c>
    </row>
    <row r="6662" spans="1:10" x14ac:dyDescent="0.25">
      <c r="A6662" t="s">
        <v>10689</v>
      </c>
      <c r="B6662">
        <v>313</v>
      </c>
      <c r="C6662">
        <v>-0.15412945199229111</v>
      </c>
      <c r="D6662">
        <v>-0.60070787006913573</v>
      </c>
      <c r="E6662">
        <v>1.3886073292618661</v>
      </c>
      <c r="F6662">
        <v>0.508807779130102</v>
      </c>
      <c r="G6662">
        <v>3</v>
      </c>
      <c r="H6662">
        <v>2</v>
      </c>
      <c r="I6662">
        <v>5</v>
      </c>
      <c r="J6662">
        <v>4</v>
      </c>
    </row>
    <row r="6663" spans="1:10" x14ac:dyDescent="0.25">
      <c r="A6663" t="s">
        <v>10690</v>
      </c>
      <c r="B6663">
        <v>418</v>
      </c>
      <c r="C6663">
        <v>-0.75417448685391331</v>
      </c>
      <c r="D6663">
        <v>-0.64518439548836404</v>
      </c>
      <c r="E6663">
        <v>0.43731082309230557</v>
      </c>
      <c r="F6663">
        <v>-0.13621379441319981</v>
      </c>
      <c r="G6663">
        <v>2</v>
      </c>
      <c r="H6663">
        <v>2</v>
      </c>
      <c r="I6663">
        <v>4</v>
      </c>
      <c r="J6663">
        <v>3</v>
      </c>
    </row>
    <row r="6664" spans="1:10" x14ac:dyDescent="0.25">
      <c r="A6664" t="s">
        <v>10691</v>
      </c>
      <c r="B6664">
        <v>375</v>
      </c>
      <c r="C6664">
        <v>-0.50688436047936125</v>
      </c>
      <c r="D6664">
        <v>-0.76303936729601218</v>
      </c>
      <c r="E6664">
        <v>-0.1255316284664611</v>
      </c>
      <c r="F6664">
        <v>0.1445534720551517</v>
      </c>
      <c r="G6664">
        <v>2</v>
      </c>
      <c r="H6664">
        <v>2</v>
      </c>
      <c r="I6664">
        <v>3</v>
      </c>
      <c r="J6664">
        <v>4</v>
      </c>
    </row>
    <row r="6665" spans="1:10" x14ac:dyDescent="0.25">
      <c r="A6665" t="s">
        <v>10692</v>
      </c>
      <c r="B6665">
        <v>441</v>
      </c>
      <c r="C6665">
        <v>-0.92511348097469803</v>
      </c>
      <c r="D6665">
        <v>-0.61848097777283018</v>
      </c>
      <c r="E6665">
        <v>8.2729424065600049E-2</v>
      </c>
      <c r="F6665">
        <v>-0.41403617981766816</v>
      </c>
      <c r="G6665">
        <v>1</v>
      </c>
      <c r="H6665">
        <v>2</v>
      </c>
      <c r="I6665">
        <v>4</v>
      </c>
      <c r="J6665">
        <v>3</v>
      </c>
    </row>
    <row r="6666" spans="1:10" x14ac:dyDescent="0.25">
      <c r="A6666" t="s">
        <v>10693</v>
      </c>
      <c r="B6666">
        <v>651</v>
      </c>
      <c r="C6666">
        <v>-0.91345905517373849</v>
      </c>
      <c r="D6666">
        <v>-1.0419598073990703</v>
      </c>
      <c r="E6666">
        <v>0.6595263363489946</v>
      </c>
      <c r="F6666">
        <v>3.6075804911348971E-2</v>
      </c>
      <c r="G6666">
        <v>1</v>
      </c>
      <c r="H6666">
        <v>1</v>
      </c>
      <c r="I6666">
        <v>5</v>
      </c>
      <c r="J6666">
        <v>4</v>
      </c>
    </row>
    <row r="6667" spans="1:10" x14ac:dyDescent="0.25">
      <c r="A6667" t="s">
        <v>10694</v>
      </c>
      <c r="B6667">
        <v>521</v>
      </c>
      <c r="C6667">
        <v>-0.82835480616109014</v>
      </c>
      <c r="D6667">
        <v>-1.2445174042584295</v>
      </c>
      <c r="E6667">
        <v>0.59056972768519511</v>
      </c>
      <c r="F6667">
        <v>-0.68639894436758608</v>
      </c>
      <c r="G6667">
        <v>1</v>
      </c>
      <c r="H6667">
        <v>1</v>
      </c>
      <c r="I6667">
        <v>5</v>
      </c>
      <c r="J6667">
        <v>2</v>
      </c>
    </row>
    <row r="6668" spans="1:10" x14ac:dyDescent="0.25">
      <c r="A6668" t="s">
        <v>10695</v>
      </c>
      <c r="B6668">
        <v>668</v>
      </c>
      <c r="C6668">
        <v>-0.53719443470470329</v>
      </c>
      <c r="D6668">
        <v>-0.56162939429870895</v>
      </c>
      <c r="E6668">
        <v>0.14943180233980646</v>
      </c>
      <c r="F6668">
        <v>-0.41967357939447197</v>
      </c>
      <c r="G6668">
        <v>2</v>
      </c>
      <c r="H6668">
        <v>2</v>
      </c>
      <c r="I6668">
        <v>4</v>
      </c>
      <c r="J6668">
        <v>3</v>
      </c>
    </row>
    <row r="6669" spans="1:10" x14ac:dyDescent="0.25">
      <c r="A6669" t="s">
        <v>10696</v>
      </c>
      <c r="B6669">
        <v>472</v>
      </c>
      <c r="C6669">
        <v>-0.76585868336595442</v>
      </c>
      <c r="D6669">
        <v>0.66781761903155901</v>
      </c>
      <c r="E6669">
        <v>0.16645067077481085</v>
      </c>
      <c r="F6669">
        <v>0.64759175741220432</v>
      </c>
      <c r="G6669">
        <v>2</v>
      </c>
      <c r="H6669">
        <v>4</v>
      </c>
      <c r="I6669">
        <v>4</v>
      </c>
      <c r="J6669">
        <v>4</v>
      </c>
    </row>
    <row r="6670" spans="1:10" x14ac:dyDescent="0.25">
      <c r="A6670" t="s">
        <v>10697</v>
      </c>
      <c r="B6670">
        <v>474</v>
      </c>
      <c r="C6670">
        <v>-0.87250748123587951</v>
      </c>
      <c r="D6670">
        <v>-0.15162800346318112</v>
      </c>
      <c r="E6670">
        <v>0.26977870727867914</v>
      </c>
      <c r="F6670">
        <v>0.61029942026363648</v>
      </c>
      <c r="G6670">
        <v>1</v>
      </c>
      <c r="H6670">
        <v>3</v>
      </c>
      <c r="I6670">
        <v>4</v>
      </c>
      <c r="J6670">
        <v>4</v>
      </c>
    </row>
    <row r="6671" spans="1:10" x14ac:dyDescent="0.25">
      <c r="A6671" t="s">
        <v>10698</v>
      </c>
      <c r="B6671">
        <v>515</v>
      </c>
      <c r="C6671">
        <v>-0.48691539635658976</v>
      </c>
      <c r="D6671">
        <v>-0.12983165466552915</v>
      </c>
      <c r="E6671">
        <v>-1.48401446349689E-2</v>
      </c>
      <c r="F6671">
        <v>0.27996569631560442</v>
      </c>
      <c r="G6671">
        <v>2</v>
      </c>
      <c r="H6671">
        <v>3</v>
      </c>
      <c r="I6671">
        <v>3</v>
      </c>
      <c r="J6671">
        <v>4</v>
      </c>
    </row>
    <row r="6672" spans="1:10" x14ac:dyDescent="0.25">
      <c r="A6672" t="s">
        <v>10699</v>
      </c>
      <c r="B6672">
        <v>380</v>
      </c>
      <c r="C6672">
        <v>-8.6986756063065843E-2</v>
      </c>
      <c r="D6672">
        <v>-7.7285342576518881E-2</v>
      </c>
      <c r="E6672">
        <v>5.5978589960155929E-2</v>
      </c>
      <c r="F6672">
        <v>0.10052588647026822</v>
      </c>
      <c r="G6672">
        <v>3</v>
      </c>
      <c r="H6672">
        <v>3</v>
      </c>
      <c r="I6672">
        <v>3</v>
      </c>
      <c r="J6672">
        <v>4</v>
      </c>
    </row>
    <row r="6673" spans="1:10" x14ac:dyDescent="0.25">
      <c r="A6673" t="s">
        <v>10700</v>
      </c>
      <c r="B6673">
        <v>542</v>
      </c>
      <c r="C6673">
        <v>-0.24353527027006511</v>
      </c>
      <c r="D6673">
        <v>-1.5157274804492242E-2</v>
      </c>
      <c r="E6673">
        <v>-0.32999240225071114</v>
      </c>
      <c r="F6673">
        <v>0.14402849233401577</v>
      </c>
      <c r="G6673">
        <v>3</v>
      </c>
      <c r="H6673">
        <v>3</v>
      </c>
      <c r="I6673">
        <v>2</v>
      </c>
      <c r="J6673">
        <v>4</v>
      </c>
    </row>
    <row r="6674" spans="1:10" x14ac:dyDescent="0.25">
      <c r="A6674" t="s">
        <v>10701</v>
      </c>
      <c r="B6674">
        <v>907</v>
      </c>
      <c r="C6674">
        <v>0.59405250424039857</v>
      </c>
      <c r="D6674">
        <v>2.4752045598373669</v>
      </c>
      <c r="E6674">
        <v>-0.95864341453281643</v>
      </c>
      <c r="F6674">
        <v>0.94947115329876008</v>
      </c>
      <c r="G6674">
        <v>4</v>
      </c>
      <c r="H6674">
        <v>5</v>
      </c>
      <c r="I6674">
        <v>1</v>
      </c>
      <c r="J6674">
        <v>5</v>
      </c>
    </row>
    <row r="6675" spans="1:10" x14ac:dyDescent="0.25">
      <c r="A6675" t="s">
        <v>10702</v>
      </c>
      <c r="B6675">
        <v>434</v>
      </c>
      <c r="C6675">
        <v>-0.76344837812627098</v>
      </c>
      <c r="D6675">
        <v>1.3022270942891738</v>
      </c>
      <c r="E6675">
        <v>-0.32340504858352681</v>
      </c>
      <c r="F6675">
        <v>0.23817145287597696</v>
      </c>
      <c r="G6675">
        <v>2</v>
      </c>
      <c r="H6675">
        <v>5</v>
      </c>
      <c r="I6675">
        <v>2</v>
      </c>
      <c r="J6675">
        <v>4</v>
      </c>
    </row>
    <row r="6676" spans="1:10" x14ac:dyDescent="0.25">
      <c r="A6676" t="s">
        <v>10703</v>
      </c>
      <c r="B6676">
        <v>441</v>
      </c>
      <c r="C6676">
        <v>-0.61261274599450211</v>
      </c>
      <c r="D6676">
        <v>0.72585908853224856</v>
      </c>
      <c r="E6676">
        <v>0.23385657405020635</v>
      </c>
      <c r="F6676">
        <v>0.34447018701217524</v>
      </c>
      <c r="G6676">
        <v>2</v>
      </c>
      <c r="H6676">
        <v>5</v>
      </c>
      <c r="I6676">
        <v>4</v>
      </c>
      <c r="J6676">
        <v>4</v>
      </c>
    </row>
    <row r="6677" spans="1:10" x14ac:dyDescent="0.25">
      <c r="A6677" t="s">
        <v>10704</v>
      </c>
      <c r="B6677">
        <v>630</v>
      </c>
      <c r="C6677">
        <v>-0.58984134367119601</v>
      </c>
      <c r="D6677">
        <v>0.7269679525461904</v>
      </c>
      <c r="E6677">
        <v>0.41811198379357767</v>
      </c>
      <c r="F6677">
        <v>1.0699646680065877</v>
      </c>
      <c r="G6677">
        <v>2</v>
      </c>
      <c r="H6677">
        <v>5</v>
      </c>
      <c r="I6677">
        <v>4</v>
      </c>
      <c r="J6677">
        <v>5</v>
      </c>
    </row>
    <row r="6678" spans="1:10" x14ac:dyDescent="0.25">
      <c r="A6678" t="s">
        <v>10705</v>
      </c>
      <c r="B6678">
        <v>458</v>
      </c>
      <c r="C6678">
        <v>0.37576451137633954</v>
      </c>
      <c r="D6678">
        <v>1.7334795206092548</v>
      </c>
      <c r="E6678">
        <v>-0.48489151308879669</v>
      </c>
      <c r="F6678">
        <v>2.2131861557249661</v>
      </c>
      <c r="G6678">
        <v>4</v>
      </c>
      <c r="H6678">
        <v>5</v>
      </c>
      <c r="I6678">
        <v>2</v>
      </c>
      <c r="J6678">
        <v>5</v>
      </c>
    </row>
    <row r="6679" spans="1:10" x14ac:dyDescent="0.25">
      <c r="A6679" t="s">
        <v>10706</v>
      </c>
      <c r="B6679">
        <v>412</v>
      </c>
      <c r="C6679">
        <v>-0.26503798442382365</v>
      </c>
      <c r="D6679">
        <v>0.85599889248165828</v>
      </c>
      <c r="E6679">
        <v>0.29734013381129515</v>
      </c>
      <c r="F6679">
        <v>0.66095392099458583</v>
      </c>
      <c r="G6679">
        <v>3</v>
      </c>
      <c r="H6679">
        <v>5</v>
      </c>
      <c r="I6679">
        <v>4</v>
      </c>
      <c r="J6679">
        <v>4</v>
      </c>
    </row>
    <row r="6680" spans="1:10" x14ac:dyDescent="0.25">
      <c r="A6680" t="s">
        <v>10707</v>
      </c>
      <c r="B6680">
        <v>439</v>
      </c>
      <c r="C6680">
        <v>-0.74344174793475515</v>
      </c>
      <c r="D6680">
        <v>0.13527119078290864</v>
      </c>
      <c r="E6680">
        <v>-0.38386512720844246</v>
      </c>
      <c r="F6680">
        <v>0.60237253886983944</v>
      </c>
      <c r="G6680">
        <v>2</v>
      </c>
      <c r="H6680">
        <v>4</v>
      </c>
      <c r="I6680">
        <v>2</v>
      </c>
      <c r="J6680">
        <v>4</v>
      </c>
    </row>
    <row r="6681" spans="1:10" x14ac:dyDescent="0.25">
      <c r="A6681" t="s">
        <v>10708</v>
      </c>
      <c r="B6681">
        <v>472</v>
      </c>
      <c r="C6681">
        <v>-0.77860660792822656</v>
      </c>
      <c r="D6681">
        <v>0.18576433156208666</v>
      </c>
      <c r="E6681">
        <v>5.5903269879498577E-2</v>
      </c>
      <c r="F6681">
        <v>0.41454984419285174</v>
      </c>
      <c r="G6681">
        <v>2</v>
      </c>
      <c r="H6681">
        <v>4</v>
      </c>
      <c r="I6681">
        <v>3</v>
      </c>
      <c r="J6681">
        <v>4</v>
      </c>
    </row>
    <row r="6682" spans="1:10" x14ac:dyDescent="0.25">
      <c r="A6682" t="s">
        <v>10709</v>
      </c>
      <c r="B6682">
        <v>428</v>
      </c>
      <c r="C6682">
        <v>2.4273956862246315E-2</v>
      </c>
      <c r="D6682">
        <v>1.4637820853589598E-2</v>
      </c>
      <c r="E6682">
        <v>-0.49023631494048142</v>
      </c>
      <c r="F6682">
        <v>0.80415173670494877</v>
      </c>
      <c r="G6682">
        <v>4</v>
      </c>
      <c r="H6682">
        <v>3</v>
      </c>
      <c r="I6682">
        <v>2</v>
      </c>
      <c r="J6682">
        <v>4</v>
      </c>
    </row>
    <row r="6683" spans="1:10" x14ac:dyDescent="0.25">
      <c r="A6683" t="s">
        <v>10710</v>
      </c>
      <c r="B6683">
        <v>330</v>
      </c>
      <c r="C6683">
        <v>-0.28625779304087595</v>
      </c>
      <c r="D6683">
        <v>-0.26010263058241162</v>
      </c>
      <c r="E6683">
        <v>0.24642607671139674</v>
      </c>
      <c r="F6683">
        <v>0.16150328044406861</v>
      </c>
      <c r="G6683">
        <v>3</v>
      </c>
      <c r="H6683">
        <v>3</v>
      </c>
      <c r="I6683">
        <v>4</v>
      </c>
      <c r="J6683">
        <v>4</v>
      </c>
    </row>
    <row r="6684" spans="1:10" x14ac:dyDescent="0.25">
      <c r="A6684" t="s">
        <v>10711</v>
      </c>
      <c r="B6684">
        <v>261</v>
      </c>
      <c r="C6684">
        <v>-0.25337064307974072</v>
      </c>
      <c r="D6684">
        <v>0.47000455690000686</v>
      </c>
      <c r="E6684">
        <v>8.4782765419480211E-3</v>
      </c>
      <c r="F6684">
        <v>0.5046741686267997</v>
      </c>
      <c r="G6684">
        <v>3</v>
      </c>
      <c r="H6684">
        <v>4</v>
      </c>
      <c r="I6684">
        <v>3</v>
      </c>
      <c r="J6684">
        <v>4</v>
      </c>
    </row>
    <row r="6685" spans="1:10" x14ac:dyDescent="0.25">
      <c r="A6685" t="s">
        <v>10712</v>
      </c>
      <c r="B6685">
        <v>422</v>
      </c>
      <c r="C6685">
        <v>-0.39954775923963876</v>
      </c>
      <c r="D6685">
        <v>0.48391860644445761</v>
      </c>
      <c r="E6685">
        <v>-9.1953163752827555E-2</v>
      </c>
      <c r="F6685">
        <v>0.24826071380091891</v>
      </c>
      <c r="G6685">
        <v>3</v>
      </c>
      <c r="H6685">
        <v>4</v>
      </c>
      <c r="I6685">
        <v>3</v>
      </c>
      <c r="J6685">
        <v>4</v>
      </c>
    </row>
    <row r="6686" spans="1:10" x14ac:dyDescent="0.25">
      <c r="A6686" t="s">
        <v>10713</v>
      </c>
      <c r="B6686">
        <v>453</v>
      </c>
      <c r="C6686">
        <v>-0.11133403823738657</v>
      </c>
      <c r="D6686">
        <v>0.91905660134147404</v>
      </c>
      <c r="E6686">
        <v>4.1829628939593771E-2</v>
      </c>
      <c r="F6686">
        <v>0.26846710932036327</v>
      </c>
      <c r="G6686">
        <v>3</v>
      </c>
      <c r="H6686">
        <v>5</v>
      </c>
      <c r="I6686">
        <v>3</v>
      </c>
      <c r="J6686">
        <v>4</v>
      </c>
    </row>
    <row r="6687" spans="1:10" x14ac:dyDescent="0.25">
      <c r="A6687" t="s">
        <v>10714</v>
      </c>
      <c r="B6687">
        <v>1217</v>
      </c>
      <c r="C6687">
        <v>0.49984017018266935</v>
      </c>
      <c r="D6687">
        <v>2.7321564112051364</v>
      </c>
      <c r="E6687">
        <v>-0.74783133975918248</v>
      </c>
      <c r="F6687">
        <v>1.571094959781915</v>
      </c>
      <c r="G6687">
        <v>4</v>
      </c>
      <c r="H6687">
        <v>5</v>
      </c>
      <c r="I6687">
        <v>1</v>
      </c>
      <c r="J6687">
        <v>5</v>
      </c>
    </row>
    <row r="6688" spans="1:10" x14ac:dyDescent="0.25">
      <c r="A6688" t="s">
        <v>10715</v>
      </c>
      <c r="B6688">
        <v>582</v>
      </c>
      <c r="C6688">
        <v>1.2903595958513139</v>
      </c>
      <c r="D6688">
        <v>1.8644398154819934</v>
      </c>
      <c r="E6688">
        <v>0.3037050127714942</v>
      </c>
      <c r="F6688">
        <v>1.1906403698828885</v>
      </c>
      <c r="G6688">
        <v>5</v>
      </c>
      <c r="H6688">
        <v>5</v>
      </c>
      <c r="I6688">
        <v>4</v>
      </c>
      <c r="J6688">
        <v>5</v>
      </c>
    </row>
    <row r="6689" spans="1:10" x14ac:dyDescent="0.25">
      <c r="A6689" t="s">
        <v>10716</v>
      </c>
      <c r="B6689">
        <v>456</v>
      </c>
      <c r="C6689">
        <v>-0.68307370150138125</v>
      </c>
      <c r="D6689">
        <v>0.1076328142903261</v>
      </c>
      <c r="E6689">
        <v>-0.691434014826664</v>
      </c>
      <c r="F6689">
        <v>0.50483370063293587</v>
      </c>
      <c r="G6689">
        <v>2</v>
      </c>
      <c r="H6689">
        <v>4</v>
      </c>
      <c r="I6689">
        <v>2</v>
      </c>
      <c r="J6689">
        <v>4</v>
      </c>
    </row>
    <row r="6690" spans="1:10" x14ac:dyDescent="0.25">
      <c r="A6690" t="s">
        <v>10717</v>
      </c>
      <c r="B6690">
        <v>572</v>
      </c>
      <c r="C6690">
        <v>-0.79871178960939104</v>
      </c>
      <c r="D6690">
        <v>0.11153956053094202</v>
      </c>
      <c r="E6690">
        <v>-1.9678887728953001E-2</v>
      </c>
      <c r="F6690">
        <v>0.76126211744414696</v>
      </c>
      <c r="G6690">
        <v>2</v>
      </c>
      <c r="H6690">
        <v>4</v>
      </c>
      <c r="I6690">
        <v>3</v>
      </c>
      <c r="J6690">
        <v>4</v>
      </c>
    </row>
    <row r="6691" spans="1:10" x14ac:dyDescent="0.25">
      <c r="A6691" t="s">
        <v>10718</v>
      </c>
      <c r="B6691">
        <v>472</v>
      </c>
      <c r="C6691">
        <v>1.6690901709129591</v>
      </c>
      <c r="D6691">
        <v>1.9015488949346135</v>
      </c>
      <c r="E6691">
        <v>1.1156345946811401</v>
      </c>
      <c r="F6691">
        <v>-0.57496700941629442</v>
      </c>
      <c r="G6691">
        <v>5</v>
      </c>
      <c r="H6691">
        <v>5</v>
      </c>
      <c r="I6691">
        <v>5</v>
      </c>
      <c r="J6691">
        <v>2</v>
      </c>
    </row>
    <row r="6692" spans="1:10" x14ac:dyDescent="0.25">
      <c r="A6692" t="s">
        <v>10719</v>
      </c>
      <c r="B6692">
        <v>608</v>
      </c>
      <c r="C6692">
        <v>-0.59689615150270392</v>
      </c>
      <c r="D6692">
        <v>0.55347208159837513</v>
      </c>
      <c r="E6692">
        <v>-0.29401654662505783</v>
      </c>
      <c r="F6692">
        <v>0.73691253353129726</v>
      </c>
      <c r="G6692">
        <v>2</v>
      </c>
      <c r="H6692">
        <v>4</v>
      </c>
      <c r="I6692">
        <v>3</v>
      </c>
      <c r="J6692">
        <v>4</v>
      </c>
    </row>
    <row r="6693" spans="1:10" x14ac:dyDescent="0.25">
      <c r="A6693" t="s">
        <v>10720</v>
      </c>
      <c r="B6693">
        <v>471</v>
      </c>
      <c r="C6693">
        <v>0.21432615469531019</v>
      </c>
      <c r="D6693">
        <v>0.26174085856725998</v>
      </c>
      <c r="E6693">
        <v>-0.57895647553451823</v>
      </c>
      <c r="F6693">
        <v>0.95523792650108708</v>
      </c>
      <c r="G6693">
        <v>4</v>
      </c>
      <c r="H6693">
        <v>4</v>
      </c>
      <c r="I6693">
        <v>2</v>
      </c>
      <c r="J6693">
        <v>5</v>
      </c>
    </row>
    <row r="6694" spans="1:10" x14ac:dyDescent="0.25">
      <c r="A6694" t="s">
        <v>10721</v>
      </c>
      <c r="B6694">
        <v>531</v>
      </c>
      <c r="C6694">
        <v>-0.85120609278377224</v>
      </c>
      <c r="D6694">
        <v>0.81899102999450002</v>
      </c>
      <c r="E6694">
        <v>-9.4767282674143444E-3</v>
      </c>
      <c r="F6694">
        <v>0.43808627576251657</v>
      </c>
      <c r="G6694">
        <v>1</v>
      </c>
      <c r="H6694">
        <v>5</v>
      </c>
      <c r="I6694">
        <v>3</v>
      </c>
      <c r="J6694">
        <v>4</v>
      </c>
    </row>
    <row r="6695" spans="1:10" x14ac:dyDescent="0.25">
      <c r="A6695" t="s">
        <v>10722</v>
      </c>
      <c r="B6695">
        <v>435</v>
      </c>
      <c r="C6695">
        <v>-0.52315018300100458</v>
      </c>
      <c r="D6695">
        <v>0.1710284582138703</v>
      </c>
      <c r="E6695">
        <v>-0.23512211053782184</v>
      </c>
      <c r="F6695">
        <v>0.328455424294119</v>
      </c>
      <c r="G6695">
        <v>2</v>
      </c>
      <c r="H6695">
        <v>4</v>
      </c>
      <c r="I6695">
        <v>3</v>
      </c>
      <c r="J6695">
        <v>4</v>
      </c>
    </row>
    <row r="6696" spans="1:10" x14ac:dyDescent="0.25">
      <c r="A6696" t="s">
        <v>10723</v>
      </c>
      <c r="B6696">
        <v>614</v>
      </c>
      <c r="C6696">
        <v>-0.1662238640451425</v>
      </c>
      <c r="D6696">
        <v>-0.25563544161063856</v>
      </c>
      <c r="E6696">
        <v>0.11665217602959603</v>
      </c>
      <c r="F6696">
        <v>0.36592482145613359</v>
      </c>
      <c r="G6696">
        <v>3</v>
      </c>
      <c r="H6696">
        <v>3</v>
      </c>
      <c r="I6696">
        <v>4</v>
      </c>
      <c r="J6696">
        <v>4</v>
      </c>
    </row>
    <row r="6697" spans="1:10" x14ac:dyDescent="0.25">
      <c r="A6697" t="s">
        <v>10724</v>
      </c>
      <c r="B6697">
        <v>436</v>
      </c>
      <c r="C6697">
        <v>-1.0087769825182045</v>
      </c>
      <c r="D6697">
        <v>0.24735063809030333</v>
      </c>
      <c r="E6697">
        <v>-1.8010632414165118E-2</v>
      </c>
      <c r="F6697">
        <v>-8.4459310784695707E-2</v>
      </c>
      <c r="G6697">
        <v>1</v>
      </c>
      <c r="H6697">
        <v>4</v>
      </c>
      <c r="I6697">
        <v>3</v>
      </c>
      <c r="J6697">
        <v>3</v>
      </c>
    </row>
    <row r="6698" spans="1:10" x14ac:dyDescent="0.25">
      <c r="A6698" t="s">
        <v>10725</v>
      </c>
      <c r="B6698">
        <v>386</v>
      </c>
      <c r="C6698">
        <v>-5.1035050676649277E-2</v>
      </c>
      <c r="D6698">
        <v>-4.010390959428739E-2</v>
      </c>
      <c r="E6698">
        <v>-5.8895426091631987E-2</v>
      </c>
      <c r="F6698">
        <v>0.77733880628043917</v>
      </c>
      <c r="G6698">
        <v>3</v>
      </c>
      <c r="H6698">
        <v>3</v>
      </c>
      <c r="I6698">
        <v>3</v>
      </c>
      <c r="J6698">
        <v>4</v>
      </c>
    </row>
    <row r="6699" spans="1:10" x14ac:dyDescent="0.25">
      <c r="A6699" t="s">
        <v>10726</v>
      </c>
      <c r="B6699">
        <v>699</v>
      </c>
      <c r="C6699">
        <v>0.40852881880364472</v>
      </c>
      <c r="D6699">
        <v>0.20261910836846886</v>
      </c>
      <c r="E6699">
        <v>-0.80213016242293522</v>
      </c>
      <c r="F6699">
        <v>2.6177383624066644</v>
      </c>
      <c r="G6699">
        <v>4</v>
      </c>
      <c r="H6699">
        <v>4</v>
      </c>
      <c r="I6699">
        <v>1</v>
      </c>
      <c r="J6699">
        <v>5</v>
      </c>
    </row>
    <row r="6700" spans="1:10" x14ac:dyDescent="0.25">
      <c r="A6700" t="s">
        <v>10727</v>
      </c>
      <c r="B6700">
        <v>436</v>
      </c>
      <c r="C6700">
        <v>-0.80211249466080714</v>
      </c>
      <c r="D6700">
        <v>0.62635806630829005</v>
      </c>
      <c r="E6700">
        <v>0.43783064667723037</v>
      </c>
      <c r="F6700">
        <v>0.76497275988000379</v>
      </c>
      <c r="G6700">
        <v>2</v>
      </c>
      <c r="H6700">
        <v>4</v>
      </c>
      <c r="I6700">
        <v>4</v>
      </c>
      <c r="J6700">
        <v>4</v>
      </c>
    </row>
    <row r="6701" spans="1:10" x14ac:dyDescent="0.25">
      <c r="A6701" t="s">
        <v>10728</v>
      </c>
      <c r="B6701">
        <v>1280</v>
      </c>
      <c r="C6701">
        <v>1.1483113223221215</v>
      </c>
      <c r="D6701">
        <v>0.3101262737703076</v>
      </c>
      <c r="E6701">
        <v>-0.43710221219712048</v>
      </c>
      <c r="F6701">
        <v>1.6057186040709779</v>
      </c>
      <c r="G6701">
        <v>5</v>
      </c>
      <c r="H6701">
        <v>4</v>
      </c>
      <c r="I6701">
        <v>2</v>
      </c>
      <c r="J6701">
        <v>5</v>
      </c>
    </row>
    <row r="6702" spans="1:10" x14ac:dyDescent="0.25">
      <c r="A6702" t="s">
        <v>10729</v>
      </c>
      <c r="B6702">
        <v>340</v>
      </c>
      <c r="C6702">
        <v>-0.75444415316478453</v>
      </c>
      <c r="D6702">
        <v>1.5709146686918247</v>
      </c>
      <c r="E6702">
        <v>0.67109894783239887</v>
      </c>
      <c r="F6702">
        <v>0.77088589857738277</v>
      </c>
      <c r="G6702">
        <v>2</v>
      </c>
      <c r="H6702">
        <v>5</v>
      </c>
      <c r="I6702">
        <v>5</v>
      </c>
      <c r="J6702">
        <v>4</v>
      </c>
    </row>
    <row r="6703" spans="1:10" x14ac:dyDescent="0.25">
      <c r="A6703" t="s">
        <v>10730</v>
      </c>
      <c r="B6703">
        <v>686</v>
      </c>
      <c r="C6703">
        <v>-0.69793449361265258</v>
      </c>
      <c r="D6703">
        <v>6.3417473786815828</v>
      </c>
      <c r="E6703">
        <v>-1.2120058050072899</v>
      </c>
      <c r="F6703">
        <v>1.9731450637897936</v>
      </c>
      <c r="G6703">
        <v>2</v>
      </c>
      <c r="H6703">
        <v>5</v>
      </c>
      <c r="I6703">
        <v>1</v>
      </c>
      <c r="J6703">
        <v>5</v>
      </c>
    </row>
    <row r="6704" spans="1:10" x14ac:dyDescent="0.25">
      <c r="A6704" t="s">
        <v>10731</v>
      </c>
      <c r="B6704">
        <v>1750</v>
      </c>
      <c r="C6704">
        <v>-0.52303954804897401</v>
      </c>
      <c r="D6704">
        <v>4.1696570908402339</v>
      </c>
      <c r="E6704">
        <v>-1.5520549271600206</v>
      </c>
      <c r="F6704">
        <v>1.8761301346888808</v>
      </c>
      <c r="G6704">
        <v>2</v>
      </c>
      <c r="H6704">
        <v>5</v>
      </c>
      <c r="I6704">
        <v>1</v>
      </c>
      <c r="J6704">
        <v>5</v>
      </c>
    </row>
    <row r="6705" spans="1:10" x14ac:dyDescent="0.25">
      <c r="A6705" t="s">
        <v>10732</v>
      </c>
      <c r="B6705">
        <v>399</v>
      </c>
      <c r="C6705">
        <v>-0.99504388652094022</v>
      </c>
      <c r="D6705">
        <v>2.0109067334698238</v>
      </c>
      <c r="E6705">
        <v>-1.8357638133892129E-2</v>
      </c>
      <c r="F6705">
        <v>1.5147445113267173</v>
      </c>
      <c r="G6705">
        <v>1</v>
      </c>
      <c r="H6705">
        <v>5</v>
      </c>
      <c r="I6705">
        <v>3</v>
      </c>
      <c r="J6705">
        <v>5</v>
      </c>
    </row>
    <row r="6706" spans="1:10" x14ac:dyDescent="0.25">
      <c r="A6706" t="s">
        <v>10733</v>
      </c>
      <c r="B6706">
        <v>1216</v>
      </c>
      <c r="C6706">
        <v>1.8903852152849985</v>
      </c>
      <c r="D6706">
        <v>2.9464122826914374</v>
      </c>
      <c r="E6706">
        <v>1.2997806525459239</v>
      </c>
      <c r="F6706">
        <v>0.59862237041630073</v>
      </c>
      <c r="G6706">
        <v>5</v>
      </c>
      <c r="H6706">
        <v>5</v>
      </c>
      <c r="I6706">
        <v>5</v>
      </c>
      <c r="J6706">
        <v>4</v>
      </c>
    </row>
    <row r="6707" spans="1:10" x14ac:dyDescent="0.25">
      <c r="A6707" t="s">
        <v>10734</v>
      </c>
      <c r="B6707">
        <v>966</v>
      </c>
      <c r="C6707">
        <v>4.4388596207738801E-2</v>
      </c>
      <c r="D6707">
        <v>2.7161651855848206</v>
      </c>
      <c r="E6707">
        <v>-2.9862450399051194E-3</v>
      </c>
      <c r="F6707">
        <v>2.9857295574534688</v>
      </c>
      <c r="G6707">
        <v>4</v>
      </c>
      <c r="H6707">
        <v>5</v>
      </c>
      <c r="I6707">
        <v>3</v>
      </c>
      <c r="J6707">
        <v>5</v>
      </c>
    </row>
    <row r="6708" spans="1:10" x14ac:dyDescent="0.25">
      <c r="A6708" t="s">
        <v>10735</v>
      </c>
      <c r="B6708">
        <v>464</v>
      </c>
      <c r="C6708">
        <v>-0.3159599923929709</v>
      </c>
      <c r="D6708">
        <v>0.3921411328015536</v>
      </c>
      <c r="E6708">
        <v>-3.5775402197464695E-2</v>
      </c>
      <c r="F6708">
        <v>1.2320644660035329</v>
      </c>
      <c r="G6708">
        <v>3</v>
      </c>
      <c r="H6708">
        <v>4</v>
      </c>
      <c r="I6708">
        <v>3</v>
      </c>
      <c r="J6708">
        <v>5</v>
      </c>
    </row>
    <row r="6709" spans="1:10" x14ac:dyDescent="0.25">
      <c r="A6709" t="s">
        <v>10736</v>
      </c>
      <c r="B6709">
        <v>491</v>
      </c>
      <c r="C6709">
        <v>-0.90172225630272029</v>
      </c>
      <c r="D6709">
        <v>0.29735947645652772</v>
      </c>
      <c r="E6709">
        <v>-0.33013216201215168</v>
      </c>
      <c r="F6709">
        <v>1.1390987814764097</v>
      </c>
      <c r="G6709">
        <v>1</v>
      </c>
      <c r="H6709">
        <v>4</v>
      </c>
      <c r="I6709">
        <v>2</v>
      </c>
      <c r="J6709">
        <v>5</v>
      </c>
    </row>
    <row r="6710" spans="1:10" x14ac:dyDescent="0.25">
      <c r="A6710" t="s">
        <v>10737</v>
      </c>
      <c r="B6710">
        <v>648</v>
      </c>
      <c r="C6710">
        <v>-0.55978916548566271</v>
      </c>
      <c r="D6710">
        <v>0.11562109888359785</v>
      </c>
      <c r="E6710">
        <v>-8.1101256140458142E-2</v>
      </c>
      <c r="F6710">
        <v>1.7571782120540311</v>
      </c>
      <c r="G6710">
        <v>2</v>
      </c>
      <c r="H6710">
        <v>4</v>
      </c>
      <c r="I6710">
        <v>3</v>
      </c>
      <c r="J6710">
        <v>5</v>
      </c>
    </row>
    <row r="6711" spans="1:10" x14ac:dyDescent="0.25">
      <c r="A6711" t="s">
        <v>10738</v>
      </c>
      <c r="B6711">
        <v>421</v>
      </c>
      <c r="C6711">
        <v>-1.0446744316875181</v>
      </c>
      <c r="D6711">
        <v>0.67383135678664718</v>
      </c>
      <c r="E6711">
        <v>0.38811372280282619</v>
      </c>
      <c r="F6711">
        <v>0.61319781502979742</v>
      </c>
      <c r="G6711">
        <v>1</v>
      </c>
      <c r="H6711">
        <v>4</v>
      </c>
      <c r="I6711">
        <v>4</v>
      </c>
      <c r="J6711">
        <v>4</v>
      </c>
    </row>
    <row r="6712" spans="1:10" x14ac:dyDescent="0.25">
      <c r="A6712" t="s">
        <v>10739</v>
      </c>
      <c r="B6712">
        <v>619</v>
      </c>
      <c r="C6712">
        <v>-0.11466539754367583</v>
      </c>
      <c r="D6712">
        <v>0.13255399480149163</v>
      </c>
      <c r="E6712">
        <v>-0.33028197188692932</v>
      </c>
      <c r="F6712">
        <v>1.3374391044756859</v>
      </c>
      <c r="G6712">
        <v>3</v>
      </c>
      <c r="H6712">
        <v>4</v>
      </c>
      <c r="I6712">
        <v>2</v>
      </c>
      <c r="J6712">
        <v>5</v>
      </c>
    </row>
    <row r="6713" spans="1:10" x14ac:dyDescent="0.25">
      <c r="A6713" t="s">
        <v>10740</v>
      </c>
      <c r="B6713">
        <v>847</v>
      </c>
      <c r="C6713">
        <v>-0.46328097650963995</v>
      </c>
      <c r="D6713">
        <v>1.4343378135359526</v>
      </c>
      <c r="E6713">
        <v>0.17050662006246042</v>
      </c>
      <c r="F6713">
        <v>1.5021524023603785</v>
      </c>
      <c r="G6713">
        <v>2</v>
      </c>
      <c r="H6713">
        <v>5</v>
      </c>
      <c r="I6713">
        <v>4</v>
      </c>
      <c r="J6713">
        <v>5</v>
      </c>
    </row>
    <row r="6714" spans="1:10" x14ac:dyDescent="0.25">
      <c r="A6714" t="s">
        <v>10741</v>
      </c>
      <c r="B6714">
        <v>591</v>
      </c>
      <c r="C6714">
        <v>-0.1490914180297474</v>
      </c>
      <c r="D6714">
        <v>0.84041677074179255</v>
      </c>
      <c r="E6714">
        <v>-0.11560226890874481</v>
      </c>
      <c r="F6714">
        <v>2.0652643986556587</v>
      </c>
      <c r="G6714">
        <v>3</v>
      </c>
      <c r="H6714">
        <v>5</v>
      </c>
      <c r="I6714">
        <v>3</v>
      </c>
      <c r="J6714">
        <v>5</v>
      </c>
    </row>
    <row r="6715" spans="1:10" x14ac:dyDescent="0.25">
      <c r="A6715" t="s">
        <v>10742</v>
      </c>
      <c r="B6715">
        <v>880</v>
      </c>
      <c r="C6715">
        <v>-0.44489028848658202</v>
      </c>
      <c r="D6715">
        <v>1.5370793122414794</v>
      </c>
      <c r="E6715">
        <v>-0.20235136992499514</v>
      </c>
      <c r="F6715">
        <v>1.7525860428292055</v>
      </c>
      <c r="G6715">
        <v>3</v>
      </c>
      <c r="H6715">
        <v>5</v>
      </c>
      <c r="I6715">
        <v>3</v>
      </c>
      <c r="J6715">
        <v>5</v>
      </c>
    </row>
    <row r="6716" spans="1:10" x14ac:dyDescent="0.25">
      <c r="A6716" t="s">
        <v>10743</v>
      </c>
      <c r="B6716">
        <v>457</v>
      </c>
      <c r="C6716">
        <v>-0.20302251392402823</v>
      </c>
      <c r="D6716">
        <v>1.0515488640759505</v>
      </c>
      <c r="E6716">
        <v>0.8764295865457925</v>
      </c>
      <c r="F6716">
        <v>2.5997198693536427</v>
      </c>
      <c r="G6716">
        <v>3</v>
      </c>
      <c r="H6716">
        <v>5</v>
      </c>
      <c r="I6716">
        <v>5</v>
      </c>
      <c r="J6716">
        <v>5</v>
      </c>
    </row>
    <row r="6717" spans="1:10" x14ac:dyDescent="0.25">
      <c r="A6717" t="s">
        <v>10744</v>
      </c>
      <c r="B6717">
        <v>603</v>
      </c>
      <c r="C6717">
        <v>-0.39502337993190245</v>
      </c>
      <c r="D6717">
        <v>1.609773928359933</v>
      </c>
      <c r="E6717">
        <v>0.7272592198852984</v>
      </c>
      <c r="F6717">
        <v>1.4220043340006447</v>
      </c>
      <c r="G6717">
        <v>3</v>
      </c>
      <c r="H6717">
        <v>5</v>
      </c>
      <c r="I6717">
        <v>5</v>
      </c>
      <c r="J6717">
        <v>5</v>
      </c>
    </row>
    <row r="6718" spans="1:10" x14ac:dyDescent="0.25">
      <c r="A6718" t="s">
        <v>10745</v>
      </c>
      <c r="B6718">
        <v>1091</v>
      </c>
      <c r="C6718">
        <v>-0.28098154213753945</v>
      </c>
      <c r="D6718">
        <v>2.6560486267289627</v>
      </c>
      <c r="E6718">
        <v>-8.9703702209310288E-3</v>
      </c>
      <c r="F6718">
        <v>1.9713717339582806</v>
      </c>
      <c r="G6718">
        <v>3</v>
      </c>
      <c r="H6718">
        <v>5</v>
      </c>
      <c r="I6718">
        <v>3</v>
      </c>
      <c r="J6718">
        <v>5</v>
      </c>
    </row>
    <row r="6719" spans="1:10" x14ac:dyDescent="0.25">
      <c r="A6719" t="s">
        <v>10746</v>
      </c>
      <c r="B6719">
        <v>1189</v>
      </c>
      <c r="C6719">
        <v>1.1394633252080233E-2</v>
      </c>
      <c r="D6719">
        <v>1.1319965465193502</v>
      </c>
      <c r="E6719">
        <v>-8.0277782022050062E-2</v>
      </c>
      <c r="F6719">
        <v>1.3063227236732966</v>
      </c>
      <c r="G6719">
        <v>4</v>
      </c>
      <c r="H6719">
        <v>5</v>
      </c>
      <c r="I6719">
        <v>3</v>
      </c>
      <c r="J6719">
        <v>5</v>
      </c>
    </row>
    <row r="6720" spans="1:10" x14ac:dyDescent="0.25">
      <c r="A6720" t="s">
        <v>10747</v>
      </c>
      <c r="B6720">
        <v>1805</v>
      </c>
      <c r="C6720">
        <v>7.2040429227300307E-2</v>
      </c>
      <c r="D6720">
        <v>0.89729349859368057</v>
      </c>
      <c r="E6720">
        <v>-0.72827511628095265</v>
      </c>
      <c r="F6720">
        <v>2.6390359718531826</v>
      </c>
      <c r="G6720">
        <v>4</v>
      </c>
      <c r="H6720">
        <v>5</v>
      </c>
      <c r="I6720">
        <v>1</v>
      </c>
      <c r="J6720">
        <v>5</v>
      </c>
    </row>
    <row r="6721" spans="1:10" x14ac:dyDescent="0.25">
      <c r="A6721" t="s">
        <v>10748</v>
      </c>
      <c r="B6721">
        <v>266</v>
      </c>
      <c r="C6721">
        <v>-0.50391075654252004</v>
      </c>
      <c r="D6721">
        <v>0.12028703953422071</v>
      </c>
      <c r="E6721">
        <v>0.29998407943347932</v>
      </c>
      <c r="F6721">
        <v>0.1872315526317308</v>
      </c>
      <c r="G6721">
        <v>2</v>
      </c>
      <c r="H6721">
        <v>4</v>
      </c>
      <c r="I6721">
        <v>4</v>
      </c>
      <c r="J6721">
        <v>4</v>
      </c>
    </row>
    <row r="6722" spans="1:10" x14ac:dyDescent="0.25">
      <c r="A6722" t="s">
        <v>10749</v>
      </c>
      <c r="B6722">
        <v>357</v>
      </c>
      <c r="C6722">
        <v>-0.80262770124953475</v>
      </c>
      <c r="D6722">
        <v>0.66800262122791998</v>
      </c>
      <c r="E6722">
        <v>-5.1334811357118572E-2</v>
      </c>
      <c r="F6722">
        <v>0.2368994015685229</v>
      </c>
      <c r="G6722">
        <v>2</v>
      </c>
      <c r="H6722">
        <v>4</v>
      </c>
      <c r="I6722">
        <v>3</v>
      </c>
      <c r="J6722">
        <v>4</v>
      </c>
    </row>
    <row r="6723" spans="1:10" x14ac:dyDescent="0.25">
      <c r="A6723" t="s">
        <v>10750</v>
      </c>
      <c r="B6723">
        <v>538</v>
      </c>
      <c r="C6723">
        <v>-0.83357463629448914</v>
      </c>
      <c r="D6723">
        <v>-0.68691632721043239</v>
      </c>
      <c r="E6723">
        <v>0.95286682214626861</v>
      </c>
      <c r="F6723">
        <v>-8.6802236632224639E-2</v>
      </c>
      <c r="G6723">
        <v>1</v>
      </c>
      <c r="H6723">
        <v>2</v>
      </c>
      <c r="I6723">
        <v>5</v>
      </c>
      <c r="J6723">
        <v>3</v>
      </c>
    </row>
    <row r="6724" spans="1:10" x14ac:dyDescent="0.25">
      <c r="A6724" t="s">
        <v>10751</v>
      </c>
      <c r="B6724">
        <v>561</v>
      </c>
      <c r="C6724">
        <v>-0.59876822878648095</v>
      </c>
      <c r="D6724">
        <v>0.62744895316996119</v>
      </c>
      <c r="E6724">
        <v>0.43504692311446208</v>
      </c>
      <c r="F6724">
        <v>-6.3163009101561529E-2</v>
      </c>
      <c r="G6724">
        <v>2</v>
      </c>
      <c r="H6724">
        <v>4</v>
      </c>
      <c r="I6724">
        <v>4</v>
      </c>
      <c r="J6724">
        <v>3</v>
      </c>
    </row>
    <row r="6725" spans="1:10" x14ac:dyDescent="0.25">
      <c r="A6725" t="s">
        <v>10752</v>
      </c>
      <c r="B6725">
        <v>469</v>
      </c>
      <c r="C6725">
        <v>-0.22678805984905315</v>
      </c>
      <c r="D6725">
        <v>0.20371926940884946</v>
      </c>
      <c r="E6725">
        <v>0.35837110668892042</v>
      </c>
      <c r="F6725">
        <v>0.52406071381288621</v>
      </c>
      <c r="G6725">
        <v>3</v>
      </c>
      <c r="H6725">
        <v>4</v>
      </c>
      <c r="I6725">
        <v>4</v>
      </c>
      <c r="J6725">
        <v>4</v>
      </c>
    </row>
    <row r="6726" spans="1:10" x14ac:dyDescent="0.25">
      <c r="A6726" t="s">
        <v>10753</v>
      </c>
      <c r="B6726">
        <v>760</v>
      </c>
      <c r="C6726">
        <v>0.25635449040333091</v>
      </c>
      <c r="D6726">
        <v>1.6592776883742573</v>
      </c>
      <c r="E6726">
        <v>-0.47660406950848172</v>
      </c>
      <c r="F6726">
        <v>2.4305399113285611</v>
      </c>
      <c r="G6726">
        <v>4</v>
      </c>
      <c r="H6726">
        <v>5</v>
      </c>
      <c r="I6726">
        <v>2</v>
      </c>
      <c r="J6726">
        <v>5</v>
      </c>
    </row>
    <row r="6727" spans="1:10" x14ac:dyDescent="0.25">
      <c r="A6727" t="s">
        <v>10754</v>
      </c>
      <c r="B6727">
        <v>442</v>
      </c>
      <c r="C6727">
        <v>2.8436270125726845E-2</v>
      </c>
      <c r="D6727">
        <v>1.5705492921556039</v>
      </c>
      <c r="E6727">
        <v>0.39794270596267811</v>
      </c>
      <c r="F6727">
        <v>1.5767374303926442</v>
      </c>
      <c r="G6727">
        <v>4</v>
      </c>
      <c r="H6727">
        <v>5</v>
      </c>
      <c r="I6727">
        <v>4</v>
      </c>
      <c r="J6727">
        <v>5</v>
      </c>
    </row>
    <row r="6728" spans="1:10" x14ac:dyDescent="0.25">
      <c r="A6728" t="s">
        <v>10755</v>
      </c>
      <c r="B6728">
        <v>482</v>
      </c>
      <c r="C6728">
        <v>-0.35311313438366676</v>
      </c>
      <c r="D6728">
        <v>1.8884177772974293</v>
      </c>
      <c r="E6728">
        <v>0.35823340999232617</v>
      </c>
      <c r="F6728">
        <v>1.8918889730135904</v>
      </c>
      <c r="G6728">
        <v>3</v>
      </c>
      <c r="H6728">
        <v>5</v>
      </c>
      <c r="I6728">
        <v>4</v>
      </c>
      <c r="J6728">
        <v>5</v>
      </c>
    </row>
    <row r="6729" spans="1:10" x14ac:dyDescent="0.25">
      <c r="A6729" t="s">
        <v>10756</v>
      </c>
      <c r="B6729">
        <v>613</v>
      </c>
      <c r="C6729">
        <v>-0.38910007569275801</v>
      </c>
      <c r="D6729">
        <v>0.42927936174412384</v>
      </c>
      <c r="E6729">
        <v>-0.28912823842469132</v>
      </c>
      <c r="F6729">
        <v>2.6805965170520918</v>
      </c>
      <c r="G6729">
        <v>3</v>
      </c>
      <c r="H6729">
        <v>4</v>
      </c>
      <c r="I6729">
        <v>3</v>
      </c>
      <c r="J6729">
        <v>5</v>
      </c>
    </row>
    <row r="6730" spans="1:10" x14ac:dyDescent="0.25">
      <c r="A6730" t="s">
        <v>10757</v>
      </c>
      <c r="B6730">
        <v>420</v>
      </c>
      <c r="C6730">
        <v>-0.32729689183479216</v>
      </c>
      <c r="D6730">
        <v>1.5636061446630716</v>
      </c>
      <c r="E6730">
        <v>0.16626221414004105</v>
      </c>
      <c r="F6730">
        <v>1.97073213014894</v>
      </c>
      <c r="G6730">
        <v>3</v>
      </c>
      <c r="H6730">
        <v>5</v>
      </c>
      <c r="I6730">
        <v>4</v>
      </c>
      <c r="J6730">
        <v>5</v>
      </c>
    </row>
    <row r="6731" spans="1:10" x14ac:dyDescent="0.25">
      <c r="A6731" t="s">
        <v>10758</v>
      </c>
      <c r="B6731">
        <v>888</v>
      </c>
      <c r="C6731">
        <v>0.22404561726881808</v>
      </c>
      <c r="D6731">
        <v>2.1289402348169277</v>
      </c>
      <c r="E6731">
        <v>-0.24289981417204054</v>
      </c>
      <c r="F6731">
        <v>2.7064886099289436</v>
      </c>
      <c r="G6731">
        <v>4</v>
      </c>
      <c r="H6731">
        <v>5</v>
      </c>
      <c r="I6731">
        <v>3</v>
      </c>
      <c r="J6731">
        <v>5</v>
      </c>
    </row>
    <row r="6732" spans="1:10" x14ac:dyDescent="0.25">
      <c r="A6732" t="s">
        <v>10759</v>
      </c>
      <c r="B6732">
        <v>636</v>
      </c>
      <c r="C6732">
        <v>0.17112489878155657</v>
      </c>
      <c r="D6732">
        <v>0.88695099202681138</v>
      </c>
      <c r="E6732">
        <v>-2.7477197234576811E-2</v>
      </c>
      <c r="F6732">
        <v>1.9761046546820009</v>
      </c>
      <c r="G6732">
        <v>4</v>
      </c>
      <c r="H6732">
        <v>5</v>
      </c>
      <c r="I6732">
        <v>3</v>
      </c>
      <c r="J6732">
        <v>5</v>
      </c>
    </row>
    <row r="6733" spans="1:10" x14ac:dyDescent="0.25">
      <c r="A6733" t="s">
        <v>10760</v>
      </c>
      <c r="B6733">
        <v>844</v>
      </c>
      <c r="C6733">
        <v>-4.811543741718477E-2</v>
      </c>
      <c r="D6733">
        <v>1.1988055641675086</v>
      </c>
      <c r="E6733">
        <v>0.11941567713212908</v>
      </c>
      <c r="F6733">
        <v>1.0933257956460325</v>
      </c>
      <c r="G6733">
        <v>3</v>
      </c>
      <c r="H6733">
        <v>5</v>
      </c>
      <c r="I6733">
        <v>4</v>
      </c>
      <c r="J6733">
        <v>5</v>
      </c>
    </row>
    <row r="6734" spans="1:10" x14ac:dyDescent="0.25">
      <c r="A6734" t="s">
        <v>10761</v>
      </c>
      <c r="B6734">
        <v>1036</v>
      </c>
      <c r="C6734">
        <v>0.60528232716713926</v>
      </c>
      <c r="D6734">
        <v>1.8374874121891951</v>
      </c>
      <c r="E6734">
        <v>-1.0650429692010099</v>
      </c>
      <c r="F6734">
        <v>2.8203702125266914</v>
      </c>
      <c r="G6734">
        <v>4</v>
      </c>
      <c r="H6734">
        <v>5</v>
      </c>
      <c r="I6734">
        <v>1</v>
      </c>
      <c r="J6734">
        <v>5</v>
      </c>
    </row>
    <row r="6735" spans="1:10" x14ac:dyDescent="0.25">
      <c r="A6735" t="s">
        <v>10762</v>
      </c>
      <c r="B6735">
        <v>455</v>
      </c>
      <c r="C6735">
        <v>5.3379921117315571E-2</v>
      </c>
      <c r="D6735">
        <v>0.66189951840847083</v>
      </c>
      <c r="E6735">
        <v>-0.41914177074482961</v>
      </c>
      <c r="F6735">
        <v>2.2942783019550324</v>
      </c>
      <c r="G6735">
        <v>4</v>
      </c>
      <c r="H6735">
        <v>4</v>
      </c>
      <c r="I6735">
        <v>2</v>
      </c>
      <c r="J6735">
        <v>5</v>
      </c>
    </row>
    <row r="6736" spans="1:10" x14ac:dyDescent="0.25">
      <c r="A6736" t="s">
        <v>10763</v>
      </c>
      <c r="B6736">
        <v>623</v>
      </c>
      <c r="C6736">
        <v>-0.22677904577156502</v>
      </c>
      <c r="D6736">
        <v>0.86422492125041972</v>
      </c>
      <c r="E6736">
        <v>0.24548330695065235</v>
      </c>
      <c r="F6736">
        <v>1.8154516043810334</v>
      </c>
      <c r="G6736">
        <v>3</v>
      </c>
      <c r="H6736">
        <v>5</v>
      </c>
      <c r="I6736">
        <v>4</v>
      </c>
      <c r="J6736">
        <v>5</v>
      </c>
    </row>
    <row r="6737" spans="1:10" x14ac:dyDescent="0.25">
      <c r="A6737" t="s">
        <v>10764</v>
      </c>
      <c r="B6737">
        <v>434</v>
      </c>
      <c r="C6737">
        <v>-0.65751317318999003</v>
      </c>
      <c r="D6737">
        <v>0.44631976769576864</v>
      </c>
      <c r="E6737">
        <v>8.5165035347543994E-2</v>
      </c>
      <c r="F6737">
        <v>0.69897831471464023</v>
      </c>
      <c r="G6737">
        <v>2</v>
      </c>
      <c r="H6737">
        <v>4</v>
      </c>
      <c r="I6737">
        <v>4</v>
      </c>
      <c r="J6737">
        <v>4</v>
      </c>
    </row>
    <row r="6738" spans="1:10" x14ac:dyDescent="0.25">
      <c r="A6738" t="s">
        <v>10765</v>
      </c>
      <c r="B6738">
        <v>407</v>
      </c>
      <c r="C6738">
        <v>-0.49811867688547329</v>
      </c>
      <c r="D6738">
        <v>1.3454085499654054</v>
      </c>
      <c r="E6738">
        <v>0.7510700995960784</v>
      </c>
      <c r="F6738">
        <v>1.3427275539493493</v>
      </c>
      <c r="G6738">
        <v>2</v>
      </c>
      <c r="H6738">
        <v>5</v>
      </c>
      <c r="I6738">
        <v>5</v>
      </c>
      <c r="J6738">
        <v>5</v>
      </c>
    </row>
    <row r="6739" spans="1:10" x14ac:dyDescent="0.25">
      <c r="A6739" t="s">
        <v>10766</v>
      </c>
      <c r="B6739">
        <v>400</v>
      </c>
      <c r="C6739">
        <v>-9.2575262332057914E-2</v>
      </c>
      <c r="D6739">
        <v>0.80711562506180934</v>
      </c>
      <c r="E6739">
        <v>-0.20673468851864488</v>
      </c>
      <c r="F6739">
        <v>1.6262783975854049</v>
      </c>
      <c r="G6739">
        <v>3</v>
      </c>
      <c r="H6739">
        <v>5</v>
      </c>
      <c r="I6739">
        <v>3</v>
      </c>
      <c r="J6739">
        <v>5</v>
      </c>
    </row>
    <row r="6740" spans="1:10" x14ac:dyDescent="0.25">
      <c r="A6740" t="s">
        <v>10767</v>
      </c>
      <c r="B6740">
        <v>426</v>
      </c>
      <c r="C6740">
        <v>-0.5382515375273107</v>
      </c>
      <c r="D6740">
        <v>0.77900830563816859</v>
      </c>
      <c r="E6740">
        <v>-0.23467561356935918</v>
      </c>
      <c r="F6740">
        <v>1.3448707321812221</v>
      </c>
      <c r="G6740">
        <v>2</v>
      </c>
      <c r="H6740">
        <v>5</v>
      </c>
      <c r="I6740">
        <v>3</v>
      </c>
      <c r="J6740">
        <v>5</v>
      </c>
    </row>
    <row r="6741" spans="1:10" x14ac:dyDescent="0.25">
      <c r="A6741" t="s">
        <v>10768</v>
      </c>
      <c r="B6741">
        <v>525</v>
      </c>
      <c r="C6741">
        <v>0.40197130301692097</v>
      </c>
      <c r="D6741">
        <v>2.0102217424317983</v>
      </c>
      <c r="E6741">
        <v>-0.39653244200906046</v>
      </c>
      <c r="F6741">
        <v>1.6487214732358928</v>
      </c>
      <c r="G6741">
        <v>4</v>
      </c>
      <c r="H6741">
        <v>5</v>
      </c>
      <c r="I6741">
        <v>2</v>
      </c>
      <c r="J6741">
        <v>5</v>
      </c>
    </row>
    <row r="6742" spans="1:10" x14ac:dyDescent="0.25">
      <c r="A6742" t="s">
        <v>10769</v>
      </c>
      <c r="B6742">
        <v>1447</v>
      </c>
      <c r="C6742">
        <v>0.21031176762836237</v>
      </c>
      <c r="D6742">
        <v>1.7937717203720729</v>
      </c>
      <c r="E6742">
        <v>-0.81955655471593891</v>
      </c>
      <c r="F6742">
        <v>1.5213629875037642</v>
      </c>
      <c r="G6742">
        <v>4</v>
      </c>
      <c r="H6742">
        <v>5</v>
      </c>
      <c r="I6742">
        <v>1</v>
      </c>
      <c r="J6742">
        <v>5</v>
      </c>
    </row>
    <row r="6743" spans="1:10" x14ac:dyDescent="0.25">
      <c r="A6743" t="s">
        <v>10770</v>
      </c>
      <c r="B6743">
        <v>617</v>
      </c>
      <c r="C6743">
        <v>-0.57004744937706986</v>
      </c>
      <c r="D6743">
        <v>0.97352183298042105</v>
      </c>
      <c r="E6743">
        <v>-0.19201508925234739</v>
      </c>
      <c r="F6743">
        <v>1.7812850604550023</v>
      </c>
      <c r="G6743">
        <v>2</v>
      </c>
      <c r="H6743">
        <v>5</v>
      </c>
      <c r="I6743">
        <v>3</v>
      </c>
      <c r="J6743">
        <v>5</v>
      </c>
    </row>
    <row r="6744" spans="1:10" x14ac:dyDescent="0.25">
      <c r="A6744" t="s">
        <v>10771</v>
      </c>
      <c r="B6744">
        <v>402</v>
      </c>
      <c r="C6744">
        <v>0.2727383858807727</v>
      </c>
      <c r="D6744">
        <v>1.018021539647332</v>
      </c>
      <c r="E6744">
        <v>-0.68562408109419515</v>
      </c>
      <c r="F6744">
        <v>1.5621899641921146</v>
      </c>
      <c r="G6744">
        <v>4</v>
      </c>
      <c r="H6744">
        <v>5</v>
      </c>
      <c r="I6744">
        <v>2</v>
      </c>
      <c r="J6744">
        <v>5</v>
      </c>
    </row>
    <row r="6745" spans="1:10" x14ac:dyDescent="0.25">
      <c r="A6745" t="s">
        <v>10772</v>
      </c>
      <c r="B6745">
        <v>374</v>
      </c>
      <c r="C6745">
        <v>-0.68256398831207232</v>
      </c>
      <c r="D6745">
        <v>1.2481873226258473</v>
      </c>
      <c r="E6745">
        <v>-0.32006135444202949</v>
      </c>
      <c r="F6745">
        <v>0.38105597981713146</v>
      </c>
      <c r="G6745">
        <v>2</v>
      </c>
      <c r="H6745">
        <v>5</v>
      </c>
      <c r="I6745">
        <v>2</v>
      </c>
      <c r="J6745">
        <v>4</v>
      </c>
    </row>
    <row r="6746" spans="1:10" x14ac:dyDescent="0.25">
      <c r="A6746" t="s">
        <v>10773</v>
      </c>
      <c r="B6746">
        <v>496</v>
      </c>
      <c r="C6746">
        <v>-0.37675694189453535</v>
      </c>
      <c r="D6746">
        <v>0.34904965106128283</v>
      </c>
      <c r="E6746">
        <v>0.5427450540755614</v>
      </c>
      <c r="F6746">
        <v>1.0274326482680185</v>
      </c>
      <c r="G6746">
        <v>3</v>
      </c>
      <c r="H6746">
        <v>4</v>
      </c>
      <c r="I6746">
        <v>4</v>
      </c>
      <c r="J6746">
        <v>5</v>
      </c>
    </row>
    <row r="6747" spans="1:10" x14ac:dyDescent="0.25">
      <c r="A6747" t="s">
        <v>10774</v>
      </c>
      <c r="B6747">
        <v>497</v>
      </c>
      <c r="C6747">
        <v>-0.83841694043007498</v>
      </c>
      <c r="D6747">
        <v>0.46106069442982728</v>
      </c>
      <c r="E6747">
        <v>0.29894273571637903</v>
      </c>
      <c r="F6747">
        <v>1.0426955420074049</v>
      </c>
      <c r="G6747">
        <v>1</v>
      </c>
      <c r="H6747">
        <v>4</v>
      </c>
      <c r="I6747">
        <v>4</v>
      </c>
      <c r="J6747">
        <v>5</v>
      </c>
    </row>
    <row r="6748" spans="1:10" x14ac:dyDescent="0.25">
      <c r="A6748" t="s">
        <v>10775</v>
      </c>
      <c r="B6748">
        <v>370</v>
      </c>
      <c r="C6748">
        <v>-0.46419620934836764</v>
      </c>
      <c r="D6748">
        <v>0.46815558120497242</v>
      </c>
      <c r="E6748">
        <v>0.63475571781790707</v>
      </c>
      <c r="F6748">
        <v>-0.88418834234274668</v>
      </c>
      <c r="G6748">
        <v>2</v>
      </c>
      <c r="H6748">
        <v>4</v>
      </c>
      <c r="I6748">
        <v>5</v>
      </c>
      <c r="J6748">
        <v>1</v>
      </c>
    </row>
    <row r="6749" spans="1:10" x14ac:dyDescent="0.25">
      <c r="A6749" t="s">
        <v>10776</v>
      </c>
      <c r="B6749">
        <v>500</v>
      </c>
      <c r="C6749">
        <v>1.4597862967924111</v>
      </c>
      <c r="D6749">
        <v>6.8411076261174371</v>
      </c>
      <c r="E6749">
        <v>-0.68629267215173884</v>
      </c>
      <c r="F6749">
        <v>1.8044603437082232</v>
      </c>
      <c r="G6749">
        <v>5</v>
      </c>
      <c r="H6749">
        <v>5</v>
      </c>
      <c r="I6749">
        <v>2</v>
      </c>
      <c r="J6749">
        <v>5</v>
      </c>
    </row>
    <row r="6750" spans="1:10" x14ac:dyDescent="0.25">
      <c r="A6750" t="s">
        <v>10777</v>
      </c>
      <c r="B6750">
        <v>428</v>
      </c>
      <c r="C6750">
        <v>-0.85651747957332225</v>
      </c>
      <c r="D6750">
        <v>1.8668882573378946E-2</v>
      </c>
      <c r="E6750">
        <v>0.71284234470687624</v>
      </c>
      <c r="F6750">
        <v>0.66368207980897609</v>
      </c>
      <c r="G6750">
        <v>1</v>
      </c>
      <c r="H6750">
        <v>3</v>
      </c>
      <c r="I6750">
        <v>5</v>
      </c>
      <c r="J6750">
        <v>4</v>
      </c>
    </row>
    <row r="6751" spans="1:10" x14ac:dyDescent="0.25">
      <c r="A6751" t="s">
        <v>10778</v>
      </c>
      <c r="B6751">
        <v>263</v>
      </c>
      <c r="C6751">
        <v>-0.38109084025251416</v>
      </c>
      <c r="D6751">
        <v>0.17219861838429973</v>
      </c>
      <c r="E6751">
        <v>1.0601407213532319</v>
      </c>
      <c r="F6751">
        <v>0.76374572672421159</v>
      </c>
      <c r="G6751">
        <v>3</v>
      </c>
      <c r="H6751">
        <v>4</v>
      </c>
      <c r="I6751">
        <v>5</v>
      </c>
      <c r="J6751">
        <v>4</v>
      </c>
    </row>
    <row r="6752" spans="1:10" x14ac:dyDescent="0.25">
      <c r="A6752" t="s">
        <v>10779</v>
      </c>
      <c r="B6752">
        <v>373</v>
      </c>
      <c r="C6752">
        <v>-0.44044677978292301</v>
      </c>
      <c r="D6752">
        <v>0.81597577847034486</v>
      </c>
      <c r="E6752">
        <v>0.70043941235945617</v>
      </c>
      <c r="F6752">
        <v>0.66897523943449289</v>
      </c>
      <c r="G6752">
        <v>3</v>
      </c>
      <c r="H6752">
        <v>5</v>
      </c>
      <c r="I6752">
        <v>5</v>
      </c>
      <c r="J6752">
        <v>4</v>
      </c>
    </row>
    <row r="6753" spans="1:10" x14ac:dyDescent="0.25">
      <c r="A6753" t="s">
        <v>10780</v>
      </c>
      <c r="B6753">
        <v>450</v>
      </c>
      <c r="C6753">
        <v>-0.3180896806823631</v>
      </c>
      <c r="D6753">
        <v>1.0979040301192082</v>
      </c>
      <c r="E6753">
        <v>-0.68905457251800117</v>
      </c>
      <c r="F6753">
        <v>0.48653537091620414</v>
      </c>
      <c r="G6753">
        <v>3</v>
      </c>
      <c r="H6753">
        <v>5</v>
      </c>
      <c r="I6753">
        <v>2</v>
      </c>
      <c r="J6753">
        <v>4</v>
      </c>
    </row>
    <row r="6754" spans="1:10" x14ac:dyDescent="0.25">
      <c r="A6754" t="s">
        <v>10781</v>
      </c>
      <c r="B6754">
        <v>1341</v>
      </c>
      <c r="C6754">
        <v>0.14112853411480852</v>
      </c>
      <c r="D6754">
        <v>0.1135607731109744</v>
      </c>
      <c r="E6754">
        <v>-0.18384721390068362</v>
      </c>
      <c r="F6754">
        <v>1.0252263421275243</v>
      </c>
      <c r="G6754">
        <v>4</v>
      </c>
      <c r="H6754">
        <v>4</v>
      </c>
      <c r="I6754">
        <v>3</v>
      </c>
      <c r="J6754">
        <v>5</v>
      </c>
    </row>
    <row r="6755" spans="1:10" x14ac:dyDescent="0.25">
      <c r="A6755" t="s">
        <v>10782</v>
      </c>
      <c r="B6755">
        <v>472</v>
      </c>
      <c r="C6755">
        <v>-0.84232336892770843</v>
      </c>
      <c r="D6755">
        <v>6.7149750995699697E-2</v>
      </c>
      <c r="E6755">
        <v>-0.11865945632733452</v>
      </c>
      <c r="F6755">
        <v>-0.41512514548513957</v>
      </c>
      <c r="G6755">
        <v>1</v>
      </c>
      <c r="H6755">
        <v>4</v>
      </c>
      <c r="I6755">
        <v>3</v>
      </c>
      <c r="J6755">
        <v>3</v>
      </c>
    </row>
    <row r="6756" spans="1:10" x14ac:dyDescent="0.25">
      <c r="A6756" t="s">
        <v>10783</v>
      </c>
      <c r="B6756">
        <v>482</v>
      </c>
      <c r="C6756">
        <v>-0.55795267730858589</v>
      </c>
      <c r="D6756">
        <v>2.2448991109404029E-2</v>
      </c>
      <c r="E6756">
        <v>-0.45806661561741135</v>
      </c>
      <c r="F6756">
        <v>5.1122327870720352E-2</v>
      </c>
      <c r="G6756">
        <v>2</v>
      </c>
      <c r="H6756">
        <v>4</v>
      </c>
      <c r="I6756">
        <v>2</v>
      </c>
      <c r="J6756">
        <v>4</v>
      </c>
    </row>
    <row r="6757" spans="1:10" x14ac:dyDescent="0.25">
      <c r="A6757" t="s">
        <v>10784</v>
      </c>
      <c r="B6757">
        <v>465</v>
      </c>
      <c r="C6757">
        <v>-0.60546875230438646</v>
      </c>
      <c r="D6757">
        <v>0.36548019907485546</v>
      </c>
      <c r="E6757">
        <v>0.50553234670098612</v>
      </c>
      <c r="F6757">
        <v>-0.52318930645620532</v>
      </c>
      <c r="G6757">
        <v>2</v>
      </c>
      <c r="H6757">
        <v>4</v>
      </c>
      <c r="I6757">
        <v>4</v>
      </c>
      <c r="J6757">
        <v>2</v>
      </c>
    </row>
    <row r="6758" spans="1:10" x14ac:dyDescent="0.25">
      <c r="A6758" t="s">
        <v>10785</v>
      </c>
      <c r="B6758">
        <v>826</v>
      </c>
      <c r="C6758">
        <v>-0.8573823019677127</v>
      </c>
      <c r="D6758">
        <v>0.43287655552369592</v>
      </c>
      <c r="E6758">
        <v>0.28547370507101105</v>
      </c>
      <c r="F6758">
        <v>-0.20780235602664021</v>
      </c>
      <c r="G6758">
        <v>1</v>
      </c>
      <c r="H6758">
        <v>4</v>
      </c>
      <c r="I6758">
        <v>4</v>
      </c>
      <c r="J6758">
        <v>3</v>
      </c>
    </row>
    <row r="6759" spans="1:10" x14ac:dyDescent="0.25">
      <c r="A6759" t="s">
        <v>10786</v>
      </c>
      <c r="B6759">
        <v>497</v>
      </c>
      <c r="C6759">
        <v>-0.67412837262036274</v>
      </c>
      <c r="D6759">
        <v>8.431379942175099E-2</v>
      </c>
      <c r="E6759">
        <v>0.2796049136606944</v>
      </c>
      <c r="F6759">
        <v>0.1001692607910402</v>
      </c>
      <c r="G6759">
        <v>2</v>
      </c>
      <c r="H6759">
        <v>4</v>
      </c>
      <c r="I6759">
        <v>4</v>
      </c>
      <c r="J6759">
        <v>4</v>
      </c>
    </row>
    <row r="6760" spans="1:10" x14ac:dyDescent="0.25">
      <c r="A6760" t="s">
        <v>10787</v>
      </c>
      <c r="B6760">
        <v>505</v>
      </c>
      <c r="C6760">
        <v>-0.52862220732152232</v>
      </c>
      <c r="D6760">
        <v>0.45508792486114513</v>
      </c>
      <c r="E6760">
        <v>0.10350218897229843</v>
      </c>
      <c r="F6760">
        <v>-0.1436042726004586</v>
      </c>
      <c r="G6760">
        <v>2</v>
      </c>
      <c r="H6760">
        <v>4</v>
      </c>
      <c r="I6760">
        <v>4</v>
      </c>
      <c r="J6760">
        <v>3</v>
      </c>
    </row>
    <row r="6761" spans="1:10" x14ac:dyDescent="0.25">
      <c r="A6761" t="s">
        <v>10788</v>
      </c>
      <c r="B6761">
        <v>487</v>
      </c>
      <c r="C6761">
        <v>-0.37163371262126765</v>
      </c>
      <c r="D6761">
        <v>-0.10063015767023004</v>
      </c>
      <c r="E6761">
        <v>1.3087909712727648</v>
      </c>
      <c r="F6761">
        <v>0.18509348179138874</v>
      </c>
      <c r="G6761">
        <v>3</v>
      </c>
      <c r="H6761">
        <v>3</v>
      </c>
      <c r="I6761">
        <v>5</v>
      </c>
      <c r="J6761">
        <v>4</v>
      </c>
    </row>
    <row r="6762" spans="1:10" x14ac:dyDescent="0.25">
      <c r="A6762" t="s">
        <v>10789</v>
      </c>
      <c r="B6762">
        <v>608</v>
      </c>
      <c r="C6762">
        <v>-0.74416927276647005</v>
      </c>
      <c r="D6762">
        <v>8.441534414347826E-2</v>
      </c>
      <c r="E6762">
        <v>1.0743575239804237</v>
      </c>
      <c r="F6762">
        <v>-0.15916029106930996</v>
      </c>
      <c r="G6762">
        <v>2</v>
      </c>
      <c r="H6762">
        <v>4</v>
      </c>
      <c r="I6762">
        <v>5</v>
      </c>
      <c r="J6762">
        <v>3</v>
      </c>
    </row>
    <row r="6763" spans="1:10" x14ac:dyDescent="0.25">
      <c r="A6763" t="s">
        <v>10790</v>
      </c>
      <c r="B6763">
        <v>459</v>
      </c>
      <c r="C6763">
        <v>-0.40287807718788499</v>
      </c>
      <c r="D6763">
        <v>0.35014320412827143</v>
      </c>
      <c r="E6763">
        <v>0.74672874740833184</v>
      </c>
      <c r="F6763">
        <v>-0.39157254386117035</v>
      </c>
      <c r="G6763">
        <v>3</v>
      </c>
      <c r="H6763">
        <v>4</v>
      </c>
      <c r="I6763">
        <v>5</v>
      </c>
      <c r="J6763">
        <v>3</v>
      </c>
    </row>
    <row r="6764" spans="1:10" x14ac:dyDescent="0.25">
      <c r="A6764" t="s">
        <v>10791</v>
      </c>
      <c r="B6764">
        <v>522</v>
      </c>
      <c r="C6764">
        <v>-0.70462215445829079</v>
      </c>
      <c r="D6764">
        <v>-6.756017202585976E-2</v>
      </c>
      <c r="E6764">
        <v>0.60654905370063572</v>
      </c>
      <c r="F6764">
        <v>0.15837649520930103</v>
      </c>
      <c r="G6764">
        <v>2</v>
      </c>
      <c r="H6764">
        <v>3</v>
      </c>
      <c r="I6764">
        <v>5</v>
      </c>
      <c r="J6764">
        <v>4</v>
      </c>
    </row>
    <row r="6765" spans="1:10" x14ac:dyDescent="0.25">
      <c r="A6765" t="s">
        <v>10792</v>
      </c>
      <c r="B6765">
        <v>499</v>
      </c>
      <c r="C6765">
        <v>1.0704614400024761</v>
      </c>
      <c r="D6765">
        <v>2.7130097844974213</v>
      </c>
      <c r="E6765">
        <v>3.1054827545455659</v>
      </c>
      <c r="F6765">
        <v>0.48731885692189292</v>
      </c>
      <c r="G6765">
        <v>5</v>
      </c>
      <c r="H6765">
        <v>5</v>
      </c>
      <c r="I6765">
        <v>5</v>
      </c>
      <c r="J6765">
        <v>4</v>
      </c>
    </row>
    <row r="6766" spans="1:10" x14ac:dyDescent="0.25">
      <c r="A6766" t="s">
        <v>10793</v>
      </c>
      <c r="B6766">
        <v>589</v>
      </c>
      <c r="C6766">
        <v>0.92026675150389003</v>
      </c>
      <c r="D6766">
        <v>0.86764813387889195</v>
      </c>
      <c r="E6766">
        <v>-0.55570136596835773</v>
      </c>
      <c r="F6766">
        <v>1.0223287300608583</v>
      </c>
      <c r="G6766">
        <v>5</v>
      </c>
      <c r="H6766">
        <v>5</v>
      </c>
      <c r="I6766">
        <v>2</v>
      </c>
      <c r="J6766">
        <v>5</v>
      </c>
    </row>
    <row r="6767" spans="1:10" x14ac:dyDescent="0.25">
      <c r="A6767" t="s">
        <v>10794</v>
      </c>
      <c r="B6767">
        <v>711</v>
      </c>
      <c r="C6767">
        <v>0.6653970243132501</v>
      </c>
      <c r="D6767">
        <v>1.3562898947363577</v>
      </c>
      <c r="E6767">
        <v>-0.2007376701318983</v>
      </c>
      <c r="F6767">
        <v>1.9860748273473139</v>
      </c>
      <c r="G6767">
        <v>4</v>
      </c>
      <c r="H6767">
        <v>5</v>
      </c>
      <c r="I6767">
        <v>3</v>
      </c>
      <c r="J6767">
        <v>5</v>
      </c>
    </row>
    <row r="6768" spans="1:10" x14ac:dyDescent="0.25">
      <c r="A6768" t="s">
        <v>10795</v>
      </c>
      <c r="B6768">
        <v>1081</v>
      </c>
      <c r="C6768">
        <v>0.95010066714439501</v>
      </c>
      <c r="D6768">
        <v>1.2930662551346606</v>
      </c>
      <c r="E6768">
        <v>-1.1973716956024194</v>
      </c>
      <c r="F6768">
        <v>2.4219480145528265</v>
      </c>
      <c r="G6768">
        <v>5</v>
      </c>
      <c r="H6768">
        <v>5</v>
      </c>
      <c r="I6768">
        <v>1</v>
      </c>
      <c r="J6768">
        <v>5</v>
      </c>
    </row>
    <row r="6769" spans="1:10" x14ac:dyDescent="0.25">
      <c r="A6769" t="s">
        <v>10796</v>
      </c>
      <c r="B6769">
        <v>840</v>
      </c>
      <c r="C6769">
        <v>0.54988993223414839</v>
      </c>
      <c r="D6769">
        <v>0.87602759668629149</v>
      </c>
      <c r="E6769">
        <v>0.5118691334836537</v>
      </c>
      <c r="F6769">
        <v>0.64812226092706515</v>
      </c>
      <c r="G6769">
        <v>4</v>
      </c>
      <c r="H6769">
        <v>5</v>
      </c>
      <c r="I6769">
        <v>4</v>
      </c>
      <c r="J6769">
        <v>4</v>
      </c>
    </row>
    <row r="6770" spans="1:10" x14ac:dyDescent="0.25">
      <c r="A6770" t="s">
        <v>10797</v>
      </c>
      <c r="B6770">
        <v>534</v>
      </c>
      <c r="C6770">
        <v>-0.5453822394320007</v>
      </c>
      <c r="D6770">
        <v>1.1430004707211745</v>
      </c>
      <c r="E6770">
        <v>0.41251727977914388</v>
      </c>
      <c r="F6770">
        <v>0.92874334801559011</v>
      </c>
      <c r="G6770">
        <v>2</v>
      </c>
      <c r="H6770">
        <v>5</v>
      </c>
      <c r="I6770">
        <v>4</v>
      </c>
      <c r="J6770">
        <v>5</v>
      </c>
    </row>
    <row r="6771" spans="1:10" x14ac:dyDescent="0.25">
      <c r="A6771" t="s">
        <v>10798</v>
      </c>
      <c r="B6771">
        <v>449</v>
      </c>
      <c r="C6771">
        <v>-0.60322018315716575</v>
      </c>
      <c r="D6771">
        <v>6.4964192828382103E-2</v>
      </c>
      <c r="E6771">
        <v>0.32695933630749441</v>
      </c>
      <c r="F6771">
        <v>-0.510879276674298</v>
      </c>
      <c r="G6771">
        <v>2</v>
      </c>
      <c r="H6771">
        <v>4</v>
      </c>
      <c r="I6771">
        <v>4</v>
      </c>
      <c r="J6771">
        <v>2</v>
      </c>
    </row>
    <row r="6772" spans="1:10" x14ac:dyDescent="0.25">
      <c r="A6772" t="s">
        <v>10799</v>
      </c>
      <c r="B6772">
        <v>477</v>
      </c>
      <c r="C6772">
        <v>-0.75057527446355599</v>
      </c>
      <c r="D6772">
        <v>1.3982916962191967</v>
      </c>
      <c r="E6772">
        <v>-0.33954249504786616</v>
      </c>
      <c r="F6772">
        <v>0.57686362016293913</v>
      </c>
      <c r="G6772">
        <v>2</v>
      </c>
      <c r="H6772">
        <v>5</v>
      </c>
      <c r="I6772">
        <v>2</v>
      </c>
      <c r="J6772">
        <v>4</v>
      </c>
    </row>
    <row r="6773" spans="1:10" x14ac:dyDescent="0.25">
      <c r="A6773" t="s">
        <v>10800</v>
      </c>
      <c r="B6773">
        <v>606</v>
      </c>
      <c r="C6773">
        <v>-0.82888647737983268</v>
      </c>
      <c r="D6773">
        <v>-8.0985566820184138E-2</v>
      </c>
      <c r="E6773">
        <v>0.35878949681825334</v>
      </c>
      <c r="F6773">
        <v>-0.20869151061900904</v>
      </c>
      <c r="G6773">
        <v>1</v>
      </c>
      <c r="H6773">
        <v>3</v>
      </c>
      <c r="I6773">
        <v>4</v>
      </c>
      <c r="J6773">
        <v>3</v>
      </c>
    </row>
    <row r="6774" spans="1:10" x14ac:dyDescent="0.25">
      <c r="A6774" t="s">
        <v>10801</v>
      </c>
      <c r="B6774">
        <v>592</v>
      </c>
      <c r="C6774">
        <v>-0.54543631640740953</v>
      </c>
      <c r="D6774">
        <v>-0.10838419896395372</v>
      </c>
      <c r="E6774">
        <v>1.1998750261977178</v>
      </c>
      <c r="F6774">
        <v>0.5138343740204373</v>
      </c>
      <c r="G6774">
        <v>2</v>
      </c>
      <c r="H6774">
        <v>3</v>
      </c>
      <c r="I6774">
        <v>5</v>
      </c>
      <c r="J6774">
        <v>4</v>
      </c>
    </row>
    <row r="6775" spans="1:10" x14ac:dyDescent="0.25">
      <c r="A6775" t="s">
        <v>10802</v>
      </c>
      <c r="B6775">
        <v>259</v>
      </c>
      <c r="C6775">
        <v>-0.68398750113662943</v>
      </c>
      <c r="D6775">
        <v>0.29934891728474294</v>
      </c>
      <c r="E6775">
        <v>1.1961767864448691</v>
      </c>
      <c r="F6775">
        <v>-0.61095019218466662</v>
      </c>
      <c r="G6775">
        <v>2</v>
      </c>
      <c r="H6775">
        <v>4</v>
      </c>
      <c r="I6775">
        <v>5</v>
      </c>
      <c r="J6775">
        <v>2</v>
      </c>
    </row>
    <row r="6776" spans="1:10" x14ac:dyDescent="0.25">
      <c r="A6776" t="s">
        <v>10803</v>
      </c>
      <c r="B6776">
        <v>392</v>
      </c>
      <c r="C6776">
        <v>-0.5288119773531792</v>
      </c>
      <c r="D6776">
        <v>2.4707692403240498</v>
      </c>
      <c r="E6776">
        <v>6.3127008158559705E-2</v>
      </c>
      <c r="F6776">
        <v>0.76309251515133081</v>
      </c>
      <c r="G6776">
        <v>2</v>
      </c>
      <c r="H6776">
        <v>5</v>
      </c>
      <c r="I6776">
        <v>3</v>
      </c>
      <c r="J6776">
        <v>4</v>
      </c>
    </row>
    <row r="6777" spans="1:10" x14ac:dyDescent="0.25">
      <c r="A6777" t="s">
        <v>10804</v>
      </c>
      <c r="B6777">
        <v>322</v>
      </c>
      <c r="C6777">
        <v>-1.0278314685550667</v>
      </c>
      <c r="D6777">
        <v>0.99555000225778945</v>
      </c>
      <c r="E6777">
        <v>1.0308298462644823</v>
      </c>
      <c r="F6777">
        <v>0.10244122318298139</v>
      </c>
      <c r="G6777">
        <v>1</v>
      </c>
      <c r="H6777">
        <v>5</v>
      </c>
      <c r="I6777">
        <v>5</v>
      </c>
      <c r="J6777">
        <v>4</v>
      </c>
    </row>
    <row r="6778" spans="1:10" x14ac:dyDescent="0.25">
      <c r="A6778" t="s">
        <v>10805</v>
      </c>
      <c r="B6778">
        <v>482</v>
      </c>
      <c r="C6778">
        <v>-1.1405364677362708</v>
      </c>
      <c r="D6778">
        <v>1.0963263981606028</v>
      </c>
      <c r="E6778">
        <v>0.33492013267413984</v>
      </c>
      <c r="F6778">
        <v>2.044966962381046</v>
      </c>
      <c r="G6778">
        <v>1</v>
      </c>
      <c r="H6778">
        <v>5</v>
      </c>
      <c r="I6778">
        <v>4</v>
      </c>
      <c r="J6778">
        <v>5</v>
      </c>
    </row>
    <row r="6779" spans="1:10" x14ac:dyDescent="0.25">
      <c r="A6779" t="s">
        <v>10806</v>
      </c>
      <c r="B6779">
        <v>429</v>
      </c>
      <c r="C6779">
        <v>-0.64366803791192795</v>
      </c>
      <c r="D6779">
        <v>0.85539543757137981</v>
      </c>
      <c r="E6779">
        <v>-0.44449538115771997</v>
      </c>
      <c r="F6779">
        <v>1.4310039455740757</v>
      </c>
      <c r="G6779">
        <v>2</v>
      </c>
      <c r="H6779">
        <v>5</v>
      </c>
      <c r="I6779">
        <v>2</v>
      </c>
      <c r="J6779">
        <v>5</v>
      </c>
    </row>
    <row r="6780" spans="1:10" x14ac:dyDescent="0.25">
      <c r="A6780" t="s">
        <v>10807</v>
      </c>
      <c r="B6780">
        <v>1341</v>
      </c>
      <c r="C6780">
        <v>-0.46273247679556884</v>
      </c>
      <c r="D6780">
        <v>2.2110703391043387</v>
      </c>
      <c r="E6780">
        <v>-8.7847043475853953E-2</v>
      </c>
      <c r="F6780">
        <v>1.2245869881264397</v>
      </c>
      <c r="G6780">
        <v>2</v>
      </c>
      <c r="H6780">
        <v>5</v>
      </c>
      <c r="I6780">
        <v>3</v>
      </c>
      <c r="J6780">
        <v>5</v>
      </c>
    </row>
    <row r="6781" spans="1:10" x14ac:dyDescent="0.25">
      <c r="A6781" t="s">
        <v>10808</v>
      </c>
      <c r="B6781">
        <v>801</v>
      </c>
      <c r="C6781">
        <v>-0.5825933712017306</v>
      </c>
      <c r="D6781">
        <v>2.3423070240483068</v>
      </c>
      <c r="E6781">
        <v>-0.56803310094578108</v>
      </c>
      <c r="F6781">
        <v>1.6306543931176138</v>
      </c>
      <c r="G6781">
        <v>2</v>
      </c>
      <c r="H6781">
        <v>5</v>
      </c>
      <c r="I6781">
        <v>2</v>
      </c>
      <c r="J6781">
        <v>5</v>
      </c>
    </row>
    <row r="6782" spans="1:10" x14ac:dyDescent="0.25">
      <c r="A6782" t="s">
        <v>10809</v>
      </c>
      <c r="B6782">
        <v>654</v>
      </c>
      <c r="C6782">
        <v>-0.50068045590093357</v>
      </c>
      <c r="D6782">
        <v>0.54708119514985543</v>
      </c>
      <c r="E6782">
        <v>0.13647633789346594</v>
      </c>
      <c r="F6782">
        <v>1.3023011984713628</v>
      </c>
      <c r="G6782">
        <v>2</v>
      </c>
      <c r="H6782">
        <v>4</v>
      </c>
      <c r="I6782">
        <v>4</v>
      </c>
      <c r="J6782">
        <v>5</v>
      </c>
    </row>
    <row r="6783" spans="1:10" x14ac:dyDescent="0.25">
      <c r="A6783" t="s">
        <v>10810</v>
      </c>
      <c r="B6783">
        <v>1373</v>
      </c>
      <c r="C6783">
        <v>-4.8061013865189461E-2</v>
      </c>
      <c r="D6783">
        <v>3.2751980816832416</v>
      </c>
      <c r="E6783">
        <v>-0.39831788234583787</v>
      </c>
      <c r="F6783">
        <v>1.9994802706537924</v>
      </c>
      <c r="G6783">
        <v>3</v>
      </c>
      <c r="H6783">
        <v>5</v>
      </c>
      <c r="I6783">
        <v>2</v>
      </c>
      <c r="J6783">
        <v>5</v>
      </c>
    </row>
    <row r="6784" spans="1:10" x14ac:dyDescent="0.25">
      <c r="A6784" t="s">
        <v>10811</v>
      </c>
      <c r="B6784">
        <v>548</v>
      </c>
      <c r="C6784">
        <v>-0.86565117382547496</v>
      </c>
      <c r="D6784">
        <v>0.92408162085661771</v>
      </c>
      <c r="E6784">
        <v>0.81369510789290311</v>
      </c>
      <c r="F6784">
        <v>-2.6385098160345177E-2</v>
      </c>
      <c r="G6784">
        <v>1</v>
      </c>
      <c r="H6784">
        <v>5</v>
      </c>
      <c r="I6784">
        <v>5</v>
      </c>
      <c r="J6784">
        <v>3</v>
      </c>
    </row>
    <row r="6785" spans="1:10" x14ac:dyDescent="0.25">
      <c r="A6785" t="s">
        <v>10812</v>
      </c>
      <c r="B6785">
        <v>335</v>
      </c>
      <c r="C6785">
        <v>-0.51027288360146139</v>
      </c>
      <c r="D6785">
        <v>0.94265934043656829</v>
      </c>
      <c r="E6785">
        <v>0.56337292498427904</v>
      </c>
      <c r="F6785">
        <v>1.3643385929049958</v>
      </c>
      <c r="G6785">
        <v>2</v>
      </c>
      <c r="H6785">
        <v>5</v>
      </c>
      <c r="I6785">
        <v>4</v>
      </c>
      <c r="J6785">
        <v>5</v>
      </c>
    </row>
    <row r="6786" spans="1:10" x14ac:dyDescent="0.25">
      <c r="A6786" t="s">
        <v>10813</v>
      </c>
      <c r="B6786">
        <v>614</v>
      </c>
      <c r="C6786">
        <v>-0.45753545973146076</v>
      </c>
      <c r="D6786">
        <v>4.0710223207288161</v>
      </c>
      <c r="E6786">
        <v>-0.71788447463207194</v>
      </c>
      <c r="F6786">
        <v>1.5941403532346499</v>
      </c>
      <c r="G6786">
        <v>2</v>
      </c>
      <c r="H6786">
        <v>5</v>
      </c>
      <c r="I6786">
        <v>1</v>
      </c>
      <c r="J6786">
        <v>5</v>
      </c>
    </row>
    <row r="6787" spans="1:10" x14ac:dyDescent="0.25">
      <c r="A6787" t="s">
        <v>10814</v>
      </c>
      <c r="B6787">
        <v>263</v>
      </c>
      <c r="C6787">
        <v>-0.53875741266622401</v>
      </c>
      <c r="D6787">
        <v>0.70688139809891382</v>
      </c>
      <c r="E6787">
        <v>0.82524622873420095</v>
      </c>
      <c r="F6787">
        <v>1.8523284939869107</v>
      </c>
      <c r="G6787">
        <v>2</v>
      </c>
      <c r="H6787">
        <v>5</v>
      </c>
      <c r="I6787">
        <v>5</v>
      </c>
      <c r="J6787">
        <v>5</v>
      </c>
    </row>
    <row r="6788" spans="1:10" x14ac:dyDescent="0.25">
      <c r="A6788" t="s">
        <v>10815</v>
      </c>
      <c r="B6788">
        <v>393</v>
      </c>
      <c r="C6788">
        <v>-0.88819641863254228</v>
      </c>
      <c r="D6788">
        <v>0.74403997565520086</v>
      </c>
      <c r="E6788">
        <v>0.11548208621893735</v>
      </c>
      <c r="F6788">
        <v>0.92665880425375291</v>
      </c>
      <c r="G6788">
        <v>1</v>
      </c>
      <c r="H6788">
        <v>5</v>
      </c>
      <c r="I6788">
        <v>4</v>
      </c>
      <c r="J6788">
        <v>5</v>
      </c>
    </row>
    <row r="6789" spans="1:10" x14ac:dyDescent="0.25">
      <c r="A6789" t="s">
        <v>10816</v>
      </c>
      <c r="B6789">
        <v>810</v>
      </c>
      <c r="C6789">
        <v>-0.77427031259325996</v>
      </c>
      <c r="D6789">
        <v>0.65909827072641225</v>
      </c>
      <c r="E6789">
        <v>0.35471008816067323</v>
      </c>
      <c r="F6789">
        <v>1.0383515452323904</v>
      </c>
      <c r="G6789">
        <v>2</v>
      </c>
      <c r="H6789">
        <v>4</v>
      </c>
      <c r="I6789">
        <v>4</v>
      </c>
      <c r="J6789">
        <v>5</v>
      </c>
    </row>
    <row r="6790" spans="1:10" x14ac:dyDescent="0.25">
      <c r="A6790" t="s">
        <v>10817</v>
      </c>
      <c r="B6790">
        <v>280</v>
      </c>
      <c r="C6790">
        <v>-0.83573490070385326</v>
      </c>
      <c r="D6790">
        <v>0.36530128757447133</v>
      </c>
      <c r="E6790">
        <v>-7.2193862965070299E-2</v>
      </c>
      <c r="F6790">
        <v>0.1291045343083195</v>
      </c>
      <c r="G6790">
        <v>1</v>
      </c>
      <c r="H6790">
        <v>4</v>
      </c>
      <c r="I6790">
        <v>3</v>
      </c>
      <c r="J6790">
        <v>4</v>
      </c>
    </row>
    <row r="6791" spans="1:10" x14ac:dyDescent="0.25">
      <c r="A6791" t="s">
        <v>10818</v>
      </c>
      <c r="B6791">
        <v>544</v>
      </c>
      <c r="C6791">
        <v>1.0194615933102911</v>
      </c>
      <c r="D6791">
        <v>1.4780156225520498</v>
      </c>
      <c r="E6791">
        <v>-0.6754981406127436</v>
      </c>
      <c r="F6791">
        <v>2.0978627130804801</v>
      </c>
      <c r="G6791">
        <v>5</v>
      </c>
      <c r="H6791">
        <v>5</v>
      </c>
      <c r="I6791">
        <v>2</v>
      </c>
      <c r="J6791">
        <v>5</v>
      </c>
    </row>
    <row r="6792" spans="1:10" x14ac:dyDescent="0.25">
      <c r="A6792" t="s">
        <v>10819</v>
      </c>
      <c r="B6792">
        <v>401</v>
      </c>
      <c r="C6792">
        <v>0.26707330107861499</v>
      </c>
      <c r="D6792">
        <v>1.1040458192605067</v>
      </c>
      <c r="E6792">
        <v>-0.53775106576267007</v>
      </c>
      <c r="F6792">
        <v>1.4278632038912988</v>
      </c>
      <c r="G6792">
        <v>4</v>
      </c>
      <c r="H6792">
        <v>5</v>
      </c>
      <c r="I6792">
        <v>2</v>
      </c>
      <c r="J6792">
        <v>5</v>
      </c>
    </row>
    <row r="6793" spans="1:10" x14ac:dyDescent="0.25">
      <c r="A6793" t="s">
        <v>10820</v>
      </c>
      <c r="B6793">
        <v>910</v>
      </c>
      <c r="C6793">
        <v>0.40517799651930314</v>
      </c>
      <c r="D6793">
        <v>0.21106731018802172</v>
      </c>
      <c r="E6793">
        <v>-0.99435653294091919</v>
      </c>
      <c r="F6793">
        <v>2.225265387557807</v>
      </c>
      <c r="G6793">
        <v>4</v>
      </c>
      <c r="H6793">
        <v>4</v>
      </c>
      <c r="I6793">
        <v>1</v>
      </c>
      <c r="J6793">
        <v>5</v>
      </c>
    </row>
    <row r="6794" spans="1:10" x14ac:dyDescent="0.25">
      <c r="A6794" t="s">
        <v>10821</v>
      </c>
      <c r="B6794">
        <v>489</v>
      </c>
      <c r="C6794">
        <v>-1.0683917485547434</v>
      </c>
      <c r="D6794">
        <v>1.1018643810175295</v>
      </c>
      <c r="E6794">
        <v>1.0160168153182327</v>
      </c>
      <c r="F6794">
        <v>1.2144866312712321</v>
      </c>
      <c r="G6794">
        <v>1</v>
      </c>
      <c r="H6794">
        <v>5</v>
      </c>
      <c r="I6794">
        <v>5</v>
      </c>
      <c r="J6794">
        <v>5</v>
      </c>
    </row>
    <row r="6795" spans="1:10" x14ac:dyDescent="0.25">
      <c r="A6795" t="s">
        <v>10822</v>
      </c>
      <c r="B6795">
        <v>477</v>
      </c>
      <c r="C6795">
        <v>-0.9337013869733366</v>
      </c>
      <c r="D6795">
        <v>0.81172281809039903</v>
      </c>
      <c r="E6795">
        <v>1.3550973739993382</v>
      </c>
      <c r="F6795">
        <v>0.4687971004071671</v>
      </c>
      <c r="G6795">
        <v>1</v>
      </c>
      <c r="H6795">
        <v>5</v>
      </c>
      <c r="I6795">
        <v>5</v>
      </c>
      <c r="J6795">
        <v>4</v>
      </c>
    </row>
    <row r="6796" spans="1:10" x14ac:dyDescent="0.25">
      <c r="A6796" t="s">
        <v>10823</v>
      </c>
      <c r="B6796">
        <v>525</v>
      </c>
      <c r="C6796">
        <v>-1.1420208305207544</v>
      </c>
      <c r="D6796">
        <v>0.86333637481579384</v>
      </c>
      <c r="E6796">
        <v>0.71856411589840963</v>
      </c>
      <c r="F6796">
        <v>1.0512012866642222</v>
      </c>
      <c r="G6796">
        <v>1</v>
      </c>
      <c r="H6796">
        <v>5</v>
      </c>
      <c r="I6796">
        <v>5</v>
      </c>
      <c r="J6796">
        <v>5</v>
      </c>
    </row>
    <row r="6797" spans="1:10" x14ac:dyDescent="0.25">
      <c r="A6797" t="s">
        <v>10824</v>
      </c>
      <c r="B6797">
        <v>878</v>
      </c>
      <c r="C6797">
        <v>0.92251958103737697</v>
      </c>
      <c r="D6797">
        <v>1.179312909551844</v>
      </c>
      <c r="E6797">
        <v>-2.2315626213158038E-2</v>
      </c>
      <c r="F6797">
        <v>1.9484560144879912</v>
      </c>
      <c r="G6797">
        <v>5</v>
      </c>
      <c r="H6797">
        <v>5</v>
      </c>
      <c r="I6797">
        <v>3</v>
      </c>
      <c r="J6797">
        <v>5</v>
      </c>
    </row>
    <row r="6798" spans="1:10" x14ac:dyDescent="0.25">
      <c r="A6798" t="s">
        <v>10825</v>
      </c>
      <c r="B6798">
        <v>612</v>
      </c>
      <c r="C6798">
        <v>1.8155345692452418E-3</v>
      </c>
      <c r="D6798">
        <v>0.49586611773135536</v>
      </c>
      <c r="E6798">
        <v>0.24321179828663581</v>
      </c>
      <c r="F6798">
        <v>1.6593762771355274</v>
      </c>
      <c r="G6798">
        <v>4</v>
      </c>
      <c r="H6798">
        <v>4</v>
      </c>
      <c r="I6798">
        <v>4</v>
      </c>
      <c r="J6798">
        <v>5</v>
      </c>
    </row>
    <row r="6799" spans="1:10" x14ac:dyDescent="0.25">
      <c r="A6799" t="s">
        <v>10826</v>
      </c>
      <c r="B6799">
        <v>1437</v>
      </c>
      <c r="C6799">
        <v>1.5462869550792688</v>
      </c>
      <c r="D6799">
        <v>2.0039102577342476</v>
      </c>
      <c r="E6799">
        <v>6.7555389334714083E-2</v>
      </c>
      <c r="F6799">
        <v>1.5170283766933668</v>
      </c>
      <c r="G6799">
        <v>5</v>
      </c>
      <c r="H6799">
        <v>5</v>
      </c>
      <c r="I6799">
        <v>4</v>
      </c>
      <c r="J6799">
        <v>5</v>
      </c>
    </row>
    <row r="6800" spans="1:10" x14ac:dyDescent="0.25">
      <c r="A6800" t="s">
        <v>10827</v>
      </c>
      <c r="B6800">
        <v>681</v>
      </c>
      <c r="C6800">
        <v>8.6225586741782934E-2</v>
      </c>
      <c r="D6800">
        <v>1.2412490240113907</v>
      </c>
      <c r="E6800">
        <v>9.7054694014810594E-2</v>
      </c>
      <c r="F6800">
        <v>1.683581496533364</v>
      </c>
      <c r="G6800">
        <v>4</v>
      </c>
      <c r="H6800">
        <v>5</v>
      </c>
      <c r="I6800">
        <v>4</v>
      </c>
      <c r="J6800">
        <v>5</v>
      </c>
    </row>
    <row r="6801" spans="1:10" x14ac:dyDescent="0.25">
      <c r="A6801" t="s">
        <v>10828</v>
      </c>
      <c r="B6801">
        <v>1108</v>
      </c>
      <c r="C6801">
        <v>0.9044490876211192</v>
      </c>
      <c r="D6801">
        <v>2.335238772574372</v>
      </c>
      <c r="E6801">
        <v>-1.0903856489717043</v>
      </c>
      <c r="F6801">
        <v>2.1390301792456903</v>
      </c>
      <c r="G6801">
        <v>5</v>
      </c>
      <c r="H6801">
        <v>5</v>
      </c>
      <c r="I6801">
        <v>1</v>
      </c>
      <c r="J6801">
        <v>5</v>
      </c>
    </row>
    <row r="6802" spans="1:10" x14ac:dyDescent="0.25">
      <c r="A6802" t="s">
        <v>10829</v>
      </c>
      <c r="B6802">
        <v>804</v>
      </c>
      <c r="C6802">
        <v>-0.80968104964376686</v>
      </c>
      <c r="D6802">
        <v>1.1499283115364363</v>
      </c>
      <c r="E6802">
        <v>0.41511737817079442</v>
      </c>
      <c r="F6802">
        <v>0.85302957756692088</v>
      </c>
      <c r="G6802">
        <v>1</v>
      </c>
      <c r="H6802">
        <v>5</v>
      </c>
      <c r="I6802">
        <v>4</v>
      </c>
      <c r="J6802">
        <v>4</v>
      </c>
    </row>
    <row r="6803" spans="1:10" x14ac:dyDescent="0.25">
      <c r="A6803" t="s">
        <v>10830</v>
      </c>
      <c r="B6803">
        <v>457</v>
      </c>
      <c r="C6803">
        <v>0.37690330915761983</v>
      </c>
      <c r="D6803">
        <v>1.3068742947659804</v>
      </c>
      <c r="E6803">
        <v>0.37969466855973477</v>
      </c>
      <c r="F6803">
        <v>0.75350915692445009</v>
      </c>
      <c r="G6803">
        <v>4</v>
      </c>
      <c r="H6803">
        <v>5</v>
      </c>
      <c r="I6803">
        <v>4</v>
      </c>
      <c r="J6803">
        <v>4</v>
      </c>
    </row>
    <row r="6804" spans="1:10" x14ac:dyDescent="0.25">
      <c r="A6804" t="s">
        <v>10831</v>
      </c>
      <c r="B6804">
        <v>331</v>
      </c>
      <c r="C6804">
        <v>0.30331041327025693</v>
      </c>
      <c r="D6804">
        <v>-0.22719895622339628</v>
      </c>
      <c r="E6804">
        <v>0.65134403601349922</v>
      </c>
      <c r="F6804">
        <v>1.3389064481438642</v>
      </c>
      <c r="G6804">
        <v>4</v>
      </c>
      <c r="H6804">
        <v>3</v>
      </c>
      <c r="I6804">
        <v>5</v>
      </c>
      <c r="J6804">
        <v>5</v>
      </c>
    </row>
    <row r="6805" spans="1:10" x14ac:dyDescent="0.25">
      <c r="A6805" t="s">
        <v>10832</v>
      </c>
      <c r="B6805">
        <v>580</v>
      </c>
      <c r="C6805">
        <v>-0.42833551432229011</v>
      </c>
      <c r="D6805">
        <v>1.4138937319506997</v>
      </c>
      <c r="E6805">
        <v>-0.22002731056811081</v>
      </c>
      <c r="F6805">
        <v>1.9460713375488825</v>
      </c>
      <c r="G6805">
        <v>3</v>
      </c>
      <c r="H6805">
        <v>5</v>
      </c>
      <c r="I6805">
        <v>3</v>
      </c>
      <c r="J6805">
        <v>5</v>
      </c>
    </row>
    <row r="6806" spans="1:10" x14ac:dyDescent="0.25">
      <c r="A6806" t="s">
        <v>10833</v>
      </c>
      <c r="B6806">
        <v>2078</v>
      </c>
      <c r="C6806">
        <v>1.6934455226179319</v>
      </c>
      <c r="D6806">
        <v>1.0407655823019502</v>
      </c>
      <c r="E6806">
        <v>-0.59928794258824603</v>
      </c>
      <c r="F6806">
        <v>2.2273067473571673</v>
      </c>
      <c r="G6806">
        <v>5</v>
      </c>
      <c r="H6806">
        <v>5</v>
      </c>
      <c r="I6806">
        <v>2</v>
      </c>
      <c r="J6806">
        <v>5</v>
      </c>
    </row>
    <row r="6807" spans="1:10" x14ac:dyDescent="0.25">
      <c r="A6807" t="s">
        <v>10834</v>
      </c>
      <c r="B6807">
        <v>1064</v>
      </c>
      <c r="C6807">
        <v>1.1896778888832957</v>
      </c>
      <c r="D6807">
        <v>2.0532631137093476</v>
      </c>
      <c r="E6807">
        <v>-1.9086519750900772</v>
      </c>
      <c r="F6807">
        <v>2.6136167727028066</v>
      </c>
      <c r="G6807">
        <v>5</v>
      </c>
      <c r="H6807">
        <v>5</v>
      </c>
      <c r="I6807">
        <v>1</v>
      </c>
      <c r="J6807">
        <v>5</v>
      </c>
    </row>
    <row r="6808" spans="1:10" x14ac:dyDescent="0.25">
      <c r="A6808" t="s">
        <v>10835</v>
      </c>
      <c r="B6808">
        <v>3410</v>
      </c>
      <c r="C6808">
        <v>1.8086349780812168</v>
      </c>
      <c r="D6808">
        <v>1.1823202958358641</v>
      </c>
      <c r="E6808">
        <v>-1.6102173091491232</v>
      </c>
      <c r="F6808">
        <v>2.3759914139880336</v>
      </c>
      <c r="G6808">
        <v>5</v>
      </c>
      <c r="H6808">
        <v>5</v>
      </c>
      <c r="I6808">
        <v>1</v>
      </c>
      <c r="J6808">
        <v>5</v>
      </c>
    </row>
    <row r="6809" spans="1:10" x14ac:dyDescent="0.25">
      <c r="A6809" t="s">
        <v>10836</v>
      </c>
      <c r="B6809">
        <v>1305</v>
      </c>
      <c r="C6809">
        <v>0.82800735303407413</v>
      </c>
      <c r="D6809">
        <v>4.9879208210579273</v>
      </c>
      <c r="E6809">
        <v>-0.68591364749648231</v>
      </c>
      <c r="F6809">
        <v>2.3344637625115494</v>
      </c>
      <c r="G6809">
        <v>5</v>
      </c>
      <c r="H6809">
        <v>5</v>
      </c>
      <c r="I6809">
        <v>2</v>
      </c>
      <c r="J6809">
        <v>5</v>
      </c>
    </row>
    <row r="6810" spans="1:10" x14ac:dyDescent="0.25">
      <c r="A6810" t="s">
        <v>10837</v>
      </c>
      <c r="B6810">
        <v>460</v>
      </c>
      <c r="C6810">
        <v>0.3388155475173471</v>
      </c>
      <c r="D6810">
        <v>1.8834224466843374</v>
      </c>
      <c r="E6810">
        <v>-0.63535871728353288</v>
      </c>
      <c r="F6810">
        <v>2.0876405375131841</v>
      </c>
      <c r="G6810">
        <v>4</v>
      </c>
      <c r="H6810">
        <v>5</v>
      </c>
      <c r="I6810">
        <v>2</v>
      </c>
      <c r="J6810">
        <v>5</v>
      </c>
    </row>
    <row r="6811" spans="1:10" x14ac:dyDescent="0.25">
      <c r="A6811" t="s">
        <v>10838</v>
      </c>
      <c r="B6811">
        <v>410</v>
      </c>
      <c r="C6811">
        <v>-0.79321264020148274</v>
      </c>
      <c r="D6811">
        <v>1.5216747806641291</v>
      </c>
      <c r="E6811">
        <v>-0.10795733347036646</v>
      </c>
      <c r="F6811">
        <v>1.8340068115911232</v>
      </c>
      <c r="G6811">
        <v>2</v>
      </c>
      <c r="H6811">
        <v>5</v>
      </c>
      <c r="I6811">
        <v>3</v>
      </c>
      <c r="J6811">
        <v>5</v>
      </c>
    </row>
    <row r="6812" spans="1:10" x14ac:dyDescent="0.25">
      <c r="A6812" t="s">
        <v>10839</v>
      </c>
      <c r="B6812">
        <v>768</v>
      </c>
      <c r="C6812">
        <v>-6.7692133259770304E-2</v>
      </c>
      <c r="D6812">
        <v>3.502434282639697</v>
      </c>
      <c r="E6812">
        <v>-0.29774247170703605</v>
      </c>
      <c r="F6812">
        <v>2.0620997720206531</v>
      </c>
      <c r="G6812">
        <v>3</v>
      </c>
      <c r="H6812">
        <v>5</v>
      </c>
      <c r="I6812">
        <v>3</v>
      </c>
      <c r="J6812">
        <v>5</v>
      </c>
    </row>
    <row r="6813" spans="1:10" x14ac:dyDescent="0.25">
      <c r="A6813" t="s">
        <v>10840</v>
      </c>
      <c r="B6813">
        <v>432</v>
      </c>
      <c r="C6813">
        <v>-0.89903407169275162</v>
      </c>
      <c r="D6813">
        <v>2.8764212193032415</v>
      </c>
      <c r="E6813">
        <v>0.14122176222338353</v>
      </c>
      <c r="F6813">
        <v>1.3720813910777159</v>
      </c>
      <c r="G6813">
        <v>1</v>
      </c>
      <c r="H6813">
        <v>5</v>
      </c>
      <c r="I6813">
        <v>4</v>
      </c>
      <c r="J6813">
        <v>5</v>
      </c>
    </row>
    <row r="6814" spans="1:10" x14ac:dyDescent="0.25">
      <c r="A6814" t="s">
        <v>10841</v>
      </c>
      <c r="B6814">
        <v>1428</v>
      </c>
      <c r="C6814">
        <v>-0.28231585351662392</v>
      </c>
      <c r="D6814">
        <v>1.7371572965132327</v>
      </c>
      <c r="E6814">
        <v>-0.21033715807522807</v>
      </c>
      <c r="F6814">
        <v>1.7826128941302808</v>
      </c>
      <c r="G6814">
        <v>3</v>
      </c>
      <c r="H6814">
        <v>5</v>
      </c>
      <c r="I6814">
        <v>3</v>
      </c>
      <c r="J6814">
        <v>5</v>
      </c>
    </row>
    <row r="6815" spans="1:10" x14ac:dyDescent="0.25">
      <c r="A6815" t="s">
        <v>10842</v>
      </c>
      <c r="B6815">
        <v>881</v>
      </c>
      <c r="C6815">
        <v>-0.37088282689321583</v>
      </c>
      <c r="D6815">
        <v>0.53064149419022577</v>
      </c>
      <c r="E6815">
        <v>0.32874243840241341</v>
      </c>
      <c r="F6815">
        <v>1.175128798979056</v>
      </c>
      <c r="G6815">
        <v>3</v>
      </c>
      <c r="H6815">
        <v>4</v>
      </c>
      <c r="I6815">
        <v>4</v>
      </c>
      <c r="J6815">
        <v>5</v>
      </c>
    </row>
    <row r="6816" spans="1:10" x14ac:dyDescent="0.25">
      <c r="A6816" t="s">
        <v>10843</v>
      </c>
      <c r="B6816">
        <v>628</v>
      </c>
      <c r="C6816">
        <v>-0.53101425410132208</v>
      </c>
      <c r="D6816">
        <v>0.40439443478240594</v>
      </c>
      <c r="E6816">
        <v>0.77648302973411676</v>
      </c>
      <c r="F6816">
        <v>0.56838773168464685</v>
      </c>
      <c r="G6816">
        <v>2</v>
      </c>
      <c r="H6816">
        <v>4</v>
      </c>
      <c r="I6816">
        <v>5</v>
      </c>
      <c r="J6816">
        <v>4</v>
      </c>
    </row>
    <row r="6817" spans="1:10" x14ac:dyDescent="0.25">
      <c r="A6817" t="s">
        <v>10844</v>
      </c>
      <c r="B6817">
        <v>492</v>
      </c>
      <c r="C6817">
        <v>0.14362402067372998</v>
      </c>
      <c r="D6817">
        <v>2.9483015457756565</v>
      </c>
      <c r="E6817">
        <v>-0.50871010304718556</v>
      </c>
      <c r="F6817">
        <v>1.4665323975102669</v>
      </c>
      <c r="G6817">
        <v>4</v>
      </c>
      <c r="H6817">
        <v>5</v>
      </c>
      <c r="I6817">
        <v>2</v>
      </c>
      <c r="J6817">
        <v>5</v>
      </c>
    </row>
    <row r="6818" spans="1:10" x14ac:dyDescent="0.25">
      <c r="A6818" t="s">
        <v>10845</v>
      </c>
      <c r="B6818">
        <v>398</v>
      </c>
      <c r="C6818">
        <v>-0.78102239701539977</v>
      </c>
      <c r="D6818">
        <v>1.2420013014144449</v>
      </c>
      <c r="E6818">
        <v>9.7880449526711738E-2</v>
      </c>
      <c r="F6818">
        <v>0.94719408672160721</v>
      </c>
      <c r="G6818">
        <v>2</v>
      </c>
      <c r="H6818">
        <v>5</v>
      </c>
      <c r="I6818">
        <v>4</v>
      </c>
      <c r="J6818">
        <v>5</v>
      </c>
    </row>
    <row r="6819" spans="1:10" x14ac:dyDescent="0.25">
      <c r="A6819" t="s">
        <v>10846</v>
      </c>
      <c r="B6819">
        <v>273</v>
      </c>
      <c r="C6819">
        <v>-1.0046717390285653</v>
      </c>
      <c r="D6819">
        <v>1.2198972287299901</v>
      </c>
      <c r="E6819">
        <v>1.0789485416466171</v>
      </c>
      <c r="F6819">
        <v>0.66006903656332716</v>
      </c>
      <c r="G6819">
        <v>1</v>
      </c>
      <c r="H6819">
        <v>5</v>
      </c>
      <c r="I6819">
        <v>5</v>
      </c>
      <c r="J6819">
        <v>4</v>
      </c>
    </row>
    <row r="6820" spans="1:10" x14ac:dyDescent="0.25">
      <c r="A6820" t="s">
        <v>10847</v>
      </c>
      <c r="B6820">
        <v>780</v>
      </c>
      <c r="C6820">
        <v>-0.67126647139539453</v>
      </c>
      <c r="D6820">
        <v>0.43028627001022124</v>
      </c>
      <c r="E6820">
        <v>0.75591582047711725</v>
      </c>
      <c r="F6820">
        <v>0.66868842513821392</v>
      </c>
      <c r="G6820">
        <v>2</v>
      </c>
      <c r="H6820">
        <v>4</v>
      </c>
      <c r="I6820">
        <v>5</v>
      </c>
      <c r="J6820">
        <v>4</v>
      </c>
    </row>
    <row r="6821" spans="1:10" x14ac:dyDescent="0.25">
      <c r="A6821" t="s">
        <v>10848</v>
      </c>
      <c r="B6821">
        <v>1057</v>
      </c>
      <c r="C6821">
        <v>0.84440641155156615</v>
      </c>
      <c r="D6821">
        <v>2.0328587207110878</v>
      </c>
      <c r="E6821">
        <v>-1.3308582432539504</v>
      </c>
      <c r="F6821">
        <v>2.8614519538798446</v>
      </c>
      <c r="G6821">
        <v>5</v>
      </c>
      <c r="H6821">
        <v>5</v>
      </c>
      <c r="I6821">
        <v>1</v>
      </c>
      <c r="J6821">
        <v>5</v>
      </c>
    </row>
    <row r="6822" spans="1:10" x14ac:dyDescent="0.25">
      <c r="A6822" t="s">
        <v>10849</v>
      </c>
      <c r="B6822">
        <v>877</v>
      </c>
      <c r="C6822">
        <v>2.8700501426552963E-2</v>
      </c>
      <c r="D6822">
        <v>2.0829313181705471</v>
      </c>
      <c r="E6822">
        <v>-0.18743448859715856</v>
      </c>
      <c r="F6822">
        <v>1.4683259092719658</v>
      </c>
      <c r="G6822">
        <v>4</v>
      </c>
      <c r="H6822">
        <v>5</v>
      </c>
      <c r="I6822">
        <v>3</v>
      </c>
      <c r="J6822">
        <v>5</v>
      </c>
    </row>
    <row r="6823" spans="1:10" x14ac:dyDescent="0.25">
      <c r="A6823" t="s">
        <v>10850</v>
      </c>
      <c r="B6823">
        <v>697</v>
      </c>
      <c r="C6823">
        <v>0.41844860359045233</v>
      </c>
      <c r="D6823">
        <v>2.4421349676957713</v>
      </c>
      <c r="E6823">
        <v>-0.6327505577368695</v>
      </c>
      <c r="F6823">
        <v>1.9477384658409349</v>
      </c>
      <c r="G6823">
        <v>4</v>
      </c>
      <c r="H6823">
        <v>5</v>
      </c>
      <c r="I6823">
        <v>2</v>
      </c>
      <c r="J6823">
        <v>5</v>
      </c>
    </row>
    <row r="6824" spans="1:10" x14ac:dyDescent="0.25">
      <c r="A6824" t="s">
        <v>10851</v>
      </c>
      <c r="B6824">
        <v>583</v>
      </c>
      <c r="C6824">
        <v>0.54778016458967738</v>
      </c>
      <c r="D6824">
        <v>7.1722831098656714</v>
      </c>
      <c r="E6824">
        <v>-0.89600855240830202</v>
      </c>
      <c r="F6824">
        <v>2.3319518545608595</v>
      </c>
      <c r="G6824">
        <v>4</v>
      </c>
      <c r="H6824">
        <v>5</v>
      </c>
      <c r="I6824">
        <v>1</v>
      </c>
      <c r="J6824">
        <v>5</v>
      </c>
    </row>
    <row r="6825" spans="1:10" x14ac:dyDescent="0.25">
      <c r="A6825" t="s">
        <v>10852</v>
      </c>
      <c r="B6825">
        <v>405</v>
      </c>
      <c r="C6825">
        <v>-0.56030302583667302</v>
      </c>
      <c r="D6825">
        <v>2.7505487956488168</v>
      </c>
      <c r="E6825">
        <v>-0.13769495989294467</v>
      </c>
      <c r="F6825">
        <v>1.7306518796165653</v>
      </c>
      <c r="G6825">
        <v>2</v>
      </c>
      <c r="H6825">
        <v>5</v>
      </c>
      <c r="I6825">
        <v>3</v>
      </c>
      <c r="J6825">
        <v>5</v>
      </c>
    </row>
    <row r="6826" spans="1:10" x14ac:dyDescent="0.25">
      <c r="A6826" t="s">
        <v>10853</v>
      </c>
      <c r="B6826">
        <v>574</v>
      </c>
      <c r="C6826">
        <v>0.37403279529383243</v>
      </c>
      <c r="D6826">
        <v>2.9184708654153586</v>
      </c>
      <c r="E6826">
        <v>-0.30185516940270402</v>
      </c>
      <c r="F6826">
        <v>2.7917339966938295</v>
      </c>
      <c r="G6826">
        <v>4</v>
      </c>
      <c r="H6826">
        <v>5</v>
      </c>
      <c r="I6826">
        <v>3</v>
      </c>
      <c r="J6826">
        <v>5</v>
      </c>
    </row>
    <row r="6827" spans="1:10" x14ac:dyDescent="0.25">
      <c r="A6827" t="s">
        <v>10854</v>
      </c>
      <c r="B6827">
        <v>1163</v>
      </c>
      <c r="C6827">
        <v>1.1070194932952511</v>
      </c>
      <c r="D6827">
        <v>3.1685948358446487</v>
      </c>
      <c r="E6827">
        <v>-1.0876105921595867</v>
      </c>
      <c r="F6827">
        <v>2.9612620302226156</v>
      </c>
      <c r="G6827">
        <v>5</v>
      </c>
      <c r="H6827">
        <v>5</v>
      </c>
      <c r="I6827">
        <v>1</v>
      </c>
      <c r="J6827">
        <v>5</v>
      </c>
    </row>
    <row r="6828" spans="1:10" x14ac:dyDescent="0.25">
      <c r="A6828" t="s">
        <v>10855</v>
      </c>
      <c r="B6828">
        <v>450</v>
      </c>
      <c r="C6828">
        <v>0.25191642793810876</v>
      </c>
      <c r="D6828">
        <v>3.1592342133256501</v>
      </c>
      <c r="E6828">
        <v>-1.2634555485300401</v>
      </c>
      <c r="F6828">
        <v>1.9591202107662764</v>
      </c>
      <c r="G6828">
        <v>4</v>
      </c>
      <c r="H6828">
        <v>5</v>
      </c>
      <c r="I6828">
        <v>1</v>
      </c>
      <c r="J6828">
        <v>5</v>
      </c>
    </row>
    <row r="6829" spans="1:10" x14ac:dyDescent="0.25">
      <c r="A6829" t="s">
        <v>10856</v>
      </c>
      <c r="B6829">
        <v>1410</v>
      </c>
      <c r="C6829">
        <v>0.13987614193902245</v>
      </c>
      <c r="D6829">
        <v>4.0010594146433824</v>
      </c>
      <c r="E6829">
        <v>-0.94361662976687899</v>
      </c>
      <c r="F6829">
        <v>2.6012905810030622</v>
      </c>
      <c r="G6829">
        <v>4</v>
      </c>
      <c r="H6829">
        <v>5</v>
      </c>
      <c r="I6829">
        <v>1</v>
      </c>
      <c r="J6829">
        <v>5</v>
      </c>
    </row>
    <row r="6830" spans="1:10" x14ac:dyDescent="0.25">
      <c r="A6830" t="s">
        <v>10857</v>
      </c>
      <c r="B6830">
        <v>468</v>
      </c>
      <c r="C6830">
        <v>-0.47418768350988794</v>
      </c>
      <c r="D6830">
        <v>1.8367954310836272</v>
      </c>
      <c r="E6830">
        <v>-0.30205021729774628</v>
      </c>
      <c r="F6830">
        <v>1.4954982138484454</v>
      </c>
      <c r="G6830">
        <v>2</v>
      </c>
      <c r="H6830">
        <v>5</v>
      </c>
      <c r="I6830">
        <v>3</v>
      </c>
      <c r="J6830">
        <v>5</v>
      </c>
    </row>
    <row r="6831" spans="1:10" x14ac:dyDescent="0.25">
      <c r="A6831" t="s">
        <v>10858</v>
      </c>
      <c r="B6831">
        <v>359</v>
      </c>
      <c r="C6831">
        <v>-0.97528202650548146</v>
      </c>
      <c r="D6831">
        <v>2.6677515835341401</v>
      </c>
      <c r="E6831">
        <v>1.6591685721696992</v>
      </c>
      <c r="F6831">
        <v>0.95923358052255914</v>
      </c>
      <c r="G6831">
        <v>1</v>
      </c>
      <c r="H6831">
        <v>5</v>
      </c>
      <c r="I6831">
        <v>5</v>
      </c>
      <c r="J6831">
        <v>5</v>
      </c>
    </row>
    <row r="6832" spans="1:10" x14ac:dyDescent="0.25">
      <c r="A6832" t="s">
        <v>10859</v>
      </c>
      <c r="B6832">
        <v>474</v>
      </c>
      <c r="C6832">
        <v>-0.5779875480147868</v>
      </c>
      <c r="D6832">
        <v>1.0848522932701941</v>
      </c>
      <c r="E6832">
        <v>0.31674535807512538</v>
      </c>
      <c r="F6832">
        <v>2.4710661237372169</v>
      </c>
      <c r="G6832">
        <v>2</v>
      </c>
      <c r="H6832">
        <v>5</v>
      </c>
      <c r="I6832">
        <v>4</v>
      </c>
      <c r="J6832">
        <v>5</v>
      </c>
    </row>
    <row r="6833" spans="1:10" x14ac:dyDescent="0.25">
      <c r="A6833" t="s">
        <v>10860</v>
      </c>
      <c r="B6833">
        <v>1128</v>
      </c>
      <c r="C6833">
        <v>-0.79262597543254287</v>
      </c>
      <c r="D6833">
        <v>3.458968529645905</v>
      </c>
      <c r="E6833">
        <v>-0.58085360114847584</v>
      </c>
      <c r="F6833">
        <v>1.0842671645880255</v>
      </c>
      <c r="G6833">
        <v>2</v>
      </c>
      <c r="H6833">
        <v>5</v>
      </c>
      <c r="I6833">
        <v>2</v>
      </c>
      <c r="J6833">
        <v>5</v>
      </c>
    </row>
    <row r="6834" spans="1:10" x14ac:dyDescent="0.25">
      <c r="A6834" t="s">
        <v>10861</v>
      </c>
      <c r="B6834">
        <v>779</v>
      </c>
      <c r="C6834">
        <v>1.3490842051156477</v>
      </c>
      <c r="D6834">
        <v>1.7306104563768256</v>
      </c>
      <c r="E6834">
        <v>-1.0650194009332021</v>
      </c>
      <c r="F6834">
        <v>2.0510533847308379</v>
      </c>
      <c r="G6834">
        <v>5</v>
      </c>
      <c r="H6834">
        <v>5</v>
      </c>
      <c r="I6834">
        <v>1</v>
      </c>
      <c r="J6834">
        <v>5</v>
      </c>
    </row>
    <row r="6835" spans="1:10" x14ac:dyDescent="0.25">
      <c r="A6835" t="s">
        <v>10862</v>
      </c>
      <c r="B6835">
        <v>863</v>
      </c>
      <c r="C6835">
        <v>0.31928672364601152</v>
      </c>
      <c r="D6835">
        <v>3.3317778848449024</v>
      </c>
      <c r="E6835">
        <v>-1.2055589598883625</v>
      </c>
      <c r="F6835">
        <v>1.7732609533763735</v>
      </c>
      <c r="G6835">
        <v>4</v>
      </c>
      <c r="H6835">
        <v>5</v>
      </c>
      <c r="I6835">
        <v>1</v>
      </c>
      <c r="J6835">
        <v>5</v>
      </c>
    </row>
    <row r="6836" spans="1:10" x14ac:dyDescent="0.25">
      <c r="A6836" t="s">
        <v>10863</v>
      </c>
      <c r="B6836">
        <v>1088</v>
      </c>
      <c r="C6836">
        <v>-1.1306431336534546</v>
      </c>
      <c r="D6836">
        <v>1.6577341783969795</v>
      </c>
      <c r="E6836">
        <v>0.46369415859560814</v>
      </c>
      <c r="F6836">
        <v>1.0405040829865262</v>
      </c>
      <c r="G6836">
        <v>1</v>
      </c>
      <c r="H6836">
        <v>5</v>
      </c>
      <c r="I6836">
        <v>4</v>
      </c>
      <c r="J6836">
        <v>5</v>
      </c>
    </row>
    <row r="6837" spans="1:10" x14ac:dyDescent="0.25">
      <c r="A6837" t="s">
        <v>10864</v>
      </c>
      <c r="B6837">
        <v>1159</v>
      </c>
      <c r="C6837">
        <v>-0.63683303336214669</v>
      </c>
      <c r="D6837">
        <v>1.9356612708289505</v>
      </c>
      <c r="E6837">
        <v>0.16195170218451649</v>
      </c>
      <c r="F6837">
        <v>0.96687374844355078</v>
      </c>
      <c r="G6837">
        <v>2</v>
      </c>
      <c r="H6837">
        <v>5</v>
      </c>
      <c r="I6837">
        <v>4</v>
      </c>
      <c r="J6837">
        <v>5</v>
      </c>
    </row>
    <row r="6838" spans="1:10" x14ac:dyDescent="0.25">
      <c r="A6838" t="s">
        <v>10865</v>
      </c>
      <c r="B6838">
        <v>961</v>
      </c>
      <c r="C6838">
        <v>-0.35678313188798072</v>
      </c>
      <c r="D6838">
        <v>1.0812460251422449</v>
      </c>
      <c r="E6838">
        <v>1.0091145638918648</v>
      </c>
      <c r="F6838">
        <v>0.65129602527466468</v>
      </c>
      <c r="G6838">
        <v>3</v>
      </c>
      <c r="H6838">
        <v>5</v>
      </c>
      <c r="I6838">
        <v>5</v>
      </c>
      <c r="J6838">
        <v>4</v>
      </c>
    </row>
    <row r="6839" spans="1:10" x14ac:dyDescent="0.25">
      <c r="A6839" t="s">
        <v>10866</v>
      </c>
      <c r="B6839">
        <v>762</v>
      </c>
      <c r="C6839">
        <v>-0.18272887309990671</v>
      </c>
      <c r="D6839">
        <v>1.0106258255147942</v>
      </c>
      <c r="E6839">
        <v>0.94345542195568188</v>
      </c>
      <c r="F6839">
        <v>0.86141572068088945</v>
      </c>
      <c r="G6839">
        <v>3</v>
      </c>
      <c r="H6839">
        <v>5</v>
      </c>
      <c r="I6839">
        <v>5</v>
      </c>
      <c r="J6839">
        <v>4</v>
      </c>
    </row>
    <row r="6840" spans="1:10" x14ac:dyDescent="0.25">
      <c r="A6840" t="s">
        <v>10867</v>
      </c>
      <c r="B6840">
        <v>2029</v>
      </c>
      <c r="C6840">
        <v>0.70604725512195665</v>
      </c>
      <c r="D6840">
        <v>3.1311871815311827</v>
      </c>
      <c r="E6840">
        <v>-0.80218903115868889</v>
      </c>
      <c r="F6840">
        <v>2.010432891526829</v>
      </c>
      <c r="G6840">
        <v>4</v>
      </c>
      <c r="H6840">
        <v>5</v>
      </c>
      <c r="I6840">
        <v>1</v>
      </c>
      <c r="J6840">
        <v>5</v>
      </c>
    </row>
    <row r="6841" spans="1:10" x14ac:dyDescent="0.25">
      <c r="A6841" t="s">
        <v>10868</v>
      </c>
      <c r="B6841">
        <v>845</v>
      </c>
      <c r="C6841">
        <v>-9.8299349315029705E-3</v>
      </c>
      <c r="D6841">
        <v>2.6080832821249627</v>
      </c>
      <c r="E6841">
        <v>-5.3260735939352502E-2</v>
      </c>
      <c r="F6841">
        <v>1.1299341370428948</v>
      </c>
      <c r="G6841">
        <v>4</v>
      </c>
      <c r="H6841">
        <v>5</v>
      </c>
      <c r="I6841">
        <v>3</v>
      </c>
      <c r="J6841">
        <v>5</v>
      </c>
    </row>
    <row r="6842" spans="1:10" x14ac:dyDescent="0.25">
      <c r="A6842" t="s">
        <v>10869</v>
      </c>
      <c r="B6842">
        <v>264</v>
      </c>
      <c r="C6842">
        <v>-0.6187450062891553</v>
      </c>
      <c r="D6842">
        <v>2.3818665370662897</v>
      </c>
      <c r="E6842">
        <v>0.34452744359836823</v>
      </c>
      <c r="F6842">
        <v>1.7547695458400105</v>
      </c>
      <c r="G6842">
        <v>2</v>
      </c>
      <c r="H6842">
        <v>5</v>
      </c>
      <c r="I6842">
        <v>4</v>
      </c>
      <c r="J6842">
        <v>5</v>
      </c>
    </row>
    <row r="6843" spans="1:10" x14ac:dyDescent="0.25">
      <c r="A6843" t="s">
        <v>10870</v>
      </c>
      <c r="B6843">
        <v>1111</v>
      </c>
      <c r="C6843">
        <v>0.39054039286508169</v>
      </c>
      <c r="D6843">
        <v>1.753097285712057</v>
      </c>
      <c r="E6843">
        <v>0.17349545232727523</v>
      </c>
      <c r="F6843">
        <v>1.2055356622886104</v>
      </c>
      <c r="G6843">
        <v>4</v>
      </c>
      <c r="H6843">
        <v>5</v>
      </c>
      <c r="I6843">
        <v>4</v>
      </c>
      <c r="J6843">
        <v>5</v>
      </c>
    </row>
    <row r="6844" spans="1:10" x14ac:dyDescent="0.25">
      <c r="A6844" t="s">
        <v>10871</v>
      </c>
      <c r="B6844">
        <v>404</v>
      </c>
      <c r="C6844">
        <v>-1.2498119621829331</v>
      </c>
      <c r="D6844">
        <v>2.0926862329918716</v>
      </c>
      <c r="E6844">
        <v>0.77011040052059743</v>
      </c>
      <c r="F6844">
        <v>0.20607376417735665</v>
      </c>
      <c r="G6844">
        <v>1</v>
      </c>
      <c r="H6844">
        <v>5</v>
      </c>
      <c r="I6844">
        <v>5</v>
      </c>
      <c r="J6844">
        <v>4</v>
      </c>
    </row>
    <row r="6845" spans="1:10" x14ac:dyDescent="0.25">
      <c r="A6845" t="s">
        <v>10872</v>
      </c>
      <c r="B6845">
        <v>564</v>
      </c>
      <c r="C6845">
        <v>-0.85124392318334385</v>
      </c>
      <c r="D6845">
        <v>1.1633017689811194</v>
      </c>
      <c r="E6845">
        <v>0.99903642141520854</v>
      </c>
      <c r="F6845">
        <v>0.75781067708428196</v>
      </c>
      <c r="G6845">
        <v>1</v>
      </c>
      <c r="H6845">
        <v>5</v>
      </c>
      <c r="I6845">
        <v>5</v>
      </c>
      <c r="J6845">
        <v>4</v>
      </c>
    </row>
    <row r="6846" spans="1:10" x14ac:dyDescent="0.25">
      <c r="A6846" t="s">
        <v>10873</v>
      </c>
      <c r="B6846">
        <v>308</v>
      </c>
      <c r="C6846">
        <v>-0.84631724112133211</v>
      </c>
      <c r="D6846">
        <v>0.7776264629206372</v>
      </c>
      <c r="E6846">
        <v>0.10903219068400928</v>
      </c>
      <c r="F6846">
        <v>0.95963880362243503</v>
      </c>
      <c r="G6846">
        <v>1</v>
      </c>
      <c r="H6846">
        <v>5</v>
      </c>
      <c r="I6846">
        <v>4</v>
      </c>
      <c r="J6846">
        <v>5</v>
      </c>
    </row>
    <row r="6847" spans="1:10" x14ac:dyDescent="0.25">
      <c r="A6847" t="s">
        <v>10874</v>
      </c>
      <c r="B6847">
        <v>544</v>
      </c>
      <c r="C6847">
        <v>-0.66485249342586705</v>
      </c>
      <c r="D6847">
        <v>1.6062837764798628</v>
      </c>
      <c r="E6847">
        <v>0.67313967886222148</v>
      </c>
      <c r="F6847">
        <v>1.3034791509012786</v>
      </c>
      <c r="G6847">
        <v>2</v>
      </c>
      <c r="H6847">
        <v>5</v>
      </c>
      <c r="I6847">
        <v>5</v>
      </c>
      <c r="J6847">
        <v>5</v>
      </c>
    </row>
    <row r="6848" spans="1:10" x14ac:dyDescent="0.25">
      <c r="A6848" t="s">
        <v>10875</v>
      </c>
      <c r="B6848">
        <v>402</v>
      </c>
      <c r="C6848">
        <v>0.25516531586041269</v>
      </c>
      <c r="D6848">
        <v>1.3386274318850788</v>
      </c>
      <c r="E6848">
        <v>-0.41733724084717905</v>
      </c>
      <c r="F6848">
        <v>1.2993049020340992</v>
      </c>
      <c r="G6848">
        <v>4</v>
      </c>
      <c r="H6848">
        <v>5</v>
      </c>
      <c r="I6848">
        <v>2</v>
      </c>
      <c r="J6848">
        <v>5</v>
      </c>
    </row>
    <row r="6849" spans="1:10" x14ac:dyDescent="0.25">
      <c r="A6849" t="s">
        <v>10876</v>
      </c>
      <c r="B6849">
        <v>1100</v>
      </c>
      <c r="C6849">
        <v>0.72200432291117211</v>
      </c>
      <c r="D6849">
        <v>2.8624868738707532</v>
      </c>
      <c r="E6849">
        <v>-0.73026949524396834</v>
      </c>
      <c r="F6849">
        <v>1.4916735256860296</v>
      </c>
      <c r="G6849">
        <v>4</v>
      </c>
      <c r="H6849">
        <v>5</v>
      </c>
      <c r="I6849">
        <v>1</v>
      </c>
      <c r="J6849">
        <v>5</v>
      </c>
    </row>
    <row r="6850" spans="1:10" x14ac:dyDescent="0.25">
      <c r="A6850" t="s">
        <v>10877</v>
      </c>
      <c r="B6850">
        <v>1267</v>
      </c>
      <c r="C6850">
        <v>0.92782998321702703</v>
      </c>
      <c r="D6850">
        <v>2.5361450733696196</v>
      </c>
      <c r="E6850">
        <v>-0.89100990894774246</v>
      </c>
      <c r="F6850">
        <v>2.2408638990666008</v>
      </c>
      <c r="G6850">
        <v>5</v>
      </c>
      <c r="H6850">
        <v>5</v>
      </c>
      <c r="I6850">
        <v>1</v>
      </c>
      <c r="J6850">
        <v>5</v>
      </c>
    </row>
    <row r="6851" spans="1:10" x14ac:dyDescent="0.25">
      <c r="A6851" t="s">
        <v>10878</v>
      </c>
      <c r="B6851">
        <v>783</v>
      </c>
      <c r="C6851">
        <v>1.7575410813141448</v>
      </c>
      <c r="D6851">
        <v>2.4682476631480532</v>
      </c>
      <c r="E6851">
        <v>1.3591206664668665</v>
      </c>
      <c r="F6851">
        <v>0.41249146617763899</v>
      </c>
      <c r="G6851">
        <v>5</v>
      </c>
      <c r="H6851">
        <v>5</v>
      </c>
      <c r="I6851">
        <v>5</v>
      </c>
      <c r="J6851">
        <v>4</v>
      </c>
    </row>
    <row r="6852" spans="1:10" x14ac:dyDescent="0.25">
      <c r="A6852" t="s">
        <v>10879</v>
      </c>
      <c r="B6852">
        <v>783</v>
      </c>
      <c r="C6852">
        <v>1.2899831118940046</v>
      </c>
      <c r="D6852">
        <v>1.9244035777396653</v>
      </c>
      <c r="E6852">
        <v>0.27619696970416313</v>
      </c>
      <c r="F6852">
        <v>1.2002769468832439</v>
      </c>
      <c r="G6852">
        <v>5</v>
      </c>
      <c r="H6852">
        <v>5</v>
      </c>
      <c r="I6852">
        <v>4</v>
      </c>
      <c r="J6852">
        <v>5</v>
      </c>
    </row>
    <row r="6853" spans="1:10" x14ac:dyDescent="0.25">
      <c r="A6853" t="s">
        <v>10880</v>
      </c>
      <c r="B6853">
        <v>584</v>
      </c>
      <c r="C6853">
        <v>0.65999509360945408</v>
      </c>
      <c r="D6853">
        <v>1.1016607241940166</v>
      </c>
      <c r="E6853">
        <v>-0.63635172291967956</v>
      </c>
      <c r="F6853">
        <v>1.1539108153629722</v>
      </c>
      <c r="G6853">
        <v>4</v>
      </c>
      <c r="H6853">
        <v>5</v>
      </c>
      <c r="I6853">
        <v>2</v>
      </c>
      <c r="J6853">
        <v>5</v>
      </c>
    </row>
    <row r="6854" spans="1:10" x14ac:dyDescent="0.25">
      <c r="A6854" t="s">
        <v>10881</v>
      </c>
      <c r="B6854">
        <v>388</v>
      </c>
      <c r="C6854">
        <v>1.1063552277829474</v>
      </c>
      <c r="D6854">
        <v>2.7698089107690773</v>
      </c>
      <c r="E6854">
        <v>-0.85090812498825352</v>
      </c>
      <c r="F6854">
        <v>2.1766880712965042</v>
      </c>
      <c r="G6854">
        <v>5</v>
      </c>
      <c r="H6854">
        <v>5</v>
      </c>
      <c r="I6854">
        <v>1</v>
      </c>
      <c r="J6854">
        <v>5</v>
      </c>
    </row>
    <row r="6855" spans="1:10" x14ac:dyDescent="0.25">
      <c r="A6855" t="s">
        <v>10882</v>
      </c>
      <c r="B6855">
        <v>524</v>
      </c>
      <c r="C6855">
        <v>-0.84658785284147886</v>
      </c>
      <c r="D6855">
        <v>1.5005819001142211</v>
      </c>
      <c r="E6855">
        <v>1.7848730955818404E-2</v>
      </c>
      <c r="F6855">
        <v>0.60403197996979807</v>
      </c>
      <c r="G6855">
        <v>1</v>
      </c>
      <c r="H6855">
        <v>5</v>
      </c>
      <c r="I6855">
        <v>3</v>
      </c>
      <c r="J6855">
        <v>4</v>
      </c>
    </row>
    <row r="6856" spans="1:10" x14ac:dyDescent="0.25">
      <c r="A6856" t="s">
        <v>10883</v>
      </c>
      <c r="B6856">
        <v>1032</v>
      </c>
      <c r="C6856">
        <v>0.49820919080632908</v>
      </c>
      <c r="D6856">
        <v>2.6573341596859472</v>
      </c>
      <c r="E6856">
        <v>-1.3832567815379524</v>
      </c>
      <c r="F6856">
        <v>2.5838325642535138</v>
      </c>
      <c r="G6856">
        <v>4</v>
      </c>
      <c r="H6856">
        <v>5</v>
      </c>
      <c r="I6856">
        <v>1</v>
      </c>
      <c r="J6856">
        <v>5</v>
      </c>
    </row>
    <row r="6857" spans="1:10" x14ac:dyDescent="0.25">
      <c r="A6857" t="s">
        <v>10884</v>
      </c>
      <c r="B6857">
        <v>447</v>
      </c>
      <c r="C6857">
        <v>0.95274555117401871</v>
      </c>
      <c r="D6857">
        <v>5.7362588071774736</v>
      </c>
      <c r="E6857">
        <v>-1.5207617045736459</v>
      </c>
      <c r="F6857">
        <v>0.65970827623036876</v>
      </c>
      <c r="G6857">
        <v>5</v>
      </c>
      <c r="H6857">
        <v>5</v>
      </c>
      <c r="I6857">
        <v>1</v>
      </c>
      <c r="J6857">
        <v>4</v>
      </c>
    </row>
    <row r="6858" spans="1:10" x14ac:dyDescent="0.25">
      <c r="A6858" t="s">
        <v>10885</v>
      </c>
      <c r="B6858">
        <v>2043</v>
      </c>
      <c r="C6858">
        <v>2.3373761708050034</v>
      </c>
      <c r="D6858">
        <v>-1.3654821761793436</v>
      </c>
      <c r="E6858">
        <v>-0.77876593177310915</v>
      </c>
      <c r="F6858">
        <v>1.1885710081149128</v>
      </c>
      <c r="G6858">
        <v>5</v>
      </c>
      <c r="H6858">
        <v>1</v>
      </c>
      <c r="I6858">
        <v>1</v>
      </c>
      <c r="J6858">
        <v>5</v>
      </c>
    </row>
    <row r="6859" spans="1:10" x14ac:dyDescent="0.25">
      <c r="A6859" t="s">
        <v>10886</v>
      </c>
      <c r="B6859">
        <v>395</v>
      </c>
      <c r="C6859">
        <v>6.6516215067549039E-2</v>
      </c>
      <c r="D6859">
        <v>-9.6173407808165079E-2</v>
      </c>
      <c r="E6859">
        <v>-0.52659311756350891</v>
      </c>
      <c r="F6859">
        <v>0.11829602759073135</v>
      </c>
      <c r="G6859">
        <v>4</v>
      </c>
      <c r="H6859">
        <v>3</v>
      </c>
      <c r="I6859">
        <v>2</v>
      </c>
      <c r="J6859">
        <v>4</v>
      </c>
    </row>
    <row r="6860" spans="1:10" x14ac:dyDescent="0.25">
      <c r="A6860" t="s">
        <v>10887</v>
      </c>
      <c r="B6860">
        <v>401</v>
      </c>
      <c r="C6860">
        <v>-0.30511246658996116</v>
      </c>
      <c r="D6860">
        <v>-0.61539400654374576</v>
      </c>
      <c r="E6860">
        <v>-0.10348822246459535</v>
      </c>
      <c r="F6860">
        <v>-0.49262484351993635</v>
      </c>
      <c r="G6860">
        <v>3</v>
      </c>
      <c r="H6860">
        <v>2</v>
      </c>
      <c r="I6860">
        <v>3</v>
      </c>
      <c r="J6860">
        <v>2</v>
      </c>
    </row>
    <row r="6861" spans="1:10" x14ac:dyDescent="0.25">
      <c r="A6861" t="s">
        <v>10888</v>
      </c>
      <c r="B6861">
        <v>623</v>
      </c>
      <c r="C6861">
        <v>6.0730406152086802E-2</v>
      </c>
      <c r="D6861">
        <v>0.5436844807760759</v>
      </c>
      <c r="E6861">
        <v>4.1474203920768705E-2</v>
      </c>
      <c r="F6861">
        <v>0.73986710341415707</v>
      </c>
      <c r="G6861">
        <v>4</v>
      </c>
      <c r="H6861">
        <v>4</v>
      </c>
      <c r="I6861">
        <v>3</v>
      </c>
      <c r="J6861">
        <v>4</v>
      </c>
    </row>
    <row r="6862" spans="1:10" x14ac:dyDescent="0.25">
      <c r="A6862" t="s">
        <v>10889</v>
      </c>
      <c r="B6862">
        <v>587</v>
      </c>
      <c r="C6862">
        <v>0.93655282661847705</v>
      </c>
      <c r="D6862">
        <v>0.11263762834409687</v>
      </c>
      <c r="E6862">
        <v>-1.0196441937899141</v>
      </c>
      <c r="F6862">
        <v>1.9486819067436745</v>
      </c>
      <c r="G6862">
        <v>5</v>
      </c>
      <c r="H6862">
        <v>4</v>
      </c>
      <c r="I6862">
        <v>1</v>
      </c>
      <c r="J6862">
        <v>5</v>
      </c>
    </row>
    <row r="6863" spans="1:10" x14ac:dyDescent="0.25">
      <c r="A6863" t="s">
        <v>10890</v>
      </c>
      <c r="B6863">
        <v>554</v>
      </c>
      <c r="C6863">
        <v>1.3307513779595064</v>
      </c>
      <c r="D6863">
        <v>0.55499270521427824</v>
      </c>
      <c r="E6863">
        <v>-3.2753035645865937E-2</v>
      </c>
      <c r="F6863">
        <v>1.1179254629399804</v>
      </c>
      <c r="G6863">
        <v>5</v>
      </c>
      <c r="H6863">
        <v>4</v>
      </c>
      <c r="I6863">
        <v>3</v>
      </c>
      <c r="J6863">
        <v>5</v>
      </c>
    </row>
    <row r="6864" spans="1:10" x14ac:dyDescent="0.25">
      <c r="A6864" t="s">
        <v>10891</v>
      </c>
      <c r="B6864">
        <v>443</v>
      </c>
      <c r="C6864">
        <v>-8.6502523476324783E-2</v>
      </c>
      <c r="D6864">
        <v>-0.21552093805002076</v>
      </c>
      <c r="E6864">
        <v>0.12002884892088928</v>
      </c>
      <c r="F6864">
        <v>0.57408227046231164</v>
      </c>
      <c r="G6864">
        <v>3</v>
      </c>
      <c r="H6864">
        <v>3</v>
      </c>
      <c r="I6864">
        <v>4</v>
      </c>
      <c r="J6864">
        <v>4</v>
      </c>
    </row>
    <row r="6865" spans="1:10" x14ac:dyDescent="0.25">
      <c r="A6865" t="s">
        <v>10892</v>
      </c>
      <c r="B6865">
        <v>586</v>
      </c>
      <c r="C6865">
        <v>-0.55061421609837857</v>
      </c>
      <c r="D6865">
        <v>-0.15378642930894221</v>
      </c>
      <c r="E6865">
        <v>-4.6038734379974459E-2</v>
      </c>
      <c r="F6865">
        <v>0.1646957323781863</v>
      </c>
      <c r="G6865">
        <v>2</v>
      </c>
      <c r="H6865">
        <v>3</v>
      </c>
      <c r="I6865">
        <v>3</v>
      </c>
      <c r="J6865">
        <v>4</v>
      </c>
    </row>
    <row r="6866" spans="1:10" x14ac:dyDescent="0.25">
      <c r="A6866" t="s">
        <v>10893</v>
      </c>
      <c r="B6866">
        <v>371</v>
      </c>
      <c r="C6866">
        <v>-8.071878075791207E-2</v>
      </c>
      <c r="D6866">
        <v>-1.3184844803646192E-2</v>
      </c>
      <c r="E6866">
        <v>-0.273057027870378</v>
      </c>
      <c r="F6866">
        <v>0.50377140431195233</v>
      </c>
      <c r="G6866">
        <v>3</v>
      </c>
      <c r="H6866">
        <v>3</v>
      </c>
      <c r="I6866">
        <v>3</v>
      </c>
      <c r="J6866">
        <v>4</v>
      </c>
    </row>
    <row r="6867" spans="1:10" x14ac:dyDescent="0.25">
      <c r="A6867" t="s">
        <v>10894</v>
      </c>
      <c r="B6867">
        <v>1316</v>
      </c>
      <c r="C6867">
        <v>0.82512168421915966</v>
      </c>
      <c r="D6867">
        <v>-0.32771505245021404</v>
      </c>
      <c r="E6867">
        <v>-0.33908726490974028</v>
      </c>
      <c r="F6867">
        <v>0.47323765645818566</v>
      </c>
      <c r="G6867">
        <v>5</v>
      </c>
      <c r="H6867">
        <v>3</v>
      </c>
      <c r="I6867">
        <v>2</v>
      </c>
      <c r="J6867">
        <v>4</v>
      </c>
    </row>
    <row r="6868" spans="1:10" x14ac:dyDescent="0.25">
      <c r="A6868" t="s">
        <v>10895</v>
      </c>
      <c r="B6868">
        <v>969</v>
      </c>
      <c r="C6868">
        <v>0.90757231920781445</v>
      </c>
      <c r="D6868">
        <v>-0.53785073525604798</v>
      </c>
      <c r="E6868">
        <v>-0.36882797475081847</v>
      </c>
      <c r="F6868">
        <v>1.1449875322199485</v>
      </c>
      <c r="G6868">
        <v>5</v>
      </c>
      <c r="H6868">
        <v>2</v>
      </c>
      <c r="I6868">
        <v>2</v>
      </c>
      <c r="J6868">
        <v>5</v>
      </c>
    </row>
    <row r="6869" spans="1:10" x14ac:dyDescent="0.25">
      <c r="A6869" t="s">
        <v>10896</v>
      </c>
      <c r="B6869">
        <v>801</v>
      </c>
      <c r="C6869">
        <v>0.89201311777701076</v>
      </c>
      <c r="D6869">
        <v>-0.24759409176821948</v>
      </c>
      <c r="E6869">
        <v>-0.3137086385664411</v>
      </c>
      <c r="F6869">
        <v>0.59778017242481818</v>
      </c>
      <c r="G6869">
        <v>5</v>
      </c>
      <c r="H6869">
        <v>3</v>
      </c>
      <c r="I6869">
        <v>2</v>
      </c>
      <c r="J6869">
        <v>4</v>
      </c>
    </row>
    <row r="6870" spans="1:10" x14ac:dyDescent="0.25">
      <c r="A6870" t="s">
        <v>10897</v>
      </c>
      <c r="B6870">
        <v>499</v>
      </c>
      <c r="C6870">
        <v>-1.3465716367767238</v>
      </c>
      <c r="D6870">
        <v>-0.88563548191834207</v>
      </c>
      <c r="E6870">
        <v>5.1419519257695612E-2</v>
      </c>
      <c r="F6870">
        <v>8.9035013385444936E-2</v>
      </c>
      <c r="G6870">
        <v>1</v>
      </c>
      <c r="H6870">
        <v>1</v>
      </c>
      <c r="I6870">
        <v>3</v>
      </c>
      <c r="J6870">
        <v>4</v>
      </c>
    </row>
    <row r="6871" spans="1:10" x14ac:dyDescent="0.25">
      <c r="A6871" t="s">
        <v>10898</v>
      </c>
      <c r="B6871">
        <v>941</v>
      </c>
      <c r="C6871">
        <v>0.75262179552367314</v>
      </c>
      <c r="D6871">
        <v>-0.56235432245732508</v>
      </c>
      <c r="E6871">
        <v>-1.1263220268943432</v>
      </c>
      <c r="F6871">
        <v>1.2948704260372432</v>
      </c>
      <c r="G6871">
        <v>4</v>
      </c>
      <c r="H6871">
        <v>2</v>
      </c>
      <c r="I6871">
        <v>1</v>
      </c>
      <c r="J6871">
        <v>5</v>
      </c>
    </row>
    <row r="6872" spans="1:10" x14ac:dyDescent="0.25">
      <c r="A6872" t="s">
        <v>10899</v>
      </c>
      <c r="B6872">
        <v>649</v>
      </c>
      <c r="C6872">
        <v>-0.64117251071054737</v>
      </c>
      <c r="D6872">
        <v>0.15397937187087063</v>
      </c>
      <c r="E6872">
        <v>-0.31029618215955157</v>
      </c>
      <c r="F6872">
        <v>0.50209408535526645</v>
      </c>
      <c r="G6872">
        <v>2</v>
      </c>
      <c r="H6872">
        <v>4</v>
      </c>
      <c r="I6872">
        <v>3</v>
      </c>
      <c r="J6872">
        <v>4</v>
      </c>
    </row>
    <row r="6873" spans="1:10" x14ac:dyDescent="0.25">
      <c r="A6873" t="s">
        <v>10900</v>
      </c>
      <c r="B6873">
        <v>452</v>
      </c>
      <c r="C6873">
        <v>-0.67300456279966625</v>
      </c>
      <c r="D6873">
        <v>-0.86327230726785653</v>
      </c>
      <c r="E6873">
        <v>2.595258137298672E-2</v>
      </c>
      <c r="F6873">
        <v>-0.23832900691964154</v>
      </c>
      <c r="G6873">
        <v>2</v>
      </c>
      <c r="H6873">
        <v>1</v>
      </c>
      <c r="I6873">
        <v>3</v>
      </c>
      <c r="J6873">
        <v>3</v>
      </c>
    </row>
    <row r="6874" spans="1:10" x14ac:dyDescent="0.25">
      <c r="A6874" t="s">
        <v>10901</v>
      </c>
      <c r="B6874">
        <v>531</v>
      </c>
      <c r="C6874">
        <v>-0.61590176567251009</v>
      </c>
      <c r="D6874">
        <v>-0.36274322867822684</v>
      </c>
      <c r="E6874">
        <v>-0.78945664659235837</v>
      </c>
      <c r="F6874">
        <v>-0.63390389579346373</v>
      </c>
      <c r="G6874">
        <v>2</v>
      </c>
      <c r="H6874">
        <v>3</v>
      </c>
      <c r="I6874">
        <v>1</v>
      </c>
      <c r="J6874">
        <v>2</v>
      </c>
    </row>
    <row r="6875" spans="1:10" x14ac:dyDescent="0.25">
      <c r="A6875" t="s">
        <v>10902</v>
      </c>
      <c r="B6875">
        <v>493</v>
      </c>
      <c r="C6875">
        <v>-0.90228815048083899</v>
      </c>
      <c r="D6875">
        <v>-1.1895615694253434</v>
      </c>
      <c r="E6875">
        <v>-0.40352967648309973</v>
      </c>
      <c r="F6875">
        <v>-0.2648477880396985</v>
      </c>
      <c r="G6875">
        <v>1</v>
      </c>
      <c r="H6875">
        <v>1</v>
      </c>
      <c r="I6875">
        <v>2</v>
      </c>
      <c r="J6875">
        <v>3</v>
      </c>
    </row>
    <row r="6876" spans="1:10" x14ac:dyDescent="0.25">
      <c r="A6876" t="s">
        <v>10903</v>
      </c>
      <c r="B6876">
        <v>601</v>
      </c>
      <c r="C6876">
        <v>0.4080910264192949</v>
      </c>
      <c r="D6876">
        <v>-0.16203792909371914</v>
      </c>
      <c r="E6876">
        <v>-1.1407533019374778</v>
      </c>
      <c r="F6876">
        <v>1.4458155004263458</v>
      </c>
      <c r="G6876">
        <v>4</v>
      </c>
      <c r="H6876">
        <v>3</v>
      </c>
      <c r="I6876">
        <v>1</v>
      </c>
      <c r="J6876">
        <v>5</v>
      </c>
    </row>
    <row r="6877" spans="1:10" x14ac:dyDescent="0.25">
      <c r="A6877" t="s">
        <v>10904</v>
      </c>
      <c r="B6877">
        <v>531</v>
      </c>
      <c r="C6877">
        <v>0.39440871488468709</v>
      </c>
      <c r="D6877">
        <v>0.21244839989572167</v>
      </c>
      <c r="E6877">
        <v>-1.2764490852511785</v>
      </c>
      <c r="F6877">
        <v>1.8310462648444963</v>
      </c>
      <c r="G6877">
        <v>4</v>
      </c>
      <c r="H6877">
        <v>4</v>
      </c>
      <c r="I6877">
        <v>1</v>
      </c>
      <c r="J6877">
        <v>5</v>
      </c>
    </row>
    <row r="6878" spans="1:10" x14ac:dyDescent="0.25">
      <c r="A6878" t="s">
        <v>10905</v>
      </c>
      <c r="B6878">
        <v>884</v>
      </c>
      <c r="C6878">
        <v>1.3186315015798393</v>
      </c>
      <c r="D6878">
        <v>0.86378953110352352</v>
      </c>
      <c r="E6878">
        <v>-0.70318333676992995</v>
      </c>
      <c r="F6878">
        <v>2.4766498197544555</v>
      </c>
      <c r="G6878">
        <v>5</v>
      </c>
      <c r="H6878">
        <v>5</v>
      </c>
      <c r="I6878">
        <v>2</v>
      </c>
      <c r="J6878">
        <v>5</v>
      </c>
    </row>
    <row r="6879" spans="1:10" x14ac:dyDescent="0.25">
      <c r="A6879" t="s">
        <v>10906</v>
      </c>
      <c r="B6879">
        <v>989</v>
      </c>
      <c r="C6879">
        <v>0.87762660648276669</v>
      </c>
      <c r="D6879">
        <v>-0.25734088657096599</v>
      </c>
      <c r="E6879">
        <v>-0.2819254112834802</v>
      </c>
      <c r="F6879">
        <v>1.185261625902871</v>
      </c>
      <c r="G6879">
        <v>5</v>
      </c>
      <c r="H6879">
        <v>3</v>
      </c>
      <c r="I6879">
        <v>3</v>
      </c>
      <c r="J6879">
        <v>5</v>
      </c>
    </row>
    <row r="6880" spans="1:10" x14ac:dyDescent="0.25">
      <c r="A6880" t="s">
        <v>10907</v>
      </c>
      <c r="B6880">
        <v>564</v>
      </c>
      <c r="C6880">
        <v>-0.70066390452958704</v>
      </c>
      <c r="D6880">
        <v>-0.46148558577030252</v>
      </c>
      <c r="E6880">
        <v>-1.0071211155841246</v>
      </c>
      <c r="F6880">
        <v>0.96029596262877148</v>
      </c>
      <c r="G6880">
        <v>2</v>
      </c>
      <c r="H6880">
        <v>2</v>
      </c>
      <c r="I6880">
        <v>1</v>
      </c>
      <c r="J6880">
        <v>5</v>
      </c>
    </row>
    <row r="6881" spans="1:10" x14ac:dyDescent="0.25">
      <c r="A6881" t="s">
        <v>10908</v>
      </c>
      <c r="B6881">
        <v>599</v>
      </c>
      <c r="C6881">
        <v>-1.2562719687800741</v>
      </c>
      <c r="D6881">
        <v>-0.51290351637426601</v>
      </c>
      <c r="E6881">
        <v>-1.045492386892197</v>
      </c>
      <c r="F6881">
        <v>-0.13083627426205849</v>
      </c>
      <c r="G6881">
        <v>1</v>
      </c>
      <c r="H6881">
        <v>2</v>
      </c>
      <c r="I6881">
        <v>1</v>
      </c>
      <c r="J6881">
        <v>3</v>
      </c>
    </row>
    <row r="6882" spans="1:10" x14ac:dyDescent="0.25">
      <c r="A6882" t="s">
        <v>10909</v>
      </c>
      <c r="B6882">
        <v>644</v>
      </c>
      <c r="C6882">
        <v>-0.18336117572596994</v>
      </c>
      <c r="D6882">
        <v>-0.20167773541896</v>
      </c>
      <c r="E6882">
        <v>-0.78941436826694189</v>
      </c>
      <c r="F6882">
        <v>7.3657340017030781E-2</v>
      </c>
      <c r="G6882">
        <v>3</v>
      </c>
      <c r="H6882">
        <v>3</v>
      </c>
      <c r="I6882">
        <v>1</v>
      </c>
      <c r="J6882">
        <v>4</v>
      </c>
    </row>
    <row r="6883" spans="1:10" x14ac:dyDescent="0.25">
      <c r="A6883" t="s">
        <v>10910</v>
      </c>
      <c r="B6883">
        <v>578</v>
      </c>
      <c r="C6883">
        <v>-1.0750667610057438</v>
      </c>
      <c r="D6883">
        <v>-1.1002692177622615</v>
      </c>
      <c r="E6883">
        <v>-0.8688164990834909</v>
      </c>
      <c r="F6883">
        <v>-0.18192650065108401</v>
      </c>
      <c r="G6883">
        <v>1</v>
      </c>
      <c r="H6883">
        <v>1</v>
      </c>
      <c r="I6883">
        <v>1</v>
      </c>
      <c r="J6883">
        <v>3</v>
      </c>
    </row>
    <row r="6884" spans="1:10" x14ac:dyDescent="0.25">
      <c r="A6884" t="s">
        <v>10911</v>
      </c>
      <c r="B6884">
        <v>699</v>
      </c>
      <c r="C6884">
        <v>3.4276568207346245E-2</v>
      </c>
      <c r="D6884">
        <v>-0.1163587627212424</v>
      </c>
      <c r="E6884">
        <v>-0.35561147796501091</v>
      </c>
      <c r="F6884">
        <v>0.73352776436803824</v>
      </c>
      <c r="G6884">
        <v>4</v>
      </c>
      <c r="H6884">
        <v>3</v>
      </c>
      <c r="I6884">
        <v>2</v>
      </c>
      <c r="J6884">
        <v>4</v>
      </c>
    </row>
    <row r="6885" spans="1:10" x14ac:dyDescent="0.25">
      <c r="A6885" t="s">
        <v>10912</v>
      </c>
      <c r="B6885">
        <v>708</v>
      </c>
      <c r="C6885">
        <v>-1.2252107509644792</v>
      </c>
      <c r="D6885">
        <v>-1.1988556995789568</v>
      </c>
      <c r="E6885">
        <v>-0.7088200758669092</v>
      </c>
      <c r="F6885">
        <v>6.8086960577793787E-2</v>
      </c>
      <c r="G6885">
        <v>1</v>
      </c>
      <c r="H6885">
        <v>1</v>
      </c>
      <c r="I6885">
        <v>2</v>
      </c>
      <c r="J6885">
        <v>4</v>
      </c>
    </row>
    <row r="6886" spans="1:10" x14ac:dyDescent="0.25">
      <c r="A6886" t="s">
        <v>10913</v>
      </c>
      <c r="B6886">
        <v>485</v>
      </c>
      <c r="C6886">
        <v>-0.44932544089510518</v>
      </c>
      <c r="D6886">
        <v>-0.36925354016272038</v>
      </c>
      <c r="E6886">
        <v>-0.94861792116146593</v>
      </c>
      <c r="F6886">
        <v>0.60077498408055041</v>
      </c>
      <c r="G6886">
        <v>3</v>
      </c>
      <c r="H6886">
        <v>3</v>
      </c>
      <c r="I6886">
        <v>1</v>
      </c>
      <c r="J6886">
        <v>4</v>
      </c>
    </row>
    <row r="6887" spans="1:10" x14ac:dyDescent="0.25">
      <c r="A6887" t="s">
        <v>10914</v>
      </c>
      <c r="B6887">
        <v>677</v>
      </c>
      <c r="C6887">
        <v>-0.82421394460627584</v>
      </c>
      <c r="D6887">
        <v>-1.0213029319777007</v>
      </c>
      <c r="E6887">
        <v>-0.71131376228385457</v>
      </c>
      <c r="F6887">
        <v>-0.40781421254766664</v>
      </c>
      <c r="G6887">
        <v>1</v>
      </c>
      <c r="H6887">
        <v>1</v>
      </c>
      <c r="I6887">
        <v>2</v>
      </c>
      <c r="J6887">
        <v>3</v>
      </c>
    </row>
    <row r="6888" spans="1:10" x14ac:dyDescent="0.25">
      <c r="A6888" t="s">
        <v>10915</v>
      </c>
      <c r="B6888">
        <v>547</v>
      </c>
      <c r="C6888">
        <v>0.32417974688334533</v>
      </c>
      <c r="D6888">
        <v>-0.47604558712328315</v>
      </c>
      <c r="E6888">
        <v>-1.1193696548733234</v>
      </c>
      <c r="F6888">
        <v>1.2755871170655433</v>
      </c>
      <c r="G6888">
        <v>4</v>
      </c>
      <c r="H6888">
        <v>2</v>
      </c>
      <c r="I6888">
        <v>1</v>
      </c>
      <c r="J6888">
        <v>5</v>
      </c>
    </row>
    <row r="6889" spans="1:10" x14ac:dyDescent="0.25">
      <c r="A6889" t="s">
        <v>10916</v>
      </c>
      <c r="B6889">
        <v>499</v>
      </c>
      <c r="C6889">
        <v>0.59109860069868647</v>
      </c>
      <c r="D6889">
        <v>-0.35692142878250688</v>
      </c>
      <c r="E6889">
        <v>-0.71312436290190651</v>
      </c>
      <c r="F6889">
        <v>0.79929763943745968</v>
      </c>
      <c r="G6889">
        <v>4</v>
      </c>
      <c r="H6889">
        <v>3</v>
      </c>
      <c r="I6889">
        <v>2</v>
      </c>
      <c r="J6889">
        <v>4</v>
      </c>
    </row>
    <row r="6890" spans="1:10" x14ac:dyDescent="0.25">
      <c r="A6890" t="s">
        <v>10917</v>
      </c>
      <c r="B6890">
        <v>885</v>
      </c>
      <c r="C6890">
        <v>1.4715353654825452</v>
      </c>
      <c r="D6890">
        <v>0.17298651701439155</v>
      </c>
      <c r="E6890">
        <v>-0.34336590588482796</v>
      </c>
      <c r="F6890">
        <v>1.4272959924899289</v>
      </c>
      <c r="G6890">
        <v>5</v>
      </c>
      <c r="H6890">
        <v>4</v>
      </c>
      <c r="I6890">
        <v>2</v>
      </c>
      <c r="J6890">
        <v>5</v>
      </c>
    </row>
    <row r="6891" spans="1:10" x14ac:dyDescent="0.25">
      <c r="A6891" t="s">
        <v>10918</v>
      </c>
      <c r="B6891">
        <v>1678</v>
      </c>
      <c r="C6891">
        <v>2.2966431327299119</v>
      </c>
      <c r="D6891">
        <v>-0.11612223018440231</v>
      </c>
      <c r="E6891">
        <v>0.76607668802306494</v>
      </c>
      <c r="F6891">
        <v>0.73007487849851449</v>
      </c>
      <c r="G6891">
        <v>5</v>
      </c>
      <c r="H6891">
        <v>3</v>
      </c>
      <c r="I6891">
        <v>5</v>
      </c>
      <c r="J6891">
        <v>4</v>
      </c>
    </row>
    <row r="6892" spans="1:10" x14ac:dyDescent="0.25">
      <c r="A6892" t="s">
        <v>10919</v>
      </c>
      <c r="B6892">
        <v>743</v>
      </c>
      <c r="C6892">
        <v>-0.47303850470099096</v>
      </c>
      <c r="D6892">
        <v>-0.20588424876255063</v>
      </c>
      <c r="E6892">
        <v>-0.59346708265204051</v>
      </c>
      <c r="F6892">
        <v>6.8788198549425417E-3</v>
      </c>
      <c r="G6892">
        <v>2</v>
      </c>
      <c r="H6892">
        <v>3</v>
      </c>
      <c r="I6892">
        <v>2</v>
      </c>
      <c r="J6892">
        <v>3</v>
      </c>
    </row>
    <row r="6893" spans="1:10" x14ac:dyDescent="0.25">
      <c r="A6893" t="s">
        <v>10920</v>
      </c>
      <c r="B6893">
        <v>778</v>
      </c>
      <c r="C6893">
        <v>-1.5206860465164604</v>
      </c>
      <c r="D6893">
        <v>-0.73539936371594428</v>
      </c>
      <c r="E6893">
        <v>-1.0584500510552162</v>
      </c>
      <c r="F6893">
        <v>-0.11226698244857614</v>
      </c>
      <c r="G6893">
        <v>1</v>
      </c>
      <c r="H6893">
        <v>2</v>
      </c>
      <c r="I6893">
        <v>1</v>
      </c>
      <c r="J6893">
        <v>3</v>
      </c>
    </row>
    <row r="6894" spans="1:10" x14ac:dyDescent="0.25">
      <c r="A6894" t="s">
        <v>10921</v>
      </c>
      <c r="B6894">
        <v>672</v>
      </c>
      <c r="C6894">
        <v>8.0313696325734305E-2</v>
      </c>
      <c r="D6894">
        <v>0.55563155203140235</v>
      </c>
      <c r="E6894">
        <v>-0.82283897957688057</v>
      </c>
      <c r="F6894">
        <v>1.7100027068143264</v>
      </c>
      <c r="G6894">
        <v>4</v>
      </c>
      <c r="H6894">
        <v>4</v>
      </c>
      <c r="I6894">
        <v>1</v>
      </c>
      <c r="J6894">
        <v>5</v>
      </c>
    </row>
    <row r="6895" spans="1:10" x14ac:dyDescent="0.25">
      <c r="A6895" t="s">
        <v>10922</v>
      </c>
      <c r="B6895">
        <v>528</v>
      </c>
      <c r="C6895">
        <v>0.88206083257313594</v>
      </c>
      <c r="D6895">
        <v>5.9767814157331367</v>
      </c>
      <c r="E6895">
        <v>-8.7380378239173995E-2</v>
      </c>
      <c r="F6895">
        <v>2.0858298193855216</v>
      </c>
      <c r="G6895">
        <v>5</v>
      </c>
      <c r="H6895">
        <v>5</v>
      </c>
      <c r="I6895">
        <v>3</v>
      </c>
      <c r="J6895">
        <v>5</v>
      </c>
    </row>
    <row r="6896" spans="1:10" x14ac:dyDescent="0.25">
      <c r="A6896" t="s">
        <v>10923</v>
      </c>
      <c r="B6896">
        <v>1391</v>
      </c>
      <c r="C6896">
        <v>1.732444466847447</v>
      </c>
      <c r="D6896">
        <v>2.3939594239675808</v>
      </c>
      <c r="E6896">
        <v>-1.2752631185315737</v>
      </c>
      <c r="F6896">
        <v>2.3026696724682254</v>
      </c>
      <c r="G6896">
        <v>5</v>
      </c>
      <c r="H6896">
        <v>5</v>
      </c>
      <c r="I6896">
        <v>1</v>
      </c>
      <c r="J6896">
        <v>5</v>
      </c>
    </row>
    <row r="6897" spans="1:10" x14ac:dyDescent="0.25">
      <c r="A6897" t="s">
        <v>10924</v>
      </c>
      <c r="B6897">
        <v>442</v>
      </c>
      <c r="C6897">
        <v>-0.38675000921322733</v>
      </c>
      <c r="D6897">
        <v>0.96349168764571047</v>
      </c>
      <c r="E6897">
        <v>3.4086300842868775E-2</v>
      </c>
      <c r="F6897">
        <v>-0.18890378956732953</v>
      </c>
      <c r="G6897">
        <v>3</v>
      </c>
      <c r="H6897">
        <v>5</v>
      </c>
      <c r="I6897">
        <v>3</v>
      </c>
      <c r="J6897">
        <v>3</v>
      </c>
    </row>
    <row r="6898" spans="1:10" x14ac:dyDescent="0.25">
      <c r="A6898" t="s">
        <v>10925</v>
      </c>
      <c r="B6898">
        <v>551</v>
      </c>
      <c r="C6898">
        <v>-0.1542592447703405</v>
      </c>
      <c r="D6898">
        <v>2.2553273585616234</v>
      </c>
      <c r="E6898">
        <v>0.32044965994133079</v>
      </c>
      <c r="F6898">
        <v>1.1176720894047039</v>
      </c>
      <c r="G6898">
        <v>3</v>
      </c>
      <c r="H6898">
        <v>5</v>
      </c>
      <c r="I6898">
        <v>4</v>
      </c>
      <c r="J6898">
        <v>5</v>
      </c>
    </row>
    <row r="6899" spans="1:10" x14ac:dyDescent="0.25">
      <c r="A6899" t="s">
        <v>10926</v>
      </c>
      <c r="B6899">
        <v>3413</v>
      </c>
      <c r="C6899">
        <v>1.7404503672664995</v>
      </c>
      <c r="D6899">
        <v>-0.75015969201092514</v>
      </c>
      <c r="E6899">
        <v>-1.0818648818391279</v>
      </c>
      <c r="F6899">
        <v>1.4396964268057593</v>
      </c>
      <c r="G6899">
        <v>5</v>
      </c>
      <c r="H6899">
        <v>2</v>
      </c>
      <c r="I6899">
        <v>1</v>
      </c>
      <c r="J6899">
        <v>5</v>
      </c>
    </row>
    <row r="6900" spans="1:10" x14ac:dyDescent="0.25">
      <c r="A6900" t="s">
        <v>10927</v>
      </c>
      <c r="B6900">
        <v>416</v>
      </c>
      <c r="C6900">
        <v>-0.14048711514875942</v>
      </c>
      <c r="D6900">
        <v>0.70806436067805234</v>
      </c>
      <c r="E6900">
        <v>0.42399431319909653</v>
      </c>
      <c r="F6900">
        <v>-3.5702354170097095E-2</v>
      </c>
      <c r="G6900">
        <v>3</v>
      </c>
      <c r="H6900">
        <v>5</v>
      </c>
      <c r="I6900">
        <v>4</v>
      </c>
      <c r="J6900">
        <v>3</v>
      </c>
    </row>
    <row r="6901" spans="1:10" x14ac:dyDescent="0.25">
      <c r="A6901" t="s">
        <v>10928</v>
      </c>
      <c r="B6901">
        <v>764</v>
      </c>
      <c r="C6901">
        <v>1.4603608696066557</v>
      </c>
      <c r="D6901">
        <v>0.47982037003370015</v>
      </c>
      <c r="E6901">
        <v>-1.1855388492222085</v>
      </c>
      <c r="F6901">
        <v>2.8263708281818589</v>
      </c>
      <c r="G6901">
        <v>5</v>
      </c>
      <c r="H6901">
        <v>4</v>
      </c>
      <c r="I6901">
        <v>1</v>
      </c>
      <c r="J6901">
        <v>5</v>
      </c>
    </row>
    <row r="6902" spans="1:10" x14ac:dyDescent="0.25">
      <c r="A6902" t="s">
        <v>10929</v>
      </c>
      <c r="B6902">
        <v>714</v>
      </c>
      <c r="C6902">
        <v>2.0939995875084492</v>
      </c>
      <c r="D6902">
        <v>4.8222204641450994E-2</v>
      </c>
      <c r="E6902">
        <v>1.4078070833742646</v>
      </c>
      <c r="F6902">
        <v>1.2220783358530971</v>
      </c>
      <c r="G6902">
        <v>5</v>
      </c>
      <c r="H6902">
        <v>4</v>
      </c>
      <c r="I6902">
        <v>5</v>
      </c>
      <c r="J6902">
        <v>5</v>
      </c>
    </row>
    <row r="6903" spans="1:10" x14ac:dyDescent="0.25">
      <c r="A6903" t="s">
        <v>10930</v>
      </c>
      <c r="B6903">
        <v>610</v>
      </c>
      <c r="C6903">
        <v>-0.7073680794224817</v>
      </c>
      <c r="D6903">
        <v>0.22963212678003686</v>
      </c>
      <c r="E6903">
        <v>-0.57895265934537288</v>
      </c>
      <c r="F6903">
        <v>-9.0561487307503019E-2</v>
      </c>
      <c r="G6903">
        <v>2</v>
      </c>
      <c r="H6903">
        <v>4</v>
      </c>
      <c r="I6903">
        <v>2</v>
      </c>
      <c r="J6903">
        <v>3</v>
      </c>
    </row>
    <row r="6904" spans="1:10" x14ac:dyDescent="0.25">
      <c r="A6904" t="s">
        <v>10931</v>
      </c>
      <c r="B6904">
        <v>467</v>
      </c>
      <c r="C6904">
        <v>-0.26504695049147692</v>
      </c>
      <c r="D6904">
        <v>-0.25712224239466408</v>
      </c>
      <c r="E6904">
        <v>-0.12338541311869401</v>
      </c>
      <c r="F6904">
        <v>1.1021081084287325</v>
      </c>
      <c r="G6904">
        <v>3</v>
      </c>
      <c r="H6904">
        <v>3</v>
      </c>
      <c r="I6904">
        <v>3</v>
      </c>
      <c r="J6904">
        <v>5</v>
      </c>
    </row>
    <row r="6905" spans="1:10" x14ac:dyDescent="0.25">
      <c r="A6905" t="s">
        <v>10932</v>
      </c>
      <c r="B6905">
        <v>514</v>
      </c>
      <c r="C6905">
        <v>-0.5786340320534471</v>
      </c>
      <c r="D6905">
        <v>-5.583687471729247E-2</v>
      </c>
      <c r="E6905">
        <v>-0.36998205294715963</v>
      </c>
      <c r="F6905">
        <v>0.9163553813858728</v>
      </c>
      <c r="G6905">
        <v>2</v>
      </c>
      <c r="H6905">
        <v>3</v>
      </c>
      <c r="I6905">
        <v>2</v>
      </c>
      <c r="J6905">
        <v>5</v>
      </c>
    </row>
    <row r="6906" spans="1:10" x14ac:dyDescent="0.25">
      <c r="A6906" t="s">
        <v>10933</v>
      </c>
      <c r="B6906">
        <v>3603</v>
      </c>
      <c r="C6906">
        <v>2.331584919506215</v>
      </c>
      <c r="D6906">
        <v>-0.50663432805002317</v>
      </c>
      <c r="E6906">
        <v>-1.1159219968604341</v>
      </c>
      <c r="F6906">
        <v>1.6679449002901285</v>
      </c>
      <c r="G6906">
        <v>5</v>
      </c>
      <c r="H6906">
        <v>2</v>
      </c>
      <c r="I6906">
        <v>1</v>
      </c>
      <c r="J6906">
        <v>5</v>
      </c>
    </row>
    <row r="6907" spans="1:10" x14ac:dyDescent="0.25">
      <c r="A6907" t="s">
        <v>10934</v>
      </c>
      <c r="B6907">
        <v>515</v>
      </c>
      <c r="C6907">
        <v>0.19989299090798174</v>
      </c>
      <c r="D6907">
        <v>0.18382974249029235</v>
      </c>
      <c r="E6907">
        <v>-1.0132393101641273</v>
      </c>
      <c r="F6907">
        <v>1.0462451026661554</v>
      </c>
      <c r="G6907">
        <v>4</v>
      </c>
      <c r="H6907">
        <v>4</v>
      </c>
      <c r="I6907">
        <v>1</v>
      </c>
      <c r="J6907">
        <v>5</v>
      </c>
    </row>
    <row r="6908" spans="1:10" x14ac:dyDescent="0.25">
      <c r="A6908" t="s">
        <v>10935</v>
      </c>
      <c r="B6908">
        <v>327</v>
      </c>
      <c r="C6908">
        <v>0.65535983664603692</v>
      </c>
      <c r="D6908">
        <v>0.30701312014149024</v>
      </c>
      <c r="E6908">
        <v>-0.25691632657275787</v>
      </c>
      <c r="F6908">
        <v>1.1201512640888287</v>
      </c>
      <c r="G6908">
        <v>4</v>
      </c>
      <c r="H6908">
        <v>4</v>
      </c>
      <c r="I6908">
        <v>3</v>
      </c>
      <c r="J6908">
        <v>5</v>
      </c>
    </row>
    <row r="6909" spans="1:10" x14ac:dyDescent="0.25">
      <c r="A6909" t="s">
        <v>10936</v>
      </c>
      <c r="B6909">
        <v>579</v>
      </c>
      <c r="C6909">
        <v>0.99882254063854803</v>
      </c>
      <c r="D6909">
        <v>-0.47425564118000074</v>
      </c>
      <c r="E6909">
        <v>-0.81931949776731205</v>
      </c>
      <c r="F6909">
        <v>1.3512754244057676</v>
      </c>
      <c r="G6909">
        <v>5</v>
      </c>
      <c r="H6909">
        <v>2</v>
      </c>
      <c r="I6909">
        <v>1</v>
      </c>
      <c r="J6909">
        <v>5</v>
      </c>
    </row>
    <row r="6910" spans="1:10" x14ac:dyDescent="0.25">
      <c r="A6910" t="s">
        <v>10937</v>
      </c>
      <c r="B6910">
        <v>547</v>
      </c>
      <c r="C6910">
        <v>-0.80876475996246877</v>
      </c>
      <c r="D6910">
        <v>-0.90030463506278702</v>
      </c>
      <c r="E6910">
        <v>-0.36513202899723807</v>
      </c>
      <c r="F6910">
        <v>0.18897787695243076</v>
      </c>
      <c r="G6910">
        <v>1</v>
      </c>
      <c r="H6910">
        <v>1</v>
      </c>
      <c r="I6910">
        <v>2</v>
      </c>
      <c r="J6910">
        <v>4</v>
      </c>
    </row>
    <row r="6911" spans="1:10" x14ac:dyDescent="0.25">
      <c r="A6911" t="s">
        <v>10938</v>
      </c>
      <c r="B6911">
        <v>376</v>
      </c>
      <c r="C6911">
        <v>0.31693424913072887</v>
      </c>
      <c r="D6911">
        <v>0.15818612007983165</v>
      </c>
      <c r="E6911">
        <v>-0.67809533077315554</v>
      </c>
      <c r="F6911">
        <v>0.90992399683620373</v>
      </c>
      <c r="G6911">
        <v>4</v>
      </c>
      <c r="H6911">
        <v>4</v>
      </c>
      <c r="I6911">
        <v>2</v>
      </c>
      <c r="J6911">
        <v>5</v>
      </c>
    </row>
    <row r="6912" spans="1:10" x14ac:dyDescent="0.25">
      <c r="A6912" t="s">
        <v>10939</v>
      </c>
      <c r="B6912">
        <v>457</v>
      </c>
      <c r="C6912">
        <v>-1.0335887784971618</v>
      </c>
      <c r="D6912">
        <v>-1.089052431285233</v>
      </c>
      <c r="E6912">
        <v>0.13590022003626029</v>
      </c>
      <c r="F6912">
        <v>-0.22827821959236252</v>
      </c>
      <c r="G6912">
        <v>1</v>
      </c>
      <c r="H6912">
        <v>1</v>
      </c>
      <c r="I6912">
        <v>4</v>
      </c>
      <c r="J6912">
        <v>3</v>
      </c>
    </row>
    <row r="6913" spans="1:10" x14ac:dyDescent="0.25">
      <c r="A6913" t="s">
        <v>10940</v>
      </c>
      <c r="B6913">
        <v>1744</v>
      </c>
      <c r="C6913">
        <v>1.0014062675158204</v>
      </c>
      <c r="D6913">
        <v>-0.66507847173047985</v>
      </c>
      <c r="E6913">
        <v>-1.8576367546435233</v>
      </c>
      <c r="F6913">
        <v>2.079780659762934</v>
      </c>
      <c r="G6913">
        <v>5</v>
      </c>
      <c r="H6913">
        <v>2</v>
      </c>
      <c r="I6913">
        <v>1</v>
      </c>
      <c r="J6913">
        <v>5</v>
      </c>
    </row>
    <row r="6914" spans="1:10" x14ac:dyDescent="0.25">
      <c r="A6914" t="s">
        <v>10941</v>
      </c>
      <c r="B6914">
        <v>475</v>
      </c>
      <c r="C6914">
        <v>-0.54676414378806326</v>
      </c>
      <c r="D6914">
        <v>0.5952779091651591</v>
      </c>
      <c r="E6914">
        <v>0.50611166328632717</v>
      </c>
      <c r="F6914">
        <v>-0.21794066689405722</v>
      </c>
      <c r="G6914">
        <v>2</v>
      </c>
      <c r="H6914">
        <v>4</v>
      </c>
      <c r="I6914">
        <v>4</v>
      </c>
      <c r="J6914">
        <v>3</v>
      </c>
    </row>
    <row r="6915" spans="1:10" x14ac:dyDescent="0.25">
      <c r="A6915" t="s">
        <v>10942</v>
      </c>
      <c r="B6915">
        <v>833</v>
      </c>
      <c r="C6915">
        <v>-0.31838242434937625</v>
      </c>
      <c r="D6915">
        <v>4.0019945041017774E-2</v>
      </c>
      <c r="E6915">
        <v>0.12020463150615947</v>
      </c>
      <c r="F6915">
        <v>0.21491796500806132</v>
      </c>
      <c r="G6915">
        <v>3</v>
      </c>
      <c r="H6915">
        <v>4</v>
      </c>
      <c r="I6915">
        <v>4</v>
      </c>
      <c r="J6915">
        <v>4</v>
      </c>
    </row>
    <row r="6916" spans="1:10" x14ac:dyDescent="0.25">
      <c r="A6916" t="s">
        <v>10943</v>
      </c>
      <c r="B6916">
        <v>716</v>
      </c>
      <c r="C6916">
        <v>0.86735586717166635</v>
      </c>
      <c r="D6916">
        <v>0.63437921265205344</v>
      </c>
      <c r="E6916">
        <v>-0.83934374048194782</v>
      </c>
      <c r="F6916">
        <v>3.2327789172472312</v>
      </c>
      <c r="G6916">
        <v>5</v>
      </c>
      <c r="H6916">
        <v>4</v>
      </c>
      <c r="I6916">
        <v>1</v>
      </c>
      <c r="J6916">
        <v>5</v>
      </c>
    </row>
    <row r="6917" spans="1:10" x14ac:dyDescent="0.25">
      <c r="A6917" t="s">
        <v>10944</v>
      </c>
      <c r="B6917">
        <v>634</v>
      </c>
      <c r="C6917">
        <v>0.42520250679350491</v>
      </c>
      <c r="D6917">
        <v>0.536470048073317</v>
      </c>
      <c r="E6917">
        <v>-0.12618884908506295</v>
      </c>
      <c r="F6917">
        <v>0.56629557972978684</v>
      </c>
      <c r="G6917">
        <v>4</v>
      </c>
      <c r="H6917">
        <v>4</v>
      </c>
      <c r="I6917">
        <v>3</v>
      </c>
      <c r="J6917">
        <v>4</v>
      </c>
    </row>
    <row r="6918" spans="1:10" x14ac:dyDescent="0.25">
      <c r="A6918" t="s">
        <v>10945</v>
      </c>
      <c r="B6918">
        <v>830</v>
      </c>
      <c r="C6918">
        <v>0.87859526614803096</v>
      </c>
      <c r="D6918">
        <v>-0.43425355108861641</v>
      </c>
      <c r="E6918">
        <v>-0.71637548302682486</v>
      </c>
      <c r="F6918">
        <v>0.62005784799551522</v>
      </c>
      <c r="G6918">
        <v>5</v>
      </c>
      <c r="H6918">
        <v>2</v>
      </c>
      <c r="I6918">
        <v>2</v>
      </c>
      <c r="J6918">
        <v>4</v>
      </c>
    </row>
    <row r="6919" spans="1:10" x14ac:dyDescent="0.25">
      <c r="A6919" t="s">
        <v>10946</v>
      </c>
      <c r="B6919">
        <v>945</v>
      </c>
      <c r="C6919">
        <v>0.2075055242232659</v>
      </c>
      <c r="D6919">
        <v>0.25615740845279861</v>
      </c>
      <c r="E6919">
        <v>-0.56380360540939667</v>
      </c>
      <c r="F6919">
        <v>1.8065723054118059</v>
      </c>
      <c r="G6919">
        <v>4</v>
      </c>
      <c r="H6919">
        <v>4</v>
      </c>
      <c r="I6919">
        <v>2</v>
      </c>
      <c r="J6919">
        <v>5</v>
      </c>
    </row>
    <row r="6920" spans="1:10" x14ac:dyDescent="0.25">
      <c r="A6920" t="s">
        <v>10947</v>
      </c>
      <c r="B6920">
        <v>452</v>
      </c>
      <c r="C6920">
        <v>0.27034588578214852</v>
      </c>
      <c r="D6920">
        <v>0.86392077884613561</v>
      </c>
      <c r="E6920">
        <v>0.23424278973383547</v>
      </c>
      <c r="F6920">
        <v>-0.70306815701543646</v>
      </c>
      <c r="G6920">
        <v>4</v>
      </c>
      <c r="H6920">
        <v>5</v>
      </c>
      <c r="I6920">
        <v>4</v>
      </c>
      <c r="J6920">
        <v>2</v>
      </c>
    </row>
    <row r="6921" spans="1:10" x14ac:dyDescent="0.25">
      <c r="A6921" t="s">
        <v>10948</v>
      </c>
      <c r="B6921">
        <v>470</v>
      </c>
      <c r="C6921">
        <v>-0.14786249194336376</v>
      </c>
      <c r="D6921">
        <v>0.58392453779159448</v>
      </c>
      <c r="E6921">
        <v>1.059890707838326</v>
      </c>
      <c r="F6921">
        <v>1.3047718450718055</v>
      </c>
      <c r="G6921">
        <v>3</v>
      </c>
      <c r="H6921">
        <v>4</v>
      </c>
      <c r="I6921">
        <v>5</v>
      </c>
      <c r="J6921">
        <v>5</v>
      </c>
    </row>
    <row r="6922" spans="1:10" x14ac:dyDescent="0.25">
      <c r="A6922" t="s">
        <v>10949</v>
      </c>
      <c r="B6922">
        <v>407</v>
      </c>
      <c r="C6922">
        <v>1.0347440704033586</v>
      </c>
      <c r="D6922">
        <v>1.5140028517216546</v>
      </c>
      <c r="E6922">
        <v>-0.93216750626690137</v>
      </c>
      <c r="F6922">
        <v>2.6151327806020808</v>
      </c>
      <c r="G6922">
        <v>5</v>
      </c>
      <c r="H6922">
        <v>5</v>
      </c>
      <c r="I6922">
        <v>1</v>
      </c>
      <c r="J6922">
        <v>5</v>
      </c>
    </row>
    <row r="6923" spans="1:10" x14ac:dyDescent="0.25">
      <c r="A6923" t="s">
        <v>10950</v>
      </c>
      <c r="B6923">
        <v>523</v>
      </c>
      <c r="C6923">
        <v>0.92328687404008036</v>
      </c>
      <c r="D6923">
        <v>1.4090444377189013</v>
      </c>
      <c r="E6923">
        <v>-0.55926790818239891</v>
      </c>
      <c r="F6923">
        <v>2.4525335966142592</v>
      </c>
      <c r="G6923">
        <v>5</v>
      </c>
      <c r="H6923">
        <v>5</v>
      </c>
      <c r="I6923">
        <v>2</v>
      </c>
      <c r="J6923">
        <v>5</v>
      </c>
    </row>
    <row r="6924" spans="1:10" x14ac:dyDescent="0.25">
      <c r="A6924" t="s">
        <v>10951</v>
      </c>
      <c r="B6924">
        <v>445</v>
      </c>
      <c r="C6924">
        <v>-0.25835837129290318</v>
      </c>
      <c r="D6924">
        <v>0.96642342828420313</v>
      </c>
      <c r="E6924">
        <v>0.51949757598397772</v>
      </c>
      <c r="F6924">
        <v>-2.3411023158772748E-2</v>
      </c>
      <c r="G6924">
        <v>3</v>
      </c>
      <c r="H6924">
        <v>5</v>
      </c>
      <c r="I6924">
        <v>4</v>
      </c>
      <c r="J6924">
        <v>3</v>
      </c>
    </row>
    <row r="6925" spans="1:10" x14ac:dyDescent="0.25">
      <c r="A6925" t="s">
        <v>10952</v>
      </c>
      <c r="B6925">
        <v>366</v>
      </c>
      <c r="C6925">
        <v>0.85622612351790728</v>
      </c>
      <c r="D6925">
        <v>2.0146100813418943</v>
      </c>
      <c r="E6925">
        <v>-1.4512508582624188</v>
      </c>
      <c r="F6925">
        <v>1.2808753161269664</v>
      </c>
      <c r="G6925">
        <v>5</v>
      </c>
      <c r="H6925">
        <v>5</v>
      </c>
      <c r="I6925">
        <v>1</v>
      </c>
      <c r="J6925">
        <v>5</v>
      </c>
    </row>
    <row r="6926" spans="1:10" x14ac:dyDescent="0.25">
      <c r="A6926" t="s">
        <v>10953</v>
      </c>
      <c r="B6926">
        <v>863</v>
      </c>
      <c r="C6926">
        <v>0.35808284222251491</v>
      </c>
      <c r="D6926">
        <v>1.4116503153628064</v>
      </c>
      <c r="E6926">
        <v>-0.21945832058838935</v>
      </c>
      <c r="F6926">
        <v>1.4261293221730842</v>
      </c>
      <c r="G6926">
        <v>4</v>
      </c>
      <c r="H6926">
        <v>5</v>
      </c>
      <c r="I6926">
        <v>3</v>
      </c>
      <c r="J6926">
        <v>5</v>
      </c>
    </row>
    <row r="6927" spans="1:10" x14ac:dyDescent="0.25">
      <c r="A6927" t="s">
        <v>10954</v>
      </c>
      <c r="B6927">
        <v>818</v>
      </c>
      <c r="C6927">
        <v>0.47713412354883367</v>
      </c>
      <c r="D6927">
        <v>1.0515274425559662</v>
      </c>
      <c r="E6927">
        <v>-0.43453818949404005</v>
      </c>
      <c r="F6927">
        <v>0.54475409793469975</v>
      </c>
      <c r="G6927">
        <v>4</v>
      </c>
      <c r="H6927">
        <v>5</v>
      </c>
      <c r="I6927">
        <v>2</v>
      </c>
      <c r="J6927">
        <v>4</v>
      </c>
    </row>
    <row r="6928" spans="1:10" x14ac:dyDescent="0.25">
      <c r="A6928" t="s">
        <v>10955</v>
      </c>
      <c r="B6928">
        <v>311</v>
      </c>
      <c r="C6928">
        <v>-0.84889606248336713</v>
      </c>
      <c r="D6928">
        <v>1.1837520106524047</v>
      </c>
      <c r="E6928">
        <v>0.15118620395733304</v>
      </c>
      <c r="F6928">
        <v>0.14545931525210312</v>
      </c>
      <c r="G6928">
        <v>1</v>
      </c>
      <c r="H6928">
        <v>5</v>
      </c>
      <c r="I6928">
        <v>4</v>
      </c>
      <c r="J6928">
        <v>4</v>
      </c>
    </row>
    <row r="6929" spans="1:10" x14ac:dyDescent="0.25">
      <c r="A6929" t="s">
        <v>10956</v>
      </c>
      <c r="B6929">
        <v>353</v>
      </c>
      <c r="C6929">
        <v>-0.53906043125865621</v>
      </c>
      <c r="D6929">
        <v>0.19496218353200312</v>
      </c>
      <c r="E6929">
        <v>0.40572655427152382</v>
      </c>
      <c r="F6929">
        <v>-0.71356867243724043</v>
      </c>
      <c r="G6929">
        <v>2</v>
      </c>
      <c r="H6929">
        <v>4</v>
      </c>
      <c r="I6929">
        <v>4</v>
      </c>
      <c r="J6929">
        <v>2</v>
      </c>
    </row>
    <row r="6930" spans="1:10" x14ac:dyDescent="0.25">
      <c r="A6930" t="s">
        <v>10957</v>
      </c>
      <c r="B6930">
        <v>401</v>
      </c>
      <c r="C6930">
        <v>-0.64260167469259666</v>
      </c>
      <c r="D6930">
        <v>-0.25411213306088426</v>
      </c>
      <c r="E6930">
        <v>0.12025244485065492</v>
      </c>
      <c r="F6930">
        <v>0.15827115817768941</v>
      </c>
      <c r="G6930">
        <v>2</v>
      </c>
      <c r="H6930">
        <v>3</v>
      </c>
      <c r="I6930">
        <v>4</v>
      </c>
      <c r="J6930">
        <v>4</v>
      </c>
    </row>
    <row r="6931" spans="1:10" x14ac:dyDescent="0.25">
      <c r="A6931" t="s">
        <v>10958</v>
      </c>
      <c r="B6931">
        <v>629</v>
      </c>
      <c r="C6931">
        <v>-0.32119892753660662</v>
      </c>
      <c r="D6931">
        <v>-0.13844135160420418</v>
      </c>
      <c r="E6931">
        <v>0.61613130615053702</v>
      </c>
      <c r="F6931">
        <v>0.22517238784392735</v>
      </c>
      <c r="G6931">
        <v>3</v>
      </c>
      <c r="H6931">
        <v>3</v>
      </c>
      <c r="I6931">
        <v>5</v>
      </c>
      <c r="J6931">
        <v>4</v>
      </c>
    </row>
    <row r="6932" spans="1:10" x14ac:dyDescent="0.25">
      <c r="A6932" t="s">
        <v>10959</v>
      </c>
      <c r="B6932">
        <v>983</v>
      </c>
      <c r="C6932">
        <v>1.3661640607549088</v>
      </c>
      <c r="D6932">
        <v>0.27460857340882794</v>
      </c>
      <c r="E6932">
        <v>-0.21006048440448388</v>
      </c>
      <c r="F6932">
        <v>1.2552362615966839</v>
      </c>
      <c r="G6932">
        <v>5</v>
      </c>
      <c r="H6932">
        <v>4</v>
      </c>
      <c r="I6932">
        <v>3</v>
      </c>
      <c r="J6932">
        <v>5</v>
      </c>
    </row>
    <row r="6933" spans="1:10" x14ac:dyDescent="0.25">
      <c r="A6933" t="s">
        <v>10960</v>
      </c>
      <c r="B6933">
        <v>586</v>
      </c>
      <c r="C6933">
        <v>1.4079258143162521</v>
      </c>
      <c r="D6933">
        <v>1.5040841036076269</v>
      </c>
      <c r="E6933">
        <v>-0.20647326108651051</v>
      </c>
      <c r="F6933">
        <v>1.7513948299452426</v>
      </c>
      <c r="G6933">
        <v>5</v>
      </c>
      <c r="H6933">
        <v>5</v>
      </c>
      <c r="I6933">
        <v>3</v>
      </c>
      <c r="J6933">
        <v>5</v>
      </c>
    </row>
    <row r="6934" spans="1:10" x14ac:dyDescent="0.25">
      <c r="A6934" t="s">
        <v>10961</v>
      </c>
      <c r="B6934">
        <v>995</v>
      </c>
      <c r="C6934">
        <v>0.73614113664043301</v>
      </c>
      <c r="D6934">
        <v>1.4479194613473112</v>
      </c>
      <c r="E6934">
        <v>-0.37045049175786876</v>
      </c>
      <c r="F6934">
        <v>2.6774836351624325</v>
      </c>
      <c r="G6934">
        <v>4</v>
      </c>
      <c r="H6934">
        <v>5</v>
      </c>
      <c r="I6934">
        <v>2</v>
      </c>
      <c r="J6934">
        <v>5</v>
      </c>
    </row>
    <row r="6935" spans="1:10" x14ac:dyDescent="0.25">
      <c r="A6935" t="s">
        <v>10962</v>
      </c>
      <c r="B6935">
        <v>695</v>
      </c>
      <c r="C6935">
        <v>1.6730821093833386</v>
      </c>
      <c r="D6935">
        <v>0.74178784198614411</v>
      </c>
      <c r="E6935">
        <v>-0.50961336987961459</v>
      </c>
      <c r="F6935">
        <v>1.3516480262303114</v>
      </c>
      <c r="G6935">
        <v>5</v>
      </c>
      <c r="H6935">
        <v>5</v>
      </c>
      <c r="I6935">
        <v>2</v>
      </c>
      <c r="J6935">
        <v>5</v>
      </c>
    </row>
    <row r="6936" spans="1:10" x14ac:dyDescent="0.25">
      <c r="A6936" t="s">
        <v>10963</v>
      </c>
      <c r="B6936">
        <v>534</v>
      </c>
      <c r="C6936">
        <v>-0.17311901822782264</v>
      </c>
      <c r="D6936">
        <v>0.70565350346170153</v>
      </c>
      <c r="E6936">
        <v>-6.4213885882216694E-3</v>
      </c>
      <c r="F6936">
        <v>-0.54806280637981863</v>
      </c>
      <c r="G6936">
        <v>3</v>
      </c>
      <c r="H6936">
        <v>5</v>
      </c>
      <c r="I6936">
        <v>3</v>
      </c>
      <c r="J6936">
        <v>2</v>
      </c>
    </row>
    <row r="6937" spans="1:10" x14ac:dyDescent="0.25">
      <c r="A6937" t="s">
        <v>10964</v>
      </c>
      <c r="B6937">
        <v>873</v>
      </c>
      <c r="C6937">
        <v>0.62662389892829495</v>
      </c>
      <c r="D6937">
        <v>1.3084646419836505</v>
      </c>
      <c r="E6937">
        <v>-0.22907603453985478</v>
      </c>
      <c r="F6937">
        <v>1.7714111022503671</v>
      </c>
      <c r="G6937">
        <v>4</v>
      </c>
      <c r="H6937">
        <v>5</v>
      </c>
      <c r="I6937">
        <v>3</v>
      </c>
      <c r="J6937">
        <v>5</v>
      </c>
    </row>
    <row r="6938" spans="1:10" x14ac:dyDescent="0.25">
      <c r="A6938" t="s">
        <v>10965</v>
      </c>
      <c r="B6938">
        <v>175</v>
      </c>
      <c r="C6938">
        <v>0.4358790131367134</v>
      </c>
      <c r="D6938">
        <v>0.20741520893070667</v>
      </c>
      <c r="E6938">
        <v>0.51527705461855555</v>
      </c>
      <c r="F6938">
        <v>0.80522387207806356</v>
      </c>
      <c r="G6938">
        <v>4</v>
      </c>
      <c r="H6938">
        <v>4</v>
      </c>
      <c r="I6938">
        <v>4</v>
      </c>
      <c r="J6938">
        <v>4</v>
      </c>
    </row>
    <row r="6939" spans="1:10" x14ac:dyDescent="0.25">
      <c r="A6939" t="s">
        <v>10966</v>
      </c>
      <c r="B6939">
        <v>455</v>
      </c>
      <c r="C6939">
        <v>-0.67402050453371554</v>
      </c>
      <c r="D6939">
        <v>0.10311341542957984</v>
      </c>
      <c r="E6939">
        <v>0.2970263069668474</v>
      </c>
      <c r="F6939">
        <v>-0.22564993647381101</v>
      </c>
      <c r="G6939">
        <v>2</v>
      </c>
      <c r="H6939">
        <v>4</v>
      </c>
      <c r="I6939">
        <v>4</v>
      </c>
      <c r="J6939">
        <v>3</v>
      </c>
    </row>
    <row r="6940" spans="1:10" x14ac:dyDescent="0.25">
      <c r="A6940" t="s">
        <v>10967</v>
      </c>
      <c r="B6940">
        <v>500</v>
      </c>
      <c r="C6940">
        <v>-0.1657160872351279</v>
      </c>
      <c r="D6940">
        <v>-3.3278450377040747E-2</v>
      </c>
      <c r="E6940">
        <v>0.41463452672352719</v>
      </c>
      <c r="F6940">
        <v>-0.31879097681030832</v>
      </c>
      <c r="G6940">
        <v>3</v>
      </c>
      <c r="H6940">
        <v>3</v>
      </c>
      <c r="I6940">
        <v>4</v>
      </c>
      <c r="J6940">
        <v>3</v>
      </c>
    </row>
    <row r="6941" spans="1:10" x14ac:dyDescent="0.25">
      <c r="A6941" t="s">
        <v>10968</v>
      </c>
      <c r="B6941">
        <v>313</v>
      </c>
      <c r="C6941">
        <v>-0.35377337811531029</v>
      </c>
      <c r="D6941">
        <v>-2.296277934139742E-2</v>
      </c>
      <c r="E6941">
        <v>0.72736072339560998</v>
      </c>
      <c r="F6941">
        <v>-0.28479885972848323</v>
      </c>
      <c r="G6941">
        <v>3</v>
      </c>
      <c r="H6941">
        <v>3</v>
      </c>
      <c r="I6941">
        <v>5</v>
      </c>
      <c r="J6941">
        <v>3</v>
      </c>
    </row>
    <row r="6942" spans="1:10" x14ac:dyDescent="0.25">
      <c r="A6942" t="s">
        <v>10969</v>
      </c>
      <c r="B6942">
        <v>428</v>
      </c>
      <c r="C6942">
        <v>0.35124186685580583</v>
      </c>
      <c r="D6942">
        <v>1.3100917096135163</v>
      </c>
      <c r="E6942">
        <v>-0.61855981745501232</v>
      </c>
      <c r="F6942">
        <v>1.4025644416968261</v>
      </c>
      <c r="G6942">
        <v>4</v>
      </c>
      <c r="H6942">
        <v>5</v>
      </c>
      <c r="I6942">
        <v>2</v>
      </c>
      <c r="J6942">
        <v>5</v>
      </c>
    </row>
    <row r="6943" spans="1:10" x14ac:dyDescent="0.25">
      <c r="A6943" t="s">
        <v>10970</v>
      </c>
      <c r="B6943">
        <v>324</v>
      </c>
      <c r="C6943">
        <v>-2.9651288730102837E-2</v>
      </c>
      <c r="D6943">
        <v>-0.57357919411859226</v>
      </c>
      <c r="E6943">
        <v>2.8895132163355095</v>
      </c>
      <c r="F6943">
        <v>-0.10239490425318898</v>
      </c>
      <c r="G6943">
        <v>3</v>
      </c>
      <c r="H6943">
        <v>2</v>
      </c>
      <c r="I6943">
        <v>5</v>
      </c>
      <c r="J6943">
        <v>3</v>
      </c>
    </row>
    <row r="6944" spans="1:10" x14ac:dyDescent="0.25">
      <c r="A6944" t="s">
        <v>10971</v>
      </c>
      <c r="B6944">
        <v>298</v>
      </c>
      <c r="C6944">
        <v>-1.1305545007070792</v>
      </c>
      <c r="D6944">
        <v>1.0290744185486529</v>
      </c>
      <c r="E6944">
        <v>0.42678691513177652</v>
      </c>
      <c r="F6944">
        <v>-0.33261039980371121</v>
      </c>
      <c r="G6944">
        <v>1</v>
      </c>
      <c r="H6944">
        <v>5</v>
      </c>
      <c r="I6944">
        <v>4</v>
      </c>
      <c r="J6944">
        <v>3</v>
      </c>
    </row>
    <row r="6945" spans="1:10" x14ac:dyDescent="0.25">
      <c r="A6945" t="s">
        <v>10972</v>
      </c>
      <c r="B6945">
        <v>571</v>
      </c>
      <c r="C6945">
        <v>-7.4257640793703672E-2</v>
      </c>
      <c r="D6945">
        <v>1.3814083713128109</v>
      </c>
      <c r="E6945">
        <v>0.10832989360971038</v>
      </c>
      <c r="F6945">
        <v>0.53854960352107784</v>
      </c>
      <c r="G6945">
        <v>3</v>
      </c>
      <c r="H6945">
        <v>5</v>
      </c>
      <c r="I6945">
        <v>4</v>
      </c>
      <c r="J6945">
        <v>4</v>
      </c>
    </row>
    <row r="6946" spans="1:10" x14ac:dyDescent="0.25">
      <c r="A6946" t="s">
        <v>10973</v>
      </c>
      <c r="B6946">
        <v>560</v>
      </c>
      <c r="C6946">
        <v>-0.17663575265572934</v>
      </c>
      <c r="D6946">
        <v>0.82521164407276582</v>
      </c>
      <c r="E6946">
        <v>0.10638087822750129</v>
      </c>
      <c r="F6946">
        <v>0.22294860553462556</v>
      </c>
      <c r="G6946">
        <v>3</v>
      </c>
      <c r="H6946">
        <v>5</v>
      </c>
      <c r="I6946">
        <v>4</v>
      </c>
      <c r="J6946">
        <v>4</v>
      </c>
    </row>
    <row r="6947" spans="1:10" x14ac:dyDescent="0.25">
      <c r="A6947" t="s">
        <v>10974</v>
      </c>
      <c r="B6947">
        <v>421</v>
      </c>
      <c r="C6947">
        <v>-0.21201135111299546</v>
      </c>
      <c r="D6947">
        <v>0.89941326651159981</v>
      </c>
      <c r="E6947">
        <v>0.35654010591412472</v>
      </c>
      <c r="F6947">
        <v>0.31550726296188625</v>
      </c>
      <c r="G6947">
        <v>3</v>
      </c>
      <c r="H6947">
        <v>5</v>
      </c>
      <c r="I6947">
        <v>4</v>
      </c>
      <c r="J6947">
        <v>4</v>
      </c>
    </row>
    <row r="6948" spans="1:10" x14ac:dyDescent="0.25">
      <c r="A6948" t="s">
        <v>10975</v>
      </c>
      <c r="B6948">
        <v>528</v>
      </c>
      <c r="C6948">
        <v>0.43493627918283617</v>
      </c>
      <c r="D6948">
        <v>0.53053418735556768</v>
      </c>
      <c r="E6948">
        <v>-0.46073470301716191</v>
      </c>
      <c r="F6948">
        <v>0.91807313400735358</v>
      </c>
      <c r="G6948">
        <v>4</v>
      </c>
      <c r="H6948">
        <v>4</v>
      </c>
      <c r="I6948">
        <v>2</v>
      </c>
      <c r="J6948">
        <v>5</v>
      </c>
    </row>
    <row r="6949" spans="1:10" x14ac:dyDescent="0.25">
      <c r="A6949" t="s">
        <v>10976</v>
      </c>
      <c r="B6949">
        <v>456</v>
      </c>
      <c r="C6949">
        <v>0.2891473093714379</v>
      </c>
      <c r="D6949">
        <v>0.80153204129590572</v>
      </c>
      <c r="E6949">
        <v>-0.51798520480652832</v>
      </c>
      <c r="F6949">
        <v>0.80165268248186039</v>
      </c>
      <c r="G6949">
        <v>4</v>
      </c>
      <c r="H6949">
        <v>5</v>
      </c>
      <c r="I6949">
        <v>2</v>
      </c>
      <c r="J6949">
        <v>4</v>
      </c>
    </row>
    <row r="6950" spans="1:10" x14ac:dyDescent="0.25">
      <c r="A6950" t="s">
        <v>10977</v>
      </c>
      <c r="B6950">
        <v>405</v>
      </c>
      <c r="C6950">
        <v>0.22148402904304265</v>
      </c>
      <c r="D6950">
        <v>0.81631047696930659</v>
      </c>
      <c r="E6950">
        <v>-0.31002916539760655</v>
      </c>
      <c r="F6950">
        <v>0.10573979678319541</v>
      </c>
      <c r="G6950">
        <v>4</v>
      </c>
      <c r="H6950">
        <v>5</v>
      </c>
      <c r="I6950">
        <v>3</v>
      </c>
      <c r="J6950">
        <v>4</v>
      </c>
    </row>
    <row r="6951" spans="1:10" x14ac:dyDescent="0.25">
      <c r="A6951" t="s">
        <v>10978</v>
      </c>
      <c r="B6951">
        <v>466</v>
      </c>
      <c r="C6951">
        <v>-5.8579787528706281E-2</v>
      </c>
      <c r="D6951">
        <v>-0.23024689051398356</v>
      </c>
      <c r="E6951">
        <v>-0.18870779102125271</v>
      </c>
      <c r="F6951">
        <v>-5.7093417112360219E-2</v>
      </c>
      <c r="G6951">
        <v>3</v>
      </c>
      <c r="H6951">
        <v>3</v>
      </c>
      <c r="I6951">
        <v>3</v>
      </c>
      <c r="J6951">
        <v>3</v>
      </c>
    </row>
    <row r="6952" spans="1:10" x14ac:dyDescent="0.25">
      <c r="A6952" t="s">
        <v>10979</v>
      </c>
      <c r="B6952">
        <v>729</v>
      </c>
      <c r="C6952">
        <v>1.2757147428494195</v>
      </c>
      <c r="D6952">
        <v>0.20633168521373862</v>
      </c>
      <c r="E6952">
        <v>-0.54386167912267891</v>
      </c>
      <c r="F6952">
        <v>1.3946083551264425</v>
      </c>
      <c r="G6952">
        <v>5</v>
      </c>
      <c r="H6952">
        <v>4</v>
      </c>
      <c r="I6952">
        <v>2</v>
      </c>
      <c r="J6952">
        <v>5</v>
      </c>
    </row>
    <row r="6953" spans="1:10" x14ac:dyDescent="0.25">
      <c r="A6953" t="s">
        <v>10980</v>
      </c>
      <c r="B6953">
        <v>604</v>
      </c>
      <c r="C6953">
        <v>1.755817576128435E-2</v>
      </c>
      <c r="D6953">
        <v>0.25468480064088911</v>
      </c>
      <c r="E6953">
        <v>-0.16483898313043421</v>
      </c>
      <c r="F6953">
        <v>0.11024325648215622</v>
      </c>
      <c r="G6953">
        <v>4</v>
      </c>
      <c r="H6953">
        <v>4</v>
      </c>
      <c r="I6953">
        <v>3</v>
      </c>
      <c r="J6953">
        <v>4</v>
      </c>
    </row>
    <row r="6954" spans="1:10" x14ac:dyDescent="0.25">
      <c r="A6954" t="s">
        <v>10981</v>
      </c>
      <c r="B6954">
        <v>341</v>
      </c>
      <c r="C6954">
        <v>5.9469846948172173E-2</v>
      </c>
      <c r="D6954">
        <v>0.39530214170392741</v>
      </c>
      <c r="E6954">
        <v>-0.42610985843699684</v>
      </c>
      <c r="F6954">
        <v>0.8769434452655136</v>
      </c>
      <c r="G6954">
        <v>4</v>
      </c>
      <c r="H6954">
        <v>4</v>
      </c>
      <c r="I6954">
        <v>2</v>
      </c>
      <c r="J6954">
        <v>4</v>
      </c>
    </row>
    <row r="6955" spans="1:10" x14ac:dyDescent="0.25">
      <c r="A6955" t="s">
        <v>10982</v>
      </c>
      <c r="B6955">
        <v>437</v>
      </c>
      <c r="C6955">
        <v>1.6072289741645167</v>
      </c>
      <c r="D6955">
        <v>0.91014643950430696</v>
      </c>
      <c r="E6955">
        <v>-0.81034600653593203</v>
      </c>
      <c r="F6955">
        <v>2.2384790184678889</v>
      </c>
      <c r="G6955">
        <v>5</v>
      </c>
      <c r="H6955">
        <v>5</v>
      </c>
      <c r="I6955">
        <v>1</v>
      </c>
      <c r="J6955">
        <v>5</v>
      </c>
    </row>
    <row r="6956" spans="1:10" x14ac:dyDescent="0.25">
      <c r="A6956" t="s">
        <v>10983</v>
      </c>
      <c r="B6956">
        <v>427</v>
      </c>
      <c r="C6956">
        <v>0.48479276232457091</v>
      </c>
      <c r="D6956">
        <v>0.25473949295172033</v>
      </c>
      <c r="E6956">
        <v>-0.32668686051931956</v>
      </c>
      <c r="F6956">
        <v>0.60457997387854179</v>
      </c>
      <c r="G6956">
        <v>4</v>
      </c>
      <c r="H6956">
        <v>4</v>
      </c>
      <c r="I6956">
        <v>2</v>
      </c>
      <c r="J6956">
        <v>4</v>
      </c>
    </row>
    <row r="6957" spans="1:10" x14ac:dyDescent="0.25">
      <c r="A6957" t="s">
        <v>10984</v>
      </c>
      <c r="B6957">
        <v>485</v>
      </c>
      <c r="C6957">
        <v>1.4451830961171097</v>
      </c>
      <c r="D6957">
        <v>0.62029687342630968</v>
      </c>
      <c r="E6957">
        <v>1.1153956733718189</v>
      </c>
      <c r="F6957">
        <v>0.35277149185950218</v>
      </c>
      <c r="G6957">
        <v>5</v>
      </c>
      <c r="H6957">
        <v>4</v>
      </c>
      <c r="I6957">
        <v>5</v>
      </c>
      <c r="J6957">
        <v>4</v>
      </c>
    </row>
    <row r="6958" spans="1:10" x14ac:dyDescent="0.25">
      <c r="A6958" t="s">
        <v>10985</v>
      </c>
      <c r="B6958">
        <v>561</v>
      </c>
      <c r="C6958">
        <v>-0.68071860066313072</v>
      </c>
      <c r="D6958">
        <v>-0.40975837398163772</v>
      </c>
      <c r="E6958">
        <v>-0.33441300134851604</v>
      </c>
      <c r="F6958">
        <v>-0.16274401792165055</v>
      </c>
      <c r="G6958">
        <v>2</v>
      </c>
      <c r="H6958">
        <v>3</v>
      </c>
      <c r="I6958">
        <v>2</v>
      </c>
      <c r="J6958">
        <v>3</v>
      </c>
    </row>
    <row r="6959" spans="1:10" x14ac:dyDescent="0.25">
      <c r="A6959" t="s">
        <v>10986</v>
      </c>
      <c r="B6959">
        <v>439</v>
      </c>
      <c r="C6959">
        <v>2.3926639323524887E-2</v>
      </c>
      <c r="D6959">
        <v>8.6291326435127061E-2</v>
      </c>
      <c r="E6959">
        <v>-0.67163942749663252</v>
      </c>
      <c r="F6959">
        <v>0.25508275808303876</v>
      </c>
      <c r="G6959">
        <v>4</v>
      </c>
      <c r="H6959">
        <v>4</v>
      </c>
      <c r="I6959">
        <v>2</v>
      </c>
      <c r="J6959">
        <v>4</v>
      </c>
    </row>
    <row r="6960" spans="1:10" x14ac:dyDescent="0.25">
      <c r="A6960" t="s">
        <v>10987</v>
      </c>
      <c r="B6960">
        <v>340</v>
      </c>
      <c r="C6960">
        <v>0.4384059976485829</v>
      </c>
      <c r="D6960">
        <v>0.29865709032128596</v>
      </c>
      <c r="E6960">
        <v>-0.68341046499022662</v>
      </c>
      <c r="F6960">
        <v>1.0738134325749353</v>
      </c>
      <c r="G6960">
        <v>4</v>
      </c>
      <c r="H6960">
        <v>4</v>
      </c>
      <c r="I6960">
        <v>2</v>
      </c>
      <c r="J6960">
        <v>5</v>
      </c>
    </row>
    <row r="6961" spans="1:10" x14ac:dyDescent="0.25">
      <c r="A6961" t="s">
        <v>10988</v>
      </c>
      <c r="B6961">
        <v>398</v>
      </c>
      <c r="C6961">
        <v>1.1139886626743642</v>
      </c>
      <c r="D6961">
        <v>1.8368587490575139</v>
      </c>
      <c r="E6961">
        <v>-0.38307939349571246</v>
      </c>
      <c r="F6961">
        <v>0.2855274731265432</v>
      </c>
      <c r="G6961">
        <v>5</v>
      </c>
      <c r="H6961">
        <v>5</v>
      </c>
      <c r="I6961">
        <v>2</v>
      </c>
      <c r="J6961">
        <v>4</v>
      </c>
    </row>
    <row r="6962" spans="1:10" x14ac:dyDescent="0.25">
      <c r="A6962" t="s">
        <v>10989</v>
      </c>
      <c r="B6962">
        <v>519</v>
      </c>
      <c r="C6962">
        <v>0.74512768753575787</v>
      </c>
      <c r="D6962">
        <v>0.694140180643394</v>
      </c>
      <c r="E6962">
        <v>-0.67488071360753765</v>
      </c>
      <c r="F6962">
        <v>0.36000713955784658</v>
      </c>
      <c r="G6962">
        <v>4</v>
      </c>
      <c r="H6962">
        <v>5</v>
      </c>
      <c r="I6962">
        <v>2</v>
      </c>
      <c r="J6962">
        <v>4</v>
      </c>
    </row>
    <row r="6963" spans="1:10" x14ac:dyDescent="0.25">
      <c r="A6963" t="s">
        <v>10990</v>
      </c>
      <c r="B6963">
        <v>464</v>
      </c>
      <c r="C6963">
        <v>-0.16670815948214704</v>
      </c>
      <c r="D6963">
        <v>0.34631293942342167</v>
      </c>
      <c r="E6963">
        <v>-0.22713609275676919</v>
      </c>
      <c r="F6963">
        <v>0.71254264330435135</v>
      </c>
      <c r="G6963">
        <v>3</v>
      </c>
      <c r="H6963">
        <v>4</v>
      </c>
      <c r="I6963">
        <v>3</v>
      </c>
      <c r="J6963">
        <v>4</v>
      </c>
    </row>
    <row r="6964" spans="1:10" x14ac:dyDescent="0.25">
      <c r="A6964" t="s">
        <v>10991</v>
      </c>
      <c r="B6964">
        <v>628</v>
      </c>
      <c r="C6964">
        <v>-3.6817838695433411E-2</v>
      </c>
      <c r="D6964">
        <v>0.48860875798490438</v>
      </c>
      <c r="E6964">
        <v>-0.96245042170539497</v>
      </c>
      <c r="F6964">
        <v>-0.11695760831485735</v>
      </c>
      <c r="G6964">
        <v>3</v>
      </c>
      <c r="H6964">
        <v>4</v>
      </c>
      <c r="I6964">
        <v>1</v>
      </c>
      <c r="J6964">
        <v>3</v>
      </c>
    </row>
    <row r="6965" spans="1:10" x14ac:dyDescent="0.25">
      <c r="A6965" t="s">
        <v>10992</v>
      </c>
      <c r="B6965">
        <v>485</v>
      </c>
      <c r="C6965">
        <v>0.72670463532780993</v>
      </c>
      <c r="D6965">
        <v>1.2630257219967294</v>
      </c>
      <c r="E6965">
        <v>-0.47880875593472111</v>
      </c>
      <c r="F6965">
        <v>0.76289532602686083</v>
      </c>
      <c r="G6965">
        <v>4</v>
      </c>
      <c r="H6965">
        <v>5</v>
      </c>
      <c r="I6965">
        <v>2</v>
      </c>
      <c r="J6965">
        <v>4</v>
      </c>
    </row>
    <row r="6966" spans="1:10" x14ac:dyDescent="0.25">
      <c r="A6966" t="s">
        <v>10993</v>
      </c>
      <c r="B6966">
        <v>442</v>
      </c>
      <c r="C6966">
        <v>1.8754110072465306</v>
      </c>
      <c r="D6966">
        <v>1.4008951272244605</v>
      </c>
      <c r="E6966">
        <v>-0.63264241358806872</v>
      </c>
      <c r="F6966">
        <v>2.4644291775462333</v>
      </c>
      <c r="G6966">
        <v>5</v>
      </c>
      <c r="H6966">
        <v>5</v>
      </c>
      <c r="I6966">
        <v>2</v>
      </c>
      <c r="J6966">
        <v>5</v>
      </c>
    </row>
    <row r="6967" spans="1:10" x14ac:dyDescent="0.25">
      <c r="A6967" t="s">
        <v>10994</v>
      </c>
      <c r="B6967">
        <v>887</v>
      </c>
      <c r="C6967">
        <v>1.5836706375013792</v>
      </c>
      <c r="D6967">
        <v>-0.27550630048759284</v>
      </c>
      <c r="E6967">
        <v>-0.72733015368904175</v>
      </c>
      <c r="F6967">
        <v>1.0623096182084595</v>
      </c>
      <c r="G6967">
        <v>5</v>
      </c>
      <c r="H6967">
        <v>3</v>
      </c>
      <c r="I6967">
        <v>1</v>
      </c>
      <c r="J6967">
        <v>5</v>
      </c>
    </row>
    <row r="6968" spans="1:10" x14ac:dyDescent="0.25">
      <c r="A6968" t="s">
        <v>10995</v>
      </c>
      <c r="B6968">
        <v>437</v>
      </c>
      <c r="C6968">
        <v>0.6053600508662893</v>
      </c>
      <c r="D6968">
        <v>0.29881983953352292</v>
      </c>
      <c r="E6968">
        <v>-0.44334484928046025</v>
      </c>
      <c r="F6968">
        <v>1.4745944327835276</v>
      </c>
      <c r="G6968">
        <v>4</v>
      </c>
      <c r="H6968">
        <v>4</v>
      </c>
      <c r="I6968">
        <v>2</v>
      </c>
      <c r="J6968">
        <v>5</v>
      </c>
    </row>
    <row r="6969" spans="1:10" x14ac:dyDescent="0.25">
      <c r="A6969" t="s">
        <v>10996</v>
      </c>
      <c r="B6969">
        <v>514</v>
      </c>
      <c r="C6969">
        <v>0.68475652470590742</v>
      </c>
      <c r="D6969">
        <v>0.36681190706466366</v>
      </c>
      <c r="E6969">
        <v>-0.44764693638296366</v>
      </c>
      <c r="F6969">
        <v>1.1721044344214941</v>
      </c>
      <c r="G6969">
        <v>4</v>
      </c>
      <c r="H6969">
        <v>4</v>
      </c>
      <c r="I6969">
        <v>2</v>
      </c>
      <c r="J6969">
        <v>5</v>
      </c>
    </row>
    <row r="6970" spans="1:10" x14ac:dyDescent="0.25">
      <c r="A6970" t="s">
        <v>10997</v>
      </c>
      <c r="B6970">
        <v>525</v>
      </c>
      <c r="C6970">
        <v>-2.6702439900919139E-2</v>
      </c>
      <c r="D6970">
        <v>0.5768260273672996</v>
      </c>
      <c r="E6970">
        <v>-0.12204088957092522</v>
      </c>
      <c r="F6970">
        <v>6.8954221898081064E-2</v>
      </c>
      <c r="G6970">
        <v>3</v>
      </c>
      <c r="H6970">
        <v>4</v>
      </c>
      <c r="I6970">
        <v>3</v>
      </c>
      <c r="J6970">
        <v>4</v>
      </c>
    </row>
    <row r="6971" spans="1:10" x14ac:dyDescent="0.25">
      <c r="A6971" t="s">
        <v>10998</v>
      </c>
      <c r="B6971">
        <v>875</v>
      </c>
      <c r="C6971">
        <v>2.6288497744160848</v>
      </c>
      <c r="D6971">
        <v>2.5583224536119191</v>
      </c>
      <c r="E6971">
        <v>1.7857818754299115</v>
      </c>
      <c r="F6971">
        <v>2.3345374435011044</v>
      </c>
      <c r="G6971">
        <v>5</v>
      </c>
      <c r="H6971">
        <v>5</v>
      </c>
      <c r="I6971">
        <v>5</v>
      </c>
      <c r="J6971">
        <v>5</v>
      </c>
    </row>
    <row r="6972" spans="1:10" x14ac:dyDescent="0.25">
      <c r="A6972" t="s">
        <v>10999</v>
      </c>
      <c r="B6972">
        <v>446</v>
      </c>
      <c r="C6972">
        <v>2.0369030196292934</v>
      </c>
      <c r="D6972">
        <v>2.4153950298468394</v>
      </c>
      <c r="E6972">
        <v>3.3046073765932014</v>
      </c>
      <c r="F6972">
        <v>0.1479643296400418</v>
      </c>
      <c r="G6972">
        <v>5</v>
      </c>
      <c r="H6972">
        <v>5</v>
      </c>
      <c r="I6972">
        <v>5</v>
      </c>
      <c r="J6972">
        <v>4</v>
      </c>
    </row>
    <row r="6973" spans="1:10" x14ac:dyDescent="0.25">
      <c r="A6973" t="s">
        <v>11000</v>
      </c>
      <c r="B6973">
        <v>572</v>
      </c>
      <c r="C6973">
        <v>0.18439492929422641</v>
      </c>
      <c r="D6973">
        <v>0.25891488766240928</v>
      </c>
      <c r="E6973">
        <v>-0.14243221663244623</v>
      </c>
      <c r="F6973">
        <v>0.55016550140313092</v>
      </c>
      <c r="G6973">
        <v>4</v>
      </c>
      <c r="H6973">
        <v>4</v>
      </c>
      <c r="I6973">
        <v>3</v>
      </c>
      <c r="J6973">
        <v>4</v>
      </c>
    </row>
    <row r="6974" spans="1:10" x14ac:dyDescent="0.25">
      <c r="A6974" t="s">
        <v>11001</v>
      </c>
      <c r="B6974">
        <v>523</v>
      </c>
      <c r="C6974">
        <v>-0.25628801406841717</v>
      </c>
      <c r="D6974">
        <v>1.1010217110357634</v>
      </c>
      <c r="E6974">
        <v>-0.32666489645062857</v>
      </c>
      <c r="F6974">
        <v>-0.16879709305666038</v>
      </c>
      <c r="G6974">
        <v>3</v>
      </c>
      <c r="H6974">
        <v>5</v>
      </c>
      <c r="I6974">
        <v>2</v>
      </c>
      <c r="J6974">
        <v>3</v>
      </c>
    </row>
    <row r="6975" spans="1:10" x14ac:dyDescent="0.25">
      <c r="A6975" t="s">
        <v>11002</v>
      </c>
      <c r="B6975">
        <v>676</v>
      </c>
      <c r="C6975">
        <v>0.46575008055414724</v>
      </c>
      <c r="D6975">
        <v>0.77986058397295732</v>
      </c>
      <c r="E6975">
        <v>-0.343058195281779</v>
      </c>
      <c r="F6975">
        <v>0.54396115573585324</v>
      </c>
      <c r="G6975">
        <v>4</v>
      </c>
      <c r="H6975">
        <v>5</v>
      </c>
      <c r="I6975">
        <v>2</v>
      </c>
      <c r="J6975">
        <v>4</v>
      </c>
    </row>
    <row r="6976" spans="1:10" x14ac:dyDescent="0.25">
      <c r="A6976" t="s">
        <v>11003</v>
      </c>
      <c r="B6976">
        <v>397</v>
      </c>
      <c r="C6976">
        <v>0.54315641467274978</v>
      </c>
      <c r="D6976">
        <v>0.29523879589618146</v>
      </c>
      <c r="E6976">
        <v>-0.94690616018513318</v>
      </c>
      <c r="F6976">
        <v>0.42391888012775292</v>
      </c>
      <c r="G6976">
        <v>4</v>
      </c>
      <c r="H6976">
        <v>4</v>
      </c>
      <c r="I6976">
        <v>1</v>
      </c>
      <c r="J6976">
        <v>4</v>
      </c>
    </row>
    <row r="6977" spans="1:10" x14ac:dyDescent="0.25">
      <c r="A6977" t="s">
        <v>11004</v>
      </c>
      <c r="B6977">
        <v>464</v>
      </c>
      <c r="C6977">
        <v>0.94984193114361049</v>
      </c>
      <c r="D6977">
        <v>0.13424789057454514</v>
      </c>
      <c r="E6977">
        <v>-1.076314535127644</v>
      </c>
      <c r="F6977">
        <v>1.2172753051894458</v>
      </c>
      <c r="G6977">
        <v>5</v>
      </c>
      <c r="H6977">
        <v>4</v>
      </c>
      <c r="I6977">
        <v>1</v>
      </c>
      <c r="J6977">
        <v>5</v>
      </c>
    </row>
    <row r="6978" spans="1:10" x14ac:dyDescent="0.25">
      <c r="A6978" t="s">
        <v>11005</v>
      </c>
      <c r="B6978">
        <v>443</v>
      </c>
      <c r="C6978">
        <v>0.49261219357366937</v>
      </c>
      <c r="D6978">
        <v>0.70272428173061341</v>
      </c>
      <c r="E6978">
        <v>-0.59564920579743319</v>
      </c>
      <c r="F6978">
        <v>0.93088091158626152</v>
      </c>
      <c r="G6978">
        <v>4</v>
      </c>
      <c r="H6978">
        <v>5</v>
      </c>
      <c r="I6978">
        <v>2</v>
      </c>
      <c r="J6978">
        <v>5</v>
      </c>
    </row>
    <row r="6979" spans="1:10" x14ac:dyDescent="0.25">
      <c r="A6979" t="s">
        <v>11006</v>
      </c>
      <c r="B6979">
        <v>340</v>
      </c>
      <c r="C6979">
        <v>0.99864091209572337</v>
      </c>
      <c r="D6979">
        <v>1.2110139812741676</v>
      </c>
      <c r="E6979">
        <v>-0.98046330628805822</v>
      </c>
      <c r="F6979">
        <v>1.4701417129019734</v>
      </c>
      <c r="G6979">
        <v>5</v>
      </c>
      <c r="H6979">
        <v>5</v>
      </c>
      <c r="I6979">
        <v>1</v>
      </c>
      <c r="J6979">
        <v>5</v>
      </c>
    </row>
    <row r="6980" spans="1:10" x14ac:dyDescent="0.25">
      <c r="A6980" t="s">
        <v>11007</v>
      </c>
      <c r="B6980">
        <v>482</v>
      </c>
      <c r="C6980">
        <v>0.76722534378710727</v>
      </c>
      <c r="D6980">
        <v>1.2384039294000742</v>
      </c>
      <c r="E6980">
        <v>-0.46708352700415179</v>
      </c>
      <c r="F6980">
        <v>1.4230736104021671</v>
      </c>
      <c r="G6980">
        <v>4</v>
      </c>
      <c r="H6980">
        <v>5</v>
      </c>
      <c r="I6980">
        <v>2</v>
      </c>
      <c r="J6980">
        <v>5</v>
      </c>
    </row>
    <row r="6981" spans="1:10" x14ac:dyDescent="0.25">
      <c r="A6981" t="s">
        <v>11008</v>
      </c>
      <c r="B6981">
        <v>338</v>
      </c>
      <c r="C6981">
        <v>1.0018775494373573</v>
      </c>
      <c r="D6981">
        <v>9.6088476666933126E-2</v>
      </c>
      <c r="E6981">
        <v>-0.35857311227064564</v>
      </c>
      <c r="F6981">
        <v>-0.37844860403482095</v>
      </c>
      <c r="G6981">
        <v>5</v>
      </c>
      <c r="H6981">
        <v>4</v>
      </c>
      <c r="I6981">
        <v>2</v>
      </c>
      <c r="J6981">
        <v>3</v>
      </c>
    </row>
    <row r="6982" spans="1:10" x14ac:dyDescent="0.25">
      <c r="A6982" t="s">
        <v>11009</v>
      </c>
      <c r="B6982">
        <v>435</v>
      </c>
      <c r="C6982">
        <v>-1.2207439486723337</v>
      </c>
      <c r="D6982">
        <v>-1.4252150470893046</v>
      </c>
      <c r="E6982">
        <v>-2.6961585116631187E-3</v>
      </c>
      <c r="F6982">
        <v>-0.55233469968835636</v>
      </c>
      <c r="G6982">
        <v>1</v>
      </c>
      <c r="H6982">
        <v>1</v>
      </c>
      <c r="I6982">
        <v>3</v>
      </c>
      <c r="J6982">
        <v>2</v>
      </c>
    </row>
    <row r="6983" spans="1:10" x14ac:dyDescent="0.25">
      <c r="A6983" t="s">
        <v>11010</v>
      </c>
      <c r="B6983">
        <v>453</v>
      </c>
      <c r="C6983">
        <v>-0.26796413227058535</v>
      </c>
      <c r="D6983">
        <v>-0.76673420783616641</v>
      </c>
      <c r="E6983">
        <v>-0.87430511438936021</v>
      </c>
      <c r="F6983">
        <v>-1.4524920214113307E-2</v>
      </c>
      <c r="G6983">
        <v>3</v>
      </c>
      <c r="H6983">
        <v>2</v>
      </c>
      <c r="I6983">
        <v>1</v>
      </c>
      <c r="J6983">
        <v>3</v>
      </c>
    </row>
    <row r="6984" spans="1:10" x14ac:dyDescent="0.25">
      <c r="A6984" t="s">
        <v>11011</v>
      </c>
      <c r="B6984">
        <v>480</v>
      </c>
      <c r="C6984">
        <v>-1.1116579157170108</v>
      </c>
      <c r="D6984">
        <v>-1.2161452343449697</v>
      </c>
      <c r="E6984">
        <v>-0.47718361772278878</v>
      </c>
      <c r="F6984">
        <v>-0.5275986408506087</v>
      </c>
      <c r="G6984">
        <v>1</v>
      </c>
      <c r="H6984">
        <v>1</v>
      </c>
      <c r="I6984">
        <v>2</v>
      </c>
      <c r="J6984">
        <v>2</v>
      </c>
    </row>
    <row r="6985" spans="1:10" x14ac:dyDescent="0.25">
      <c r="A6985" t="s">
        <v>11012</v>
      </c>
      <c r="B6985">
        <v>564</v>
      </c>
      <c r="C6985">
        <v>1.3083190950007109</v>
      </c>
      <c r="D6985">
        <v>-0.71043674748718644</v>
      </c>
      <c r="E6985">
        <v>0.63791377666494598</v>
      </c>
      <c r="F6985">
        <v>-0.34304313602579611</v>
      </c>
      <c r="G6985">
        <v>5</v>
      </c>
      <c r="H6985">
        <v>2</v>
      </c>
      <c r="I6985">
        <v>5</v>
      </c>
      <c r="J6985">
        <v>3</v>
      </c>
    </row>
    <row r="6986" spans="1:10" x14ac:dyDescent="0.25">
      <c r="A6986" t="s">
        <v>11013</v>
      </c>
      <c r="B6986">
        <v>530</v>
      </c>
      <c r="C6986">
        <v>1.1337407963960342</v>
      </c>
      <c r="D6986">
        <v>-1.1683433540675463</v>
      </c>
      <c r="E6986">
        <v>-1.0342446023937077</v>
      </c>
      <c r="F6986">
        <v>0.66283072965270184</v>
      </c>
      <c r="G6986">
        <v>5</v>
      </c>
      <c r="H6986">
        <v>1</v>
      </c>
      <c r="I6986">
        <v>1</v>
      </c>
      <c r="J6986">
        <v>4</v>
      </c>
    </row>
    <row r="6987" spans="1:10" x14ac:dyDescent="0.25">
      <c r="A6987" t="s">
        <v>11014</v>
      </c>
      <c r="B6987">
        <v>494</v>
      </c>
      <c r="C6987">
        <v>0.25015317549249305</v>
      </c>
      <c r="D6987">
        <v>-1.6167002220920452</v>
      </c>
      <c r="E6987">
        <v>-0.69508412408376818</v>
      </c>
      <c r="F6987">
        <v>0.55275506549894171</v>
      </c>
      <c r="G6987">
        <v>4</v>
      </c>
      <c r="H6987">
        <v>1</v>
      </c>
      <c r="I6987">
        <v>2</v>
      </c>
      <c r="J6987">
        <v>4</v>
      </c>
    </row>
    <row r="6988" spans="1:10" x14ac:dyDescent="0.25">
      <c r="A6988" t="s">
        <v>11015</v>
      </c>
      <c r="B6988">
        <v>725</v>
      </c>
      <c r="C6988">
        <v>1.6265860617744368</v>
      </c>
      <c r="D6988">
        <v>0.77776163764950179</v>
      </c>
      <c r="E6988">
        <v>-0.65865201154982467</v>
      </c>
      <c r="F6988">
        <v>1.2167528707006015</v>
      </c>
      <c r="G6988">
        <v>5</v>
      </c>
      <c r="H6988">
        <v>5</v>
      </c>
      <c r="I6988">
        <v>2</v>
      </c>
      <c r="J6988">
        <v>5</v>
      </c>
    </row>
    <row r="6989" spans="1:10" x14ac:dyDescent="0.25">
      <c r="A6989" t="s">
        <v>11016</v>
      </c>
      <c r="B6989">
        <v>625</v>
      </c>
      <c r="C6989">
        <v>2.3013179787994469</v>
      </c>
      <c r="D6989">
        <v>0.33010642139703328</v>
      </c>
      <c r="E6989">
        <v>0.79223033172943835</v>
      </c>
      <c r="F6989">
        <v>0.38145281713112866</v>
      </c>
      <c r="G6989">
        <v>5</v>
      </c>
      <c r="H6989">
        <v>4</v>
      </c>
      <c r="I6989">
        <v>5</v>
      </c>
      <c r="J6989">
        <v>4</v>
      </c>
    </row>
    <row r="6990" spans="1:10" x14ac:dyDescent="0.25">
      <c r="A6990" t="s">
        <v>11017</v>
      </c>
      <c r="B6990">
        <v>686</v>
      </c>
      <c r="C6990">
        <v>2.0566212144219436</v>
      </c>
      <c r="D6990">
        <v>2.0896774954109076E-2</v>
      </c>
      <c r="E6990">
        <v>-0.31082164459173678</v>
      </c>
      <c r="F6990">
        <v>1.3185044261604377</v>
      </c>
      <c r="G6990">
        <v>5</v>
      </c>
      <c r="H6990">
        <v>4</v>
      </c>
      <c r="I6990">
        <v>3</v>
      </c>
      <c r="J6990">
        <v>5</v>
      </c>
    </row>
    <row r="6991" spans="1:10" x14ac:dyDescent="0.25">
      <c r="A6991" t="s">
        <v>11018</v>
      </c>
      <c r="B6991">
        <v>840</v>
      </c>
      <c r="C6991">
        <v>1.8199292275062711</v>
      </c>
      <c r="D6991">
        <v>0.62150091349280545</v>
      </c>
      <c r="E6991">
        <v>-0.82047478460033962</v>
      </c>
      <c r="F6991">
        <v>1.0136658347060363</v>
      </c>
      <c r="G6991">
        <v>5</v>
      </c>
      <c r="H6991">
        <v>4</v>
      </c>
      <c r="I6991">
        <v>1</v>
      </c>
      <c r="J6991">
        <v>5</v>
      </c>
    </row>
    <row r="6992" spans="1:10" x14ac:dyDescent="0.25">
      <c r="A6992" t="s">
        <v>11019</v>
      </c>
      <c r="B6992">
        <v>613</v>
      </c>
      <c r="C6992">
        <v>2.7383018789167783</v>
      </c>
      <c r="D6992">
        <v>0.41466559135228953</v>
      </c>
      <c r="E6992">
        <v>2.0856568730577125</v>
      </c>
      <c r="F6992">
        <v>0.64765422722024446</v>
      </c>
      <c r="G6992">
        <v>5</v>
      </c>
      <c r="H6992">
        <v>4</v>
      </c>
      <c r="I6992">
        <v>5</v>
      </c>
      <c r="J6992">
        <v>4</v>
      </c>
    </row>
    <row r="6993" spans="1:10" x14ac:dyDescent="0.25">
      <c r="A6993" t="s">
        <v>11020</v>
      </c>
      <c r="B6993">
        <v>677</v>
      </c>
      <c r="C6993">
        <v>1.241900866916942</v>
      </c>
      <c r="D6993">
        <v>-0.189048457985666</v>
      </c>
      <c r="E6993">
        <v>-0.64233726480574183</v>
      </c>
      <c r="F6993">
        <v>-0.19553371598655483</v>
      </c>
      <c r="G6993">
        <v>5</v>
      </c>
      <c r="H6993">
        <v>3</v>
      </c>
      <c r="I6993">
        <v>2</v>
      </c>
      <c r="J6993">
        <v>3</v>
      </c>
    </row>
    <row r="6994" spans="1:10" x14ac:dyDescent="0.25">
      <c r="A6994" t="s">
        <v>11021</v>
      </c>
      <c r="B6994">
        <v>617</v>
      </c>
      <c r="C6994">
        <v>1.2221954252964149</v>
      </c>
      <c r="D6994">
        <v>-1.0220413818162324</v>
      </c>
      <c r="E6994">
        <v>-0.14381674011410384</v>
      </c>
      <c r="F6994">
        <v>-2.0484355327323497E-2</v>
      </c>
      <c r="G6994">
        <v>5</v>
      </c>
      <c r="H6994">
        <v>1</v>
      </c>
      <c r="I6994">
        <v>3</v>
      </c>
      <c r="J6994">
        <v>3</v>
      </c>
    </row>
    <row r="6995" spans="1:10" x14ac:dyDescent="0.25">
      <c r="A6995" t="s">
        <v>11022</v>
      </c>
      <c r="B6995">
        <v>897</v>
      </c>
      <c r="C6995">
        <v>-0.88331854954223821</v>
      </c>
      <c r="D6995">
        <v>-1.2304417356671358</v>
      </c>
      <c r="E6995">
        <v>-0.26835775800445133</v>
      </c>
      <c r="F6995">
        <v>-0.40674033109448843</v>
      </c>
      <c r="G6995">
        <v>1</v>
      </c>
      <c r="H6995">
        <v>1</v>
      </c>
      <c r="I6995">
        <v>3</v>
      </c>
      <c r="J6995">
        <v>3</v>
      </c>
    </row>
    <row r="6996" spans="1:10" x14ac:dyDescent="0.25">
      <c r="A6996" t="s">
        <v>11023</v>
      </c>
      <c r="B6996">
        <v>571</v>
      </c>
      <c r="C6996">
        <v>1.0493971487802134</v>
      </c>
      <c r="D6996">
        <v>-0.35188147481951249</v>
      </c>
      <c r="E6996">
        <v>-0.65449827278374861</v>
      </c>
      <c r="F6996">
        <v>0.90969991761965119</v>
      </c>
      <c r="G6996">
        <v>5</v>
      </c>
      <c r="H6996">
        <v>3</v>
      </c>
      <c r="I6996">
        <v>2</v>
      </c>
      <c r="J6996">
        <v>5</v>
      </c>
    </row>
    <row r="6997" spans="1:10" x14ac:dyDescent="0.25">
      <c r="A6997" t="s">
        <v>11024</v>
      </c>
      <c r="B6997">
        <v>426</v>
      </c>
      <c r="C6997">
        <v>-0.9306091037567632</v>
      </c>
      <c r="D6997">
        <v>-0.63686472526575666</v>
      </c>
      <c r="E6997">
        <v>-0.33297538583825603</v>
      </c>
      <c r="F6997">
        <v>-0.63580998271016476</v>
      </c>
      <c r="G6997">
        <v>1</v>
      </c>
      <c r="H6997">
        <v>2</v>
      </c>
      <c r="I6997">
        <v>2</v>
      </c>
      <c r="J6997">
        <v>2</v>
      </c>
    </row>
    <row r="6998" spans="1:10" x14ac:dyDescent="0.25">
      <c r="A6998" t="s">
        <v>11025</v>
      </c>
      <c r="B6998">
        <v>565</v>
      </c>
      <c r="C6998">
        <v>-1.0613326225488713</v>
      </c>
      <c r="D6998">
        <v>-0.74084201261218585</v>
      </c>
      <c r="E6998">
        <v>-0.4532659285073295</v>
      </c>
      <c r="F6998">
        <v>-0.16157507360282475</v>
      </c>
      <c r="G6998">
        <v>1</v>
      </c>
      <c r="H6998">
        <v>2</v>
      </c>
      <c r="I6998">
        <v>2</v>
      </c>
      <c r="J6998">
        <v>3</v>
      </c>
    </row>
    <row r="6999" spans="1:10" x14ac:dyDescent="0.25">
      <c r="A6999" t="s">
        <v>11026</v>
      </c>
      <c r="B6999">
        <v>686</v>
      </c>
      <c r="C6999">
        <v>0.72644741799144219</v>
      </c>
      <c r="D6999">
        <v>-0.34118885561959683</v>
      </c>
      <c r="E6999">
        <v>-3.3571676843501555E-2</v>
      </c>
      <c r="F6999">
        <v>0.6043888398200612</v>
      </c>
      <c r="G6999">
        <v>4</v>
      </c>
      <c r="H6999">
        <v>3</v>
      </c>
      <c r="I6999">
        <v>3</v>
      </c>
      <c r="J6999">
        <v>4</v>
      </c>
    </row>
    <row r="7000" spans="1:10" x14ac:dyDescent="0.25">
      <c r="A7000" t="s">
        <v>11027</v>
      </c>
      <c r="B7000">
        <v>763</v>
      </c>
      <c r="C7000">
        <v>1.5372037893807966</v>
      </c>
      <c r="D7000">
        <v>0.20410859706193996</v>
      </c>
      <c r="E7000">
        <v>0.82925422215309852</v>
      </c>
      <c r="F7000">
        <v>0.33840422597925951</v>
      </c>
      <c r="G7000">
        <v>5</v>
      </c>
      <c r="H7000">
        <v>4</v>
      </c>
      <c r="I7000">
        <v>5</v>
      </c>
      <c r="J7000">
        <v>4</v>
      </c>
    </row>
    <row r="7001" spans="1:10" x14ac:dyDescent="0.25">
      <c r="A7001" t="s">
        <v>11028</v>
      </c>
      <c r="B7001">
        <v>586</v>
      </c>
      <c r="C7001">
        <v>2.1537439521401938</v>
      </c>
      <c r="D7001">
        <v>1.7686919995230439</v>
      </c>
      <c r="E7001">
        <v>2.515617202856812</v>
      </c>
      <c r="F7001">
        <v>0.123968687199247</v>
      </c>
      <c r="G7001">
        <v>5</v>
      </c>
      <c r="H7001">
        <v>5</v>
      </c>
      <c r="I7001">
        <v>5</v>
      </c>
      <c r="J7001">
        <v>4</v>
      </c>
    </row>
    <row r="7002" spans="1:10" x14ac:dyDescent="0.25">
      <c r="A7002" t="s">
        <v>11029</v>
      </c>
      <c r="B7002">
        <v>646</v>
      </c>
      <c r="C7002">
        <v>-1.1747836558326634</v>
      </c>
      <c r="D7002">
        <v>-0.51363677731087931</v>
      </c>
      <c r="E7002">
        <v>-0.53913663033361414</v>
      </c>
      <c r="F7002">
        <v>-3.9365227254474333E-2</v>
      </c>
      <c r="G7002">
        <v>1</v>
      </c>
      <c r="H7002">
        <v>2</v>
      </c>
      <c r="I7002">
        <v>2</v>
      </c>
      <c r="J7002">
        <v>3</v>
      </c>
    </row>
    <row r="7003" spans="1:10" x14ac:dyDescent="0.25">
      <c r="A7003" t="s">
        <v>11030</v>
      </c>
      <c r="B7003">
        <v>556</v>
      </c>
      <c r="C7003">
        <v>0.80861202012038969</v>
      </c>
      <c r="D7003">
        <v>0.84304241608236807</v>
      </c>
      <c r="E7003">
        <v>-0.62374116569213012</v>
      </c>
      <c r="F7003">
        <v>0.61057159305566366</v>
      </c>
      <c r="G7003">
        <v>5</v>
      </c>
      <c r="H7003">
        <v>5</v>
      </c>
      <c r="I7003">
        <v>2</v>
      </c>
      <c r="J7003">
        <v>4</v>
      </c>
    </row>
    <row r="7004" spans="1:10" x14ac:dyDescent="0.25">
      <c r="A7004" t="s">
        <v>11031</v>
      </c>
      <c r="B7004">
        <v>704</v>
      </c>
      <c r="C7004">
        <v>-0.1194496964012294</v>
      </c>
      <c r="D7004">
        <v>0.29621438915436665</v>
      </c>
      <c r="E7004">
        <v>-0.93730064511972688</v>
      </c>
      <c r="F7004">
        <v>1.0666337652310851</v>
      </c>
      <c r="G7004">
        <v>3</v>
      </c>
      <c r="H7004">
        <v>4</v>
      </c>
      <c r="I7004">
        <v>1</v>
      </c>
      <c r="J7004">
        <v>5</v>
      </c>
    </row>
    <row r="7005" spans="1:10" x14ac:dyDescent="0.25">
      <c r="A7005" t="s">
        <v>11032</v>
      </c>
      <c r="B7005">
        <v>1310</v>
      </c>
      <c r="C7005">
        <v>1.7869069221658576</v>
      </c>
      <c r="D7005">
        <v>2.0015158258534527</v>
      </c>
      <c r="E7005">
        <v>-0.41251547287209439</v>
      </c>
      <c r="F7005">
        <v>1.6106903695882759</v>
      </c>
      <c r="G7005">
        <v>5</v>
      </c>
      <c r="H7005">
        <v>5</v>
      </c>
      <c r="I7005">
        <v>2</v>
      </c>
      <c r="J7005">
        <v>5</v>
      </c>
    </row>
    <row r="7006" spans="1:10" x14ac:dyDescent="0.25">
      <c r="A7006" t="s">
        <v>11033</v>
      </c>
      <c r="B7006">
        <v>189</v>
      </c>
      <c r="C7006">
        <v>1.2951833775377852</v>
      </c>
      <c r="D7006">
        <v>5.7153890466944643</v>
      </c>
      <c r="E7006">
        <v>-1.3790732867423874</v>
      </c>
      <c r="F7006">
        <v>2.0805264603277442</v>
      </c>
      <c r="G7006">
        <v>5</v>
      </c>
      <c r="H7006">
        <v>5</v>
      </c>
      <c r="I7006">
        <v>1</v>
      </c>
      <c r="J7006">
        <v>5</v>
      </c>
    </row>
    <row r="7007" spans="1:10" x14ac:dyDescent="0.25">
      <c r="A7007" t="s">
        <v>11034</v>
      </c>
      <c r="B7007">
        <v>631</v>
      </c>
      <c r="C7007">
        <v>1.0337769729534285</v>
      </c>
      <c r="D7007">
        <v>0.4704212534177481</v>
      </c>
      <c r="E7007">
        <v>-1.3641487954967866</v>
      </c>
      <c r="F7007">
        <v>1.1500352330067782</v>
      </c>
      <c r="G7007">
        <v>5</v>
      </c>
      <c r="H7007">
        <v>4</v>
      </c>
      <c r="I7007">
        <v>1</v>
      </c>
      <c r="J7007">
        <v>5</v>
      </c>
    </row>
    <row r="7008" spans="1:10" x14ac:dyDescent="0.25">
      <c r="A7008" t="s">
        <v>11035</v>
      </c>
      <c r="B7008">
        <v>473</v>
      </c>
      <c r="C7008">
        <v>0.94386966034420738</v>
      </c>
      <c r="D7008">
        <v>-0.2302646907603661</v>
      </c>
      <c r="E7008">
        <v>-0.31291371176780053</v>
      </c>
      <c r="F7008">
        <v>1.7745946261305439</v>
      </c>
      <c r="G7008">
        <v>5</v>
      </c>
      <c r="H7008">
        <v>3</v>
      </c>
      <c r="I7008">
        <v>3</v>
      </c>
      <c r="J7008">
        <v>5</v>
      </c>
    </row>
    <row r="7009" spans="1:10" x14ac:dyDescent="0.25">
      <c r="A7009" t="s">
        <v>11036</v>
      </c>
      <c r="B7009">
        <v>543</v>
      </c>
      <c r="C7009">
        <v>-5.4100329005581482E-2</v>
      </c>
      <c r="D7009">
        <v>0.6466627953756432</v>
      </c>
      <c r="E7009">
        <v>-0.36861902710552436</v>
      </c>
      <c r="F7009">
        <v>0.32587932933857466</v>
      </c>
      <c r="G7009">
        <v>3</v>
      </c>
      <c r="H7009">
        <v>4</v>
      </c>
      <c r="I7009">
        <v>2</v>
      </c>
      <c r="J7009">
        <v>4</v>
      </c>
    </row>
    <row r="7010" spans="1:10" x14ac:dyDescent="0.25">
      <c r="A7010" t="s">
        <v>11037</v>
      </c>
      <c r="B7010">
        <v>561</v>
      </c>
      <c r="C7010">
        <v>0.57157140669523709</v>
      </c>
      <c r="D7010">
        <v>0.20841735863665017</v>
      </c>
      <c r="E7010">
        <v>0.5320282986269077</v>
      </c>
      <c r="F7010">
        <v>0.58113080445678134</v>
      </c>
      <c r="G7010">
        <v>4</v>
      </c>
      <c r="H7010">
        <v>4</v>
      </c>
      <c r="I7010">
        <v>4</v>
      </c>
      <c r="J7010">
        <v>4</v>
      </c>
    </row>
    <row r="7011" spans="1:10" x14ac:dyDescent="0.25">
      <c r="A7011" t="s">
        <v>11038</v>
      </c>
      <c r="B7011">
        <v>1400</v>
      </c>
      <c r="C7011">
        <v>2.188769845357676</v>
      </c>
      <c r="D7011">
        <v>1.4611138595295081</v>
      </c>
      <c r="E7011">
        <v>2.5882138330275759</v>
      </c>
      <c r="F7011">
        <v>0.42623291002146652</v>
      </c>
      <c r="G7011">
        <v>5</v>
      </c>
      <c r="H7011">
        <v>5</v>
      </c>
      <c r="I7011">
        <v>5</v>
      </c>
      <c r="J7011">
        <v>4</v>
      </c>
    </row>
    <row r="7012" spans="1:10" x14ac:dyDescent="0.25">
      <c r="A7012" t="s">
        <v>11039</v>
      </c>
      <c r="B7012">
        <v>269</v>
      </c>
      <c r="C7012">
        <v>-0.35505369729179814</v>
      </c>
      <c r="D7012">
        <v>-0.50425891834633452</v>
      </c>
      <c r="E7012">
        <v>1.2377182537971521</v>
      </c>
      <c r="F7012">
        <v>-0.32946164085687585</v>
      </c>
      <c r="G7012">
        <v>3</v>
      </c>
      <c r="H7012">
        <v>2</v>
      </c>
      <c r="I7012">
        <v>5</v>
      </c>
      <c r="J7012">
        <v>3</v>
      </c>
    </row>
    <row r="7013" spans="1:10" x14ac:dyDescent="0.25">
      <c r="A7013" t="s">
        <v>11040</v>
      </c>
      <c r="B7013">
        <v>409</v>
      </c>
      <c r="C7013">
        <v>-0.61783609066556744</v>
      </c>
      <c r="D7013">
        <v>0.33598398633457144</v>
      </c>
      <c r="E7013">
        <v>0.66946280779366207</v>
      </c>
      <c r="F7013">
        <v>0.44145625606470335</v>
      </c>
      <c r="G7013">
        <v>2</v>
      </c>
      <c r="H7013">
        <v>4</v>
      </c>
      <c r="I7013">
        <v>5</v>
      </c>
      <c r="J7013">
        <v>4</v>
      </c>
    </row>
    <row r="7014" spans="1:10" x14ac:dyDescent="0.25">
      <c r="A7014" t="s">
        <v>11041</v>
      </c>
      <c r="B7014">
        <v>314</v>
      </c>
      <c r="C7014">
        <v>-0.5362723348531947</v>
      </c>
      <c r="D7014">
        <v>9.8834176499945733E-2</v>
      </c>
      <c r="E7014">
        <v>0.96694835551991953</v>
      </c>
      <c r="F7014">
        <v>-0.50244331827243349</v>
      </c>
      <c r="G7014">
        <v>2</v>
      </c>
      <c r="H7014">
        <v>4</v>
      </c>
      <c r="I7014">
        <v>5</v>
      </c>
      <c r="J7014">
        <v>2</v>
      </c>
    </row>
    <row r="7015" spans="1:10" x14ac:dyDescent="0.25">
      <c r="A7015" t="s">
        <v>11042</v>
      </c>
      <c r="B7015">
        <v>294</v>
      </c>
      <c r="C7015">
        <v>-0.23387440243786226</v>
      </c>
      <c r="D7015">
        <v>0.28613690140046227</v>
      </c>
      <c r="E7015">
        <v>-1.4400462534875227E-2</v>
      </c>
      <c r="F7015">
        <v>1.2004251701882345</v>
      </c>
      <c r="G7015">
        <v>3</v>
      </c>
      <c r="H7015">
        <v>4</v>
      </c>
      <c r="I7015">
        <v>3</v>
      </c>
      <c r="J7015">
        <v>5</v>
      </c>
    </row>
    <row r="7016" spans="1:10" x14ac:dyDescent="0.25">
      <c r="A7016" t="s">
        <v>11043</v>
      </c>
      <c r="B7016">
        <v>1366</v>
      </c>
      <c r="C7016">
        <v>0.47172608602195626</v>
      </c>
      <c r="D7016">
        <v>2.4648001764900513</v>
      </c>
      <c r="E7016">
        <v>-0.82700270598171666</v>
      </c>
      <c r="F7016">
        <v>1.2663791737274728</v>
      </c>
      <c r="G7016">
        <v>4</v>
      </c>
      <c r="H7016">
        <v>5</v>
      </c>
      <c r="I7016">
        <v>1</v>
      </c>
      <c r="J7016">
        <v>5</v>
      </c>
    </row>
    <row r="7017" spans="1:10" x14ac:dyDescent="0.25">
      <c r="A7017" t="s">
        <v>11044</v>
      </c>
      <c r="B7017">
        <v>433</v>
      </c>
      <c r="C7017">
        <v>0.11207177645714958</v>
      </c>
      <c r="D7017">
        <v>1.2137555858976481</v>
      </c>
      <c r="E7017">
        <v>0.33085103050661829</v>
      </c>
      <c r="F7017">
        <v>1.0099564338127307</v>
      </c>
      <c r="G7017">
        <v>4</v>
      </c>
      <c r="H7017">
        <v>5</v>
      </c>
      <c r="I7017">
        <v>4</v>
      </c>
      <c r="J7017">
        <v>5</v>
      </c>
    </row>
    <row r="7018" spans="1:10" x14ac:dyDescent="0.25">
      <c r="A7018" t="s">
        <v>11045</v>
      </c>
      <c r="B7018">
        <v>393</v>
      </c>
      <c r="C7018">
        <v>-0.66414406288146521</v>
      </c>
      <c r="D7018">
        <v>0.28596043925622594</v>
      </c>
      <c r="E7018">
        <v>0.86771203472805281</v>
      </c>
      <c r="F7018">
        <v>-6.3375584157198517E-2</v>
      </c>
      <c r="G7018">
        <v>2</v>
      </c>
      <c r="H7018">
        <v>4</v>
      </c>
      <c r="I7018">
        <v>5</v>
      </c>
      <c r="J7018">
        <v>3</v>
      </c>
    </row>
    <row r="7019" spans="1:10" x14ac:dyDescent="0.25">
      <c r="A7019" t="s">
        <v>11046</v>
      </c>
      <c r="B7019">
        <v>555</v>
      </c>
      <c r="C7019">
        <v>0.38851518644495092</v>
      </c>
      <c r="D7019">
        <v>1.2705138140192251E-2</v>
      </c>
      <c r="E7019">
        <v>0.48017418421810243</v>
      </c>
      <c r="F7019">
        <v>-0.1139849021626248</v>
      </c>
      <c r="G7019">
        <v>4</v>
      </c>
      <c r="H7019">
        <v>3</v>
      </c>
      <c r="I7019">
        <v>4</v>
      </c>
      <c r="J7019">
        <v>3</v>
      </c>
    </row>
    <row r="7020" spans="1:10" x14ac:dyDescent="0.25">
      <c r="A7020" t="s">
        <v>11047</v>
      </c>
      <c r="B7020">
        <v>435</v>
      </c>
      <c r="C7020">
        <v>0.98704873356406275</v>
      </c>
      <c r="D7020">
        <v>0.71450317908141314</v>
      </c>
      <c r="E7020">
        <v>-0.65530651263214856</v>
      </c>
      <c r="F7020">
        <v>0.28291278562670952</v>
      </c>
      <c r="G7020">
        <v>5</v>
      </c>
      <c r="H7020">
        <v>5</v>
      </c>
      <c r="I7020">
        <v>2</v>
      </c>
      <c r="J7020">
        <v>4</v>
      </c>
    </row>
    <row r="7021" spans="1:10" x14ac:dyDescent="0.25">
      <c r="A7021" t="s">
        <v>11048</v>
      </c>
      <c r="B7021">
        <v>497</v>
      </c>
      <c r="C7021">
        <v>2.1638216321638787E-2</v>
      </c>
      <c r="D7021">
        <v>-7.0214700610468875E-2</v>
      </c>
      <c r="E7021">
        <v>2.4320609140996888E-2</v>
      </c>
      <c r="F7021">
        <v>-0.2181949258854626</v>
      </c>
      <c r="G7021">
        <v>4</v>
      </c>
      <c r="H7021">
        <v>3</v>
      </c>
      <c r="I7021">
        <v>3</v>
      </c>
      <c r="J7021">
        <v>3</v>
      </c>
    </row>
    <row r="7022" spans="1:10" x14ac:dyDescent="0.25">
      <c r="A7022" t="s">
        <v>11049</v>
      </c>
      <c r="B7022">
        <v>399</v>
      </c>
      <c r="C7022">
        <v>-0.66879015076827519</v>
      </c>
      <c r="D7022">
        <v>-0.39762747966786749</v>
      </c>
      <c r="E7022">
        <v>0.56786307909800482</v>
      </c>
      <c r="F7022">
        <v>-0.56608686013706855</v>
      </c>
      <c r="G7022">
        <v>2</v>
      </c>
      <c r="H7022">
        <v>3</v>
      </c>
      <c r="I7022">
        <v>4</v>
      </c>
      <c r="J7022">
        <v>2</v>
      </c>
    </row>
    <row r="7023" spans="1:10" x14ac:dyDescent="0.25">
      <c r="A7023" t="s">
        <v>11050</v>
      </c>
      <c r="B7023">
        <v>498</v>
      </c>
      <c r="C7023">
        <v>-0.3550439248911012</v>
      </c>
      <c r="D7023">
        <v>0.38470303053895383</v>
      </c>
      <c r="E7023">
        <v>1.3499297560647399</v>
      </c>
      <c r="F7023">
        <v>0.37458184091383384</v>
      </c>
      <c r="G7023">
        <v>3</v>
      </c>
      <c r="H7023">
        <v>4</v>
      </c>
      <c r="I7023">
        <v>5</v>
      </c>
      <c r="J7023">
        <v>4</v>
      </c>
    </row>
    <row r="7024" spans="1:10" x14ac:dyDescent="0.25">
      <c r="A7024" t="s">
        <v>11051</v>
      </c>
      <c r="B7024">
        <v>533</v>
      </c>
      <c r="C7024">
        <v>8.4238773252655497E-2</v>
      </c>
      <c r="D7024">
        <v>0.44908102114315868</v>
      </c>
      <c r="E7024">
        <v>8.0736854945728589E-2</v>
      </c>
      <c r="F7024">
        <v>0.40160618548582172</v>
      </c>
      <c r="G7024">
        <v>4</v>
      </c>
      <c r="H7024">
        <v>4</v>
      </c>
      <c r="I7024">
        <v>4</v>
      </c>
      <c r="J7024">
        <v>4</v>
      </c>
    </row>
    <row r="7025" spans="1:10" x14ac:dyDescent="0.25">
      <c r="A7025" t="s">
        <v>11052</v>
      </c>
      <c r="B7025">
        <v>631</v>
      </c>
      <c r="C7025">
        <v>0.45395523892976947</v>
      </c>
      <c r="D7025">
        <v>-0.16596938096348668</v>
      </c>
      <c r="E7025">
        <v>-0.5715827505886506</v>
      </c>
      <c r="F7025">
        <v>1.4381289763541685</v>
      </c>
      <c r="G7025">
        <v>4</v>
      </c>
      <c r="H7025">
        <v>3</v>
      </c>
      <c r="I7025">
        <v>2</v>
      </c>
      <c r="J7025">
        <v>5</v>
      </c>
    </row>
    <row r="7026" spans="1:10" x14ac:dyDescent="0.25">
      <c r="A7026" t="s">
        <v>11053</v>
      </c>
      <c r="B7026">
        <v>556</v>
      </c>
      <c r="C7026">
        <v>-0.40722833583610613</v>
      </c>
      <c r="D7026">
        <v>-0.90549043202986512</v>
      </c>
      <c r="E7026">
        <v>-6.094044954846714E-2</v>
      </c>
      <c r="F7026">
        <v>0.4760927459430942</v>
      </c>
      <c r="G7026">
        <v>3</v>
      </c>
      <c r="H7026">
        <v>1</v>
      </c>
      <c r="I7026">
        <v>3</v>
      </c>
      <c r="J7026">
        <v>4</v>
      </c>
    </row>
    <row r="7027" spans="1:10" x14ac:dyDescent="0.25">
      <c r="A7027" t="s">
        <v>11054</v>
      </c>
      <c r="B7027">
        <v>474</v>
      </c>
      <c r="C7027">
        <v>0.10197254344268555</v>
      </c>
      <c r="D7027">
        <v>-0.23387967316529173</v>
      </c>
      <c r="E7027">
        <v>-0.29582484064998482</v>
      </c>
      <c r="F7027">
        <v>1.0947429300749549</v>
      </c>
      <c r="G7027">
        <v>4</v>
      </c>
      <c r="H7027">
        <v>3</v>
      </c>
      <c r="I7027">
        <v>3</v>
      </c>
      <c r="J7027">
        <v>5</v>
      </c>
    </row>
    <row r="7028" spans="1:10" x14ac:dyDescent="0.25">
      <c r="A7028" t="s">
        <v>11055</v>
      </c>
      <c r="B7028">
        <v>570</v>
      </c>
      <c r="C7028">
        <v>-0.81557369399330715</v>
      </c>
      <c r="D7028">
        <v>-1.314216388345937</v>
      </c>
      <c r="E7028">
        <v>-0.1227101703229799</v>
      </c>
      <c r="F7028">
        <v>-0.39295068548849482</v>
      </c>
      <c r="G7028">
        <v>1</v>
      </c>
      <c r="H7028">
        <v>1</v>
      </c>
      <c r="I7028">
        <v>3</v>
      </c>
      <c r="J7028">
        <v>3</v>
      </c>
    </row>
    <row r="7029" spans="1:10" x14ac:dyDescent="0.25">
      <c r="A7029" t="s">
        <v>11056</v>
      </c>
      <c r="B7029">
        <v>658</v>
      </c>
      <c r="C7029">
        <v>0.8281213057252933</v>
      </c>
      <c r="D7029">
        <v>-0.77241970732847887</v>
      </c>
      <c r="E7029">
        <v>-0.33881120446524893</v>
      </c>
      <c r="F7029">
        <v>0.49662258975076301</v>
      </c>
      <c r="G7029">
        <v>5</v>
      </c>
      <c r="H7029">
        <v>2</v>
      </c>
      <c r="I7029">
        <v>2</v>
      </c>
      <c r="J7029">
        <v>4</v>
      </c>
    </row>
    <row r="7030" spans="1:10" x14ac:dyDescent="0.25">
      <c r="A7030" t="s">
        <v>11057</v>
      </c>
      <c r="B7030">
        <v>496</v>
      </c>
      <c r="C7030">
        <v>9.9667476822333373E-2</v>
      </c>
      <c r="D7030">
        <v>-1.2289774127044275</v>
      </c>
      <c r="E7030">
        <v>-1.1341891131642989</v>
      </c>
      <c r="F7030">
        <v>-0.10653037566344771</v>
      </c>
      <c r="G7030">
        <v>4</v>
      </c>
      <c r="H7030">
        <v>1</v>
      </c>
      <c r="I7030">
        <v>1</v>
      </c>
      <c r="J7030">
        <v>3</v>
      </c>
    </row>
    <row r="7031" spans="1:10" x14ac:dyDescent="0.25">
      <c r="A7031" t="s">
        <v>11058</v>
      </c>
      <c r="B7031">
        <v>399</v>
      </c>
      <c r="C7031">
        <v>1.0327943255837275</v>
      </c>
      <c r="D7031">
        <v>1.9431612045184704E-2</v>
      </c>
      <c r="E7031">
        <v>0.42827834660054287</v>
      </c>
      <c r="F7031">
        <v>-0.80424392859531968</v>
      </c>
      <c r="G7031">
        <v>5</v>
      </c>
      <c r="H7031">
        <v>3</v>
      </c>
      <c r="I7031">
        <v>4</v>
      </c>
      <c r="J7031">
        <v>2</v>
      </c>
    </row>
    <row r="7032" spans="1:10" x14ac:dyDescent="0.25">
      <c r="A7032" t="s">
        <v>11059</v>
      </c>
      <c r="B7032">
        <v>627</v>
      </c>
      <c r="C7032">
        <v>-0.79373744438891181</v>
      </c>
      <c r="D7032">
        <v>-1.2706634669857628</v>
      </c>
      <c r="E7032">
        <v>-0.88311072879516928</v>
      </c>
      <c r="F7032">
        <v>-0.60348677195567213</v>
      </c>
      <c r="G7032">
        <v>2</v>
      </c>
      <c r="H7032">
        <v>1</v>
      </c>
      <c r="I7032">
        <v>1</v>
      </c>
      <c r="J7032">
        <v>2</v>
      </c>
    </row>
    <row r="7033" spans="1:10" x14ac:dyDescent="0.25">
      <c r="A7033" t="s">
        <v>11060</v>
      </c>
      <c r="B7033">
        <v>437</v>
      </c>
      <c r="C7033">
        <v>-0.44331734127020778</v>
      </c>
      <c r="D7033">
        <v>-0.69818959990381169</v>
      </c>
      <c r="E7033">
        <v>-0.49468996951132271</v>
      </c>
      <c r="F7033">
        <v>-8.9436496558144146E-2</v>
      </c>
      <c r="G7033">
        <v>3</v>
      </c>
      <c r="H7033">
        <v>2</v>
      </c>
      <c r="I7033">
        <v>2</v>
      </c>
      <c r="J7033">
        <v>3</v>
      </c>
    </row>
    <row r="7034" spans="1:10" x14ac:dyDescent="0.25">
      <c r="A7034" t="s">
        <v>11061</v>
      </c>
      <c r="B7034">
        <v>500</v>
      </c>
      <c r="C7034">
        <v>1.0698484471008567</v>
      </c>
      <c r="D7034">
        <v>1.362784587301046</v>
      </c>
      <c r="E7034">
        <v>-0.51786992290218525</v>
      </c>
      <c r="F7034">
        <v>1.2350819242579298</v>
      </c>
      <c r="G7034">
        <v>5</v>
      </c>
      <c r="H7034">
        <v>5</v>
      </c>
      <c r="I7034">
        <v>2</v>
      </c>
      <c r="J7034">
        <v>5</v>
      </c>
    </row>
    <row r="7035" spans="1:10" x14ac:dyDescent="0.25">
      <c r="A7035" t="s">
        <v>11062</v>
      </c>
      <c r="B7035">
        <v>918</v>
      </c>
      <c r="C7035">
        <v>1.4559205936422144</v>
      </c>
      <c r="D7035">
        <v>0.10122888495563666</v>
      </c>
      <c r="E7035">
        <v>-1.3827844479925537</v>
      </c>
      <c r="F7035">
        <v>1.9385750604040013</v>
      </c>
      <c r="G7035">
        <v>5</v>
      </c>
      <c r="H7035">
        <v>4</v>
      </c>
      <c r="I7035">
        <v>1</v>
      </c>
      <c r="J7035">
        <v>5</v>
      </c>
    </row>
    <row r="7036" spans="1:10" x14ac:dyDescent="0.25">
      <c r="A7036" t="s">
        <v>11063</v>
      </c>
      <c r="B7036">
        <v>509</v>
      </c>
      <c r="C7036">
        <v>-1.6494964139924406E-2</v>
      </c>
      <c r="D7036">
        <v>1.3808510965020421E-2</v>
      </c>
      <c r="E7036">
        <v>-0.72303124504086869</v>
      </c>
      <c r="F7036">
        <v>2.0249109191475729</v>
      </c>
      <c r="G7036">
        <v>4</v>
      </c>
      <c r="H7036">
        <v>3</v>
      </c>
      <c r="I7036">
        <v>1</v>
      </c>
      <c r="J7036">
        <v>5</v>
      </c>
    </row>
    <row r="7037" spans="1:10" x14ac:dyDescent="0.25">
      <c r="A7037" t="s">
        <v>11064</v>
      </c>
      <c r="B7037">
        <v>554</v>
      </c>
      <c r="C7037">
        <v>-0.37886714523965304</v>
      </c>
      <c r="D7037">
        <v>-0.18391505303462441</v>
      </c>
      <c r="E7037">
        <v>-1.3942629122307511</v>
      </c>
      <c r="F7037">
        <v>1.1279534442668138</v>
      </c>
      <c r="G7037">
        <v>3</v>
      </c>
      <c r="H7037">
        <v>3</v>
      </c>
      <c r="I7037">
        <v>1</v>
      </c>
      <c r="J7037">
        <v>5</v>
      </c>
    </row>
    <row r="7038" spans="1:10" x14ac:dyDescent="0.25">
      <c r="A7038" t="s">
        <v>11065</v>
      </c>
      <c r="B7038">
        <v>369</v>
      </c>
      <c r="C7038">
        <v>-1.2447342736185207</v>
      </c>
      <c r="D7038">
        <v>-1.0308501353697406</v>
      </c>
      <c r="E7038">
        <v>-0.44084779018312148</v>
      </c>
      <c r="F7038">
        <v>-0.47863362067621606</v>
      </c>
      <c r="G7038">
        <v>1</v>
      </c>
      <c r="H7038">
        <v>1</v>
      </c>
      <c r="I7038">
        <v>2</v>
      </c>
      <c r="J7038">
        <v>3</v>
      </c>
    </row>
    <row r="7039" spans="1:10" x14ac:dyDescent="0.25">
      <c r="A7039" t="s">
        <v>11066</v>
      </c>
      <c r="B7039">
        <v>376</v>
      </c>
      <c r="C7039">
        <v>-0.35250294028752571</v>
      </c>
      <c r="D7039">
        <v>-0.82933802233368326</v>
      </c>
      <c r="E7039">
        <v>-0.47273107801951275</v>
      </c>
      <c r="F7039">
        <v>0.15095828887853768</v>
      </c>
      <c r="G7039">
        <v>3</v>
      </c>
      <c r="H7039">
        <v>1</v>
      </c>
      <c r="I7039">
        <v>2</v>
      </c>
      <c r="J7039">
        <v>4</v>
      </c>
    </row>
    <row r="7040" spans="1:10" x14ac:dyDescent="0.25">
      <c r="A7040" t="s">
        <v>11067</v>
      </c>
      <c r="B7040">
        <v>641</v>
      </c>
      <c r="C7040">
        <v>-1.1385804626100486</v>
      </c>
      <c r="D7040">
        <v>-1.241219471473576</v>
      </c>
      <c r="E7040">
        <v>-9.238490248005371E-2</v>
      </c>
      <c r="F7040">
        <v>-0.10603798721449392</v>
      </c>
      <c r="G7040">
        <v>1</v>
      </c>
      <c r="H7040">
        <v>1</v>
      </c>
      <c r="I7040">
        <v>3</v>
      </c>
      <c r="J7040">
        <v>3</v>
      </c>
    </row>
    <row r="7041" spans="1:10" x14ac:dyDescent="0.25">
      <c r="A7041" t="s">
        <v>11068</v>
      </c>
      <c r="B7041">
        <v>473</v>
      </c>
      <c r="C7041">
        <v>-0.69841088894418113</v>
      </c>
      <c r="D7041">
        <v>-0.78932324473038429</v>
      </c>
      <c r="E7041">
        <v>-0.76417107843664278</v>
      </c>
      <c r="F7041">
        <v>-0.38271597028583354</v>
      </c>
      <c r="G7041">
        <v>2</v>
      </c>
      <c r="H7041">
        <v>2</v>
      </c>
      <c r="I7041">
        <v>1</v>
      </c>
      <c r="J7041">
        <v>3</v>
      </c>
    </row>
    <row r="7042" spans="1:10" x14ac:dyDescent="0.25">
      <c r="A7042" t="s">
        <v>11069</v>
      </c>
      <c r="B7042">
        <v>560</v>
      </c>
      <c r="C7042">
        <v>-0.43212546447593897</v>
      </c>
      <c r="D7042">
        <v>-1.0632377598123464</v>
      </c>
      <c r="E7042">
        <v>-7.2794518453586546E-2</v>
      </c>
      <c r="F7042">
        <v>0.14235351537948926</v>
      </c>
      <c r="G7042">
        <v>3</v>
      </c>
      <c r="H7042">
        <v>1</v>
      </c>
      <c r="I7042">
        <v>3</v>
      </c>
      <c r="J7042">
        <v>4</v>
      </c>
    </row>
    <row r="7043" spans="1:10" x14ac:dyDescent="0.25">
      <c r="A7043" t="s">
        <v>11070</v>
      </c>
      <c r="B7043">
        <v>548</v>
      </c>
      <c r="C7043">
        <v>-0.35134756279004009</v>
      </c>
      <c r="D7043">
        <v>-1.1936070409391557</v>
      </c>
      <c r="E7043">
        <v>-0.40507496297000029</v>
      </c>
      <c r="F7043">
        <v>0.18690702201811821</v>
      </c>
      <c r="G7043">
        <v>3</v>
      </c>
      <c r="H7043">
        <v>1</v>
      </c>
      <c r="I7043">
        <v>2</v>
      </c>
      <c r="J7043">
        <v>4</v>
      </c>
    </row>
    <row r="7044" spans="1:10" x14ac:dyDescent="0.25">
      <c r="A7044" t="s">
        <v>11071</v>
      </c>
      <c r="B7044">
        <v>512</v>
      </c>
      <c r="C7044">
        <v>-0.93611610374998855</v>
      </c>
      <c r="D7044">
        <v>-0.62771768190921007</v>
      </c>
      <c r="E7044">
        <v>-0.76978779610490966</v>
      </c>
      <c r="F7044">
        <v>-0.5006491454388412</v>
      </c>
      <c r="G7044">
        <v>1</v>
      </c>
      <c r="H7044">
        <v>2</v>
      </c>
      <c r="I7044">
        <v>1</v>
      </c>
      <c r="J7044">
        <v>2</v>
      </c>
    </row>
    <row r="7045" spans="1:10" x14ac:dyDescent="0.25">
      <c r="A7045" t="s">
        <v>11072</v>
      </c>
      <c r="B7045">
        <v>425</v>
      </c>
      <c r="C7045">
        <v>0.52824208637270842</v>
      </c>
      <c r="D7045">
        <v>-0.66336231533203016</v>
      </c>
      <c r="E7045">
        <v>-0.72273174311436816</v>
      </c>
      <c r="F7045">
        <v>-2.4720020687022629E-2</v>
      </c>
      <c r="G7045">
        <v>4</v>
      </c>
      <c r="H7045">
        <v>2</v>
      </c>
      <c r="I7045">
        <v>1</v>
      </c>
      <c r="J7045">
        <v>3</v>
      </c>
    </row>
    <row r="7046" spans="1:10" x14ac:dyDescent="0.25">
      <c r="A7046" t="s">
        <v>11073</v>
      </c>
      <c r="B7046">
        <v>397</v>
      </c>
      <c r="C7046">
        <v>0.68716771183784475</v>
      </c>
      <c r="D7046">
        <v>-0.95200050315912599</v>
      </c>
      <c r="E7046">
        <v>0.27371974652185643</v>
      </c>
      <c r="F7046">
        <v>-1.6866697078423434E-2</v>
      </c>
      <c r="G7046">
        <v>4</v>
      </c>
      <c r="H7046">
        <v>1</v>
      </c>
      <c r="I7046">
        <v>4</v>
      </c>
      <c r="J7046">
        <v>3</v>
      </c>
    </row>
    <row r="7047" spans="1:10" x14ac:dyDescent="0.25">
      <c r="A7047" t="s">
        <v>11074</v>
      </c>
      <c r="B7047">
        <v>457</v>
      </c>
      <c r="C7047">
        <v>2.0626969933232999</v>
      </c>
      <c r="D7047">
        <v>0.34495122229971764</v>
      </c>
      <c r="E7047">
        <v>1.4988862160581349</v>
      </c>
      <c r="F7047">
        <v>4.5987901544812304E-2</v>
      </c>
      <c r="G7047">
        <v>5</v>
      </c>
      <c r="H7047">
        <v>4</v>
      </c>
      <c r="I7047">
        <v>5</v>
      </c>
      <c r="J7047">
        <v>4</v>
      </c>
    </row>
    <row r="7048" spans="1:10" x14ac:dyDescent="0.25">
      <c r="A7048" t="s">
        <v>11075</v>
      </c>
      <c r="B7048">
        <v>424</v>
      </c>
      <c r="C7048">
        <v>0.93982418027470183</v>
      </c>
      <c r="D7048">
        <v>-1.2242331243510991</v>
      </c>
      <c r="E7048">
        <v>0.69226118589423835</v>
      </c>
      <c r="F7048">
        <v>-0.59691430604907358</v>
      </c>
      <c r="G7048">
        <v>5</v>
      </c>
      <c r="H7048">
        <v>1</v>
      </c>
      <c r="I7048">
        <v>5</v>
      </c>
      <c r="J7048">
        <v>2</v>
      </c>
    </row>
    <row r="7049" spans="1:10" x14ac:dyDescent="0.25">
      <c r="A7049" t="s">
        <v>11076</v>
      </c>
      <c r="B7049">
        <v>515</v>
      </c>
      <c r="C7049">
        <v>-1.0584222559850356</v>
      </c>
      <c r="D7049">
        <v>-0.9809220892573377</v>
      </c>
      <c r="E7049">
        <v>-0.95478094552191495</v>
      </c>
      <c r="F7049">
        <v>0.15052827966387813</v>
      </c>
      <c r="G7049">
        <v>1</v>
      </c>
      <c r="H7049">
        <v>1</v>
      </c>
      <c r="I7049">
        <v>1</v>
      </c>
      <c r="J7049">
        <v>4</v>
      </c>
    </row>
    <row r="7050" spans="1:10" x14ac:dyDescent="0.25">
      <c r="A7050" t="s">
        <v>11077</v>
      </c>
      <c r="B7050">
        <v>961</v>
      </c>
      <c r="C7050">
        <v>1.5453797885229685</v>
      </c>
      <c r="D7050">
        <v>-0.93977504726783712</v>
      </c>
      <c r="E7050">
        <v>0.26040833642433336</v>
      </c>
      <c r="F7050">
        <v>0.22445236037951133</v>
      </c>
      <c r="G7050">
        <v>5</v>
      </c>
      <c r="H7050">
        <v>1</v>
      </c>
      <c r="I7050">
        <v>4</v>
      </c>
      <c r="J7050">
        <v>4</v>
      </c>
    </row>
    <row r="7051" spans="1:10" x14ac:dyDescent="0.25">
      <c r="A7051" t="s">
        <v>11078</v>
      </c>
      <c r="B7051">
        <v>525</v>
      </c>
      <c r="C7051">
        <v>-0.79174334903663834</v>
      </c>
      <c r="D7051">
        <v>-0.78813566892681897</v>
      </c>
      <c r="E7051">
        <v>-0.57951108238043481</v>
      </c>
      <c r="F7051">
        <v>-0.24908843624328905</v>
      </c>
      <c r="G7051">
        <v>2</v>
      </c>
      <c r="H7051">
        <v>2</v>
      </c>
      <c r="I7051">
        <v>2</v>
      </c>
      <c r="J7051">
        <v>3</v>
      </c>
    </row>
    <row r="7052" spans="1:10" x14ac:dyDescent="0.25">
      <c r="A7052" t="s">
        <v>11079</v>
      </c>
      <c r="B7052">
        <v>604</v>
      </c>
      <c r="C7052">
        <v>-0.77128004196487776</v>
      </c>
      <c r="D7052">
        <v>-1.0231654206457474</v>
      </c>
      <c r="E7052">
        <v>-1.041263439941051</v>
      </c>
      <c r="F7052">
        <v>-0.13634966628412501</v>
      </c>
      <c r="G7052">
        <v>2</v>
      </c>
      <c r="H7052">
        <v>1</v>
      </c>
      <c r="I7052">
        <v>1</v>
      </c>
      <c r="J7052">
        <v>3</v>
      </c>
    </row>
    <row r="7053" spans="1:10" x14ac:dyDescent="0.25">
      <c r="A7053" t="s">
        <v>11080</v>
      </c>
      <c r="B7053">
        <v>779</v>
      </c>
      <c r="C7053">
        <v>0.9417572632040736</v>
      </c>
      <c r="D7053">
        <v>-0.53695792674125575</v>
      </c>
      <c r="E7053">
        <v>-0.33972795397085076</v>
      </c>
      <c r="F7053">
        <v>-0.14807676741772491</v>
      </c>
      <c r="G7053">
        <v>5</v>
      </c>
      <c r="H7053">
        <v>2</v>
      </c>
      <c r="I7053">
        <v>2</v>
      </c>
      <c r="J7053">
        <v>3</v>
      </c>
    </row>
    <row r="7054" spans="1:10" x14ac:dyDescent="0.25">
      <c r="A7054" t="s">
        <v>11081</v>
      </c>
      <c r="B7054">
        <v>913</v>
      </c>
      <c r="C7054">
        <v>2.5276008527915446</v>
      </c>
      <c r="D7054">
        <v>-0.97039496134513803</v>
      </c>
      <c r="E7054">
        <v>-0.92184012334058041</v>
      </c>
      <c r="F7054">
        <v>1.8138464288720328</v>
      </c>
      <c r="G7054">
        <v>5</v>
      </c>
      <c r="H7054">
        <v>1</v>
      </c>
      <c r="I7054">
        <v>1</v>
      </c>
      <c r="J7054">
        <v>5</v>
      </c>
    </row>
    <row r="7055" spans="1:10" x14ac:dyDescent="0.25">
      <c r="A7055" t="s">
        <v>11082</v>
      </c>
      <c r="B7055">
        <v>410</v>
      </c>
      <c r="C7055">
        <v>2.2878050868354247</v>
      </c>
      <c r="D7055">
        <v>-0.94977339908541247</v>
      </c>
      <c r="E7055">
        <v>-0.19968923714844247</v>
      </c>
      <c r="F7055">
        <v>0.64681329798440512</v>
      </c>
      <c r="G7055">
        <v>5</v>
      </c>
      <c r="H7055">
        <v>1</v>
      </c>
      <c r="I7055">
        <v>3</v>
      </c>
      <c r="J7055">
        <v>4</v>
      </c>
    </row>
    <row r="7056" spans="1:10" x14ac:dyDescent="0.25">
      <c r="A7056" t="s">
        <v>11083</v>
      </c>
      <c r="B7056">
        <v>465</v>
      </c>
      <c r="C7056">
        <v>-0.49632775592577721</v>
      </c>
      <c r="D7056">
        <v>-0.79500841894199337</v>
      </c>
      <c r="E7056">
        <v>-0.52436428373290911</v>
      </c>
      <c r="F7056">
        <v>0.3299813964091729</v>
      </c>
      <c r="G7056">
        <v>2</v>
      </c>
      <c r="H7056">
        <v>2</v>
      </c>
      <c r="I7056">
        <v>2</v>
      </c>
      <c r="J7056">
        <v>4</v>
      </c>
    </row>
    <row r="7057" spans="1:10" x14ac:dyDescent="0.25">
      <c r="A7057" t="s">
        <v>11084</v>
      </c>
      <c r="B7057">
        <v>455</v>
      </c>
      <c r="C7057">
        <v>-0.84129184889163389</v>
      </c>
      <c r="D7057">
        <v>-1.3747910794940357</v>
      </c>
      <c r="E7057">
        <v>-0.18771992381507704</v>
      </c>
      <c r="F7057">
        <v>-0.21118790232213808</v>
      </c>
      <c r="G7057">
        <v>1</v>
      </c>
      <c r="H7057">
        <v>1</v>
      </c>
      <c r="I7057">
        <v>3</v>
      </c>
      <c r="J7057">
        <v>3</v>
      </c>
    </row>
    <row r="7058" spans="1:10" x14ac:dyDescent="0.25">
      <c r="A7058" t="s">
        <v>11085</v>
      </c>
      <c r="B7058">
        <v>685</v>
      </c>
      <c r="C7058">
        <v>0.84922610003136456</v>
      </c>
      <c r="D7058">
        <v>-1.1688423258252743</v>
      </c>
      <c r="E7058">
        <v>-0.24541591412849445</v>
      </c>
      <c r="F7058">
        <v>0.20325052252011216</v>
      </c>
      <c r="G7058">
        <v>5</v>
      </c>
      <c r="H7058">
        <v>1</v>
      </c>
      <c r="I7058">
        <v>3</v>
      </c>
      <c r="J7058">
        <v>4</v>
      </c>
    </row>
    <row r="7059" spans="1:10" x14ac:dyDescent="0.25">
      <c r="A7059" t="s">
        <v>11086</v>
      </c>
      <c r="B7059">
        <v>460</v>
      </c>
      <c r="C7059">
        <v>-1.0854610629794532</v>
      </c>
      <c r="D7059">
        <v>-1.2810911501783864</v>
      </c>
      <c r="E7059">
        <v>-0.60131069686581673</v>
      </c>
      <c r="F7059">
        <v>-0.15848574786561129</v>
      </c>
      <c r="G7059">
        <v>1</v>
      </c>
      <c r="H7059">
        <v>1</v>
      </c>
      <c r="I7059">
        <v>2</v>
      </c>
      <c r="J7059">
        <v>3</v>
      </c>
    </row>
    <row r="7060" spans="1:10" x14ac:dyDescent="0.25">
      <c r="A7060" t="s">
        <v>11087</v>
      </c>
      <c r="B7060">
        <v>488</v>
      </c>
      <c r="C7060">
        <v>-1.0352458454268472</v>
      </c>
      <c r="D7060">
        <v>-1.1165276274325233</v>
      </c>
      <c r="E7060">
        <v>-0.43618628000835313</v>
      </c>
      <c r="F7060">
        <v>6.1052820033880129E-2</v>
      </c>
      <c r="G7060">
        <v>1</v>
      </c>
      <c r="H7060">
        <v>1</v>
      </c>
      <c r="I7060">
        <v>2</v>
      </c>
      <c r="J7060">
        <v>4</v>
      </c>
    </row>
    <row r="7061" spans="1:10" x14ac:dyDescent="0.25">
      <c r="A7061" t="s">
        <v>11088</v>
      </c>
      <c r="B7061">
        <v>515</v>
      </c>
      <c r="C7061">
        <v>-1.4278881844297788</v>
      </c>
      <c r="D7061">
        <v>-0.86258032207660862</v>
      </c>
      <c r="E7061">
        <v>-0.47134179180288138</v>
      </c>
      <c r="F7061">
        <v>-0.32771562679836802</v>
      </c>
      <c r="G7061">
        <v>1</v>
      </c>
      <c r="H7061">
        <v>1</v>
      </c>
      <c r="I7061">
        <v>2</v>
      </c>
      <c r="J7061">
        <v>3</v>
      </c>
    </row>
    <row r="7062" spans="1:10" x14ac:dyDescent="0.25">
      <c r="A7062" t="s">
        <v>11089</v>
      </c>
      <c r="B7062">
        <v>390</v>
      </c>
      <c r="C7062">
        <v>-0.40888967951852895</v>
      </c>
      <c r="D7062">
        <v>-1.1714096761797723</v>
      </c>
      <c r="E7062">
        <v>-0.69935116399539843</v>
      </c>
      <c r="F7062">
        <v>1.3400510030898161</v>
      </c>
      <c r="G7062">
        <v>3</v>
      </c>
      <c r="H7062">
        <v>1</v>
      </c>
      <c r="I7062">
        <v>2</v>
      </c>
      <c r="J7062">
        <v>5</v>
      </c>
    </row>
    <row r="7063" spans="1:10" x14ac:dyDescent="0.25">
      <c r="A7063" t="s">
        <v>11090</v>
      </c>
      <c r="B7063">
        <v>842</v>
      </c>
      <c r="C7063">
        <v>-0.39193224342436511</v>
      </c>
      <c r="D7063">
        <v>-1.151685293291383</v>
      </c>
      <c r="E7063">
        <v>-0.65787703629309446</v>
      </c>
      <c r="F7063">
        <v>-5.0819370080462695E-2</v>
      </c>
      <c r="G7063">
        <v>3</v>
      </c>
      <c r="H7063">
        <v>1</v>
      </c>
      <c r="I7063">
        <v>2</v>
      </c>
      <c r="J7063">
        <v>3</v>
      </c>
    </row>
    <row r="7064" spans="1:10" x14ac:dyDescent="0.25">
      <c r="A7064" t="s">
        <v>11091</v>
      </c>
      <c r="B7064">
        <v>517</v>
      </c>
      <c r="C7064">
        <v>-0.81853198105496627</v>
      </c>
      <c r="D7064">
        <v>-0.77743584465910287</v>
      </c>
      <c r="E7064">
        <v>-1.1325136631309936</v>
      </c>
      <c r="F7064">
        <v>0.39480134746942569</v>
      </c>
      <c r="G7064">
        <v>1</v>
      </c>
      <c r="H7064">
        <v>2</v>
      </c>
      <c r="I7064">
        <v>1</v>
      </c>
      <c r="J7064">
        <v>4</v>
      </c>
    </row>
    <row r="7065" spans="1:10" x14ac:dyDescent="0.25">
      <c r="A7065" t="s">
        <v>11092</v>
      </c>
      <c r="B7065">
        <v>553</v>
      </c>
      <c r="C7065">
        <v>-0.99351711790360886</v>
      </c>
      <c r="D7065">
        <v>-1.3424293816717581</v>
      </c>
      <c r="E7065">
        <v>-0.69659681983691057</v>
      </c>
      <c r="F7065">
        <v>-0.33811128086324671</v>
      </c>
      <c r="G7065">
        <v>1</v>
      </c>
      <c r="H7065">
        <v>1</v>
      </c>
      <c r="I7065">
        <v>2</v>
      </c>
      <c r="J7065">
        <v>3</v>
      </c>
    </row>
    <row r="7066" spans="1:10" x14ac:dyDescent="0.25">
      <c r="A7066" t="s">
        <v>11093</v>
      </c>
      <c r="B7066">
        <v>461</v>
      </c>
      <c r="C7066">
        <v>-1.0669157039296668</v>
      </c>
      <c r="D7066">
        <v>-1.3131372915287234</v>
      </c>
      <c r="E7066">
        <v>-0.33970218467569319</v>
      </c>
      <c r="F7066">
        <v>-0.31520510200310542</v>
      </c>
      <c r="G7066">
        <v>1</v>
      </c>
      <c r="H7066">
        <v>1</v>
      </c>
      <c r="I7066">
        <v>2</v>
      </c>
      <c r="J7066">
        <v>3</v>
      </c>
    </row>
    <row r="7067" spans="1:10" x14ac:dyDescent="0.25">
      <c r="A7067" t="s">
        <v>11094</v>
      </c>
      <c r="B7067">
        <v>559</v>
      </c>
      <c r="C7067">
        <v>0.86395954032992683</v>
      </c>
      <c r="D7067">
        <v>-0.64424606842874699</v>
      </c>
      <c r="E7067">
        <v>-0.25183081319027756</v>
      </c>
      <c r="F7067">
        <v>0.42797830177404689</v>
      </c>
      <c r="G7067">
        <v>5</v>
      </c>
      <c r="H7067">
        <v>2</v>
      </c>
      <c r="I7067">
        <v>3</v>
      </c>
      <c r="J7067">
        <v>4</v>
      </c>
    </row>
    <row r="7068" spans="1:10" x14ac:dyDescent="0.25">
      <c r="A7068" t="s">
        <v>11095</v>
      </c>
      <c r="B7068">
        <v>539</v>
      </c>
      <c r="C7068">
        <v>-0.33078516780495226</v>
      </c>
      <c r="D7068">
        <v>-0.95399049827320825</v>
      </c>
      <c r="E7068">
        <v>-0.74247996403470484</v>
      </c>
      <c r="F7068">
        <v>0.62993616515974771</v>
      </c>
      <c r="G7068">
        <v>3</v>
      </c>
      <c r="H7068">
        <v>1</v>
      </c>
      <c r="I7068">
        <v>1</v>
      </c>
      <c r="J7068">
        <v>4</v>
      </c>
    </row>
    <row r="7069" spans="1:10" x14ac:dyDescent="0.25">
      <c r="A7069" t="s">
        <v>11096</v>
      </c>
      <c r="B7069">
        <v>452</v>
      </c>
      <c r="C7069">
        <v>-0.74630819249406799</v>
      </c>
      <c r="D7069">
        <v>-0.80849852823120738</v>
      </c>
      <c r="E7069">
        <v>-0.81718241334370945</v>
      </c>
      <c r="F7069">
        <v>-0.29540414726435976</v>
      </c>
      <c r="G7069">
        <v>2</v>
      </c>
      <c r="H7069">
        <v>1</v>
      </c>
      <c r="I7069">
        <v>1</v>
      </c>
      <c r="J7069">
        <v>3</v>
      </c>
    </row>
    <row r="7070" spans="1:10" x14ac:dyDescent="0.25">
      <c r="A7070" t="s">
        <v>11097</v>
      </c>
      <c r="B7070">
        <v>294</v>
      </c>
      <c r="C7070">
        <v>1.8053251441120897</v>
      </c>
      <c r="D7070">
        <v>-0.5960508637322266</v>
      </c>
      <c r="E7070">
        <v>-0.4027810047850896</v>
      </c>
      <c r="F7070">
        <v>0.8037294137060087</v>
      </c>
      <c r="G7070">
        <v>5</v>
      </c>
      <c r="H7070">
        <v>2</v>
      </c>
      <c r="I7070">
        <v>2</v>
      </c>
      <c r="J7070">
        <v>4</v>
      </c>
    </row>
    <row r="7071" spans="1:10" x14ac:dyDescent="0.25">
      <c r="A7071" t="s">
        <v>11098</v>
      </c>
      <c r="B7071">
        <v>1074</v>
      </c>
      <c r="C7071">
        <v>0.43875098185207917</v>
      </c>
      <c r="D7071">
        <v>-1.5588332595025802</v>
      </c>
      <c r="E7071">
        <v>3.2043243238209858</v>
      </c>
      <c r="F7071">
        <v>-0.84672013771976573</v>
      </c>
      <c r="G7071">
        <v>4</v>
      </c>
      <c r="H7071">
        <v>1</v>
      </c>
      <c r="I7071">
        <v>5</v>
      </c>
      <c r="J7071">
        <v>2</v>
      </c>
    </row>
    <row r="7072" spans="1:10" x14ac:dyDescent="0.25">
      <c r="A7072" t="s">
        <v>11099</v>
      </c>
      <c r="B7072">
        <v>399</v>
      </c>
      <c r="C7072">
        <v>-0.89786456609880361</v>
      </c>
      <c r="D7072">
        <v>-1.2797600592237115</v>
      </c>
      <c r="E7072">
        <v>-0.40776184273444743</v>
      </c>
      <c r="F7072">
        <v>-0.19652096273914443</v>
      </c>
      <c r="G7072">
        <v>1</v>
      </c>
      <c r="H7072">
        <v>1</v>
      </c>
      <c r="I7072">
        <v>2</v>
      </c>
      <c r="J7072">
        <v>3</v>
      </c>
    </row>
    <row r="7073" spans="1:10" x14ac:dyDescent="0.25">
      <c r="A7073" t="s">
        <v>11100</v>
      </c>
      <c r="B7073">
        <v>372</v>
      </c>
      <c r="C7073">
        <v>-0.65494341877387929</v>
      </c>
      <c r="D7073">
        <v>-0.91313163420457266</v>
      </c>
      <c r="E7073">
        <v>-7.8283928827969168E-2</v>
      </c>
      <c r="F7073">
        <v>0.53964034101654046</v>
      </c>
      <c r="G7073">
        <v>2</v>
      </c>
      <c r="H7073">
        <v>1</v>
      </c>
      <c r="I7073">
        <v>3</v>
      </c>
      <c r="J7073">
        <v>4</v>
      </c>
    </row>
    <row r="7074" spans="1:10" x14ac:dyDescent="0.25">
      <c r="A7074" t="s">
        <v>11101</v>
      </c>
      <c r="B7074">
        <v>486</v>
      </c>
      <c r="C7074">
        <v>-0.96160695467463853</v>
      </c>
      <c r="D7074">
        <v>-1.3838707966661103</v>
      </c>
      <c r="E7074">
        <v>-0.67390479647620005</v>
      </c>
      <c r="F7074">
        <v>0.47906639712637927</v>
      </c>
      <c r="G7074">
        <v>1</v>
      </c>
      <c r="H7074">
        <v>1</v>
      </c>
      <c r="I7074">
        <v>2</v>
      </c>
      <c r="J7074">
        <v>4</v>
      </c>
    </row>
    <row r="7075" spans="1:10" x14ac:dyDescent="0.25">
      <c r="A7075" t="s">
        <v>11102</v>
      </c>
      <c r="B7075">
        <v>740</v>
      </c>
      <c r="C7075">
        <v>-0.89274647927389239</v>
      </c>
      <c r="D7075">
        <v>-0.83116475598879069</v>
      </c>
      <c r="E7075">
        <v>-0.87608598711526864</v>
      </c>
      <c r="F7075">
        <v>-1.9907788653925132E-2</v>
      </c>
      <c r="G7075">
        <v>1</v>
      </c>
      <c r="H7075">
        <v>1</v>
      </c>
      <c r="I7075">
        <v>1</v>
      </c>
      <c r="J7075">
        <v>3</v>
      </c>
    </row>
    <row r="7076" spans="1:10" x14ac:dyDescent="0.25">
      <c r="A7076" t="s">
        <v>11103</v>
      </c>
      <c r="B7076">
        <v>539</v>
      </c>
      <c r="C7076">
        <v>-1.1455473342125324</v>
      </c>
      <c r="D7076">
        <v>-1.3446420199124829</v>
      </c>
      <c r="E7076">
        <v>-0.75427889595730579</v>
      </c>
      <c r="F7076">
        <v>-0.2882473047570695</v>
      </c>
      <c r="G7076">
        <v>1</v>
      </c>
      <c r="H7076">
        <v>1</v>
      </c>
      <c r="I7076">
        <v>1</v>
      </c>
      <c r="J7076">
        <v>3</v>
      </c>
    </row>
    <row r="7077" spans="1:10" x14ac:dyDescent="0.25">
      <c r="A7077" t="s">
        <v>11104</v>
      </c>
      <c r="B7077">
        <v>574</v>
      </c>
      <c r="C7077">
        <v>-0.98739408010307661</v>
      </c>
      <c r="D7077">
        <v>-1.1404124042542967</v>
      </c>
      <c r="E7077">
        <v>-0.94634178821019055</v>
      </c>
      <c r="F7077">
        <v>-0.4404492980280984</v>
      </c>
      <c r="G7077">
        <v>1</v>
      </c>
      <c r="H7077">
        <v>1</v>
      </c>
      <c r="I7077">
        <v>1</v>
      </c>
      <c r="J7077">
        <v>3</v>
      </c>
    </row>
    <row r="7078" spans="1:10" x14ac:dyDescent="0.25">
      <c r="A7078" t="s">
        <v>11105</v>
      </c>
      <c r="B7078">
        <v>530</v>
      </c>
      <c r="C7078">
        <v>-0.90186557737635042</v>
      </c>
      <c r="D7078">
        <v>-0.97890722336869895</v>
      </c>
      <c r="E7078">
        <v>-0.27618280540430534</v>
      </c>
      <c r="F7078">
        <v>-0.48786810776059469</v>
      </c>
      <c r="G7078">
        <v>1</v>
      </c>
      <c r="H7078">
        <v>1</v>
      </c>
      <c r="I7078">
        <v>3</v>
      </c>
      <c r="J7078">
        <v>2</v>
      </c>
    </row>
    <row r="7079" spans="1:10" x14ac:dyDescent="0.25">
      <c r="A7079" t="s">
        <v>11106</v>
      </c>
      <c r="B7079">
        <v>699</v>
      </c>
      <c r="C7079">
        <v>-0.86389014708621248</v>
      </c>
      <c r="D7079">
        <v>-1.079366475139043</v>
      </c>
      <c r="E7079">
        <v>-0.46347969213004769</v>
      </c>
      <c r="F7079">
        <v>-0.46304916575600819</v>
      </c>
      <c r="G7079">
        <v>1</v>
      </c>
      <c r="H7079">
        <v>1</v>
      </c>
      <c r="I7079">
        <v>2</v>
      </c>
      <c r="J7079">
        <v>3</v>
      </c>
    </row>
    <row r="7080" spans="1:10" x14ac:dyDescent="0.25">
      <c r="A7080" t="s">
        <v>11107</v>
      </c>
      <c r="B7080">
        <v>478</v>
      </c>
      <c r="C7080">
        <v>-9.3865159146921145E-2</v>
      </c>
      <c r="D7080">
        <v>-1.3575463210913061</v>
      </c>
      <c r="E7080">
        <v>-0.74407293263976615</v>
      </c>
      <c r="F7080">
        <v>0.52988096498007642</v>
      </c>
      <c r="G7080">
        <v>3</v>
      </c>
      <c r="H7080">
        <v>1</v>
      </c>
      <c r="I7080">
        <v>1</v>
      </c>
      <c r="J7080">
        <v>4</v>
      </c>
    </row>
    <row r="7081" spans="1:10" x14ac:dyDescent="0.25">
      <c r="A7081" t="s">
        <v>11108</v>
      </c>
      <c r="B7081">
        <v>662</v>
      </c>
      <c r="C7081">
        <v>2.178982345914545</v>
      </c>
      <c r="D7081">
        <v>-0.66051287682547799</v>
      </c>
      <c r="E7081">
        <v>1.0141986077080174</v>
      </c>
      <c r="F7081">
        <v>0.66795894270488954</v>
      </c>
      <c r="G7081">
        <v>5</v>
      </c>
      <c r="H7081">
        <v>2</v>
      </c>
      <c r="I7081">
        <v>5</v>
      </c>
      <c r="J7081">
        <v>4</v>
      </c>
    </row>
    <row r="7082" spans="1:10" x14ac:dyDescent="0.25">
      <c r="A7082" t="s">
        <v>11109</v>
      </c>
      <c r="B7082">
        <v>605</v>
      </c>
      <c r="C7082">
        <v>0.43608632786791562</v>
      </c>
      <c r="D7082">
        <v>-0.79243949411637593</v>
      </c>
      <c r="E7082">
        <v>-1.0152354402641468</v>
      </c>
      <c r="F7082">
        <v>-0.37592614160657556</v>
      </c>
      <c r="G7082">
        <v>4</v>
      </c>
      <c r="H7082">
        <v>2</v>
      </c>
      <c r="I7082">
        <v>1</v>
      </c>
      <c r="J7082">
        <v>3</v>
      </c>
    </row>
    <row r="7083" spans="1:10" x14ac:dyDescent="0.25">
      <c r="A7083" t="s">
        <v>11110</v>
      </c>
      <c r="B7083">
        <v>485</v>
      </c>
      <c r="C7083">
        <v>0.23438644175024764</v>
      </c>
      <c r="D7083">
        <v>-0.5552349982655167</v>
      </c>
      <c r="E7083">
        <v>-0.79277569780390267</v>
      </c>
      <c r="F7083">
        <v>2.8915691839581703E-2</v>
      </c>
      <c r="G7083">
        <v>4</v>
      </c>
      <c r="H7083">
        <v>2</v>
      </c>
      <c r="I7083">
        <v>1</v>
      </c>
      <c r="J7083">
        <v>3</v>
      </c>
    </row>
    <row r="7084" spans="1:10" x14ac:dyDescent="0.25">
      <c r="A7084" t="s">
        <v>11111</v>
      </c>
      <c r="B7084">
        <v>745</v>
      </c>
      <c r="C7084">
        <v>-1.0592733019093674</v>
      </c>
      <c r="D7084">
        <v>-1.2336353664044772</v>
      </c>
      <c r="E7084">
        <v>-0.72808319870093918</v>
      </c>
      <c r="F7084">
        <v>-0.32649134748840408</v>
      </c>
      <c r="G7084">
        <v>1</v>
      </c>
      <c r="H7084">
        <v>1</v>
      </c>
      <c r="I7084">
        <v>1</v>
      </c>
      <c r="J7084">
        <v>3</v>
      </c>
    </row>
    <row r="7085" spans="1:10" x14ac:dyDescent="0.25">
      <c r="A7085" t="s">
        <v>11112</v>
      </c>
      <c r="B7085">
        <v>554</v>
      </c>
      <c r="C7085">
        <v>-0.39345234116033034</v>
      </c>
      <c r="D7085">
        <v>-0.5851489225866634</v>
      </c>
      <c r="E7085">
        <v>-0.73268696813682133</v>
      </c>
      <c r="F7085">
        <v>0.21462744807432182</v>
      </c>
      <c r="G7085">
        <v>3</v>
      </c>
      <c r="H7085">
        <v>2</v>
      </c>
      <c r="I7085">
        <v>1</v>
      </c>
      <c r="J7085">
        <v>4</v>
      </c>
    </row>
    <row r="7086" spans="1:10" x14ac:dyDescent="0.25">
      <c r="A7086" t="s">
        <v>11113</v>
      </c>
      <c r="B7086">
        <v>788</v>
      </c>
      <c r="C7086">
        <v>0.8339106685524682</v>
      </c>
      <c r="D7086">
        <v>-1.0334854067347052</v>
      </c>
      <c r="E7086">
        <v>0.59083945718283737</v>
      </c>
      <c r="F7086">
        <v>-0.11262958932222498</v>
      </c>
      <c r="G7086">
        <v>5</v>
      </c>
      <c r="H7086">
        <v>1</v>
      </c>
      <c r="I7086">
        <v>5</v>
      </c>
      <c r="J7086">
        <v>3</v>
      </c>
    </row>
    <row r="7087" spans="1:10" x14ac:dyDescent="0.25">
      <c r="A7087" t="s">
        <v>11114</v>
      </c>
      <c r="B7087">
        <v>398</v>
      </c>
      <c r="C7087">
        <v>0.82590175005756972</v>
      </c>
      <c r="D7087">
        <v>-0.15297225931702729</v>
      </c>
      <c r="E7087">
        <v>-1.2010041352122474</v>
      </c>
      <c r="F7087">
        <v>-0.17414069282014333</v>
      </c>
      <c r="G7087">
        <v>5</v>
      </c>
      <c r="H7087">
        <v>3</v>
      </c>
      <c r="I7087">
        <v>1</v>
      </c>
      <c r="J7087">
        <v>3</v>
      </c>
    </row>
    <row r="7088" spans="1:10" x14ac:dyDescent="0.25">
      <c r="A7088" t="s">
        <v>11115</v>
      </c>
      <c r="B7088">
        <v>410</v>
      </c>
      <c r="C7088">
        <v>-0.80823850971188083</v>
      </c>
      <c r="D7088">
        <v>-0.83347972064243103</v>
      </c>
      <c r="E7088">
        <v>-0.18841827024867225</v>
      </c>
      <c r="F7088">
        <v>1.0809603524747718E-2</v>
      </c>
      <c r="G7088">
        <v>1</v>
      </c>
      <c r="H7088">
        <v>1</v>
      </c>
      <c r="I7088">
        <v>3</v>
      </c>
      <c r="J7088">
        <v>3</v>
      </c>
    </row>
    <row r="7089" spans="1:10" x14ac:dyDescent="0.25">
      <c r="A7089" t="s">
        <v>11116</v>
      </c>
      <c r="B7089">
        <v>412</v>
      </c>
      <c r="C7089">
        <v>-0.89887452955305069</v>
      </c>
      <c r="D7089">
        <v>-0.944335966357019</v>
      </c>
      <c r="E7089">
        <v>-0.57542095944685268</v>
      </c>
      <c r="F7089">
        <v>5.2657711640236027E-4</v>
      </c>
      <c r="G7089">
        <v>1</v>
      </c>
      <c r="H7089">
        <v>1</v>
      </c>
      <c r="I7089">
        <v>2</v>
      </c>
      <c r="J7089">
        <v>3</v>
      </c>
    </row>
    <row r="7090" spans="1:10" x14ac:dyDescent="0.25">
      <c r="A7090" t="s">
        <v>11117</v>
      </c>
      <c r="B7090">
        <v>667</v>
      </c>
      <c r="C7090">
        <v>-0.40766389317688478</v>
      </c>
      <c r="D7090">
        <v>-0.88078479039457813</v>
      </c>
      <c r="E7090">
        <v>-0.58311505393418683</v>
      </c>
      <c r="F7090">
        <v>-0.66988287225574206</v>
      </c>
      <c r="G7090">
        <v>3</v>
      </c>
      <c r="H7090">
        <v>1</v>
      </c>
      <c r="I7090">
        <v>2</v>
      </c>
      <c r="J7090">
        <v>2</v>
      </c>
    </row>
    <row r="7091" spans="1:10" x14ac:dyDescent="0.25">
      <c r="A7091" t="s">
        <v>11118</v>
      </c>
      <c r="B7091">
        <v>568</v>
      </c>
      <c r="C7091">
        <v>-0.99865480004737528</v>
      </c>
      <c r="D7091">
        <v>-1.2742717714189633</v>
      </c>
      <c r="E7091">
        <v>-0.45725894740949419</v>
      </c>
      <c r="F7091">
        <v>6.9342966526975136E-2</v>
      </c>
      <c r="G7091">
        <v>1</v>
      </c>
      <c r="H7091">
        <v>1</v>
      </c>
      <c r="I7091">
        <v>2</v>
      </c>
      <c r="J7091">
        <v>4</v>
      </c>
    </row>
    <row r="7092" spans="1:10" x14ac:dyDescent="0.25">
      <c r="A7092" t="s">
        <v>11119</v>
      </c>
      <c r="B7092">
        <v>558</v>
      </c>
      <c r="C7092">
        <v>-1.0808627261885435</v>
      </c>
      <c r="D7092">
        <v>-0.75282594427711547</v>
      </c>
      <c r="E7092">
        <v>-1.0599867671413796</v>
      </c>
      <c r="F7092">
        <v>-0.42619583971236619</v>
      </c>
      <c r="G7092">
        <v>1</v>
      </c>
      <c r="H7092">
        <v>2</v>
      </c>
      <c r="I7092">
        <v>1</v>
      </c>
      <c r="J7092">
        <v>3</v>
      </c>
    </row>
    <row r="7093" spans="1:10" x14ac:dyDescent="0.25">
      <c r="A7093" t="s">
        <v>11120</v>
      </c>
      <c r="B7093">
        <v>625</v>
      </c>
      <c r="C7093">
        <v>-0.73697113677678872</v>
      </c>
      <c r="D7093">
        <v>-1.0420780181677587</v>
      </c>
      <c r="E7093">
        <v>-0.60440105037884306</v>
      </c>
      <c r="F7093">
        <v>0.79050173899994247</v>
      </c>
      <c r="G7093">
        <v>2</v>
      </c>
      <c r="H7093">
        <v>1</v>
      </c>
      <c r="I7093">
        <v>2</v>
      </c>
      <c r="J7093">
        <v>4</v>
      </c>
    </row>
    <row r="7094" spans="1:10" x14ac:dyDescent="0.25">
      <c r="A7094" t="s">
        <v>11121</v>
      </c>
      <c r="B7094">
        <v>1144</v>
      </c>
      <c r="C7094">
        <v>-0.41483512618306162</v>
      </c>
      <c r="D7094">
        <v>-0.57290662791224989</v>
      </c>
      <c r="E7094">
        <v>-0.73827615242277489</v>
      </c>
      <c r="F7094">
        <v>0.44372017652691281</v>
      </c>
      <c r="G7094">
        <v>3</v>
      </c>
      <c r="H7094">
        <v>2</v>
      </c>
      <c r="I7094">
        <v>1</v>
      </c>
      <c r="J7094">
        <v>4</v>
      </c>
    </row>
    <row r="7095" spans="1:10" x14ac:dyDescent="0.25">
      <c r="A7095" t="s">
        <v>11122</v>
      </c>
      <c r="B7095">
        <v>542</v>
      </c>
      <c r="C7095">
        <v>-1.2007400777509234</v>
      </c>
      <c r="D7095">
        <v>-1.1088045313595056</v>
      </c>
      <c r="E7095">
        <v>-0.7504298323472729</v>
      </c>
      <c r="F7095">
        <v>-0.57471114887600216</v>
      </c>
      <c r="G7095">
        <v>1</v>
      </c>
      <c r="H7095">
        <v>1</v>
      </c>
      <c r="I7095">
        <v>1</v>
      </c>
      <c r="J7095">
        <v>2</v>
      </c>
    </row>
    <row r="7096" spans="1:10" x14ac:dyDescent="0.25">
      <c r="A7096" t="s">
        <v>11123</v>
      </c>
      <c r="B7096">
        <v>1034</v>
      </c>
      <c r="C7096">
        <v>-0.36106639371731708</v>
      </c>
      <c r="D7096">
        <v>-1.2556240663145224</v>
      </c>
      <c r="E7096">
        <v>-0.10764606272941163</v>
      </c>
      <c r="F7096">
        <v>-0.23942947729009303</v>
      </c>
      <c r="G7096">
        <v>3</v>
      </c>
      <c r="H7096">
        <v>1</v>
      </c>
      <c r="I7096">
        <v>3</v>
      </c>
      <c r="J7096">
        <v>3</v>
      </c>
    </row>
    <row r="7097" spans="1:10" x14ac:dyDescent="0.25">
      <c r="A7097" t="s">
        <v>11124</v>
      </c>
      <c r="B7097">
        <v>711</v>
      </c>
      <c r="C7097">
        <v>-0.84366050731379127</v>
      </c>
      <c r="D7097">
        <v>-0.81496293949005971</v>
      </c>
      <c r="E7097">
        <v>-0.70089715021045473</v>
      </c>
      <c r="F7097">
        <v>-0.35962117001713778</v>
      </c>
      <c r="G7097">
        <v>1</v>
      </c>
      <c r="H7097">
        <v>1</v>
      </c>
      <c r="I7097">
        <v>2</v>
      </c>
      <c r="J7097">
        <v>3</v>
      </c>
    </row>
    <row r="7098" spans="1:10" x14ac:dyDescent="0.25">
      <c r="A7098" t="s">
        <v>11125</v>
      </c>
      <c r="B7098">
        <v>499</v>
      </c>
      <c r="C7098">
        <v>-0.97619738018990621</v>
      </c>
      <c r="D7098">
        <v>-0.96867039810856248</v>
      </c>
      <c r="E7098">
        <v>-0.97938479878868656</v>
      </c>
      <c r="F7098">
        <v>-0.55640430808414676</v>
      </c>
      <c r="G7098">
        <v>1</v>
      </c>
      <c r="H7098">
        <v>1</v>
      </c>
      <c r="I7098">
        <v>1</v>
      </c>
      <c r="J7098">
        <v>2</v>
      </c>
    </row>
    <row r="7099" spans="1:10" x14ac:dyDescent="0.25">
      <c r="A7099" t="s">
        <v>11126</v>
      </c>
      <c r="B7099">
        <v>634</v>
      </c>
      <c r="C7099">
        <v>-0.80089300767429461</v>
      </c>
      <c r="D7099">
        <v>-1.0705718901567447</v>
      </c>
      <c r="E7099">
        <v>-0.45534103521045222</v>
      </c>
      <c r="F7099">
        <v>-0.47538717379874307</v>
      </c>
      <c r="G7099">
        <v>2</v>
      </c>
      <c r="H7099">
        <v>1</v>
      </c>
      <c r="I7099">
        <v>2</v>
      </c>
      <c r="J7099">
        <v>3</v>
      </c>
    </row>
    <row r="7100" spans="1:10" x14ac:dyDescent="0.25">
      <c r="A7100" t="s">
        <v>11127</v>
      </c>
      <c r="B7100">
        <v>858</v>
      </c>
      <c r="C7100">
        <v>-0.41123454311336216</v>
      </c>
      <c r="D7100">
        <v>-1.0568963816340144</v>
      </c>
      <c r="E7100">
        <v>-0.38150281357606869</v>
      </c>
      <c r="F7100">
        <v>-0.23195583748082965</v>
      </c>
      <c r="G7100">
        <v>3</v>
      </c>
      <c r="H7100">
        <v>1</v>
      </c>
      <c r="I7100">
        <v>2</v>
      </c>
      <c r="J7100">
        <v>3</v>
      </c>
    </row>
    <row r="7101" spans="1:10" x14ac:dyDescent="0.25">
      <c r="A7101" t="s">
        <v>11128</v>
      </c>
      <c r="B7101">
        <v>572</v>
      </c>
      <c r="C7101">
        <v>-0.27348176547897596</v>
      </c>
      <c r="D7101">
        <v>-0.5493926635303169</v>
      </c>
      <c r="E7101">
        <v>-0.74962003329009419</v>
      </c>
      <c r="F7101">
        <v>6.5103853676796705E-2</v>
      </c>
      <c r="G7101">
        <v>3</v>
      </c>
      <c r="H7101">
        <v>2</v>
      </c>
      <c r="I7101">
        <v>1</v>
      </c>
      <c r="J7101">
        <v>4</v>
      </c>
    </row>
    <row r="7102" spans="1:10" x14ac:dyDescent="0.25">
      <c r="A7102" t="s">
        <v>11129</v>
      </c>
      <c r="B7102">
        <v>410</v>
      </c>
      <c r="C7102">
        <v>-1.0555446288066326</v>
      </c>
      <c r="D7102">
        <v>-0.59077889981701859</v>
      </c>
      <c r="E7102">
        <v>-8.7286330483069413E-2</v>
      </c>
      <c r="F7102">
        <v>-0.46444903834295026</v>
      </c>
      <c r="G7102">
        <v>1</v>
      </c>
      <c r="H7102">
        <v>2</v>
      </c>
      <c r="I7102">
        <v>3</v>
      </c>
      <c r="J7102">
        <v>3</v>
      </c>
    </row>
    <row r="7103" spans="1:10" x14ac:dyDescent="0.25">
      <c r="A7103" t="s">
        <v>11130</v>
      </c>
      <c r="B7103">
        <v>555</v>
      </c>
      <c r="C7103">
        <v>1.6048374850767591</v>
      </c>
      <c r="D7103">
        <v>-1.0888711744603434</v>
      </c>
      <c r="E7103">
        <v>-0.65751966370899773</v>
      </c>
      <c r="F7103">
        <v>1.4375492446868876</v>
      </c>
      <c r="G7103">
        <v>5</v>
      </c>
      <c r="H7103">
        <v>1</v>
      </c>
      <c r="I7103">
        <v>2</v>
      </c>
      <c r="J7103">
        <v>5</v>
      </c>
    </row>
    <row r="7104" spans="1:10" x14ac:dyDescent="0.25">
      <c r="A7104" t="s">
        <v>11131</v>
      </c>
      <c r="B7104">
        <v>426</v>
      </c>
      <c r="C7104">
        <v>-0.88671138687371742</v>
      </c>
      <c r="D7104">
        <v>-1.2718143134580964</v>
      </c>
      <c r="E7104">
        <v>0.13838863179121402</v>
      </c>
      <c r="F7104">
        <v>-0.35593391483866899</v>
      </c>
      <c r="G7104">
        <v>1</v>
      </c>
      <c r="H7104">
        <v>1</v>
      </c>
      <c r="I7104">
        <v>4</v>
      </c>
      <c r="J7104">
        <v>3</v>
      </c>
    </row>
    <row r="7105" spans="1:10" x14ac:dyDescent="0.25">
      <c r="A7105" t="s">
        <v>11132</v>
      </c>
      <c r="B7105">
        <v>1165</v>
      </c>
      <c r="C7105">
        <v>0.52270020627281788</v>
      </c>
      <c r="D7105">
        <v>-0.53988658243382792</v>
      </c>
      <c r="E7105">
        <v>-0.51495786916465536</v>
      </c>
      <c r="F7105">
        <v>0.53775798292892363</v>
      </c>
      <c r="G7105">
        <v>4</v>
      </c>
      <c r="H7105">
        <v>2</v>
      </c>
      <c r="I7105">
        <v>2</v>
      </c>
      <c r="J7105">
        <v>4</v>
      </c>
    </row>
    <row r="7106" spans="1:10" x14ac:dyDescent="0.25">
      <c r="A7106" t="s">
        <v>11133</v>
      </c>
      <c r="B7106">
        <v>423</v>
      </c>
      <c r="C7106">
        <v>-1.2574470135566067</v>
      </c>
      <c r="D7106">
        <v>-1.1467219096265571</v>
      </c>
      <c r="E7106">
        <v>-0.89503351211811122</v>
      </c>
      <c r="F7106">
        <v>-0.82810475941147543</v>
      </c>
      <c r="G7106">
        <v>1</v>
      </c>
      <c r="H7106">
        <v>1</v>
      </c>
      <c r="I7106">
        <v>1</v>
      </c>
      <c r="J7106">
        <v>2</v>
      </c>
    </row>
    <row r="7107" spans="1:10" x14ac:dyDescent="0.25">
      <c r="A7107" t="s">
        <v>11134</v>
      </c>
      <c r="B7107">
        <v>535</v>
      </c>
      <c r="C7107">
        <v>-1.5337930067667023</v>
      </c>
      <c r="D7107">
        <v>-1.1625086971820446</v>
      </c>
      <c r="E7107">
        <v>-0.83377444795181277</v>
      </c>
      <c r="F7107">
        <v>-0.19433452229163556</v>
      </c>
      <c r="G7107">
        <v>1</v>
      </c>
      <c r="H7107">
        <v>1</v>
      </c>
      <c r="I7107">
        <v>1</v>
      </c>
      <c r="J7107">
        <v>3</v>
      </c>
    </row>
    <row r="7108" spans="1:10" x14ac:dyDescent="0.25">
      <c r="A7108" t="s">
        <v>11135</v>
      </c>
      <c r="B7108">
        <v>575</v>
      </c>
      <c r="C7108">
        <v>-0.63211383749110506</v>
      </c>
      <c r="D7108">
        <v>-0.68305521357917121</v>
      </c>
      <c r="E7108">
        <v>-1.1490960649675732</v>
      </c>
      <c r="F7108">
        <v>0.59658997806603942</v>
      </c>
      <c r="G7108">
        <v>2</v>
      </c>
      <c r="H7108">
        <v>2</v>
      </c>
      <c r="I7108">
        <v>1</v>
      </c>
      <c r="J7108">
        <v>4</v>
      </c>
    </row>
    <row r="7109" spans="1:10" x14ac:dyDescent="0.25">
      <c r="A7109" t="s">
        <v>11136</v>
      </c>
      <c r="B7109">
        <v>525</v>
      </c>
      <c r="C7109">
        <v>1.8950278297596546E-2</v>
      </c>
      <c r="D7109">
        <v>-0.95362421150971366</v>
      </c>
      <c r="E7109">
        <v>-1.0386707512600599</v>
      </c>
      <c r="F7109">
        <v>1.6669181279359764</v>
      </c>
      <c r="G7109">
        <v>4</v>
      </c>
      <c r="H7109">
        <v>1</v>
      </c>
      <c r="I7109">
        <v>1</v>
      </c>
      <c r="J7109">
        <v>5</v>
      </c>
    </row>
    <row r="7110" spans="1:10" x14ac:dyDescent="0.25">
      <c r="A7110" t="s">
        <v>11137</v>
      </c>
      <c r="B7110">
        <v>1340</v>
      </c>
      <c r="C7110">
        <v>1.4132942751249185</v>
      </c>
      <c r="D7110">
        <v>3.4798916355221636E-2</v>
      </c>
      <c r="E7110">
        <v>-0.40787407507678164</v>
      </c>
      <c r="F7110">
        <v>1.1224107470803277</v>
      </c>
      <c r="G7110">
        <v>5</v>
      </c>
      <c r="H7110">
        <v>4</v>
      </c>
      <c r="I7110">
        <v>2</v>
      </c>
      <c r="J7110">
        <v>5</v>
      </c>
    </row>
    <row r="7111" spans="1:10" x14ac:dyDescent="0.25">
      <c r="A7111" t="s">
        <v>11138</v>
      </c>
      <c r="B7111">
        <v>608</v>
      </c>
      <c r="C7111">
        <v>0.49880599769615697</v>
      </c>
      <c r="D7111">
        <v>0.3614125244665915</v>
      </c>
      <c r="E7111">
        <v>-1.0174805991296703</v>
      </c>
      <c r="F7111">
        <v>1.0728822825073006</v>
      </c>
      <c r="G7111">
        <v>4</v>
      </c>
      <c r="H7111">
        <v>4</v>
      </c>
      <c r="I7111">
        <v>1</v>
      </c>
      <c r="J7111">
        <v>5</v>
      </c>
    </row>
    <row r="7112" spans="1:10" x14ac:dyDescent="0.25">
      <c r="A7112" t="s">
        <v>11139</v>
      </c>
      <c r="B7112">
        <v>550</v>
      </c>
      <c r="C7112">
        <v>1.1836789582860716</v>
      </c>
      <c r="D7112">
        <v>-0.54744767566380426</v>
      </c>
      <c r="E7112">
        <v>-0.16290807532853419</v>
      </c>
      <c r="F7112">
        <v>0.82306499907611053</v>
      </c>
      <c r="G7112">
        <v>5</v>
      </c>
      <c r="H7112">
        <v>2</v>
      </c>
      <c r="I7112">
        <v>3</v>
      </c>
      <c r="J7112">
        <v>4</v>
      </c>
    </row>
    <row r="7113" spans="1:10" x14ac:dyDescent="0.25">
      <c r="A7113" t="s">
        <v>11140</v>
      </c>
      <c r="B7113">
        <v>897</v>
      </c>
      <c r="C7113">
        <v>1.5961350756162562</v>
      </c>
      <c r="D7113">
        <v>-0.5743304301030786</v>
      </c>
      <c r="E7113">
        <v>1.1679787131083359</v>
      </c>
      <c r="F7113">
        <v>0.89249803349533896</v>
      </c>
      <c r="G7113">
        <v>5</v>
      </c>
      <c r="H7113">
        <v>2</v>
      </c>
      <c r="I7113">
        <v>5</v>
      </c>
      <c r="J7113">
        <v>5</v>
      </c>
    </row>
    <row r="7114" spans="1:10" x14ac:dyDescent="0.25">
      <c r="A7114" t="s">
        <v>11141</v>
      </c>
      <c r="B7114">
        <v>261</v>
      </c>
      <c r="C7114">
        <v>1.6389160906617521</v>
      </c>
      <c r="D7114">
        <v>0.91714454751723107</v>
      </c>
      <c r="E7114">
        <v>-1.0560946108780278</v>
      </c>
      <c r="F7114">
        <v>1.073265693633223</v>
      </c>
      <c r="G7114">
        <v>5</v>
      </c>
      <c r="H7114">
        <v>5</v>
      </c>
      <c r="I7114">
        <v>1</v>
      </c>
      <c r="J7114">
        <v>5</v>
      </c>
    </row>
    <row r="7115" spans="1:10" x14ac:dyDescent="0.25">
      <c r="A7115" t="s">
        <v>11142</v>
      </c>
      <c r="B7115">
        <v>639</v>
      </c>
      <c r="C7115">
        <v>-5.7111665890188026E-2</v>
      </c>
      <c r="D7115">
        <v>0.1390479351496047</v>
      </c>
      <c r="E7115">
        <v>-0.25099346860656568</v>
      </c>
      <c r="F7115">
        <v>0.45572966481230537</v>
      </c>
      <c r="G7115">
        <v>3</v>
      </c>
      <c r="H7115">
        <v>4</v>
      </c>
      <c r="I7115">
        <v>3</v>
      </c>
      <c r="J7115">
        <v>4</v>
      </c>
    </row>
    <row r="7116" spans="1:10" x14ac:dyDescent="0.25">
      <c r="A7116" t="s">
        <v>11143</v>
      </c>
      <c r="B7116">
        <v>650</v>
      </c>
      <c r="C7116">
        <v>1.0437375275390162</v>
      </c>
      <c r="D7116">
        <v>0.136438279966761</v>
      </c>
      <c r="E7116">
        <v>-0.35440335476756085</v>
      </c>
      <c r="F7116">
        <v>1.8022041801962019</v>
      </c>
      <c r="G7116">
        <v>5</v>
      </c>
      <c r="H7116">
        <v>4</v>
      </c>
      <c r="I7116">
        <v>2</v>
      </c>
      <c r="J7116">
        <v>5</v>
      </c>
    </row>
    <row r="7117" spans="1:10" x14ac:dyDescent="0.25">
      <c r="A7117" t="s">
        <v>11144</v>
      </c>
      <c r="B7117">
        <v>382</v>
      </c>
      <c r="C7117">
        <v>-0.65411937603312031</v>
      </c>
      <c r="D7117">
        <v>-0.84826255747165447</v>
      </c>
      <c r="E7117">
        <v>-0.28515378414267567</v>
      </c>
      <c r="F7117">
        <v>-0.94685328055309825</v>
      </c>
      <c r="G7117">
        <v>2</v>
      </c>
      <c r="H7117">
        <v>1</v>
      </c>
      <c r="I7117">
        <v>3</v>
      </c>
      <c r="J7117">
        <v>1</v>
      </c>
    </row>
    <row r="7118" spans="1:10" x14ac:dyDescent="0.25">
      <c r="A7118" t="s">
        <v>11145</v>
      </c>
      <c r="B7118">
        <v>266</v>
      </c>
      <c r="C7118">
        <v>0.401989237676672</v>
      </c>
      <c r="D7118">
        <v>-1.2091181496910834</v>
      </c>
      <c r="E7118">
        <v>0.44135681653061232</v>
      </c>
      <c r="F7118">
        <v>1.4486530715690733</v>
      </c>
      <c r="G7118">
        <v>4</v>
      </c>
      <c r="H7118">
        <v>1</v>
      </c>
      <c r="I7118">
        <v>4</v>
      </c>
      <c r="J7118">
        <v>5</v>
      </c>
    </row>
    <row r="7119" spans="1:10" x14ac:dyDescent="0.25">
      <c r="A7119" t="s">
        <v>11146</v>
      </c>
      <c r="B7119">
        <v>433</v>
      </c>
      <c r="C7119">
        <v>0.17740188632114071</v>
      </c>
      <c r="D7119">
        <v>-0.73833140945406805</v>
      </c>
      <c r="E7119">
        <v>-0.56698181784109558</v>
      </c>
      <c r="F7119">
        <v>1.0132433260397331</v>
      </c>
      <c r="G7119">
        <v>4</v>
      </c>
      <c r="H7119">
        <v>2</v>
      </c>
      <c r="I7119">
        <v>2</v>
      </c>
      <c r="J7119">
        <v>5</v>
      </c>
    </row>
    <row r="7120" spans="1:10" x14ac:dyDescent="0.25">
      <c r="A7120" t="s">
        <v>11147</v>
      </c>
      <c r="B7120">
        <v>443</v>
      </c>
      <c r="C7120">
        <v>0.14148158489938295</v>
      </c>
      <c r="D7120">
        <v>-0.420308796311753</v>
      </c>
      <c r="E7120">
        <v>-0.60112700373414729</v>
      </c>
      <c r="F7120">
        <v>1.7035882424991033</v>
      </c>
      <c r="G7120">
        <v>4</v>
      </c>
      <c r="H7120">
        <v>2</v>
      </c>
      <c r="I7120">
        <v>2</v>
      </c>
      <c r="J7120">
        <v>5</v>
      </c>
    </row>
    <row r="7121" spans="1:10" x14ac:dyDescent="0.25">
      <c r="A7121" t="s">
        <v>11148</v>
      </c>
      <c r="B7121">
        <v>387</v>
      </c>
      <c r="C7121">
        <v>-9.0702898619093308E-3</v>
      </c>
      <c r="D7121">
        <v>-0.21262062608640597</v>
      </c>
      <c r="E7121">
        <v>-0.39786639540734686</v>
      </c>
      <c r="F7121">
        <v>0.74201814411913103</v>
      </c>
      <c r="G7121">
        <v>4</v>
      </c>
      <c r="H7121">
        <v>3</v>
      </c>
      <c r="I7121">
        <v>2</v>
      </c>
      <c r="J7121">
        <v>4</v>
      </c>
    </row>
    <row r="7122" spans="1:10" x14ac:dyDescent="0.25">
      <c r="A7122" t="s">
        <v>11149</v>
      </c>
      <c r="B7122">
        <v>415</v>
      </c>
      <c r="C7122">
        <v>-0.36501600041183213</v>
      </c>
      <c r="D7122">
        <v>-0.83448046881321469</v>
      </c>
      <c r="E7122">
        <v>-0.28045091569074587</v>
      </c>
      <c r="F7122">
        <v>0.33959786430928779</v>
      </c>
      <c r="G7122">
        <v>3</v>
      </c>
      <c r="H7122">
        <v>1</v>
      </c>
      <c r="I7122">
        <v>3</v>
      </c>
      <c r="J7122">
        <v>4</v>
      </c>
    </row>
    <row r="7123" spans="1:10" x14ac:dyDescent="0.25">
      <c r="A7123" t="s">
        <v>11150</v>
      </c>
      <c r="B7123">
        <v>392</v>
      </c>
      <c r="C7123">
        <v>-0.25604320428076383</v>
      </c>
      <c r="D7123">
        <v>-0.95348617698300153</v>
      </c>
      <c r="E7123">
        <v>-0.32932839129331748</v>
      </c>
      <c r="F7123">
        <v>0.39616971659245015</v>
      </c>
      <c r="G7123">
        <v>3</v>
      </c>
      <c r="H7123">
        <v>1</v>
      </c>
      <c r="I7123">
        <v>2</v>
      </c>
      <c r="J7123">
        <v>4</v>
      </c>
    </row>
    <row r="7124" spans="1:10" x14ac:dyDescent="0.25">
      <c r="A7124" t="s">
        <v>11151</v>
      </c>
      <c r="B7124">
        <v>2658</v>
      </c>
      <c r="C7124">
        <v>2.078469663739245</v>
      </c>
      <c r="D7124">
        <v>-0.426739746485785</v>
      </c>
      <c r="E7124">
        <v>-0.3925350346596625</v>
      </c>
      <c r="F7124">
        <v>2.4612110050717613</v>
      </c>
      <c r="G7124">
        <v>5</v>
      </c>
      <c r="H7124">
        <v>2</v>
      </c>
      <c r="I7124">
        <v>2</v>
      </c>
      <c r="J7124">
        <v>5</v>
      </c>
    </row>
    <row r="7125" spans="1:10" x14ac:dyDescent="0.25">
      <c r="A7125" t="s">
        <v>11152</v>
      </c>
      <c r="B7125">
        <v>516</v>
      </c>
      <c r="C7125">
        <v>0.42330679673463967</v>
      </c>
      <c r="D7125">
        <v>-0.14370057882103615</v>
      </c>
      <c r="E7125">
        <v>-0.14164177058104996</v>
      </c>
      <c r="F7125">
        <v>1.6416098485197046</v>
      </c>
      <c r="G7125">
        <v>4</v>
      </c>
      <c r="H7125">
        <v>3</v>
      </c>
      <c r="I7125">
        <v>3</v>
      </c>
      <c r="J7125">
        <v>5</v>
      </c>
    </row>
    <row r="7126" spans="1:10" x14ac:dyDescent="0.25">
      <c r="A7126" t="s">
        <v>11153</v>
      </c>
      <c r="B7126">
        <v>530</v>
      </c>
      <c r="C7126">
        <v>-0.1297198846087867</v>
      </c>
      <c r="D7126">
        <v>-7.6245882959100841E-2</v>
      </c>
      <c r="E7126">
        <v>0.25909518169693307</v>
      </c>
      <c r="F7126">
        <v>1.9290068847824824</v>
      </c>
      <c r="G7126">
        <v>3</v>
      </c>
      <c r="H7126">
        <v>3</v>
      </c>
      <c r="I7126">
        <v>4</v>
      </c>
      <c r="J7126">
        <v>5</v>
      </c>
    </row>
    <row r="7127" spans="1:10" x14ac:dyDescent="0.25">
      <c r="A7127" t="s">
        <v>11154</v>
      </c>
      <c r="B7127">
        <v>580</v>
      </c>
      <c r="C7127">
        <v>0.24277545804301698</v>
      </c>
      <c r="D7127">
        <v>-0.38465254611211197</v>
      </c>
      <c r="E7127">
        <v>3.4352136446893403E-2</v>
      </c>
      <c r="F7127">
        <v>1.4257156293724431</v>
      </c>
      <c r="G7127">
        <v>4</v>
      </c>
      <c r="H7127">
        <v>3</v>
      </c>
      <c r="I7127">
        <v>3</v>
      </c>
      <c r="J7127">
        <v>5</v>
      </c>
    </row>
    <row r="7128" spans="1:10" x14ac:dyDescent="0.25">
      <c r="A7128" t="s">
        <v>11155</v>
      </c>
      <c r="B7128">
        <v>619</v>
      </c>
      <c r="C7128">
        <v>-0.18789749286592233</v>
      </c>
      <c r="D7128">
        <v>-0.55343751712463995</v>
      </c>
      <c r="E7128">
        <v>-3.8181657749506978E-2</v>
      </c>
      <c r="F7128">
        <v>1.8538378180069708</v>
      </c>
      <c r="G7128">
        <v>3</v>
      </c>
      <c r="H7128">
        <v>2</v>
      </c>
      <c r="I7128">
        <v>3</v>
      </c>
      <c r="J7128">
        <v>5</v>
      </c>
    </row>
    <row r="7129" spans="1:10" x14ac:dyDescent="0.25">
      <c r="A7129" t="s">
        <v>11156</v>
      </c>
      <c r="B7129">
        <v>523</v>
      </c>
      <c r="C7129">
        <v>0.2399946950478915</v>
      </c>
      <c r="D7129">
        <v>-0.80445240522390993</v>
      </c>
      <c r="E7129">
        <v>0.76473931290124386</v>
      </c>
      <c r="F7129">
        <v>1.4514024344022669</v>
      </c>
      <c r="G7129">
        <v>4</v>
      </c>
      <c r="H7129">
        <v>1</v>
      </c>
      <c r="I7129">
        <v>5</v>
      </c>
      <c r="J7129">
        <v>5</v>
      </c>
    </row>
    <row r="7130" spans="1:10" x14ac:dyDescent="0.25">
      <c r="A7130" t="s">
        <v>11157</v>
      </c>
      <c r="B7130">
        <v>1060</v>
      </c>
      <c r="C7130">
        <v>0.99183721986370754</v>
      </c>
      <c r="D7130">
        <v>-0.1088209674820385</v>
      </c>
      <c r="E7130">
        <v>1.4216887832859413</v>
      </c>
      <c r="F7130">
        <v>1.6710211969255986</v>
      </c>
      <c r="G7130">
        <v>5</v>
      </c>
      <c r="H7130">
        <v>3</v>
      </c>
      <c r="I7130">
        <v>5</v>
      </c>
      <c r="J7130">
        <v>5</v>
      </c>
    </row>
    <row r="7131" spans="1:10" x14ac:dyDescent="0.25">
      <c r="A7131" t="s">
        <v>11158</v>
      </c>
      <c r="B7131">
        <v>312</v>
      </c>
      <c r="C7131">
        <v>-0.68218188272709113</v>
      </c>
      <c r="D7131">
        <v>-0.55706475204607064</v>
      </c>
      <c r="E7131">
        <v>0.38360075937547244</v>
      </c>
      <c r="F7131">
        <v>0.21842824028286606</v>
      </c>
      <c r="G7131">
        <v>2</v>
      </c>
      <c r="H7131">
        <v>2</v>
      </c>
      <c r="I7131">
        <v>4</v>
      </c>
      <c r="J7131">
        <v>4</v>
      </c>
    </row>
    <row r="7132" spans="1:10" x14ac:dyDescent="0.25">
      <c r="A7132" t="s">
        <v>11159</v>
      </c>
      <c r="B7132">
        <v>446</v>
      </c>
      <c r="C7132">
        <v>-0.15484906746110483</v>
      </c>
      <c r="D7132">
        <v>-1.7031708646152668</v>
      </c>
      <c r="E7132">
        <v>2.5864850337119907</v>
      </c>
      <c r="F7132">
        <v>1.2706772579279875</v>
      </c>
      <c r="G7132">
        <v>3</v>
      </c>
      <c r="H7132">
        <v>1</v>
      </c>
      <c r="I7132">
        <v>5</v>
      </c>
      <c r="J7132">
        <v>5</v>
      </c>
    </row>
    <row r="7133" spans="1:10" x14ac:dyDescent="0.25">
      <c r="A7133" t="s">
        <v>11160</v>
      </c>
      <c r="B7133">
        <v>281</v>
      </c>
      <c r="C7133">
        <v>-0.51569081861438748</v>
      </c>
      <c r="D7133">
        <v>-1.0243370524665223</v>
      </c>
      <c r="E7133">
        <v>0.29296050247110966</v>
      </c>
      <c r="F7133">
        <v>1.266675314874627</v>
      </c>
      <c r="G7133">
        <v>2</v>
      </c>
      <c r="H7133">
        <v>1</v>
      </c>
      <c r="I7133">
        <v>4</v>
      </c>
      <c r="J7133">
        <v>5</v>
      </c>
    </row>
    <row r="7134" spans="1:10" x14ac:dyDescent="0.25">
      <c r="A7134" t="s">
        <v>11161</v>
      </c>
      <c r="B7134">
        <v>406</v>
      </c>
      <c r="C7134">
        <v>-0.63346067962656216</v>
      </c>
      <c r="D7134">
        <v>-0.95884706843958489</v>
      </c>
      <c r="E7134">
        <v>0.51535575737521655</v>
      </c>
      <c r="F7134">
        <v>0.62070240381787045</v>
      </c>
      <c r="G7134">
        <v>2</v>
      </c>
      <c r="H7134">
        <v>1</v>
      </c>
      <c r="I7134">
        <v>4</v>
      </c>
      <c r="J7134">
        <v>4</v>
      </c>
    </row>
    <row r="7135" spans="1:10" x14ac:dyDescent="0.25">
      <c r="A7135" t="s">
        <v>11162</v>
      </c>
      <c r="B7135">
        <v>276</v>
      </c>
      <c r="C7135">
        <v>-0.53213731824371524</v>
      </c>
      <c r="D7135">
        <v>7.4863161134706563E-2</v>
      </c>
      <c r="E7135">
        <v>1.4537535077794608</v>
      </c>
      <c r="F7135">
        <v>0.21594293990372651</v>
      </c>
      <c r="G7135">
        <v>2</v>
      </c>
      <c r="H7135">
        <v>4</v>
      </c>
      <c r="I7135">
        <v>5</v>
      </c>
      <c r="J7135">
        <v>4</v>
      </c>
    </row>
    <row r="7136" spans="1:10" x14ac:dyDescent="0.25">
      <c r="A7136" t="s">
        <v>11163</v>
      </c>
      <c r="B7136">
        <v>581</v>
      </c>
      <c r="C7136">
        <v>-0.53659209919402062</v>
      </c>
      <c r="D7136">
        <v>-0.66399930021088327</v>
      </c>
      <c r="E7136">
        <v>0.76923403890319042</v>
      </c>
      <c r="F7136">
        <v>0.5690731247436428</v>
      </c>
      <c r="G7136">
        <v>2</v>
      </c>
      <c r="H7136">
        <v>2</v>
      </c>
      <c r="I7136">
        <v>5</v>
      </c>
      <c r="J7136">
        <v>4</v>
      </c>
    </row>
    <row r="7137" spans="1:10" x14ac:dyDescent="0.25">
      <c r="A7137" t="s">
        <v>11164</v>
      </c>
      <c r="B7137">
        <v>297</v>
      </c>
      <c r="C7137">
        <v>-0.40944505418796939</v>
      </c>
      <c r="D7137">
        <v>-0.94056690756526717</v>
      </c>
      <c r="E7137">
        <v>1.0580150277013081</v>
      </c>
      <c r="F7137">
        <v>1.2034127257491531</v>
      </c>
      <c r="G7137">
        <v>3</v>
      </c>
      <c r="H7137">
        <v>1</v>
      </c>
      <c r="I7137">
        <v>5</v>
      </c>
      <c r="J7137">
        <v>5</v>
      </c>
    </row>
    <row r="7138" spans="1:10" x14ac:dyDescent="0.25">
      <c r="A7138" t="s">
        <v>11165</v>
      </c>
      <c r="B7138">
        <v>614</v>
      </c>
      <c r="C7138">
        <v>-0.13337961770908574</v>
      </c>
      <c r="D7138">
        <v>-0.125599844787944</v>
      </c>
      <c r="E7138">
        <v>0.63210642831407748</v>
      </c>
      <c r="F7138">
        <v>1.6406152118309363</v>
      </c>
      <c r="G7138">
        <v>3</v>
      </c>
      <c r="H7138">
        <v>3</v>
      </c>
      <c r="I7138">
        <v>5</v>
      </c>
      <c r="J7138">
        <v>5</v>
      </c>
    </row>
    <row r="7139" spans="1:10" x14ac:dyDescent="0.25">
      <c r="A7139" t="s">
        <v>11166</v>
      </c>
      <c r="B7139">
        <v>683</v>
      </c>
      <c r="C7139">
        <v>0.11146102205363503</v>
      </c>
      <c r="D7139">
        <v>-0.42219394046646708</v>
      </c>
      <c r="E7139">
        <v>0.60164246954755807</v>
      </c>
      <c r="F7139">
        <v>1.3591592275100637</v>
      </c>
      <c r="G7139">
        <v>4</v>
      </c>
      <c r="H7139">
        <v>2</v>
      </c>
      <c r="I7139">
        <v>5</v>
      </c>
      <c r="J7139">
        <v>5</v>
      </c>
    </row>
    <row r="7140" spans="1:10" x14ac:dyDescent="0.25">
      <c r="A7140" t="s">
        <v>11167</v>
      </c>
      <c r="B7140">
        <v>459</v>
      </c>
      <c r="C7140">
        <v>-0.7025437623469909</v>
      </c>
      <c r="D7140">
        <v>-5.7753574057713496E-2</v>
      </c>
      <c r="E7140">
        <v>0.71423937181915798</v>
      </c>
      <c r="F7140">
        <v>1.552355129540256</v>
      </c>
      <c r="G7140">
        <v>2</v>
      </c>
      <c r="H7140">
        <v>3</v>
      </c>
      <c r="I7140">
        <v>5</v>
      </c>
      <c r="J7140">
        <v>5</v>
      </c>
    </row>
    <row r="7141" spans="1:10" x14ac:dyDescent="0.25">
      <c r="A7141" t="s">
        <v>11168</v>
      </c>
      <c r="B7141">
        <v>355</v>
      </c>
      <c r="C7141">
        <v>-0.48722676771431589</v>
      </c>
      <c r="D7141">
        <v>-0.39706686744784769</v>
      </c>
      <c r="E7141">
        <v>0.57460190413724321</v>
      </c>
      <c r="F7141">
        <v>0.54232022800509716</v>
      </c>
      <c r="G7141">
        <v>2</v>
      </c>
      <c r="H7141">
        <v>3</v>
      </c>
      <c r="I7141">
        <v>4</v>
      </c>
      <c r="J7141">
        <v>4</v>
      </c>
    </row>
    <row r="7142" spans="1:10" x14ac:dyDescent="0.25">
      <c r="A7142" t="s">
        <v>11169</v>
      </c>
      <c r="B7142">
        <v>277</v>
      </c>
      <c r="C7142">
        <v>-0.61959778555840372</v>
      </c>
      <c r="D7142">
        <v>-0.53095429385235327</v>
      </c>
      <c r="E7142">
        <v>0.65778081322792548</v>
      </c>
      <c r="F7142">
        <v>0.60317556358201752</v>
      </c>
      <c r="G7142">
        <v>2</v>
      </c>
      <c r="H7142">
        <v>2</v>
      </c>
      <c r="I7142">
        <v>5</v>
      </c>
      <c r="J7142">
        <v>4</v>
      </c>
    </row>
    <row r="7143" spans="1:10" x14ac:dyDescent="0.25">
      <c r="A7143" t="s">
        <v>11170</v>
      </c>
      <c r="B7143">
        <v>329</v>
      </c>
      <c r="C7143">
        <v>-0.55571436994284207</v>
      </c>
      <c r="D7143">
        <v>-0.39984656590590811</v>
      </c>
      <c r="E7143">
        <v>0.39513420083018408</v>
      </c>
      <c r="F7143">
        <v>0.54221136291095573</v>
      </c>
      <c r="G7143">
        <v>2</v>
      </c>
      <c r="H7143">
        <v>3</v>
      </c>
      <c r="I7143">
        <v>4</v>
      </c>
      <c r="J7143">
        <v>4</v>
      </c>
    </row>
    <row r="7144" spans="1:10" x14ac:dyDescent="0.25">
      <c r="A7144" t="s">
        <v>11171</v>
      </c>
      <c r="B7144">
        <v>432</v>
      </c>
      <c r="C7144">
        <v>-0.3660802173281188</v>
      </c>
      <c r="D7144">
        <v>-0.46128416910364489</v>
      </c>
      <c r="E7144">
        <v>-5.287493855904446E-2</v>
      </c>
      <c r="F7144">
        <v>1.1411868992527192</v>
      </c>
      <c r="G7144">
        <v>3</v>
      </c>
      <c r="H7144">
        <v>2</v>
      </c>
      <c r="I7144">
        <v>3</v>
      </c>
      <c r="J7144">
        <v>5</v>
      </c>
    </row>
    <row r="7145" spans="1:10" x14ac:dyDescent="0.25">
      <c r="A7145" t="s">
        <v>11172</v>
      </c>
      <c r="B7145">
        <v>388</v>
      </c>
      <c r="C7145">
        <v>-0.11890100772532572</v>
      </c>
      <c r="D7145">
        <v>-0.96469405237022599</v>
      </c>
      <c r="E7145">
        <v>0.28533072019412725</v>
      </c>
      <c r="F7145">
        <v>2.3906262507201457</v>
      </c>
      <c r="G7145">
        <v>3</v>
      </c>
      <c r="H7145">
        <v>1</v>
      </c>
      <c r="I7145">
        <v>4</v>
      </c>
      <c r="J7145">
        <v>5</v>
      </c>
    </row>
    <row r="7146" spans="1:10" x14ac:dyDescent="0.25">
      <c r="A7146" t="s">
        <v>11173</v>
      </c>
      <c r="B7146">
        <v>310</v>
      </c>
      <c r="C7146">
        <v>-0.28950751325972041</v>
      </c>
      <c r="D7146">
        <v>-0.14657868676786306</v>
      </c>
      <c r="E7146">
        <v>9.4287516382930744E-2</v>
      </c>
      <c r="F7146">
        <v>0.48276165184973802</v>
      </c>
      <c r="G7146">
        <v>3</v>
      </c>
      <c r="H7146">
        <v>3</v>
      </c>
      <c r="I7146">
        <v>4</v>
      </c>
      <c r="J7146">
        <v>4</v>
      </c>
    </row>
    <row r="7147" spans="1:10" x14ac:dyDescent="0.25">
      <c r="A7147" t="s">
        <v>11174</v>
      </c>
      <c r="B7147">
        <v>1054</v>
      </c>
      <c r="C7147">
        <v>0.53899896339657583</v>
      </c>
      <c r="D7147">
        <v>2.3554189323490275</v>
      </c>
      <c r="E7147">
        <v>-4.5383073820762065E-2</v>
      </c>
      <c r="F7147">
        <v>1.6895915116864924</v>
      </c>
      <c r="G7147">
        <v>4</v>
      </c>
      <c r="H7147">
        <v>5</v>
      </c>
      <c r="I7147">
        <v>3</v>
      </c>
      <c r="J7147">
        <v>5</v>
      </c>
    </row>
    <row r="7148" spans="1:10" x14ac:dyDescent="0.25">
      <c r="A7148" t="s">
        <v>11175</v>
      </c>
      <c r="B7148">
        <v>626</v>
      </c>
      <c r="C7148">
        <v>-0.22760658706665399</v>
      </c>
      <c r="D7148">
        <v>-0.17663790496853599</v>
      </c>
      <c r="E7148">
        <v>0.56975491766778441</v>
      </c>
      <c r="F7148">
        <v>2.16601620143076</v>
      </c>
      <c r="G7148">
        <v>3</v>
      </c>
      <c r="H7148">
        <v>3</v>
      </c>
      <c r="I7148">
        <v>4</v>
      </c>
      <c r="J7148">
        <v>5</v>
      </c>
    </row>
    <row r="7149" spans="1:10" x14ac:dyDescent="0.25">
      <c r="A7149" t="s">
        <v>11176</v>
      </c>
      <c r="B7149">
        <v>545</v>
      </c>
      <c r="C7149">
        <v>-0.54780457547170547</v>
      </c>
      <c r="D7149">
        <v>0.54648151907991094</v>
      </c>
      <c r="E7149">
        <v>0.51166244812715655</v>
      </c>
      <c r="F7149">
        <v>1.0544794097639856</v>
      </c>
      <c r="G7149">
        <v>2</v>
      </c>
      <c r="H7149">
        <v>4</v>
      </c>
      <c r="I7149">
        <v>4</v>
      </c>
      <c r="J7149">
        <v>5</v>
      </c>
    </row>
    <row r="7150" spans="1:10" x14ac:dyDescent="0.25">
      <c r="A7150" t="s">
        <v>11177</v>
      </c>
      <c r="B7150">
        <v>822</v>
      </c>
      <c r="C7150">
        <v>-0.50183354188102336</v>
      </c>
      <c r="D7150">
        <v>-1.0267936631256911</v>
      </c>
      <c r="E7150">
        <v>3.0541903650499837E-2</v>
      </c>
      <c r="F7150">
        <v>1.4490961157464866</v>
      </c>
      <c r="G7150">
        <v>2</v>
      </c>
      <c r="H7150">
        <v>1</v>
      </c>
      <c r="I7150">
        <v>3</v>
      </c>
      <c r="J7150">
        <v>5</v>
      </c>
    </row>
    <row r="7151" spans="1:10" x14ac:dyDescent="0.25">
      <c r="A7151" t="s">
        <v>11178</v>
      </c>
      <c r="B7151">
        <v>744</v>
      </c>
      <c r="C7151">
        <v>0.12770786979693338</v>
      </c>
      <c r="D7151">
        <v>-7.1888036615335049E-2</v>
      </c>
      <c r="E7151">
        <v>-0.35068316079423645</v>
      </c>
      <c r="F7151">
        <v>2.2859562662314552</v>
      </c>
      <c r="G7151">
        <v>4</v>
      </c>
      <c r="H7151">
        <v>3</v>
      </c>
      <c r="I7151">
        <v>2</v>
      </c>
      <c r="J7151">
        <v>5</v>
      </c>
    </row>
    <row r="7152" spans="1:10" x14ac:dyDescent="0.25">
      <c r="A7152" t="s">
        <v>11179</v>
      </c>
      <c r="B7152">
        <v>744</v>
      </c>
      <c r="C7152">
        <v>2.6037719766631033</v>
      </c>
      <c r="D7152">
        <v>2.2840121962221063</v>
      </c>
      <c r="E7152">
        <v>5.3606798463806351</v>
      </c>
      <c r="F7152">
        <v>1.0921131158181621</v>
      </c>
      <c r="G7152">
        <v>5</v>
      </c>
      <c r="H7152">
        <v>5</v>
      </c>
      <c r="I7152">
        <v>5</v>
      </c>
      <c r="J7152">
        <v>5</v>
      </c>
    </row>
    <row r="7153" spans="1:10" x14ac:dyDescent="0.25">
      <c r="A7153" t="s">
        <v>11180</v>
      </c>
      <c r="B7153">
        <v>565</v>
      </c>
      <c r="C7153">
        <v>-0.51432438803319569</v>
      </c>
      <c r="D7153">
        <v>-8.6267131333987807E-2</v>
      </c>
      <c r="E7153">
        <v>-0.45304272431130616</v>
      </c>
      <c r="F7153">
        <v>2.1263998251121796</v>
      </c>
      <c r="G7153">
        <v>2</v>
      </c>
      <c r="H7153">
        <v>3</v>
      </c>
      <c r="I7153">
        <v>2</v>
      </c>
      <c r="J7153">
        <v>5</v>
      </c>
    </row>
    <row r="7154" spans="1:10" x14ac:dyDescent="0.25">
      <c r="A7154" t="s">
        <v>11181</v>
      </c>
      <c r="B7154">
        <v>598</v>
      </c>
      <c r="C7154">
        <v>-0.50129544915592494</v>
      </c>
      <c r="D7154">
        <v>-0.30668411189878619</v>
      </c>
      <c r="E7154">
        <v>-8.2034323516624721E-2</v>
      </c>
      <c r="F7154">
        <v>0.72055190426872384</v>
      </c>
      <c r="G7154">
        <v>2</v>
      </c>
      <c r="H7154">
        <v>3</v>
      </c>
      <c r="I7154">
        <v>3</v>
      </c>
      <c r="J7154">
        <v>4</v>
      </c>
    </row>
    <row r="7155" spans="1:10" x14ac:dyDescent="0.25">
      <c r="A7155" t="s">
        <v>11182</v>
      </c>
      <c r="B7155">
        <v>565</v>
      </c>
      <c r="C7155">
        <v>-0.41393809716359709</v>
      </c>
      <c r="D7155">
        <v>-3.3682202777250522E-2</v>
      </c>
      <c r="E7155">
        <v>-0.52039058172699404</v>
      </c>
      <c r="F7155">
        <v>1.1169956352790309</v>
      </c>
      <c r="G7155">
        <v>3</v>
      </c>
      <c r="H7155">
        <v>3</v>
      </c>
      <c r="I7155">
        <v>2</v>
      </c>
      <c r="J7155">
        <v>5</v>
      </c>
    </row>
    <row r="7156" spans="1:10" x14ac:dyDescent="0.25">
      <c r="A7156" t="s">
        <v>11183</v>
      </c>
      <c r="B7156">
        <v>688</v>
      </c>
      <c r="C7156">
        <v>-0.66771155791354064</v>
      </c>
      <c r="D7156">
        <v>-0.17323485449258197</v>
      </c>
      <c r="E7156">
        <v>-0.25422542913345497</v>
      </c>
      <c r="F7156">
        <v>1.3235061127308878</v>
      </c>
      <c r="G7156">
        <v>2</v>
      </c>
      <c r="H7156">
        <v>3</v>
      </c>
      <c r="I7156">
        <v>3</v>
      </c>
      <c r="J7156">
        <v>5</v>
      </c>
    </row>
    <row r="7157" spans="1:10" x14ac:dyDescent="0.25">
      <c r="A7157" t="s">
        <v>11184</v>
      </c>
      <c r="B7157">
        <v>486</v>
      </c>
      <c r="C7157">
        <v>-0.7641208352191764</v>
      </c>
      <c r="D7157">
        <v>-0.78440133023997993</v>
      </c>
      <c r="E7157">
        <v>0.46332754230139628</v>
      </c>
      <c r="F7157">
        <v>0.68572593010067806</v>
      </c>
      <c r="G7157">
        <v>2</v>
      </c>
      <c r="H7157">
        <v>2</v>
      </c>
      <c r="I7157">
        <v>4</v>
      </c>
      <c r="J7157">
        <v>4</v>
      </c>
    </row>
    <row r="7158" spans="1:10" x14ac:dyDescent="0.25">
      <c r="A7158" t="s">
        <v>11185</v>
      </c>
      <c r="B7158">
        <v>466</v>
      </c>
      <c r="C7158">
        <v>-0.45525532719373601</v>
      </c>
      <c r="D7158">
        <v>2.5747224396785364E-2</v>
      </c>
      <c r="E7158">
        <v>0.33048686757450341</v>
      </c>
      <c r="F7158">
        <v>1.5731937098933317</v>
      </c>
      <c r="G7158">
        <v>3</v>
      </c>
      <c r="H7158">
        <v>4</v>
      </c>
      <c r="I7158">
        <v>4</v>
      </c>
      <c r="J7158">
        <v>5</v>
      </c>
    </row>
    <row r="7159" spans="1:10" x14ac:dyDescent="0.25">
      <c r="A7159" t="s">
        <v>11186</v>
      </c>
      <c r="B7159">
        <v>449</v>
      </c>
      <c r="C7159">
        <v>-0.65066824062237927</v>
      </c>
      <c r="D7159">
        <v>-0.65310051793549073</v>
      </c>
      <c r="E7159">
        <v>0.16479318367998538</v>
      </c>
      <c r="F7159">
        <v>0.35390896892379353</v>
      </c>
      <c r="G7159">
        <v>2</v>
      </c>
      <c r="H7159">
        <v>2</v>
      </c>
      <c r="I7159">
        <v>4</v>
      </c>
      <c r="J7159">
        <v>4</v>
      </c>
    </row>
    <row r="7160" spans="1:10" x14ac:dyDescent="0.25">
      <c r="A7160" t="s">
        <v>11187</v>
      </c>
      <c r="B7160">
        <v>466</v>
      </c>
      <c r="C7160">
        <v>-0.67500853370231084</v>
      </c>
      <c r="D7160">
        <v>-0.39617814445386945</v>
      </c>
      <c r="E7160">
        <v>1.1668266739301112</v>
      </c>
      <c r="F7160">
        <v>0.68031998090300172</v>
      </c>
      <c r="G7160">
        <v>2</v>
      </c>
      <c r="H7160">
        <v>3</v>
      </c>
      <c r="I7160">
        <v>5</v>
      </c>
      <c r="J7160">
        <v>4</v>
      </c>
    </row>
    <row r="7161" spans="1:10" x14ac:dyDescent="0.25">
      <c r="A7161" t="s">
        <v>11188</v>
      </c>
      <c r="B7161">
        <v>1254</v>
      </c>
      <c r="C7161">
        <v>-0.17845204121450575</v>
      </c>
      <c r="D7161">
        <v>-0.37738770947178091</v>
      </c>
      <c r="E7161">
        <v>1.4611482048018043</v>
      </c>
      <c r="F7161">
        <v>0.95388627601556764</v>
      </c>
      <c r="G7161">
        <v>3</v>
      </c>
      <c r="H7161">
        <v>3</v>
      </c>
      <c r="I7161">
        <v>5</v>
      </c>
      <c r="J7161">
        <v>5</v>
      </c>
    </row>
    <row r="7162" spans="1:10" x14ac:dyDescent="0.25">
      <c r="A7162" t="s">
        <v>11189</v>
      </c>
      <c r="B7162">
        <v>265</v>
      </c>
      <c r="C7162">
        <v>0.16527261535940238</v>
      </c>
      <c r="D7162">
        <v>-0.15691390354281612</v>
      </c>
      <c r="E7162">
        <v>-0.26144032570588344</v>
      </c>
      <c r="F7162">
        <v>0.57982306338229361</v>
      </c>
      <c r="G7162">
        <v>4</v>
      </c>
      <c r="H7162">
        <v>3</v>
      </c>
      <c r="I7162">
        <v>3</v>
      </c>
      <c r="J7162">
        <v>4</v>
      </c>
    </row>
    <row r="7163" spans="1:10" x14ac:dyDescent="0.25">
      <c r="A7163" t="s">
        <v>11190</v>
      </c>
      <c r="B7163">
        <v>269</v>
      </c>
      <c r="C7163">
        <v>-5.3696720896100267E-2</v>
      </c>
      <c r="D7163">
        <v>-0.11254353468208601</v>
      </c>
      <c r="E7163">
        <v>0.5544433518713755</v>
      </c>
      <c r="F7163">
        <v>0.52780406446533368</v>
      </c>
      <c r="G7163">
        <v>3</v>
      </c>
      <c r="H7163">
        <v>3</v>
      </c>
      <c r="I7163">
        <v>4</v>
      </c>
      <c r="J7163">
        <v>4</v>
      </c>
    </row>
    <row r="7164" spans="1:10" x14ac:dyDescent="0.25">
      <c r="A7164" t="s">
        <v>11191</v>
      </c>
      <c r="B7164">
        <v>420</v>
      </c>
      <c r="C7164">
        <v>-0.69484093871441921</v>
      </c>
      <c r="D7164">
        <v>-0.18546126851430844</v>
      </c>
      <c r="E7164">
        <v>0.28814264968355402</v>
      </c>
      <c r="F7164">
        <v>1.0002994719724208</v>
      </c>
      <c r="G7164">
        <v>2</v>
      </c>
      <c r="H7164">
        <v>3</v>
      </c>
      <c r="I7164">
        <v>4</v>
      </c>
      <c r="J7164">
        <v>5</v>
      </c>
    </row>
    <row r="7165" spans="1:10" x14ac:dyDescent="0.25">
      <c r="A7165" t="s">
        <v>11192</v>
      </c>
      <c r="B7165">
        <v>276</v>
      </c>
      <c r="C7165">
        <v>-0.90266216946325928</v>
      </c>
      <c r="D7165">
        <v>-0.7911951826836513</v>
      </c>
      <c r="E7165">
        <v>0.52359292285262693</v>
      </c>
      <c r="F7165">
        <v>0.80303392974991417</v>
      </c>
      <c r="G7165">
        <v>1</v>
      </c>
      <c r="H7165">
        <v>2</v>
      </c>
      <c r="I7165">
        <v>4</v>
      </c>
      <c r="J7165">
        <v>4</v>
      </c>
    </row>
    <row r="7166" spans="1:10" x14ac:dyDescent="0.25">
      <c r="A7166" t="s">
        <v>11193</v>
      </c>
      <c r="B7166">
        <v>488</v>
      </c>
      <c r="C7166">
        <v>-0.42947239229985201</v>
      </c>
      <c r="D7166">
        <v>-0.57250344569767786</v>
      </c>
      <c r="E7166">
        <v>9.6301875940840498E-2</v>
      </c>
      <c r="F7166">
        <v>1.1544025843163395</v>
      </c>
      <c r="G7166">
        <v>3</v>
      </c>
      <c r="H7166">
        <v>2</v>
      </c>
      <c r="I7166">
        <v>4</v>
      </c>
      <c r="J7166">
        <v>5</v>
      </c>
    </row>
    <row r="7167" spans="1:10" x14ac:dyDescent="0.25">
      <c r="A7167" t="s">
        <v>11194</v>
      </c>
      <c r="B7167">
        <v>350</v>
      </c>
      <c r="C7167">
        <v>-0.92054319684557373</v>
      </c>
      <c r="D7167">
        <v>0.34489335800120191</v>
      </c>
      <c r="E7167">
        <v>1.0644939958299564</v>
      </c>
      <c r="F7167">
        <v>0.7657170962113139</v>
      </c>
      <c r="G7167">
        <v>1</v>
      </c>
      <c r="H7167">
        <v>4</v>
      </c>
      <c r="I7167">
        <v>5</v>
      </c>
      <c r="J7167">
        <v>4</v>
      </c>
    </row>
    <row r="7168" spans="1:10" x14ac:dyDescent="0.25">
      <c r="A7168" t="s">
        <v>11195</v>
      </c>
      <c r="B7168">
        <v>356</v>
      </c>
      <c r="C7168">
        <v>-0.94130096604060953</v>
      </c>
      <c r="D7168">
        <v>-0.51201922466147154</v>
      </c>
      <c r="E7168">
        <v>0.50308388234403956</v>
      </c>
      <c r="F7168">
        <v>-5.3394737214956037E-2</v>
      </c>
      <c r="G7168">
        <v>1</v>
      </c>
      <c r="H7168">
        <v>2</v>
      </c>
      <c r="I7168">
        <v>4</v>
      </c>
      <c r="J7168">
        <v>3</v>
      </c>
    </row>
    <row r="7169" spans="1:10" x14ac:dyDescent="0.25">
      <c r="A7169" t="s">
        <v>11196</v>
      </c>
      <c r="B7169">
        <v>428</v>
      </c>
      <c r="C7169">
        <v>-0.51337146521292221</v>
      </c>
      <c r="D7169">
        <v>-0.69636113587080617</v>
      </c>
      <c r="E7169">
        <v>0.92195228177658406</v>
      </c>
      <c r="F7169">
        <v>1.1605031381225712</v>
      </c>
      <c r="G7169">
        <v>2</v>
      </c>
      <c r="H7169">
        <v>2</v>
      </c>
      <c r="I7169">
        <v>5</v>
      </c>
      <c r="J7169">
        <v>5</v>
      </c>
    </row>
    <row r="7170" spans="1:10" x14ac:dyDescent="0.25">
      <c r="A7170" t="s">
        <v>11197</v>
      </c>
      <c r="B7170">
        <v>401</v>
      </c>
      <c r="C7170">
        <v>-0.26589745410931576</v>
      </c>
      <c r="D7170">
        <v>-0.39993140739323574</v>
      </c>
      <c r="E7170">
        <v>-0.13063955549012407</v>
      </c>
      <c r="F7170">
        <v>2.1678435207392521</v>
      </c>
      <c r="G7170">
        <v>3</v>
      </c>
      <c r="H7170">
        <v>3</v>
      </c>
      <c r="I7170">
        <v>3</v>
      </c>
      <c r="J7170">
        <v>5</v>
      </c>
    </row>
    <row r="7171" spans="1:10" x14ac:dyDescent="0.25">
      <c r="A7171" t="s">
        <v>11198</v>
      </c>
      <c r="B7171">
        <v>626</v>
      </c>
      <c r="C7171">
        <v>-0.16202036868584269</v>
      </c>
      <c r="D7171">
        <v>7.8754860988990968E-2</v>
      </c>
      <c r="E7171">
        <v>0.23044469655195948</v>
      </c>
      <c r="F7171">
        <v>1.3886255090466375</v>
      </c>
      <c r="G7171">
        <v>3</v>
      </c>
      <c r="H7171">
        <v>4</v>
      </c>
      <c r="I7171">
        <v>4</v>
      </c>
      <c r="J7171">
        <v>5</v>
      </c>
    </row>
    <row r="7172" spans="1:10" x14ac:dyDescent="0.25">
      <c r="A7172" t="s">
        <v>11199</v>
      </c>
      <c r="B7172">
        <v>440</v>
      </c>
      <c r="C7172">
        <v>7.0215113784454081E-2</v>
      </c>
      <c r="D7172">
        <v>-0.17093721357502595</v>
      </c>
      <c r="E7172">
        <v>0.54262829742635499</v>
      </c>
      <c r="F7172">
        <v>1.2290715610890228</v>
      </c>
      <c r="G7172">
        <v>4</v>
      </c>
      <c r="H7172">
        <v>3</v>
      </c>
      <c r="I7172">
        <v>4</v>
      </c>
      <c r="J7172">
        <v>5</v>
      </c>
    </row>
    <row r="7173" spans="1:10" x14ac:dyDescent="0.25">
      <c r="A7173" t="s">
        <v>11200</v>
      </c>
      <c r="B7173">
        <v>548</v>
      </c>
      <c r="C7173">
        <v>3.3709845978826404E-2</v>
      </c>
      <c r="D7173">
        <v>5.4964781468452503E-2</v>
      </c>
      <c r="E7173">
        <v>0.23887958619936642</v>
      </c>
      <c r="F7173">
        <v>1.4105983675056701</v>
      </c>
      <c r="G7173">
        <v>4</v>
      </c>
      <c r="H7173">
        <v>4</v>
      </c>
      <c r="I7173">
        <v>4</v>
      </c>
      <c r="J7173">
        <v>5</v>
      </c>
    </row>
    <row r="7174" spans="1:10" x14ac:dyDescent="0.25">
      <c r="A7174" t="s">
        <v>11201</v>
      </c>
      <c r="B7174">
        <v>659</v>
      </c>
      <c r="C7174">
        <v>0.1696780210467341</v>
      </c>
      <c r="D7174">
        <v>0.33611607960365986</v>
      </c>
      <c r="E7174">
        <v>-0.81603773623735387</v>
      </c>
      <c r="F7174">
        <v>1.9524512212718146</v>
      </c>
      <c r="G7174">
        <v>4</v>
      </c>
      <c r="H7174">
        <v>4</v>
      </c>
      <c r="I7174">
        <v>1</v>
      </c>
      <c r="J7174">
        <v>5</v>
      </c>
    </row>
    <row r="7175" spans="1:10" x14ac:dyDescent="0.25">
      <c r="A7175" t="s">
        <v>11202</v>
      </c>
      <c r="B7175">
        <v>472</v>
      </c>
      <c r="C7175">
        <v>-0.24908848157821664</v>
      </c>
      <c r="D7175">
        <v>-0.33395538995264168</v>
      </c>
      <c r="E7175">
        <v>0.28379874595659482</v>
      </c>
      <c r="F7175">
        <v>0.76603139892241001</v>
      </c>
      <c r="G7175">
        <v>3</v>
      </c>
      <c r="H7175">
        <v>3</v>
      </c>
      <c r="I7175">
        <v>4</v>
      </c>
      <c r="J7175">
        <v>4</v>
      </c>
    </row>
    <row r="7176" spans="1:10" x14ac:dyDescent="0.25">
      <c r="A7176" t="s">
        <v>11203</v>
      </c>
      <c r="B7176">
        <v>970</v>
      </c>
      <c r="C7176">
        <v>1.5784922598740394</v>
      </c>
      <c r="D7176">
        <v>-0.16129313584850052</v>
      </c>
      <c r="E7176">
        <v>-0.48386750766974235</v>
      </c>
      <c r="F7176">
        <v>2.2899708690261891</v>
      </c>
      <c r="G7176">
        <v>5</v>
      </c>
      <c r="H7176">
        <v>3</v>
      </c>
      <c r="I7176">
        <v>2</v>
      </c>
      <c r="J7176">
        <v>5</v>
      </c>
    </row>
    <row r="7177" spans="1:10" x14ac:dyDescent="0.25">
      <c r="A7177" t="s">
        <v>11204</v>
      </c>
      <c r="B7177">
        <v>412</v>
      </c>
      <c r="C7177">
        <v>4.0050916444308415E-2</v>
      </c>
      <c r="D7177">
        <v>-0.19653788095190039</v>
      </c>
      <c r="E7177">
        <v>0.15234583980407812</v>
      </c>
      <c r="F7177">
        <v>1.1436462034818378</v>
      </c>
      <c r="G7177">
        <v>4</v>
      </c>
      <c r="H7177">
        <v>3</v>
      </c>
      <c r="I7177">
        <v>4</v>
      </c>
      <c r="J7177">
        <v>5</v>
      </c>
    </row>
    <row r="7178" spans="1:10" x14ac:dyDescent="0.25">
      <c r="A7178" t="s">
        <v>11205</v>
      </c>
      <c r="B7178">
        <v>501</v>
      </c>
      <c r="C7178">
        <v>1.2554828338413988</v>
      </c>
      <c r="D7178">
        <v>-0.15258314868915929</v>
      </c>
      <c r="E7178">
        <v>-0.54310373323024774</v>
      </c>
      <c r="F7178">
        <v>1.033849333243668</v>
      </c>
      <c r="G7178">
        <v>5</v>
      </c>
      <c r="H7178">
        <v>3</v>
      </c>
      <c r="I7178">
        <v>2</v>
      </c>
      <c r="J7178">
        <v>5</v>
      </c>
    </row>
    <row r="7179" spans="1:10" x14ac:dyDescent="0.25">
      <c r="A7179" t="s">
        <v>11206</v>
      </c>
      <c r="B7179">
        <v>604</v>
      </c>
      <c r="C7179">
        <v>-0.11672132740918095</v>
      </c>
      <c r="D7179">
        <v>-0.26525456844121664</v>
      </c>
      <c r="E7179">
        <v>0.20007715436126194</v>
      </c>
      <c r="F7179">
        <v>1.2401219147707223</v>
      </c>
      <c r="G7179">
        <v>3</v>
      </c>
      <c r="H7179">
        <v>3</v>
      </c>
      <c r="I7179">
        <v>4</v>
      </c>
      <c r="J7179">
        <v>5</v>
      </c>
    </row>
    <row r="7180" spans="1:10" x14ac:dyDescent="0.25">
      <c r="A7180" t="s">
        <v>11207</v>
      </c>
      <c r="B7180">
        <v>371</v>
      </c>
      <c r="C7180">
        <v>-0.36961429064281498</v>
      </c>
      <c r="D7180">
        <v>-0.58025567243420872</v>
      </c>
      <c r="E7180">
        <v>0.88391609264041271</v>
      </c>
      <c r="F7180">
        <v>1.0757652816271799</v>
      </c>
      <c r="G7180">
        <v>3</v>
      </c>
      <c r="H7180">
        <v>2</v>
      </c>
      <c r="I7180">
        <v>5</v>
      </c>
      <c r="J7180">
        <v>5</v>
      </c>
    </row>
    <row r="7181" spans="1:10" x14ac:dyDescent="0.25">
      <c r="A7181" t="s">
        <v>11208</v>
      </c>
      <c r="B7181">
        <v>463</v>
      </c>
      <c r="C7181">
        <v>-0.15645526899798473</v>
      </c>
      <c r="D7181">
        <v>-7.1147225722054841E-2</v>
      </c>
      <c r="E7181">
        <v>8.3006552960707788E-2</v>
      </c>
      <c r="F7181">
        <v>0.73414121581261238</v>
      </c>
      <c r="G7181">
        <v>3</v>
      </c>
      <c r="H7181">
        <v>3</v>
      </c>
      <c r="I7181">
        <v>4</v>
      </c>
      <c r="J7181">
        <v>4</v>
      </c>
    </row>
    <row r="7182" spans="1:10" x14ac:dyDescent="0.25">
      <c r="A7182" t="s">
        <v>11209</v>
      </c>
      <c r="B7182">
        <v>457</v>
      </c>
      <c r="C7182">
        <v>-0.55904972060981373</v>
      </c>
      <c r="D7182">
        <v>-0.14624494372525704</v>
      </c>
      <c r="E7182">
        <v>1.1155749581945038</v>
      </c>
      <c r="F7182">
        <v>0.89595031036808315</v>
      </c>
      <c r="G7182">
        <v>2</v>
      </c>
      <c r="H7182">
        <v>3</v>
      </c>
      <c r="I7182">
        <v>5</v>
      </c>
      <c r="J7182">
        <v>5</v>
      </c>
    </row>
    <row r="7183" spans="1:10" x14ac:dyDescent="0.25">
      <c r="A7183" t="s">
        <v>11210</v>
      </c>
      <c r="B7183">
        <v>935</v>
      </c>
      <c r="C7183">
        <v>1.3369274316390156</v>
      </c>
      <c r="D7183">
        <v>0.66150563408980045</v>
      </c>
      <c r="E7183">
        <v>-0.54276720419748103</v>
      </c>
      <c r="F7183">
        <v>2.4936852091702391</v>
      </c>
      <c r="G7183">
        <v>5</v>
      </c>
      <c r="H7183">
        <v>4</v>
      </c>
      <c r="I7183">
        <v>2</v>
      </c>
      <c r="J7183">
        <v>5</v>
      </c>
    </row>
    <row r="7184" spans="1:10" x14ac:dyDescent="0.25">
      <c r="A7184" t="s">
        <v>11211</v>
      </c>
      <c r="B7184">
        <v>722</v>
      </c>
      <c r="C7184">
        <v>0.13012744233620618</v>
      </c>
      <c r="D7184">
        <v>0.32856417795176773</v>
      </c>
      <c r="E7184">
        <v>0.15722584398210365</v>
      </c>
      <c r="F7184">
        <v>1.2233418492039545</v>
      </c>
      <c r="G7184">
        <v>4</v>
      </c>
      <c r="H7184">
        <v>4</v>
      </c>
      <c r="I7184">
        <v>4</v>
      </c>
      <c r="J7184">
        <v>5</v>
      </c>
    </row>
    <row r="7185" spans="1:10" x14ac:dyDescent="0.25">
      <c r="A7185" t="s">
        <v>11212</v>
      </c>
      <c r="B7185">
        <v>481</v>
      </c>
      <c r="C7185">
        <v>-0.10728839779631191</v>
      </c>
      <c r="D7185">
        <v>0.60395980554870121</v>
      </c>
      <c r="E7185">
        <v>0.6555446394942146</v>
      </c>
      <c r="F7185">
        <v>0.72807153992208495</v>
      </c>
      <c r="G7185">
        <v>3</v>
      </c>
      <c r="H7185">
        <v>4</v>
      </c>
      <c r="I7185">
        <v>5</v>
      </c>
      <c r="J7185">
        <v>4</v>
      </c>
    </row>
    <row r="7186" spans="1:10" x14ac:dyDescent="0.25">
      <c r="A7186" t="s">
        <v>11213</v>
      </c>
      <c r="B7186">
        <v>455</v>
      </c>
      <c r="C7186">
        <v>-0.10713204519412618</v>
      </c>
      <c r="D7186">
        <v>-0.10070323189577904</v>
      </c>
      <c r="E7186">
        <v>0.33142588042146304</v>
      </c>
      <c r="F7186">
        <v>0.16905028154199048</v>
      </c>
      <c r="G7186">
        <v>3</v>
      </c>
      <c r="H7186">
        <v>3</v>
      </c>
      <c r="I7186">
        <v>4</v>
      </c>
      <c r="J7186">
        <v>4</v>
      </c>
    </row>
    <row r="7187" spans="1:10" x14ac:dyDescent="0.25">
      <c r="A7187" t="s">
        <v>11214</v>
      </c>
      <c r="B7187">
        <v>440</v>
      </c>
      <c r="C7187">
        <v>0.13417360517373622</v>
      </c>
      <c r="D7187">
        <v>-0.31209661345930839</v>
      </c>
      <c r="E7187">
        <v>0.19968455478659206</v>
      </c>
      <c r="F7187">
        <v>1.4104774698691176</v>
      </c>
      <c r="G7187">
        <v>4</v>
      </c>
      <c r="H7187">
        <v>3</v>
      </c>
      <c r="I7187">
        <v>4</v>
      </c>
      <c r="J7187">
        <v>5</v>
      </c>
    </row>
    <row r="7188" spans="1:10" x14ac:dyDescent="0.25">
      <c r="A7188" t="s">
        <v>11215</v>
      </c>
      <c r="B7188">
        <v>554</v>
      </c>
      <c r="C7188">
        <v>-0.17565821399895354</v>
      </c>
      <c r="D7188">
        <v>-4.4384917921999487E-2</v>
      </c>
      <c r="E7188">
        <v>0.60377804374456623</v>
      </c>
      <c r="F7188">
        <v>0.8437418728345254</v>
      </c>
      <c r="G7188">
        <v>3</v>
      </c>
      <c r="H7188">
        <v>3</v>
      </c>
      <c r="I7188">
        <v>5</v>
      </c>
      <c r="J7188">
        <v>4</v>
      </c>
    </row>
    <row r="7189" spans="1:10" x14ac:dyDescent="0.25">
      <c r="A7189" t="s">
        <v>11216</v>
      </c>
      <c r="B7189">
        <v>449</v>
      </c>
      <c r="C7189">
        <v>0.53021558311959982</v>
      </c>
      <c r="D7189">
        <v>-0.73699163109542898</v>
      </c>
      <c r="E7189">
        <v>0.202982203083171</v>
      </c>
      <c r="F7189">
        <v>1.6215624992816986</v>
      </c>
      <c r="G7189">
        <v>4</v>
      </c>
      <c r="H7189">
        <v>2</v>
      </c>
      <c r="I7189">
        <v>4</v>
      </c>
      <c r="J7189">
        <v>5</v>
      </c>
    </row>
    <row r="7190" spans="1:10" x14ac:dyDescent="0.25">
      <c r="A7190" t="s">
        <v>11217</v>
      </c>
      <c r="B7190">
        <v>525</v>
      </c>
      <c r="C7190">
        <v>-0.27067028162085843</v>
      </c>
      <c r="D7190">
        <v>0.61437668250481581</v>
      </c>
      <c r="E7190">
        <v>0.72194335798505693</v>
      </c>
      <c r="F7190">
        <v>1.1192301216773748</v>
      </c>
      <c r="G7190">
        <v>3</v>
      </c>
      <c r="H7190">
        <v>4</v>
      </c>
      <c r="I7190">
        <v>5</v>
      </c>
      <c r="J7190">
        <v>5</v>
      </c>
    </row>
    <row r="7191" spans="1:10" x14ac:dyDescent="0.25">
      <c r="A7191" t="s">
        <v>11218</v>
      </c>
      <c r="B7191">
        <v>485</v>
      </c>
      <c r="C7191">
        <v>-0.42823990930528122</v>
      </c>
      <c r="D7191">
        <v>0.23995552027538614</v>
      </c>
      <c r="E7191">
        <v>-0.42850935499919163</v>
      </c>
      <c r="F7191">
        <v>0.82393023420130795</v>
      </c>
      <c r="G7191">
        <v>3</v>
      </c>
      <c r="H7191">
        <v>4</v>
      </c>
      <c r="I7191">
        <v>2</v>
      </c>
      <c r="J7191">
        <v>4</v>
      </c>
    </row>
    <row r="7192" spans="1:10" x14ac:dyDescent="0.25">
      <c r="A7192" t="s">
        <v>11219</v>
      </c>
      <c r="B7192">
        <v>498</v>
      </c>
      <c r="C7192">
        <v>0.26366167223999359</v>
      </c>
      <c r="D7192">
        <v>2.8096375689322842E-2</v>
      </c>
      <c r="E7192">
        <v>-0.25276864173882319</v>
      </c>
      <c r="F7192">
        <v>0.42374954504230355</v>
      </c>
      <c r="G7192">
        <v>4</v>
      </c>
      <c r="H7192">
        <v>4</v>
      </c>
      <c r="I7192">
        <v>3</v>
      </c>
      <c r="J7192">
        <v>4</v>
      </c>
    </row>
    <row r="7193" spans="1:10" x14ac:dyDescent="0.25">
      <c r="A7193" t="s">
        <v>11220</v>
      </c>
      <c r="B7193">
        <v>965</v>
      </c>
      <c r="C7193">
        <v>-0.4407170428163662</v>
      </c>
      <c r="D7193">
        <v>-0.51598673591272426</v>
      </c>
      <c r="E7193">
        <v>0.24613652317506468</v>
      </c>
      <c r="F7193">
        <v>0.21691928754604647</v>
      </c>
      <c r="G7193">
        <v>3</v>
      </c>
      <c r="H7193">
        <v>2</v>
      </c>
      <c r="I7193">
        <v>4</v>
      </c>
      <c r="J7193">
        <v>4</v>
      </c>
    </row>
    <row r="7194" spans="1:10" x14ac:dyDescent="0.25">
      <c r="A7194" t="s">
        <v>11221</v>
      </c>
      <c r="B7194">
        <v>458</v>
      </c>
      <c r="C7194">
        <v>-0.40203688393883008</v>
      </c>
      <c r="D7194">
        <v>-0.77423942784205801</v>
      </c>
      <c r="E7194">
        <v>0.15220339058120935</v>
      </c>
      <c r="F7194">
        <v>0.57443469808272007</v>
      </c>
      <c r="G7194">
        <v>3</v>
      </c>
      <c r="H7194">
        <v>2</v>
      </c>
      <c r="I7194">
        <v>4</v>
      </c>
      <c r="J7194">
        <v>4</v>
      </c>
    </row>
    <row r="7195" spans="1:10" x14ac:dyDescent="0.25">
      <c r="A7195" t="s">
        <v>11222</v>
      </c>
      <c r="B7195">
        <v>881</v>
      </c>
      <c r="C7195">
        <v>1.0542875279231021</v>
      </c>
      <c r="D7195">
        <v>5.6358400996845325E-2</v>
      </c>
      <c r="E7195">
        <v>-0.61101551269034382</v>
      </c>
      <c r="F7195">
        <v>2.2984433036605019</v>
      </c>
      <c r="G7195">
        <v>5</v>
      </c>
      <c r="H7195">
        <v>4</v>
      </c>
      <c r="I7195">
        <v>2</v>
      </c>
      <c r="J7195">
        <v>5</v>
      </c>
    </row>
    <row r="7196" spans="1:10" x14ac:dyDescent="0.25">
      <c r="A7196" t="s">
        <v>11223</v>
      </c>
      <c r="B7196">
        <v>504</v>
      </c>
      <c r="C7196">
        <v>0.40673545221042751</v>
      </c>
      <c r="D7196">
        <v>-0.50608877829953669</v>
      </c>
      <c r="E7196">
        <v>-0.18180210799996582</v>
      </c>
      <c r="F7196">
        <v>1.3343428709249423</v>
      </c>
      <c r="G7196">
        <v>4</v>
      </c>
      <c r="H7196">
        <v>2</v>
      </c>
      <c r="I7196">
        <v>3</v>
      </c>
      <c r="J7196">
        <v>5</v>
      </c>
    </row>
    <row r="7197" spans="1:10" x14ac:dyDescent="0.25">
      <c r="A7197" t="s">
        <v>11224</v>
      </c>
      <c r="B7197">
        <v>447</v>
      </c>
      <c r="C7197">
        <v>-0.20499723258914548</v>
      </c>
      <c r="D7197">
        <v>0.18219971193071191</v>
      </c>
      <c r="E7197">
        <v>-7.1672552963007535E-2</v>
      </c>
      <c r="F7197">
        <v>0.70386669186232509</v>
      </c>
      <c r="G7197">
        <v>3</v>
      </c>
      <c r="H7197">
        <v>4</v>
      </c>
      <c r="I7197">
        <v>3</v>
      </c>
      <c r="J7197">
        <v>4</v>
      </c>
    </row>
    <row r="7198" spans="1:10" x14ac:dyDescent="0.25">
      <c r="A7198" t="s">
        <v>11225</v>
      </c>
      <c r="B7198">
        <v>542</v>
      </c>
      <c r="C7198">
        <v>0.88737978235607473</v>
      </c>
      <c r="D7198">
        <v>0.69023990695459791</v>
      </c>
      <c r="E7198">
        <v>-1.0169950763879987</v>
      </c>
      <c r="F7198">
        <v>1.5169550306677213</v>
      </c>
      <c r="G7198">
        <v>5</v>
      </c>
      <c r="H7198">
        <v>5</v>
      </c>
      <c r="I7198">
        <v>1</v>
      </c>
      <c r="J7198">
        <v>5</v>
      </c>
    </row>
    <row r="7199" spans="1:10" x14ac:dyDescent="0.25">
      <c r="A7199" t="s">
        <v>11226</v>
      </c>
      <c r="B7199">
        <v>507</v>
      </c>
      <c r="C7199">
        <v>1.8341374694757224</v>
      </c>
      <c r="D7199">
        <v>-8.6515487949169037E-2</v>
      </c>
      <c r="E7199">
        <v>0.94732696601899458</v>
      </c>
      <c r="F7199">
        <v>0.1289335015309456</v>
      </c>
      <c r="G7199">
        <v>5</v>
      </c>
      <c r="H7199">
        <v>3</v>
      </c>
      <c r="I7199">
        <v>5</v>
      </c>
      <c r="J7199">
        <v>4</v>
      </c>
    </row>
    <row r="7200" spans="1:10" x14ac:dyDescent="0.25">
      <c r="A7200" t="s">
        <v>11227</v>
      </c>
      <c r="B7200">
        <v>947</v>
      </c>
      <c r="C7200">
        <v>1.374712378273103</v>
      </c>
      <c r="D7200">
        <v>0.98703114194265096</v>
      </c>
      <c r="E7200">
        <v>-0.55598773038833493</v>
      </c>
      <c r="F7200">
        <v>2.4830887202552328</v>
      </c>
      <c r="G7200">
        <v>5</v>
      </c>
      <c r="H7200">
        <v>5</v>
      </c>
      <c r="I7200">
        <v>2</v>
      </c>
      <c r="J7200">
        <v>5</v>
      </c>
    </row>
    <row r="7201" spans="1:10" x14ac:dyDescent="0.25">
      <c r="A7201" t="s">
        <v>11228</v>
      </c>
      <c r="B7201">
        <v>1260</v>
      </c>
      <c r="C7201">
        <v>1.406079898951502</v>
      </c>
      <c r="D7201">
        <v>0.92104783122445355</v>
      </c>
      <c r="E7201">
        <v>0.12517742048462635</v>
      </c>
      <c r="F7201">
        <v>2.969372698748673</v>
      </c>
      <c r="G7201">
        <v>5</v>
      </c>
      <c r="H7201">
        <v>5</v>
      </c>
      <c r="I7201">
        <v>4</v>
      </c>
      <c r="J7201">
        <v>5</v>
      </c>
    </row>
    <row r="7202" spans="1:10" x14ac:dyDescent="0.25">
      <c r="A7202" t="s">
        <v>11229</v>
      </c>
      <c r="B7202">
        <v>717</v>
      </c>
      <c r="C7202">
        <v>1.4752307823990294</v>
      </c>
      <c r="D7202">
        <v>1.1732559027338485</v>
      </c>
      <c r="E7202">
        <v>-1.6449346829062685</v>
      </c>
      <c r="F7202">
        <v>3.5883010601374243</v>
      </c>
      <c r="G7202">
        <v>5</v>
      </c>
      <c r="H7202">
        <v>5</v>
      </c>
      <c r="I7202">
        <v>1</v>
      </c>
      <c r="J7202">
        <v>5</v>
      </c>
    </row>
    <row r="7203" spans="1:10" x14ac:dyDescent="0.25">
      <c r="A7203" t="s">
        <v>11230</v>
      </c>
      <c r="B7203">
        <v>396</v>
      </c>
      <c r="C7203">
        <v>0.22068554925917533</v>
      </c>
      <c r="D7203">
        <v>7.5123908643548454E-2</v>
      </c>
      <c r="E7203">
        <v>-0.20032426052626756</v>
      </c>
      <c r="F7203">
        <v>1.9020287310303861</v>
      </c>
      <c r="G7203">
        <v>4</v>
      </c>
      <c r="H7203">
        <v>4</v>
      </c>
      <c r="I7203">
        <v>3</v>
      </c>
      <c r="J7203">
        <v>5</v>
      </c>
    </row>
    <row r="7204" spans="1:10" x14ac:dyDescent="0.25">
      <c r="A7204" t="s">
        <v>11231</v>
      </c>
      <c r="B7204">
        <v>617</v>
      </c>
      <c r="C7204">
        <v>6.7613586632323822E-2</v>
      </c>
      <c r="D7204">
        <v>-0.33695789793104525</v>
      </c>
      <c r="E7204">
        <v>0.53984501458548284</v>
      </c>
      <c r="F7204">
        <v>4.4696287758463203E-2</v>
      </c>
      <c r="G7204">
        <v>4</v>
      </c>
      <c r="H7204">
        <v>3</v>
      </c>
      <c r="I7204">
        <v>4</v>
      </c>
      <c r="J7204">
        <v>4</v>
      </c>
    </row>
    <row r="7205" spans="1:10" x14ac:dyDescent="0.25">
      <c r="A7205" t="s">
        <v>11232</v>
      </c>
      <c r="B7205">
        <v>703</v>
      </c>
      <c r="C7205">
        <v>7.0511630524842939E-3</v>
      </c>
      <c r="D7205">
        <v>-0.43093128250827634</v>
      </c>
      <c r="E7205">
        <v>-0.23703490064442415</v>
      </c>
      <c r="F7205">
        <v>0.92374987234031058</v>
      </c>
      <c r="G7205">
        <v>4</v>
      </c>
      <c r="H7205">
        <v>2</v>
      </c>
      <c r="I7205">
        <v>3</v>
      </c>
      <c r="J7205">
        <v>5</v>
      </c>
    </row>
    <row r="7206" spans="1:10" x14ac:dyDescent="0.25">
      <c r="A7206" t="s">
        <v>11233</v>
      </c>
      <c r="B7206">
        <v>875</v>
      </c>
      <c r="C7206">
        <v>-0.24967221294718756</v>
      </c>
      <c r="D7206">
        <v>-0.15628988840844443</v>
      </c>
      <c r="E7206">
        <v>-0.34172770756719423</v>
      </c>
      <c r="F7206">
        <v>0.49127079039021981</v>
      </c>
      <c r="G7206">
        <v>3</v>
      </c>
      <c r="H7206">
        <v>3</v>
      </c>
      <c r="I7206">
        <v>2</v>
      </c>
      <c r="J7206">
        <v>4</v>
      </c>
    </row>
    <row r="7207" spans="1:10" x14ac:dyDescent="0.25">
      <c r="A7207" t="s">
        <v>11234</v>
      </c>
      <c r="B7207">
        <v>823</v>
      </c>
      <c r="C7207">
        <v>-0.51588048784183904</v>
      </c>
      <c r="D7207">
        <v>-0.60091886639762071</v>
      </c>
      <c r="E7207">
        <v>-0.25840802030107224</v>
      </c>
      <c r="F7207">
        <v>0.17705624045922075</v>
      </c>
      <c r="G7207">
        <v>2</v>
      </c>
      <c r="H7207">
        <v>2</v>
      </c>
      <c r="I7207">
        <v>3</v>
      </c>
      <c r="J7207">
        <v>4</v>
      </c>
    </row>
    <row r="7208" spans="1:10" x14ac:dyDescent="0.25">
      <c r="A7208" t="s">
        <v>11235</v>
      </c>
      <c r="B7208">
        <v>941</v>
      </c>
      <c r="C7208">
        <v>0.1790159940192485</v>
      </c>
      <c r="D7208">
        <v>-0.83743959544050006</v>
      </c>
      <c r="E7208">
        <v>-4.7019401404211493E-2</v>
      </c>
      <c r="F7208">
        <v>0.38097787627876128</v>
      </c>
      <c r="G7208">
        <v>4</v>
      </c>
      <c r="H7208">
        <v>1</v>
      </c>
      <c r="I7208">
        <v>3</v>
      </c>
      <c r="J7208">
        <v>4</v>
      </c>
    </row>
    <row r="7209" spans="1:10" x14ac:dyDescent="0.25">
      <c r="A7209" t="s">
        <v>11236</v>
      </c>
      <c r="B7209">
        <v>744</v>
      </c>
      <c r="C7209">
        <v>0.13207611115643686</v>
      </c>
      <c r="D7209">
        <v>1.8491459643512037E-2</v>
      </c>
      <c r="E7209">
        <v>-0.12056382811100035</v>
      </c>
      <c r="F7209">
        <v>0.83507909333024688</v>
      </c>
      <c r="G7209">
        <v>4</v>
      </c>
      <c r="H7209">
        <v>3</v>
      </c>
      <c r="I7209">
        <v>3</v>
      </c>
      <c r="J7209">
        <v>4</v>
      </c>
    </row>
    <row r="7210" spans="1:10" x14ac:dyDescent="0.25">
      <c r="A7210" t="s">
        <v>11237</v>
      </c>
      <c r="B7210">
        <v>591</v>
      </c>
      <c r="C7210">
        <v>-0.74659730446397199</v>
      </c>
      <c r="D7210">
        <v>-0.5751058365194156</v>
      </c>
      <c r="E7210">
        <v>-1.0859501219365464E-2</v>
      </c>
      <c r="F7210">
        <v>-0.33045677278425822</v>
      </c>
      <c r="G7210">
        <v>2</v>
      </c>
      <c r="H7210">
        <v>2</v>
      </c>
      <c r="I7210">
        <v>3</v>
      </c>
      <c r="J7210">
        <v>3</v>
      </c>
    </row>
    <row r="7211" spans="1:10" x14ac:dyDescent="0.25">
      <c r="A7211" t="s">
        <v>11238</v>
      </c>
      <c r="B7211">
        <v>651</v>
      </c>
      <c r="C7211">
        <v>0.67764596516539055</v>
      </c>
      <c r="D7211">
        <v>-0.34516697499715804</v>
      </c>
      <c r="E7211">
        <v>0.65761000653427026</v>
      </c>
      <c r="F7211">
        <v>0.20230722338600227</v>
      </c>
      <c r="G7211">
        <v>4</v>
      </c>
      <c r="H7211">
        <v>3</v>
      </c>
      <c r="I7211">
        <v>5</v>
      </c>
      <c r="J7211">
        <v>4</v>
      </c>
    </row>
    <row r="7212" spans="1:10" x14ac:dyDescent="0.25">
      <c r="A7212" t="s">
        <v>11239</v>
      </c>
      <c r="B7212">
        <v>610</v>
      </c>
      <c r="C7212">
        <v>-0.10328660697553996</v>
      </c>
      <c r="D7212">
        <v>-0.77293780415093893</v>
      </c>
      <c r="E7212">
        <v>-0.4521343078023729</v>
      </c>
      <c r="F7212">
        <v>0.99331880741193512</v>
      </c>
      <c r="G7212">
        <v>3</v>
      </c>
      <c r="H7212">
        <v>2</v>
      </c>
      <c r="I7212">
        <v>2</v>
      </c>
      <c r="J7212">
        <v>5</v>
      </c>
    </row>
    <row r="7213" spans="1:10" x14ac:dyDescent="0.25">
      <c r="A7213" t="s">
        <v>11240</v>
      </c>
      <c r="B7213">
        <v>633</v>
      </c>
      <c r="C7213">
        <v>-0.25961322604398718</v>
      </c>
      <c r="D7213">
        <v>-0.51260713962739757</v>
      </c>
      <c r="E7213">
        <v>-0.31794179000189537</v>
      </c>
      <c r="F7213">
        <v>0.7974957426526208</v>
      </c>
      <c r="G7213">
        <v>3</v>
      </c>
      <c r="H7213">
        <v>2</v>
      </c>
      <c r="I7213">
        <v>2</v>
      </c>
      <c r="J7213">
        <v>4</v>
      </c>
    </row>
    <row r="7214" spans="1:10" x14ac:dyDescent="0.25">
      <c r="A7214" t="s">
        <v>11241</v>
      </c>
      <c r="B7214">
        <v>462</v>
      </c>
      <c r="C7214">
        <v>-0.54569460504369494</v>
      </c>
      <c r="D7214">
        <v>-0.54480571312080162</v>
      </c>
      <c r="E7214">
        <v>4.5567850741529678E-2</v>
      </c>
      <c r="F7214">
        <v>-0.13066371201821586</v>
      </c>
      <c r="G7214">
        <v>2</v>
      </c>
      <c r="H7214">
        <v>2</v>
      </c>
      <c r="I7214">
        <v>3</v>
      </c>
      <c r="J7214">
        <v>3</v>
      </c>
    </row>
    <row r="7215" spans="1:10" x14ac:dyDescent="0.25">
      <c r="A7215" t="s">
        <v>11242</v>
      </c>
      <c r="B7215">
        <v>544</v>
      </c>
      <c r="C7215">
        <v>-0.47989082959137574</v>
      </c>
      <c r="D7215">
        <v>-0.2354309032032017</v>
      </c>
      <c r="E7215">
        <v>0.72004641411523163</v>
      </c>
      <c r="F7215">
        <v>0.23067570186026337</v>
      </c>
      <c r="G7215">
        <v>2</v>
      </c>
      <c r="H7215">
        <v>3</v>
      </c>
      <c r="I7215">
        <v>5</v>
      </c>
      <c r="J7215">
        <v>4</v>
      </c>
    </row>
    <row r="7216" spans="1:10" x14ac:dyDescent="0.25">
      <c r="A7216" t="s">
        <v>11243</v>
      </c>
      <c r="B7216">
        <v>622</v>
      </c>
      <c r="C7216">
        <v>-0.173151760135313</v>
      </c>
      <c r="D7216">
        <v>-8.9518343172828904E-2</v>
      </c>
      <c r="E7216">
        <v>-0.72751309336288783</v>
      </c>
      <c r="F7216">
        <v>1.6555623616611863</v>
      </c>
      <c r="G7216">
        <v>3</v>
      </c>
      <c r="H7216">
        <v>3</v>
      </c>
      <c r="I7216">
        <v>1</v>
      </c>
      <c r="J7216">
        <v>5</v>
      </c>
    </row>
    <row r="7217" spans="1:10" x14ac:dyDescent="0.25">
      <c r="A7217" t="s">
        <v>11244</v>
      </c>
      <c r="B7217">
        <v>502</v>
      </c>
      <c r="C7217">
        <v>-0.66505425023018994</v>
      </c>
      <c r="D7217">
        <v>-0.83336514095798131</v>
      </c>
      <c r="E7217">
        <v>-0.19218128967946108</v>
      </c>
      <c r="F7217">
        <v>0.14127299878971913</v>
      </c>
      <c r="G7217">
        <v>2</v>
      </c>
      <c r="H7217">
        <v>1</v>
      </c>
      <c r="I7217">
        <v>3</v>
      </c>
      <c r="J7217">
        <v>4</v>
      </c>
    </row>
    <row r="7218" spans="1:10" x14ac:dyDescent="0.25">
      <c r="A7218" t="s">
        <v>11245</v>
      </c>
      <c r="B7218">
        <v>667</v>
      </c>
      <c r="C7218">
        <v>4.8399673148176534E-3</v>
      </c>
      <c r="D7218">
        <v>-0.67788084505987911</v>
      </c>
      <c r="E7218">
        <v>-0.34010864255174789</v>
      </c>
      <c r="F7218">
        <v>1.0752366719745605</v>
      </c>
      <c r="G7218">
        <v>4</v>
      </c>
      <c r="H7218">
        <v>2</v>
      </c>
      <c r="I7218">
        <v>2</v>
      </c>
      <c r="J7218">
        <v>5</v>
      </c>
    </row>
    <row r="7219" spans="1:10" x14ac:dyDescent="0.25">
      <c r="A7219" t="s">
        <v>11246</v>
      </c>
      <c r="B7219">
        <v>386</v>
      </c>
      <c r="C7219">
        <v>-0.2951058591775203</v>
      </c>
      <c r="D7219">
        <v>0.34013765108181077</v>
      </c>
      <c r="E7219">
        <v>0.70891190149547034</v>
      </c>
      <c r="F7219">
        <v>0.62573909160923091</v>
      </c>
      <c r="G7219">
        <v>3</v>
      </c>
      <c r="H7219">
        <v>4</v>
      </c>
      <c r="I7219">
        <v>5</v>
      </c>
      <c r="J7219">
        <v>4</v>
      </c>
    </row>
    <row r="7220" spans="1:10" x14ac:dyDescent="0.25">
      <c r="A7220" t="s">
        <v>11247</v>
      </c>
      <c r="B7220">
        <v>487</v>
      </c>
      <c r="C7220">
        <v>0.40135916438928976</v>
      </c>
      <c r="D7220">
        <v>-8.4769887129929986E-2</v>
      </c>
      <c r="E7220">
        <v>4.4529909726821297E-2</v>
      </c>
      <c r="F7220">
        <v>1.3096257617495657</v>
      </c>
      <c r="G7220">
        <v>4</v>
      </c>
      <c r="H7220">
        <v>3</v>
      </c>
      <c r="I7220">
        <v>3</v>
      </c>
      <c r="J7220">
        <v>5</v>
      </c>
    </row>
    <row r="7221" spans="1:10" x14ac:dyDescent="0.25">
      <c r="A7221" t="s">
        <v>11248</v>
      </c>
      <c r="B7221">
        <v>579</v>
      </c>
      <c r="C7221">
        <v>-0.38576055128946496</v>
      </c>
      <c r="D7221">
        <v>-0.24405774574003319</v>
      </c>
      <c r="E7221">
        <v>0.36508212785385319</v>
      </c>
      <c r="F7221">
        <v>0.82880667688492093</v>
      </c>
      <c r="G7221">
        <v>3</v>
      </c>
      <c r="H7221">
        <v>3</v>
      </c>
      <c r="I7221">
        <v>4</v>
      </c>
      <c r="J7221">
        <v>4</v>
      </c>
    </row>
    <row r="7222" spans="1:10" x14ac:dyDescent="0.25">
      <c r="A7222" t="s">
        <v>11249</v>
      </c>
      <c r="B7222">
        <v>329</v>
      </c>
      <c r="C7222">
        <v>-0.42674234827681234</v>
      </c>
      <c r="D7222">
        <v>-0.61647157544205999</v>
      </c>
      <c r="E7222">
        <v>9.1723840605883053E-2</v>
      </c>
      <c r="F7222">
        <v>0.33120200141904055</v>
      </c>
      <c r="G7222">
        <v>3</v>
      </c>
      <c r="H7222">
        <v>2</v>
      </c>
      <c r="I7222">
        <v>4</v>
      </c>
      <c r="J7222">
        <v>4</v>
      </c>
    </row>
    <row r="7223" spans="1:10" x14ac:dyDescent="0.25">
      <c r="A7223" t="s">
        <v>11250</v>
      </c>
      <c r="B7223">
        <v>991</v>
      </c>
      <c r="C7223">
        <v>1.296591039501755</v>
      </c>
      <c r="D7223">
        <v>0.60065804113283983</v>
      </c>
      <c r="E7223">
        <v>3.4141771833903722</v>
      </c>
      <c r="F7223">
        <v>0.47886747787931261</v>
      </c>
      <c r="G7223">
        <v>5</v>
      </c>
      <c r="H7223">
        <v>4</v>
      </c>
      <c r="I7223">
        <v>5</v>
      </c>
      <c r="J7223">
        <v>4</v>
      </c>
    </row>
    <row r="7224" spans="1:10" x14ac:dyDescent="0.25">
      <c r="A7224" t="s">
        <v>11251</v>
      </c>
      <c r="B7224">
        <v>416</v>
      </c>
      <c r="C7224">
        <v>-3.5544929754156282E-2</v>
      </c>
      <c r="D7224">
        <v>-1.3666663085549327E-2</v>
      </c>
      <c r="E7224">
        <v>0.38348155414338081</v>
      </c>
      <c r="F7224">
        <v>1.3182365469168584</v>
      </c>
      <c r="G7224">
        <v>3</v>
      </c>
      <c r="H7224">
        <v>3</v>
      </c>
      <c r="I7224">
        <v>4</v>
      </c>
      <c r="J7224">
        <v>5</v>
      </c>
    </row>
    <row r="7225" spans="1:10" x14ac:dyDescent="0.25">
      <c r="A7225" t="s">
        <v>11252</v>
      </c>
      <c r="B7225">
        <v>938</v>
      </c>
      <c r="C7225">
        <v>0.8277056541411274</v>
      </c>
      <c r="D7225">
        <v>0.80882955314156968</v>
      </c>
      <c r="E7225">
        <v>-0.64207310115834537</v>
      </c>
      <c r="F7225">
        <v>2.4134357318840616</v>
      </c>
      <c r="G7225">
        <v>5</v>
      </c>
      <c r="H7225">
        <v>5</v>
      </c>
      <c r="I7225">
        <v>2</v>
      </c>
      <c r="J7225">
        <v>5</v>
      </c>
    </row>
    <row r="7226" spans="1:10" x14ac:dyDescent="0.25">
      <c r="A7226" t="s">
        <v>11253</v>
      </c>
      <c r="B7226">
        <v>408</v>
      </c>
      <c r="C7226">
        <v>-0.38332104572310566</v>
      </c>
      <c r="D7226">
        <v>-1.0571221296604258</v>
      </c>
      <c r="E7226">
        <v>1.0497698876725174</v>
      </c>
      <c r="F7226">
        <v>-7.6401818627968188E-2</v>
      </c>
      <c r="G7226">
        <v>3</v>
      </c>
      <c r="H7226">
        <v>1</v>
      </c>
      <c r="I7226">
        <v>5</v>
      </c>
      <c r="J7226">
        <v>3</v>
      </c>
    </row>
    <row r="7227" spans="1:10" x14ac:dyDescent="0.25">
      <c r="A7227" t="s">
        <v>11254</v>
      </c>
      <c r="B7227">
        <v>434</v>
      </c>
      <c r="C7227">
        <v>-0.34217915888057204</v>
      </c>
      <c r="D7227">
        <v>-0.21469461590367889</v>
      </c>
      <c r="E7227">
        <v>0.48168218965256077</v>
      </c>
      <c r="F7227">
        <v>0.27841584914787826</v>
      </c>
      <c r="G7227">
        <v>3</v>
      </c>
      <c r="H7227">
        <v>3</v>
      </c>
      <c r="I7227">
        <v>4</v>
      </c>
      <c r="J7227">
        <v>4</v>
      </c>
    </row>
    <row r="7228" spans="1:10" x14ac:dyDescent="0.25">
      <c r="A7228" t="s">
        <v>11255</v>
      </c>
      <c r="B7228">
        <v>328</v>
      </c>
      <c r="C7228">
        <v>-0.84336557140532764</v>
      </c>
      <c r="D7228">
        <v>-0.82566952432194107</v>
      </c>
      <c r="E7228">
        <v>1.1128865207215295</v>
      </c>
      <c r="F7228">
        <v>-0.44055689149495075</v>
      </c>
      <c r="G7228">
        <v>1</v>
      </c>
      <c r="H7228">
        <v>1</v>
      </c>
      <c r="I7228">
        <v>5</v>
      </c>
      <c r="J7228">
        <v>3</v>
      </c>
    </row>
    <row r="7229" spans="1:10" x14ac:dyDescent="0.25">
      <c r="A7229" t="s">
        <v>11256</v>
      </c>
      <c r="B7229">
        <v>492</v>
      </c>
      <c r="C7229">
        <v>-0.22024014354904967</v>
      </c>
      <c r="D7229">
        <v>-0.64119871294465869</v>
      </c>
      <c r="E7229">
        <v>-0.61377935662631178</v>
      </c>
      <c r="F7229">
        <v>0.83587016282108473</v>
      </c>
      <c r="G7229">
        <v>3</v>
      </c>
      <c r="H7229">
        <v>2</v>
      </c>
      <c r="I7229">
        <v>2</v>
      </c>
      <c r="J7229">
        <v>4</v>
      </c>
    </row>
    <row r="7230" spans="1:10" x14ac:dyDescent="0.25">
      <c r="A7230" t="s">
        <v>11257</v>
      </c>
      <c r="B7230">
        <v>365</v>
      </c>
      <c r="C7230">
        <v>-0.61153552459435589</v>
      </c>
      <c r="D7230">
        <v>-1.4927870936423655</v>
      </c>
      <c r="E7230">
        <v>-0.99079587752679898</v>
      </c>
      <c r="F7230">
        <v>0.56287983286276133</v>
      </c>
      <c r="G7230">
        <v>2</v>
      </c>
      <c r="H7230">
        <v>1</v>
      </c>
      <c r="I7230">
        <v>1</v>
      </c>
      <c r="J7230">
        <v>4</v>
      </c>
    </row>
    <row r="7231" spans="1:10" x14ac:dyDescent="0.25">
      <c r="A7231" t="s">
        <v>11258</v>
      </c>
      <c r="B7231">
        <v>602</v>
      </c>
      <c r="C7231">
        <v>-0.35253541652121179</v>
      </c>
      <c r="D7231">
        <v>-0.84159198547855996</v>
      </c>
      <c r="E7231">
        <v>-0.68052965467001658</v>
      </c>
      <c r="F7231">
        <v>4.2044897219695544E-2</v>
      </c>
      <c r="G7231">
        <v>3</v>
      </c>
      <c r="H7231">
        <v>1</v>
      </c>
      <c r="I7231">
        <v>2</v>
      </c>
      <c r="J7231">
        <v>4</v>
      </c>
    </row>
    <row r="7232" spans="1:10" x14ac:dyDescent="0.25">
      <c r="A7232" t="s">
        <v>11259</v>
      </c>
      <c r="B7232">
        <v>491</v>
      </c>
      <c r="C7232">
        <v>-0.58347287720699603</v>
      </c>
      <c r="D7232">
        <v>-1.0236512539011267</v>
      </c>
      <c r="E7232">
        <v>-0.90775004843378004</v>
      </c>
      <c r="F7232">
        <v>0.14313118939871972</v>
      </c>
      <c r="G7232">
        <v>2</v>
      </c>
      <c r="H7232">
        <v>1</v>
      </c>
      <c r="I7232">
        <v>1</v>
      </c>
      <c r="J7232">
        <v>4</v>
      </c>
    </row>
    <row r="7233" spans="1:10" x14ac:dyDescent="0.25">
      <c r="A7233" t="s">
        <v>11260</v>
      </c>
      <c r="B7233">
        <v>609</v>
      </c>
      <c r="C7233">
        <v>1.9890962698901338</v>
      </c>
      <c r="D7233">
        <v>0.1658527043472976</v>
      </c>
      <c r="E7233">
        <v>0.71339787964113355</v>
      </c>
      <c r="F7233">
        <v>0.65726596994799857</v>
      </c>
      <c r="G7233">
        <v>5</v>
      </c>
      <c r="H7233">
        <v>4</v>
      </c>
      <c r="I7233">
        <v>5</v>
      </c>
      <c r="J7233">
        <v>4</v>
      </c>
    </row>
    <row r="7234" spans="1:10" x14ac:dyDescent="0.25">
      <c r="A7234" t="s">
        <v>11261</v>
      </c>
      <c r="B7234">
        <v>633</v>
      </c>
      <c r="C7234">
        <v>-0.49070612091005222</v>
      </c>
      <c r="D7234">
        <v>-0.72980489707683183</v>
      </c>
      <c r="E7234">
        <v>-0.18890703705809483</v>
      </c>
      <c r="F7234">
        <v>-5.4860172968699071E-2</v>
      </c>
      <c r="G7234">
        <v>2</v>
      </c>
      <c r="H7234">
        <v>2</v>
      </c>
      <c r="I7234">
        <v>3</v>
      </c>
      <c r="J7234">
        <v>3</v>
      </c>
    </row>
    <row r="7235" spans="1:10" x14ac:dyDescent="0.25">
      <c r="A7235" t="s">
        <v>11262</v>
      </c>
      <c r="B7235">
        <v>787</v>
      </c>
      <c r="C7235">
        <v>2.3155319416935854E-2</v>
      </c>
      <c r="D7235">
        <v>-1.3976808539657666</v>
      </c>
      <c r="E7235">
        <v>7.713095757937713E-2</v>
      </c>
      <c r="F7235">
        <v>0.29312435136968523</v>
      </c>
      <c r="G7235">
        <v>4</v>
      </c>
      <c r="H7235">
        <v>1</v>
      </c>
      <c r="I7235">
        <v>4</v>
      </c>
      <c r="J7235">
        <v>4</v>
      </c>
    </row>
    <row r="7236" spans="1:10" x14ac:dyDescent="0.25">
      <c r="A7236" t="s">
        <v>11263</v>
      </c>
      <c r="B7236">
        <v>410</v>
      </c>
      <c r="C7236">
        <v>-0.8959365258967551</v>
      </c>
      <c r="D7236">
        <v>-0.75934360546585888</v>
      </c>
      <c r="E7236">
        <v>0.32365650623770137</v>
      </c>
      <c r="F7236">
        <v>0.51842212005023169</v>
      </c>
      <c r="G7236">
        <v>1</v>
      </c>
      <c r="H7236">
        <v>2</v>
      </c>
      <c r="I7236">
        <v>4</v>
      </c>
      <c r="J7236">
        <v>4</v>
      </c>
    </row>
    <row r="7237" spans="1:10" x14ac:dyDescent="0.25">
      <c r="A7237" t="s">
        <v>11264</v>
      </c>
      <c r="B7237">
        <v>615</v>
      </c>
      <c r="C7237">
        <v>-0.64567791037819544</v>
      </c>
      <c r="D7237">
        <v>-0.47736889135759142</v>
      </c>
      <c r="E7237">
        <v>0.11038097622160442</v>
      </c>
      <c r="F7237">
        <v>0.17738293237248684</v>
      </c>
      <c r="G7237">
        <v>2</v>
      </c>
      <c r="H7237">
        <v>2</v>
      </c>
      <c r="I7237">
        <v>4</v>
      </c>
      <c r="J7237">
        <v>4</v>
      </c>
    </row>
    <row r="7238" spans="1:10" x14ac:dyDescent="0.25">
      <c r="A7238" t="s">
        <v>11265</v>
      </c>
      <c r="B7238">
        <v>590</v>
      </c>
      <c r="C7238">
        <v>-0.49201473807040075</v>
      </c>
      <c r="D7238">
        <v>-1.109057235315265</v>
      </c>
      <c r="E7238">
        <v>0.35437866407302376</v>
      </c>
      <c r="F7238">
        <v>0.30056787076994118</v>
      </c>
      <c r="G7238">
        <v>2</v>
      </c>
      <c r="H7238">
        <v>1</v>
      </c>
      <c r="I7238">
        <v>4</v>
      </c>
      <c r="J7238">
        <v>4</v>
      </c>
    </row>
    <row r="7239" spans="1:10" x14ac:dyDescent="0.25">
      <c r="A7239" t="s">
        <v>11266</v>
      </c>
      <c r="B7239">
        <v>486</v>
      </c>
      <c r="C7239">
        <v>-0.74665672270000194</v>
      </c>
      <c r="D7239">
        <v>-0.84383835752411507</v>
      </c>
      <c r="E7239">
        <v>-0.12469885984067657</v>
      </c>
      <c r="F7239">
        <v>0.62166973268976533</v>
      </c>
      <c r="G7239">
        <v>2</v>
      </c>
      <c r="H7239">
        <v>1</v>
      </c>
      <c r="I7239">
        <v>3</v>
      </c>
      <c r="J7239">
        <v>4</v>
      </c>
    </row>
    <row r="7240" spans="1:10" x14ac:dyDescent="0.25">
      <c r="A7240" t="s">
        <v>11267</v>
      </c>
      <c r="B7240">
        <v>414</v>
      </c>
      <c r="C7240">
        <v>-0.70525048660627987</v>
      </c>
      <c r="D7240">
        <v>-0.57313133989502596</v>
      </c>
      <c r="E7240">
        <v>0.52611656050140321</v>
      </c>
      <c r="F7240">
        <v>0.46460778145275972</v>
      </c>
      <c r="G7240">
        <v>2</v>
      </c>
      <c r="H7240">
        <v>2</v>
      </c>
      <c r="I7240">
        <v>4</v>
      </c>
      <c r="J7240">
        <v>4</v>
      </c>
    </row>
    <row r="7241" spans="1:10" x14ac:dyDescent="0.25">
      <c r="A7241" t="s">
        <v>11268</v>
      </c>
      <c r="B7241">
        <v>521</v>
      </c>
      <c r="C7241">
        <v>-0.84852787418913234</v>
      </c>
      <c r="D7241">
        <v>-0.70355791178583327</v>
      </c>
      <c r="E7241">
        <v>9.9447000117112744E-2</v>
      </c>
      <c r="F7241">
        <v>-0.33282350125285232</v>
      </c>
      <c r="G7241">
        <v>1</v>
      </c>
      <c r="H7241">
        <v>2</v>
      </c>
      <c r="I7241">
        <v>4</v>
      </c>
      <c r="J7241">
        <v>3</v>
      </c>
    </row>
    <row r="7242" spans="1:10" x14ac:dyDescent="0.25">
      <c r="A7242" t="s">
        <v>11269</v>
      </c>
      <c r="B7242">
        <v>525</v>
      </c>
      <c r="C7242">
        <v>-0.43658687591539863</v>
      </c>
      <c r="D7242">
        <v>-0.87346871264346926</v>
      </c>
      <c r="E7242">
        <v>-0.39184882829637896</v>
      </c>
      <c r="F7242">
        <v>0.6798323592376625</v>
      </c>
      <c r="G7242">
        <v>3</v>
      </c>
      <c r="H7242">
        <v>1</v>
      </c>
      <c r="I7242">
        <v>2</v>
      </c>
      <c r="J7242">
        <v>4</v>
      </c>
    </row>
    <row r="7243" spans="1:10" x14ac:dyDescent="0.25">
      <c r="A7243" t="s">
        <v>11270</v>
      </c>
      <c r="B7243">
        <v>653</v>
      </c>
      <c r="C7243">
        <v>1.8597418534940717</v>
      </c>
      <c r="D7243">
        <v>6.8496697251519287E-2</v>
      </c>
      <c r="E7243">
        <v>-1.1543872326840685</v>
      </c>
      <c r="F7243">
        <v>1.4771060758955279</v>
      </c>
      <c r="G7243">
        <v>5</v>
      </c>
      <c r="H7243">
        <v>4</v>
      </c>
      <c r="I7243">
        <v>1</v>
      </c>
      <c r="J7243">
        <v>5</v>
      </c>
    </row>
    <row r="7244" spans="1:10" x14ac:dyDescent="0.25">
      <c r="A7244" t="s">
        <v>11271</v>
      </c>
      <c r="B7244">
        <v>647</v>
      </c>
      <c r="C7244">
        <v>-0.34405982817298258</v>
      </c>
      <c r="D7244">
        <v>-0.41064998712741951</v>
      </c>
      <c r="E7244">
        <v>-0.33825645340179056</v>
      </c>
      <c r="F7244">
        <v>0.82531990742266736</v>
      </c>
      <c r="G7244">
        <v>3</v>
      </c>
      <c r="H7244">
        <v>3</v>
      </c>
      <c r="I7244">
        <v>2</v>
      </c>
      <c r="J7244">
        <v>4</v>
      </c>
    </row>
    <row r="7245" spans="1:10" x14ac:dyDescent="0.25">
      <c r="A7245" t="s">
        <v>11272</v>
      </c>
      <c r="B7245">
        <v>1733</v>
      </c>
      <c r="C7245">
        <v>1.3460813127756999</v>
      </c>
      <c r="D7245">
        <v>-0.83607189901886858</v>
      </c>
      <c r="E7245">
        <v>0.91442399470574109</v>
      </c>
      <c r="F7245">
        <v>0.19377164173919043</v>
      </c>
      <c r="G7245">
        <v>5</v>
      </c>
      <c r="H7245">
        <v>1</v>
      </c>
      <c r="I7245">
        <v>5</v>
      </c>
      <c r="J7245">
        <v>4</v>
      </c>
    </row>
    <row r="7246" spans="1:10" x14ac:dyDescent="0.25">
      <c r="A7246" t="s">
        <v>11273</v>
      </c>
      <c r="B7246">
        <v>479</v>
      </c>
      <c r="C7246">
        <v>-0.58387672344661556</v>
      </c>
      <c r="D7246">
        <v>-0.81034004935276105</v>
      </c>
      <c r="E7246">
        <v>0.10176720469735134</v>
      </c>
      <c r="F7246">
        <v>1.2571295897228343</v>
      </c>
      <c r="G7246">
        <v>2</v>
      </c>
      <c r="H7246">
        <v>1</v>
      </c>
      <c r="I7246">
        <v>4</v>
      </c>
      <c r="J7246">
        <v>5</v>
      </c>
    </row>
    <row r="7247" spans="1:10" x14ac:dyDescent="0.25">
      <c r="A7247" t="s">
        <v>11274</v>
      </c>
      <c r="B7247">
        <v>424</v>
      </c>
      <c r="C7247">
        <v>-0.79494109284286552</v>
      </c>
      <c r="D7247">
        <v>-0.31868752842133019</v>
      </c>
      <c r="E7247">
        <v>0.18995590448651106</v>
      </c>
      <c r="F7247">
        <v>0.38837053733061444</v>
      </c>
      <c r="G7247">
        <v>2</v>
      </c>
      <c r="H7247">
        <v>3</v>
      </c>
      <c r="I7247">
        <v>4</v>
      </c>
      <c r="J7247">
        <v>4</v>
      </c>
    </row>
    <row r="7248" spans="1:10" x14ac:dyDescent="0.25">
      <c r="A7248" t="s">
        <v>11275</v>
      </c>
      <c r="B7248">
        <v>238</v>
      </c>
      <c r="C7248">
        <v>-0.95699416736446485</v>
      </c>
      <c r="D7248">
        <v>-0.47303216084665589</v>
      </c>
      <c r="E7248">
        <v>-0.26106738514577693</v>
      </c>
      <c r="F7248">
        <v>0.58007729258208873</v>
      </c>
      <c r="G7248">
        <v>1</v>
      </c>
      <c r="H7248">
        <v>2</v>
      </c>
      <c r="I7248">
        <v>3</v>
      </c>
      <c r="J7248">
        <v>4</v>
      </c>
    </row>
    <row r="7249" spans="1:10" x14ac:dyDescent="0.25">
      <c r="A7249" t="s">
        <v>11276</v>
      </c>
      <c r="B7249">
        <v>397</v>
      </c>
      <c r="C7249">
        <v>-0.39366553816498068</v>
      </c>
      <c r="D7249">
        <v>-0.41407848816649478</v>
      </c>
      <c r="E7249">
        <v>-8.2894687591555993E-2</v>
      </c>
      <c r="F7249">
        <v>0.84982172556773572</v>
      </c>
      <c r="G7249">
        <v>3</v>
      </c>
      <c r="H7249">
        <v>3</v>
      </c>
      <c r="I7249">
        <v>3</v>
      </c>
      <c r="J7249">
        <v>4</v>
      </c>
    </row>
    <row r="7250" spans="1:10" x14ac:dyDescent="0.25">
      <c r="A7250" t="s">
        <v>11277</v>
      </c>
      <c r="B7250">
        <v>1656</v>
      </c>
      <c r="C7250">
        <v>1.2858368049127256</v>
      </c>
      <c r="D7250">
        <v>-0.83584139965497228</v>
      </c>
      <c r="E7250">
        <v>-2.9611235208244484E-2</v>
      </c>
      <c r="F7250">
        <v>1.3313509469784977</v>
      </c>
      <c r="G7250">
        <v>5</v>
      </c>
      <c r="H7250">
        <v>1</v>
      </c>
      <c r="I7250">
        <v>3</v>
      </c>
      <c r="J7250">
        <v>5</v>
      </c>
    </row>
    <row r="7251" spans="1:10" x14ac:dyDescent="0.25">
      <c r="A7251" t="s">
        <v>11278</v>
      </c>
      <c r="B7251">
        <v>404</v>
      </c>
      <c r="C7251">
        <v>-0.5623293148388504</v>
      </c>
      <c r="D7251">
        <v>-0.94308569152169808</v>
      </c>
      <c r="E7251">
        <v>-0.1520400348540395</v>
      </c>
      <c r="F7251">
        <v>0.32764013325416674</v>
      </c>
      <c r="G7251">
        <v>2</v>
      </c>
      <c r="H7251">
        <v>1</v>
      </c>
      <c r="I7251">
        <v>3</v>
      </c>
      <c r="J7251">
        <v>4</v>
      </c>
    </row>
    <row r="7252" spans="1:10" x14ac:dyDescent="0.25">
      <c r="A7252" t="s">
        <v>11279</v>
      </c>
      <c r="B7252">
        <v>556</v>
      </c>
      <c r="C7252">
        <v>-0.10948833011229263</v>
      </c>
      <c r="D7252">
        <v>-1.0523236293757048</v>
      </c>
      <c r="E7252">
        <v>0.92670783202136719</v>
      </c>
      <c r="F7252">
        <v>-0.10664714159873701</v>
      </c>
      <c r="G7252">
        <v>3</v>
      </c>
      <c r="H7252">
        <v>1</v>
      </c>
      <c r="I7252">
        <v>5</v>
      </c>
      <c r="J7252">
        <v>3</v>
      </c>
    </row>
    <row r="7253" spans="1:10" x14ac:dyDescent="0.25">
      <c r="A7253" t="s">
        <v>11280</v>
      </c>
      <c r="B7253">
        <v>452</v>
      </c>
      <c r="C7253">
        <v>-1.3011034714978682</v>
      </c>
      <c r="D7253">
        <v>-1.2713376565619836</v>
      </c>
      <c r="E7253">
        <v>0.44292300957423564</v>
      </c>
      <c r="F7253">
        <v>-0.2813130147264844</v>
      </c>
      <c r="G7253">
        <v>1</v>
      </c>
      <c r="H7253">
        <v>1</v>
      </c>
      <c r="I7253">
        <v>4</v>
      </c>
      <c r="J7253">
        <v>3</v>
      </c>
    </row>
    <row r="7254" spans="1:10" x14ac:dyDescent="0.25">
      <c r="A7254" t="s">
        <v>11281</v>
      </c>
      <c r="B7254">
        <v>542</v>
      </c>
      <c r="C7254">
        <v>-0.89740585093643466</v>
      </c>
      <c r="D7254">
        <v>-0.75936870491210395</v>
      </c>
      <c r="E7254">
        <v>-0.9173907381453571</v>
      </c>
      <c r="F7254">
        <v>-0.10797430963493526</v>
      </c>
      <c r="G7254">
        <v>1</v>
      </c>
      <c r="H7254">
        <v>2</v>
      </c>
      <c r="I7254">
        <v>1</v>
      </c>
      <c r="J7254">
        <v>3</v>
      </c>
    </row>
    <row r="7255" spans="1:10" x14ac:dyDescent="0.25">
      <c r="A7255" t="s">
        <v>11282</v>
      </c>
      <c r="B7255">
        <v>536</v>
      </c>
      <c r="C7255">
        <v>-0.73378713966934339</v>
      </c>
      <c r="D7255">
        <v>-1.0531322086728432</v>
      </c>
      <c r="E7255">
        <v>-0.66982059130897864</v>
      </c>
      <c r="F7255">
        <v>-0.67855276722829205</v>
      </c>
      <c r="G7255">
        <v>2</v>
      </c>
      <c r="H7255">
        <v>1</v>
      </c>
      <c r="I7255">
        <v>2</v>
      </c>
      <c r="J7255">
        <v>2</v>
      </c>
    </row>
    <row r="7256" spans="1:10" x14ac:dyDescent="0.25">
      <c r="A7256" t="s">
        <v>11283</v>
      </c>
      <c r="B7256">
        <v>459</v>
      </c>
      <c r="C7256">
        <v>-0.79743012106654976</v>
      </c>
      <c r="D7256">
        <v>-0.70013299257681649</v>
      </c>
      <c r="E7256">
        <v>-0.72399952225417319</v>
      </c>
      <c r="F7256">
        <v>-2.8526673636081551E-2</v>
      </c>
      <c r="G7256">
        <v>2</v>
      </c>
      <c r="H7256">
        <v>2</v>
      </c>
      <c r="I7256">
        <v>1</v>
      </c>
      <c r="J7256">
        <v>3</v>
      </c>
    </row>
    <row r="7257" spans="1:10" x14ac:dyDescent="0.25">
      <c r="A7257" t="s">
        <v>11284</v>
      </c>
      <c r="B7257">
        <v>834</v>
      </c>
      <c r="C7257">
        <v>0.93787811306454616</v>
      </c>
      <c r="D7257">
        <v>-0.59359364596075637</v>
      </c>
      <c r="E7257">
        <v>-0.87871868406451759</v>
      </c>
      <c r="F7257">
        <v>0.17479865050440302</v>
      </c>
      <c r="G7257">
        <v>5</v>
      </c>
      <c r="H7257">
        <v>2</v>
      </c>
      <c r="I7257">
        <v>1</v>
      </c>
      <c r="J7257">
        <v>4</v>
      </c>
    </row>
    <row r="7258" spans="1:10" x14ac:dyDescent="0.25">
      <c r="A7258" t="s">
        <v>11285</v>
      </c>
      <c r="B7258">
        <v>716</v>
      </c>
      <c r="C7258">
        <v>-0.56607632890296511</v>
      </c>
      <c r="D7258">
        <v>-0.57236679854481809</v>
      </c>
      <c r="E7258">
        <v>6.4020091896703685E-2</v>
      </c>
      <c r="F7258">
        <v>-9.0739404148429903E-2</v>
      </c>
      <c r="G7258">
        <v>2</v>
      </c>
      <c r="H7258">
        <v>2</v>
      </c>
      <c r="I7258">
        <v>3</v>
      </c>
      <c r="J7258">
        <v>3</v>
      </c>
    </row>
    <row r="7259" spans="1:10" x14ac:dyDescent="0.25">
      <c r="A7259" t="s">
        <v>11286</v>
      </c>
      <c r="B7259">
        <v>462</v>
      </c>
      <c r="C7259">
        <v>-1.0640400103703529</v>
      </c>
      <c r="D7259">
        <v>-0.93189087659111103</v>
      </c>
      <c r="E7259">
        <v>-1.1822094744048861</v>
      </c>
      <c r="F7259">
        <v>-0.32900412129031575</v>
      </c>
      <c r="G7259">
        <v>1</v>
      </c>
      <c r="H7259">
        <v>1</v>
      </c>
      <c r="I7259">
        <v>1</v>
      </c>
      <c r="J7259">
        <v>3</v>
      </c>
    </row>
    <row r="7260" spans="1:10" x14ac:dyDescent="0.25">
      <c r="A7260" t="s">
        <v>11287</v>
      </c>
      <c r="B7260">
        <v>491</v>
      </c>
      <c r="C7260">
        <v>-1.156227519597534</v>
      </c>
      <c r="D7260">
        <v>-1.0978078070479538</v>
      </c>
      <c r="E7260">
        <v>-0.48689531391654861</v>
      </c>
      <c r="F7260">
        <v>-0.38255864754797225</v>
      </c>
      <c r="G7260">
        <v>1</v>
      </c>
      <c r="H7260">
        <v>1</v>
      </c>
      <c r="I7260">
        <v>2</v>
      </c>
      <c r="J7260">
        <v>3</v>
      </c>
    </row>
    <row r="7261" spans="1:10" x14ac:dyDescent="0.25">
      <c r="A7261" t="s">
        <v>11288</v>
      </c>
      <c r="B7261">
        <v>495</v>
      </c>
      <c r="C7261">
        <v>-1.0555105339299682</v>
      </c>
      <c r="D7261">
        <v>-1.2753867661224723</v>
      </c>
      <c r="E7261">
        <v>-0.10094677553106979</v>
      </c>
      <c r="F7261">
        <v>-0.64095177932432978</v>
      </c>
      <c r="G7261">
        <v>1</v>
      </c>
      <c r="H7261">
        <v>1</v>
      </c>
      <c r="I7261">
        <v>3</v>
      </c>
      <c r="J7261">
        <v>2</v>
      </c>
    </row>
    <row r="7262" spans="1:10" x14ac:dyDescent="0.25">
      <c r="A7262" t="s">
        <v>11289</v>
      </c>
      <c r="B7262">
        <v>432</v>
      </c>
      <c r="C7262">
        <v>0.22252360908175173</v>
      </c>
      <c r="D7262">
        <v>-1.0990631131704023</v>
      </c>
      <c r="E7262">
        <v>-0.43241692340291282</v>
      </c>
      <c r="F7262">
        <v>-0.5031615211660202</v>
      </c>
      <c r="G7262">
        <v>4</v>
      </c>
      <c r="H7262">
        <v>1</v>
      </c>
      <c r="I7262">
        <v>2</v>
      </c>
      <c r="J7262">
        <v>2</v>
      </c>
    </row>
    <row r="7263" spans="1:10" x14ac:dyDescent="0.25">
      <c r="A7263" t="s">
        <v>11290</v>
      </c>
      <c r="B7263">
        <v>570</v>
      </c>
      <c r="C7263">
        <v>-0.14375336487134294</v>
      </c>
      <c r="D7263">
        <v>-0.89737258598243363</v>
      </c>
      <c r="E7263">
        <v>-0.49119808100547252</v>
      </c>
      <c r="F7263">
        <v>-0.83407967705626662</v>
      </c>
      <c r="G7263">
        <v>3</v>
      </c>
      <c r="H7263">
        <v>1</v>
      </c>
      <c r="I7263">
        <v>2</v>
      </c>
      <c r="J7263">
        <v>2</v>
      </c>
    </row>
    <row r="7264" spans="1:10" x14ac:dyDescent="0.25">
      <c r="A7264" t="s">
        <v>11291</v>
      </c>
      <c r="B7264">
        <v>647</v>
      </c>
      <c r="C7264">
        <v>0.4858265851560295</v>
      </c>
      <c r="D7264">
        <v>-0.94166102341644098</v>
      </c>
      <c r="E7264">
        <v>-0.71341258235340121</v>
      </c>
      <c r="F7264">
        <v>-0.27403640068074586</v>
      </c>
      <c r="G7264">
        <v>4</v>
      </c>
      <c r="H7264">
        <v>1</v>
      </c>
      <c r="I7264">
        <v>2</v>
      </c>
      <c r="J7264">
        <v>3</v>
      </c>
    </row>
    <row r="7265" spans="1:10" x14ac:dyDescent="0.25">
      <c r="A7265" t="s">
        <v>11292</v>
      </c>
      <c r="B7265">
        <v>530</v>
      </c>
      <c r="C7265">
        <v>1.0160498139801766</v>
      </c>
      <c r="D7265">
        <v>-0.30995888783703562</v>
      </c>
      <c r="E7265">
        <v>-0.15345526044865271</v>
      </c>
      <c r="F7265">
        <v>-0.16393214808490758</v>
      </c>
      <c r="G7265">
        <v>5</v>
      </c>
      <c r="H7265">
        <v>3</v>
      </c>
      <c r="I7265">
        <v>3</v>
      </c>
      <c r="J7265">
        <v>3</v>
      </c>
    </row>
    <row r="7266" spans="1:10" x14ac:dyDescent="0.25">
      <c r="A7266" t="s">
        <v>11293</v>
      </c>
      <c r="B7266">
        <v>692</v>
      </c>
      <c r="C7266">
        <v>0.23790779605910023</v>
      </c>
      <c r="D7266">
        <v>-0.63818582538701429</v>
      </c>
      <c r="E7266">
        <v>-0.47410297303420468</v>
      </c>
      <c r="F7266">
        <v>-0.34434277533539898</v>
      </c>
      <c r="G7266">
        <v>4</v>
      </c>
      <c r="H7266">
        <v>2</v>
      </c>
      <c r="I7266">
        <v>2</v>
      </c>
      <c r="J7266">
        <v>3</v>
      </c>
    </row>
    <row r="7267" spans="1:10" x14ac:dyDescent="0.25">
      <c r="A7267" t="s">
        <v>11294</v>
      </c>
      <c r="B7267">
        <v>774</v>
      </c>
      <c r="C7267">
        <v>0.9655714345811055</v>
      </c>
      <c r="D7267">
        <v>-1.0147822663713535</v>
      </c>
      <c r="E7267">
        <v>-0.99042778145197952</v>
      </c>
      <c r="F7267">
        <v>0.41892822746243907</v>
      </c>
      <c r="G7267">
        <v>5</v>
      </c>
      <c r="H7267">
        <v>1</v>
      </c>
      <c r="I7267">
        <v>1</v>
      </c>
      <c r="J7267">
        <v>4</v>
      </c>
    </row>
    <row r="7268" spans="1:10" x14ac:dyDescent="0.25">
      <c r="A7268" t="s">
        <v>11295</v>
      </c>
      <c r="B7268">
        <v>343</v>
      </c>
      <c r="C7268">
        <v>-0.27251413104010919</v>
      </c>
      <c r="D7268">
        <v>-1.6640138429171789</v>
      </c>
      <c r="E7268">
        <v>-0.40210087793082483</v>
      </c>
      <c r="F7268">
        <v>0.26260649709482031</v>
      </c>
      <c r="G7268">
        <v>3</v>
      </c>
      <c r="H7268">
        <v>1</v>
      </c>
      <c r="I7268">
        <v>2</v>
      </c>
      <c r="J7268">
        <v>4</v>
      </c>
    </row>
    <row r="7269" spans="1:10" x14ac:dyDescent="0.25">
      <c r="A7269" t="s">
        <v>11296</v>
      </c>
      <c r="B7269">
        <v>1333</v>
      </c>
      <c r="C7269">
        <v>3.1330142813786592</v>
      </c>
      <c r="D7269">
        <v>-0.40134526192062753</v>
      </c>
      <c r="E7269">
        <v>0.20249886800804745</v>
      </c>
      <c r="F7269">
        <v>0.9814399088844854</v>
      </c>
      <c r="G7269">
        <v>5</v>
      </c>
      <c r="H7269">
        <v>3</v>
      </c>
      <c r="I7269">
        <v>4</v>
      </c>
      <c r="J7269">
        <v>5</v>
      </c>
    </row>
    <row r="7270" spans="1:10" x14ac:dyDescent="0.25">
      <c r="A7270" t="s">
        <v>11297</v>
      </c>
      <c r="B7270">
        <v>1632</v>
      </c>
      <c r="C7270">
        <v>3.1611196920343478</v>
      </c>
      <c r="D7270">
        <v>-0.90053072562964176</v>
      </c>
      <c r="E7270">
        <v>-1.1797507508851377</v>
      </c>
      <c r="F7270">
        <v>1.7991275777198552</v>
      </c>
      <c r="G7270">
        <v>5</v>
      </c>
      <c r="H7270">
        <v>1</v>
      </c>
      <c r="I7270">
        <v>1</v>
      </c>
      <c r="J7270">
        <v>5</v>
      </c>
    </row>
    <row r="7271" spans="1:10" x14ac:dyDescent="0.25">
      <c r="A7271" t="s">
        <v>11298</v>
      </c>
      <c r="B7271">
        <v>984</v>
      </c>
      <c r="C7271">
        <v>2.7152949956249048</v>
      </c>
      <c r="D7271">
        <v>-0.36093607557956353</v>
      </c>
      <c r="E7271">
        <v>-1.3002143876225727</v>
      </c>
      <c r="F7271">
        <v>1.3941979481122755</v>
      </c>
      <c r="G7271">
        <v>5</v>
      </c>
      <c r="H7271">
        <v>3</v>
      </c>
      <c r="I7271">
        <v>1</v>
      </c>
      <c r="J7271">
        <v>5</v>
      </c>
    </row>
    <row r="7272" spans="1:10" x14ac:dyDescent="0.25">
      <c r="A7272" t="s">
        <v>11299</v>
      </c>
      <c r="B7272">
        <v>642</v>
      </c>
      <c r="C7272">
        <v>2.4647612439456776</v>
      </c>
      <c r="D7272">
        <v>0.69695683393948404</v>
      </c>
      <c r="E7272">
        <v>-0.79940584504282142</v>
      </c>
      <c r="F7272">
        <v>1.794735772787545</v>
      </c>
      <c r="G7272">
        <v>5</v>
      </c>
      <c r="H7272">
        <v>5</v>
      </c>
      <c r="I7272">
        <v>1</v>
      </c>
      <c r="J7272">
        <v>5</v>
      </c>
    </row>
    <row r="7273" spans="1:10" x14ac:dyDescent="0.25">
      <c r="A7273" t="s">
        <v>11300</v>
      </c>
      <c r="B7273">
        <v>2549</v>
      </c>
      <c r="C7273">
        <v>2.6619664327721582</v>
      </c>
      <c r="D7273">
        <v>-1.1308346860612124</v>
      </c>
      <c r="E7273">
        <v>-0.86615145500466373</v>
      </c>
      <c r="F7273">
        <v>1.112044975085638</v>
      </c>
      <c r="G7273">
        <v>5</v>
      </c>
      <c r="H7273">
        <v>1</v>
      </c>
      <c r="I7273">
        <v>1</v>
      </c>
      <c r="J7273">
        <v>5</v>
      </c>
    </row>
    <row r="7274" spans="1:10" x14ac:dyDescent="0.25">
      <c r="A7274" t="s">
        <v>11301</v>
      </c>
      <c r="B7274">
        <v>2864</v>
      </c>
      <c r="C7274">
        <v>3.1797629028706229</v>
      </c>
      <c r="D7274">
        <v>-1.4842894264203761</v>
      </c>
      <c r="E7274">
        <v>-1.304401684415573</v>
      </c>
      <c r="F7274">
        <v>2.0192517881658554</v>
      </c>
      <c r="G7274">
        <v>5</v>
      </c>
      <c r="H7274">
        <v>1</v>
      </c>
      <c r="I7274">
        <v>1</v>
      </c>
      <c r="J7274">
        <v>5</v>
      </c>
    </row>
    <row r="7275" spans="1:10" x14ac:dyDescent="0.25">
      <c r="A7275" t="s">
        <v>11302</v>
      </c>
      <c r="B7275">
        <v>734</v>
      </c>
      <c r="C7275">
        <v>2.8659193314517255</v>
      </c>
      <c r="D7275">
        <v>0.13412456335823414</v>
      </c>
      <c r="E7275">
        <v>-1.0076705121979082</v>
      </c>
      <c r="F7275">
        <v>1.3924904025927893</v>
      </c>
      <c r="G7275">
        <v>5</v>
      </c>
      <c r="H7275">
        <v>4</v>
      </c>
      <c r="I7275">
        <v>1</v>
      </c>
      <c r="J7275">
        <v>5</v>
      </c>
    </row>
    <row r="7276" spans="1:10" x14ac:dyDescent="0.25">
      <c r="A7276" t="s">
        <v>11303</v>
      </c>
      <c r="B7276">
        <v>2799</v>
      </c>
      <c r="C7276">
        <v>2.4459683117081736</v>
      </c>
      <c r="D7276">
        <v>-0.84152149275729837</v>
      </c>
      <c r="E7276">
        <v>-0.64686481651743266</v>
      </c>
      <c r="F7276">
        <v>1.345923225054237</v>
      </c>
      <c r="G7276">
        <v>5</v>
      </c>
      <c r="H7276">
        <v>1</v>
      </c>
      <c r="I7276">
        <v>2</v>
      </c>
      <c r="J7276">
        <v>5</v>
      </c>
    </row>
    <row r="7277" spans="1:10" x14ac:dyDescent="0.25">
      <c r="A7277" t="s">
        <v>11304</v>
      </c>
      <c r="B7277">
        <v>1333</v>
      </c>
      <c r="C7277">
        <v>2.428599109508943</v>
      </c>
      <c r="D7277">
        <v>-1.0295395974466495</v>
      </c>
      <c r="E7277">
        <v>-1.2764463013329275</v>
      </c>
      <c r="F7277">
        <v>1.5439958408125918</v>
      </c>
      <c r="G7277">
        <v>5</v>
      </c>
      <c r="H7277">
        <v>1</v>
      </c>
      <c r="I7277">
        <v>1</v>
      </c>
      <c r="J7277">
        <v>5</v>
      </c>
    </row>
    <row r="7278" spans="1:10" x14ac:dyDescent="0.25">
      <c r="A7278" t="s">
        <v>11305</v>
      </c>
      <c r="B7278">
        <v>1397</v>
      </c>
      <c r="C7278">
        <v>2.2905938925003602</v>
      </c>
      <c r="D7278">
        <v>-1.3240423465848596</v>
      </c>
      <c r="E7278">
        <v>-0.56474180979613897</v>
      </c>
      <c r="F7278">
        <v>0.3844345629586286</v>
      </c>
      <c r="G7278">
        <v>5</v>
      </c>
      <c r="H7278">
        <v>1</v>
      </c>
      <c r="I7278">
        <v>2</v>
      </c>
      <c r="J7278">
        <v>4</v>
      </c>
    </row>
    <row r="7279" spans="1:10" x14ac:dyDescent="0.25">
      <c r="A7279" t="s">
        <v>11306</v>
      </c>
      <c r="B7279">
        <v>1902</v>
      </c>
      <c r="C7279">
        <v>3.1322111474255596</v>
      </c>
      <c r="D7279">
        <v>-1.4202304017327003</v>
      </c>
      <c r="E7279">
        <v>-0.43254145642085373</v>
      </c>
      <c r="F7279">
        <v>1.9438750580264359</v>
      </c>
      <c r="G7279">
        <v>5</v>
      </c>
      <c r="H7279">
        <v>1</v>
      </c>
      <c r="I7279">
        <v>2</v>
      </c>
      <c r="J7279">
        <v>5</v>
      </c>
    </row>
    <row r="7280" spans="1:10" x14ac:dyDescent="0.25">
      <c r="A7280" t="s">
        <v>11307</v>
      </c>
      <c r="B7280">
        <v>572</v>
      </c>
      <c r="C7280">
        <v>-0.20566678583192652</v>
      </c>
      <c r="D7280">
        <v>-1.0021013476716953</v>
      </c>
      <c r="E7280">
        <v>-1.0259539600565135</v>
      </c>
      <c r="F7280">
        <v>-0.12133201430076063</v>
      </c>
      <c r="G7280">
        <v>3</v>
      </c>
      <c r="H7280">
        <v>1</v>
      </c>
      <c r="I7280">
        <v>1</v>
      </c>
      <c r="J7280">
        <v>3</v>
      </c>
    </row>
    <row r="7281" spans="1:10" x14ac:dyDescent="0.25">
      <c r="A7281" t="s">
        <v>11308</v>
      </c>
      <c r="B7281">
        <v>663</v>
      </c>
      <c r="C7281">
        <v>-0.55310507660859598</v>
      </c>
      <c r="D7281">
        <v>-1.4713759044432315</v>
      </c>
      <c r="E7281">
        <v>-0.71593978209294507</v>
      </c>
      <c r="F7281">
        <v>0.31445385495271638</v>
      </c>
      <c r="G7281">
        <v>2</v>
      </c>
      <c r="H7281">
        <v>1</v>
      </c>
      <c r="I7281">
        <v>2</v>
      </c>
      <c r="J7281">
        <v>4</v>
      </c>
    </row>
    <row r="7282" spans="1:10" x14ac:dyDescent="0.25">
      <c r="A7282" t="s">
        <v>11309</v>
      </c>
      <c r="B7282">
        <v>526</v>
      </c>
      <c r="C7282">
        <v>-0.65025430876269574</v>
      </c>
      <c r="D7282">
        <v>-1.2988375909289887</v>
      </c>
      <c r="E7282">
        <v>-0.80394417635823345</v>
      </c>
      <c r="F7282">
        <v>0.16364339585743781</v>
      </c>
      <c r="G7282">
        <v>2</v>
      </c>
      <c r="H7282">
        <v>1</v>
      </c>
      <c r="I7282">
        <v>1</v>
      </c>
      <c r="J7282">
        <v>4</v>
      </c>
    </row>
    <row r="7283" spans="1:10" x14ac:dyDescent="0.25">
      <c r="A7283" t="s">
        <v>11310</v>
      </c>
      <c r="B7283">
        <v>431</v>
      </c>
      <c r="C7283">
        <v>-0.91998490938851418</v>
      </c>
      <c r="D7283">
        <v>-0.8795397059632637</v>
      </c>
      <c r="E7283">
        <v>-0.770789492880532</v>
      </c>
      <c r="F7283">
        <v>-0.72498343369744722</v>
      </c>
      <c r="G7283">
        <v>1</v>
      </c>
      <c r="H7283">
        <v>1</v>
      </c>
      <c r="I7283">
        <v>1</v>
      </c>
      <c r="J7283">
        <v>2</v>
      </c>
    </row>
    <row r="7284" spans="1:10" x14ac:dyDescent="0.25">
      <c r="A7284" t="s">
        <v>11311</v>
      </c>
      <c r="B7284">
        <v>604</v>
      </c>
      <c r="C7284">
        <v>-1.0525336442591886</v>
      </c>
      <c r="D7284">
        <v>-1.0849954142722913</v>
      </c>
      <c r="E7284">
        <v>-0.67502738825916297</v>
      </c>
      <c r="F7284">
        <v>-9.7114977608071557E-2</v>
      </c>
      <c r="G7284">
        <v>1</v>
      </c>
      <c r="H7284">
        <v>1</v>
      </c>
      <c r="I7284">
        <v>2</v>
      </c>
      <c r="J7284">
        <v>3</v>
      </c>
    </row>
    <row r="7285" spans="1:10" x14ac:dyDescent="0.25">
      <c r="A7285" t="s">
        <v>11312</v>
      </c>
      <c r="B7285">
        <v>445</v>
      </c>
      <c r="C7285">
        <v>-0.23627039069629477</v>
      </c>
      <c r="D7285">
        <v>-1.4021421106622509</v>
      </c>
      <c r="E7285">
        <v>0.10830789667551524</v>
      </c>
      <c r="F7285">
        <v>-0.32270881213054253</v>
      </c>
      <c r="G7285">
        <v>3</v>
      </c>
      <c r="H7285">
        <v>1</v>
      </c>
      <c r="I7285">
        <v>4</v>
      </c>
      <c r="J7285">
        <v>3</v>
      </c>
    </row>
    <row r="7286" spans="1:10" x14ac:dyDescent="0.25">
      <c r="A7286" t="s">
        <v>11313</v>
      </c>
      <c r="B7286">
        <v>458</v>
      </c>
      <c r="C7286">
        <v>-0.48074167933633283</v>
      </c>
      <c r="D7286">
        <v>-0.90685890733258934</v>
      </c>
      <c r="E7286">
        <v>-0.97652951165599655</v>
      </c>
      <c r="F7286">
        <v>0.33928015714561954</v>
      </c>
      <c r="G7286">
        <v>2</v>
      </c>
      <c r="H7286">
        <v>1</v>
      </c>
      <c r="I7286">
        <v>1</v>
      </c>
      <c r="J7286">
        <v>4</v>
      </c>
    </row>
    <row r="7287" spans="1:10" x14ac:dyDescent="0.25">
      <c r="A7287" t="s">
        <v>11314</v>
      </c>
      <c r="B7287">
        <v>724</v>
      </c>
      <c r="C7287">
        <v>0.49132799297694035</v>
      </c>
      <c r="D7287">
        <v>-1.0530373659849441</v>
      </c>
      <c r="E7287">
        <v>-0.58515741306558755</v>
      </c>
      <c r="F7287">
        <v>-0.43357375297801609</v>
      </c>
      <c r="G7287">
        <v>4</v>
      </c>
      <c r="H7287">
        <v>1</v>
      </c>
      <c r="I7287">
        <v>2</v>
      </c>
      <c r="J7287">
        <v>3</v>
      </c>
    </row>
    <row r="7288" spans="1:10" x14ac:dyDescent="0.25">
      <c r="A7288" t="s">
        <v>11315</v>
      </c>
      <c r="B7288">
        <v>482</v>
      </c>
      <c r="C7288">
        <v>0.7644738235711861</v>
      </c>
      <c r="D7288">
        <v>-0.98822048188832157</v>
      </c>
      <c r="E7288">
        <v>0.43082124287041001</v>
      </c>
      <c r="F7288">
        <v>-0.75207815719286109</v>
      </c>
      <c r="G7288">
        <v>4</v>
      </c>
      <c r="H7288">
        <v>1</v>
      </c>
      <c r="I7288">
        <v>4</v>
      </c>
      <c r="J7288">
        <v>2</v>
      </c>
    </row>
    <row r="7289" spans="1:10" x14ac:dyDescent="0.25">
      <c r="A7289" t="s">
        <v>11316</v>
      </c>
      <c r="B7289">
        <v>570</v>
      </c>
      <c r="C7289">
        <v>0.93189666432346452</v>
      </c>
      <c r="D7289">
        <v>-1.1351429291774906</v>
      </c>
      <c r="E7289">
        <v>-0.35374084694484781</v>
      </c>
      <c r="F7289">
        <v>-0.56662632478356656</v>
      </c>
      <c r="G7289">
        <v>5</v>
      </c>
      <c r="H7289">
        <v>1</v>
      </c>
      <c r="I7289">
        <v>2</v>
      </c>
      <c r="J7289">
        <v>2</v>
      </c>
    </row>
    <row r="7290" spans="1:10" x14ac:dyDescent="0.25">
      <c r="A7290" t="s">
        <v>11317</v>
      </c>
      <c r="B7290">
        <v>492</v>
      </c>
      <c r="C7290">
        <v>-0.77758306129929133</v>
      </c>
      <c r="D7290">
        <v>-1.3582989736954936</v>
      </c>
      <c r="E7290">
        <v>-0.62767159243875414</v>
      </c>
      <c r="F7290">
        <v>-0.19074345296065875</v>
      </c>
      <c r="G7290">
        <v>2</v>
      </c>
      <c r="H7290">
        <v>1</v>
      </c>
      <c r="I7290">
        <v>2</v>
      </c>
      <c r="J7290">
        <v>3</v>
      </c>
    </row>
    <row r="7291" spans="1:10" x14ac:dyDescent="0.25">
      <c r="A7291" t="s">
        <v>11318</v>
      </c>
      <c r="B7291">
        <v>472</v>
      </c>
      <c r="C7291">
        <v>-0.74457582605077022</v>
      </c>
      <c r="D7291">
        <v>-1.0371258595746577</v>
      </c>
      <c r="E7291">
        <v>-0.6755175399440948</v>
      </c>
      <c r="F7291">
        <v>6.9824586346124234E-2</v>
      </c>
      <c r="G7291">
        <v>2</v>
      </c>
      <c r="H7291">
        <v>1</v>
      </c>
      <c r="I7291">
        <v>2</v>
      </c>
      <c r="J7291">
        <v>4</v>
      </c>
    </row>
    <row r="7292" spans="1:10" x14ac:dyDescent="0.25">
      <c r="A7292" t="s">
        <v>11319</v>
      </c>
      <c r="B7292">
        <v>530</v>
      </c>
      <c r="C7292">
        <v>1.0158486575581527</v>
      </c>
      <c r="D7292">
        <v>-0.57902189786034453</v>
      </c>
      <c r="E7292">
        <v>1.3212411632107262</v>
      </c>
      <c r="F7292">
        <v>-0.18694329390330597</v>
      </c>
      <c r="G7292">
        <v>5</v>
      </c>
      <c r="H7292">
        <v>2</v>
      </c>
      <c r="I7292">
        <v>5</v>
      </c>
      <c r="J7292">
        <v>3</v>
      </c>
    </row>
    <row r="7293" spans="1:10" x14ac:dyDescent="0.25">
      <c r="A7293" t="s">
        <v>11320</v>
      </c>
      <c r="B7293">
        <v>730</v>
      </c>
      <c r="C7293">
        <v>0.5256554812942672</v>
      </c>
      <c r="D7293">
        <v>-0.95635681214131074</v>
      </c>
      <c r="E7293">
        <v>-0.39047678613044334</v>
      </c>
      <c r="F7293">
        <v>0.31208669949899637</v>
      </c>
      <c r="G7293">
        <v>4</v>
      </c>
      <c r="H7293">
        <v>1</v>
      </c>
      <c r="I7293">
        <v>2</v>
      </c>
      <c r="J7293">
        <v>4</v>
      </c>
    </row>
    <row r="7294" spans="1:10" x14ac:dyDescent="0.25">
      <c r="A7294" t="s">
        <v>11321</v>
      </c>
      <c r="B7294">
        <v>556</v>
      </c>
      <c r="C7294">
        <v>-0.18702050979038834</v>
      </c>
      <c r="D7294">
        <v>-1.1336472228390129</v>
      </c>
      <c r="E7294">
        <v>-0.73878721103068334</v>
      </c>
      <c r="F7294">
        <v>2.1980507259163791E-2</v>
      </c>
      <c r="G7294">
        <v>3</v>
      </c>
      <c r="H7294">
        <v>1</v>
      </c>
      <c r="I7294">
        <v>1</v>
      </c>
      <c r="J7294">
        <v>3</v>
      </c>
    </row>
    <row r="7295" spans="1:10" x14ac:dyDescent="0.25">
      <c r="A7295" t="s">
        <v>11322</v>
      </c>
      <c r="B7295">
        <v>492</v>
      </c>
      <c r="C7295">
        <v>-0.19970117604754389</v>
      </c>
      <c r="D7295">
        <v>-0.72145249663909228</v>
      </c>
      <c r="E7295">
        <v>-0.37538066426313793</v>
      </c>
      <c r="F7295">
        <v>-0.44663948718422009</v>
      </c>
      <c r="G7295">
        <v>3</v>
      </c>
      <c r="H7295">
        <v>2</v>
      </c>
      <c r="I7295">
        <v>2</v>
      </c>
      <c r="J7295">
        <v>3</v>
      </c>
    </row>
    <row r="7296" spans="1:10" x14ac:dyDescent="0.25">
      <c r="A7296" t="s">
        <v>11323</v>
      </c>
      <c r="B7296">
        <v>636</v>
      </c>
      <c r="C7296">
        <v>-1.6002918610678415E-2</v>
      </c>
      <c r="D7296">
        <v>-0.99077049173830511</v>
      </c>
      <c r="E7296">
        <v>8.4557319208032652E-2</v>
      </c>
      <c r="F7296">
        <v>-0.14087077867039399</v>
      </c>
      <c r="G7296">
        <v>4</v>
      </c>
      <c r="H7296">
        <v>1</v>
      </c>
      <c r="I7296">
        <v>4</v>
      </c>
      <c r="J7296">
        <v>3</v>
      </c>
    </row>
    <row r="7297" spans="1:10" x14ac:dyDescent="0.25">
      <c r="A7297" t="s">
        <v>11324</v>
      </c>
      <c r="B7297">
        <v>877</v>
      </c>
      <c r="C7297">
        <v>0.15079246229920032</v>
      </c>
      <c r="D7297">
        <v>-0.30629005557118905</v>
      </c>
      <c r="E7297">
        <v>-1.2075290701834718</v>
      </c>
      <c r="F7297">
        <v>-0.17335824005418388</v>
      </c>
      <c r="G7297">
        <v>4</v>
      </c>
      <c r="H7297">
        <v>3</v>
      </c>
      <c r="I7297">
        <v>1</v>
      </c>
      <c r="J7297">
        <v>3</v>
      </c>
    </row>
    <row r="7298" spans="1:10" x14ac:dyDescent="0.25">
      <c r="A7298" t="s">
        <v>11325</v>
      </c>
      <c r="B7298">
        <v>461</v>
      </c>
      <c r="C7298">
        <v>-1.2608595002922338</v>
      </c>
      <c r="D7298">
        <v>-0.73426955175714448</v>
      </c>
      <c r="E7298">
        <v>-0.71165850073156689</v>
      </c>
      <c r="F7298">
        <v>-0.27661530562355224</v>
      </c>
      <c r="G7298">
        <v>1</v>
      </c>
      <c r="H7298">
        <v>2</v>
      </c>
      <c r="I7298">
        <v>2</v>
      </c>
      <c r="J7298">
        <v>3</v>
      </c>
    </row>
    <row r="7299" spans="1:10" x14ac:dyDescent="0.25">
      <c r="A7299" t="s">
        <v>11326</v>
      </c>
      <c r="B7299">
        <v>300</v>
      </c>
      <c r="C7299">
        <v>-0.72867658657226553</v>
      </c>
      <c r="D7299">
        <v>-1.1925454727198315</v>
      </c>
      <c r="E7299">
        <v>0.8120661683697441</v>
      </c>
      <c r="F7299">
        <v>0.81829717239556288</v>
      </c>
      <c r="G7299">
        <v>2</v>
      </c>
      <c r="H7299">
        <v>1</v>
      </c>
      <c r="I7299">
        <v>5</v>
      </c>
      <c r="J7299">
        <v>4</v>
      </c>
    </row>
    <row r="7300" spans="1:10" x14ac:dyDescent="0.25">
      <c r="A7300" t="s">
        <v>11327</v>
      </c>
      <c r="B7300">
        <v>600</v>
      </c>
      <c r="C7300">
        <v>-9.2680158232644944E-2</v>
      </c>
      <c r="D7300">
        <v>-7.6547079377718985E-2</v>
      </c>
      <c r="E7300">
        <v>0.70231422617209593</v>
      </c>
      <c r="F7300">
        <v>0.32466192857835902</v>
      </c>
      <c r="G7300">
        <v>3</v>
      </c>
      <c r="H7300">
        <v>3</v>
      </c>
      <c r="I7300">
        <v>5</v>
      </c>
      <c r="J7300">
        <v>4</v>
      </c>
    </row>
    <row r="7301" spans="1:10" x14ac:dyDescent="0.25">
      <c r="A7301" t="s">
        <v>11328</v>
      </c>
      <c r="B7301">
        <v>615</v>
      </c>
      <c r="C7301">
        <v>-0.47305769084792221</v>
      </c>
      <c r="D7301">
        <v>-0.71898105830225456</v>
      </c>
      <c r="E7301">
        <v>0.43311649910839584</v>
      </c>
      <c r="F7301">
        <v>-0.15118966964186581</v>
      </c>
      <c r="G7301">
        <v>2</v>
      </c>
      <c r="H7301">
        <v>2</v>
      </c>
      <c r="I7301">
        <v>4</v>
      </c>
      <c r="J7301">
        <v>3</v>
      </c>
    </row>
    <row r="7302" spans="1:10" x14ac:dyDescent="0.25">
      <c r="A7302" t="s">
        <v>11329</v>
      </c>
      <c r="B7302">
        <v>2658</v>
      </c>
      <c r="C7302">
        <v>1.6949328966364088</v>
      </c>
      <c r="D7302">
        <v>-0.69986140387895024</v>
      </c>
      <c r="E7302">
        <v>0.51579194474525647</v>
      </c>
      <c r="F7302">
        <v>0.3380385061898718</v>
      </c>
      <c r="G7302">
        <v>5</v>
      </c>
      <c r="H7302">
        <v>2</v>
      </c>
      <c r="I7302">
        <v>4</v>
      </c>
      <c r="J7302">
        <v>4</v>
      </c>
    </row>
    <row r="7303" spans="1:10" x14ac:dyDescent="0.25">
      <c r="A7303" t="s">
        <v>11330</v>
      </c>
      <c r="B7303">
        <v>411</v>
      </c>
      <c r="C7303">
        <v>0.63972455306261611</v>
      </c>
      <c r="D7303">
        <v>1.8658859866020953E-2</v>
      </c>
      <c r="E7303">
        <v>0.49370503268782523</v>
      </c>
      <c r="F7303">
        <v>0.59882624947411556</v>
      </c>
      <c r="G7303">
        <v>4</v>
      </c>
      <c r="H7303">
        <v>3</v>
      </c>
      <c r="I7303">
        <v>4</v>
      </c>
      <c r="J7303">
        <v>4</v>
      </c>
    </row>
    <row r="7304" spans="1:10" x14ac:dyDescent="0.25">
      <c r="A7304" t="s">
        <v>11331</v>
      </c>
      <c r="B7304">
        <v>469</v>
      </c>
      <c r="C7304">
        <v>-0.58293916582984029</v>
      </c>
      <c r="D7304">
        <v>-0.94559816350795933</v>
      </c>
      <c r="E7304">
        <v>0.1967976143897851</v>
      </c>
      <c r="F7304">
        <v>0.30000993534122589</v>
      </c>
      <c r="G7304">
        <v>2</v>
      </c>
      <c r="H7304">
        <v>1</v>
      </c>
      <c r="I7304">
        <v>4</v>
      </c>
      <c r="J7304">
        <v>4</v>
      </c>
    </row>
    <row r="7305" spans="1:10" x14ac:dyDescent="0.25">
      <c r="A7305" t="s">
        <v>11332</v>
      </c>
      <c r="B7305">
        <v>1418</v>
      </c>
      <c r="C7305">
        <v>1.8595562687310792</v>
      </c>
      <c r="D7305">
        <v>-0.60032554895242218</v>
      </c>
      <c r="E7305">
        <v>3.7815393885008368</v>
      </c>
      <c r="F7305">
        <v>-0.33677798089444216</v>
      </c>
      <c r="G7305">
        <v>5</v>
      </c>
      <c r="H7305">
        <v>2</v>
      </c>
      <c r="I7305">
        <v>5</v>
      </c>
      <c r="J7305">
        <v>3</v>
      </c>
    </row>
    <row r="7306" spans="1:10" x14ac:dyDescent="0.25">
      <c r="A7306" t="s">
        <v>11333</v>
      </c>
      <c r="B7306">
        <v>530</v>
      </c>
      <c r="C7306">
        <v>1.3595068141223097</v>
      </c>
      <c r="D7306">
        <v>0.74745636186425868</v>
      </c>
      <c r="E7306">
        <v>-0.57808629974381887</v>
      </c>
      <c r="F7306">
        <v>1.5767973198928462</v>
      </c>
      <c r="G7306">
        <v>5</v>
      </c>
      <c r="H7306">
        <v>5</v>
      </c>
      <c r="I7306">
        <v>2</v>
      </c>
      <c r="J7306">
        <v>5</v>
      </c>
    </row>
    <row r="7307" spans="1:10" x14ac:dyDescent="0.25">
      <c r="A7307" t="s">
        <v>11334</v>
      </c>
      <c r="B7307">
        <v>704</v>
      </c>
      <c r="C7307">
        <v>0.90883444068431185</v>
      </c>
      <c r="D7307">
        <v>-0.37811752858223724</v>
      </c>
      <c r="E7307">
        <v>-0.54096684262944583</v>
      </c>
      <c r="F7307">
        <v>1.4466102206283356</v>
      </c>
      <c r="G7307">
        <v>5</v>
      </c>
      <c r="H7307">
        <v>3</v>
      </c>
      <c r="I7307">
        <v>2</v>
      </c>
      <c r="J7307">
        <v>5</v>
      </c>
    </row>
    <row r="7308" spans="1:10" x14ac:dyDescent="0.25">
      <c r="A7308" t="s">
        <v>11335</v>
      </c>
      <c r="B7308">
        <v>816</v>
      </c>
      <c r="C7308">
        <v>0.86044238660749628</v>
      </c>
      <c r="D7308">
        <v>0.4182282255801133</v>
      </c>
      <c r="E7308">
        <v>-0.25660990037618187</v>
      </c>
      <c r="F7308">
        <v>0.65051200023204969</v>
      </c>
      <c r="G7308">
        <v>5</v>
      </c>
      <c r="H7308">
        <v>4</v>
      </c>
      <c r="I7308">
        <v>3</v>
      </c>
      <c r="J7308">
        <v>4</v>
      </c>
    </row>
    <row r="7309" spans="1:10" x14ac:dyDescent="0.25">
      <c r="A7309" t="s">
        <v>11336</v>
      </c>
      <c r="B7309">
        <v>1407</v>
      </c>
      <c r="C7309">
        <v>-0.51792838467177793</v>
      </c>
      <c r="D7309">
        <v>-8.0540379832029468E-2</v>
      </c>
      <c r="E7309">
        <v>0.77935982234454404</v>
      </c>
      <c r="F7309">
        <v>1.4938621298161334</v>
      </c>
      <c r="G7309">
        <v>2</v>
      </c>
      <c r="H7309">
        <v>3</v>
      </c>
      <c r="I7309">
        <v>5</v>
      </c>
      <c r="J7309">
        <v>5</v>
      </c>
    </row>
    <row r="7310" spans="1:10" x14ac:dyDescent="0.25">
      <c r="A7310" t="s">
        <v>11337</v>
      </c>
      <c r="B7310">
        <v>636</v>
      </c>
      <c r="C7310">
        <v>1.1892174377502034</v>
      </c>
      <c r="D7310">
        <v>3.1476978336297141</v>
      </c>
      <c r="E7310">
        <v>-0.20496951509539424</v>
      </c>
      <c r="F7310">
        <v>1.8531088225957331</v>
      </c>
      <c r="G7310">
        <v>5</v>
      </c>
      <c r="H7310">
        <v>5</v>
      </c>
      <c r="I7310">
        <v>3</v>
      </c>
      <c r="J7310">
        <v>5</v>
      </c>
    </row>
    <row r="7311" spans="1:10" x14ac:dyDescent="0.25">
      <c r="A7311" t="s">
        <v>11338</v>
      </c>
      <c r="B7311">
        <v>1768</v>
      </c>
      <c r="C7311">
        <v>1.5742796422949152</v>
      </c>
      <c r="D7311">
        <v>1.7914139603028123</v>
      </c>
      <c r="E7311">
        <v>0.61934032654227555</v>
      </c>
      <c r="F7311">
        <v>2.635277202560407</v>
      </c>
      <c r="G7311">
        <v>5</v>
      </c>
      <c r="H7311">
        <v>5</v>
      </c>
      <c r="I7311">
        <v>5</v>
      </c>
      <c r="J7311">
        <v>5</v>
      </c>
    </row>
    <row r="7312" spans="1:10" x14ac:dyDescent="0.25">
      <c r="A7312" t="s">
        <v>11339</v>
      </c>
      <c r="B7312">
        <v>1497</v>
      </c>
      <c r="C7312">
        <v>0.58135065290034227</v>
      </c>
      <c r="D7312">
        <v>2.0298819087357898</v>
      </c>
      <c r="E7312">
        <v>-1.0797414888651884</v>
      </c>
      <c r="F7312">
        <v>2.9298598354377479</v>
      </c>
      <c r="G7312">
        <v>4</v>
      </c>
      <c r="H7312">
        <v>5</v>
      </c>
      <c r="I7312">
        <v>1</v>
      </c>
      <c r="J7312">
        <v>5</v>
      </c>
    </row>
    <row r="7313" spans="1:10" x14ac:dyDescent="0.25">
      <c r="A7313" t="s">
        <v>11340</v>
      </c>
      <c r="B7313">
        <v>897</v>
      </c>
      <c r="C7313">
        <v>0.6753894227568733</v>
      </c>
      <c r="D7313">
        <v>2.627429990457617</v>
      </c>
      <c r="E7313">
        <v>-0.87734123800984365</v>
      </c>
      <c r="F7313">
        <v>3.2380403727731597</v>
      </c>
      <c r="G7313">
        <v>4</v>
      </c>
      <c r="H7313">
        <v>5</v>
      </c>
      <c r="I7313">
        <v>1</v>
      </c>
      <c r="J7313">
        <v>5</v>
      </c>
    </row>
    <row r="7314" spans="1:10" x14ac:dyDescent="0.25">
      <c r="A7314" t="s">
        <v>11341</v>
      </c>
      <c r="B7314">
        <v>729</v>
      </c>
      <c r="C7314">
        <v>-0.56886065120454665</v>
      </c>
      <c r="D7314">
        <v>-0.85640292065041668</v>
      </c>
      <c r="E7314">
        <v>0.4679462352330454</v>
      </c>
      <c r="F7314">
        <v>0.58441314144690493</v>
      </c>
      <c r="G7314">
        <v>2</v>
      </c>
      <c r="H7314">
        <v>1</v>
      </c>
      <c r="I7314">
        <v>4</v>
      </c>
      <c r="J7314">
        <v>4</v>
      </c>
    </row>
    <row r="7315" spans="1:10" x14ac:dyDescent="0.25">
      <c r="A7315" t="s">
        <v>11342</v>
      </c>
      <c r="B7315">
        <v>488</v>
      </c>
      <c r="C7315">
        <v>0.70370065473907584</v>
      </c>
      <c r="D7315">
        <v>0.26606890989078508</v>
      </c>
      <c r="E7315">
        <v>0.4535942332965246</v>
      </c>
      <c r="F7315">
        <v>0.213696927059079</v>
      </c>
      <c r="G7315">
        <v>4</v>
      </c>
      <c r="H7315">
        <v>4</v>
      </c>
      <c r="I7315">
        <v>4</v>
      </c>
      <c r="J7315">
        <v>4</v>
      </c>
    </row>
    <row r="7316" spans="1:10" x14ac:dyDescent="0.25">
      <c r="A7316" t="s">
        <v>11343</v>
      </c>
      <c r="B7316">
        <v>365</v>
      </c>
      <c r="C7316">
        <v>-0.30777683317044569</v>
      </c>
      <c r="D7316">
        <v>0.25019173766942193</v>
      </c>
      <c r="E7316">
        <v>-0.24943156439052039</v>
      </c>
      <c r="F7316">
        <v>-0.57641681301737424</v>
      </c>
      <c r="G7316">
        <v>3</v>
      </c>
      <c r="H7316">
        <v>4</v>
      </c>
      <c r="I7316">
        <v>3</v>
      </c>
      <c r="J7316">
        <v>2</v>
      </c>
    </row>
    <row r="7317" spans="1:10" x14ac:dyDescent="0.25">
      <c r="A7317" t="s">
        <v>11344</v>
      </c>
      <c r="B7317">
        <v>934</v>
      </c>
      <c r="C7317">
        <v>0.61962404106032543</v>
      </c>
      <c r="D7317">
        <v>1.0325877460713566</v>
      </c>
      <c r="E7317">
        <v>-0.88582319438140456</v>
      </c>
      <c r="F7317">
        <v>0.86277280314574234</v>
      </c>
      <c r="G7317">
        <v>4</v>
      </c>
      <c r="H7317">
        <v>5</v>
      </c>
      <c r="I7317">
        <v>1</v>
      </c>
      <c r="J7317">
        <v>4</v>
      </c>
    </row>
    <row r="7318" spans="1:10" x14ac:dyDescent="0.25">
      <c r="A7318" t="s">
        <v>11345</v>
      </c>
      <c r="B7318">
        <v>518</v>
      </c>
      <c r="C7318">
        <v>1.5798437385539992</v>
      </c>
      <c r="D7318">
        <v>1.2501718534374122</v>
      </c>
      <c r="E7318">
        <v>-0.67536871100693185</v>
      </c>
      <c r="F7318">
        <v>1.7707027005015012</v>
      </c>
      <c r="G7318">
        <v>5</v>
      </c>
      <c r="H7318">
        <v>5</v>
      </c>
      <c r="I7318">
        <v>2</v>
      </c>
      <c r="J7318">
        <v>5</v>
      </c>
    </row>
    <row r="7319" spans="1:10" x14ac:dyDescent="0.25">
      <c r="A7319" t="s">
        <v>11346</v>
      </c>
      <c r="B7319">
        <v>540</v>
      </c>
      <c r="C7319">
        <v>-0.29137194725645754</v>
      </c>
      <c r="D7319">
        <v>-0.77532329929824684</v>
      </c>
      <c r="E7319">
        <v>-0.22111367459373499</v>
      </c>
      <c r="F7319">
        <v>0.85584826527785662</v>
      </c>
      <c r="G7319">
        <v>3</v>
      </c>
      <c r="H7319">
        <v>2</v>
      </c>
      <c r="I7319">
        <v>3</v>
      </c>
      <c r="J7319">
        <v>4</v>
      </c>
    </row>
    <row r="7320" spans="1:10" x14ac:dyDescent="0.25">
      <c r="A7320" t="s">
        <v>11347</v>
      </c>
      <c r="B7320">
        <v>473</v>
      </c>
      <c r="C7320">
        <v>0.17822177559957283</v>
      </c>
      <c r="D7320">
        <v>1.021389173700239</v>
      </c>
      <c r="E7320">
        <v>-4.7418168868711613E-2</v>
      </c>
      <c r="F7320">
        <v>0.42685887527657829</v>
      </c>
      <c r="G7320">
        <v>4</v>
      </c>
      <c r="H7320">
        <v>5</v>
      </c>
      <c r="I7320">
        <v>3</v>
      </c>
      <c r="J7320">
        <v>4</v>
      </c>
    </row>
    <row r="7321" spans="1:10" x14ac:dyDescent="0.25">
      <c r="A7321" t="s">
        <v>11348</v>
      </c>
      <c r="B7321">
        <v>663</v>
      </c>
      <c r="C7321">
        <v>-0.86789598900704634</v>
      </c>
      <c r="D7321">
        <v>9.801469763330331E-2</v>
      </c>
      <c r="E7321">
        <v>-5.2006198251162782E-2</v>
      </c>
      <c r="F7321">
        <v>2.0819252458850884E-3</v>
      </c>
      <c r="G7321">
        <v>1</v>
      </c>
      <c r="H7321">
        <v>4</v>
      </c>
      <c r="I7321">
        <v>3</v>
      </c>
      <c r="J7321">
        <v>3</v>
      </c>
    </row>
    <row r="7322" spans="1:10" x14ac:dyDescent="0.25">
      <c r="A7322" t="s">
        <v>11349</v>
      </c>
      <c r="B7322">
        <v>913</v>
      </c>
      <c r="C7322">
        <v>0.73175289825451173</v>
      </c>
      <c r="D7322">
        <v>2.6729057775941594</v>
      </c>
      <c r="E7322">
        <v>-0.46389783277656027</v>
      </c>
      <c r="F7322">
        <v>1.4660497082182318</v>
      </c>
      <c r="G7322">
        <v>4</v>
      </c>
      <c r="H7322">
        <v>5</v>
      </c>
      <c r="I7322">
        <v>2</v>
      </c>
      <c r="J7322">
        <v>5</v>
      </c>
    </row>
    <row r="7323" spans="1:10" x14ac:dyDescent="0.25">
      <c r="A7323" t="s">
        <v>11350</v>
      </c>
      <c r="B7323">
        <v>315</v>
      </c>
      <c r="C7323">
        <v>-1.0098746497551021</v>
      </c>
      <c r="D7323">
        <v>-0.72012154063973988</v>
      </c>
      <c r="E7323">
        <v>-0.24525015776725873</v>
      </c>
      <c r="F7323">
        <v>-0.75661402278877821</v>
      </c>
      <c r="G7323">
        <v>1</v>
      </c>
      <c r="H7323">
        <v>2</v>
      </c>
      <c r="I7323">
        <v>3</v>
      </c>
      <c r="J7323">
        <v>2</v>
      </c>
    </row>
    <row r="7324" spans="1:10" x14ac:dyDescent="0.25">
      <c r="A7324" t="s">
        <v>11351</v>
      </c>
      <c r="B7324">
        <v>772</v>
      </c>
      <c r="C7324">
        <v>-0.21340941772442568</v>
      </c>
      <c r="D7324">
        <v>0.7140322175304501</v>
      </c>
      <c r="E7324">
        <v>-0.70416834789832505</v>
      </c>
      <c r="F7324">
        <v>9.2446860200419978E-3</v>
      </c>
      <c r="G7324">
        <v>3</v>
      </c>
      <c r="H7324">
        <v>5</v>
      </c>
      <c r="I7324">
        <v>2</v>
      </c>
      <c r="J7324">
        <v>3</v>
      </c>
    </row>
    <row r="7325" spans="1:10" x14ac:dyDescent="0.25">
      <c r="A7325" t="s">
        <v>11352</v>
      </c>
      <c r="B7325">
        <v>383</v>
      </c>
      <c r="C7325">
        <v>-0.57956011444929256</v>
      </c>
      <c r="D7325">
        <v>-0.95136547029480223</v>
      </c>
      <c r="E7325">
        <v>-0.41388492807463884</v>
      </c>
      <c r="F7325">
        <v>-0.46091313909064918</v>
      </c>
      <c r="G7325">
        <v>2</v>
      </c>
      <c r="H7325">
        <v>1</v>
      </c>
      <c r="I7325">
        <v>2</v>
      </c>
      <c r="J7325">
        <v>3</v>
      </c>
    </row>
    <row r="7326" spans="1:10" x14ac:dyDescent="0.25">
      <c r="A7326" t="s">
        <v>11353</v>
      </c>
      <c r="B7326">
        <v>430</v>
      </c>
      <c r="C7326">
        <v>-0.59140855097649592</v>
      </c>
      <c r="D7326">
        <v>-0.9616102126301922</v>
      </c>
      <c r="E7326">
        <v>0.13403253039817589</v>
      </c>
      <c r="F7326">
        <v>-0.41448297098921727</v>
      </c>
      <c r="G7326">
        <v>2</v>
      </c>
      <c r="H7326">
        <v>1</v>
      </c>
      <c r="I7326">
        <v>4</v>
      </c>
      <c r="J7326">
        <v>3</v>
      </c>
    </row>
    <row r="7327" spans="1:10" x14ac:dyDescent="0.25">
      <c r="A7327" t="s">
        <v>11354</v>
      </c>
      <c r="B7327">
        <v>440</v>
      </c>
      <c r="C7327">
        <v>-0.87471580519476599</v>
      </c>
      <c r="D7327">
        <v>-1.0431843943325296</v>
      </c>
      <c r="E7327">
        <v>-2.6248623912599214E-2</v>
      </c>
      <c r="F7327">
        <v>0.12779734354135611</v>
      </c>
      <c r="G7327">
        <v>1</v>
      </c>
      <c r="H7327">
        <v>1</v>
      </c>
      <c r="I7327">
        <v>3</v>
      </c>
      <c r="J7327">
        <v>4</v>
      </c>
    </row>
    <row r="7328" spans="1:10" x14ac:dyDescent="0.25">
      <c r="A7328" t="s">
        <v>11355</v>
      </c>
      <c r="B7328">
        <v>485</v>
      </c>
      <c r="C7328">
        <v>-0.35035526246242044</v>
      </c>
      <c r="D7328">
        <v>-0.48855216112269895</v>
      </c>
      <c r="E7328">
        <v>0.28498389180793487</v>
      </c>
      <c r="F7328">
        <v>0.94638006149184684</v>
      </c>
      <c r="G7328">
        <v>3</v>
      </c>
      <c r="H7328">
        <v>2</v>
      </c>
      <c r="I7328">
        <v>4</v>
      </c>
      <c r="J7328">
        <v>5</v>
      </c>
    </row>
    <row r="7329" spans="1:10" x14ac:dyDescent="0.25">
      <c r="A7329" t="s">
        <v>11356</v>
      </c>
      <c r="B7329">
        <v>416</v>
      </c>
      <c r="C7329">
        <v>-0.84447977041541689</v>
      </c>
      <c r="D7329">
        <v>-0.71109834265912064</v>
      </c>
      <c r="E7329">
        <v>2.6269721383340976E-2</v>
      </c>
      <c r="F7329">
        <v>0.14461396294452994</v>
      </c>
      <c r="G7329">
        <v>1</v>
      </c>
      <c r="H7329">
        <v>2</v>
      </c>
      <c r="I7329">
        <v>3</v>
      </c>
      <c r="J7329">
        <v>4</v>
      </c>
    </row>
    <row r="7330" spans="1:10" x14ac:dyDescent="0.25">
      <c r="A7330" t="s">
        <v>11357</v>
      </c>
      <c r="B7330">
        <v>478</v>
      </c>
      <c r="C7330">
        <v>-8.3278034500646969E-2</v>
      </c>
      <c r="D7330">
        <v>-0.35576940418407516</v>
      </c>
      <c r="E7330">
        <v>-0.35916076155302595</v>
      </c>
      <c r="F7330">
        <v>0.98631754887736878</v>
      </c>
      <c r="G7330">
        <v>3</v>
      </c>
      <c r="H7330">
        <v>3</v>
      </c>
      <c r="I7330">
        <v>2</v>
      </c>
      <c r="J7330">
        <v>5</v>
      </c>
    </row>
    <row r="7331" spans="1:10" x14ac:dyDescent="0.25">
      <c r="A7331" t="s">
        <v>11358</v>
      </c>
      <c r="B7331">
        <v>728</v>
      </c>
      <c r="C7331">
        <v>-0.84510140157816416</v>
      </c>
      <c r="D7331">
        <v>-0.56366202937358845</v>
      </c>
      <c r="E7331">
        <v>-0.25402488399135192</v>
      </c>
      <c r="F7331">
        <v>0.38370860799257378</v>
      </c>
      <c r="G7331">
        <v>1</v>
      </c>
      <c r="H7331">
        <v>2</v>
      </c>
      <c r="I7331">
        <v>3</v>
      </c>
      <c r="J7331">
        <v>4</v>
      </c>
    </row>
    <row r="7332" spans="1:10" x14ac:dyDescent="0.25">
      <c r="A7332" t="s">
        <v>11359</v>
      </c>
      <c r="B7332">
        <v>424</v>
      </c>
      <c r="C7332">
        <v>-0.79376453313830098</v>
      </c>
      <c r="D7332">
        <v>-0.94389584064137511</v>
      </c>
      <c r="E7332">
        <v>-8.3867208682991051E-2</v>
      </c>
      <c r="F7332">
        <v>1.0570046971754916</v>
      </c>
      <c r="G7332">
        <v>2</v>
      </c>
      <c r="H7332">
        <v>1</v>
      </c>
      <c r="I7332">
        <v>3</v>
      </c>
      <c r="J7332">
        <v>5</v>
      </c>
    </row>
    <row r="7333" spans="1:10" x14ac:dyDescent="0.25">
      <c r="A7333" t="s">
        <v>11360</v>
      </c>
      <c r="B7333">
        <v>906</v>
      </c>
      <c r="C7333">
        <v>-0.71318303825610896</v>
      </c>
      <c r="D7333">
        <v>-0.67241730749602679</v>
      </c>
      <c r="E7333">
        <v>0.1656597331790419</v>
      </c>
      <c r="F7333">
        <v>0.58645619488765022</v>
      </c>
      <c r="G7333">
        <v>2</v>
      </c>
      <c r="H7333">
        <v>2</v>
      </c>
      <c r="I7333">
        <v>4</v>
      </c>
      <c r="J7333">
        <v>4</v>
      </c>
    </row>
    <row r="7334" spans="1:10" x14ac:dyDescent="0.25">
      <c r="A7334" t="s">
        <v>11361</v>
      </c>
      <c r="B7334">
        <v>404</v>
      </c>
      <c r="C7334">
        <v>-1.0940321269602773</v>
      </c>
      <c r="D7334">
        <v>-0.85950963778686174</v>
      </c>
      <c r="E7334">
        <v>2.8617350480873244E-2</v>
      </c>
      <c r="F7334">
        <v>1.1650953421823025</v>
      </c>
      <c r="G7334">
        <v>1</v>
      </c>
      <c r="H7334">
        <v>1</v>
      </c>
      <c r="I7334">
        <v>3</v>
      </c>
      <c r="J7334">
        <v>5</v>
      </c>
    </row>
    <row r="7335" spans="1:10" x14ac:dyDescent="0.25">
      <c r="A7335" t="s">
        <v>11362</v>
      </c>
      <c r="B7335">
        <v>415</v>
      </c>
      <c r="C7335">
        <v>-0.94279943847768322</v>
      </c>
      <c r="D7335">
        <v>-0.91700148140824456</v>
      </c>
      <c r="E7335">
        <v>0.28600782293386989</v>
      </c>
      <c r="F7335">
        <v>0.379008506235891</v>
      </c>
      <c r="G7335">
        <v>1</v>
      </c>
      <c r="H7335">
        <v>1</v>
      </c>
      <c r="I7335">
        <v>4</v>
      </c>
      <c r="J7335">
        <v>4</v>
      </c>
    </row>
    <row r="7336" spans="1:10" x14ac:dyDescent="0.25">
      <c r="A7336" t="s">
        <v>11363</v>
      </c>
      <c r="B7336">
        <v>567</v>
      </c>
      <c r="C7336">
        <v>-0.76760202364222174</v>
      </c>
      <c r="D7336">
        <v>-0.86605257594995866</v>
      </c>
      <c r="E7336">
        <v>0.287009999194688</v>
      </c>
      <c r="F7336">
        <v>1.2425646729315252</v>
      </c>
      <c r="G7336">
        <v>2</v>
      </c>
      <c r="H7336">
        <v>1</v>
      </c>
      <c r="I7336">
        <v>4</v>
      </c>
      <c r="J7336">
        <v>5</v>
      </c>
    </row>
    <row r="7337" spans="1:10" x14ac:dyDescent="0.25">
      <c r="A7337" t="s">
        <v>11364</v>
      </c>
      <c r="B7337">
        <v>480</v>
      </c>
      <c r="C7337">
        <v>-0.97168614531890996</v>
      </c>
      <c r="D7337">
        <v>-0.58196418326423049</v>
      </c>
      <c r="E7337">
        <v>0.14651029638507779</v>
      </c>
      <c r="F7337">
        <v>1.0605968819459257</v>
      </c>
      <c r="G7337">
        <v>1</v>
      </c>
      <c r="H7337">
        <v>2</v>
      </c>
      <c r="I7337">
        <v>4</v>
      </c>
      <c r="J7337">
        <v>5</v>
      </c>
    </row>
    <row r="7338" spans="1:10" x14ac:dyDescent="0.25">
      <c r="A7338" t="s">
        <v>11365</v>
      </c>
      <c r="B7338">
        <v>893</v>
      </c>
      <c r="C7338">
        <v>0.82431472362151448</v>
      </c>
      <c r="D7338">
        <v>-0.53139024001664292</v>
      </c>
      <c r="E7338">
        <v>-0.18861521975605414</v>
      </c>
      <c r="F7338">
        <v>-0.10210032690697879</v>
      </c>
      <c r="G7338">
        <v>5</v>
      </c>
      <c r="H7338">
        <v>2</v>
      </c>
      <c r="I7338">
        <v>3</v>
      </c>
      <c r="J7338">
        <v>3</v>
      </c>
    </row>
    <row r="7339" spans="1:10" x14ac:dyDescent="0.25">
      <c r="A7339" t="s">
        <v>11366</v>
      </c>
      <c r="B7339">
        <v>551</v>
      </c>
      <c r="C7339">
        <v>1.1217938932395959</v>
      </c>
      <c r="D7339">
        <v>-0.93281473850556107</v>
      </c>
      <c r="E7339">
        <v>-0.59238319054326838</v>
      </c>
      <c r="F7339">
        <v>-0.30750292320611128</v>
      </c>
      <c r="G7339">
        <v>5</v>
      </c>
      <c r="H7339">
        <v>1</v>
      </c>
      <c r="I7339">
        <v>2</v>
      </c>
      <c r="J7339">
        <v>3</v>
      </c>
    </row>
    <row r="7340" spans="1:10" x14ac:dyDescent="0.25">
      <c r="A7340" t="s">
        <v>11367</v>
      </c>
      <c r="B7340">
        <v>574</v>
      </c>
      <c r="C7340">
        <v>1.2980868138175303</v>
      </c>
      <c r="D7340">
        <v>-0.60339845292944772</v>
      </c>
      <c r="E7340">
        <v>-0.40266515682931564</v>
      </c>
      <c r="F7340">
        <v>0.29549997125155869</v>
      </c>
      <c r="G7340">
        <v>5</v>
      </c>
      <c r="H7340">
        <v>2</v>
      </c>
      <c r="I7340">
        <v>2</v>
      </c>
      <c r="J7340">
        <v>4</v>
      </c>
    </row>
    <row r="7341" spans="1:10" x14ac:dyDescent="0.25">
      <c r="A7341" t="s">
        <v>11368</v>
      </c>
      <c r="B7341">
        <v>559</v>
      </c>
      <c r="C7341">
        <v>-0.29358439894463029</v>
      </c>
      <c r="D7341">
        <v>-0.92500633934409737</v>
      </c>
      <c r="E7341">
        <v>-0.51227495525714317</v>
      </c>
      <c r="F7341">
        <v>-0.18447604905276235</v>
      </c>
      <c r="G7341">
        <v>3</v>
      </c>
      <c r="H7341">
        <v>1</v>
      </c>
      <c r="I7341">
        <v>2</v>
      </c>
      <c r="J7341">
        <v>3</v>
      </c>
    </row>
    <row r="7342" spans="1:10" x14ac:dyDescent="0.25">
      <c r="A7342" t="s">
        <v>11369</v>
      </c>
      <c r="B7342">
        <v>594</v>
      </c>
      <c r="C7342">
        <v>-0.60215839018037731</v>
      </c>
      <c r="D7342">
        <v>-1.0320772490254209</v>
      </c>
      <c r="E7342">
        <v>-0.83241471570187942</v>
      </c>
      <c r="F7342">
        <v>-0.1924351124060395</v>
      </c>
      <c r="G7342">
        <v>2</v>
      </c>
      <c r="H7342">
        <v>1</v>
      </c>
      <c r="I7342">
        <v>1</v>
      </c>
      <c r="J7342">
        <v>3</v>
      </c>
    </row>
    <row r="7343" spans="1:10" x14ac:dyDescent="0.25">
      <c r="A7343" t="s">
        <v>11370</v>
      </c>
      <c r="B7343">
        <v>599</v>
      </c>
      <c r="C7343">
        <v>-0.46788584121368615</v>
      </c>
      <c r="D7343">
        <v>-0.84329088318893342</v>
      </c>
      <c r="E7343">
        <v>-0.2293681103218404</v>
      </c>
      <c r="F7343">
        <v>-0.41096665549980427</v>
      </c>
      <c r="G7343">
        <v>2</v>
      </c>
      <c r="H7343">
        <v>1</v>
      </c>
      <c r="I7343">
        <v>3</v>
      </c>
      <c r="J7343">
        <v>3</v>
      </c>
    </row>
    <row r="7344" spans="1:10" x14ac:dyDescent="0.25">
      <c r="A7344" t="s">
        <v>11371</v>
      </c>
      <c r="B7344">
        <v>486</v>
      </c>
      <c r="C7344">
        <v>-7.2485950040102276E-2</v>
      </c>
      <c r="D7344">
        <v>-0.87771383602416575</v>
      </c>
      <c r="E7344">
        <v>-1.1590331476058171</v>
      </c>
      <c r="F7344">
        <v>9.7204117884735722E-2</v>
      </c>
      <c r="G7344">
        <v>3</v>
      </c>
      <c r="H7344">
        <v>1</v>
      </c>
      <c r="I7344">
        <v>1</v>
      </c>
      <c r="J7344">
        <v>4</v>
      </c>
    </row>
    <row r="7345" spans="1:10" x14ac:dyDescent="0.25">
      <c r="A7345" t="s">
        <v>11372</v>
      </c>
      <c r="B7345">
        <v>472</v>
      </c>
      <c r="C7345">
        <v>-1.1502096173840148</v>
      </c>
      <c r="D7345">
        <v>-1.3320987959029142</v>
      </c>
      <c r="E7345">
        <v>-1.3164217832782807E-3</v>
      </c>
      <c r="F7345">
        <v>-0.47516357032064105</v>
      </c>
      <c r="G7345">
        <v>1</v>
      </c>
      <c r="H7345">
        <v>1</v>
      </c>
      <c r="I7345">
        <v>3</v>
      </c>
      <c r="J7345">
        <v>3</v>
      </c>
    </row>
    <row r="7346" spans="1:10" x14ac:dyDescent="0.25">
      <c r="A7346" t="s">
        <v>11373</v>
      </c>
      <c r="B7346">
        <v>562</v>
      </c>
      <c r="C7346">
        <v>-1.017429442971109</v>
      </c>
      <c r="D7346">
        <v>-1.2713531254342714</v>
      </c>
      <c r="E7346">
        <v>-3.7671614119557828E-2</v>
      </c>
      <c r="F7346">
        <v>-0.19499404288799427</v>
      </c>
      <c r="G7346">
        <v>1</v>
      </c>
      <c r="H7346">
        <v>1</v>
      </c>
      <c r="I7346">
        <v>3</v>
      </c>
      <c r="J7346">
        <v>3</v>
      </c>
    </row>
    <row r="7347" spans="1:10" x14ac:dyDescent="0.25">
      <c r="A7347" t="s">
        <v>11374</v>
      </c>
      <c r="B7347">
        <v>549</v>
      </c>
      <c r="C7347">
        <v>-1.3176354320760713</v>
      </c>
      <c r="D7347">
        <v>-1.1625946789217128</v>
      </c>
      <c r="E7347">
        <v>-0.16180278719836519</v>
      </c>
      <c r="F7347">
        <v>7.1659808230625843E-2</v>
      </c>
      <c r="G7347">
        <v>1</v>
      </c>
      <c r="H7347">
        <v>1</v>
      </c>
      <c r="I7347">
        <v>3</v>
      </c>
      <c r="J7347">
        <v>4</v>
      </c>
    </row>
    <row r="7348" spans="1:10" x14ac:dyDescent="0.25">
      <c r="A7348" t="s">
        <v>11375</v>
      </c>
      <c r="B7348">
        <v>596</v>
      </c>
      <c r="C7348">
        <v>0.65298262490150638</v>
      </c>
      <c r="D7348">
        <v>-1.3939031771815924</v>
      </c>
      <c r="E7348">
        <v>7.692605072998622E-2</v>
      </c>
      <c r="F7348">
        <v>-0.27570443522372257</v>
      </c>
      <c r="G7348">
        <v>4</v>
      </c>
      <c r="H7348">
        <v>1</v>
      </c>
      <c r="I7348">
        <v>4</v>
      </c>
      <c r="J7348">
        <v>3</v>
      </c>
    </row>
    <row r="7349" spans="1:10" x14ac:dyDescent="0.25">
      <c r="A7349" t="s">
        <v>11376</v>
      </c>
      <c r="B7349">
        <v>412</v>
      </c>
      <c r="C7349">
        <v>-0.79211261409338007</v>
      </c>
      <c r="D7349">
        <v>-0.93445651512898209</v>
      </c>
      <c r="E7349">
        <v>9.0969623926165866E-2</v>
      </c>
      <c r="F7349">
        <v>-0.8788895722372575</v>
      </c>
      <c r="G7349">
        <v>2</v>
      </c>
      <c r="H7349">
        <v>1</v>
      </c>
      <c r="I7349">
        <v>4</v>
      </c>
      <c r="J7349">
        <v>1</v>
      </c>
    </row>
    <row r="7350" spans="1:10" x14ac:dyDescent="0.25">
      <c r="A7350" t="s">
        <v>11377</v>
      </c>
      <c r="B7350">
        <v>576</v>
      </c>
      <c r="C7350">
        <v>-0.11220427119453109</v>
      </c>
      <c r="D7350">
        <v>-1.1393135982737943</v>
      </c>
      <c r="E7350">
        <v>8.8189241971770194E-2</v>
      </c>
      <c r="F7350">
        <v>-1.0172341580695308</v>
      </c>
      <c r="G7350">
        <v>3</v>
      </c>
      <c r="H7350">
        <v>1</v>
      </c>
      <c r="I7350">
        <v>4</v>
      </c>
      <c r="J7350">
        <v>1</v>
      </c>
    </row>
    <row r="7351" spans="1:10" x14ac:dyDescent="0.25">
      <c r="A7351" t="s">
        <v>11378</v>
      </c>
      <c r="B7351">
        <v>1035</v>
      </c>
      <c r="C7351">
        <v>1.1773632178241089</v>
      </c>
      <c r="D7351">
        <v>-1.5268088723116175</v>
      </c>
      <c r="E7351">
        <v>0.5725795650589568</v>
      </c>
      <c r="F7351">
        <v>-0.4145735042526183</v>
      </c>
      <c r="G7351">
        <v>5</v>
      </c>
      <c r="H7351">
        <v>1</v>
      </c>
      <c r="I7351">
        <v>4</v>
      </c>
      <c r="J7351">
        <v>3</v>
      </c>
    </row>
    <row r="7352" spans="1:10" x14ac:dyDescent="0.25">
      <c r="A7352" t="s">
        <v>11379</v>
      </c>
      <c r="B7352">
        <v>635</v>
      </c>
      <c r="C7352">
        <v>1.7670620821836491</v>
      </c>
      <c r="D7352">
        <v>-1.6843632866894123</v>
      </c>
      <c r="E7352">
        <v>-0.41048043121429151</v>
      </c>
      <c r="F7352">
        <v>-0.89858605018594673</v>
      </c>
      <c r="G7352">
        <v>5</v>
      </c>
      <c r="H7352">
        <v>1</v>
      </c>
      <c r="I7352">
        <v>2</v>
      </c>
      <c r="J7352">
        <v>1</v>
      </c>
    </row>
    <row r="7353" spans="1:10" x14ac:dyDescent="0.25">
      <c r="A7353" t="s">
        <v>11380</v>
      </c>
      <c r="B7353">
        <v>1513</v>
      </c>
      <c r="C7353">
        <v>2.4428265121292254</v>
      </c>
      <c r="D7353">
        <v>-1.0252597291729024</v>
      </c>
      <c r="E7353">
        <v>0.97588975523875188</v>
      </c>
      <c r="F7353">
        <v>9.4893069139757091E-2</v>
      </c>
      <c r="G7353">
        <v>5</v>
      </c>
      <c r="H7353">
        <v>1</v>
      </c>
      <c r="I7353">
        <v>5</v>
      </c>
      <c r="J7353">
        <v>4</v>
      </c>
    </row>
    <row r="7354" spans="1:10" x14ac:dyDescent="0.25">
      <c r="A7354" t="s">
        <v>11381</v>
      </c>
      <c r="B7354">
        <v>564</v>
      </c>
      <c r="C7354">
        <v>2.7314441950708428</v>
      </c>
      <c r="D7354">
        <v>-0.2598703354079181</v>
      </c>
      <c r="E7354">
        <v>2.9415783729954625E-2</v>
      </c>
      <c r="F7354">
        <v>4.3342573646480864E-2</v>
      </c>
      <c r="G7354">
        <v>5</v>
      </c>
      <c r="H7354">
        <v>3</v>
      </c>
      <c r="I7354">
        <v>3</v>
      </c>
      <c r="J7354">
        <v>4</v>
      </c>
    </row>
    <row r="7355" spans="1:10" x14ac:dyDescent="0.25">
      <c r="A7355" t="s">
        <v>11382</v>
      </c>
      <c r="B7355">
        <v>390</v>
      </c>
      <c r="C7355">
        <v>2.0443088277591306</v>
      </c>
      <c r="D7355">
        <v>-1.4378291483021111</v>
      </c>
      <c r="E7355">
        <v>-0.37672563957307181</v>
      </c>
      <c r="F7355">
        <v>0.27592984337027887</v>
      </c>
      <c r="G7355">
        <v>5</v>
      </c>
      <c r="H7355">
        <v>1</v>
      </c>
      <c r="I7355">
        <v>2</v>
      </c>
      <c r="J7355">
        <v>4</v>
      </c>
    </row>
    <row r="7356" spans="1:10" x14ac:dyDescent="0.25">
      <c r="A7356" t="s">
        <v>11383</v>
      </c>
      <c r="B7356">
        <v>580</v>
      </c>
      <c r="C7356">
        <v>9.2266777453862914E-2</v>
      </c>
      <c r="D7356">
        <v>-1.0928490803640953</v>
      </c>
      <c r="E7356">
        <v>-1.0555260112344562</v>
      </c>
      <c r="F7356">
        <v>-0.60791715005907032</v>
      </c>
      <c r="G7356">
        <v>4</v>
      </c>
      <c r="H7356">
        <v>1</v>
      </c>
      <c r="I7356">
        <v>1</v>
      </c>
      <c r="J7356">
        <v>2</v>
      </c>
    </row>
    <row r="7357" spans="1:10" x14ac:dyDescent="0.25">
      <c r="A7357" t="s">
        <v>11384</v>
      </c>
      <c r="B7357">
        <v>636</v>
      </c>
      <c r="C7357">
        <v>0.71721666301123788</v>
      </c>
      <c r="D7357">
        <v>-1.314695916597707</v>
      </c>
      <c r="E7357">
        <v>-0.46544404290441044</v>
      </c>
      <c r="F7357">
        <v>-0.5682181539695097</v>
      </c>
      <c r="G7357">
        <v>4</v>
      </c>
      <c r="H7357">
        <v>1</v>
      </c>
      <c r="I7357">
        <v>2</v>
      </c>
      <c r="J7357">
        <v>2</v>
      </c>
    </row>
    <row r="7358" spans="1:10" x14ac:dyDescent="0.25">
      <c r="A7358" t="s">
        <v>11385</v>
      </c>
      <c r="B7358">
        <v>670</v>
      </c>
      <c r="C7358">
        <v>1.9744896985882963</v>
      </c>
      <c r="D7358">
        <v>-1.5756389792542553</v>
      </c>
      <c r="E7358">
        <v>1.0415129412707629</v>
      </c>
      <c r="F7358">
        <v>0.11216202504198541</v>
      </c>
      <c r="G7358">
        <v>5</v>
      </c>
      <c r="H7358">
        <v>1</v>
      </c>
      <c r="I7358">
        <v>5</v>
      </c>
      <c r="J7358">
        <v>4</v>
      </c>
    </row>
    <row r="7359" spans="1:10" x14ac:dyDescent="0.25">
      <c r="A7359" t="s">
        <v>11386</v>
      </c>
      <c r="B7359">
        <v>426</v>
      </c>
      <c r="C7359">
        <v>2.0519921724489878</v>
      </c>
      <c r="D7359">
        <v>-0.9026076629539036</v>
      </c>
      <c r="E7359">
        <v>1.3390599533147469</v>
      </c>
      <c r="F7359">
        <v>-0.82740320647740395</v>
      </c>
      <c r="G7359">
        <v>5</v>
      </c>
      <c r="H7359">
        <v>1</v>
      </c>
      <c r="I7359">
        <v>5</v>
      </c>
      <c r="J7359">
        <v>2</v>
      </c>
    </row>
    <row r="7360" spans="1:10" x14ac:dyDescent="0.25">
      <c r="A7360" t="s">
        <v>11387</v>
      </c>
      <c r="B7360">
        <v>699</v>
      </c>
      <c r="C7360">
        <v>1.6550800955973641</v>
      </c>
      <c r="D7360">
        <v>-1.3808088677720503</v>
      </c>
      <c r="E7360">
        <v>1.9313733562944497</v>
      </c>
      <c r="F7360">
        <v>8.8322418292623495E-2</v>
      </c>
      <c r="G7360">
        <v>5</v>
      </c>
      <c r="H7360">
        <v>1</v>
      </c>
      <c r="I7360">
        <v>5</v>
      </c>
      <c r="J7360">
        <v>4</v>
      </c>
    </row>
    <row r="7361" spans="1:10" x14ac:dyDescent="0.25">
      <c r="A7361" t="s">
        <v>11388</v>
      </c>
      <c r="B7361">
        <v>484</v>
      </c>
      <c r="C7361">
        <v>0.44441121494237734</v>
      </c>
      <c r="D7361">
        <v>-1.2849775443783085</v>
      </c>
      <c r="E7361">
        <v>0.8112409003285268</v>
      </c>
      <c r="F7361">
        <v>-0.87092030992650749</v>
      </c>
      <c r="G7361">
        <v>4</v>
      </c>
      <c r="H7361">
        <v>1</v>
      </c>
      <c r="I7361">
        <v>5</v>
      </c>
      <c r="J7361">
        <v>1</v>
      </c>
    </row>
    <row r="7362" spans="1:10" x14ac:dyDescent="0.25">
      <c r="A7362" t="s">
        <v>11389</v>
      </c>
      <c r="B7362">
        <v>789</v>
      </c>
      <c r="C7362">
        <v>1.7347083773644876</v>
      </c>
      <c r="D7362">
        <v>-1.0512448667013516</v>
      </c>
      <c r="E7362">
        <v>-0.10141743346191889</v>
      </c>
      <c r="F7362">
        <v>4.0726105879994701E-2</v>
      </c>
      <c r="G7362">
        <v>5</v>
      </c>
      <c r="H7362">
        <v>1</v>
      </c>
      <c r="I7362">
        <v>3</v>
      </c>
      <c r="J7362">
        <v>4</v>
      </c>
    </row>
    <row r="7363" spans="1:10" x14ac:dyDescent="0.25">
      <c r="A7363" t="s">
        <v>11390</v>
      </c>
      <c r="B7363">
        <v>908</v>
      </c>
      <c r="C7363">
        <v>1.6322553843360406</v>
      </c>
      <c r="D7363">
        <v>-1.164980487401218</v>
      </c>
      <c r="E7363">
        <v>0.55916904857842742</v>
      </c>
      <c r="F7363">
        <v>-0.40601649945669982</v>
      </c>
      <c r="G7363">
        <v>5</v>
      </c>
      <c r="H7363">
        <v>1</v>
      </c>
      <c r="I7363">
        <v>4</v>
      </c>
      <c r="J7363">
        <v>3</v>
      </c>
    </row>
    <row r="7364" spans="1:10" x14ac:dyDescent="0.25">
      <c r="A7364" t="s">
        <v>11391</v>
      </c>
      <c r="B7364">
        <v>615</v>
      </c>
      <c r="C7364">
        <v>1.5548318892477089</v>
      </c>
      <c r="D7364">
        <v>-0.80807202795666855</v>
      </c>
      <c r="E7364">
        <v>-0.30934341044000779</v>
      </c>
      <c r="F7364">
        <v>-0.24955882072418401</v>
      </c>
      <c r="G7364">
        <v>5</v>
      </c>
      <c r="H7364">
        <v>1</v>
      </c>
      <c r="I7364">
        <v>3</v>
      </c>
      <c r="J7364">
        <v>3</v>
      </c>
    </row>
    <row r="7365" spans="1:10" x14ac:dyDescent="0.25">
      <c r="A7365" t="s">
        <v>11392</v>
      </c>
      <c r="B7365">
        <v>877</v>
      </c>
      <c r="C7365">
        <v>0.54267154170708531</v>
      </c>
      <c r="D7365">
        <v>-1.0701457184068717</v>
      </c>
      <c r="E7365">
        <v>-0.54284854225046286</v>
      </c>
      <c r="F7365">
        <v>-0.32536175650643784</v>
      </c>
      <c r="G7365">
        <v>4</v>
      </c>
      <c r="H7365">
        <v>1</v>
      </c>
      <c r="I7365">
        <v>2</v>
      </c>
      <c r="J7365">
        <v>3</v>
      </c>
    </row>
    <row r="7366" spans="1:10" x14ac:dyDescent="0.25">
      <c r="A7366" t="s">
        <v>11393</v>
      </c>
      <c r="B7366">
        <v>1118</v>
      </c>
      <c r="C7366">
        <v>2.2253110562464697</v>
      </c>
      <c r="D7366">
        <v>-0.89098181359037665</v>
      </c>
      <c r="E7366">
        <v>-0.34578970395203046</v>
      </c>
      <c r="F7366">
        <v>-0.14573260124417528</v>
      </c>
      <c r="G7366">
        <v>5</v>
      </c>
      <c r="H7366">
        <v>1</v>
      </c>
      <c r="I7366">
        <v>2</v>
      </c>
      <c r="J7366">
        <v>3</v>
      </c>
    </row>
    <row r="7367" spans="1:10" x14ac:dyDescent="0.25">
      <c r="A7367" t="s">
        <v>11394</v>
      </c>
      <c r="B7367">
        <v>523</v>
      </c>
      <c r="C7367">
        <v>1.1410358931108211</v>
      </c>
      <c r="D7367">
        <v>-3.9134982974300958E-4</v>
      </c>
      <c r="E7367">
        <v>-0.24949619504569054</v>
      </c>
      <c r="F7367">
        <v>-0.47924641160344139</v>
      </c>
      <c r="G7367">
        <v>5</v>
      </c>
      <c r="H7367">
        <v>3</v>
      </c>
      <c r="I7367">
        <v>3</v>
      </c>
      <c r="J7367">
        <v>3</v>
      </c>
    </row>
    <row r="7368" spans="1:10" x14ac:dyDescent="0.25">
      <c r="A7368" t="s">
        <v>11395</v>
      </c>
      <c r="B7368">
        <v>294</v>
      </c>
      <c r="C7368">
        <v>0.42023319030902329</v>
      </c>
      <c r="D7368">
        <v>-0.78773525105620834</v>
      </c>
      <c r="E7368">
        <v>0.27819927636307185</v>
      </c>
      <c r="F7368">
        <v>-0.26829537612105914</v>
      </c>
      <c r="G7368">
        <v>4</v>
      </c>
      <c r="H7368">
        <v>2</v>
      </c>
      <c r="I7368">
        <v>4</v>
      </c>
      <c r="J7368">
        <v>3</v>
      </c>
    </row>
    <row r="7369" spans="1:10" x14ac:dyDescent="0.25">
      <c r="A7369" t="s">
        <v>11396</v>
      </c>
      <c r="B7369">
        <v>365</v>
      </c>
      <c r="C7369">
        <v>0.47546168349984114</v>
      </c>
      <c r="D7369">
        <v>-1.5448048910803174</v>
      </c>
      <c r="E7369">
        <v>-0.54469779703130472</v>
      </c>
      <c r="F7369">
        <v>6.8172265731131304E-2</v>
      </c>
      <c r="G7369">
        <v>4</v>
      </c>
      <c r="H7369">
        <v>1</v>
      </c>
      <c r="I7369">
        <v>2</v>
      </c>
      <c r="J7369">
        <v>4</v>
      </c>
    </row>
    <row r="7370" spans="1:10" x14ac:dyDescent="0.25">
      <c r="A7370" t="s">
        <v>11397</v>
      </c>
      <c r="B7370">
        <v>842</v>
      </c>
      <c r="C7370">
        <v>0.59498417804162607</v>
      </c>
      <c r="D7370">
        <v>-1.3144469605246949</v>
      </c>
      <c r="E7370">
        <v>-0.3442468668889116</v>
      </c>
      <c r="F7370">
        <v>-0.72182265146225466</v>
      </c>
      <c r="G7370">
        <v>4</v>
      </c>
      <c r="H7370">
        <v>1</v>
      </c>
      <c r="I7370">
        <v>2</v>
      </c>
      <c r="J7370">
        <v>2</v>
      </c>
    </row>
    <row r="7371" spans="1:10" x14ac:dyDescent="0.25">
      <c r="A7371" t="s">
        <v>11398</v>
      </c>
      <c r="B7371">
        <v>540</v>
      </c>
      <c r="C7371">
        <v>0.75815363547545322</v>
      </c>
      <c r="D7371">
        <v>-1.1558458317024827</v>
      </c>
      <c r="E7371">
        <v>-0.12020442679998287</v>
      </c>
      <c r="F7371">
        <v>-0.82603596903868426</v>
      </c>
      <c r="G7371">
        <v>4</v>
      </c>
      <c r="H7371">
        <v>1</v>
      </c>
      <c r="I7371">
        <v>3</v>
      </c>
      <c r="J7371">
        <v>2</v>
      </c>
    </row>
    <row r="7372" spans="1:10" x14ac:dyDescent="0.25">
      <c r="A7372" t="s">
        <v>11399</v>
      </c>
      <c r="B7372">
        <v>369</v>
      </c>
      <c r="C7372">
        <v>0.6059239172570845</v>
      </c>
      <c r="D7372">
        <v>-1.7354961496143639</v>
      </c>
      <c r="E7372">
        <v>0.48581403765095232</v>
      </c>
      <c r="F7372">
        <v>-0.96911836649172423</v>
      </c>
      <c r="G7372">
        <v>4</v>
      </c>
      <c r="H7372">
        <v>1</v>
      </c>
      <c r="I7372">
        <v>4</v>
      </c>
      <c r="J7372">
        <v>1</v>
      </c>
    </row>
    <row r="7373" spans="1:10" x14ac:dyDescent="0.25">
      <c r="A7373" t="s">
        <v>11400</v>
      </c>
      <c r="B7373">
        <v>374</v>
      </c>
      <c r="C7373">
        <v>0.54659944195258603</v>
      </c>
      <c r="D7373">
        <v>-0.70483009169163391</v>
      </c>
      <c r="E7373">
        <v>8.0201781772851796E-2</v>
      </c>
      <c r="F7373">
        <v>-0.1312302616999777</v>
      </c>
      <c r="G7373">
        <v>4</v>
      </c>
      <c r="H7373">
        <v>2</v>
      </c>
      <c r="I7373">
        <v>4</v>
      </c>
      <c r="J7373">
        <v>3</v>
      </c>
    </row>
    <row r="7374" spans="1:10" x14ac:dyDescent="0.25">
      <c r="A7374" t="s">
        <v>11401</v>
      </c>
      <c r="B7374">
        <v>1789</v>
      </c>
      <c r="C7374">
        <v>2.5455894915750106</v>
      </c>
      <c r="D7374">
        <v>-1.0915381179416459</v>
      </c>
      <c r="E7374">
        <v>0.74438485462734816</v>
      </c>
      <c r="F7374">
        <v>-1.0146980454389498E-2</v>
      </c>
      <c r="G7374">
        <v>5</v>
      </c>
      <c r="H7374">
        <v>1</v>
      </c>
      <c r="I7374">
        <v>5</v>
      </c>
      <c r="J7374">
        <v>3</v>
      </c>
    </row>
    <row r="7375" spans="1:10" x14ac:dyDescent="0.25">
      <c r="A7375" t="s">
        <v>11402</v>
      </c>
      <c r="B7375">
        <v>1770</v>
      </c>
      <c r="C7375">
        <v>2.2938109412449323</v>
      </c>
      <c r="D7375">
        <v>-1.4201869298422574</v>
      </c>
      <c r="E7375">
        <v>5.3911874725305793E-2</v>
      </c>
      <c r="F7375">
        <v>4.5255109775731273E-2</v>
      </c>
      <c r="G7375">
        <v>5</v>
      </c>
      <c r="H7375">
        <v>1</v>
      </c>
      <c r="I7375">
        <v>3</v>
      </c>
      <c r="J7375">
        <v>4</v>
      </c>
    </row>
    <row r="7376" spans="1:10" x14ac:dyDescent="0.25">
      <c r="A7376" t="s">
        <v>11403</v>
      </c>
      <c r="B7376">
        <v>1080</v>
      </c>
      <c r="C7376">
        <v>2.6597168178350294</v>
      </c>
      <c r="D7376">
        <v>-0.52316378813624531</v>
      </c>
      <c r="E7376">
        <v>-0.1844386969856171</v>
      </c>
      <c r="F7376">
        <v>0.66770744315334207</v>
      </c>
      <c r="G7376">
        <v>5</v>
      </c>
      <c r="H7376">
        <v>2</v>
      </c>
      <c r="I7376">
        <v>3</v>
      </c>
      <c r="J7376">
        <v>4</v>
      </c>
    </row>
    <row r="7377" spans="1:10" x14ac:dyDescent="0.25">
      <c r="A7377" t="s">
        <v>11404</v>
      </c>
      <c r="B7377">
        <v>2596</v>
      </c>
      <c r="C7377">
        <v>3.1331796832264098</v>
      </c>
      <c r="D7377">
        <v>-1.074010187466067</v>
      </c>
      <c r="E7377">
        <v>-6.2840619827815053E-2</v>
      </c>
      <c r="F7377">
        <v>0.87063843933557505</v>
      </c>
      <c r="G7377">
        <v>5</v>
      </c>
      <c r="H7377">
        <v>1</v>
      </c>
      <c r="I7377">
        <v>3</v>
      </c>
      <c r="J7377">
        <v>4</v>
      </c>
    </row>
    <row r="7378" spans="1:10" x14ac:dyDescent="0.25">
      <c r="A7378" t="s">
        <v>11405</v>
      </c>
      <c r="B7378">
        <v>792</v>
      </c>
      <c r="C7378">
        <v>2.8204465024831906</v>
      </c>
      <c r="D7378">
        <v>-0.68175322061763932</v>
      </c>
      <c r="E7378">
        <v>-0.20841723326277611</v>
      </c>
      <c r="F7378">
        <v>1.3928641919349274</v>
      </c>
      <c r="G7378">
        <v>5</v>
      </c>
      <c r="H7378">
        <v>2</v>
      </c>
      <c r="I7378">
        <v>3</v>
      </c>
      <c r="J7378">
        <v>5</v>
      </c>
    </row>
    <row r="7379" spans="1:10" x14ac:dyDescent="0.25">
      <c r="A7379" t="s">
        <v>11406</v>
      </c>
      <c r="B7379">
        <v>825</v>
      </c>
      <c r="C7379">
        <v>1.2054639779845437</v>
      </c>
      <c r="D7379">
        <v>-0.98699668232383486</v>
      </c>
      <c r="E7379">
        <v>2.199716006144639</v>
      </c>
      <c r="F7379">
        <v>0.36284945356420084</v>
      </c>
      <c r="G7379">
        <v>5</v>
      </c>
      <c r="H7379">
        <v>1</v>
      </c>
      <c r="I7379">
        <v>5</v>
      </c>
      <c r="J7379">
        <v>4</v>
      </c>
    </row>
    <row r="7380" spans="1:10" x14ac:dyDescent="0.25">
      <c r="A7380" t="s">
        <v>11407</v>
      </c>
      <c r="B7380">
        <v>283</v>
      </c>
      <c r="C7380">
        <v>3.4789029065309629</v>
      </c>
      <c r="D7380">
        <v>-0.19514334780225401</v>
      </c>
      <c r="E7380">
        <v>0.35071338794007811</v>
      </c>
      <c r="F7380">
        <v>0.94330750377989536</v>
      </c>
      <c r="G7380">
        <v>5</v>
      </c>
      <c r="H7380">
        <v>3</v>
      </c>
      <c r="I7380">
        <v>4</v>
      </c>
      <c r="J7380">
        <v>5</v>
      </c>
    </row>
    <row r="7381" spans="1:10" x14ac:dyDescent="0.25">
      <c r="A7381" t="s">
        <v>11408</v>
      </c>
      <c r="B7381">
        <v>361</v>
      </c>
      <c r="C7381">
        <v>1.564641926041529</v>
      </c>
      <c r="D7381">
        <v>0.82631860850094974</v>
      </c>
      <c r="E7381">
        <v>-1.2353980783146745</v>
      </c>
      <c r="F7381">
        <v>0.25014804925562989</v>
      </c>
      <c r="G7381">
        <v>5</v>
      </c>
      <c r="H7381">
        <v>5</v>
      </c>
      <c r="I7381">
        <v>1</v>
      </c>
      <c r="J7381">
        <v>4</v>
      </c>
    </row>
    <row r="7382" spans="1:10" x14ac:dyDescent="0.25">
      <c r="A7382" t="s">
        <v>11409</v>
      </c>
      <c r="B7382">
        <v>426</v>
      </c>
      <c r="C7382">
        <v>2.1630631150466382</v>
      </c>
      <c r="D7382">
        <v>-0.30692540987007777</v>
      </c>
      <c r="E7382">
        <v>-0.45299001494473506</v>
      </c>
      <c r="F7382">
        <v>0.21723918246668819</v>
      </c>
      <c r="G7382">
        <v>5</v>
      </c>
      <c r="H7382">
        <v>3</v>
      </c>
      <c r="I7382">
        <v>2</v>
      </c>
      <c r="J7382">
        <v>4</v>
      </c>
    </row>
    <row r="7383" spans="1:10" x14ac:dyDescent="0.25">
      <c r="A7383" t="s">
        <v>11410</v>
      </c>
      <c r="B7383">
        <v>374</v>
      </c>
      <c r="C7383">
        <v>1.7649150477250415</v>
      </c>
      <c r="D7383">
        <v>-0.63437901887327497</v>
      </c>
      <c r="E7383">
        <v>-0.61075124979585949</v>
      </c>
      <c r="F7383">
        <v>0.31982191690982509</v>
      </c>
      <c r="G7383">
        <v>5</v>
      </c>
      <c r="H7383">
        <v>2</v>
      </c>
      <c r="I7383">
        <v>2</v>
      </c>
      <c r="J7383">
        <v>4</v>
      </c>
    </row>
    <row r="7384" spans="1:10" x14ac:dyDescent="0.25">
      <c r="A7384" t="s">
        <v>11411</v>
      </c>
      <c r="B7384">
        <v>289</v>
      </c>
      <c r="C7384">
        <v>0.78482689877164913</v>
      </c>
      <c r="D7384">
        <v>-0.50331075770968303</v>
      </c>
      <c r="E7384">
        <v>-0.82581182268013664</v>
      </c>
      <c r="F7384">
        <v>-0.29920553291119512</v>
      </c>
      <c r="G7384">
        <v>5</v>
      </c>
      <c r="H7384">
        <v>2</v>
      </c>
      <c r="I7384">
        <v>1</v>
      </c>
      <c r="J7384">
        <v>3</v>
      </c>
    </row>
    <row r="7385" spans="1:10" x14ac:dyDescent="0.25">
      <c r="A7385" t="s">
        <v>11412</v>
      </c>
      <c r="B7385">
        <v>1025</v>
      </c>
      <c r="C7385">
        <v>2.7326316075466588</v>
      </c>
      <c r="D7385">
        <v>4.3430633572296991</v>
      </c>
      <c r="E7385">
        <v>1.5377256952855076</v>
      </c>
      <c r="F7385">
        <v>0.20469811190631465</v>
      </c>
      <c r="G7385">
        <v>5</v>
      </c>
      <c r="H7385">
        <v>5</v>
      </c>
      <c r="I7385">
        <v>5</v>
      </c>
      <c r="J7385">
        <v>4</v>
      </c>
    </row>
    <row r="7386" spans="1:10" x14ac:dyDescent="0.25">
      <c r="A7386" t="s">
        <v>11413</v>
      </c>
      <c r="B7386">
        <v>624</v>
      </c>
      <c r="C7386">
        <v>3.6167387439584777</v>
      </c>
      <c r="D7386">
        <v>1.2190416302408855</v>
      </c>
      <c r="E7386">
        <v>-0.25930027775466002</v>
      </c>
      <c r="F7386">
        <v>0.17466588349982737</v>
      </c>
      <c r="G7386">
        <v>5</v>
      </c>
      <c r="H7386">
        <v>5</v>
      </c>
      <c r="I7386">
        <v>3</v>
      </c>
      <c r="J7386">
        <v>4</v>
      </c>
    </row>
    <row r="7387" spans="1:10" x14ac:dyDescent="0.25">
      <c r="A7387" t="s">
        <v>11414</v>
      </c>
      <c r="B7387">
        <v>629</v>
      </c>
      <c r="C7387">
        <v>3.4746488790684849</v>
      </c>
      <c r="D7387">
        <v>1.6122859833116459</v>
      </c>
      <c r="E7387">
        <v>-9.8277519378881656E-2</v>
      </c>
      <c r="F7387">
        <v>0.76808644948039628</v>
      </c>
      <c r="G7387">
        <v>5</v>
      </c>
      <c r="H7387">
        <v>5</v>
      </c>
      <c r="I7387">
        <v>3</v>
      </c>
      <c r="J7387">
        <v>4</v>
      </c>
    </row>
    <row r="7388" spans="1:10" x14ac:dyDescent="0.25">
      <c r="A7388" t="s">
        <v>11415</v>
      </c>
      <c r="B7388">
        <v>2031</v>
      </c>
      <c r="C7388">
        <v>3.0823967304712143</v>
      </c>
      <c r="D7388">
        <v>1.307710692303425</v>
      </c>
      <c r="E7388">
        <v>-0.95284747113524393</v>
      </c>
      <c r="F7388">
        <v>2.1325541993794515</v>
      </c>
      <c r="G7388">
        <v>5</v>
      </c>
      <c r="H7388">
        <v>5</v>
      </c>
      <c r="I7388">
        <v>1</v>
      </c>
      <c r="J7388">
        <v>5</v>
      </c>
    </row>
    <row r="7389" spans="1:10" x14ac:dyDescent="0.25">
      <c r="A7389" t="s">
        <v>11416</v>
      </c>
      <c r="B7389">
        <v>481</v>
      </c>
      <c r="C7389">
        <v>1.5769461495179358</v>
      </c>
      <c r="D7389">
        <v>-0.9984597711847828</v>
      </c>
      <c r="E7389">
        <v>2.4377038799945625</v>
      </c>
      <c r="F7389">
        <v>-0.30408978168109613</v>
      </c>
      <c r="G7389">
        <v>5</v>
      </c>
      <c r="H7389">
        <v>1</v>
      </c>
      <c r="I7389">
        <v>5</v>
      </c>
      <c r="J7389">
        <v>3</v>
      </c>
    </row>
    <row r="7390" spans="1:10" x14ac:dyDescent="0.25">
      <c r="A7390" t="s">
        <v>11417</v>
      </c>
      <c r="B7390">
        <v>1239</v>
      </c>
      <c r="C7390">
        <v>0.92513497635561848</v>
      </c>
      <c r="D7390">
        <v>-1.5355512047771898</v>
      </c>
      <c r="E7390">
        <v>1.3013693524644219</v>
      </c>
      <c r="F7390">
        <v>-0.6718798268822902</v>
      </c>
      <c r="G7390">
        <v>5</v>
      </c>
      <c r="H7390">
        <v>1</v>
      </c>
      <c r="I7390">
        <v>5</v>
      </c>
      <c r="J7390">
        <v>2</v>
      </c>
    </row>
    <row r="7391" spans="1:10" x14ac:dyDescent="0.25">
      <c r="A7391" t="s">
        <v>11418</v>
      </c>
      <c r="B7391">
        <v>918</v>
      </c>
      <c r="C7391">
        <v>1.9218671749946425</v>
      </c>
      <c r="D7391">
        <v>-1.0027218861314933</v>
      </c>
      <c r="E7391">
        <v>-0.35033898382942891</v>
      </c>
      <c r="F7391">
        <v>0.18948408472306821</v>
      </c>
      <c r="G7391">
        <v>5</v>
      </c>
      <c r="H7391">
        <v>1</v>
      </c>
      <c r="I7391">
        <v>2</v>
      </c>
      <c r="J7391">
        <v>4</v>
      </c>
    </row>
    <row r="7392" spans="1:10" x14ac:dyDescent="0.25">
      <c r="A7392" t="s">
        <v>11419</v>
      </c>
      <c r="B7392">
        <v>443</v>
      </c>
      <c r="C7392">
        <v>1.1280836617586352</v>
      </c>
      <c r="D7392">
        <v>-1.1158662221586477</v>
      </c>
      <c r="E7392">
        <v>-0.10372042601389575</v>
      </c>
      <c r="F7392">
        <v>0.20795370725590304</v>
      </c>
      <c r="G7392">
        <v>5</v>
      </c>
      <c r="H7392">
        <v>1</v>
      </c>
      <c r="I7392">
        <v>3</v>
      </c>
      <c r="J7392">
        <v>4</v>
      </c>
    </row>
    <row r="7393" spans="1:10" x14ac:dyDescent="0.25">
      <c r="A7393" t="s">
        <v>11420</v>
      </c>
      <c r="B7393">
        <v>563</v>
      </c>
      <c r="C7393">
        <v>1.2865135089615796</v>
      </c>
      <c r="D7393">
        <v>-0.77429696396951619</v>
      </c>
      <c r="E7393">
        <v>-0.71742633985804471</v>
      </c>
      <c r="F7393">
        <v>-0.28518432037064656</v>
      </c>
      <c r="G7393">
        <v>5</v>
      </c>
      <c r="H7393">
        <v>2</v>
      </c>
      <c r="I7393">
        <v>1</v>
      </c>
      <c r="J7393">
        <v>3</v>
      </c>
    </row>
    <row r="7394" spans="1:10" x14ac:dyDescent="0.25">
      <c r="A7394" t="s">
        <v>11421</v>
      </c>
      <c r="B7394">
        <v>330</v>
      </c>
      <c r="C7394">
        <v>1.2055017021650636</v>
      </c>
      <c r="D7394">
        <v>-1.0711065126993662</v>
      </c>
      <c r="E7394">
        <v>-0.42199120537731738</v>
      </c>
      <c r="F7394">
        <v>-3.1385275816476293E-2</v>
      </c>
      <c r="G7394">
        <v>5</v>
      </c>
      <c r="H7394">
        <v>1</v>
      </c>
      <c r="I7394">
        <v>2</v>
      </c>
      <c r="J7394">
        <v>3</v>
      </c>
    </row>
    <row r="7395" spans="1:10" x14ac:dyDescent="0.25">
      <c r="A7395" t="s">
        <v>11422</v>
      </c>
      <c r="B7395">
        <v>487</v>
      </c>
      <c r="C7395">
        <v>-0.87543997810958296</v>
      </c>
      <c r="D7395">
        <v>-1.0811965520563667</v>
      </c>
      <c r="E7395">
        <v>-0.43867496661513061</v>
      </c>
      <c r="F7395">
        <v>-0.67599080717797311</v>
      </c>
      <c r="G7395">
        <v>1</v>
      </c>
      <c r="H7395">
        <v>1</v>
      </c>
      <c r="I7395">
        <v>2</v>
      </c>
      <c r="J7395">
        <v>2</v>
      </c>
    </row>
    <row r="7396" spans="1:10" x14ac:dyDescent="0.25">
      <c r="A7396" t="s">
        <v>11423</v>
      </c>
      <c r="B7396">
        <v>426</v>
      </c>
      <c r="C7396">
        <v>-0.56878295871598916</v>
      </c>
      <c r="D7396">
        <v>-1.2416366106123689</v>
      </c>
      <c r="E7396">
        <v>-0.38287641924240712</v>
      </c>
      <c r="F7396">
        <v>-0.25488092397618067</v>
      </c>
      <c r="G7396">
        <v>2</v>
      </c>
      <c r="H7396">
        <v>1</v>
      </c>
      <c r="I7396">
        <v>2</v>
      </c>
      <c r="J7396">
        <v>3</v>
      </c>
    </row>
    <row r="7397" spans="1:10" x14ac:dyDescent="0.25">
      <c r="A7397" t="s">
        <v>11424</v>
      </c>
      <c r="B7397">
        <v>483</v>
      </c>
      <c r="C7397">
        <v>0.74714479459383432</v>
      </c>
      <c r="D7397">
        <v>-0.97553330204014777</v>
      </c>
      <c r="E7397">
        <v>-0.68557545296180511</v>
      </c>
      <c r="F7397">
        <v>1.0871773050489573</v>
      </c>
      <c r="G7397">
        <v>4</v>
      </c>
      <c r="H7397">
        <v>1</v>
      </c>
      <c r="I7397">
        <v>2</v>
      </c>
      <c r="J7397">
        <v>5</v>
      </c>
    </row>
    <row r="7398" spans="1:10" x14ac:dyDescent="0.25">
      <c r="A7398" t="s">
        <v>11425</v>
      </c>
      <c r="B7398">
        <v>478</v>
      </c>
      <c r="C7398">
        <v>-0.33608352511687811</v>
      </c>
      <c r="D7398">
        <v>-0.92539382562413819</v>
      </c>
      <c r="E7398">
        <v>-1.0760570147023796</v>
      </c>
      <c r="F7398">
        <v>-0.68599919776504192</v>
      </c>
      <c r="G7398">
        <v>3</v>
      </c>
      <c r="H7398">
        <v>1</v>
      </c>
      <c r="I7398">
        <v>1</v>
      </c>
      <c r="J7398">
        <v>2</v>
      </c>
    </row>
    <row r="7399" spans="1:10" x14ac:dyDescent="0.25">
      <c r="A7399" t="s">
        <v>11426</v>
      </c>
      <c r="B7399">
        <v>397</v>
      </c>
      <c r="C7399">
        <v>0.33317666437237903</v>
      </c>
      <c r="D7399">
        <v>-0.45506292158067468</v>
      </c>
      <c r="E7399">
        <v>-0.61343670114705529</v>
      </c>
      <c r="F7399">
        <v>-8.8111016638714915E-2</v>
      </c>
      <c r="G7399">
        <v>4</v>
      </c>
      <c r="H7399">
        <v>2</v>
      </c>
      <c r="I7399">
        <v>2</v>
      </c>
      <c r="J7399">
        <v>3</v>
      </c>
    </row>
    <row r="7400" spans="1:10" x14ac:dyDescent="0.25">
      <c r="A7400" t="s">
        <v>11427</v>
      </c>
      <c r="B7400">
        <v>603</v>
      </c>
      <c r="C7400">
        <v>1.255618345006382</v>
      </c>
      <c r="D7400">
        <v>-0.769326507902794</v>
      </c>
      <c r="E7400">
        <v>-0.71665057603966353</v>
      </c>
      <c r="F7400">
        <v>0.11629787600437441</v>
      </c>
      <c r="G7400">
        <v>5</v>
      </c>
      <c r="H7400">
        <v>2</v>
      </c>
      <c r="I7400">
        <v>1</v>
      </c>
      <c r="J7400">
        <v>4</v>
      </c>
    </row>
    <row r="7401" spans="1:10" x14ac:dyDescent="0.25">
      <c r="A7401" t="s">
        <v>11428</v>
      </c>
      <c r="B7401">
        <v>562</v>
      </c>
      <c r="C7401">
        <v>0.53318850766127956</v>
      </c>
      <c r="D7401">
        <v>-0.72369964616271665</v>
      </c>
      <c r="E7401">
        <v>-0.84068649820274277</v>
      </c>
      <c r="F7401">
        <v>-0.26787772758586775</v>
      </c>
      <c r="G7401">
        <v>4</v>
      </c>
      <c r="H7401">
        <v>2</v>
      </c>
      <c r="I7401">
        <v>1</v>
      </c>
      <c r="J7401">
        <v>3</v>
      </c>
    </row>
    <row r="7402" spans="1:10" x14ac:dyDescent="0.25">
      <c r="A7402" t="s">
        <v>11429</v>
      </c>
      <c r="B7402">
        <v>318</v>
      </c>
      <c r="C7402">
        <v>1.2024502326399598</v>
      </c>
      <c r="D7402">
        <v>-1.3828260316020222</v>
      </c>
      <c r="E7402">
        <v>-1.0023927715206662</v>
      </c>
      <c r="F7402">
        <v>0.15785289176271428</v>
      </c>
      <c r="G7402">
        <v>5</v>
      </c>
      <c r="H7402">
        <v>1</v>
      </c>
      <c r="I7402">
        <v>1</v>
      </c>
      <c r="J7402">
        <v>4</v>
      </c>
    </row>
    <row r="7403" spans="1:10" x14ac:dyDescent="0.25">
      <c r="A7403" t="s">
        <v>11430</v>
      </c>
      <c r="B7403">
        <v>620</v>
      </c>
      <c r="C7403">
        <v>2.0868931590439579</v>
      </c>
      <c r="D7403">
        <v>0.19236780563319325</v>
      </c>
      <c r="E7403">
        <v>-0.69697055595390489</v>
      </c>
      <c r="F7403">
        <v>-0.12020202183968806</v>
      </c>
      <c r="G7403">
        <v>5</v>
      </c>
      <c r="H7403">
        <v>4</v>
      </c>
      <c r="I7403">
        <v>2</v>
      </c>
      <c r="J7403">
        <v>3</v>
      </c>
    </row>
    <row r="7404" spans="1:10" x14ac:dyDescent="0.25">
      <c r="A7404" t="s">
        <v>11431</v>
      </c>
      <c r="B7404">
        <v>717</v>
      </c>
      <c r="C7404">
        <v>2.2143773715141633</v>
      </c>
      <c r="D7404">
        <v>0.20043186018435619</v>
      </c>
      <c r="E7404">
        <v>-0.50497064695502336</v>
      </c>
      <c r="F7404">
        <v>0.8178091597032553</v>
      </c>
      <c r="G7404">
        <v>5</v>
      </c>
      <c r="H7404">
        <v>4</v>
      </c>
      <c r="I7404">
        <v>2</v>
      </c>
      <c r="J7404">
        <v>4</v>
      </c>
    </row>
    <row r="7405" spans="1:10" x14ac:dyDescent="0.25">
      <c r="A7405" t="s">
        <v>11432</v>
      </c>
      <c r="B7405">
        <v>515</v>
      </c>
      <c r="C7405">
        <v>0.46034863446061741</v>
      </c>
      <c r="D7405">
        <v>-1.2884941583714726</v>
      </c>
      <c r="E7405">
        <v>-0.54279372198069831</v>
      </c>
      <c r="F7405">
        <v>0.8336782257333516</v>
      </c>
      <c r="G7405">
        <v>4</v>
      </c>
      <c r="H7405">
        <v>1</v>
      </c>
      <c r="I7405">
        <v>2</v>
      </c>
      <c r="J7405">
        <v>4</v>
      </c>
    </row>
    <row r="7406" spans="1:10" x14ac:dyDescent="0.25">
      <c r="A7406" t="s">
        <v>11433</v>
      </c>
      <c r="B7406">
        <v>432</v>
      </c>
      <c r="C7406">
        <v>-1.3951955238435612</v>
      </c>
      <c r="D7406">
        <v>-1.338656860541914</v>
      </c>
      <c r="E7406">
        <v>-0.17541495991057068</v>
      </c>
      <c r="F7406">
        <v>-0.30930559442601935</v>
      </c>
      <c r="G7406">
        <v>1</v>
      </c>
      <c r="H7406">
        <v>1</v>
      </c>
      <c r="I7406">
        <v>3</v>
      </c>
      <c r="J7406">
        <v>3</v>
      </c>
    </row>
    <row r="7407" spans="1:10" x14ac:dyDescent="0.25">
      <c r="A7407" t="s">
        <v>11434</v>
      </c>
      <c r="B7407">
        <v>462</v>
      </c>
      <c r="C7407">
        <v>-0.92989663304093051</v>
      </c>
      <c r="D7407">
        <v>-0.8794841998685875</v>
      </c>
      <c r="E7407">
        <v>-0.1597189236679058</v>
      </c>
      <c r="F7407">
        <v>0.44879924495991896</v>
      </c>
      <c r="G7407">
        <v>1</v>
      </c>
      <c r="H7407">
        <v>1</v>
      </c>
      <c r="I7407">
        <v>3</v>
      </c>
      <c r="J7407">
        <v>4</v>
      </c>
    </row>
    <row r="7408" spans="1:10" x14ac:dyDescent="0.25">
      <c r="A7408" t="s">
        <v>11435</v>
      </c>
      <c r="B7408">
        <v>382</v>
      </c>
      <c r="C7408">
        <v>-0.85743284367759864</v>
      </c>
      <c r="D7408">
        <v>-1.5475289772249474</v>
      </c>
      <c r="E7408">
        <v>0.15065638581521124</v>
      </c>
      <c r="F7408">
        <v>-0.25932106988069148</v>
      </c>
      <c r="G7408">
        <v>1</v>
      </c>
      <c r="H7408">
        <v>1</v>
      </c>
      <c r="I7408">
        <v>4</v>
      </c>
      <c r="J7408">
        <v>3</v>
      </c>
    </row>
    <row r="7409" spans="1:10" x14ac:dyDescent="0.25">
      <c r="A7409" t="s">
        <v>11436</v>
      </c>
      <c r="B7409">
        <v>505</v>
      </c>
      <c r="C7409">
        <v>-0.28971947895001432</v>
      </c>
      <c r="D7409">
        <v>-1.4433556340484024</v>
      </c>
      <c r="E7409">
        <v>-6.1360019453637178E-2</v>
      </c>
      <c r="F7409">
        <v>-1.5165406012321372E-2</v>
      </c>
      <c r="G7409">
        <v>3</v>
      </c>
      <c r="H7409">
        <v>1</v>
      </c>
      <c r="I7409">
        <v>3</v>
      </c>
      <c r="J7409">
        <v>3</v>
      </c>
    </row>
    <row r="7410" spans="1:10" x14ac:dyDescent="0.25">
      <c r="A7410" t="s">
        <v>11437</v>
      </c>
      <c r="B7410">
        <v>697</v>
      </c>
      <c r="C7410">
        <v>1.2287837211252952</v>
      </c>
      <c r="D7410">
        <v>7.4880475248248979E-2</v>
      </c>
      <c r="E7410">
        <v>-0.29975265877922486</v>
      </c>
      <c r="F7410">
        <v>-0.50390399585330525</v>
      </c>
      <c r="G7410">
        <v>5</v>
      </c>
      <c r="H7410">
        <v>4</v>
      </c>
      <c r="I7410">
        <v>3</v>
      </c>
      <c r="J7410">
        <v>2</v>
      </c>
    </row>
    <row r="7411" spans="1:10" x14ac:dyDescent="0.25">
      <c r="A7411" t="s">
        <v>11438</v>
      </c>
      <c r="B7411">
        <v>498</v>
      </c>
      <c r="C7411">
        <v>0.79246668721094693</v>
      </c>
      <c r="D7411">
        <v>-0.98457367452108002</v>
      </c>
      <c r="E7411">
        <v>-0.68854360455271713</v>
      </c>
      <c r="F7411">
        <v>-3.5936774585961964E-2</v>
      </c>
      <c r="G7411">
        <v>5</v>
      </c>
      <c r="H7411">
        <v>1</v>
      </c>
      <c r="I7411">
        <v>2</v>
      </c>
      <c r="J7411">
        <v>3</v>
      </c>
    </row>
    <row r="7412" spans="1:10" x14ac:dyDescent="0.25">
      <c r="A7412" t="s">
        <v>11439</v>
      </c>
      <c r="B7412">
        <v>489</v>
      </c>
      <c r="C7412">
        <v>1.6570171974074333</v>
      </c>
      <c r="D7412">
        <v>-0.47625050507360656</v>
      </c>
      <c r="E7412">
        <v>-0.8932899733444718</v>
      </c>
      <c r="F7412">
        <v>0.58391127224404238</v>
      </c>
      <c r="G7412">
        <v>5</v>
      </c>
      <c r="H7412">
        <v>2</v>
      </c>
      <c r="I7412">
        <v>1</v>
      </c>
      <c r="J7412">
        <v>4</v>
      </c>
    </row>
    <row r="7413" spans="1:10" x14ac:dyDescent="0.25">
      <c r="A7413" t="s">
        <v>11440</v>
      </c>
      <c r="B7413">
        <v>693</v>
      </c>
      <c r="C7413">
        <v>1.9547244654514913</v>
      </c>
      <c r="D7413">
        <v>-0.52685531457206525</v>
      </c>
      <c r="E7413">
        <v>-1.2361231375397814</v>
      </c>
      <c r="F7413">
        <v>0.36075112936816678</v>
      </c>
      <c r="G7413">
        <v>5</v>
      </c>
      <c r="H7413">
        <v>2</v>
      </c>
      <c r="I7413">
        <v>1</v>
      </c>
      <c r="J7413">
        <v>4</v>
      </c>
    </row>
    <row r="7414" spans="1:10" x14ac:dyDescent="0.25">
      <c r="A7414" t="s">
        <v>11441</v>
      </c>
      <c r="B7414">
        <v>477</v>
      </c>
      <c r="C7414">
        <v>0.69156677260557831</v>
      </c>
      <c r="D7414">
        <v>-0.81177143931570461</v>
      </c>
      <c r="E7414">
        <v>-0.45019850207273149</v>
      </c>
      <c r="F7414">
        <v>-0.31503088540776669</v>
      </c>
      <c r="G7414">
        <v>4</v>
      </c>
      <c r="H7414">
        <v>1</v>
      </c>
      <c r="I7414">
        <v>2</v>
      </c>
      <c r="J7414">
        <v>3</v>
      </c>
    </row>
    <row r="7415" spans="1:10" x14ac:dyDescent="0.25">
      <c r="A7415" t="s">
        <v>11442</v>
      </c>
      <c r="B7415">
        <v>547</v>
      </c>
      <c r="C7415">
        <v>-1.1681480872456274</v>
      </c>
      <c r="D7415">
        <v>-0.78161638426955704</v>
      </c>
      <c r="E7415">
        <v>4.9850562924322397E-2</v>
      </c>
      <c r="F7415">
        <v>-0.44940301806754163</v>
      </c>
      <c r="G7415">
        <v>1</v>
      </c>
      <c r="H7415">
        <v>2</v>
      </c>
      <c r="I7415">
        <v>3</v>
      </c>
      <c r="J7415">
        <v>3</v>
      </c>
    </row>
    <row r="7416" spans="1:10" x14ac:dyDescent="0.25">
      <c r="A7416" t="s">
        <v>11443</v>
      </c>
      <c r="B7416">
        <v>861</v>
      </c>
      <c r="C7416">
        <v>1.0714062460131821</v>
      </c>
      <c r="D7416">
        <v>-1.0103060667567012</v>
      </c>
      <c r="E7416">
        <v>-0.94155516780976789</v>
      </c>
      <c r="F7416">
        <v>0.18167994499078755</v>
      </c>
      <c r="G7416">
        <v>5</v>
      </c>
      <c r="H7416">
        <v>1</v>
      </c>
      <c r="I7416">
        <v>1</v>
      </c>
      <c r="J7416">
        <v>4</v>
      </c>
    </row>
    <row r="7417" spans="1:10" x14ac:dyDescent="0.25">
      <c r="A7417" t="s">
        <v>11444</v>
      </c>
      <c r="B7417">
        <v>470</v>
      </c>
      <c r="C7417">
        <v>1.6335343269425815</v>
      </c>
      <c r="D7417">
        <v>-0.78297988567261567</v>
      </c>
      <c r="E7417">
        <v>-0.611262880059535</v>
      </c>
      <c r="F7417">
        <v>2.1169670414875552E-2</v>
      </c>
      <c r="G7417">
        <v>5</v>
      </c>
      <c r="H7417">
        <v>2</v>
      </c>
      <c r="I7417">
        <v>2</v>
      </c>
      <c r="J7417">
        <v>3</v>
      </c>
    </row>
    <row r="7418" spans="1:10" x14ac:dyDescent="0.25">
      <c r="A7418" t="s">
        <v>11445</v>
      </c>
      <c r="B7418">
        <v>396</v>
      </c>
      <c r="C7418">
        <v>0.48414558262429497</v>
      </c>
      <c r="D7418">
        <v>-1.1460089623409968</v>
      </c>
      <c r="E7418">
        <v>-0.63929457945296075</v>
      </c>
      <c r="F7418">
        <v>0.52869626174732942</v>
      </c>
      <c r="G7418">
        <v>4</v>
      </c>
      <c r="H7418">
        <v>1</v>
      </c>
      <c r="I7418">
        <v>2</v>
      </c>
      <c r="J7418">
        <v>4</v>
      </c>
    </row>
    <row r="7419" spans="1:10" x14ac:dyDescent="0.25">
      <c r="A7419" t="s">
        <v>11446</v>
      </c>
      <c r="B7419">
        <v>558</v>
      </c>
      <c r="C7419">
        <v>0.29460030055593611</v>
      </c>
      <c r="D7419">
        <v>-0.48802541563590696</v>
      </c>
      <c r="E7419">
        <v>-0.81123468540537813</v>
      </c>
      <c r="F7419">
        <v>4.0033519194882634E-2</v>
      </c>
      <c r="G7419">
        <v>4</v>
      </c>
      <c r="H7419">
        <v>2</v>
      </c>
      <c r="I7419">
        <v>1</v>
      </c>
      <c r="J7419">
        <v>4</v>
      </c>
    </row>
    <row r="7420" spans="1:10" x14ac:dyDescent="0.25">
      <c r="A7420" t="s">
        <v>11447</v>
      </c>
      <c r="B7420">
        <v>628</v>
      </c>
      <c r="C7420">
        <v>0.93907786157264328</v>
      </c>
      <c r="D7420">
        <v>-1.2763146194037602</v>
      </c>
      <c r="E7420">
        <v>0.24795067859529255</v>
      </c>
      <c r="F7420">
        <v>-0.23128335435151129</v>
      </c>
      <c r="G7420">
        <v>5</v>
      </c>
      <c r="H7420">
        <v>1</v>
      </c>
      <c r="I7420">
        <v>4</v>
      </c>
      <c r="J7420">
        <v>3</v>
      </c>
    </row>
    <row r="7421" spans="1:10" x14ac:dyDescent="0.25">
      <c r="A7421" t="s">
        <v>11448</v>
      </c>
      <c r="B7421">
        <v>679</v>
      </c>
      <c r="C7421">
        <v>-0.35928849987552358</v>
      </c>
      <c r="D7421">
        <v>-1.2396889120151677</v>
      </c>
      <c r="E7421">
        <v>-0.73158551121882387</v>
      </c>
      <c r="F7421">
        <v>4.4677369785589116E-2</v>
      </c>
      <c r="G7421">
        <v>3</v>
      </c>
      <c r="H7421">
        <v>1</v>
      </c>
      <c r="I7421">
        <v>1</v>
      </c>
      <c r="J7421">
        <v>4</v>
      </c>
    </row>
    <row r="7422" spans="1:10" x14ac:dyDescent="0.25">
      <c r="A7422" t="s">
        <v>11449</v>
      </c>
      <c r="B7422">
        <v>540</v>
      </c>
      <c r="C7422">
        <v>-0.7504411985971462</v>
      </c>
      <c r="D7422">
        <v>-0.77103298053751046</v>
      </c>
      <c r="E7422">
        <v>-0.52253299084977745</v>
      </c>
      <c r="F7422">
        <v>-0.65833647994121858</v>
      </c>
      <c r="G7422">
        <v>2</v>
      </c>
      <c r="H7422">
        <v>2</v>
      </c>
      <c r="I7422">
        <v>2</v>
      </c>
      <c r="J7422">
        <v>2</v>
      </c>
    </row>
    <row r="7423" spans="1:10" x14ac:dyDescent="0.25">
      <c r="A7423" t="s">
        <v>11450</v>
      </c>
      <c r="B7423">
        <v>598</v>
      </c>
      <c r="C7423">
        <v>-0.4367686084935759</v>
      </c>
      <c r="D7423">
        <v>-0.98409100013177808</v>
      </c>
      <c r="E7423">
        <v>-0.36005481410056495</v>
      </c>
      <c r="F7423">
        <v>-0.61234933516014145</v>
      </c>
      <c r="G7423">
        <v>3</v>
      </c>
      <c r="H7423">
        <v>1</v>
      </c>
      <c r="I7423">
        <v>2</v>
      </c>
      <c r="J7423">
        <v>2</v>
      </c>
    </row>
    <row r="7424" spans="1:10" x14ac:dyDescent="0.25">
      <c r="A7424" t="s">
        <v>11451</v>
      </c>
      <c r="B7424">
        <v>895</v>
      </c>
      <c r="C7424">
        <v>1.5420105441011294</v>
      </c>
      <c r="D7424">
        <v>-1.6331831228863358</v>
      </c>
      <c r="E7424">
        <v>-0.72128276298219041</v>
      </c>
      <c r="F7424">
        <v>0.45472051262846164</v>
      </c>
      <c r="G7424">
        <v>5</v>
      </c>
      <c r="H7424">
        <v>1</v>
      </c>
      <c r="I7424">
        <v>1</v>
      </c>
      <c r="J7424">
        <v>4</v>
      </c>
    </row>
    <row r="7425" spans="1:10" x14ac:dyDescent="0.25">
      <c r="A7425" t="s">
        <v>11452</v>
      </c>
      <c r="B7425">
        <v>583</v>
      </c>
      <c r="C7425">
        <v>0.47713764161495958</v>
      </c>
      <c r="D7425">
        <v>-1.2270234036656176</v>
      </c>
      <c r="E7425">
        <v>-0.80597510965104602</v>
      </c>
      <c r="F7425">
        <v>-7.9081260309717794E-2</v>
      </c>
      <c r="G7425">
        <v>4</v>
      </c>
      <c r="H7425">
        <v>1</v>
      </c>
      <c r="I7425">
        <v>1</v>
      </c>
      <c r="J7425">
        <v>3</v>
      </c>
    </row>
    <row r="7426" spans="1:10" x14ac:dyDescent="0.25">
      <c r="A7426" t="s">
        <v>11453</v>
      </c>
      <c r="B7426">
        <v>611</v>
      </c>
      <c r="C7426">
        <v>2.2556469783464643</v>
      </c>
      <c r="D7426">
        <v>-0.87329110973355084</v>
      </c>
      <c r="E7426">
        <v>-0.51758890963042381</v>
      </c>
      <c r="F7426">
        <v>-4.2640433178575549E-2</v>
      </c>
      <c r="G7426">
        <v>5</v>
      </c>
      <c r="H7426">
        <v>1</v>
      </c>
      <c r="I7426">
        <v>2</v>
      </c>
      <c r="J7426">
        <v>3</v>
      </c>
    </row>
    <row r="7427" spans="1:10" x14ac:dyDescent="0.25">
      <c r="A7427" t="s">
        <v>11454</v>
      </c>
      <c r="B7427">
        <v>513</v>
      </c>
      <c r="C7427">
        <v>0.2035163271343319</v>
      </c>
      <c r="D7427">
        <v>-1.4815748219910911</v>
      </c>
      <c r="E7427">
        <v>-0.3225164409522645</v>
      </c>
      <c r="F7427">
        <v>-0.16236363795107783</v>
      </c>
      <c r="G7427">
        <v>4</v>
      </c>
      <c r="H7427">
        <v>1</v>
      </c>
      <c r="I7427">
        <v>2</v>
      </c>
      <c r="J7427">
        <v>3</v>
      </c>
    </row>
    <row r="7428" spans="1:10" x14ac:dyDescent="0.25">
      <c r="A7428" t="s">
        <v>11455</v>
      </c>
      <c r="B7428">
        <v>430</v>
      </c>
      <c r="C7428">
        <v>-0.4802873482824791</v>
      </c>
      <c r="D7428">
        <v>-1.4124379860070615</v>
      </c>
      <c r="E7428">
        <v>-0.12542102586700818</v>
      </c>
      <c r="F7428">
        <v>0.45385309351215508</v>
      </c>
      <c r="G7428">
        <v>2</v>
      </c>
      <c r="H7428">
        <v>1</v>
      </c>
      <c r="I7428">
        <v>3</v>
      </c>
      <c r="J7428">
        <v>4</v>
      </c>
    </row>
    <row r="7429" spans="1:10" x14ac:dyDescent="0.25">
      <c r="A7429" t="s">
        <v>11456</v>
      </c>
      <c r="B7429">
        <v>614</v>
      </c>
      <c r="C7429">
        <v>0.4609600825769285</v>
      </c>
      <c r="D7429">
        <v>-0.78503051549075398</v>
      </c>
      <c r="E7429">
        <v>-7.5871238079445555E-2</v>
      </c>
      <c r="F7429">
        <v>0.21689217685574996</v>
      </c>
      <c r="G7429">
        <v>4</v>
      </c>
      <c r="H7429">
        <v>2</v>
      </c>
      <c r="I7429">
        <v>3</v>
      </c>
      <c r="J7429">
        <v>4</v>
      </c>
    </row>
    <row r="7430" spans="1:10" x14ac:dyDescent="0.25">
      <c r="A7430" t="s">
        <v>11457</v>
      </c>
      <c r="B7430">
        <v>559</v>
      </c>
      <c r="C7430">
        <v>-0.33552816481717596</v>
      </c>
      <c r="D7430">
        <v>-0.70221658000489817</v>
      </c>
      <c r="E7430">
        <v>-0.60399538013815768</v>
      </c>
      <c r="F7430">
        <v>-0.58508994324937158</v>
      </c>
      <c r="G7430">
        <v>3</v>
      </c>
      <c r="H7430">
        <v>2</v>
      </c>
      <c r="I7430">
        <v>2</v>
      </c>
      <c r="J7430">
        <v>2</v>
      </c>
    </row>
    <row r="7431" spans="1:10" x14ac:dyDescent="0.25">
      <c r="A7431" t="s">
        <v>11458</v>
      </c>
      <c r="B7431">
        <v>643</v>
      </c>
      <c r="C7431">
        <v>-0.70777801285412634</v>
      </c>
      <c r="D7431">
        <v>-1.1026537464090003</v>
      </c>
      <c r="E7431">
        <v>-0.75669903474248512</v>
      </c>
      <c r="F7431">
        <v>0.27606055155292147</v>
      </c>
      <c r="G7431">
        <v>2</v>
      </c>
      <c r="H7431">
        <v>1</v>
      </c>
      <c r="I7431">
        <v>1</v>
      </c>
      <c r="J7431">
        <v>4</v>
      </c>
    </row>
    <row r="7432" spans="1:10" x14ac:dyDescent="0.25">
      <c r="A7432" t="s">
        <v>11459</v>
      </c>
      <c r="B7432">
        <v>519</v>
      </c>
      <c r="C7432">
        <v>-0.42339428035662957</v>
      </c>
      <c r="D7432">
        <v>-1.1687571702997717</v>
      </c>
      <c r="E7432">
        <v>-1.0064047219643537</v>
      </c>
      <c r="F7432">
        <v>-0.20079989756091166</v>
      </c>
      <c r="G7432">
        <v>3</v>
      </c>
      <c r="H7432">
        <v>1</v>
      </c>
      <c r="I7432">
        <v>1</v>
      </c>
      <c r="J7432">
        <v>3</v>
      </c>
    </row>
    <row r="7433" spans="1:10" x14ac:dyDescent="0.25">
      <c r="A7433" t="s">
        <v>11460</v>
      </c>
      <c r="B7433">
        <v>630</v>
      </c>
      <c r="C7433">
        <v>-0.13886016723502231</v>
      </c>
      <c r="D7433">
        <v>-1.1906334450071721</v>
      </c>
      <c r="E7433">
        <v>-0.31707882041531682</v>
      </c>
      <c r="F7433">
        <v>0.20385450305607222</v>
      </c>
      <c r="G7433">
        <v>3</v>
      </c>
      <c r="H7433">
        <v>1</v>
      </c>
      <c r="I7433">
        <v>2</v>
      </c>
      <c r="J7433">
        <v>4</v>
      </c>
    </row>
    <row r="7434" spans="1:10" x14ac:dyDescent="0.25">
      <c r="A7434" t="s">
        <v>11461</v>
      </c>
      <c r="B7434">
        <v>469</v>
      </c>
      <c r="C7434">
        <v>0.79072486636824724</v>
      </c>
      <c r="D7434">
        <v>-0.67379694623406361</v>
      </c>
      <c r="E7434">
        <v>-0.81481295858280134</v>
      </c>
      <c r="F7434">
        <v>1.0761944848612701</v>
      </c>
      <c r="G7434">
        <v>5</v>
      </c>
      <c r="H7434">
        <v>2</v>
      </c>
      <c r="I7434">
        <v>1</v>
      </c>
      <c r="J7434">
        <v>5</v>
      </c>
    </row>
    <row r="7435" spans="1:10" x14ac:dyDescent="0.25">
      <c r="A7435" t="s">
        <v>11462</v>
      </c>
      <c r="B7435">
        <v>483</v>
      </c>
      <c r="C7435">
        <v>-1.1848072240566181</v>
      </c>
      <c r="D7435">
        <v>-1.3099469536631312</v>
      </c>
      <c r="E7435">
        <v>-0.11887316591295208</v>
      </c>
      <c r="F7435">
        <v>-0.49748443554675309</v>
      </c>
      <c r="G7435">
        <v>1</v>
      </c>
      <c r="H7435">
        <v>1</v>
      </c>
      <c r="I7435">
        <v>3</v>
      </c>
      <c r="J7435">
        <v>2</v>
      </c>
    </row>
    <row r="7436" spans="1:10" x14ac:dyDescent="0.25">
      <c r="A7436" t="s">
        <v>11463</v>
      </c>
      <c r="B7436">
        <v>576</v>
      </c>
      <c r="C7436">
        <v>-0.9225278523964684</v>
      </c>
      <c r="D7436">
        <v>-0.82938582775481917</v>
      </c>
      <c r="E7436">
        <v>-0.68432192506754685</v>
      </c>
      <c r="F7436">
        <v>-0.79880058351270278</v>
      </c>
      <c r="G7436">
        <v>1</v>
      </c>
      <c r="H7436">
        <v>1</v>
      </c>
      <c r="I7436">
        <v>2</v>
      </c>
      <c r="J7436">
        <v>2</v>
      </c>
    </row>
    <row r="7437" spans="1:10" x14ac:dyDescent="0.25">
      <c r="A7437" t="s">
        <v>11464</v>
      </c>
      <c r="B7437">
        <v>748</v>
      </c>
      <c r="C7437">
        <v>1.5964271683806006</v>
      </c>
      <c r="D7437">
        <v>-0.40862379087574779</v>
      </c>
      <c r="E7437">
        <v>-0.98189615967363275</v>
      </c>
      <c r="F7437">
        <v>1.250169805404209</v>
      </c>
      <c r="G7437">
        <v>5</v>
      </c>
      <c r="H7437">
        <v>3</v>
      </c>
      <c r="I7437">
        <v>1</v>
      </c>
      <c r="J7437">
        <v>5</v>
      </c>
    </row>
    <row r="7438" spans="1:10" x14ac:dyDescent="0.25">
      <c r="A7438" t="s">
        <v>11465</v>
      </c>
      <c r="B7438">
        <v>741</v>
      </c>
      <c r="C7438">
        <v>0.90440040049101311</v>
      </c>
      <c r="D7438">
        <v>-0.81486166677247507</v>
      </c>
      <c r="E7438">
        <v>0.83834467664070045</v>
      </c>
      <c r="F7438">
        <v>-0.31622450683112646</v>
      </c>
      <c r="G7438">
        <v>5</v>
      </c>
      <c r="H7438">
        <v>1</v>
      </c>
      <c r="I7438">
        <v>5</v>
      </c>
      <c r="J7438">
        <v>3</v>
      </c>
    </row>
    <row r="7439" spans="1:10" x14ac:dyDescent="0.25">
      <c r="A7439" t="s">
        <v>11466</v>
      </c>
      <c r="B7439">
        <v>476</v>
      </c>
      <c r="C7439">
        <v>-0.74660901437973926</v>
      </c>
      <c r="D7439">
        <v>-1.2254673365429345</v>
      </c>
      <c r="E7439">
        <v>-0.27348359819223661</v>
      </c>
      <c r="F7439">
        <v>-0.60001018322723587</v>
      </c>
      <c r="G7439">
        <v>2</v>
      </c>
      <c r="H7439">
        <v>1</v>
      </c>
      <c r="I7439">
        <v>3</v>
      </c>
      <c r="J7439">
        <v>2</v>
      </c>
    </row>
    <row r="7440" spans="1:10" x14ac:dyDescent="0.25">
      <c r="A7440" t="s">
        <v>11467</v>
      </c>
      <c r="B7440">
        <v>584</v>
      </c>
      <c r="C7440">
        <v>-0.38574756111770281</v>
      </c>
      <c r="D7440">
        <v>-1.2143861307380053</v>
      </c>
      <c r="E7440">
        <v>0.15590559974141655</v>
      </c>
      <c r="F7440">
        <v>-3.7928901328046716E-2</v>
      </c>
      <c r="G7440">
        <v>3</v>
      </c>
      <c r="H7440">
        <v>1</v>
      </c>
      <c r="I7440">
        <v>4</v>
      </c>
      <c r="J7440">
        <v>3</v>
      </c>
    </row>
    <row r="7441" spans="1:10" x14ac:dyDescent="0.25">
      <c r="A7441" t="s">
        <v>11468</v>
      </c>
      <c r="B7441">
        <v>862</v>
      </c>
      <c r="C7441">
        <v>-4.3385021680420147E-2</v>
      </c>
      <c r="D7441">
        <v>-1.0715228919712796</v>
      </c>
      <c r="E7441">
        <v>-0.62454010749449118</v>
      </c>
      <c r="F7441">
        <v>-0.46993152291708806</v>
      </c>
      <c r="G7441">
        <v>3</v>
      </c>
      <c r="H7441">
        <v>1</v>
      </c>
      <c r="I7441">
        <v>2</v>
      </c>
      <c r="J7441">
        <v>3</v>
      </c>
    </row>
    <row r="7442" spans="1:10" x14ac:dyDescent="0.25">
      <c r="A7442" t="s">
        <v>11469</v>
      </c>
      <c r="B7442">
        <v>375</v>
      </c>
      <c r="C7442">
        <v>-0.78354490683639222</v>
      </c>
      <c r="D7442">
        <v>-0.86617531722552021</v>
      </c>
      <c r="E7442">
        <v>-0.87986550640574246</v>
      </c>
      <c r="F7442">
        <v>-1.2517440842508235E-2</v>
      </c>
      <c r="G7442">
        <v>2</v>
      </c>
      <c r="H7442">
        <v>1</v>
      </c>
      <c r="I7442">
        <v>1</v>
      </c>
      <c r="J7442">
        <v>3</v>
      </c>
    </row>
    <row r="7443" spans="1:10" x14ac:dyDescent="0.25">
      <c r="A7443" t="s">
        <v>11470</v>
      </c>
      <c r="B7443">
        <v>702</v>
      </c>
      <c r="C7443">
        <v>1.0366760236455956</v>
      </c>
      <c r="D7443">
        <v>-0.87441428670847399</v>
      </c>
      <c r="E7443">
        <v>-0.44325483153171674</v>
      </c>
      <c r="F7443">
        <v>-3.2428512506937429E-2</v>
      </c>
      <c r="G7443">
        <v>5</v>
      </c>
      <c r="H7443">
        <v>1</v>
      </c>
      <c r="I7443">
        <v>2</v>
      </c>
      <c r="J7443">
        <v>3</v>
      </c>
    </row>
    <row r="7444" spans="1:10" x14ac:dyDescent="0.25">
      <c r="A7444" t="s">
        <v>11471</v>
      </c>
      <c r="B7444">
        <v>578</v>
      </c>
      <c r="C7444">
        <v>1.041104011177878</v>
      </c>
      <c r="D7444">
        <v>-0.79973914614595243</v>
      </c>
      <c r="E7444">
        <v>0.2446576458997633</v>
      </c>
      <c r="F7444">
        <v>0.21752399867850966</v>
      </c>
      <c r="G7444">
        <v>5</v>
      </c>
      <c r="H7444">
        <v>2</v>
      </c>
      <c r="I7444">
        <v>4</v>
      </c>
      <c r="J7444">
        <v>4</v>
      </c>
    </row>
    <row r="7445" spans="1:10" x14ac:dyDescent="0.25">
      <c r="A7445" t="s">
        <v>11472</v>
      </c>
      <c r="B7445">
        <v>418</v>
      </c>
      <c r="C7445">
        <v>0.56799337494685553</v>
      </c>
      <c r="D7445">
        <v>-0.887285257639575</v>
      </c>
      <c r="E7445">
        <v>-6.7585166657304824E-2</v>
      </c>
      <c r="F7445">
        <v>-0.3210471414024062</v>
      </c>
      <c r="G7445">
        <v>4</v>
      </c>
      <c r="H7445">
        <v>1</v>
      </c>
      <c r="I7445">
        <v>3</v>
      </c>
      <c r="J7445">
        <v>3</v>
      </c>
    </row>
    <row r="7446" spans="1:10" x14ac:dyDescent="0.25">
      <c r="A7446" t="s">
        <v>11473</v>
      </c>
      <c r="B7446">
        <v>494</v>
      </c>
      <c r="C7446">
        <v>-0.83166191392357902</v>
      </c>
      <c r="D7446">
        <v>-0.89498331693722255</v>
      </c>
      <c r="E7446">
        <v>-0.4398768265619758</v>
      </c>
      <c r="F7446">
        <v>-0.21442221349496401</v>
      </c>
      <c r="G7446">
        <v>1</v>
      </c>
      <c r="H7446">
        <v>1</v>
      </c>
      <c r="I7446">
        <v>2</v>
      </c>
      <c r="J7446">
        <v>3</v>
      </c>
    </row>
    <row r="7447" spans="1:10" x14ac:dyDescent="0.25">
      <c r="A7447" t="s">
        <v>11474</v>
      </c>
      <c r="B7447">
        <v>493</v>
      </c>
      <c r="C7447">
        <v>-1.0630172734990992</v>
      </c>
      <c r="D7447">
        <v>-0.41917930892393213</v>
      </c>
      <c r="E7447">
        <v>-0.64265459167853467</v>
      </c>
      <c r="F7447">
        <v>-0.77317978096298534</v>
      </c>
      <c r="G7447">
        <v>1</v>
      </c>
      <c r="H7447">
        <v>2</v>
      </c>
      <c r="I7447">
        <v>2</v>
      </c>
      <c r="J7447">
        <v>2</v>
      </c>
    </row>
    <row r="7448" spans="1:10" x14ac:dyDescent="0.25">
      <c r="A7448" t="s">
        <v>11475</v>
      </c>
      <c r="B7448">
        <v>495</v>
      </c>
      <c r="C7448">
        <v>-0.67322200590168746</v>
      </c>
      <c r="D7448">
        <v>-0.75997331270136459</v>
      </c>
      <c r="E7448">
        <v>-0.64402979756301437</v>
      </c>
      <c r="F7448">
        <v>-0.68786609128001153</v>
      </c>
      <c r="G7448">
        <v>2</v>
      </c>
      <c r="H7448">
        <v>2</v>
      </c>
      <c r="I7448">
        <v>2</v>
      </c>
      <c r="J7448">
        <v>2</v>
      </c>
    </row>
    <row r="7449" spans="1:10" x14ac:dyDescent="0.25">
      <c r="A7449" t="s">
        <v>11476</v>
      </c>
      <c r="B7449">
        <v>594</v>
      </c>
      <c r="C7449">
        <v>0.32781431015919227</v>
      </c>
      <c r="D7449">
        <v>0.41049833450099343</v>
      </c>
      <c r="E7449">
        <v>-0.57976632543995699</v>
      </c>
      <c r="F7449">
        <v>1.1653703205113863</v>
      </c>
      <c r="G7449">
        <v>4</v>
      </c>
      <c r="H7449">
        <v>4</v>
      </c>
      <c r="I7449">
        <v>2</v>
      </c>
      <c r="J7449">
        <v>5</v>
      </c>
    </row>
    <row r="7450" spans="1:10" x14ac:dyDescent="0.25">
      <c r="A7450" t="s">
        <v>11477</v>
      </c>
      <c r="B7450">
        <v>812</v>
      </c>
      <c r="C7450">
        <v>0.27028968510373341</v>
      </c>
      <c r="D7450">
        <v>2.2196127248407951</v>
      </c>
      <c r="E7450">
        <v>-0.49246271048057966</v>
      </c>
      <c r="F7450">
        <v>0.9101486507240264</v>
      </c>
      <c r="G7450">
        <v>4</v>
      </c>
      <c r="H7450">
        <v>5</v>
      </c>
      <c r="I7450">
        <v>2</v>
      </c>
      <c r="J7450">
        <v>5</v>
      </c>
    </row>
    <row r="7451" spans="1:10" x14ac:dyDescent="0.25">
      <c r="A7451" t="s">
        <v>11478</v>
      </c>
      <c r="B7451">
        <v>328</v>
      </c>
      <c r="C7451">
        <v>-0.75594667764388068</v>
      </c>
      <c r="D7451">
        <v>0.38755005611703514</v>
      </c>
      <c r="E7451">
        <v>8.2947443490013539E-2</v>
      </c>
      <c r="F7451">
        <v>-0.3209268570606123</v>
      </c>
      <c r="G7451">
        <v>2</v>
      </c>
      <c r="H7451">
        <v>4</v>
      </c>
      <c r="I7451">
        <v>4</v>
      </c>
      <c r="J7451">
        <v>3</v>
      </c>
    </row>
    <row r="7452" spans="1:10" x14ac:dyDescent="0.25">
      <c r="A7452" t="s">
        <v>11479</v>
      </c>
      <c r="B7452">
        <v>452</v>
      </c>
      <c r="C7452">
        <v>-0.55445007627596465</v>
      </c>
      <c r="D7452">
        <v>0.2164956506791571</v>
      </c>
      <c r="E7452">
        <v>0.14665646770043711</v>
      </c>
      <c r="F7452">
        <v>-0.11161413634495451</v>
      </c>
      <c r="G7452">
        <v>2</v>
      </c>
      <c r="H7452">
        <v>4</v>
      </c>
      <c r="I7452">
        <v>4</v>
      </c>
      <c r="J7452">
        <v>3</v>
      </c>
    </row>
    <row r="7453" spans="1:10" x14ac:dyDescent="0.25">
      <c r="A7453" t="s">
        <v>11480</v>
      </c>
      <c r="B7453">
        <v>705</v>
      </c>
      <c r="C7453">
        <v>-0.87001484602321155</v>
      </c>
      <c r="D7453">
        <v>-0.33916992220930398</v>
      </c>
      <c r="E7453">
        <v>0.21842812682550522</v>
      </c>
      <c r="F7453">
        <v>-0.15434402410973888</v>
      </c>
      <c r="G7453">
        <v>1</v>
      </c>
      <c r="H7453">
        <v>3</v>
      </c>
      <c r="I7453">
        <v>4</v>
      </c>
      <c r="J7453">
        <v>3</v>
      </c>
    </row>
    <row r="7454" spans="1:10" x14ac:dyDescent="0.25">
      <c r="A7454" t="s">
        <v>11481</v>
      </c>
      <c r="B7454">
        <v>514</v>
      </c>
      <c r="C7454">
        <v>-0.33016785670968263</v>
      </c>
      <c r="D7454">
        <v>-0.79007056223531136</v>
      </c>
      <c r="E7454">
        <v>-8.0145422962648594E-2</v>
      </c>
      <c r="F7454">
        <v>-0.10184301973590575</v>
      </c>
      <c r="G7454">
        <v>3</v>
      </c>
      <c r="H7454">
        <v>2</v>
      </c>
      <c r="I7454">
        <v>3</v>
      </c>
      <c r="J7454">
        <v>3</v>
      </c>
    </row>
    <row r="7455" spans="1:10" x14ac:dyDescent="0.25">
      <c r="A7455" t="s">
        <v>11482</v>
      </c>
      <c r="B7455">
        <v>426</v>
      </c>
      <c r="C7455">
        <v>0.79945662433145204</v>
      </c>
      <c r="D7455">
        <v>3.4004065310210576</v>
      </c>
      <c r="E7455">
        <v>-0.89147507569922679</v>
      </c>
      <c r="F7455">
        <v>1.8296423688744528</v>
      </c>
      <c r="G7455">
        <v>5</v>
      </c>
      <c r="H7455">
        <v>5</v>
      </c>
      <c r="I7455">
        <v>1</v>
      </c>
      <c r="J7455">
        <v>5</v>
      </c>
    </row>
    <row r="7456" spans="1:10" x14ac:dyDescent="0.25">
      <c r="A7456" t="s">
        <v>11483</v>
      </c>
      <c r="B7456">
        <v>605</v>
      </c>
      <c r="C7456">
        <v>-0.1215417356698775</v>
      </c>
      <c r="D7456">
        <v>-0.50401629261247316</v>
      </c>
      <c r="E7456">
        <v>-0.30208943843580627</v>
      </c>
      <c r="F7456">
        <v>-0.1510589679745023</v>
      </c>
      <c r="G7456">
        <v>3</v>
      </c>
      <c r="H7456">
        <v>2</v>
      </c>
      <c r="I7456">
        <v>3</v>
      </c>
      <c r="J7456">
        <v>3</v>
      </c>
    </row>
    <row r="7457" spans="1:10" x14ac:dyDescent="0.25">
      <c r="A7457" t="s">
        <v>11484</v>
      </c>
      <c r="B7457">
        <v>496</v>
      </c>
      <c r="C7457">
        <v>-0.22772954593810257</v>
      </c>
      <c r="D7457">
        <v>-0.34104535361025645</v>
      </c>
      <c r="E7457">
        <v>-0.12472465759780522</v>
      </c>
      <c r="F7457">
        <v>-0.5666678956126171</v>
      </c>
      <c r="G7457">
        <v>3</v>
      </c>
      <c r="H7457">
        <v>3</v>
      </c>
      <c r="I7457">
        <v>3</v>
      </c>
      <c r="J7457">
        <v>2</v>
      </c>
    </row>
    <row r="7458" spans="1:10" x14ac:dyDescent="0.25">
      <c r="A7458" t="s">
        <v>11485</v>
      </c>
      <c r="B7458">
        <v>440</v>
      </c>
      <c r="C7458">
        <v>-0.45642433068086163</v>
      </c>
      <c r="D7458">
        <v>-0.89594163816708217</v>
      </c>
      <c r="E7458">
        <v>9.9769463033711675E-2</v>
      </c>
      <c r="F7458">
        <v>0.51649680987527835</v>
      </c>
      <c r="G7458">
        <v>3</v>
      </c>
      <c r="H7458">
        <v>1</v>
      </c>
      <c r="I7458">
        <v>4</v>
      </c>
      <c r="J7458">
        <v>4</v>
      </c>
    </row>
    <row r="7459" spans="1:10" x14ac:dyDescent="0.25">
      <c r="A7459" t="s">
        <v>11486</v>
      </c>
      <c r="B7459">
        <v>361</v>
      </c>
      <c r="C7459">
        <v>-0.44917223038003956</v>
      </c>
      <c r="D7459">
        <v>-0.91895232651075442</v>
      </c>
      <c r="E7459">
        <v>0.29361264606323373</v>
      </c>
      <c r="F7459">
        <v>-0.26916299716644443</v>
      </c>
      <c r="G7459">
        <v>3</v>
      </c>
      <c r="H7459">
        <v>1</v>
      </c>
      <c r="I7459">
        <v>4</v>
      </c>
      <c r="J7459">
        <v>3</v>
      </c>
    </row>
    <row r="7460" spans="1:10" x14ac:dyDescent="0.25">
      <c r="A7460" t="s">
        <v>11487</v>
      </c>
      <c r="B7460">
        <v>335</v>
      </c>
      <c r="C7460">
        <v>-0.23285492426972823</v>
      </c>
      <c r="D7460">
        <v>-0.37110789602025002</v>
      </c>
      <c r="E7460">
        <v>0.67704395250705884</v>
      </c>
      <c r="F7460">
        <v>-0.34374370755301187</v>
      </c>
      <c r="G7460">
        <v>3</v>
      </c>
      <c r="H7460">
        <v>3</v>
      </c>
      <c r="I7460">
        <v>5</v>
      </c>
      <c r="J7460">
        <v>3</v>
      </c>
    </row>
    <row r="7461" spans="1:10" x14ac:dyDescent="0.25">
      <c r="A7461" t="s">
        <v>11488</v>
      </c>
      <c r="B7461">
        <v>352</v>
      </c>
      <c r="C7461">
        <v>-0.46960761128058587</v>
      </c>
      <c r="D7461">
        <v>-0.78532963699755709</v>
      </c>
      <c r="E7461">
        <v>1.1658440808339003</v>
      </c>
      <c r="F7461">
        <v>-0.82392898602707931</v>
      </c>
      <c r="G7461">
        <v>2</v>
      </c>
      <c r="H7461">
        <v>2</v>
      </c>
      <c r="I7461">
        <v>5</v>
      </c>
      <c r="J7461">
        <v>2</v>
      </c>
    </row>
    <row r="7462" spans="1:10" x14ac:dyDescent="0.25">
      <c r="A7462" t="s">
        <v>11489</v>
      </c>
      <c r="B7462">
        <v>262</v>
      </c>
      <c r="C7462">
        <v>1.7305835601645694</v>
      </c>
      <c r="D7462">
        <v>0.20048697877642596</v>
      </c>
      <c r="E7462">
        <v>4.5425664555079797</v>
      </c>
      <c r="F7462">
        <v>-0.41262954622668746</v>
      </c>
      <c r="G7462">
        <v>5</v>
      </c>
      <c r="H7462">
        <v>4</v>
      </c>
      <c r="I7462">
        <v>5</v>
      </c>
      <c r="J7462">
        <v>3</v>
      </c>
    </row>
    <row r="7463" spans="1:10" x14ac:dyDescent="0.25">
      <c r="A7463" t="s">
        <v>11490</v>
      </c>
      <c r="B7463">
        <v>335</v>
      </c>
      <c r="C7463">
        <v>-0.56953295321647379</v>
      </c>
      <c r="D7463">
        <v>-0.50921630516860272</v>
      </c>
      <c r="E7463">
        <v>0.52818253874523591</v>
      </c>
      <c r="F7463">
        <v>-0.61058237003772309</v>
      </c>
      <c r="G7463">
        <v>2</v>
      </c>
      <c r="H7463">
        <v>2</v>
      </c>
      <c r="I7463">
        <v>4</v>
      </c>
      <c r="J7463">
        <v>2</v>
      </c>
    </row>
    <row r="7464" spans="1:10" x14ac:dyDescent="0.25">
      <c r="A7464" t="s">
        <v>11491</v>
      </c>
      <c r="B7464">
        <v>545</v>
      </c>
      <c r="C7464">
        <v>0.57325674499799917</v>
      </c>
      <c r="D7464">
        <v>4.7389885840524996E-2</v>
      </c>
      <c r="E7464">
        <v>-0.15926345137758283</v>
      </c>
      <c r="F7464">
        <v>-5.3933428015367588E-2</v>
      </c>
      <c r="G7464">
        <v>4</v>
      </c>
      <c r="H7464">
        <v>4</v>
      </c>
      <c r="I7464">
        <v>3</v>
      </c>
      <c r="J7464">
        <v>3</v>
      </c>
    </row>
    <row r="7465" spans="1:10" x14ac:dyDescent="0.25">
      <c r="A7465" t="s">
        <v>11492</v>
      </c>
      <c r="B7465">
        <v>556</v>
      </c>
      <c r="C7465">
        <v>0.18573219789653486</v>
      </c>
      <c r="D7465">
        <v>-0.1348922699116902</v>
      </c>
      <c r="E7465">
        <v>0.67171298744524777</v>
      </c>
      <c r="F7465">
        <v>0.29892099927322691</v>
      </c>
      <c r="G7465">
        <v>4</v>
      </c>
      <c r="H7465">
        <v>3</v>
      </c>
      <c r="I7465">
        <v>5</v>
      </c>
      <c r="J7465">
        <v>4</v>
      </c>
    </row>
    <row r="7466" spans="1:10" x14ac:dyDescent="0.25">
      <c r="A7466" t="s">
        <v>11493</v>
      </c>
      <c r="B7466">
        <v>518</v>
      </c>
      <c r="C7466">
        <v>-0.38370267263199082</v>
      </c>
      <c r="D7466">
        <v>0.74964388226493694</v>
      </c>
      <c r="E7466">
        <v>0.57487648212598885</v>
      </c>
      <c r="F7466">
        <v>-0.58260414821805995</v>
      </c>
      <c r="G7466">
        <v>3</v>
      </c>
      <c r="H7466">
        <v>5</v>
      </c>
      <c r="I7466">
        <v>4</v>
      </c>
      <c r="J7466">
        <v>2</v>
      </c>
    </row>
    <row r="7467" spans="1:10" x14ac:dyDescent="0.25">
      <c r="A7467" t="s">
        <v>11494</v>
      </c>
      <c r="B7467">
        <v>494</v>
      </c>
      <c r="C7467">
        <v>-0.86099323153747243</v>
      </c>
      <c r="D7467">
        <v>-1.0304971265327292</v>
      </c>
      <c r="E7467">
        <v>0.47657905067374712</v>
      </c>
      <c r="F7467">
        <v>-0.36941627281950573</v>
      </c>
      <c r="G7467">
        <v>1</v>
      </c>
      <c r="H7467">
        <v>1</v>
      </c>
      <c r="I7467">
        <v>4</v>
      </c>
      <c r="J7467">
        <v>3</v>
      </c>
    </row>
    <row r="7468" spans="1:10" x14ac:dyDescent="0.25">
      <c r="A7468" t="s">
        <v>11495</v>
      </c>
      <c r="B7468">
        <v>460</v>
      </c>
      <c r="C7468">
        <v>-0.61710146612764483</v>
      </c>
      <c r="D7468">
        <v>-0.83149223421721041</v>
      </c>
      <c r="E7468">
        <v>0.90489991007107573</v>
      </c>
      <c r="F7468">
        <v>-9.9371760752449356E-2</v>
      </c>
      <c r="G7468">
        <v>2</v>
      </c>
      <c r="H7468">
        <v>1</v>
      </c>
      <c r="I7468">
        <v>5</v>
      </c>
      <c r="J7468">
        <v>3</v>
      </c>
    </row>
    <row r="7469" spans="1:10" x14ac:dyDescent="0.25">
      <c r="A7469" t="s">
        <v>11496</v>
      </c>
      <c r="B7469">
        <v>433</v>
      </c>
      <c r="C7469">
        <v>-0.5866566801924048</v>
      </c>
      <c r="D7469">
        <v>-1.0476379929675026</v>
      </c>
      <c r="E7469">
        <v>0.48003363866039012</v>
      </c>
      <c r="F7469">
        <v>-0.12434817609189718</v>
      </c>
      <c r="G7469">
        <v>2</v>
      </c>
      <c r="H7469">
        <v>1</v>
      </c>
      <c r="I7469">
        <v>4</v>
      </c>
      <c r="J7469">
        <v>3</v>
      </c>
    </row>
    <row r="7470" spans="1:10" x14ac:dyDescent="0.25">
      <c r="A7470" t="s">
        <v>11497</v>
      </c>
      <c r="B7470">
        <v>933</v>
      </c>
      <c r="C7470">
        <v>1.4371021190659983</v>
      </c>
      <c r="D7470">
        <v>0.67796691059604619</v>
      </c>
      <c r="E7470">
        <v>0.43395981952212753</v>
      </c>
      <c r="F7470">
        <v>0.64713476208650922</v>
      </c>
      <c r="G7470">
        <v>5</v>
      </c>
      <c r="H7470">
        <v>4</v>
      </c>
      <c r="I7470">
        <v>4</v>
      </c>
      <c r="J7470">
        <v>4</v>
      </c>
    </row>
    <row r="7471" spans="1:10" x14ac:dyDescent="0.25">
      <c r="A7471" t="s">
        <v>11498</v>
      </c>
      <c r="B7471">
        <v>802</v>
      </c>
      <c r="C7471">
        <v>1.9504970095263379</v>
      </c>
      <c r="D7471">
        <v>7.3492950314759137E-2</v>
      </c>
      <c r="E7471">
        <v>0.6142227684942535</v>
      </c>
      <c r="F7471">
        <v>-0.35963559206063739</v>
      </c>
      <c r="G7471">
        <v>5</v>
      </c>
      <c r="H7471">
        <v>4</v>
      </c>
      <c r="I7471">
        <v>5</v>
      </c>
      <c r="J7471">
        <v>3</v>
      </c>
    </row>
    <row r="7472" spans="1:10" x14ac:dyDescent="0.25">
      <c r="A7472" t="s">
        <v>11499</v>
      </c>
      <c r="B7472">
        <v>560</v>
      </c>
      <c r="C7472">
        <v>-0.70180342356163894</v>
      </c>
      <c r="D7472">
        <v>-0.92823326639601755</v>
      </c>
      <c r="E7472">
        <v>0.26861685111679096</v>
      </c>
      <c r="F7472">
        <v>-0.46035617327027101</v>
      </c>
      <c r="G7472">
        <v>2</v>
      </c>
      <c r="H7472">
        <v>1</v>
      </c>
      <c r="I7472">
        <v>4</v>
      </c>
      <c r="J7472">
        <v>3</v>
      </c>
    </row>
    <row r="7473" spans="1:10" x14ac:dyDescent="0.25">
      <c r="A7473" t="s">
        <v>11500</v>
      </c>
      <c r="B7473">
        <v>817</v>
      </c>
      <c r="C7473">
        <v>-0.75544659980519313</v>
      </c>
      <c r="D7473">
        <v>-0.56184273750288638</v>
      </c>
      <c r="E7473">
        <v>0.70394021167343346</v>
      </c>
      <c r="F7473">
        <v>-0.55930021882112735</v>
      </c>
      <c r="G7473">
        <v>2</v>
      </c>
      <c r="H7473">
        <v>2</v>
      </c>
      <c r="I7473">
        <v>5</v>
      </c>
      <c r="J7473">
        <v>2</v>
      </c>
    </row>
    <row r="7474" spans="1:10" x14ac:dyDescent="0.25">
      <c r="A7474" t="s">
        <v>11501</v>
      </c>
      <c r="B7474">
        <v>305</v>
      </c>
      <c r="C7474">
        <v>-1.0295126219877699</v>
      </c>
      <c r="D7474">
        <v>-1.2499117670339925</v>
      </c>
      <c r="E7474">
        <v>1.2961503185618986</v>
      </c>
      <c r="F7474">
        <v>-0.35253402211590729</v>
      </c>
      <c r="G7474">
        <v>1</v>
      </c>
      <c r="H7474">
        <v>1</v>
      </c>
      <c r="I7474">
        <v>5</v>
      </c>
      <c r="J7474">
        <v>3</v>
      </c>
    </row>
    <row r="7475" spans="1:10" x14ac:dyDescent="0.25">
      <c r="A7475" t="s">
        <v>11502</v>
      </c>
      <c r="B7475">
        <v>348</v>
      </c>
      <c r="C7475">
        <v>-0.63995695705684241</v>
      </c>
      <c r="D7475">
        <v>-1.3562526568097888</v>
      </c>
      <c r="E7475">
        <v>0.19775541767335514</v>
      </c>
      <c r="F7475">
        <v>0.27986001269585725</v>
      </c>
      <c r="G7475">
        <v>2</v>
      </c>
      <c r="H7475">
        <v>1</v>
      </c>
      <c r="I7475">
        <v>4</v>
      </c>
      <c r="J7475">
        <v>4</v>
      </c>
    </row>
    <row r="7476" spans="1:10" x14ac:dyDescent="0.25">
      <c r="A7476" t="s">
        <v>11503</v>
      </c>
      <c r="B7476">
        <v>602</v>
      </c>
      <c r="C7476">
        <v>-0.6118056393437733</v>
      </c>
      <c r="D7476">
        <v>-0.93506794840379059</v>
      </c>
      <c r="E7476">
        <v>0.57241796307921278</v>
      </c>
      <c r="F7476">
        <v>-4.1428016585245447E-2</v>
      </c>
      <c r="G7476">
        <v>2</v>
      </c>
      <c r="H7476">
        <v>1</v>
      </c>
      <c r="I7476">
        <v>4</v>
      </c>
      <c r="J7476">
        <v>3</v>
      </c>
    </row>
    <row r="7477" spans="1:10" x14ac:dyDescent="0.25">
      <c r="A7477" t="s">
        <v>11504</v>
      </c>
      <c r="B7477">
        <v>635</v>
      </c>
      <c r="C7477">
        <v>-0.63085270956517969</v>
      </c>
      <c r="D7477">
        <v>-0.62353240503270313</v>
      </c>
      <c r="E7477">
        <v>1.1436462243605641</v>
      </c>
      <c r="F7477">
        <v>-0.54015608877245669</v>
      </c>
      <c r="G7477">
        <v>2</v>
      </c>
      <c r="H7477">
        <v>2</v>
      </c>
      <c r="I7477">
        <v>5</v>
      </c>
      <c r="J7477">
        <v>2</v>
      </c>
    </row>
    <row r="7478" spans="1:10" x14ac:dyDescent="0.25">
      <c r="A7478" t="s">
        <v>11505</v>
      </c>
      <c r="B7478">
        <v>527</v>
      </c>
      <c r="C7478">
        <v>-0.19656648662280135</v>
      </c>
      <c r="D7478">
        <v>-0.97826007684027572</v>
      </c>
      <c r="E7478">
        <v>0.15489471846717739</v>
      </c>
      <c r="F7478">
        <v>-0.55901028780819351</v>
      </c>
      <c r="G7478">
        <v>3</v>
      </c>
      <c r="H7478">
        <v>1</v>
      </c>
      <c r="I7478">
        <v>4</v>
      </c>
      <c r="J7478">
        <v>2</v>
      </c>
    </row>
    <row r="7479" spans="1:10" x14ac:dyDescent="0.25">
      <c r="A7479" t="s">
        <v>11506</v>
      </c>
      <c r="B7479">
        <v>493</v>
      </c>
      <c r="C7479">
        <v>-0.74257519320908749</v>
      </c>
      <c r="D7479">
        <v>-0.67083277583482281</v>
      </c>
      <c r="E7479">
        <v>0.83176290752747684</v>
      </c>
      <c r="F7479">
        <v>-0.36803750401757074</v>
      </c>
      <c r="G7479">
        <v>2</v>
      </c>
      <c r="H7479">
        <v>2</v>
      </c>
      <c r="I7479">
        <v>5</v>
      </c>
      <c r="J7479">
        <v>3</v>
      </c>
    </row>
    <row r="7480" spans="1:10" x14ac:dyDescent="0.25">
      <c r="A7480" t="s">
        <v>11507</v>
      </c>
      <c r="B7480">
        <v>680</v>
      </c>
      <c r="C7480">
        <v>-0.92702414712210313</v>
      </c>
      <c r="D7480">
        <v>-0.81190004934513216</v>
      </c>
      <c r="E7480">
        <v>0.62581082267066956</v>
      </c>
      <c r="F7480">
        <v>-0.35578137266080678</v>
      </c>
      <c r="G7480">
        <v>1</v>
      </c>
      <c r="H7480">
        <v>1</v>
      </c>
      <c r="I7480">
        <v>5</v>
      </c>
      <c r="J7480">
        <v>3</v>
      </c>
    </row>
    <row r="7481" spans="1:10" x14ac:dyDescent="0.25">
      <c r="A7481" t="s">
        <v>11508</v>
      </c>
      <c r="B7481">
        <v>546</v>
      </c>
      <c r="C7481">
        <v>-0.16162986968359092</v>
      </c>
      <c r="D7481">
        <v>-0.60120739226604381</v>
      </c>
      <c r="E7481">
        <v>0.66687909634351095</v>
      </c>
      <c r="F7481">
        <v>-0.27172881625222267</v>
      </c>
      <c r="G7481">
        <v>3</v>
      </c>
      <c r="H7481">
        <v>2</v>
      </c>
      <c r="I7481">
        <v>5</v>
      </c>
      <c r="J7481">
        <v>3</v>
      </c>
    </row>
    <row r="7482" spans="1:10" x14ac:dyDescent="0.25">
      <c r="A7482" t="s">
        <v>11509</v>
      </c>
      <c r="B7482">
        <v>846</v>
      </c>
      <c r="C7482">
        <v>1.2351158387987642</v>
      </c>
      <c r="D7482">
        <v>0.14243976831495231</v>
      </c>
      <c r="E7482">
        <v>-9.8584700956359614E-2</v>
      </c>
      <c r="F7482">
        <v>0.3852437355065782</v>
      </c>
      <c r="G7482">
        <v>5</v>
      </c>
      <c r="H7482">
        <v>4</v>
      </c>
      <c r="I7482">
        <v>3</v>
      </c>
      <c r="J7482">
        <v>4</v>
      </c>
    </row>
    <row r="7483" spans="1:10" x14ac:dyDescent="0.25">
      <c r="A7483" t="s">
        <v>11510</v>
      </c>
      <c r="B7483">
        <v>537</v>
      </c>
      <c r="C7483">
        <v>-0.62347039199362864</v>
      </c>
      <c r="D7483">
        <v>-0.56952299821410735</v>
      </c>
      <c r="E7483">
        <v>-6.3629923027190075E-2</v>
      </c>
      <c r="F7483">
        <v>0.25899188037014736</v>
      </c>
      <c r="G7483">
        <v>2</v>
      </c>
      <c r="H7483">
        <v>2</v>
      </c>
      <c r="I7483">
        <v>3</v>
      </c>
      <c r="J7483">
        <v>4</v>
      </c>
    </row>
    <row r="7484" spans="1:10" x14ac:dyDescent="0.25">
      <c r="A7484" t="s">
        <v>11511</v>
      </c>
      <c r="B7484">
        <v>597</v>
      </c>
      <c r="C7484">
        <v>-0.83831966728365026</v>
      </c>
      <c r="D7484">
        <v>-1.3028006750739043</v>
      </c>
      <c r="E7484">
        <v>0.38441389859735253</v>
      </c>
      <c r="F7484">
        <v>-0.54276605305835646</v>
      </c>
      <c r="G7484">
        <v>1</v>
      </c>
      <c r="H7484">
        <v>1</v>
      </c>
      <c r="I7484">
        <v>4</v>
      </c>
      <c r="J7484">
        <v>2</v>
      </c>
    </row>
    <row r="7485" spans="1:10" x14ac:dyDescent="0.25">
      <c r="A7485" t="s">
        <v>11512</v>
      </c>
      <c r="B7485">
        <v>579</v>
      </c>
      <c r="C7485">
        <v>-0.81800619912793904</v>
      </c>
      <c r="D7485">
        <v>-1.1754500537960204</v>
      </c>
      <c r="E7485">
        <v>0.18372323907662455</v>
      </c>
      <c r="F7485">
        <v>-0.15680841274240218</v>
      </c>
      <c r="G7485">
        <v>1</v>
      </c>
      <c r="H7485">
        <v>1</v>
      </c>
      <c r="I7485">
        <v>4</v>
      </c>
      <c r="J7485">
        <v>3</v>
      </c>
    </row>
    <row r="7486" spans="1:10" x14ac:dyDescent="0.25">
      <c r="A7486" t="s">
        <v>11513</v>
      </c>
      <c r="B7486">
        <v>465</v>
      </c>
      <c r="C7486">
        <v>-0.67826322023433339</v>
      </c>
      <c r="D7486">
        <v>-1.03818440728243</v>
      </c>
      <c r="E7486">
        <v>0.12919392368528851</v>
      </c>
      <c r="F7486">
        <v>-0.55318486690559476</v>
      </c>
      <c r="G7486">
        <v>2</v>
      </c>
      <c r="H7486">
        <v>1</v>
      </c>
      <c r="I7486">
        <v>4</v>
      </c>
      <c r="J7486">
        <v>2</v>
      </c>
    </row>
    <row r="7487" spans="1:10" x14ac:dyDescent="0.25">
      <c r="A7487" t="s">
        <v>11514</v>
      </c>
      <c r="B7487">
        <v>610</v>
      </c>
      <c r="C7487">
        <v>-0.80786341372349812</v>
      </c>
      <c r="D7487">
        <v>-1.4040303905435845</v>
      </c>
      <c r="E7487">
        <v>0.33769095451633513</v>
      </c>
      <c r="F7487">
        <v>-0.50296040372218076</v>
      </c>
      <c r="G7487">
        <v>1</v>
      </c>
      <c r="H7487">
        <v>1</v>
      </c>
      <c r="I7487">
        <v>4</v>
      </c>
      <c r="J7487">
        <v>2</v>
      </c>
    </row>
    <row r="7488" spans="1:10" x14ac:dyDescent="0.25">
      <c r="A7488" t="s">
        <v>11515</v>
      </c>
      <c r="B7488">
        <v>522</v>
      </c>
      <c r="C7488">
        <v>-0.83027676693762009</v>
      </c>
      <c r="D7488">
        <v>-0.69398325299731178</v>
      </c>
      <c r="E7488">
        <v>-8.5850848645455002E-2</v>
      </c>
      <c r="F7488">
        <v>-2.7654971307171664E-2</v>
      </c>
      <c r="G7488">
        <v>1</v>
      </c>
      <c r="H7488">
        <v>2</v>
      </c>
      <c r="I7488">
        <v>3</v>
      </c>
      <c r="J7488">
        <v>3</v>
      </c>
    </row>
    <row r="7489" spans="1:10" x14ac:dyDescent="0.25">
      <c r="A7489" t="s">
        <v>11516</v>
      </c>
      <c r="B7489">
        <v>430</v>
      </c>
      <c r="C7489">
        <v>-0.8372416893157727</v>
      </c>
      <c r="D7489">
        <v>-1.3650396365734609</v>
      </c>
      <c r="E7489">
        <v>0.63731383917136342</v>
      </c>
      <c r="F7489">
        <v>-0.71311151068372003</v>
      </c>
      <c r="G7489">
        <v>1</v>
      </c>
      <c r="H7489">
        <v>1</v>
      </c>
      <c r="I7489">
        <v>5</v>
      </c>
      <c r="J7489">
        <v>2</v>
      </c>
    </row>
    <row r="7490" spans="1:10" x14ac:dyDescent="0.25">
      <c r="A7490" t="s">
        <v>11517</v>
      </c>
      <c r="B7490">
        <v>274</v>
      </c>
      <c r="C7490">
        <v>-0.97812701904926647</v>
      </c>
      <c r="D7490">
        <v>0.96213576244905163</v>
      </c>
      <c r="E7490">
        <v>0.79991721657605075</v>
      </c>
      <c r="F7490">
        <v>0.11108500451932835</v>
      </c>
      <c r="G7490">
        <v>1</v>
      </c>
      <c r="H7490">
        <v>5</v>
      </c>
      <c r="I7490">
        <v>5</v>
      </c>
      <c r="J7490">
        <v>4</v>
      </c>
    </row>
    <row r="7491" spans="1:10" x14ac:dyDescent="0.25">
      <c r="A7491" t="s">
        <v>11518</v>
      </c>
      <c r="B7491">
        <v>685</v>
      </c>
      <c r="C7491">
        <v>-0.26105321249229158</v>
      </c>
      <c r="D7491">
        <v>1.3417956888490554</v>
      </c>
      <c r="E7491">
        <v>0.7949602695373571</v>
      </c>
      <c r="F7491">
        <v>0.99127260705892994</v>
      </c>
      <c r="G7491">
        <v>3</v>
      </c>
      <c r="H7491">
        <v>5</v>
      </c>
      <c r="I7491">
        <v>5</v>
      </c>
      <c r="J7491">
        <v>5</v>
      </c>
    </row>
    <row r="7492" spans="1:10" x14ac:dyDescent="0.25">
      <c r="A7492" t="s">
        <v>11519</v>
      </c>
      <c r="B7492">
        <v>233</v>
      </c>
      <c r="C7492">
        <v>0.32367452030005683</v>
      </c>
      <c r="D7492">
        <v>0.16538506543195891</v>
      </c>
      <c r="E7492">
        <v>0.51840262558769878</v>
      </c>
      <c r="F7492">
        <v>0.97712094637604485</v>
      </c>
      <c r="G7492">
        <v>4</v>
      </c>
      <c r="H7492">
        <v>4</v>
      </c>
      <c r="I7492">
        <v>4</v>
      </c>
      <c r="J7492">
        <v>5</v>
      </c>
    </row>
    <row r="7493" spans="1:10" x14ac:dyDescent="0.25">
      <c r="A7493" t="s">
        <v>11520</v>
      </c>
      <c r="B7493">
        <v>626</v>
      </c>
      <c r="C7493">
        <v>0.47735589608439422</v>
      </c>
      <c r="D7493">
        <v>0.26052471956842976</v>
      </c>
      <c r="E7493">
        <v>-0.59831351654248233</v>
      </c>
      <c r="F7493">
        <v>2.5891200458492927</v>
      </c>
      <c r="G7493">
        <v>4</v>
      </c>
      <c r="H7493">
        <v>4</v>
      </c>
      <c r="I7493">
        <v>2</v>
      </c>
      <c r="J7493">
        <v>5</v>
      </c>
    </row>
    <row r="7494" spans="1:10" x14ac:dyDescent="0.25">
      <c r="A7494" t="s">
        <v>11521</v>
      </c>
      <c r="B7494">
        <v>766</v>
      </c>
      <c r="C7494">
        <v>-0.7261800840079945</v>
      </c>
      <c r="D7494">
        <v>0.42389019422549079</v>
      </c>
      <c r="E7494">
        <v>-5.3274674327301874E-3</v>
      </c>
      <c r="F7494">
        <v>1.3453383704304371</v>
      </c>
      <c r="G7494">
        <v>2</v>
      </c>
      <c r="H7494">
        <v>4</v>
      </c>
      <c r="I7494">
        <v>3</v>
      </c>
      <c r="J7494">
        <v>5</v>
      </c>
    </row>
    <row r="7495" spans="1:10" x14ac:dyDescent="0.25">
      <c r="A7495" t="s">
        <v>11522</v>
      </c>
      <c r="B7495">
        <v>464</v>
      </c>
      <c r="C7495">
        <v>-1.1904121388306779</v>
      </c>
      <c r="D7495">
        <v>1.127968893435854</v>
      </c>
      <c r="E7495">
        <v>0.42962939711136178</v>
      </c>
      <c r="F7495">
        <v>1.1263997123067802</v>
      </c>
      <c r="G7495">
        <v>1</v>
      </c>
      <c r="H7495">
        <v>5</v>
      </c>
      <c r="I7495">
        <v>4</v>
      </c>
      <c r="J7495">
        <v>5</v>
      </c>
    </row>
    <row r="7496" spans="1:10" x14ac:dyDescent="0.25">
      <c r="A7496" t="s">
        <v>11523</v>
      </c>
      <c r="B7496">
        <v>253</v>
      </c>
      <c r="C7496">
        <v>-1.3535552462485667</v>
      </c>
      <c r="D7496">
        <v>1.6648726212485947</v>
      </c>
      <c r="E7496">
        <v>-0.14961651702684878</v>
      </c>
      <c r="F7496">
        <v>0.71200465550187531</v>
      </c>
      <c r="G7496">
        <v>1</v>
      </c>
      <c r="H7496">
        <v>5</v>
      </c>
      <c r="I7496">
        <v>3</v>
      </c>
      <c r="J7496">
        <v>4</v>
      </c>
    </row>
    <row r="7497" spans="1:10" x14ac:dyDescent="0.25">
      <c r="A7497" t="s">
        <v>11524</v>
      </c>
      <c r="B7497">
        <v>366</v>
      </c>
      <c r="C7497">
        <v>-0.68074259915912161</v>
      </c>
      <c r="D7497">
        <v>0.68364240807568932</v>
      </c>
      <c r="E7497">
        <v>0.70401664590859181</v>
      </c>
      <c r="F7497">
        <v>1.3595128651751049</v>
      </c>
      <c r="G7497">
        <v>2</v>
      </c>
      <c r="H7497">
        <v>5</v>
      </c>
      <c r="I7497">
        <v>5</v>
      </c>
      <c r="J7497">
        <v>5</v>
      </c>
    </row>
    <row r="7498" spans="1:10" x14ac:dyDescent="0.25">
      <c r="A7498" t="s">
        <v>11525</v>
      </c>
      <c r="B7498">
        <v>1038</v>
      </c>
      <c r="C7498">
        <v>-0.70784617560692598</v>
      </c>
      <c r="D7498">
        <v>0.38522687189271154</v>
      </c>
      <c r="E7498">
        <v>0.40351177735717003</v>
      </c>
      <c r="F7498">
        <v>1.5862152117175643</v>
      </c>
      <c r="G7498">
        <v>2</v>
      </c>
      <c r="H7498">
        <v>4</v>
      </c>
      <c r="I7498">
        <v>4</v>
      </c>
      <c r="J7498">
        <v>5</v>
      </c>
    </row>
    <row r="7499" spans="1:10" x14ac:dyDescent="0.25">
      <c r="A7499" t="s">
        <v>11526</v>
      </c>
      <c r="B7499">
        <v>376</v>
      </c>
      <c r="C7499">
        <v>-0.4770818694789522</v>
      </c>
      <c r="D7499">
        <v>-1.8167446965600381E-2</v>
      </c>
      <c r="E7499">
        <v>-0.12455527711824309</v>
      </c>
      <c r="F7499">
        <v>2.166844749072744</v>
      </c>
      <c r="G7499">
        <v>2</v>
      </c>
      <c r="H7499">
        <v>3</v>
      </c>
      <c r="I7499">
        <v>3</v>
      </c>
      <c r="J7499">
        <v>5</v>
      </c>
    </row>
    <row r="7500" spans="1:10" x14ac:dyDescent="0.25">
      <c r="A7500" t="s">
        <v>11527</v>
      </c>
      <c r="B7500">
        <v>375</v>
      </c>
      <c r="C7500">
        <v>-0.54400594280942394</v>
      </c>
      <c r="D7500">
        <v>1.275354959331549</v>
      </c>
      <c r="E7500">
        <v>-0.15178553180406684</v>
      </c>
      <c r="F7500">
        <v>1.2715963452251957</v>
      </c>
      <c r="G7500">
        <v>2</v>
      </c>
      <c r="H7500">
        <v>5</v>
      </c>
      <c r="I7500">
        <v>3</v>
      </c>
      <c r="J7500">
        <v>5</v>
      </c>
    </row>
    <row r="7501" spans="1:10" x14ac:dyDescent="0.25">
      <c r="A7501" t="s">
        <v>11528</v>
      </c>
      <c r="B7501">
        <v>121</v>
      </c>
      <c r="C7501">
        <v>-0.26865482165886734</v>
      </c>
      <c r="D7501">
        <v>-0.36692867658694173</v>
      </c>
      <c r="E7501">
        <v>1.2681051617652368</v>
      </c>
      <c r="F7501">
        <v>0.85819063073457713</v>
      </c>
      <c r="G7501">
        <v>3</v>
      </c>
      <c r="H7501">
        <v>3</v>
      </c>
      <c r="I7501">
        <v>5</v>
      </c>
      <c r="J7501">
        <v>4</v>
      </c>
    </row>
    <row r="7502" spans="1:10" x14ac:dyDescent="0.25">
      <c r="A7502" t="s">
        <v>11529</v>
      </c>
      <c r="B7502">
        <v>665</v>
      </c>
      <c r="C7502">
        <v>-0.41301599355271529</v>
      </c>
      <c r="D7502">
        <v>1.7472809187381675</v>
      </c>
      <c r="E7502">
        <v>-1.0578022957665778</v>
      </c>
      <c r="F7502">
        <v>1.9766458701737444</v>
      </c>
      <c r="G7502">
        <v>3</v>
      </c>
      <c r="H7502">
        <v>5</v>
      </c>
      <c r="I7502">
        <v>1</v>
      </c>
      <c r="J7502">
        <v>5</v>
      </c>
    </row>
    <row r="7503" spans="1:10" x14ac:dyDescent="0.25">
      <c r="A7503" t="s">
        <v>11530</v>
      </c>
      <c r="B7503">
        <v>454</v>
      </c>
      <c r="C7503">
        <v>-0.32437932626546212</v>
      </c>
      <c r="D7503">
        <v>0.2596238672906942</v>
      </c>
      <c r="E7503">
        <v>-0.28455980823785443</v>
      </c>
      <c r="F7503">
        <v>2.0705377885599123</v>
      </c>
      <c r="G7503">
        <v>3</v>
      </c>
      <c r="H7503">
        <v>4</v>
      </c>
      <c r="I7503">
        <v>3</v>
      </c>
      <c r="J7503">
        <v>5</v>
      </c>
    </row>
    <row r="7504" spans="1:10" x14ac:dyDescent="0.25">
      <c r="A7504" t="s">
        <v>11531</v>
      </c>
      <c r="B7504">
        <v>478</v>
      </c>
      <c r="C7504">
        <v>-0.63571920892155331</v>
      </c>
      <c r="D7504">
        <v>0.32071299259840425</v>
      </c>
      <c r="E7504">
        <v>-0.30823295835295694</v>
      </c>
      <c r="F7504">
        <v>1.7289993239979569</v>
      </c>
      <c r="G7504">
        <v>2</v>
      </c>
      <c r="H7504">
        <v>4</v>
      </c>
      <c r="I7504">
        <v>3</v>
      </c>
      <c r="J7504">
        <v>5</v>
      </c>
    </row>
    <row r="7505" spans="1:10" x14ac:dyDescent="0.25">
      <c r="A7505" t="s">
        <v>11532</v>
      </c>
      <c r="B7505">
        <v>1059</v>
      </c>
      <c r="C7505">
        <v>-0.59849412918154976</v>
      </c>
      <c r="D7505">
        <v>0.36894188984745646</v>
      </c>
      <c r="E7505">
        <v>-0.46619361981568991</v>
      </c>
      <c r="F7505">
        <v>2.046020594269037</v>
      </c>
      <c r="G7505">
        <v>2</v>
      </c>
      <c r="H7505">
        <v>4</v>
      </c>
      <c r="I7505">
        <v>2</v>
      </c>
      <c r="J7505">
        <v>5</v>
      </c>
    </row>
    <row r="7506" spans="1:10" x14ac:dyDescent="0.25">
      <c r="A7506" t="s">
        <v>11533</v>
      </c>
      <c r="B7506">
        <v>461</v>
      </c>
      <c r="C7506">
        <v>-1.0423157676879882</v>
      </c>
      <c r="D7506">
        <v>0.38610204720198693</v>
      </c>
      <c r="E7506">
        <v>0.28483265292544974</v>
      </c>
      <c r="F7506">
        <v>1.6473676426514898</v>
      </c>
      <c r="G7506">
        <v>1</v>
      </c>
      <c r="H7506">
        <v>4</v>
      </c>
      <c r="I7506">
        <v>4</v>
      </c>
      <c r="J7506">
        <v>5</v>
      </c>
    </row>
    <row r="7507" spans="1:10" x14ac:dyDescent="0.25">
      <c r="A7507" t="s">
        <v>11534</v>
      </c>
      <c r="B7507">
        <v>342</v>
      </c>
      <c r="C7507">
        <v>-1.2473323902681823</v>
      </c>
      <c r="D7507">
        <v>0.80982301380254917</v>
      </c>
      <c r="E7507">
        <v>1.0183869222034425</v>
      </c>
      <c r="F7507">
        <v>1.3475244717754915</v>
      </c>
      <c r="G7507">
        <v>1</v>
      </c>
      <c r="H7507">
        <v>5</v>
      </c>
      <c r="I7507">
        <v>5</v>
      </c>
      <c r="J7507">
        <v>5</v>
      </c>
    </row>
    <row r="7508" spans="1:10" x14ac:dyDescent="0.25">
      <c r="A7508" t="s">
        <v>11535</v>
      </c>
      <c r="B7508">
        <v>808</v>
      </c>
      <c r="C7508">
        <v>-0.97934815274745901</v>
      </c>
      <c r="D7508">
        <v>0.66785388384566002</v>
      </c>
      <c r="E7508">
        <v>-0.26193432319803756</v>
      </c>
      <c r="F7508">
        <v>1.4816155227143191</v>
      </c>
      <c r="G7508">
        <v>1</v>
      </c>
      <c r="H7508">
        <v>4</v>
      </c>
      <c r="I7508">
        <v>3</v>
      </c>
      <c r="J7508">
        <v>5</v>
      </c>
    </row>
    <row r="7509" spans="1:10" x14ac:dyDescent="0.25">
      <c r="A7509" t="s">
        <v>11536</v>
      </c>
      <c r="B7509">
        <v>603</v>
      </c>
      <c r="C7509">
        <v>-3.0269513724720629E-2</v>
      </c>
      <c r="D7509">
        <v>1.0320787791269705</v>
      </c>
      <c r="E7509">
        <v>-0.48579149597025101</v>
      </c>
      <c r="F7509">
        <v>1.4184054249103641</v>
      </c>
      <c r="G7509">
        <v>3</v>
      </c>
      <c r="H7509">
        <v>5</v>
      </c>
      <c r="I7509">
        <v>2</v>
      </c>
      <c r="J7509">
        <v>5</v>
      </c>
    </row>
    <row r="7510" spans="1:10" x14ac:dyDescent="0.25">
      <c r="A7510" t="s">
        <v>11537</v>
      </c>
      <c r="B7510">
        <v>420</v>
      </c>
      <c r="C7510">
        <v>-1.2297924746797593</v>
      </c>
      <c r="D7510">
        <v>0.84076731708388375</v>
      </c>
      <c r="E7510">
        <v>0.83397083370771086</v>
      </c>
      <c r="F7510">
        <v>1.7228506928281573</v>
      </c>
      <c r="G7510">
        <v>1</v>
      </c>
      <c r="H7510">
        <v>5</v>
      </c>
      <c r="I7510">
        <v>5</v>
      </c>
      <c r="J7510">
        <v>5</v>
      </c>
    </row>
    <row r="7511" spans="1:10" x14ac:dyDescent="0.25">
      <c r="A7511" t="s">
        <v>11538</v>
      </c>
      <c r="B7511">
        <v>346</v>
      </c>
      <c r="C7511">
        <v>-1.0661525516632759</v>
      </c>
      <c r="D7511">
        <v>0.60676839950684514</v>
      </c>
      <c r="E7511">
        <v>1.0927324907081308</v>
      </c>
      <c r="F7511">
        <v>1.6465123322824453</v>
      </c>
      <c r="G7511">
        <v>1</v>
      </c>
      <c r="H7511">
        <v>4</v>
      </c>
      <c r="I7511">
        <v>5</v>
      </c>
      <c r="J7511">
        <v>5</v>
      </c>
    </row>
    <row r="7512" spans="1:10" x14ac:dyDescent="0.25">
      <c r="A7512" t="s">
        <v>11539</v>
      </c>
      <c r="B7512">
        <v>537</v>
      </c>
      <c r="C7512">
        <v>-0.99331914933985432</v>
      </c>
      <c r="D7512">
        <v>0.10986598563177166</v>
      </c>
      <c r="E7512">
        <v>1.3008300534394823</v>
      </c>
      <c r="F7512">
        <v>0.87135986425077294</v>
      </c>
      <c r="G7512">
        <v>1</v>
      </c>
      <c r="H7512">
        <v>4</v>
      </c>
      <c r="I7512">
        <v>5</v>
      </c>
      <c r="J7512">
        <v>4</v>
      </c>
    </row>
    <row r="7513" spans="1:10" x14ac:dyDescent="0.25">
      <c r="A7513" t="s">
        <v>11540</v>
      </c>
      <c r="B7513">
        <v>408</v>
      </c>
      <c r="C7513">
        <v>-1.2266438320570381</v>
      </c>
      <c r="D7513">
        <v>0.8381158180854964</v>
      </c>
      <c r="E7513">
        <v>0.73896014093150719</v>
      </c>
      <c r="F7513">
        <v>1.9607191023525115</v>
      </c>
      <c r="G7513">
        <v>1</v>
      </c>
      <c r="H7513">
        <v>5</v>
      </c>
      <c r="I7513">
        <v>5</v>
      </c>
      <c r="J7513">
        <v>5</v>
      </c>
    </row>
    <row r="7514" spans="1:10" x14ac:dyDescent="0.25">
      <c r="A7514" t="s">
        <v>11541</v>
      </c>
      <c r="B7514">
        <v>652</v>
      </c>
      <c r="C7514">
        <v>-0.41419544523080354</v>
      </c>
      <c r="D7514">
        <v>1.3138061484947063</v>
      </c>
      <c r="E7514">
        <v>-0.54334796905599081</v>
      </c>
      <c r="F7514">
        <v>1.767832811002146</v>
      </c>
      <c r="G7514">
        <v>3</v>
      </c>
      <c r="H7514">
        <v>5</v>
      </c>
      <c r="I7514">
        <v>2</v>
      </c>
      <c r="J7514">
        <v>5</v>
      </c>
    </row>
    <row r="7515" spans="1:10" x14ac:dyDescent="0.25">
      <c r="A7515" t="s">
        <v>11542</v>
      </c>
      <c r="B7515">
        <v>527</v>
      </c>
      <c r="C7515">
        <v>-0.31481670222590863</v>
      </c>
      <c r="D7515">
        <v>0.34633856840426092</v>
      </c>
      <c r="E7515">
        <v>-0.361491193252923</v>
      </c>
      <c r="F7515">
        <v>2.4078709018595261</v>
      </c>
      <c r="G7515">
        <v>3</v>
      </c>
      <c r="H7515">
        <v>4</v>
      </c>
      <c r="I7515">
        <v>2</v>
      </c>
      <c r="J7515">
        <v>5</v>
      </c>
    </row>
    <row r="7516" spans="1:10" x14ac:dyDescent="0.25">
      <c r="A7516" t="s">
        <v>11543</v>
      </c>
      <c r="B7516">
        <v>231</v>
      </c>
      <c r="C7516">
        <v>-0.79126758815650422</v>
      </c>
      <c r="D7516">
        <v>0.14031679463542532</v>
      </c>
      <c r="E7516">
        <v>0.34257204395196866</v>
      </c>
      <c r="F7516">
        <v>1.3215807095283376</v>
      </c>
      <c r="G7516">
        <v>2</v>
      </c>
      <c r="H7516">
        <v>4</v>
      </c>
      <c r="I7516">
        <v>4</v>
      </c>
      <c r="J7516">
        <v>5</v>
      </c>
    </row>
    <row r="7517" spans="1:10" x14ac:dyDescent="0.25">
      <c r="A7517" t="s">
        <v>11544</v>
      </c>
      <c r="B7517">
        <v>362</v>
      </c>
      <c r="C7517">
        <v>-7.3361755194350731E-2</v>
      </c>
      <c r="D7517">
        <v>0.49314530183099031</v>
      </c>
      <c r="E7517">
        <v>0.17654206289190311</v>
      </c>
      <c r="F7517">
        <v>1.5540520911911995</v>
      </c>
      <c r="G7517">
        <v>3</v>
      </c>
      <c r="H7517">
        <v>4</v>
      </c>
      <c r="I7517">
        <v>4</v>
      </c>
      <c r="J7517">
        <v>5</v>
      </c>
    </row>
    <row r="7518" spans="1:10" x14ac:dyDescent="0.25">
      <c r="A7518" t="s">
        <v>11545</v>
      </c>
      <c r="B7518">
        <v>816</v>
      </c>
      <c r="C7518">
        <v>-0.13299431181019122</v>
      </c>
      <c r="D7518">
        <v>1.0451809287002478</v>
      </c>
      <c r="E7518">
        <v>-0.67825534350116468</v>
      </c>
      <c r="F7518">
        <v>1.6341626861348932</v>
      </c>
      <c r="G7518">
        <v>3</v>
      </c>
      <c r="H7518">
        <v>5</v>
      </c>
      <c r="I7518">
        <v>2</v>
      </c>
      <c r="J7518">
        <v>5</v>
      </c>
    </row>
    <row r="7519" spans="1:10" x14ac:dyDescent="0.25">
      <c r="A7519" t="s">
        <v>11546</v>
      </c>
      <c r="B7519">
        <v>133</v>
      </c>
      <c r="C7519">
        <v>-0.71280509771901679</v>
      </c>
      <c r="D7519">
        <v>0.72822456770995514</v>
      </c>
      <c r="E7519">
        <v>8.8197274319824298E-2</v>
      </c>
      <c r="F7519">
        <v>1.1970696658875857</v>
      </c>
      <c r="G7519">
        <v>2</v>
      </c>
      <c r="H7519">
        <v>5</v>
      </c>
      <c r="I7519">
        <v>4</v>
      </c>
      <c r="J7519">
        <v>5</v>
      </c>
    </row>
    <row r="7520" spans="1:10" x14ac:dyDescent="0.25">
      <c r="A7520" t="s">
        <v>11547</v>
      </c>
      <c r="B7520">
        <v>1147</v>
      </c>
      <c r="C7520">
        <v>-0.93498739596925096</v>
      </c>
      <c r="D7520">
        <v>2.1362332843913947</v>
      </c>
      <c r="E7520">
        <v>-0.88951249860088866</v>
      </c>
      <c r="F7520">
        <v>1.8377664353730088</v>
      </c>
      <c r="G7520">
        <v>1</v>
      </c>
      <c r="H7520">
        <v>5</v>
      </c>
      <c r="I7520">
        <v>1</v>
      </c>
      <c r="J7520">
        <v>5</v>
      </c>
    </row>
    <row r="7521" spans="1:10" x14ac:dyDescent="0.25">
      <c r="A7521" t="s">
        <v>11548</v>
      </c>
      <c r="B7521">
        <v>1108</v>
      </c>
      <c r="C7521">
        <v>-0.61637878492174247</v>
      </c>
      <c r="D7521">
        <v>0.24894240833286252</v>
      </c>
      <c r="E7521">
        <v>-0.49957839836561441</v>
      </c>
      <c r="F7521">
        <v>2.0203393535882377</v>
      </c>
      <c r="G7521">
        <v>2</v>
      </c>
      <c r="H7521">
        <v>4</v>
      </c>
      <c r="I7521">
        <v>2</v>
      </c>
      <c r="J7521">
        <v>5</v>
      </c>
    </row>
    <row r="7522" spans="1:10" x14ac:dyDescent="0.25">
      <c r="A7522" t="s">
        <v>11549</v>
      </c>
      <c r="B7522">
        <v>699</v>
      </c>
      <c r="C7522">
        <v>-0.81744729475939781</v>
      </c>
      <c r="D7522">
        <v>3.3282965319257172</v>
      </c>
      <c r="E7522">
        <v>-0.58032713338549313</v>
      </c>
      <c r="F7522">
        <v>1.4558195520497408</v>
      </c>
      <c r="G7522">
        <v>1</v>
      </c>
      <c r="H7522">
        <v>5</v>
      </c>
      <c r="I7522">
        <v>2</v>
      </c>
      <c r="J7522">
        <v>5</v>
      </c>
    </row>
    <row r="7523" spans="1:10" x14ac:dyDescent="0.25">
      <c r="A7523" t="s">
        <v>11550</v>
      </c>
      <c r="B7523">
        <v>909</v>
      </c>
      <c r="C7523">
        <v>0.33485539319620239</v>
      </c>
      <c r="D7523">
        <v>2.9326088828628878</v>
      </c>
      <c r="E7523">
        <v>-0.33186782054225977</v>
      </c>
      <c r="F7523">
        <v>2.1643017221616407</v>
      </c>
      <c r="G7523">
        <v>4</v>
      </c>
      <c r="H7523">
        <v>5</v>
      </c>
      <c r="I7523">
        <v>2</v>
      </c>
      <c r="J7523">
        <v>5</v>
      </c>
    </row>
    <row r="7524" spans="1:10" x14ac:dyDescent="0.25">
      <c r="A7524" t="s">
        <v>11551</v>
      </c>
      <c r="B7524">
        <v>1526</v>
      </c>
      <c r="C7524">
        <v>0.28876254827142589</v>
      </c>
      <c r="D7524">
        <v>1.7886328449390243</v>
      </c>
      <c r="E7524">
        <v>-1.138793508131239</v>
      </c>
      <c r="F7524">
        <v>2.9871880866308573</v>
      </c>
      <c r="G7524">
        <v>4</v>
      </c>
      <c r="H7524">
        <v>5</v>
      </c>
      <c r="I7524">
        <v>1</v>
      </c>
      <c r="J7524">
        <v>5</v>
      </c>
    </row>
    <row r="7525" spans="1:10" x14ac:dyDescent="0.25">
      <c r="A7525" t="s">
        <v>11552</v>
      </c>
      <c r="B7525">
        <v>593</v>
      </c>
      <c r="C7525">
        <v>-0.90186739738514921</v>
      </c>
      <c r="D7525">
        <v>0.67388742878031727</v>
      </c>
      <c r="E7525">
        <v>-0.14768481445860859</v>
      </c>
      <c r="F7525">
        <v>1.3532573214735406</v>
      </c>
      <c r="G7525">
        <v>1</v>
      </c>
      <c r="H7525">
        <v>4</v>
      </c>
      <c r="I7525">
        <v>3</v>
      </c>
      <c r="J7525">
        <v>5</v>
      </c>
    </row>
    <row r="7526" spans="1:10" x14ac:dyDescent="0.25">
      <c r="A7526" t="s">
        <v>11553</v>
      </c>
      <c r="B7526">
        <v>318</v>
      </c>
      <c r="C7526">
        <v>-0.73543665731359875</v>
      </c>
      <c r="D7526">
        <v>0.52948778679403108</v>
      </c>
      <c r="E7526">
        <v>0.63658337090633443</v>
      </c>
      <c r="F7526">
        <v>1.2822815370245211</v>
      </c>
      <c r="G7526">
        <v>2</v>
      </c>
      <c r="H7526">
        <v>4</v>
      </c>
      <c r="I7526">
        <v>5</v>
      </c>
      <c r="J7526">
        <v>5</v>
      </c>
    </row>
    <row r="7527" spans="1:10" x14ac:dyDescent="0.25">
      <c r="A7527" t="s">
        <v>11554</v>
      </c>
      <c r="B7527">
        <v>288</v>
      </c>
      <c r="C7527">
        <v>-0.34643610167975503</v>
      </c>
      <c r="D7527">
        <v>0.7346092262739119</v>
      </c>
      <c r="E7527">
        <v>-0.4932957694689668</v>
      </c>
      <c r="F7527">
        <v>0.76355415112959846</v>
      </c>
      <c r="G7527">
        <v>3</v>
      </c>
      <c r="H7527">
        <v>5</v>
      </c>
      <c r="I7527">
        <v>2</v>
      </c>
      <c r="J7527">
        <v>4</v>
      </c>
    </row>
    <row r="7528" spans="1:10" x14ac:dyDescent="0.25">
      <c r="A7528" t="s">
        <v>11555</v>
      </c>
      <c r="B7528">
        <v>638</v>
      </c>
      <c r="C7528">
        <v>-0.51424061265702492</v>
      </c>
      <c r="D7528">
        <v>0.78048674742191493</v>
      </c>
      <c r="E7528">
        <v>0.29025270126931668</v>
      </c>
      <c r="F7528">
        <v>1.8304735460028851</v>
      </c>
      <c r="G7528">
        <v>2</v>
      </c>
      <c r="H7528">
        <v>5</v>
      </c>
      <c r="I7528">
        <v>4</v>
      </c>
      <c r="J7528">
        <v>5</v>
      </c>
    </row>
    <row r="7529" spans="1:10" x14ac:dyDescent="0.25">
      <c r="A7529" t="s">
        <v>11556</v>
      </c>
      <c r="B7529">
        <v>509</v>
      </c>
      <c r="C7529">
        <v>-0.46539619546199695</v>
      </c>
      <c r="D7529">
        <v>0.64541322173704285</v>
      </c>
      <c r="E7529">
        <v>-0.64204358866360878</v>
      </c>
      <c r="F7529">
        <v>1.2808205235895151</v>
      </c>
      <c r="G7529">
        <v>2</v>
      </c>
      <c r="H7529">
        <v>4</v>
      </c>
      <c r="I7529">
        <v>2</v>
      </c>
      <c r="J7529">
        <v>5</v>
      </c>
    </row>
    <row r="7530" spans="1:10" x14ac:dyDescent="0.25">
      <c r="A7530" t="s">
        <v>11557</v>
      </c>
      <c r="B7530">
        <v>379</v>
      </c>
      <c r="C7530">
        <v>-0.95435933399888784</v>
      </c>
      <c r="D7530">
        <v>0.46198335256899531</v>
      </c>
      <c r="E7530">
        <v>5.8315508578200739E-2</v>
      </c>
      <c r="F7530">
        <v>1.6640712438752301</v>
      </c>
      <c r="G7530">
        <v>1</v>
      </c>
      <c r="H7530">
        <v>4</v>
      </c>
      <c r="I7530">
        <v>3</v>
      </c>
      <c r="J7530">
        <v>5</v>
      </c>
    </row>
    <row r="7531" spans="1:10" x14ac:dyDescent="0.25">
      <c r="A7531" t="s">
        <v>11558</v>
      </c>
      <c r="B7531">
        <v>372</v>
      </c>
      <c r="C7531">
        <v>-0.25938895408971308</v>
      </c>
      <c r="D7531">
        <v>0.91852895637507215</v>
      </c>
      <c r="E7531">
        <v>-0.13174770114438572</v>
      </c>
      <c r="F7531">
        <v>1.5850553547933279</v>
      </c>
      <c r="G7531">
        <v>3</v>
      </c>
      <c r="H7531">
        <v>5</v>
      </c>
      <c r="I7531">
        <v>3</v>
      </c>
      <c r="J7531">
        <v>5</v>
      </c>
    </row>
    <row r="7532" spans="1:10" x14ac:dyDescent="0.25">
      <c r="A7532" t="s">
        <v>11559</v>
      </c>
      <c r="B7532">
        <v>386</v>
      </c>
      <c r="C7532">
        <v>-0.56300401376256581</v>
      </c>
      <c r="D7532">
        <v>0.62218808226741396</v>
      </c>
      <c r="E7532">
        <v>0.3364018806740634</v>
      </c>
      <c r="F7532">
        <v>1.4702368757939905</v>
      </c>
      <c r="G7532">
        <v>2</v>
      </c>
      <c r="H7532">
        <v>4</v>
      </c>
      <c r="I7532">
        <v>4</v>
      </c>
      <c r="J7532">
        <v>5</v>
      </c>
    </row>
    <row r="7533" spans="1:10" x14ac:dyDescent="0.25">
      <c r="A7533" t="s">
        <v>11560</v>
      </c>
      <c r="B7533">
        <v>515</v>
      </c>
      <c r="C7533">
        <v>-0.47834521992740331</v>
      </c>
      <c r="D7533">
        <v>0.53820432100708038</v>
      </c>
      <c r="E7533">
        <v>0.79449600184561819</v>
      </c>
      <c r="F7533">
        <v>1.1842516031380335</v>
      </c>
      <c r="G7533">
        <v>2</v>
      </c>
      <c r="H7533">
        <v>4</v>
      </c>
      <c r="I7533">
        <v>5</v>
      </c>
      <c r="J7533">
        <v>5</v>
      </c>
    </row>
    <row r="7534" spans="1:10" x14ac:dyDescent="0.25">
      <c r="A7534" t="s">
        <v>11561</v>
      </c>
      <c r="B7534">
        <v>686</v>
      </c>
      <c r="C7534">
        <v>0.77378318427213111</v>
      </c>
      <c r="D7534">
        <v>1.2648111685114292</v>
      </c>
      <c r="E7534">
        <v>1.5175941748846193</v>
      </c>
      <c r="F7534">
        <v>1.4297369062176624</v>
      </c>
      <c r="G7534">
        <v>4</v>
      </c>
      <c r="H7534">
        <v>5</v>
      </c>
      <c r="I7534">
        <v>5</v>
      </c>
      <c r="J7534">
        <v>5</v>
      </c>
    </row>
    <row r="7535" spans="1:10" x14ac:dyDescent="0.25">
      <c r="A7535" t="s">
        <v>11562</v>
      </c>
      <c r="B7535">
        <v>361</v>
      </c>
      <c r="C7535">
        <v>-1.1537073225251293</v>
      </c>
      <c r="D7535">
        <v>0.48991236261248899</v>
      </c>
      <c r="E7535">
        <v>-1.1998308731537205E-2</v>
      </c>
      <c r="F7535">
        <v>1.1290254251626344</v>
      </c>
      <c r="G7535">
        <v>1</v>
      </c>
      <c r="H7535">
        <v>4</v>
      </c>
      <c r="I7535">
        <v>3</v>
      </c>
      <c r="J7535">
        <v>5</v>
      </c>
    </row>
    <row r="7536" spans="1:10" x14ac:dyDescent="0.25">
      <c r="A7536" t="s">
        <v>11563</v>
      </c>
      <c r="B7536">
        <v>281</v>
      </c>
      <c r="C7536">
        <v>-0.40991523067913765</v>
      </c>
      <c r="D7536">
        <v>0.11974709362588415</v>
      </c>
      <c r="E7536">
        <v>0.23681909932954515</v>
      </c>
      <c r="F7536">
        <v>0.92631202480534425</v>
      </c>
      <c r="G7536">
        <v>3</v>
      </c>
      <c r="H7536">
        <v>4</v>
      </c>
      <c r="I7536">
        <v>4</v>
      </c>
      <c r="J7536">
        <v>5</v>
      </c>
    </row>
    <row r="7537" spans="1:10" x14ac:dyDescent="0.25">
      <c r="A7537" t="s">
        <v>11564</v>
      </c>
      <c r="B7537">
        <v>386</v>
      </c>
      <c r="C7537">
        <v>-7.4376916714392297E-2</v>
      </c>
      <c r="D7537">
        <v>0.49960165417930374</v>
      </c>
      <c r="E7537">
        <v>-0.42213825734025195</v>
      </c>
      <c r="F7537">
        <v>2.0462873469953422</v>
      </c>
      <c r="G7537">
        <v>3</v>
      </c>
      <c r="H7537">
        <v>4</v>
      </c>
      <c r="I7537">
        <v>2</v>
      </c>
      <c r="J7537">
        <v>5</v>
      </c>
    </row>
    <row r="7538" spans="1:10" x14ac:dyDescent="0.25">
      <c r="A7538" t="s">
        <v>11565</v>
      </c>
      <c r="B7538">
        <v>373</v>
      </c>
      <c r="C7538">
        <v>-0.19268140386300667</v>
      </c>
      <c r="D7538">
        <v>0.88977531436663737</v>
      </c>
      <c r="E7538">
        <v>0.31331702910853404</v>
      </c>
      <c r="F7538">
        <v>2.4399842494860375</v>
      </c>
      <c r="G7538">
        <v>3</v>
      </c>
      <c r="H7538">
        <v>5</v>
      </c>
      <c r="I7538">
        <v>4</v>
      </c>
      <c r="J7538">
        <v>5</v>
      </c>
    </row>
    <row r="7539" spans="1:10" x14ac:dyDescent="0.25">
      <c r="A7539" t="s">
        <v>11566</v>
      </c>
      <c r="B7539">
        <v>377</v>
      </c>
      <c r="C7539">
        <v>-0.56153075809012298</v>
      </c>
      <c r="D7539">
        <v>0.46549320603344324</v>
      </c>
      <c r="E7539">
        <v>-2.5120898849592038E-2</v>
      </c>
      <c r="F7539">
        <v>1.4151180545432185</v>
      </c>
      <c r="G7539">
        <v>2</v>
      </c>
      <c r="H7539">
        <v>4</v>
      </c>
      <c r="I7539">
        <v>3</v>
      </c>
      <c r="J7539">
        <v>5</v>
      </c>
    </row>
    <row r="7540" spans="1:10" x14ac:dyDescent="0.25">
      <c r="A7540" t="s">
        <v>11567</v>
      </c>
      <c r="B7540">
        <v>939</v>
      </c>
      <c r="C7540">
        <v>-0.70841165972215192</v>
      </c>
      <c r="D7540">
        <v>0.34167750479779568</v>
      </c>
      <c r="E7540">
        <v>0.21438915875065279</v>
      </c>
      <c r="F7540">
        <v>1.8965485334284997</v>
      </c>
      <c r="G7540">
        <v>2</v>
      </c>
      <c r="H7540">
        <v>4</v>
      </c>
      <c r="I7540">
        <v>4</v>
      </c>
      <c r="J7540">
        <v>5</v>
      </c>
    </row>
    <row r="7541" spans="1:10" x14ac:dyDescent="0.25">
      <c r="A7541" t="s">
        <v>11568</v>
      </c>
      <c r="B7541">
        <v>693</v>
      </c>
      <c r="C7541">
        <v>-0.74632516634982249</v>
      </c>
      <c r="D7541">
        <v>-0.21248562940441101</v>
      </c>
      <c r="E7541">
        <v>0.26367547586303147</v>
      </c>
      <c r="F7541">
        <v>0.57732936577454796</v>
      </c>
      <c r="G7541">
        <v>2</v>
      </c>
      <c r="H7541">
        <v>3</v>
      </c>
      <c r="I7541">
        <v>4</v>
      </c>
      <c r="J7541">
        <v>4</v>
      </c>
    </row>
    <row r="7542" spans="1:10" x14ac:dyDescent="0.25">
      <c r="A7542" t="s">
        <v>11569</v>
      </c>
      <c r="B7542">
        <v>538</v>
      </c>
      <c r="C7542">
        <v>-0.79494433620960825</v>
      </c>
      <c r="D7542">
        <v>-0.16825305205191446</v>
      </c>
      <c r="E7542">
        <v>4.3035886312346713E-2</v>
      </c>
      <c r="F7542">
        <v>0.70682065764775603</v>
      </c>
      <c r="G7542">
        <v>2</v>
      </c>
      <c r="H7542">
        <v>3</v>
      </c>
      <c r="I7542">
        <v>3</v>
      </c>
      <c r="J7542">
        <v>4</v>
      </c>
    </row>
    <row r="7543" spans="1:10" x14ac:dyDescent="0.25">
      <c r="A7543" t="s">
        <v>11570</v>
      </c>
      <c r="B7543">
        <v>642</v>
      </c>
      <c r="C7543">
        <v>-1.098438960689619</v>
      </c>
      <c r="D7543">
        <v>0.76994488257662907</v>
      </c>
      <c r="E7543">
        <v>0.5993840578414551</v>
      </c>
      <c r="F7543">
        <v>-5.8420027046875156E-3</v>
      </c>
      <c r="G7543">
        <v>1</v>
      </c>
      <c r="H7543">
        <v>5</v>
      </c>
      <c r="I7543">
        <v>5</v>
      </c>
      <c r="J7543">
        <v>3</v>
      </c>
    </row>
    <row r="7544" spans="1:10" x14ac:dyDescent="0.25">
      <c r="A7544" t="s">
        <v>11571</v>
      </c>
      <c r="B7544">
        <v>749</v>
      </c>
      <c r="C7544">
        <v>-0.74023808217785747</v>
      </c>
      <c r="D7544">
        <v>-0.43388587555985664</v>
      </c>
      <c r="E7544">
        <v>-0.38880022785368207</v>
      </c>
      <c r="F7544">
        <v>1.084939277357206</v>
      </c>
      <c r="G7544">
        <v>2</v>
      </c>
      <c r="H7544">
        <v>2</v>
      </c>
      <c r="I7544">
        <v>2</v>
      </c>
      <c r="J7544">
        <v>5</v>
      </c>
    </row>
    <row r="7545" spans="1:10" x14ac:dyDescent="0.25">
      <c r="A7545" t="s">
        <v>11572</v>
      </c>
      <c r="B7545">
        <v>510</v>
      </c>
      <c r="C7545">
        <v>-0.62660161408278081</v>
      </c>
      <c r="D7545">
        <v>0.94930620686171974</v>
      </c>
      <c r="E7545">
        <v>-0.27622275499729776</v>
      </c>
      <c r="F7545">
        <v>1.0904432280556973</v>
      </c>
      <c r="G7545">
        <v>2</v>
      </c>
      <c r="H7545">
        <v>5</v>
      </c>
      <c r="I7545">
        <v>3</v>
      </c>
      <c r="J7545">
        <v>5</v>
      </c>
    </row>
    <row r="7546" spans="1:10" x14ac:dyDescent="0.25">
      <c r="A7546" t="s">
        <v>11573</v>
      </c>
      <c r="B7546">
        <v>486</v>
      </c>
      <c r="C7546">
        <v>-0.84767987130686262</v>
      </c>
      <c r="D7546">
        <v>0.34561671596685872</v>
      </c>
      <c r="E7546">
        <v>0.30009280506299102</v>
      </c>
      <c r="F7546">
        <v>1.1441253564499398</v>
      </c>
      <c r="G7546">
        <v>1</v>
      </c>
      <c r="H7546">
        <v>4</v>
      </c>
      <c r="I7546">
        <v>4</v>
      </c>
      <c r="J7546">
        <v>5</v>
      </c>
    </row>
    <row r="7547" spans="1:10" x14ac:dyDescent="0.25">
      <c r="A7547" t="s">
        <v>11574</v>
      </c>
      <c r="B7547">
        <v>391</v>
      </c>
      <c r="C7547">
        <v>-0.9052972879871799</v>
      </c>
      <c r="D7547">
        <v>-0.70417417166546814</v>
      </c>
      <c r="E7547">
        <v>0.780958637418248</v>
      </c>
      <c r="F7547">
        <v>-0.42310628597230682</v>
      </c>
      <c r="G7547">
        <v>1</v>
      </c>
      <c r="H7547">
        <v>2</v>
      </c>
      <c r="I7547">
        <v>5</v>
      </c>
      <c r="J7547">
        <v>3</v>
      </c>
    </row>
    <row r="7548" spans="1:10" x14ac:dyDescent="0.25">
      <c r="A7548" t="s">
        <v>11575</v>
      </c>
      <c r="B7548">
        <v>390</v>
      </c>
      <c r="C7548">
        <v>-0.36787201868976493</v>
      </c>
      <c r="D7548">
        <v>-0.8500439100946755</v>
      </c>
      <c r="E7548">
        <v>0.5621628098213568</v>
      </c>
      <c r="F7548">
        <v>-0.16274913185671078</v>
      </c>
      <c r="G7548">
        <v>3</v>
      </c>
      <c r="H7548">
        <v>1</v>
      </c>
      <c r="I7548">
        <v>4</v>
      </c>
      <c r="J7548">
        <v>3</v>
      </c>
    </row>
    <row r="7549" spans="1:10" x14ac:dyDescent="0.25">
      <c r="A7549" t="s">
        <v>11576</v>
      </c>
      <c r="B7549">
        <v>713</v>
      </c>
      <c r="C7549">
        <v>-0.75263521519227039</v>
      </c>
      <c r="D7549">
        <v>-1.1966819690198462</v>
      </c>
      <c r="E7549">
        <v>5.858604156080903E-2</v>
      </c>
      <c r="F7549">
        <v>-0.37709133615523471</v>
      </c>
      <c r="G7549">
        <v>2</v>
      </c>
      <c r="H7549">
        <v>1</v>
      </c>
      <c r="I7549">
        <v>3</v>
      </c>
      <c r="J7549">
        <v>3</v>
      </c>
    </row>
    <row r="7550" spans="1:10" x14ac:dyDescent="0.25">
      <c r="A7550" t="s">
        <v>11577</v>
      </c>
      <c r="B7550">
        <v>649</v>
      </c>
      <c r="C7550">
        <v>-0.78358123971319782</v>
      </c>
      <c r="D7550">
        <v>-1.3721444666330087</v>
      </c>
      <c r="E7550">
        <v>-0.17157790962115646</v>
      </c>
      <c r="F7550">
        <v>3.7122521467735217E-2</v>
      </c>
      <c r="G7550">
        <v>2</v>
      </c>
      <c r="H7550">
        <v>1</v>
      </c>
      <c r="I7550">
        <v>3</v>
      </c>
      <c r="J7550">
        <v>4</v>
      </c>
    </row>
    <row r="7551" spans="1:10" x14ac:dyDescent="0.25">
      <c r="A7551" t="s">
        <v>11578</v>
      </c>
      <c r="B7551">
        <v>824</v>
      </c>
      <c r="C7551">
        <v>0.88415560503368662</v>
      </c>
      <c r="D7551">
        <v>-0.86747304042510687</v>
      </c>
      <c r="E7551">
        <v>-0.53261643626574762</v>
      </c>
      <c r="F7551">
        <v>-0.72681603208887302</v>
      </c>
      <c r="G7551">
        <v>5</v>
      </c>
      <c r="H7551">
        <v>1</v>
      </c>
      <c r="I7551">
        <v>2</v>
      </c>
      <c r="J7551">
        <v>2</v>
      </c>
    </row>
    <row r="7552" spans="1:10" x14ac:dyDescent="0.25">
      <c r="A7552" t="s">
        <v>11579</v>
      </c>
      <c r="B7552">
        <v>573</v>
      </c>
      <c r="C7552">
        <v>-1.3721517656401758</v>
      </c>
      <c r="D7552">
        <v>-0.96431988141700453</v>
      </c>
      <c r="E7552">
        <v>-0.76578098707390607</v>
      </c>
      <c r="F7552">
        <v>-0.15165947347885875</v>
      </c>
      <c r="G7552">
        <v>1</v>
      </c>
      <c r="H7552">
        <v>1</v>
      </c>
      <c r="I7552">
        <v>1</v>
      </c>
      <c r="J7552">
        <v>3</v>
      </c>
    </row>
    <row r="7553" spans="1:10" x14ac:dyDescent="0.25">
      <c r="A7553" t="s">
        <v>11580</v>
      </c>
      <c r="B7553">
        <v>555</v>
      </c>
      <c r="C7553">
        <v>-0.61622253057458565</v>
      </c>
      <c r="D7553">
        <v>-0.977191487138937</v>
      </c>
      <c r="E7553">
        <v>0.13481229170957332</v>
      </c>
      <c r="F7553">
        <v>4.8694223224201069E-2</v>
      </c>
      <c r="G7553">
        <v>2</v>
      </c>
      <c r="H7553">
        <v>1</v>
      </c>
      <c r="I7553">
        <v>4</v>
      </c>
      <c r="J7553">
        <v>4</v>
      </c>
    </row>
    <row r="7554" spans="1:10" x14ac:dyDescent="0.25">
      <c r="A7554" t="s">
        <v>11581</v>
      </c>
      <c r="B7554">
        <v>452</v>
      </c>
      <c r="C7554">
        <v>-0.89807878492667426</v>
      </c>
      <c r="D7554">
        <v>-0.87855288577327439</v>
      </c>
      <c r="E7554">
        <v>0.15715755207910626</v>
      </c>
      <c r="F7554">
        <v>-0.61482627616771779</v>
      </c>
      <c r="G7554">
        <v>1</v>
      </c>
      <c r="H7554">
        <v>1</v>
      </c>
      <c r="I7554">
        <v>4</v>
      </c>
      <c r="J7554">
        <v>2</v>
      </c>
    </row>
    <row r="7555" spans="1:10" x14ac:dyDescent="0.25">
      <c r="A7555" t="s">
        <v>11582</v>
      </c>
      <c r="B7555">
        <v>258</v>
      </c>
      <c r="C7555">
        <v>-0.71359361187132231</v>
      </c>
      <c r="D7555">
        <v>-1.382509041422006</v>
      </c>
      <c r="E7555">
        <v>0.35964080890049344</v>
      </c>
      <c r="F7555">
        <v>-0.39172922255923825</v>
      </c>
      <c r="G7555">
        <v>2</v>
      </c>
      <c r="H7555">
        <v>1</v>
      </c>
      <c r="I7555">
        <v>4</v>
      </c>
      <c r="J7555">
        <v>3</v>
      </c>
    </row>
    <row r="7556" spans="1:10" x14ac:dyDescent="0.25">
      <c r="A7556" t="s">
        <v>11583</v>
      </c>
      <c r="B7556">
        <v>608</v>
      </c>
      <c r="C7556">
        <v>-0.22159374184312508</v>
      </c>
      <c r="D7556">
        <v>-0.39194643519437439</v>
      </c>
      <c r="E7556">
        <v>7.7821617319711753E-2</v>
      </c>
      <c r="F7556">
        <v>-3.3945708705558846E-2</v>
      </c>
      <c r="G7556">
        <v>3</v>
      </c>
      <c r="H7556">
        <v>3</v>
      </c>
      <c r="I7556">
        <v>4</v>
      </c>
      <c r="J7556">
        <v>3</v>
      </c>
    </row>
    <row r="7557" spans="1:10" x14ac:dyDescent="0.25">
      <c r="A7557" t="s">
        <v>11584</v>
      </c>
      <c r="B7557">
        <v>947</v>
      </c>
      <c r="C7557">
        <v>1.151815509118888</v>
      </c>
      <c r="D7557">
        <v>-5.6110752735912969E-2</v>
      </c>
      <c r="E7557">
        <v>0.12981989580516343</v>
      </c>
      <c r="F7557">
        <v>0.14356648633845459</v>
      </c>
      <c r="G7557">
        <v>5</v>
      </c>
      <c r="H7557">
        <v>3</v>
      </c>
      <c r="I7557">
        <v>4</v>
      </c>
      <c r="J7557">
        <v>4</v>
      </c>
    </row>
    <row r="7558" spans="1:10" x14ac:dyDescent="0.25">
      <c r="A7558" t="s">
        <v>11585</v>
      </c>
      <c r="B7558">
        <v>417</v>
      </c>
      <c r="C7558">
        <v>0.33204737307551119</v>
      </c>
      <c r="D7558">
        <v>-0.22597693159428398</v>
      </c>
      <c r="E7558">
        <v>-0.2612332409634871</v>
      </c>
      <c r="F7558">
        <v>0.5335266272207102</v>
      </c>
      <c r="G7558">
        <v>4</v>
      </c>
      <c r="H7558">
        <v>3</v>
      </c>
      <c r="I7558">
        <v>3</v>
      </c>
      <c r="J7558">
        <v>4</v>
      </c>
    </row>
    <row r="7559" spans="1:10" x14ac:dyDescent="0.25">
      <c r="A7559" t="s">
        <v>11586</v>
      </c>
      <c r="B7559">
        <v>394</v>
      </c>
      <c r="C7559">
        <v>1.8198605860571744</v>
      </c>
      <c r="D7559">
        <v>-4.3225373969024969E-2</v>
      </c>
      <c r="E7559">
        <v>-0.38840216885205109</v>
      </c>
      <c r="F7559">
        <v>0.67444585193610962</v>
      </c>
      <c r="G7559">
        <v>5</v>
      </c>
      <c r="H7559">
        <v>3</v>
      </c>
      <c r="I7559">
        <v>2</v>
      </c>
      <c r="J7559">
        <v>4</v>
      </c>
    </row>
    <row r="7560" spans="1:10" x14ac:dyDescent="0.25">
      <c r="A7560" t="s">
        <v>11587</v>
      </c>
      <c r="B7560">
        <v>458</v>
      </c>
      <c r="C7560">
        <v>1.6751490976046668</v>
      </c>
      <c r="D7560">
        <v>1.1201943436898183</v>
      </c>
      <c r="E7560">
        <v>-0.76668933707049214</v>
      </c>
      <c r="F7560">
        <v>0.42567937093694169</v>
      </c>
      <c r="G7560">
        <v>5</v>
      </c>
      <c r="H7560">
        <v>5</v>
      </c>
      <c r="I7560">
        <v>1</v>
      </c>
      <c r="J7560">
        <v>4</v>
      </c>
    </row>
    <row r="7561" spans="1:10" x14ac:dyDescent="0.25">
      <c r="A7561" t="s">
        <v>11588</v>
      </c>
      <c r="B7561">
        <v>1434</v>
      </c>
      <c r="C7561">
        <v>1.9845526293897544</v>
      </c>
      <c r="D7561">
        <v>0.4385567490733458</v>
      </c>
      <c r="E7561">
        <v>-1.1137189612380207</v>
      </c>
      <c r="F7561">
        <v>1.0904437297885903</v>
      </c>
      <c r="G7561">
        <v>5</v>
      </c>
      <c r="H7561">
        <v>4</v>
      </c>
      <c r="I7561">
        <v>1</v>
      </c>
      <c r="J7561">
        <v>5</v>
      </c>
    </row>
    <row r="7562" spans="1:10" x14ac:dyDescent="0.25">
      <c r="A7562" t="s">
        <v>11589</v>
      </c>
      <c r="B7562">
        <v>452</v>
      </c>
      <c r="C7562">
        <v>2.0212635993672907</v>
      </c>
      <c r="D7562">
        <v>0.6893755036675322</v>
      </c>
      <c r="E7562">
        <v>-0.62305367609130435</v>
      </c>
      <c r="F7562">
        <v>0.34659452146862363</v>
      </c>
      <c r="G7562">
        <v>5</v>
      </c>
      <c r="H7562">
        <v>5</v>
      </c>
      <c r="I7562">
        <v>2</v>
      </c>
      <c r="J7562">
        <v>4</v>
      </c>
    </row>
    <row r="7563" spans="1:10" x14ac:dyDescent="0.25">
      <c r="A7563" t="s">
        <v>11590</v>
      </c>
      <c r="B7563">
        <v>334</v>
      </c>
      <c r="C7563">
        <v>2.0330211959924327</v>
      </c>
      <c r="D7563">
        <v>0.61609162547201779</v>
      </c>
      <c r="E7563">
        <v>-0.59184786567146574</v>
      </c>
      <c r="F7563">
        <v>0.25418383641176623</v>
      </c>
      <c r="G7563">
        <v>5</v>
      </c>
      <c r="H7563">
        <v>4</v>
      </c>
      <c r="I7563">
        <v>2</v>
      </c>
      <c r="J7563">
        <v>4</v>
      </c>
    </row>
    <row r="7564" spans="1:10" x14ac:dyDescent="0.25">
      <c r="A7564" t="s">
        <v>11591</v>
      </c>
      <c r="B7564">
        <v>382</v>
      </c>
      <c r="C7564">
        <v>2.1181871801522734</v>
      </c>
      <c r="D7564">
        <v>0.52688037961099887</v>
      </c>
      <c r="E7564">
        <v>-0.32370865219886513</v>
      </c>
      <c r="F7564">
        <v>0.83997055156977207</v>
      </c>
      <c r="G7564">
        <v>5</v>
      </c>
      <c r="H7564">
        <v>4</v>
      </c>
      <c r="I7564">
        <v>2</v>
      </c>
      <c r="J7564">
        <v>4</v>
      </c>
    </row>
    <row r="7565" spans="1:10" x14ac:dyDescent="0.25">
      <c r="A7565" t="s">
        <v>11592</v>
      </c>
      <c r="B7565">
        <v>513</v>
      </c>
      <c r="C7565">
        <v>-0.63984911595643434</v>
      </c>
      <c r="D7565">
        <v>-0.94591547056745739</v>
      </c>
      <c r="E7565">
        <v>-6.2426447736416507E-2</v>
      </c>
      <c r="F7565">
        <v>6.0920830646909299E-2</v>
      </c>
      <c r="G7565">
        <v>2</v>
      </c>
      <c r="H7565">
        <v>1</v>
      </c>
      <c r="I7565">
        <v>3</v>
      </c>
      <c r="J7565">
        <v>4</v>
      </c>
    </row>
    <row r="7566" spans="1:10" x14ac:dyDescent="0.25">
      <c r="A7566" t="s">
        <v>11593</v>
      </c>
      <c r="B7566">
        <v>454</v>
      </c>
      <c r="C7566">
        <v>-0.48584629707382676</v>
      </c>
      <c r="D7566">
        <v>-0.45689584408157591</v>
      </c>
      <c r="E7566">
        <v>0.47008089748150189</v>
      </c>
      <c r="F7566">
        <v>-0.78742700236907226</v>
      </c>
      <c r="G7566">
        <v>2</v>
      </c>
      <c r="H7566">
        <v>2</v>
      </c>
      <c r="I7566">
        <v>4</v>
      </c>
      <c r="J7566">
        <v>2</v>
      </c>
    </row>
    <row r="7567" spans="1:10" x14ac:dyDescent="0.25">
      <c r="A7567" t="s">
        <v>11594</v>
      </c>
      <c r="B7567">
        <v>687</v>
      </c>
      <c r="C7567">
        <v>-0.57519891837862014</v>
      </c>
      <c r="D7567">
        <v>-1.1131218699329462</v>
      </c>
      <c r="E7567">
        <v>0.21994429417170175</v>
      </c>
      <c r="F7567">
        <v>-0.6089831426021256</v>
      </c>
      <c r="G7567">
        <v>2</v>
      </c>
      <c r="H7567">
        <v>1</v>
      </c>
      <c r="I7567">
        <v>4</v>
      </c>
      <c r="J7567">
        <v>2</v>
      </c>
    </row>
    <row r="7568" spans="1:10" x14ac:dyDescent="0.25">
      <c r="A7568" t="s">
        <v>11595</v>
      </c>
      <c r="B7568">
        <v>454</v>
      </c>
      <c r="C7568">
        <v>-4.5972555835994633E-2</v>
      </c>
      <c r="D7568">
        <v>-0.7399346857821113</v>
      </c>
      <c r="E7568">
        <v>0.29546706603386469</v>
      </c>
      <c r="F7568">
        <v>0.35304355951513966</v>
      </c>
      <c r="G7568">
        <v>3</v>
      </c>
      <c r="H7568">
        <v>2</v>
      </c>
      <c r="I7568">
        <v>4</v>
      </c>
      <c r="J7568">
        <v>4</v>
      </c>
    </row>
    <row r="7569" spans="1:10" x14ac:dyDescent="0.25">
      <c r="A7569" t="s">
        <v>11596</v>
      </c>
      <c r="B7569">
        <v>565</v>
      </c>
      <c r="C7569">
        <v>-0.98016092623618789</v>
      </c>
      <c r="D7569">
        <v>-1.2197616981027644</v>
      </c>
      <c r="E7569">
        <v>-0.66907328582848669</v>
      </c>
      <c r="F7569">
        <v>-0.86869914991861352</v>
      </c>
      <c r="G7569">
        <v>1</v>
      </c>
      <c r="H7569">
        <v>1</v>
      </c>
      <c r="I7569">
        <v>2</v>
      </c>
      <c r="J7569">
        <v>1</v>
      </c>
    </row>
    <row r="7570" spans="1:10" x14ac:dyDescent="0.25">
      <c r="A7570" t="s">
        <v>11597</v>
      </c>
      <c r="B7570">
        <v>732</v>
      </c>
      <c r="C7570">
        <v>-1.1387353947926908</v>
      </c>
      <c r="D7570">
        <v>-1.0674399217135144</v>
      </c>
      <c r="E7570">
        <v>-0.46370089017057237</v>
      </c>
      <c r="F7570">
        <v>-0.69998540453069347</v>
      </c>
      <c r="G7570">
        <v>1</v>
      </c>
      <c r="H7570">
        <v>1</v>
      </c>
      <c r="I7570">
        <v>2</v>
      </c>
      <c r="J7570">
        <v>2</v>
      </c>
    </row>
    <row r="7571" spans="1:10" x14ac:dyDescent="0.25">
      <c r="A7571" t="s">
        <v>11598</v>
      </c>
      <c r="B7571">
        <v>455</v>
      </c>
      <c r="C7571">
        <v>-0.86845213823477896</v>
      </c>
      <c r="D7571">
        <v>-1.3564992298055629</v>
      </c>
      <c r="E7571">
        <v>1.5082540962795467E-2</v>
      </c>
      <c r="F7571">
        <v>-0.67926292670459076</v>
      </c>
      <c r="G7571">
        <v>1</v>
      </c>
      <c r="H7571">
        <v>1</v>
      </c>
      <c r="I7571">
        <v>3</v>
      </c>
      <c r="J7571">
        <v>2</v>
      </c>
    </row>
    <row r="7572" spans="1:10" x14ac:dyDescent="0.25">
      <c r="A7572" t="s">
        <v>11599</v>
      </c>
      <c r="B7572">
        <v>525</v>
      </c>
      <c r="C7572">
        <v>-1.1332552640158857</v>
      </c>
      <c r="D7572">
        <v>-1.3457766438150982</v>
      </c>
      <c r="E7572">
        <v>-2.6581702402698922E-2</v>
      </c>
      <c r="F7572">
        <v>-0.3276668335474241</v>
      </c>
      <c r="G7572">
        <v>1</v>
      </c>
      <c r="H7572">
        <v>1</v>
      </c>
      <c r="I7572">
        <v>3</v>
      </c>
      <c r="J7572">
        <v>3</v>
      </c>
    </row>
    <row r="7573" spans="1:10" x14ac:dyDescent="0.25">
      <c r="A7573" t="s">
        <v>11600</v>
      </c>
      <c r="B7573">
        <v>553</v>
      </c>
      <c r="C7573">
        <v>1.5984711012086408</v>
      </c>
      <c r="D7573">
        <v>-0.1621868110995198</v>
      </c>
      <c r="E7573">
        <v>-0.84825550574108277</v>
      </c>
      <c r="F7573">
        <v>8.3134689906130821E-4</v>
      </c>
      <c r="G7573">
        <v>5</v>
      </c>
      <c r="H7573">
        <v>3</v>
      </c>
      <c r="I7573">
        <v>1</v>
      </c>
      <c r="J7573">
        <v>3</v>
      </c>
    </row>
    <row r="7574" spans="1:10" x14ac:dyDescent="0.25">
      <c r="A7574" t="s">
        <v>11601</v>
      </c>
      <c r="B7574">
        <v>529</v>
      </c>
      <c r="C7574">
        <v>2.0208353030533797</v>
      </c>
      <c r="D7574">
        <v>1.8319578463157427</v>
      </c>
      <c r="E7574">
        <v>-1.1235820507581737</v>
      </c>
      <c r="F7574">
        <v>0.29282185610440903</v>
      </c>
      <c r="G7574">
        <v>5</v>
      </c>
      <c r="H7574">
        <v>5</v>
      </c>
      <c r="I7574">
        <v>1</v>
      </c>
      <c r="J7574">
        <v>4</v>
      </c>
    </row>
    <row r="7575" spans="1:10" x14ac:dyDescent="0.25">
      <c r="A7575" t="s">
        <v>11602</v>
      </c>
      <c r="B7575">
        <v>950</v>
      </c>
      <c r="C7575">
        <v>1.2736087289653104</v>
      </c>
      <c r="D7575">
        <v>-1.2156641217345816</v>
      </c>
      <c r="E7575">
        <v>0.35100415401269136</v>
      </c>
      <c r="F7575">
        <v>-0.25741697325284496</v>
      </c>
      <c r="G7575">
        <v>5</v>
      </c>
      <c r="H7575">
        <v>1</v>
      </c>
      <c r="I7575">
        <v>4</v>
      </c>
      <c r="J7575">
        <v>3</v>
      </c>
    </row>
    <row r="7576" spans="1:10" x14ac:dyDescent="0.25">
      <c r="A7576" t="s">
        <v>11603</v>
      </c>
      <c r="B7576">
        <v>868</v>
      </c>
      <c r="C7576">
        <v>0.40988515967355627</v>
      </c>
      <c r="D7576">
        <v>-0.90012444405748715</v>
      </c>
      <c r="E7576">
        <v>-0.11590676996755518</v>
      </c>
      <c r="F7576">
        <v>-0.34505943415332763</v>
      </c>
      <c r="G7576">
        <v>4</v>
      </c>
      <c r="H7576">
        <v>1</v>
      </c>
      <c r="I7576">
        <v>3</v>
      </c>
      <c r="J7576">
        <v>3</v>
      </c>
    </row>
    <row r="7577" spans="1:10" x14ac:dyDescent="0.25">
      <c r="A7577" t="s">
        <v>11604</v>
      </c>
      <c r="B7577">
        <v>449</v>
      </c>
      <c r="C7577">
        <v>1.0003749144968708</v>
      </c>
      <c r="D7577">
        <v>-1.1705645338936796</v>
      </c>
      <c r="E7577">
        <v>0.32851916309378393</v>
      </c>
      <c r="F7577">
        <v>-0.7259562644834241</v>
      </c>
      <c r="G7577">
        <v>5</v>
      </c>
      <c r="H7577">
        <v>1</v>
      </c>
      <c r="I7577">
        <v>4</v>
      </c>
      <c r="J7577">
        <v>2</v>
      </c>
    </row>
    <row r="7578" spans="1:10" x14ac:dyDescent="0.25">
      <c r="A7578" t="s">
        <v>11605</v>
      </c>
      <c r="B7578">
        <v>1067</v>
      </c>
      <c r="C7578">
        <v>1.6028827064230904</v>
      </c>
      <c r="D7578">
        <v>-1.5925886886071761</v>
      </c>
      <c r="E7578">
        <v>-2.3140579028401442E-3</v>
      </c>
      <c r="F7578">
        <v>-0.31803025111233579</v>
      </c>
      <c r="G7578">
        <v>5</v>
      </c>
      <c r="H7578">
        <v>1</v>
      </c>
      <c r="I7578">
        <v>3</v>
      </c>
      <c r="J7578">
        <v>3</v>
      </c>
    </row>
    <row r="7579" spans="1:10" x14ac:dyDescent="0.25">
      <c r="A7579" t="s">
        <v>11606</v>
      </c>
      <c r="B7579">
        <v>481</v>
      </c>
      <c r="C7579">
        <v>-0.69057713814146826</v>
      </c>
      <c r="D7579">
        <v>-1.3251712380671135</v>
      </c>
      <c r="E7579">
        <v>-4.9887216320571658E-2</v>
      </c>
      <c r="F7579">
        <v>-0.37365062159577145</v>
      </c>
      <c r="G7579">
        <v>2</v>
      </c>
      <c r="H7579">
        <v>1</v>
      </c>
      <c r="I7579">
        <v>3</v>
      </c>
      <c r="J7579">
        <v>3</v>
      </c>
    </row>
    <row r="7580" spans="1:10" x14ac:dyDescent="0.25">
      <c r="A7580" t="s">
        <v>11607</v>
      </c>
      <c r="B7580">
        <v>471</v>
      </c>
      <c r="C7580">
        <v>-0.96272156193411107</v>
      </c>
      <c r="D7580">
        <v>-0.81560618822416953</v>
      </c>
      <c r="E7580">
        <v>-0.36336351246946264</v>
      </c>
      <c r="F7580">
        <v>1.3578934221386146E-2</v>
      </c>
      <c r="G7580">
        <v>1</v>
      </c>
      <c r="H7580">
        <v>1</v>
      </c>
      <c r="I7580">
        <v>2</v>
      </c>
      <c r="J7580">
        <v>3</v>
      </c>
    </row>
    <row r="7581" spans="1:10" x14ac:dyDescent="0.25">
      <c r="A7581" t="s">
        <v>11608</v>
      </c>
      <c r="B7581">
        <v>602</v>
      </c>
      <c r="C7581">
        <v>0.79235522341843578</v>
      </c>
      <c r="D7581">
        <v>-1.090336460752704</v>
      </c>
      <c r="E7581">
        <v>-0.5959516781419304</v>
      </c>
      <c r="F7581">
        <v>-0.41953962840601516</v>
      </c>
      <c r="G7581">
        <v>5</v>
      </c>
      <c r="H7581">
        <v>1</v>
      </c>
      <c r="I7581">
        <v>2</v>
      </c>
      <c r="J7581">
        <v>3</v>
      </c>
    </row>
    <row r="7582" spans="1:10" x14ac:dyDescent="0.25">
      <c r="A7582" t="s">
        <v>11609</v>
      </c>
      <c r="B7582">
        <v>600</v>
      </c>
      <c r="C7582">
        <v>-6.4135719333563615E-2</v>
      </c>
      <c r="D7582">
        <v>-0.69166333663480561</v>
      </c>
      <c r="E7582">
        <v>-0.71949380357576664</v>
      </c>
      <c r="F7582">
        <v>-0.52543693692402227</v>
      </c>
      <c r="G7582">
        <v>3</v>
      </c>
      <c r="H7582">
        <v>2</v>
      </c>
      <c r="I7582">
        <v>1</v>
      </c>
      <c r="J7582">
        <v>2</v>
      </c>
    </row>
    <row r="7583" spans="1:10" x14ac:dyDescent="0.25">
      <c r="A7583" t="s">
        <v>11610</v>
      </c>
      <c r="B7583">
        <v>490</v>
      </c>
      <c r="C7583">
        <v>-0.33917233310180955</v>
      </c>
      <c r="D7583">
        <v>-1.1942822258482486</v>
      </c>
      <c r="E7583">
        <v>-0.56226845079918519</v>
      </c>
      <c r="F7583">
        <v>-0.64756863906163864</v>
      </c>
      <c r="G7583">
        <v>3</v>
      </c>
      <c r="H7583">
        <v>1</v>
      </c>
      <c r="I7583">
        <v>2</v>
      </c>
      <c r="J7583">
        <v>2</v>
      </c>
    </row>
    <row r="7584" spans="1:10" x14ac:dyDescent="0.25">
      <c r="A7584" t="s">
        <v>11611</v>
      </c>
      <c r="B7584">
        <v>384</v>
      </c>
      <c r="C7584">
        <v>2.162719881449199</v>
      </c>
      <c r="D7584">
        <v>2.0946476999914734</v>
      </c>
      <c r="E7584">
        <v>0.27714109860044367</v>
      </c>
      <c r="F7584">
        <v>0.77977078794047394</v>
      </c>
      <c r="G7584">
        <v>5</v>
      </c>
      <c r="H7584">
        <v>5</v>
      </c>
      <c r="I7584">
        <v>4</v>
      </c>
      <c r="J7584">
        <v>4</v>
      </c>
    </row>
    <row r="7585" spans="1:10" x14ac:dyDescent="0.25">
      <c r="A7585" t="s">
        <v>11612</v>
      </c>
      <c r="B7585">
        <v>9625</v>
      </c>
      <c r="C7585">
        <v>2.8441092817641795</v>
      </c>
      <c r="D7585">
        <v>-1.5298682635091263</v>
      </c>
      <c r="E7585">
        <v>-1.4869708723581074</v>
      </c>
      <c r="F7585">
        <v>1.2786744017260814</v>
      </c>
      <c r="G7585">
        <v>5</v>
      </c>
      <c r="H7585">
        <v>1</v>
      </c>
      <c r="I7585">
        <v>1</v>
      </c>
      <c r="J7585">
        <v>5</v>
      </c>
    </row>
    <row r="7586" spans="1:10" x14ac:dyDescent="0.25">
      <c r="A7586" t="s">
        <v>11613</v>
      </c>
      <c r="B7586">
        <v>2581</v>
      </c>
      <c r="C7586">
        <v>2.1680799513829023</v>
      </c>
      <c r="D7586">
        <v>-0.96857325700488517</v>
      </c>
      <c r="E7586">
        <v>-1.4226456400194856</v>
      </c>
      <c r="F7586">
        <v>8.8757405082117824E-2</v>
      </c>
      <c r="G7586">
        <v>5</v>
      </c>
      <c r="H7586">
        <v>1</v>
      </c>
      <c r="I7586">
        <v>1</v>
      </c>
      <c r="J7586">
        <v>4</v>
      </c>
    </row>
    <row r="7587" spans="1:10" x14ac:dyDescent="0.25">
      <c r="A7587" t="s">
        <v>11614</v>
      </c>
      <c r="B7587">
        <v>520</v>
      </c>
      <c r="C7587">
        <v>2.9325220808883419</v>
      </c>
      <c r="D7587">
        <v>1.5886704222680379</v>
      </c>
      <c r="E7587">
        <v>-9.028653857922786E-3</v>
      </c>
      <c r="F7587">
        <v>1.8931765257917634</v>
      </c>
      <c r="G7587">
        <v>5</v>
      </c>
      <c r="H7587">
        <v>5</v>
      </c>
      <c r="I7587">
        <v>3</v>
      </c>
      <c r="J7587">
        <v>5</v>
      </c>
    </row>
    <row r="7588" spans="1:10" x14ac:dyDescent="0.25">
      <c r="A7588" t="s">
        <v>11615</v>
      </c>
      <c r="B7588">
        <v>973</v>
      </c>
      <c r="C7588">
        <v>1.5364912140802165</v>
      </c>
      <c r="D7588">
        <v>-1.3308264569629653</v>
      </c>
      <c r="E7588">
        <v>-0.50963258033168801</v>
      </c>
      <c r="F7588">
        <v>-0.13214754806450676</v>
      </c>
      <c r="G7588">
        <v>5</v>
      </c>
      <c r="H7588">
        <v>1</v>
      </c>
      <c r="I7588">
        <v>2</v>
      </c>
      <c r="J7588">
        <v>3</v>
      </c>
    </row>
    <row r="7589" spans="1:10" x14ac:dyDescent="0.25">
      <c r="A7589" t="s">
        <v>11616</v>
      </c>
      <c r="B7589">
        <v>513</v>
      </c>
      <c r="C7589">
        <v>1.2991837074740564</v>
      </c>
      <c r="D7589">
        <v>-1.5245610838122428</v>
      </c>
      <c r="E7589">
        <v>-0.68135476120411875</v>
      </c>
      <c r="F7589">
        <v>-0.46826604134845584</v>
      </c>
      <c r="G7589">
        <v>5</v>
      </c>
      <c r="H7589">
        <v>1</v>
      </c>
      <c r="I7589">
        <v>2</v>
      </c>
      <c r="J7589">
        <v>3</v>
      </c>
    </row>
    <row r="7590" spans="1:10" x14ac:dyDescent="0.25">
      <c r="A7590" t="s">
        <v>11617</v>
      </c>
      <c r="B7590">
        <v>292</v>
      </c>
      <c r="C7590">
        <v>2.2845749920320819</v>
      </c>
      <c r="D7590">
        <v>0.74102958389501461</v>
      </c>
      <c r="E7590">
        <v>-0.84156796408148982</v>
      </c>
      <c r="F7590">
        <v>-0.66176187131228492</v>
      </c>
      <c r="G7590">
        <v>5</v>
      </c>
      <c r="H7590">
        <v>5</v>
      </c>
      <c r="I7590">
        <v>1</v>
      </c>
      <c r="J7590">
        <v>2</v>
      </c>
    </row>
    <row r="7591" spans="1:10" x14ac:dyDescent="0.25">
      <c r="A7591" t="s">
        <v>11618</v>
      </c>
      <c r="B7591">
        <v>596</v>
      </c>
      <c r="C7591">
        <v>1.919859046094242</v>
      </c>
      <c r="D7591">
        <v>-0.30137884527045333</v>
      </c>
      <c r="E7591">
        <v>-1.1686841782307269</v>
      </c>
      <c r="F7591">
        <v>1.5678133575079634E-2</v>
      </c>
      <c r="G7591">
        <v>5</v>
      </c>
      <c r="H7591">
        <v>3</v>
      </c>
      <c r="I7591">
        <v>1</v>
      </c>
      <c r="J7591">
        <v>3</v>
      </c>
    </row>
    <row r="7592" spans="1:10" x14ac:dyDescent="0.25">
      <c r="A7592" t="s">
        <v>11619</v>
      </c>
      <c r="B7592">
        <v>604</v>
      </c>
      <c r="C7592">
        <v>0.16100851870372954</v>
      </c>
      <c r="D7592">
        <v>0.35499192169329558</v>
      </c>
      <c r="E7592">
        <v>1.7871034989701342</v>
      </c>
      <c r="F7592">
        <v>-1.3389997977411363</v>
      </c>
      <c r="G7592">
        <v>4</v>
      </c>
      <c r="H7592">
        <v>4</v>
      </c>
      <c r="I7592">
        <v>5</v>
      </c>
      <c r="J7592">
        <v>1</v>
      </c>
    </row>
    <row r="7593" spans="1:10" x14ac:dyDescent="0.25">
      <c r="A7593" t="s">
        <v>11620</v>
      </c>
      <c r="B7593">
        <v>3438</v>
      </c>
      <c r="C7593">
        <v>2.6579391680477928</v>
      </c>
      <c r="D7593">
        <v>-1.111692773490788</v>
      </c>
      <c r="E7593">
        <v>-1.0482006881316568</v>
      </c>
      <c r="F7593">
        <v>0.47969941209052636</v>
      </c>
      <c r="G7593">
        <v>5</v>
      </c>
      <c r="H7593">
        <v>1</v>
      </c>
      <c r="I7593">
        <v>1</v>
      </c>
      <c r="J7593">
        <v>4</v>
      </c>
    </row>
    <row r="7594" spans="1:10" x14ac:dyDescent="0.25">
      <c r="A7594" t="s">
        <v>11621</v>
      </c>
      <c r="B7594">
        <v>2230</v>
      </c>
      <c r="C7594">
        <v>2.4975072121204249</v>
      </c>
      <c r="D7594">
        <v>-1.5842755589659185</v>
      </c>
      <c r="E7594">
        <v>-1.4535244493458217</v>
      </c>
      <c r="F7594">
        <v>0.23049332020108504</v>
      </c>
      <c r="G7594">
        <v>5</v>
      </c>
      <c r="H7594">
        <v>1</v>
      </c>
      <c r="I7594">
        <v>1</v>
      </c>
      <c r="J7594">
        <v>4</v>
      </c>
    </row>
    <row r="7595" spans="1:10" x14ac:dyDescent="0.25">
      <c r="A7595" t="s">
        <v>11622</v>
      </c>
      <c r="B7595">
        <v>512</v>
      </c>
      <c r="C7595">
        <v>0.77342271881295876</v>
      </c>
      <c r="D7595">
        <v>-4.9614306067608277E-2</v>
      </c>
      <c r="E7595">
        <v>4.5006874085316867E-2</v>
      </c>
      <c r="F7595">
        <v>-0.69840430497129335</v>
      </c>
      <c r="G7595">
        <v>4</v>
      </c>
      <c r="H7595">
        <v>3</v>
      </c>
      <c r="I7595">
        <v>3</v>
      </c>
      <c r="J7595">
        <v>2</v>
      </c>
    </row>
    <row r="7596" spans="1:10" x14ac:dyDescent="0.25">
      <c r="A7596" t="s">
        <v>11623</v>
      </c>
      <c r="B7596">
        <v>525</v>
      </c>
      <c r="C7596">
        <v>0.94435842955631344</v>
      </c>
      <c r="D7596">
        <v>-0.52671452007470243</v>
      </c>
      <c r="E7596">
        <v>-0.62043714868275279</v>
      </c>
      <c r="F7596">
        <v>-0.2939757553532798</v>
      </c>
      <c r="G7596">
        <v>5</v>
      </c>
      <c r="H7596">
        <v>2</v>
      </c>
      <c r="I7596">
        <v>2</v>
      </c>
      <c r="J7596">
        <v>3</v>
      </c>
    </row>
    <row r="7597" spans="1:10" x14ac:dyDescent="0.25">
      <c r="A7597" t="s">
        <v>11624</v>
      </c>
      <c r="B7597">
        <v>116</v>
      </c>
      <c r="C7597">
        <v>-0.15433069902224578</v>
      </c>
      <c r="D7597">
        <v>-0.40435661741644818</v>
      </c>
      <c r="E7597">
        <v>-0.48135053833059638</v>
      </c>
      <c r="F7597">
        <v>-5.1162372448228688E-2</v>
      </c>
      <c r="G7597">
        <v>3</v>
      </c>
      <c r="H7597">
        <v>3</v>
      </c>
      <c r="I7597">
        <v>2</v>
      </c>
      <c r="J7597">
        <v>3</v>
      </c>
    </row>
    <row r="7598" spans="1:10" x14ac:dyDescent="0.25">
      <c r="A7598" t="s">
        <v>11625</v>
      </c>
      <c r="B7598">
        <v>1290</v>
      </c>
      <c r="C7598">
        <v>1.3091715801430337</v>
      </c>
      <c r="D7598">
        <v>-1.467031557606103</v>
      </c>
      <c r="E7598">
        <v>-1.310922906637743</v>
      </c>
      <c r="F7598">
        <v>-0.2100517863408842</v>
      </c>
      <c r="G7598">
        <v>5</v>
      </c>
      <c r="H7598">
        <v>1</v>
      </c>
      <c r="I7598">
        <v>1</v>
      </c>
      <c r="J7598">
        <v>3</v>
      </c>
    </row>
    <row r="7599" spans="1:10" x14ac:dyDescent="0.25">
      <c r="A7599" t="s">
        <v>11626</v>
      </c>
      <c r="B7599">
        <v>293</v>
      </c>
      <c r="C7599">
        <v>0.26904890485814414</v>
      </c>
      <c r="D7599">
        <v>-1.6227269354245253</v>
      </c>
      <c r="E7599">
        <v>-1.1446016197989328</v>
      </c>
      <c r="F7599">
        <v>-0.31939427156278255</v>
      </c>
      <c r="G7599">
        <v>4</v>
      </c>
      <c r="H7599">
        <v>1</v>
      </c>
      <c r="I7599">
        <v>1</v>
      </c>
      <c r="J7599">
        <v>3</v>
      </c>
    </row>
    <row r="7600" spans="1:10" x14ac:dyDescent="0.25">
      <c r="A7600" t="s">
        <v>11627</v>
      </c>
      <c r="B7600">
        <v>605</v>
      </c>
      <c r="C7600">
        <v>1.4744508474269071</v>
      </c>
      <c r="D7600">
        <v>-1.1654517025473132</v>
      </c>
      <c r="E7600">
        <v>-1.2814374950154401</v>
      </c>
      <c r="F7600">
        <v>-0.21801501808249837</v>
      </c>
      <c r="G7600">
        <v>5</v>
      </c>
      <c r="H7600">
        <v>1</v>
      </c>
      <c r="I7600">
        <v>1</v>
      </c>
      <c r="J7600">
        <v>3</v>
      </c>
    </row>
    <row r="7601" spans="1:10" x14ac:dyDescent="0.25">
      <c r="A7601" t="s">
        <v>11628</v>
      </c>
      <c r="B7601">
        <v>505</v>
      </c>
      <c r="C7601">
        <v>1.4385398256036617</v>
      </c>
      <c r="D7601">
        <v>-0.60425592478150991</v>
      </c>
      <c r="E7601">
        <v>-1.3108659494708985</v>
      </c>
      <c r="F7601">
        <v>-0.10313742499761785</v>
      </c>
      <c r="G7601">
        <v>5</v>
      </c>
      <c r="H7601">
        <v>2</v>
      </c>
      <c r="I7601">
        <v>1</v>
      </c>
      <c r="J7601">
        <v>3</v>
      </c>
    </row>
    <row r="7602" spans="1:10" x14ac:dyDescent="0.25">
      <c r="A7602" t="s">
        <v>11629</v>
      </c>
      <c r="B7602">
        <v>588</v>
      </c>
      <c r="C7602">
        <v>-0.26795667890867458</v>
      </c>
      <c r="D7602">
        <v>-0.34670927263011081</v>
      </c>
      <c r="E7602">
        <v>-0.77003328371053059</v>
      </c>
      <c r="F7602">
        <v>2.9649750841276634E-2</v>
      </c>
      <c r="G7602">
        <v>3</v>
      </c>
      <c r="H7602">
        <v>3</v>
      </c>
      <c r="I7602">
        <v>1</v>
      </c>
      <c r="J7602">
        <v>3</v>
      </c>
    </row>
    <row r="7603" spans="1:10" x14ac:dyDescent="0.25">
      <c r="A7603" t="s">
        <v>11630</v>
      </c>
      <c r="B7603">
        <v>726</v>
      </c>
      <c r="C7603">
        <v>2.034114126941815</v>
      </c>
      <c r="D7603">
        <v>2.2076248499753648</v>
      </c>
      <c r="E7603">
        <v>-0.62726819853825488</v>
      </c>
      <c r="F7603">
        <v>0.48760005391550243</v>
      </c>
      <c r="G7603">
        <v>5</v>
      </c>
      <c r="H7603">
        <v>5</v>
      </c>
      <c r="I7603">
        <v>2</v>
      </c>
      <c r="J7603">
        <v>4</v>
      </c>
    </row>
    <row r="7604" spans="1:10" x14ac:dyDescent="0.25">
      <c r="A7604" t="s">
        <v>11631</v>
      </c>
      <c r="B7604">
        <v>292</v>
      </c>
      <c r="C7604">
        <v>0.69089469560338634</v>
      </c>
      <c r="D7604">
        <v>-7.9011173822320702E-2</v>
      </c>
      <c r="E7604">
        <v>-0.88608224679468439</v>
      </c>
      <c r="F7604">
        <v>-0.48781695809611469</v>
      </c>
      <c r="G7604">
        <v>4</v>
      </c>
      <c r="H7604">
        <v>3</v>
      </c>
      <c r="I7604">
        <v>1</v>
      </c>
      <c r="J7604">
        <v>2</v>
      </c>
    </row>
    <row r="7605" spans="1:10" x14ac:dyDescent="0.25">
      <c r="A7605" t="s">
        <v>11632</v>
      </c>
      <c r="B7605">
        <v>453</v>
      </c>
      <c r="C7605">
        <v>0.44796755823007461</v>
      </c>
      <c r="D7605">
        <v>-0.58903332977479683</v>
      </c>
      <c r="E7605">
        <v>-0.3389269315523839</v>
      </c>
      <c r="F7605">
        <v>-0.55212945304001282</v>
      </c>
      <c r="G7605">
        <v>4</v>
      </c>
      <c r="H7605">
        <v>2</v>
      </c>
      <c r="I7605">
        <v>2</v>
      </c>
      <c r="J7605">
        <v>2</v>
      </c>
    </row>
    <row r="7606" spans="1:10" x14ac:dyDescent="0.25">
      <c r="A7606" t="s">
        <v>11633</v>
      </c>
      <c r="B7606">
        <v>338</v>
      </c>
      <c r="C7606">
        <v>1.0734269433768451</v>
      </c>
      <c r="D7606">
        <v>-0.13143978636632639</v>
      </c>
      <c r="E7606">
        <v>-0.62905243723774074</v>
      </c>
      <c r="F7606">
        <v>-0.22602519708513163</v>
      </c>
      <c r="G7606">
        <v>5</v>
      </c>
      <c r="H7606">
        <v>3</v>
      </c>
      <c r="I7606">
        <v>2</v>
      </c>
      <c r="J7606">
        <v>3</v>
      </c>
    </row>
    <row r="7607" spans="1:10" x14ac:dyDescent="0.25">
      <c r="A7607" t="s">
        <v>11634</v>
      </c>
      <c r="B7607">
        <v>872</v>
      </c>
      <c r="C7607">
        <v>0.8625683825934356</v>
      </c>
      <c r="D7607">
        <v>0.96133483573336254</v>
      </c>
      <c r="E7607">
        <v>0.50940480884102335</v>
      </c>
      <c r="F7607">
        <v>0.31829280644455982</v>
      </c>
      <c r="G7607">
        <v>5</v>
      </c>
      <c r="H7607">
        <v>5</v>
      </c>
      <c r="I7607">
        <v>4</v>
      </c>
      <c r="J7607">
        <v>4</v>
      </c>
    </row>
    <row r="7608" spans="1:10" x14ac:dyDescent="0.25">
      <c r="A7608" t="s">
        <v>11635</v>
      </c>
      <c r="B7608">
        <v>776</v>
      </c>
      <c r="C7608">
        <v>0.99121357107575225</v>
      </c>
      <c r="D7608">
        <v>-0.16844833317891789</v>
      </c>
      <c r="E7608">
        <v>0.32982329824947815</v>
      </c>
      <c r="F7608">
        <v>-0.33467607584138021</v>
      </c>
      <c r="G7608">
        <v>5</v>
      </c>
      <c r="H7608">
        <v>3</v>
      </c>
      <c r="I7608">
        <v>4</v>
      </c>
      <c r="J7608">
        <v>3</v>
      </c>
    </row>
    <row r="7609" spans="1:10" x14ac:dyDescent="0.25">
      <c r="A7609" t="s">
        <v>11636</v>
      </c>
      <c r="B7609">
        <v>668</v>
      </c>
      <c r="C7609">
        <v>0.54388666244372841</v>
      </c>
      <c r="D7609">
        <v>-4.9320775918039364E-2</v>
      </c>
      <c r="E7609">
        <v>-1.041027192643458</v>
      </c>
      <c r="F7609">
        <v>0.11170145899793946</v>
      </c>
      <c r="G7609">
        <v>4</v>
      </c>
      <c r="H7609">
        <v>3</v>
      </c>
      <c r="I7609">
        <v>1</v>
      </c>
      <c r="J7609">
        <v>4</v>
      </c>
    </row>
    <row r="7610" spans="1:10" x14ac:dyDescent="0.25">
      <c r="A7610" t="s">
        <v>11637</v>
      </c>
      <c r="B7610">
        <v>456</v>
      </c>
      <c r="C7610">
        <v>0.23313043914217343</v>
      </c>
      <c r="D7610">
        <v>0.15278200539828191</v>
      </c>
      <c r="E7610">
        <v>-0.44427905250651012</v>
      </c>
      <c r="F7610">
        <v>-0.11024876624917672</v>
      </c>
      <c r="G7610">
        <v>4</v>
      </c>
      <c r="H7610">
        <v>4</v>
      </c>
      <c r="I7610">
        <v>2</v>
      </c>
      <c r="J7610">
        <v>3</v>
      </c>
    </row>
    <row r="7611" spans="1:10" x14ac:dyDescent="0.25">
      <c r="A7611" t="s">
        <v>11638</v>
      </c>
      <c r="B7611">
        <v>336</v>
      </c>
      <c r="C7611">
        <v>0.26428091556034689</v>
      </c>
      <c r="D7611">
        <v>-0.95914502718444949</v>
      </c>
      <c r="E7611">
        <v>-1.4617852628396599</v>
      </c>
      <c r="F7611">
        <v>-0.10461689009844152</v>
      </c>
      <c r="G7611">
        <v>4</v>
      </c>
      <c r="H7611">
        <v>1</v>
      </c>
      <c r="I7611">
        <v>1</v>
      </c>
      <c r="J7611">
        <v>3</v>
      </c>
    </row>
    <row r="7612" spans="1:10" x14ac:dyDescent="0.25">
      <c r="A7612" t="s">
        <v>11639</v>
      </c>
      <c r="B7612">
        <v>303</v>
      </c>
      <c r="C7612">
        <v>0.42933339080134081</v>
      </c>
      <c r="D7612">
        <v>-0.73131240541158815</v>
      </c>
      <c r="E7612">
        <v>-0.42341817147478727</v>
      </c>
      <c r="F7612">
        <v>-0.81271214225488775</v>
      </c>
      <c r="G7612">
        <v>4</v>
      </c>
      <c r="H7612">
        <v>2</v>
      </c>
      <c r="I7612">
        <v>2</v>
      </c>
      <c r="J7612">
        <v>2</v>
      </c>
    </row>
    <row r="7613" spans="1:10" x14ac:dyDescent="0.25">
      <c r="A7613" t="s">
        <v>11640</v>
      </c>
      <c r="B7613">
        <v>386</v>
      </c>
      <c r="C7613">
        <v>-0.36709825941769691</v>
      </c>
      <c r="D7613">
        <v>-5.0027990522046539E-2</v>
      </c>
      <c r="E7613">
        <v>-0.81959616025207138</v>
      </c>
      <c r="F7613">
        <v>-0.24874462991075441</v>
      </c>
      <c r="G7613">
        <v>3</v>
      </c>
      <c r="H7613">
        <v>3</v>
      </c>
      <c r="I7613">
        <v>1</v>
      </c>
      <c r="J7613">
        <v>3</v>
      </c>
    </row>
    <row r="7614" spans="1:10" x14ac:dyDescent="0.25">
      <c r="A7614" t="s">
        <v>11641</v>
      </c>
      <c r="B7614">
        <v>598</v>
      </c>
      <c r="C7614">
        <v>0.62359909263291102</v>
      </c>
      <c r="D7614">
        <v>1.5495679553911728</v>
      </c>
      <c r="E7614">
        <v>-0.50828909499237429</v>
      </c>
      <c r="F7614">
        <v>0.11336672910201168</v>
      </c>
      <c r="G7614">
        <v>4</v>
      </c>
      <c r="H7614">
        <v>5</v>
      </c>
      <c r="I7614">
        <v>2</v>
      </c>
      <c r="J7614">
        <v>4</v>
      </c>
    </row>
    <row r="7615" spans="1:10" x14ac:dyDescent="0.25">
      <c r="A7615" t="s">
        <v>11642</v>
      </c>
      <c r="B7615">
        <v>315</v>
      </c>
      <c r="C7615">
        <v>0.19686545218711082</v>
      </c>
      <c r="D7615">
        <v>-0.33854094074406116</v>
      </c>
      <c r="E7615">
        <v>-1.4152128983218217</v>
      </c>
      <c r="F7615">
        <v>-0.2669239369490512</v>
      </c>
      <c r="G7615">
        <v>4</v>
      </c>
      <c r="H7615">
        <v>3</v>
      </c>
      <c r="I7615">
        <v>1</v>
      </c>
      <c r="J7615">
        <v>3</v>
      </c>
    </row>
    <row r="7616" spans="1:10" x14ac:dyDescent="0.25">
      <c r="A7616" t="s">
        <v>11643</v>
      </c>
      <c r="B7616">
        <v>302</v>
      </c>
      <c r="C7616">
        <v>-0.57993651499687904</v>
      </c>
      <c r="D7616">
        <v>0.36170240509364232</v>
      </c>
      <c r="E7616">
        <v>-0.37110503622593577</v>
      </c>
      <c r="F7616">
        <v>-7.0224718618890708E-2</v>
      </c>
      <c r="G7616">
        <v>2</v>
      </c>
      <c r="H7616">
        <v>4</v>
      </c>
      <c r="I7616">
        <v>2</v>
      </c>
      <c r="J7616">
        <v>3</v>
      </c>
    </row>
    <row r="7617" spans="1:10" x14ac:dyDescent="0.25">
      <c r="A7617" t="s">
        <v>11644</v>
      </c>
      <c r="B7617">
        <v>414</v>
      </c>
      <c r="C7617">
        <v>0.37764133303307557</v>
      </c>
      <c r="D7617">
        <v>0.20186762964925725</v>
      </c>
      <c r="E7617">
        <v>-0.77481826393564368</v>
      </c>
      <c r="F7617">
        <v>-0.34943421621933418</v>
      </c>
      <c r="G7617">
        <v>4</v>
      </c>
      <c r="H7617">
        <v>4</v>
      </c>
      <c r="I7617">
        <v>1</v>
      </c>
      <c r="J7617">
        <v>3</v>
      </c>
    </row>
    <row r="7618" spans="1:10" x14ac:dyDescent="0.25">
      <c r="A7618" t="s">
        <v>11645</v>
      </c>
      <c r="B7618">
        <v>528</v>
      </c>
      <c r="C7618">
        <v>0.80959476567487043</v>
      </c>
      <c r="D7618">
        <v>-0.21746282920039786</v>
      </c>
      <c r="E7618">
        <v>-1.2056643906250999</v>
      </c>
      <c r="F7618">
        <v>-3.3079164685932277E-3</v>
      </c>
      <c r="G7618">
        <v>5</v>
      </c>
      <c r="H7618">
        <v>3</v>
      </c>
      <c r="I7618">
        <v>1</v>
      </c>
      <c r="J7618">
        <v>3</v>
      </c>
    </row>
    <row r="7619" spans="1:10" x14ac:dyDescent="0.25">
      <c r="A7619" t="s">
        <v>11646</v>
      </c>
      <c r="B7619">
        <v>498</v>
      </c>
      <c r="C7619">
        <v>1.1853895796194591</v>
      </c>
      <c r="D7619">
        <v>-0.48236893519977508</v>
      </c>
      <c r="E7619">
        <v>-0.424007555756299</v>
      </c>
      <c r="F7619">
        <v>-0.26145392892211539</v>
      </c>
      <c r="G7619">
        <v>5</v>
      </c>
      <c r="H7619">
        <v>2</v>
      </c>
      <c r="I7619">
        <v>2</v>
      </c>
      <c r="J7619">
        <v>3</v>
      </c>
    </row>
    <row r="7620" spans="1:10" x14ac:dyDescent="0.25">
      <c r="A7620" t="s">
        <v>11647</v>
      </c>
      <c r="B7620">
        <v>238</v>
      </c>
      <c r="C7620">
        <v>1.7819562739459547</v>
      </c>
      <c r="D7620">
        <v>2.1294248844958084</v>
      </c>
      <c r="E7620">
        <v>1.0042418769556222E-3</v>
      </c>
      <c r="F7620">
        <v>0.40643954499487378</v>
      </c>
      <c r="G7620">
        <v>5</v>
      </c>
      <c r="H7620">
        <v>5</v>
      </c>
      <c r="I7620">
        <v>3</v>
      </c>
      <c r="J7620">
        <v>4</v>
      </c>
    </row>
    <row r="7621" spans="1:10" x14ac:dyDescent="0.25">
      <c r="A7621" t="s">
        <v>11648</v>
      </c>
      <c r="B7621">
        <v>535</v>
      </c>
      <c r="C7621">
        <v>0.89663854116879294</v>
      </c>
      <c r="D7621">
        <v>-0.8491737778971945</v>
      </c>
      <c r="E7621">
        <v>-1.4090519185214796</v>
      </c>
      <c r="F7621">
        <v>0.30724033054628508</v>
      </c>
      <c r="G7621">
        <v>5</v>
      </c>
      <c r="H7621">
        <v>1</v>
      </c>
      <c r="I7621">
        <v>1</v>
      </c>
      <c r="J7621">
        <v>4</v>
      </c>
    </row>
    <row r="7622" spans="1:10" x14ac:dyDescent="0.25">
      <c r="A7622" t="s">
        <v>11649</v>
      </c>
      <c r="B7622">
        <v>625</v>
      </c>
      <c r="C7622">
        <v>0.68706749201361483</v>
      </c>
      <c r="D7622">
        <v>-0.72401386200108575</v>
      </c>
      <c r="E7622">
        <v>-1.0808348657288218</v>
      </c>
      <c r="F7622">
        <v>-0.2667258148673225</v>
      </c>
      <c r="G7622">
        <v>4</v>
      </c>
      <c r="H7622">
        <v>2</v>
      </c>
      <c r="I7622">
        <v>1</v>
      </c>
      <c r="J7622">
        <v>3</v>
      </c>
    </row>
    <row r="7623" spans="1:10" x14ac:dyDescent="0.25">
      <c r="A7623" t="s">
        <v>11650</v>
      </c>
      <c r="B7623">
        <v>390</v>
      </c>
      <c r="C7623">
        <v>7.4449629290275293E-2</v>
      </c>
      <c r="D7623">
        <v>2.078036706895367E-2</v>
      </c>
      <c r="E7623">
        <v>-0.79788879324780038</v>
      </c>
      <c r="F7623">
        <v>0.14203747481581386</v>
      </c>
      <c r="G7623">
        <v>4</v>
      </c>
      <c r="H7623">
        <v>4</v>
      </c>
      <c r="I7623">
        <v>1</v>
      </c>
      <c r="J7623">
        <v>4</v>
      </c>
    </row>
    <row r="7624" spans="1:10" x14ac:dyDescent="0.25">
      <c r="A7624" t="s">
        <v>11651</v>
      </c>
      <c r="B7624">
        <v>389</v>
      </c>
      <c r="C7624">
        <v>0.30627825478119497</v>
      </c>
      <c r="D7624">
        <v>0.18812267425683699</v>
      </c>
      <c r="E7624">
        <v>-0.94232072525631905</v>
      </c>
      <c r="F7624">
        <v>-1.110803470329484</v>
      </c>
      <c r="G7624">
        <v>4</v>
      </c>
      <c r="H7624">
        <v>4</v>
      </c>
      <c r="I7624">
        <v>1</v>
      </c>
      <c r="J7624">
        <v>1</v>
      </c>
    </row>
    <row r="7625" spans="1:10" x14ac:dyDescent="0.25">
      <c r="A7625" t="s">
        <v>11652</v>
      </c>
      <c r="B7625">
        <v>566</v>
      </c>
      <c r="C7625">
        <v>-0.53360234124609551</v>
      </c>
      <c r="D7625">
        <v>0.23819265760646829</v>
      </c>
      <c r="E7625">
        <v>-0.93376793853366102</v>
      </c>
      <c r="F7625">
        <v>0.15817106719607532</v>
      </c>
      <c r="G7625">
        <v>2</v>
      </c>
      <c r="H7625">
        <v>4</v>
      </c>
      <c r="I7625">
        <v>1</v>
      </c>
      <c r="J7625">
        <v>4</v>
      </c>
    </row>
    <row r="7626" spans="1:10" x14ac:dyDescent="0.25">
      <c r="A7626" t="s">
        <v>11653</v>
      </c>
      <c r="B7626">
        <v>623</v>
      </c>
      <c r="C7626">
        <v>3.2375766307761324E-2</v>
      </c>
      <c r="D7626">
        <v>-0.10911195446724829</v>
      </c>
      <c r="E7626">
        <v>-0.59623160789501228</v>
      </c>
      <c r="F7626">
        <v>-7.661027244161997E-2</v>
      </c>
      <c r="G7626">
        <v>4</v>
      </c>
      <c r="H7626">
        <v>3</v>
      </c>
      <c r="I7626">
        <v>2</v>
      </c>
      <c r="J7626">
        <v>3</v>
      </c>
    </row>
    <row r="7627" spans="1:10" x14ac:dyDescent="0.25">
      <c r="A7627" t="s">
        <v>11654</v>
      </c>
      <c r="B7627">
        <v>202</v>
      </c>
      <c r="C7627">
        <v>0.84945920819886189</v>
      </c>
      <c r="D7627">
        <v>-0.71577804892623087</v>
      </c>
      <c r="E7627">
        <v>-8.2155523483444917E-2</v>
      </c>
      <c r="F7627">
        <v>-7.0702951865375618E-2</v>
      </c>
      <c r="G7627">
        <v>5</v>
      </c>
      <c r="H7627">
        <v>2</v>
      </c>
      <c r="I7627">
        <v>3</v>
      </c>
      <c r="J7627">
        <v>3</v>
      </c>
    </row>
    <row r="7628" spans="1:10" x14ac:dyDescent="0.25">
      <c r="A7628" t="s">
        <v>11655</v>
      </c>
      <c r="B7628">
        <v>424</v>
      </c>
      <c r="C7628">
        <v>7.0614794190066082E-2</v>
      </c>
      <c r="D7628">
        <v>-0.91535114141972274</v>
      </c>
      <c r="E7628">
        <v>-0.45771552191049436</v>
      </c>
      <c r="F7628">
        <v>0.61181029954945831</v>
      </c>
      <c r="G7628">
        <v>4</v>
      </c>
      <c r="H7628">
        <v>1</v>
      </c>
      <c r="I7628">
        <v>2</v>
      </c>
      <c r="J7628">
        <v>4</v>
      </c>
    </row>
    <row r="7629" spans="1:10" x14ac:dyDescent="0.25">
      <c r="A7629" t="s">
        <v>11656</v>
      </c>
      <c r="B7629">
        <v>450</v>
      </c>
      <c r="C7629">
        <v>-0.17476417665656888</v>
      </c>
      <c r="D7629">
        <v>7.1299992337452822E-2</v>
      </c>
      <c r="E7629">
        <v>-0.66585071625557157</v>
      </c>
      <c r="F7629">
        <v>8.3349369955699901E-2</v>
      </c>
      <c r="G7629">
        <v>3</v>
      </c>
      <c r="H7629">
        <v>4</v>
      </c>
      <c r="I7629">
        <v>2</v>
      </c>
      <c r="J7629">
        <v>4</v>
      </c>
    </row>
    <row r="7630" spans="1:10" x14ac:dyDescent="0.25">
      <c r="A7630" t="s">
        <v>11657</v>
      </c>
      <c r="B7630">
        <v>545</v>
      </c>
      <c r="C7630">
        <v>0.16275010802177109</v>
      </c>
      <c r="D7630">
        <v>0.19108662470015872</v>
      </c>
      <c r="E7630">
        <v>-1.0679195650010738</v>
      </c>
      <c r="F7630">
        <v>-0.95331272334500772</v>
      </c>
      <c r="G7630">
        <v>4</v>
      </c>
      <c r="H7630">
        <v>4</v>
      </c>
      <c r="I7630">
        <v>1</v>
      </c>
      <c r="J7630">
        <v>1</v>
      </c>
    </row>
    <row r="7631" spans="1:10" x14ac:dyDescent="0.25">
      <c r="A7631" t="s">
        <v>11658</v>
      </c>
      <c r="B7631">
        <v>554</v>
      </c>
      <c r="C7631">
        <v>0.89310995405673776</v>
      </c>
      <c r="D7631">
        <v>0.86811617323426948</v>
      </c>
      <c r="E7631">
        <v>-0.66579423606334709</v>
      </c>
      <c r="F7631">
        <v>-0.14014518246502614</v>
      </c>
      <c r="G7631">
        <v>5</v>
      </c>
      <c r="H7631">
        <v>5</v>
      </c>
      <c r="I7631">
        <v>2</v>
      </c>
      <c r="J7631">
        <v>3</v>
      </c>
    </row>
    <row r="7632" spans="1:10" x14ac:dyDescent="0.25">
      <c r="A7632" t="s">
        <v>11659</v>
      </c>
      <c r="B7632">
        <v>620</v>
      </c>
      <c r="C7632">
        <v>1.6466689475630758</v>
      </c>
      <c r="D7632">
        <v>-0.55841624454158523</v>
      </c>
      <c r="E7632">
        <v>-0.28091158167193053</v>
      </c>
      <c r="F7632">
        <v>-0.39252158894987965</v>
      </c>
      <c r="G7632">
        <v>5</v>
      </c>
      <c r="H7632">
        <v>2</v>
      </c>
      <c r="I7632">
        <v>3</v>
      </c>
      <c r="J7632">
        <v>3</v>
      </c>
    </row>
    <row r="7633" spans="1:10" x14ac:dyDescent="0.25">
      <c r="A7633" t="s">
        <v>11660</v>
      </c>
      <c r="B7633">
        <v>483</v>
      </c>
      <c r="C7633">
        <v>8.0301105798485789E-2</v>
      </c>
      <c r="D7633">
        <v>-1.1548514434466588</v>
      </c>
      <c r="E7633">
        <v>-0.35583718391150398</v>
      </c>
      <c r="F7633">
        <v>-0.48090670857068846</v>
      </c>
      <c r="G7633">
        <v>4</v>
      </c>
      <c r="H7633">
        <v>1</v>
      </c>
      <c r="I7633">
        <v>2</v>
      </c>
      <c r="J7633">
        <v>3</v>
      </c>
    </row>
    <row r="7634" spans="1:10" x14ac:dyDescent="0.25">
      <c r="A7634" t="s">
        <v>11661</v>
      </c>
      <c r="B7634">
        <v>707</v>
      </c>
      <c r="C7634">
        <v>1.0796852899303215</v>
      </c>
      <c r="D7634">
        <v>-1.4162253992356804E-2</v>
      </c>
      <c r="E7634">
        <v>-0.26816560071725409</v>
      </c>
      <c r="F7634">
        <v>-0.63188345609605145</v>
      </c>
      <c r="G7634">
        <v>5</v>
      </c>
      <c r="H7634">
        <v>3</v>
      </c>
      <c r="I7634">
        <v>3</v>
      </c>
      <c r="J7634">
        <v>2</v>
      </c>
    </row>
    <row r="7635" spans="1:10" x14ac:dyDescent="0.25">
      <c r="A7635" t="s">
        <v>11662</v>
      </c>
      <c r="B7635">
        <v>692</v>
      </c>
      <c r="C7635">
        <v>1.4204489138366259</v>
      </c>
      <c r="D7635">
        <v>-0.86928813446549269</v>
      </c>
      <c r="E7635">
        <v>-0.10960211091117485</v>
      </c>
      <c r="F7635">
        <v>-0.21451205397248715</v>
      </c>
      <c r="G7635">
        <v>5</v>
      </c>
      <c r="H7635">
        <v>1</v>
      </c>
      <c r="I7635">
        <v>3</v>
      </c>
      <c r="J7635">
        <v>3</v>
      </c>
    </row>
    <row r="7636" spans="1:10" x14ac:dyDescent="0.25">
      <c r="A7636" t="s">
        <v>11663</v>
      </c>
      <c r="B7636">
        <v>694</v>
      </c>
      <c r="C7636">
        <v>1.6681421049946978</v>
      </c>
      <c r="D7636">
        <v>-0.50135755168865281</v>
      </c>
      <c r="E7636">
        <v>-0.50714840416176554</v>
      </c>
      <c r="F7636">
        <v>-7.7197471376765608E-2</v>
      </c>
      <c r="G7636">
        <v>5</v>
      </c>
      <c r="H7636">
        <v>2</v>
      </c>
      <c r="I7636">
        <v>2</v>
      </c>
      <c r="J7636">
        <v>3</v>
      </c>
    </row>
    <row r="7637" spans="1:10" x14ac:dyDescent="0.25">
      <c r="A7637" t="s">
        <v>11664</v>
      </c>
      <c r="B7637">
        <v>636</v>
      </c>
      <c r="C7637">
        <v>1.1937693617946372</v>
      </c>
      <c r="D7637">
        <v>-0.48366363592926992</v>
      </c>
      <c r="E7637">
        <v>-0.42937140888336855</v>
      </c>
      <c r="F7637">
        <v>-0.75075250356053214</v>
      </c>
      <c r="G7637">
        <v>5</v>
      </c>
      <c r="H7637">
        <v>2</v>
      </c>
      <c r="I7637">
        <v>2</v>
      </c>
      <c r="J7637">
        <v>2</v>
      </c>
    </row>
    <row r="7638" spans="1:10" x14ac:dyDescent="0.25">
      <c r="A7638" t="s">
        <v>11665</v>
      </c>
      <c r="B7638">
        <v>672</v>
      </c>
      <c r="C7638">
        <v>1.665170751929137</v>
      </c>
      <c r="D7638">
        <v>-0.10452745867551758</v>
      </c>
      <c r="E7638">
        <v>-0.57262440776273849</v>
      </c>
      <c r="F7638">
        <v>-0.64831831586622912</v>
      </c>
      <c r="G7638">
        <v>5</v>
      </c>
      <c r="H7638">
        <v>3</v>
      </c>
      <c r="I7638">
        <v>2</v>
      </c>
      <c r="J7638">
        <v>2</v>
      </c>
    </row>
    <row r="7639" spans="1:10" x14ac:dyDescent="0.25">
      <c r="A7639" t="s">
        <v>11666</v>
      </c>
      <c r="B7639">
        <v>555</v>
      </c>
      <c r="C7639">
        <v>0.49184448550687793</v>
      </c>
      <c r="D7639">
        <v>-0.87769672324079462</v>
      </c>
      <c r="E7639">
        <v>-0.66041681210943171</v>
      </c>
      <c r="F7639">
        <v>-0.53396664062543719</v>
      </c>
      <c r="G7639">
        <v>4</v>
      </c>
      <c r="H7639">
        <v>1</v>
      </c>
      <c r="I7639">
        <v>2</v>
      </c>
      <c r="J7639">
        <v>2</v>
      </c>
    </row>
    <row r="7640" spans="1:10" x14ac:dyDescent="0.25">
      <c r="A7640" t="s">
        <v>11667</v>
      </c>
      <c r="B7640">
        <v>638</v>
      </c>
      <c r="C7640">
        <v>0.50913044055994527</v>
      </c>
      <c r="D7640">
        <v>-0.52980719592705472</v>
      </c>
      <c r="E7640">
        <v>-0.87084336533002693</v>
      </c>
      <c r="F7640">
        <v>-0.90234400031823925</v>
      </c>
      <c r="G7640">
        <v>4</v>
      </c>
      <c r="H7640">
        <v>2</v>
      </c>
      <c r="I7640">
        <v>1</v>
      </c>
      <c r="J7640">
        <v>1</v>
      </c>
    </row>
    <row r="7641" spans="1:10" x14ac:dyDescent="0.25">
      <c r="A7641" t="s">
        <v>11668</v>
      </c>
      <c r="B7641">
        <v>612</v>
      </c>
      <c r="C7641">
        <v>-0.3293394600769553</v>
      </c>
      <c r="D7641">
        <v>-1.3087760510738087</v>
      </c>
      <c r="E7641">
        <v>-1.2518744126916692</v>
      </c>
      <c r="F7641">
        <v>-0.41384059046518734</v>
      </c>
      <c r="G7641">
        <v>3</v>
      </c>
      <c r="H7641">
        <v>1</v>
      </c>
      <c r="I7641">
        <v>1</v>
      </c>
      <c r="J7641">
        <v>3</v>
      </c>
    </row>
    <row r="7642" spans="1:10" x14ac:dyDescent="0.25">
      <c r="A7642" t="s">
        <v>11669</v>
      </c>
      <c r="B7642">
        <v>456</v>
      </c>
      <c r="C7642">
        <v>0.11072742943301292</v>
      </c>
      <c r="D7642">
        <v>-0.92910248154356689</v>
      </c>
      <c r="E7642">
        <v>-0.86910261699840574</v>
      </c>
      <c r="F7642">
        <v>-0.14648217720832785</v>
      </c>
      <c r="G7642">
        <v>4</v>
      </c>
      <c r="H7642">
        <v>1</v>
      </c>
      <c r="I7642">
        <v>1</v>
      </c>
      <c r="J7642">
        <v>3</v>
      </c>
    </row>
    <row r="7643" spans="1:10" x14ac:dyDescent="0.25">
      <c r="A7643" t="s">
        <v>11670</v>
      </c>
      <c r="B7643">
        <v>688</v>
      </c>
      <c r="C7643">
        <v>1.5901834177205556</v>
      </c>
      <c r="D7643">
        <v>-0.36796913270156545</v>
      </c>
      <c r="E7643">
        <v>-0.29893679778055948</v>
      </c>
      <c r="F7643">
        <v>-1.0468563004532394</v>
      </c>
      <c r="G7643">
        <v>5</v>
      </c>
      <c r="H7643">
        <v>3</v>
      </c>
      <c r="I7643">
        <v>3</v>
      </c>
      <c r="J7643">
        <v>1</v>
      </c>
    </row>
    <row r="7644" spans="1:10" x14ac:dyDescent="0.25">
      <c r="A7644" t="s">
        <v>11671</v>
      </c>
      <c r="B7644">
        <v>790</v>
      </c>
      <c r="C7644">
        <v>0.85713726919026678</v>
      </c>
      <c r="D7644">
        <v>-0.8685761822936181</v>
      </c>
      <c r="E7644">
        <v>1.7437972409067761</v>
      </c>
      <c r="F7644">
        <v>-0.81521094951044204</v>
      </c>
      <c r="G7644">
        <v>5</v>
      </c>
      <c r="H7644">
        <v>1</v>
      </c>
      <c r="I7644">
        <v>5</v>
      </c>
      <c r="J7644">
        <v>2</v>
      </c>
    </row>
    <row r="7645" spans="1:10" x14ac:dyDescent="0.25">
      <c r="A7645" t="s">
        <v>11672</v>
      </c>
      <c r="B7645">
        <v>581</v>
      </c>
      <c r="C7645">
        <v>0.98611259222641778</v>
      </c>
      <c r="D7645">
        <v>0.12986940016827639</v>
      </c>
      <c r="E7645">
        <v>-0.22558315432734471</v>
      </c>
      <c r="F7645">
        <v>-0.73030315165697968</v>
      </c>
      <c r="G7645">
        <v>5</v>
      </c>
      <c r="H7645">
        <v>4</v>
      </c>
      <c r="I7645">
        <v>3</v>
      </c>
      <c r="J7645">
        <v>2</v>
      </c>
    </row>
    <row r="7646" spans="1:10" x14ac:dyDescent="0.25">
      <c r="A7646" t="s">
        <v>11673</v>
      </c>
      <c r="B7646">
        <v>573</v>
      </c>
      <c r="C7646">
        <v>-0.55085606732070302</v>
      </c>
      <c r="D7646">
        <v>-1.3256029328571748</v>
      </c>
      <c r="E7646">
        <v>-0.65131912115147605</v>
      </c>
      <c r="F7646">
        <v>-5.7032858198137457E-2</v>
      </c>
      <c r="G7646">
        <v>2</v>
      </c>
      <c r="H7646">
        <v>1</v>
      </c>
      <c r="I7646">
        <v>2</v>
      </c>
      <c r="J7646">
        <v>3</v>
      </c>
    </row>
    <row r="7647" spans="1:10" x14ac:dyDescent="0.25">
      <c r="A7647" t="s">
        <v>11674</v>
      </c>
      <c r="B7647">
        <v>450</v>
      </c>
      <c r="C7647">
        <v>-0.50231524744022094</v>
      </c>
      <c r="D7647">
        <v>-0.72836374692994021</v>
      </c>
      <c r="E7647">
        <v>-0.18527690408520434</v>
      </c>
      <c r="F7647">
        <v>-0.57245293338026193</v>
      </c>
      <c r="G7647">
        <v>2</v>
      </c>
      <c r="H7647">
        <v>2</v>
      </c>
      <c r="I7647">
        <v>3</v>
      </c>
      <c r="J7647">
        <v>2</v>
      </c>
    </row>
    <row r="7648" spans="1:10" x14ac:dyDescent="0.25">
      <c r="A7648" t="s">
        <v>11675</v>
      </c>
      <c r="B7648">
        <v>423</v>
      </c>
      <c r="C7648">
        <v>0.94633156147043185</v>
      </c>
      <c r="D7648">
        <v>-0.60775989488522386</v>
      </c>
      <c r="E7648">
        <v>-0.35507787458367385</v>
      </c>
      <c r="F7648">
        <v>-0.61058574563624002</v>
      </c>
      <c r="G7648">
        <v>5</v>
      </c>
      <c r="H7648">
        <v>2</v>
      </c>
      <c r="I7648">
        <v>2</v>
      </c>
      <c r="J7648">
        <v>2</v>
      </c>
    </row>
    <row r="7649" spans="1:10" x14ac:dyDescent="0.25">
      <c r="A7649" t="s">
        <v>11676</v>
      </c>
      <c r="B7649">
        <v>423</v>
      </c>
      <c r="C7649">
        <v>-0.21707384542475583</v>
      </c>
      <c r="D7649">
        <v>-0.20412860168710853</v>
      </c>
      <c r="E7649">
        <v>-0.32346480395882021</v>
      </c>
      <c r="F7649">
        <v>-0.61206664144827605</v>
      </c>
      <c r="G7649">
        <v>3</v>
      </c>
      <c r="H7649">
        <v>3</v>
      </c>
      <c r="I7649">
        <v>2</v>
      </c>
      <c r="J7649">
        <v>2</v>
      </c>
    </row>
    <row r="7650" spans="1:10" x14ac:dyDescent="0.25">
      <c r="A7650" t="s">
        <v>11677</v>
      </c>
      <c r="B7650">
        <v>432</v>
      </c>
      <c r="C7650">
        <v>-0.68612151212737338</v>
      </c>
      <c r="D7650">
        <v>-1.0423409177729008</v>
      </c>
      <c r="E7650">
        <v>-3.1345365848211015E-2</v>
      </c>
      <c r="F7650">
        <v>-0.42726804145377445</v>
      </c>
      <c r="G7650">
        <v>2</v>
      </c>
      <c r="H7650">
        <v>1</v>
      </c>
      <c r="I7650">
        <v>3</v>
      </c>
      <c r="J7650">
        <v>3</v>
      </c>
    </row>
    <row r="7651" spans="1:10" x14ac:dyDescent="0.25">
      <c r="A7651" t="s">
        <v>11678</v>
      </c>
      <c r="B7651">
        <v>653</v>
      </c>
      <c r="C7651">
        <v>-1.3779840004560593E-2</v>
      </c>
      <c r="D7651">
        <v>-0.42321473473677174</v>
      </c>
      <c r="E7651">
        <v>8.3373733335305816E-2</v>
      </c>
      <c r="F7651">
        <v>-0.44375325103091662</v>
      </c>
      <c r="G7651">
        <v>4</v>
      </c>
      <c r="H7651">
        <v>2</v>
      </c>
      <c r="I7651">
        <v>4</v>
      </c>
      <c r="J7651">
        <v>3</v>
      </c>
    </row>
    <row r="7652" spans="1:10" x14ac:dyDescent="0.25">
      <c r="A7652" t="s">
        <v>11679</v>
      </c>
      <c r="B7652">
        <v>611</v>
      </c>
      <c r="C7652">
        <v>0.23635198683896047</v>
      </c>
      <c r="D7652">
        <v>-0.41592512272509113</v>
      </c>
      <c r="E7652">
        <v>-0.69943375406367059</v>
      </c>
      <c r="F7652">
        <v>-0.44393684531395539</v>
      </c>
      <c r="G7652">
        <v>4</v>
      </c>
      <c r="H7652">
        <v>2</v>
      </c>
      <c r="I7652">
        <v>2</v>
      </c>
      <c r="J7652">
        <v>3</v>
      </c>
    </row>
    <row r="7653" spans="1:10" x14ac:dyDescent="0.25">
      <c r="A7653" t="s">
        <v>11680</v>
      </c>
      <c r="B7653">
        <v>541</v>
      </c>
      <c r="C7653">
        <v>-0.55206061348247226</v>
      </c>
      <c r="D7653">
        <v>-0.92005446827946691</v>
      </c>
      <c r="E7653">
        <v>-1.191213247340903E-2</v>
      </c>
      <c r="F7653">
        <v>-0.49070819388882336</v>
      </c>
      <c r="G7653">
        <v>2</v>
      </c>
      <c r="H7653">
        <v>1</v>
      </c>
      <c r="I7653">
        <v>3</v>
      </c>
      <c r="J7653">
        <v>2</v>
      </c>
    </row>
    <row r="7654" spans="1:10" x14ac:dyDescent="0.25">
      <c r="A7654" t="s">
        <v>11681</v>
      </c>
      <c r="B7654">
        <v>618</v>
      </c>
      <c r="C7654">
        <v>0.43461301478232583</v>
      </c>
      <c r="D7654">
        <v>-0.49954064856064584</v>
      </c>
      <c r="E7654">
        <v>-0.59000183190196021</v>
      </c>
      <c r="F7654">
        <v>-0.29114515232898475</v>
      </c>
      <c r="G7654">
        <v>4</v>
      </c>
      <c r="H7654">
        <v>2</v>
      </c>
      <c r="I7654">
        <v>2</v>
      </c>
      <c r="J7654">
        <v>3</v>
      </c>
    </row>
    <row r="7655" spans="1:10" x14ac:dyDescent="0.25">
      <c r="A7655" t="s">
        <v>11682</v>
      </c>
      <c r="B7655">
        <v>543</v>
      </c>
      <c r="C7655">
        <v>0.73158992930514777</v>
      </c>
      <c r="D7655">
        <v>0.4009047324056611</v>
      </c>
      <c r="E7655">
        <v>-0.95368455467904256</v>
      </c>
      <c r="F7655">
        <v>0.92328809587093352</v>
      </c>
      <c r="G7655">
        <v>4</v>
      </c>
      <c r="H7655">
        <v>4</v>
      </c>
      <c r="I7655">
        <v>1</v>
      </c>
      <c r="J7655">
        <v>5</v>
      </c>
    </row>
    <row r="7656" spans="1:10" x14ac:dyDescent="0.25">
      <c r="A7656" t="s">
        <v>11683</v>
      </c>
      <c r="B7656">
        <v>596</v>
      </c>
      <c r="C7656">
        <v>-0.26698238262846785</v>
      </c>
      <c r="D7656">
        <v>-0.4288011753796625</v>
      </c>
      <c r="E7656">
        <v>0.11331267675514882</v>
      </c>
      <c r="F7656">
        <v>-4.9303601523707885E-2</v>
      </c>
      <c r="G7656">
        <v>3</v>
      </c>
      <c r="H7656">
        <v>2</v>
      </c>
      <c r="I7656">
        <v>4</v>
      </c>
      <c r="J7656">
        <v>3</v>
      </c>
    </row>
    <row r="7657" spans="1:10" x14ac:dyDescent="0.25">
      <c r="A7657" t="s">
        <v>11684</v>
      </c>
      <c r="B7657">
        <v>363</v>
      </c>
      <c r="C7657">
        <v>0.53763746942174928</v>
      </c>
      <c r="D7657">
        <v>-0.49322445206536492</v>
      </c>
      <c r="E7657">
        <v>-0.20566067960459131</v>
      </c>
      <c r="F7657">
        <v>-0.6630444390719088</v>
      </c>
      <c r="G7657">
        <v>4</v>
      </c>
      <c r="H7657">
        <v>2</v>
      </c>
      <c r="I7657">
        <v>3</v>
      </c>
      <c r="J7657">
        <v>2</v>
      </c>
    </row>
    <row r="7658" spans="1:10" x14ac:dyDescent="0.25">
      <c r="A7658" t="s">
        <v>11685</v>
      </c>
      <c r="B7658">
        <v>454</v>
      </c>
      <c r="C7658">
        <v>0.94568725397123243</v>
      </c>
      <c r="D7658">
        <v>0.75185658606813155</v>
      </c>
      <c r="E7658">
        <v>0.86182597917959625</v>
      </c>
      <c r="F7658">
        <v>-0.82237356309968646</v>
      </c>
      <c r="G7658">
        <v>5</v>
      </c>
      <c r="H7658">
        <v>5</v>
      </c>
      <c r="I7658">
        <v>5</v>
      </c>
      <c r="J7658">
        <v>2</v>
      </c>
    </row>
    <row r="7659" spans="1:10" x14ac:dyDescent="0.25">
      <c r="A7659" t="s">
        <v>11686</v>
      </c>
      <c r="B7659">
        <v>534</v>
      </c>
      <c r="C7659">
        <v>-2.0529061259748509E-2</v>
      </c>
      <c r="D7659">
        <v>0.13098609838833714</v>
      </c>
      <c r="E7659">
        <v>-0.44474527466631703</v>
      </c>
      <c r="F7659">
        <v>-0.4968025557646184</v>
      </c>
      <c r="G7659">
        <v>4</v>
      </c>
      <c r="H7659">
        <v>4</v>
      </c>
      <c r="I7659">
        <v>2</v>
      </c>
      <c r="J7659">
        <v>2</v>
      </c>
    </row>
    <row r="7660" spans="1:10" x14ac:dyDescent="0.25">
      <c r="A7660" t="s">
        <v>11687</v>
      </c>
      <c r="B7660">
        <v>547</v>
      </c>
      <c r="C7660">
        <v>-0.21330387684007862</v>
      </c>
      <c r="D7660">
        <v>-0.95574265517954571</v>
      </c>
      <c r="E7660">
        <v>-0.71248871808642311</v>
      </c>
      <c r="F7660">
        <v>-0.16775189293703047</v>
      </c>
      <c r="G7660">
        <v>3</v>
      </c>
      <c r="H7660">
        <v>1</v>
      </c>
      <c r="I7660">
        <v>2</v>
      </c>
      <c r="J7660">
        <v>3</v>
      </c>
    </row>
    <row r="7661" spans="1:10" x14ac:dyDescent="0.25">
      <c r="A7661" t="s">
        <v>11688</v>
      </c>
      <c r="B7661">
        <v>696</v>
      </c>
      <c r="C7661">
        <v>2.7355765399580982</v>
      </c>
      <c r="D7661">
        <v>1.7841123159058996</v>
      </c>
      <c r="E7661">
        <v>1.8325505140728131</v>
      </c>
      <c r="F7661">
        <v>0.35049840211794608</v>
      </c>
      <c r="G7661">
        <v>5</v>
      </c>
      <c r="H7661">
        <v>5</v>
      </c>
      <c r="I7661">
        <v>5</v>
      </c>
      <c r="J7661">
        <v>4</v>
      </c>
    </row>
    <row r="7662" spans="1:10" x14ac:dyDescent="0.25">
      <c r="A7662" t="s">
        <v>11689</v>
      </c>
      <c r="B7662">
        <v>544</v>
      </c>
      <c r="C7662">
        <v>-0.41151984475593267</v>
      </c>
      <c r="D7662">
        <v>0.39993046777940805</v>
      </c>
      <c r="E7662">
        <v>-0.1785972621685771</v>
      </c>
      <c r="F7662">
        <v>-9.7589488561814E-2</v>
      </c>
      <c r="G7662">
        <v>3</v>
      </c>
      <c r="H7662">
        <v>4</v>
      </c>
      <c r="I7662">
        <v>3</v>
      </c>
      <c r="J7662">
        <v>3</v>
      </c>
    </row>
    <row r="7663" spans="1:10" x14ac:dyDescent="0.25">
      <c r="A7663" t="s">
        <v>11690</v>
      </c>
      <c r="B7663">
        <v>631</v>
      </c>
      <c r="C7663">
        <v>-0.29438378343154092</v>
      </c>
      <c r="D7663">
        <v>0.89727823068336399</v>
      </c>
      <c r="E7663">
        <v>-0.68922112634496779</v>
      </c>
      <c r="F7663">
        <v>0.65580965196473151</v>
      </c>
      <c r="G7663">
        <v>3</v>
      </c>
      <c r="H7663">
        <v>5</v>
      </c>
      <c r="I7663">
        <v>2</v>
      </c>
      <c r="J7663">
        <v>4</v>
      </c>
    </row>
    <row r="7664" spans="1:10" x14ac:dyDescent="0.25">
      <c r="A7664" t="s">
        <v>11691</v>
      </c>
      <c r="B7664">
        <v>453</v>
      </c>
      <c r="C7664">
        <v>-0.14928490419921819</v>
      </c>
      <c r="D7664">
        <v>0.31371111036921706</v>
      </c>
      <c r="E7664">
        <v>-0.11380446860102399</v>
      </c>
      <c r="F7664">
        <v>0.29221243839084865</v>
      </c>
      <c r="G7664">
        <v>3</v>
      </c>
      <c r="H7664">
        <v>4</v>
      </c>
      <c r="I7664">
        <v>3</v>
      </c>
      <c r="J7664">
        <v>4</v>
      </c>
    </row>
    <row r="7665" spans="1:10" x14ac:dyDescent="0.25">
      <c r="A7665" t="s">
        <v>11692</v>
      </c>
      <c r="B7665">
        <v>675</v>
      </c>
      <c r="C7665">
        <v>-0.36362328524714288</v>
      </c>
      <c r="D7665">
        <v>0.16684495913179942</v>
      </c>
      <c r="E7665">
        <v>-0.22134178119216849</v>
      </c>
      <c r="F7665">
        <v>0.12806759276191576</v>
      </c>
      <c r="G7665">
        <v>3</v>
      </c>
      <c r="H7665">
        <v>4</v>
      </c>
      <c r="I7665">
        <v>3</v>
      </c>
      <c r="J7665">
        <v>4</v>
      </c>
    </row>
    <row r="7666" spans="1:10" x14ac:dyDescent="0.25">
      <c r="A7666" t="s">
        <v>11693</v>
      </c>
      <c r="B7666">
        <v>422</v>
      </c>
      <c r="C7666">
        <v>-0.57590739317533035</v>
      </c>
      <c r="D7666">
        <v>0.2481736292360589</v>
      </c>
      <c r="E7666">
        <v>-0.14024582967422788</v>
      </c>
      <c r="F7666">
        <v>-0.28676170609870133</v>
      </c>
      <c r="G7666">
        <v>2</v>
      </c>
      <c r="H7666">
        <v>4</v>
      </c>
      <c r="I7666">
        <v>3</v>
      </c>
      <c r="J7666">
        <v>3</v>
      </c>
    </row>
    <row r="7667" spans="1:10" x14ac:dyDescent="0.25">
      <c r="A7667" t="s">
        <v>11694</v>
      </c>
      <c r="B7667">
        <v>570</v>
      </c>
      <c r="C7667">
        <v>0.12800839664516672</v>
      </c>
      <c r="D7667">
        <v>-0.1994995046514432</v>
      </c>
      <c r="E7667">
        <v>0.42268447316720836</v>
      </c>
      <c r="F7667">
        <v>0.63303100119454436</v>
      </c>
      <c r="G7667">
        <v>4</v>
      </c>
      <c r="H7667">
        <v>3</v>
      </c>
      <c r="I7667">
        <v>4</v>
      </c>
      <c r="J7667">
        <v>4</v>
      </c>
    </row>
    <row r="7668" spans="1:10" x14ac:dyDescent="0.25">
      <c r="A7668" t="s">
        <v>11695</v>
      </c>
      <c r="B7668">
        <v>502</v>
      </c>
      <c r="C7668">
        <v>5.1273436715456248E-2</v>
      </c>
      <c r="D7668">
        <v>7.16957342573699E-2</v>
      </c>
      <c r="E7668">
        <v>-0.88136829544946904</v>
      </c>
      <c r="F7668">
        <v>0.55172655121813363</v>
      </c>
      <c r="G7668">
        <v>4</v>
      </c>
      <c r="H7668">
        <v>4</v>
      </c>
      <c r="I7668">
        <v>1</v>
      </c>
      <c r="J7668">
        <v>4</v>
      </c>
    </row>
    <row r="7669" spans="1:10" x14ac:dyDescent="0.25">
      <c r="A7669" t="s">
        <v>11696</v>
      </c>
      <c r="B7669">
        <v>462</v>
      </c>
      <c r="C7669">
        <v>-0.15912572810660711</v>
      </c>
      <c r="D7669">
        <v>-0.64907475545328686</v>
      </c>
      <c r="E7669">
        <v>7.1946471618797983E-2</v>
      </c>
      <c r="F7669">
        <v>0.29349279442424192</v>
      </c>
      <c r="G7669">
        <v>3</v>
      </c>
      <c r="H7669">
        <v>2</v>
      </c>
      <c r="I7669">
        <v>4</v>
      </c>
      <c r="J7669">
        <v>4</v>
      </c>
    </row>
    <row r="7670" spans="1:10" x14ac:dyDescent="0.25">
      <c r="A7670" t="s">
        <v>11697</v>
      </c>
      <c r="B7670">
        <v>533</v>
      </c>
      <c r="C7670">
        <v>-0.35704903380497238</v>
      </c>
      <c r="D7670">
        <v>-0.17934221857409149</v>
      </c>
      <c r="E7670">
        <v>-0.1075832579105406</v>
      </c>
      <c r="F7670">
        <v>0.417143408240923</v>
      </c>
      <c r="G7670">
        <v>3</v>
      </c>
      <c r="H7670">
        <v>3</v>
      </c>
      <c r="I7670">
        <v>3</v>
      </c>
      <c r="J7670">
        <v>4</v>
      </c>
    </row>
    <row r="7671" spans="1:10" x14ac:dyDescent="0.25">
      <c r="A7671" t="s">
        <v>11698</v>
      </c>
      <c r="B7671">
        <v>738</v>
      </c>
      <c r="C7671">
        <v>-0.60031263039598348</v>
      </c>
      <c r="D7671">
        <v>-0.20574161138854841</v>
      </c>
      <c r="E7671">
        <v>4.9323790021168996E-2</v>
      </c>
      <c r="F7671">
        <v>0.63289920298585545</v>
      </c>
      <c r="G7671">
        <v>2</v>
      </c>
      <c r="H7671">
        <v>3</v>
      </c>
      <c r="I7671">
        <v>3</v>
      </c>
      <c r="J7671">
        <v>4</v>
      </c>
    </row>
    <row r="7672" spans="1:10" x14ac:dyDescent="0.25">
      <c r="A7672" t="s">
        <v>11699</v>
      </c>
      <c r="B7672">
        <v>567</v>
      </c>
      <c r="C7672">
        <v>-5.2569276246367203E-2</v>
      </c>
      <c r="D7672">
        <v>-0.28058768628058584</v>
      </c>
      <c r="E7672">
        <v>-0.25930586183470211</v>
      </c>
      <c r="F7672">
        <v>0.62411765206754966</v>
      </c>
      <c r="G7672">
        <v>3</v>
      </c>
      <c r="H7672">
        <v>3</v>
      </c>
      <c r="I7672">
        <v>3</v>
      </c>
      <c r="J7672">
        <v>4</v>
      </c>
    </row>
    <row r="7673" spans="1:10" x14ac:dyDescent="0.25">
      <c r="A7673" t="s">
        <v>11700</v>
      </c>
      <c r="B7673">
        <v>83</v>
      </c>
      <c r="C7673">
        <v>6.0631102928765057E-2</v>
      </c>
      <c r="D7673">
        <v>1.5304874772087737E-2</v>
      </c>
      <c r="E7673">
        <v>0.43269840552937672</v>
      </c>
      <c r="F7673">
        <v>0.16190806775152503</v>
      </c>
      <c r="G7673">
        <v>4</v>
      </c>
      <c r="H7673">
        <v>3</v>
      </c>
      <c r="I7673">
        <v>4</v>
      </c>
      <c r="J7673">
        <v>4</v>
      </c>
    </row>
    <row r="7674" spans="1:10" x14ac:dyDescent="0.25">
      <c r="A7674" t="s">
        <v>11701</v>
      </c>
      <c r="B7674">
        <v>549</v>
      </c>
      <c r="C7674">
        <v>-0.17626676581363532</v>
      </c>
      <c r="D7674">
        <v>-8.2434991761829862E-2</v>
      </c>
      <c r="E7674">
        <v>-0.43933001106281422</v>
      </c>
      <c r="F7674">
        <v>0.35536408648403939</v>
      </c>
      <c r="G7674">
        <v>3</v>
      </c>
      <c r="H7674">
        <v>3</v>
      </c>
      <c r="I7674">
        <v>2</v>
      </c>
      <c r="J7674">
        <v>4</v>
      </c>
    </row>
    <row r="7675" spans="1:10" x14ac:dyDescent="0.25">
      <c r="A7675" t="s">
        <v>11702</v>
      </c>
      <c r="B7675">
        <v>1459</v>
      </c>
      <c r="C7675">
        <v>-1.0434803850603422</v>
      </c>
      <c r="D7675">
        <v>-0.24338387888369262</v>
      </c>
      <c r="E7675">
        <v>-0.60931418727884135</v>
      </c>
      <c r="F7675">
        <v>1.4206850923405612</v>
      </c>
      <c r="G7675">
        <v>1</v>
      </c>
      <c r="H7675">
        <v>3</v>
      </c>
      <c r="I7675">
        <v>2</v>
      </c>
      <c r="J7675">
        <v>5</v>
      </c>
    </row>
    <row r="7676" spans="1:10" x14ac:dyDescent="0.25">
      <c r="A7676" t="s">
        <v>11703</v>
      </c>
      <c r="B7676">
        <v>807</v>
      </c>
      <c r="C7676">
        <v>1.5435386882971387</v>
      </c>
      <c r="D7676">
        <v>1.6175406458563677</v>
      </c>
      <c r="E7676">
        <v>0.27492403132982784</v>
      </c>
      <c r="F7676">
        <v>1.4911787503838863</v>
      </c>
      <c r="G7676">
        <v>5</v>
      </c>
      <c r="H7676">
        <v>5</v>
      </c>
      <c r="I7676">
        <v>4</v>
      </c>
      <c r="J7676">
        <v>5</v>
      </c>
    </row>
    <row r="7677" spans="1:10" x14ac:dyDescent="0.25">
      <c r="A7677" t="s">
        <v>11704</v>
      </c>
      <c r="B7677">
        <v>965</v>
      </c>
      <c r="C7677">
        <v>2.1668860445769935</v>
      </c>
      <c r="D7677">
        <v>2.5718873942523133</v>
      </c>
      <c r="E7677">
        <v>2.3549120538140502</v>
      </c>
      <c r="F7677">
        <v>1.1196515609667292</v>
      </c>
      <c r="G7677">
        <v>5</v>
      </c>
      <c r="H7677">
        <v>5</v>
      </c>
      <c r="I7677">
        <v>5</v>
      </c>
      <c r="J7677">
        <v>5</v>
      </c>
    </row>
    <row r="7678" spans="1:10" x14ac:dyDescent="0.25">
      <c r="A7678" t="s">
        <v>11705</v>
      </c>
      <c r="B7678">
        <v>605</v>
      </c>
      <c r="C7678">
        <v>-0.45725777489470287</v>
      </c>
      <c r="D7678">
        <v>-0.1449446257630444</v>
      </c>
      <c r="E7678">
        <v>-0.25884837130673261</v>
      </c>
      <c r="F7678">
        <v>0.2444791795287044</v>
      </c>
      <c r="G7678">
        <v>2</v>
      </c>
      <c r="H7678">
        <v>3</v>
      </c>
      <c r="I7678">
        <v>3</v>
      </c>
      <c r="J7678">
        <v>4</v>
      </c>
    </row>
    <row r="7679" spans="1:10" x14ac:dyDescent="0.25">
      <c r="A7679" t="s">
        <v>11706</v>
      </c>
      <c r="B7679">
        <v>502</v>
      </c>
      <c r="C7679">
        <v>-0.33735873164153168</v>
      </c>
      <c r="D7679">
        <v>-0.51578267784267673</v>
      </c>
      <c r="E7679">
        <v>-0.42466351210194264</v>
      </c>
      <c r="F7679">
        <v>0.3410181774693658</v>
      </c>
      <c r="G7679">
        <v>3</v>
      </c>
      <c r="H7679">
        <v>2</v>
      </c>
      <c r="I7679">
        <v>2</v>
      </c>
      <c r="J7679">
        <v>4</v>
      </c>
    </row>
    <row r="7680" spans="1:10" x14ac:dyDescent="0.25">
      <c r="A7680" t="s">
        <v>11707</v>
      </c>
      <c r="B7680">
        <v>492</v>
      </c>
      <c r="C7680">
        <v>-0.32300124541884062</v>
      </c>
      <c r="D7680">
        <v>-0.21919158916245485</v>
      </c>
      <c r="E7680">
        <v>0.19941276156447241</v>
      </c>
      <c r="F7680">
        <v>0.16469138010956436</v>
      </c>
      <c r="G7680">
        <v>3</v>
      </c>
      <c r="H7680">
        <v>3</v>
      </c>
      <c r="I7680">
        <v>4</v>
      </c>
      <c r="J7680">
        <v>4</v>
      </c>
    </row>
    <row r="7681" spans="1:10" x14ac:dyDescent="0.25">
      <c r="A7681" t="s">
        <v>11708</v>
      </c>
      <c r="B7681">
        <v>634</v>
      </c>
      <c r="C7681">
        <v>-0.57558201695826805</v>
      </c>
      <c r="D7681">
        <v>-0.62070329060108465</v>
      </c>
      <c r="E7681">
        <v>0.78781588310689665</v>
      </c>
      <c r="F7681">
        <v>-0.30448739540018532</v>
      </c>
      <c r="G7681">
        <v>2</v>
      </c>
      <c r="H7681">
        <v>2</v>
      </c>
      <c r="I7681">
        <v>5</v>
      </c>
      <c r="J7681">
        <v>3</v>
      </c>
    </row>
    <row r="7682" spans="1:10" x14ac:dyDescent="0.25">
      <c r="A7682" t="s">
        <v>11709</v>
      </c>
      <c r="B7682">
        <v>420</v>
      </c>
      <c r="C7682">
        <v>-0.3420958125703657</v>
      </c>
      <c r="D7682">
        <v>0.40803437440455975</v>
      </c>
      <c r="E7682">
        <v>-0.24445887333154909</v>
      </c>
      <c r="F7682">
        <v>0.28425460792483359</v>
      </c>
      <c r="G7682">
        <v>3</v>
      </c>
      <c r="H7682">
        <v>4</v>
      </c>
      <c r="I7682">
        <v>3</v>
      </c>
      <c r="J7682">
        <v>4</v>
      </c>
    </row>
    <row r="7683" spans="1:10" x14ac:dyDescent="0.25">
      <c r="A7683" t="s">
        <v>11710</v>
      </c>
      <c r="B7683">
        <v>438</v>
      </c>
      <c r="C7683">
        <v>-0.60998457759729741</v>
      </c>
      <c r="D7683">
        <v>0.54865998142041328</v>
      </c>
      <c r="E7683">
        <v>-0.17674976181872204</v>
      </c>
      <c r="F7683">
        <v>1.1552293940555591</v>
      </c>
      <c r="G7683">
        <v>2</v>
      </c>
      <c r="H7683">
        <v>4</v>
      </c>
      <c r="I7683">
        <v>3</v>
      </c>
      <c r="J7683">
        <v>5</v>
      </c>
    </row>
    <row r="7684" spans="1:10" x14ac:dyDescent="0.25">
      <c r="A7684" t="s">
        <v>11711</v>
      </c>
      <c r="B7684">
        <v>428</v>
      </c>
      <c r="C7684">
        <v>-0.70673127373359801</v>
      </c>
      <c r="D7684">
        <v>-0.87362586769663586</v>
      </c>
      <c r="E7684">
        <v>0.12250506788385745</v>
      </c>
      <c r="F7684">
        <v>-6.6838291735873079E-2</v>
      </c>
      <c r="G7684">
        <v>2</v>
      </c>
      <c r="H7684">
        <v>1</v>
      </c>
      <c r="I7684">
        <v>4</v>
      </c>
      <c r="J7684">
        <v>3</v>
      </c>
    </row>
    <row r="7685" spans="1:10" x14ac:dyDescent="0.25">
      <c r="A7685" t="s">
        <v>11712</v>
      </c>
      <c r="B7685">
        <v>600</v>
      </c>
      <c r="C7685">
        <v>-1.3006251093163548</v>
      </c>
      <c r="D7685">
        <v>0.66342549314096277</v>
      </c>
      <c r="E7685">
        <v>9.022738451037729E-2</v>
      </c>
      <c r="F7685">
        <v>0.94435195771083802</v>
      </c>
      <c r="G7685">
        <v>1</v>
      </c>
      <c r="H7685">
        <v>4</v>
      </c>
      <c r="I7685">
        <v>4</v>
      </c>
      <c r="J7685">
        <v>5</v>
      </c>
    </row>
    <row r="7686" spans="1:10" x14ac:dyDescent="0.25">
      <c r="A7686" t="s">
        <v>11713</v>
      </c>
      <c r="B7686">
        <v>426</v>
      </c>
      <c r="C7686">
        <v>-0.52852420610871576</v>
      </c>
      <c r="D7686">
        <v>0.30605841537850054</v>
      </c>
      <c r="E7686">
        <v>0.50724191081771575</v>
      </c>
      <c r="F7686">
        <v>0.97207210514608211</v>
      </c>
      <c r="G7686">
        <v>2</v>
      </c>
      <c r="H7686">
        <v>4</v>
      </c>
      <c r="I7686">
        <v>4</v>
      </c>
      <c r="J7686">
        <v>5</v>
      </c>
    </row>
    <row r="7687" spans="1:10" x14ac:dyDescent="0.25">
      <c r="A7687" t="s">
        <v>11714</v>
      </c>
      <c r="B7687">
        <v>540</v>
      </c>
      <c r="C7687">
        <v>-0.28400785683661089</v>
      </c>
      <c r="D7687">
        <v>0.1957972446171504</v>
      </c>
      <c r="E7687">
        <v>-0.32918730440764782</v>
      </c>
      <c r="F7687">
        <v>0.75124462859168339</v>
      </c>
      <c r="G7687">
        <v>3</v>
      </c>
      <c r="H7687">
        <v>4</v>
      </c>
      <c r="I7687">
        <v>2</v>
      </c>
      <c r="J7687">
        <v>4</v>
      </c>
    </row>
    <row r="7688" spans="1:10" x14ac:dyDescent="0.25">
      <c r="A7688" t="s">
        <v>11715</v>
      </c>
      <c r="B7688">
        <v>624</v>
      </c>
      <c r="C7688">
        <v>-0.22181669125045222</v>
      </c>
      <c r="D7688">
        <v>2.8840789893702721</v>
      </c>
      <c r="E7688">
        <v>-0.99710237037692084</v>
      </c>
      <c r="F7688">
        <v>0.82388425184541147</v>
      </c>
      <c r="G7688">
        <v>3</v>
      </c>
      <c r="H7688">
        <v>5</v>
      </c>
      <c r="I7688">
        <v>1</v>
      </c>
      <c r="J7688">
        <v>4</v>
      </c>
    </row>
    <row r="7689" spans="1:10" x14ac:dyDescent="0.25">
      <c r="A7689" t="s">
        <v>11716</v>
      </c>
      <c r="B7689">
        <v>452</v>
      </c>
      <c r="C7689">
        <v>-0.32623513160001377</v>
      </c>
      <c r="D7689">
        <v>-0.99737019417760553</v>
      </c>
      <c r="E7689">
        <v>-0.19689887667952136</v>
      </c>
      <c r="F7689">
        <v>0.36299074241738494</v>
      </c>
      <c r="G7689">
        <v>3</v>
      </c>
      <c r="H7689">
        <v>1</v>
      </c>
      <c r="I7689">
        <v>3</v>
      </c>
      <c r="J7689">
        <v>4</v>
      </c>
    </row>
    <row r="7690" spans="1:10" x14ac:dyDescent="0.25">
      <c r="A7690" t="s">
        <v>11717</v>
      </c>
      <c r="B7690">
        <v>1035</v>
      </c>
      <c r="C7690">
        <v>-0.62532831658776622</v>
      </c>
      <c r="D7690">
        <v>0.22520916147080844</v>
      </c>
      <c r="E7690">
        <v>-0.20235687493783716</v>
      </c>
      <c r="F7690">
        <v>0.86509463885475202</v>
      </c>
      <c r="G7690">
        <v>2</v>
      </c>
      <c r="H7690">
        <v>4</v>
      </c>
      <c r="I7690">
        <v>3</v>
      </c>
      <c r="J7690">
        <v>4</v>
      </c>
    </row>
    <row r="7691" spans="1:10" x14ac:dyDescent="0.25">
      <c r="A7691" t="s">
        <v>11718</v>
      </c>
      <c r="B7691">
        <v>677</v>
      </c>
      <c r="C7691">
        <v>0.52781406037535694</v>
      </c>
      <c r="D7691">
        <v>0.5321360991842421</v>
      </c>
      <c r="E7691">
        <v>0.19244333287497759</v>
      </c>
      <c r="F7691">
        <v>1.1625713804820694</v>
      </c>
      <c r="G7691">
        <v>4</v>
      </c>
      <c r="H7691">
        <v>4</v>
      </c>
      <c r="I7691">
        <v>4</v>
      </c>
      <c r="J7691">
        <v>5</v>
      </c>
    </row>
    <row r="7692" spans="1:10" x14ac:dyDescent="0.25">
      <c r="A7692" t="s">
        <v>11719</v>
      </c>
      <c r="B7692">
        <v>515</v>
      </c>
      <c r="C7692">
        <v>1.4861895551115216</v>
      </c>
      <c r="D7692">
        <v>1.1903702725332068</v>
      </c>
      <c r="E7692">
        <v>2.9650007403774662E-2</v>
      </c>
      <c r="F7692">
        <v>1.6054141773351267</v>
      </c>
      <c r="G7692">
        <v>5</v>
      </c>
      <c r="H7692">
        <v>5</v>
      </c>
      <c r="I7692">
        <v>3</v>
      </c>
      <c r="J7692">
        <v>5</v>
      </c>
    </row>
    <row r="7693" spans="1:10" x14ac:dyDescent="0.25">
      <c r="A7693" t="s">
        <v>11720</v>
      </c>
      <c r="B7693">
        <v>953</v>
      </c>
      <c r="C7693">
        <v>0.98691816411279309</v>
      </c>
      <c r="D7693">
        <v>3.7332286966168349</v>
      </c>
      <c r="E7693">
        <v>-0.10529444974386244</v>
      </c>
      <c r="F7693">
        <v>1.8974368717494268</v>
      </c>
      <c r="G7693">
        <v>5</v>
      </c>
      <c r="H7693">
        <v>5</v>
      </c>
      <c r="I7693">
        <v>3</v>
      </c>
      <c r="J7693">
        <v>5</v>
      </c>
    </row>
    <row r="7694" spans="1:10" x14ac:dyDescent="0.25">
      <c r="A7694" t="s">
        <v>11721</v>
      </c>
      <c r="B7694">
        <v>338</v>
      </c>
      <c r="C7694">
        <v>-0.59102726994202059</v>
      </c>
      <c r="D7694">
        <v>0.44111806746836879</v>
      </c>
      <c r="E7694">
        <v>0.45405739399547224</v>
      </c>
      <c r="F7694">
        <v>0.91813427014353688</v>
      </c>
      <c r="G7694">
        <v>2</v>
      </c>
      <c r="H7694">
        <v>4</v>
      </c>
      <c r="I7694">
        <v>4</v>
      </c>
      <c r="J7694">
        <v>5</v>
      </c>
    </row>
    <row r="7695" spans="1:10" x14ac:dyDescent="0.25">
      <c r="A7695" t="s">
        <v>11722</v>
      </c>
      <c r="B7695">
        <v>188</v>
      </c>
      <c r="C7695">
        <v>-0.78676441476035808</v>
      </c>
      <c r="D7695">
        <v>0.74662902198432446</v>
      </c>
      <c r="E7695">
        <v>1.063192955875387</v>
      </c>
      <c r="F7695">
        <v>1.1445329603355505</v>
      </c>
      <c r="G7695">
        <v>2</v>
      </c>
      <c r="H7695">
        <v>5</v>
      </c>
      <c r="I7695">
        <v>5</v>
      </c>
      <c r="J7695">
        <v>5</v>
      </c>
    </row>
    <row r="7696" spans="1:10" x14ac:dyDescent="0.25">
      <c r="A7696" t="s">
        <v>11723</v>
      </c>
      <c r="B7696">
        <v>598</v>
      </c>
      <c r="C7696">
        <v>-0.57019484592258074</v>
      </c>
      <c r="D7696">
        <v>-6.3177490862439789E-2</v>
      </c>
      <c r="E7696">
        <v>0.20057807787606957</v>
      </c>
      <c r="F7696">
        <v>0.63549568435983139</v>
      </c>
      <c r="G7696">
        <v>2</v>
      </c>
      <c r="H7696">
        <v>3</v>
      </c>
      <c r="I7696">
        <v>4</v>
      </c>
      <c r="J7696">
        <v>4</v>
      </c>
    </row>
    <row r="7697" spans="1:10" x14ac:dyDescent="0.25">
      <c r="A7697" t="s">
        <v>11724</v>
      </c>
      <c r="B7697">
        <v>301</v>
      </c>
      <c r="C7697">
        <v>-0.84068308764466249</v>
      </c>
      <c r="D7697">
        <v>1.146308090940523</v>
      </c>
      <c r="E7697">
        <v>1.0291290298657805</v>
      </c>
      <c r="F7697">
        <v>9.4857137304663303E-2</v>
      </c>
      <c r="G7697">
        <v>1</v>
      </c>
      <c r="H7697">
        <v>5</v>
      </c>
      <c r="I7697">
        <v>5</v>
      </c>
      <c r="J7697">
        <v>4</v>
      </c>
    </row>
    <row r="7698" spans="1:10" x14ac:dyDescent="0.25">
      <c r="A7698" t="s">
        <v>11725</v>
      </c>
      <c r="B7698">
        <v>522</v>
      </c>
      <c r="C7698">
        <v>-0.66779460359385712</v>
      </c>
      <c r="D7698">
        <v>0.46028316437168426</v>
      </c>
      <c r="E7698">
        <v>-0.22805468013434532</v>
      </c>
      <c r="F7698">
        <v>1.1668384964762488</v>
      </c>
      <c r="G7698">
        <v>2</v>
      </c>
      <c r="H7698">
        <v>4</v>
      </c>
      <c r="I7698">
        <v>3</v>
      </c>
      <c r="J7698">
        <v>5</v>
      </c>
    </row>
    <row r="7699" spans="1:10" x14ac:dyDescent="0.25">
      <c r="A7699" t="s">
        <v>11726</v>
      </c>
      <c r="B7699">
        <v>540</v>
      </c>
      <c r="C7699">
        <v>-0.89345946513327101</v>
      </c>
      <c r="D7699">
        <v>1.0412709474206439</v>
      </c>
      <c r="E7699">
        <v>-0.58915299616183414</v>
      </c>
      <c r="F7699">
        <v>0.70686158326717352</v>
      </c>
      <c r="G7699">
        <v>1</v>
      </c>
      <c r="H7699">
        <v>5</v>
      </c>
      <c r="I7699">
        <v>2</v>
      </c>
      <c r="J7699">
        <v>4</v>
      </c>
    </row>
    <row r="7700" spans="1:10" x14ac:dyDescent="0.25">
      <c r="A7700" t="s">
        <v>11727</v>
      </c>
      <c r="B7700">
        <v>516</v>
      </c>
      <c r="C7700">
        <v>-0.54874021045370025</v>
      </c>
      <c r="D7700">
        <v>0.71948321862385467</v>
      </c>
      <c r="E7700">
        <v>-0.26475233170216528</v>
      </c>
      <c r="F7700">
        <v>1.1774364385245963</v>
      </c>
      <c r="G7700">
        <v>2</v>
      </c>
      <c r="H7700">
        <v>5</v>
      </c>
      <c r="I7700">
        <v>3</v>
      </c>
      <c r="J7700">
        <v>5</v>
      </c>
    </row>
    <row r="7701" spans="1:10" x14ac:dyDescent="0.25">
      <c r="A7701" t="s">
        <v>11728</v>
      </c>
      <c r="B7701">
        <v>460</v>
      </c>
      <c r="C7701">
        <v>-0.34762575789826095</v>
      </c>
      <c r="D7701">
        <v>0.87076950366423156</v>
      </c>
      <c r="E7701">
        <v>-0.51444620348491443</v>
      </c>
      <c r="F7701">
        <v>1.9549814530068947</v>
      </c>
      <c r="G7701">
        <v>3</v>
      </c>
      <c r="H7701">
        <v>5</v>
      </c>
      <c r="I7701">
        <v>2</v>
      </c>
      <c r="J7701">
        <v>5</v>
      </c>
    </row>
    <row r="7702" spans="1:10" x14ac:dyDescent="0.25">
      <c r="A7702" t="s">
        <v>11729</v>
      </c>
      <c r="B7702">
        <v>475</v>
      </c>
      <c r="C7702">
        <v>-0.64806775102785885</v>
      </c>
      <c r="D7702">
        <v>-4.9613058166253068E-2</v>
      </c>
      <c r="E7702">
        <v>-0.1889228560994933</v>
      </c>
      <c r="F7702">
        <v>1.0186661547482758</v>
      </c>
      <c r="G7702">
        <v>2</v>
      </c>
      <c r="H7702">
        <v>3</v>
      </c>
      <c r="I7702">
        <v>3</v>
      </c>
      <c r="J7702">
        <v>5</v>
      </c>
    </row>
    <row r="7703" spans="1:10" x14ac:dyDescent="0.25">
      <c r="A7703" t="s">
        <v>11730</v>
      </c>
      <c r="B7703">
        <v>562</v>
      </c>
      <c r="C7703">
        <v>-0.95368124020193967</v>
      </c>
      <c r="D7703">
        <v>-0.63966282570944355</v>
      </c>
      <c r="E7703">
        <v>1.0941194671767643E-2</v>
      </c>
      <c r="F7703">
        <v>1.8082628207810203E-2</v>
      </c>
      <c r="G7703">
        <v>1</v>
      </c>
      <c r="H7703">
        <v>2</v>
      </c>
      <c r="I7703">
        <v>3</v>
      </c>
      <c r="J7703">
        <v>3</v>
      </c>
    </row>
    <row r="7704" spans="1:10" x14ac:dyDescent="0.25">
      <c r="A7704" t="s">
        <v>11731</v>
      </c>
      <c r="B7704">
        <v>382</v>
      </c>
      <c r="C7704">
        <v>0.54964925131242026</v>
      </c>
      <c r="D7704">
        <v>-0.32306982272814966</v>
      </c>
      <c r="E7704">
        <v>1.0156670001156349</v>
      </c>
      <c r="F7704">
        <v>-0.3725902827003944</v>
      </c>
      <c r="G7704">
        <v>4</v>
      </c>
      <c r="H7704">
        <v>3</v>
      </c>
      <c r="I7704">
        <v>5</v>
      </c>
      <c r="J7704">
        <v>3</v>
      </c>
    </row>
    <row r="7705" spans="1:10" x14ac:dyDescent="0.25">
      <c r="A7705" t="s">
        <v>11732</v>
      </c>
      <c r="B7705">
        <v>423</v>
      </c>
      <c r="C7705">
        <v>-0.64362150755746717</v>
      </c>
      <c r="D7705">
        <v>-1.0358307013727004</v>
      </c>
      <c r="E7705">
        <v>-0.30543925572595537</v>
      </c>
      <c r="F7705">
        <v>-7.1623779389993106E-2</v>
      </c>
      <c r="G7705">
        <v>2</v>
      </c>
      <c r="H7705">
        <v>1</v>
      </c>
      <c r="I7705">
        <v>3</v>
      </c>
      <c r="J7705">
        <v>3</v>
      </c>
    </row>
    <row r="7706" spans="1:10" x14ac:dyDescent="0.25">
      <c r="A7706" t="s">
        <v>11733</v>
      </c>
      <c r="B7706">
        <v>542</v>
      </c>
      <c r="C7706">
        <v>-1.2042931006060584</v>
      </c>
      <c r="D7706">
        <v>-0.6859418573151207</v>
      </c>
      <c r="E7706">
        <v>0.13513681480886602</v>
      </c>
      <c r="F7706">
        <v>-6.7373436386149316E-2</v>
      </c>
      <c r="G7706">
        <v>1</v>
      </c>
      <c r="H7706">
        <v>2</v>
      </c>
      <c r="I7706">
        <v>4</v>
      </c>
      <c r="J7706">
        <v>3</v>
      </c>
    </row>
    <row r="7707" spans="1:10" x14ac:dyDescent="0.25">
      <c r="A7707" t="s">
        <v>11734</v>
      </c>
      <c r="B7707">
        <v>659</v>
      </c>
      <c r="C7707">
        <v>-0.55306775645972328</v>
      </c>
      <c r="D7707">
        <v>-0.29250958389128345</v>
      </c>
      <c r="E7707">
        <v>-0.14009523461582313</v>
      </c>
      <c r="F7707">
        <v>0.26203853464203186</v>
      </c>
      <c r="G7707">
        <v>2</v>
      </c>
      <c r="H7707">
        <v>3</v>
      </c>
      <c r="I7707">
        <v>3</v>
      </c>
      <c r="J7707">
        <v>4</v>
      </c>
    </row>
    <row r="7708" spans="1:10" x14ac:dyDescent="0.25">
      <c r="A7708" t="s">
        <v>11735</v>
      </c>
      <c r="B7708">
        <v>374</v>
      </c>
      <c r="C7708">
        <v>-0.62943854830363166</v>
      </c>
      <c r="D7708">
        <v>-0.27281934317366219</v>
      </c>
      <c r="E7708">
        <v>1.0342883248073549</v>
      </c>
      <c r="F7708">
        <v>-9.0150193118645264E-2</v>
      </c>
      <c r="G7708">
        <v>2</v>
      </c>
      <c r="H7708">
        <v>3</v>
      </c>
      <c r="I7708">
        <v>5</v>
      </c>
      <c r="J7708">
        <v>3</v>
      </c>
    </row>
    <row r="7709" spans="1:10" x14ac:dyDescent="0.25">
      <c r="A7709" t="s">
        <v>11736</v>
      </c>
      <c r="B7709">
        <v>628</v>
      </c>
      <c r="C7709">
        <v>-0.59677395359737484</v>
      </c>
      <c r="D7709">
        <v>-0.5827925147110774</v>
      </c>
      <c r="E7709">
        <v>0.10289195306044349</v>
      </c>
      <c r="F7709">
        <v>-0.51637283226806729</v>
      </c>
      <c r="G7709">
        <v>2</v>
      </c>
      <c r="H7709">
        <v>2</v>
      </c>
      <c r="I7709">
        <v>4</v>
      </c>
      <c r="J7709">
        <v>2</v>
      </c>
    </row>
    <row r="7710" spans="1:10" x14ac:dyDescent="0.25">
      <c r="A7710" t="s">
        <v>11737</v>
      </c>
      <c r="B7710">
        <v>391</v>
      </c>
      <c r="C7710">
        <v>-0.68073467140054555</v>
      </c>
      <c r="D7710">
        <v>-0.58083890763797208</v>
      </c>
      <c r="E7710">
        <v>-8.1673231930771403E-2</v>
      </c>
      <c r="F7710">
        <v>-0.39816981620876146</v>
      </c>
      <c r="G7710">
        <v>2</v>
      </c>
      <c r="H7710">
        <v>2</v>
      </c>
      <c r="I7710">
        <v>3</v>
      </c>
      <c r="J7710">
        <v>3</v>
      </c>
    </row>
    <row r="7711" spans="1:10" x14ac:dyDescent="0.25">
      <c r="A7711" t="s">
        <v>11738</v>
      </c>
      <c r="B7711">
        <v>587</v>
      </c>
      <c r="C7711">
        <v>-0.73020405508569031</v>
      </c>
      <c r="D7711">
        <v>3.3188365192526703</v>
      </c>
      <c r="E7711">
        <v>-0.37415801847447461</v>
      </c>
      <c r="F7711">
        <v>1.2181622697918144</v>
      </c>
      <c r="G7711">
        <v>2</v>
      </c>
      <c r="H7711">
        <v>5</v>
      </c>
      <c r="I7711">
        <v>2</v>
      </c>
      <c r="J7711">
        <v>5</v>
      </c>
    </row>
    <row r="7712" spans="1:10" x14ac:dyDescent="0.25">
      <c r="A7712" t="s">
        <v>11739</v>
      </c>
      <c r="B7712">
        <v>1062</v>
      </c>
      <c r="C7712">
        <v>0.98523332787773799</v>
      </c>
      <c r="D7712">
        <v>3.4109814218674281</v>
      </c>
      <c r="E7712">
        <v>-1.0861622386417555</v>
      </c>
      <c r="F7712">
        <v>2.6173389654502208</v>
      </c>
      <c r="G7712">
        <v>5</v>
      </c>
      <c r="H7712">
        <v>5</v>
      </c>
      <c r="I7712">
        <v>1</v>
      </c>
      <c r="J7712">
        <v>5</v>
      </c>
    </row>
    <row r="7713" spans="1:10" x14ac:dyDescent="0.25">
      <c r="A7713" t="s">
        <v>11740</v>
      </c>
      <c r="B7713">
        <v>908</v>
      </c>
      <c r="C7713">
        <v>0.90946475105918312</v>
      </c>
      <c r="D7713">
        <v>3.0578149132832166</v>
      </c>
      <c r="E7713">
        <v>-1.1025890197222736</v>
      </c>
      <c r="F7713">
        <v>2.0645079076612838</v>
      </c>
      <c r="G7713">
        <v>5</v>
      </c>
      <c r="H7713">
        <v>5</v>
      </c>
      <c r="I7713">
        <v>1</v>
      </c>
      <c r="J7713">
        <v>5</v>
      </c>
    </row>
    <row r="7714" spans="1:10" x14ac:dyDescent="0.25">
      <c r="A7714" t="s">
        <v>11741</v>
      </c>
      <c r="B7714">
        <v>406</v>
      </c>
      <c r="C7714">
        <v>-0.55765368976629859</v>
      </c>
      <c r="D7714">
        <v>3.0160054577248185E-3</v>
      </c>
      <c r="E7714">
        <v>-0.28430266929354048</v>
      </c>
      <c r="F7714">
        <v>0.58010649833033323</v>
      </c>
      <c r="G7714">
        <v>2</v>
      </c>
      <c r="H7714">
        <v>3</v>
      </c>
      <c r="I7714">
        <v>3</v>
      </c>
      <c r="J7714">
        <v>4</v>
      </c>
    </row>
    <row r="7715" spans="1:10" x14ac:dyDescent="0.25">
      <c r="A7715" t="s">
        <v>11742</v>
      </c>
      <c r="B7715">
        <v>720</v>
      </c>
      <c r="C7715">
        <v>-0.3739983333703345</v>
      </c>
      <c r="D7715">
        <v>6.7385061683863753E-2</v>
      </c>
      <c r="E7715">
        <v>0.49899297069467036</v>
      </c>
      <c r="F7715">
        <v>0.97614457257540455</v>
      </c>
      <c r="G7715">
        <v>3</v>
      </c>
      <c r="H7715">
        <v>4</v>
      </c>
      <c r="I7715">
        <v>4</v>
      </c>
      <c r="J7715">
        <v>5</v>
      </c>
    </row>
    <row r="7716" spans="1:10" x14ac:dyDescent="0.25">
      <c r="A7716" t="s">
        <v>11743</v>
      </c>
      <c r="B7716">
        <v>482</v>
      </c>
      <c r="C7716">
        <v>-0.60865307794644696</v>
      </c>
      <c r="D7716">
        <v>-0.19460139244199753</v>
      </c>
      <c r="E7716">
        <v>-0.20653572641107465</v>
      </c>
      <c r="F7716">
        <v>0.94243082642804299</v>
      </c>
      <c r="G7716">
        <v>2</v>
      </c>
      <c r="H7716">
        <v>3</v>
      </c>
      <c r="I7716">
        <v>3</v>
      </c>
      <c r="J7716">
        <v>5</v>
      </c>
    </row>
    <row r="7717" spans="1:10" x14ac:dyDescent="0.25">
      <c r="A7717" t="s">
        <v>11744</v>
      </c>
      <c r="B7717">
        <v>357</v>
      </c>
      <c r="C7717">
        <v>-0.44254687971235379</v>
      </c>
      <c r="D7717">
        <v>1.2379557134354373</v>
      </c>
      <c r="E7717">
        <v>-0.70970475005259503</v>
      </c>
      <c r="F7717">
        <v>0.89151340059779116</v>
      </c>
      <c r="G7717">
        <v>3</v>
      </c>
      <c r="H7717">
        <v>5</v>
      </c>
      <c r="I7717">
        <v>2</v>
      </c>
      <c r="J7717">
        <v>5</v>
      </c>
    </row>
    <row r="7718" spans="1:10" x14ac:dyDescent="0.25">
      <c r="A7718" t="s">
        <v>11745</v>
      </c>
      <c r="B7718">
        <v>427</v>
      </c>
      <c r="C7718">
        <v>-1.4027880022640864</v>
      </c>
      <c r="D7718">
        <v>1.2064974928687415</v>
      </c>
      <c r="E7718">
        <v>0.35881397583596203</v>
      </c>
      <c r="F7718">
        <v>1.1664656863861464</v>
      </c>
      <c r="G7718">
        <v>1</v>
      </c>
      <c r="H7718">
        <v>5</v>
      </c>
      <c r="I7718">
        <v>4</v>
      </c>
      <c r="J7718">
        <v>5</v>
      </c>
    </row>
    <row r="7719" spans="1:10" x14ac:dyDescent="0.25">
      <c r="A7719" t="s">
        <v>11746</v>
      </c>
      <c r="B7719">
        <v>423</v>
      </c>
      <c r="C7719">
        <v>-0.51369006747122081</v>
      </c>
      <c r="D7719">
        <v>0.21074085129582076</v>
      </c>
      <c r="E7719">
        <v>-0.14648523568391683</v>
      </c>
      <c r="F7719">
        <v>0.51482000388664129</v>
      </c>
      <c r="G7719">
        <v>2</v>
      </c>
      <c r="H7719">
        <v>4</v>
      </c>
      <c r="I7719">
        <v>3</v>
      </c>
      <c r="J7719">
        <v>4</v>
      </c>
    </row>
    <row r="7720" spans="1:10" x14ac:dyDescent="0.25">
      <c r="A7720" t="s">
        <v>11747</v>
      </c>
      <c r="B7720">
        <v>1804</v>
      </c>
      <c r="C7720">
        <v>0.63190646001183537</v>
      </c>
      <c r="D7720">
        <v>3.8496048945002714</v>
      </c>
      <c r="E7720">
        <v>-0.57577376602552088</v>
      </c>
      <c r="F7720">
        <v>1.3671338060787426</v>
      </c>
      <c r="G7720">
        <v>4</v>
      </c>
      <c r="H7720">
        <v>5</v>
      </c>
      <c r="I7720">
        <v>2</v>
      </c>
      <c r="J7720">
        <v>5</v>
      </c>
    </row>
    <row r="7721" spans="1:10" x14ac:dyDescent="0.25">
      <c r="A7721" t="s">
        <v>11748</v>
      </c>
      <c r="B7721">
        <v>1306</v>
      </c>
      <c r="C7721">
        <v>1.1182425245973378</v>
      </c>
      <c r="D7721">
        <v>0.57322912680513505</v>
      </c>
      <c r="E7721">
        <v>2.9486872342655248</v>
      </c>
      <c r="F7721">
        <v>0.44711335367166594</v>
      </c>
      <c r="G7721">
        <v>5</v>
      </c>
      <c r="H7721">
        <v>4</v>
      </c>
      <c r="I7721">
        <v>5</v>
      </c>
      <c r="J7721">
        <v>4</v>
      </c>
    </row>
    <row r="7722" spans="1:10" x14ac:dyDescent="0.25">
      <c r="A7722" t="s">
        <v>11749</v>
      </c>
      <c r="B7722">
        <v>286</v>
      </c>
      <c r="C7722">
        <v>0.21922656436285554</v>
      </c>
      <c r="D7722">
        <v>-1.7682810534533827E-2</v>
      </c>
      <c r="E7722">
        <v>9.0725123137642569E-2</v>
      </c>
      <c r="F7722">
        <v>0.67884900040199292</v>
      </c>
      <c r="G7722">
        <v>4</v>
      </c>
      <c r="H7722">
        <v>3</v>
      </c>
      <c r="I7722">
        <v>4</v>
      </c>
      <c r="J7722">
        <v>4</v>
      </c>
    </row>
    <row r="7723" spans="1:10" x14ac:dyDescent="0.25">
      <c r="A7723" t="s">
        <v>11750</v>
      </c>
      <c r="B7723">
        <v>593</v>
      </c>
      <c r="C7723">
        <v>-1.0460976430483697</v>
      </c>
      <c r="D7723">
        <v>1.0160021153654624</v>
      </c>
      <c r="E7723">
        <v>-0.8181101644320723</v>
      </c>
      <c r="F7723">
        <v>1.273958246294389</v>
      </c>
      <c r="G7723">
        <v>1</v>
      </c>
      <c r="H7723">
        <v>5</v>
      </c>
      <c r="I7723">
        <v>1</v>
      </c>
      <c r="J7723">
        <v>5</v>
      </c>
    </row>
    <row r="7724" spans="1:10" x14ac:dyDescent="0.25">
      <c r="A7724" t="s">
        <v>11751</v>
      </c>
      <c r="B7724">
        <v>390</v>
      </c>
      <c r="C7724">
        <v>-1.2282323709791263</v>
      </c>
      <c r="D7724">
        <v>1.1548401768110268</v>
      </c>
      <c r="E7724">
        <v>8.0307744917743534E-2</v>
      </c>
      <c r="F7724">
        <v>1.5126349780197903</v>
      </c>
      <c r="G7724">
        <v>1</v>
      </c>
      <c r="H7724">
        <v>5</v>
      </c>
      <c r="I7724">
        <v>4</v>
      </c>
      <c r="J7724">
        <v>5</v>
      </c>
    </row>
    <row r="7725" spans="1:10" x14ac:dyDescent="0.25">
      <c r="A7725" t="s">
        <v>11752</v>
      </c>
      <c r="B7725">
        <v>339</v>
      </c>
      <c r="C7725">
        <v>-1.2187032504326973</v>
      </c>
      <c r="D7725">
        <v>0.91147467189981624</v>
      </c>
      <c r="E7725">
        <v>0.17996372853532461</v>
      </c>
      <c r="F7725">
        <v>2.1021999501466819</v>
      </c>
      <c r="G7725">
        <v>1</v>
      </c>
      <c r="H7725">
        <v>5</v>
      </c>
      <c r="I7725">
        <v>4</v>
      </c>
      <c r="J7725">
        <v>5</v>
      </c>
    </row>
    <row r="7726" spans="1:10" x14ac:dyDescent="0.25">
      <c r="A7726" t="s">
        <v>11753</v>
      </c>
      <c r="B7726">
        <v>805</v>
      </c>
      <c r="C7726">
        <v>0.35159292557553679</v>
      </c>
      <c r="D7726">
        <v>3.2192702924889116</v>
      </c>
      <c r="E7726">
        <v>-0.38079163260504545</v>
      </c>
      <c r="F7726">
        <v>2.0976468210251089</v>
      </c>
      <c r="G7726">
        <v>4</v>
      </c>
      <c r="H7726">
        <v>5</v>
      </c>
      <c r="I7726">
        <v>2</v>
      </c>
      <c r="J7726">
        <v>5</v>
      </c>
    </row>
    <row r="7727" spans="1:10" x14ac:dyDescent="0.25">
      <c r="A7727" t="s">
        <v>11754</v>
      </c>
      <c r="B7727">
        <v>923</v>
      </c>
      <c r="C7727">
        <v>2.3944524210822209</v>
      </c>
      <c r="D7727">
        <v>2.9268774393118377</v>
      </c>
      <c r="E7727">
        <v>3.4743115802488509</v>
      </c>
      <c r="F7727">
        <v>1.1355596493748674</v>
      </c>
      <c r="G7727">
        <v>5</v>
      </c>
      <c r="H7727">
        <v>5</v>
      </c>
      <c r="I7727">
        <v>5</v>
      </c>
      <c r="J7727">
        <v>5</v>
      </c>
    </row>
    <row r="7728" spans="1:10" x14ac:dyDescent="0.25">
      <c r="A7728" t="s">
        <v>11755</v>
      </c>
      <c r="B7728">
        <v>603</v>
      </c>
      <c r="C7728">
        <v>-0.83065281678553915</v>
      </c>
      <c r="D7728">
        <v>0.19384200832545523</v>
      </c>
      <c r="E7728">
        <v>-0.1318546382745816</v>
      </c>
      <c r="F7728">
        <v>0.86964497071923286</v>
      </c>
      <c r="G7728">
        <v>1</v>
      </c>
      <c r="H7728">
        <v>4</v>
      </c>
      <c r="I7728">
        <v>3</v>
      </c>
      <c r="J7728">
        <v>4</v>
      </c>
    </row>
    <row r="7729" spans="1:10" x14ac:dyDescent="0.25">
      <c r="A7729" t="s">
        <v>11756</v>
      </c>
      <c r="B7729">
        <v>448</v>
      </c>
      <c r="C7729">
        <v>0.22850810794892859</v>
      </c>
      <c r="D7729">
        <v>1.9394661893179881</v>
      </c>
      <c r="E7729">
        <v>-0.25482104078330359</v>
      </c>
      <c r="F7729">
        <v>2.9227637473529642</v>
      </c>
      <c r="G7729">
        <v>4</v>
      </c>
      <c r="H7729">
        <v>5</v>
      </c>
      <c r="I7729">
        <v>3</v>
      </c>
      <c r="J7729">
        <v>5</v>
      </c>
    </row>
    <row r="7730" spans="1:10" x14ac:dyDescent="0.25">
      <c r="A7730" t="s">
        <v>11757</v>
      </c>
      <c r="B7730">
        <v>493</v>
      </c>
      <c r="C7730">
        <v>-1.0840836029880911</v>
      </c>
      <c r="D7730">
        <v>1.1568966162910186</v>
      </c>
      <c r="E7730">
        <v>0.14406469842276842</v>
      </c>
      <c r="F7730">
        <v>1.4177632491749881</v>
      </c>
      <c r="G7730">
        <v>1</v>
      </c>
      <c r="H7730">
        <v>5</v>
      </c>
      <c r="I7730">
        <v>4</v>
      </c>
      <c r="J7730">
        <v>5</v>
      </c>
    </row>
    <row r="7731" spans="1:10" x14ac:dyDescent="0.25">
      <c r="A7731" t="s">
        <v>11758</v>
      </c>
      <c r="B7731">
        <v>543</v>
      </c>
      <c r="C7731">
        <v>-0.16805046120705547</v>
      </c>
      <c r="D7731">
        <v>0.60696689596575903</v>
      </c>
      <c r="E7731">
        <v>-0.52840360808561371</v>
      </c>
      <c r="F7731">
        <v>1.3057974175773936</v>
      </c>
      <c r="G7731">
        <v>3</v>
      </c>
      <c r="H7731">
        <v>4</v>
      </c>
      <c r="I7731">
        <v>2</v>
      </c>
      <c r="J7731">
        <v>5</v>
      </c>
    </row>
    <row r="7732" spans="1:10" x14ac:dyDescent="0.25">
      <c r="A7732" t="s">
        <v>11759</v>
      </c>
      <c r="B7732">
        <v>503</v>
      </c>
      <c r="C7732">
        <v>-0.64910186000116177</v>
      </c>
      <c r="D7732">
        <v>0.23942215418082319</v>
      </c>
      <c r="E7732">
        <v>-0.46248489396729303</v>
      </c>
      <c r="F7732">
        <v>1.1109522509885985</v>
      </c>
      <c r="G7732">
        <v>2</v>
      </c>
      <c r="H7732">
        <v>4</v>
      </c>
      <c r="I7732">
        <v>2</v>
      </c>
      <c r="J7732">
        <v>5</v>
      </c>
    </row>
    <row r="7733" spans="1:10" x14ac:dyDescent="0.25">
      <c r="A7733" t="s">
        <v>11760</v>
      </c>
      <c r="B7733">
        <v>589</v>
      </c>
      <c r="C7733">
        <v>-0.72644071570233137</v>
      </c>
      <c r="D7733">
        <v>1.2461189025653097</v>
      </c>
      <c r="E7733">
        <v>-0.3523499466912911</v>
      </c>
      <c r="F7733">
        <v>1.5027860861858859</v>
      </c>
      <c r="G7733">
        <v>2</v>
      </c>
      <c r="H7733">
        <v>5</v>
      </c>
      <c r="I7733">
        <v>2</v>
      </c>
      <c r="J7733">
        <v>5</v>
      </c>
    </row>
    <row r="7734" spans="1:10" x14ac:dyDescent="0.25">
      <c r="A7734" t="s">
        <v>11761</v>
      </c>
      <c r="B7734">
        <v>348</v>
      </c>
      <c r="C7734">
        <v>-1.2504613390575592</v>
      </c>
      <c r="D7734">
        <v>0.55627856574263967</v>
      </c>
      <c r="E7734">
        <v>0.80655596843582833</v>
      </c>
      <c r="F7734">
        <v>0.80927752946428155</v>
      </c>
      <c r="G7734">
        <v>1</v>
      </c>
      <c r="H7734">
        <v>4</v>
      </c>
      <c r="I7734">
        <v>5</v>
      </c>
      <c r="J7734">
        <v>4</v>
      </c>
    </row>
    <row r="7735" spans="1:10" x14ac:dyDescent="0.25">
      <c r="A7735" t="s">
        <v>11762</v>
      </c>
      <c r="B7735">
        <v>460</v>
      </c>
      <c r="C7735">
        <v>-0.29660333102728598</v>
      </c>
      <c r="D7735">
        <v>0.44851790096126676</v>
      </c>
      <c r="E7735">
        <v>-0.48310542044530425</v>
      </c>
      <c r="F7735">
        <v>1.8695207365472806</v>
      </c>
      <c r="G7735">
        <v>3</v>
      </c>
      <c r="H7735">
        <v>4</v>
      </c>
      <c r="I7735">
        <v>2</v>
      </c>
      <c r="J7735">
        <v>5</v>
      </c>
    </row>
    <row r="7736" spans="1:10" x14ac:dyDescent="0.25">
      <c r="A7736" t="s">
        <v>11763</v>
      </c>
      <c r="B7736">
        <v>474</v>
      </c>
      <c r="C7736">
        <v>-1.0775082742040003</v>
      </c>
      <c r="D7736">
        <v>0.27697975731461411</v>
      </c>
      <c r="E7736">
        <v>0.13904970985637355</v>
      </c>
      <c r="F7736">
        <v>1.209933533048956</v>
      </c>
      <c r="G7736">
        <v>1</v>
      </c>
      <c r="H7736">
        <v>4</v>
      </c>
      <c r="I7736">
        <v>4</v>
      </c>
      <c r="J7736">
        <v>5</v>
      </c>
    </row>
    <row r="7737" spans="1:10" x14ac:dyDescent="0.25">
      <c r="A7737" t="s">
        <v>11764</v>
      </c>
      <c r="B7737">
        <v>290</v>
      </c>
      <c r="C7737">
        <v>-0.52366852597461111</v>
      </c>
      <c r="D7737">
        <v>7.7124069447839616E-2</v>
      </c>
      <c r="E7737">
        <v>-0.59269148176025122</v>
      </c>
      <c r="F7737">
        <v>1.9801218545420045</v>
      </c>
      <c r="G7737">
        <v>2</v>
      </c>
      <c r="H7737">
        <v>4</v>
      </c>
      <c r="I7737">
        <v>2</v>
      </c>
      <c r="J7737">
        <v>5</v>
      </c>
    </row>
    <row r="7738" spans="1:10" x14ac:dyDescent="0.25">
      <c r="A7738" t="s">
        <v>11765</v>
      </c>
      <c r="B7738">
        <v>543</v>
      </c>
      <c r="C7738">
        <v>-0.67607589003560764</v>
      </c>
      <c r="D7738">
        <v>0.20083698537362882</v>
      </c>
      <c r="E7738">
        <v>-9.0773112553177063E-2</v>
      </c>
      <c r="F7738">
        <v>1.901754843496434</v>
      </c>
      <c r="G7738">
        <v>2</v>
      </c>
      <c r="H7738">
        <v>4</v>
      </c>
      <c r="I7738">
        <v>3</v>
      </c>
      <c r="J7738">
        <v>5</v>
      </c>
    </row>
    <row r="7739" spans="1:10" x14ac:dyDescent="0.25">
      <c r="A7739" t="s">
        <v>11766</v>
      </c>
      <c r="B7739">
        <v>1511</v>
      </c>
      <c r="C7739">
        <v>1.5599760635459581</v>
      </c>
      <c r="D7739">
        <v>-0.41404962504763959</v>
      </c>
      <c r="E7739">
        <v>-1.3951923056896511</v>
      </c>
      <c r="F7739">
        <v>3.2141714863454527</v>
      </c>
      <c r="G7739">
        <v>5</v>
      </c>
      <c r="H7739">
        <v>3</v>
      </c>
      <c r="I7739">
        <v>1</v>
      </c>
      <c r="J7739">
        <v>5</v>
      </c>
    </row>
    <row r="7740" spans="1:10" x14ac:dyDescent="0.25">
      <c r="A7740" t="s">
        <v>11767</v>
      </c>
      <c r="B7740">
        <v>1655</v>
      </c>
      <c r="C7740">
        <v>0.26848327694640201</v>
      </c>
      <c r="D7740">
        <v>2.0715319649216717</v>
      </c>
      <c r="E7740">
        <v>-1.062163420281016</v>
      </c>
      <c r="F7740">
        <v>2.8717698148786597</v>
      </c>
      <c r="G7740">
        <v>4</v>
      </c>
      <c r="H7740">
        <v>5</v>
      </c>
      <c r="I7740">
        <v>1</v>
      </c>
      <c r="J7740">
        <v>5</v>
      </c>
    </row>
    <row r="7741" spans="1:10" x14ac:dyDescent="0.25">
      <c r="A7741" t="s">
        <v>11768</v>
      </c>
      <c r="B7741">
        <v>1381</v>
      </c>
      <c r="C7741">
        <v>0.52008262351591772</v>
      </c>
      <c r="D7741">
        <v>0.39049058144496657</v>
      </c>
      <c r="E7741">
        <v>-1.3049168505479862</v>
      </c>
      <c r="F7741">
        <v>3.5743411827557989</v>
      </c>
      <c r="G7741">
        <v>4</v>
      </c>
      <c r="H7741">
        <v>4</v>
      </c>
      <c r="I7741">
        <v>1</v>
      </c>
      <c r="J7741">
        <v>5</v>
      </c>
    </row>
    <row r="7742" spans="1:10" x14ac:dyDescent="0.25">
      <c r="A7742" t="s">
        <v>11769</v>
      </c>
      <c r="B7742">
        <v>328</v>
      </c>
      <c r="C7742">
        <v>-0.39214753781738421</v>
      </c>
      <c r="D7742">
        <v>0.14344360020826258</v>
      </c>
      <c r="E7742">
        <v>1.9289715561543241E-2</v>
      </c>
      <c r="F7742">
        <v>1.03561364952686</v>
      </c>
      <c r="G7742">
        <v>3</v>
      </c>
      <c r="H7742">
        <v>4</v>
      </c>
      <c r="I7742">
        <v>3</v>
      </c>
      <c r="J7742">
        <v>5</v>
      </c>
    </row>
    <row r="7743" spans="1:10" x14ac:dyDescent="0.25">
      <c r="A7743" t="s">
        <v>11770</v>
      </c>
      <c r="B7743">
        <v>591</v>
      </c>
      <c r="C7743">
        <v>-0.1299514730587536</v>
      </c>
      <c r="D7743">
        <v>-0.42650979923801585</v>
      </c>
      <c r="E7743">
        <v>-1.680816442682509E-2</v>
      </c>
      <c r="F7743">
        <v>1.7108913290091528</v>
      </c>
      <c r="G7743">
        <v>3</v>
      </c>
      <c r="H7743">
        <v>2</v>
      </c>
      <c r="I7743">
        <v>3</v>
      </c>
      <c r="J7743">
        <v>5</v>
      </c>
    </row>
    <row r="7744" spans="1:10" x14ac:dyDescent="0.25">
      <c r="A7744" t="s">
        <v>11771</v>
      </c>
      <c r="B7744">
        <v>295</v>
      </c>
      <c r="C7744">
        <v>-0.30282998277644635</v>
      </c>
      <c r="D7744">
        <v>-0.80728675162248653</v>
      </c>
      <c r="E7744">
        <v>-5.2453974605847851E-2</v>
      </c>
      <c r="F7744">
        <v>0.61029175433751526</v>
      </c>
      <c r="G7744">
        <v>3</v>
      </c>
      <c r="H7744">
        <v>1</v>
      </c>
      <c r="I7744">
        <v>3</v>
      </c>
      <c r="J7744">
        <v>4</v>
      </c>
    </row>
    <row r="7745" spans="1:10" x14ac:dyDescent="0.25">
      <c r="A7745" t="s">
        <v>11772</v>
      </c>
      <c r="B7745">
        <v>284</v>
      </c>
      <c r="C7745">
        <v>-0.71306162344008905</v>
      </c>
      <c r="D7745">
        <v>-0.21944830453034825</v>
      </c>
      <c r="E7745">
        <v>1.4777141431099872E-3</v>
      </c>
      <c r="F7745">
        <v>0.67273379207254225</v>
      </c>
      <c r="G7745">
        <v>2</v>
      </c>
      <c r="H7745">
        <v>3</v>
      </c>
      <c r="I7745">
        <v>3</v>
      </c>
      <c r="J7745">
        <v>4</v>
      </c>
    </row>
    <row r="7746" spans="1:10" x14ac:dyDescent="0.25">
      <c r="A7746" t="s">
        <v>11773</v>
      </c>
      <c r="B7746">
        <v>543</v>
      </c>
      <c r="C7746">
        <v>-0.85134225762388416</v>
      </c>
      <c r="D7746">
        <v>0.60146216831197463</v>
      </c>
      <c r="E7746">
        <v>6.3129822066097949E-2</v>
      </c>
      <c r="F7746">
        <v>0.55720665309464545</v>
      </c>
      <c r="G7746">
        <v>1</v>
      </c>
      <c r="H7746">
        <v>4</v>
      </c>
      <c r="I7746">
        <v>3</v>
      </c>
      <c r="J7746">
        <v>4</v>
      </c>
    </row>
    <row r="7747" spans="1:10" x14ac:dyDescent="0.25">
      <c r="A7747" t="s">
        <v>11774</v>
      </c>
      <c r="B7747">
        <v>640</v>
      </c>
      <c r="C7747">
        <v>-0.75722766743325964</v>
      </c>
      <c r="D7747">
        <v>0.35177763567907844</v>
      </c>
      <c r="E7747">
        <v>0.52805453941046887</v>
      </c>
      <c r="F7747">
        <v>0.47355291474871924</v>
      </c>
      <c r="G7747">
        <v>2</v>
      </c>
      <c r="H7747">
        <v>4</v>
      </c>
      <c r="I7747">
        <v>4</v>
      </c>
      <c r="J7747">
        <v>4</v>
      </c>
    </row>
    <row r="7748" spans="1:10" x14ac:dyDescent="0.25">
      <c r="A7748" t="s">
        <v>11775</v>
      </c>
      <c r="B7748">
        <v>575</v>
      </c>
      <c r="C7748">
        <v>-0.18739623751594928</v>
      </c>
      <c r="D7748">
        <v>-3.1285039950188817E-2</v>
      </c>
      <c r="E7748">
        <v>0.14075715731356303</v>
      </c>
      <c r="F7748">
        <v>1.6706170678396266</v>
      </c>
      <c r="G7748">
        <v>3</v>
      </c>
      <c r="H7748">
        <v>3</v>
      </c>
      <c r="I7748">
        <v>4</v>
      </c>
      <c r="J7748">
        <v>5</v>
      </c>
    </row>
    <row r="7749" spans="1:10" x14ac:dyDescent="0.25">
      <c r="A7749" t="s">
        <v>11776</v>
      </c>
      <c r="B7749">
        <v>458</v>
      </c>
      <c r="C7749">
        <v>-0.60129340732213521</v>
      </c>
      <c r="D7749">
        <v>0.85087085202440738</v>
      </c>
      <c r="E7749">
        <v>0.63740349345155933</v>
      </c>
      <c r="F7749">
        <v>9.7718766661856277E-2</v>
      </c>
      <c r="G7749">
        <v>2</v>
      </c>
      <c r="H7749">
        <v>5</v>
      </c>
      <c r="I7749">
        <v>5</v>
      </c>
      <c r="J7749">
        <v>4</v>
      </c>
    </row>
    <row r="7750" spans="1:10" x14ac:dyDescent="0.25">
      <c r="A7750" t="s">
        <v>11777</v>
      </c>
      <c r="B7750">
        <v>465</v>
      </c>
      <c r="C7750">
        <v>-0.51964061650714455</v>
      </c>
      <c r="D7750">
        <v>-1.399306627687421E-2</v>
      </c>
      <c r="E7750">
        <v>3.70244058893495E-2</v>
      </c>
      <c r="F7750">
        <v>1.0485021696403494</v>
      </c>
      <c r="G7750">
        <v>2</v>
      </c>
      <c r="H7750">
        <v>3</v>
      </c>
      <c r="I7750">
        <v>3</v>
      </c>
      <c r="J7750">
        <v>5</v>
      </c>
    </row>
    <row r="7751" spans="1:10" x14ac:dyDescent="0.25">
      <c r="A7751" t="s">
        <v>11778</v>
      </c>
      <c r="B7751">
        <v>491</v>
      </c>
      <c r="C7751">
        <v>-1.03344599442228</v>
      </c>
      <c r="D7751">
        <v>8.0035955213120166E-2</v>
      </c>
      <c r="E7751">
        <v>0.30640951531921939</v>
      </c>
      <c r="F7751">
        <v>0.88678664591344503</v>
      </c>
      <c r="G7751">
        <v>1</v>
      </c>
      <c r="H7751">
        <v>4</v>
      </c>
      <c r="I7751">
        <v>4</v>
      </c>
      <c r="J7751">
        <v>5</v>
      </c>
    </row>
    <row r="7752" spans="1:10" x14ac:dyDescent="0.25">
      <c r="A7752" t="s">
        <v>11779</v>
      </c>
      <c r="B7752">
        <v>388</v>
      </c>
      <c r="C7752">
        <v>-0.58983864170686762</v>
      </c>
      <c r="D7752">
        <v>0.79814345882195092</v>
      </c>
      <c r="E7752">
        <v>0.72793591736882757</v>
      </c>
      <c r="F7752">
        <v>1.4233830780465171</v>
      </c>
      <c r="G7752">
        <v>2</v>
      </c>
      <c r="H7752">
        <v>5</v>
      </c>
      <c r="I7752">
        <v>5</v>
      </c>
      <c r="J7752">
        <v>5</v>
      </c>
    </row>
    <row r="7753" spans="1:10" x14ac:dyDescent="0.25">
      <c r="A7753" t="s">
        <v>11780</v>
      </c>
      <c r="B7753">
        <v>542</v>
      </c>
      <c r="C7753">
        <v>-0.20073174882870826</v>
      </c>
      <c r="D7753">
        <v>0.24874647869432476</v>
      </c>
      <c r="E7753">
        <v>0.30499787869138256</v>
      </c>
      <c r="F7753">
        <v>2.7487847688469977</v>
      </c>
      <c r="G7753">
        <v>3</v>
      </c>
      <c r="H7753">
        <v>4</v>
      </c>
      <c r="I7753">
        <v>4</v>
      </c>
      <c r="J7753">
        <v>5</v>
      </c>
    </row>
    <row r="7754" spans="1:10" x14ac:dyDescent="0.25">
      <c r="A7754" t="s">
        <v>11781</v>
      </c>
      <c r="B7754">
        <v>471</v>
      </c>
      <c r="C7754">
        <v>-0.74948820056331722</v>
      </c>
      <c r="D7754">
        <v>0.39977705267341868</v>
      </c>
      <c r="E7754">
        <v>-2.2273797046220921E-2</v>
      </c>
      <c r="F7754">
        <v>0.61173959215183227</v>
      </c>
      <c r="G7754">
        <v>2</v>
      </c>
      <c r="H7754">
        <v>4</v>
      </c>
      <c r="I7754">
        <v>3</v>
      </c>
      <c r="J7754">
        <v>4</v>
      </c>
    </row>
    <row r="7755" spans="1:10" x14ac:dyDescent="0.25">
      <c r="A7755" t="s">
        <v>11782</v>
      </c>
      <c r="B7755">
        <v>604</v>
      </c>
      <c r="C7755">
        <v>-0.46085992239763413</v>
      </c>
      <c r="D7755">
        <v>0.23917011002299385</v>
      </c>
      <c r="E7755">
        <v>0.30913153268135973</v>
      </c>
      <c r="F7755">
        <v>0.44521326301957148</v>
      </c>
      <c r="G7755">
        <v>2</v>
      </c>
      <c r="H7755">
        <v>4</v>
      </c>
      <c r="I7755">
        <v>4</v>
      </c>
      <c r="J7755">
        <v>4</v>
      </c>
    </row>
    <row r="7756" spans="1:10" x14ac:dyDescent="0.25">
      <c r="A7756" t="s">
        <v>11783</v>
      </c>
      <c r="B7756">
        <v>565</v>
      </c>
      <c r="C7756">
        <v>-0.5273920659298108</v>
      </c>
      <c r="D7756">
        <v>0.45694621376020289</v>
      </c>
      <c r="E7756">
        <v>-0.3008411463197983</v>
      </c>
      <c r="F7756">
        <v>1.3066041524379481</v>
      </c>
      <c r="G7756">
        <v>2</v>
      </c>
      <c r="H7756">
        <v>4</v>
      </c>
      <c r="I7756">
        <v>3</v>
      </c>
      <c r="J7756">
        <v>5</v>
      </c>
    </row>
    <row r="7757" spans="1:10" x14ac:dyDescent="0.25">
      <c r="A7757" t="s">
        <v>11784</v>
      </c>
      <c r="B7757">
        <v>525</v>
      </c>
      <c r="C7757">
        <v>-0.27535325665912508</v>
      </c>
      <c r="D7757">
        <v>0.46837416517282598</v>
      </c>
      <c r="E7757">
        <v>0.46140447525324391</v>
      </c>
      <c r="F7757">
        <v>1.4794574894893895</v>
      </c>
      <c r="G7757">
        <v>3</v>
      </c>
      <c r="H7757">
        <v>4</v>
      </c>
      <c r="I7757">
        <v>4</v>
      </c>
      <c r="J7757">
        <v>5</v>
      </c>
    </row>
    <row r="7758" spans="1:10" x14ac:dyDescent="0.25">
      <c r="A7758" t="s">
        <v>11785</v>
      </c>
      <c r="B7758">
        <v>464</v>
      </c>
      <c r="C7758">
        <v>-0.41542863552070197</v>
      </c>
      <c r="D7758">
        <v>0.75278475321029958</v>
      </c>
      <c r="E7758">
        <v>-0.19025313715683509</v>
      </c>
      <c r="F7758">
        <v>0.59573404528725904</v>
      </c>
      <c r="G7758">
        <v>3</v>
      </c>
      <c r="H7758">
        <v>5</v>
      </c>
      <c r="I7758">
        <v>3</v>
      </c>
      <c r="J7758">
        <v>4</v>
      </c>
    </row>
    <row r="7759" spans="1:10" x14ac:dyDescent="0.25">
      <c r="A7759" t="s">
        <v>11786</v>
      </c>
      <c r="B7759">
        <v>427</v>
      </c>
      <c r="C7759">
        <v>-0.15334186762686985</v>
      </c>
      <c r="D7759">
        <v>0.10785208734157029</v>
      </c>
      <c r="E7759">
        <v>9.3020080452117432E-2</v>
      </c>
      <c r="F7759">
        <v>1.3578759100867632</v>
      </c>
      <c r="G7759">
        <v>3</v>
      </c>
      <c r="H7759">
        <v>4</v>
      </c>
      <c r="I7759">
        <v>4</v>
      </c>
      <c r="J7759">
        <v>5</v>
      </c>
    </row>
    <row r="7760" spans="1:10" x14ac:dyDescent="0.25">
      <c r="A7760" t="s">
        <v>11787</v>
      </c>
      <c r="B7760">
        <v>313</v>
      </c>
      <c r="C7760">
        <v>-1.1611188998629043</v>
      </c>
      <c r="D7760">
        <v>0.98973471694557469</v>
      </c>
      <c r="E7760">
        <v>-0.31570343632027931</v>
      </c>
      <c r="F7760">
        <v>0.9115494188939357</v>
      </c>
      <c r="G7760">
        <v>1</v>
      </c>
      <c r="H7760">
        <v>5</v>
      </c>
      <c r="I7760">
        <v>2</v>
      </c>
      <c r="J7760">
        <v>5</v>
      </c>
    </row>
    <row r="7761" spans="1:10" x14ac:dyDescent="0.25">
      <c r="A7761" t="s">
        <v>11788</v>
      </c>
      <c r="B7761">
        <v>930</v>
      </c>
      <c r="C7761">
        <v>-0.42487130377202742</v>
      </c>
      <c r="D7761">
        <v>1.0368488465325423</v>
      </c>
      <c r="E7761">
        <v>-0.19373242636555221</v>
      </c>
      <c r="F7761">
        <v>1.0208572828505775</v>
      </c>
      <c r="G7761">
        <v>3</v>
      </c>
      <c r="H7761">
        <v>5</v>
      </c>
      <c r="I7761">
        <v>3</v>
      </c>
      <c r="J7761">
        <v>5</v>
      </c>
    </row>
    <row r="7762" spans="1:10" x14ac:dyDescent="0.25">
      <c r="A7762" t="s">
        <v>11789</v>
      </c>
      <c r="B7762">
        <v>778</v>
      </c>
      <c r="C7762">
        <v>2.6590430605511295</v>
      </c>
      <c r="D7762">
        <v>0.91463390262353805</v>
      </c>
      <c r="E7762">
        <v>8.4620779831105537</v>
      </c>
      <c r="F7762">
        <v>0.52660746947124637</v>
      </c>
      <c r="G7762">
        <v>5</v>
      </c>
      <c r="H7762">
        <v>5</v>
      </c>
      <c r="I7762">
        <v>5</v>
      </c>
      <c r="J7762">
        <v>4</v>
      </c>
    </row>
    <row r="7763" spans="1:10" x14ac:dyDescent="0.25">
      <c r="A7763" t="s">
        <v>11790</v>
      </c>
      <c r="B7763">
        <v>617</v>
      </c>
      <c r="C7763">
        <v>-0.72308147477823947</v>
      </c>
      <c r="D7763">
        <v>0.59827702046915077</v>
      </c>
      <c r="E7763">
        <v>0.39588602874188406</v>
      </c>
      <c r="F7763">
        <v>1.398382443471712</v>
      </c>
      <c r="G7763">
        <v>2</v>
      </c>
      <c r="H7763">
        <v>4</v>
      </c>
      <c r="I7763">
        <v>4</v>
      </c>
      <c r="J7763">
        <v>5</v>
      </c>
    </row>
    <row r="7764" spans="1:10" x14ac:dyDescent="0.25">
      <c r="A7764" t="s">
        <v>11791</v>
      </c>
      <c r="B7764">
        <v>400</v>
      </c>
      <c r="C7764">
        <v>-0.38452946478674077</v>
      </c>
      <c r="D7764">
        <v>0.93639633560253599</v>
      </c>
      <c r="E7764">
        <v>-0.23228989568532463</v>
      </c>
      <c r="F7764">
        <v>0.85024430185938615</v>
      </c>
      <c r="G7764">
        <v>3</v>
      </c>
      <c r="H7764">
        <v>5</v>
      </c>
      <c r="I7764">
        <v>3</v>
      </c>
      <c r="J7764">
        <v>4</v>
      </c>
    </row>
    <row r="7765" spans="1:10" x14ac:dyDescent="0.25">
      <c r="A7765" t="s">
        <v>11792</v>
      </c>
      <c r="B7765">
        <v>546</v>
      </c>
      <c r="C7765">
        <v>-0.93281148218725229</v>
      </c>
      <c r="D7765">
        <v>-0.34239791755088606</v>
      </c>
      <c r="E7765">
        <v>1.1540547142686368E-2</v>
      </c>
      <c r="F7765">
        <v>0.13670418976475407</v>
      </c>
      <c r="G7765">
        <v>1</v>
      </c>
      <c r="H7765">
        <v>3</v>
      </c>
      <c r="I7765">
        <v>3</v>
      </c>
      <c r="J7765">
        <v>4</v>
      </c>
    </row>
    <row r="7766" spans="1:10" x14ac:dyDescent="0.25">
      <c r="A7766" t="s">
        <v>11793</v>
      </c>
      <c r="B7766">
        <v>361</v>
      </c>
      <c r="C7766">
        <v>-0.2662463852067119</v>
      </c>
      <c r="D7766">
        <v>0.41259905441028061</v>
      </c>
      <c r="E7766">
        <v>0.13201136979288733</v>
      </c>
      <c r="F7766">
        <v>2.11702072945179E-2</v>
      </c>
      <c r="G7766">
        <v>3</v>
      </c>
      <c r="H7766">
        <v>4</v>
      </c>
      <c r="I7766">
        <v>4</v>
      </c>
      <c r="J7766">
        <v>3</v>
      </c>
    </row>
    <row r="7767" spans="1:10" x14ac:dyDescent="0.25">
      <c r="A7767" t="s">
        <v>11794</v>
      </c>
      <c r="B7767">
        <v>290</v>
      </c>
      <c r="C7767">
        <v>-0.44945798440191592</v>
      </c>
      <c r="D7767">
        <v>-0.18318134374811221</v>
      </c>
      <c r="E7767">
        <v>0.93731397021669538</v>
      </c>
      <c r="F7767">
        <v>1.1097479102193473</v>
      </c>
      <c r="G7767">
        <v>3</v>
      </c>
      <c r="H7767">
        <v>3</v>
      </c>
      <c r="I7767">
        <v>5</v>
      </c>
      <c r="J7767">
        <v>5</v>
      </c>
    </row>
    <row r="7768" spans="1:10" x14ac:dyDescent="0.25">
      <c r="A7768" t="s">
        <v>11795</v>
      </c>
      <c r="B7768">
        <v>361</v>
      </c>
      <c r="C7768">
        <v>0.84573114349261758</v>
      </c>
      <c r="D7768">
        <v>0.35654263849715162</v>
      </c>
      <c r="E7768">
        <v>-0.31723273813015779</v>
      </c>
      <c r="F7768">
        <v>2.0444862181294505</v>
      </c>
      <c r="G7768">
        <v>5</v>
      </c>
      <c r="H7768">
        <v>4</v>
      </c>
      <c r="I7768">
        <v>2</v>
      </c>
      <c r="J7768">
        <v>5</v>
      </c>
    </row>
    <row r="7769" spans="1:10" x14ac:dyDescent="0.25">
      <c r="A7769" t="s">
        <v>11796</v>
      </c>
      <c r="B7769">
        <v>2151</v>
      </c>
      <c r="C7769">
        <v>-0.20141138512723178</v>
      </c>
      <c r="D7769">
        <v>2.1330087358893826</v>
      </c>
      <c r="E7769">
        <v>-0.83391031857030229</v>
      </c>
      <c r="F7769">
        <v>2.5409854881018203</v>
      </c>
      <c r="G7769">
        <v>3</v>
      </c>
      <c r="H7769">
        <v>5</v>
      </c>
      <c r="I7769">
        <v>1</v>
      </c>
      <c r="J7769">
        <v>5</v>
      </c>
    </row>
    <row r="7770" spans="1:10" x14ac:dyDescent="0.25">
      <c r="A7770" t="s">
        <v>11797</v>
      </c>
      <c r="B7770">
        <v>1037</v>
      </c>
      <c r="C7770">
        <v>-0.60135586155418908</v>
      </c>
      <c r="D7770">
        <v>2.5605075605227241</v>
      </c>
      <c r="E7770">
        <v>-0.84702680369162553</v>
      </c>
      <c r="F7770">
        <v>2.0909290446963493</v>
      </c>
      <c r="G7770">
        <v>2</v>
      </c>
      <c r="H7770">
        <v>5</v>
      </c>
      <c r="I7770">
        <v>1</v>
      </c>
      <c r="J7770">
        <v>5</v>
      </c>
    </row>
    <row r="7771" spans="1:10" x14ac:dyDescent="0.25">
      <c r="A7771" t="s">
        <v>11798</v>
      </c>
      <c r="B7771">
        <v>1497</v>
      </c>
      <c r="C7771">
        <v>-0.23402112143979528</v>
      </c>
      <c r="D7771">
        <v>2.7312883909403847</v>
      </c>
      <c r="E7771">
        <v>-0.35496265620347156</v>
      </c>
      <c r="F7771">
        <v>1.8916027584575927</v>
      </c>
      <c r="G7771">
        <v>3</v>
      </c>
      <c r="H7771">
        <v>5</v>
      </c>
      <c r="I7771">
        <v>2</v>
      </c>
      <c r="J7771">
        <v>5</v>
      </c>
    </row>
    <row r="7772" spans="1:10" x14ac:dyDescent="0.25">
      <c r="A7772" t="s">
        <v>11799</v>
      </c>
      <c r="B7772">
        <v>531</v>
      </c>
      <c r="C7772">
        <v>0.29006830816082618</v>
      </c>
      <c r="D7772">
        <v>1.1428071442100314</v>
      </c>
      <c r="E7772">
        <v>-3.9981850673615475E-2</v>
      </c>
      <c r="F7772">
        <v>1.7388522539266076</v>
      </c>
      <c r="G7772">
        <v>4</v>
      </c>
      <c r="H7772">
        <v>5</v>
      </c>
      <c r="I7772">
        <v>3</v>
      </c>
      <c r="J7772">
        <v>5</v>
      </c>
    </row>
    <row r="7773" spans="1:10" x14ac:dyDescent="0.25">
      <c r="A7773" t="s">
        <v>11800</v>
      </c>
      <c r="B7773">
        <v>1914</v>
      </c>
      <c r="C7773">
        <v>0.16504839997642773</v>
      </c>
      <c r="D7773">
        <v>0.24026636688139985</v>
      </c>
      <c r="E7773">
        <v>0.1436510539428163</v>
      </c>
      <c r="F7773">
        <v>1.6735092079407898</v>
      </c>
      <c r="G7773">
        <v>4</v>
      </c>
      <c r="H7773">
        <v>4</v>
      </c>
      <c r="I7773">
        <v>4</v>
      </c>
      <c r="J7773">
        <v>5</v>
      </c>
    </row>
    <row r="7774" spans="1:10" x14ac:dyDescent="0.25">
      <c r="A7774" t="s">
        <v>11801</v>
      </c>
      <c r="B7774">
        <v>489</v>
      </c>
      <c r="C7774">
        <v>-0.60209839334954518</v>
      </c>
      <c r="D7774">
        <v>0.36021549544179221</v>
      </c>
      <c r="E7774">
        <v>-0.23619525970660127</v>
      </c>
      <c r="F7774">
        <v>1.3268127450503724</v>
      </c>
      <c r="G7774">
        <v>2</v>
      </c>
      <c r="H7774">
        <v>4</v>
      </c>
      <c r="I7774">
        <v>3</v>
      </c>
      <c r="J7774">
        <v>5</v>
      </c>
    </row>
    <row r="7775" spans="1:10" x14ac:dyDescent="0.25">
      <c r="A7775" t="s">
        <v>11802</v>
      </c>
      <c r="B7775">
        <v>449</v>
      </c>
      <c r="C7775">
        <v>-0.97015819550576277</v>
      </c>
      <c r="D7775">
        <v>0.51116484971498355</v>
      </c>
      <c r="E7775">
        <v>-0.13185400794613106</v>
      </c>
      <c r="F7775">
        <v>1.5858629180539796</v>
      </c>
      <c r="G7775">
        <v>1</v>
      </c>
      <c r="H7775">
        <v>4</v>
      </c>
      <c r="I7775">
        <v>3</v>
      </c>
      <c r="J7775">
        <v>5</v>
      </c>
    </row>
    <row r="7776" spans="1:10" x14ac:dyDescent="0.25">
      <c r="A7776" t="s">
        <v>11803</v>
      </c>
      <c r="B7776">
        <v>1454</v>
      </c>
      <c r="C7776">
        <v>-0.33599036177052799</v>
      </c>
      <c r="D7776">
        <v>1.2196651190471621</v>
      </c>
      <c r="E7776">
        <v>-0.34442634916297366</v>
      </c>
      <c r="F7776">
        <v>1.0336328331847167</v>
      </c>
      <c r="G7776">
        <v>3</v>
      </c>
      <c r="H7776">
        <v>5</v>
      </c>
      <c r="I7776">
        <v>2</v>
      </c>
      <c r="J7776">
        <v>5</v>
      </c>
    </row>
    <row r="7777" spans="1:10" x14ac:dyDescent="0.25">
      <c r="A7777" t="s">
        <v>11804</v>
      </c>
      <c r="B7777">
        <v>602</v>
      </c>
      <c r="C7777">
        <v>-0.75335144427474354</v>
      </c>
      <c r="D7777">
        <v>0.40883133158495899</v>
      </c>
      <c r="E7777">
        <v>-4.8383992296337719E-2</v>
      </c>
      <c r="F7777">
        <v>1.1833425114073333</v>
      </c>
      <c r="G7777">
        <v>2</v>
      </c>
      <c r="H7777">
        <v>4</v>
      </c>
      <c r="I7777">
        <v>3</v>
      </c>
      <c r="J7777">
        <v>5</v>
      </c>
    </row>
    <row r="7778" spans="1:10" x14ac:dyDescent="0.25">
      <c r="A7778" t="s">
        <v>11805</v>
      </c>
      <c r="B7778">
        <v>419</v>
      </c>
      <c r="C7778">
        <v>-0.89397633439714985</v>
      </c>
      <c r="D7778">
        <v>7.5956676726108716E-2</v>
      </c>
      <c r="E7778">
        <v>-0.72122846022028309</v>
      </c>
      <c r="F7778">
        <v>0.81560256623815475</v>
      </c>
      <c r="G7778">
        <v>1</v>
      </c>
      <c r="H7778">
        <v>4</v>
      </c>
      <c r="I7778">
        <v>1</v>
      </c>
      <c r="J7778">
        <v>4</v>
      </c>
    </row>
    <row r="7779" spans="1:10" x14ac:dyDescent="0.25">
      <c r="A7779" t="s">
        <v>11806</v>
      </c>
      <c r="B7779">
        <v>554</v>
      </c>
      <c r="C7779">
        <v>-0.382656255608883</v>
      </c>
      <c r="D7779">
        <v>-0.2784883966691219</v>
      </c>
      <c r="E7779">
        <v>-0.30943739305266038</v>
      </c>
      <c r="F7779">
        <v>1.7391322513070677</v>
      </c>
      <c r="G7779">
        <v>3</v>
      </c>
      <c r="H7779">
        <v>3</v>
      </c>
      <c r="I7779">
        <v>3</v>
      </c>
      <c r="J7779">
        <v>5</v>
      </c>
    </row>
    <row r="7780" spans="1:10" x14ac:dyDescent="0.25">
      <c r="A7780" t="s">
        <v>11807</v>
      </c>
      <c r="B7780">
        <v>407</v>
      </c>
      <c r="C7780">
        <v>9.823282194749397E-2</v>
      </c>
      <c r="D7780">
        <v>-0.10245047534990445</v>
      </c>
      <c r="E7780">
        <v>0.19275787323089172</v>
      </c>
      <c r="F7780">
        <v>1.2695992859230498</v>
      </c>
      <c r="G7780">
        <v>4</v>
      </c>
      <c r="H7780">
        <v>3</v>
      </c>
      <c r="I7780">
        <v>4</v>
      </c>
      <c r="J7780">
        <v>5</v>
      </c>
    </row>
    <row r="7781" spans="1:10" x14ac:dyDescent="0.25">
      <c r="A7781" t="s">
        <v>11808</v>
      </c>
      <c r="B7781">
        <v>640</v>
      </c>
      <c r="C7781">
        <v>-0.25566921994094899</v>
      </c>
      <c r="D7781">
        <v>1.081166773689741</v>
      </c>
      <c r="E7781">
        <v>-0.26991821232184471</v>
      </c>
      <c r="F7781">
        <v>1.3541368587578411</v>
      </c>
      <c r="G7781">
        <v>3</v>
      </c>
      <c r="H7781">
        <v>5</v>
      </c>
      <c r="I7781">
        <v>3</v>
      </c>
      <c r="J7781">
        <v>5</v>
      </c>
    </row>
    <row r="7782" spans="1:10" x14ac:dyDescent="0.25">
      <c r="A7782" t="s">
        <v>11809</v>
      </c>
      <c r="B7782">
        <v>587</v>
      </c>
      <c r="C7782">
        <v>-0.62602969725684909</v>
      </c>
      <c r="D7782">
        <v>0.84252051634817149</v>
      </c>
      <c r="E7782">
        <v>0.46924413603564824</v>
      </c>
      <c r="F7782">
        <v>1.0010026328066433</v>
      </c>
      <c r="G7782">
        <v>2</v>
      </c>
      <c r="H7782">
        <v>5</v>
      </c>
      <c r="I7782">
        <v>4</v>
      </c>
      <c r="J7782">
        <v>5</v>
      </c>
    </row>
    <row r="7783" spans="1:10" x14ac:dyDescent="0.25">
      <c r="A7783" t="s">
        <v>11810</v>
      </c>
      <c r="B7783">
        <v>598</v>
      </c>
      <c r="C7783">
        <v>-0.22357752696109437</v>
      </c>
      <c r="D7783">
        <v>0.18864594664558593</v>
      </c>
      <c r="E7783">
        <v>-0.3870835630270717</v>
      </c>
      <c r="F7783">
        <v>1.4892664597110239</v>
      </c>
      <c r="G7783">
        <v>3</v>
      </c>
      <c r="H7783">
        <v>4</v>
      </c>
      <c r="I7783">
        <v>2</v>
      </c>
      <c r="J7783">
        <v>5</v>
      </c>
    </row>
    <row r="7784" spans="1:10" x14ac:dyDescent="0.25">
      <c r="A7784" t="s">
        <v>11811</v>
      </c>
      <c r="B7784">
        <v>607</v>
      </c>
      <c r="C7784">
        <v>0.18038521344856739</v>
      </c>
      <c r="D7784">
        <v>0.75797524435144903</v>
      </c>
      <c r="E7784">
        <v>1.5556204073158844</v>
      </c>
      <c r="F7784">
        <v>1.3403430721663916</v>
      </c>
      <c r="G7784">
        <v>4</v>
      </c>
      <c r="H7784">
        <v>5</v>
      </c>
      <c r="I7784">
        <v>5</v>
      </c>
      <c r="J7784">
        <v>5</v>
      </c>
    </row>
    <row r="7785" spans="1:10" x14ac:dyDescent="0.25">
      <c r="A7785" t="s">
        <v>11812</v>
      </c>
      <c r="B7785">
        <v>695</v>
      </c>
      <c r="C7785">
        <v>-0.54671007498792867</v>
      </c>
      <c r="D7785">
        <v>0.3042299068109699</v>
      </c>
      <c r="E7785">
        <v>-8.2148147276469047E-2</v>
      </c>
      <c r="F7785">
        <v>0.44719579317484964</v>
      </c>
      <c r="G7785">
        <v>2</v>
      </c>
      <c r="H7785">
        <v>4</v>
      </c>
      <c r="I7785">
        <v>3</v>
      </c>
      <c r="J7785">
        <v>4</v>
      </c>
    </row>
    <row r="7786" spans="1:10" x14ac:dyDescent="0.25">
      <c r="A7786" t="s">
        <v>11813</v>
      </c>
      <c r="B7786">
        <v>732</v>
      </c>
      <c r="C7786">
        <v>0.5202967763221017</v>
      </c>
      <c r="D7786">
        <v>0.21718738158020512</v>
      </c>
      <c r="E7786">
        <v>-0.28157975028578358</v>
      </c>
      <c r="F7786">
        <v>1.685797021503179</v>
      </c>
      <c r="G7786">
        <v>4</v>
      </c>
      <c r="H7786">
        <v>4</v>
      </c>
      <c r="I7786">
        <v>3</v>
      </c>
      <c r="J7786">
        <v>5</v>
      </c>
    </row>
    <row r="7787" spans="1:10" x14ac:dyDescent="0.25">
      <c r="A7787" t="s">
        <v>11814</v>
      </c>
      <c r="B7787">
        <v>562</v>
      </c>
      <c r="C7787">
        <v>-0.31028326869426559</v>
      </c>
      <c r="D7787">
        <v>-0.1768568037806178</v>
      </c>
      <c r="E7787">
        <v>-0.45075087330920227</v>
      </c>
      <c r="F7787">
        <v>1.8878830332614305</v>
      </c>
      <c r="G7787">
        <v>3</v>
      </c>
      <c r="H7787">
        <v>3</v>
      </c>
      <c r="I7787">
        <v>2</v>
      </c>
      <c r="J7787">
        <v>5</v>
      </c>
    </row>
    <row r="7788" spans="1:10" x14ac:dyDescent="0.25">
      <c r="A7788" t="s">
        <v>11815</v>
      </c>
      <c r="B7788">
        <v>593</v>
      </c>
      <c r="C7788">
        <v>-0.77088341805853289</v>
      </c>
      <c r="D7788">
        <v>0.67255166495058882</v>
      </c>
      <c r="E7788">
        <v>6.472310386840463E-2</v>
      </c>
      <c r="F7788">
        <v>1.4225984896386947</v>
      </c>
      <c r="G7788">
        <v>2</v>
      </c>
      <c r="H7788">
        <v>4</v>
      </c>
      <c r="I7788">
        <v>3</v>
      </c>
      <c r="J7788">
        <v>5</v>
      </c>
    </row>
    <row r="7789" spans="1:10" x14ac:dyDescent="0.25">
      <c r="A7789" t="s">
        <v>11816</v>
      </c>
      <c r="B7789">
        <v>755</v>
      </c>
      <c r="C7789">
        <v>-0.72837095521947659</v>
      </c>
      <c r="D7789">
        <v>0.76141198906249108</v>
      </c>
      <c r="E7789">
        <v>-0.41041030305907134</v>
      </c>
      <c r="F7789">
        <v>1.7151823633220744</v>
      </c>
      <c r="G7789">
        <v>2</v>
      </c>
      <c r="H7789">
        <v>5</v>
      </c>
      <c r="I7789">
        <v>2</v>
      </c>
      <c r="J7789">
        <v>5</v>
      </c>
    </row>
    <row r="7790" spans="1:10" x14ac:dyDescent="0.25">
      <c r="A7790" t="s">
        <v>11817</v>
      </c>
      <c r="B7790">
        <v>765</v>
      </c>
      <c r="C7790">
        <v>0.6043186936870506</v>
      </c>
      <c r="D7790">
        <v>0.3528602812376756</v>
      </c>
      <c r="E7790">
        <v>0.11870402160322611</v>
      </c>
      <c r="F7790">
        <v>2.1772250995859048</v>
      </c>
      <c r="G7790">
        <v>4</v>
      </c>
      <c r="H7790">
        <v>4</v>
      </c>
      <c r="I7790">
        <v>4</v>
      </c>
      <c r="J7790">
        <v>5</v>
      </c>
    </row>
    <row r="7791" spans="1:10" x14ac:dyDescent="0.25">
      <c r="A7791" t="s">
        <v>11818</v>
      </c>
      <c r="B7791">
        <v>638</v>
      </c>
      <c r="C7791">
        <v>0.34616433892121246</v>
      </c>
      <c r="D7791">
        <v>0.62446277263412753</v>
      </c>
      <c r="E7791">
        <v>-5.5387560455306219E-2</v>
      </c>
      <c r="F7791">
        <v>1.4572675152217884</v>
      </c>
      <c r="G7791">
        <v>4</v>
      </c>
      <c r="H7791">
        <v>4</v>
      </c>
      <c r="I7791">
        <v>3</v>
      </c>
      <c r="J7791">
        <v>5</v>
      </c>
    </row>
    <row r="7792" spans="1:10" x14ac:dyDescent="0.25">
      <c r="A7792" t="s">
        <v>11819</v>
      </c>
      <c r="B7792">
        <v>616</v>
      </c>
      <c r="C7792">
        <v>-0.6953540878118597</v>
      </c>
      <c r="D7792">
        <v>0.37510002505041784</v>
      </c>
      <c r="E7792">
        <v>-0.11843505246365307</v>
      </c>
      <c r="F7792">
        <v>1.4215475409988043</v>
      </c>
      <c r="G7792">
        <v>2</v>
      </c>
      <c r="H7792">
        <v>4</v>
      </c>
      <c r="I7792">
        <v>3</v>
      </c>
      <c r="J7792">
        <v>5</v>
      </c>
    </row>
    <row r="7793" spans="1:10" x14ac:dyDescent="0.25">
      <c r="A7793" t="s">
        <v>11820</v>
      </c>
      <c r="B7793">
        <v>469</v>
      </c>
      <c r="C7793">
        <v>-0.71725817943190329</v>
      </c>
      <c r="D7793">
        <v>1.3133057823038237</v>
      </c>
      <c r="E7793">
        <v>0.27344871330325415</v>
      </c>
      <c r="F7793">
        <v>1.2054722568282774</v>
      </c>
      <c r="G7793">
        <v>2</v>
      </c>
      <c r="H7793">
        <v>5</v>
      </c>
      <c r="I7793">
        <v>4</v>
      </c>
      <c r="J7793">
        <v>5</v>
      </c>
    </row>
    <row r="7794" spans="1:10" x14ac:dyDescent="0.25">
      <c r="A7794" t="s">
        <v>11821</v>
      </c>
      <c r="B7794">
        <v>272</v>
      </c>
      <c r="C7794">
        <v>-0.17744852220906557</v>
      </c>
      <c r="D7794">
        <v>0.7993464836083346</v>
      </c>
      <c r="E7794">
        <v>0.12204247272496022</v>
      </c>
      <c r="F7794">
        <v>1.462220371114374</v>
      </c>
      <c r="G7794">
        <v>3</v>
      </c>
      <c r="H7794">
        <v>5</v>
      </c>
      <c r="I7794">
        <v>4</v>
      </c>
      <c r="J7794">
        <v>5</v>
      </c>
    </row>
    <row r="7795" spans="1:10" x14ac:dyDescent="0.25">
      <c r="A7795" t="s">
        <v>11822</v>
      </c>
      <c r="B7795">
        <v>466</v>
      </c>
      <c r="C7795">
        <v>-8.4725061212904573E-2</v>
      </c>
      <c r="D7795">
        <v>0.70397826272274666</v>
      </c>
      <c r="E7795">
        <v>-0.44454686510397728</v>
      </c>
      <c r="F7795">
        <v>1.5533009378303051</v>
      </c>
      <c r="G7795">
        <v>3</v>
      </c>
      <c r="H7795">
        <v>5</v>
      </c>
      <c r="I7795">
        <v>2</v>
      </c>
      <c r="J7795">
        <v>5</v>
      </c>
    </row>
    <row r="7796" spans="1:10" x14ac:dyDescent="0.25">
      <c r="A7796" t="s">
        <v>11823</v>
      </c>
      <c r="B7796">
        <v>664</v>
      </c>
      <c r="C7796">
        <v>0.87527112112342209</v>
      </c>
      <c r="D7796">
        <v>1.5018607018879779</v>
      </c>
      <c r="E7796">
        <v>-0.31486266984699623</v>
      </c>
      <c r="F7796">
        <v>1.2768089693569948</v>
      </c>
      <c r="G7796">
        <v>5</v>
      </c>
      <c r="H7796">
        <v>5</v>
      </c>
      <c r="I7796">
        <v>2</v>
      </c>
      <c r="J7796">
        <v>5</v>
      </c>
    </row>
    <row r="7797" spans="1:10" x14ac:dyDescent="0.25">
      <c r="A7797" t="s">
        <v>11824</v>
      </c>
      <c r="B7797">
        <v>570</v>
      </c>
      <c r="C7797">
        <v>-0.53128640331728039</v>
      </c>
      <c r="D7797">
        <v>0.31228906085506253</v>
      </c>
      <c r="E7797">
        <v>-1.175230571186555E-2</v>
      </c>
      <c r="F7797">
        <v>1.5160425474014851</v>
      </c>
      <c r="G7797">
        <v>2</v>
      </c>
      <c r="H7797">
        <v>4</v>
      </c>
      <c r="I7797">
        <v>3</v>
      </c>
      <c r="J7797">
        <v>5</v>
      </c>
    </row>
    <row r="7798" spans="1:10" x14ac:dyDescent="0.25">
      <c r="A7798" t="s">
        <v>11825</v>
      </c>
      <c r="B7798">
        <v>569</v>
      </c>
      <c r="C7798">
        <v>-0.29845787379978633</v>
      </c>
      <c r="D7798">
        <v>0.31044214348041116</v>
      </c>
      <c r="E7798">
        <v>-8.7751771662779324E-2</v>
      </c>
      <c r="F7798">
        <v>1.9195542066565623</v>
      </c>
      <c r="G7798">
        <v>3</v>
      </c>
      <c r="H7798">
        <v>4</v>
      </c>
      <c r="I7798">
        <v>3</v>
      </c>
      <c r="J7798">
        <v>5</v>
      </c>
    </row>
    <row r="7799" spans="1:10" x14ac:dyDescent="0.25">
      <c r="A7799" t="s">
        <v>11826</v>
      </c>
      <c r="B7799">
        <v>635</v>
      </c>
      <c r="C7799">
        <v>-0.39370424459779724</v>
      </c>
      <c r="D7799">
        <v>0.49151414005986466</v>
      </c>
      <c r="E7799">
        <v>-0.15158329922833363</v>
      </c>
      <c r="F7799">
        <v>1.0478289272680241</v>
      </c>
      <c r="G7799">
        <v>3</v>
      </c>
      <c r="H7799">
        <v>4</v>
      </c>
      <c r="I7799">
        <v>3</v>
      </c>
      <c r="J7799">
        <v>5</v>
      </c>
    </row>
    <row r="7800" spans="1:10" x14ac:dyDescent="0.25">
      <c r="A7800" t="s">
        <v>11827</v>
      </c>
      <c r="B7800">
        <v>960</v>
      </c>
      <c r="C7800">
        <v>1.3825933106836348</v>
      </c>
      <c r="D7800">
        <v>5.0436382793100254</v>
      </c>
      <c r="E7800">
        <v>-1.2591889490971442</v>
      </c>
      <c r="F7800">
        <v>1.1970705998878077</v>
      </c>
      <c r="G7800">
        <v>5</v>
      </c>
      <c r="H7800">
        <v>5</v>
      </c>
      <c r="I7800">
        <v>1</v>
      </c>
      <c r="J7800">
        <v>5</v>
      </c>
    </row>
    <row r="7801" spans="1:10" x14ac:dyDescent="0.25">
      <c r="A7801" t="s">
        <v>11828</v>
      </c>
      <c r="B7801">
        <v>1095</v>
      </c>
      <c r="C7801">
        <v>0.59223164792589666</v>
      </c>
      <c r="D7801">
        <v>1.4564788321812199</v>
      </c>
      <c r="E7801">
        <v>-0.58435350924363427</v>
      </c>
      <c r="F7801">
        <v>2.3647680443363193</v>
      </c>
      <c r="G7801">
        <v>4</v>
      </c>
      <c r="H7801">
        <v>5</v>
      </c>
      <c r="I7801">
        <v>2</v>
      </c>
      <c r="J7801">
        <v>5</v>
      </c>
    </row>
    <row r="7802" spans="1:10" x14ac:dyDescent="0.25">
      <c r="A7802" t="s">
        <v>11829</v>
      </c>
      <c r="B7802">
        <v>592</v>
      </c>
      <c r="C7802">
        <v>0.52441442748301925</v>
      </c>
      <c r="D7802">
        <v>1.188330452525618</v>
      </c>
      <c r="E7802">
        <v>-0.79535924226337296</v>
      </c>
      <c r="F7802">
        <v>1.7530245270995368</v>
      </c>
      <c r="G7802">
        <v>4</v>
      </c>
      <c r="H7802">
        <v>5</v>
      </c>
      <c r="I7802">
        <v>1</v>
      </c>
      <c r="J7802">
        <v>5</v>
      </c>
    </row>
    <row r="7803" spans="1:10" x14ac:dyDescent="0.25">
      <c r="A7803" t="s">
        <v>11830</v>
      </c>
      <c r="B7803">
        <v>662</v>
      </c>
      <c r="C7803">
        <v>-0.77312860407634398</v>
      </c>
      <c r="D7803">
        <v>1.3084668705393163</v>
      </c>
      <c r="E7803">
        <v>-0.47193298469209388</v>
      </c>
      <c r="F7803">
        <v>1.2787781947160861</v>
      </c>
      <c r="G7803">
        <v>2</v>
      </c>
      <c r="H7803">
        <v>5</v>
      </c>
      <c r="I7803">
        <v>2</v>
      </c>
      <c r="J7803">
        <v>5</v>
      </c>
    </row>
    <row r="7804" spans="1:10" x14ac:dyDescent="0.25">
      <c r="A7804" t="s">
        <v>11831</v>
      </c>
      <c r="B7804">
        <v>898</v>
      </c>
      <c r="C7804">
        <v>0.76439375909283824</v>
      </c>
      <c r="D7804">
        <v>2.3982665222811326</v>
      </c>
      <c r="E7804">
        <v>1.9610456308286472</v>
      </c>
      <c r="F7804">
        <v>0.88366206468656783</v>
      </c>
      <c r="G7804">
        <v>4</v>
      </c>
      <c r="H7804">
        <v>5</v>
      </c>
      <c r="I7804">
        <v>5</v>
      </c>
      <c r="J7804">
        <v>4</v>
      </c>
    </row>
    <row r="7805" spans="1:10" x14ac:dyDescent="0.25">
      <c r="A7805" t="s">
        <v>11832</v>
      </c>
      <c r="B7805">
        <v>564</v>
      </c>
      <c r="C7805">
        <v>4.7455129574911992E-2</v>
      </c>
      <c r="D7805">
        <v>0.57917077809006334</v>
      </c>
      <c r="E7805">
        <v>-0.25321747223032881</v>
      </c>
      <c r="F7805">
        <v>1.6230204968663662</v>
      </c>
      <c r="G7805">
        <v>4</v>
      </c>
      <c r="H7805">
        <v>4</v>
      </c>
      <c r="I7805">
        <v>3</v>
      </c>
      <c r="J7805">
        <v>5</v>
      </c>
    </row>
    <row r="7806" spans="1:10" x14ac:dyDescent="0.25">
      <c r="A7806" t="s">
        <v>11833</v>
      </c>
      <c r="B7806">
        <v>586</v>
      </c>
      <c r="C7806">
        <v>-0.69924770652523349</v>
      </c>
      <c r="D7806">
        <v>0.3874140341706992</v>
      </c>
      <c r="E7806">
        <v>0.13488613757174445</v>
      </c>
      <c r="F7806">
        <v>1.2403106008368896</v>
      </c>
      <c r="G7806">
        <v>2</v>
      </c>
      <c r="H7806">
        <v>4</v>
      </c>
      <c r="I7806">
        <v>4</v>
      </c>
      <c r="J7806">
        <v>5</v>
      </c>
    </row>
    <row r="7807" spans="1:10" x14ac:dyDescent="0.25">
      <c r="A7807" t="s">
        <v>11834</v>
      </c>
      <c r="B7807">
        <v>535</v>
      </c>
      <c r="C7807">
        <v>-0.34630199264818595</v>
      </c>
      <c r="D7807">
        <v>0.26840289712863741</v>
      </c>
      <c r="E7807">
        <v>0.15888695153254956</v>
      </c>
      <c r="F7807">
        <v>1.3675643137644884</v>
      </c>
      <c r="G7807">
        <v>3</v>
      </c>
      <c r="H7807">
        <v>4</v>
      </c>
      <c r="I7807">
        <v>4</v>
      </c>
      <c r="J7807">
        <v>5</v>
      </c>
    </row>
    <row r="7808" spans="1:10" x14ac:dyDescent="0.25">
      <c r="A7808" t="s">
        <v>11835</v>
      </c>
      <c r="B7808">
        <v>436</v>
      </c>
      <c r="C7808">
        <v>-0.24855918598429241</v>
      </c>
      <c r="D7808">
        <v>0.39064916377657721</v>
      </c>
      <c r="E7808">
        <v>0.68071771780475498</v>
      </c>
      <c r="F7808">
        <v>0.81364923641873532</v>
      </c>
      <c r="G7808">
        <v>3</v>
      </c>
      <c r="H7808">
        <v>4</v>
      </c>
      <c r="I7808">
        <v>5</v>
      </c>
      <c r="J7808">
        <v>4</v>
      </c>
    </row>
    <row r="7809" spans="1:10" x14ac:dyDescent="0.25">
      <c r="A7809" t="s">
        <v>11836</v>
      </c>
      <c r="B7809">
        <v>1370</v>
      </c>
      <c r="C7809">
        <v>0.44711690153656791</v>
      </c>
      <c r="D7809">
        <v>1.1478941955481965</v>
      </c>
      <c r="E7809">
        <v>-4.3700180229212016E-2</v>
      </c>
      <c r="F7809">
        <v>1.4511410709080304</v>
      </c>
      <c r="G7809">
        <v>4</v>
      </c>
      <c r="H7809">
        <v>5</v>
      </c>
      <c r="I7809">
        <v>3</v>
      </c>
      <c r="J7809">
        <v>5</v>
      </c>
    </row>
    <row r="7810" spans="1:10" x14ac:dyDescent="0.25">
      <c r="A7810" t="s">
        <v>11837</v>
      </c>
      <c r="B7810">
        <v>1313</v>
      </c>
      <c r="C7810">
        <v>0.83748040292964177</v>
      </c>
      <c r="D7810">
        <v>0.91489825943272174</v>
      </c>
      <c r="E7810">
        <v>-0.15057014318522016</v>
      </c>
      <c r="F7810">
        <v>1.8324145775893881</v>
      </c>
      <c r="G7810">
        <v>5</v>
      </c>
      <c r="H7810">
        <v>5</v>
      </c>
      <c r="I7810">
        <v>3</v>
      </c>
      <c r="J7810">
        <v>5</v>
      </c>
    </row>
    <row r="7811" spans="1:10" x14ac:dyDescent="0.25">
      <c r="A7811" t="s">
        <v>11838</v>
      </c>
      <c r="B7811">
        <v>482</v>
      </c>
      <c r="C7811">
        <v>-0.34027595574874603</v>
      </c>
      <c r="D7811">
        <v>7.5498853258838844E-2</v>
      </c>
      <c r="E7811">
        <v>0.56134032136904743</v>
      </c>
      <c r="F7811">
        <v>0.97887106372723354</v>
      </c>
      <c r="G7811">
        <v>3</v>
      </c>
      <c r="H7811">
        <v>4</v>
      </c>
      <c r="I7811">
        <v>4</v>
      </c>
      <c r="J7811">
        <v>5</v>
      </c>
    </row>
    <row r="7812" spans="1:10" x14ac:dyDescent="0.25">
      <c r="A7812" t="s">
        <v>11839</v>
      </c>
      <c r="B7812">
        <v>534</v>
      </c>
      <c r="C7812">
        <v>-0.46603266212848904</v>
      </c>
      <c r="D7812">
        <v>0.87209495615646748</v>
      </c>
      <c r="E7812">
        <v>-7.5967772747006043E-2</v>
      </c>
      <c r="F7812">
        <v>1.683168126523906</v>
      </c>
      <c r="G7812">
        <v>2</v>
      </c>
      <c r="H7812">
        <v>5</v>
      </c>
      <c r="I7812">
        <v>3</v>
      </c>
      <c r="J7812">
        <v>5</v>
      </c>
    </row>
    <row r="7813" spans="1:10" x14ac:dyDescent="0.25">
      <c r="A7813" t="s">
        <v>11840</v>
      </c>
      <c r="B7813">
        <v>467</v>
      </c>
      <c r="C7813">
        <v>1.0953444695700587</v>
      </c>
      <c r="D7813">
        <v>0.85069812111811749</v>
      </c>
      <c r="E7813">
        <v>0.83068422515503837</v>
      </c>
      <c r="F7813">
        <v>0.63334671269766041</v>
      </c>
      <c r="G7813">
        <v>5</v>
      </c>
      <c r="H7813">
        <v>5</v>
      </c>
      <c r="I7813">
        <v>5</v>
      </c>
      <c r="J7813">
        <v>4</v>
      </c>
    </row>
    <row r="7814" spans="1:10" x14ac:dyDescent="0.25">
      <c r="A7814" t="s">
        <v>11841</v>
      </c>
      <c r="B7814">
        <v>813</v>
      </c>
      <c r="C7814">
        <v>1.3591419674549203</v>
      </c>
      <c r="D7814">
        <v>0.36848879182412686</v>
      </c>
      <c r="E7814">
        <v>-1.0128055216004679</v>
      </c>
      <c r="F7814">
        <v>2.6791358145847988</v>
      </c>
      <c r="G7814">
        <v>5</v>
      </c>
      <c r="H7814">
        <v>4</v>
      </c>
      <c r="I7814">
        <v>1</v>
      </c>
      <c r="J7814">
        <v>5</v>
      </c>
    </row>
    <row r="7815" spans="1:10" x14ac:dyDescent="0.25">
      <c r="A7815" t="s">
        <v>11842</v>
      </c>
      <c r="B7815">
        <v>536</v>
      </c>
      <c r="C7815">
        <v>1.214133048500007</v>
      </c>
      <c r="D7815">
        <v>1.0593239227446165</v>
      </c>
      <c r="E7815">
        <v>-0.30979665566236719</v>
      </c>
      <c r="F7815">
        <v>1.5401687763086023</v>
      </c>
      <c r="G7815">
        <v>5</v>
      </c>
      <c r="H7815">
        <v>5</v>
      </c>
      <c r="I7815">
        <v>3</v>
      </c>
      <c r="J7815">
        <v>5</v>
      </c>
    </row>
    <row r="7816" spans="1:10" x14ac:dyDescent="0.25">
      <c r="A7816" t="s">
        <v>11843</v>
      </c>
      <c r="B7816">
        <v>676</v>
      </c>
      <c r="C7816">
        <v>1.3473831119807125</v>
      </c>
      <c r="D7816">
        <v>3.6620640020420989</v>
      </c>
      <c r="E7816">
        <v>1.882749650130966E-2</v>
      </c>
      <c r="F7816">
        <v>1.2877611485785698</v>
      </c>
      <c r="G7816">
        <v>5</v>
      </c>
      <c r="H7816">
        <v>5</v>
      </c>
      <c r="I7816">
        <v>3</v>
      </c>
      <c r="J7816">
        <v>5</v>
      </c>
    </row>
    <row r="7817" spans="1:10" x14ac:dyDescent="0.25">
      <c r="A7817" t="s">
        <v>11844</v>
      </c>
      <c r="B7817">
        <v>382</v>
      </c>
      <c r="C7817">
        <v>-0.20414557713908649</v>
      </c>
      <c r="D7817">
        <v>0.79739465311897406</v>
      </c>
      <c r="E7817">
        <v>-0.42439135593613386</v>
      </c>
      <c r="F7817">
        <v>1.013357220984983</v>
      </c>
      <c r="G7817">
        <v>3</v>
      </c>
      <c r="H7817">
        <v>5</v>
      </c>
      <c r="I7817">
        <v>2</v>
      </c>
      <c r="J7817">
        <v>5</v>
      </c>
    </row>
    <row r="7818" spans="1:10" x14ac:dyDescent="0.25">
      <c r="A7818" t="s">
        <v>11845</v>
      </c>
      <c r="B7818">
        <v>478</v>
      </c>
      <c r="C7818">
        <v>-0.47646828714345713</v>
      </c>
      <c r="D7818">
        <v>8.5843218958153833E-2</v>
      </c>
      <c r="E7818">
        <v>-0.55831471596437576</v>
      </c>
      <c r="F7818">
        <v>0.96866493931993813</v>
      </c>
      <c r="G7818">
        <v>2</v>
      </c>
      <c r="H7818">
        <v>4</v>
      </c>
      <c r="I7818">
        <v>2</v>
      </c>
      <c r="J7818">
        <v>5</v>
      </c>
    </row>
    <row r="7819" spans="1:10" x14ac:dyDescent="0.25">
      <c r="A7819" t="s">
        <v>11846</v>
      </c>
      <c r="B7819">
        <v>692</v>
      </c>
      <c r="C7819">
        <v>-0.23869605675984867</v>
      </c>
      <c r="D7819">
        <v>1.2093028479301005</v>
      </c>
      <c r="E7819">
        <v>-0.14691437288811648</v>
      </c>
      <c r="F7819">
        <v>0.67231266794214251</v>
      </c>
      <c r="G7819">
        <v>3</v>
      </c>
      <c r="H7819">
        <v>5</v>
      </c>
      <c r="I7819">
        <v>3</v>
      </c>
      <c r="J7819">
        <v>4</v>
      </c>
    </row>
    <row r="7820" spans="1:10" x14ac:dyDescent="0.25">
      <c r="A7820" t="s">
        <v>11847</v>
      </c>
      <c r="B7820">
        <v>629</v>
      </c>
      <c r="C7820">
        <v>-0.32705095094748105</v>
      </c>
      <c r="D7820">
        <v>-0.13599921278117358</v>
      </c>
      <c r="E7820">
        <v>-0.29757404549983502</v>
      </c>
      <c r="F7820">
        <v>1.4578021933118677</v>
      </c>
      <c r="G7820">
        <v>3</v>
      </c>
      <c r="H7820">
        <v>3</v>
      </c>
      <c r="I7820">
        <v>3</v>
      </c>
      <c r="J7820">
        <v>5</v>
      </c>
    </row>
    <row r="7821" spans="1:10" x14ac:dyDescent="0.25">
      <c r="A7821" t="s">
        <v>11848</v>
      </c>
      <c r="B7821">
        <v>412</v>
      </c>
      <c r="C7821">
        <v>-0.82440400379674839</v>
      </c>
      <c r="D7821">
        <v>0.10908124052210279</v>
      </c>
      <c r="E7821">
        <v>-0.20451660719985199</v>
      </c>
      <c r="F7821">
        <v>0.53423929030199546</v>
      </c>
      <c r="G7821">
        <v>1</v>
      </c>
      <c r="H7821">
        <v>4</v>
      </c>
      <c r="I7821">
        <v>3</v>
      </c>
      <c r="J7821">
        <v>4</v>
      </c>
    </row>
    <row r="7822" spans="1:10" x14ac:dyDescent="0.25">
      <c r="A7822" t="s">
        <v>11849</v>
      </c>
      <c r="B7822">
        <v>814</v>
      </c>
      <c r="C7822">
        <v>0.87908918688619164</v>
      </c>
      <c r="D7822">
        <v>3.6270573688009082</v>
      </c>
      <c r="E7822">
        <v>-0.49966109134287889</v>
      </c>
      <c r="F7822">
        <v>1.1537446942366221</v>
      </c>
      <c r="G7822">
        <v>5</v>
      </c>
      <c r="H7822">
        <v>5</v>
      </c>
      <c r="I7822">
        <v>2</v>
      </c>
      <c r="J7822">
        <v>5</v>
      </c>
    </row>
    <row r="7823" spans="1:10" x14ac:dyDescent="0.25">
      <c r="A7823" t="s">
        <v>11850</v>
      </c>
      <c r="B7823">
        <v>675</v>
      </c>
      <c r="C7823">
        <v>-2.6703974606110514E-2</v>
      </c>
      <c r="D7823">
        <v>0.45725156889288598</v>
      </c>
      <c r="E7823">
        <v>0.21802698745486515</v>
      </c>
      <c r="F7823">
        <v>0.49925045452753791</v>
      </c>
      <c r="G7823">
        <v>3</v>
      </c>
      <c r="H7823">
        <v>4</v>
      </c>
      <c r="I7823">
        <v>4</v>
      </c>
      <c r="J7823">
        <v>4</v>
      </c>
    </row>
    <row r="7824" spans="1:10" x14ac:dyDescent="0.25">
      <c r="A7824" t="s">
        <v>11851</v>
      </c>
      <c r="B7824">
        <v>599</v>
      </c>
      <c r="C7824">
        <v>8.3543511723234432E-4</v>
      </c>
      <c r="D7824">
        <v>0.67537605600061568</v>
      </c>
      <c r="E7824">
        <v>-1.3048870497732346E-2</v>
      </c>
      <c r="F7824">
        <v>0.85886148788687078</v>
      </c>
      <c r="G7824">
        <v>4</v>
      </c>
      <c r="H7824">
        <v>4</v>
      </c>
      <c r="I7824">
        <v>3</v>
      </c>
      <c r="J7824">
        <v>4</v>
      </c>
    </row>
    <row r="7825" spans="1:10" x14ac:dyDescent="0.25">
      <c r="A7825" t="s">
        <v>11852</v>
      </c>
      <c r="B7825">
        <v>636</v>
      </c>
      <c r="C7825">
        <v>0.1737156454512031</v>
      </c>
      <c r="D7825">
        <v>0.76726875796195348</v>
      </c>
      <c r="E7825">
        <v>-1.2478298401858469E-2</v>
      </c>
      <c r="F7825">
        <v>1.3318173540316525</v>
      </c>
      <c r="G7825">
        <v>4</v>
      </c>
      <c r="H7825">
        <v>5</v>
      </c>
      <c r="I7825">
        <v>3</v>
      </c>
      <c r="J7825">
        <v>5</v>
      </c>
    </row>
    <row r="7826" spans="1:10" x14ac:dyDescent="0.25">
      <c r="A7826" t="s">
        <v>11853</v>
      </c>
      <c r="B7826">
        <v>428</v>
      </c>
      <c r="C7826">
        <v>0.34293530209856937</v>
      </c>
      <c r="D7826">
        <v>0.98855338968777506</v>
      </c>
      <c r="E7826">
        <v>0.22120219478384531</v>
      </c>
      <c r="F7826">
        <v>-0.24135241342200997</v>
      </c>
      <c r="G7826">
        <v>4</v>
      </c>
      <c r="H7826">
        <v>5</v>
      </c>
      <c r="I7826">
        <v>4</v>
      </c>
      <c r="J7826">
        <v>3</v>
      </c>
    </row>
    <row r="7827" spans="1:10" x14ac:dyDescent="0.25">
      <c r="A7827" t="s">
        <v>11854</v>
      </c>
      <c r="B7827">
        <v>735</v>
      </c>
      <c r="C7827">
        <v>0.31107403994670046</v>
      </c>
      <c r="D7827">
        <v>0.1794708126097197</v>
      </c>
      <c r="E7827">
        <v>-0.56073939713746623</v>
      </c>
      <c r="F7827">
        <v>1.4248770917521636</v>
      </c>
      <c r="G7827">
        <v>4</v>
      </c>
      <c r="H7827">
        <v>4</v>
      </c>
      <c r="I7827">
        <v>2</v>
      </c>
      <c r="J7827">
        <v>5</v>
      </c>
    </row>
    <row r="7828" spans="1:10" x14ac:dyDescent="0.25">
      <c r="A7828" t="s">
        <v>11855</v>
      </c>
      <c r="B7828">
        <v>541</v>
      </c>
      <c r="C7828">
        <v>-0.22340323539723844</v>
      </c>
      <c r="D7828">
        <v>0.5214147733064789</v>
      </c>
      <c r="E7828">
        <v>0.33425746450958194</v>
      </c>
      <c r="F7828">
        <v>0.45536860919168126</v>
      </c>
      <c r="G7828">
        <v>3</v>
      </c>
      <c r="H7828">
        <v>4</v>
      </c>
      <c r="I7828">
        <v>4</v>
      </c>
      <c r="J7828">
        <v>4</v>
      </c>
    </row>
    <row r="7829" spans="1:10" x14ac:dyDescent="0.25">
      <c r="A7829" t="s">
        <v>11856</v>
      </c>
      <c r="B7829">
        <v>486</v>
      </c>
      <c r="C7829">
        <v>0.1048074944379967</v>
      </c>
      <c r="D7829">
        <v>-7.9774108971760849E-2</v>
      </c>
      <c r="E7829">
        <v>-7.3035132715149748E-2</v>
      </c>
      <c r="F7829">
        <v>1.2399071759672662</v>
      </c>
      <c r="G7829">
        <v>4</v>
      </c>
      <c r="H7829">
        <v>3</v>
      </c>
      <c r="I7829">
        <v>3</v>
      </c>
      <c r="J7829">
        <v>5</v>
      </c>
    </row>
    <row r="7830" spans="1:10" x14ac:dyDescent="0.25">
      <c r="A7830" t="s">
        <v>11857</v>
      </c>
      <c r="B7830">
        <v>506</v>
      </c>
      <c r="C7830">
        <v>-4.7450150038255548E-2</v>
      </c>
      <c r="D7830">
        <v>0.32823245380330562</v>
      </c>
      <c r="E7830">
        <v>0.33044340955399365</v>
      </c>
      <c r="F7830">
        <v>0.9574812421864155</v>
      </c>
      <c r="G7830">
        <v>3</v>
      </c>
      <c r="H7830">
        <v>4</v>
      </c>
      <c r="I7830">
        <v>4</v>
      </c>
      <c r="J7830">
        <v>5</v>
      </c>
    </row>
    <row r="7831" spans="1:10" x14ac:dyDescent="0.25">
      <c r="A7831" t="s">
        <v>11858</v>
      </c>
      <c r="B7831">
        <v>596</v>
      </c>
      <c r="C7831">
        <v>-0.55196200599398226</v>
      </c>
      <c r="D7831">
        <v>0.84394725181981234</v>
      </c>
      <c r="E7831">
        <v>-0.21755236771240702</v>
      </c>
      <c r="F7831">
        <v>1.5132770786690131</v>
      </c>
      <c r="G7831">
        <v>2</v>
      </c>
      <c r="H7831">
        <v>5</v>
      </c>
      <c r="I7831">
        <v>3</v>
      </c>
      <c r="J7831">
        <v>5</v>
      </c>
    </row>
    <row r="7832" spans="1:10" x14ac:dyDescent="0.25">
      <c r="A7832" t="s">
        <v>11859</v>
      </c>
      <c r="B7832">
        <v>511</v>
      </c>
      <c r="C7832">
        <v>-0.7928923024888076</v>
      </c>
      <c r="D7832">
        <v>0.74532813806326015</v>
      </c>
      <c r="E7832">
        <v>0.79769620802745056</v>
      </c>
      <c r="F7832">
        <v>1.575023684477793</v>
      </c>
      <c r="G7832">
        <v>2</v>
      </c>
      <c r="H7832">
        <v>5</v>
      </c>
      <c r="I7832">
        <v>5</v>
      </c>
      <c r="J7832">
        <v>5</v>
      </c>
    </row>
    <row r="7833" spans="1:10" x14ac:dyDescent="0.25">
      <c r="A7833" t="s">
        <v>11860</v>
      </c>
      <c r="B7833">
        <v>597</v>
      </c>
      <c r="C7833">
        <v>-0.24536612094460189</v>
      </c>
      <c r="D7833">
        <v>0.65096180365516354</v>
      </c>
      <c r="E7833">
        <v>-0.21594235570135051</v>
      </c>
      <c r="F7833">
        <v>1.4778083248666274</v>
      </c>
      <c r="G7833">
        <v>3</v>
      </c>
      <c r="H7833">
        <v>4</v>
      </c>
      <c r="I7833">
        <v>3</v>
      </c>
      <c r="J7833">
        <v>5</v>
      </c>
    </row>
    <row r="7834" spans="1:10" x14ac:dyDescent="0.25">
      <c r="A7834" t="s">
        <v>11861</v>
      </c>
      <c r="B7834">
        <v>4044</v>
      </c>
      <c r="C7834">
        <v>-0.81541946672487153</v>
      </c>
      <c r="D7834">
        <v>-0.18891646475846227</v>
      </c>
      <c r="E7834">
        <v>-0.66554717307780642</v>
      </c>
      <c r="F7834">
        <v>1.7592685605798137</v>
      </c>
      <c r="G7834">
        <v>1</v>
      </c>
      <c r="H7834">
        <v>3</v>
      </c>
      <c r="I7834">
        <v>2</v>
      </c>
      <c r="J7834">
        <v>5</v>
      </c>
    </row>
    <row r="7835" spans="1:10" x14ac:dyDescent="0.25">
      <c r="A7835" t="s">
        <v>11862</v>
      </c>
      <c r="B7835">
        <v>293</v>
      </c>
      <c r="C7835">
        <v>-0.63431563705677552</v>
      </c>
      <c r="D7835">
        <v>0.17318707657096388</v>
      </c>
      <c r="E7835">
        <v>-0.46192056185691749</v>
      </c>
      <c r="F7835">
        <v>8.5598731207189749E-2</v>
      </c>
      <c r="G7835">
        <v>2</v>
      </c>
      <c r="H7835">
        <v>4</v>
      </c>
      <c r="I7835">
        <v>2</v>
      </c>
      <c r="J7835">
        <v>4</v>
      </c>
    </row>
    <row r="7836" spans="1:10" x14ac:dyDescent="0.25">
      <c r="A7836" t="s">
        <v>11863</v>
      </c>
      <c r="B7836">
        <v>503</v>
      </c>
      <c r="C7836">
        <v>0.15912742875463481</v>
      </c>
      <c r="D7836">
        <v>1.0993211731634873</v>
      </c>
      <c r="E7836">
        <v>-0.37893305862365956</v>
      </c>
      <c r="F7836">
        <v>0.90463783594376301</v>
      </c>
      <c r="G7836">
        <v>4</v>
      </c>
      <c r="H7836">
        <v>5</v>
      </c>
      <c r="I7836">
        <v>2</v>
      </c>
      <c r="J7836">
        <v>5</v>
      </c>
    </row>
    <row r="7837" spans="1:10" x14ac:dyDescent="0.25">
      <c r="A7837" t="s">
        <v>11864</v>
      </c>
      <c r="B7837">
        <v>534</v>
      </c>
      <c r="C7837">
        <v>0.71331596019249743</v>
      </c>
      <c r="D7837">
        <v>7.9079573011697879E-2</v>
      </c>
      <c r="E7837">
        <v>-0.24229986240991677</v>
      </c>
      <c r="F7837">
        <v>1.1981539841174391</v>
      </c>
      <c r="G7837">
        <v>4</v>
      </c>
      <c r="H7837">
        <v>4</v>
      </c>
      <c r="I7837">
        <v>3</v>
      </c>
      <c r="J7837">
        <v>5</v>
      </c>
    </row>
    <row r="7838" spans="1:10" x14ac:dyDescent="0.25">
      <c r="A7838" t="s">
        <v>11865</v>
      </c>
      <c r="B7838">
        <v>409</v>
      </c>
      <c r="C7838">
        <v>-0.4556883079560714</v>
      </c>
      <c r="D7838">
        <v>-0.6804213053362167</v>
      </c>
      <c r="E7838">
        <v>0.14532134196354443</v>
      </c>
      <c r="F7838">
        <v>0.32914359003985139</v>
      </c>
      <c r="G7838">
        <v>3</v>
      </c>
      <c r="H7838">
        <v>2</v>
      </c>
      <c r="I7838">
        <v>4</v>
      </c>
      <c r="J7838">
        <v>4</v>
      </c>
    </row>
    <row r="7839" spans="1:10" x14ac:dyDescent="0.25">
      <c r="A7839" t="s">
        <v>11866</v>
      </c>
      <c r="B7839">
        <v>589</v>
      </c>
      <c r="C7839">
        <v>-0.36818152626772194</v>
      </c>
      <c r="D7839">
        <v>8.622002947129094E-3</v>
      </c>
      <c r="E7839">
        <v>-0.82047267531480061</v>
      </c>
      <c r="F7839">
        <v>-0.67918433790506461</v>
      </c>
      <c r="G7839">
        <v>3</v>
      </c>
      <c r="H7839">
        <v>3</v>
      </c>
      <c r="I7839">
        <v>1</v>
      </c>
      <c r="J7839">
        <v>2</v>
      </c>
    </row>
    <row r="7840" spans="1:10" x14ac:dyDescent="0.25">
      <c r="A7840" t="s">
        <v>11867</v>
      </c>
      <c r="B7840">
        <v>820</v>
      </c>
      <c r="C7840">
        <v>0.75380137735368913</v>
      </c>
      <c r="D7840">
        <v>0.52206628494769625</v>
      </c>
      <c r="E7840">
        <v>0.3812672731545389</v>
      </c>
      <c r="F7840">
        <v>0.51665983334718024</v>
      </c>
      <c r="G7840">
        <v>4</v>
      </c>
      <c r="H7840">
        <v>4</v>
      </c>
      <c r="I7840">
        <v>4</v>
      </c>
      <c r="J7840">
        <v>4</v>
      </c>
    </row>
    <row r="7841" spans="1:10" x14ac:dyDescent="0.25">
      <c r="A7841" t="s">
        <v>11868</v>
      </c>
      <c r="B7841">
        <v>481</v>
      </c>
      <c r="C7841">
        <v>1.9882301903327875</v>
      </c>
      <c r="D7841">
        <v>2.6588282188495791</v>
      </c>
      <c r="E7841">
        <v>2.794777165813966</v>
      </c>
      <c r="F7841">
        <v>0.6210772594988403</v>
      </c>
      <c r="G7841">
        <v>5</v>
      </c>
      <c r="H7841">
        <v>5</v>
      </c>
      <c r="I7841">
        <v>5</v>
      </c>
      <c r="J7841">
        <v>4</v>
      </c>
    </row>
    <row r="7842" spans="1:10" x14ac:dyDescent="0.25">
      <c r="A7842" t="s">
        <v>11869</v>
      </c>
      <c r="B7842">
        <v>575</v>
      </c>
      <c r="C7842">
        <v>-0.51909370487957929</v>
      </c>
      <c r="D7842">
        <v>0.99992256108230948</v>
      </c>
      <c r="E7842">
        <v>0.16404489031889316</v>
      </c>
      <c r="F7842">
        <v>1.2167379967763199</v>
      </c>
      <c r="G7842">
        <v>2</v>
      </c>
      <c r="H7842">
        <v>5</v>
      </c>
      <c r="I7842">
        <v>4</v>
      </c>
      <c r="J7842">
        <v>5</v>
      </c>
    </row>
    <row r="7843" spans="1:10" x14ac:dyDescent="0.25">
      <c r="A7843" t="s">
        <v>11870</v>
      </c>
      <c r="B7843">
        <v>596</v>
      </c>
      <c r="C7843">
        <v>-0.64548697073029049</v>
      </c>
      <c r="D7843">
        <v>0.39373454359584997</v>
      </c>
      <c r="E7843">
        <v>0.32980510337712649</v>
      </c>
      <c r="F7843">
        <v>1.2391014763886927</v>
      </c>
      <c r="G7843">
        <v>2</v>
      </c>
      <c r="H7843">
        <v>4</v>
      </c>
      <c r="I7843">
        <v>4</v>
      </c>
      <c r="J7843">
        <v>5</v>
      </c>
    </row>
    <row r="7844" spans="1:10" x14ac:dyDescent="0.25">
      <c r="A7844" t="s">
        <v>11871</v>
      </c>
      <c r="B7844">
        <v>553</v>
      </c>
      <c r="C7844">
        <v>-0.56551953023100776</v>
      </c>
      <c r="D7844">
        <v>1.5177675864773026</v>
      </c>
      <c r="E7844">
        <v>-0.1751518196602741</v>
      </c>
      <c r="F7844">
        <v>1.3773101800574654</v>
      </c>
      <c r="G7844">
        <v>2</v>
      </c>
      <c r="H7844">
        <v>5</v>
      </c>
      <c r="I7844">
        <v>3</v>
      </c>
      <c r="J7844">
        <v>5</v>
      </c>
    </row>
    <row r="7845" spans="1:10" x14ac:dyDescent="0.25">
      <c r="A7845" t="s">
        <v>11872</v>
      </c>
      <c r="B7845">
        <v>934</v>
      </c>
      <c r="C7845">
        <v>-0.64299473689379416</v>
      </c>
      <c r="D7845">
        <v>-0.80980350744243623</v>
      </c>
      <c r="E7845">
        <v>-5.9572975411592087E-2</v>
      </c>
      <c r="F7845">
        <v>0.53124877437803453</v>
      </c>
      <c r="G7845">
        <v>2</v>
      </c>
      <c r="H7845">
        <v>1</v>
      </c>
      <c r="I7845">
        <v>3</v>
      </c>
      <c r="J7845">
        <v>4</v>
      </c>
    </row>
    <row r="7846" spans="1:10" x14ac:dyDescent="0.25">
      <c r="A7846" t="s">
        <v>11873</v>
      </c>
      <c r="B7846">
        <v>2809</v>
      </c>
      <c r="C7846">
        <v>0.94779053436864935</v>
      </c>
      <c r="D7846">
        <v>1.2597786101697439</v>
      </c>
      <c r="E7846">
        <v>-1.0184770768836835</v>
      </c>
      <c r="F7846">
        <v>3.0699663280400391</v>
      </c>
      <c r="G7846">
        <v>5</v>
      </c>
      <c r="H7846">
        <v>5</v>
      </c>
      <c r="I7846">
        <v>1</v>
      </c>
      <c r="J7846">
        <v>5</v>
      </c>
    </row>
    <row r="7847" spans="1:10" x14ac:dyDescent="0.25">
      <c r="A7847" t="s">
        <v>11874</v>
      </c>
      <c r="B7847">
        <v>1659</v>
      </c>
      <c r="C7847">
        <v>0.16253655560197494</v>
      </c>
      <c r="D7847">
        <v>-0.4936956212079685</v>
      </c>
      <c r="E7847">
        <v>1.2178349538333357</v>
      </c>
      <c r="F7847">
        <v>0.74725227248643777</v>
      </c>
      <c r="G7847">
        <v>4</v>
      </c>
      <c r="H7847">
        <v>2</v>
      </c>
      <c r="I7847">
        <v>5</v>
      </c>
      <c r="J7847">
        <v>4</v>
      </c>
    </row>
    <row r="7848" spans="1:10" x14ac:dyDescent="0.25">
      <c r="A7848" t="s">
        <v>11875</v>
      </c>
      <c r="B7848">
        <v>801</v>
      </c>
      <c r="C7848">
        <v>-1.1965771815135917E-2</v>
      </c>
      <c r="D7848">
        <v>0.62607130112480447</v>
      </c>
      <c r="E7848">
        <v>-0.52819065666364484</v>
      </c>
      <c r="F7848">
        <v>1.1025525824984761</v>
      </c>
      <c r="G7848">
        <v>4</v>
      </c>
      <c r="H7848">
        <v>4</v>
      </c>
      <c r="I7848">
        <v>2</v>
      </c>
      <c r="J7848">
        <v>5</v>
      </c>
    </row>
    <row r="7849" spans="1:10" x14ac:dyDescent="0.25">
      <c r="A7849" t="s">
        <v>11876</v>
      </c>
      <c r="B7849">
        <v>391</v>
      </c>
      <c r="C7849">
        <v>0.35409200944427244</v>
      </c>
      <c r="D7849">
        <v>0.45047693172970171</v>
      </c>
      <c r="E7849">
        <v>-0.71785738291005319</v>
      </c>
      <c r="F7849">
        <v>1.2242583217656191</v>
      </c>
      <c r="G7849">
        <v>4</v>
      </c>
      <c r="H7849">
        <v>4</v>
      </c>
      <c r="I7849">
        <v>1</v>
      </c>
      <c r="J7849">
        <v>5</v>
      </c>
    </row>
    <row r="7850" spans="1:10" x14ac:dyDescent="0.25">
      <c r="A7850" t="s">
        <v>11877</v>
      </c>
      <c r="B7850">
        <v>438</v>
      </c>
      <c r="C7850">
        <v>-0.65100271870872706</v>
      </c>
      <c r="D7850">
        <v>-0.2494467017145609</v>
      </c>
      <c r="E7850">
        <v>-0.28147229648979349</v>
      </c>
      <c r="F7850">
        <v>-0.36742358807878656</v>
      </c>
      <c r="G7850">
        <v>2</v>
      </c>
      <c r="H7850">
        <v>3</v>
      </c>
      <c r="I7850">
        <v>3</v>
      </c>
      <c r="J7850">
        <v>3</v>
      </c>
    </row>
    <row r="7851" spans="1:10" x14ac:dyDescent="0.25">
      <c r="A7851" t="s">
        <v>11878</v>
      </c>
      <c r="B7851">
        <v>475</v>
      </c>
      <c r="C7851">
        <v>-0.42461530078950732</v>
      </c>
      <c r="D7851">
        <v>-0.25916580289165625</v>
      </c>
      <c r="E7851">
        <v>-0.25054030261401417</v>
      </c>
      <c r="F7851">
        <v>-2.6951953612590951E-2</v>
      </c>
      <c r="G7851">
        <v>3</v>
      </c>
      <c r="H7851">
        <v>3</v>
      </c>
      <c r="I7851">
        <v>3</v>
      </c>
      <c r="J7851">
        <v>3</v>
      </c>
    </row>
    <row r="7852" spans="1:10" x14ac:dyDescent="0.25">
      <c r="A7852" t="s">
        <v>11879</v>
      </c>
      <c r="B7852">
        <v>478</v>
      </c>
      <c r="C7852">
        <v>-0.55143915641132246</v>
      </c>
      <c r="D7852">
        <v>-2.4055361503970786E-2</v>
      </c>
      <c r="E7852">
        <v>0.26262805399183309</v>
      </c>
      <c r="F7852">
        <v>-0.73202649387586349</v>
      </c>
      <c r="G7852">
        <v>2</v>
      </c>
      <c r="H7852">
        <v>3</v>
      </c>
      <c r="I7852">
        <v>4</v>
      </c>
      <c r="J7852">
        <v>2</v>
      </c>
    </row>
    <row r="7853" spans="1:10" x14ac:dyDescent="0.25">
      <c r="A7853" t="s">
        <v>11880</v>
      </c>
      <c r="B7853">
        <v>878</v>
      </c>
      <c r="C7853">
        <v>0.35474022327938631</v>
      </c>
      <c r="D7853">
        <v>-0.27302208440274189</v>
      </c>
      <c r="E7853">
        <v>-0.30920773660642048</v>
      </c>
      <c r="F7853">
        <v>0.57701950066706698</v>
      </c>
      <c r="G7853">
        <v>4</v>
      </c>
      <c r="H7853">
        <v>3</v>
      </c>
      <c r="I7853">
        <v>3</v>
      </c>
      <c r="J7853">
        <v>4</v>
      </c>
    </row>
    <row r="7854" spans="1:10" x14ac:dyDescent="0.25">
      <c r="A7854" t="s">
        <v>11881</v>
      </c>
      <c r="B7854">
        <v>505</v>
      </c>
      <c r="C7854">
        <v>-0.60931789445194129</v>
      </c>
      <c r="D7854">
        <v>0.50651365099253065</v>
      </c>
      <c r="E7854">
        <v>5.5536402638094361E-2</v>
      </c>
      <c r="F7854">
        <v>0.72019235452646813</v>
      </c>
      <c r="G7854">
        <v>2</v>
      </c>
      <c r="H7854">
        <v>4</v>
      </c>
      <c r="I7854">
        <v>3</v>
      </c>
      <c r="J7854">
        <v>4</v>
      </c>
    </row>
    <row r="7855" spans="1:10" x14ac:dyDescent="0.25">
      <c r="A7855" t="s">
        <v>11882</v>
      </c>
      <c r="B7855">
        <v>504</v>
      </c>
      <c r="C7855">
        <v>-0.31772237016578447</v>
      </c>
      <c r="D7855">
        <v>0.13895008541157969</v>
      </c>
      <c r="E7855">
        <v>-9.8674992905348452E-2</v>
      </c>
      <c r="F7855">
        <v>0.95221184493591604</v>
      </c>
      <c r="G7855">
        <v>3</v>
      </c>
      <c r="H7855">
        <v>4</v>
      </c>
      <c r="I7855">
        <v>3</v>
      </c>
      <c r="J7855">
        <v>5</v>
      </c>
    </row>
    <row r="7856" spans="1:10" x14ac:dyDescent="0.25">
      <c r="A7856" t="s">
        <v>11883</v>
      </c>
      <c r="B7856">
        <v>484</v>
      </c>
      <c r="C7856">
        <v>-0.39278290116208703</v>
      </c>
      <c r="D7856">
        <v>2.2689207771964301E-2</v>
      </c>
      <c r="E7856">
        <v>0.39775459544038128</v>
      </c>
      <c r="F7856">
        <v>0.76385845352916215</v>
      </c>
      <c r="G7856">
        <v>3</v>
      </c>
      <c r="H7856">
        <v>4</v>
      </c>
      <c r="I7856">
        <v>4</v>
      </c>
      <c r="J7856">
        <v>4</v>
      </c>
    </row>
    <row r="7857" spans="1:10" x14ac:dyDescent="0.25">
      <c r="A7857" t="s">
        <v>11884</v>
      </c>
      <c r="B7857">
        <v>460</v>
      </c>
      <c r="C7857">
        <v>-4.7195337002838775E-2</v>
      </c>
      <c r="D7857">
        <v>0.4039641412246498</v>
      </c>
      <c r="E7857">
        <v>0.85465579712699091</v>
      </c>
      <c r="F7857">
        <v>-7.2584426365673083E-2</v>
      </c>
      <c r="G7857">
        <v>3</v>
      </c>
      <c r="H7857">
        <v>4</v>
      </c>
      <c r="I7857">
        <v>5</v>
      </c>
      <c r="J7857">
        <v>3</v>
      </c>
    </row>
    <row r="7858" spans="1:10" x14ac:dyDescent="0.25">
      <c r="A7858" t="s">
        <v>11885</v>
      </c>
      <c r="B7858">
        <v>570</v>
      </c>
      <c r="C7858">
        <v>-0.48674902261568975</v>
      </c>
      <c r="D7858">
        <v>0.38139579208217134</v>
      </c>
      <c r="E7858">
        <v>-1.4363906181772315E-2</v>
      </c>
      <c r="F7858">
        <v>0.31994034342231525</v>
      </c>
      <c r="G7858">
        <v>2</v>
      </c>
      <c r="H7858">
        <v>4</v>
      </c>
      <c r="I7858">
        <v>3</v>
      </c>
      <c r="J7858">
        <v>4</v>
      </c>
    </row>
    <row r="7859" spans="1:10" x14ac:dyDescent="0.25">
      <c r="A7859" t="s">
        <v>11886</v>
      </c>
      <c r="B7859">
        <v>458</v>
      </c>
      <c r="C7859">
        <v>-0.88894392048646043</v>
      </c>
      <c r="D7859">
        <v>1.3840299034012973</v>
      </c>
      <c r="E7859">
        <v>0.41912340442361257</v>
      </c>
      <c r="F7859">
        <v>0.65651752757879767</v>
      </c>
      <c r="G7859">
        <v>1</v>
      </c>
      <c r="H7859">
        <v>5</v>
      </c>
      <c r="I7859">
        <v>4</v>
      </c>
      <c r="J7859">
        <v>4</v>
      </c>
    </row>
    <row r="7860" spans="1:10" x14ac:dyDescent="0.25">
      <c r="A7860" t="s">
        <v>11887</v>
      </c>
      <c r="B7860">
        <v>486</v>
      </c>
      <c r="C7860">
        <v>-0.31861684081601549</v>
      </c>
      <c r="D7860">
        <v>0.16130428484157322</v>
      </c>
      <c r="E7860">
        <v>0.14119907757429884</v>
      </c>
      <c r="F7860">
        <v>1.0053582785643949</v>
      </c>
      <c r="G7860">
        <v>3</v>
      </c>
      <c r="H7860">
        <v>4</v>
      </c>
      <c r="I7860">
        <v>4</v>
      </c>
      <c r="J7860">
        <v>5</v>
      </c>
    </row>
    <row r="7861" spans="1:10" x14ac:dyDescent="0.25">
      <c r="A7861" t="s">
        <v>11888</v>
      </c>
      <c r="B7861">
        <v>486</v>
      </c>
      <c r="C7861">
        <v>-0.54255579009572363</v>
      </c>
      <c r="D7861">
        <v>0.31806632968134119</v>
      </c>
      <c r="E7861">
        <v>0.109525996953036</v>
      </c>
      <c r="F7861">
        <v>1.2211651899397142</v>
      </c>
      <c r="G7861">
        <v>2</v>
      </c>
      <c r="H7861">
        <v>4</v>
      </c>
      <c r="I7861">
        <v>4</v>
      </c>
      <c r="J7861">
        <v>5</v>
      </c>
    </row>
    <row r="7862" spans="1:10" x14ac:dyDescent="0.25">
      <c r="A7862" t="s">
        <v>11889</v>
      </c>
      <c r="B7862">
        <v>438</v>
      </c>
      <c r="C7862">
        <v>-0.27873221020344274</v>
      </c>
      <c r="D7862">
        <v>0.97726778968935324</v>
      </c>
      <c r="E7862">
        <v>0.1046409252409045</v>
      </c>
      <c r="F7862">
        <v>1.7518797443994663</v>
      </c>
      <c r="G7862">
        <v>3</v>
      </c>
      <c r="H7862">
        <v>5</v>
      </c>
      <c r="I7862">
        <v>4</v>
      </c>
      <c r="J7862">
        <v>5</v>
      </c>
    </row>
    <row r="7863" spans="1:10" x14ac:dyDescent="0.25">
      <c r="A7863" t="s">
        <v>11890</v>
      </c>
      <c r="B7863">
        <v>565</v>
      </c>
      <c r="C7863">
        <v>-0.33953427552690091</v>
      </c>
      <c r="D7863">
        <v>1.1011383168744844</v>
      </c>
      <c r="E7863">
        <v>-3.6638524804143605E-2</v>
      </c>
      <c r="F7863">
        <v>0.91423063621334633</v>
      </c>
      <c r="G7863">
        <v>3</v>
      </c>
      <c r="H7863">
        <v>5</v>
      </c>
      <c r="I7863">
        <v>3</v>
      </c>
      <c r="J7863">
        <v>5</v>
      </c>
    </row>
    <row r="7864" spans="1:10" x14ac:dyDescent="0.25">
      <c r="A7864" t="s">
        <v>11891</v>
      </c>
      <c r="B7864">
        <v>456</v>
      </c>
      <c r="C7864">
        <v>-0.39341119277736791</v>
      </c>
      <c r="D7864">
        <v>5.1041295546704953E-2</v>
      </c>
      <c r="E7864">
        <v>-0.28980554419972748</v>
      </c>
      <c r="F7864">
        <v>0.92271325036259122</v>
      </c>
      <c r="G7864">
        <v>3</v>
      </c>
      <c r="H7864">
        <v>4</v>
      </c>
      <c r="I7864">
        <v>3</v>
      </c>
      <c r="J7864">
        <v>5</v>
      </c>
    </row>
    <row r="7865" spans="1:10" x14ac:dyDescent="0.25">
      <c r="A7865" t="s">
        <v>11892</v>
      </c>
      <c r="B7865">
        <v>455</v>
      </c>
      <c r="C7865">
        <v>0.62762180357777198</v>
      </c>
      <c r="D7865">
        <v>0.35413454147412426</v>
      </c>
      <c r="E7865">
        <v>-0.24144589172325562</v>
      </c>
      <c r="F7865">
        <v>1.4565004052012902</v>
      </c>
      <c r="G7865">
        <v>4</v>
      </c>
      <c r="H7865">
        <v>4</v>
      </c>
      <c r="I7865">
        <v>3</v>
      </c>
      <c r="J7865">
        <v>5</v>
      </c>
    </row>
    <row r="7866" spans="1:10" x14ac:dyDescent="0.25">
      <c r="A7866" t="s">
        <v>11893</v>
      </c>
      <c r="B7866">
        <v>480</v>
      </c>
      <c r="C7866">
        <v>-0.30591695889778647</v>
      </c>
      <c r="D7866">
        <v>0.8232010647017266</v>
      </c>
      <c r="E7866">
        <v>-3.1104260259765058E-2</v>
      </c>
      <c r="F7866">
        <v>0.97406116606597515</v>
      </c>
      <c r="G7866">
        <v>3</v>
      </c>
      <c r="H7866">
        <v>5</v>
      </c>
      <c r="I7866">
        <v>3</v>
      </c>
      <c r="J7866">
        <v>5</v>
      </c>
    </row>
    <row r="7867" spans="1:10" x14ac:dyDescent="0.25">
      <c r="A7867" t="s">
        <v>11894</v>
      </c>
      <c r="B7867">
        <v>877</v>
      </c>
      <c r="C7867">
        <v>0.89822242443218048</v>
      </c>
      <c r="D7867">
        <v>1.0089551452966359</v>
      </c>
      <c r="E7867">
        <v>-8.5096707405198813E-2</v>
      </c>
      <c r="F7867">
        <v>1.3168135680932145</v>
      </c>
      <c r="G7867">
        <v>5</v>
      </c>
      <c r="H7867">
        <v>5</v>
      </c>
      <c r="I7867">
        <v>3</v>
      </c>
      <c r="J7867">
        <v>5</v>
      </c>
    </row>
    <row r="7868" spans="1:10" x14ac:dyDescent="0.25">
      <c r="A7868" t="s">
        <v>11895</v>
      </c>
      <c r="B7868">
        <v>619</v>
      </c>
      <c r="C7868">
        <v>0.400371429768895</v>
      </c>
      <c r="D7868">
        <v>1.8414341238774667</v>
      </c>
      <c r="E7868">
        <v>-0.65049002854553217</v>
      </c>
      <c r="F7868">
        <v>1.3578138121200953</v>
      </c>
      <c r="G7868">
        <v>4</v>
      </c>
      <c r="H7868">
        <v>5</v>
      </c>
      <c r="I7868">
        <v>2</v>
      </c>
      <c r="J7868">
        <v>5</v>
      </c>
    </row>
    <row r="7869" spans="1:10" x14ac:dyDescent="0.25">
      <c r="A7869" t="s">
        <v>11896</v>
      </c>
      <c r="B7869">
        <v>557</v>
      </c>
      <c r="C7869">
        <v>-0.58518854207922211</v>
      </c>
      <c r="D7869">
        <v>7.1580489523526317E-2</v>
      </c>
      <c r="E7869">
        <v>-0.23073547190138069</v>
      </c>
      <c r="F7869">
        <v>0.854643982502858</v>
      </c>
      <c r="G7869">
        <v>2</v>
      </c>
      <c r="H7869">
        <v>4</v>
      </c>
      <c r="I7869">
        <v>3</v>
      </c>
      <c r="J7869">
        <v>4</v>
      </c>
    </row>
    <row r="7870" spans="1:10" x14ac:dyDescent="0.25">
      <c r="A7870" t="s">
        <v>11897</v>
      </c>
      <c r="B7870">
        <v>553</v>
      </c>
      <c r="C7870">
        <v>-0.66994463305679464</v>
      </c>
      <c r="D7870">
        <v>1.6246873698004455E-2</v>
      </c>
      <c r="E7870">
        <v>0.41820340147021939</v>
      </c>
      <c r="F7870">
        <v>0.55905059876590468</v>
      </c>
      <c r="G7870">
        <v>2</v>
      </c>
      <c r="H7870">
        <v>3</v>
      </c>
      <c r="I7870">
        <v>4</v>
      </c>
      <c r="J7870">
        <v>4</v>
      </c>
    </row>
    <row r="7871" spans="1:10" x14ac:dyDescent="0.25">
      <c r="A7871" t="s">
        <v>11898</v>
      </c>
      <c r="B7871">
        <v>562</v>
      </c>
      <c r="C7871">
        <v>-0.54953989276814297</v>
      </c>
      <c r="D7871">
        <v>0.32605052096697285</v>
      </c>
      <c r="E7871">
        <v>-0.16100979135140775</v>
      </c>
      <c r="F7871">
        <v>0.75967145532507252</v>
      </c>
      <c r="G7871">
        <v>2</v>
      </c>
      <c r="H7871">
        <v>4</v>
      </c>
      <c r="I7871">
        <v>3</v>
      </c>
      <c r="J7871">
        <v>4</v>
      </c>
    </row>
    <row r="7872" spans="1:10" x14ac:dyDescent="0.25">
      <c r="A7872" t="s">
        <v>11899</v>
      </c>
      <c r="B7872">
        <v>672</v>
      </c>
      <c r="C7872">
        <v>-0.6933764958076476</v>
      </c>
      <c r="D7872">
        <v>0.44984669827459578</v>
      </c>
      <c r="E7872">
        <v>-0.15493627101780927</v>
      </c>
      <c r="F7872">
        <v>1.4642425650929107</v>
      </c>
      <c r="G7872">
        <v>2</v>
      </c>
      <c r="H7872">
        <v>4</v>
      </c>
      <c r="I7872">
        <v>3</v>
      </c>
      <c r="J7872">
        <v>5</v>
      </c>
    </row>
    <row r="7873" spans="1:10" x14ac:dyDescent="0.25">
      <c r="A7873" t="s">
        <v>11900</v>
      </c>
      <c r="B7873">
        <v>615</v>
      </c>
      <c r="C7873">
        <v>-3.8786819181380189E-2</v>
      </c>
      <c r="D7873">
        <v>1.5474586596882505</v>
      </c>
      <c r="E7873">
        <v>-0.37468718888104346</v>
      </c>
      <c r="F7873">
        <v>0.69864254666220194</v>
      </c>
      <c r="G7873">
        <v>3</v>
      </c>
      <c r="H7873">
        <v>5</v>
      </c>
      <c r="I7873">
        <v>2</v>
      </c>
      <c r="J7873">
        <v>4</v>
      </c>
    </row>
    <row r="7874" spans="1:10" x14ac:dyDescent="0.25">
      <c r="A7874" t="s">
        <v>11901</v>
      </c>
      <c r="B7874">
        <v>760</v>
      </c>
      <c r="C7874">
        <v>0.42812404765807704</v>
      </c>
      <c r="D7874">
        <v>1.2411352007393579</v>
      </c>
      <c r="E7874">
        <v>-0.42284092261932599</v>
      </c>
      <c r="F7874">
        <v>1.3032960156554396</v>
      </c>
      <c r="G7874">
        <v>4</v>
      </c>
      <c r="H7874">
        <v>5</v>
      </c>
      <c r="I7874">
        <v>2</v>
      </c>
      <c r="J7874">
        <v>5</v>
      </c>
    </row>
    <row r="7875" spans="1:10" x14ac:dyDescent="0.25">
      <c r="A7875" t="s">
        <v>11902</v>
      </c>
      <c r="B7875">
        <v>641</v>
      </c>
      <c r="C7875">
        <v>-0.37733850116620493</v>
      </c>
      <c r="D7875">
        <v>0.66081847105609337</v>
      </c>
      <c r="E7875">
        <v>-0.3511662958795323</v>
      </c>
      <c r="F7875">
        <v>1.8396505076769274</v>
      </c>
      <c r="G7875">
        <v>3</v>
      </c>
      <c r="H7875">
        <v>4</v>
      </c>
      <c r="I7875">
        <v>2</v>
      </c>
      <c r="J7875">
        <v>5</v>
      </c>
    </row>
    <row r="7876" spans="1:10" x14ac:dyDescent="0.25">
      <c r="A7876" t="s">
        <v>11903</v>
      </c>
      <c r="B7876">
        <v>469</v>
      </c>
      <c r="C7876">
        <v>-0.11953358540142786</v>
      </c>
      <c r="D7876">
        <v>0.65904046151977191</v>
      </c>
      <c r="E7876">
        <v>-0.37689125091995762</v>
      </c>
      <c r="F7876">
        <v>0.73334313781858995</v>
      </c>
      <c r="G7876">
        <v>3</v>
      </c>
      <c r="H7876">
        <v>4</v>
      </c>
      <c r="I7876">
        <v>2</v>
      </c>
      <c r="J7876">
        <v>4</v>
      </c>
    </row>
    <row r="7877" spans="1:10" x14ac:dyDescent="0.25">
      <c r="A7877" t="s">
        <v>11904</v>
      </c>
      <c r="B7877">
        <v>1082</v>
      </c>
      <c r="C7877">
        <v>0.87154154115434146</v>
      </c>
      <c r="D7877">
        <v>1.0163467518603884</v>
      </c>
      <c r="E7877">
        <v>-0.58803030375690701</v>
      </c>
      <c r="F7877">
        <v>2.8282544949659543</v>
      </c>
      <c r="G7877">
        <v>5</v>
      </c>
      <c r="H7877">
        <v>5</v>
      </c>
      <c r="I7877">
        <v>2</v>
      </c>
      <c r="J7877">
        <v>5</v>
      </c>
    </row>
    <row r="7878" spans="1:10" x14ac:dyDescent="0.25">
      <c r="A7878" t="s">
        <v>11905</v>
      </c>
      <c r="B7878">
        <v>1840</v>
      </c>
      <c r="C7878">
        <v>0.9474009074784433</v>
      </c>
      <c r="D7878">
        <v>-2.9375893901536106E-2</v>
      </c>
      <c r="E7878">
        <v>-0.53496502222708009</v>
      </c>
      <c r="F7878">
        <v>2.0582223293368394</v>
      </c>
      <c r="G7878">
        <v>5</v>
      </c>
      <c r="H7878">
        <v>3</v>
      </c>
      <c r="I7878">
        <v>2</v>
      </c>
      <c r="J7878">
        <v>5</v>
      </c>
    </row>
    <row r="7879" spans="1:10" x14ac:dyDescent="0.25">
      <c r="A7879" t="s">
        <v>11906</v>
      </c>
      <c r="B7879">
        <v>684</v>
      </c>
      <c r="C7879">
        <v>-0.24503180049213394</v>
      </c>
      <c r="D7879">
        <v>1.3980897205385112</v>
      </c>
      <c r="E7879">
        <v>-0.54733083208472932</v>
      </c>
      <c r="F7879">
        <v>1.2430412517625644</v>
      </c>
      <c r="G7879">
        <v>3</v>
      </c>
      <c r="H7879">
        <v>5</v>
      </c>
      <c r="I7879">
        <v>2</v>
      </c>
      <c r="J7879">
        <v>5</v>
      </c>
    </row>
    <row r="7880" spans="1:10" x14ac:dyDescent="0.25">
      <c r="A7880" t="s">
        <v>11907</v>
      </c>
      <c r="B7880">
        <v>998</v>
      </c>
      <c r="C7880">
        <v>0.64655627627286139</v>
      </c>
      <c r="D7880">
        <v>1.3788588490373304</v>
      </c>
      <c r="E7880">
        <v>-0.34418522805943413</v>
      </c>
      <c r="F7880">
        <v>1.2500772930951989</v>
      </c>
      <c r="G7880">
        <v>4</v>
      </c>
      <c r="H7880">
        <v>5</v>
      </c>
      <c r="I7880">
        <v>2</v>
      </c>
      <c r="J7880">
        <v>5</v>
      </c>
    </row>
    <row r="7881" spans="1:10" x14ac:dyDescent="0.25">
      <c r="A7881" t="s">
        <v>11908</v>
      </c>
      <c r="B7881">
        <v>477</v>
      </c>
      <c r="C7881">
        <v>-0.56721493039542459</v>
      </c>
      <c r="D7881">
        <v>-6.8262072275826605E-2</v>
      </c>
      <c r="E7881">
        <v>0.2061603567351874</v>
      </c>
      <c r="F7881">
        <v>0.25141148205656216</v>
      </c>
      <c r="G7881">
        <v>2</v>
      </c>
      <c r="H7881">
        <v>3</v>
      </c>
      <c r="I7881">
        <v>4</v>
      </c>
      <c r="J7881">
        <v>4</v>
      </c>
    </row>
    <row r="7882" spans="1:10" x14ac:dyDescent="0.25">
      <c r="A7882" t="s">
        <v>11909</v>
      </c>
      <c r="B7882">
        <v>633</v>
      </c>
      <c r="C7882">
        <v>-0.20354418861368762</v>
      </c>
      <c r="D7882">
        <v>0.19157290511171332</v>
      </c>
      <c r="E7882">
        <v>-0.43116744851612865</v>
      </c>
      <c r="F7882">
        <v>1.2190280093674613</v>
      </c>
      <c r="G7882">
        <v>3</v>
      </c>
      <c r="H7882">
        <v>4</v>
      </c>
      <c r="I7882">
        <v>2</v>
      </c>
      <c r="J7882">
        <v>5</v>
      </c>
    </row>
    <row r="7883" spans="1:10" x14ac:dyDescent="0.25">
      <c r="A7883" t="s">
        <v>11910</v>
      </c>
      <c r="B7883">
        <v>485</v>
      </c>
      <c r="C7883">
        <v>-0.44748402619310867</v>
      </c>
      <c r="D7883">
        <v>0.36119202109116888</v>
      </c>
      <c r="E7883">
        <v>0.14079700064215395</v>
      </c>
      <c r="F7883">
        <v>0.75774336488027438</v>
      </c>
      <c r="G7883">
        <v>3</v>
      </c>
      <c r="H7883">
        <v>4</v>
      </c>
      <c r="I7883">
        <v>4</v>
      </c>
      <c r="J7883">
        <v>4</v>
      </c>
    </row>
    <row r="7884" spans="1:10" x14ac:dyDescent="0.25">
      <c r="A7884" t="s">
        <v>11911</v>
      </c>
      <c r="B7884">
        <v>451</v>
      </c>
      <c r="C7884">
        <v>-0.36186976046843411</v>
      </c>
      <c r="D7884">
        <v>0.10190660124136866</v>
      </c>
      <c r="E7884">
        <v>-0.15037752152287165</v>
      </c>
      <c r="F7884">
        <v>1.3908962688735487</v>
      </c>
      <c r="G7884">
        <v>3</v>
      </c>
      <c r="H7884">
        <v>4</v>
      </c>
      <c r="I7884">
        <v>3</v>
      </c>
      <c r="J7884">
        <v>5</v>
      </c>
    </row>
    <row r="7885" spans="1:10" x14ac:dyDescent="0.25">
      <c r="A7885" t="s">
        <v>11912</v>
      </c>
      <c r="B7885">
        <v>622</v>
      </c>
      <c r="C7885">
        <v>-0.1137936872051595</v>
      </c>
      <c r="D7885">
        <v>0.63922153417023997</v>
      </c>
      <c r="E7885">
        <v>-0.56969623421929649</v>
      </c>
      <c r="F7885">
        <v>0.64864401880904987</v>
      </c>
      <c r="G7885">
        <v>3</v>
      </c>
      <c r="H7885">
        <v>4</v>
      </c>
      <c r="I7885">
        <v>2</v>
      </c>
      <c r="J7885">
        <v>4</v>
      </c>
    </row>
    <row r="7886" spans="1:10" x14ac:dyDescent="0.25">
      <c r="A7886" t="s">
        <v>11913</v>
      </c>
      <c r="B7886">
        <v>676</v>
      </c>
      <c r="C7886">
        <v>-0.27315756417946513</v>
      </c>
      <c r="D7886">
        <v>0.43627539352460537</v>
      </c>
      <c r="E7886">
        <v>-0.29687172710728416</v>
      </c>
      <c r="F7886">
        <v>0.98493782502358429</v>
      </c>
      <c r="G7886">
        <v>3</v>
      </c>
      <c r="H7886">
        <v>4</v>
      </c>
      <c r="I7886">
        <v>3</v>
      </c>
      <c r="J7886">
        <v>5</v>
      </c>
    </row>
    <row r="7887" spans="1:10" x14ac:dyDescent="0.25">
      <c r="A7887" t="s">
        <v>11914</v>
      </c>
      <c r="B7887">
        <v>562</v>
      </c>
      <c r="C7887">
        <v>-0.33090467709593513</v>
      </c>
      <c r="D7887">
        <v>-0.36886543920332782</v>
      </c>
      <c r="E7887">
        <v>0.15533493323807518</v>
      </c>
      <c r="F7887">
        <v>1.0029415382322271</v>
      </c>
      <c r="G7887">
        <v>3</v>
      </c>
      <c r="H7887">
        <v>3</v>
      </c>
      <c r="I7887">
        <v>4</v>
      </c>
      <c r="J7887">
        <v>5</v>
      </c>
    </row>
    <row r="7888" spans="1:10" x14ac:dyDescent="0.25">
      <c r="A7888" t="s">
        <v>11915</v>
      </c>
      <c r="B7888">
        <v>501</v>
      </c>
      <c r="C7888">
        <v>-0.59122960482393272</v>
      </c>
      <c r="D7888">
        <v>0.8198205771013396</v>
      </c>
      <c r="E7888">
        <v>0.48848078371617631</v>
      </c>
      <c r="F7888">
        <v>1.5097659579515934</v>
      </c>
      <c r="G7888">
        <v>2</v>
      </c>
      <c r="H7888">
        <v>5</v>
      </c>
      <c r="I7888">
        <v>4</v>
      </c>
      <c r="J7888">
        <v>5</v>
      </c>
    </row>
    <row r="7889" spans="1:10" x14ac:dyDescent="0.25">
      <c r="A7889" t="s">
        <v>11916</v>
      </c>
      <c r="B7889">
        <v>413</v>
      </c>
      <c r="C7889">
        <v>-0.38609207873818618</v>
      </c>
      <c r="D7889">
        <v>6.7476287448195185E-2</v>
      </c>
      <c r="E7889">
        <v>0.48475035347494583</v>
      </c>
      <c r="F7889">
        <v>0.17932499082709671</v>
      </c>
      <c r="G7889">
        <v>3</v>
      </c>
      <c r="H7889">
        <v>4</v>
      </c>
      <c r="I7889">
        <v>4</v>
      </c>
      <c r="J7889">
        <v>4</v>
      </c>
    </row>
    <row r="7890" spans="1:10" x14ac:dyDescent="0.25">
      <c r="A7890" t="s">
        <v>11917</v>
      </c>
      <c r="B7890">
        <v>529</v>
      </c>
      <c r="C7890">
        <v>-7.6945770446138179E-2</v>
      </c>
      <c r="D7890">
        <v>-0.10698264156587285</v>
      </c>
      <c r="E7890">
        <v>-0.38158027033646114</v>
      </c>
      <c r="F7890">
        <v>5.4619477355563509E-2</v>
      </c>
      <c r="G7890">
        <v>3</v>
      </c>
      <c r="H7890">
        <v>3</v>
      </c>
      <c r="I7890">
        <v>2</v>
      </c>
      <c r="J7890">
        <v>4</v>
      </c>
    </row>
    <row r="7891" spans="1:10" x14ac:dyDescent="0.25">
      <c r="A7891" t="s">
        <v>11918</v>
      </c>
      <c r="B7891">
        <v>518</v>
      </c>
      <c r="C7891">
        <v>-0.78582671900203582</v>
      </c>
      <c r="D7891">
        <v>0.52143020132035678</v>
      </c>
      <c r="E7891">
        <v>-1.7164055461318467E-2</v>
      </c>
      <c r="F7891">
        <v>0.63385252132751735</v>
      </c>
      <c r="G7891">
        <v>2</v>
      </c>
      <c r="H7891">
        <v>4</v>
      </c>
      <c r="I7891">
        <v>3</v>
      </c>
      <c r="J7891">
        <v>4</v>
      </c>
    </row>
    <row r="7892" spans="1:10" x14ac:dyDescent="0.25">
      <c r="A7892" t="s">
        <v>11919</v>
      </c>
      <c r="B7892">
        <v>935</v>
      </c>
      <c r="C7892">
        <v>1.5108428363501731</v>
      </c>
      <c r="D7892">
        <v>1.0690900976891236</v>
      </c>
      <c r="E7892">
        <v>-0.567030493229015</v>
      </c>
      <c r="F7892">
        <v>2.0537341433189136</v>
      </c>
      <c r="G7892">
        <v>5</v>
      </c>
      <c r="H7892">
        <v>5</v>
      </c>
      <c r="I7892">
        <v>2</v>
      </c>
      <c r="J7892">
        <v>5</v>
      </c>
    </row>
    <row r="7893" spans="1:10" x14ac:dyDescent="0.25">
      <c r="A7893" t="s">
        <v>11920</v>
      </c>
      <c r="B7893">
        <v>337</v>
      </c>
      <c r="C7893">
        <v>-0.25574752894895908</v>
      </c>
      <c r="D7893">
        <v>0.19500134523210375</v>
      </c>
      <c r="E7893">
        <v>2.3880315257543139E-2</v>
      </c>
      <c r="F7893">
        <v>1.1445134638413805</v>
      </c>
      <c r="G7893">
        <v>3</v>
      </c>
      <c r="H7893">
        <v>4</v>
      </c>
      <c r="I7893">
        <v>3</v>
      </c>
      <c r="J7893">
        <v>5</v>
      </c>
    </row>
    <row r="7894" spans="1:10" x14ac:dyDescent="0.25">
      <c r="A7894" t="s">
        <v>11921</v>
      </c>
      <c r="B7894">
        <v>648</v>
      </c>
      <c r="C7894">
        <v>1.8110189485796682</v>
      </c>
      <c r="D7894">
        <v>1.2283512476740854</v>
      </c>
      <c r="E7894">
        <v>-0.44330326057999442</v>
      </c>
      <c r="F7894">
        <v>1.6270289359034782</v>
      </c>
      <c r="G7894">
        <v>5</v>
      </c>
      <c r="H7894">
        <v>5</v>
      </c>
      <c r="I7894">
        <v>2</v>
      </c>
      <c r="J7894">
        <v>5</v>
      </c>
    </row>
    <row r="7895" spans="1:10" x14ac:dyDescent="0.25">
      <c r="A7895" t="s">
        <v>11922</v>
      </c>
      <c r="B7895">
        <v>458</v>
      </c>
      <c r="C7895">
        <v>-0.29333231958750056</v>
      </c>
      <c r="D7895">
        <v>0.16182888612586099</v>
      </c>
      <c r="E7895">
        <v>-0.24629740183691456</v>
      </c>
      <c r="F7895">
        <v>0.62400206066833808</v>
      </c>
      <c r="G7895">
        <v>3</v>
      </c>
      <c r="H7895">
        <v>4</v>
      </c>
      <c r="I7895">
        <v>3</v>
      </c>
      <c r="J7895">
        <v>4</v>
      </c>
    </row>
    <row r="7896" spans="1:10" x14ac:dyDescent="0.25">
      <c r="A7896" t="s">
        <v>11923</v>
      </c>
      <c r="B7896">
        <v>430</v>
      </c>
      <c r="C7896">
        <v>-0.56043227590968536</v>
      </c>
      <c r="D7896">
        <v>-0.75599992120455184</v>
      </c>
      <c r="E7896">
        <v>-0.38333340873414612</v>
      </c>
      <c r="F7896">
        <v>1.0182078567893562</v>
      </c>
      <c r="G7896">
        <v>2</v>
      </c>
      <c r="H7896">
        <v>2</v>
      </c>
      <c r="I7896">
        <v>2</v>
      </c>
      <c r="J7896">
        <v>5</v>
      </c>
    </row>
    <row r="7897" spans="1:10" x14ac:dyDescent="0.25">
      <c r="A7897" t="s">
        <v>11924</v>
      </c>
      <c r="B7897">
        <v>468</v>
      </c>
      <c r="C7897">
        <v>-0.43795831804039698</v>
      </c>
      <c r="D7897">
        <v>-0.10010038780626045</v>
      </c>
      <c r="E7897">
        <v>-9.7115589582144501E-2</v>
      </c>
      <c r="F7897">
        <v>1.0852079169791482</v>
      </c>
      <c r="G7897">
        <v>3</v>
      </c>
      <c r="H7897">
        <v>3</v>
      </c>
      <c r="I7897">
        <v>3</v>
      </c>
      <c r="J7897">
        <v>5</v>
      </c>
    </row>
    <row r="7898" spans="1:10" x14ac:dyDescent="0.25">
      <c r="A7898" t="s">
        <v>11925</v>
      </c>
      <c r="B7898">
        <v>582</v>
      </c>
      <c r="C7898">
        <v>-0.16129563760423155</v>
      </c>
      <c r="D7898">
        <v>-0.15479621268662141</v>
      </c>
      <c r="E7898">
        <v>-0.39622303718342711</v>
      </c>
      <c r="F7898">
        <v>0.61751782548633305</v>
      </c>
      <c r="G7898">
        <v>3</v>
      </c>
      <c r="H7898">
        <v>3</v>
      </c>
      <c r="I7898">
        <v>2</v>
      </c>
      <c r="J7898">
        <v>4</v>
      </c>
    </row>
    <row r="7899" spans="1:10" x14ac:dyDescent="0.25">
      <c r="A7899" t="s">
        <v>11926</v>
      </c>
      <c r="B7899">
        <v>697</v>
      </c>
      <c r="C7899">
        <v>-0.26758950523211006</v>
      </c>
      <c r="D7899">
        <v>-0.22375905721381928</v>
      </c>
      <c r="E7899">
        <v>3.0811835480246345E-2</v>
      </c>
      <c r="F7899">
        <v>1.2415659470256661</v>
      </c>
      <c r="G7899">
        <v>3</v>
      </c>
      <c r="H7899">
        <v>3</v>
      </c>
      <c r="I7899">
        <v>3</v>
      </c>
      <c r="J7899">
        <v>5</v>
      </c>
    </row>
    <row r="7900" spans="1:10" x14ac:dyDescent="0.25">
      <c r="A7900" t="s">
        <v>11927</v>
      </c>
      <c r="B7900">
        <v>1454</v>
      </c>
      <c r="C7900">
        <v>-0.19782072359051067</v>
      </c>
      <c r="D7900">
        <v>0.23341105375666768</v>
      </c>
      <c r="E7900">
        <v>0.11792243526544907</v>
      </c>
      <c r="F7900">
        <v>1.2836824492310861</v>
      </c>
      <c r="G7900">
        <v>3</v>
      </c>
      <c r="H7900">
        <v>4</v>
      </c>
      <c r="I7900">
        <v>4</v>
      </c>
      <c r="J7900">
        <v>5</v>
      </c>
    </row>
    <row r="7901" spans="1:10" x14ac:dyDescent="0.25">
      <c r="A7901" t="s">
        <v>11928</v>
      </c>
      <c r="B7901">
        <v>937</v>
      </c>
      <c r="C7901">
        <v>0.46523570887811172</v>
      </c>
      <c r="D7901">
        <v>0.95882251242323968</v>
      </c>
      <c r="E7901">
        <v>-1.1684688354671944</v>
      </c>
      <c r="F7901">
        <v>2.5380093865794597</v>
      </c>
      <c r="G7901">
        <v>4</v>
      </c>
      <c r="H7901">
        <v>5</v>
      </c>
      <c r="I7901">
        <v>1</v>
      </c>
      <c r="J7901">
        <v>5</v>
      </c>
    </row>
    <row r="7902" spans="1:10" x14ac:dyDescent="0.25">
      <c r="A7902" t="s">
        <v>11929</v>
      </c>
      <c r="B7902">
        <v>689</v>
      </c>
      <c r="C7902">
        <v>1.4039824378607626</v>
      </c>
      <c r="D7902">
        <v>-0.7254709025908691</v>
      </c>
      <c r="E7902">
        <v>-0.41470790087351889</v>
      </c>
      <c r="F7902">
        <v>1.4446291138740623</v>
      </c>
      <c r="G7902">
        <v>5</v>
      </c>
      <c r="H7902">
        <v>2</v>
      </c>
      <c r="I7902">
        <v>2</v>
      </c>
      <c r="J7902">
        <v>5</v>
      </c>
    </row>
    <row r="7903" spans="1:10" x14ac:dyDescent="0.25">
      <c r="A7903" t="s">
        <v>11930</v>
      </c>
      <c r="B7903">
        <v>323</v>
      </c>
      <c r="C7903">
        <v>-0.51994355272772941</v>
      </c>
      <c r="D7903">
        <v>0.36297981847961158</v>
      </c>
      <c r="E7903">
        <v>0.13427764186308649</v>
      </c>
      <c r="F7903">
        <v>-0.32932791362262248</v>
      </c>
      <c r="G7903">
        <v>2</v>
      </c>
      <c r="H7903">
        <v>4</v>
      </c>
      <c r="I7903">
        <v>4</v>
      </c>
      <c r="J7903">
        <v>3</v>
      </c>
    </row>
    <row r="7904" spans="1:10" x14ac:dyDescent="0.25">
      <c r="A7904" t="s">
        <v>11931</v>
      </c>
      <c r="B7904">
        <v>786</v>
      </c>
      <c r="C7904">
        <v>-0.53347167507725035</v>
      </c>
      <c r="D7904">
        <v>0.29401447819909088</v>
      </c>
      <c r="E7904">
        <v>-0.20916971463858297</v>
      </c>
      <c r="F7904">
        <v>1.1503906559236261</v>
      </c>
      <c r="G7904">
        <v>2</v>
      </c>
      <c r="H7904">
        <v>4</v>
      </c>
      <c r="I7904">
        <v>3</v>
      </c>
      <c r="J7904">
        <v>5</v>
      </c>
    </row>
    <row r="7905" spans="1:10" x14ac:dyDescent="0.25">
      <c r="A7905" t="s">
        <v>11932</v>
      </c>
      <c r="B7905">
        <v>602</v>
      </c>
      <c r="C7905">
        <v>-0.90826108317248433</v>
      </c>
      <c r="D7905">
        <v>0.46430402639382773</v>
      </c>
      <c r="E7905">
        <v>0.20131642868745359</v>
      </c>
      <c r="F7905">
        <v>0.95539921628311297</v>
      </c>
      <c r="G7905">
        <v>1</v>
      </c>
      <c r="H7905">
        <v>4</v>
      </c>
      <c r="I7905">
        <v>4</v>
      </c>
      <c r="J7905">
        <v>5</v>
      </c>
    </row>
    <row r="7906" spans="1:10" x14ac:dyDescent="0.25">
      <c r="A7906" t="s">
        <v>11933</v>
      </c>
      <c r="B7906">
        <v>333</v>
      </c>
      <c r="C7906">
        <v>-0.57728300535744093</v>
      </c>
      <c r="D7906">
        <v>-0.3623419779937172</v>
      </c>
      <c r="E7906">
        <v>0.55926292375156661</v>
      </c>
      <c r="F7906">
        <v>0.51328540311111825</v>
      </c>
      <c r="G7906">
        <v>2</v>
      </c>
      <c r="H7906">
        <v>3</v>
      </c>
      <c r="I7906">
        <v>4</v>
      </c>
      <c r="J7906">
        <v>4</v>
      </c>
    </row>
    <row r="7907" spans="1:10" x14ac:dyDescent="0.25">
      <c r="A7907" t="s">
        <v>11934</v>
      </c>
      <c r="B7907">
        <v>460</v>
      </c>
      <c r="C7907">
        <v>-0.59389278499823317</v>
      </c>
      <c r="D7907">
        <v>0.28351419123018107</v>
      </c>
      <c r="E7907">
        <v>0.38665892945348534</v>
      </c>
      <c r="F7907">
        <v>0.54381147104835159</v>
      </c>
      <c r="G7907">
        <v>2</v>
      </c>
      <c r="H7907">
        <v>4</v>
      </c>
      <c r="I7907">
        <v>4</v>
      </c>
      <c r="J7907">
        <v>4</v>
      </c>
    </row>
    <row r="7908" spans="1:10" x14ac:dyDescent="0.25">
      <c r="A7908" t="s">
        <v>11935</v>
      </c>
      <c r="B7908">
        <v>841</v>
      </c>
      <c r="C7908">
        <v>0.21371068680031496</v>
      </c>
      <c r="D7908">
        <v>0.49178211956731144</v>
      </c>
      <c r="E7908">
        <v>-0.366479963605298</v>
      </c>
      <c r="F7908">
        <v>1.1589840846042982</v>
      </c>
      <c r="G7908">
        <v>4</v>
      </c>
      <c r="H7908">
        <v>4</v>
      </c>
      <c r="I7908">
        <v>2</v>
      </c>
      <c r="J7908">
        <v>5</v>
      </c>
    </row>
    <row r="7909" spans="1:10" x14ac:dyDescent="0.25">
      <c r="A7909" t="s">
        <v>11936</v>
      </c>
      <c r="B7909">
        <v>404</v>
      </c>
      <c r="C7909">
        <v>-0.50676066243268347</v>
      </c>
      <c r="D7909">
        <v>0.40797891036906142</v>
      </c>
      <c r="E7909">
        <v>0.35550145198349603</v>
      </c>
      <c r="F7909">
        <v>0.57008838470957002</v>
      </c>
      <c r="G7909">
        <v>2</v>
      </c>
      <c r="H7909">
        <v>4</v>
      </c>
      <c r="I7909">
        <v>4</v>
      </c>
      <c r="J7909">
        <v>4</v>
      </c>
    </row>
    <row r="7910" spans="1:10" x14ac:dyDescent="0.25">
      <c r="A7910" t="s">
        <v>11937</v>
      </c>
      <c r="B7910">
        <v>765</v>
      </c>
      <c r="C7910">
        <v>-1.0537642307539143</v>
      </c>
      <c r="D7910">
        <v>0.75966026384769791</v>
      </c>
      <c r="E7910">
        <v>4.3776296815628571E-2</v>
      </c>
      <c r="F7910">
        <v>1.7056995818431502</v>
      </c>
      <c r="G7910">
        <v>1</v>
      </c>
      <c r="H7910">
        <v>5</v>
      </c>
      <c r="I7910">
        <v>3</v>
      </c>
      <c r="J7910">
        <v>5</v>
      </c>
    </row>
    <row r="7911" spans="1:10" x14ac:dyDescent="0.25">
      <c r="A7911" t="s">
        <v>11938</v>
      </c>
      <c r="B7911">
        <v>732</v>
      </c>
      <c r="C7911">
        <v>-0.59023623749962906</v>
      </c>
      <c r="D7911">
        <v>0.27447753184452434</v>
      </c>
      <c r="E7911">
        <v>-0.530711680586332</v>
      </c>
      <c r="F7911">
        <v>1.4174207901740181</v>
      </c>
      <c r="G7911">
        <v>2</v>
      </c>
      <c r="H7911">
        <v>4</v>
      </c>
      <c r="I7911">
        <v>2</v>
      </c>
      <c r="J7911">
        <v>5</v>
      </c>
    </row>
    <row r="7912" spans="1:10" x14ac:dyDescent="0.25">
      <c r="A7912" t="s">
        <v>11939</v>
      </c>
      <c r="B7912">
        <v>598</v>
      </c>
      <c r="C7912">
        <v>-0.47377527615643461</v>
      </c>
      <c r="D7912">
        <v>0.11450640998761734</v>
      </c>
      <c r="E7912">
        <v>-0.41842905208091408</v>
      </c>
      <c r="F7912">
        <v>2.1359090303002488</v>
      </c>
      <c r="G7912">
        <v>2</v>
      </c>
      <c r="H7912">
        <v>4</v>
      </c>
      <c r="I7912">
        <v>2</v>
      </c>
      <c r="J7912">
        <v>5</v>
      </c>
    </row>
    <row r="7913" spans="1:10" x14ac:dyDescent="0.25">
      <c r="A7913" t="s">
        <v>11940</v>
      </c>
      <c r="B7913">
        <v>792</v>
      </c>
      <c r="C7913">
        <v>-0.50147724075521238</v>
      </c>
      <c r="D7913">
        <v>0.45372009928762863</v>
      </c>
      <c r="E7913">
        <v>-0.12445735866826221</v>
      </c>
      <c r="F7913">
        <v>1.522501751257936</v>
      </c>
      <c r="G7913">
        <v>2</v>
      </c>
      <c r="H7913">
        <v>4</v>
      </c>
      <c r="I7913">
        <v>3</v>
      </c>
      <c r="J7913">
        <v>5</v>
      </c>
    </row>
    <row r="7914" spans="1:10" x14ac:dyDescent="0.25">
      <c r="A7914" t="s">
        <v>11941</v>
      </c>
      <c r="B7914">
        <v>616</v>
      </c>
      <c r="C7914">
        <v>-0.3257739036170576</v>
      </c>
      <c r="D7914">
        <v>2.9005921108847491E-2</v>
      </c>
      <c r="E7914">
        <v>9.734223288403121E-2</v>
      </c>
      <c r="F7914">
        <v>2.2536881537842688</v>
      </c>
      <c r="G7914">
        <v>3</v>
      </c>
      <c r="H7914">
        <v>4</v>
      </c>
      <c r="I7914">
        <v>4</v>
      </c>
      <c r="J7914">
        <v>5</v>
      </c>
    </row>
    <row r="7915" spans="1:10" x14ac:dyDescent="0.25">
      <c r="A7915" t="s">
        <v>11942</v>
      </c>
      <c r="B7915">
        <v>795</v>
      </c>
      <c r="C7915">
        <v>-0.42861806828203058</v>
      </c>
      <c r="D7915">
        <v>-0.36118472315599331</v>
      </c>
      <c r="E7915">
        <v>1.4159044583868443</v>
      </c>
      <c r="F7915">
        <v>0.55924944510892582</v>
      </c>
      <c r="G7915">
        <v>3</v>
      </c>
      <c r="H7915">
        <v>3</v>
      </c>
      <c r="I7915">
        <v>5</v>
      </c>
      <c r="J7915">
        <v>4</v>
      </c>
    </row>
    <row r="7916" spans="1:10" x14ac:dyDescent="0.25">
      <c r="A7916" t="s">
        <v>11943</v>
      </c>
      <c r="B7916">
        <v>409</v>
      </c>
      <c r="C7916">
        <v>-0.70466283644411165</v>
      </c>
      <c r="D7916">
        <v>0.23479561454344744</v>
      </c>
      <c r="E7916">
        <v>0.23185851447038591</v>
      </c>
      <c r="F7916">
        <v>0.78056156024027834</v>
      </c>
      <c r="G7916">
        <v>2</v>
      </c>
      <c r="H7916">
        <v>4</v>
      </c>
      <c r="I7916">
        <v>4</v>
      </c>
      <c r="J7916">
        <v>4</v>
      </c>
    </row>
    <row r="7917" spans="1:10" x14ac:dyDescent="0.25">
      <c r="A7917" t="s">
        <v>11944</v>
      </c>
      <c r="B7917">
        <v>476</v>
      </c>
      <c r="C7917">
        <v>-0.86919289843196146</v>
      </c>
      <c r="D7917">
        <v>0.88014223931168178</v>
      </c>
      <c r="E7917">
        <v>1.2763110886370279</v>
      </c>
      <c r="F7917">
        <v>1.3364578738446147</v>
      </c>
      <c r="G7917">
        <v>1</v>
      </c>
      <c r="H7917">
        <v>5</v>
      </c>
      <c r="I7917">
        <v>5</v>
      </c>
      <c r="J7917">
        <v>5</v>
      </c>
    </row>
    <row r="7918" spans="1:10" x14ac:dyDescent="0.25">
      <c r="A7918" t="s">
        <v>11945</v>
      </c>
      <c r="B7918">
        <v>835</v>
      </c>
      <c r="C7918">
        <v>-1.0728442888057721</v>
      </c>
      <c r="D7918">
        <v>1.0404543607319336</v>
      </c>
      <c r="E7918">
        <v>0.74403397204196908</v>
      </c>
      <c r="F7918">
        <v>1.2573841619791413</v>
      </c>
      <c r="G7918">
        <v>1</v>
      </c>
      <c r="H7918">
        <v>5</v>
      </c>
      <c r="I7918">
        <v>5</v>
      </c>
      <c r="J7918">
        <v>5</v>
      </c>
    </row>
    <row r="7919" spans="1:10" x14ac:dyDescent="0.25">
      <c r="A7919" t="s">
        <v>11946</v>
      </c>
      <c r="B7919">
        <v>367</v>
      </c>
      <c r="C7919">
        <v>-1.0173092363487233</v>
      </c>
      <c r="D7919">
        <v>0.82832508559046691</v>
      </c>
      <c r="E7919">
        <v>0.72577010576223733</v>
      </c>
      <c r="F7919">
        <v>0.94937115546827711</v>
      </c>
      <c r="G7919">
        <v>1</v>
      </c>
      <c r="H7919">
        <v>5</v>
      </c>
      <c r="I7919">
        <v>5</v>
      </c>
      <c r="J7919">
        <v>5</v>
      </c>
    </row>
    <row r="7920" spans="1:10" x14ac:dyDescent="0.25">
      <c r="A7920" t="s">
        <v>11947</v>
      </c>
      <c r="B7920">
        <v>358</v>
      </c>
      <c r="C7920">
        <v>-0.91639655721181845</v>
      </c>
      <c r="D7920">
        <v>1.3316171454840546</v>
      </c>
      <c r="E7920">
        <v>1.2778174585505646</v>
      </c>
      <c r="F7920">
        <v>1.3075404190623043</v>
      </c>
      <c r="G7920">
        <v>1</v>
      </c>
      <c r="H7920">
        <v>5</v>
      </c>
      <c r="I7920">
        <v>5</v>
      </c>
      <c r="J7920">
        <v>5</v>
      </c>
    </row>
    <row r="7921" spans="1:10" x14ac:dyDescent="0.25">
      <c r="A7921" t="s">
        <v>11948</v>
      </c>
      <c r="B7921">
        <v>530</v>
      </c>
      <c r="C7921">
        <v>-0.58326209584733135</v>
      </c>
      <c r="D7921">
        <v>1.8049066413208279</v>
      </c>
      <c r="E7921">
        <v>0.54261442270039928</v>
      </c>
      <c r="F7921">
        <v>1.7428311292545788</v>
      </c>
      <c r="G7921">
        <v>2</v>
      </c>
      <c r="H7921">
        <v>5</v>
      </c>
      <c r="I7921">
        <v>4</v>
      </c>
      <c r="J7921">
        <v>5</v>
      </c>
    </row>
    <row r="7922" spans="1:10" x14ac:dyDescent="0.25">
      <c r="A7922" t="s">
        <v>11949</v>
      </c>
      <c r="B7922">
        <v>880</v>
      </c>
      <c r="C7922">
        <v>1.0207393024219247</v>
      </c>
      <c r="D7922">
        <v>0.70878600834728611</v>
      </c>
      <c r="E7922">
        <v>-1.5949237732511621</v>
      </c>
      <c r="F7922">
        <v>3.124525021168691</v>
      </c>
      <c r="G7922">
        <v>5</v>
      </c>
      <c r="H7922">
        <v>5</v>
      </c>
      <c r="I7922">
        <v>1</v>
      </c>
      <c r="J7922">
        <v>5</v>
      </c>
    </row>
    <row r="7923" spans="1:10" x14ac:dyDescent="0.25">
      <c r="A7923" t="s">
        <v>11950</v>
      </c>
      <c r="B7923">
        <v>2306</v>
      </c>
      <c r="C7923">
        <v>0.81368150164875419</v>
      </c>
      <c r="D7923">
        <v>0.90283575863444609</v>
      </c>
      <c r="E7923">
        <v>0.22207375855748146</v>
      </c>
      <c r="F7923">
        <v>1.2550540024160342</v>
      </c>
      <c r="G7923">
        <v>5</v>
      </c>
      <c r="H7923">
        <v>5</v>
      </c>
      <c r="I7923">
        <v>4</v>
      </c>
      <c r="J7923">
        <v>5</v>
      </c>
    </row>
    <row r="7924" spans="1:10" x14ac:dyDescent="0.25">
      <c r="A7924" t="s">
        <v>11951</v>
      </c>
      <c r="B7924">
        <v>547</v>
      </c>
      <c r="C7924">
        <v>-0.56945736086868459</v>
      </c>
      <c r="D7924">
        <v>-0.15687956917105617</v>
      </c>
      <c r="E7924">
        <v>0.35397079846084967</v>
      </c>
      <c r="F7924">
        <v>1.4516232086646101</v>
      </c>
      <c r="G7924">
        <v>2</v>
      </c>
      <c r="H7924">
        <v>3</v>
      </c>
      <c r="I7924">
        <v>4</v>
      </c>
      <c r="J7924">
        <v>5</v>
      </c>
    </row>
    <row r="7925" spans="1:10" x14ac:dyDescent="0.25">
      <c r="A7925" t="s">
        <v>11952</v>
      </c>
      <c r="B7925">
        <v>895</v>
      </c>
      <c r="C7925">
        <v>-0.59706973055252721</v>
      </c>
      <c r="D7925">
        <v>0.52257669399051598</v>
      </c>
      <c r="E7925">
        <v>1.547989418743642</v>
      </c>
      <c r="F7925">
        <v>1.9261880538248928</v>
      </c>
      <c r="G7925">
        <v>2</v>
      </c>
      <c r="H7925">
        <v>4</v>
      </c>
      <c r="I7925">
        <v>5</v>
      </c>
      <c r="J7925">
        <v>5</v>
      </c>
    </row>
    <row r="7926" spans="1:10" x14ac:dyDescent="0.25">
      <c r="A7926" t="s">
        <v>11953</v>
      </c>
      <c r="B7926">
        <v>1028</v>
      </c>
      <c r="C7926">
        <v>-0.71003153269046748</v>
      </c>
      <c r="D7926">
        <v>0.73148330617189794</v>
      </c>
      <c r="E7926">
        <v>0.16359678217926737</v>
      </c>
      <c r="F7926">
        <v>1.8763975690599255</v>
      </c>
      <c r="G7926">
        <v>2</v>
      </c>
      <c r="H7926">
        <v>5</v>
      </c>
      <c r="I7926">
        <v>4</v>
      </c>
      <c r="J7926">
        <v>5</v>
      </c>
    </row>
    <row r="7927" spans="1:10" x14ac:dyDescent="0.25">
      <c r="A7927" t="s">
        <v>11954</v>
      </c>
      <c r="B7927">
        <v>1021</v>
      </c>
      <c r="C7927">
        <v>8.1954716880018166E-2</v>
      </c>
      <c r="D7927">
        <v>1.233655979180283</v>
      </c>
      <c r="E7927">
        <v>-0.33002748032482898</v>
      </c>
      <c r="F7927">
        <v>1.7982293155136266</v>
      </c>
      <c r="G7927">
        <v>4</v>
      </c>
      <c r="H7927">
        <v>5</v>
      </c>
      <c r="I7927">
        <v>2</v>
      </c>
      <c r="J7927">
        <v>5</v>
      </c>
    </row>
    <row r="7928" spans="1:10" x14ac:dyDescent="0.25">
      <c r="A7928" t="s">
        <v>11955</v>
      </c>
      <c r="B7928">
        <v>897</v>
      </c>
      <c r="C7928">
        <v>-1.134218910897125</v>
      </c>
      <c r="D7928">
        <v>0.48948114480645766</v>
      </c>
      <c r="E7928">
        <v>0.37346987672932064</v>
      </c>
      <c r="F7928">
        <v>1.7384343955956012</v>
      </c>
      <c r="G7928">
        <v>1</v>
      </c>
      <c r="H7928">
        <v>4</v>
      </c>
      <c r="I7928">
        <v>4</v>
      </c>
      <c r="J7928">
        <v>5</v>
      </c>
    </row>
    <row r="7929" spans="1:10" x14ac:dyDescent="0.25">
      <c r="A7929" t="s">
        <v>11956</v>
      </c>
      <c r="B7929">
        <v>460</v>
      </c>
      <c r="C7929">
        <v>-0.65193107325027189</v>
      </c>
      <c r="D7929">
        <v>0.52066063668017937</v>
      </c>
      <c r="E7929">
        <v>1.214677845930451</v>
      </c>
      <c r="F7929">
        <v>1.9395479025721236</v>
      </c>
      <c r="G7929">
        <v>2</v>
      </c>
      <c r="H7929">
        <v>4</v>
      </c>
      <c r="I7929">
        <v>5</v>
      </c>
      <c r="J7929">
        <v>5</v>
      </c>
    </row>
    <row r="7930" spans="1:10" x14ac:dyDescent="0.25">
      <c r="A7930" t="s">
        <v>11957</v>
      </c>
      <c r="B7930">
        <v>658</v>
      </c>
      <c r="C7930">
        <v>-0.69299386396174523</v>
      </c>
      <c r="D7930">
        <v>1.2845938778317105</v>
      </c>
      <c r="E7930">
        <v>0.89584353709235065</v>
      </c>
      <c r="F7930">
        <v>1.1423572033932341</v>
      </c>
      <c r="G7930">
        <v>2</v>
      </c>
      <c r="H7930">
        <v>5</v>
      </c>
      <c r="I7930">
        <v>5</v>
      </c>
      <c r="J7930">
        <v>5</v>
      </c>
    </row>
    <row r="7931" spans="1:10" x14ac:dyDescent="0.25">
      <c r="A7931" t="s">
        <v>11958</v>
      </c>
      <c r="B7931">
        <v>400</v>
      </c>
      <c r="C7931">
        <v>-0.5877847331070305</v>
      </c>
      <c r="D7931">
        <v>0.38038986035897354</v>
      </c>
      <c r="E7931">
        <v>0.36216419532580379</v>
      </c>
      <c r="F7931">
        <v>0.97942607932924852</v>
      </c>
      <c r="G7931">
        <v>2</v>
      </c>
      <c r="H7931">
        <v>4</v>
      </c>
      <c r="I7931">
        <v>4</v>
      </c>
      <c r="J7931">
        <v>5</v>
      </c>
    </row>
    <row r="7932" spans="1:10" x14ac:dyDescent="0.25">
      <c r="A7932" t="s">
        <v>11959</v>
      </c>
      <c r="B7932">
        <v>289</v>
      </c>
      <c r="C7932">
        <v>-0.75793158234520608</v>
      </c>
      <c r="D7932">
        <v>-0.4073329541680612</v>
      </c>
      <c r="E7932">
        <v>0.58213365159914654</v>
      </c>
      <c r="F7932">
        <v>1.1588633482064465</v>
      </c>
      <c r="G7932">
        <v>2</v>
      </c>
      <c r="H7932">
        <v>3</v>
      </c>
      <c r="I7932">
        <v>4</v>
      </c>
      <c r="J7932">
        <v>5</v>
      </c>
    </row>
    <row r="7933" spans="1:10" x14ac:dyDescent="0.25">
      <c r="A7933" t="s">
        <v>11960</v>
      </c>
      <c r="B7933">
        <v>295</v>
      </c>
      <c r="C7933">
        <v>-0.62032840474140272</v>
      </c>
      <c r="D7933">
        <v>-8.7825833781602206E-2</v>
      </c>
      <c r="E7933">
        <v>-0.32004861999784223</v>
      </c>
      <c r="F7933">
        <v>1.6702744420775515</v>
      </c>
      <c r="G7933">
        <v>2</v>
      </c>
      <c r="H7933">
        <v>3</v>
      </c>
      <c r="I7933">
        <v>2</v>
      </c>
      <c r="J7933">
        <v>5</v>
      </c>
    </row>
    <row r="7934" spans="1:10" x14ac:dyDescent="0.25">
      <c r="A7934" t="s">
        <v>11961</v>
      </c>
      <c r="B7934">
        <v>390</v>
      </c>
      <c r="C7934">
        <v>-0.76745836427264114</v>
      </c>
      <c r="D7934">
        <v>-0.10625803565957968</v>
      </c>
      <c r="E7934">
        <v>0.92918655087641289</v>
      </c>
      <c r="F7934">
        <v>0.93537547869907423</v>
      </c>
      <c r="G7934">
        <v>2</v>
      </c>
      <c r="H7934">
        <v>3</v>
      </c>
      <c r="I7934">
        <v>5</v>
      </c>
      <c r="J7934">
        <v>5</v>
      </c>
    </row>
    <row r="7935" spans="1:10" x14ac:dyDescent="0.25">
      <c r="A7935" t="s">
        <v>11962</v>
      </c>
      <c r="B7935">
        <v>561</v>
      </c>
      <c r="C7935">
        <v>-0.45396707646014273</v>
      </c>
      <c r="D7935">
        <v>-0.28782026939066291</v>
      </c>
      <c r="E7935">
        <v>0.56707547417112947</v>
      </c>
      <c r="F7935">
        <v>0.91638797745651779</v>
      </c>
      <c r="G7935">
        <v>3</v>
      </c>
      <c r="H7935">
        <v>3</v>
      </c>
      <c r="I7935">
        <v>4</v>
      </c>
      <c r="J7935">
        <v>5</v>
      </c>
    </row>
    <row r="7936" spans="1:10" x14ac:dyDescent="0.25">
      <c r="A7936" t="s">
        <v>11963</v>
      </c>
      <c r="B7936">
        <v>416</v>
      </c>
      <c r="C7936">
        <v>-0.67704326481840749</v>
      </c>
      <c r="D7936">
        <v>5.745905342371023E-2</v>
      </c>
      <c r="E7936">
        <v>1.2118719292600677</v>
      </c>
      <c r="F7936">
        <v>-0.14257742277443913</v>
      </c>
      <c r="G7936">
        <v>2</v>
      </c>
      <c r="H7936">
        <v>4</v>
      </c>
      <c r="I7936">
        <v>5</v>
      </c>
      <c r="J7936">
        <v>3</v>
      </c>
    </row>
    <row r="7937" spans="1:10" x14ac:dyDescent="0.25">
      <c r="A7937" t="s">
        <v>11964</v>
      </c>
      <c r="B7937">
        <v>536</v>
      </c>
      <c r="C7937">
        <v>-0.81670514846579301</v>
      </c>
      <c r="D7937">
        <v>-7.8654287155388802E-2</v>
      </c>
      <c r="E7937">
        <v>0.4572829623960824</v>
      </c>
      <c r="F7937">
        <v>1.0823779965350933</v>
      </c>
      <c r="G7937">
        <v>1</v>
      </c>
      <c r="H7937">
        <v>3</v>
      </c>
      <c r="I7937">
        <v>4</v>
      </c>
      <c r="J7937">
        <v>5</v>
      </c>
    </row>
    <row r="7938" spans="1:10" x14ac:dyDescent="0.25">
      <c r="A7938" t="s">
        <v>11965</v>
      </c>
      <c r="B7938">
        <v>604</v>
      </c>
      <c r="C7938">
        <v>-0.70072634114598509</v>
      </c>
      <c r="D7938">
        <v>3.3230327892657396E-2</v>
      </c>
      <c r="E7938">
        <v>8.7317075319753273E-2</v>
      </c>
      <c r="F7938">
        <v>0.99492942983144883</v>
      </c>
      <c r="G7938">
        <v>2</v>
      </c>
      <c r="H7938">
        <v>4</v>
      </c>
      <c r="I7938">
        <v>4</v>
      </c>
      <c r="J7938">
        <v>5</v>
      </c>
    </row>
    <row r="7939" spans="1:10" x14ac:dyDescent="0.25">
      <c r="A7939" t="s">
        <v>11966</v>
      </c>
      <c r="B7939">
        <v>724</v>
      </c>
      <c r="C7939">
        <v>0.56863700572438092</v>
      </c>
      <c r="D7939">
        <v>1.2272098724204152</v>
      </c>
      <c r="E7939">
        <v>-1.9478477636159161E-2</v>
      </c>
      <c r="F7939">
        <v>1.6491136379081892</v>
      </c>
      <c r="G7939">
        <v>4</v>
      </c>
      <c r="H7939">
        <v>5</v>
      </c>
      <c r="I7939">
        <v>3</v>
      </c>
      <c r="J7939">
        <v>5</v>
      </c>
    </row>
    <row r="7940" spans="1:10" x14ac:dyDescent="0.25">
      <c r="A7940" t="s">
        <v>11967</v>
      </c>
      <c r="B7940">
        <v>429</v>
      </c>
      <c r="C7940">
        <v>-0.94765442935625943</v>
      </c>
      <c r="D7940">
        <v>0.36301666258886117</v>
      </c>
      <c r="E7940">
        <v>-0.17690863970927115</v>
      </c>
      <c r="F7940">
        <v>2.1315809685737079</v>
      </c>
      <c r="G7940">
        <v>1</v>
      </c>
      <c r="H7940">
        <v>4</v>
      </c>
      <c r="I7940">
        <v>3</v>
      </c>
      <c r="J7940">
        <v>5</v>
      </c>
    </row>
    <row r="7941" spans="1:10" x14ac:dyDescent="0.25">
      <c r="A7941" t="s">
        <v>11968</v>
      </c>
      <c r="B7941">
        <v>560</v>
      </c>
      <c r="C7941">
        <v>-0.79145545749133372</v>
      </c>
      <c r="D7941">
        <v>-0.68169918519635497</v>
      </c>
      <c r="E7941">
        <v>5.9899249662081627E-2</v>
      </c>
      <c r="F7941">
        <v>1.6974446852617719</v>
      </c>
      <c r="G7941">
        <v>2</v>
      </c>
      <c r="H7941">
        <v>2</v>
      </c>
      <c r="I7941">
        <v>3</v>
      </c>
      <c r="J7941">
        <v>5</v>
      </c>
    </row>
    <row r="7942" spans="1:10" x14ac:dyDescent="0.25">
      <c r="A7942" t="s">
        <v>11969</v>
      </c>
      <c r="B7942">
        <v>350</v>
      </c>
      <c r="C7942">
        <v>-0.78121860866365223</v>
      </c>
      <c r="D7942">
        <v>-0.57464531939311181</v>
      </c>
      <c r="E7942">
        <v>0.24768036619385492</v>
      </c>
      <c r="F7942">
        <v>0.60417225339446712</v>
      </c>
      <c r="G7942">
        <v>2</v>
      </c>
      <c r="H7942">
        <v>2</v>
      </c>
      <c r="I7942">
        <v>4</v>
      </c>
      <c r="J7942">
        <v>4</v>
      </c>
    </row>
    <row r="7943" spans="1:10" x14ac:dyDescent="0.25">
      <c r="A7943" t="s">
        <v>11970</v>
      </c>
      <c r="B7943">
        <v>0</v>
      </c>
      <c r="C7943">
        <v>-0.35073239724409155</v>
      </c>
      <c r="D7943">
        <v>0.15427852629758376</v>
      </c>
      <c r="E7943">
        <v>-0.35170280825871109</v>
      </c>
      <c r="F7943">
        <v>1.6196827369486957</v>
      </c>
      <c r="G7943">
        <v>3</v>
      </c>
      <c r="H7943">
        <v>4</v>
      </c>
      <c r="I7943">
        <v>2</v>
      </c>
      <c r="J7943">
        <v>5</v>
      </c>
    </row>
    <row r="7944" spans="1:10" x14ac:dyDescent="0.25">
      <c r="A7944" t="s">
        <v>11971</v>
      </c>
      <c r="B7944">
        <v>1232</v>
      </c>
      <c r="C7944">
        <v>0.23949826052146153</v>
      </c>
      <c r="D7944">
        <v>0.25945865896889631</v>
      </c>
      <c r="E7944">
        <v>1.1350958022496247</v>
      </c>
      <c r="F7944">
        <v>0.77676057397657738</v>
      </c>
      <c r="G7944">
        <v>4</v>
      </c>
      <c r="H7944">
        <v>4</v>
      </c>
      <c r="I7944">
        <v>5</v>
      </c>
      <c r="J7944">
        <v>4</v>
      </c>
    </row>
    <row r="7945" spans="1:10" x14ac:dyDescent="0.25">
      <c r="A7945" t="s">
        <v>11972</v>
      </c>
      <c r="B7945">
        <v>548</v>
      </c>
      <c r="C7945">
        <v>-0.52567411703377553</v>
      </c>
      <c r="D7945">
        <v>-0.42446214571509228</v>
      </c>
      <c r="E7945">
        <v>0.431828088465394</v>
      </c>
      <c r="F7945">
        <v>1.0689549333425126</v>
      </c>
      <c r="G7945">
        <v>2</v>
      </c>
      <c r="H7945">
        <v>2</v>
      </c>
      <c r="I7945">
        <v>4</v>
      </c>
      <c r="J7945">
        <v>5</v>
      </c>
    </row>
    <row r="7946" spans="1:10" x14ac:dyDescent="0.25">
      <c r="A7946" t="s">
        <v>11973</v>
      </c>
      <c r="B7946">
        <v>405</v>
      </c>
      <c r="C7946">
        <v>-0.90881689752251205</v>
      </c>
      <c r="D7946">
        <v>0.6542383519401862</v>
      </c>
      <c r="E7946">
        <v>0.16915504267065948</v>
      </c>
      <c r="F7946">
        <v>1.8126651889644894</v>
      </c>
      <c r="G7946">
        <v>1</v>
      </c>
      <c r="H7946">
        <v>4</v>
      </c>
      <c r="I7946">
        <v>4</v>
      </c>
      <c r="J7946">
        <v>5</v>
      </c>
    </row>
    <row r="7947" spans="1:10" x14ac:dyDescent="0.25">
      <c r="A7947" t="s">
        <v>11974</v>
      </c>
      <c r="B7947">
        <v>657</v>
      </c>
      <c r="C7947">
        <v>-0.72901535928319317</v>
      </c>
      <c r="D7947">
        <v>4.9674451249385063E-2</v>
      </c>
      <c r="E7947">
        <v>0.31296728975981863</v>
      </c>
      <c r="F7947">
        <v>1.0956628614086501</v>
      </c>
      <c r="G7947">
        <v>2</v>
      </c>
      <c r="H7947">
        <v>4</v>
      </c>
      <c r="I7947">
        <v>4</v>
      </c>
      <c r="J7947">
        <v>5</v>
      </c>
    </row>
    <row r="7948" spans="1:10" x14ac:dyDescent="0.25">
      <c r="A7948" t="s">
        <v>11975</v>
      </c>
      <c r="B7948">
        <v>459</v>
      </c>
      <c r="C7948">
        <v>-0.86894193761360994</v>
      </c>
      <c r="D7948">
        <v>0.63953421666384691</v>
      </c>
      <c r="E7948">
        <v>0.30564211075996151</v>
      </c>
      <c r="F7948">
        <v>0.80996645599865336</v>
      </c>
      <c r="G7948">
        <v>1</v>
      </c>
      <c r="H7948">
        <v>4</v>
      </c>
      <c r="I7948">
        <v>4</v>
      </c>
      <c r="J7948">
        <v>4</v>
      </c>
    </row>
    <row r="7949" spans="1:10" x14ac:dyDescent="0.25">
      <c r="A7949" t="s">
        <v>11976</v>
      </c>
      <c r="B7949">
        <v>500</v>
      </c>
      <c r="C7949">
        <v>-0.53695831558385365</v>
      </c>
      <c r="D7949">
        <v>0.47351426671250696</v>
      </c>
      <c r="E7949">
        <v>-1.7087734570431522E-2</v>
      </c>
      <c r="F7949">
        <v>0.90359336276016355</v>
      </c>
      <c r="G7949">
        <v>2</v>
      </c>
      <c r="H7949">
        <v>4</v>
      </c>
      <c r="I7949">
        <v>3</v>
      </c>
      <c r="J7949">
        <v>5</v>
      </c>
    </row>
    <row r="7950" spans="1:10" x14ac:dyDescent="0.25">
      <c r="A7950" t="s">
        <v>11977</v>
      </c>
      <c r="B7950">
        <v>661</v>
      </c>
      <c r="C7950">
        <v>1.119213996811532</v>
      </c>
      <c r="D7950">
        <v>0.5533058157564863</v>
      </c>
      <c r="E7950">
        <v>1.470528787293504</v>
      </c>
      <c r="F7950">
        <v>0.53444390544770792</v>
      </c>
      <c r="G7950">
        <v>5</v>
      </c>
      <c r="H7950">
        <v>4</v>
      </c>
      <c r="I7950">
        <v>5</v>
      </c>
      <c r="J7950">
        <v>4</v>
      </c>
    </row>
    <row r="7951" spans="1:10" x14ac:dyDescent="0.25">
      <c r="A7951" t="s">
        <v>11978</v>
      </c>
      <c r="B7951">
        <v>551</v>
      </c>
      <c r="C7951">
        <v>-0.56331439538229378</v>
      </c>
      <c r="D7951">
        <v>0.36626992635557254</v>
      </c>
      <c r="E7951">
        <v>1.0039796690505351E-2</v>
      </c>
      <c r="F7951">
        <v>1.4485600134237475</v>
      </c>
      <c r="G7951">
        <v>2</v>
      </c>
      <c r="H7951">
        <v>4</v>
      </c>
      <c r="I7951">
        <v>3</v>
      </c>
      <c r="J7951">
        <v>5</v>
      </c>
    </row>
    <row r="7952" spans="1:10" x14ac:dyDescent="0.25">
      <c r="A7952" t="s">
        <v>11979</v>
      </c>
      <c r="B7952">
        <v>351</v>
      </c>
      <c r="C7952">
        <v>-0.17484159346033601</v>
      </c>
      <c r="D7952">
        <v>0.57291966061878197</v>
      </c>
      <c r="E7952">
        <v>-0.2573602507482633</v>
      </c>
      <c r="F7952">
        <v>0.87919444563464788</v>
      </c>
      <c r="G7952">
        <v>3</v>
      </c>
      <c r="H7952">
        <v>4</v>
      </c>
      <c r="I7952">
        <v>3</v>
      </c>
      <c r="J7952">
        <v>4</v>
      </c>
    </row>
    <row r="7953" spans="1:10" x14ac:dyDescent="0.25">
      <c r="A7953" t="s">
        <v>11980</v>
      </c>
      <c r="B7953">
        <v>1228</v>
      </c>
      <c r="C7953">
        <v>1.0355633910680566</v>
      </c>
      <c r="D7953">
        <v>1.7749060729924286</v>
      </c>
      <c r="E7953">
        <v>-0.47666085225216298</v>
      </c>
      <c r="F7953">
        <v>1.1323342909333323</v>
      </c>
      <c r="G7953">
        <v>5</v>
      </c>
      <c r="H7953">
        <v>5</v>
      </c>
      <c r="I7953">
        <v>2</v>
      </c>
      <c r="J7953">
        <v>5</v>
      </c>
    </row>
    <row r="7954" spans="1:10" x14ac:dyDescent="0.25">
      <c r="A7954" t="s">
        <v>11981</v>
      </c>
      <c r="B7954">
        <v>434</v>
      </c>
      <c r="C7954">
        <v>-0.80453242914631984</v>
      </c>
      <c r="D7954">
        <v>1.0771455552875389</v>
      </c>
      <c r="E7954">
        <v>-0.31569341253962913</v>
      </c>
      <c r="F7954">
        <v>0.53346966247602501</v>
      </c>
      <c r="G7954">
        <v>2</v>
      </c>
      <c r="H7954">
        <v>5</v>
      </c>
      <c r="I7954">
        <v>2</v>
      </c>
      <c r="J7954">
        <v>4</v>
      </c>
    </row>
    <row r="7955" spans="1:10" x14ac:dyDescent="0.25">
      <c r="A7955" t="s">
        <v>11982</v>
      </c>
      <c r="B7955">
        <v>685</v>
      </c>
      <c r="C7955">
        <v>-0.36539319311699348</v>
      </c>
      <c r="D7955">
        <v>0.19843559387780002</v>
      </c>
      <c r="E7955">
        <v>-0.33310253176888016</v>
      </c>
      <c r="F7955">
        <v>1.8179229108509578</v>
      </c>
      <c r="G7955">
        <v>3</v>
      </c>
      <c r="H7955">
        <v>4</v>
      </c>
      <c r="I7955">
        <v>2</v>
      </c>
      <c r="J7955">
        <v>5</v>
      </c>
    </row>
    <row r="7956" spans="1:10" x14ac:dyDescent="0.25">
      <c r="A7956" t="s">
        <v>11983</v>
      </c>
      <c r="B7956">
        <v>1190</v>
      </c>
      <c r="C7956">
        <v>0.45782597293629979</v>
      </c>
      <c r="D7956">
        <v>3.138870727877463</v>
      </c>
      <c r="E7956">
        <v>-1.0938429332803592</v>
      </c>
      <c r="F7956">
        <v>1.8874059411405644</v>
      </c>
      <c r="G7956">
        <v>4</v>
      </c>
      <c r="H7956">
        <v>5</v>
      </c>
      <c r="I7956">
        <v>1</v>
      </c>
      <c r="J7956">
        <v>5</v>
      </c>
    </row>
    <row r="7957" spans="1:10" x14ac:dyDescent="0.25">
      <c r="A7957" t="s">
        <v>11984</v>
      </c>
      <c r="B7957">
        <v>464</v>
      </c>
      <c r="C7957">
        <v>-0.72537334364038974</v>
      </c>
      <c r="D7957">
        <v>3.4695290114733726</v>
      </c>
      <c r="E7957">
        <v>-0.79536204450142489</v>
      </c>
      <c r="F7957">
        <v>1.3163384229770951</v>
      </c>
      <c r="G7957">
        <v>2</v>
      </c>
      <c r="H7957">
        <v>5</v>
      </c>
      <c r="I7957">
        <v>1</v>
      </c>
      <c r="J7957">
        <v>5</v>
      </c>
    </row>
    <row r="7958" spans="1:10" x14ac:dyDescent="0.25">
      <c r="A7958" t="s">
        <v>11985</v>
      </c>
      <c r="B7958">
        <v>644</v>
      </c>
      <c r="C7958">
        <v>-0.22724958657790106</v>
      </c>
      <c r="D7958">
        <v>0.33044582934599737</v>
      </c>
      <c r="E7958">
        <v>0.15179189263000376</v>
      </c>
      <c r="F7958">
        <v>0.95364233631634865</v>
      </c>
      <c r="G7958">
        <v>3</v>
      </c>
      <c r="H7958">
        <v>4</v>
      </c>
      <c r="I7958">
        <v>4</v>
      </c>
      <c r="J7958">
        <v>5</v>
      </c>
    </row>
    <row r="7959" spans="1:10" x14ac:dyDescent="0.25">
      <c r="A7959" t="s">
        <v>11986</v>
      </c>
      <c r="B7959">
        <v>756</v>
      </c>
      <c r="C7959">
        <v>-0.64232579865832418</v>
      </c>
      <c r="D7959">
        <v>0.53173730856489765</v>
      </c>
      <c r="E7959">
        <v>0.28711769537118992</v>
      </c>
      <c r="F7959">
        <v>0.30561232853176967</v>
      </c>
      <c r="G7959">
        <v>2</v>
      </c>
      <c r="H7959">
        <v>4</v>
      </c>
      <c r="I7959">
        <v>4</v>
      </c>
      <c r="J7959">
        <v>4</v>
      </c>
    </row>
    <row r="7960" spans="1:10" x14ac:dyDescent="0.25">
      <c r="A7960" t="s">
        <v>11987</v>
      </c>
      <c r="B7960">
        <v>1210</v>
      </c>
      <c r="C7960">
        <v>-0.78433545447602271</v>
      </c>
      <c r="D7960">
        <v>0.12489735860199515</v>
      </c>
      <c r="E7960">
        <v>-1.0240299026330448</v>
      </c>
      <c r="F7960">
        <v>1.5444922373574932</v>
      </c>
      <c r="G7960">
        <v>2</v>
      </c>
      <c r="H7960">
        <v>4</v>
      </c>
      <c r="I7960">
        <v>1</v>
      </c>
      <c r="J7960">
        <v>5</v>
      </c>
    </row>
    <row r="7961" spans="1:10" x14ac:dyDescent="0.25">
      <c r="A7961" t="s">
        <v>11988</v>
      </c>
      <c r="B7961">
        <v>422</v>
      </c>
      <c r="C7961">
        <v>-0.41893508348318648</v>
      </c>
      <c r="D7961">
        <v>0.3968062422627629</v>
      </c>
      <c r="E7961">
        <v>-7.9558145778582445E-2</v>
      </c>
      <c r="F7961">
        <v>0.47450998243752035</v>
      </c>
      <c r="G7961">
        <v>3</v>
      </c>
      <c r="H7961">
        <v>4</v>
      </c>
      <c r="I7961">
        <v>3</v>
      </c>
      <c r="J7961">
        <v>4</v>
      </c>
    </row>
    <row r="7962" spans="1:10" x14ac:dyDescent="0.25">
      <c r="A7962" t="s">
        <v>11989</v>
      </c>
      <c r="B7962">
        <v>271</v>
      </c>
      <c r="C7962">
        <v>-1.0945136665321278</v>
      </c>
      <c r="D7962">
        <v>0.8556053212569894</v>
      </c>
      <c r="E7962">
        <v>0.89544003656832016</v>
      </c>
      <c r="F7962">
        <v>0.47824584830947703</v>
      </c>
      <c r="G7962">
        <v>1</v>
      </c>
      <c r="H7962">
        <v>5</v>
      </c>
      <c r="I7962">
        <v>5</v>
      </c>
      <c r="J7962">
        <v>4</v>
      </c>
    </row>
    <row r="7963" spans="1:10" x14ac:dyDescent="0.25">
      <c r="A7963" t="s">
        <v>11990</v>
      </c>
      <c r="B7963">
        <v>627</v>
      </c>
      <c r="C7963">
        <v>-0.85118053065743204</v>
      </c>
      <c r="D7963">
        <v>0.19314248352498092</v>
      </c>
      <c r="E7963">
        <v>0.29760818755435153</v>
      </c>
      <c r="F7963">
        <v>0.96062012748263415</v>
      </c>
      <c r="G7963">
        <v>1</v>
      </c>
      <c r="H7963">
        <v>4</v>
      </c>
      <c r="I7963">
        <v>4</v>
      </c>
      <c r="J7963">
        <v>5</v>
      </c>
    </row>
    <row r="7964" spans="1:10" x14ac:dyDescent="0.25">
      <c r="A7964" t="s">
        <v>11991</v>
      </c>
      <c r="B7964">
        <v>538</v>
      </c>
      <c r="C7964">
        <v>-0.71437950823835528</v>
      </c>
      <c r="D7964">
        <v>-0.49146052117524297</v>
      </c>
      <c r="E7964">
        <v>0.57528990754912712</v>
      </c>
      <c r="F7964">
        <v>-0.30729761419653084</v>
      </c>
      <c r="G7964">
        <v>2</v>
      </c>
      <c r="H7964">
        <v>2</v>
      </c>
      <c r="I7964">
        <v>4</v>
      </c>
      <c r="J7964">
        <v>3</v>
      </c>
    </row>
    <row r="7965" spans="1:10" x14ac:dyDescent="0.25">
      <c r="A7965" t="s">
        <v>11992</v>
      </c>
      <c r="B7965">
        <v>485</v>
      </c>
      <c r="C7965">
        <v>-0.82224379237117051</v>
      </c>
      <c r="D7965">
        <v>-0.96843562766918967</v>
      </c>
      <c r="E7965">
        <v>0.77889898615230879</v>
      </c>
      <c r="F7965">
        <v>-0.32615764730175689</v>
      </c>
      <c r="G7965">
        <v>1</v>
      </c>
      <c r="H7965">
        <v>1</v>
      </c>
      <c r="I7965">
        <v>5</v>
      </c>
      <c r="J7965">
        <v>3</v>
      </c>
    </row>
    <row r="7966" spans="1:10" x14ac:dyDescent="0.25">
      <c r="A7966" t="s">
        <v>11993</v>
      </c>
      <c r="B7966">
        <v>256</v>
      </c>
      <c r="C7966">
        <v>-1.2698663959237551</v>
      </c>
      <c r="D7966">
        <v>-0.70157191048488832</v>
      </c>
      <c r="E7966">
        <v>0.59062109419196707</v>
      </c>
      <c r="F7966">
        <v>-0.21362826601674603</v>
      </c>
      <c r="G7966">
        <v>1</v>
      </c>
      <c r="H7966">
        <v>2</v>
      </c>
      <c r="I7966">
        <v>5</v>
      </c>
      <c r="J7966">
        <v>3</v>
      </c>
    </row>
    <row r="7967" spans="1:10" x14ac:dyDescent="0.25">
      <c r="A7967" t="s">
        <v>11994</v>
      </c>
      <c r="B7967">
        <v>365</v>
      </c>
      <c r="C7967">
        <v>-1.1852283555860366</v>
      </c>
      <c r="D7967">
        <v>-1.0540042517335353</v>
      </c>
      <c r="E7967">
        <v>0.83068120908525367</v>
      </c>
      <c r="F7967">
        <v>4.7646701211564141E-2</v>
      </c>
      <c r="G7967">
        <v>1</v>
      </c>
      <c r="H7967">
        <v>1</v>
      </c>
      <c r="I7967">
        <v>5</v>
      </c>
      <c r="J7967">
        <v>4</v>
      </c>
    </row>
    <row r="7968" spans="1:10" x14ac:dyDescent="0.25">
      <c r="A7968" t="s">
        <v>11995</v>
      </c>
      <c r="B7968">
        <v>461</v>
      </c>
      <c r="C7968">
        <v>-1.0565006950416307</v>
      </c>
      <c r="D7968">
        <v>-1.066463397193087</v>
      </c>
      <c r="E7968">
        <v>0.92516001445132712</v>
      </c>
      <c r="F7968">
        <v>0.26811349363302328</v>
      </c>
      <c r="G7968">
        <v>1</v>
      </c>
      <c r="H7968">
        <v>1</v>
      </c>
      <c r="I7968">
        <v>5</v>
      </c>
      <c r="J7968">
        <v>4</v>
      </c>
    </row>
    <row r="7969" spans="1:10" x14ac:dyDescent="0.25">
      <c r="A7969" t="s">
        <v>11996</v>
      </c>
      <c r="B7969">
        <v>522</v>
      </c>
      <c r="C7969">
        <v>-1.0718043450547885</v>
      </c>
      <c r="D7969">
        <v>-1.1809506909382386</v>
      </c>
      <c r="E7969">
        <v>0.52692365945363373</v>
      </c>
      <c r="F7969">
        <v>5.3485245291506334E-3</v>
      </c>
      <c r="G7969">
        <v>1</v>
      </c>
      <c r="H7969">
        <v>1</v>
      </c>
      <c r="I7969">
        <v>4</v>
      </c>
      <c r="J7969">
        <v>3</v>
      </c>
    </row>
    <row r="7970" spans="1:10" x14ac:dyDescent="0.25">
      <c r="A7970" t="s">
        <v>11997</v>
      </c>
      <c r="B7970">
        <v>837</v>
      </c>
      <c r="C7970">
        <v>-0.87861008375884242</v>
      </c>
      <c r="D7970">
        <v>-1.0981635391775149</v>
      </c>
      <c r="E7970">
        <v>0.28441923068824887</v>
      </c>
      <c r="F7970">
        <v>0.56692585596723843</v>
      </c>
      <c r="G7970">
        <v>1</v>
      </c>
      <c r="H7970">
        <v>1</v>
      </c>
      <c r="I7970">
        <v>4</v>
      </c>
      <c r="J7970">
        <v>4</v>
      </c>
    </row>
    <row r="7971" spans="1:10" x14ac:dyDescent="0.25">
      <c r="A7971" t="s">
        <v>11998</v>
      </c>
      <c r="B7971">
        <v>401</v>
      </c>
      <c r="C7971">
        <v>-0.80536243100563332</v>
      </c>
      <c r="D7971">
        <v>-0.8512215241030654</v>
      </c>
      <c r="E7971">
        <v>-9.0989409186363057E-2</v>
      </c>
      <c r="F7971">
        <v>0.13048512497294296</v>
      </c>
      <c r="G7971">
        <v>1</v>
      </c>
      <c r="H7971">
        <v>1</v>
      </c>
      <c r="I7971">
        <v>3</v>
      </c>
      <c r="J7971">
        <v>4</v>
      </c>
    </row>
    <row r="7972" spans="1:10" x14ac:dyDescent="0.25">
      <c r="A7972" t="s">
        <v>11999</v>
      </c>
      <c r="B7972">
        <v>1033</v>
      </c>
      <c r="C7972">
        <v>-0.81025129777599447</v>
      </c>
      <c r="D7972">
        <v>2.040448492417038E-3</v>
      </c>
      <c r="E7972">
        <v>0.164160655792772</v>
      </c>
      <c r="F7972">
        <v>1.2082194691500032</v>
      </c>
      <c r="G7972">
        <v>1</v>
      </c>
      <c r="H7972">
        <v>3</v>
      </c>
      <c r="I7972">
        <v>4</v>
      </c>
      <c r="J7972">
        <v>5</v>
      </c>
    </row>
    <row r="7973" spans="1:10" x14ac:dyDescent="0.25">
      <c r="A7973" t="s">
        <v>12000</v>
      </c>
      <c r="B7973">
        <v>502</v>
      </c>
      <c r="C7973">
        <v>-0.95256550843320398</v>
      </c>
      <c r="D7973">
        <v>-0.55671110991595885</v>
      </c>
      <c r="E7973">
        <v>0.99396628008051735</v>
      </c>
      <c r="F7973">
        <v>7.11742189968151E-2</v>
      </c>
      <c r="G7973">
        <v>1</v>
      </c>
      <c r="H7973">
        <v>2</v>
      </c>
      <c r="I7973">
        <v>5</v>
      </c>
      <c r="J7973">
        <v>4</v>
      </c>
    </row>
    <row r="7974" spans="1:10" x14ac:dyDescent="0.25">
      <c r="A7974" t="s">
        <v>12001</v>
      </c>
      <c r="B7974">
        <v>342</v>
      </c>
      <c r="C7974">
        <v>-0.53717081317951942</v>
      </c>
      <c r="D7974">
        <v>-0.87168808715734547</v>
      </c>
      <c r="E7974">
        <v>0.34579333991557382</v>
      </c>
      <c r="F7974">
        <v>0.11368489062072477</v>
      </c>
      <c r="G7974">
        <v>2</v>
      </c>
      <c r="H7974">
        <v>1</v>
      </c>
      <c r="I7974">
        <v>4</v>
      </c>
      <c r="J7974">
        <v>4</v>
      </c>
    </row>
    <row r="7975" spans="1:10" x14ac:dyDescent="0.25">
      <c r="A7975" t="s">
        <v>12002</v>
      </c>
      <c r="B7975">
        <v>833</v>
      </c>
      <c r="C7975">
        <v>-0.38660264553643192</v>
      </c>
      <c r="D7975">
        <v>5.1697673465547787E-2</v>
      </c>
      <c r="E7975">
        <v>-0.33916921218686208</v>
      </c>
      <c r="F7975">
        <v>0.73528896012967715</v>
      </c>
      <c r="G7975">
        <v>3</v>
      </c>
      <c r="H7975">
        <v>4</v>
      </c>
      <c r="I7975">
        <v>2</v>
      </c>
      <c r="J7975">
        <v>4</v>
      </c>
    </row>
    <row r="7976" spans="1:10" x14ac:dyDescent="0.25">
      <c r="A7976" t="s">
        <v>12003</v>
      </c>
      <c r="B7976">
        <v>635</v>
      </c>
      <c r="C7976">
        <v>-0.20239443467912188</v>
      </c>
      <c r="D7976">
        <v>-0.78946069400355334</v>
      </c>
      <c r="E7976">
        <v>0.29903978843633</v>
      </c>
      <c r="F7976">
        <v>0.81233579297778347</v>
      </c>
      <c r="G7976">
        <v>3</v>
      </c>
      <c r="H7976">
        <v>2</v>
      </c>
      <c r="I7976">
        <v>4</v>
      </c>
      <c r="J7976">
        <v>4</v>
      </c>
    </row>
    <row r="7977" spans="1:10" x14ac:dyDescent="0.25">
      <c r="A7977" t="s">
        <v>12004</v>
      </c>
      <c r="B7977">
        <v>554</v>
      </c>
      <c r="C7977">
        <v>-0.6023470122346184</v>
      </c>
      <c r="D7977">
        <v>-0.23464300365396082</v>
      </c>
      <c r="E7977">
        <v>0.90149285236339149</v>
      </c>
      <c r="F7977">
        <v>1.167051784228349</v>
      </c>
      <c r="G7977">
        <v>2</v>
      </c>
      <c r="H7977">
        <v>3</v>
      </c>
      <c r="I7977">
        <v>5</v>
      </c>
      <c r="J7977">
        <v>5</v>
      </c>
    </row>
    <row r="7978" spans="1:10" x14ac:dyDescent="0.25">
      <c r="A7978" t="s">
        <v>12005</v>
      </c>
      <c r="B7978">
        <v>526</v>
      </c>
      <c r="C7978">
        <v>-0.63982677583855307</v>
      </c>
      <c r="D7978">
        <v>-0.26307776343455996</v>
      </c>
      <c r="E7978">
        <v>0.81853873258966292</v>
      </c>
      <c r="F7978">
        <v>1.1952398121166006</v>
      </c>
      <c r="G7978">
        <v>2</v>
      </c>
      <c r="H7978">
        <v>3</v>
      </c>
      <c r="I7978">
        <v>5</v>
      </c>
      <c r="J7978">
        <v>5</v>
      </c>
    </row>
    <row r="7979" spans="1:10" x14ac:dyDescent="0.25">
      <c r="A7979" t="s">
        <v>12006</v>
      </c>
      <c r="B7979">
        <v>1095</v>
      </c>
      <c r="C7979">
        <v>-0.71812617243613508</v>
      </c>
      <c r="D7979">
        <v>-0.48271115763588318</v>
      </c>
      <c r="E7979">
        <v>0.29880884821974235</v>
      </c>
      <c r="F7979">
        <v>1.3989141354244385</v>
      </c>
      <c r="G7979">
        <v>2</v>
      </c>
      <c r="H7979">
        <v>2</v>
      </c>
      <c r="I7979">
        <v>4</v>
      </c>
      <c r="J7979">
        <v>5</v>
      </c>
    </row>
    <row r="7980" spans="1:10" x14ac:dyDescent="0.25">
      <c r="A7980" t="s">
        <v>12007</v>
      </c>
      <c r="B7980">
        <v>483</v>
      </c>
      <c r="C7980">
        <v>-1.0610601323247637</v>
      </c>
      <c r="D7980">
        <v>0.1819676646789419</v>
      </c>
      <c r="E7980">
        <v>1.2302614324537244</v>
      </c>
      <c r="F7980">
        <v>2.1458568558172111</v>
      </c>
      <c r="G7980">
        <v>1</v>
      </c>
      <c r="H7980">
        <v>4</v>
      </c>
      <c r="I7980">
        <v>5</v>
      </c>
      <c r="J7980">
        <v>5</v>
      </c>
    </row>
    <row r="7981" spans="1:10" x14ac:dyDescent="0.25">
      <c r="A7981" t="s">
        <v>12008</v>
      </c>
      <c r="B7981">
        <v>571</v>
      </c>
      <c r="C7981">
        <v>-1.1934052118623963</v>
      </c>
      <c r="D7981">
        <v>0.51061026484646044</v>
      </c>
      <c r="E7981">
        <v>0.86686235369676068</v>
      </c>
      <c r="F7981">
        <v>1.273238526322926</v>
      </c>
      <c r="G7981">
        <v>1</v>
      </c>
      <c r="H7981">
        <v>4</v>
      </c>
      <c r="I7981">
        <v>5</v>
      </c>
      <c r="J7981">
        <v>5</v>
      </c>
    </row>
    <row r="7982" spans="1:10" x14ac:dyDescent="0.25">
      <c r="A7982" t="s">
        <v>12009</v>
      </c>
      <c r="B7982">
        <v>505</v>
      </c>
      <c r="C7982">
        <v>-1.2575721276295788</v>
      </c>
      <c r="D7982">
        <v>-0.55849302799633616</v>
      </c>
      <c r="E7982">
        <v>0.40028804844155025</v>
      </c>
      <c r="F7982">
        <v>1.5022559651305296</v>
      </c>
      <c r="G7982">
        <v>1</v>
      </c>
      <c r="H7982">
        <v>2</v>
      </c>
      <c r="I7982">
        <v>4</v>
      </c>
      <c r="J7982">
        <v>5</v>
      </c>
    </row>
    <row r="7983" spans="1:10" x14ac:dyDescent="0.25">
      <c r="A7983" t="s">
        <v>12010</v>
      </c>
      <c r="B7983">
        <v>616</v>
      </c>
      <c r="C7983">
        <v>-1.0658582959026601</v>
      </c>
      <c r="D7983">
        <v>0.20550510359221891</v>
      </c>
      <c r="E7983">
        <v>0.24155821927818155</v>
      </c>
      <c r="F7983">
        <v>2.0294017531378983</v>
      </c>
      <c r="G7983">
        <v>1</v>
      </c>
      <c r="H7983">
        <v>4</v>
      </c>
      <c r="I7983">
        <v>4</v>
      </c>
      <c r="J7983">
        <v>5</v>
      </c>
    </row>
    <row r="7984" spans="1:10" x14ac:dyDescent="0.25">
      <c r="A7984" t="s">
        <v>12011</v>
      </c>
      <c r="B7984">
        <v>484</v>
      </c>
      <c r="C7984">
        <v>-1.0958573969525487</v>
      </c>
      <c r="D7984">
        <v>0.13155116024324881</v>
      </c>
      <c r="E7984">
        <v>0.88922709988635862</v>
      </c>
      <c r="F7984">
        <v>1.3275757811909599</v>
      </c>
      <c r="G7984">
        <v>1</v>
      </c>
      <c r="H7984">
        <v>4</v>
      </c>
      <c r="I7984">
        <v>5</v>
      </c>
      <c r="J7984">
        <v>5</v>
      </c>
    </row>
    <row r="7985" spans="1:10" x14ac:dyDescent="0.25">
      <c r="A7985" t="s">
        <v>12012</v>
      </c>
      <c r="B7985">
        <v>331</v>
      </c>
      <c r="C7985">
        <v>-0.67959853708634665</v>
      </c>
      <c r="D7985">
        <v>-0.96875959491804142</v>
      </c>
      <c r="E7985">
        <v>7.3600970996868714E-2</v>
      </c>
      <c r="F7985">
        <v>1.1815369479645383</v>
      </c>
      <c r="G7985">
        <v>2</v>
      </c>
      <c r="H7985">
        <v>1</v>
      </c>
      <c r="I7985">
        <v>4</v>
      </c>
      <c r="J7985">
        <v>5</v>
      </c>
    </row>
    <row r="7986" spans="1:10" x14ac:dyDescent="0.25">
      <c r="A7986" t="s">
        <v>12013</v>
      </c>
      <c r="B7986">
        <v>514</v>
      </c>
      <c r="C7986">
        <v>-0.71821794608557477</v>
      </c>
      <c r="D7986">
        <v>0.44985247262664058</v>
      </c>
      <c r="E7986">
        <v>1.1668839900459091</v>
      </c>
      <c r="F7986">
        <v>0.84169555236542104</v>
      </c>
      <c r="G7986">
        <v>2</v>
      </c>
      <c r="H7986">
        <v>4</v>
      </c>
      <c r="I7986">
        <v>5</v>
      </c>
      <c r="J7986">
        <v>4</v>
      </c>
    </row>
    <row r="7987" spans="1:10" x14ac:dyDescent="0.25">
      <c r="A7987" t="s">
        <v>12014</v>
      </c>
      <c r="B7987">
        <v>526</v>
      </c>
      <c r="C7987">
        <v>-0.4963505786650832</v>
      </c>
      <c r="D7987">
        <v>-0.24817942113922703</v>
      </c>
      <c r="E7987">
        <v>0.38959381756041589</v>
      </c>
      <c r="F7987">
        <v>1.6435732302035739</v>
      </c>
      <c r="G7987">
        <v>2</v>
      </c>
      <c r="H7987">
        <v>3</v>
      </c>
      <c r="I7987">
        <v>4</v>
      </c>
      <c r="J7987">
        <v>5</v>
      </c>
    </row>
    <row r="7988" spans="1:10" x14ac:dyDescent="0.25">
      <c r="A7988" t="s">
        <v>12015</v>
      </c>
      <c r="B7988">
        <v>682</v>
      </c>
      <c r="C7988">
        <v>-0.45299921946780508</v>
      </c>
      <c r="D7988">
        <v>-0.39588357300487564</v>
      </c>
      <c r="E7988">
        <v>-0.28648411588656097</v>
      </c>
      <c r="F7988">
        <v>1.5165125186799437</v>
      </c>
      <c r="G7988">
        <v>3</v>
      </c>
      <c r="H7988">
        <v>3</v>
      </c>
      <c r="I7988">
        <v>3</v>
      </c>
      <c r="J7988">
        <v>5</v>
      </c>
    </row>
    <row r="7989" spans="1:10" x14ac:dyDescent="0.25">
      <c r="A7989" t="s">
        <v>12016</v>
      </c>
      <c r="B7989">
        <v>448</v>
      </c>
      <c r="C7989">
        <v>-0.33263265551091742</v>
      </c>
      <c r="D7989">
        <v>0.86252325055260892</v>
      </c>
      <c r="E7989">
        <v>1.2427415085229416</v>
      </c>
      <c r="F7989">
        <v>0.81131249956215545</v>
      </c>
      <c r="G7989">
        <v>3</v>
      </c>
      <c r="H7989">
        <v>5</v>
      </c>
      <c r="I7989">
        <v>5</v>
      </c>
      <c r="J7989">
        <v>4</v>
      </c>
    </row>
    <row r="7990" spans="1:10" x14ac:dyDescent="0.25">
      <c r="A7990" t="s">
        <v>12017</v>
      </c>
      <c r="B7990">
        <v>530</v>
      </c>
      <c r="C7990">
        <v>-0.87177520095287497</v>
      </c>
      <c r="D7990">
        <v>1.00945396650693</v>
      </c>
      <c r="E7990">
        <v>0.41487140115641452</v>
      </c>
      <c r="F7990">
        <v>1.7621799467005024</v>
      </c>
      <c r="G7990">
        <v>1</v>
      </c>
      <c r="H7990">
        <v>5</v>
      </c>
      <c r="I7990">
        <v>4</v>
      </c>
      <c r="J7990">
        <v>5</v>
      </c>
    </row>
    <row r="7991" spans="1:10" x14ac:dyDescent="0.25">
      <c r="A7991" t="s">
        <v>12018</v>
      </c>
      <c r="B7991">
        <v>382</v>
      </c>
      <c r="C7991">
        <v>-0.92043367903712059</v>
      </c>
      <c r="D7991">
        <v>0.46938387715391916</v>
      </c>
      <c r="E7991">
        <v>0.46505251670394537</v>
      </c>
      <c r="F7991">
        <v>0.93133209091588354</v>
      </c>
      <c r="G7991">
        <v>1</v>
      </c>
      <c r="H7991">
        <v>4</v>
      </c>
      <c r="I7991">
        <v>4</v>
      </c>
      <c r="J7991">
        <v>5</v>
      </c>
    </row>
    <row r="7992" spans="1:10" x14ac:dyDescent="0.25">
      <c r="A7992" t="s">
        <v>12019</v>
      </c>
      <c r="B7992">
        <v>394</v>
      </c>
      <c r="C7992">
        <v>-1.2077220659239361</v>
      </c>
      <c r="D7992">
        <v>0.7891810274208032</v>
      </c>
      <c r="E7992">
        <v>0.29625383258540006</v>
      </c>
      <c r="F7992">
        <v>1.0579756332774668</v>
      </c>
      <c r="G7992">
        <v>1</v>
      </c>
      <c r="H7992">
        <v>5</v>
      </c>
      <c r="I7992">
        <v>4</v>
      </c>
      <c r="J7992">
        <v>5</v>
      </c>
    </row>
    <row r="7993" spans="1:10" x14ac:dyDescent="0.25">
      <c r="A7993" t="s">
        <v>12020</v>
      </c>
      <c r="B7993">
        <v>1133</v>
      </c>
      <c r="C7993">
        <v>-0.83173832155995253</v>
      </c>
      <c r="D7993">
        <v>0.50003319694582782</v>
      </c>
      <c r="E7993">
        <v>0.80878935333546087</v>
      </c>
      <c r="F7993">
        <v>1.2363231983062004</v>
      </c>
      <c r="G7993">
        <v>1</v>
      </c>
      <c r="H7993">
        <v>4</v>
      </c>
      <c r="I7993">
        <v>5</v>
      </c>
      <c r="J7993">
        <v>5</v>
      </c>
    </row>
    <row r="7994" spans="1:10" x14ac:dyDescent="0.25">
      <c r="A7994" t="s">
        <v>12021</v>
      </c>
      <c r="B7994">
        <v>982</v>
      </c>
      <c r="C7994">
        <v>0.64259103063815526</v>
      </c>
      <c r="D7994">
        <v>1.3891678345176077</v>
      </c>
      <c r="E7994">
        <v>-0.11630349408255633</v>
      </c>
      <c r="F7994">
        <v>1.5590820927624447</v>
      </c>
      <c r="G7994">
        <v>4</v>
      </c>
      <c r="H7994">
        <v>5</v>
      </c>
      <c r="I7994">
        <v>3</v>
      </c>
      <c r="J7994">
        <v>5</v>
      </c>
    </row>
    <row r="7995" spans="1:10" x14ac:dyDescent="0.25">
      <c r="A7995" t="s">
        <v>12022</v>
      </c>
      <c r="B7995">
        <v>525</v>
      </c>
      <c r="C7995">
        <v>-0.99851421855121214</v>
      </c>
      <c r="D7995">
        <v>0.54277222475172771</v>
      </c>
      <c r="E7995">
        <v>0.10627288798444659</v>
      </c>
      <c r="F7995">
        <v>0.47697657182120817</v>
      </c>
      <c r="G7995">
        <v>1</v>
      </c>
      <c r="H7995">
        <v>4</v>
      </c>
      <c r="I7995">
        <v>4</v>
      </c>
      <c r="J7995">
        <v>4</v>
      </c>
    </row>
    <row r="7996" spans="1:10" x14ac:dyDescent="0.25">
      <c r="A7996" t="s">
        <v>12023</v>
      </c>
      <c r="B7996">
        <v>355</v>
      </c>
      <c r="C7996">
        <v>-0.28284154614817492</v>
      </c>
      <c r="D7996">
        <v>-8.3421379162112605E-2</v>
      </c>
      <c r="E7996">
        <v>0.47446364584562234</v>
      </c>
      <c r="F7996">
        <v>1.2991097315150792</v>
      </c>
      <c r="G7996">
        <v>3</v>
      </c>
      <c r="H7996">
        <v>3</v>
      </c>
      <c r="I7996">
        <v>4</v>
      </c>
      <c r="J7996">
        <v>5</v>
      </c>
    </row>
    <row r="7997" spans="1:10" x14ac:dyDescent="0.25">
      <c r="A7997" t="s">
        <v>12024</v>
      </c>
      <c r="B7997">
        <v>416</v>
      </c>
      <c r="C7997">
        <v>-0.90458179669097305</v>
      </c>
      <c r="D7997">
        <v>0.85563211581748255</v>
      </c>
      <c r="E7997">
        <v>0.58537523352624743</v>
      </c>
      <c r="F7997">
        <v>0.38540833131277541</v>
      </c>
      <c r="G7997">
        <v>1</v>
      </c>
      <c r="H7997">
        <v>5</v>
      </c>
      <c r="I7997">
        <v>4</v>
      </c>
      <c r="J7997">
        <v>4</v>
      </c>
    </row>
    <row r="7998" spans="1:10" x14ac:dyDescent="0.25">
      <c r="A7998" t="s">
        <v>12025</v>
      </c>
      <c r="B7998">
        <v>665</v>
      </c>
      <c r="C7998">
        <v>-1.2024236619872943</v>
      </c>
      <c r="D7998">
        <v>0.15917714165661725</v>
      </c>
      <c r="E7998">
        <v>0.72835107069940386</v>
      </c>
      <c r="F7998">
        <v>1.1102419239989416</v>
      </c>
      <c r="G7998">
        <v>1</v>
      </c>
      <c r="H7998">
        <v>4</v>
      </c>
      <c r="I7998">
        <v>5</v>
      </c>
      <c r="J7998">
        <v>5</v>
      </c>
    </row>
    <row r="7999" spans="1:10" x14ac:dyDescent="0.25">
      <c r="A7999" t="s">
        <v>12026</v>
      </c>
      <c r="B7999">
        <v>578</v>
      </c>
      <c r="C7999">
        <v>-1.2202540142433409</v>
      </c>
      <c r="D7999">
        <v>0.1114057699995283</v>
      </c>
      <c r="E7999">
        <v>0.69783684386928357</v>
      </c>
      <c r="F7999">
        <v>1.9818732589867545</v>
      </c>
      <c r="G7999">
        <v>1</v>
      </c>
      <c r="H7999">
        <v>4</v>
      </c>
      <c r="I7999">
        <v>5</v>
      </c>
      <c r="J7999">
        <v>5</v>
      </c>
    </row>
    <row r="8000" spans="1:10" x14ac:dyDescent="0.25">
      <c r="A8000" t="s">
        <v>12027</v>
      </c>
      <c r="B8000">
        <v>426</v>
      </c>
      <c r="C8000">
        <v>-0.74902337533264096</v>
      </c>
      <c r="D8000">
        <v>-4.523600333383189E-2</v>
      </c>
      <c r="E8000">
        <v>0.38812275520409251</v>
      </c>
      <c r="F8000">
        <v>1.149685391269667</v>
      </c>
      <c r="G8000">
        <v>2</v>
      </c>
      <c r="H8000">
        <v>3</v>
      </c>
      <c r="I8000">
        <v>4</v>
      </c>
      <c r="J8000">
        <v>5</v>
      </c>
    </row>
    <row r="8001" spans="1:10" x14ac:dyDescent="0.25">
      <c r="A8001" t="s">
        <v>12028</v>
      </c>
      <c r="B8001">
        <v>778</v>
      </c>
      <c r="C8001">
        <v>1.0391024444232548</v>
      </c>
      <c r="D8001">
        <v>1.6531266908171312</v>
      </c>
      <c r="E8001">
        <v>0.83894006768676088</v>
      </c>
      <c r="F8001">
        <v>1.0418595673237796</v>
      </c>
      <c r="G8001">
        <v>5</v>
      </c>
      <c r="H8001">
        <v>5</v>
      </c>
      <c r="I8001">
        <v>5</v>
      </c>
      <c r="J8001">
        <v>5</v>
      </c>
    </row>
    <row r="8002" spans="1:10" x14ac:dyDescent="0.25">
      <c r="A8002" t="s">
        <v>12029</v>
      </c>
      <c r="B8002">
        <v>68</v>
      </c>
      <c r="C8002">
        <v>0.97235382244406365</v>
      </c>
      <c r="D8002">
        <v>0.70148514658227501</v>
      </c>
      <c r="E8002">
        <v>1.2653944124771574</v>
      </c>
      <c r="F8002">
        <v>1.0901844768161471</v>
      </c>
      <c r="G8002">
        <v>5</v>
      </c>
      <c r="H8002">
        <v>5</v>
      </c>
      <c r="I8002">
        <v>5</v>
      </c>
      <c r="J8002">
        <v>5</v>
      </c>
    </row>
    <row r="8003" spans="1:10" x14ac:dyDescent="0.25">
      <c r="A8003" t="s">
        <v>12030</v>
      </c>
      <c r="B8003">
        <v>1660</v>
      </c>
      <c r="C8003">
        <v>-1.2133457800384067</v>
      </c>
      <c r="D8003">
        <v>-0.20061979249469514</v>
      </c>
      <c r="E8003">
        <v>-0.21718539031516576</v>
      </c>
      <c r="F8003">
        <v>0.58466087085612961</v>
      </c>
      <c r="G8003">
        <v>1</v>
      </c>
      <c r="H8003">
        <v>3</v>
      </c>
      <c r="I8003">
        <v>3</v>
      </c>
      <c r="J8003">
        <v>4</v>
      </c>
    </row>
    <row r="8004" spans="1:10" x14ac:dyDescent="0.25">
      <c r="A8004" t="s">
        <v>12031</v>
      </c>
      <c r="B8004">
        <v>593</v>
      </c>
      <c r="C8004">
        <v>-0.94513789066072373</v>
      </c>
      <c r="D8004">
        <v>-0.95001375227577045</v>
      </c>
      <c r="E8004">
        <v>0.49953927414732446</v>
      </c>
      <c r="F8004">
        <v>0.39456342756683715</v>
      </c>
      <c r="G8004">
        <v>1</v>
      </c>
      <c r="H8004">
        <v>1</v>
      </c>
      <c r="I8004">
        <v>4</v>
      </c>
      <c r="J8004">
        <v>4</v>
      </c>
    </row>
    <row r="8005" spans="1:10" x14ac:dyDescent="0.25">
      <c r="A8005" t="s">
        <v>12032</v>
      </c>
      <c r="B8005">
        <v>586</v>
      </c>
      <c r="C8005">
        <v>-1.0424550065462432</v>
      </c>
      <c r="D8005">
        <v>-0.99979538631127263</v>
      </c>
      <c r="E8005">
        <v>1.8703602425480421E-2</v>
      </c>
      <c r="F8005">
        <v>0.35379316192663668</v>
      </c>
      <c r="G8005">
        <v>1</v>
      </c>
      <c r="H8005">
        <v>1</v>
      </c>
      <c r="I8005">
        <v>3</v>
      </c>
      <c r="J8005">
        <v>4</v>
      </c>
    </row>
    <row r="8006" spans="1:10" x14ac:dyDescent="0.25">
      <c r="A8006" t="s">
        <v>12033</v>
      </c>
      <c r="B8006">
        <v>397</v>
      </c>
      <c r="C8006">
        <v>-0.76586119650218376</v>
      </c>
      <c r="D8006">
        <v>-0.39032444723718207</v>
      </c>
      <c r="E8006">
        <v>1.1786302342492883</v>
      </c>
      <c r="F8006">
        <v>-0.16642728059357079</v>
      </c>
      <c r="G8006">
        <v>2</v>
      </c>
      <c r="H8006">
        <v>3</v>
      </c>
      <c r="I8006">
        <v>5</v>
      </c>
      <c r="J8006">
        <v>3</v>
      </c>
    </row>
    <row r="8007" spans="1:10" x14ac:dyDescent="0.25">
      <c r="A8007" t="s">
        <v>12034</v>
      </c>
      <c r="B8007">
        <v>525</v>
      </c>
      <c r="C8007">
        <v>-0.9495382558237937</v>
      </c>
      <c r="D8007">
        <v>-0.92854554305712422</v>
      </c>
      <c r="E8007">
        <v>0.49183983986891244</v>
      </c>
      <c r="F8007">
        <v>0.15770856513570075</v>
      </c>
      <c r="G8007">
        <v>1</v>
      </c>
      <c r="H8007">
        <v>1</v>
      </c>
      <c r="I8007">
        <v>4</v>
      </c>
      <c r="J8007">
        <v>4</v>
      </c>
    </row>
    <row r="8008" spans="1:10" x14ac:dyDescent="0.25">
      <c r="A8008" t="s">
        <v>12035</v>
      </c>
      <c r="B8008">
        <v>461</v>
      </c>
      <c r="C8008">
        <v>-0.80590924506590866</v>
      </c>
      <c r="D8008">
        <v>-0.77670910191864395</v>
      </c>
      <c r="E8008">
        <v>0.68662469470339782</v>
      </c>
      <c r="F8008">
        <v>-0.20417291243755581</v>
      </c>
      <c r="G8008">
        <v>1</v>
      </c>
      <c r="H8008">
        <v>2</v>
      </c>
      <c r="I8008">
        <v>5</v>
      </c>
      <c r="J8008">
        <v>3</v>
      </c>
    </row>
    <row r="8009" spans="1:10" x14ac:dyDescent="0.25">
      <c r="A8009" t="s">
        <v>12036</v>
      </c>
      <c r="B8009">
        <v>529</v>
      </c>
      <c r="C8009">
        <v>-0.98155261019776119</v>
      </c>
      <c r="D8009">
        <v>-0.42162708246262609</v>
      </c>
      <c r="E8009">
        <v>0.45489531352206258</v>
      </c>
      <c r="F8009">
        <v>-0.31490090690015199</v>
      </c>
      <c r="G8009">
        <v>1</v>
      </c>
      <c r="H8009">
        <v>2</v>
      </c>
      <c r="I8009">
        <v>4</v>
      </c>
      <c r="J8009">
        <v>3</v>
      </c>
    </row>
    <row r="8010" spans="1:10" x14ac:dyDescent="0.25">
      <c r="A8010" t="s">
        <v>12037</v>
      </c>
      <c r="B8010">
        <v>520</v>
      </c>
      <c r="C8010">
        <v>0.10799001294952769</v>
      </c>
      <c r="D8010">
        <v>0.29319176529079177</v>
      </c>
      <c r="E8010">
        <v>-0.24359684021755695</v>
      </c>
      <c r="F8010">
        <v>0.33768799893131918</v>
      </c>
      <c r="G8010">
        <v>4</v>
      </c>
      <c r="H8010">
        <v>4</v>
      </c>
      <c r="I8010">
        <v>3</v>
      </c>
      <c r="J8010">
        <v>4</v>
      </c>
    </row>
    <row r="8011" spans="1:10" x14ac:dyDescent="0.25">
      <c r="A8011" t="s">
        <v>12038</v>
      </c>
      <c r="B8011">
        <v>483</v>
      </c>
      <c r="C8011">
        <v>-0.50663646074455726</v>
      </c>
      <c r="D8011">
        <v>-0.48168751341025873</v>
      </c>
      <c r="E8011">
        <v>-4.9931598021263228E-2</v>
      </c>
      <c r="F8011">
        <v>-0.4561863318359225</v>
      </c>
      <c r="G8011">
        <v>2</v>
      </c>
      <c r="H8011">
        <v>2</v>
      </c>
      <c r="I8011">
        <v>3</v>
      </c>
      <c r="J8011">
        <v>3</v>
      </c>
    </row>
    <row r="8012" spans="1:10" x14ac:dyDescent="0.25">
      <c r="A8012" t="s">
        <v>12039</v>
      </c>
      <c r="B8012">
        <v>380</v>
      </c>
      <c r="C8012">
        <v>-0.93494535746150209</v>
      </c>
      <c r="D8012">
        <v>-1.0185299399234786</v>
      </c>
      <c r="E8012">
        <v>-0.11298629301864355</v>
      </c>
      <c r="F8012">
        <v>7.2401495298796165E-2</v>
      </c>
      <c r="G8012">
        <v>1</v>
      </c>
      <c r="H8012">
        <v>1</v>
      </c>
      <c r="I8012">
        <v>3</v>
      </c>
      <c r="J8012">
        <v>4</v>
      </c>
    </row>
    <row r="8013" spans="1:10" x14ac:dyDescent="0.25">
      <c r="A8013" t="s">
        <v>12040</v>
      </c>
      <c r="B8013">
        <v>434</v>
      </c>
      <c r="C8013">
        <v>-1.0199157815344997</v>
      </c>
      <c r="D8013">
        <v>-0.44688833490378704</v>
      </c>
      <c r="E8013">
        <v>0.29238594976828891</v>
      </c>
      <c r="F8013">
        <v>0.88825017726487687</v>
      </c>
      <c r="G8013">
        <v>1</v>
      </c>
      <c r="H8013">
        <v>2</v>
      </c>
      <c r="I8013">
        <v>4</v>
      </c>
      <c r="J8013">
        <v>5</v>
      </c>
    </row>
    <row r="8014" spans="1:10" x14ac:dyDescent="0.25">
      <c r="A8014" t="s">
        <v>12041</v>
      </c>
      <c r="B8014">
        <v>1584</v>
      </c>
      <c r="C8014">
        <v>-0.8028259601922354</v>
      </c>
      <c r="D8014">
        <v>-0.74835019110345058</v>
      </c>
      <c r="E8014">
        <v>-0.33123538193640584</v>
      </c>
      <c r="F8014">
        <v>1.0725000577004589</v>
      </c>
      <c r="G8014">
        <v>2</v>
      </c>
      <c r="H8014">
        <v>2</v>
      </c>
      <c r="I8014">
        <v>2</v>
      </c>
      <c r="J8014">
        <v>5</v>
      </c>
    </row>
    <row r="8015" spans="1:10" x14ac:dyDescent="0.25">
      <c r="A8015" t="s">
        <v>12042</v>
      </c>
      <c r="B8015">
        <v>687</v>
      </c>
      <c r="C8015">
        <v>-0.87446328025930997</v>
      </c>
      <c r="D8015">
        <v>-0.89538381294881386</v>
      </c>
      <c r="E8015">
        <v>0.4680300150851438</v>
      </c>
      <c r="F8015">
        <v>0.10259633098197861</v>
      </c>
      <c r="G8015">
        <v>1</v>
      </c>
      <c r="H8015">
        <v>1</v>
      </c>
      <c r="I8015">
        <v>4</v>
      </c>
      <c r="J8015">
        <v>4</v>
      </c>
    </row>
    <row r="8016" spans="1:10" x14ac:dyDescent="0.25">
      <c r="A8016" t="s">
        <v>12043</v>
      </c>
      <c r="B8016">
        <v>485</v>
      </c>
      <c r="C8016">
        <v>-1.1613038501615174</v>
      </c>
      <c r="D8016">
        <v>-1.460403700244433</v>
      </c>
      <c r="E8016">
        <v>-0.42913838572462315</v>
      </c>
      <c r="F8016">
        <v>0.29708157489744724</v>
      </c>
      <c r="G8016">
        <v>1</v>
      </c>
      <c r="H8016">
        <v>1</v>
      </c>
      <c r="I8016">
        <v>2</v>
      </c>
      <c r="J8016">
        <v>4</v>
      </c>
    </row>
    <row r="8017" spans="1:10" x14ac:dyDescent="0.25">
      <c r="A8017" t="s">
        <v>12044</v>
      </c>
      <c r="B8017">
        <v>401</v>
      </c>
      <c r="C8017">
        <v>-0.92300432333269233</v>
      </c>
      <c r="D8017">
        <v>-0.33186849155041215</v>
      </c>
      <c r="E8017">
        <v>0.43012681055347002</v>
      </c>
      <c r="F8017">
        <v>0.53858906741363943</v>
      </c>
      <c r="G8017">
        <v>1</v>
      </c>
      <c r="H8017">
        <v>3</v>
      </c>
      <c r="I8017">
        <v>4</v>
      </c>
      <c r="J8017">
        <v>4</v>
      </c>
    </row>
    <row r="8018" spans="1:10" x14ac:dyDescent="0.25">
      <c r="A8018" t="s">
        <v>12045</v>
      </c>
      <c r="B8018">
        <v>364</v>
      </c>
      <c r="C8018">
        <v>-0.87217512884647319</v>
      </c>
      <c r="D8018">
        <v>-0.94450915402686819</v>
      </c>
      <c r="E8018">
        <v>0.70456342314931253</v>
      </c>
      <c r="F8018">
        <v>0.16516811312267343</v>
      </c>
      <c r="G8018">
        <v>1</v>
      </c>
      <c r="H8018">
        <v>1</v>
      </c>
      <c r="I8018">
        <v>5</v>
      </c>
      <c r="J8018">
        <v>4</v>
      </c>
    </row>
    <row r="8019" spans="1:10" x14ac:dyDescent="0.25">
      <c r="A8019" t="s">
        <v>12046</v>
      </c>
      <c r="B8019">
        <v>439</v>
      </c>
      <c r="C8019">
        <v>-0.67441815991485399</v>
      </c>
      <c r="D8019">
        <v>-0.92560492780777326</v>
      </c>
      <c r="E8019">
        <v>5.3953632926136613E-2</v>
      </c>
      <c r="F8019">
        <v>-0.12009055822571528</v>
      </c>
      <c r="G8019">
        <v>2</v>
      </c>
      <c r="H8019">
        <v>1</v>
      </c>
      <c r="I8019">
        <v>3</v>
      </c>
      <c r="J8019">
        <v>3</v>
      </c>
    </row>
    <row r="8020" spans="1:10" x14ac:dyDescent="0.25">
      <c r="A8020" t="s">
        <v>12047</v>
      </c>
      <c r="B8020">
        <v>592</v>
      </c>
      <c r="C8020">
        <v>-0.89454463355916547</v>
      </c>
      <c r="D8020">
        <v>-1.1184352583166477</v>
      </c>
      <c r="E8020">
        <v>0.34679921617533715</v>
      </c>
      <c r="F8020">
        <v>-0.32903411172045638</v>
      </c>
      <c r="G8020">
        <v>1</v>
      </c>
      <c r="H8020">
        <v>1</v>
      </c>
      <c r="I8020">
        <v>4</v>
      </c>
      <c r="J8020">
        <v>3</v>
      </c>
    </row>
    <row r="8021" spans="1:10" x14ac:dyDescent="0.25">
      <c r="A8021" t="s">
        <v>12048</v>
      </c>
      <c r="B8021">
        <v>387</v>
      </c>
      <c r="C8021">
        <v>-0.27256692356159595</v>
      </c>
      <c r="D8021">
        <v>-0.60963412948856044</v>
      </c>
      <c r="E8021">
        <v>0.46737662902081528</v>
      </c>
      <c r="F8021">
        <v>0.16686656643518005</v>
      </c>
      <c r="G8021">
        <v>3</v>
      </c>
      <c r="H8021">
        <v>2</v>
      </c>
      <c r="I8021">
        <v>4</v>
      </c>
      <c r="J8021">
        <v>4</v>
      </c>
    </row>
    <row r="8022" spans="1:10" x14ac:dyDescent="0.25">
      <c r="A8022" t="s">
        <v>12049</v>
      </c>
      <c r="B8022">
        <v>641</v>
      </c>
      <c r="C8022">
        <v>-0.92519027242241036</v>
      </c>
      <c r="D8022">
        <v>0.64051572860679862</v>
      </c>
      <c r="E8022">
        <v>0.99206032354107954</v>
      </c>
      <c r="F8022">
        <v>0.89230766428446084</v>
      </c>
      <c r="G8022">
        <v>1</v>
      </c>
      <c r="H8022">
        <v>4</v>
      </c>
      <c r="I8022">
        <v>5</v>
      </c>
      <c r="J8022">
        <v>5</v>
      </c>
    </row>
    <row r="8023" spans="1:10" x14ac:dyDescent="0.25">
      <c r="A8023" t="s">
        <v>12050</v>
      </c>
      <c r="B8023">
        <v>334</v>
      </c>
      <c r="C8023">
        <v>-1.0336878214304537</v>
      </c>
      <c r="D8023">
        <v>-0.35688249018284124</v>
      </c>
      <c r="E8023">
        <v>0.98958468217863582</v>
      </c>
      <c r="F8023">
        <v>1.4439418738899854</v>
      </c>
      <c r="G8023">
        <v>1</v>
      </c>
      <c r="H8023">
        <v>3</v>
      </c>
      <c r="I8023">
        <v>5</v>
      </c>
      <c r="J8023">
        <v>5</v>
      </c>
    </row>
    <row r="8024" spans="1:10" x14ac:dyDescent="0.25">
      <c r="A8024" t="s">
        <v>12051</v>
      </c>
      <c r="B8024">
        <v>545</v>
      </c>
      <c r="C8024">
        <v>-1.1014411087627227</v>
      </c>
      <c r="D8024">
        <v>0.19671632119977869</v>
      </c>
      <c r="E8024">
        <v>0.3591181987033184</v>
      </c>
      <c r="F8024">
        <v>2.0007162484587111</v>
      </c>
      <c r="G8024">
        <v>1</v>
      </c>
      <c r="H8024">
        <v>4</v>
      </c>
      <c r="I8024">
        <v>4</v>
      </c>
      <c r="J8024">
        <v>5</v>
      </c>
    </row>
    <row r="8025" spans="1:10" x14ac:dyDescent="0.25">
      <c r="A8025" t="s">
        <v>12052</v>
      </c>
      <c r="B8025">
        <v>653</v>
      </c>
      <c r="C8025">
        <v>-0.72160436638241343</v>
      </c>
      <c r="D8025">
        <v>0.12082762876731531</v>
      </c>
      <c r="E8025">
        <v>-0.35722321871389995</v>
      </c>
      <c r="F8025">
        <v>1.1282219084234755</v>
      </c>
      <c r="G8025">
        <v>2</v>
      </c>
      <c r="H8025">
        <v>4</v>
      </c>
      <c r="I8025">
        <v>2</v>
      </c>
      <c r="J8025">
        <v>5</v>
      </c>
    </row>
    <row r="8026" spans="1:10" x14ac:dyDescent="0.25">
      <c r="A8026" t="s">
        <v>12053</v>
      </c>
      <c r="B8026">
        <v>886</v>
      </c>
      <c r="C8026">
        <v>-0.86294795517539491</v>
      </c>
      <c r="D8026">
        <v>-9.9844490754419243E-2</v>
      </c>
      <c r="E8026">
        <v>0.3271538548973818</v>
      </c>
      <c r="F8026">
        <v>1.2804418496997376</v>
      </c>
      <c r="G8026">
        <v>1</v>
      </c>
      <c r="H8026">
        <v>3</v>
      </c>
      <c r="I8026">
        <v>4</v>
      </c>
      <c r="J8026">
        <v>5</v>
      </c>
    </row>
    <row r="8027" spans="1:10" x14ac:dyDescent="0.25">
      <c r="A8027" t="s">
        <v>12054</v>
      </c>
      <c r="B8027">
        <v>1160</v>
      </c>
      <c r="C8027">
        <v>-0.95353495870776361</v>
      </c>
      <c r="D8027">
        <v>0.23283797081576663</v>
      </c>
      <c r="E8027">
        <v>-0.4873627230077201</v>
      </c>
      <c r="F8027">
        <v>1.1243154347705555</v>
      </c>
      <c r="G8027">
        <v>1</v>
      </c>
      <c r="H8027">
        <v>4</v>
      </c>
      <c r="I8027">
        <v>2</v>
      </c>
      <c r="J8027">
        <v>5</v>
      </c>
    </row>
    <row r="8028" spans="1:10" x14ac:dyDescent="0.25">
      <c r="A8028" t="s">
        <v>12055</v>
      </c>
      <c r="B8028">
        <v>756</v>
      </c>
      <c r="C8028">
        <v>-0.94615520216104398</v>
      </c>
      <c r="D8028">
        <v>-0.45948370509882258</v>
      </c>
      <c r="E8028">
        <v>0.89353104417663509</v>
      </c>
      <c r="F8028">
        <v>0.92677266591156804</v>
      </c>
      <c r="G8028">
        <v>1</v>
      </c>
      <c r="H8028">
        <v>2</v>
      </c>
      <c r="I8028">
        <v>5</v>
      </c>
      <c r="J8028">
        <v>5</v>
      </c>
    </row>
    <row r="8029" spans="1:10" x14ac:dyDescent="0.25">
      <c r="A8029" t="s">
        <v>12056</v>
      </c>
      <c r="B8029">
        <v>374</v>
      </c>
      <c r="C8029">
        <v>-0.4941576006916617</v>
      </c>
      <c r="D8029">
        <v>-0.11425679517398646</v>
      </c>
      <c r="E8029">
        <v>0.41864605878840411</v>
      </c>
      <c r="F8029">
        <v>1.9411115321048811</v>
      </c>
      <c r="G8029">
        <v>2</v>
      </c>
      <c r="H8029">
        <v>3</v>
      </c>
      <c r="I8029">
        <v>4</v>
      </c>
      <c r="J8029">
        <v>5</v>
      </c>
    </row>
    <row r="8030" spans="1:10" x14ac:dyDescent="0.25">
      <c r="A8030" t="s">
        <v>12057</v>
      </c>
      <c r="B8030">
        <v>429</v>
      </c>
      <c r="C8030">
        <v>-0.40765257009051975</v>
      </c>
      <c r="D8030">
        <v>-0.51433490531461312</v>
      </c>
      <c r="E8030">
        <v>5.4204858582614118E-2</v>
      </c>
      <c r="F8030">
        <v>0.59550475064130892</v>
      </c>
      <c r="G8030">
        <v>3</v>
      </c>
      <c r="H8030">
        <v>2</v>
      </c>
      <c r="I8030">
        <v>3</v>
      </c>
      <c r="J8030">
        <v>4</v>
      </c>
    </row>
    <row r="8031" spans="1:10" x14ac:dyDescent="0.25">
      <c r="A8031" t="s">
        <v>12058</v>
      </c>
      <c r="B8031">
        <v>1065</v>
      </c>
      <c r="C8031">
        <v>-0.71885706581289188</v>
      </c>
      <c r="D8031">
        <v>0.25538991985105941</v>
      </c>
      <c r="E8031">
        <v>-0.22191405438158157</v>
      </c>
      <c r="F8031">
        <v>1.2028602880814698</v>
      </c>
      <c r="G8031">
        <v>2</v>
      </c>
      <c r="H8031">
        <v>4</v>
      </c>
      <c r="I8031">
        <v>3</v>
      </c>
      <c r="J8031">
        <v>5</v>
      </c>
    </row>
    <row r="8032" spans="1:10" x14ac:dyDescent="0.25">
      <c r="A8032" t="s">
        <v>12059</v>
      </c>
      <c r="B8032">
        <v>347</v>
      </c>
      <c r="C8032">
        <v>-0.50666053910833941</v>
      </c>
      <c r="D8032">
        <v>-0.19288773914735488</v>
      </c>
      <c r="E8032">
        <v>-0.64517393796045575</v>
      </c>
      <c r="F8032">
        <v>1.1476348761553528</v>
      </c>
      <c r="G8032">
        <v>2</v>
      </c>
      <c r="H8032">
        <v>3</v>
      </c>
      <c r="I8032">
        <v>2</v>
      </c>
      <c r="J8032">
        <v>5</v>
      </c>
    </row>
    <row r="8033" spans="1:10" x14ac:dyDescent="0.25">
      <c r="A8033" t="s">
        <v>12060</v>
      </c>
      <c r="B8033">
        <v>587</v>
      </c>
      <c r="C8033">
        <v>-0.24708195095238472</v>
      </c>
      <c r="D8033">
        <v>-0.4345695645219747</v>
      </c>
      <c r="E8033">
        <v>-0.98931935642850399</v>
      </c>
      <c r="F8033">
        <v>0.73892733992784876</v>
      </c>
      <c r="G8033">
        <v>3</v>
      </c>
      <c r="H8033">
        <v>2</v>
      </c>
      <c r="I8033">
        <v>1</v>
      </c>
      <c r="J8033">
        <v>4</v>
      </c>
    </row>
    <row r="8034" spans="1:10" x14ac:dyDescent="0.25">
      <c r="A8034" t="s">
        <v>12061</v>
      </c>
      <c r="B8034">
        <v>406</v>
      </c>
      <c r="C8034">
        <v>-0.58907231930380077</v>
      </c>
      <c r="D8034">
        <v>-0.28818141828170279</v>
      </c>
      <c r="E8034">
        <v>0.13642876253518885</v>
      </c>
      <c r="F8034">
        <v>0.74854689688704779</v>
      </c>
      <c r="G8034">
        <v>2</v>
      </c>
      <c r="H8034">
        <v>3</v>
      </c>
      <c r="I8034">
        <v>4</v>
      </c>
      <c r="J8034">
        <v>4</v>
      </c>
    </row>
    <row r="8035" spans="1:10" x14ac:dyDescent="0.25">
      <c r="A8035" t="s">
        <v>12062</v>
      </c>
      <c r="B8035">
        <v>461</v>
      </c>
      <c r="C8035">
        <v>-0.83552235631148597</v>
      </c>
      <c r="D8035">
        <v>0.31170136686257804</v>
      </c>
      <c r="E8035">
        <v>0.79337729182007266</v>
      </c>
      <c r="F8035">
        <v>0.75153834176816514</v>
      </c>
      <c r="G8035">
        <v>1</v>
      </c>
      <c r="H8035">
        <v>4</v>
      </c>
      <c r="I8035">
        <v>5</v>
      </c>
      <c r="J8035">
        <v>4</v>
      </c>
    </row>
    <row r="8036" spans="1:10" x14ac:dyDescent="0.25">
      <c r="A8036" t="s">
        <v>12063</v>
      </c>
      <c r="B8036">
        <v>576</v>
      </c>
      <c r="C8036">
        <v>-0.16558159715246709</v>
      </c>
      <c r="D8036">
        <v>0.13069911838754222</v>
      </c>
      <c r="E8036">
        <v>0.2068731874565658</v>
      </c>
      <c r="F8036">
        <v>0.54999697165974837</v>
      </c>
      <c r="G8036">
        <v>3</v>
      </c>
      <c r="H8036">
        <v>4</v>
      </c>
      <c r="I8036">
        <v>4</v>
      </c>
      <c r="J8036">
        <v>4</v>
      </c>
    </row>
    <row r="8037" spans="1:10" x14ac:dyDescent="0.25">
      <c r="A8037" t="s">
        <v>12064</v>
      </c>
      <c r="B8037">
        <v>480</v>
      </c>
      <c r="C8037">
        <v>-0.9987996211966057</v>
      </c>
      <c r="D8037">
        <v>0.67422380534694537</v>
      </c>
      <c r="E8037">
        <v>0.14026769238651532</v>
      </c>
      <c r="F8037">
        <v>0.66250714755357254</v>
      </c>
      <c r="G8037">
        <v>1</v>
      </c>
      <c r="H8037">
        <v>4</v>
      </c>
      <c r="I8037">
        <v>4</v>
      </c>
      <c r="J8037">
        <v>4</v>
      </c>
    </row>
    <row r="8038" spans="1:10" x14ac:dyDescent="0.25">
      <c r="A8038" t="s">
        <v>12065</v>
      </c>
      <c r="B8038">
        <v>389</v>
      </c>
      <c r="C8038">
        <v>-0.55461582214392535</v>
      </c>
      <c r="D8038">
        <v>-0.75410118223850298</v>
      </c>
      <c r="E8038">
        <v>2.8753425715065263E-2</v>
      </c>
      <c r="F8038">
        <v>-0.16677580485956378</v>
      </c>
      <c r="G8038">
        <v>2</v>
      </c>
      <c r="H8038">
        <v>2</v>
      </c>
      <c r="I8038">
        <v>3</v>
      </c>
      <c r="J8038">
        <v>3</v>
      </c>
    </row>
    <row r="8039" spans="1:10" x14ac:dyDescent="0.25">
      <c r="A8039" t="s">
        <v>12066</v>
      </c>
      <c r="B8039">
        <v>466</v>
      </c>
      <c r="C8039">
        <v>-0.5392417477746011</v>
      </c>
      <c r="D8039">
        <v>-0.545685388846195</v>
      </c>
      <c r="E8039">
        <v>-0.27390246403267982</v>
      </c>
      <c r="F8039">
        <v>6.5130995399550445E-2</v>
      </c>
      <c r="G8039">
        <v>2</v>
      </c>
      <c r="H8039">
        <v>2</v>
      </c>
      <c r="I8039">
        <v>3</v>
      </c>
      <c r="J8039">
        <v>4</v>
      </c>
    </row>
    <row r="8040" spans="1:10" x14ac:dyDescent="0.25">
      <c r="A8040" t="s">
        <v>12067</v>
      </c>
      <c r="B8040">
        <v>440</v>
      </c>
      <c r="C8040">
        <v>-0.77817362380299793</v>
      </c>
      <c r="D8040">
        <v>-0.77735014885006892</v>
      </c>
      <c r="E8040">
        <v>0.35561017265508127</v>
      </c>
      <c r="F8040">
        <v>0.40782966924894087</v>
      </c>
      <c r="G8040">
        <v>2</v>
      </c>
      <c r="H8040">
        <v>2</v>
      </c>
      <c r="I8040">
        <v>4</v>
      </c>
      <c r="J8040">
        <v>4</v>
      </c>
    </row>
    <row r="8041" spans="1:10" x14ac:dyDescent="0.25">
      <c r="A8041" t="s">
        <v>12068</v>
      </c>
      <c r="B8041">
        <v>606</v>
      </c>
      <c r="C8041">
        <v>-0.45210973845249869</v>
      </c>
      <c r="D8041">
        <v>-0.13530010570286008</v>
      </c>
      <c r="E8041">
        <v>0.13288096386897702</v>
      </c>
      <c r="F8041">
        <v>-2.7899834456411449E-2</v>
      </c>
      <c r="G8041">
        <v>3</v>
      </c>
      <c r="H8041">
        <v>3</v>
      </c>
      <c r="I8041">
        <v>4</v>
      </c>
      <c r="J8041">
        <v>3</v>
      </c>
    </row>
    <row r="8042" spans="1:10" x14ac:dyDescent="0.25">
      <c r="A8042" t="s">
        <v>12069</v>
      </c>
      <c r="B8042">
        <v>1265</v>
      </c>
      <c r="C8042">
        <v>1.1995411971101584</v>
      </c>
      <c r="D8042">
        <v>3.2748832207085545</v>
      </c>
      <c r="E8042">
        <v>-0.52275861883438235</v>
      </c>
      <c r="F8042">
        <v>1.4872451524433354</v>
      </c>
      <c r="G8042">
        <v>5</v>
      </c>
      <c r="H8042">
        <v>5</v>
      </c>
      <c r="I8042">
        <v>2</v>
      </c>
      <c r="J8042">
        <v>5</v>
      </c>
    </row>
    <row r="8043" spans="1:10" x14ac:dyDescent="0.25">
      <c r="A8043" t="s">
        <v>12070</v>
      </c>
      <c r="B8043">
        <v>728</v>
      </c>
      <c r="C8043">
        <v>-0.85307229895009873</v>
      </c>
      <c r="D8043">
        <v>-0.79627252626953182</v>
      </c>
      <c r="E8043">
        <v>0.20455685673139529</v>
      </c>
      <c r="F8043">
        <v>-0.29382633675533698</v>
      </c>
      <c r="G8043">
        <v>1</v>
      </c>
      <c r="H8043">
        <v>2</v>
      </c>
      <c r="I8043">
        <v>4</v>
      </c>
      <c r="J8043">
        <v>3</v>
      </c>
    </row>
    <row r="8044" spans="1:10" x14ac:dyDescent="0.25">
      <c r="A8044" t="s">
        <v>12071</v>
      </c>
      <c r="B8044">
        <v>704</v>
      </c>
      <c r="C8044">
        <v>7.9022385847880711E-3</v>
      </c>
      <c r="D8044">
        <v>0.47827772522221867</v>
      </c>
      <c r="E8044">
        <v>-0.49535519315999876</v>
      </c>
      <c r="F8044">
        <v>0.31353889380591027</v>
      </c>
      <c r="G8044">
        <v>4</v>
      </c>
      <c r="H8044">
        <v>4</v>
      </c>
      <c r="I8044">
        <v>2</v>
      </c>
      <c r="J8044">
        <v>4</v>
      </c>
    </row>
    <row r="8045" spans="1:10" x14ac:dyDescent="0.25">
      <c r="A8045" t="s">
        <v>12072</v>
      </c>
      <c r="B8045">
        <v>935</v>
      </c>
      <c r="C8045">
        <v>-0.53410770354674642</v>
      </c>
      <c r="D8045">
        <v>-0.86796936366624156</v>
      </c>
      <c r="E8045">
        <v>-0.32310135806170398</v>
      </c>
      <c r="F8045">
        <v>-0.47392101499375039</v>
      </c>
      <c r="G8045">
        <v>2</v>
      </c>
      <c r="H8045">
        <v>1</v>
      </c>
      <c r="I8045">
        <v>2</v>
      </c>
      <c r="J8045">
        <v>3</v>
      </c>
    </row>
    <row r="8046" spans="1:10" x14ac:dyDescent="0.25">
      <c r="A8046" t="s">
        <v>12073</v>
      </c>
      <c r="B8046">
        <v>285</v>
      </c>
      <c r="C8046">
        <v>-0.23393230351425864</v>
      </c>
      <c r="D8046">
        <v>-1.2516474427092614</v>
      </c>
      <c r="E8046">
        <v>-0.44946314960195954</v>
      </c>
      <c r="F8046">
        <v>-0.56109895073339611</v>
      </c>
      <c r="G8046">
        <v>3</v>
      </c>
      <c r="H8046">
        <v>1</v>
      </c>
      <c r="I8046">
        <v>2</v>
      </c>
      <c r="J8046">
        <v>2</v>
      </c>
    </row>
    <row r="8047" spans="1:10" x14ac:dyDescent="0.25">
      <c r="A8047" t="s">
        <v>12074</v>
      </c>
      <c r="B8047">
        <v>502</v>
      </c>
      <c r="C8047">
        <v>-0.43975368386891062</v>
      </c>
      <c r="D8047">
        <v>-0.53441270328692503</v>
      </c>
      <c r="E8047">
        <v>-0.75265563844294225</v>
      </c>
      <c r="F8047">
        <v>-0.11634610533333398</v>
      </c>
      <c r="G8047">
        <v>3</v>
      </c>
      <c r="H8047">
        <v>2</v>
      </c>
      <c r="I8047">
        <v>1</v>
      </c>
      <c r="J8047">
        <v>3</v>
      </c>
    </row>
    <row r="8048" spans="1:10" x14ac:dyDescent="0.25">
      <c r="A8048" t="s">
        <v>12075</v>
      </c>
      <c r="B8048">
        <v>289</v>
      </c>
      <c r="C8048">
        <v>-0.20937938034269363</v>
      </c>
      <c r="D8048">
        <v>0.18169644344000843</v>
      </c>
      <c r="E8048">
        <v>-0.48088796455896254</v>
      </c>
      <c r="F8048">
        <v>-0.14739279790148535</v>
      </c>
      <c r="G8048">
        <v>3</v>
      </c>
      <c r="H8048">
        <v>4</v>
      </c>
      <c r="I8048">
        <v>2</v>
      </c>
      <c r="J8048">
        <v>3</v>
      </c>
    </row>
    <row r="8049" spans="1:10" x14ac:dyDescent="0.25">
      <c r="A8049" t="s">
        <v>12076</v>
      </c>
      <c r="B8049">
        <v>1177</v>
      </c>
      <c r="C8049">
        <v>1.643469070179068</v>
      </c>
      <c r="D8049">
        <v>1.5710948333235648</v>
      </c>
      <c r="E8049">
        <v>-0.54971170296868854</v>
      </c>
      <c r="F8049">
        <v>0.42232593350441261</v>
      </c>
      <c r="G8049">
        <v>5</v>
      </c>
      <c r="H8049">
        <v>5</v>
      </c>
      <c r="I8049">
        <v>2</v>
      </c>
      <c r="J8049">
        <v>4</v>
      </c>
    </row>
    <row r="8050" spans="1:10" x14ac:dyDescent="0.25">
      <c r="A8050" t="s">
        <v>12077</v>
      </c>
      <c r="B8050">
        <v>282</v>
      </c>
      <c r="C8050">
        <v>0.64106186702535639</v>
      </c>
      <c r="D8050">
        <v>-1.4367317882158921</v>
      </c>
      <c r="E8050">
        <v>2.8959688628149469</v>
      </c>
      <c r="F8050">
        <v>-0.27363854190538284</v>
      </c>
      <c r="G8050">
        <v>4</v>
      </c>
      <c r="H8050">
        <v>1</v>
      </c>
      <c r="I8050">
        <v>5</v>
      </c>
      <c r="J8050">
        <v>3</v>
      </c>
    </row>
    <row r="8051" spans="1:10" x14ac:dyDescent="0.25">
      <c r="A8051" t="s">
        <v>12078</v>
      </c>
      <c r="B8051">
        <v>441</v>
      </c>
      <c r="C8051">
        <v>1.2126723281605756</v>
      </c>
      <c r="D8051">
        <v>1.1509601348005944</v>
      </c>
      <c r="E8051">
        <v>-9.0138802786499592E-3</v>
      </c>
      <c r="F8051">
        <v>0.11578406830660223</v>
      </c>
      <c r="G8051">
        <v>5</v>
      </c>
      <c r="H8051">
        <v>5</v>
      </c>
      <c r="I8051">
        <v>3</v>
      </c>
      <c r="J8051">
        <v>4</v>
      </c>
    </row>
    <row r="8052" spans="1:10" x14ac:dyDescent="0.25">
      <c r="A8052" t="s">
        <v>12079</v>
      </c>
      <c r="B8052">
        <v>505</v>
      </c>
      <c r="C8052">
        <v>1.10222523151928</v>
      </c>
      <c r="D8052">
        <v>1.8659346150743397</v>
      </c>
      <c r="E8052">
        <v>-0.29681801046793344</v>
      </c>
      <c r="F8052">
        <v>1.4295042417417552</v>
      </c>
      <c r="G8052">
        <v>5</v>
      </c>
      <c r="H8052">
        <v>5</v>
      </c>
      <c r="I8052">
        <v>3</v>
      </c>
      <c r="J8052">
        <v>5</v>
      </c>
    </row>
    <row r="8053" spans="1:10" x14ac:dyDescent="0.25">
      <c r="A8053" t="s">
        <v>12080</v>
      </c>
      <c r="B8053">
        <v>423</v>
      </c>
      <c r="C8053">
        <v>8.268050502089222E-2</v>
      </c>
      <c r="D8053">
        <v>-0.83174027221929248</v>
      </c>
      <c r="E8053">
        <v>-0.4712873538388207</v>
      </c>
      <c r="F8053">
        <v>-6.1439471774445267E-2</v>
      </c>
      <c r="G8053">
        <v>4</v>
      </c>
      <c r="H8053">
        <v>1</v>
      </c>
      <c r="I8053">
        <v>2</v>
      </c>
      <c r="J8053">
        <v>3</v>
      </c>
    </row>
    <row r="8054" spans="1:10" x14ac:dyDescent="0.25">
      <c r="A8054" t="s">
        <v>12081</v>
      </c>
      <c r="B8054">
        <v>719</v>
      </c>
      <c r="C8054">
        <v>-0.67260583241116501</v>
      </c>
      <c r="D8054">
        <v>-0.58204341734125997</v>
      </c>
      <c r="E8054">
        <v>-1.0421506708741013</v>
      </c>
      <c r="F8054">
        <v>-0.43414497193529905</v>
      </c>
      <c r="G8054">
        <v>2</v>
      </c>
      <c r="H8054">
        <v>2</v>
      </c>
      <c r="I8054">
        <v>1</v>
      </c>
      <c r="J8054">
        <v>3</v>
      </c>
    </row>
    <row r="8055" spans="1:10" x14ac:dyDescent="0.25">
      <c r="A8055" t="s">
        <v>12082</v>
      </c>
      <c r="B8055">
        <v>444</v>
      </c>
      <c r="C8055">
        <v>-0.79195138868909365</v>
      </c>
      <c r="D8055">
        <v>-1.0834678056766576</v>
      </c>
      <c r="E8055">
        <v>-0.50953644651260888</v>
      </c>
      <c r="F8055">
        <v>-0.31600048580197743</v>
      </c>
      <c r="G8055">
        <v>2</v>
      </c>
      <c r="H8055">
        <v>1</v>
      </c>
      <c r="I8055">
        <v>2</v>
      </c>
      <c r="J8055">
        <v>3</v>
      </c>
    </row>
    <row r="8056" spans="1:10" x14ac:dyDescent="0.25">
      <c r="A8056" t="s">
        <v>12083</v>
      </c>
      <c r="B8056">
        <v>476</v>
      </c>
      <c r="C8056">
        <v>-4.3898112718990495E-2</v>
      </c>
      <c r="D8056">
        <v>-0.94559893832980602</v>
      </c>
      <c r="E8056">
        <v>7.1910604131544403E-2</v>
      </c>
      <c r="F8056">
        <v>-1.1248957533976924</v>
      </c>
      <c r="G8056">
        <v>3</v>
      </c>
      <c r="H8056">
        <v>1</v>
      </c>
      <c r="I8056">
        <v>4</v>
      </c>
      <c r="J8056">
        <v>1</v>
      </c>
    </row>
    <row r="8057" spans="1:10" x14ac:dyDescent="0.25">
      <c r="A8057" t="s">
        <v>12084</v>
      </c>
      <c r="B8057">
        <v>467</v>
      </c>
      <c r="C8057">
        <v>0.46892080099469002</v>
      </c>
      <c r="D8057">
        <v>-0.98486966176571744</v>
      </c>
      <c r="E8057">
        <v>-0.23240374873268307</v>
      </c>
      <c r="F8057">
        <v>-0.48544078426735054</v>
      </c>
      <c r="G8057">
        <v>4</v>
      </c>
      <c r="H8057">
        <v>1</v>
      </c>
      <c r="I8057">
        <v>3</v>
      </c>
      <c r="J8057">
        <v>2</v>
      </c>
    </row>
    <row r="8058" spans="1:10" x14ac:dyDescent="0.25">
      <c r="A8058" t="s">
        <v>12085</v>
      </c>
      <c r="B8058">
        <v>517</v>
      </c>
      <c r="C8058">
        <v>0.40596408811661089</v>
      </c>
      <c r="D8058">
        <v>-1.0815766362518762</v>
      </c>
      <c r="E8058">
        <v>-0.73482326137886145</v>
      </c>
      <c r="F8058">
        <v>-0.67890037123658731</v>
      </c>
      <c r="G8058">
        <v>4</v>
      </c>
      <c r="H8058">
        <v>1</v>
      </c>
      <c r="I8058">
        <v>1</v>
      </c>
      <c r="J8058">
        <v>2</v>
      </c>
    </row>
    <row r="8059" spans="1:10" x14ac:dyDescent="0.25">
      <c r="A8059" t="s">
        <v>12086</v>
      </c>
      <c r="B8059">
        <v>465</v>
      </c>
      <c r="C8059">
        <v>0.78016773277081097</v>
      </c>
      <c r="D8059">
        <v>0.54013076948841621</v>
      </c>
      <c r="E8059">
        <v>-0.64375355225909126</v>
      </c>
      <c r="F8059">
        <v>0.15261764108216164</v>
      </c>
      <c r="G8059">
        <v>4</v>
      </c>
      <c r="H8059">
        <v>4</v>
      </c>
      <c r="I8059">
        <v>2</v>
      </c>
      <c r="J8059">
        <v>4</v>
      </c>
    </row>
    <row r="8060" spans="1:10" x14ac:dyDescent="0.25">
      <c r="A8060" t="s">
        <v>12087</v>
      </c>
      <c r="B8060">
        <v>404</v>
      </c>
      <c r="C8060">
        <v>-0.2469786072540229</v>
      </c>
      <c r="D8060">
        <v>-1.1793929156919187</v>
      </c>
      <c r="E8060">
        <v>-0.61248701830718399</v>
      </c>
      <c r="F8060">
        <v>-0.51549714366914123</v>
      </c>
      <c r="G8060">
        <v>3</v>
      </c>
      <c r="H8060">
        <v>1</v>
      </c>
      <c r="I8060">
        <v>2</v>
      </c>
      <c r="J8060">
        <v>2</v>
      </c>
    </row>
    <row r="8061" spans="1:10" x14ac:dyDescent="0.25">
      <c r="A8061" t="s">
        <v>12088</v>
      </c>
      <c r="B8061">
        <v>427</v>
      </c>
      <c r="C8061">
        <v>6.7807718953852819E-2</v>
      </c>
      <c r="D8061">
        <v>-0.49054457409176522</v>
      </c>
      <c r="E8061">
        <v>-0.76805832786133177</v>
      </c>
      <c r="F8061">
        <v>-0.59709497580958992</v>
      </c>
      <c r="G8061">
        <v>4</v>
      </c>
      <c r="H8061">
        <v>2</v>
      </c>
      <c r="I8061">
        <v>1</v>
      </c>
      <c r="J8061">
        <v>2</v>
      </c>
    </row>
    <row r="8062" spans="1:10" x14ac:dyDescent="0.25">
      <c r="A8062" t="s">
        <v>12089</v>
      </c>
      <c r="B8062">
        <v>548</v>
      </c>
      <c r="C8062">
        <v>-0.42190059659069529</v>
      </c>
      <c r="D8062">
        <v>-0.78947153312729412</v>
      </c>
      <c r="E8062">
        <v>-0.32072855296523589</v>
      </c>
      <c r="F8062">
        <v>-0.3460501811213384</v>
      </c>
      <c r="G8062">
        <v>3</v>
      </c>
      <c r="H8062">
        <v>2</v>
      </c>
      <c r="I8062">
        <v>2</v>
      </c>
      <c r="J8062">
        <v>3</v>
      </c>
    </row>
    <row r="8063" spans="1:10" x14ac:dyDescent="0.25">
      <c r="A8063" t="s">
        <v>12090</v>
      </c>
      <c r="B8063">
        <v>713</v>
      </c>
      <c r="C8063">
        <v>-8.4642866144572088E-2</v>
      </c>
      <c r="D8063">
        <v>-0.88343605063957109</v>
      </c>
      <c r="E8063">
        <v>-0.60815311710304709</v>
      </c>
      <c r="F8063">
        <v>-0.62852937598169956</v>
      </c>
      <c r="G8063">
        <v>3</v>
      </c>
      <c r="H8063">
        <v>1</v>
      </c>
      <c r="I8063">
        <v>2</v>
      </c>
      <c r="J8063">
        <v>2</v>
      </c>
    </row>
    <row r="8064" spans="1:10" x14ac:dyDescent="0.25">
      <c r="A8064" t="s">
        <v>12091</v>
      </c>
      <c r="B8064">
        <v>827</v>
      </c>
      <c r="C8064">
        <v>0.94146508274025198</v>
      </c>
      <c r="D8064">
        <v>0.32916539721450433</v>
      </c>
      <c r="E8064">
        <v>-0.33296418191584082</v>
      </c>
      <c r="F8064">
        <v>-0.5873375688861846</v>
      </c>
      <c r="G8064">
        <v>5</v>
      </c>
      <c r="H8064">
        <v>4</v>
      </c>
      <c r="I8064">
        <v>2</v>
      </c>
      <c r="J8064">
        <v>2</v>
      </c>
    </row>
    <row r="8065" spans="1:10" x14ac:dyDescent="0.25">
      <c r="A8065" t="s">
        <v>12092</v>
      </c>
      <c r="B8065">
        <v>426</v>
      </c>
      <c r="C8065">
        <v>-0.14142799409655948</v>
      </c>
      <c r="D8065">
        <v>-0.91384495390189424</v>
      </c>
      <c r="E8065">
        <v>-0.61610919218052218</v>
      </c>
      <c r="F8065">
        <v>-0.67698672522319525</v>
      </c>
      <c r="G8065">
        <v>3</v>
      </c>
      <c r="H8065">
        <v>1</v>
      </c>
      <c r="I8065">
        <v>2</v>
      </c>
      <c r="J8065">
        <v>2</v>
      </c>
    </row>
    <row r="8066" spans="1:10" x14ac:dyDescent="0.25">
      <c r="A8066" t="s">
        <v>12093</v>
      </c>
      <c r="B8066">
        <v>590</v>
      </c>
      <c r="C8066">
        <v>-0.30895240988263356</v>
      </c>
      <c r="D8066">
        <v>-0.92736054590200689</v>
      </c>
      <c r="E8066">
        <v>-0.25376704084516183</v>
      </c>
      <c r="F8066">
        <v>-0.73645138123440879</v>
      </c>
      <c r="G8066">
        <v>3</v>
      </c>
      <c r="H8066">
        <v>1</v>
      </c>
      <c r="I8066">
        <v>3</v>
      </c>
      <c r="J8066">
        <v>2</v>
      </c>
    </row>
    <row r="8067" spans="1:10" x14ac:dyDescent="0.25">
      <c r="A8067" t="s">
        <v>12094</v>
      </c>
      <c r="B8067">
        <v>435</v>
      </c>
      <c r="C8067">
        <v>-0.47014129134041122</v>
      </c>
      <c r="D8067">
        <v>-0.57567291151185873</v>
      </c>
      <c r="E8067">
        <v>-0.10176830072118878</v>
      </c>
      <c r="F8067">
        <v>-0.61392130171304216</v>
      </c>
      <c r="G8067">
        <v>2</v>
      </c>
      <c r="H8067">
        <v>2</v>
      </c>
      <c r="I8067">
        <v>3</v>
      </c>
      <c r="J8067">
        <v>2</v>
      </c>
    </row>
    <row r="8068" spans="1:10" x14ac:dyDescent="0.25">
      <c r="A8068" t="s">
        <v>12095</v>
      </c>
      <c r="B8068">
        <v>627</v>
      </c>
      <c r="C8068">
        <v>-8.9712856067614755E-2</v>
      </c>
      <c r="D8068">
        <v>-0.83635128711336992</v>
      </c>
      <c r="E8068">
        <v>-0.95014421453329456</v>
      </c>
      <c r="F8068">
        <v>-0.17486792817876556</v>
      </c>
      <c r="G8068">
        <v>3</v>
      </c>
      <c r="H8068">
        <v>1</v>
      </c>
      <c r="I8068">
        <v>1</v>
      </c>
      <c r="J8068">
        <v>3</v>
      </c>
    </row>
    <row r="8069" spans="1:10" x14ac:dyDescent="0.25">
      <c r="A8069" t="s">
        <v>12096</v>
      </c>
      <c r="B8069">
        <v>647</v>
      </c>
      <c r="C8069">
        <v>0.96437586447321522</v>
      </c>
      <c r="D8069">
        <v>-0.41764542419154838</v>
      </c>
      <c r="E8069">
        <v>-0.69925746502685671</v>
      </c>
      <c r="F8069">
        <v>2.4004155229223834E-2</v>
      </c>
      <c r="G8069">
        <v>5</v>
      </c>
      <c r="H8069">
        <v>2</v>
      </c>
      <c r="I8069">
        <v>2</v>
      </c>
      <c r="J8069">
        <v>3</v>
      </c>
    </row>
    <row r="8070" spans="1:10" x14ac:dyDescent="0.25">
      <c r="A8070" t="s">
        <v>12097</v>
      </c>
      <c r="B8070">
        <v>393</v>
      </c>
      <c r="C8070">
        <v>-0.83818954969738457</v>
      </c>
      <c r="D8070">
        <v>-0.75895761810233653</v>
      </c>
      <c r="E8070">
        <v>7.167242331255165E-2</v>
      </c>
      <c r="F8070">
        <v>-0.92870697347253339</v>
      </c>
      <c r="G8070">
        <v>1</v>
      </c>
      <c r="H8070">
        <v>2</v>
      </c>
      <c r="I8070">
        <v>4</v>
      </c>
      <c r="J8070">
        <v>1</v>
      </c>
    </row>
    <row r="8071" spans="1:10" x14ac:dyDescent="0.25">
      <c r="A8071" t="s">
        <v>12098</v>
      </c>
      <c r="B8071">
        <v>556</v>
      </c>
      <c r="C8071">
        <v>1.4808655472065975</v>
      </c>
      <c r="D8071">
        <v>0.17173638570718627</v>
      </c>
      <c r="E8071">
        <v>0.43799339714876862</v>
      </c>
      <c r="F8071">
        <v>-0.57635095208699405</v>
      </c>
      <c r="G8071">
        <v>5</v>
      </c>
      <c r="H8071">
        <v>4</v>
      </c>
      <c r="I8071">
        <v>4</v>
      </c>
      <c r="J8071">
        <v>2</v>
      </c>
    </row>
    <row r="8072" spans="1:10" x14ac:dyDescent="0.25">
      <c r="A8072" t="s">
        <v>12099</v>
      </c>
      <c r="B8072">
        <v>422</v>
      </c>
      <c r="C8072">
        <v>-0.25915120398070457</v>
      </c>
      <c r="D8072">
        <v>-0.88610805707216234</v>
      </c>
      <c r="E8072">
        <v>-0.53641382352911271</v>
      </c>
      <c r="F8072">
        <v>-0.91323291068650514</v>
      </c>
      <c r="G8072">
        <v>3</v>
      </c>
      <c r="H8072">
        <v>1</v>
      </c>
      <c r="I8072">
        <v>2</v>
      </c>
      <c r="J8072">
        <v>1</v>
      </c>
    </row>
    <row r="8073" spans="1:10" x14ac:dyDescent="0.25">
      <c r="A8073" t="s">
        <v>12100</v>
      </c>
      <c r="B8073">
        <v>444</v>
      </c>
      <c r="C8073">
        <v>-8.2597908891826222E-2</v>
      </c>
      <c r="D8073">
        <v>-0.32615818016814702</v>
      </c>
      <c r="E8073">
        <v>-0.36577111747042662</v>
      </c>
      <c r="F8073">
        <v>-0.25012093295366783</v>
      </c>
      <c r="G8073">
        <v>3</v>
      </c>
      <c r="H8073">
        <v>3</v>
      </c>
      <c r="I8073">
        <v>2</v>
      </c>
      <c r="J8073">
        <v>3</v>
      </c>
    </row>
    <row r="8074" spans="1:10" x14ac:dyDescent="0.25">
      <c r="A8074" t="s">
        <v>12101</v>
      </c>
      <c r="B8074">
        <v>511</v>
      </c>
      <c r="C8074">
        <v>1.4520067883590712E-2</v>
      </c>
      <c r="D8074">
        <v>0.99361334291647019</v>
      </c>
      <c r="E8074">
        <v>-0.14123523166414012</v>
      </c>
      <c r="F8074">
        <v>0.18334565256819191</v>
      </c>
      <c r="G8074">
        <v>4</v>
      </c>
      <c r="H8074">
        <v>5</v>
      </c>
      <c r="I8074">
        <v>3</v>
      </c>
      <c r="J8074">
        <v>4</v>
      </c>
    </row>
    <row r="8075" spans="1:10" x14ac:dyDescent="0.25">
      <c r="A8075" t="s">
        <v>12102</v>
      </c>
      <c r="B8075">
        <v>529</v>
      </c>
      <c r="C8075">
        <v>1.2929022346525307</v>
      </c>
      <c r="D8075">
        <v>-0.13735683072556962</v>
      </c>
      <c r="E8075">
        <v>-0.63159459314952704</v>
      </c>
      <c r="F8075">
        <v>-3.6789646906137091E-2</v>
      </c>
      <c r="G8075">
        <v>5</v>
      </c>
      <c r="H8075">
        <v>3</v>
      </c>
      <c r="I8075">
        <v>2</v>
      </c>
      <c r="J8075">
        <v>3</v>
      </c>
    </row>
    <row r="8076" spans="1:10" x14ac:dyDescent="0.25">
      <c r="A8076" t="s">
        <v>12103</v>
      </c>
      <c r="B8076">
        <v>711</v>
      </c>
      <c r="C8076">
        <v>2.0018795510393774</v>
      </c>
      <c r="D8076">
        <v>-1.071186241423647</v>
      </c>
      <c r="E8076">
        <v>-0.70323217754599254</v>
      </c>
      <c r="F8076">
        <v>-0.37627816777696216</v>
      </c>
      <c r="G8076">
        <v>5</v>
      </c>
      <c r="H8076">
        <v>1</v>
      </c>
      <c r="I8076">
        <v>2</v>
      </c>
      <c r="J8076">
        <v>3</v>
      </c>
    </row>
    <row r="8077" spans="1:10" x14ac:dyDescent="0.25">
      <c r="A8077" t="s">
        <v>12104</v>
      </c>
      <c r="B8077">
        <v>334</v>
      </c>
      <c r="C8077">
        <v>0.55825006522261056</v>
      </c>
      <c r="D8077">
        <v>-0.92342222526014717</v>
      </c>
      <c r="E8077">
        <v>-0.58106908521391265</v>
      </c>
      <c r="F8077">
        <v>-0.75451816873231903</v>
      </c>
      <c r="G8077">
        <v>4</v>
      </c>
      <c r="H8077">
        <v>1</v>
      </c>
      <c r="I8077">
        <v>2</v>
      </c>
      <c r="J8077">
        <v>2</v>
      </c>
    </row>
    <row r="8078" spans="1:10" x14ac:dyDescent="0.25">
      <c r="A8078" t="s">
        <v>12105</v>
      </c>
      <c r="B8078">
        <v>341</v>
      </c>
      <c r="C8078">
        <v>1.40498826357193</v>
      </c>
      <c r="D8078">
        <v>-0.89204108146137906</v>
      </c>
      <c r="E8078">
        <v>-0.39844325023946514</v>
      </c>
      <c r="F8078">
        <v>4.5486468181543199E-2</v>
      </c>
      <c r="G8078">
        <v>5</v>
      </c>
      <c r="H8078">
        <v>1</v>
      </c>
      <c r="I8078">
        <v>2</v>
      </c>
      <c r="J8078">
        <v>4</v>
      </c>
    </row>
    <row r="8079" spans="1:10" x14ac:dyDescent="0.25">
      <c r="A8079" t="s">
        <v>12106</v>
      </c>
      <c r="B8079">
        <v>229</v>
      </c>
      <c r="C8079">
        <v>0.76939415329169081</v>
      </c>
      <c r="D8079">
        <v>-1.0376100446661269</v>
      </c>
      <c r="E8079">
        <v>-0.6992243779940216</v>
      </c>
      <c r="F8079">
        <v>-0.85357409712294818</v>
      </c>
      <c r="G8079">
        <v>4</v>
      </c>
      <c r="H8079">
        <v>1</v>
      </c>
      <c r="I8079">
        <v>2</v>
      </c>
      <c r="J8079">
        <v>2</v>
      </c>
    </row>
    <row r="8080" spans="1:10" x14ac:dyDescent="0.25">
      <c r="A8080" t="s">
        <v>12107</v>
      </c>
      <c r="B8080">
        <v>437</v>
      </c>
      <c r="C8080">
        <v>1.0457660264769748</v>
      </c>
      <c r="D8080">
        <v>-0.38792324655276894</v>
      </c>
      <c r="E8080">
        <v>3.6886105064653091E-3</v>
      </c>
      <c r="F8080">
        <v>-0.18768763724200488</v>
      </c>
      <c r="G8080">
        <v>5</v>
      </c>
      <c r="H8080">
        <v>3</v>
      </c>
      <c r="I8080">
        <v>3</v>
      </c>
      <c r="J8080">
        <v>3</v>
      </c>
    </row>
    <row r="8081" spans="1:10" x14ac:dyDescent="0.25">
      <c r="A8081" t="s">
        <v>12108</v>
      </c>
      <c r="B8081">
        <v>504</v>
      </c>
      <c r="C8081">
        <v>1.7384974458570364</v>
      </c>
      <c r="D8081">
        <v>0.72984444893904432</v>
      </c>
      <c r="E8081">
        <v>-0.50488161937784848</v>
      </c>
      <c r="F8081">
        <v>0.51077551144415934</v>
      </c>
      <c r="G8081">
        <v>5</v>
      </c>
      <c r="H8081">
        <v>5</v>
      </c>
      <c r="I8081">
        <v>2</v>
      </c>
      <c r="J8081">
        <v>4</v>
      </c>
    </row>
    <row r="8082" spans="1:10" x14ac:dyDescent="0.25">
      <c r="A8082" t="s">
        <v>12109</v>
      </c>
      <c r="B8082">
        <v>454</v>
      </c>
      <c r="C8082">
        <v>0.25569166844657765</v>
      </c>
      <c r="D8082">
        <v>0.36797856479320462</v>
      </c>
      <c r="E8082">
        <v>-0.36318874980596938</v>
      </c>
      <c r="F8082">
        <v>0.54163020609777524</v>
      </c>
      <c r="G8082">
        <v>4</v>
      </c>
      <c r="H8082">
        <v>4</v>
      </c>
      <c r="I8082">
        <v>2</v>
      </c>
      <c r="J8082">
        <v>4</v>
      </c>
    </row>
    <row r="8083" spans="1:10" x14ac:dyDescent="0.25">
      <c r="A8083" t="s">
        <v>12110</v>
      </c>
      <c r="B8083">
        <v>456</v>
      </c>
      <c r="C8083">
        <v>0.89060886058888544</v>
      </c>
      <c r="D8083">
        <v>-0.67325068104518226</v>
      </c>
      <c r="E8083">
        <v>-0.94149562446242818</v>
      </c>
      <c r="F8083">
        <v>0.31734129393039995</v>
      </c>
      <c r="G8083">
        <v>5</v>
      </c>
      <c r="H8083">
        <v>2</v>
      </c>
      <c r="I8083">
        <v>1</v>
      </c>
      <c r="J8083">
        <v>4</v>
      </c>
    </row>
    <row r="8084" spans="1:10" x14ac:dyDescent="0.25">
      <c r="A8084" t="s">
        <v>12111</v>
      </c>
      <c r="B8084">
        <v>564</v>
      </c>
      <c r="C8084">
        <v>0.9487858181428418</v>
      </c>
      <c r="D8084">
        <v>1.2838869466389919</v>
      </c>
      <c r="E8084">
        <v>-0.53750885084352951</v>
      </c>
      <c r="F8084">
        <v>0.27002761647490398</v>
      </c>
      <c r="G8084">
        <v>5</v>
      </c>
      <c r="H8084">
        <v>5</v>
      </c>
      <c r="I8084">
        <v>2</v>
      </c>
      <c r="J8084">
        <v>4</v>
      </c>
    </row>
    <row r="8085" spans="1:10" x14ac:dyDescent="0.25">
      <c r="A8085" t="s">
        <v>12112</v>
      </c>
      <c r="B8085">
        <v>393</v>
      </c>
      <c r="C8085">
        <v>0.84104682022005051</v>
      </c>
      <c r="D8085">
        <v>-0.48640642198881279</v>
      </c>
      <c r="E8085">
        <v>-0.25949336957004449</v>
      </c>
      <c r="F8085">
        <v>0.14282870496861072</v>
      </c>
      <c r="G8085">
        <v>5</v>
      </c>
      <c r="H8085">
        <v>2</v>
      </c>
      <c r="I8085">
        <v>3</v>
      </c>
      <c r="J8085">
        <v>4</v>
      </c>
    </row>
    <row r="8086" spans="1:10" x14ac:dyDescent="0.25">
      <c r="A8086" t="s">
        <v>12113</v>
      </c>
      <c r="B8086">
        <v>279</v>
      </c>
      <c r="C8086">
        <v>1.0029664269369525</v>
      </c>
      <c r="D8086">
        <v>0.74672491340390446</v>
      </c>
      <c r="E8086">
        <v>-0.14525854967156121</v>
      </c>
      <c r="F8086">
        <v>0.73564262758913979</v>
      </c>
      <c r="G8086">
        <v>5</v>
      </c>
      <c r="H8086">
        <v>5</v>
      </c>
      <c r="I8086">
        <v>3</v>
      </c>
      <c r="J8086">
        <v>4</v>
      </c>
    </row>
    <row r="8087" spans="1:10" x14ac:dyDescent="0.25">
      <c r="A8087" t="s">
        <v>12114</v>
      </c>
      <c r="B8087">
        <v>342</v>
      </c>
      <c r="C8087">
        <v>1.099710441416923</v>
      </c>
      <c r="D8087">
        <v>3.3538450580303558</v>
      </c>
      <c r="E8087">
        <v>-0.5833045032592683</v>
      </c>
      <c r="F8087">
        <v>1.2505998519063601</v>
      </c>
      <c r="G8087">
        <v>5</v>
      </c>
      <c r="H8087">
        <v>5</v>
      </c>
      <c r="I8087">
        <v>2</v>
      </c>
      <c r="J8087">
        <v>5</v>
      </c>
    </row>
    <row r="8088" spans="1:10" x14ac:dyDescent="0.25">
      <c r="A8088" t="s">
        <v>12115</v>
      </c>
      <c r="B8088">
        <v>490</v>
      </c>
      <c r="C8088">
        <v>0.4755369638644274</v>
      </c>
      <c r="D8088">
        <v>-1.0836756766310649</v>
      </c>
      <c r="E8088">
        <v>0.69961123332448538</v>
      </c>
      <c r="F8088">
        <v>-0.31333999402905777</v>
      </c>
      <c r="G8088">
        <v>4</v>
      </c>
      <c r="H8088">
        <v>1</v>
      </c>
      <c r="I8088">
        <v>5</v>
      </c>
      <c r="J8088">
        <v>3</v>
      </c>
    </row>
    <row r="8089" spans="1:10" x14ac:dyDescent="0.25">
      <c r="A8089" t="s">
        <v>12116</v>
      </c>
      <c r="B8089">
        <v>579</v>
      </c>
      <c r="C8089">
        <v>0.87944195583174167</v>
      </c>
      <c r="D8089">
        <v>-1.2797077309595928</v>
      </c>
      <c r="E8089">
        <v>0.90476471210859555</v>
      </c>
      <c r="F8089">
        <v>-0.88087910304214057</v>
      </c>
      <c r="G8089">
        <v>5</v>
      </c>
      <c r="H8089">
        <v>1</v>
      </c>
      <c r="I8089">
        <v>5</v>
      </c>
      <c r="J8089">
        <v>1</v>
      </c>
    </row>
    <row r="8090" spans="1:10" x14ac:dyDescent="0.25">
      <c r="A8090" t="s">
        <v>12117</v>
      </c>
      <c r="B8090">
        <v>946</v>
      </c>
      <c r="C8090">
        <v>1.7912401660282602</v>
      </c>
      <c r="D8090">
        <v>0.35352588723477402</v>
      </c>
      <c r="E8090">
        <v>0.28258720055320768</v>
      </c>
      <c r="F8090">
        <v>0.27982159306735821</v>
      </c>
      <c r="G8090">
        <v>5</v>
      </c>
      <c r="H8090">
        <v>4</v>
      </c>
      <c r="I8090">
        <v>4</v>
      </c>
      <c r="J8090">
        <v>4</v>
      </c>
    </row>
    <row r="8091" spans="1:10" x14ac:dyDescent="0.25">
      <c r="A8091" t="s">
        <v>12118</v>
      </c>
      <c r="B8091">
        <v>324</v>
      </c>
      <c r="C8091">
        <v>1.6356296329024782</v>
      </c>
      <c r="D8091">
        <v>0.16811041460348686</v>
      </c>
      <c r="E8091">
        <v>-0.7105357567039845</v>
      </c>
      <c r="F8091">
        <v>0.11290269501197769</v>
      </c>
      <c r="G8091">
        <v>5</v>
      </c>
      <c r="H8091">
        <v>4</v>
      </c>
      <c r="I8091">
        <v>2</v>
      </c>
      <c r="J8091">
        <v>4</v>
      </c>
    </row>
    <row r="8092" spans="1:10" x14ac:dyDescent="0.25">
      <c r="A8092" t="s">
        <v>12119</v>
      </c>
      <c r="B8092">
        <v>339</v>
      </c>
      <c r="C8092">
        <v>-0.43389343812773434</v>
      </c>
      <c r="D8092">
        <v>-0.52749582586353927</v>
      </c>
      <c r="E8092">
        <v>-3.220905280513873E-3</v>
      </c>
      <c r="F8092">
        <v>0.3075157986979789</v>
      </c>
      <c r="G8092">
        <v>3</v>
      </c>
      <c r="H8092">
        <v>2</v>
      </c>
      <c r="I8092">
        <v>3</v>
      </c>
      <c r="J8092">
        <v>4</v>
      </c>
    </row>
    <row r="8093" spans="1:10" x14ac:dyDescent="0.25">
      <c r="A8093" t="s">
        <v>12120</v>
      </c>
      <c r="B8093">
        <v>362</v>
      </c>
      <c r="C8093">
        <v>0.63330793079664516</v>
      </c>
      <c r="D8093">
        <v>0.83081900294957567</v>
      </c>
      <c r="E8093">
        <v>0.50241118207401592</v>
      </c>
      <c r="F8093">
        <v>-0.42494592845009105</v>
      </c>
      <c r="G8093">
        <v>4</v>
      </c>
      <c r="H8093">
        <v>5</v>
      </c>
      <c r="I8093">
        <v>4</v>
      </c>
      <c r="J8093">
        <v>3</v>
      </c>
    </row>
    <row r="8094" spans="1:10" x14ac:dyDescent="0.25">
      <c r="A8094" t="s">
        <v>12121</v>
      </c>
      <c r="B8094">
        <v>1870</v>
      </c>
      <c r="C8094">
        <v>1.8368055166456492</v>
      </c>
      <c r="D8094">
        <v>1.3643038087052068</v>
      </c>
      <c r="E8094">
        <v>-0.38310359744417116</v>
      </c>
      <c r="F8094">
        <v>1.3391855593315005</v>
      </c>
      <c r="G8094">
        <v>5</v>
      </c>
      <c r="H8094">
        <v>5</v>
      </c>
      <c r="I8094">
        <v>2</v>
      </c>
      <c r="J8094">
        <v>5</v>
      </c>
    </row>
    <row r="8095" spans="1:10" x14ac:dyDescent="0.25">
      <c r="A8095" t="s">
        <v>12122</v>
      </c>
      <c r="B8095">
        <v>448</v>
      </c>
      <c r="C8095">
        <v>0.86127294984911495</v>
      </c>
      <c r="D8095">
        <v>0.21198388900823031</v>
      </c>
      <c r="E8095">
        <v>0.7385999572805364</v>
      </c>
      <c r="F8095">
        <v>0.28840552316647305</v>
      </c>
      <c r="G8095">
        <v>5</v>
      </c>
      <c r="H8095">
        <v>4</v>
      </c>
      <c r="I8095">
        <v>5</v>
      </c>
      <c r="J8095">
        <v>4</v>
      </c>
    </row>
    <row r="8096" spans="1:10" x14ac:dyDescent="0.25">
      <c r="A8096" t="s">
        <v>12123</v>
      </c>
      <c r="B8096">
        <v>335</v>
      </c>
      <c r="C8096">
        <v>1.5440143191408584</v>
      </c>
      <c r="D8096">
        <v>0.52126890020870564</v>
      </c>
      <c r="E8096">
        <v>-0.65339346612442795</v>
      </c>
      <c r="F8096">
        <v>1.0196671688385013</v>
      </c>
      <c r="G8096">
        <v>5</v>
      </c>
      <c r="H8096">
        <v>4</v>
      </c>
      <c r="I8096">
        <v>2</v>
      </c>
      <c r="J8096">
        <v>5</v>
      </c>
    </row>
    <row r="8097" spans="1:10" x14ac:dyDescent="0.25">
      <c r="A8097" t="s">
        <v>12124</v>
      </c>
      <c r="B8097">
        <v>400</v>
      </c>
      <c r="C8097">
        <v>2.014502732120524</v>
      </c>
      <c r="D8097">
        <v>-0.11025850848146965</v>
      </c>
      <c r="E8097">
        <v>-0.77053034281158594</v>
      </c>
      <c r="F8097">
        <v>0.73328133868947498</v>
      </c>
      <c r="G8097">
        <v>5</v>
      </c>
      <c r="H8097">
        <v>3</v>
      </c>
      <c r="I8097">
        <v>1</v>
      </c>
      <c r="J8097">
        <v>4</v>
      </c>
    </row>
    <row r="8098" spans="1:10" x14ac:dyDescent="0.25">
      <c r="A8098" t="s">
        <v>12125</v>
      </c>
      <c r="B8098">
        <v>341</v>
      </c>
      <c r="C8098">
        <v>2.4114115445128741</v>
      </c>
      <c r="D8098">
        <v>0.32324138600472235</v>
      </c>
      <c r="E8098">
        <v>0.34507495739462352</v>
      </c>
      <c r="F8098">
        <v>0.75567977925615137</v>
      </c>
      <c r="G8098">
        <v>5</v>
      </c>
      <c r="H8098">
        <v>4</v>
      </c>
      <c r="I8098">
        <v>4</v>
      </c>
      <c r="J8098">
        <v>4</v>
      </c>
    </row>
    <row r="8099" spans="1:10" x14ac:dyDescent="0.25">
      <c r="A8099" t="s">
        <v>12126</v>
      </c>
      <c r="B8099">
        <v>653</v>
      </c>
      <c r="C8099">
        <v>1.8486936078922995</v>
      </c>
      <c r="D8099">
        <v>0.85426868659023603</v>
      </c>
      <c r="E8099">
        <v>-0.60440458888358717</v>
      </c>
      <c r="F8099">
        <v>1.9847134528292629</v>
      </c>
      <c r="G8099">
        <v>5</v>
      </c>
      <c r="H8099">
        <v>5</v>
      </c>
      <c r="I8099">
        <v>2</v>
      </c>
      <c r="J8099">
        <v>5</v>
      </c>
    </row>
    <row r="8100" spans="1:10" x14ac:dyDescent="0.25">
      <c r="A8100" t="s">
        <v>12127</v>
      </c>
      <c r="B8100">
        <v>467</v>
      </c>
      <c r="C8100">
        <v>0.39068257010642865</v>
      </c>
      <c r="D8100">
        <v>-0.61167289458058993</v>
      </c>
      <c r="E8100">
        <v>-0.74830734712354563</v>
      </c>
      <c r="F8100">
        <v>-4.1097268232313446E-2</v>
      </c>
      <c r="G8100">
        <v>4</v>
      </c>
      <c r="H8100">
        <v>2</v>
      </c>
      <c r="I8100">
        <v>1</v>
      </c>
      <c r="J8100">
        <v>3</v>
      </c>
    </row>
    <row r="8101" spans="1:10" x14ac:dyDescent="0.25">
      <c r="A8101" t="s">
        <v>12128</v>
      </c>
      <c r="B8101">
        <v>684</v>
      </c>
      <c r="C8101">
        <v>1.5828340009365256</v>
      </c>
      <c r="D8101">
        <v>1.1003238918789056</v>
      </c>
      <c r="E8101">
        <v>-0.37419383529806188</v>
      </c>
      <c r="F8101">
        <v>1.1902996345947374</v>
      </c>
      <c r="G8101">
        <v>5</v>
      </c>
      <c r="H8101">
        <v>5</v>
      </c>
      <c r="I8101">
        <v>2</v>
      </c>
      <c r="J8101">
        <v>5</v>
      </c>
    </row>
    <row r="8102" spans="1:10" x14ac:dyDescent="0.25">
      <c r="A8102" t="s">
        <v>12129</v>
      </c>
      <c r="B8102">
        <v>466</v>
      </c>
      <c r="C8102">
        <v>0.28818031804918498</v>
      </c>
      <c r="D8102">
        <v>0.16978163148572029</v>
      </c>
      <c r="E8102">
        <v>0.20291327687530927</v>
      </c>
      <c r="F8102">
        <v>2.4980035652662783E-2</v>
      </c>
      <c r="G8102">
        <v>4</v>
      </c>
      <c r="H8102">
        <v>4</v>
      </c>
      <c r="I8102">
        <v>4</v>
      </c>
      <c r="J8102">
        <v>3</v>
      </c>
    </row>
    <row r="8103" spans="1:10" x14ac:dyDescent="0.25">
      <c r="A8103" t="s">
        <v>12130</v>
      </c>
      <c r="B8103">
        <v>568</v>
      </c>
      <c r="C8103">
        <v>-5.6181707019688026E-2</v>
      </c>
      <c r="D8103">
        <v>-0.58324065750575382</v>
      </c>
      <c r="E8103">
        <v>-0.2302690108723649</v>
      </c>
      <c r="F8103">
        <v>-0.30252198065931946</v>
      </c>
      <c r="G8103">
        <v>3</v>
      </c>
      <c r="H8103">
        <v>2</v>
      </c>
      <c r="I8103">
        <v>3</v>
      </c>
      <c r="J8103">
        <v>3</v>
      </c>
    </row>
    <row r="8104" spans="1:10" x14ac:dyDescent="0.25">
      <c r="A8104" t="s">
        <v>12131</v>
      </c>
      <c r="B8104">
        <v>514</v>
      </c>
      <c r="C8104">
        <v>0.34243378829620796</v>
      </c>
      <c r="D8104">
        <v>-0.31381834185697166</v>
      </c>
      <c r="E8104">
        <v>3.5484854884471298E-2</v>
      </c>
      <c r="F8104">
        <v>-0.33937529309913067</v>
      </c>
      <c r="G8104">
        <v>4</v>
      </c>
      <c r="H8104">
        <v>3</v>
      </c>
      <c r="I8104">
        <v>3</v>
      </c>
      <c r="J8104">
        <v>3</v>
      </c>
    </row>
    <row r="8105" spans="1:10" x14ac:dyDescent="0.25">
      <c r="A8105" t="s">
        <v>12132</v>
      </c>
      <c r="B8105">
        <v>457</v>
      </c>
      <c r="C8105">
        <v>-0.12818626512544556</v>
      </c>
      <c r="D8105">
        <v>-0.81777934798674623</v>
      </c>
      <c r="E8105">
        <v>0.1772095827625331</v>
      </c>
      <c r="F8105">
        <v>-0.81331399196117937</v>
      </c>
      <c r="G8105">
        <v>3</v>
      </c>
      <c r="H8105">
        <v>1</v>
      </c>
      <c r="I8105">
        <v>4</v>
      </c>
      <c r="J8105">
        <v>2</v>
      </c>
    </row>
    <row r="8106" spans="1:10" x14ac:dyDescent="0.25">
      <c r="A8106" t="s">
        <v>12133</v>
      </c>
      <c r="B8106">
        <v>430</v>
      </c>
      <c r="C8106">
        <v>1.2905387517248325E-2</v>
      </c>
      <c r="D8106">
        <v>-0.79890992910761394</v>
      </c>
      <c r="E8106">
        <v>7.3044489038377583E-2</v>
      </c>
      <c r="F8106">
        <v>-0.72378519678094633</v>
      </c>
      <c r="G8106">
        <v>4</v>
      </c>
      <c r="H8106">
        <v>2</v>
      </c>
      <c r="I8106">
        <v>4</v>
      </c>
      <c r="J8106">
        <v>2</v>
      </c>
    </row>
    <row r="8107" spans="1:10" x14ac:dyDescent="0.25">
      <c r="A8107" t="s">
        <v>12134</v>
      </c>
      <c r="B8107">
        <v>370</v>
      </c>
      <c r="C8107">
        <v>-0.19567765721251601</v>
      </c>
      <c r="D8107">
        <v>-0.37411303556503162</v>
      </c>
      <c r="E8107">
        <v>-0.1607084604390458</v>
      </c>
      <c r="F8107">
        <v>-0.73152949543171941</v>
      </c>
      <c r="G8107">
        <v>3</v>
      </c>
      <c r="H8107">
        <v>3</v>
      </c>
      <c r="I8107">
        <v>3</v>
      </c>
      <c r="J8107">
        <v>2</v>
      </c>
    </row>
    <row r="8108" spans="1:10" x14ac:dyDescent="0.25">
      <c r="A8108" t="s">
        <v>12135</v>
      </c>
      <c r="B8108">
        <v>252</v>
      </c>
      <c r="C8108">
        <v>-0.27642021861335714</v>
      </c>
      <c r="D8108">
        <v>-0.81072854930083993</v>
      </c>
      <c r="E8108">
        <v>-0.40041544890479436</v>
      </c>
      <c r="F8108">
        <v>-0.17470722657343729</v>
      </c>
      <c r="G8108">
        <v>3</v>
      </c>
      <c r="H8108">
        <v>1</v>
      </c>
      <c r="I8108">
        <v>2</v>
      </c>
      <c r="J8108">
        <v>3</v>
      </c>
    </row>
    <row r="8109" spans="1:10" x14ac:dyDescent="0.25">
      <c r="A8109" t="s">
        <v>12136</v>
      </c>
      <c r="B8109">
        <v>423</v>
      </c>
      <c r="C8109">
        <v>-0.43377682702410852</v>
      </c>
      <c r="D8109">
        <v>-0.85382476153251563</v>
      </c>
      <c r="E8109">
        <v>-0.2787406638731495</v>
      </c>
      <c r="F8109">
        <v>0.50253051999886245</v>
      </c>
      <c r="G8109">
        <v>3</v>
      </c>
      <c r="H8109">
        <v>1</v>
      </c>
      <c r="I8109">
        <v>3</v>
      </c>
      <c r="J8109">
        <v>4</v>
      </c>
    </row>
    <row r="8110" spans="1:10" x14ac:dyDescent="0.25">
      <c r="A8110" t="s">
        <v>12137</v>
      </c>
      <c r="B8110">
        <v>507</v>
      </c>
      <c r="C8110">
        <v>0.73308022652010085</v>
      </c>
      <c r="D8110">
        <v>2.1704488057637388</v>
      </c>
      <c r="E8110">
        <v>-0.7028829614566694</v>
      </c>
      <c r="F8110">
        <v>0.99565524791830406</v>
      </c>
      <c r="G8110">
        <v>4</v>
      </c>
      <c r="H8110">
        <v>5</v>
      </c>
      <c r="I8110">
        <v>2</v>
      </c>
      <c r="J8110">
        <v>5</v>
      </c>
    </row>
    <row r="8111" spans="1:10" x14ac:dyDescent="0.25">
      <c r="A8111" t="s">
        <v>12138</v>
      </c>
      <c r="B8111">
        <v>589</v>
      </c>
      <c r="C8111">
        <v>1.9130599042767467</v>
      </c>
      <c r="D8111">
        <v>0.77834351301890181</v>
      </c>
      <c r="E8111">
        <v>3.510929463538417</v>
      </c>
      <c r="F8111">
        <v>2.4776352895850173E-2</v>
      </c>
      <c r="G8111">
        <v>5</v>
      </c>
      <c r="H8111">
        <v>5</v>
      </c>
      <c r="I8111">
        <v>5</v>
      </c>
      <c r="J8111">
        <v>3</v>
      </c>
    </row>
    <row r="8112" spans="1:10" x14ac:dyDescent="0.25">
      <c r="A8112" t="s">
        <v>12139</v>
      </c>
      <c r="B8112">
        <v>380</v>
      </c>
      <c r="C8112">
        <v>0.26640407677096689</v>
      </c>
      <c r="D8112">
        <v>-0.95529577940905108</v>
      </c>
      <c r="E8112">
        <v>-0.54392336127643692</v>
      </c>
      <c r="F8112">
        <v>-0.83283276479662349</v>
      </c>
      <c r="G8112">
        <v>4</v>
      </c>
      <c r="H8112">
        <v>1</v>
      </c>
      <c r="I8112">
        <v>2</v>
      </c>
      <c r="J8112">
        <v>2</v>
      </c>
    </row>
    <row r="8113" spans="1:10" x14ac:dyDescent="0.25">
      <c r="A8113" t="s">
        <v>12140</v>
      </c>
      <c r="B8113">
        <v>724</v>
      </c>
      <c r="C8113">
        <v>1.441124311159881</v>
      </c>
      <c r="D8113">
        <v>-0.35275290819665045</v>
      </c>
      <c r="E8113">
        <v>-0.58947192801528903</v>
      </c>
      <c r="F8113">
        <v>-0.10122951305418801</v>
      </c>
      <c r="G8113">
        <v>5</v>
      </c>
      <c r="H8113">
        <v>3</v>
      </c>
      <c r="I8113">
        <v>2</v>
      </c>
      <c r="J8113">
        <v>3</v>
      </c>
    </row>
    <row r="8114" spans="1:10" x14ac:dyDescent="0.25">
      <c r="A8114" t="s">
        <v>12141</v>
      </c>
      <c r="B8114">
        <v>395</v>
      </c>
      <c r="C8114">
        <v>-0.94230051083788358</v>
      </c>
      <c r="D8114">
        <v>-0.62919239170339836</v>
      </c>
      <c r="E8114">
        <v>-0.42109378852296636</v>
      </c>
      <c r="F8114">
        <v>-1.2290737168781778</v>
      </c>
      <c r="G8114">
        <v>1</v>
      </c>
      <c r="H8114">
        <v>2</v>
      </c>
      <c r="I8114">
        <v>2</v>
      </c>
      <c r="J8114">
        <v>1</v>
      </c>
    </row>
    <row r="8115" spans="1:10" x14ac:dyDescent="0.25">
      <c r="A8115" t="s">
        <v>12142</v>
      </c>
      <c r="B8115">
        <v>418</v>
      </c>
      <c r="C8115">
        <v>0.91538783138602264</v>
      </c>
      <c r="D8115">
        <v>-0.35065162492511964</v>
      </c>
      <c r="E8115">
        <v>-0.34350449777342296</v>
      </c>
      <c r="F8115">
        <v>0.11033186422837482</v>
      </c>
      <c r="G8115">
        <v>5</v>
      </c>
      <c r="H8115">
        <v>3</v>
      </c>
      <c r="I8115">
        <v>2</v>
      </c>
      <c r="J8115">
        <v>4</v>
      </c>
    </row>
    <row r="8116" spans="1:10" x14ac:dyDescent="0.25">
      <c r="A8116" t="s">
        <v>12143</v>
      </c>
      <c r="B8116">
        <v>510</v>
      </c>
      <c r="C8116">
        <v>-0.11362162514974346</v>
      </c>
      <c r="D8116">
        <v>-0.74919723791568438</v>
      </c>
      <c r="E8116">
        <v>-1.1395864056151832</v>
      </c>
      <c r="F8116">
        <v>-0.45565890933839642</v>
      </c>
      <c r="G8116">
        <v>3</v>
      </c>
      <c r="H8116">
        <v>2</v>
      </c>
      <c r="I8116">
        <v>1</v>
      </c>
      <c r="J8116">
        <v>3</v>
      </c>
    </row>
    <row r="8117" spans="1:10" x14ac:dyDescent="0.25">
      <c r="A8117" t="s">
        <v>12144</v>
      </c>
      <c r="B8117">
        <v>423</v>
      </c>
      <c r="C8117">
        <v>2.089187402279729</v>
      </c>
      <c r="D8117">
        <v>1.6633722281297421</v>
      </c>
      <c r="E8117">
        <v>-0.63564990458962511</v>
      </c>
      <c r="F8117">
        <v>-0.59621487016044528</v>
      </c>
      <c r="G8117">
        <v>5</v>
      </c>
      <c r="H8117">
        <v>5</v>
      </c>
      <c r="I8117">
        <v>2</v>
      </c>
      <c r="J8117">
        <v>2</v>
      </c>
    </row>
    <row r="8118" spans="1:10" x14ac:dyDescent="0.25">
      <c r="A8118" t="s">
        <v>12145</v>
      </c>
      <c r="B8118">
        <v>447</v>
      </c>
      <c r="C8118">
        <v>0.26850736634972439</v>
      </c>
      <c r="D8118">
        <v>-0.57188045979943403</v>
      </c>
      <c r="E8118">
        <v>-6.4425868732670546E-2</v>
      </c>
      <c r="F8118">
        <v>-0.72964441689616322</v>
      </c>
      <c r="G8118">
        <v>4</v>
      </c>
      <c r="H8118">
        <v>2</v>
      </c>
      <c r="I8118">
        <v>3</v>
      </c>
      <c r="J8118">
        <v>2</v>
      </c>
    </row>
    <row r="8119" spans="1:10" x14ac:dyDescent="0.25">
      <c r="A8119" t="s">
        <v>12146</v>
      </c>
      <c r="B8119">
        <v>682</v>
      </c>
      <c r="C8119">
        <v>0.1133923444978833</v>
      </c>
      <c r="D8119">
        <v>-0.24271494529966722</v>
      </c>
      <c r="E8119">
        <v>0.28263325001070239</v>
      </c>
      <c r="F8119">
        <v>-4.1633791971900772E-2</v>
      </c>
      <c r="G8119">
        <v>4</v>
      </c>
      <c r="H8119">
        <v>3</v>
      </c>
      <c r="I8119">
        <v>4</v>
      </c>
      <c r="J8119">
        <v>3</v>
      </c>
    </row>
    <row r="8120" spans="1:10" x14ac:dyDescent="0.25">
      <c r="A8120" t="s">
        <v>12147</v>
      </c>
      <c r="B8120">
        <v>739</v>
      </c>
      <c r="C8120">
        <v>0.91283580431893119</v>
      </c>
      <c r="D8120">
        <v>-0.70451780455863888</v>
      </c>
      <c r="E8120">
        <v>-0.53519031107260318</v>
      </c>
      <c r="F8120">
        <v>-4.3792778396148244E-2</v>
      </c>
      <c r="G8120">
        <v>5</v>
      </c>
      <c r="H8120">
        <v>2</v>
      </c>
      <c r="I8120">
        <v>2</v>
      </c>
      <c r="J8120">
        <v>3</v>
      </c>
    </row>
    <row r="8121" spans="1:10" x14ac:dyDescent="0.25">
      <c r="A8121" t="s">
        <v>12148</v>
      </c>
      <c r="B8121">
        <v>338</v>
      </c>
      <c r="C8121">
        <v>-0.49132642444339397</v>
      </c>
      <c r="D8121">
        <v>-1.2356491769690874</v>
      </c>
      <c r="E8121">
        <v>-0.40089371315127148</v>
      </c>
      <c r="F8121">
        <v>-0.34625100866700942</v>
      </c>
      <c r="G8121">
        <v>2</v>
      </c>
      <c r="H8121">
        <v>1</v>
      </c>
      <c r="I8121">
        <v>2</v>
      </c>
      <c r="J8121">
        <v>3</v>
      </c>
    </row>
    <row r="8122" spans="1:10" x14ac:dyDescent="0.25">
      <c r="A8122" t="s">
        <v>12149</v>
      </c>
      <c r="B8122">
        <v>507</v>
      </c>
      <c r="C8122">
        <v>0.42235517451913379</v>
      </c>
      <c r="D8122">
        <v>-1.1680427030585545</v>
      </c>
      <c r="E8122">
        <v>-0.58152729351764287</v>
      </c>
      <c r="F8122">
        <v>-0.33833276485736891</v>
      </c>
      <c r="G8122">
        <v>4</v>
      </c>
      <c r="H8122">
        <v>1</v>
      </c>
      <c r="I8122">
        <v>2</v>
      </c>
      <c r="J8122">
        <v>3</v>
      </c>
    </row>
    <row r="8123" spans="1:10" x14ac:dyDescent="0.25">
      <c r="A8123" t="s">
        <v>12150</v>
      </c>
      <c r="B8123">
        <v>530</v>
      </c>
      <c r="C8123">
        <v>0.21811920835619492</v>
      </c>
      <c r="D8123">
        <v>0.10666662855344089</v>
      </c>
      <c r="E8123">
        <v>-0.61428104398389627</v>
      </c>
      <c r="F8123">
        <v>-0.42670054706981708</v>
      </c>
      <c r="G8123">
        <v>4</v>
      </c>
      <c r="H8123">
        <v>4</v>
      </c>
      <c r="I8123">
        <v>2</v>
      </c>
      <c r="J8123">
        <v>3</v>
      </c>
    </row>
    <row r="8124" spans="1:10" x14ac:dyDescent="0.25">
      <c r="A8124" t="s">
        <v>12151</v>
      </c>
      <c r="B8124">
        <v>587</v>
      </c>
      <c r="C8124">
        <v>0.97200005234653519</v>
      </c>
      <c r="D8124">
        <v>-0.77901260415865003</v>
      </c>
      <c r="E8124">
        <v>-0.47365383134725531</v>
      </c>
      <c r="F8124">
        <v>-0.59579275903131446</v>
      </c>
      <c r="G8124">
        <v>5</v>
      </c>
      <c r="H8124">
        <v>2</v>
      </c>
      <c r="I8124">
        <v>2</v>
      </c>
      <c r="J8124">
        <v>2</v>
      </c>
    </row>
    <row r="8125" spans="1:10" x14ac:dyDescent="0.25">
      <c r="A8125" t="s">
        <v>12152</v>
      </c>
      <c r="B8125">
        <v>550</v>
      </c>
      <c r="C8125">
        <v>0.89984818792578569</v>
      </c>
      <c r="D8125">
        <v>-0.89071574146414212</v>
      </c>
      <c r="E8125">
        <v>-1.1870511721141892</v>
      </c>
      <c r="F8125">
        <v>-0.3668690557901006</v>
      </c>
      <c r="G8125">
        <v>5</v>
      </c>
      <c r="H8125">
        <v>1</v>
      </c>
      <c r="I8125">
        <v>1</v>
      </c>
      <c r="J8125">
        <v>3</v>
      </c>
    </row>
    <row r="8126" spans="1:10" x14ac:dyDescent="0.25">
      <c r="A8126" t="s">
        <v>12153</v>
      </c>
      <c r="B8126">
        <v>529</v>
      </c>
      <c r="C8126">
        <v>-0.49649527214321482</v>
      </c>
      <c r="D8126">
        <v>-8.9432545178211753E-2</v>
      </c>
      <c r="E8126">
        <v>7.3237141705269029E-2</v>
      </c>
      <c r="F8126">
        <v>-0.74348194257061528</v>
      </c>
      <c r="G8126">
        <v>2</v>
      </c>
      <c r="H8126">
        <v>3</v>
      </c>
      <c r="I8126">
        <v>4</v>
      </c>
      <c r="J8126">
        <v>2</v>
      </c>
    </row>
    <row r="8127" spans="1:10" x14ac:dyDescent="0.25">
      <c r="A8127" t="s">
        <v>12154</v>
      </c>
      <c r="B8127">
        <v>455</v>
      </c>
      <c r="C8127">
        <v>2.3455092096686627</v>
      </c>
      <c r="D8127">
        <v>1.8290288870953555</v>
      </c>
      <c r="E8127">
        <v>3.1910028251920983</v>
      </c>
      <c r="F8127">
        <v>-0.16551326114741435</v>
      </c>
      <c r="G8127">
        <v>5</v>
      </c>
      <c r="H8127">
        <v>5</v>
      </c>
      <c r="I8127">
        <v>5</v>
      </c>
      <c r="J8127">
        <v>3</v>
      </c>
    </row>
    <row r="8128" spans="1:10" x14ac:dyDescent="0.25">
      <c r="A8128" t="s">
        <v>12155</v>
      </c>
      <c r="B8128">
        <v>532</v>
      </c>
      <c r="C8128">
        <v>-3.2441342291008278E-2</v>
      </c>
      <c r="D8128">
        <v>-0.88551789653677782</v>
      </c>
      <c r="E8128">
        <v>-0.59146510532977414</v>
      </c>
      <c r="F8128">
        <v>-0.17341016113002264</v>
      </c>
      <c r="G8128">
        <v>3</v>
      </c>
      <c r="H8128">
        <v>1</v>
      </c>
      <c r="I8128">
        <v>2</v>
      </c>
      <c r="J8128">
        <v>3</v>
      </c>
    </row>
    <row r="8129" spans="1:10" x14ac:dyDescent="0.25">
      <c r="A8129" t="s">
        <v>12156</v>
      </c>
      <c r="B8129">
        <v>1048</v>
      </c>
      <c r="C8129">
        <v>0.77012265043991968</v>
      </c>
      <c r="D8129">
        <v>-0.15071301669152082</v>
      </c>
      <c r="E8129">
        <v>-0.26764953052451457</v>
      </c>
      <c r="F8129">
        <v>2.489787785643228</v>
      </c>
      <c r="G8129">
        <v>4</v>
      </c>
      <c r="H8129">
        <v>3</v>
      </c>
      <c r="I8129">
        <v>3</v>
      </c>
      <c r="J8129">
        <v>5</v>
      </c>
    </row>
    <row r="8130" spans="1:10" x14ac:dyDescent="0.25">
      <c r="A8130" t="s">
        <v>12157</v>
      </c>
      <c r="B8130">
        <v>1178</v>
      </c>
      <c r="C8130">
        <v>0.53424693393579259</v>
      </c>
      <c r="D8130">
        <v>0.46507440493568675</v>
      </c>
      <c r="E8130">
        <v>-0.27817252962552008</v>
      </c>
      <c r="F8130">
        <v>2.0827961993528326</v>
      </c>
      <c r="G8130">
        <v>4</v>
      </c>
      <c r="H8130">
        <v>4</v>
      </c>
      <c r="I8130">
        <v>3</v>
      </c>
      <c r="J8130">
        <v>5</v>
      </c>
    </row>
    <row r="8131" spans="1:10" x14ac:dyDescent="0.25">
      <c r="A8131" t="s">
        <v>12158</v>
      </c>
      <c r="B8131">
        <v>350</v>
      </c>
      <c r="C8131">
        <v>-0.44700445283024448</v>
      </c>
      <c r="D8131">
        <v>-0.49244268584319206</v>
      </c>
      <c r="E8131">
        <v>-0.38002111528660432</v>
      </c>
      <c r="F8131">
        <v>4.9641221608036135E-2</v>
      </c>
      <c r="G8131">
        <v>3</v>
      </c>
      <c r="H8131">
        <v>2</v>
      </c>
      <c r="I8131">
        <v>2</v>
      </c>
      <c r="J8131">
        <v>4</v>
      </c>
    </row>
    <row r="8132" spans="1:10" x14ac:dyDescent="0.25">
      <c r="A8132" t="s">
        <v>12159</v>
      </c>
      <c r="B8132">
        <v>360</v>
      </c>
      <c r="C8132">
        <v>-0.91129005649089534</v>
      </c>
      <c r="D8132">
        <v>-0.13286185263374772</v>
      </c>
      <c r="E8132">
        <v>1.3998538285731859</v>
      </c>
      <c r="F8132">
        <v>-9.2209251779193507E-3</v>
      </c>
      <c r="G8132">
        <v>1</v>
      </c>
      <c r="H8132">
        <v>3</v>
      </c>
      <c r="I8132">
        <v>5</v>
      </c>
      <c r="J8132">
        <v>3</v>
      </c>
    </row>
    <row r="8133" spans="1:10" x14ac:dyDescent="0.25">
      <c r="A8133" t="s">
        <v>12160</v>
      </c>
      <c r="B8133">
        <v>720</v>
      </c>
      <c r="C8133">
        <v>0.62985957237242063</v>
      </c>
      <c r="D8133">
        <v>0.8840163376371224</v>
      </c>
      <c r="E8133">
        <v>0.17421763950855945</v>
      </c>
      <c r="F8133">
        <v>1.1397999120061175</v>
      </c>
      <c r="G8133">
        <v>4</v>
      </c>
      <c r="H8133">
        <v>5</v>
      </c>
      <c r="I8133">
        <v>4</v>
      </c>
      <c r="J8133">
        <v>5</v>
      </c>
    </row>
    <row r="8134" spans="1:10" x14ac:dyDescent="0.25">
      <c r="A8134" t="s">
        <v>12161</v>
      </c>
      <c r="B8134">
        <v>772</v>
      </c>
      <c r="C8134">
        <v>1.1599680455044001</v>
      </c>
      <c r="D8134">
        <v>1.1212752693267884</v>
      </c>
      <c r="E8134">
        <v>-1.6233944069998298</v>
      </c>
      <c r="F8134">
        <v>3.7465102361949323</v>
      </c>
      <c r="G8134">
        <v>5</v>
      </c>
      <c r="H8134">
        <v>5</v>
      </c>
      <c r="I8134">
        <v>1</v>
      </c>
      <c r="J8134">
        <v>5</v>
      </c>
    </row>
    <row r="8135" spans="1:10" x14ac:dyDescent="0.25">
      <c r="A8135" t="s">
        <v>12162</v>
      </c>
      <c r="B8135">
        <v>322</v>
      </c>
      <c r="C8135">
        <v>3.6305998515862768E-2</v>
      </c>
      <c r="D8135">
        <v>0.14919962701194597</v>
      </c>
      <c r="E8135">
        <v>0.22086437397996733</v>
      </c>
      <c r="F8135">
        <v>1.4257865705247428</v>
      </c>
      <c r="G8135">
        <v>4</v>
      </c>
      <c r="H8135">
        <v>4</v>
      </c>
      <c r="I8135">
        <v>4</v>
      </c>
      <c r="J8135">
        <v>5</v>
      </c>
    </row>
    <row r="8136" spans="1:10" x14ac:dyDescent="0.25">
      <c r="A8136" t="s">
        <v>12163</v>
      </c>
      <c r="B8136">
        <v>1089</v>
      </c>
      <c r="C8136">
        <v>0.68666748535127753</v>
      </c>
      <c r="D8136">
        <v>0.69702136820747784</v>
      </c>
      <c r="E8136">
        <v>-0.44539931815752221</v>
      </c>
      <c r="F8136">
        <v>2.8501711579116131</v>
      </c>
      <c r="G8136">
        <v>4</v>
      </c>
      <c r="H8136">
        <v>5</v>
      </c>
      <c r="I8136">
        <v>2</v>
      </c>
      <c r="J8136">
        <v>5</v>
      </c>
    </row>
    <row r="8137" spans="1:10" x14ac:dyDescent="0.25">
      <c r="A8137" t="s">
        <v>12164</v>
      </c>
      <c r="B8137">
        <v>998</v>
      </c>
      <c r="C8137">
        <v>-0.95959289113530954</v>
      </c>
      <c r="D8137">
        <v>2.7796754355794868</v>
      </c>
      <c r="E8137">
        <v>-0.3130024482992203</v>
      </c>
      <c r="F8137">
        <v>2.1103563053439216</v>
      </c>
      <c r="G8137">
        <v>1</v>
      </c>
      <c r="H8137">
        <v>5</v>
      </c>
      <c r="I8137">
        <v>3</v>
      </c>
      <c r="J8137">
        <v>5</v>
      </c>
    </row>
    <row r="8138" spans="1:10" x14ac:dyDescent="0.25">
      <c r="A8138" t="s">
        <v>12165</v>
      </c>
      <c r="B8138">
        <v>671</v>
      </c>
      <c r="C8138">
        <v>-3.2668503126325035E-2</v>
      </c>
      <c r="D8138">
        <v>1.0851684111473643</v>
      </c>
      <c r="E8138">
        <v>-0.35840831015842856</v>
      </c>
      <c r="F8138">
        <v>1.5226042704901832</v>
      </c>
      <c r="G8138">
        <v>3</v>
      </c>
      <c r="H8138">
        <v>5</v>
      </c>
      <c r="I8138">
        <v>2</v>
      </c>
      <c r="J8138">
        <v>5</v>
      </c>
    </row>
    <row r="8139" spans="1:10" x14ac:dyDescent="0.25">
      <c r="A8139" t="s">
        <v>12166</v>
      </c>
      <c r="B8139">
        <v>309</v>
      </c>
      <c r="C8139">
        <v>-0.79894056916088907</v>
      </c>
      <c r="D8139">
        <v>-0.31676139845747242</v>
      </c>
      <c r="E8139">
        <v>1.4900517405450442</v>
      </c>
      <c r="F8139">
        <v>0.52202858854464451</v>
      </c>
      <c r="G8139">
        <v>2</v>
      </c>
      <c r="H8139">
        <v>3</v>
      </c>
      <c r="I8139">
        <v>5</v>
      </c>
      <c r="J8139">
        <v>4</v>
      </c>
    </row>
    <row r="8140" spans="1:10" x14ac:dyDescent="0.25">
      <c r="A8140" t="s">
        <v>12167</v>
      </c>
      <c r="B8140">
        <v>208</v>
      </c>
      <c r="C8140">
        <v>-0.2789251755179426</v>
      </c>
      <c r="D8140">
        <v>0.16671111592474475</v>
      </c>
      <c r="E8140">
        <v>0.10129319892603575</v>
      </c>
      <c r="F8140">
        <v>1.5779523497527188</v>
      </c>
      <c r="G8140">
        <v>3</v>
      </c>
      <c r="H8140">
        <v>4</v>
      </c>
      <c r="I8140">
        <v>4</v>
      </c>
      <c r="J8140">
        <v>5</v>
      </c>
    </row>
    <row r="8141" spans="1:10" x14ac:dyDescent="0.25">
      <c r="A8141" t="s">
        <v>12168</v>
      </c>
      <c r="B8141">
        <v>1054</v>
      </c>
      <c r="C8141">
        <v>0.77115704158471987</v>
      </c>
      <c r="D8141">
        <v>0.17119289171150198</v>
      </c>
      <c r="E8141">
        <v>1.6201613114798679</v>
      </c>
      <c r="F8141">
        <v>1.4802107033206313</v>
      </c>
      <c r="G8141">
        <v>4</v>
      </c>
      <c r="H8141">
        <v>4</v>
      </c>
      <c r="I8141">
        <v>5</v>
      </c>
      <c r="J8141">
        <v>5</v>
      </c>
    </row>
    <row r="8142" spans="1:10" x14ac:dyDescent="0.25">
      <c r="A8142" t="s">
        <v>12169</v>
      </c>
      <c r="B8142">
        <v>324</v>
      </c>
      <c r="C8142">
        <v>-0.28782821428688887</v>
      </c>
      <c r="D8142">
        <v>0.17157483153846897</v>
      </c>
      <c r="E8142">
        <v>0.55519115562708299</v>
      </c>
      <c r="F8142">
        <v>1.8984843857840172</v>
      </c>
      <c r="G8142">
        <v>3</v>
      </c>
      <c r="H8142">
        <v>4</v>
      </c>
      <c r="I8142">
        <v>4</v>
      </c>
      <c r="J8142">
        <v>5</v>
      </c>
    </row>
    <row r="8143" spans="1:10" x14ac:dyDescent="0.25">
      <c r="A8143" t="s">
        <v>12170</v>
      </c>
      <c r="B8143">
        <v>1046</v>
      </c>
      <c r="C8143">
        <v>-1.1392176664140574</v>
      </c>
      <c r="D8143">
        <v>0.99783126136252931</v>
      </c>
      <c r="E8143">
        <v>0.61831234118800849</v>
      </c>
      <c r="F8143">
        <v>1.7966814092696048</v>
      </c>
      <c r="G8143">
        <v>1</v>
      </c>
      <c r="H8143">
        <v>5</v>
      </c>
      <c r="I8143">
        <v>5</v>
      </c>
      <c r="J8143">
        <v>5</v>
      </c>
    </row>
    <row r="8144" spans="1:10" x14ac:dyDescent="0.25">
      <c r="A8144" t="s">
        <v>12171</v>
      </c>
      <c r="B8144">
        <v>244</v>
      </c>
      <c r="C8144">
        <v>-1.2655943726737042</v>
      </c>
      <c r="D8144">
        <v>1.0120870724317501</v>
      </c>
      <c r="E8144">
        <v>0.34193443655375422</v>
      </c>
      <c r="F8144">
        <v>0.7842098691028222</v>
      </c>
      <c r="G8144">
        <v>1</v>
      </c>
      <c r="H8144">
        <v>5</v>
      </c>
      <c r="I8144">
        <v>4</v>
      </c>
      <c r="J8144">
        <v>4</v>
      </c>
    </row>
    <row r="8145" spans="1:10" x14ac:dyDescent="0.25">
      <c r="A8145" t="s">
        <v>12172</v>
      </c>
      <c r="B8145">
        <v>683</v>
      </c>
      <c r="C8145">
        <v>-1.0074042853157976</v>
      </c>
      <c r="D8145">
        <v>0.79373778441157972</v>
      </c>
      <c r="E8145">
        <v>-0.16961530562316174</v>
      </c>
      <c r="F8145">
        <v>1.5919977457258887</v>
      </c>
      <c r="G8145">
        <v>1</v>
      </c>
      <c r="H8145">
        <v>5</v>
      </c>
      <c r="I8145">
        <v>3</v>
      </c>
      <c r="J8145">
        <v>5</v>
      </c>
    </row>
    <row r="8146" spans="1:10" x14ac:dyDescent="0.25">
      <c r="A8146" t="s">
        <v>12173</v>
      </c>
      <c r="B8146">
        <v>737</v>
      </c>
      <c r="C8146">
        <v>-1.1895679477815531</v>
      </c>
      <c r="D8146">
        <v>0.7665906793183862</v>
      </c>
      <c r="E8146">
        <v>0.5974957689868754</v>
      </c>
      <c r="F8146">
        <v>1.375151740721811</v>
      </c>
      <c r="G8146">
        <v>1</v>
      </c>
      <c r="H8146">
        <v>5</v>
      </c>
      <c r="I8146">
        <v>5</v>
      </c>
      <c r="J8146">
        <v>5</v>
      </c>
    </row>
    <row r="8147" spans="1:10" x14ac:dyDescent="0.25">
      <c r="A8147" t="s">
        <v>12174</v>
      </c>
      <c r="B8147">
        <v>980</v>
      </c>
      <c r="C8147">
        <v>-1.3994396334602501</v>
      </c>
      <c r="D8147">
        <v>0.81977345005758451</v>
      </c>
      <c r="E8147">
        <v>0.61866504900473318</v>
      </c>
      <c r="F8147">
        <v>1.3883848962799246</v>
      </c>
      <c r="G8147">
        <v>1</v>
      </c>
      <c r="H8147">
        <v>5</v>
      </c>
      <c r="I8147">
        <v>5</v>
      </c>
      <c r="J8147">
        <v>5</v>
      </c>
    </row>
    <row r="8148" spans="1:10" x14ac:dyDescent="0.25">
      <c r="A8148" t="s">
        <v>12175</v>
      </c>
      <c r="B8148">
        <v>998</v>
      </c>
      <c r="C8148">
        <v>-0.67912145719737815</v>
      </c>
      <c r="D8148">
        <v>1.0829042364272756</v>
      </c>
      <c r="E8148">
        <v>0.35031923148306887</v>
      </c>
      <c r="F8148">
        <v>2.0297856362563884</v>
      </c>
      <c r="G8148">
        <v>2</v>
      </c>
      <c r="H8148">
        <v>5</v>
      </c>
      <c r="I8148">
        <v>4</v>
      </c>
      <c r="J8148">
        <v>5</v>
      </c>
    </row>
    <row r="8149" spans="1:10" x14ac:dyDescent="0.25">
      <c r="A8149" t="s">
        <v>12176</v>
      </c>
      <c r="B8149">
        <v>309</v>
      </c>
      <c r="C8149">
        <v>-1.3183635829778888</v>
      </c>
      <c r="D8149">
        <v>0.65679867811149695</v>
      </c>
      <c r="E8149">
        <v>0.76901103574654106</v>
      </c>
      <c r="F8149">
        <v>1.8137949691482467</v>
      </c>
      <c r="G8149">
        <v>1</v>
      </c>
      <c r="H8149">
        <v>4</v>
      </c>
      <c r="I8149">
        <v>5</v>
      </c>
      <c r="J8149">
        <v>5</v>
      </c>
    </row>
    <row r="8150" spans="1:10" x14ac:dyDescent="0.25">
      <c r="A8150" t="s">
        <v>12177</v>
      </c>
      <c r="B8150">
        <v>448</v>
      </c>
      <c r="C8150">
        <v>-1.0573638427309271</v>
      </c>
      <c r="D8150">
        <v>0.69086192282331871</v>
      </c>
      <c r="E8150">
        <v>0.67238366084209211</v>
      </c>
      <c r="F8150">
        <v>1.7553255114076334</v>
      </c>
      <c r="G8150">
        <v>1</v>
      </c>
      <c r="H8150">
        <v>5</v>
      </c>
      <c r="I8150">
        <v>5</v>
      </c>
      <c r="J8150">
        <v>5</v>
      </c>
    </row>
    <row r="8151" spans="1:10" x14ac:dyDescent="0.25">
      <c r="A8151" t="s">
        <v>12178</v>
      </c>
      <c r="B8151">
        <v>1103</v>
      </c>
      <c r="C8151">
        <v>-1.1302091207603684</v>
      </c>
      <c r="D8151">
        <v>0.69882104467194162</v>
      </c>
      <c r="E8151">
        <v>0.83731273667260142</v>
      </c>
      <c r="F8151">
        <v>1.6866004181330272</v>
      </c>
      <c r="G8151">
        <v>1</v>
      </c>
      <c r="H8151">
        <v>5</v>
      </c>
      <c r="I8151">
        <v>5</v>
      </c>
      <c r="J8151">
        <v>5</v>
      </c>
    </row>
    <row r="8152" spans="1:10" x14ac:dyDescent="0.25">
      <c r="A8152" t="s">
        <v>12179</v>
      </c>
      <c r="B8152">
        <v>338</v>
      </c>
      <c r="C8152">
        <v>-1.1593439162201351</v>
      </c>
      <c r="D8152">
        <v>0.92044295985999891</v>
      </c>
      <c r="E8152">
        <v>1.1429922599924285</v>
      </c>
      <c r="F8152">
        <v>1.8677047972680456</v>
      </c>
      <c r="G8152">
        <v>1</v>
      </c>
      <c r="H8152">
        <v>5</v>
      </c>
      <c r="I8152">
        <v>5</v>
      </c>
      <c r="J8152">
        <v>5</v>
      </c>
    </row>
    <row r="8153" spans="1:10" x14ac:dyDescent="0.25">
      <c r="A8153" t="s">
        <v>12180</v>
      </c>
      <c r="B8153">
        <v>462</v>
      </c>
      <c r="C8153">
        <v>-1.2311268803197537</v>
      </c>
      <c r="D8153">
        <v>0.94045114465151969</v>
      </c>
      <c r="E8153">
        <v>1.4148324777362296</v>
      </c>
      <c r="F8153">
        <v>1.6472434509835034</v>
      </c>
      <c r="G8153">
        <v>1</v>
      </c>
      <c r="H8153">
        <v>5</v>
      </c>
      <c r="I8153">
        <v>5</v>
      </c>
      <c r="J8153">
        <v>5</v>
      </c>
    </row>
    <row r="8154" spans="1:10" x14ac:dyDescent="0.25">
      <c r="A8154" t="s">
        <v>12181</v>
      </c>
      <c r="B8154">
        <v>339</v>
      </c>
      <c r="C8154">
        <v>-1.0210658442873621</v>
      </c>
      <c r="D8154">
        <v>1.2575437943602614</v>
      </c>
      <c r="E8154">
        <v>0.79790341895516415</v>
      </c>
      <c r="F8154">
        <v>1.5383635320287363</v>
      </c>
      <c r="G8154">
        <v>1</v>
      </c>
      <c r="H8154">
        <v>5</v>
      </c>
      <c r="I8154">
        <v>5</v>
      </c>
      <c r="J8154">
        <v>5</v>
      </c>
    </row>
    <row r="8155" spans="1:10" x14ac:dyDescent="0.25">
      <c r="A8155" t="s">
        <v>12182</v>
      </c>
      <c r="B8155">
        <v>321</v>
      </c>
      <c r="C8155">
        <v>-1.3332295419157625</v>
      </c>
      <c r="D8155">
        <v>0.95964637439595346</v>
      </c>
      <c r="E8155">
        <v>0.70786736113959348</v>
      </c>
      <c r="F8155">
        <v>1.8839568088177603</v>
      </c>
      <c r="G8155">
        <v>1</v>
      </c>
      <c r="H8155">
        <v>5</v>
      </c>
      <c r="I8155">
        <v>5</v>
      </c>
      <c r="J8155">
        <v>5</v>
      </c>
    </row>
    <row r="8156" spans="1:10" x14ac:dyDescent="0.25">
      <c r="A8156" t="s">
        <v>12183</v>
      </c>
      <c r="B8156">
        <v>696</v>
      </c>
      <c r="C8156">
        <v>-1.1289793187987238</v>
      </c>
      <c r="D8156">
        <v>1.611782994699299</v>
      </c>
      <c r="E8156">
        <v>-6.2194476365351803E-2</v>
      </c>
      <c r="F8156">
        <v>1.7439664101112118</v>
      </c>
      <c r="G8156">
        <v>1</v>
      </c>
      <c r="H8156">
        <v>5</v>
      </c>
      <c r="I8156">
        <v>3</v>
      </c>
      <c r="J8156">
        <v>5</v>
      </c>
    </row>
    <row r="8157" spans="1:10" x14ac:dyDescent="0.25">
      <c r="A8157" t="s">
        <v>12184</v>
      </c>
      <c r="B8157">
        <v>591</v>
      </c>
      <c r="C8157">
        <v>-1.3048735797206588</v>
      </c>
      <c r="D8157">
        <v>1.1743701076570079</v>
      </c>
      <c r="E8157">
        <v>0.64901677692346782</v>
      </c>
      <c r="F8157">
        <v>1.359946601853411</v>
      </c>
      <c r="G8157">
        <v>1</v>
      </c>
      <c r="H8157">
        <v>5</v>
      </c>
      <c r="I8157">
        <v>5</v>
      </c>
      <c r="J8157">
        <v>5</v>
      </c>
    </row>
    <row r="8158" spans="1:10" x14ac:dyDescent="0.25">
      <c r="A8158" t="s">
        <v>12185</v>
      </c>
      <c r="B8158">
        <v>1310</v>
      </c>
      <c r="C8158">
        <v>0.53895137633467882</v>
      </c>
      <c r="D8158">
        <v>0.26960065603968819</v>
      </c>
      <c r="E8158">
        <v>1.8515237537908911</v>
      </c>
      <c r="F8158">
        <v>0.861987299534409</v>
      </c>
      <c r="G8158">
        <v>4</v>
      </c>
      <c r="H8158">
        <v>4</v>
      </c>
      <c r="I8158">
        <v>5</v>
      </c>
      <c r="J8158">
        <v>4</v>
      </c>
    </row>
    <row r="8159" spans="1:10" x14ac:dyDescent="0.25">
      <c r="A8159" t="s">
        <v>12186</v>
      </c>
      <c r="B8159">
        <v>4484</v>
      </c>
      <c r="C8159">
        <v>1.5667076892099348</v>
      </c>
      <c r="D8159">
        <v>0.80520069826325891</v>
      </c>
      <c r="E8159">
        <v>0.51053313608844775</v>
      </c>
      <c r="F8159">
        <v>2.2085311343377012</v>
      </c>
      <c r="G8159">
        <v>5</v>
      </c>
      <c r="H8159">
        <v>5</v>
      </c>
      <c r="I8159">
        <v>4</v>
      </c>
      <c r="J8159">
        <v>5</v>
      </c>
    </row>
    <row r="8160" spans="1:10" x14ac:dyDescent="0.25">
      <c r="A8160" t="s">
        <v>12187</v>
      </c>
      <c r="B8160">
        <v>2813</v>
      </c>
      <c r="C8160">
        <v>1.6715248469316963</v>
      </c>
      <c r="D8160">
        <v>1.1618672117616695</v>
      </c>
      <c r="E8160">
        <v>0.96295742375073357</v>
      </c>
      <c r="F8160">
        <v>1.6370228621342178</v>
      </c>
      <c r="G8160">
        <v>5</v>
      </c>
      <c r="H8160">
        <v>5</v>
      </c>
      <c r="I8160">
        <v>5</v>
      </c>
      <c r="J8160">
        <v>5</v>
      </c>
    </row>
    <row r="8161" spans="1:10" x14ac:dyDescent="0.25">
      <c r="A8161" t="s">
        <v>12188</v>
      </c>
      <c r="B8161">
        <v>2502</v>
      </c>
      <c r="C8161">
        <v>0.60940500491107641</v>
      </c>
      <c r="D8161">
        <v>1.2750811598337741</v>
      </c>
      <c r="E8161">
        <v>-0.30169292828161659</v>
      </c>
      <c r="F8161">
        <v>2.3784595153271582</v>
      </c>
      <c r="G8161">
        <v>4</v>
      </c>
      <c r="H8161">
        <v>5</v>
      </c>
      <c r="I8161">
        <v>3</v>
      </c>
      <c r="J8161">
        <v>5</v>
      </c>
    </row>
    <row r="8162" spans="1:10" x14ac:dyDescent="0.25">
      <c r="A8162" t="s">
        <v>12189</v>
      </c>
      <c r="B8162">
        <v>1604</v>
      </c>
      <c r="C8162">
        <v>1.6177434302057467</v>
      </c>
      <c r="D8162">
        <v>1.6850519335905396</v>
      </c>
      <c r="E8162">
        <v>1.347195206482136</v>
      </c>
      <c r="F8162">
        <v>2.1168066322580588</v>
      </c>
      <c r="G8162">
        <v>5</v>
      </c>
      <c r="H8162">
        <v>5</v>
      </c>
      <c r="I8162">
        <v>5</v>
      </c>
      <c r="J8162">
        <v>5</v>
      </c>
    </row>
    <row r="8163" spans="1:10" x14ac:dyDescent="0.25">
      <c r="A8163" t="s">
        <v>12190</v>
      </c>
      <c r="B8163">
        <v>1495</v>
      </c>
      <c r="C8163">
        <v>0.12393605533280469</v>
      </c>
      <c r="D8163">
        <v>0.6120718313431649</v>
      </c>
      <c r="E8163">
        <v>-0.95699168654122624</v>
      </c>
      <c r="F8163">
        <v>2.5700977647083021</v>
      </c>
      <c r="G8163">
        <v>4</v>
      </c>
      <c r="H8163">
        <v>4</v>
      </c>
      <c r="I8163">
        <v>1</v>
      </c>
      <c r="J8163">
        <v>5</v>
      </c>
    </row>
    <row r="8164" spans="1:10" x14ac:dyDescent="0.25">
      <c r="A8164" t="s">
        <v>12191</v>
      </c>
      <c r="B8164">
        <v>7176</v>
      </c>
      <c r="C8164">
        <v>1.4713158997260654</v>
      </c>
      <c r="D8164">
        <v>-0.25297931955041753</v>
      </c>
      <c r="E8164">
        <v>-0.31315280474245621</v>
      </c>
      <c r="F8164">
        <v>2.3513275502726692</v>
      </c>
      <c r="G8164">
        <v>5</v>
      </c>
      <c r="H8164">
        <v>3</v>
      </c>
      <c r="I8164">
        <v>3</v>
      </c>
      <c r="J8164">
        <v>5</v>
      </c>
    </row>
    <row r="8165" spans="1:10" x14ac:dyDescent="0.25">
      <c r="A8165" t="s">
        <v>12192</v>
      </c>
      <c r="B8165">
        <v>1819</v>
      </c>
      <c r="C8165">
        <v>0.91965862438119839</v>
      </c>
      <c r="D8165">
        <v>-0.24048771461691365</v>
      </c>
      <c r="E8165">
        <v>1.0532538260846032</v>
      </c>
      <c r="F8165">
        <v>1.2355002010238068</v>
      </c>
      <c r="G8165">
        <v>5</v>
      </c>
      <c r="H8165">
        <v>3</v>
      </c>
      <c r="I8165">
        <v>5</v>
      </c>
      <c r="J8165">
        <v>5</v>
      </c>
    </row>
    <row r="8166" spans="1:10" x14ac:dyDescent="0.25">
      <c r="A8166" t="s">
        <v>12193</v>
      </c>
      <c r="B8166">
        <v>1097</v>
      </c>
      <c r="C8166">
        <v>0.62917551624719736</v>
      </c>
      <c r="D8166">
        <v>1.7952070373842683</v>
      </c>
      <c r="E8166">
        <v>-0.12307545354919092</v>
      </c>
      <c r="F8166">
        <v>1.6441648115164131</v>
      </c>
      <c r="G8166">
        <v>4</v>
      </c>
      <c r="H8166">
        <v>5</v>
      </c>
      <c r="I8166">
        <v>3</v>
      </c>
      <c r="J8166">
        <v>5</v>
      </c>
    </row>
    <row r="8167" spans="1:10" x14ac:dyDescent="0.25">
      <c r="A8167" t="s">
        <v>12194</v>
      </c>
      <c r="B8167">
        <v>1990</v>
      </c>
      <c r="C8167">
        <v>0.62040763882657779</v>
      </c>
      <c r="D8167">
        <v>4.1649062048387417</v>
      </c>
      <c r="E8167">
        <v>-0.70777120641288571</v>
      </c>
      <c r="F8167">
        <v>2.0396763055112963</v>
      </c>
      <c r="G8167">
        <v>4</v>
      </c>
      <c r="H8167">
        <v>5</v>
      </c>
      <c r="I8167">
        <v>2</v>
      </c>
      <c r="J8167">
        <v>5</v>
      </c>
    </row>
    <row r="8168" spans="1:10" x14ac:dyDescent="0.25">
      <c r="A8168" t="s">
        <v>12195</v>
      </c>
      <c r="B8168">
        <v>2432</v>
      </c>
      <c r="C8168">
        <v>0.52081138835119478</v>
      </c>
      <c r="D8168">
        <v>2.2971054217798677</v>
      </c>
      <c r="E8168">
        <v>-0.38822906443871641</v>
      </c>
      <c r="F8168">
        <v>1.8015242441587043</v>
      </c>
      <c r="G8168">
        <v>4</v>
      </c>
      <c r="H8168">
        <v>5</v>
      </c>
      <c r="I8168">
        <v>2</v>
      </c>
      <c r="J8168">
        <v>5</v>
      </c>
    </row>
    <row r="8169" spans="1:10" x14ac:dyDescent="0.25">
      <c r="A8169" t="s">
        <v>12196</v>
      </c>
      <c r="B8169">
        <v>634</v>
      </c>
      <c r="C8169">
        <v>0.63876602342450339</v>
      </c>
      <c r="D8169">
        <v>1.3113752653647235</v>
      </c>
      <c r="E8169">
        <v>4.8889094874927798E-2</v>
      </c>
      <c r="F8169">
        <v>0.88043470608374452</v>
      </c>
      <c r="G8169">
        <v>4</v>
      </c>
      <c r="H8169">
        <v>5</v>
      </c>
      <c r="I8169">
        <v>3</v>
      </c>
      <c r="J8169">
        <v>4</v>
      </c>
    </row>
    <row r="8170" spans="1:10" x14ac:dyDescent="0.25">
      <c r="A8170" t="s">
        <v>12197</v>
      </c>
      <c r="B8170">
        <v>1166</v>
      </c>
      <c r="C8170">
        <v>0.98980200429966825</v>
      </c>
      <c r="D8170">
        <v>4.0358931480370135</v>
      </c>
      <c r="E8170">
        <v>-0.19309945332679759</v>
      </c>
      <c r="F8170">
        <v>1.6555378605505324</v>
      </c>
      <c r="G8170">
        <v>5</v>
      </c>
      <c r="H8170">
        <v>5</v>
      </c>
      <c r="I8170">
        <v>3</v>
      </c>
      <c r="J8170">
        <v>5</v>
      </c>
    </row>
    <row r="8171" spans="1:10" x14ac:dyDescent="0.25">
      <c r="A8171" t="s">
        <v>12198</v>
      </c>
      <c r="B8171">
        <v>1837</v>
      </c>
      <c r="C8171">
        <v>1.0856931155537617</v>
      </c>
      <c r="D8171">
        <v>2.279736515566297</v>
      </c>
      <c r="E8171">
        <v>-0.73049901550938134</v>
      </c>
      <c r="F8171">
        <v>1.8842318386233394</v>
      </c>
      <c r="G8171">
        <v>5</v>
      </c>
      <c r="H8171">
        <v>5</v>
      </c>
      <c r="I8171">
        <v>1</v>
      </c>
      <c r="J8171">
        <v>5</v>
      </c>
    </row>
    <row r="8172" spans="1:10" x14ac:dyDescent="0.25">
      <c r="A8172" t="s">
        <v>12199</v>
      </c>
      <c r="B8172">
        <v>958</v>
      </c>
      <c r="C8172">
        <v>1.5938451023834559</v>
      </c>
      <c r="D8172">
        <v>0.3266075195684493</v>
      </c>
      <c r="E8172">
        <v>2.2848757516004903</v>
      </c>
      <c r="F8172">
        <v>-0.38098397202137324</v>
      </c>
      <c r="G8172">
        <v>5</v>
      </c>
      <c r="H8172">
        <v>4</v>
      </c>
      <c r="I8172">
        <v>5</v>
      </c>
      <c r="J8172">
        <v>3</v>
      </c>
    </row>
    <row r="8173" spans="1:10" x14ac:dyDescent="0.25">
      <c r="A8173" t="s">
        <v>12200</v>
      </c>
      <c r="B8173">
        <v>1026</v>
      </c>
      <c r="C8173">
        <v>0.23619791175306998</v>
      </c>
      <c r="D8173">
        <v>-0.12051838544928202</v>
      </c>
      <c r="E8173">
        <v>-0.21038798460621122</v>
      </c>
      <c r="F8173">
        <v>1.7525251619007671</v>
      </c>
      <c r="G8173">
        <v>4</v>
      </c>
      <c r="H8173">
        <v>3</v>
      </c>
      <c r="I8173">
        <v>3</v>
      </c>
      <c r="J8173">
        <v>5</v>
      </c>
    </row>
    <row r="8174" spans="1:10" x14ac:dyDescent="0.25">
      <c r="A8174" t="s">
        <v>12201</v>
      </c>
      <c r="B8174">
        <v>1678</v>
      </c>
      <c r="C8174">
        <v>1.4522764407463229</v>
      </c>
      <c r="D8174">
        <v>-0.58974135835372743</v>
      </c>
      <c r="E8174">
        <v>6.3788324664410476</v>
      </c>
      <c r="F8174">
        <v>0.27242439012070147</v>
      </c>
      <c r="G8174">
        <v>5</v>
      </c>
      <c r="H8174">
        <v>2</v>
      </c>
      <c r="I8174">
        <v>5</v>
      </c>
      <c r="J8174">
        <v>4</v>
      </c>
    </row>
    <row r="8175" spans="1:10" x14ac:dyDescent="0.25">
      <c r="A8175" t="s">
        <v>12202</v>
      </c>
      <c r="B8175">
        <v>1939</v>
      </c>
      <c r="C8175">
        <v>1.8266182496972079</v>
      </c>
      <c r="D8175">
        <v>0.15171527665206597</v>
      </c>
      <c r="E8175">
        <v>-0.10807554526012743</v>
      </c>
      <c r="F8175">
        <v>1.3632841950715067</v>
      </c>
      <c r="G8175">
        <v>5</v>
      </c>
      <c r="H8175">
        <v>4</v>
      </c>
      <c r="I8175">
        <v>3</v>
      </c>
      <c r="J8175">
        <v>5</v>
      </c>
    </row>
    <row r="8176" spans="1:10" x14ac:dyDescent="0.25">
      <c r="A8176" t="s">
        <v>12203</v>
      </c>
      <c r="B8176">
        <v>1317</v>
      </c>
      <c r="C8176">
        <v>1.8766649141378593</v>
      </c>
      <c r="D8176">
        <v>0.91507494093602482</v>
      </c>
      <c r="E8176">
        <v>-0.40541051758618879</v>
      </c>
      <c r="F8176">
        <v>0.79817028223719344</v>
      </c>
      <c r="G8176">
        <v>5</v>
      </c>
      <c r="H8176">
        <v>5</v>
      </c>
      <c r="I8176">
        <v>2</v>
      </c>
      <c r="J8176">
        <v>4</v>
      </c>
    </row>
    <row r="8177" spans="1:10" x14ac:dyDescent="0.25">
      <c r="A8177" t="s">
        <v>12204</v>
      </c>
      <c r="B8177">
        <v>3843</v>
      </c>
      <c r="C8177">
        <v>0.71098064957714602</v>
      </c>
      <c r="D8177">
        <v>2.0575411503946395</v>
      </c>
      <c r="E8177">
        <v>-0.17799741860519797</v>
      </c>
      <c r="F8177">
        <v>1.4443451090980126</v>
      </c>
      <c r="G8177">
        <v>4</v>
      </c>
      <c r="H8177">
        <v>5</v>
      </c>
      <c r="I8177">
        <v>3</v>
      </c>
      <c r="J8177">
        <v>5</v>
      </c>
    </row>
    <row r="8178" spans="1:10" x14ac:dyDescent="0.25">
      <c r="A8178" t="s">
        <v>12205</v>
      </c>
      <c r="B8178">
        <v>1333</v>
      </c>
      <c r="C8178">
        <v>1.0756642595839989</v>
      </c>
      <c r="D8178">
        <v>0.10318900162948028</v>
      </c>
      <c r="E8178">
        <v>0.34125058517138629</v>
      </c>
      <c r="F8178">
        <v>1.3629122128696207</v>
      </c>
      <c r="G8178">
        <v>5</v>
      </c>
      <c r="H8178">
        <v>4</v>
      </c>
      <c r="I8178">
        <v>4</v>
      </c>
      <c r="J8178">
        <v>5</v>
      </c>
    </row>
    <row r="8179" spans="1:10" x14ac:dyDescent="0.25">
      <c r="A8179" t="s">
        <v>12206</v>
      </c>
      <c r="B8179">
        <v>1797</v>
      </c>
      <c r="C8179">
        <v>0.88808136160327189</v>
      </c>
      <c r="D8179">
        <v>3.3771315469527026</v>
      </c>
      <c r="E8179">
        <v>-0.33132865462279015</v>
      </c>
      <c r="F8179">
        <v>1.7239744982518646</v>
      </c>
      <c r="G8179">
        <v>5</v>
      </c>
      <c r="H8179">
        <v>5</v>
      </c>
      <c r="I8179">
        <v>2</v>
      </c>
      <c r="J8179">
        <v>5</v>
      </c>
    </row>
    <row r="8180" spans="1:10" x14ac:dyDescent="0.25">
      <c r="A8180" t="s">
        <v>12207</v>
      </c>
      <c r="B8180">
        <v>1411</v>
      </c>
      <c r="C8180">
        <v>1.1109490131811173</v>
      </c>
      <c r="D8180">
        <v>3.9352155759775345</v>
      </c>
      <c r="E8180">
        <v>-0.20169637420554026</v>
      </c>
      <c r="F8180">
        <v>0.75858489673216134</v>
      </c>
      <c r="G8180">
        <v>5</v>
      </c>
      <c r="H8180">
        <v>5</v>
      </c>
      <c r="I8180">
        <v>3</v>
      </c>
      <c r="J8180">
        <v>4</v>
      </c>
    </row>
    <row r="8181" spans="1:10" x14ac:dyDescent="0.25">
      <c r="A8181" t="s">
        <v>12208</v>
      </c>
      <c r="B8181">
        <v>2933</v>
      </c>
      <c r="C8181">
        <v>3.3207976307200733</v>
      </c>
      <c r="D8181">
        <v>-0.70423826611901441</v>
      </c>
      <c r="E8181">
        <v>-0.80489842902658715</v>
      </c>
      <c r="F8181">
        <v>2.0602269220613669</v>
      </c>
      <c r="G8181">
        <v>5</v>
      </c>
      <c r="H8181">
        <v>2</v>
      </c>
      <c r="I8181">
        <v>1</v>
      </c>
      <c r="J8181">
        <v>5</v>
      </c>
    </row>
    <row r="8182" spans="1:10" x14ac:dyDescent="0.25">
      <c r="A8182" t="s">
        <v>12209</v>
      </c>
      <c r="B8182">
        <v>2377</v>
      </c>
      <c r="C8182">
        <v>2.9197409531232612</v>
      </c>
      <c r="D8182">
        <v>-0.67577336791826226</v>
      </c>
      <c r="E8182">
        <v>-0.82906077352325491</v>
      </c>
      <c r="F8182">
        <v>1.005994019932648</v>
      </c>
      <c r="G8182">
        <v>5</v>
      </c>
      <c r="H8182">
        <v>2</v>
      </c>
      <c r="I8182">
        <v>1</v>
      </c>
      <c r="J8182">
        <v>5</v>
      </c>
    </row>
    <row r="8183" spans="1:10" x14ac:dyDescent="0.25">
      <c r="A8183" t="s">
        <v>12210</v>
      </c>
      <c r="B8183">
        <v>797</v>
      </c>
      <c r="C8183">
        <v>1.2867458933626201</v>
      </c>
      <c r="D8183">
        <v>1.6143837268782479</v>
      </c>
      <c r="E8183">
        <v>2.154522511676479</v>
      </c>
      <c r="F8183">
        <v>0.3982736402598771</v>
      </c>
      <c r="G8183">
        <v>5</v>
      </c>
      <c r="H8183">
        <v>5</v>
      </c>
      <c r="I8183">
        <v>5</v>
      </c>
      <c r="J8183">
        <v>4</v>
      </c>
    </row>
    <row r="8184" spans="1:10" x14ac:dyDescent="0.25">
      <c r="A8184" t="s">
        <v>12211</v>
      </c>
      <c r="B8184">
        <v>1798</v>
      </c>
      <c r="C8184">
        <v>0.9600355215706331</v>
      </c>
      <c r="D8184">
        <v>-0.25298294799767002</v>
      </c>
      <c r="E8184">
        <v>0.76907675504731154</v>
      </c>
      <c r="F8184">
        <v>0.69560556500191528</v>
      </c>
      <c r="G8184">
        <v>5</v>
      </c>
      <c r="H8184">
        <v>3</v>
      </c>
      <c r="I8184">
        <v>5</v>
      </c>
      <c r="J8184">
        <v>4</v>
      </c>
    </row>
    <row r="8185" spans="1:10" x14ac:dyDescent="0.25">
      <c r="A8185" t="s">
        <v>12212</v>
      </c>
      <c r="B8185">
        <v>1263</v>
      </c>
      <c r="C8185">
        <v>1.1947114767518572</v>
      </c>
      <c r="D8185">
        <v>-1.0635830139716256</v>
      </c>
      <c r="E8185">
        <v>0.58972283448584262</v>
      </c>
      <c r="F8185">
        <v>1.2354359892542716E-2</v>
      </c>
      <c r="G8185">
        <v>5</v>
      </c>
      <c r="H8185">
        <v>1</v>
      </c>
      <c r="I8185">
        <v>5</v>
      </c>
      <c r="J8185">
        <v>3</v>
      </c>
    </row>
    <row r="8186" spans="1:10" x14ac:dyDescent="0.25">
      <c r="A8186" t="s">
        <v>12213</v>
      </c>
      <c r="B8186">
        <v>948</v>
      </c>
      <c r="C8186">
        <v>2.3084882018708295</v>
      </c>
      <c r="D8186">
        <v>-0.88579143600566201</v>
      </c>
      <c r="E8186">
        <v>1.2821546993848913</v>
      </c>
      <c r="F8186">
        <v>0.24216179688398931</v>
      </c>
      <c r="G8186">
        <v>5</v>
      </c>
      <c r="H8186">
        <v>1</v>
      </c>
      <c r="I8186">
        <v>5</v>
      </c>
      <c r="J8186">
        <v>4</v>
      </c>
    </row>
    <row r="8187" spans="1:10" x14ac:dyDescent="0.25">
      <c r="A8187" t="s">
        <v>12214</v>
      </c>
      <c r="B8187">
        <v>1334</v>
      </c>
      <c r="C8187">
        <v>0.36488223677928633</v>
      </c>
      <c r="D8187">
        <v>4.7243654717139494</v>
      </c>
      <c r="E8187">
        <v>-0.84357967918188737</v>
      </c>
      <c r="F8187">
        <v>1.309575266221271</v>
      </c>
      <c r="G8187">
        <v>4</v>
      </c>
      <c r="H8187">
        <v>5</v>
      </c>
      <c r="I8187">
        <v>1</v>
      </c>
      <c r="J8187">
        <v>5</v>
      </c>
    </row>
    <row r="8188" spans="1:10" x14ac:dyDescent="0.25">
      <c r="A8188" t="s">
        <v>12215</v>
      </c>
      <c r="B8188">
        <v>935</v>
      </c>
      <c r="C8188">
        <v>4.7018206525989661E-2</v>
      </c>
      <c r="D8188">
        <v>0.15053905456981603</v>
      </c>
      <c r="E8188">
        <v>-0.77964699155054551</v>
      </c>
      <c r="F8188">
        <v>-1.073790975768223E-2</v>
      </c>
      <c r="G8188">
        <v>4</v>
      </c>
      <c r="H8188">
        <v>4</v>
      </c>
      <c r="I8188">
        <v>1</v>
      </c>
      <c r="J8188">
        <v>3</v>
      </c>
    </row>
    <row r="8189" spans="1:10" x14ac:dyDescent="0.25">
      <c r="A8189" t="s">
        <v>12216</v>
      </c>
      <c r="B8189">
        <v>1459</v>
      </c>
      <c r="C8189">
        <v>1.0912933677711913</v>
      </c>
      <c r="D8189">
        <v>2.9950288867765544</v>
      </c>
      <c r="E8189">
        <v>-1.1424709105932547</v>
      </c>
      <c r="F8189">
        <v>2.43686032046014</v>
      </c>
      <c r="G8189">
        <v>5</v>
      </c>
      <c r="H8189">
        <v>5</v>
      </c>
      <c r="I8189">
        <v>1</v>
      </c>
      <c r="J8189">
        <v>5</v>
      </c>
    </row>
    <row r="8190" spans="1:10" x14ac:dyDescent="0.25">
      <c r="A8190" t="s">
        <v>12217</v>
      </c>
      <c r="B8190">
        <v>1005</v>
      </c>
      <c r="C8190">
        <v>1.1809860679432731</v>
      </c>
      <c r="D8190">
        <v>1.0569803442994579</v>
      </c>
      <c r="E8190">
        <v>-0.11921485987001695</v>
      </c>
      <c r="F8190">
        <v>0.68794704682009233</v>
      </c>
      <c r="G8190">
        <v>5</v>
      </c>
      <c r="H8190">
        <v>5</v>
      </c>
      <c r="I8190">
        <v>3</v>
      </c>
      <c r="J8190">
        <v>4</v>
      </c>
    </row>
    <row r="8191" spans="1:10" x14ac:dyDescent="0.25">
      <c r="A8191" t="s">
        <v>12218</v>
      </c>
      <c r="B8191">
        <v>962</v>
      </c>
      <c r="C8191">
        <v>0.83407389399853038</v>
      </c>
      <c r="D8191">
        <v>-0.34889148336617309</v>
      </c>
      <c r="E8191">
        <v>-0.75934802865360473</v>
      </c>
      <c r="F8191">
        <v>-2.037473824800469E-2</v>
      </c>
      <c r="G8191">
        <v>5</v>
      </c>
      <c r="H8191">
        <v>3</v>
      </c>
      <c r="I8191">
        <v>1</v>
      </c>
      <c r="J8191">
        <v>3</v>
      </c>
    </row>
    <row r="8192" spans="1:10" x14ac:dyDescent="0.25">
      <c r="A8192" t="s">
        <v>12219</v>
      </c>
      <c r="B8192">
        <v>843</v>
      </c>
      <c r="C8192">
        <v>-0.8232540929438672</v>
      </c>
      <c r="D8192">
        <v>0.49833714197762513</v>
      </c>
      <c r="E8192">
        <v>1.0412527259425912</v>
      </c>
      <c r="F8192">
        <v>0.173289922225208</v>
      </c>
      <c r="G8192">
        <v>1</v>
      </c>
      <c r="H8192">
        <v>4</v>
      </c>
      <c r="I8192">
        <v>5</v>
      </c>
      <c r="J8192">
        <v>4</v>
      </c>
    </row>
    <row r="8193" spans="1:10" x14ac:dyDescent="0.25">
      <c r="A8193" t="s">
        <v>12220</v>
      </c>
      <c r="B8193">
        <v>880</v>
      </c>
      <c r="C8193">
        <v>0.82638329527090537</v>
      </c>
      <c r="D8193">
        <v>0.20599109514734831</v>
      </c>
      <c r="E8193">
        <v>0.94784346273719433</v>
      </c>
      <c r="F8193">
        <v>0.16632248652595583</v>
      </c>
      <c r="G8193">
        <v>5</v>
      </c>
      <c r="H8193">
        <v>4</v>
      </c>
      <c r="I8193">
        <v>5</v>
      </c>
      <c r="J8193">
        <v>4</v>
      </c>
    </row>
    <row r="8194" spans="1:10" x14ac:dyDescent="0.25">
      <c r="A8194" t="s">
        <v>12221</v>
      </c>
      <c r="B8194">
        <v>663</v>
      </c>
      <c r="C8194">
        <v>2.3175011460064097</v>
      </c>
      <c r="D8194">
        <v>0.85155824231426303</v>
      </c>
      <c r="E8194">
        <v>-1.2766288612883325</v>
      </c>
      <c r="F8194">
        <v>0.59861588566748059</v>
      </c>
      <c r="G8194">
        <v>5</v>
      </c>
      <c r="H8194">
        <v>5</v>
      </c>
      <c r="I8194">
        <v>1</v>
      </c>
      <c r="J8194">
        <v>4</v>
      </c>
    </row>
    <row r="8195" spans="1:10" x14ac:dyDescent="0.25">
      <c r="A8195" t="s">
        <v>12222</v>
      </c>
      <c r="B8195">
        <v>3194</v>
      </c>
      <c r="C8195">
        <v>2.2987919248617015</v>
      </c>
      <c r="D8195">
        <v>-1.104806869030829</v>
      </c>
      <c r="E8195">
        <v>-0.21225438334636201</v>
      </c>
      <c r="F8195">
        <v>2.5656768176336553E-2</v>
      </c>
      <c r="G8195">
        <v>5</v>
      </c>
      <c r="H8195">
        <v>1</v>
      </c>
      <c r="I8195">
        <v>3</v>
      </c>
      <c r="J8195">
        <v>3</v>
      </c>
    </row>
    <row r="8196" spans="1:10" x14ac:dyDescent="0.25">
      <c r="A8196" t="s">
        <v>12223</v>
      </c>
      <c r="B8196">
        <v>1549</v>
      </c>
      <c r="C8196">
        <v>0.23631059928776557</v>
      </c>
      <c r="D8196">
        <v>-0.65044876895891246</v>
      </c>
      <c r="E8196">
        <v>0.23684696897355384</v>
      </c>
      <c r="F8196">
        <v>-0.2738722938724617</v>
      </c>
      <c r="G8196">
        <v>4</v>
      </c>
      <c r="H8196">
        <v>2</v>
      </c>
      <c r="I8196">
        <v>4</v>
      </c>
      <c r="J8196">
        <v>3</v>
      </c>
    </row>
    <row r="8197" spans="1:10" x14ac:dyDescent="0.25">
      <c r="A8197" t="s">
        <v>12224</v>
      </c>
      <c r="B8197">
        <v>1219</v>
      </c>
      <c r="C8197">
        <v>1.9442445542809885</v>
      </c>
      <c r="D8197">
        <v>2.4080494950705424</v>
      </c>
      <c r="E8197">
        <v>2.8640997345064219</v>
      </c>
      <c r="F8197">
        <v>0.78632092295690403</v>
      </c>
      <c r="G8197">
        <v>5</v>
      </c>
      <c r="H8197">
        <v>5</v>
      </c>
      <c r="I8197">
        <v>5</v>
      </c>
      <c r="J8197">
        <v>4</v>
      </c>
    </row>
    <row r="8198" spans="1:10" x14ac:dyDescent="0.25">
      <c r="A8198" t="s">
        <v>12225</v>
      </c>
      <c r="B8198">
        <v>1780</v>
      </c>
      <c r="C8198">
        <v>1.2053480398424754</v>
      </c>
      <c r="D8198">
        <v>-0.5466767160409004</v>
      </c>
      <c r="E8198">
        <v>0.82202983135946495</v>
      </c>
      <c r="F8198">
        <v>-0.13387898526306294</v>
      </c>
      <c r="G8198">
        <v>5</v>
      </c>
      <c r="H8198">
        <v>2</v>
      </c>
      <c r="I8198">
        <v>5</v>
      </c>
      <c r="J8198">
        <v>3</v>
      </c>
    </row>
    <row r="8199" spans="1:10" x14ac:dyDescent="0.25">
      <c r="A8199" t="s">
        <v>12226</v>
      </c>
      <c r="B8199">
        <v>1127</v>
      </c>
      <c r="C8199">
        <v>2.2384963799636179</v>
      </c>
      <c r="D8199">
        <v>-0.31664892032315861</v>
      </c>
      <c r="E8199">
        <v>-0.69591132853126136</v>
      </c>
      <c r="F8199">
        <v>1.3467194381248537</v>
      </c>
      <c r="G8199">
        <v>5</v>
      </c>
      <c r="H8199">
        <v>3</v>
      </c>
      <c r="I8199">
        <v>2</v>
      </c>
      <c r="J8199">
        <v>5</v>
      </c>
    </row>
    <row r="8200" spans="1:10" x14ac:dyDescent="0.25">
      <c r="A8200" t="s">
        <v>12227</v>
      </c>
      <c r="B8200">
        <v>1349</v>
      </c>
      <c r="C8200">
        <v>-6.9837848331326891E-2</v>
      </c>
      <c r="D8200">
        <v>1.6912489110432658</v>
      </c>
      <c r="E8200">
        <v>-0.17097256746127812</v>
      </c>
      <c r="F8200">
        <v>1.4110934599744323</v>
      </c>
      <c r="G8200">
        <v>3</v>
      </c>
      <c r="H8200">
        <v>5</v>
      </c>
      <c r="I8200">
        <v>3</v>
      </c>
      <c r="J8200">
        <v>5</v>
      </c>
    </row>
    <row r="8201" spans="1:10" x14ac:dyDescent="0.25">
      <c r="A8201" t="s">
        <v>12228</v>
      </c>
      <c r="B8201">
        <v>1354</v>
      </c>
      <c r="C8201">
        <v>1.4445872045802681</v>
      </c>
      <c r="D8201">
        <v>3.5083401253483495</v>
      </c>
      <c r="E8201">
        <v>-0.40621905815166048</v>
      </c>
      <c r="F8201">
        <v>1.4375653223840992</v>
      </c>
      <c r="G8201">
        <v>5</v>
      </c>
      <c r="H8201">
        <v>5</v>
      </c>
      <c r="I8201">
        <v>2</v>
      </c>
      <c r="J8201">
        <v>5</v>
      </c>
    </row>
    <row r="8202" spans="1:10" x14ac:dyDescent="0.25">
      <c r="A8202" t="s">
        <v>12229</v>
      </c>
      <c r="B8202">
        <v>817</v>
      </c>
      <c r="C8202">
        <v>-4.9566170937638626E-2</v>
      </c>
      <c r="D8202">
        <v>0.63075199522607428</v>
      </c>
      <c r="E8202">
        <v>-0.32269170967333732</v>
      </c>
      <c r="F8202">
        <v>-0.37833963767087048</v>
      </c>
      <c r="G8202">
        <v>3</v>
      </c>
      <c r="H8202">
        <v>4</v>
      </c>
      <c r="I8202">
        <v>2</v>
      </c>
      <c r="J8202">
        <v>3</v>
      </c>
    </row>
    <row r="8203" spans="1:10" x14ac:dyDescent="0.25">
      <c r="A8203" t="s">
        <v>12230</v>
      </c>
      <c r="B8203">
        <v>2079</v>
      </c>
      <c r="C8203">
        <v>2.7569140500452032</v>
      </c>
      <c r="D8203">
        <v>-0.90716116255092716</v>
      </c>
      <c r="E8203">
        <v>-1.0948214389951114</v>
      </c>
      <c r="F8203">
        <v>0.64159330999399822</v>
      </c>
      <c r="G8203">
        <v>5</v>
      </c>
      <c r="H8203">
        <v>1</v>
      </c>
      <c r="I8203">
        <v>1</v>
      </c>
      <c r="J8203">
        <v>4</v>
      </c>
    </row>
    <row r="8204" spans="1:10" x14ac:dyDescent="0.25">
      <c r="A8204" t="s">
        <v>12231</v>
      </c>
      <c r="B8204">
        <v>3288</v>
      </c>
      <c r="C8204">
        <v>0.46024271864065014</v>
      </c>
      <c r="D8204">
        <v>0.8003942469227745</v>
      </c>
      <c r="E8204">
        <v>-0.10317985028693469</v>
      </c>
      <c r="F8204">
        <v>1.9031733709121017</v>
      </c>
      <c r="G8204">
        <v>4</v>
      </c>
      <c r="H8204">
        <v>5</v>
      </c>
      <c r="I8204">
        <v>3</v>
      </c>
      <c r="J8204">
        <v>5</v>
      </c>
    </row>
    <row r="8205" spans="1:10" x14ac:dyDescent="0.25">
      <c r="A8205" t="s">
        <v>12232</v>
      </c>
      <c r="B8205">
        <v>1497</v>
      </c>
      <c r="C8205">
        <v>1.9604935651676838</v>
      </c>
      <c r="D8205">
        <v>7.2678672239348041E-2</v>
      </c>
      <c r="E8205">
        <v>-0.71945943739014018</v>
      </c>
      <c r="F8205">
        <v>0.40540830856338878</v>
      </c>
      <c r="G8205">
        <v>5</v>
      </c>
      <c r="H8205">
        <v>4</v>
      </c>
      <c r="I8205">
        <v>1</v>
      </c>
      <c r="J8205">
        <v>4</v>
      </c>
    </row>
    <row r="8206" spans="1:10" x14ac:dyDescent="0.25">
      <c r="A8206" t="s">
        <v>12233</v>
      </c>
      <c r="B8206">
        <v>2076</v>
      </c>
      <c r="C8206">
        <v>2.2811834693685089</v>
      </c>
      <c r="D8206">
        <v>2.2638088213171921</v>
      </c>
      <c r="E8206">
        <v>-0.15476138203450529</v>
      </c>
      <c r="F8206">
        <v>1.1116128675215449</v>
      </c>
      <c r="G8206">
        <v>5</v>
      </c>
      <c r="H8206">
        <v>5</v>
      </c>
      <c r="I8206">
        <v>3</v>
      </c>
      <c r="J8206">
        <v>5</v>
      </c>
    </row>
    <row r="8207" spans="1:10" x14ac:dyDescent="0.25">
      <c r="A8207" t="s">
        <v>12234</v>
      </c>
      <c r="B8207">
        <v>2214</v>
      </c>
      <c r="C8207">
        <v>2.3972398291880421</v>
      </c>
      <c r="D8207">
        <v>-0.56035323395878256</v>
      </c>
      <c r="E8207">
        <v>-0.81347441193445502</v>
      </c>
      <c r="F8207">
        <v>2.7160447138999233</v>
      </c>
      <c r="G8207">
        <v>5</v>
      </c>
      <c r="H8207">
        <v>2</v>
      </c>
      <c r="I8207">
        <v>1</v>
      </c>
      <c r="J8207">
        <v>5</v>
      </c>
    </row>
    <row r="8208" spans="1:10" x14ac:dyDescent="0.25">
      <c r="A8208" t="s">
        <v>12235</v>
      </c>
      <c r="B8208">
        <v>257</v>
      </c>
      <c r="C8208">
        <v>2.3033333751336098</v>
      </c>
      <c r="D8208">
        <v>3.5300614662285126</v>
      </c>
      <c r="E8208">
        <v>-2.6232204259039799E-2</v>
      </c>
      <c r="F8208">
        <v>0.65499472553424876</v>
      </c>
      <c r="G8208">
        <v>5</v>
      </c>
      <c r="H8208">
        <v>5</v>
      </c>
      <c r="I8208">
        <v>3</v>
      </c>
      <c r="J8208">
        <v>4</v>
      </c>
    </row>
    <row r="8209" spans="1:10" x14ac:dyDescent="0.25">
      <c r="A8209" t="s">
        <v>12236</v>
      </c>
      <c r="B8209">
        <v>2719</v>
      </c>
      <c r="C8209">
        <v>2.3168924650880101</v>
      </c>
      <c r="D8209">
        <v>1.2742904260822139</v>
      </c>
      <c r="E8209">
        <v>-0.62624170551460467</v>
      </c>
      <c r="F8209">
        <v>1.2365337372940288</v>
      </c>
      <c r="G8209">
        <v>5</v>
      </c>
      <c r="H8209">
        <v>5</v>
      </c>
      <c r="I8209">
        <v>2</v>
      </c>
      <c r="J8209">
        <v>5</v>
      </c>
    </row>
    <row r="8210" spans="1:10" x14ac:dyDescent="0.25">
      <c r="A8210" t="s">
        <v>12237</v>
      </c>
      <c r="B8210">
        <v>1287</v>
      </c>
      <c r="C8210">
        <v>1.1767014128453199</v>
      </c>
      <c r="D8210">
        <v>0.6471318260340625</v>
      </c>
      <c r="E8210">
        <v>-0.7352810655532841</v>
      </c>
      <c r="F8210">
        <v>1.8797518998853042</v>
      </c>
      <c r="G8210">
        <v>5</v>
      </c>
      <c r="H8210">
        <v>4</v>
      </c>
      <c r="I8210">
        <v>1</v>
      </c>
      <c r="J8210">
        <v>5</v>
      </c>
    </row>
    <row r="8211" spans="1:10" x14ac:dyDescent="0.25">
      <c r="A8211" t="s">
        <v>12238</v>
      </c>
      <c r="B8211">
        <v>2407</v>
      </c>
      <c r="C8211">
        <v>1.1235045672154631</v>
      </c>
      <c r="D8211">
        <v>1.247789907799691</v>
      </c>
      <c r="E8211">
        <v>-0.89231066992389407</v>
      </c>
      <c r="F8211">
        <v>2.9256525700867262</v>
      </c>
      <c r="G8211">
        <v>5</v>
      </c>
      <c r="H8211">
        <v>5</v>
      </c>
      <c r="I8211">
        <v>1</v>
      </c>
      <c r="J8211">
        <v>5</v>
      </c>
    </row>
    <row r="8212" spans="1:10" x14ac:dyDescent="0.25">
      <c r="A8212" t="s">
        <v>12239</v>
      </c>
      <c r="B8212">
        <v>1088</v>
      </c>
      <c r="C8212">
        <v>-9.2531806031530356E-2</v>
      </c>
      <c r="D8212">
        <v>9.9566068034207894E-2</v>
      </c>
      <c r="E8212">
        <v>-2.6978459152131221E-2</v>
      </c>
      <c r="F8212">
        <v>1.642469216074036</v>
      </c>
      <c r="G8212">
        <v>3</v>
      </c>
      <c r="H8212">
        <v>4</v>
      </c>
      <c r="I8212">
        <v>3</v>
      </c>
      <c r="J8212">
        <v>5</v>
      </c>
    </row>
    <row r="8213" spans="1:10" x14ac:dyDescent="0.25">
      <c r="A8213" t="s">
        <v>12240</v>
      </c>
      <c r="B8213">
        <v>1479</v>
      </c>
      <c r="C8213">
        <v>0.61852131597426707</v>
      </c>
      <c r="D8213">
        <v>0.67900410803137545</v>
      </c>
      <c r="E8213">
        <v>-0.15374730599128761</v>
      </c>
      <c r="F8213">
        <v>1.7845239678541389</v>
      </c>
      <c r="G8213">
        <v>4</v>
      </c>
      <c r="H8213">
        <v>5</v>
      </c>
      <c r="I8213">
        <v>3</v>
      </c>
      <c r="J8213">
        <v>5</v>
      </c>
    </row>
    <row r="8214" spans="1:10" x14ac:dyDescent="0.25">
      <c r="A8214" t="s">
        <v>12241</v>
      </c>
      <c r="B8214">
        <v>1462</v>
      </c>
      <c r="C8214">
        <v>0.85015294586675139</v>
      </c>
      <c r="D8214">
        <v>0.42395214445912111</v>
      </c>
      <c r="E8214">
        <v>-0.93683326271720979</v>
      </c>
      <c r="F8214">
        <v>1.6518782298551979</v>
      </c>
      <c r="G8214">
        <v>5</v>
      </c>
      <c r="H8214">
        <v>4</v>
      </c>
      <c r="I8214">
        <v>1</v>
      </c>
      <c r="J8214">
        <v>5</v>
      </c>
    </row>
    <row r="8215" spans="1:10" x14ac:dyDescent="0.25">
      <c r="A8215" t="s">
        <v>12242</v>
      </c>
      <c r="B8215">
        <v>1980</v>
      </c>
      <c r="C8215">
        <v>2.1035973161796737</v>
      </c>
      <c r="D8215">
        <v>0.93847387672711502</v>
      </c>
      <c r="E8215">
        <v>0.263095291884067</v>
      </c>
      <c r="F8215">
        <v>1.704495203238418</v>
      </c>
      <c r="G8215">
        <v>5</v>
      </c>
      <c r="H8215">
        <v>5</v>
      </c>
      <c r="I8215">
        <v>4</v>
      </c>
      <c r="J8215">
        <v>5</v>
      </c>
    </row>
    <row r="8216" spans="1:10" x14ac:dyDescent="0.25">
      <c r="A8216" t="s">
        <v>12243</v>
      </c>
      <c r="B8216">
        <v>823</v>
      </c>
      <c r="C8216">
        <v>0.15162288990308526</v>
      </c>
      <c r="D8216">
        <v>0.50729068929422338</v>
      </c>
      <c r="E8216">
        <v>-2.8027850382422389E-2</v>
      </c>
      <c r="F8216">
        <v>1.0977147477242672</v>
      </c>
      <c r="G8216">
        <v>4</v>
      </c>
      <c r="H8216">
        <v>4</v>
      </c>
      <c r="I8216">
        <v>3</v>
      </c>
      <c r="J8216">
        <v>5</v>
      </c>
    </row>
    <row r="8217" spans="1:10" x14ac:dyDescent="0.25">
      <c r="A8217" t="s">
        <v>12244</v>
      </c>
      <c r="B8217">
        <v>827</v>
      </c>
      <c r="C8217">
        <v>-0.37638480670567065</v>
      </c>
      <c r="D8217">
        <v>2.0868968193162285</v>
      </c>
      <c r="E8217">
        <v>-0.19024958623522584</v>
      </c>
      <c r="F8217">
        <v>1.3440786655289436</v>
      </c>
      <c r="G8217">
        <v>3</v>
      </c>
      <c r="H8217">
        <v>5</v>
      </c>
      <c r="I8217">
        <v>3</v>
      </c>
      <c r="J8217">
        <v>5</v>
      </c>
    </row>
    <row r="8218" spans="1:10" x14ac:dyDescent="0.25">
      <c r="A8218" t="s">
        <v>12245</v>
      </c>
      <c r="B8218">
        <v>1103</v>
      </c>
      <c r="C8218">
        <v>2.1888748174616124</v>
      </c>
      <c r="D8218">
        <v>-0.33755435540996725</v>
      </c>
      <c r="E8218">
        <v>1.9088926442824441</v>
      </c>
      <c r="F8218">
        <v>6.0404687019945891E-2</v>
      </c>
      <c r="G8218">
        <v>5</v>
      </c>
      <c r="H8218">
        <v>3</v>
      </c>
      <c r="I8218">
        <v>5</v>
      </c>
      <c r="J8218">
        <v>4</v>
      </c>
    </row>
    <row r="8219" spans="1:10" x14ac:dyDescent="0.25">
      <c r="A8219" t="s">
        <v>12246</v>
      </c>
      <c r="B8219">
        <v>594</v>
      </c>
      <c r="C8219">
        <v>2.0608546712898752</v>
      </c>
      <c r="D8219">
        <v>-0.76482234467946153</v>
      </c>
      <c r="E8219">
        <v>1.0403384340491886</v>
      </c>
      <c r="F8219">
        <v>0.66760463056861941</v>
      </c>
      <c r="G8219">
        <v>5</v>
      </c>
      <c r="H8219">
        <v>2</v>
      </c>
      <c r="I8219">
        <v>5</v>
      </c>
      <c r="J8219">
        <v>4</v>
      </c>
    </row>
    <row r="8220" spans="1:10" x14ac:dyDescent="0.25">
      <c r="A8220" t="s">
        <v>12247</v>
      </c>
      <c r="B8220">
        <v>2260</v>
      </c>
      <c r="C8220">
        <v>1.2886625057720069</v>
      </c>
      <c r="D8220">
        <v>0.49894618354506742</v>
      </c>
      <c r="E8220">
        <v>-1.1387839218924665</v>
      </c>
      <c r="F8220">
        <v>1.638850811607893</v>
      </c>
      <c r="G8220">
        <v>5</v>
      </c>
      <c r="H8220">
        <v>4</v>
      </c>
      <c r="I8220">
        <v>1</v>
      </c>
      <c r="J8220">
        <v>5</v>
      </c>
    </row>
    <row r="8221" spans="1:10" x14ac:dyDescent="0.25">
      <c r="A8221" t="s">
        <v>12248</v>
      </c>
      <c r="B8221">
        <v>1664</v>
      </c>
      <c r="C8221">
        <v>0.97269649045719675</v>
      </c>
      <c r="D8221">
        <v>0.44968281451435932</v>
      </c>
      <c r="E8221">
        <v>0.63668693239638974</v>
      </c>
      <c r="F8221">
        <v>1.3707095504907167</v>
      </c>
      <c r="G8221">
        <v>5</v>
      </c>
      <c r="H8221">
        <v>4</v>
      </c>
      <c r="I8221">
        <v>5</v>
      </c>
      <c r="J8221">
        <v>5</v>
      </c>
    </row>
    <row r="8222" spans="1:10" x14ac:dyDescent="0.25">
      <c r="A8222" t="s">
        <v>12249</v>
      </c>
      <c r="B8222">
        <v>1911</v>
      </c>
      <c r="C8222">
        <v>1.2529373746033987</v>
      </c>
      <c r="D8222">
        <v>1.4767261716924001</v>
      </c>
      <c r="E8222">
        <v>-0.59335228671387863</v>
      </c>
      <c r="F8222">
        <v>2.4436689244409622</v>
      </c>
      <c r="G8222">
        <v>5</v>
      </c>
      <c r="H8222">
        <v>5</v>
      </c>
      <c r="I8222">
        <v>2</v>
      </c>
      <c r="J8222">
        <v>5</v>
      </c>
    </row>
    <row r="8223" spans="1:10" x14ac:dyDescent="0.25">
      <c r="A8223" t="s">
        <v>12250</v>
      </c>
      <c r="B8223">
        <v>1791</v>
      </c>
      <c r="C8223">
        <v>2.3542006711183734</v>
      </c>
      <c r="D8223">
        <v>-0.384525266265275</v>
      </c>
      <c r="E8223">
        <v>-1.0525611003536108</v>
      </c>
      <c r="F8223">
        <v>2.1079478909646281</v>
      </c>
      <c r="G8223">
        <v>5</v>
      </c>
      <c r="H8223">
        <v>3</v>
      </c>
      <c r="I8223">
        <v>1</v>
      </c>
      <c r="J8223">
        <v>5</v>
      </c>
    </row>
    <row r="8224" spans="1:10" x14ac:dyDescent="0.25">
      <c r="A8224" t="s">
        <v>12251</v>
      </c>
      <c r="B8224">
        <v>1282</v>
      </c>
      <c r="C8224">
        <v>-0.48822595030993915</v>
      </c>
      <c r="D8224">
        <v>-1.3689216328457394</v>
      </c>
      <c r="E8224">
        <v>0.12040188468044483</v>
      </c>
      <c r="F8224">
        <v>0.17211319631212596</v>
      </c>
      <c r="G8224">
        <v>2</v>
      </c>
      <c r="H8224">
        <v>1</v>
      </c>
      <c r="I8224">
        <v>4</v>
      </c>
      <c r="J8224">
        <v>4</v>
      </c>
    </row>
    <row r="8225" spans="1:10" x14ac:dyDescent="0.25">
      <c r="A8225" t="s">
        <v>12252</v>
      </c>
      <c r="B8225">
        <v>2241</v>
      </c>
      <c r="C8225">
        <v>0.81744333510952183</v>
      </c>
      <c r="D8225">
        <v>2.3771944254676955</v>
      </c>
      <c r="E8225">
        <v>-0.71900454526364865</v>
      </c>
      <c r="F8225">
        <v>3.9450936230270597</v>
      </c>
      <c r="G8225">
        <v>5</v>
      </c>
      <c r="H8225">
        <v>5</v>
      </c>
      <c r="I8225">
        <v>1</v>
      </c>
      <c r="J8225">
        <v>5</v>
      </c>
    </row>
    <row r="8226" spans="1:10" x14ac:dyDescent="0.25">
      <c r="A8226" t="s">
        <v>12253</v>
      </c>
      <c r="B8226">
        <v>2404</v>
      </c>
      <c r="C8226">
        <v>1.44196848291901</v>
      </c>
      <c r="D8226">
        <v>0.60575519915970477</v>
      </c>
      <c r="E8226">
        <v>-7.7504448180440721E-2</v>
      </c>
      <c r="F8226">
        <v>1.2598285477431841</v>
      </c>
      <c r="G8226">
        <v>5</v>
      </c>
      <c r="H8226">
        <v>4</v>
      </c>
      <c r="I8226">
        <v>3</v>
      </c>
      <c r="J8226">
        <v>5</v>
      </c>
    </row>
    <row r="8227" spans="1:10" x14ac:dyDescent="0.25">
      <c r="A8227" t="s">
        <v>12254</v>
      </c>
      <c r="B8227">
        <v>1233</v>
      </c>
      <c r="C8227">
        <v>2.0928228227201635</v>
      </c>
      <c r="D8227">
        <v>1.2723150492279307</v>
      </c>
      <c r="E8227">
        <v>3.0229165658888895</v>
      </c>
      <c r="F8227">
        <v>1.0662299840720211</v>
      </c>
      <c r="G8227">
        <v>5</v>
      </c>
      <c r="H8227">
        <v>5</v>
      </c>
      <c r="I8227">
        <v>5</v>
      </c>
      <c r="J8227">
        <v>5</v>
      </c>
    </row>
    <row r="8228" spans="1:10" x14ac:dyDescent="0.25">
      <c r="A8228" t="s">
        <v>12255</v>
      </c>
      <c r="B8228">
        <v>2248</v>
      </c>
      <c r="C8228">
        <v>0.97551391645539742</v>
      </c>
      <c r="D8228">
        <v>3.4149949179045636</v>
      </c>
      <c r="E8228">
        <v>-3.9940784982505341E-2</v>
      </c>
      <c r="F8228">
        <v>1.9969064095555895</v>
      </c>
      <c r="G8228">
        <v>5</v>
      </c>
      <c r="H8228">
        <v>5</v>
      </c>
      <c r="I8228">
        <v>3</v>
      </c>
      <c r="J8228">
        <v>5</v>
      </c>
    </row>
    <row r="8229" spans="1:10" x14ac:dyDescent="0.25">
      <c r="A8229" t="s">
        <v>12256</v>
      </c>
      <c r="B8229">
        <v>2006</v>
      </c>
      <c r="C8229">
        <v>-8.8533984403310617E-4</v>
      </c>
      <c r="D8229">
        <v>5.2508228229732641</v>
      </c>
      <c r="E8229">
        <v>-0.64927924437921203</v>
      </c>
      <c r="F8229">
        <v>2.4013553856067089</v>
      </c>
      <c r="G8229">
        <v>4</v>
      </c>
      <c r="H8229">
        <v>5</v>
      </c>
      <c r="I8229">
        <v>2</v>
      </c>
      <c r="J8229">
        <v>5</v>
      </c>
    </row>
    <row r="8230" spans="1:10" x14ac:dyDescent="0.25">
      <c r="A8230" t="s">
        <v>12257</v>
      </c>
      <c r="B8230">
        <v>1214</v>
      </c>
      <c r="C8230">
        <v>0.71130751587623831</v>
      </c>
      <c r="D8230">
        <v>1.8016310116739773</v>
      </c>
      <c r="E8230">
        <v>-0.9766069566099298</v>
      </c>
      <c r="F8230">
        <v>3.7267999340143461</v>
      </c>
      <c r="G8230">
        <v>4</v>
      </c>
      <c r="H8230">
        <v>5</v>
      </c>
      <c r="I8230">
        <v>1</v>
      </c>
      <c r="J8230">
        <v>5</v>
      </c>
    </row>
    <row r="8231" spans="1:10" x14ac:dyDescent="0.25">
      <c r="A8231" t="s">
        <v>12258</v>
      </c>
      <c r="B8231">
        <v>1270</v>
      </c>
      <c r="C8231">
        <v>1.6211852435676271</v>
      </c>
      <c r="D8231">
        <v>-0.17345368807418407</v>
      </c>
      <c r="E8231">
        <v>0.21912726004555347</v>
      </c>
      <c r="F8231">
        <v>2.8212993756814964</v>
      </c>
      <c r="G8231">
        <v>5</v>
      </c>
      <c r="H8231">
        <v>3</v>
      </c>
      <c r="I8231">
        <v>4</v>
      </c>
      <c r="J8231">
        <v>5</v>
      </c>
    </row>
    <row r="8232" spans="1:10" x14ac:dyDescent="0.25">
      <c r="A8232" t="s">
        <v>12259</v>
      </c>
      <c r="B8232">
        <v>2662</v>
      </c>
      <c r="C8232">
        <v>0.2019181421744807</v>
      </c>
      <c r="D8232">
        <v>2.7494465635693297</v>
      </c>
      <c r="E8232">
        <v>-0.96543372161121987</v>
      </c>
      <c r="F8232">
        <v>2.4544205030906827</v>
      </c>
      <c r="G8232">
        <v>4</v>
      </c>
      <c r="H8232">
        <v>5</v>
      </c>
      <c r="I8232">
        <v>1</v>
      </c>
      <c r="J8232">
        <v>5</v>
      </c>
    </row>
    <row r="8233" spans="1:10" x14ac:dyDescent="0.25">
      <c r="A8233" t="s">
        <v>12260</v>
      </c>
      <c r="B8233">
        <v>1561</v>
      </c>
      <c r="C8233">
        <v>1.5770047671153928</v>
      </c>
      <c r="D8233">
        <v>2.6054404803335798</v>
      </c>
      <c r="E8233">
        <v>9.3437230886257716E-2</v>
      </c>
      <c r="F8233">
        <v>2.0712845366454982</v>
      </c>
      <c r="G8233">
        <v>5</v>
      </c>
      <c r="H8233">
        <v>5</v>
      </c>
      <c r="I8233">
        <v>4</v>
      </c>
      <c r="J8233">
        <v>5</v>
      </c>
    </row>
    <row r="8234" spans="1:10" x14ac:dyDescent="0.25">
      <c r="A8234" t="s">
        <v>12261</v>
      </c>
      <c r="B8234">
        <v>1729</v>
      </c>
      <c r="C8234">
        <v>0.56893367054799293</v>
      </c>
      <c r="D8234">
        <v>0.88216638776079737</v>
      </c>
      <c r="E8234">
        <v>-0.23071858152971594</v>
      </c>
      <c r="F8234">
        <v>0.83426961993317428</v>
      </c>
      <c r="G8234">
        <v>4</v>
      </c>
      <c r="H8234">
        <v>5</v>
      </c>
      <c r="I8234">
        <v>3</v>
      </c>
      <c r="J8234">
        <v>4</v>
      </c>
    </row>
    <row r="8235" spans="1:10" x14ac:dyDescent="0.25">
      <c r="A8235" t="s">
        <v>12262</v>
      </c>
      <c r="B8235">
        <v>1610</v>
      </c>
      <c r="C8235">
        <v>0.93832751441929385</v>
      </c>
      <c r="D8235">
        <v>2.4984646280254355</v>
      </c>
      <c r="E8235">
        <v>-0.56283096568755819</v>
      </c>
      <c r="F8235">
        <v>2.0881711034555468</v>
      </c>
      <c r="G8235">
        <v>5</v>
      </c>
      <c r="H8235">
        <v>5</v>
      </c>
      <c r="I8235">
        <v>2</v>
      </c>
      <c r="J8235">
        <v>5</v>
      </c>
    </row>
    <row r="8236" spans="1:10" x14ac:dyDescent="0.25">
      <c r="A8236" t="s">
        <v>12263</v>
      </c>
      <c r="B8236">
        <v>1630</v>
      </c>
      <c r="C8236">
        <v>1.7860251858426714</v>
      </c>
      <c r="D8236">
        <v>-0.15911822417804952</v>
      </c>
      <c r="E8236">
        <v>1.0272084442151015</v>
      </c>
      <c r="F8236">
        <v>4.0957877632837342E-2</v>
      </c>
      <c r="G8236">
        <v>5</v>
      </c>
      <c r="H8236">
        <v>3</v>
      </c>
      <c r="I8236">
        <v>5</v>
      </c>
      <c r="J8236">
        <v>4</v>
      </c>
    </row>
    <row r="8237" spans="1:10" x14ac:dyDescent="0.25">
      <c r="A8237" t="s">
        <v>12264</v>
      </c>
      <c r="B8237">
        <v>1209</v>
      </c>
      <c r="C8237">
        <v>-0.77769140369575074</v>
      </c>
      <c r="D8237">
        <v>-0.80176728512205664</v>
      </c>
      <c r="E8237">
        <v>3.6088302193905464E-2</v>
      </c>
      <c r="F8237">
        <v>-0.20827439150102894</v>
      </c>
      <c r="G8237">
        <v>2</v>
      </c>
      <c r="H8237">
        <v>1</v>
      </c>
      <c r="I8237">
        <v>3</v>
      </c>
      <c r="J8237">
        <v>3</v>
      </c>
    </row>
    <row r="8238" spans="1:10" x14ac:dyDescent="0.25">
      <c r="A8238" t="s">
        <v>12265</v>
      </c>
      <c r="B8238">
        <v>2362</v>
      </c>
      <c r="C8238">
        <v>1.0468175519695002</v>
      </c>
      <c r="D8238">
        <v>0.86840074892082397</v>
      </c>
      <c r="E8238">
        <v>-0.302966112508332</v>
      </c>
      <c r="F8238">
        <v>1.7868262825710479</v>
      </c>
      <c r="G8238">
        <v>5</v>
      </c>
      <c r="H8238">
        <v>5</v>
      </c>
      <c r="I8238">
        <v>3</v>
      </c>
      <c r="J8238">
        <v>5</v>
      </c>
    </row>
    <row r="8239" spans="1:10" x14ac:dyDescent="0.25">
      <c r="A8239" t="s">
        <v>12266</v>
      </c>
      <c r="B8239">
        <v>1661</v>
      </c>
      <c r="C8239">
        <v>1.5016202714778293</v>
      </c>
      <c r="D8239">
        <v>1.0419335815432271</v>
      </c>
      <c r="E8239">
        <v>-1.3333972006171337</v>
      </c>
      <c r="F8239">
        <v>2.2373532047118974</v>
      </c>
      <c r="G8239">
        <v>5</v>
      </c>
      <c r="H8239">
        <v>5</v>
      </c>
      <c r="I8239">
        <v>1</v>
      </c>
      <c r="J8239">
        <v>5</v>
      </c>
    </row>
    <row r="8240" spans="1:10" x14ac:dyDescent="0.25">
      <c r="A8240" t="s">
        <v>12267</v>
      </c>
      <c r="B8240">
        <v>1040</v>
      </c>
      <c r="C8240">
        <v>0.84334278021976472</v>
      </c>
      <c r="D8240">
        <v>0.36941306794357076</v>
      </c>
      <c r="E8240">
        <v>0.78158785620950488</v>
      </c>
      <c r="F8240">
        <v>0.37016857715847817</v>
      </c>
      <c r="G8240">
        <v>5</v>
      </c>
      <c r="H8240">
        <v>4</v>
      </c>
      <c r="I8240">
        <v>5</v>
      </c>
      <c r="J8240">
        <v>4</v>
      </c>
    </row>
    <row r="8241" spans="1:10" x14ac:dyDescent="0.25">
      <c r="A8241" t="s">
        <v>12268</v>
      </c>
      <c r="B8241">
        <v>2700</v>
      </c>
      <c r="C8241">
        <v>1.5602613677449155</v>
      </c>
      <c r="D8241">
        <v>1.747800709524314</v>
      </c>
      <c r="E8241">
        <v>0.24184988301504345</v>
      </c>
      <c r="F8241">
        <v>2.3065698601847444</v>
      </c>
      <c r="G8241">
        <v>5</v>
      </c>
      <c r="H8241">
        <v>5</v>
      </c>
      <c r="I8241">
        <v>4</v>
      </c>
      <c r="J8241">
        <v>5</v>
      </c>
    </row>
    <row r="8242" spans="1:10" x14ac:dyDescent="0.25">
      <c r="A8242" t="s">
        <v>12269</v>
      </c>
      <c r="B8242">
        <v>1342</v>
      </c>
      <c r="C8242">
        <v>1.6556820247674722</v>
      </c>
      <c r="D8242">
        <v>0.85229945938944862</v>
      </c>
      <c r="E8242">
        <v>-0.33163747810505467</v>
      </c>
      <c r="F8242">
        <v>0.67485663524087847</v>
      </c>
      <c r="G8242">
        <v>5</v>
      </c>
      <c r="H8242">
        <v>5</v>
      </c>
      <c r="I8242">
        <v>2</v>
      </c>
      <c r="J8242">
        <v>4</v>
      </c>
    </row>
    <row r="8243" spans="1:10" x14ac:dyDescent="0.25">
      <c r="A8243" t="s">
        <v>12270</v>
      </c>
      <c r="B8243">
        <v>1601</v>
      </c>
      <c r="C8243">
        <v>2.3056849610893169</v>
      </c>
      <c r="D8243">
        <v>0.82437600475513639</v>
      </c>
      <c r="E8243">
        <v>-0.43642297040717715</v>
      </c>
      <c r="F8243">
        <v>0.86894666837465107</v>
      </c>
      <c r="G8243">
        <v>5</v>
      </c>
      <c r="H8243">
        <v>5</v>
      </c>
      <c r="I8243">
        <v>2</v>
      </c>
      <c r="J8243">
        <v>4</v>
      </c>
    </row>
    <row r="8244" spans="1:10" x14ac:dyDescent="0.25">
      <c r="A8244" t="s">
        <v>12271</v>
      </c>
      <c r="B8244">
        <v>1922</v>
      </c>
      <c r="C8244">
        <v>0.71832199270842489</v>
      </c>
      <c r="D8244">
        <v>1.3678610463121867</v>
      </c>
      <c r="E8244">
        <v>0.11500866738428613</v>
      </c>
      <c r="F8244">
        <v>1.9268446224248281</v>
      </c>
      <c r="G8244">
        <v>4</v>
      </c>
      <c r="H8244">
        <v>5</v>
      </c>
      <c r="I8244">
        <v>4</v>
      </c>
      <c r="J8244">
        <v>5</v>
      </c>
    </row>
    <row r="8245" spans="1:10" x14ac:dyDescent="0.25">
      <c r="A8245" t="s">
        <v>12272</v>
      </c>
      <c r="B8245">
        <v>1567</v>
      </c>
      <c r="C8245">
        <v>1.1481058332891205</v>
      </c>
      <c r="D8245">
        <v>1.0007735219151896</v>
      </c>
      <c r="E8245">
        <v>0.42059755278602062</v>
      </c>
      <c r="F8245">
        <v>2.4946782070768965</v>
      </c>
      <c r="G8245">
        <v>5</v>
      </c>
      <c r="H8245">
        <v>5</v>
      </c>
      <c r="I8245">
        <v>4</v>
      </c>
      <c r="J8245">
        <v>5</v>
      </c>
    </row>
    <row r="8246" spans="1:10" x14ac:dyDescent="0.25">
      <c r="A8246" t="s">
        <v>12273</v>
      </c>
      <c r="B8246">
        <v>1937</v>
      </c>
      <c r="C8246">
        <v>0.83134872686052186</v>
      </c>
      <c r="D8246">
        <v>1.0059905297408214</v>
      </c>
      <c r="E8246">
        <v>1.2938034233121196</v>
      </c>
      <c r="F8246">
        <v>1.6939657153448675</v>
      </c>
      <c r="G8246">
        <v>5</v>
      </c>
      <c r="H8246">
        <v>5</v>
      </c>
      <c r="I8246">
        <v>5</v>
      </c>
      <c r="J8246">
        <v>5</v>
      </c>
    </row>
    <row r="8247" spans="1:10" x14ac:dyDescent="0.25">
      <c r="A8247" t="s">
        <v>12274</v>
      </c>
      <c r="B8247">
        <v>2775</v>
      </c>
      <c r="C8247">
        <v>1.2086690901092929</v>
      </c>
      <c r="D8247">
        <v>1.8982951246241908</v>
      </c>
      <c r="E8247">
        <v>-0.9384709878070614</v>
      </c>
      <c r="F8247">
        <v>2.4764776922039182</v>
      </c>
      <c r="G8247">
        <v>5</v>
      </c>
      <c r="H8247">
        <v>5</v>
      </c>
      <c r="I8247">
        <v>1</v>
      </c>
      <c r="J8247">
        <v>5</v>
      </c>
    </row>
    <row r="8248" spans="1:10" x14ac:dyDescent="0.25">
      <c r="A8248" t="s">
        <v>12275</v>
      </c>
      <c r="B8248">
        <v>1894</v>
      </c>
      <c r="C8248">
        <v>1.5072541532202341</v>
      </c>
      <c r="D8248">
        <v>3.0854068342744894</v>
      </c>
      <c r="E8248">
        <v>-0.643218024620137</v>
      </c>
      <c r="F8248">
        <v>1.2836366673997546</v>
      </c>
      <c r="G8248">
        <v>5</v>
      </c>
      <c r="H8248">
        <v>5</v>
      </c>
      <c r="I8248">
        <v>2</v>
      </c>
      <c r="J8248">
        <v>5</v>
      </c>
    </row>
    <row r="8249" spans="1:10" x14ac:dyDescent="0.25">
      <c r="A8249" t="s">
        <v>12276</v>
      </c>
      <c r="B8249">
        <v>838</v>
      </c>
      <c r="C8249">
        <v>2.5967203581176053</v>
      </c>
      <c r="D8249">
        <v>-0.19116390247429654</v>
      </c>
      <c r="E8249">
        <v>-0.12087648002674281</v>
      </c>
      <c r="F8249">
        <v>0.4097751080517279</v>
      </c>
      <c r="G8249">
        <v>5</v>
      </c>
      <c r="H8249">
        <v>3</v>
      </c>
      <c r="I8249">
        <v>3</v>
      </c>
      <c r="J8249">
        <v>4</v>
      </c>
    </row>
    <row r="8250" spans="1:10" x14ac:dyDescent="0.25">
      <c r="A8250" t="s">
        <v>12277</v>
      </c>
      <c r="B8250">
        <v>1140</v>
      </c>
      <c r="C8250">
        <v>2.1709522004995288</v>
      </c>
      <c r="D8250">
        <v>-1.3943869122026264</v>
      </c>
      <c r="E8250">
        <v>-0.75480459158677937</v>
      </c>
      <c r="F8250">
        <v>6.9104663749795514E-2</v>
      </c>
      <c r="G8250">
        <v>5</v>
      </c>
      <c r="H8250">
        <v>1</v>
      </c>
      <c r="I8250">
        <v>1</v>
      </c>
      <c r="J8250">
        <v>4</v>
      </c>
    </row>
    <row r="8251" spans="1:10" x14ac:dyDescent="0.25">
      <c r="A8251" t="s">
        <v>12278</v>
      </c>
      <c r="B8251">
        <v>1467</v>
      </c>
      <c r="C8251">
        <v>2.4349110657777491</v>
      </c>
      <c r="D8251">
        <v>0.61233607887092045</v>
      </c>
      <c r="E8251">
        <v>0.39974194769517385</v>
      </c>
      <c r="F8251">
        <v>2.0692804196951464E-2</v>
      </c>
      <c r="G8251">
        <v>5</v>
      </c>
      <c r="H8251">
        <v>4</v>
      </c>
      <c r="I8251">
        <v>4</v>
      </c>
      <c r="J8251">
        <v>3</v>
      </c>
    </row>
    <row r="8252" spans="1:10" x14ac:dyDescent="0.25">
      <c r="A8252" t="s">
        <v>12279</v>
      </c>
      <c r="B8252">
        <v>844</v>
      </c>
      <c r="C8252">
        <v>0.19065193864972718</v>
      </c>
      <c r="D8252">
        <v>-0.69511561112806652</v>
      </c>
      <c r="E8252">
        <v>3.1225085857640984</v>
      </c>
      <c r="F8252">
        <v>-0.23323593431745099</v>
      </c>
      <c r="G8252">
        <v>4</v>
      </c>
      <c r="H8252">
        <v>2</v>
      </c>
      <c r="I8252">
        <v>5</v>
      </c>
      <c r="J8252">
        <v>3</v>
      </c>
    </row>
    <row r="8253" spans="1:10" x14ac:dyDescent="0.25">
      <c r="A8253" t="s">
        <v>12280</v>
      </c>
      <c r="B8253">
        <v>3413</v>
      </c>
      <c r="C8253">
        <v>1.0083741589249207</v>
      </c>
      <c r="D8253">
        <v>3.2242378840596668</v>
      </c>
      <c r="E8253">
        <v>-0.50761730529698434</v>
      </c>
      <c r="F8253">
        <v>1.8596818967200908</v>
      </c>
      <c r="G8253">
        <v>5</v>
      </c>
      <c r="H8253">
        <v>5</v>
      </c>
      <c r="I8253">
        <v>2</v>
      </c>
      <c r="J8253">
        <v>5</v>
      </c>
    </row>
    <row r="8254" spans="1:10" x14ac:dyDescent="0.25">
      <c r="A8254" t="s">
        <v>12281</v>
      </c>
      <c r="B8254">
        <v>1808</v>
      </c>
      <c r="C8254">
        <v>1.57430184230101</v>
      </c>
      <c r="D8254">
        <v>-0.16937750566890941</v>
      </c>
      <c r="E8254">
        <v>2.1213678855142857</v>
      </c>
      <c r="F8254">
        <v>-0.33005039379741385</v>
      </c>
      <c r="G8254">
        <v>5</v>
      </c>
      <c r="H8254">
        <v>3</v>
      </c>
      <c r="I8254">
        <v>5</v>
      </c>
      <c r="J8254">
        <v>3</v>
      </c>
    </row>
    <row r="8255" spans="1:10" x14ac:dyDescent="0.25">
      <c r="A8255" t="s">
        <v>12282</v>
      </c>
      <c r="B8255">
        <v>2606</v>
      </c>
      <c r="C8255">
        <v>2.865980406308382</v>
      </c>
      <c r="D8255">
        <v>0.51484124200605053</v>
      </c>
      <c r="E8255">
        <v>-0.67037627526259513</v>
      </c>
      <c r="F8255">
        <v>0.5016354488047855</v>
      </c>
      <c r="G8255">
        <v>5</v>
      </c>
      <c r="H8255">
        <v>4</v>
      </c>
      <c r="I8255">
        <v>2</v>
      </c>
      <c r="J8255">
        <v>4</v>
      </c>
    </row>
    <row r="8256" spans="1:10" x14ac:dyDescent="0.25">
      <c r="A8256" t="s">
        <v>12283</v>
      </c>
      <c r="B8256">
        <v>1955</v>
      </c>
      <c r="C8256">
        <v>2.5035109771170116</v>
      </c>
      <c r="D8256">
        <v>-0.56393287540921067</v>
      </c>
      <c r="E8256">
        <v>-0.62708985797349837</v>
      </c>
      <c r="F8256">
        <v>0.4784475822671248</v>
      </c>
      <c r="G8256">
        <v>5</v>
      </c>
      <c r="H8256">
        <v>2</v>
      </c>
      <c r="I8256">
        <v>2</v>
      </c>
      <c r="J8256">
        <v>4</v>
      </c>
    </row>
    <row r="8257" spans="1:10" x14ac:dyDescent="0.25">
      <c r="A8257" t="s">
        <v>12284</v>
      </c>
      <c r="B8257">
        <v>1644</v>
      </c>
      <c r="C8257">
        <v>0.71270522395049385</v>
      </c>
      <c r="D8257">
        <v>-0.26427714889035475</v>
      </c>
      <c r="E8257">
        <v>2.1650241354284803</v>
      </c>
      <c r="F8257">
        <v>-0.31185091306241641</v>
      </c>
      <c r="G8257">
        <v>4</v>
      </c>
      <c r="H8257">
        <v>3</v>
      </c>
      <c r="I8257">
        <v>5</v>
      </c>
      <c r="J8257">
        <v>3</v>
      </c>
    </row>
    <row r="8258" spans="1:10" x14ac:dyDescent="0.25">
      <c r="A8258" t="s">
        <v>12285</v>
      </c>
      <c r="B8258">
        <v>2708</v>
      </c>
      <c r="C8258">
        <v>1.8662875514972321</v>
      </c>
      <c r="D8258">
        <v>0.13865018947744084</v>
      </c>
      <c r="E8258">
        <v>-1.1454843340819814</v>
      </c>
      <c r="F8258">
        <v>2.5048966231321117</v>
      </c>
      <c r="G8258">
        <v>5</v>
      </c>
      <c r="H8258">
        <v>4</v>
      </c>
      <c r="I8258">
        <v>1</v>
      </c>
      <c r="J8258">
        <v>5</v>
      </c>
    </row>
    <row r="8259" spans="1:10" x14ac:dyDescent="0.25">
      <c r="A8259" t="s">
        <v>12286</v>
      </c>
      <c r="B8259">
        <v>8119</v>
      </c>
      <c r="C8259">
        <v>2.4831865145957761</v>
      </c>
      <c r="D8259">
        <v>-0.21927330737938597</v>
      </c>
      <c r="E8259">
        <v>-0.65667695634047907</v>
      </c>
      <c r="F8259">
        <v>1.4729209052473502</v>
      </c>
      <c r="G8259">
        <v>5</v>
      </c>
      <c r="H8259">
        <v>3</v>
      </c>
      <c r="I8259">
        <v>2</v>
      </c>
      <c r="J8259">
        <v>5</v>
      </c>
    </row>
    <row r="8260" spans="1:10" x14ac:dyDescent="0.25">
      <c r="A8260" t="s">
        <v>12287</v>
      </c>
      <c r="B8260">
        <v>1028</v>
      </c>
      <c r="C8260">
        <v>1.4198825862606335</v>
      </c>
      <c r="D8260">
        <v>0.53868633667074883</v>
      </c>
      <c r="E8260">
        <v>-0.99066894351877455</v>
      </c>
      <c r="F8260">
        <v>2.683033529051059</v>
      </c>
      <c r="G8260">
        <v>5</v>
      </c>
      <c r="H8260">
        <v>4</v>
      </c>
      <c r="I8260">
        <v>1</v>
      </c>
      <c r="J8260">
        <v>5</v>
      </c>
    </row>
    <row r="8261" spans="1:10" x14ac:dyDescent="0.25">
      <c r="A8261" t="s">
        <v>12288</v>
      </c>
      <c r="B8261">
        <v>834</v>
      </c>
      <c r="C8261">
        <v>-1.2542910438827928</v>
      </c>
      <c r="D8261">
        <v>2.2625389515202499</v>
      </c>
      <c r="E8261">
        <v>0.96822831808196996</v>
      </c>
      <c r="F8261">
        <v>0.99877898216463423</v>
      </c>
      <c r="G8261">
        <v>1</v>
      </c>
      <c r="H8261">
        <v>5</v>
      </c>
      <c r="I8261">
        <v>5</v>
      </c>
      <c r="J8261">
        <v>5</v>
      </c>
    </row>
    <row r="8262" spans="1:10" x14ac:dyDescent="0.25">
      <c r="A8262" t="s">
        <v>12289</v>
      </c>
      <c r="B8262">
        <v>1992</v>
      </c>
      <c r="C8262">
        <v>1.1413781475953124</v>
      </c>
      <c r="D8262">
        <v>3.9690425134022767</v>
      </c>
      <c r="E8262">
        <v>0.65837798157913707</v>
      </c>
      <c r="F8262">
        <v>1.2909089504884486</v>
      </c>
      <c r="G8262">
        <v>5</v>
      </c>
      <c r="H8262">
        <v>5</v>
      </c>
      <c r="I8262">
        <v>5</v>
      </c>
      <c r="J8262">
        <v>5</v>
      </c>
    </row>
    <row r="8263" spans="1:10" x14ac:dyDescent="0.25">
      <c r="A8263" t="s">
        <v>12290</v>
      </c>
      <c r="B8263">
        <v>1532</v>
      </c>
      <c r="C8263">
        <v>1.3110724436394618</v>
      </c>
      <c r="D8263">
        <v>-0.11761876798381032</v>
      </c>
      <c r="E8263">
        <v>3.3119521235818659</v>
      </c>
      <c r="F8263">
        <v>0.30071235629385451</v>
      </c>
      <c r="G8263">
        <v>5</v>
      </c>
      <c r="H8263">
        <v>3</v>
      </c>
      <c r="I8263">
        <v>5</v>
      </c>
      <c r="J8263">
        <v>4</v>
      </c>
    </row>
    <row r="8264" spans="1:10" x14ac:dyDescent="0.25">
      <c r="A8264" t="s">
        <v>12291</v>
      </c>
      <c r="B8264">
        <v>1190</v>
      </c>
      <c r="C8264">
        <v>2.2452323296343337</v>
      </c>
      <c r="D8264">
        <v>1.0413026490122348</v>
      </c>
      <c r="E8264">
        <v>4.481632128099772</v>
      </c>
      <c r="F8264">
        <v>0.61662274220348623</v>
      </c>
      <c r="G8264">
        <v>5</v>
      </c>
      <c r="H8264">
        <v>5</v>
      </c>
      <c r="I8264">
        <v>5</v>
      </c>
      <c r="J8264">
        <v>4</v>
      </c>
    </row>
    <row r="8265" spans="1:10" x14ac:dyDescent="0.25">
      <c r="A8265" t="s">
        <v>12292</v>
      </c>
      <c r="B8265">
        <v>1476</v>
      </c>
      <c r="C8265">
        <v>1.4574553843307609</v>
      </c>
      <c r="D8265">
        <v>0.67591204517608794</v>
      </c>
      <c r="E8265">
        <v>-0.71382332590993181</v>
      </c>
      <c r="F8265">
        <v>1.7218983740106049</v>
      </c>
      <c r="G8265">
        <v>5</v>
      </c>
      <c r="H8265">
        <v>4</v>
      </c>
      <c r="I8265">
        <v>2</v>
      </c>
      <c r="J8265">
        <v>5</v>
      </c>
    </row>
    <row r="8266" spans="1:10" x14ac:dyDescent="0.25">
      <c r="A8266" t="s">
        <v>12293</v>
      </c>
      <c r="B8266">
        <v>853</v>
      </c>
      <c r="C8266">
        <v>2.881758745997288</v>
      </c>
      <c r="D8266">
        <v>2.3386864883339724</v>
      </c>
      <c r="E8266">
        <v>3.4042663170881187</v>
      </c>
      <c r="F8266">
        <v>1.2531975924286347</v>
      </c>
      <c r="G8266">
        <v>5</v>
      </c>
      <c r="H8266">
        <v>5</v>
      </c>
      <c r="I8266">
        <v>5</v>
      </c>
      <c r="J8266">
        <v>5</v>
      </c>
    </row>
    <row r="8267" spans="1:10" x14ac:dyDescent="0.25">
      <c r="A8267" t="s">
        <v>12294</v>
      </c>
      <c r="B8267">
        <v>1720</v>
      </c>
      <c r="C8267">
        <v>1.3913363133995855</v>
      </c>
      <c r="D8267">
        <v>1.0758894963717072</v>
      </c>
      <c r="E8267">
        <v>-1.0112600573266448</v>
      </c>
      <c r="F8267">
        <v>2.2224712188824447</v>
      </c>
      <c r="G8267">
        <v>5</v>
      </c>
      <c r="H8267">
        <v>5</v>
      </c>
      <c r="I8267">
        <v>1</v>
      </c>
      <c r="J8267">
        <v>5</v>
      </c>
    </row>
    <row r="8268" spans="1:10" x14ac:dyDescent="0.25">
      <c r="A8268" t="s">
        <v>12295</v>
      </c>
      <c r="B8268">
        <v>1262</v>
      </c>
      <c r="C8268">
        <v>0.88288645574454583</v>
      </c>
      <c r="D8268">
        <v>-0.29303060568508277</v>
      </c>
      <c r="E8268">
        <v>1.0391207091425856</v>
      </c>
      <c r="F8268">
        <v>0.95025836112021933</v>
      </c>
      <c r="G8268">
        <v>5</v>
      </c>
      <c r="H8268">
        <v>3</v>
      </c>
      <c r="I8268">
        <v>5</v>
      </c>
      <c r="J8268">
        <v>5</v>
      </c>
    </row>
    <row r="8269" spans="1:10" x14ac:dyDescent="0.25">
      <c r="A8269" t="s">
        <v>12296</v>
      </c>
      <c r="B8269">
        <v>7031</v>
      </c>
      <c r="C8269">
        <v>0.43705919452269393</v>
      </c>
      <c r="D8269">
        <v>2.1607562199363133</v>
      </c>
      <c r="E8269">
        <v>-0.55435070449205037</v>
      </c>
      <c r="F8269">
        <v>2.8534805851542733</v>
      </c>
      <c r="G8269">
        <v>4</v>
      </c>
      <c r="H8269">
        <v>5</v>
      </c>
      <c r="I8269">
        <v>2</v>
      </c>
      <c r="J8269">
        <v>5</v>
      </c>
    </row>
    <row r="8270" spans="1:10" x14ac:dyDescent="0.25">
      <c r="A8270" t="s">
        <v>12297</v>
      </c>
      <c r="B8270">
        <v>1425</v>
      </c>
      <c r="C8270">
        <v>0.90380636498328415</v>
      </c>
      <c r="D8270">
        <v>0.63582182432044987</v>
      </c>
      <c r="E8270">
        <v>0.3725525472346794</v>
      </c>
      <c r="F8270">
        <v>0.20099194984972649</v>
      </c>
      <c r="G8270">
        <v>5</v>
      </c>
      <c r="H8270">
        <v>4</v>
      </c>
      <c r="I8270">
        <v>4</v>
      </c>
      <c r="J8270">
        <v>4</v>
      </c>
    </row>
    <row r="8271" spans="1:10" x14ac:dyDescent="0.25">
      <c r="A8271" t="s">
        <v>12298</v>
      </c>
      <c r="B8271">
        <v>1532</v>
      </c>
      <c r="C8271">
        <v>0.2746845144396971</v>
      </c>
      <c r="D8271">
        <v>1.6143158324138047</v>
      </c>
      <c r="E8271">
        <v>-0.42346678712049551</v>
      </c>
      <c r="F8271">
        <v>1.9843989384633642</v>
      </c>
      <c r="G8271">
        <v>4</v>
      </c>
      <c r="H8271">
        <v>5</v>
      </c>
      <c r="I8271">
        <v>2</v>
      </c>
      <c r="J8271">
        <v>5</v>
      </c>
    </row>
    <row r="8272" spans="1:10" x14ac:dyDescent="0.25">
      <c r="A8272" t="s">
        <v>12299</v>
      </c>
      <c r="B8272">
        <v>1324</v>
      </c>
      <c r="C8272">
        <v>0.83384762793979872</v>
      </c>
      <c r="D8272">
        <v>2.8984338605263855</v>
      </c>
      <c r="E8272">
        <v>-0.75719161601784102</v>
      </c>
      <c r="F8272">
        <v>1.8391394677127957</v>
      </c>
      <c r="G8272">
        <v>5</v>
      </c>
      <c r="H8272">
        <v>5</v>
      </c>
      <c r="I8272">
        <v>1</v>
      </c>
      <c r="J8272">
        <v>5</v>
      </c>
    </row>
    <row r="8273" spans="1:10" x14ac:dyDescent="0.25">
      <c r="A8273" t="s">
        <v>12300</v>
      </c>
      <c r="B8273">
        <v>555</v>
      </c>
      <c r="C8273">
        <v>0.39531469914669759</v>
      </c>
      <c r="D8273">
        <v>0.4389844554644915</v>
      </c>
      <c r="E8273">
        <v>1.0164852331616774</v>
      </c>
      <c r="F8273">
        <v>1.9287699265618861</v>
      </c>
      <c r="G8273">
        <v>4</v>
      </c>
      <c r="H8273">
        <v>4</v>
      </c>
      <c r="I8273">
        <v>5</v>
      </c>
      <c r="J8273">
        <v>5</v>
      </c>
    </row>
    <row r="8274" spans="1:10" x14ac:dyDescent="0.25">
      <c r="A8274" t="s">
        <v>12301</v>
      </c>
      <c r="B8274">
        <v>974</v>
      </c>
      <c r="C8274">
        <v>1.3385645565665771</v>
      </c>
      <c r="D8274">
        <v>2.7325426610123267</v>
      </c>
      <c r="E8274">
        <v>0.91163926475521406</v>
      </c>
      <c r="F8274">
        <v>1.711413780083767</v>
      </c>
      <c r="G8274">
        <v>5</v>
      </c>
      <c r="H8274">
        <v>5</v>
      </c>
      <c r="I8274">
        <v>5</v>
      </c>
      <c r="J8274">
        <v>5</v>
      </c>
    </row>
    <row r="8275" spans="1:10" x14ac:dyDescent="0.25">
      <c r="A8275" t="s">
        <v>12302</v>
      </c>
      <c r="B8275">
        <v>1269</v>
      </c>
      <c r="C8275">
        <v>2.1988763039922663</v>
      </c>
      <c r="D8275">
        <v>2.8264769694895509</v>
      </c>
      <c r="E8275">
        <v>0.50214306165527511</v>
      </c>
      <c r="F8275">
        <v>1.0172097156288704</v>
      </c>
      <c r="G8275">
        <v>5</v>
      </c>
      <c r="H8275">
        <v>5</v>
      </c>
      <c r="I8275">
        <v>4</v>
      </c>
      <c r="J8275">
        <v>5</v>
      </c>
    </row>
    <row r="8276" spans="1:10" x14ac:dyDescent="0.25">
      <c r="A8276" t="s">
        <v>12303</v>
      </c>
      <c r="B8276">
        <v>778</v>
      </c>
      <c r="C8276">
        <v>0.65129607521136923</v>
      </c>
      <c r="D8276">
        <v>0.64046358508942491</v>
      </c>
      <c r="E8276">
        <v>-2.1324750910816686E-2</v>
      </c>
      <c r="F8276">
        <v>4.5635775299717629E-2</v>
      </c>
      <c r="G8276">
        <v>4</v>
      </c>
      <c r="H8276">
        <v>4</v>
      </c>
      <c r="I8276">
        <v>3</v>
      </c>
      <c r="J8276">
        <v>4</v>
      </c>
    </row>
    <row r="8277" spans="1:10" x14ac:dyDescent="0.25">
      <c r="A8277" t="s">
        <v>12304</v>
      </c>
      <c r="B8277">
        <v>1453</v>
      </c>
      <c r="C8277">
        <v>2.384127857095931</v>
      </c>
      <c r="D8277">
        <v>0.48707143479169057</v>
      </c>
      <c r="E8277">
        <v>-0.36515083924172237</v>
      </c>
      <c r="F8277">
        <v>1.3811400031746008</v>
      </c>
      <c r="G8277">
        <v>5</v>
      </c>
      <c r="H8277">
        <v>4</v>
      </c>
      <c r="I8277">
        <v>2</v>
      </c>
      <c r="J8277">
        <v>5</v>
      </c>
    </row>
    <row r="8278" spans="1:10" x14ac:dyDescent="0.25">
      <c r="A8278" t="s">
        <v>12305</v>
      </c>
      <c r="B8278">
        <v>1110</v>
      </c>
      <c r="C8278">
        <v>0.96847169464739979</v>
      </c>
      <c r="D8278">
        <v>1.6010673833669367</v>
      </c>
      <c r="E8278">
        <v>-0.89980590468277566</v>
      </c>
      <c r="F8278">
        <v>0.76034810885313797</v>
      </c>
      <c r="G8278">
        <v>5</v>
      </c>
      <c r="H8278">
        <v>5</v>
      </c>
      <c r="I8278">
        <v>1</v>
      </c>
      <c r="J8278">
        <v>4</v>
      </c>
    </row>
    <row r="8279" spans="1:10" x14ac:dyDescent="0.25">
      <c r="A8279" t="s">
        <v>12306</v>
      </c>
      <c r="B8279">
        <v>1329</v>
      </c>
      <c r="C8279">
        <v>0.88997349358636468</v>
      </c>
      <c r="D8279">
        <v>0.67455231670093685</v>
      </c>
      <c r="E8279">
        <v>3.0787868939396965</v>
      </c>
      <c r="F8279">
        <v>0.90772677684764025</v>
      </c>
      <c r="G8279">
        <v>5</v>
      </c>
      <c r="H8279">
        <v>4</v>
      </c>
      <c r="I8279">
        <v>5</v>
      </c>
      <c r="J8279">
        <v>5</v>
      </c>
    </row>
    <row r="8280" spans="1:10" x14ac:dyDescent="0.25">
      <c r="A8280" t="s">
        <v>12307</v>
      </c>
      <c r="B8280">
        <v>1319</v>
      </c>
      <c r="C8280">
        <v>0.23305400768843237</v>
      </c>
      <c r="D8280">
        <v>0.9380660209482885</v>
      </c>
      <c r="E8280">
        <v>-7.0119964970142126E-2</v>
      </c>
      <c r="F8280">
        <v>1.7159948413967194</v>
      </c>
      <c r="G8280">
        <v>4</v>
      </c>
      <c r="H8280">
        <v>5</v>
      </c>
      <c r="I8280">
        <v>3</v>
      </c>
      <c r="J8280">
        <v>5</v>
      </c>
    </row>
    <row r="8281" spans="1:10" x14ac:dyDescent="0.25">
      <c r="A8281" t="s">
        <v>12308</v>
      </c>
      <c r="B8281">
        <v>1918</v>
      </c>
      <c r="C8281">
        <v>0.40975274057459188</v>
      </c>
      <c r="D8281">
        <v>1.3508263018014903</v>
      </c>
      <c r="E8281">
        <v>1.4405121835392205</v>
      </c>
      <c r="F8281">
        <v>1.5769287755587342</v>
      </c>
      <c r="G8281">
        <v>4</v>
      </c>
      <c r="H8281">
        <v>5</v>
      </c>
      <c r="I8281">
        <v>5</v>
      </c>
      <c r="J8281">
        <v>5</v>
      </c>
    </row>
    <row r="8282" spans="1:10" x14ac:dyDescent="0.25">
      <c r="A8282" t="s">
        <v>12309</v>
      </c>
      <c r="B8282">
        <v>2641</v>
      </c>
      <c r="C8282">
        <v>2.4873680211840359</v>
      </c>
      <c r="D8282">
        <v>-1.7178275196696084</v>
      </c>
      <c r="E8282">
        <v>-1.3076073049215873</v>
      </c>
      <c r="F8282">
        <v>-2.3121684966011302E-2</v>
      </c>
      <c r="G8282">
        <v>5</v>
      </c>
      <c r="H8282">
        <v>1</v>
      </c>
      <c r="I8282">
        <v>1</v>
      </c>
      <c r="J8282">
        <v>3</v>
      </c>
    </row>
    <row r="8283" spans="1:10" x14ac:dyDescent="0.25">
      <c r="A8283" t="s">
        <v>12310</v>
      </c>
      <c r="B8283">
        <v>1815</v>
      </c>
      <c r="C8283">
        <v>0.98536146482095122</v>
      </c>
      <c r="D8283">
        <v>5.0295932702550736</v>
      </c>
      <c r="E8283">
        <v>-0.96478827630841613</v>
      </c>
      <c r="F8283">
        <v>1.6535440311095821</v>
      </c>
      <c r="G8283">
        <v>5</v>
      </c>
      <c r="H8283">
        <v>5</v>
      </c>
      <c r="I8283">
        <v>1</v>
      </c>
      <c r="J8283">
        <v>5</v>
      </c>
    </row>
    <row r="8284" spans="1:10" x14ac:dyDescent="0.25">
      <c r="A8284" t="s">
        <v>12311</v>
      </c>
      <c r="B8284">
        <v>1958</v>
      </c>
      <c r="C8284">
        <v>1.1770532270756857</v>
      </c>
      <c r="D8284">
        <v>0.62612147030617371</v>
      </c>
      <c r="E8284">
        <v>-0.63038877687517247</v>
      </c>
      <c r="F8284">
        <v>2.9011782390909531</v>
      </c>
      <c r="G8284">
        <v>5</v>
      </c>
      <c r="H8284">
        <v>4</v>
      </c>
      <c r="I8284">
        <v>2</v>
      </c>
      <c r="J8284">
        <v>5</v>
      </c>
    </row>
    <row r="8285" spans="1:10" x14ac:dyDescent="0.25">
      <c r="A8285" t="s">
        <v>12312</v>
      </c>
      <c r="B8285">
        <v>1739</v>
      </c>
      <c r="C8285">
        <v>1.0152379848783897</v>
      </c>
      <c r="D8285">
        <v>2.8785495808781008</v>
      </c>
      <c r="E8285">
        <v>-0.50116545901939313</v>
      </c>
      <c r="F8285">
        <v>1.9627653942094889</v>
      </c>
      <c r="G8285">
        <v>5</v>
      </c>
      <c r="H8285">
        <v>5</v>
      </c>
      <c r="I8285">
        <v>2</v>
      </c>
      <c r="J8285">
        <v>5</v>
      </c>
    </row>
    <row r="8286" spans="1:10" x14ac:dyDescent="0.25">
      <c r="A8286" t="s">
        <v>12313</v>
      </c>
      <c r="B8286">
        <v>1147</v>
      </c>
      <c r="C8286">
        <v>0.46831031975684667</v>
      </c>
      <c r="D8286">
        <v>0.39148963475746779</v>
      </c>
      <c r="E8286">
        <v>1.3767620216774061</v>
      </c>
      <c r="F8286">
        <v>0.65190209613805272</v>
      </c>
      <c r="G8286">
        <v>4</v>
      </c>
      <c r="H8286">
        <v>4</v>
      </c>
      <c r="I8286">
        <v>5</v>
      </c>
      <c r="J8286">
        <v>4</v>
      </c>
    </row>
    <row r="8287" spans="1:10" x14ac:dyDescent="0.25">
      <c r="A8287" t="s">
        <v>12314</v>
      </c>
      <c r="B8287">
        <v>1450</v>
      </c>
      <c r="C8287">
        <v>0.91104141212566148</v>
      </c>
      <c r="D8287">
        <v>0.52320937493264108</v>
      </c>
      <c r="E8287">
        <v>-0.49122439728867184</v>
      </c>
      <c r="F8287">
        <v>0.70804813128604738</v>
      </c>
      <c r="G8287">
        <v>5</v>
      </c>
      <c r="H8287">
        <v>4</v>
      </c>
      <c r="I8287">
        <v>2</v>
      </c>
      <c r="J8287">
        <v>4</v>
      </c>
    </row>
    <row r="8288" spans="1:10" x14ac:dyDescent="0.25">
      <c r="A8288" t="s">
        <v>12315</v>
      </c>
      <c r="B8288">
        <v>720</v>
      </c>
      <c r="C8288">
        <v>-0.93912254099524017</v>
      </c>
      <c r="D8288">
        <v>1.4535272379084261</v>
      </c>
      <c r="E8288">
        <v>0.45076011914091973</v>
      </c>
      <c r="F8288">
        <v>1.6100766811462572</v>
      </c>
      <c r="G8288">
        <v>1</v>
      </c>
      <c r="H8288">
        <v>5</v>
      </c>
      <c r="I8288">
        <v>4</v>
      </c>
      <c r="J8288">
        <v>5</v>
      </c>
    </row>
    <row r="8289" spans="1:10" x14ac:dyDescent="0.25">
      <c r="A8289" t="s">
        <v>12316</v>
      </c>
      <c r="B8289">
        <v>921</v>
      </c>
      <c r="C8289">
        <v>-0.97606997257465022</v>
      </c>
      <c r="D8289">
        <v>0.70967434228306492</v>
      </c>
      <c r="E8289">
        <v>-0.24558973137338366</v>
      </c>
      <c r="F8289">
        <v>1.3843056131272182</v>
      </c>
      <c r="G8289">
        <v>1</v>
      </c>
      <c r="H8289">
        <v>5</v>
      </c>
      <c r="I8289">
        <v>3</v>
      </c>
      <c r="J8289">
        <v>5</v>
      </c>
    </row>
    <row r="8290" spans="1:10" x14ac:dyDescent="0.25">
      <c r="A8290" t="s">
        <v>12317</v>
      </c>
      <c r="B8290">
        <v>758</v>
      </c>
      <c r="C8290">
        <v>-0.87068410730400558</v>
      </c>
      <c r="D8290">
        <v>1.4145182802592928</v>
      </c>
      <c r="E8290">
        <v>-0.2119709603400855</v>
      </c>
      <c r="F8290">
        <v>1.3290896699039496</v>
      </c>
      <c r="G8290">
        <v>1</v>
      </c>
      <c r="H8290">
        <v>5</v>
      </c>
      <c r="I8290">
        <v>3</v>
      </c>
      <c r="J8290">
        <v>5</v>
      </c>
    </row>
    <row r="8291" spans="1:10" x14ac:dyDescent="0.25">
      <c r="A8291" t="s">
        <v>12318</v>
      </c>
      <c r="B8291">
        <v>911</v>
      </c>
      <c r="C8291">
        <v>-0.81661171953636691</v>
      </c>
      <c r="D8291">
        <v>1.4878766481974328</v>
      </c>
      <c r="E8291">
        <v>0.11787169053034159</v>
      </c>
      <c r="F8291">
        <v>1.9119809671687238</v>
      </c>
      <c r="G8291">
        <v>1</v>
      </c>
      <c r="H8291">
        <v>5</v>
      </c>
      <c r="I8291">
        <v>4</v>
      </c>
      <c r="J8291">
        <v>5</v>
      </c>
    </row>
    <row r="8292" spans="1:10" x14ac:dyDescent="0.25">
      <c r="A8292" t="s">
        <v>12319</v>
      </c>
      <c r="B8292">
        <v>575</v>
      </c>
      <c r="C8292">
        <v>-5.5090563422740588E-2</v>
      </c>
      <c r="D8292">
        <v>5.1345686628434167E-2</v>
      </c>
      <c r="E8292">
        <v>1.157040836303095E-2</v>
      </c>
      <c r="F8292">
        <v>1.8158997120352312</v>
      </c>
      <c r="G8292">
        <v>3</v>
      </c>
      <c r="H8292">
        <v>4</v>
      </c>
      <c r="I8292">
        <v>3</v>
      </c>
      <c r="J8292">
        <v>5</v>
      </c>
    </row>
    <row r="8293" spans="1:10" x14ac:dyDescent="0.25">
      <c r="A8293" t="s">
        <v>12320</v>
      </c>
      <c r="B8293">
        <v>471</v>
      </c>
      <c r="C8293">
        <v>-0.38243429816880586</v>
      </c>
      <c r="D8293">
        <v>-0.90528180921687174</v>
      </c>
      <c r="E8293">
        <v>0.75278804497283314</v>
      </c>
      <c r="F8293">
        <v>1.5043040133390473</v>
      </c>
      <c r="G8293">
        <v>3</v>
      </c>
      <c r="H8293">
        <v>1</v>
      </c>
      <c r="I8293">
        <v>5</v>
      </c>
      <c r="J8293">
        <v>5</v>
      </c>
    </row>
    <row r="8294" spans="1:10" x14ac:dyDescent="0.25">
      <c r="A8294" t="s">
        <v>12321</v>
      </c>
      <c r="B8294">
        <v>879</v>
      </c>
      <c r="C8294">
        <v>0.22539598586462506</v>
      </c>
      <c r="D8294">
        <v>0.21928553719868127</v>
      </c>
      <c r="E8294">
        <v>-0.60903462222095506</v>
      </c>
      <c r="F8294">
        <v>0.43415155697963509</v>
      </c>
      <c r="G8294">
        <v>4</v>
      </c>
      <c r="H8294">
        <v>4</v>
      </c>
      <c r="I8294">
        <v>2</v>
      </c>
      <c r="J8294">
        <v>4</v>
      </c>
    </row>
    <row r="8295" spans="1:10" x14ac:dyDescent="0.25">
      <c r="A8295" t="s">
        <v>12322</v>
      </c>
      <c r="B8295">
        <v>646</v>
      </c>
      <c r="C8295">
        <v>-0.13066104736146006</v>
      </c>
      <c r="D8295">
        <v>-0.59728746288092915</v>
      </c>
      <c r="E8295">
        <v>-0.32051919838760223</v>
      </c>
      <c r="F8295">
        <v>5.926720507295194E-2</v>
      </c>
      <c r="G8295">
        <v>3</v>
      </c>
      <c r="H8295">
        <v>2</v>
      </c>
      <c r="I8295">
        <v>2</v>
      </c>
      <c r="J8295">
        <v>4</v>
      </c>
    </row>
    <row r="8296" spans="1:10" x14ac:dyDescent="0.25">
      <c r="A8296" t="s">
        <v>12323</v>
      </c>
      <c r="B8296">
        <v>612</v>
      </c>
      <c r="C8296">
        <v>1.2627213056132067</v>
      </c>
      <c r="D8296">
        <v>-0.56724627712526265</v>
      </c>
      <c r="E8296">
        <v>-0.13540105516822676</v>
      </c>
      <c r="F8296">
        <v>-0.15710858736086838</v>
      </c>
      <c r="G8296">
        <v>5</v>
      </c>
      <c r="H8296">
        <v>2</v>
      </c>
      <c r="I8296">
        <v>3</v>
      </c>
      <c r="J8296">
        <v>3</v>
      </c>
    </row>
    <row r="8297" spans="1:10" x14ac:dyDescent="0.25">
      <c r="A8297" t="s">
        <v>12324</v>
      </c>
      <c r="B8297">
        <v>617</v>
      </c>
      <c r="C8297">
        <v>2.9642220982506684</v>
      </c>
      <c r="D8297">
        <v>-0.53104895828066412</v>
      </c>
      <c r="E8297">
        <v>-1.0576072154543101</v>
      </c>
      <c r="F8297">
        <v>2.4504325316103523</v>
      </c>
      <c r="G8297">
        <v>5</v>
      </c>
      <c r="H8297">
        <v>2</v>
      </c>
      <c r="I8297">
        <v>1</v>
      </c>
      <c r="J8297">
        <v>5</v>
      </c>
    </row>
    <row r="8298" spans="1:10" x14ac:dyDescent="0.25">
      <c r="A8298" t="s">
        <v>12325</v>
      </c>
      <c r="B8298">
        <v>718</v>
      </c>
      <c r="C8298">
        <v>9.8225525230869859E-2</v>
      </c>
      <c r="D8298">
        <v>0.62209675780069362</v>
      </c>
      <c r="E8298">
        <v>-0.2180023749947507</v>
      </c>
      <c r="F8298">
        <v>0.59187904645118472</v>
      </c>
      <c r="G8298">
        <v>4</v>
      </c>
      <c r="H8298">
        <v>4</v>
      </c>
      <c r="I8298">
        <v>3</v>
      </c>
      <c r="J8298">
        <v>4</v>
      </c>
    </row>
    <row r="8299" spans="1:10" x14ac:dyDescent="0.25">
      <c r="A8299" t="s">
        <v>12326</v>
      </c>
      <c r="B8299">
        <v>471</v>
      </c>
      <c r="C8299">
        <v>0.52428406972409525</v>
      </c>
      <c r="D8299">
        <v>-0.53356803117881413</v>
      </c>
      <c r="E8299">
        <v>-1.1842010851171245</v>
      </c>
      <c r="F8299">
        <v>-0.65988510762113872</v>
      </c>
      <c r="G8299">
        <v>4</v>
      </c>
      <c r="H8299">
        <v>2</v>
      </c>
      <c r="I8299">
        <v>1</v>
      </c>
      <c r="J8299">
        <v>2</v>
      </c>
    </row>
    <row r="8300" spans="1:10" x14ac:dyDescent="0.25">
      <c r="A8300" t="s">
        <v>12327</v>
      </c>
      <c r="B8300">
        <v>504</v>
      </c>
      <c r="C8300">
        <v>1.7613686712431575</v>
      </c>
      <c r="D8300">
        <v>-0.17993798861885976</v>
      </c>
      <c r="E8300">
        <v>-0.42059330458355976</v>
      </c>
      <c r="F8300">
        <v>0.2054008759800951</v>
      </c>
      <c r="G8300">
        <v>5</v>
      </c>
      <c r="H8300">
        <v>3</v>
      </c>
      <c r="I8300">
        <v>2</v>
      </c>
      <c r="J8300">
        <v>4</v>
      </c>
    </row>
    <row r="8301" spans="1:10" x14ac:dyDescent="0.25">
      <c r="A8301" t="s">
        <v>12328</v>
      </c>
      <c r="B8301">
        <v>517</v>
      </c>
      <c r="C8301">
        <v>-1.0675426699786053</v>
      </c>
      <c r="D8301">
        <v>0.43417382285375472</v>
      </c>
      <c r="E8301">
        <v>0.41106298113516321</v>
      </c>
      <c r="F8301">
        <v>0.49934636631639784</v>
      </c>
      <c r="G8301">
        <v>1</v>
      </c>
      <c r="H8301">
        <v>4</v>
      </c>
      <c r="I8301">
        <v>4</v>
      </c>
      <c r="J8301">
        <v>4</v>
      </c>
    </row>
    <row r="8302" spans="1:10" x14ac:dyDescent="0.25">
      <c r="A8302" t="s">
        <v>12329</v>
      </c>
      <c r="B8302">
        <v>533</v>
      </c>
      <c r="C8302">
        <v>-0.67252812032907772</v>
      </c>
      <c r="D8302">
        <v>-0.63726888474364318</v>
      </c>
      <c r="E8302">
        <v>0.18397224527015116</v>
      </c>
      <c r="F8302">
        <v>0.58779173516328376</v>
      </c>
      <c r="G8302">
        <v>2</v>
      </c>
      <c r="H8302">
        <v>2</v>
      </c>
      <c r="I8302">
        <v>4</v>
      </c>
      <c r="J8302">
        <v>4</v>
      </c>
    </row>
    <row r="8303" spans="1:10" x14ac:dyDescent="0.25">
      <c r="A8303" t="s">
        <v>12330</v>
      </c>
      <c r="B8303">
        <v>524</v>
      </c>
      <c r="C8303">
        <v>-0.31516792458611498</v>
      </c>
      <c r="D8303">
        <v>1.4705305369745156</v>
      </c>
      <c r="E8303">
        <v>0.76500562513300796</v>
      </c>
      <c r="F8303">
        <v>2.1360825526647664</v>
      </c>
      <c r="G8303">
        <v>3</v>
      </c>
      <c r="H8303">
        <v>5</v>
      </c>
      <c r="I8303">
        <v>5</v>
      </c>
      <c r="J8303">
        <v>5</v>
      </c>
    </row>
    <row r="8304" spans="1:10" x14ac:dyDescent="0.25">
      <c r="A8304" t="s">
        <v>12331</v>
      </c>
      <c r="B8304">
        <v>587</v>
      </c>
      <c r="C8304">
        <v>-0.51368223583040085</v>
      </c>
      <c r="D8304">
        <v>1.2376768219640666</v>
      </c>
      <c r="E8304">
        <v>0.63986973407143977</v>
      </c>
      <c r="F8304">
        <v>0.9497529782220242</v>
      </c>
      <c r="G8304">
        <v>2</v>
      </c>
      <c r="H8304">
        <v>5</v>
      </c>
      <c r="I8304">
        <v>5</v>
      </c>
      <c r="J8304">
        <v>5</v>
      </c>
    </row>
    <row r="8305" spans="1:10" x14ac:dyDescent="0.25">
      <c r="A8305" t="s">
        <v>12332</v>
      </c>
      <c r="B8305">
        <v>556</v>
      </c>
      <c r="C8305">
        <v>-0.35725774268627108</v>
      </c>
      <c r="D8305">
        <v>1.4380928534550497</v>
      </c>
      <c r="E8305">
        <v>1.1244835274199965</v>
      </c>
      <c r="F8305">
        <v>0.85640273144929357</v>
      </c>
      <c r="G8305">
        <v>3</v>
      </c>
      <c r="H8305">
        <v>5</v>
      </c>
      <c r="I8305">
        <v>5</v>
      </c>
      <c r="J8305">
        <v>4</v>
      </c>
    </row>
    <row r="8306" spans="1:10" x14ac:dyDescent="0.25">
      <c r="A8306" t="s">
        <v>12333</v>
      </c>
      <c r="B8306">
        <v>820</v>
      </c>
      <c r="C8306">
        <v>-0.64112000562118332</v>
      </c>
      <c r="D8306">
        <v>1.6260677052348609</v>
      </c>
      <c r="E8306">
        <v>-5.4230213754743573E-2</v>
      </c>
      <c r="F8306">
        <v>1.0409040803686325</v>
      </c>
      <c r="G8306">
        <v>2</v>
      </c>
      <c r="H8306">
        <v>5</v>
      </c>
      <c r="I8306">
        <v>3</v>
      </c>
      <c r="J8306">
        <v>5</v>
      </c>
    </row>
    <row r="8307" spans="1:10" x14ac:dyDescent="0.25">
      <c r="A8307" t="s">
        <v>12334</v>
      </c>
      <c r="B8307">
        <v>306</v>
      </c>
      <c r="C8307">
        <v>-0.47835986202969161</v>
      </c>
      <c r="D8307">
        <v>-1.7299661214174684</v>
      </c>
      <c r="E8307">
        <v>-0.40025628616775022</v>
      </c>
      <c r="F8307">
        <v>-0.68480846772529491</v>
      </c>
      <c r="G8307">
        <v>2</v>
      </c>
      <c r="H8307">
        <v>1</v>
      </c>
      <c r="I8307">
        <v>2</v>
      </c>
      <c r="J8307">
        <v>2</v>
      </c>
    </row>
    <row r="8308" spans="1:10" x14ac:dyDescent="0.25">
      <c r="A8308" t="s">
        <v>12335</v>
      </c>
      <c r="B8308">
        <v>515</v>
      </c>
      <c r="C8308">
        <v>-1.0948880497569511</v>
      </c>
      <c r="D8308">
        <v>-1.1343458711850938</v>
      </c>
      <c r="E8308">
        <v>-0.73780495107014987</v>
      </c>
      <c r="F8308">
        <v>-0.55373767382700501</v>
      </c>
      <c r="G8308">
        <v>1</v>
      </c>
      <c r="H8308">
        <v>1</v>
      </c>
      <c r="I8308">
        <v>1</v>
      </c>
      <c r="J8308">
        <v>2</v>
      </c>
    </row>
    <row r="8309" spans="1:10" x14ac:dyDescent="0.25">
      <c r="A8309" t="s">
        <v>12336</v>
      </c>
      <c r="B8309">
        <v>447</v>
      </c>
      <c r="C8309">
        <v>-1.043767281348247</v>
      </c>
      <c r="D8309">
        <v>-0.89124391931820124</v>
      </c>
      <c r="E8309">
        <v>0.48476348651326062</v>
      </c>
      <c r="F8309">
        <v>0.59898115471584223</v>
      </c>
      <c r="G8309">
        <v>1</v>
      </c>
      <c r="H8309">
        <v>1</v>
      </c>
      <c r="I8309">
        <v>4</v>
      </c>
      <c r="J8309">
        <v>4</v>
      </c>
    </row>
    <row r="8310" spans="1:10" x14ac:dyDescent="0.25">
      <c r="A8310" t="s">
        <v>12337</v>
      </c>
      <c r="B8310">
        <v>647</v>
      </c>
      <c r="C8310">
        <v>0.22749440858293152</v>
      </c>
      <c r="D8310">
        <v>0.11133802455330549</v>
      </c>
      <c r="E8310">
        <v>-0.12077690477111148</v>
      </c>
      <c r="F8310">
        <v>2.1586974272509054</v>
      </c>
      <c r="G8310">
        <v>4</v>
      </c>
      <c r="H8310">
        <v>4</v>
      </c>
      <c r="I8310">
        <v>3</v>
      </c>
      <c r="J8310">
        <v>5</v>
      </c>
    </row>
    <row r="8311" spans="1:10" x14ac:dyDescent="0.25">
      <c r="A8311" t="s">
        <v>12338</v>
      </c>
      <c r="B8311">
        <v>504</v>
      </c>
      <c r="C8311">
        <v>-0.14139975179237774</v>
      </c>
      <c r="D8311">
        <v>-0.15201775448969448</v>
      </c>
      <c r="E8311">
        <v>-7.2453974218004785E-2</v>
      </c>
      <c r="F8311">
        <v>0.26898668533876913</v>
      </c>
      <c r="G8311">
        <v>3</v>
      </c>
      <c r="H8311">
        <v>3</v>
      </c>
      <c r="I8311">
        <v>3</v>
      </c>
      <c r="J8311">
        <v>4</v>
      </c>
    </row>
    <row r="8312" spans="1:10" x14ac:dyDescent="0.25">
      <c r="A8312" t="s">
        <v>12339</v>
      </c>
      <c r="B8312">
        <v>408</v>
      </c>
      <c r="C8312">
        <v>-0.34703019815181235</v>
      </c>
      <c r="D8312">
        <v>0.12713242921783066</v>
      </c>
      <c r="E8312">
        <v>-0.49498983833970883</v>
      </c>
      <c r="F8312">
        <v>2.0734572587658797</v>
      </c>
      <c r="G8312">
        <v>3</v>
      </c>
      <c r="H8312">
        <v>4</v>
      </c>
      <c r="I8312">
        <v>2</v>
      </c>
      <c r="J8312">
        <v>5</v>
      </c>
    </row>
    <row r="8313" spans="1:10" x14ac:dyDescent="0.25">
      <c r="A8313" t="s">
        <v>12340</v>
      </c>
      <c r="B8313">
        <v>614</v>
      </c>
      <c r="C8313">
        <v>-0.37228584940749421</v>
      </c>
      <c r="D8313">
        <v>0.67023983979446666</v>
      </c>
      <c r="E8313">
        <v>-0.32464546847461456</v>
      </c>
      <c r="F8313">
        <v>1.417540192875272</v>
      </c>
      <c r="G8313">
        <v>3</v>
      </c>
      <c r="H8313">
        <v>4</v>
      </c>
      <c r="I8313">
        <v>2</v>
      </c>
      <c r="J8313">
        <v>5</v>
      </c>
    </row>
    <row r="8314" spans="1:10" x14ac:dyDescent="0.25">
      <c r="A8314" t="s">
        <v>12341</v>
      </c>
      <c r="B8314">
        <v>762</v>
      </c>
      <c r="C8314">
        <v>-0.71806506476295429</v>
      </c>
      <c r="D8314">
        <v>0.26886156568236091</v>
      </c>
      <c r="E8314">
        <v>0.42784674725254029</v>
      </c>
      <c r="F8314">
        <v>1.5892393225622268</v>
      </c>
      <c r="G8314">
        <v>2</v>
      </c>
      <c r="H8314">
        <v>4</v>
      </c>
      <c r="I8314">
        <v>4</v>
      </c>
      <c r="J8314">
        <v>5</v>
      </c>
    </row>
    <row r="8315" spans="1:10" x14ac:dyDescent="0.25">
      <c r="A8315" t="s">
        <v>12342</v>
      </c>
      <c r="B8315">
        <v>750</v>
      </c>
      <c r="C8315">
        <v>2.1902840431916082</v>
      </c>
      <c r="D8315">
        <v>6.572813911569602</v>
      </c>
      <c r="E8315">
        <v>0.36806867178891833</v>
      </c>
      <c r="F8315">
        <v>0.80575359827104642</v>
      </c>
      <c r="G8315">
        <v>5</v>
      </c>
      <c r="H8315">
        <v>5</v>
      </c>
      <c r="I8315">
        <v>4</v>
      </c>
      <c r="J8315">
        <v>4</v>
      </c>
    </row>
    <row r="8316" spans="1:10" x14ac:dyDescent="0.25">
      <c r="A8316" t="s">
        <v>12343</v>
      </c>
      <c r="B8316">
        <v>596</v>
      </c>
      <c r="C8316">
        <v>-0.41503592263090716</v>
      </c>
      <c r="D8316">
        <v>0.33043839086275945</v>
      </c>
      <c r="E8316">
        <v>0.27961375663363153</v>
      </c>
      <c r="F8316">
        <v>1.0284148985178019</v>
      </c>
      <c r="G8316">
        <v>3</v>
      </c>
      <c r="H8316">
        <v>4</v>
      </c>
      <c r="I8316">
        <v>4</v>
      </c>
      <c r="J8316">
        <v>5</v>
      </c>
    </row>
    <row r="8317" spans="1:10" x14ac:dyDescent="0.25">
      <c r="A8317" t="s">
        <v>12344</v>
      </c>
      <c r="B8317">
        <v>565</v>
      </c>
      <c r="C8317">
        <v>-0.63001366523073321</v>
      </c>
      <c r="D8317">
        <v>-2.6925603853121247E-2</v>
      </c>
      <c r="E8317">
        <v>0.59464451246641348</v>
      </c>
      <c r="F8317">
        <v>1.455628634241493</v>
      </c>
      <c r="G8317">
        <v>2</v>
      </c>
      <c r="H8317">
        <v>3</v>
      </c>
      <c r="I8317">
        <v>5</v>
      </c>
      <c r="J8317">
        <v>5</v>
      </c>
    </row>
    <row r="8318" spans="1:10" x14ac:dyDescent="0.25">
      <c r="A8318" t="s">
        <v>12345</v>
      </c>
      <c r="B8318">
        <v>780</v>
      </c>
      <c r="C8318">
        <v>1.2217859060320138</v>
      </c>
      <c r="D8318">
        <v>0.88658236602002616</v>
      </c>
      <c r="E8318">
        <v>2.4509979547507652E-2</v>
      </c>
      <c r="F8318">
        <v>7.8218142010085895E-2</v>
      </c>
      <c r="G8318">
        <v>5</v>
      </c>
      <c r="H8318">
        <v>5</v>
      </c>
      <c r="I8318">
        <v>3</v>
      </c>
      <c r="J8318">
        <v>4</v>
      </c>
    </row>
    <row r="8319" spans="1:10" x14ac:dyDescent="0.25">
      <c r="A8319" t="s">
        <v>12346</v>
      </c>
      <c r="B8319">
        <v>525</v>
      </c>
      <c r="C8319">
        <v>-0.81014638005984096</v>
      </c>
      <c r="D8319">
        <v>0.24681303370122909</v>
      </c>
      <c r="E8319">
        <v>-0.27926818199368686</v>
      </c>
      <c r="F8319">
        <v>1.9062009414182768</v>
      </c>
      <c r="G8319">
        <v>1</v>
      </c>
      <c r="H8319">
        <v>4</v>
      </c>
      <c r="I8319">
        <v>3</v>
      </c>
      <c r="J8319">
        <v>5</v>
      </c>
    </row>
    <row r="8320" spans="1:10" x14ac:dyDescent="0.25">
      <c r="A8320" t="s">
        <v>12347</v>
      </c>
      <c r="B8320">
        <v>1121</v>
      </c>
      <c r="C8320">
        <v>1.8950759662496603</v>
      </c>
      <c r="D8320">
        <v>-0.13503340855168025</v>
      </c>
      <c r="E8320">
        <v>0.1350220974393245</v>
      </c>
      <c r="F8320">
        <v>2.1024489297380131</v>
      </c>
      <c r="G8320">
        <v>5</v>
      </c>
      <c r="H8320">
        <v>3</v>
      </c>
      <c r="I8320">
        <v>4</v>
      </c>
      <c r="J8320">
        <v>5</v>
      </c>
    </row>
    <row r="8321" spans="1:10" x14ac:dyDescent="0.25">
      <c r="A8321" t="s">
        <v>12348</v>
      </c>
      <c r="B8321">
        <v>425</v>
      </c>
      <c r="C8321">
        <v>2.0145563242785554</v>
      </c>
      <c r="D8321">
        <v>-0.88749849675422365</v>
      </c>
      <c r="E8321">
        <v>-0.43419000033400662</v>
      </c>
      <c r="F8321">
        <v>-0.33471725629187865</v>
      </c>
      <c r="G8321">
        <v>5</v>
      </c>
      <c r="H8321">
        <v>1</v>
      </c>
      <c r="I8321">
        <v>2</v>
      </c>
      <c r="J8321">
        <v>3</v>
      </c>
    </row>
    <row r="8322" spans="1:10" x14ac:dyDescent="0.25">
      <c r="A8322" t="s">
        <v>12349</v>
      </c>
      <c r="B8322">
        <v>764</v>
      </c>
      <c r="C8322">
        <v>1.515419265265689</v>
      </c>
      <c r="D8322">
        <v>-2.1593552826444692E-2</v>
      </c>
      <c r="E8322">
        <v>-0.78245027020421709</v>
      </c>
      <c r="F8322">
        <v>0.94884983435416581</v>
      </c>
      <c r="G8322">
        <v>5</v>
      </c>
      <c r="H8322">
        <v>3</v>
      </c>
      <c r="I8322">
        <v>1</v>
      </c>
      <c r="J8322">
        <v>5</v>
      </c>
    </row>
    <row r="8323" spans="1:10" x14ac:dyDescent="0.25">
      <c r="A8323" t="s">
        <v>12350</v>
      </c>
      <c r="B8323">
        <v>557</v>
      </c>
      <c r="C8323">
        <v>1.6258919154797917</v>
      </c>
      <c r="D8323">
        <v>-1.7667590017439818</v>
      </c>
      <c r="E8323">
        <v>-1.5638465631467289</v>
      </c>
      <c r="F8323">
        <v>-1.2708156759708045E-2</v>
      </c>
      <c r="G8323">
        <v>5</v>
      </c>
      <c r="H8323">
        <v>1</v>
      </c>
      <c r="I8323">
        <v>1</v>
      </c>
      <c r="J8323">
        <v>3</v>
      </c>
    </row>
    <row r="8324" spans="1:10" x14ac:dyDescent="0.25">
      <c r="A8324" t="s">
        <v>12351</v>
      </c>
      <c r="B8324">
        <v>462</v>
      </c>
      <c r="C8324">
        <v>2.2693826751837785</v>
      </c>
      <c r="D8324">
        <v>-0.48045123925720323</v>
      </c>
      <c r="E8324">
        <v>-0.62509953876988167</v>
      </c>
      <c r="F8324">
        <v>0.59628344762852059</v>
      </c>
      <c r="G8324">
        <v>5</v>
      </c>
      <c r="H8324">
        <v>2</v>
      </c>
      <c r="I8324">
        <v>2</v>
      </c>
      <c r="J8324">
        <v>4</v>
      </c>
    </row>
    <row r="8325" spans="1:10" x14ac:dyDescent="0.25">
      <c r="A8325" t="s">
        <v>12352</v>
      </c>
      <c r="B8325">
        <v>1094</v>
      </c>
      <c r="C8325">
        <v>1.9099280920961466</v>
      </c>
      <c r="D8325">
        <v>1.6896132147275673</v>
      </c>
      <c r="E8325">
        <v>-0.38781800597365723</v>
      </c>
      <c r="F8325">
        <v>1.9533458338772181</v>
      </c>
      <c r="G8325">
        <v>5</v>
      </c>
      <c r="H8325">
        <v>5</v>
      </c>
      <c r="I8325">
        <v>2</v>
      </c>
      <c r="J8325">
        <v>5</v>
      </c>
    </row>
    <row r="8326" spans="1:10" x14ac:dyDescent="0.25">
      <c r="A8326" t="s">
        <v>12353</v>
      </c>
      <c r="B8326">
        <v>626</v>
      </c>
      <c r="C8326">
        <v>1.8644028663068548</v>
      </c>
      <c r="D8326">
        <v>0.23702812515652627</v>
      </c>
      <c r="E8326">
        <v>-0.45056805657071991</v>
      </c>
      <c r="F8326">
        <v>-2.2161707611380421E-2</v>
      </c>
      <c r="G8326">
        <v>5</v>
      </c>
      <c r="H8326">
        <v>4</v>
      </c>
      <c r="I8326">
        <v>2</v>
      </c>
      <c r="J8326">
        <v>3</v>
      </c>
    </row>
    <row r="8327" spans="1:10" x14ac:dyDescent="0.25">
      <c r="A8327" t="s">
        <v>12354</v>
      </c>
      <c r="B8327">
        <v>455</v>
      </c>
      <c r="C8327">
        <v>0.36436192491058839</v>
      </c>
      <c r="D8327">
        <v>6.23365227359775</v>
      </c>
      <c r="E8327">
        <v>-2.041134810203038</v>
      </c>
      <c r="F8327">
        <v>2.4972118192924002</v>
      </c>
      <c r="G8327">
        <v>4</v>
      </c>
      <c r="H8327">
        <v>5</v>
      </c>
      <c r="I8327">
        <v>1</v>
      </c>
      <c r="J8327">
        <v>5</v>
      </c>
    </row>
    <row r="8328" spans="1:10" x14ac:dyDescent="0.25">
      <c r="A8328" t="s">
        <v>12355</v>
      </c>
      <c r="B8328">
        <v>321</v>
      </c>
      <c r="C8328">
        <v>0.97226188987435447</v>
      </c>
      <c r="D8328">
        <v>0.84129514723954113</v>
      </c>
      <c r="E8328">
        <v>-0.86251087304556751</v>
      </c>
      <c r="F8328">
        <v>1.7731476961716497</v>
      </c>
      <c r="G8328">
        <v>5</v>
      </c>
      <c r="H8328">
        <v>5</v>
      </c>
      <c r="I8328">
        <v>1</v>
      </c>
      <c r="J8328">
        <v>5</v>
      </c>
    </row>
    <row r="8329" spans="1:10" x14ac:dyDescent="0.25">
      <c r="A8329" t="s">
        <v>12356</v>
      </c>
      <c r="B8329">
        <v>1047</v>
      </c>
      <c r="C8329">
        <v>1.0620351745952517</v>
      </c>
      <c r="D8329">
        <v>0.76431791590148102</v>
      </c>
      <c r="E8329">
        <v>-1.1357187306758205</v>
      </c>
      <c r="F8329">
        <v>2.1117266696022141</v>
      </c>
      <c r="G8329">
        <v>5</v>
      </c>
      <c r="H8329">
        <v>5</v>
      </c>
      <c r="I8329">
        <v>1</v>
      </c>
      <c r="J8329">
        <v>5</v>
      </c>
    </row>
    <row r="8330" spans="1:10" x14ac:dyDescent="0.25">
      <c r="A8330" t="s">
        <v>12357</v>
      </c>
      <c r="B8330">
        <v>1880</v>
      </c>
      <c r="C8330">
        <v>1.7862991425340988</v>
      </c>
      <c r="D8330">
        <v>-0.77448758092688919</v>
      </c>
      <c r="E8330">
        <v>-0.34898824858729932</v>
      </c>
      <c r="F8330">
        <v>2.482895694829804</v>
      </c>
      <c r="G8330">
        <v>5</v>
      </c>
      <c r="H8330">
        <v>2</v>
      </c>
      <c r="I8330">
        <v>2</v>
      </c>
      <c r="J8330">
        <v>5</v>
      </c>
    </row>
    <row r="8331" spans="1:10" x14ac:dyDescent="0.25">
      <c r="A8331" t="s">
        <v>12358</v>
      </c>
      <c r="B8331">
        <v>407</v>
      </c>
      <c r="C8331">
        <v>1.8282514046782794</v>
      </c>
      <c r="D8331">
        <v>0.20762785727710847</v>
      </c>
      <c r="E8331">
        <v>-0.88257707095390103</v>
      </c>
      <c r="F8331">
        <v>2.2451037575103987</v>
      </c>
      <c r="G8331">
        <v>5</v>
      </c>
      <c r="H8331">
        <v>4</v>
      </c>
      <c r="I8331">
        <v>1</v>
      </c>
      <c r="J8331">
        <v>5</v>
      </c>
    </row>
    <row r="8332" spans="1:10" x14ac:dyDescent="0.25">
      <c r="A8332" t="s">
        <v>12359</v>
      </c>
      <c r="B8332">
        <v>575</v>
      </c>
      <c r="C8332">
        <v>1.2961034216676248</v>
      </c>
      <c r="D8332">
        <v>0.13010405590766527</v>
      </c>
      <c r="E8332">
        <v>0.18627891066218827</v>
      </c>
      <c r="F8332">
        <v>2.0720163487458612</v>
      </c>
      <c r="G8332">
        <v>5</v>
      </c>
      <c r="H8332">
        <v>4</v>
      </c>
      <c r="I8332">
        <v>4</v>
      </c>
      <c r="J8332">
        <v>5</v>
      </c>
    </row>
    <row r="8333" spans="1:10" x14ac:dyDescent="0.25">
      <c r="A8333" t="s">
        <v>12360</v>
      </c>
      <c r="B8333">
        <v>974</v>
      </c>
      <c r="C8333">
        <v>1.699751367555498</v>
      </c>
      <c r="D8333">
        <v>0.11215611547746002</v>
      </c>
      <c r="E8333">
        <v>0.28429112594227957</v>
      </c>
      <c r="F8333">
        <v>1.8371351674193583</v>
      </c>
      <c r="G8333">
        <v>5</v>
      </c>
      <c r="H8333">
        <v>4</v>
      </c>
      <c r="I8333">
        <v>4</v>
      </c>
      <c r="J8333">
        <v>5</v>
      </c>
    </row>
    <row r="8334" spans="1:10" x14ac:dyDescent="0.25">
      <c r="A8334" t="s">
        <v>12361</v>
      </c>
      <c r="B8334">
        <v>988</v>
      </c>
      <c r="C8334">
        <v>1.1700781851304056</v>
      </c>
      <c r="D8334">
        <v>0.16472065792317234</v>
      </c>
      <c r="E8334">
        <v>-0.96099371143721823</v>
      </c>
      <c r="F8334">
        <v>2.5208633444162736</v>
      </c>
      <c r="G8334">
        <v>5</v>
      </c>
      <c r="H8334">
        <v>4</v>
      </c>
      <c r="I8334">
        <v>1</v>
      </c>
      <c r="J8334">
        <v>5</v>
      </c>
    </row>
    <row r="8335" spans="1:10" x14ac:dyDescent="0.25">
      <c r="A8335" t="s">
        <v>12362</v>
      </c>
      <c r="B8335">
        <v>78</v>
      </c>
      <c r="C8335">
        <v>-0.68878837293640915</v>
      </c>
      <c r="D8335">
        <v>3.0211472660215469E-3</v>
      </c>
      <c r="E8335">
        <v>-0.13874228547357317</v>
      </c>
      <c r="F8335">
        <v>1.2058828898234719</v>
      </c>
      <c r="G8335">
        <v>2</v>
      </c>
      <c r="H8335">
        <v>3</v>
      </c>
      <c r="I8335">
        <v>3</v>
      </c>
      <c r="J8335">
        <v>5</v>
      </c>
    </row>
    <row r="8336" spans="1:10" x14ac:dyDescent="0.25">
      <c r="A8336" t="s">
        <v>12363</v>
      </c>
      <c r="B8336">
        <v>1191</v>
      </c>
      <c r="C8336">
        <v>-0.10519743744397579</v>
      </c>
      <c r="D8336">
        <v>-1.2995535523576496</v>
      </c>
      <c r="E8336">
        <v>0.38416986423814165</v>
      </c>
      <c r="F8336">
        <v>-0.11169776731663998</v>
      </c>
      <c r="G8336">
        <v>3</v>
      </c>
      <c r="H8336">
        <v>1</v>
      </c>
      <c r="I8336">
        <v>4</v>
      </c>
      <c r="J8336">
        <v>3</v>
      </c>
    </row>
    <row r="8337" spans="1:10" x14ac:dyDescent="0.25">
      <c r="A8337" t="s">
        <v>12364</v>
      </c>
      <c r="B8337">
        <v>765</v>
      </c>
      <c r="C8337">
        <v>-0.35623281487516067</v>
      </c>
      <c r="D8337">
        <v>-1.0064361884312212</v>
      </c>
      <c r="E8337">
        <v>-0.99613085195493689</v>
      </c>
      <c r="F8337">
        <v>0.4925275426547801</v>
      </c>
      <c r="G8337">
        <v>3</v>
      </c>
      <c r="H8337">
        <v>1</v>
      </c>
      <c r="I8337">
        <v>1</v>
      </c>
      <c r="J8337">
        <v>4</v>
      </c>
    </row>
    <row r="8338" spans="1:10" x14ac:dyDescent="0.25">
      <c r="A8338" t="s">
        <v>12365</v>
      </c>
      <c r="B8338">
        <v>119</v>
      </c>
      <c r="C8338">
        <v>0.20711927261881258</v>
      </c>
      <c r="D8338">
        <v>0.76580166499840097</v>
      </c>
      <c r="E8338">
        <v>-0.27331450122997131</v>
      </c>
      <c r="F8338">
        <v>2.3160512142565546</v>
      </c>
      <c r="G8338">
        <v>4</v>
      </c>
      <c r="H8338">
        <v>5</v>
      </c>
      <c r="I8338">
        <v>3</v>
      </c>
      <c r="J8338">
        <v>5</v>
      </c>
    </row>
    <row r="8339" spans="1:10" x14ac:dyDescent="0.25">
      <c r="A8339" t="s">
        <v>12366</v>
      </c>
      <c r="B8339">
        <v>347</v>
      </c>
      <c r="C8339">
        <v>-0.8820713681730965</v>
      </c>
      <c r="D8339">
        <v>-0.24906534150758802</v>
      </c>
      <c r="E8339">
        <v>-0.58568156962703566</v>
      </c>
      <c r="F8339">
        <v>1.0515172292168125</v>
      </c>
      <c r="G8339">
        <v>1</v>
      </c>
      <c r="H8339">
        <v>3</v>
      </c>
      <c r="I8339">
        <v>2</v>
      </c>
      <c r="J8339">
        <v>5</v>
      </c>
    </row>
    <row r="8340" spans="1:10" x14ac:dyDescent="0.25">
      <c r="A8340" t="s">
        <v>12367</v>
      </c>
      <c r="B8340">
        <v>338</v>
      </c>
      <c r="C8340">
        <v>0.54201655956121808</v>
      </c>
      <c r="D8340">
        <v>-0.21351036603218687</v>
      </c>
      <c r="E8340">
        <v>-0.74918804392421978</v>
      </c>
      <c r="F8340">
        <v>1.4560720969028</v>
      </c>
      <c r="G8340">
        <v>4</v>
      </c>
      <c r="H8340">
        <v>3</v>
      </c>
      <c r="I8340">
        <v>1</v>
      </c>
      <c r="J8340">
        <v>5</v>
      </c>
    </row>
    <row r="8341" spans="1:10" x14ac:dyDescent="0.25">
      <c r="A8341" t="s">
        <v>12368</v>
      </c>
      <c r="B8341">
        <v>425</v>
      </c>
      <c r="C8341">
        <v>-6.0892670927938257E-2</v>
      </c>
      <c r="D8341">
        <v>-0.55912432500651266</v>
      </c>
      <c r="E8341">
        <v>1.4064171997861925E-2</v>
      </c>
      <c r="F8341">
        <v>1.9182574944353107E-2</v>
      </c>
      <c r="G8341">
        <v>3</v>
      </c>
      <c r="H8341">
        <v>2</v>
      </c>
      <c r="I8341">
        <v>3</v>
      </c>
      <c r="J8341">
        <v>3</v>
      </c>
    </row>
    <row r="8342" spans="1:10" x14ac:dyDescent="0.25">
      <c r="A8342" t="s">
        <v>12369</v>
      </c>
      <c r="B8342">
        <v>1257</v>
      </c>
      <c r="C8342">
        <v>1.2223637337563884</v>
      </c>
      <c r="D8342">
        <v>2.1542870434658807</v>
      </c>
      <c r="E8342">
        <v>-0.13056359282803973</v>
      </c>
      <c r="F8342">
        <v>1.9366251485314345</v>
      </c>
      <c r="G8342">
        <v>5</v>
      </c>
      <c r="H8342">
        <v>5</v>
      </c>
      <c r="I8342">
        <v>3</v>
      </c>
      <c r="J8342">
        <v>5</v>
      </c>
    </row>
    <row r="8343" spans="1:10" x14ac:dyDescent="0.25">
      <c r="A8343" t="s">
        <v>12370</v>
      </c>
      <c r="B8343">
        <v>153</v>
      </c>
      <c r="C8343">
        <v>-0.38550434954185198</v>
      </c>
      <c r="D8343">
        <v>0.29112091523323669</v>
      </c>
      <c r="E8343">
        <v>0.51751518152380571</v>
      </c>
      <c r="F8343">
        <v>0.50735905144271498</v>
      </c>
      <c r="G8343">
        <v>3</v>
      </c>
      <c r="H8343">
        <v>4</v>
      </c>
      <c r="I8343">
        <v>4</v>
      </c>
      <c r="J8343">
        <v>4</v>
      </c>
    </row>
    <row r="8344" spans="1:10" x14ac:dyDescent="0.25">
      <c r="A8344" t="s">
        <v>12371</v>
      </c>
      <c r="B8344">
        <v>317</v>
      </c>
      <c r="C8344">
        <v>0.94280096043409412</v>
      </c>
      <c r="D8344">
        <v>2.8601995667021591</v>
      </c>
      <c r="E8344">
        <v>0.50332988058723271</v>
      </c>
      <c r="F8344">
        <v>0.57385396060521265</v>
      </c>
      <c r="G8344">
        <v>5</v>
      </c>
      <c r="H8344">
        <v>5</v>
      </c>
      <c r="I8344">
        <v>4</v>
      </c>
      <c r="J8344">
        <v>4</v>
      </c>
    </row>
    <row r="8345" spans="1:10" x14ac:dyDescent="0.25">
      <c r="A8345" t="s">
        <v>12372</v>
      </c>
      <c r="B8345">
        <v>907</v>
      </c>
      <c r="C8345">
        <v>-0.69451268924676857</v>
      </c>
      <c r="D8345">
        <v>2.2436522799099792</v>
      </c>
      <c r="E8345">
        <v>-0.73729254189280513</v>
      </c>
      <c r="F8345">
        <v>2.3845787490551649</v>
      </c>
      <c r="G8345">
        <v>2</v>
      </c>
      <c r="H8345">
        <v>5</v>
      </c>
      <c r="I8345">
        <v>1</v>
      </c>
      <c r="J8345">
        <v>5</v>
      </c>
    </row>
    <row r="8346" spans="1:10" x14ac:dyDescent="0.25">
      <c r="A8346" t="s">
        <v>12373</v>
      </c>
      <c r="B8346">
        <v>1555</v>
      </c>
      <c r="C8346">
        <v>-1.0599932600606592</v>
      </c>
      <c r="D8346">
        <v>-0.65144406949928102</v>
      </c>
      <c r="E8346">
        <v>-0.2371466354246641</v>
      </c>
      <c r="F8346">
        <v>0.70252604829831033</v>
      </c>
      <c r="G8346">
        <v>1</v>
      </c>
      <c r="H8346">
        <v>2</v>
      </c>
      <c r="I8346">
        <v>3</v>
      </c>
      <c r="J8346">
        <v>4</v>
      </c>
    </row>
    <row r="8347" spans="1:10" x14ac:dyDescent="0.25">
      <c r="A8347" t="s">
        <v>12374</v>
      </c>
      <c r="B8347">
        <v>506</v>
      </c>
      <c r="C8347">
        <v>-1.1971122105064957</v>
      </c>
      <c r="D8347">
        <v>-0.4147025413337766</v>
      </c>
      <c r="E8347">
        <v>-0.61261183074759917</v>
      </c>
      <c r="F8347">
        <v>1.135690207268895</v>
      </c>
      <c r="G8347">
        <v>1</v>
      </c>
      <c r="H8347">
        <v>3</v>
      </c>
      <c r="I8347">
        <v>2</v>
      </c>
      <c r="J8347">
        <v>5</v>
      </c>
    </row>
    <row r="8348" spans="1:10" x14ac:dyDescent="0.25">
      <c r="A8348" t="s">
        <v>12375</v>
      </c>
      <c r="B8348">
        <v>780</v>
      </c>
      <c r="C8348">
        <v>-0.92655089483500019</v>
      </c>
      <c r="D8348">
        <v>-0.78187417467356601</v>
      </c>
      <c r="E8348">
        <v>-0.68163242266162638</v>
      </c>
      <c r="F8348">
        <v>0.42063892860436669</v>
      </c>
      <c r="G8348">
        <v>1</v>
      </c>
      <c r="H8348">
        <v>2</v>
      </c>
      <c r="I8348">
        <v>2</v>
      </c>
      <c r="J8348">
        <v>4</v>
      </c>
    </row>
    <row r="8349" spans="1:10" x14ac:dyDescent="0.25">
      <c r="A8349" t="s">
        <v>12376</v>
      </c>
      <c r="B8349">
        <v>838</v>
      </c>
      <c r="C8349">
        <v>-1.2456759539620574</v>
      </c>
      <c r="D8349">
        <v>1.9486638297778216</v>
      </c>
      <c r="E8349">
        <v>0.37456875143484214</v>
      </c>
      <c r="F8349">
        <v>1.7382831835304047</v>
      </c>
      <c r="G8349">
        <v>1</v>
      </c>
      <c r="H8349">
        <v>5</v>
      </c>
      <c r="I8349">
        <v>4</v>
      </c>
      <c r="J8349">
        <v>5</v>
      </c>
    </row>
    <row r="8350" spans="1:10" x14ac:dyDescent="0.25">
      <c r="A8350" t="s">
        <v>12377</v>
      </c>
      <c r="B8350">
        <v>244</v>
      </c>
      <c r="C8350">
        <v>-2.0436419388558535</v>
      </c>
      <c r="D8350">
        <v>2.0277330263150972</v>
      </c>
      <c r="E8350">
        <v>0.51221420207157231</v>
      </c>
      <c r="F8350">
        <v>1.7964617873484388</v>
      </c>
      <c r="G8350">
        <v>1</v>
      </c>
      <c r="H8350">
        <v>5</v>
      </c>
      <c r="I8350">
        <v>4</v>
      </c>
      <c r="J8350">
        <v>5</v>
      </c>
    </row>
    <row r="8351" spans="1:10" x14ac:dyDescent="0.25">
      <c r="A8351" t="s">
        <v>12378</v>
      </c>
      <c r="B8351">
        <v>628</v>
      </c>
      <c r="C8351">
        <v>-0.69807356379383911</v>
      </c>
      <c r="D8351">
        <v>1.3236639437488569</v>
      </c>
      <c r="E8351">
        <v>0.37421157200220384</v>
      </c>
      <c r="F8351">
        <v>1.3236587917150606</v>
      </c>
      <c r="G8351">
        <v>2</v>
      </c>
      <c r="H8351">
        <v>5</v>
      </c>
      <c r="I8351">
        <v>4</v>
      </c>
      <c r="J8351">
        <v>5</v>
      </c>
    </row>
    <row r="8352" spans="1:10" x14ac:dyDescent="0.25">
      <c r="A8352" t="s">
        <v>12379</v>
      </c>
      <c r="B8352">
        <v>342</v>
      </c>
      <c r="C8352">
        <v>-9.0953002213983808E-2</v>
      </c>
      <c r="D8352">
        <v>4.1743308920943969</v>
      </c>
      <c r="E8352">
        <v>-0.66929276049845332</v>
      </c>
      <c r="F8352">
        <v>2.213560926735048</v>
      </c>
      <c r="G8352">
        <v>3</v>
      </c>
      <c r="H8352">
        <v>5</v>
      </c>
      <c r="I8352">
        <v>2</v>
      </c>
      <c r="J8352">
        <v>5</v>
      </c>
    </row>
    <row r="8353" spans="1:10" x14ac:dyDescent="0.25">
      <c r="A8353" t="s">
        <v>12380</v>
      </c>
      <c r="B8353">
        <v>333</v>
      </c>
      <c r="C8353">
        <v>2.367701058470141</v>
      </c>
      <c r="D8353">
        <v>-0.43511557993775446</v>
      </c>
      <c r="E8353">
        <v>-1.1388334213053479</v>
      </c>
      <c r="F8353">
        <v>-6.963451874294907E-2</v>
      </c>
      <c r="G8353">
        <v>5</v>
      </c>
      <c r="H8353">
        <v>2</v>
      </c>
      <c r="I8353">
        <v>1</v>
      </c>
      <c r="J8353">
        <v>3</v>
      </c>
    </row>
    <row r="8354" spans="1:10" x14ac:dyDescent="0.25">
      <c r="A8354" t="s">
        <v>12381</v>
      </c>
      <c r="B8354">
        <v>383</v>
      </c>
      <c r="C8354">
        <v>2.7554483724399801</v>
      </c>
      <c r="D8354">
        <v>0.75843603332411802</v>
      </c>
      <c r="E8354">
        <v>-0.99215937706836643</v>
      </c>
      <c r="F8354">
        <v>1.1885401968767033</v>
      </c>
      <c r="G8354">
        <v>5</v>
      </c>
      <c r="H8354">
        <v>5</v>
      </c>
      <c r="I8354">
        <v>1</v>
      </c>
      <c r="J8354">
        <v>5</v>
      </c>
    </row>
    <row r="8355" spans="1:10" x14ac:dyDescent="0.25">
      <c r="A8355" t="s">
        <v>12382</v>
      </c>
      <c r="B8355">
        <v>695</v>
      </c>
      <c r="C8355">
        <v>2.8764879023136847</v>
      </c>
      <c r="D8355">
        <v>0.93075725252415387</v>
      </c>
      <c r="E8355">
        <v>-0.36617878479550448</v>
      </c>
      <c r="F8355">
        <v>1.6469000673400855</v>
      </c>
      <c r="G8355">
        <v>5</v>
      </c>
      <c r="H8355">
        <v>5</v>
      </c>
      <c r="I8355">
        <v>2</v>
      </c>
      <c r="J8355">
        <v>5</v>
      </c>
    </row>
    <row r="8356" spans="1:10" x14ac:dyDescent="0.25">
      <c r="A8356" t="s">
        <v>12383</v>
      </c>
      <c r="B8356">
        <v>1803</v>
      </c>
      <c r="C8356">
        <v>1.2841799027147496</v>
      </c>
      <c r="D8356">
        <v>-0.38724862251099279</v>
      </c>
      <c r="E8356">
        <v>-0.76084119899915204</v>
      </c>
      <c r="F8356">
        <v>2.1191443914859991</v>
      </c>
      <c r="G8356">
        <v>5</v>
      </c>
      <c r="H8356">
        <v>3</v>
      </c>
      <c r="I8356">
        <v>1</v>
      </c>
      <c r="J8356">
        <v>5</v>
      </c>
    </row>
    <row r="8357" spans="1:10" x14ac:dyDescent="0.25">
      <c r="A8357" t="s">
        <v>12384</v>
      </c>
      <c r="B8357">
        <v>494</v>
      </c>
      <c r="C8357">
        <v>-0.21053311673600184</v>
      </c>
      <c r="D8357">
        <v>6.1504760275070756E-2</v>
      </c>
      <c r="E8357">
        <v>-0.67832091246767601</v>
      </c>
      <c r="F8357">
        <v>2.589049855867346</v>
      </c>
      <c r="G8357">
        <v>3</v>
      </c>
      <c r="H8357">
        <v>4</v>
      </c>
      <c r="I8357">
        <v>2</v>
      </c>
      <c r="J8357">
        <v>5</v>
      </c>
    </row>
    <row r="8358" spans="1:10" x14ac:dyDescent="0.25">
      <c r="A8358" t="s">
        <v>12385</v>
      </c>
      <c r="B8358">
        <v>488</v>
      </c>
      <c r="C8358">
        <v>-0.1562823289897278</v>
      </c>
      <c r="D8358">
        <v>0.11753468715787818</v>
      </c>
      <c r="E8358">
        <v>-0.3615329298161723</v>
      </c>
      <c r="F8358">
        <v>2.5712645771517675</v>
      </c>
      <c r="G8358">
        <v>3</v>
      </c>
      <c r="H8358">
        <v>4</v>
      </c>
      <c r="I8358">
        <v>2</v>
      </c>
      <c r="J8358">
        <v>5</v>
      </c>
    </row>
    <row r="8359" spans="1:10" x14ac:dyDescent="0.25">
      <c r="A8359" t="s">
        <v>12386</v>
      </c>
      <c r="B8359">
        <v>1453</v>
      </c>
      <c r="C8359">
        <v>-6.3945380486365638E-2</v>
      </c>
      <c r="D8359">
        <v>1.1365017967318791</v>
      </c>
      <c r="E8359">
        <v>-0.29647859955765377</v>
      </c>
      <c r="F8359">
        <v>1.4232200180126984</v>
      </c>
      <c r="G8359">
        <v>3</v>
      </c>
      <c r="H8359">
        <v>5</v>
      </c>
      <c r="I8359">
        <v>3</v>
      </c>
      <c r="J8359">
        <v>5</v>
      </c>
    </row>
    <row r="8360" spans="1:10" x14ac:dyDescent="0.25">
      <c r="A8360" t="s">
        <v>12387</v>
      </c>
      <c r="B8360">
        <v>2973</v>
      </c>
      <c r="C8360">
        <v>2.6978025331207354</v>
      </c>
      <c r="D8360">
        <v>-1.9864504205218989</v>
      </c>
      <c r="E8360">
        <v>-1.2802440480572999</v>
      </c>
      <c r="F8360">
        <v>0.4566109104454823</v>
      </c>
      <c r="G8360">
        <v>5</v>
      </c>
      <c r="H8360">
        <v>1</v>
      </c>
      <c r="I8360">
        <v>1</v>
      </c>
      <c r="J8360">
        <v>4</v>
      </c>
    </row>
    <row r="8361" spans="1:10" x14ac:dyDescent="0.25">
      <c r="A8361" t="s">
        <v>12388</v>
      </c>
      <c r="B8361">
        <v>2145</v>
      </c>
      <c r="C8361">
        <v>3.0659906262067684</v>
      </c>
      <c r="D8361">
        <v>-1.737547985096269</v>
      </c>
      <c r="E8361">
        <v>-1.4581923034403212</v>
      </c>
      <c r="F8361">
        <v>1.0356504342419928</v>
      </c>
      <c r="G8361">
        <v>5</v>
      </c>
      <c r="H8361">
        <v>1</v>
      </c>
      <c r="I8361">
        <v>1</v>
      </c>
      <c r="J8361">
        <v>5</v>
      </c>
    </row>
    <row r="8362" spans="1:10" x14ac:dyDescent="0.25">
      <c r="A8362" t="s">
        <v>12389</v>
      </c>
      <c r="B8362">
        <v>2588</v>
      </c>
      <c r="C8362">
        <v>1.9466119794600147</v>
      </c>
      <c r="D8362">
        <v>-0.87134248497565558</v>
      </c>
      <c r="E8362">
        <v>-0.53969923568744183</v>
      </c>
      <c r="F8362">
        <v>0.55255642811071892</v>
      </c>
      <c r="G8362">
        <v>5</v>
      </c>
      <c r="H8362">
        <v>1</v>
      </c>
      <c r="I8362">
        <v>2</v>
      </c>
      <c r="J8362">
        <v>4</v>
      </c>
    </row>
    <row r="8363" spans="1:10" x14ac:dyDescent="0.25">
      <c r="A8363" t="s">
        <v>12390</v>
      </c>
      <c r="B8363">
        <v>1302</v>
      </c>
      <c r="C8363">
        <v>0.87548548368987045</v>
      </c>
      <c r="D8363">
        <v>1.3072616317033758</v>
      </c>
      <c r="E8363">
        <v>-0.54107621551420282</v>
      </c>
      <c r="F8363">
        <v>1.5628135400191836</v>
      </c>
      <c r="G8363">
        <v>5</v>
      </c>
      <c r="H8363">
        <v>5</v>
      </c>
      <c r="I8363">
        <v>2</v>
      </c>
      <c r="J8363">
        <v>5</v>
      </c>
    </row>
    <row r="8364" spans="1:10" x14ac:dyDescent="0.25">
      <c r="A8364" t="s">
        <v>12391</v>
      </c>
      <c r="B8364">
        <v>1250</v>
      </c>
      <c r="C8364">
        <v>0.31872644554421065</v>
      </c>
      <c r="D8364">
        <v>0.48249323555592893</v>
      </c>
      <c r="E8364">
        <v>-0.22142576834557937</v>
      </c>
      <c r="F8364">
        <v>1.6567959500338625</v>
      </c>
      <c r="G8364">
        <v>4</v>
      </c>
      <c r="H8364">
        <v>4</v>
      </c>
      <c r="I8364">
        <v>3</v>
      </c>
      <c r="J8364">
        <v>5</v>
      </c>
    </row>
    <row r="8365" spans="1:10" x14ac:dyDescent="0.25">
      <c r="A8365" t="s">
        <v>12392</v>
      </c>
      <c r="B8365">
        <v>300</v>
      </c>
      <c r="C8365">
        <v>-0.18801600419623987</v>
      </c>
      <c r="D8365">
        <v>0.89346674121129488</v>
      </c>
      <c r="E8365">
        <v>-0.56995030920041578</v>
      </c>
      <c r="F8365">
        <v>0.36020514762052619</v>
      </c>
      <c r="G8365">
        <v>3</v>
      </c>
      <c r="H8365">
        <v>5</v>
      </c>
      <c r="I8365">
        <v>2</v>
      </c>
      <c r="J8365">
        <v>4</v>
      </c>
    </row>
    <row r="8366" spans="1:10" x14ac:dyDescent="0.25">
      <c r="A8366" t="s">
        <v>12393</v>
      </c>
      <c r="B8366">
        <v>514</v>
      </c>
      <c r="C8366">
        <v>-0.73551043281828299</v>
      </c>
      <c r="D8366">
        <v>8.8797333656442046E-2</v>
      </c>
      <c r="E8366">
        <v>0.80659558234384476</v>
      </c>
      <c r="F8366">
        <v>0.78489707494700012</v>
      </c>
      <c r="G8366">
        <v>2</v>
      </c>
      <c r="H8366">
        <v>4</v>
      </c>
      <c r="I8366">
        <v>5</v>
      </c>
      <c r="J8366">
        <v>4</v>
      </c>
    </row>
    <row r="8367" spans="1:10" x14ac:dyDescent="0.25">
      <c r="A8367" t="s">
        <v>12394</v>
      </c>
      <c r="B8367">
        <v>655</v>
      </c>
      <c r="C8367">
        <v>-1.1183702898985781</v>
      </c>
      <c r="D8367">
        <v>-0.56549897555574613</v>
      </c>
      <c r="E8367">
        <v>0.20671059179535969</v>
      </c>
      <c r="F8367">
        <v>0.61793412724105523</v>
      </c>
      <c r="G8367">
        <v>1</v>
      </c>
      <c r="H8367">
        <v>2</v>
      </c>
      <c r="I8367">
        <v>4</v>
      </c>
      <c r="J8367">
        <v>4</v>
      </c>
    </row>
    <row r="8368" spans="1:10" x14ac:dyDescent="0.25">
      <c r="A8368" t="s">
        <v>12395</v>
      </c>
      <c r="B8368">
        <v>457</v>
      </c>
      <c r="C8368">
        <v>-0.73272118431330435</v>
      </c>
      <c r="D8368">
        <v>-0.47270198812226538</v>
      </c>
      <c r="E8368">
        <v>-0.24416073344213485</v>
      </c>
      <c r="F8368">
        <v>1.293331332302053</v>
      </c>
      <c r="G8368">
        <v>2</v>
      </c>
      <c r="H8368">
        <v>2</v>
      </c>
      <c r="I8368">
        <v>3</v>
      </c>
      <c r="J8368">
        <v>5</v>
      </c>
    </row>
    <row r="8369" spans="1:10" x14ac:dyDescent="0.25">
      <c r="A8369" t="s">
        <v>12396</v>
      </c>
      <c r="B8369">
        <v>699</v>
      </c>
      <c r="C8369">
        <v>-0.77623593004498037</v>
      </c>
      <c r="D8369">
        <v>-0.76463270598782007</v>
      </c>
      <c r="E8369">
        <v>-0.65435228223227904</v>
      </c>
      <c r="F8369">
        <v>0.95425030982957393</v>
      </c>
      <c r="G8369">
        <v>2</v>
      </c>
      <c r="H8369">
        <v>2</v>
      </c>
      <c r="I8369">
        <v>2</v>
      </c>
      <c r="J8369">
        <v>5</v>
      </c>
    </row>
    <row r="8370" spans="1:10" x14ac:dyDescent="0.25">
      <c r="A8370" t="s">
        <v>12397</v>
      </c>
      <c r="B8370">
        <v>1211</v>
      </c>
      <c r="C8370">
        <v>1.0435819514682483</v>
      </c>
      <c r="D8370">
        <v>0.52250120749668094</v>
      </c>
      <c r="E8370">
        <v>1.7022730290701553</v>
      </c>
      <c r="F8370">
        <v>1.4913955056209176</v>
      </c>
      <c r="G8370">
        <v>5</v>
      </c>
      <c r="H8370">
        <v>4</v>
      </c>
      <c r="I8370">
        <v>5</v>
      </c>
      <c r="J8370">
        <v>5</v>
      </c>
    </row>
    <row r="8371" spans="1:10" x14ac:dyDescent="0.25">
      <c r="A8371" t="s">
        <v>12398</v>
      </c>
      <c r="B8371">
        <v>1736</v>
      </c>
      <c r="C8371">
        <v>0.44627426034234585</v>
      </c>
      <c r="D8371">
        <v>-0.15143525610445346</v>
      </c>
      <c r="E8371">
        <v>0.23489532011019923</v>
      </c>
      <c r="F8371">
        <v>1.1727002887579032</v>
      </c>
      <c r="G8371">
        <v>4</v>
      </c>
      <c r="H8371">
        <v>3</v>
      </c>
      <c r="I8371">
        <v>4</v>
      </c>
      <c r="J8371">
        <v>5</v>
      </c>
    </row>
    <row r="8372" spans="1:10" x14ac:dyDescent="0.25">
      <c r="A8372" t="s">
        <v>12399</v>
      </c>
      <c r="B8372">
        <v>1367</v>
      </c>
      <c r="C8372">
        <v>1.4453525534093759</v>
      </c>
      <c r="D8372">
        <v>1.6883931319603362</v>
      </c>
      <c r="E8372">
        <v>-1.0816593588592267</v>
      </c>
      <c r="F8372">
        <v>2.3590738798362016</v>
      </c>
      <c r="G8372">
        <v>5</v>
      </c>
      <c r="H8372">
        <v>5</v>
      </c>
      <c r="I8372">
        <v>1</v>
      </c>
      <c r="J8372">
        <v>5</v>
      </c>
    </row>
    <row r="8373" spans="1:10" x14ac:dyDescent="0.25">
      <c r="A8373" t="s">
        <v>12400</v>
      </c>
      <c r="B8373">
        <v>374</v>
      </c>
      <c r="C8373">
        <v>-0.75587518165436762</v>
      </c>
      <c r="D8373">
        <v>0.31212008275901271</v>
      </c>
      <c r="E8373">
        <v>0.24317758117541</v>
      </c>
      <c r="F8373">
        <v>0.36435182215062351</v>
      </c>
      <c r="G8373">
        <v>2</v>
      </c>
      <c r="H8373">
        <v>4</v>
      </c>
      <c r="I8373">
        <v>4</v>
      </c>
      <c r="J8373">
        <v>4</v>
      </c>
    </row>
    <row r="8374" spans="1:10" x14ac:dyDescent="0.25">
      <c r="A8374" t="s">
        <v>12401</v>
      </c>
      <c r="B8374">
        <v>1049</v>
      </c>
      <c r="C8374">
        <v>3.5627980593920241</v>
      </c>
      <c r="D8374">
        <v>-0.9852285447481286</v>
      </c>
      <c r="E8374">
        <v>-1.5908988450059904</v>
      </c>
      <c r="F8374">
        <v>2.2843295120462623</v>
      </c>
      <c r="G8374">
        <v>5</v>
      </c>
      <c r="H8374">
        <v>1</v>
      </c>
      <c r="I8374">
        <v>1</v>
      </c>
      <c r="J8374">
        <v>5</v>
      </c>
    </row>
    <row r="8375" spans="1:10" x14ac:dyDescent="0.25">
      <c r="A8375" t="s">
        <v>12402</v>
      </c>
      <c r="B8375">
        <v>1978</v>
      </c>
      <c r="C8375">
        <v>2.706040059009637</v>
      </c>
      <c r="D8375">
        <v>5.6851477379604143</v>
      </c>
      <c r="E8375">
        <v>0.91260030176717755</v>
      </c>
      <c r="F8375">
        <v>0.99966752967077743</v>
      </c>
      <c r="G8375">
        <v>5</v>
      </c>
      <c r="H8375">
        <v>5</v>
      </c>
      <c r="I8375">
        <v>5</v>
      </c>
      <c r="J8375">
        <v>5</v>
      </c>
    </row>
    <row r="8376" spans="1:10" x14ac:dyDescent="0.25">
      <c r="A8376" t="s">
        <v>12403</v>
      </c>
      <c r="B8376">
        <v>1940</v>
      </c>
      <c r="C8376">
        <v>0.32305441172773108</v>
      </c>
      <c r="D8376">
        <v>0.80922567265583112</v>
      </c>
      <c r="E8376">
        <v>0.1686138843721855</v>
      </c>
      <c r="F8376">
        <v>0.48129543858356244</v>
      </c>
      <c r="G8376">
        <v>4</v>
      </c>
      <c r="H8376">
        <v>5</v>
      </c>
      <c r="I8376">
        <v>4</v>
      </c>
      <c r="J8376">
        <v>4</v>
      </c>
    </row>
    <row r="8377" spans="1:10" x14ac:dyDescent="0.25">
      <c r="A8377" t="s">
        <v>12404</v>
      </c>
      <c r="B8377">
        <v>2059</v>
      </c>
      <c r="C8377">
        <v>2.0124494927838681</v>
      </c>
      <c r="D8377">
        <v>-0.84980775954640042</v>
      </c>
      <c r="E8377">
        <v>-1.3596942023522745</v>
      </c>
      <c r="F8377">
        <v>1.6401765741375809</v>
      </c>
      <c r="G8377">
        <v>5</v>
      </c>
      <c r="H8377">
        <v>1</v>
      </c>
      <c r="I8377">
        <v>1</v>
      </c>
      <c r="J8377">
        <v>5</v>
      </c>
    </row>
    <row r="8378" spans="1:10" x14ac:dyDescent="0.25">
      <c r="A8378" t="s">
        <v>12405</v>
      </c>
      <c r="B8378">
        <v>608</v>
      </c>
      <c r="C8378">
        <v>-0.31358583194984208</v>
      </c>
      <c r="D8378">
        <v>-0.85718238436868877</v>
      </c>
      <c r="E8378">
        <v>-9.1761931474323447E-2</v>
      </c>
      <c r="F8378">
        <v>0.55642369353903065</v>
      </c>
      <c r="G8378">
        <v>3</v>
      </c>
      <c r="H8378">
        <v>1</v>
      </c>
      <c r="I8378">
        <v>3</v>
      </c>
      <c r="J8378">
        <v>4</v>
      </c>
    </row>
    <row r="8379" spans="1:10" x14ac:dyDescent="0.25">
      <c r="A8379" t="s">
        <v>12406</v>
      </c>
      <c r="B8379">
        <v>1310</v>
      </c>
      <c r="C8379">
        <v>1.4963292341649068</v>
      </c>
      <c r="D8379">
        <v>1.1889169424004269</v>
      </c>
      <c r="E8379">
        <v>-0.61269711300933805</v>
      </c>
      <c r="F8379">
        <v>3.0565296139184079</v>
      </c>
      <c r="G8379">
        <v>5</v>
      </c>
      <c r="H8379">
        <v>5</v>
      </c>
      <c r="I8379">
        <v>2</v>
      </c>
      <c r="J8379">
        <v>5</v>
      </c>
    </row>
    <row r="8380" spans="1:10" x14ac:dyDescent="0.25">
      <c r="A8380" t="s">
        <v>12407</v>
      </c>
      <c r="B8380">
        <v>260</v>
      </c>
      <c r="C8380">
        <v>-0.83460768071260072</v>
      </c>
      <c r="D8380">
        <v>-0.51255970262308015</v>
      </c>
      <c r="E8380">
        <v>0.88949699534972049</v>
      </c>
      <c r="F8380">
        <v>2.6004289683038917E-2</v>
      </c>
      <c r="G8380">
        <v>1</v>
      </c>
      <c r="H8380">
        <v>2</v>
      </c>
      <c r="I8380">
        <v>5</v>
      </c>
      <c r="J8380">
        <v>3</v>
      </c>
    </row>
    <row r="8381" spans="1:10" x14ac:dyDescent="0.25">
      <c r="A8381" t="s">
        <v>12408</v>
      </c>
      <c r="B8381">
        <v>640</v>
      </c>
      <c r="C8381">
        <v>0.49738143808867674</v>
      </c>
      <c r="D8381">
        <v>3.1103467404411984</v>
      </c>
      <c r="E8381">
        <v>-1.2515324028208539</v>
      </c>
      <c r="F8381">
        <v>2.3915680228484875</v>
      </c>
      <c r="G8381">
        <v>4</v>
      </c>
      <c r="H8381">
        <v>5</v>
      </c>
      <c r="I8381">
        <v>1</v>
      </c>
      <c r="J8381">
        <v>5</v>
      </c>
    </row>
    <row r="8382" spans="1:10" x14ac:dyDescent="0.25">
      <c r="A8382" t="s">
        <v>12409</v>
      </c>
      <c r="B8382">
        <v>614</v>
      </c>
      <c r="C8382">
        <v>0.32120227769512766</v>
      </c>
      <c r="D8382">
        <v>1.9150166437300888</v>
      </c>
      <c r="E8382">
        <v>0.70036345489760687</v>
      </c>
      <c r="F8382">
        <v>1.6216884092111645</v>
      </c>
      <c r="G8382">
        <v>4</v>
      </c>
      <c r="H8382">
        <v>5</v>
      </c>
      <c r="I8382">
        <v>5</v>
      </c>
      <c r="J8382">
        <v>5</v>
      </c>
    </row>
    <row r="8383" spans="1:10" x14ac:dyDescent="0.25">
      <c r="A8383" t="s">
        <v>12410</v>
      </c>
      <c r="B8383">
        <v>316</v>
      </c>
      <c r="C8383">
        <v>-1.0558216873981177</v>
      </c>
      <c r="D8383">
        <v>-0.96377307859608008</v>
      </c>
      <c r="E8383">
        <v>-0.99634073869497131</v>
      </c>
      <c r="F8383">
        <v>-0.51451901790751797</v>
      </c>
      <c r="G8383">
        <v>1</v>
      </c>
      <c r="H8383">
        <v>1</v>
      </c>
      <c r="I8383">
        <v>1</v>
      </c>
      <c r="J8383">
        <v>2</v>
      </c>
    </row>
    <row r="8384" spans="1:10" x14ac:dyDescent="0.25">
      <c r="A8384" t="s">
        <v>12411</v>
      </c>
      <c r="B8384">
        <v>1305</v>
      </c>
      <c r="C8384">
        <v>1.327102957462212</v>
      </c>
      <c r="D8384">
        <v>0.68415752329183865</v>
      </c>
      <c r="E8384">
        <v>-1.2136014297215649</v>
      </c>
      <c r="F8384">
        <v>1.5102268779180521</v>
      </c>
      <c r="G8384">
        <v>5</v>
      </c>
      <c r="H8384">
        <v>5</v>
      </c>
      <c r="I8384">
        <v>1</v>
      </c>
      <c r="J8384">
        <v>5</v>
      </c>
    </row>
    <row r="8385" spans="1:10" x14ac:dyDescent="0.25">
      <c r="A8385" t="s">
        <v>12412</v>
      </c>
      <c r="B8385">
        <v>0</v>
      </c>
      <c r="C8385">
        <v>0.61798232965516597</v>
      </c>
      <c r="D8385">
        <v>1.9124853020037038</v>
      </c>
      <c r="E8385">
        <v>-1.1319610857129654</v>
      </c>
      <c r="F8385">
        <v>2.5902215409432721</v>
      </c>
      <c r="G8385">
        <v>4</v>
      </c>
      <c r="H8385">
        <v>5</v>
      </c>
      <c r="I8385">
        <v>1</v>
      </c>
      <c r="J8385">
        <v>5</v>
      </c>
    </row>
    <row r="8386" spans="1:10" x14ac:dyDescent="0.25">
      <c r="A8386" t="s">
        <v>12413</v>
      </c>
      <c r="B8386">
        <v>387</v>
      </c>
      <c r="C8386">
        <v>-0.66616540719957218</v>
      </c>
      <c r="D8386">
        <v>-0.90145995585515837</v>
      </c>
      <c r="E8386">
        <v>-1.1515210335826458</v>
      </c>
      <c r="F8386">
        <v>0.2517756134043081</v>
      </c>
      <c r="G8386">
        <v>2</v>
      </c>
      <c r="H8386">
        <v>1</v>
      </c>
      <c r="I8386">
        <v>1</v>
      </c>
      <c r="J8386">
        <v>4</v>
      </c>
    </row>
    <row r="8387" spans="1:10" x14ac:dyDescent="0.25">
      <c r="A8387" t="s">
        <v>12414</v>
      </c>
      <c r="B8387">
        <v>389</v>
      </c>
      <c r="C8387">
        <v>-0.99649637207923913</v>
      </c>
      <c r="D8387">
        <v>-1.4082221145315386</v>
      </c>
      <c r="E8387">
        <v>-0.46422461200505061</v>
      </c>
      <c r="F8387">
        <v>0.27114192481640376</v>
      </c>
      <c r="G8387">
        <v>1</v>
      </c>
      <c r="H8387">
        <v>1</v>
      </c>
      <c r="I8387">
        <v>2</v>
      </c>
      <c r="J8387">
        <v>4</v>
      </c>
    </row>
    <row r="8388" spans="1:10" x14ac:dyDescent="0.25">
      <c r="A8388" t="s">
        <v>12415</v>
      </c>
      <c r="B8388">
        <v>1807</v>
      </c>
      <c r="C8388">
        <v>1.4138216938734196</v>
      </c>
      <c r="D8388">
        <v>-1.3916069519633616</v>
      </c>
      <c r="E8388">
        <v>3.3112940152667583</v>
      </c>
      <c r="F8388">
        <v>-3.5556573504286204E-3</v>
      </c>
      <c r="G8388">
        <v>5</v>
      </c>
      <c r="H8388">
        <v>1</v>
      </c>
      <c r="I8388">
        <v>5</v>
      </c>
      <c r="J8388">
        <v>3</v>
      </c>
    </row>
    <row r="8389" spans="1:10" x14ac:dyDescent="0.25">
      <c r="A8389" t="s">
        <v>12416</v>
      </c>
      <c r="B8389">
        <v>141</v>
      </c>
      <c r="C8389">
        <v>-0.64346294523378744</v>
      </c>
      <c r="D8389">
        <v>-1.377156451332396E-2</v>
      </c>
      <c r="E8389">
        <v>1.4436070587103922</v>
      </c>
      <c r="F8389">
        <v>1.9689714859692151</v>
      </c>
      <c r="G8389">
        <v>2</v>
      </c>
      <c r="H8389">
        <v>3</v>
      </c>
      <c r="I8389">
        <v>5</v>
      </c>
      <c r="J8389">
        <v>5</v>
      </c>
    </row>
    <row r="8390" spans="1:10" x14ac:dyDescent="0.25">
      <c r="A8390" t="s">
        <v>12417</v>
      </c>
      <c r="B8390">
        <v>2204</v>
      </c>
      <c r="C8390">
        <v>0.22357786529644086</v>
      </c>
      <c r="D8390">
        <v>1.0737752278374253</v>
      </c>
      <c r="E8390">
        <v>-0.37900872708112021</v>
      </c>
      <c r="F8390">
        <v>2.1574545153242837</v>
      </c>
      <c r="G8390">
        <v>4</v>
      </c>
      <c r="H8390">
        <v>5</v>
      </c>
      <c r="I8390">
        <v>2</v>
      </c>
      <c r="J8390">
        <v>5</v>
      </c>
    </row>
    <row r="8391" spans="1:10" x14ac:dyDescent="0.25">
      <c r="A8391" t="s">
        <v>12418</v>
      </c>
      <c r="B8391">
        <v>954</v>
      </c>
      <c r="C8391">
        <v>-0.66181825418475926</v>
      </c>
      <c r="D8391">
        <v>-0.88713596738068179</v>
      </c>
      <c r="E8391">
        <v>2.63081804594564E-2</v>
      </c>
      <c r="F8391">
        <v>0.19391395388540969</v>
      </c>
      <c r="G8391">
        <v>2</v>
      </c>
      <c r="H8391">
        <v>1</v>
      </c>
      <c r="I8391">
        <v>3</v>
      </c>
      <c r="J8391">
        <v>4</v>
      </c>
    </row>
    <row r="8392" spans="1:10" x14ac:dyDescent="0.25">
      <c r="A8392" t="s">
        <v>12419</v>
      </c>
      <c r="B8392">
        <v>3179</v>
      </c>
      <c r="C8392">
        <v>1.514547030183659</v>
      </c>
      <c r="D8392">
        <v>2.0949063168414956</v>
      </c>
      <c r="E8392">
        <v>0.45813818484905716</v>
      </c>
      <c r="F8392">
        <v>1.7759924551050883</v>
      </c>
      <c r="G8392">
        <v>5</v>
      </c>
      <c r="H8392">
        <v>5</v>
      </c>
      <c r="I8392">
        <v>4</v>
      </c>
      <c r="J8392">
        <v>5</v>
      </c>
    </row>
    <row r="8393" spans="1:10" x14ac:dyDescent="0.25">
      <c r="A8393" t="s">
        <v>12420</v>
      </c>
      <c r="B8393">
        <v>150</v>
      </c>
      <c r="C8393">
        <v>8.0797873913539042E-2</v>
      </c>
      <c r="D8393">
        <v>4.612250778906811E-2</v>
      </c>
      <c r="E8393">
        <v>-0.47815147006321201</v>
      </c>
      <c r="F8393">
        <v>3.1874043088913728E-2</v>
      </c>
      <c r="G8393">
        <v>4</v>
      </c>
      <c r="H8393">
        <v>4</v>
      </c>
      <c r="I8393">
        <v>2</v>
      </c>
      <c r="J8393">
        <v>3</v>
      </c>
    </row>
    <row r="8394" spans="1:10" x14ac:dyDescent="0.25">
      <c r="A8394" t="s">
        <v>12421</v>
      </c>
      <c r="B8394">
        <v>418</v>
      </c>
      <c r="C8394">
        <v>3.0401018865127822</v>
      </c>
      <c r="D8394">
        <v>2.3513372410283586</v>
      </c>
      <c r="E8394">
        <v>9.1627798702301355</v>
      </c>
      <c r="F8394">
        <v>1.0926051773912566</v>
      </c>
      <c r="G8394">
        <v>5</v>
      </c>
      <c r="H8394">
        <v>5</v>
      </c>
      <c r="I8394">
        <v>5</v>
      </c>
      <c r="J8394">
        <v>5</v>
      </c>
    </row>
    <row r="8395" spans="1:10" x14ac:dyDescent="0.25">
      <c r="A8395" t="s">
        <v>12422</v>
      </c>
      <c r="B8395">
        <v>445</v>
      </c>
      <c r="C8395">
        <v>1.5236205040993949</v>
      </c>
      <c r="D8395">
        <v>-0.68379170673354916</v>
      </c>
      <c r="E8395">
        <v>-0.46942407187782087</v>
      </c>
      <c r="F8395">
        <v>-0.37702594490116637</v>
      </c>
      <c r="G8395">
        <v>5</v>
      </c>
      <c r="H8395">
        <v>2</v>
      </c>
      <c r="I8395">
        <v>2</v>
      </c>
      <c r="J8395">
        <v>3</v>
      </c>
    </row>
    <row r="8396" spans="1:10" x14ac:dyDescent="0.25">
      <c r="A8396" t="s">
        <v>12423</v>
      </c>
      <c r="B8396">
        <v>515</v>
      </c>
      <c r="C8396">
        <v>-0.76105277893353107</v>
      </c>
      <c r="D8396">
        <v>-0.77062007117242004</v>
      </c>
      <c r="E8396">
        <v>0.38134825497810199</v>
      </c>
      <c r="F8396">
        <v>-0.58820720833313189</v>
      </c>
      <c r="G8396">
        <v>2</v>
      </c>
      <c r="H8396">
        <v>2</v>
      </c>
      <c r="I8396">
        <v>4</v>
      </c>
      <c r="J8396">
        <v>2</v>
      </c>
    </row>
    <row r="8397" spans="1:10" x14ac:dyDescent="0.25">
      <c r="A8397" t="s">
        <v>12424</v>
      </c>
      <c r="B8397">
        <v>1232</v>
      </c>
      <c r="C8397">
        <v>0.15045470242077486</v>
      </c>
      <c r="D8397">
        <v>0.27947666569216667</v>
      </c>
      <c r="E8397">
        <v>-0.57518855111176492</v>
      </c>
      <c r="F8397">
        <v>0.4950172328208815</v>
      </c>
      <c r="G8397">
        <v>4</v>
      </c>
      <c r="H8397">
        <v>4</v>
      </c>
      <c r="I8397">
        <v>2</v>
      </c>
      <c r="J8397">
        <v>4</v>
      </c>
    </row>
    <row r="8398" spans="1:10" x14ac:dyDescent="0.25">
      <c r="A8398" t="s">
        <v>12425</v>
      </c>
      <c r="B8398">
        <v>515</v>
      </c>
      <c r="C8398">
        <v>-0.56991003507599791</v>
      </c>
      <c r="D8398">
        <v>-1.2395394878843009</v>
      </c>
      <c r="E8398">
        <v>-0.573737280487991</v>
      </c>
      <c r="F8398">
        <v>0.28121164826110545</v>
      </c>
      <c r="G8398">
        <v>2</v>
      </c>
      <c r="H8398">
        <v>1</v>
      </c>
      <c r="I8398">
        <v>2</v>
      </c>
      <c r="J8398">
        <v>4</v>
      </c>
    </row>
    <row r="8399" spans="1:10" x14ac:dyDescent="0.25">
      <c r="A8399" t="s">
        <v>12426</v>
      </c>
      <c r="B8399">
        <v>641</v>
      </c>
      <c r="C8399">
        <v>-1.3048842789032473</v>
      </c>
      <c r="D8399">
        <v>-0.81114653842125117</v>
      </c>
      <c r="E8399">
        <v>-0.21896524350223384</v>
      </c>
      <c r="F8399">
        <v>-3.0284846759488226E-2</v>
      </c>
      <c r="G8399">
        <v>1</v>
      </c>
      <c r="H8399">
        <v>1</v>
      </c>
      <c r="I8399">
        <v>3</v>
      </c>
      <c r="J8399">
        <v>3</v>
      </c>
    </row>
    <row r="8400" spans="1:10" x14ac:dyDescent="0.25">
      <c r="A8400" t="s">
        <v>12427</v>
      </c>
      <c r="B8400">
        <v>364</v>
      </c>
      <c r="C8400">
        <v>-0.40423512848276777</v>
      </c>
      <c r="D8400">
        <v>-0.33427080612785404</v>
      </c>
      <c r="E8400">
        <v>0.86374840855779644</v>
      </c>
      <c r="F8400">
        <v>0.72822284279796112</v>
      </c>
      <c r="G8400">
        <v>3</v>
      </c>
      <c r="H8400">
        <v>3</v>
      </c>
      <c r="I8400">
        <v>5</v>
      </c>
      <c r="J8400">
        <v>4</v>
      </c>
    </row>
    <row r="8401" spans="1:10" x14ac:dyDescent="0.25">
      <c r="A8401" t="s">
        <v>12428</v>
      </c>
      <c r="B8401">
        <v>569</v>
      </c>
      <c r="C8401">
        <v>-0.42241638863585629</v>
      </c>
      <c r="D8401">
        <v>1.0298662754663608</v>
      </c>
      <c r="E8401">
        <v>0.6803403689981159</v>
      </c>
      <c r="F8401">
        <v>2.2688432927059878</v>
      </c>
      <c r="G8401">
        <v>3</v>
      </c>
      <c r="H8401">
        <v>5</v>
      </c>
      <c r="I8401">
        <v>5</v>
      </c>
      <c r="J8401">
        <v>5</v>
      </c>
    </row>
    <row r="8402" spans="1:10" x14ac:dyDescent="0.25">
      <c r="A8402" t="s">
        <v>12429</v>
      </c>
      <c r="B8402">
        <v>690</v>
      </c>
      <c r="C8402">
        <v>-0.57274844483912424</v>
      </c>
      <c r="D8402">
        <v>-7.9573775372569489E-3</v>
      </c>
      <c r="E8402">
        <v>-3.8566759526887547E-2</v>
      </c>
      <c r="F8402">
        <v>1.7663888292166803</v>
      </c>
      <c r="G8402">
        <v>2</v>
      </c>
      <c r="H8402">
        <v>3</v>
      </c>
      <c r="I8402">
        <v>3</v>
      </c>
      <c r="J8402">
        <v>5</v>
      </c>
    </row>
    <row r="8403" spans="1:10" x14ac:dyDescent="0.25">
      <c r="A8403" t="s">
        <v>12430</v>
      </c>
      <c r="B8403">
        <v>517</v>
      </c>
      <c r="C8403">
        <v>-0.83342653625051311</v>
      </c>
      <c r="D8403">
        <v>0.6299031670568207</v>
      </c>
      <c r="E8403">
        <v>0.36723185333500596</v>
      </c>
      <c r="F8403">
        <v>1.4398225440078063</v>
      </c>
      <c r="G8403">
        <v>1</v>
      </c>
      <c r="H8403">
        <v>4</v>
      </c>
      <c r="I8403">
        <v>4</v>
      </c>
      <c r="J8403">
        <v>5</v>
      </c>
    </row>
    <row r="8404" spans="1:10" x14ac:dyDescent="0.25">
      <c r="A8404" t="s">
        <v>12431</v>
      </c>
      <c r="B8404">
        <v>2898</v>
      </c>
      <c r="C8404">
        <v>0.63750277433529345</v>
      </c>
      <c r="D8404">
        <v>0.95379750885430237</v>
      </c>
      <c r="E8404">
        <v>1.4085956642788213</v>
      </c>
      <c r="F8404">
        <v>1.7442184656556425</v>
      </c>
      <c r="G8404">
        <v>4</v>
      </c>
      <c r="H8404">
        <v>5</v>
      </c>
      <c r="I8404">
        <v>5</v>
      </c>
      <c r="J8404">
        <v>5</v>
      </c>
    </row>
    <row r="8405" spans="1:10" x14ac:dyDescent="0.25">
      <c r="A8405" t="s">
        <v>12432</v>
      </c>
      <c r="B8405">
        <v>381</v>
      </c>
      <c r="C8405">
        <v>-0.71798485536892231</v>
      </c>
      <c r="D8405">
        <v>0.61715051403966248</v>
      </c>
      <c r="E8405">
        <v>-1.4699922813393496E-2</v>
      </c>
      <c r="F8405">
        <v>2.3490841543453653</v>
      </c>
      <c r="G8405">
        <v>2</v>
      </c>
      <c r="H8405">
        <v>4</v>
      </c>
      <c r="I8405">
        <v>3</v>
      </c>
      <c r="J8405">
        <v>5</v>
      </c>
    </row>
    <row r="8406" spans="1:10" x14ac:dyDescent="0.25">
      <c r="A8406" t="s">
        <v>12433</v>
      </c>
      <c r="B8406">
        <v>637</v>
      </c>
      <c r="C8406">
        <v>-0.96018970381668234</v>
      </c>
      <c r="D8406">
        <v>0.27637497720761378</v>
      </c>
      <c r="E8406">
        <v>9.8758420284336415E-2</v>
      </c>
      <c r="F8406">
        <v>1.3344859810969558</v>
      </c>
      <c r="G8406">
        <v>1</v>
      </c>
      <c r="H8406">
        <v>4</v>
      </c>
      <c r="I8406">
        <v>4</v>
      </c>
      <c r="J8406">
        <v>5</v>
      </c>
    </row>
    <row r="8407" spans="1:10" x14ac:dyDescent="0.25">
      <c r="A8407" t="s">
        <v>12434</v>
      </c>
      <c r="B8407">
        <v>814</v>
      </c>
      <c r="C8407">
        <v>2.2652673657829805</v>
      </c>
      <c r="D8407">
        <v>2.6872324742339653</v>
      </c>
      <c r="E8407">
        <v>1.0589746652168397</v>
      </c>
      <c r="F8407">
        <v>0.35359180129011492</v>
      </c>
      <c r="G8407">
        <v>5</v>
      </c>
      <c r="H8407">
        <v>5</v>
      </c>
      <c r="I8407">
        <v>5</v>
      </c>
      <c r="J8407">
        <v>4</v>
      </c>
    </row>
    <row r="8408" spans="1:10" x14ac:dyDescent="0.25">
      <c r="A8408" t="s">
        <v>12435</v>
      </c>
      <c r="B8408">
        <v>573</v>
      </c>
      <c r="C8408">
        <v>-0.19059329012605103</v>
      </c>
      <c r="D8408">
        <v>0.44428590172072119</v>
      </c>
      <c r="E8408">
        <v>1.8370334516414726E-2</v>
      </c>
      <c r="F8408">
        <v>1.4661110378421895</v>
      </c>
      <c r="G8408">
        <v>3</v>
      </c>
      <c r="H8408">
        <v>4</v>
      </c>
      <c r="I8408">
        <v>3</v>
      </c>
      <c r="J8408">
        <v>5</v>
      </c>
    </row>
    <row r="8409" spans="1:10" x14ac:dyDescent="0.25">
      <c r="A8409" t="s">
        <v>12436</v>
      </c>
      <c r="B8409">
        <v>765</v>
      </c>
      <c r="C8409">
        <v>-0.3009118662017547</v>
      </c>
      <c r="D8409">
        <v>0.56470657439316307</v>
      </c>
      <c r="E8409">
        <v>-1.2006235256640216</v>
      </c>
      <c r="F8409">
        <v>1.3271737751819968</v>
      </c>
      <c r="G8409">
        <v>3</v>
      </c>
      <c r="H8409">
        <v>4</v>
      </c>
      <c r="I8409">
        <v>1</v>
      </c>
      <c r="J8409">
        <v>5</v>
      </c>
    </row>
    <row r="8410" spans="1:10" x14ac:dyDescent="0.25">
      <c r="A8410" t="s">
        <v>12437</v>
      </c>
      <c r="B8410">
        <v>1369</v>
      </c>
      <c r="C8410">
        <v>1.2454305934992069</v>
      </c>
      <c r="D8410">
        <v>4.8224880230876126</v>
      </c>
      <c r="E8410">
        <v>-4.8020252537531186E-2</v>
      </c>
      <c r="F8410">
        <v>1.2920829011203228</v>
      </c>
      <c r="G8410">
        <v>5</v>
      </c>
      <c r="H8410">
        <v>5</v>
      </c>
      <c r="I8410">
        <v>3</v>
      </c>
      <c r="J8410">
        <v>5</v>
      </c>
    </row>
    <row r="8411" spans="1:10" x14ac:dyDescent="0.25">
      <c r="A8411" t="s">
        <v>12438</v>
      </c>
      <c r="B8411">
        <v>930</v>
      </c>
      <c r="C8411">
        <v>0.35419002214075612</v>
      </c>
      <c r="D8411">
        <v>2.1254521715347039</v>
      </c>
      <c r="E8411">
        <v>-0.49308858458226168</v>
      </c>
      <c r="F8411">
        <v>1.5814531180365976</v>
      </c>
      <c r="G8411">
        <v>4</v>
      </c>
      <c r="H8411">
        <v>5</v>
      </c>
      <c r="I8411">
        <v>2</v>
      </c>
      <c r="J8411">
        <v>5</v>
      </c>
    </row>
    <row r="8412" spans="1:10" x14ac:dyDescent="0.25">
      <c r="A8412" t="s">
        <v>12439</v>
      </c>
      <c r="B8412">
        <v>793</v>
      </c>
      <c r="C8412">
        <v>-0.10739488349929452</v>
      </c>
      <c r="D8412">
        <v>0.25546658954501866</v>
      </c>
      <c r="E8412">
        <v>-0.48293454187941881</v>
      </c>
      <c r="F8412">
        <v>1.4995490317528111</v>
      </c>
      <c r="G8412">
        <v>3</v>
      </c>
      <c r="H8412">
        <v>4</v>
      </c>
      <c r="I8412">
        <v>2</v>
      </c>
      <c r="J8412">
        <v>5</v>
      </c>
    </row>
    <row r="8413" spans="1:10" x14ac:dyDescent="0.25">
      <c r="A8413" t="s">
        <v>12440</v>
      </c>
      <c r="B8413">
        <v>474</v>
      </c>
      <c r="C8413">
        <v>-0.24060462145086489</v>
      </c>
      <c r="D8413">
        <v>0.22567302212565965</v>
      </c>
      <c r="E8413">
        <v>-0.64771870944671794</v>
      </c>
      <c r="F8413">
        <v>1.3527533137772667</v>
      </c>
      <c r="G8413">
        <v>3</v>
      </c>
      <c r="H8413">
        <v>4</v>
      </c>
      <c r="I8413">
        <v>2</v>
      </c>
      <c r="J8413">
        <v>5</v>
      </c>
    </row>
    <row r="8414" spans="1:10" x14ac:dyDescent="0.25">
      <c r="A8414" t="s">
        <v>12441</v>
      </c>
      <c r="B8414">
        <v>544</v>
      </c>
      <c r="C8414">
        <v>-0.30794321692418364</v>
      </c>
      <c r="D8414">
        <v>0.26983360052942856</v>
      </c>
      <c r="E8414">
        <v>-0.42521725407604732</v>
      </c>
      <c r="F8414">
        <v>2.164346429400291</v>
      </c>
      <c r="G8414">
        <v>3</v>
      </c>
      <c r="H8414">
        <v>4</v>
      </c>
      <c r="I8414">
        <v>2</v>
      </c>
      <c r="J8414">
        <v>5</v>
      </c>
    </row>
    <row r="8415" spans="1:10" x14ac:dyDescent="0.25">
      <c r="A8415" t="s">
        <v>12442</v>
      </c>
      <c r="B8415">
        <v>451</v>
      </c>
      <c r="C8415">
        <v>-0.43326820721594683</v>
      </c>
      <c r="D8415">
        <v>0.20850169666447824</v>
      </c>
      <c r="E8415">
        <v>-3.1453929632236449E-2</v>
      </c>
      <c r="F8415">
        <v>1.7739131810331974</v>
      </c>
      <c r="G8415">
        <v>3</v>
      </c>
      <c r="H8415">
        <v>4</v>
      </c>
      <c r="I8415">
        <v>3</v>
      </c>
      <c r="J8415">
        <v>5</v>
      </c>
    </row>
    <row r="8416" spans="1:10" x14ac:dyDescent="0.25">
      <c r="A8416" t="s">
        <v>12443</v>
      </c>
      <c r="B8416">
        <v>663</v>
      </c>
      <c r="C8416">
        <v>-0.57129121207688893</v>
      </c>
      <c r="D8416">
        <v>1.0282287732683488</v>
      </c>
      <c r="E8416">
        <v>-0.16428171365061517</v>
      </c>
      <c r="F8416">
        <v>1.4222515543643859</v>
      </c>
      <c r="G8416">
        <v>2</v>
      </c>
      <c r="H8416">
        <v>5</v>
      </c>
      <c r="I8416">
        <v>3</v>
      </c>
      <c r="J8416">
        <v>5</v>
      </c>
    </row>
    <row r="8417" spans="1:10" x14ac:dyDescent="0.25">
      <c r="A8417" t="s">
        <v>12444</v>
      </c>
      <c r="B8417">
        <v>478</v>
      </c>
      <c r="C8417">
        <v>-0.66696433894415641</v>
      </c>
      <c r="D8417">
        <v>1.4394895661648504</v>
      </c>
      <c r="E8417">
        <v>-0.229434538630434</v>
      </c>
      <c r="F8417">
        <v>1.192731544638608</v>
      </c>
      <c r="G8417">
        <v>2</v>
      </c>
      <c r="H8417">
        <v>5</v>
      </c>
      <c r="I8417">
        <v>3</v>
      </c>
      <c r="J8417">
        <v>5</v>
      </c>
    </row>
    <row r="8418" spans="1:10" x14ac:dyDescent="0.25">
      <c r="A8418" t="s">
        <v>12445</v>
      </c>
      <c r="B8418">
        <v>1137</v>
      </c>
      <c r="C8418">
        <v>1.3708800848394014</v>
      </c>
      <c r="D8418">
        <v>3.7767506422030062</v>
      </c>
      <c r="E8418">
        <v>-0.3658002595649647</v>
      </c>
      <c r="F8418">
        <v>1.6459999585399199</v>
      </c>
      <c r="G8418">
        <v>5</v>
      </c>
      <c r="H8418">
        <v>5</v>
      </c>
      <c r="I8418">
        <v>2</v>
      </c>
      <c r="J8418">
        <v>5</v>
      </c>
    </row>
    <row r="8419" spans="1:10" x14ac:dyDescent="0.25">
      <c r="A8419" t="s">
        <v>12446</v>
      </c>
      <c r="B8419">
        <v>463</v>
      </c>
      <c r="C8419">
        <v>-0.1689774455629077</v>
      </c>
      <c r="D8419">
        <v>5.0343391681209604E-4</v>
      </c>
      <c r="E8419">
        <v>0.16571562706764054</v>
      </c>
      <c r="F8419">
        <v>2.2866665409144762</v>
      </c>
      <c r="G8419">
        <v>3</v>
      </c>
      <c r="H8419">
        <v>3</v>
      </c>
      <c r="I8419">
        <v>4</v>
      </c>
      <c r="J8419">
        <v>5</v>
      </c>
    </row>
    <row r="8420" spans="1:10" x14ac:dyDescent="0.25">
      <c r="A8420" t="s">
        <v>12447</v>
      </c>
      <c r="B8420">
        <v>473</v>
      </c>
      <c r="C8420">
        <v>-0.32524211229032524</v>
      </c>
      <c r="D8420">
        <v>2.3671620789756168E-2</v>
      </c>
      <c r="E8420">
        <v>4.5735794059577062E-3</v>
      </c>
      <c r="F8420">
        <v>1.6316186389601581</v>
      </c>
      <c r="G8420">
        <v>3</v>
      </c>
      <c r="H8420">
        <v>4</v>
      </c>
      <c r="I8420">
        <v>3</v>
      </c>
      <c r="J8420">
        <v>5</v>
      </c>
    </row>
    <row r="8421" spans="1:10" x14ac:dyDescent="0.25">
      <c r="A8421" t="s">
        <v>12448</v>
      </c>
      <c r="B8421">
        <v>472</v>
      </c>
      <c r="C8421">
        <v>-0.85657827905040762</v>
      </c>
      <c r="D8421">
        <v>-6.690284099271436E-3</v>
      </c>
      <c r="E8421">
        <v>0.25835034949005692</v>
      </c>
      <c r="F8421">
        <v>0.77357243575158696</v>
      </c>
      <c r="G8421">
        <v>1</v>
      </c>
      <c r="H8421">
        <v>3</v>
      </c>
      <c r="I8421">
        <v>4</v>
      </c>
      <c r="J8421">
        <v>4</v>
      </c>
    </row>
    <row r="8422" spans="1:10" x14ac:dyDescent="0.25">
      <c r="A8422" t="s">
        <v>12449</v>
      </c>
      <c r="B8422">
        <v>556</v>
      </c>
      <c r="C8422">
        <v>-0.44529239568659879</v>
      </c>
      <c r="D8422">
        <v>0.23912997333070846</v>
      </c>
      <c r="E8422">
        <v>0.40394235660739597</v>
      </c>
      <c r="F8422">
        <v>0.98943761852053691</v>
      </c>
      <c r="G8422">
        <v>3</v>
      </c>
      <c r="H8422">
        <v>4</v>
      </c>
      <c r="I8422">
        <v>4</v>
      </c>
      <c r="J8422">
        <v>5</v>
      </c>
    </row>
    <row r="8423" spans="1:10" x14ac:dyDescent="0.25">
      <c r="A8423" t="s">
        <v>12450</v>
      </c>
      <c r="B8423">
        <v>481</v>
      </c>
      <c r="C8423">
        <v>-0.30615302637529462</v>
      </c>
      <c r="D8423">
        <v>0.42598153554456486</v>
      </c>
      <c r="E8423">
        <v>0.44276630922023341</v>
      </c>
      <c r="F8423">
        <v>0.83077185875571558</v>
      </c>
      <c r="G8423">
        <v>3</v>
      </c>
      <c r="H8423">
        <v>4</v>
      </c>
      <c r="I8423">
        <v>4</v>
      </c>
      <c r="J8423">
        <v>4</v>
      </c>
    </row>
    <row r="8424" spans="1:10" x14ac:dyDescent="0.25">
      <c r="A8424" t="s">
        <v>12451</v>
      </c>
      <c r="B8424">
        <v>510</v>
      </c>
      <c r="C8424">
        <v>-0.74349784819427633</v>
      </c>
      <c r="D8424">
        <v>0.23177181575906478</v>
      </c>
      <c r="E8424">
        <v>-0.51484304890273447</v>
      </c>
      <c r="F8424">
        <v>0.41811577515489684</v>
      </c>
      <c r="G8424">
        <v>2</v>
      </c>
      <c r="H8424">
        <v>4</v>
      </c>
      <c r="I8424">
        <v>2</v>
      </c>
      <c r="J8424">
        <v>4</v>
      </c>
    </row>
    <row r="8425" spans="1:10" x14ac:dyDescent="0.25">
      <c r="A8425" t="s">
        <v>12452</v>
      </c>
      <c r="B8425">
        <v>1104</v>
      </c>
      <c r="C8425">
        <v>0.67781496859354462</v>
      </c>
      <c r="D8425">
        <v>1.1461521949447346</v>
      </c>
      <c r="E8425">
        <v>-0.77298532867656555</v>
      </c>
      <c r="F8425">
        <v>2.612424819733719</v>
      </c>
      <c r="G8425">
        <v>4</v>
      </c>
      <c r="H8425">
        <v>5</v>
      </c>
      <c r="I8425">
        <v>1</v>
      </c>
      <c r="J8425">
        <v>5</v>
      </c>
    </row>
    <row r="8426" spans="1:10" x14ac:dyDescent="0.25">
      <c r="A8426" t="s">
        <v>12453</v>
      </c>
      <c r="B8426">
        <v>1141</v>
      </c>
      <c r="C8426">
        <v>1.416181722120847</v>
      </c>
      <c r="D8426">
        <v>-6.8916741746122556E-2</v>
      </c>
      <c r="E8426">
        <v>-1.0829621660908146</v>
      </c>
      <c r="F8426">
        <v>2.6662839202569848</v>
      </c>
      <c r="G8426">
        <v>5</v>
      </c>
      <c r="H8426">
        <v>3</v>
      </c>
      <c r="I8426">
        <v>1</v>
      </c>
      <c r="J8426">
        <v>5</v>
      </c>
    </row>
    <row r="8427" spans="1:10" x14ac:dyDescent="0.25">
      <c r="A8427" t="s">
        <v>12454</v>
      </c>
      <c r="B8427">
        <v>364</v>
      </c>
      <c r="C8427">
        <v>-0.24636722622546386</v>
      </c>
      <c r="D8427">
        <v>-0.56347119738220153</v>
      </c>
      <c r="E8427">
        <v>-0.22857820301943774</v>
      </c>
      <c r="F8427">
        <v>2.0246318034662107</v>
      </c>
      <c r="G8427">
        <v>3</v>
      </c>
      <c r="H8427">
        <v>2</v>
      </c>
      <c r="I8427">
        <v>3</v>
      </c>
      <c r="J8427">
        <v>5</v>
      </c>
    </row>
    <row r="8428" spans="1:10" x14ac:dyDescent="0.25">
      <c r="A8428" t="s">
        <v>12455</v>
      </c>
      <c r="B8428">
        <v>2391</v>
      </c>
      <c r="C8428">
        <v>0.74276793700741095</v>
      </c>
      <c r="D8428">
        <v>-0.26928089609695549</v>
      </c>
      <c r="E8428">
        <v>-0.33182047718091451</v>
      </c>
      <c r="F8428">
        <v>1.8799599394251254</v>
      </c>
      <c r="G8428">
        <v>4</v>
      </c>
      <c r="H8428">
        <v>3</v>
      </c>
      <c r="I8428">
        <v>2</v>
      </c>
      <c r="J8428">
        <v>5</v>
      </c>
    </row>
    <row r="8429" spans="1:10" x14ac:dyDescent="0.25">
      <c r="A8429" t="s">
        <v>12456</v>
      </c>
      <c r="B8429">
        <v>1410</v>
      </c>
      <c r="C8429">
        <v>2.2520906626395476</v>
      </c>
      <c r="D8429">
        <v>-0.43185216478944904</v>
      </c>
      <c r="E8429">
        <v>0.49725706507344752</v>
      </c>
      <c r="F8429">
        <v>2.2066257237137545</v>
      </c>
      <c r="G8429">
        <v>5</v>
      </c>
      <c r="H8429">
        <v>2</v>
      </c>
      <c r="I8429">
        <v>4</v>
      </c>
      <c r="J8429">
        <v>5</v>
      </c>
    </row>
    <row r="8430" spans="1:10" x14ac:dyDescent="0.25">
      <c r="A8430" t="s">
        <v>12457</v>
      </c>
      <c r="B8430">
        <v>1256</v>
      </c>
      <c r="C8430">
        <v>1.9786945888375127</v>
      </c>
      <c r="D8430">
        <v>-0.60427865833574801</v>
      </c>
      <c r="E8430">
        <v>-0.42431745292330558</v>
      </c>
      <c r="F8430">
        <v>1.8057437872577757</v>
      </c>
      <c r="G8430">
        <v>5</v>
      </c>
      <c r="H8430">
        <v>2</v>
      </c>
      <c r="I8430">
        <v>2</v>
      </c>
      <c r="J8430">
        <v>5</v>
      </c>
    </row>
    <row r="8431" spans="1:10" x14ac:dyDescent="0.25">
      <c r="A8431" t="s">
        <v>12458</v>
      </c>
      <c r="B8431">
        <v>1771</v>
      </c>
      <c r="C8431">
        <v>2.5530809304345237</v>
      </c>
      <c r="D8431">
        <v>-0.89322206412255956</v>
      </c>
      <c r="E8431">
        <v>-0.51825637671853875</v>
      </c>
      <c r="F8431">
        <v>2.3941366156165742</v>
      </c>
      <c r="G8431">
        <v>5</v>
      </c>
      <c r="H8431">
        <v>1</v>
      </c>
      <c r="I8431">
        <v>2</v>
      </c>
      <c r="J8431">
        <v>5</v>
      </c>
    </row>
    <row r="8432" spans="1:10" x14ac:dyDescent="0.25">
      <c r="A8432" t="s">
        <v>12459</v>
      </c>
      <c r="B8432">
        <v>565</v>
      </c>
      <c r="C8432">
        <v>-0.17875887928503181</v>
      </c>
      <c r="D8432">
        <v>-0.79720166891148103</v>
      </c>
      <c r="E8432">
        <v>-0.33480683923344862</v>
      </c>
      <c r="F8432">
        <v>1.3975512101380247</v>
      </c>
      <c r="G8432">
        <v>3</v>
      </c>
      <c r="H8432">
        <v>2</v>
      </c>
      <c r="I8432">
        <v>2</v>
      </c>
      <c r="J8432">
        <v>5</v>
      </c>
    </row>
    <row r="8433" spans="1:10" x14ac:dyDescent="0.25">
      <c r="A8433" t="s">
        <v>12460</v>
      </c>
      <c r="B8433">
        <v>550</v>
      </c>
      <c r="C8433">
        <v>-0.70150654908557963</v>
      </c>
      <c r="D8433">
        <v>-0.73334056134993841</v>
      </c>
      <c r="E8433">
        <v>-0.10115658531034899</v>
      </c>
      <c r="F8433">
        <v>0.36129199236744558</v>
      </c>
      <c r="G8433">
        <v>2</v>
      </c>
      <c r="H8433">
        <v>2</v>
      </c>
      <c r="I8433">
        <v>3</v>
      </c>
      <c r="J8433">
        <v>4</v>
      </c>
    </row>
    <row r="8434" spans="1:10" x14ac:dyDescent="0.25">
      <c r="A8434" t="s">
        <v>12461</v>
      </c>
      <c r="B8434">
        <v>3500</v>
      </c>
      <c r="C8434">
        <v>2.5146507303457071</v>
      </c>
      <c r="D8434">
        <v>-0.68191780208725805</v>
      </c>
      <c r="E8434">
        <v>-0.34739495774694001</v>
      </c>
      <c r="F8434">
        <v>2.2346564942513991</v>
      </c>
      <c r="G8434">
        <v>5</v>
      </c>
      <c r="H8434">
        <v>2</v>
      </c>
      <c r="I8434">
        <v>2</v>
      </c>
      <c r="J8434">
        <v>5</v>
      </c>
    </row>
    <row r="8435" spans="1:10" x14ac:dyDescent="0.25">
      <c r="A8435" t="s">
        <v>12462</v>
      </c>
      <c r="B8435">
        <v>498</v>
      </c>
      <c r="C8435">
        <v>-0.4537638011131872</v>
      </c>
      <c r="D8435">
        <v>-0.5617326246511023</v>
      </c>
      <c r="E8435">
        <v>-0.2022473510212443</v>
      </c>
      <c r="F8435">
        <v>1.2400148157665041</v>
      </c>
      <c r="G8435">
        <v>3</v>
      </c>
      <c r="H8435">
        <v>2</v>
      </c>
      <c r="I8435">
        <v>3</v>
      </c>
      <c r="J8435">
        <v>5</v>
      </c>
    </row>
    <row r="8436" spans="1:10" x14ac:dyDescent="0.25">
      <c r="A8436" t="s">
        <v>12463</v>
      </c>
      <c r="B8436">
        <v>535</v>
      </c>
      <c r="C8436">
        <v>1.055530420016342</v>
      </c>
      <c r="D8436">
        <v>0.68136227300049357</v>
      </c>
      <c r="E8436">
        <v>-0.30903104384349001</v>
      </c>
      <c r="F8436">
        <v>1.8875137928776253</v>
      </c>
      <c r="G8436">
        <v>5</v>
      </c>
      <c r="H8436">
        <v>5</v>
      </c>
      <c r="I8436">
        <v>3</v>
      </c>
      <c r="J8436">
        <v>5</v>
      </c>
    </row>
    <row r="8437" spans="1:10" x14ac:dyDescent="0.25">
      <c r="A8437" t="s">
        <v>12464</v>
      </c>
      <c r="B8437">
        <v>567</v>
      </c>
      <c r="C8437">
        <v>0.13943943804361372</v>
      </c>
      <c r="D8437">
        <v>-0.45140136033367345</v>
      </c>
      <c r="E8437">
        <v>-0.44208609537347049</v>
      </c>
      <c r="F8437">
        <v>1.3519340564486064</v>
      </c>
      <c r="G8437">
        <v>4</v>
      </c>
      <c r="H8437">
        <v>2</v>
      </c>
      <c r="I8437">
        <v>2</v>
      </c>
      <c r="J8437">
        <v>5</v>
      </c>
    </row>
    <row r="8438" spans="1:10" x14ac:dyDescent="0.25">
      <c r="A8438" t="s">
        <v>12465</v>
      </c>
      <c r="B8438">
        <v>623</v>
      </c>
      <c r="C8438">
        <v>-0.65042709064112458</v>
      </c>
      <c r="D8438">
        <v>-7.30404282607518E-2</v>
      </c>
      <c r="E8438">
        <v>0.17891339595383987</v>
      </c>
      <c r="F8438">
        <v>1.027454414552619</v>
      </c>
      <c r="G8438">
        <v>2</v>
      </c>
      <c r="H8438">
        <v>3</v>
      </c>
      <c r="I8438">
        <v>4</v>
      </c>
      <c r="J8438">
        <v>5</v>
      </c>
    </row>
    <row r="8439" spans="1:10" x14ac:dyDescent="0.25">
      <c r="A8439" t="s">
        <v>12466</v>
      </c>
      <c r="B8439">
        <v>1317</v>
      </c>
      <c r="C8439">
        <v>1.4575705204713016</v>
      </c>
      <c r="D8439">
        <v>-0.75141877032571003</v>
      </c>
      <c r="E8439">
        <v>0.28220078559238826</v>
      </c>
      <c r="F8439">
        <v>1.652865309890136</v>
      </c>
      <c r="G8439">
        <v>5</v>
      </c>
      <c r="H8439">
        <v>2</v>
      </c>
      <c r="I8439">
        <v>4</v>
      </c>
      <c r="J8439">
        <v>5</v>
      </c>
    </row>
    <row r="8440" spans="1:10" x14ac:dyDescent="0.25">
      <c r="A8440" t="s">
        <v>12467</v>
      </c>
      <c r="B8440">
        <v>456</v>
      </c>
      <c r="C8440">
        <v>-0.3833601172405921</v>
      </c>
      <c r="D8440">
        <v>-0.12112889636902151</v>
      </c>
      <c r="E8440">
        <v>-0.58700530599626943</v>
      </c>
      <c r="F8440">
        <v>1.300236973114135</v>
      </c>
      <c r="G8440">
        <v>3</v>
      </c>
      <c r="H8440">
        <v>3</v>
      </c>
      <c r="I8440">
        <v>2</v>
      </c>
      <c r="J8440">
        <v>5</v>
      </c>
    </row>
    <row r="8441" spans="1:10" x14ac:dyDescent="0.25">
      <c r="A8441" t="s">
        <v>12468</v>
      </c>
      <c r="B8441">
        <v>361</v>
      </c>
      <c r="C8441">
        <v>0.56970124328413718</v>
      </c>
      <c r="D8441">
        <v>2.6369293604392163E-2</v>
      </c>
      <c r="E8441">
        <v>1.7397964803972947</v>
      </c>
      <c r="F8441">
        <v>0.64573757510577723</v>
      </c>
      <c r="G8441">
        <v>4</v>
      </c>
      <c r="H8441">
        <v>4</v>
      </c>
      <c r="I8441">
        <v>5</v>
      </c>
      <c r="J8441">
        <v>4</v>
      </c>
    </row>
    <row r="8442" spans="1:10" x14ac:dyDescent="0.25">
      <c r="A8442" t="s">
        <v>12469</v>
      </c>
      <c r="B8442">
        <v>3107</v>
      </c>
      <c r="C8442">
        <v>0.34510293370477435</v>
      </c>
      <c r="D8442">
        <v>1.6936635031750735</v>
      </c>
      <c r="E8442">
        <v>-0.974044377134341</v>
      </c>
      <c r="F8442">
        <v>2.2176635868796599</v>
      </c>
      <c r="G8442">
        <v>4</v>
      </c>
      <c r="H8442">
        <v>5</v>
      </c>
      <c r="I8442">
        <v>1</v>
      </c>
      <c r="J8442">
        <v>5</v>
      </c>
    </row>
    <row r="8443" spans="1:10" x14ac:dyDescent="0.25">
      <c r="A8443" t="s">
        <v>12470</v>
      </c>
      <c r="B8443">
        <v>1626</v>
      </c>
      <c r="C8443">
        <v>0.31797632102024082</v>
      </c>
      <c r="D8443">
        <v>2.9038199127735815</v>
      </c>
      <c r="E8443">
        <v>-0.86383106219846828</v>
      </c>
      <c r="F8443">
        <v>3.5762355504851993</v>
      </c>
      <c r="G8443">
        <v>4</v>
      </c>
      <c r="H8443">
        <v>5</v>
      </c>
      <c r="I8443">
        <v>1</v>
      </c>
      <c r="J8443">
        <v>5</v>
      </c>
    </row>
    <row r="8444" spans="1:10" x14ac:dyDescent="0.25">
      <c r="A8444" t="s">
        <v>12471</v>
      </c>
      <c r="B8444">
        <v>1332</v>
      </c>
      <c r="C8444">
        <v>0.45060019838378196</v>
      </c>
      <c r="D8444">
        <v>2.4899615865701441</v>
      </c>
      <c r="E8444">
        <v>-1.1785218495074892</v>
      </c>
      <c r="F8444">
        <v>2.734429280722908</v>
      </c>
      <c r="G8444">
        <v>4</v>
      </c>
      <c r="H8444">
        <v>5</v>
      </c>
      <c r="I8444">
        <v>1</v>
      </c>
      <c r="J8444">
        <v>5</v>
      </c>
    </row>
    <row r="8445" spans="1:10" x14ac:dyDescent="0.25">
      <c r="A8445" t="s">
        <v>12472</v>
      </c>
      <c r="B8445">
        <v>516</v>
      </c>
      <c r="C8445">
        <v>-1.0485103575839487</v>
      </c>
      <c r="D8445">
        <v>0.51455268415323652</v>
      </c>
      <c r="E8445">
        <v>-0.47278619178763848</v>
      </c>
      <c r="F8445">
        <v>1.1136501605103111</v>
      </c>
      <c r="G8445">
        <v>1</v>
      </c>
      <c r="H8445">
        <v>4</v>
      </c>
      <c r="I8445">
        <v>2</v>
      </c>
      <c r="J8445">
        <v>5</v>
      </c>
    </row>
    <row r="8446" spans="1:10" x14ac:dyDescent="0.25">
      <c r="A8446" t="s">
        <v>12473</v>
      </c>
      <c r="B8446">
        <v>2911</v>
      </c>
      <c r="C8446">
        <v>0.76307126817180182</v>
      </c>
      <c r="D8446">
        <v>3.0095185597193561</v>
      </c>
      <c r="E8446">
        <v>-0.61646989559240051</v>
      </c>
      <c r="F8446">
        <v>1.7253260378328552</v>
      </c>
      <c r="G8446">
        <v>4</v>
      </c>
      <c r="H8446">
        <v>5</v>
      </c>
      <c r="I8446">
        <v>2</v>
      </c>
      <c r="J8446">
        <v>5</v>
      </c>
    </row>
    <row r="8447" spans="1:10" x14ac:dyDescent="0.25">
      <c r="A8447" t="s">
        <v>12474</v>
      </c>
      <c r="B8447">
        <v>306</v>
      </c>
      <c r="C8447">
        <v>-0.6545877448847407</v>
      </c>
      <c r="D8447">
        <v>0.23934479426894878</v>
      </c>
      <c r="E8447">
        <v>0.42220470312021019</v>
      </c>
      <c r="F8447">
        <v>0.52822467543544049</v>
      </c>
      <c r="G8447">
        <v>2</v>
      </c>
      <c r="H8447">
        <v>4</v>
      </c>
      <c r="I8447">
        <v>4</v>
      </c>
      <c r="J8447">
        <v>4</v>
      </c>
    </row>
    <row r="8448" spans="1:10" x14ac:dyDescent="0.25">
      <c r="A8448" t="s">
        <v>12475</v>
      </c>
      <c r="B8448">
        <v>663</v>
      </c>
      <c r="C8448">
        <v>2.8121788021710055</v>
      </c>
      <c r="D8448">
        <v>4.0231513581434069</v>
      </c>
      <c r="E8448">
        <v>0.47940459224648974</v>
      </c>
      <c r="F8448">
        <v>2.1158022026595464</v>
      </c>
      <c r="G8448">
        <v>5</v>
      </c>
      <c r="H8448">
        <v>5</v>
      </c>
      <c r="I8448">
        <v>4</v>
      </c>
      <c r="J8448">
        <v>5</v>
      </c>
    </row>
    <row r="8449" spans="1:10" x14ac:dyDescent="0.25">
      <c r="A8449" t="s">
        <v>12476</v>
      </c>
      <c r="B8449">
        <v>481</v>
      </c>
      <c r="C8449">
        <v>-0.72423593296072031</v>
      </c>
      <c r="D8449">
        <v>-0.12453177271290625</v>
      </c>
      <c r="E8449">
        <v>0.79213565485947579</v>
      </c>
      <c r="F8449">
        <v>0.49542226071182943</v>
      </c>
      <c r="G8449">
        <v>2</v>
      </c>
      <c r="H8449">
        <v>3</v>
      </c>
      <c r="I8449">
        <v>5</v>
      </c>
      <c r="J8449">
        <v>4</v>
      </c>
    </row>
    <row r="8450" spans="1:10" x14ac:dyDescent="0.25">
      <c r="A8450" t="s">
        <v>12477</v>
      </c>
      <c r="B8450">
        <v>597</v>
      </c>
      <c r="C8450">
        <v>0.78422326959216704</v>
      </c>
      <c r="D8450">
        <v>2.7007219183233042</v>
      </c>
      <c r="E8450">
        <v>-0.42259530814350799</v>
      </c>
      <c r="F8450">
        <v>1.6773054237838807</v>
      </c>
      <c r="G8450">
        <v>5</v>
      </c>
      <c r="H8450">
        <v>5</v>
      </c>
      <c r="I8450">
        <v>2</v>
      </c>
      <c r="J8450">
        <v>5</v>
      </c>
    </row>
    <row r="8451" spans="1:10" x14ac:dyDescent="0.25">
      <c r="A8451" t="s">
        <v>12478</v>
      </c>
      <c r="B8451">
        <v>392</v>
      </c>
      <c r="C8451">
        <v>-0.7279532862752337</v>
      </c>
      <c r="D8451">
        <v>-0.11905731597498689</v>
      </c>
      <c r="E8451">
        <v>-0.5106603277109466</v>
      </c>
      <c r="F8451">
        <v>0.54614189881565667</v>
      </c>
      <c r="G8451">
        <v>2</v>
      </c>
      <c r="H8451">
        <v>3</v>
      </c>
      <c r="I8451">
        <v>2</v>
      </c>
      <c r="J8451">
        <v>4</v>
      </c>
    </row>
    <row r="8452" spans="1:10" x14ac:dyDescent="0.25">
      <c r="A8452" t="s">
        <v>12479</v>
      </c>
      <c r="B8452">
        <v>854</v>
      </c>
      <c r="C8452">
        <v>1.007276661003673</v>
      </c>
      <c r="D8452">
        <v>4.3130944089982921E-2</v>
      </c>
      <c r="E8452">
        <v>0.10744250562945303</v>
      </c>
      <c r="F8452">
        <v>1.085996231009047</v>
      </c>
      <c r="G8452">
        <v>5</v>
      </c>
      <c r="H8452">
        <v>4</v>
      </c>
      <c r="I8452">
        <v>4</v>
      </c>
      <c r="J8452">
        <v>5</v>
      </c>
    </row>
    <row r="8453" spans="1:10" x14ac:dyDescent="0.25">
      <c r="A8453" t="s">
        <v>12480</v>
      </c>
      <c r="B8453">
        <v>617</v>
      </c>
      <c r="C8453">
        <v>1.1199293811746791</v>
      </c>
      <c r="D8453">
        <v>1.0191628285212722</v>
      </c>
      <c r="E8453">
        <v>0.13439446642231972</v>
      </c>
      <c r="F8453">
        <v>1.2030221979840827</v>
      </c>
      <c r="G8453">
        <v>5</v>
      </c>
      <c r="H8453">
        <v>5</v>
      </c>
      <c r="I8453">
        <v>4</v>
      </c>
      <c r="J8453">
        <v>5</v>
      </c>
    </row>
    <row r="8454" spans="1:10" x14ac:dyDescent="0.25">
      <c r="A8454" t="s">
        <v>12481</v>
      </c>
      <c r="B8454">
        <v>343</v>
      </c>
      <c r="C8454">
        <v>-0.40924088366260142</v>
      </c>
      <c r="D8454">
        <v>-0.5480880333330187</v>
      </c>
      <c r="E8454">
        <v>2.4707652445393218</v>
      </c>
      <c r="F8454">
        <v>0.95186306114838048</v>
      </c>
      <c r="G8454">
        <v>3</v>
      </c>
      <c r="H8454">
        <v>2</v>
      </c>
      <c r="I8454">
        <v>5</v>
      </c>
      <c r="J8454">
        <v>5</v>
      </c>
    </row>
    <row r="8455" spans="1:10" x14ac:dyDescent="0.25">
      <c r="A8455" t="s">
        <v>12482</v>
      </c>
      <c r="B8455">
        <v>510</v>
      </c>
      <c r="C8455">
        <v>-0.58917956272698779</v>
      </c>
      <c r="D8455">
        <v>-1.13830995527864</v>
      </c>
      <c r="E8455">
        <v>0.11140741551627981</v>
      </c>
      <c r="F8455">
        <v>-0.15348724812880277</v>
      </c>
      <c r="G8455">
        <v>2</v>
      </c>
      <c r="H8455">
        <v>1</v>
      </c>
      <c r="I8455">
        <v>4</v>
      </c>
      <c r="J8455">
        <v>3</v>
      </c>
    </row>
    <row r="8456" spans="1:10" x14ac:dyDescent="0.25">
      <c r="A8456" t="s">
        <v>12483</v>
      </c>
      <c r="B8456">
        <v>751</v>
      </c>
      <c r="C8456">
        <v>0.19852523054812804</v>
      </c>
      <c r="D8456">
        <v>-0.66882296449658951</v>
      </c>
      <c r="E8456">
        <v>-9.4321819323836986E-2</v>
      </c>
      <c r="F8456">
        <v>0.62813744844938457</v>
      </c>
      <c r="G8456">
        <v>4</v>
      </c>
      <c r="H8456">
        <v>2</v>
      </c>
      <c r="I8456">
        <v>3</v>
      </c>
      <c r="J8456">
        <v>4</v>
      </c>
    </row>
    <row r="8457" spans="1:10" x14ac:dyDescent="0.25">
      <c r="A8457" t="s">
        <v>12484</v>
      </c>
      <c r="B8457">
        <v>1115</v>
      </c>
      <c r="C8457">
        <v>1.5165584781769019</v>
      </c>
      <c r="D8457">
        <v>0.73442039314749119</v>
      </c>
      <c r="E8457">
        <v>0.76336217834997255</v>
      </c>
      <c r="F8457">
        <v>0.54920762211650975</v>
      </c>
      <c r="G8457">
        <v>5</v>
      </c>
      <c r="H8457">
        <v>5</v>
      </c>
      <c r="I8457">
        <v>5</v>
      </c>
      <c r="J8457">
        <v>4</v>
      </c>
    </row>
    <row r="8458" spans="1:10" x14ac:dyDescent="0.25">
      <c r="A8458" t="s">
        <v>12485</v>
      </c>
      <c r="B8458">
        <v>653</v>
      </c>
      <c r="C8458">
        <v>0.39873716697053019</v>
      </c>
      <c r="D8458">
        <v>0.13536043271865997</v>
      </c>
      <c r="E8458">
        <v>-0.96335188128802274</v>
      </c>
      <c r="F8458">
        <v>2.1642179296018762</v>
      </c>
      <c r="G8458">
        <v>4</v>
      </c>
      <c r="H8458">
        <v>4</v>
      </c>
      <c r="I8458">
        <v>1</v>
      </c>
      <c r="J8458">
        <v>5</v>
      </c>
    </row>
    <row r="8459" spans="1:10" x14ac:dyDescent="0.25">
      <c r="A8459" t="s">
        <v>12486</v>
      </c>
      <c r="B8459">
        <v>886</v>
      </c>
      <c r="C8459">
        <v>1.5015742818304147</v>
      </c>
      <c r="D8459">
        <v>1.0710574897367582</v>
      </c>
      <c r="E8459">
        <v>-0.48827917345966831</v>
      </c>
      <c r="F8459">
        <v>2.4014224412648852</v>
      </c>
      <c r="G8459">
        <v>5</v>
      </c>
      <c r="H8459">
        <v>5</v>
      </c>
      <c r="I8459">
        <v>2</v>
      </c>
      <c r="J8459">
        <v>5</v>
      </c>
    </row>
    <row r="8460" spans="1:10" x14ac:dyDescent="0.25">
      <c r="A8460" t="s">
        <v>12487</v>
      </c>
      <c r="B8460">
        <v>1996</v>
      </c>
      <c r="C8460">
        <v>1.0039015707336416</v>
      </c>
      <c r="D8460">
        <v>0.77552341658869439</v>
      </c>
      <c r="E8460">
        <v>6.6981278148062706E-2</v>
      </c>
      <c r="F8460">
        <v>1.9036207108516914</v>
      </c>
      <c r="G8460">
        <v>5</v>
      </c>
      <c r="H8460">
        <v>5</v>
      </c>
      <c r="I8460">
        <v>4</v>
      </c>
      <c r="J8460">
        <v>5</v>
      </c>
    </row>
    <row r="8461" spans="1:10" x14ac:dyDescent="0.25">
      <c r="A8461" t="s">
        <v>12488</v>
      </c>
      <c r="B8461">
        <v>1453</v>
      </c>
      <c r="C8461">
        <v>0.31807084943682878</v>
      </c>
      <c r="D8461">
        <v>3.3117953641542557</v>
      </c>
      <c r="E8461">
        <v>-7.2102868137800438E-2</v>
      </c>
      <c r="F8461">
        <v>1.6127564155780256</v>
      </c>
      <c r="G8461">
        <v>4</v>
      </c>
      <c r="H8461">
        <v>5</v>
      </c>
      <c r="I8461">
        <v>3</v>
      </c>
      <c r="J8461">
        <v>5</v>
      </c>
    </row>
    <row r="8462" spans="1:10" x14ac:dyDescent="0.25">
      <c r="A8462" t="s">
        <v>12489</v>
      </c>
      <c r="B8462">
        <v>2232</v>
      </c>
      <c r="C8462">
        <v>0.2128187121769359</v>
      </c>
      <c r="D8462">
        <v>4.7743211415330773</v>
      </c>
      <c r="E8462">
        <v>-1.1171276759897437</v>
      </c>
      <c r="F8462">
        <v>2.0232749848991114</v>
      </c>
      <c r="G8462">
        <v>4</v>
      </c>
      <c r="H8462">
        <v>5</v>
      </c>
      <c r="I8462">
        <v>1</v>
      </c>
      <c r="J8462">
        <v>5</v>
      </c>
    </row>
    <row r="8463" spans="1:10" x14ac:dyDescent="0.25">
      <c r="A8463" t="s">
        <v>12490</v>
      </c>
      <c r="B8463">
        <v>2516</v>
      </c>
      <c r="C8463">
        <v>0.57077740582808012</v>
      </c>
      <c r="D8463">
        <v>0.45366863739576335</v>
      </c>
      <c r="E8463">
        <v>0.23524897880289541</v>
      </c>
      <c r="F8463">
        <v>1.8215377850934731</v>
      </c>
      <c r="G8463">
        <v>4</v>
      </c>
      <c r="H8463">
        <v>4</v>
      </c>
      <c r="I8463">
        <v>4</v>
      </c>
      <c r="J8463">
        <v>5</v>
      </c>
    </row>
    <row r="8464" spans="1:10" x14ac:dyDescent="0.25">
      <c r="A8464" t="s">
        <v>12491</v>
      </c>
      <c r="B8464">
        <v>2007</v>
      </c>
      <c r="C8464">
        <v>2.278393039823718</v>
      </c>
      <c r="D8464">
        <v>-0.57112100717344794</v>
      </c>
      <c r="E8464">
        <v>-1.7560074537148604</v>
      </c>
      <c r="F8464">
        <v>2.7194474907960169</v>
      </c>
      <c r="G8464">
        <v>5</v>
      </c>
      <c r="H8464">
        <v>2</v>
      </c>
      <c r="I8464">
        <v>1</v>
      </c>
      <c r="J8464">
        <v>5</v>
      </c>
    </row>
    <row r="8465" spans="1:10" x14ac:dyDescent="0.25">
      <c r="A8465" t="s">
        <v>12492</v>
      </c>
      <c r="B8465">
        <v>484</v>
      </c>
      <c r="C8465">
        <v>-1.2074084957751556</v>
      </c>
      <c r="D8465">
        <v>-0.28854853031615085</v>
      </c>
      <c r="E8465">
        <v>3.6596332753490585E-3</v>
      </c>
      <c r="F8465">
        <v>1.1661533268588422</v>
      </c>
      <c r="G8465">
        <v>1</v>
      </c>
      <c r="H8465">
        <v>3</v>
      </c>
      <c r="I8465">
        <v>3</v>
      </c>
      <c r="J8465">
        <v>5</v>
      </c>
    </row>
    <row r="8466" spans="1:10" x14ac:dyDescent="0.25">
      <c r="A8466" t="s">
        <v>12493</v>
      </c>
      <c r="B8466">
        <v>696</v>
      </c>
      <c r="C8466">
        <v>0.53853285055756439</v>
      </c>
      <c r="D8466">
        <v>1.2632812490705365</v>
      </c>
      <c r="E8466">
        <v>-0.73254043880930719</v>
      </c>
      <c r="F8466">
        <v>2.3004241525334956</v>
      </c>
      <c r="G8466">
        <v>4</v>
      </c>
      <c r="H8466">
        <v>5</v>
      </c>
      <c r="I8466">
        <v>1</v>
      </c>
      <c r="J8466">
        <v>5</v>
      </c>
    </row>
    <row r="8467" spans="1:10" x14ac:dyDescent="0.25">
      <c r="A8467" t="s">
        <v>12494</v>
      </c>
      <c r="B8467">
        <v>1167</v>
      </c>
      <c r="C8467">
        <v>0.58398858065766091</v>
      </c>
      <c r="D8467">
        <v>2.7662803814054806</v>
      </c>
      <c r="E8467">
        <v>-1.2441278701047029</v>
      </c>
      <c r="F8467">
        <v>2.6238689025142361</v>
      </c>
      <c r="G8467">
        <v>4</v>
      </c>
      <c r="H8467">
        <v>5</v>
      </c>
      <c r="I8467">
        <v>1</v>
      </c>
      <c r="J8467">
        <v>5</v>
      </c>
    </row>
    <row r="8468" spans="1:10" x14ac:dyDescent="0.25">
      <c r="A8468" t="s">
        <v>12495</v>
      </c>
      <c r="B8468">
        <v>843</v>
      </c>
      <c r="C8468">
        <v>1.4634734656461048</v>
      </c>
      <c r="D8468">
        <v>0.90796761805292137</v>
      </c>
      <c r="E8468">
        <v>0.70656144454808611</v>
      </c>
      <c r="F8468">
        <v>0.36423361025401857</v>
      </c>
      <c r="G8468">
        <v>5</v>
      </c>
      <c r="H8468">
        <v>5</v>
      </c>
      <c r="I8468">
        <v>5</v>
      </c>
      <c r="J8468">
        <v>4</v>
      </c>
    </row>
    <row r="8469" spans="1:10" x14ac:dyDescent="0.25">
      <c r="A8469" t="s">
        <v>12496</v>
      </c>
      <c r="B8469">
        <v>502</v>
      </c>
      <c r="C8469">
        <v>-0.62630072306263396</v>
      </c>
      <c r="D8469">
        <v>-0.52958135237943338</v>
      </c>
      <c r="E8469">
        <v>-0.49937600290606832</v>
      </c>
      <c r="F8469">
        <v>-0.36457966428660837</v>
      </c>
      <c r="G8469">
        <v>2</v>
      </c>
      <c r="H8469">
        <v>2</v>
      </c>
      <c r="I8469">
        <v>2</v>
      </c>
      <c r="J8469">
        <v>3</v>
      </c>
    </row>
    <row r="8470" spans="1:10" x14ac:dyDescent="0.25">
      <c r="A8470" t="s">
        <v>12497</v>
      </c>
      <c r="B8470">
        <v>507</v>
      </c>
      <c r="C8470">
        <v>-0.76628754371489693</v>
      </c>
      <c r="D8470">
        <v>-1.0663116741312979</v>
      </c>
      <c r="E8470">
        <v>3.0037030764113227E-2</v>
      </c>
      <c r="F8470">
        <v>-6.3239520893959136E-2</v>
      </c>
      <c r="G8470">
        <v>2</v>
      </c>
      <c r="H8470">
        <v>1</v>
      </c>
      <c r="I8470">
        <v>3</v>
      </c>
      <c r="J8470">
        <v>3</v>
      </c>
    </row>
    <row r="8471" spans="1:10" x14ac:dyDescent="0.25">
      <c r="A8471" t="s">
        <v>12498</v>
      </c>
      <c r="B8471">
        <v>663</v>
      </c>
      <c r="C8471">
        <v>-0.94824361521482148</v>
      </c>
      <c r="D8471">
        <v>-1.0130753525551732</v>
      </c>
      <c r="E8471">
        <v>-0.29444888781467343</v>
      </c>
      <c r="F8471">
        <v>6.5784334500013877E-2</v>
      </c>
      <c r="G8471">
        <v>1</v>
      </c>
      <c r="H8471">
        <v>1</v>
      </c>
      <c r="I8471">
        <v>3</v>
      </c>
      <c r="J8471">
        <v>4</v>
      </c>
    </row>
    <row r="8472" spans="1:10" x14ac:dyDescent="0.25">
      <c r="A8472" t="s">
        <v>12499</v>
      </c>
      <c r="B8472">
        <v>1084</v>
      </c>
      <c r="C8472">
        <v>0.82063974167317988</v>
      </c>
      <c r="D8472">
        <v>3.0122159619186419</v>
      </c>
      <c r="E8472">
        <v>-0.80276254362984656</v>
      </c>
      <c r="F8472">
        <v>4.2826831377731951</v>
      </c>
      <c r="G8472">
        <v>5</v>
      </c>
      <c r="H8472">
        <v>5</v>
      </c>
      <c r="I8472">
        <v>1</v>
      </c>
      <c r="J8472">
        <v>5</v>
      </c>
    </row>
    <row r="8473" spans="1:10" x14ac:dyDescent="0.25">
      <c r="A8473" t="s">
        <v>12500</v>
      </c>
      <c r="B8473">
        <v>508</v>
      </c>
      <c r="C8473">
        <v>-0.68919884599515902</v>
      </c>
      <c r="D8473">
        <v>-0.57303513958836216</v>
      </c>
      <c r="E8473">
        <v>-0.2626878835071198</v>
      </c>
      <c r="F8473">
        <v>9.7581839555984942E-2</v>
      </c>
      <c r="G8473">
        <v>2</v>
      </c>
      <c r="H8473">
        <v>2</v>
      </c>
      <c r="I8473">
        <v>3</v>
      </c>
      <c r="J8473">
        <v>4</v>
      </c>
    </row>
    <row r="8474" spans="1:10" x14ac:dyDescent="0.25">
      <c r="A8474" t="s">
        <v>12501</v>
      </c>
      <c r="B8474">
        <v>257</v>
      </c>
      <c r="C8474">
        <v>0.96338158867940327</v>
      </c>
      <c r="D8474">
        <v>5.6508204947992144</v>
      </c>
      <c r="E8474">
        <v>-0.9123978012739391</v>
      </c>
      <c r="F8474">
        <v>2.49398549366899</v>
      </c>
      <c r="G8474">
        <v>5</v>
      </c>
      <c r="H8474">
        <v>5</v>
      </c>
      <c r="I8474">
        <v>1</v>
      </c>
      <c r="J8474">
        <v>5</v>
      </c>
    </row>
    <row r="8475" spans="1:10" x14ac:dyDescent="0.25">
      <c r="A8475" t="s">
        <v>12502</v>
      </c>
      <c r="B8475">
        <v>2928</v>
      </c>
      <c r="C8475">
        <v>0.93251755125141544</v>
      </c>
      <c r="D8475">
        <v>3.1289651803241041</v>
      </c>
      <c r="E8475">
        <v>-0.40895027845304821</v>
      </c>
      <c r="F8475">
        <v>2.5709003681551912</v>
      </c>
      <c r="G8475">
        <v>5</v>
      </c>
      <c r="H8475">
        <v>5</v>
      </c>
      <c r="I8475">
        <v>2</v>
      </c>
      <c r="J8475">
        <v>5</v>
      </c>
    </row>
    <row r="8476" spans="1:10" x14ac:dyDescent="0.25">
      <c r="A8476" t="s">
        <v>12503</v>
      </c>
      <c r="B8476">
        <v>437</v>
      </c>
      <c r="C8476">
        <v>9.9875698463911686E-2</v>
      </c>
      <c r="D8476">
        <v>0.54800079082420006</v>
      </c>
      <c r="E8476">
        <v>-0.2698493645360126</v>
      </c>
      <c r="F8476">
        <v>0.66732041799969766</v>
      </c>
      <c r="G8476">
        <v>4</v>
      </c>
      <c r="H8476">
        <v>4</v>
      </c>
      <c r="I8476">
        <v>3</v>
      </c>
      <c r="J8476">
        <v>4</v>
      </c>
    </row>
    <row r="8477" spans="1:10" x14ac:dyDescent="0.25">
      <c r="A8477" t="s">
        <v>12504</v>
      </c>
      <c r="B8477">
        <v>1504</v>
      </c>
      <c r="C8477">
        <v>0.65039912476024986</v>
      </c>
      <c r="D8477">
        <v>0.47085187794679562</v>
      </c>
      <c r="E8477">
        <v>-3.3364903641767321E-2</v>
      </c>
      <c r="F8477">
        <v>1.8803766447881034</v>
      </c>
      <c r="G8477">
        <v>4</v>
      </c>
      <c r="H8477">
        <v>4</v>
      </c>
      <c r="I8477">
        <v>3</v>
      </c>
      <c r="J8477">
        <v>5</v>
      </c>
    </row>
    <row r="8478" spans="1:10" x14ac:dyDescent="0.25">
      <c r="A8478" t="s">
        <v>12505</v>
      </c>
      <c r="B8478">
        <v>3391</v>
      </c>
      <c r="C8478">
        <v>1.5285139768905867</v>
      </c>
      <c r="D8478">
        <v>1.0745092114692831</v>
      </c>
      <c r="E8478">
        <v>-1.2764151706904885</v>
      </c>
      <c r="F8478">
        <v>3.4072461737898876</v>
      </c>
      <c r="G8478">
        <v>5</v>
      </c>
      <c r="H8478">
        <v>5</v>
      </c>
      <c r="I8478">
        <v>1</v>
      </c>
      <c r="J8478">
        <v>5</v>
      </c>
    </row>
    <row r="8479" spans="1:10" x14ac:dyDescent="0.25">
      <c r="A8479" t="s">
        <v>12506</v>
      </c>
      <c r="B8479">
        <v>1029</v>
      </c>
      <c r="C8479">
        <v>1.7150046976178424</v>
      </c>
      <c r="D8479">
        <v>1.7381144707692633</v>
      </c>
      <c r="E8479">
        <v>-0.7570745714533792</v>
      </c>
      <c r="F8479">
        <v>2.4069317879823551</v>
      </c>
      <c r="G8479">
        <v>5</v>
      </c>
      <c r="H8479">
        <v>5</v>
      </c>
      <c r="I8479">
        <v>1</v>
      </c>
      <c r="J8479">
        <v>5</v>
      </c>
    </row>
    <row r="8480" spans="1:10" x14ac:dyDescent="0.25">
      <c r="A8480" t="s">
        <v>12507</v>
      </c>
      <c r="B8480">
        <v>1882</v>
      </c>
      <c r="C8480">
        <v>0.54489474373912372</v>
      </c>
      <c r="D8480">
        <v>1.5662744596918425</v>
      </c>
      <c r="E8480">
        <v>2.6943997498158866E-2</v>
      </c>
      <c r="F8480">
        <v>1.0402128128676797</v>
      </c>
      <c r="G8480">
        <v>4</v>
      </c>
      <c r="H8480">
        <v>5</v>
      </c>
      <c r="I8480">
        <v>3</v>
      </c>
      <c r="J8480">
        <v>5</v>
      </c>
    </row>
    <row r="8481" spans="1:10" x14ac:dyDescent="0.25">
      <c r="A8481" t="s">
        <v>12508</v>
      </c>
      <c r="B8481">
        <v>611</v>
      </c>
      <c r="C8481">
        <v>-0.3930481867010801</v>
      </c>
      <c r="D8481">
        <v>0.72094466666849122</v>
      </c>
      <c r="E8481">
        <v>-0.44865448824064674</v>
      </c>
      <c r="F8481">
        <v>0.54224525170642179</v>
      </c>
      <c r="G8481">
        <v>3</v>
      </c>
      <c r="H8481">
        <v>5</v>
      </c>
      <c r="I8481">
        <v>2</v>
      </c>
      <c r="J8481">
        <v>4</v>
      </c>
    </row>
    <row r="8482" spans="1:10" x14ac:dyDescent="0.25">
      <c r="A8482" t="s">
        <v>12509</v>
      </c>
      <c r="B8482">
        <v>533</v>
      </c>
      <c r="C8482">
        <v>-0.41688316805067449</v>
      </c>
      <c r="D8482">
        <v>0.62092771387073353</v>
      </c>
      <c r="E8482">
        <v>0.11342885299526075</v>
      </c>
      <c r="F8482">
        <v>-0.16053501572226078</v>
      </c>
      <c r="G8482">
        <v>3</v>
      </c>
      <c r="H8482">
        <v>4</v>
      </c>
      <c r="I8482">
        <v>4</v>
      </c>
      <c r="J8482">
        <v>3</v>
      </c>
    </row>
    <row r="8483" spans="1:10" x14ac:dyDescent="0.25">
      <c r="A8483" t="s">
        <v>12510</v>
      </c>
      <c r="B8483">
        <v>498</v>
      </c>
      <c r="C8483">
        <v>-0.25695298543984085</v>
      </c>
      <c r="D8483">
        <v>0.54926036376235143</v>
      </c>
      <c r="E8483">
        <v>-0.56379440657824964</v>
      </c>
      <c r="F8483">
        <v>1.8257467237468905</v>
      </c>
      <c r="G8483">
        <v>3</v>
      </c>
      <c r="H8483">
        <v>4</v>
      </c>
      <c r="I8483">
        <v>2</v>
      </c>
      <c r="J8483">
        <v>5</v>
      </c>
    </row>
    <row r="8484" spans="1:10" x14ac:dyDescent="0.25">
      <c r="A8484" t="s">
        <v>12511</v>
      </c>
      <c r="B8484">
        <v>514</v>
      </c>
      <c r="C8484">
        <v>-0.32517255364362663</v>
      </c>
      <c r="D8484">
        <v>0.34607367892247792</v>
      </c>
      <c r="E8484">
        <v>0.15160470287994957</v>
      </c>
      <c r="F8484">
        <v>1.0130977967538117</v>
      </c>
      <c r="G8484">
        <v>3</v>
      </c>
      <c r="H8484">
        <v>4</v>
      </c>
      <c r="I8484">
        <v>4</v>
      </c>
      <c r="J8484">
        <v>5</v>
      </c>
    </row>
    <row r="8485" spans="1:10" x14ac:dyDescent="0.25">
      <c r="A8485" t="s">
        <v>12512</v>
      </c>
      <c r="B8485">
        <v>517</v>
      </c>
      <c r="C8485">
        <v>-2.2132543952707098E-2</v>
      </c>
      <c r="D8485">
        <v>1.5170273142970674</v>
      </c>
      <c r="E8485">
        <v>0.3079107055484539</v>
      </c>
      <c r="F8485">
        <v>2.0916881329645935</v>
      </c>
      <c r="G8485">
        <v>4</v>
      </c>
      <c r="H8485">
        <v>5</v>
      </c>
      <c r="I8485">
        <v>4</v>
      </c>
      <c r="J8485">
        <v>5</v>
      </c>
    </row>
    <row r="8486" spans="1:10" x14ac:dyDescent="0.25">
      <c r="A8486" t="s">
        <v>12513</v>
      </c>
      <c r="B8486">
        <v>403</v>
      </c>
      <c r="C8486">
        <v>-0.28220498715713294</v>
      </c>
      <c r="D8486">
        <v>0.15329154110102838</v>
      </c>
      <c r="E8486">
        <v>0.35529123795600759</v>
      </c>
      <c r="F8486">
        <v>0.45527884199598462</v>
      </c>
      <c r="G8486">
        <v>3</v>
      </c>
      <c r="H8486">
        <v>4</v>
      </c>
      <c r="I8486">
        <v>4</v>
      </c>
      <c r="J8486">
        <v>4</v>
      </c>
    </row>
    <row r="8487" spans="1:10" x14ac:dyDescent="0.25">
      <c r="A8487" t="s">
        <v>12514</v>
      </c>
      <c r="B8487">
        <v>3486</v>
      </c>
      <c r="C8487">
        <v>2.9132375187253041</v>
      </c>
      <c r="D8487">
        <v>-0.55491610965480886</v>
      </c>
      <c r="E8487">
        <v>-1.0178901255804509</v>
      </c>
      <c r="F8487">
        <v>1.6706389276866511</v>
      </c>
      <c r="G8487">
        <v>5</v>
      </c>
      <c r="H8487">
        <v>2</v>
      </c>
      <c r="I8487">
        <v>1</v>
      </c>
      <c r="J8487">
        <v>5</v>
      </c>
    </row>
    <row r="8488" spans="1:10" x14ac:dyDescent="0.25">
      <c r="A8488" t="s">
        <v>12515</v>
      </c>
      <c r="B8488">
        <v>1064</v>
      </c>
      <c r="C8488">
        <v>2.4167438052638333</v>
      </c>
      <c r="D8488">
        <v>-0.43661949200785616</v>
      </c>
      <c r="E8488">
        <v>-0.93397739904815946</v>
      </c>
      <c r="F8488">
        <v>0.43544329401546483</v>
      </c>
      <c r="G8488">
        <v>5</v>
      </c>
      <c r="H8488">
        <v>2</v>
      </c>
      <c r="I8488">
        <v>1</v>
      </c>
      <c r="J8488">
        <v>4</v>
      </c>
    </row>
    <row r="8489" spans="1:10" x14ac:dyDescent="0.25">
      <c r="A8489" t="s">
        <v>12516</v>
      </c>
      <c r="B8489">
        <v>693</v>
      </c>
      <c r="C8489">
        <v>0.65205808712452129</v>
      </c>
      <c r="D8489">
        <v>-0.84585676493311468</v>
      </c>
      <c r="E8489">
        <v>-0.45514135159371549</v>
      </c>
      <c r="F8489">
        <v>9.1667733217516784E-2</v>
      </c>
      <c r="G8489">
        <v>4</v>
      </c>
      <c r="H8489">
        <v>1</v>
      </c>
      <c r="I8489">
        <v>2</v>
      </c>
      <c r="J8489">
        <v>4</v>
      </c>
    </row>
    <row r="8490" spans="1:10" x14ac:dyDescent="0.25">
      <c r="A8490" t="s">
        <v>12517</v>
      </c>
      <c r="B8490">
        <v>781</v>
      </c>
      <c r="C8490">
        <v>2.3308724226657183</v>
      </c>
      <c r="D8490">
        <v>-0.35065330338634204</v>
      </c>
      <c r="E8490">
        <v>-0.4809786425887756</v>
      </c>
      <c r="F8490">
        <v>-0.38104121429385651</v>
      </c>
      <c r="G8490">
        <v>5</v>
      </c>
      <c r="H8490">
        <v>3</v>
      </c>
      <c r="I8490">
        <v>2</v>
      </c>
      <c r="J8490">
        <v>3</v>
      </c>
    </row>
    <row r="8491" spans="1:10" x14ac:dyDescent="0.25">
      <c r="A8491" t="s">
        <v>12518</v>
      </c>
      <c r="B8491">
        <v>657</v>
      </c>
      <c r="C8491">
        <v>-7.4173904639729615E-2</v>
      </c>
      <c r="D8491">
        <v>-1.1183007022509301</v>
      </c>
      <c r="E8491">
        <v>-0.94938886607507722</v>
      </c>
      <c r="F8491">
        <v>-0.12129464653710054</v>
      </c>
      <c r="G8491">
        <v>3</v>
      </c>
      <c r="H8491">
        <v>1</v>
      </c>
      <c r="I8491">
        <v>1</v>
      </c>
      <c r="J8491">
        <v>3</v>
      </c>
    </row>
    <row r="8492" spans="1:10" x14ac:dyDescent="0.25">
      <c r="A8492" t="s">
        <v>12519</v>
      </c>
      <c r="B8492">
        <v>732</v>
      </c>
      <c r="C8492">
        <v>-0.32611939391198502</v>
      </c>
      <c r="D8492">
        <v>-0.84558539062374705</v>
      </c>
      <c r="E8492">
        <v>-0.64039769299637905</v>
      </c>
      <c r="F8492">
        <v>-0.10041758708971002</v>
      </c>
      <c r="G8492">
        <v>3</v>
      </c>
      <c r="H8492">
        <v>1</v>
      </c>
      <c r="I8492">
        <v>2</v>
      </c>
      <c r="J8492">
        <v>3</v>
      </c>
    </row>
    <row r="8493" spans="1:10" x14ac:dyDescent="0.25">
      <c r="A8493" t="s">
        <v>12520</v>
      </c>
      <c r="B8493">
        <v>601</v>
      </c>
      <c r="C8493">
        <v>1.5501818150352711</v>
      </c>
      <c r="D8493">
        <v>-1.0441187181988469</v>
      </c>
      <c r="E8493">
        <v>-0.10083864670014894</v>
      </c>
      <c r="F8493">
        <v>0.22092577411419267</v>
      </c>
      <c r="G8493">
        <v>5</v>
      </c>
      <c r="H8493">
        <v>1</v>
      </c>
      <c r="I8493">
        <v>3</v>
      </c>
      <c r="J8493">
        <v>4</v>
      </c>
    </row>
    <row r="8494" spans="1:10" x14ac:dyDescent="0.25">
      <c r="A8494" t="s">
        <v>12521</v>
      </c>
      <c r="B8494">
        <v>537</v>
      </c>
      <c r="C8494">
        <v>-2.3574959946483634E-2</v>
      </c>
      <c r="D8494">
        <v>-0.81620557291616691</v>
      </c>
      <c r="E8494">
        <v>-0.51256922669706528</v>
      </c>
      <c r="F8494">
        <v>0.14873400077934801</v>
      </c>
      <c r="G8494">
        <v>4</v>
      </c>
      <c r="H8494">
        <v>1</v>
      </c>
      <c r="I8494">
        <v>2</v>
      </c>
      <c r="J8494">
        <v>4</v>
      </c>
    </row>
    <row r="8495" spans="1:10" x14ac:dyDescent="0.25">
      <c r="A8495" t="s">
        <v>12522</v>
      </c>
      <c r="B8495">
        <v>1668</v>
      </c>
      <c r="C8495">
        <v>2.4376427576987765</v>
      </c>
      <c r="D8495">
        <v>-1.0575748823817286</v>
      </c>
      <c r="E8495">
        <v>-1.0242153311156967</v>
      </c>
      <c r="F8495">
        <v>0.9679329135548429</v>
      </c>
      <c r="G8495">
        <v>5</v>
      </c>
      <c r="H8495">
        <v>1</v>
      </c>
      <c r="I8495">
        <v>1</v>
      </c>
      <c r="J8495">
        <v>5</v>
      </c>
    </row>
    <row r="8496" spans="1:10" x14ac:dyDescent="0.25">
      <c r="A8496" t="s">
        <v>12523</v>
      </c>
      <c r="B8496">
        <v>1113</v>
      </c>
      <c r="C8496">
        <v>2.9395290565933703</v>
      </c>
      <c r="D8496">
        <v>-0.14239103582797391</v>
      </c>
      <c r="E8496">
        <v>-0.55219138940300827</v>
      </c>
      <c r="F8496">
        <v>1.8486546861708268</v>
      </c>
      <c r="G8496">
        <v>5</v>
      </c>
      <c r="H8496">
        <v>3</v>
      </c>
      <c r="I8496">
        <v>2</v>
      </c>
      <c r="J8496">
        <v>5</v>
      </c>
    </row>
    <row r="8497" spans="1:10" x14ac:dyDescent="0.25">
      <c r="A8497" t="s">
        <v>12524</v>
      </c>
      <c r="B8497">
        <v>599</v>
      </c>
      <c r="C8497">
        <v>-0.61732271231664704</v>
      </c>
      <c r="D8497">
        <v>0.2741880783143758</v>
      </c>
      <c r="E8497">
        <v>0.70241833222470762</v>
      </c>
      <c r="F8497">
        <v>-0.22826548318777343</v>
      </c>
      <c r="G8497">
        <v>2</v>
      </c>
      <c r="H8497">
        <v>4</v>
      </c>
      <c r="I8497">
        <v>5</v>
      </c>
      <c r="J8497">
        <v>3</v>
      </c>
    </row>
    <row r="8498" spans="1:10" x14ac:dyDescent="0.25">
      <c r="A8498" t="s">
        <v>12525</v>
      </c>
      <c r="B8498">
        <v>656</v>
      </c>
      <c r="C8498">
        <v>1.4185583346845703</v>
      </c>
      <c r="D8498">
        <v>1.3146918701004753</v>
      </c>
      <c r="E8498">
        <v>-0.33934624751357956</v>
      </c>
      <c r="F8498">
        <v>0.54578257659836826</v>
      </c>
      <c r="G8498">
        <v>5</v>
      </c>
      <c r="H8498">
        <v>5</v>
      </c>
      <c r="I8498">
        <v>2</v>
      </c>
      <c r="J8498">
        <v>4</v>
      </c>
    </row>
    <row r="8499" spans="1:10" x14ac:dyDescent="0.25">
      <c r="A8499" t="s">
        <v>12526</v>
      </c>
      <c r="B8499">
        <v>482</v>
      </c>
      <c r="C8499">
        <v>-0.50459358545524702</v>
      </c>
      <c r="D8499">
        <v>-0.2119995814904812</v>
      </c>
      <c r="E8499">
        <v>1.4230683231951087</v>
      </c>
      <c r="F8499">
        <v>-0.3557868866567504</v>
      </c>
      <c r="G8499">
        <v>2</v>
      </c>
      <c r="H8499">
        <v>3</v>
      </c>
      <c r="I8499">
        <v>5</v>
      </c>
      <c r="J8499">
        <v>3</v>
      </c>
    </row>
    <row r="8500" spans="1:10" x14ac:dyDescent="0.25">
      <c r="A8500" t="s">
        <v>12527</v>
      </c>
      <c r="B8500">
        <v>471</v>
      </c>
      <c r="C8500">
        <v>-0.32257355129851201</v>
      </c>
      <c r="D8500">
        <v>-0.37348086267507996</v>
      </c>
      <c r="E8500">
        <v>1.3228529111005289</v>
      </c>
      <c r="F8500">
        <v>-0.63498929929267212</v>
      </c>
      <c r="G8500">
        <v>3</v>
      </c>
      <c r="H8500">
        <v>3</v>
      </c>
      <c r="I8500">
        <v>5</v>
      </c>
      <c r="J8500">
        <v>2</v>
      </c>
    </row>
    <row r="8501" spans="1:10" x14ac:dyDescent="0.25">
      <c r="A8501" t="s">
        <v>12528</v>
      </c>
      <c r="B8501">
        <v>627</v>
      </c>
      <c r="C8501">
        <v>-0.57784577080208765</v>
      </c>
      <c r="D8501">
        <v>-6.1082377363159725E-2</v>
      </c>
      <c r="E8501">
        <v>0.26318587139476024</v>
      </c>
      <c r="F8501">
        <v>-0.18817803214790463</v>
      </c>
      <c r="G8501">
        <v>2</v>
      </c>
      <c r="H8501">
        <v>3</v>
      </c>
      <c r="I8501">
        <v>4</v>
      </c>
      <c r="J8501">
        <v>3</v>
      </c>
    </row>
    <row r="8502" spans="1:10" x14ac:dyDescent="0.25">
      <c r="A8502" t="s">
        <v>12529</v>
      </c>
      <c r="B8502">
        <v>927</v>
      </c>
      <c r="C8502">
        <v>4.6652049589410077E-2</v>
      </c>
      <c r="D8502">
        <v>0.61947882879933702</v>
      </c>
      <c r="E8502">
        <v>0.4600326018359796</v>
      </c>
      <c r="F8502">
        <v>-0.25152942831466812</v>
      </c>
      <c r="G8502">
        <v>4</v>
      </c>
      <c r="H8502">
        <v>4</v>
      </c>
      <c r="I8502">
        <v>4</v>
      </c>
      <c r="J8502">
        <v>3</v>
      </c>
    </row>
    <row r="8503" spans="1:10" x14ac:dyDescent="0.25">
      <c r="A8503" t="s">
        <v>12530</v>
      </c>
      <c r="B8503">
        <v>1141</v>
      </c>
      <c r="C8503">
        <v>0.34531384888745736</v>
      </c>
      <c r="D8503">
        <v>0.70063574902983383</v>
      </c>
      <c r="E8503">
        <v>-0.20666292642855302</v>
      </c>
      <c r="F8503">
        <v>1.7186155141179262</v>
      </c>
      <c r="G8503">
        <v>4</v>
      </c>
      <c r="H8503">
        <v>5</v>
      </c>
      <c r="I8503">
        <v>3</v>
      </c>
      <c r="J8503">
        <v>5</v>
      </c>
    </row>
    <row r="8504" spans="1:10" x14ac:dyDescent="0.25">
      <c r="A8504" t="s">
        <v>12531</v>
      </c>
      <c r="B8504">
        <v>549</v>
      </c>
      <c r="C8504">
        <v>0.60647244183770521</v>
      </c>
      <c r="D8504">
        <v>1.2930062661692263</v>
      </c>
      <c r="E8504">
        <v>-0.49168947406564323</v>
      </c>
      <c r="F8504">
        <v>1.3607834916031392</v>
      </c>
      <c r="G8504">
        <v>4</v>
      </c>
      <c r="H8504">
        <v>5</v>
      </c>
      <c r="I8504">
        <v>2</v>
      </c>
      <c r="J8504">
        <v>5</v>
      </c>
    </row>
    <row r="8505" spans="1:10" x14ac:dyDescent="0.25">
      <c r="A8505" t="s">
        <v>12532</v>
      </c>
      <c r="B8505">
        <v>949</v>
      </c>
      <c r="C8505">
        <v>0.65098419537870122</v>
      </c>
      <c r="D8505">
        <v>1.2683160293894435</v>
      </c>
      <c r="E8505">
        <v>-0.14215224151166928</v>
      </c>
      <c r="F8505">
        <v>0.93851106865947709</v>
      </c>
      <c r="G8505">
        <v>4</v>
      </c>
      <c r="H8505">
        <v>5</v>
      </c>
      <c r="I8505">
        <v>3</v>
      </c>
      <c r="J8505">
        <v>5</v>
      </c>
    </row>
    <row r="8506" spans="1:10" x14ac:dyDescent="0.25">
      <c r="A8506" t="s">
        <v>12533</v>
      </c>
      <c r="B8506">
        <v>404</v>
      </c>
      <c r="C8506">
        <v>-0.61087664048887214</v>
      </c>
      <c r="D8506">
        <v>0.25596008777686086</v>
      </c>
      <c r="E8506">
        <v>1.3301670094782139</v>
      </c>
      <c r="F8506">
        <v>-0.43647363233976266</v>
      </c>
      <c r="G8506">
        <v>2</v>
      </c>
      <c r="H8506">
        <v>4</v>
      </c>
      <c r="I8506">
        <v>5</v>
      </c>
      <c r="J8506">
        <v>3</v>
      </c>
    </row>
    <row r="8507" spans="1:10" x14ac:dyDescent="0.25">
      <c r="A8507" t="s">
        <v>12534</v>
      </c>
      <c r="B8507">
        <v>1519</v>
      </c>
      <c r="C8507">
        <v>0.78199160388719646</v>
      </c>
      <c r="D8507">
        <v>3.5374325221517084</v>
      </c>
      <c r="E8507">
        <v>-0.51659138929815662</v>
      </c>
      <c r="F8507">
        <v>2.3964842840268883</v>
      </c>
      <c r="G8507">
        <v>5</v>
      </c>
      <c r="H8507">
        <v>5</v>
      </c>
      <c r="I8507">
        <v>2</v>
      </c>
      <c r="J8507">
        <v>5</v>
      </c>
    </row>
    <row r="8508" spans="1:10" x14ac:dyDescent="0.25">
      <c r="A8508" t="s">
        <v>12535</v>
      </c>
      <c r="B8508">
        <v>1732</v>
      </c>
      <c r="C8508">
        <v>0.69065258160524312</v>
      </c>
      <c r="D8508">
        <v>2.2924022593069431</v>
      </c>
      <c r="E8508">
        <v>-9.84746027708919E-2</v>
      </c>
      <c r="F8508">
        <v>1.5545477192639428</v>
      </c>
      <c r="G8508">
        <v>4</v>
      </c>
      <c r="H8508">
        <v>5</v>
      </c>
      <c r="I8508">
        <v>3</v>
      </c>
      <c r="J8508">
        <v>5</v>
      </c>
    </row>
    <row r="8509" spans="1:10" x14ac:dyDescent="0.25">
      <c r="A8509" t="s">
        <v>12536</v>
      </c>
      <c r="B8509">
        <v>615</v>
      </c>
      <c r="C8509">
        <v>8.0312729562564633E-2</v>
      </c>
      <c r="D8509">
        <v>0.45821599258790024</v>
      </c>
      <c r="E8509">
        <v>-0.25814878081385928</v>
      </c>
      <c r="F8509">
        <v>1.0094128365478956</v>
      </c>
      <c r="G8509">
        <v>4</v>
      </c>
      <c r="H8509">
        <v>4</v>
      </c>
      <c r="I8509">
        <v>3</v>
      </c>
      <c r="J8509">
        <v>5</v>
      </c>
    </row>
    <row r="8510" spans="1:10" x14ac:dyDescent="0.25">
      <c r="A8510" t="s">
        <v>12537</v>
      </c>
      <c r="B8510">
        <v>508</v>
      </c>
      <c r="C8510">
        <v>-0.20540345588104703</v>
      </c>
      <c r="D8510">
        <v>-8.3173145874473817E-2</v>
      </c>
      <c r="E8510">
        <v>-0.5053662524895598</v>
      </c>
      <c r="F8510">
        <v>-7.7344966273717439E-2</v>
      </c>
      <c r="G8510">
        <v>3</v>
      </c>
      <c r="H8510">
        <v>3</v>
      </c>
      <c r="I8510">
        <v>2</v>
      </c>
      <c r="J8510">
        <v>3</v>
      </c>
    </row>
    <row r="8511" spans="1:10" x14ac:dyDescent="0.25">
      <c r="A8511" t="s">
        <v>12538</v>
      </c>
      <c r="B8511">
        <v>679</v>
      </c>
      <c r="C8511">
        <v>-0.32161171851315973</v>
      </c>
      <c r="D8511">
        <v>0.50962979582580481</v>
      </c>
      <c r="E8511">
        <v>-8.266968966446045E-2</v>
      </c>
      <c r="F8511">
        <v>1.0474566380384285</v>
      </c>
      <c r="G8511">
        <v>3</v>
      </c>
      <c r="H8511">
        <v>4</v>
      </c>
      <c r="I8511">
        <v>3</v>
      </c>
      <c r="J8511">
        <v>5</v>
      </c>
    </row>
    <row r="8512" spans="1:10" x14ac:dyDescent="0.25">
      <c r="A8512" t="s">
        <v>12539</v>
      </c>
      <c r="B8512">
        <v>410</v>
      </c>
      <c r="C8512">
        <v>-0.6703867428602166</v>
      </c>
      <c r="D8512">
        <v>0.53776303723114005</v>
      </c>
      <c r="E8512">
        <v>0.10549667485292134</v>
      </c>
      <c r="F8512">
        <v>0.94249527384746534</v>
      </c>
      <c r="G8512">
        <v>2</v>
      </c>
      <c r="H8512">
        <v>4</v>
      </c>
      <c r="I8512">
        <v>4</v>
      </c>
      <c r="J8512">
        <v>5</v>
      </c>
    </row>
    <row r="8513" spans="1:10" x14ac:dyDescent="0.25">
      <c r="A8513" t="s">
        <v>12540</v>
      </c>
      <c r="B8513">
        <v>518</v>
      </c>
      <c r="C8513">
        <v>7.2838897559622084E-2</v>
      </c>
      <c r="D8513">
        <v>2.1956069178337052</v>
      </c>
      <c r="E8513">
        <v>0.39349773797153992</v>
      </c>
      <c r="F8513">
        <v>0.93313714200189624</v>
      </c>
      <c r="G8513">
        <v>4</v>
      </c>
      <c r="H8513">
        <v>5</v>
      </c>
      <c r="I8513">
        <v>4</v>
      </c>
      <c r="J8513">
        <v>5</v>
      </c>
    </row>
    <row r="8514" spans="1:10" x14ac:dyDescent="0.25">
      <c r="A8514" t="s">
        <v>12541</v>
      </c>
      <c r="B8514">
        <v>556</v>
      </c>
      <c r="C8514">
        <v>0.49769969428218097</v>
      </c>
      <c r="D8514">
        <v>1.77010960992189</v>
      </c>
      <c r="E8514">
        <v>-0.63800356297813965</v>
      </c>
      <c r="F8514">
        <v>0.8263230471677776</v>
      </c>
      <c r="G8514">
        <v>4</v>
      </c>
      <c r="H8514">
        <v>5</v>
      </c>
      <c r="I8514">
        <v>2</v>
      </c>
      <c r="J8514">
        <v>4</v>
      </c>
    </row>
    <row r="8515" spans="1:10" x14ac:dyDescent="0.25">
      <c r="A8515" t="s">
        <v>12542</v>
      </c>
      <c r="B8515">
        <v>399</v>
      </c>
      <c r="C8515">
        <v>-6.3882816525098488E-2</v>
      </c>
      <c r="D8515">
        <v>0.70839673307654505</v>
      </c>
      <c r="E8515">
        <v>-0.4564125308247165</v>
      </c>
      <c r="F8515">
        <v>0.58350963602109296</v>
      </c>
      <c r="G8515">
        <v>3</v>
      </c>
      <c r="H8515">
        <v>5</v>
      </c>
      <c r="I8515">
        <v>2</v>
      </c>
      <c r="J8515">
        <v>4</v>
      </c>
    </row>
    <row r="8516" spans="1:10" x14ac:dyDescent="0.25">
      <c r="A8516" t="s">
        <v>12543</v>
      </c>
      <c r="B8516">
        <v>967</v>
      </c>
      <c r="C8516">
        <v>1.2340923071465295</v>
      </c>
      <c r="D8516">
        <v>-9.8796865531641659E-3</v>
      </c>
      <c r="E8516">
        <v>0.1280509851217139</v>
      </c>
      <c r="F8516">
        <v>0.6096856668349262</v>
      </c>
      <c r="G8516">
        <v>5</v>
      </c>
      <c r="H8516">
        <v>3</v>
      </c>
      <c r="I8516">
        <v>4</v>
      </c>
      <c r="J8516">
        <v>4</v>
      </c>
    </row>
    <row r="8517" spans="1:10" x14ac:dyDescent="0.25">
      <c r="A8517" t="s">
        <v>12544</v>
      </c>
      <c r="B8517">
        <v>582</v>
      </c>
      <c r="C8517">
        <v>2.0395408795736838</v>
      </c>
      <c r="D8517">
        <v>5.4220342802842616</v>
      </c>
      <c r="E8517">
        <v>0.80814755337219302</v>
      </c>
      <c r="F8517">
        <v>1.739069265515933</v>
      </c>
      <c r="G8517">
        <v>5</v>
      </c>
      <c r="H8517">
        <v>5</v>
      </c>
      <c r="I8517">
        <v>5</v>
      </c>
      <c r="J8517">
        <v>5</v>
      </c>
    </row>
    <row r="8518" spans="1:10" x14ac:dyDescent="0.25">
      <c r="A8518" t="s">
        <v>12545</v>
      </c>
      <c r="B8518">
        <v>1419</v>
      </c>
      <c r="C8518">
        <v>1.4736144464962913</v>
      </c>
      <c r="D8518">
        <v>3.4320882082858657</v>
      </c>
      <c r="E8518">
        <v>0.21100257783087259</v>
      </c>
      <c r="F8518">
        <v>1.3320239570849133</v>
      </c>
      <c r="G8518">
        <v>5</v>
      </c>
      <c r="H8518">
        <v>5</v>
      </c>
      <c r="I8518">
        <v>4</v>
      </c>
      <c r="J8518">
        <v>5</v>
      </c>
    </row>
    <row r="8519" spans="1:10" x14ac:dyDescent="0.25">
      <c r="A8519" t="s">
        <v>12546</v>
      </c>
      <c r="B8519">
        <v>951</v>
      </c>
      <c r="C8519">
        <v>0.80668288039945146</v>
      </c>
      <c r="D8519">
        <v>3.3427499407464141</v>
      </c>
      <c r="E8519">
        <v>-1.1636454871902755</v>
      </c>
      <c r="F8519">
        <v>3.2450544147066438</v>
      </c>
      <c r="G8519">
        <v>5</v>
      </c>
      <c r="H8519">
        <v>5</v>
      </c>
      <c r="I8519">
        <v>1</v>
      </c>
      <c r="J8519">
        <v>5</v>
      </c>
    </row>
    <row r="8520" spans="1:10" x14ac:dyDescent="0.25">
      <c r="A8520" t="s">
        <v>12547</v>
      </c>
      <c r="B8520">
        <v>1410</v>
      </c>
      <c r="C8520">
        <v>2.1654882281789476</v>
      </c>
      <c r="D8520">
        <v>2.8432080017999311</v>
      </c>
      <c r="E8520">
        <v>0.67988255227553529</v>
      </c>
      <c r="F8520">
        <v>2.0683092143736466</v>
      </c>
      <c r="G8520">
        <v>5</v>
      </c>
      <c r="H8520">
        <v>5</v>
      </c>
      <c r="I8520">
        <v>5</v>
      </c>
      <c r="J8520">
        <v>5</v>
      </c>
    </row>
    <row r="8521" spans="1:10" x14ac:dyDescent="0.25">
      <c r="A8521" t="s">
        <v>12548</v>
      </c>
      <c r="B8521">
        <v>1571</v>
      </c>
      <c r="C8521">
        <v>2.4654336111879265</v>
      </c>
      <c r="D8521">
        <v>1.3593280268544958</v>
      </c>
      <c r="E8521">
        <v>-0.2842969682013487</v>
      </c>
      <c r="F8521">
        <v>2.3183925485948733</v>
      </c>
      <c r="G8521">
        <v>5</v>
      </c>
      <c r="H8521">
        <v>5</v>
      </c>
      <c r="I8521">
        <v>3</v>
      </c>
      <c r="J8521">
        <v>5</v>
      </c>
    </row>
    <row r="8522" spans="1:10" x14ac:dyDescent="0.25">
      <c r="A8522" t="s">
        <v>12549</v>
      </c>
      <c r="B8522">
        <v>475</v>
      </c>
      <c r="C8522">
        <v>1.3241194392717326</v>
      </c>
      <c r="D8522">
        <v>0.87255892086554887</v>
      </c>
      <c r="E8522">
        <v>-0.80763790361880305</v>
      </c>
      <c r="F8522">
        <v>1.0404946848877124</v>
      </c>
      <c r="G8522">
        <v>5</v>
      </c>
      <c r="H8522">
        <v>5</v>
      </c>
      <c r="I8522">
        <v>1</v>
      </c>
      <c r="J8522">
        <v>5</v>
      </c>
    </row>
    <row r="8523" spans="1:10" x14ac:dyDescent="0.25">
      <c r="A8523" t="s">
        <v>12550</v>
      </c>
      <c r="B8523">
        <v>432</v>
      </c>
      <c r="C8523">
        <v>0.12669336663460673</v>
      </c>
      <c r="D8523">
        <v>0.69476996594122198</v>
      </c>
      <c r="E8523">
        <v>-1.0386891771317088</v>
      </c>
      <c r="F8523">
        <v>-0.34500326337261078</v>
      </c>
      <c r="G8523">
        <v>4</v>
      </c>
      <c r="H8523">
        <v>5</v>
      </c>
      <c r="I8523">
        <v>1</v>
      </c>
      <c r="J8523">
        <v>3</v>
      </c>
    </row>
    <row r="8524" spans="1:10" x14ac:dyDescent="0.25">
      <c r="A8524" t="s">
        <v>12551</v>
      </c>
      <c r="B8524">
        <v>233</v>
      </c>
      <c r="C8524">
        <v>-0.84623582675368803</v>
      </c>
      <c r="D8524">
        <v>-0.27000571333751205</v>
      </c>
      <c r="E8524">
        <v>1.0950104330583477</v>
      </c>
      <c r="F8524">
        <v>-0.81865286470173337</v>
      </c>
      <c r="G8524">
        <v>1</v>
      </c>
      <c r="H8524">
        <v>3</v>
      </c>
      <c r="I8524">
        <v>5</v>
      </c>
      <c r="J8524">
        <v>2</v>
      </c>
    </row>
    <row r="8525" spans="1:10" x14ac:dyDescent="0.25">
      <c r="A8525" t="s">
        <v>12552</v>
      </c>
      <c r="B8525">
        <v>506</v>
      </c>
      <c r="C8525">
        <v>-0.74901283598184665</v>
      </c>
      <c r="D8525">
        <v>-0.63339637319759279</v>
      </c>
      <c r="E8525">
        <v>-0.13108144341704675</v>
      </c>
      <c r="F8525">
        <v>-0.70452330760545989</v>
      </c>
      <c r="G8525">
        <v>2</v>
      </c>
      <c r="H8525">
        <v>2</v>
      </c>
      <c r="I8525">
        <v>3</v>
      </c>
      <c r="J8525">
        <v>2</v>
      </c>
    </row>
    <row r="8526" spans="1:10" x14ac:dyDescent="0.25">
      <c r="A8526" t="s">
        <v>12553</v>
      </c>
      <c r="B8526">
        <v>438</v>
      </c>
      <c r="C8526">
        <v>8.1852472157753611E-2</v>
      </c>
      <c r="D8526">
        <v>-0.55289579232951025</v>
      </c>
      <c r="E8526">
        <v>0.11552505058551484</v>
      </c>
      <c r="F8526">
        <v>-0.29405678242026895</v>
      </c>
      <c r="G8526">
        <v>4</v>
      </c>
      <c r="H8526">
        <v>2</v>
      </c>
      <c r="I8526">
        <v>4</v>
      </c>
      <c r="J8526">
        <v>3</v>
      </c>
    </row>
    <row r="8527" spans="1:10" x14ac:dyDescent="0.25">
      <c r="A8527" t="s">
        <v>12554</v>
      </c>
      <c r="B8527">
        <v>536</v>
      </c>
      <c r="C8527">
        <v>6.6628431590125881E-2</v>
      </c>
      <c r="D8527">
        <v>-0.24412972090231169</v>
      </c>
      <c r="E8527">
        <v>-0.25566733130996416</v>
      </c>
      <c r="F8527">
        <v>-0.12556283876846558</v>
      </c>
      <c r="G8527">
        <v>4</v>
      </c>
      <c r="H8527">
        <v>3</v>
      </c>
      <c r="I8527">
        <v>3</v>
      </c>
      <c r="J8527">
        <v>3</v>
      </c>
    </row>
    <row r="8528" spans="1:10" x14ac:dyDescent="0.25">
      <c r="A8528" t="s">
        <v>12555</v>
      </c>
      <c r="B8528">
        <v>504</v>
      </c>
      <c r="C8528">
        <v>-3.9002614467189015E-2</v>
      </c>
      <c r="D8528">
        <v>-0.41038679353321922</v>
      </c>
      <c r="E8528">
        <v>-0.10256689309331948</v>
      </c>
      <c r="F8528">
        <v>1.5523808882617937E-2</v>
      </c>
      <c r="G8528">
        <v>3</v>
      </c>
      <c r="H8528">
        <v>3</v>
      </c>
      <c r="I8528">
        <v>3</v>
      </c>
      <c r="J8528">
        <v>3</v>
      </c>
    </row>
    <row r="8529" spans="1:10" x14ac:dyDescent="0.25">
      <c r="A8529" t="s">
        <v>12556</v>
      </c>
      <c r="B8529">
        <v>489</v>
      </c>
      <c r="C8529">
        <v>1.019197764979674</v>
      </c>
      <c r="D8529">
        <v>1.2484668547895348</v>
      </c>
      <c r="E8529">
        <v>-0.83929238801616357</v>
      </c>
      <c r="F8529">
        <v>0.75295255445228837</v>
      </c>
      <c r="G8529">
        <v>5</v>
      </c>
      <c r="H8529">
        <v>5</v>
      </c>
      <c r="I8529">
        <v>1</v>
      </c>
      <c r="J8529">
        <v>4</v>
      </c>
    </row>
    <row r="8530" spans="1:10" x14ac:dyDescent="0.25">
      <c r="A8530" t="s">
        <v>12557</v>
      </c>
      <c r="B8530">
        <v>898</v>
      </c>
      <c r="C8530">
        <v>0.62187846422110027</v>
      </c>
      <c r="D8530">
        <v>0.46138454212876828</v>
      </c>
      <c r="E8530">
        <v>-0.41896773450842417</v>
      </c>
      <c r="F8530">
        <v>0.63560240319462491</v>
      </c>
      <c r="G8530">
        <v>4</v>
      </c>
      <c r="H8530">
        <v>4</v>
      </c>
      <c r="I8530">
        <v>2</v>
      </c>
      <c r="J8530">
        <v>4</v>
      </c>
    </row>
    <row r="8531" spans="1:10" x14ac:dyDescent="0.25">
      <c r="A8531" t="s">
        <v>12558</v>
      </c>
      <c r="B8531">
        <v>560</v>
      </c>
      <c r="C8531">
        <v>0.84535175154281361</v>
      </c>
      <c r="D8531">
        <v>1.1356148984943508</v>
      </c>
      <c r="E8531">
        <v>-0.86390578040921495</v>
      </c>
      <c r="F8531">
        <v>0.86912000404820022</v>
      </c>
      <c r="G8531">
        <v>5</v>
      </c>
      <c r="H8531">
        <v>5</v>
      </c>
      <c r="I8531">
        <v>1</v>
      </c>
      <c r="J8531">
        <v>4</v>
      </c>
    </row>
    <row r="8532" spans="1:10" x14ac:dyDescent="0.25">
      <c r="A8532" t="s">
        <v>12559</v>
      </c>
      <c r="B8532">
        <v>2592</v>
      </c>
      <c r="C8532">
        <v>1.6177596703316974</v>
      </c>
      <c r="D8532">
        <v>2.2684684304859233</v>
      </c>
      <c r="E8532">
        <v>-0.98099885375220741</v>
      </c>
      <c r="F8532">
        <v>1.7593429410795345</v>
      </c>
      <c r="G8532">
        <v>5</v>
      </c>
      <c r="H8532">
        <v>5</v>
      </c>
      <c r="I8532">
        <v>1</v>
      </c>
      <c r="J8532">
        <v>5</v>
      </c>
    </row>
    <row r="8533" spans="1:10" x14ac:dyDescent="0.25">
      <c r="A8533" t="s">
        <v>12560</v>
      </c>
      <c r="B8533">
        <v>1166</v>
      </c>
      <c r="C8533">
        <v>1.0835350278002891</v>
      </c>
      <c r="D8533">
        <v>3.8649064144126419</v>
      </c>
      <c r="E8533">
        <v>-1.3591889882924204</v>
      </c>
      <c r="F8533">
        <v>2.3999399477411187</v>
      </c>
      <c r="G8533">
        <v>5</v>
      </c>
      <c r="H8533">
        <v>5</v>
      </c>
      <c r="I8533">
        <v>1</v>
      </c>
      <c r="J8533">
        <v>5</v>
      </c>
    </row>
    <row r="8534" spans="1:10" x14ac:dyDescent="0.25">
      <c r="A8534" t="s">
        <v>12561</v>
      </c>
      <c r="B8534">
        <v>953</v>
      </c>
      <c r="C8534">
        <v>0.86207216975909795</v>
      </c>
      <c r="D8534">
        <v>1.926869822445785</v>
      </c>
      <c r="E8534">
        <v>-0.50575967069333616</v>
      </c>
      <c r="F8534">
        <v>1.9664495087072791</v>
      </c>
      <c r="G8534">
        <v>5</v>
      </c>
      <c r="H8534">
        <v>5</v>
      </c>
      <c r="I8534">
        <v>2</v>
      </c>
      <c r="J8534">
        <v>5</v>
      </c>
    </row>
    <row r="8535" spans="1:10" x14ac:dyDescent="0.25">
      <c r="A8535" t="s">
        <v>12562</v>
      </c>
      <c r="B8535">
        <v>598</v>
      </c>
      <c r="C8535">
        <v>-0.32153647767545179</v>
      </c>
      <c r="D8535">
        <v>-0.53850362411093688</v>
      </c>
      <c r="E8535">
        <v>0.43454489758101372</v>
      </c>
      <c r="F8535">
        <v>-0.35157438900387056</v>
      </c>
      <c r="G8535">
        <v>3</v>
      </c>
      <c r="H8535">
        <v>2</v>
      </c>
      <c r="I8535">
        <v>4</v>
      </c>
      <c r="J8535">
        <v>3</v>
      </c>
    </row>
    <row r="8536" spans="1:10" x14ac:dyDescent="0.25">
      <c r="A8536" t="s">
        <v>12563</v>
      </c>
      <c r="B8536">
        <v>517</v>
      </c>
      <c r="C8536">
        <v>-0.71601440905189662</v>
      </c>
      <c r="D8536">
        <v>-0.31275943168612208</v>
      </c>
      <c r="E8536">
        <v>7.7339258344585132E-2</v>
      </c>
      <c r="F8536">
        <v>-0.39452500915258265</v>
      </c>
      <c r="G8536">
        <v>2</v>
      </c>
      <c r="H8536">
        <v>3</v>
      </c>
      <c r="I8536">
        <v>4</v>
      </c>
      <c r="J8536">
        <v>3</v>
      </c>
    </row>
    <row r="8537" spans="1:10" x14ac:dyDescent="0.25">
      <c r="A8537" t="s">
        <v>12564</v>
      </c>
      <c r="B8537">
        <v>508</v>
      </c>
      <c r="C8537">
        <v>-0.50073059068697312</v>
      </c>
      <c r="D8537">
        <v>-0.58971626533144872</v>
      </c>
      <c r="E8537">
        <v>0.42157706394701872</v>
      </c>
      <c r="F8537">
        <v>-0.78928831789523091</v>
      </c>
      <c r="G8537">
        <v>2</v>
      </c>
      <c r="H8537">
        <v>2</v>
      </c>
      <c r="I8537">
        <v>4</v>
      </c>
      <c r="J8537">
        <v>2</v>
      </c>
    </row>
    <row r="8538" spans="1:10" x14ac:dyDescent="0.25">
      <c r="A8538" t="s">
        <v>12565</v>
      </c>
      <c r="B8538">
        <v>942</v>
      </c>
      <c r="C8538">
        <v>-1.2868411263042701</v>
      </c>
      <c r="D8538">
        <v>0.88112356077860476</v>
      </c>
      <c r="E8538">
        <v>-2.0858694948481526E-2</v>
      </c>
      <c r="F8538">
        <v>1.530284147437984</v>
      </c>
      <c r="G8538">
        <v>1</v>
      </c>
      <c r="H8538">
        <v>5</v>
      </c>
      <c r="I8538">
        <v>3</v>
      </c>
      <c r="J8538">
        <v>5</v>
      </c>
    </row>
    <row r="8539" spans="1:10" x14ac:dyDescent="0.25">
      <c r="A8539" t="s">
        <v>12566</v>
      </c>
      <c r="B8539">
        <v>556</v>
      </c>
      <c r="C8539">
        <v>-1.3800537513101085</v>
      </c>
      <c r="D8539">
        <v>0.58595146354497429</v>
      </c>
      <c r="E8539">
        <v>-0.11451819018603199</v>
      </c>
      <c r="F8539">
        <v>0.8970375796734994</v>
      </c>
      <c r="G8539">
        <v>1</v>
      </c>
      <c r="H8539">
        <v>4</v>
      </c>
      <c r="I8539">
        <v>3</v>
      </c>
      <c r="J8539">
        <v>5</v>
      </c>
    </row>
    <row r="8540" spans="1:10" x14ac:dyDescent="0.25">
      <c r="A8540" t="s">
        <v>12567</v>
      </c>
      <c r="B8540">
        <v>664</v>
      </c>
      <c r="C8540">
        <v>-1.3986768295186323</v>
      </c>
      <c r="D8540">
        <v>0.81797342933433903</v>
      </c>
      <c r="E8540">
        <v>-0.23845766033504553</v>
      </c>
      <c r="F8540">
        <v>1.2043332038733716</v>
      </c>
      <c r="G8540">
        <v>1</v>
      </c>
      <c r="H8540">
        <v>5</v>
      </c>
      <c r="I8540">
        <v>3</v>
      </c>
      <c r="J8540">
        <v>5</v>
      </c>
    </row>
    <row r="8541" spans="1:10" x14ac:dyDescent="0.25">
      <c r="A8541" t="s">
        <v>12568</v>
      </c>
      <c r="B8541">
        <v>519</v>
      </c>
      <c r="C8541">
        <v>-0.67153999573820933</v>
      </c>
      <c r="D8541">
        <v>0.37564543173783826</v>
      </c>
      <c r="E8541">
        <v>-0.26730505023255408</v>
      </c>
      <c r="F8541">
        <v>0.77422455267479162</v>
      </c>
      <c r="G8541">
        <v>2</v>
      </c>
      <c r="H8541">
        <v>4</v>
      </c>
      <c r="I8541">
        <v>3</v>
      </c>
      <c r="J8541">
        <v>4</v>
      </c>
    </row>
    <row r="8542" spans="1:10" x14ac:dyDescent="0.25">
      <c r="A8542" t="s">
        <v>12569</v>
      </c>
      <c r="B8542">
        <v>520</v>
      </c>
      <c r="C8542">
        <v>7.7726525214303371E-2</v>
      </c>
      <c r="D8542">
        <v>1.2039828577309188</v>
      </c>
      <c r="E8542">
        <v>-0.34511963840118087</v>
      </c>
      <c r="F8542">
        <v>0.63990830423635814</v>
      </c>
      <c r="G8542">
        <v>4</v>
      </c>
      <c r="H8542">
        <v>5</v>
      </c>
      <c r="I8542">
        <v>2</v>
      </c>
      <c r="J8542">
        <v>4</v>
      </c>
    </row>
    <row r="8543" spans="1:10" x14ac:dyDescent="0.25">
      <c r="A8543" t="s">
        <v>12570</v>
      </c>
      <c r="B8543">
        <v>456</v>
      </c>
      <c r="C8543">
        <v>4.2755026201331016E-2</v>
      </c>
      <c r="D8543">
        <v>0.97758705229562226</v>
      </c>
      <c r="E8543">
        <v>-0.54793274812282666</v>
      </c>
      <c r="F8543">
        <v>2.0417266100205032</v>
      </c>
      <c r="G8543">
        <v>4</v>
      </c>
      <c r="H8543">
        <v>5</v>
      </c>
      <c r="I8543">
        <v>2</v>
      </c>
      <c r="J8543">
        <v>5</v>
      </c>
    </row>
    <row r="8544" spans="1:10" x14ac:dyDescent="0.25">
      <c r="A8544" t="s">
        <v>12571</v>
      </c>
      <c r="B8544">
        <v>468</v>
      </c>
      <c r="C8544">
        <v>9.806010367686431E-2</v>
      </c>
      <c r="D8544">
        <v>1.7011226957382672</v>
      </c>
      <c r="E8544">
        <v>-0.1700965814463215</v>
      </c>
      <c r="F8544">
        <v>0.70302565103648418</v>
      </c>
      <c r="G8544">
        <v>4</v>
      </c>
      <c r="H8544">
        <v>5</v>
      </c>
      <c r="I8544">
        <v>3</v>
      </c>
      <c r="J8544">
        <v>4</v>
      </c>
    </row>
    <row r="8545" spans="1:10" x14ac:dyDescent="0.25">
      <c r="A8545" t="s">
        <v>12572</v>
      </c>
      <c r="B8545">
        <v>395</v>
      </c>
      <c r="C8545">
        <v>9.2781442313612322E-2</v>
      </c>
      <c r="D8545">
        <v>2.2998750750364905</v>
      </c>
      <c r="E8545">
        <v>-0.95938748738099577</v>
      </c>
      <c r="F8545">
        <v>1.7175885681891283</v>
      </c>
      <c r="G8545">
        <v>4</v>
      </c>
      <c r="H8545">
        <v>5</v>
      </c>
      <c r="I8545">
        <v>1</v>
      </c>
      <c r="J8545">
        <v>5</v>
      </c>
    </row>
    <row r="8546" spans="1:10" x14ac:dyDescent="0.25">
      <c r="A8546" t="s">
        <v>12573</v>
      </c>
      <c r="B8546">
        <v>446</v>
      </c>
      <c r="C8546">
        <v>0.55628229297404397</v>
      </c>
      <c r="D8546">
        <v>1.318150447431387</v>
      </c>
      <c r="E8546">
        <v>-0.75333866143531347</v>
      </c>
      <c r="F8546">
        <v>1.1270403477586157</v>
      </c>
      <c r="G8546">
        <v>4</v>
      </c>
      <c r="H8546">
        <v>5</v>
      </c>
      <c r="I8546">
        <v>1</v>
      </c>
      <c r="J8546">
        <v>5</v>
      </c>
    </row>
    <row r="8547" spans="1:10" x14ac:dyDescent="0.25">
      <c r="A8547" t="s">
        <v>12574</v>
      </c>
      <c r="B8547">
        <v>604</v>
      </c>
      <c r="C8547">
        <v>1.2431428048515107</v>
      </c>
      <c r="D8547">
        <v>4.3117800927343453</v>
      </c>
      <c r="E8547">
        <v>-0.52152172679950737</v>
      </c>
      <c r="F8547">
        <v>0.95323023516525074</v>
      </c>
      <c r="G8547">
        <v>5</v>
      </c>
      <c r="H8547">
        <v>5</v>
      </c>
      <c r="I8547">
        <v>2</v>
      </c>
      <c r="J8547">
        <v>5</v>
      </c>
    </row>
    <row r="8548" spans="1:10" x14ac:dyDescent="0.25">
      <c r="A8548" t="s">
        <v>12575</v>
      </c>
      <c r="B8548">
        <v>449</v>
      </c>
      <c r="C8548">
        <v>0.45228890870466609</v>
      </c>
      <c r="D8548">
        <v>0.9489579971097738</v>
      </c>
      <c r="E8548">
        <v>-0.43330992365056997</v>
      </c>
      <c r="F8548">
        <v>0.86994076906508999</v>
      </c>
      <c r="G8548">
        <v>4</v>
      </c>
      <c r="H8548">
        <v>5</v>
      </c>
      <c r="I8548">
        <v>2</v>
      </c>
      <c r="J8548">
        <v>4</v>
      </c>
    </row>
    <row r="8549" spans="1:10" x14ac:dyDescent="0.25">
      <c r="A8549" t="s">
        <v>12576</v>
      </c>
      <c r="B8549">
        <v>768</v>
      </c>
      <c r="C8549">
        <v>1.1010317471785458</v>
      </c>
      <c r="D8549">
        <v>2.0631539381792612</v>
      </c>
      <c r="E8549">
        <v>-0.67717449972596522</v>
      </c>
      <c r="F8549">
        <v>1.9826136335655671</v>
      </c>
      <c r="G8549">
        <v>5</v>
      </c>
      <c r="H8549">
        <v>5</v>
      </c>
      <c r="I8549">
        <v>2</v>
      </c>
      <c r="J8549">
        <v>5</v>
      </c>
    </row>
    <row r="8550" spans="1:10" x14ac:dyDescent="0.25">
      <c r="A8550" t="s">
        <v>12577</v>
      </c>
      <c r="B8550">
        <v>387</v>
      </c>
      <c r="C8550">
        <v>0.88897216832783887</v>
      </c>
      <c r="D8550">
        <v>1.4394136880852648</v>
      </c>
      <c r="E8550">
        <v>-0.64034876072781888</v>
      </c>
      <c r="F8550">
        <v>1.5183696816579308</v>
      </c>
      <c r="G8550">
        <v>5</v>
      </c>
      <c r="H8550">
        <v>5</v>
      </c>
      <c r="I8550">
        <v>2</v>
      </c>
      <c r="J8550">
        <v>5</v>
      </c>
    </row>
    <row r="8551" spans="1:10" x14ac:dyDescent="0.25">
      <c r="A8551" t="s">
        <v>12578</v>
      </c>
      <c r="B8551">
        <v>422</v>
      </c>
      <c r="C8551">
        <v>0.45277645390140675</v>
      </c>
      <c r="D8551">
        <v>1.0178180163472383</v>
      </c>
      <c r="E8551">
        <v>-0.46606148991529001</v>
      </c>
      <c r="F8551">
        <v>0.45387399783981613</v>
      </c>
      <c r="G8551">
        <v>4</v>
      </c>
      <c r="H8551">
        <v>5</v>
      </c>
      <c r="I8551">
        <v>2</v>
      </c>
      <c r="J8551">
        <v>4</v>
      </c>
    </row>
    <row r="8552" spans="1:10" x14ac:dyDescent="0.25">
      <c r="A8552" t="s">
        <v>12579</v>
      </c>
      <c r="B8552">
        <v>465</v>
      </c>
      <c r="C8552">
        <v>0.6153641253996911</v>
      </c>
      <c r="D8552">
        <v>1.4557449479346491</v>
      </c>
      <c r="E8552">
        <v>-0.55406848350279636</v>
      </c>
      <c r="F8552">
        <v>1.4950223552906838</v>
      </c>
      <c r="G8552">
        <v>4</v>
      </c>
      <c r="H8552">
        <v>5</v>
      </c>
      <c r="I8552">
        <v>2</v>
      </c>
      <c r="J8552">
        <v>5</v>
      </c>
    </row>
    <row r="8553" spans="1:10" x14ac:dyDescent="0.25">
      <c r="A8553" t="s">
        <v>12580</v>
      </c>
      <c r="B8553">
        <v>478</v>
      </c>
      <c r="C8553">
        <v>-0.21198836273085139</v>
      </c>
      <c r="D8553">
        <v>1.9125689715873455</v>
      </c>
      <c r="E8553">
        <v>-0.45186105692148626</v>
      </c>
      <c r="F8553">
        <v>0.59601278302012206</v>
      </c>
      <c r="G8553">
        <v>3</v>
      </c>
      <c r="H8553">
        <v>5</v>
      </c>
      <c r="I8553">
        <v>2</v>
      </c>
      <c r="J8553">
        <v>4</v>
      </c>
    </row>
    <row r="8554" spans="1:10" x14ac:dyDescent="0.25">
      <c r="A8554" t="s">
        <v>12581</v>
      </c>
      <c r="B8554">
        <v>964</v>
      </c>
      <c r="C8554">
        <v>0.69186596478432538</v>
      </c>
      <c r="D8554">
        <v>1.6017176725123483</v>
      </c>
      <c r="E8554">
        <v>-0.73255442103236557</v>
      </c>
      <c r="F8554">
        <v>2.0040267049482337</v>
      </c>
      <c r="G8554">
        <v>4</v>
      </c>
      <c r="H8554">
        <v>5</v>
      </c>
      <c r="I8554">
        <v>1</v>
      </c>
      <c r="J8554">
        <v>5</v>
      </c>
    </row>
    <row r="8555" spans="1:10" x14ac:dyDescent="0.25">
      <c r="A8555" t="s">
        <v>12582</v>
      </c>
      <c r="B8555">
        <v>717</v>
      </c>
      <c r="C8555">
        <v>1.2670736392792334</v>
      </c>
      <c r="D8555">
        <v>1.6611888065000144</v>
      </c>
      <c r="E8555">
        <v>-0.48987547575372847</v>
      </c>
      <c r="F8555">
        <v>1.2296732227808813</v>
      </c>
      <c r="G8555">
        <v>5</v>
      </c>
      <c r="H8555">
        <v>5</v>
      </c>
      <c r="I8555">
        <v>2</v>
      </c>
      <c r="J8555">
        <v>5</v>
      </c>
    </row>
    <row r="8556" spans="1:10" x14ac:dyDescent="0.25">
      <c r="A8556" t="s">
        <v>12583</v>
      </c>
      <c r="B8556">
        <v>1098</v>
      </c>
      <c r="C8556">
        <v>0.84792085787171656</v>
      </c>
      <c r="D8556">
        <v>2.3931987606926408</v>
      </c>
      <c r="E8556">
        <v>-0.40002224530722447</v>
      </c>
      <c r="F8556">
        <v>1.0812148441696041</v>
      </c>
      <c r="G8556">
        <v>5</v>
      </c>
      <c r="H8556">
        <v>5</v>
      </c>
      <c r="I8556">
        <v>2</v>
      </c>
      <c r="J8556">
        <v>5</v>
      </c>
    </row>
    <row r="8557" spans="1:10" x14ac:dyDescent="0.25">
      <c r="A8557" t="s">
        <v>12584</v>
      </c>
      <c r="B8557">
        <v>542</v>
      </c>
      <c r="C8557">
        <v>-0.74060622560078393</v>
      </c>
      <c r="D8557">
        <v>-0.51144783738894251</v>
      </c>
      <c r="E8557">
        <v>1.0681520248894967E-2</v>
      </c>
      <c r="F8557">
        <v>0.14176182968954942</v>
      </c>
      <c r="G8557">
        <v>2</v>
      </c>
      <c r="H8557">
        <v>2</v>
      </c>
      <c r="I8557">
        <v>3</v>
      </c>
      <c r="J8557">
        <v>4</v>
      </c>
    </row>
    <row r="8558" spans="1:10" x14ac:dyDescent="0.25">
      <c r="A8558" t="s">
        <v>12585</v>
      </c>
      <c r="B8558">
        <v>1438</v>
      </c>
      <c r="C8558">
        <v>0.49775315980880164</v>
      </c>
      <c r="D8558">
        <v>1.3364876081505896</v>
      </c>
      <c r="E8558">
        <v>-7.7777733285526271E-2</v>
      </c>
      <c r="F8558">
        <v>1.0657766278271381</v>
      </c>
      <c r="G8558">
        <v>4</v>
      </c>
      <c r="H8558">
        <v>5</v>
      </c>
      <c r="I8558">
        <v>3</v>
      </c>
      <c r="J8558">
        <v>5</v>
      </c>
    </row>
    <row r="8559" spans="1:10" x14ac:dyDescent="0.25">
      <c r="A8559" t="s">
        <v>12586</v>
      </c>
      <c r="B8559">
        <v>514</v>
      </c>
      <c r="C8559">
        <v>-0.1122681843876813</v>
      </c>
      <c r="D8559">
        <v>0.70432582509359687</v>
      </c>
      <c r="E8559">
        <v>0.54683927085869344</v>
      </c>
      <c r="F8559">
        <v>-3.1920677301269823E-2</v>
      </c>
      <c r="G8559">
        <v>3</v>
      </c>
      <c r="H8559">
        <v>5</v>
      </c>
      <c r="I8559">
        <v>4</v>
      </c>
      <c r="J8559">
        <v>3</v>
      </c>
    </row>
    <row r="8560" spans="1:10" x14ac:dyDescent="0.25">
      <c r="A8560" t="s">
        <v>12587</v>
      </c>
      <c r="B8560">
        <v>494</v>
      </c>
      <c r="C8560">
        <v>0.42421085587495211</v>
      </c>
      <c r="D8560">
        <v>0.13917099005270842</v>
      </c>
      <c r="E8560">
        <v>-0.24965617743261784</v>
      </c>
      <c r="F8560">
        <v>-5.8118277402214868E-2</v>
      </c>
      <c r="G8560">
        <v>4</v>
      </c>
      <c r="H8560">
        <v>4</v>
      </c>
      <c r="I8560">
        <v>3</v>
      </c>
      <c r="J8560">
        <v>3</v>
      </c>
    </row>
    <row r="8561" spans="1:10" x14ac:dyDescent="0.25">
      <c r="A8561" t="s">
        <v>12588</v>
      </c>
      <c r="B8561">
        <v>433</v>
      </c>
      <c r="C8561">
        <v>0.66309100272493693</v>
      </c>
      <c r="D8561">
        <v>0.1905648639650733</v>
      </c>
      <c r="E8561">
        <v>-0.39572862790989244</v>
      </c>
      <c r="F8561">
        <v>0.40223076381467326</v>
      </c>
      <c r="G8561">
        <v>4</v>
      </c>
      <c r="H8561">
        <v>4</v>
      </c>
      <c r="I8561">
        <v>2</v>
      </c>
      <c r="J8561">
        <v>4</v>
      </c>
    </row>
    <row r="8562" spans="1:10" x14ac:dyDescent="0.25">
      <c r="A8562" t="s">
        <v>12589</v>
      </c>
      <c r="B8562">
        <v>1127</v>
      </c>
      <c r="C8562">
        <v>1.6929720617297481</v>
      </c>
      <c r="D8562">
        <v>-1.1855312404230416</v>
      </c>
      <c r="E8562">
        <v>-9.87152526979546E-2</v>
      </c>
      <c r="F8562">
        <v>0.1773228238119291</v>
      </c>
      <c r="G8562">
        <v>5</v>
      </c>
      <c r="H8562">
        <v>1</v>
      </c>
      <c r="I8562">
        <v>3</v>
      </c>
      <c r="J8562">
        <v>4</v>
      </c>
    </row>
    <row r="8563" spans="1:10" x14ac:dyDescent="0.25">
      <c r="A8563" t="s">
        <v>12590</v>
      </c>
      <c r="B8563">
        <v>1719</v>
      </c>
      <c r="C8563">
        <v>2.4672908201892332</v>
      </c>
      <c r="D8563">
        <v>-1.2053208026442235</v>
      </c>
      <c r="E8563">
        <v>-0.74078240469805534</v>
      </c>
      <c r="F8563">
        <v>1.1844116352434759</v>
      </c>
      <c r="G8563">
        <v>5</v>
      </c>
      <c r="H8563">
        <v>1</v>
      </c>
      <c r="I8563">
        <v>1</v>
      </c>
      <c r="J8563">
        <v>5</v>
      </c>
    </row>
    <row r="8564" spans="1:10" x14ac:dyDescent="0.25">
      <c r="A8564" t="s">
        <v>12591</v>
      </c>
      <c r="B8564">
        <v>1117</v>
      </c>
      <c r="C8564">
        <v>2.784648398481008</v>
      </c>
      <c r="D8564">
        <v>-0.23586441558900345</v>
      </c>
      <c r="E8564">
        <v>0.64628736561976874</v>
      </c>
      <c r="F8564">
        <v>0.80403596539425659</v>
      </c>
      <c r="G8564">
        <v>5</v>
      </c>
      <c r="H8564">
        <v>3</v>
      </c>
      <c r="I8564">
        <v>5</v>
      </c>
      <c r="J8564">
        <v>4</v>
      </c>
    </row>
    <row r="8565" spans="1:10" x14ac:dyDescent="0.25">
      <c r="A8565" t="s">
        <v>12592</v>
      </c>
      <c r="B8565">
        <v>1887</v>
      </c>
      <c r="C8565">
        <v>2.3075321216317408</v>
      </c>
      <c r="D8565">
        <v>-1.3221091698954834</v>
      </c>
      <c r="E8565">
        <v>0.76763209219102224</v>
      </c>
      <c r="F8565">
        <v>-0.52252872806258832</v>
      </c>
      <c r="G8565">
        <v>5</v>
      </c>
      <c r="H8565">
        <v>1</v>
      </c>
      <c r="I8565">
        <v>5</v>
      </c>
      <c r="J8565">
        <v>2</v>
      </c>
    </row>
    <row r="8566" spans="1:10" x14ac:dyDescent="0.25">
      <c r="A8566" t="s">
        <v>12593</v>
      </c>
      <c r="B8566">
        <v>1768</v>
      </c>
      <c r="C8566">
        <v>2.2662317954914402</v>
      </c>
      <c r="D8566">
        <v>-0.11400384798328847</v>
      </c>
      <c r="E8566">
        <v>-0.91080021137230793</v>
      </c>
      <c r="F8566">
        <v>1.088239055254294</v>
      </c>
      <c r="G8566">
        <v>5</v>
      </c>
      <c r="H8566">
        <v>3</v>
      </c>
      <c r="I8566">
        <v>1</v>
      </c>
      <c r="J8566">
        <v>5</v>
      </c>
    </row>
    <row r="8567" spans="1:10" x14ac:dyDescent="0.25">
      <c r="A8567" t="s">
        <v>12594</v>
      </c>
      <c r="B8567">
        <v>3151</v>
      </c>
      <c r="C8567">
        <v>3.1494493738736251</v>
      </c>
      <c r="D8567">
        <v>-0.87661505829058906</v>
      </c>
      <c r="E8567">
        <v>-1.3502885458898668</v>
      </c>
      <c r="F8567">
        <v>2.2273546257056598</v>
      </c>
      <c r="G8567">
        <v>5</v>
      </c>
      <c r="H8567">
        <v>1</v>
      </c>
      <c r="I8567">
        <v>1</v>
      </c>
      <c r="J8567">
        <v>5</v>
      </c>
    </row>
    <row r="8568" spans="1:10" x14ac:dyDescent="0.25">
      <c r="A8568" t="s">
        <v>12595</v>
      </c>
      <c r="B8568">
        <v>766</v>
      </c>
      <c r="C8568">
        <v>-0.80420092440798097</v>
      </c>
      <c r="D8568">
        <v>0.62677496630749696</v>
      </c>
      <c r="E8568">
        <v>-0.70379655997449553</v>
      </c>
      <c r="F8568">
        <v>2.0755670998827882</v>
      </c>
      <c r="G8568">
        <v>2</v>
      </c>
      <c r="H8568">
        <v>4</v>
      </c>
      <c r="I8568">
        <v>2</v>
      </c>
      <c r="J8568">
        <v>5</v>
      </c>
    </row>
    <row r="8569" spans="1:10" x14ac:dyDescent="0.25">
      <c r="A8569" t="s">
        <v>12596</v>
      </c>
      <c r="B8569">
        <v>800</v>
      </c>
      <c r="C8569">
        <v>-1.1697029306711437</v>
      </c>
      <c r="D8569">
        <v>9.3464561479498498E-3</v>
      </c>
      <c r="E8569">
        <v>-0.2186917335574409</v>
      </c>
      <c r="F8569">
        <v>2.1838591147389801</v>
      </c>
      <c r="G8569">
        <v>1</v>
      </c>
      <c r="H8569">
        <v>3</v>
      </c>
      <c r="I8569">
        <v>3</v>
      </c>
      <c r="J8569">
        <v>5</v>
      </c>
    </row>
    <row r="8570" spans="1:10" x14ac:dyDescent="0.25">
      <c r="A8570" t="s">
        <v>12597</v>
      </c>
      <c r="B8570">
        <v>423</v>
      </c>
      <c r="C8570">
        <v>-1.205856908173319</v>
      </c>
      <c r="D8570">
        <v>-3.7210679291329263E-2</v>
      </c>
      <c r="E8570">
        <v>0.26380605434539517</v>
      </c>
      <c r="F8570">
        <v>1.8227192606820151</v>
      </c>
      <c r="G8570">
        <v>1</v>
      </c>
      <c r="H8570">
        <v>3</v>
      </c>
      <c r="I8570">
        <v>4</v>
      </c>
      <c r="J8570">
        <v>5</v>
      </c>
    </row>
    <row r="8571" spans="1:10" x14ac:dyDescent="0.25">
      <c r="A8571" t="s">
        <v>12598</v>
      </c>
      <c r="B8571">
        <v>3484</v>
      </c>
      <c r="C8571">
        <v>0.91294230303856727</v>
      </c>
      <c r="D8571">
        <v>-0.23032021288671745</v>
      </c>
      <c r="E8571">
        <v>-0.6517305078551342</v>
      </c>
      <c r="F8571">
        <v>2.0873837633287105</v>
      </c>
      <c r="G8571">
        <v>5</v>
      </c>
      <c r="H8571">
        <v>3</v>
      </c>
      <c r="I8571">
        <v>2</v>
      </c>
      <c r="J8571">
        <v>5</v>
      </c>
    </row>
    <row r="8572" spans="1:10" x14ac:dyDescent="0.25">
      <c r="A8572" t="s">
        <v>12599</v>
      </c>
      <c r="B8572">
        <v>593</v>
      </c>
      <c r="C8572">
        <v>-0.97534412430740858</v>
      </c>
      <c r="D8572">
        <v>0.26812414608011947</v>
      </c>
      <c r="E8572">
        <v>0.80343439236957204</v>
      </c>
      <c r="F8572">
        <v>1.3726545625879618</v>
      </c>
      <c r="G8572">
        <v>1</v>
      </c>
      <c r="H8572">
        <v>4</v>
      </c>
      <c r="I8572">
        <v>5</v>
      </c>
      <c r="J8572">
        <v>5</v>
      </c>
    </row>
    <row r="8573" spans="1:10" x14ac:dyDescent="0.25">
      <c r="A8573" t="s">
        <v>12600</v>
      </c>
      <c r="B8573">
        <v>434</v>
      </c>
      <c r="C8573">
        <v>-0.76731122728230106</v>
      </c>
      <c r="D8573">
        <v>-0.3321707865389531</v>
      </c>
      <c r="E8573">
        <v>0.11418642021544831</v>
      </c>
      <c r="F8573">
        <v>1.5076651530271372</v>
      </c>
      <c r="G8573">
        <v>2</v>
      </c>
      <c r="H8573">
        <v>3</v>
      </c>
      <c r="I8573">
        <v>4</v>
      </c>
      <c r="J8573">
        <v>5</v>
      </c>
    </row>
    <row r="8574" spans="1:10" x14ac:dyDescent="0.25">
      <c r="A8574" t="s">
        <v>12601</v>
      </c>
      <c r="B8574">
        <v>450</v>
      </c>
      <c r="C8574">
        <v>-0.83742584521953578</v>
      </c>
      <c r="D8574">
        <v>-0.19649930715997729</v>
      </c>
      <c r="E8574">
        <v>0.46842202468987071</v>
      </c>
      <c r="F8574">
        <v>1.5807170287752137</v>
      </c>
      <c r="G8574">
        <v>1</v>
      </c>
      <c r="H8574">
        <v>3</v>
      </c>
      <c r="I8574">
        <v>4</v>
      </c>
      <c r="J8574">
        <v>5</v>
      </c>
    </row>
    <row r="8575" spans="1:10" x14ac:dyDescent="0.25">
      <c r="A8575" t="s">
        <v>12602</v>
      </c>
      <c r="B8575">
        <v>823</v>
      </c>
      <c r="C8575">
        <v>-0.66113556512610572</v>
      </c>
      <c r="D8575">
        <v>-0.16690606056881074</v>
      </c>
      <c r="E8575">
        <v>-0.25900290885394406</v>
      </c>
      <c r="F8575">
        <v>2.0079887657142095</v>
      </c>
      <c r="G8575">
        <v>2</v>
      </c>
      <c r="H8575">
        <v>3</v>
      </c>
      <c r="I8575">
        <v>3</v>
      </c>
      <c r="J8575">
        <v>5</v>
      </c>
    </row>
    <row r="8576" spans="1:10" x14ac:dyDescent="0.25">
      <c r="A8576" t="s">
        <v>12603</v>
      </c>
      <c r="B8576">
        <v>45</v>
      </c>
      <c r="C8576">
        <v>1.0839155902805935</v>
      </c>
      <c r="D8576">
        <v>-0.33981110221800076</v>
      </c>
      <c r="E8576">
        <v>-3.4168807306496726E-2</v>
      </c>
      <c r="F8576">
        <v>1.7611984272199366</v>
      </c>
      <c r="G8576">
        <v>5</v>
      </c>
      <c r="H8576">
        <v>3</v>
      </c>
      <c r="I8576">
        <v>3</v>
      </c>
      <c r="J8576">
        <v>5</v>
      </c>
    </row>
    <row r="8577" spans="1:10" x14ac:dyDescent="0.25">
      <c r="A8577" t="s">
        <v>12604</v>
      </c>
      <c r="B8577">
        <v>1209</v>
      </c>
      <c r="C8577">
        <v>1.3846261679604466</v>
      </c>
      <c r="D8577">
        <v>2.8194847543866226</v>
      </c>
      <c r="E8577">
        <v>-0.68038997903448406</v>
      </c>
      <c r="F8577">
        <v>2.586530675052003</v>
      </c>
      <c r="G8577">
        <v>5</v>
      </c>
      <c r="H8577">
        <v>5</v>
      </c>
      <c r="I8577">
        <v>2</v>
      </c>
      <c r="J8577">
        <v>5</v>
      </c>
    </row>
    <row r="8578" spans="1:10" x14ac:dyDescent="0.25">
      <c r="A8578" t="s">
        <v>12605</v>
      </c>
      <c r="B8578">
        <v>512</v>
      </c>
      <c r="C8578">
        <v>-0.49075393538223872</v>
      </c>
      <c r="D8578">
        <v>-0.77750138060236462</v>
      </c>
      <c r="E8578">
        <v>-0.839535525954058</v>
      </c>
      <c r="F8578">
        <v>-7.394693412842554E-2</v>
      </c>
      <c r="G8578">
        <v>2</v>
      </c>
      <c r="H8578">
        <v>2</v>
      </c>
      <c r="I8578">
        <v>1</v>
      </c>
      <c r="J8578">
        <v>3</v>
      </c>
    </row>
    <row r="8579" spans="1:10" x14ac:dyDescent="0.25">
      <c r="A8579" t="s">
        <v>12606</v>
      </c>
      <c r="B8579">
        <v>451</v>
      </c>
      <c r="C8579">
        <v>0.27191994778056128</v>
      </c>
      <c r="D8579">
        <v>-0.30185493969454402</v>
      </c>
      <c r="E8579">
        <v>-0.28957750178423564</v>
      </c>
      <c r="F8579">
        <v>-5.6672307517074631E-2</v>
      </c>
      <c r="G8579">
        <v>4</v>
      </c>
      <c r="H8579">
        <v>3</v>
      </c>
      <c r="I8579">
        <v>3</v>
      </c>
      <c r="J8579">
        <v>3</v>
      </c>
    </row>
    <row r="8580" spans="1:10" x14ac:dyDescent="0.25">
      <c r="A8580" t="s">
        <v>12607</v>
      </c>
      <c r="B8580">
        <v>433</v>
      </c>
      <c r="C8580">
        <v>1.6617126333214158</v>
      </c>
      <c r="D8580">
        <v>-9.8321118348732972E-2</v>
      </c>
      <c r="E8580">
        <v>-0.57074215524668548</v>
      </c>
      <c r="F8580">
        <v>0.23050644438221754</v>
      </c>
      <c r="G8580">
        <v>5</v>
      </c>
      <c r="H8580">
        <v>3</v>
      </c>
      <c r="I8580">
        <v>2</v>
      </c>
      <c r="J8580">
        <v>4</v>
      </c>
    </row>
    <row r="8581" spans="1:10" x14ac:dyDescent="0.25">
      <c r="A8581" t="s">
        <v>12608</v>
      </c>
      <c r="B8581">
        <v>447</v>
      </c>
      <c r="C8581">
        <v>-0.50587127638633866</v>
      </c>
      <c r="D8581">
        <v>-4.0688945671162331E-2</v>
      </c>
      <c r="E8581">
        <v>-0.11594492701489742</v>
      </c>
      <c r="F8581">
        <v>-0.12103938623973839</v>
      </c>
      <c r="G8581">
        <v>2</v>
      </c>
      <c r="H8581">
        <v>3</v>
      </c>
      <c r="I8581">
        <v>3</v>
      </c>
      <c r="J8581">
        <v>3</v>
      </c>
    </row>
    <row r="8582" spans="1:10" x14ac:dyDescent="0.25">
      <c r="A8582" t="s">
        <v>12609</v>
      </c>
      <c r="B8582">
        <v>542</v>
      </c>
      <c r="C8582">
        <v>-0.4860466553873497</v>
      </c>
      <c r="D8582">
        <v>-0.14601874969523948</v>
      </c>
      <c r="E8582">
        <v>-7.8988868111195529E-2</v>
      </c>
      <c r="F8582">
        <v>-0.58606258930008892</v>
      </c>
      <c r="G8582">
        <v>2</v>
      </c>
      <c r="H8582">
        <v>3</v>
      </c>
      <c r="I8582">
        <v>3</v>
      </c>
      <c r="J8582">
        <v>2</v>
      </c>
    </row>
    <row r="8583" spans="1:10" x14ac:dyDescent="0.25">
      <c r="A8583" t="s">
        <v>12610</v>
      </c>
      <c r="B8583">
        <v>463</v>
      </c>
      <c r="C8583">
        <v>-0.30080064374493204</v>
      </c>
      <c r="D8583">
        <v>-0.47875042616714575</v>
      </c>
      <c r="E8583">
        <v>-0.55473939227290758</v>
      </c>
      <c r="F8583">
        <v>-0.51782230489011671</v>
      </c>
      <c r="G8583">
        <v>3</v>
      </c>
      <c r="H8583">
        <v>2</v>
      </c>
      <c r="I8583">
        <v>2</v>
      </c>
      <c r="J8583">
        <v>2</v>
      </c>
    </row>
    <row r="8584" spans="1:10" x14ac:dyDescent="0.25">
      <c r="A8584" t="s">
        <v>12611</v>
      </c>
      <c r="B8584">
        <v>1752</v>
      </c>
      <c r="C8584">
        <v>1.3193723124217958</v>
      </c>
      <c r="D8584">
        <v>-4.1985799506667296E-2</v>
      </c>
      <c r="E8584">
        <v>0.15929726763510585</v>
      </c>
      <c r="F8584">
        <v>0.50358153860972199</v>
      </c>
      <c r="G8584">
        <v>5</v>
      </c>
      <c r="H8584">
        <v>3</v>
      </c>
      <c r="I8584">
        <v>4</v>
      </c>
      <c r="J8584">
        <v>4</v>
      </c>
    </row>
    <row r="8585" spans="1:10" x14ac:dyDescent="0.25">
      <c r="A8585" t="s">
        <v>12612</v>
      </c>
      <c r="B8585">
        <v>1768</v>
      </c>
      <c r="C8585">
        <v>1.406264114653514</v>
      </c>
      <c r="D8585">
        <v>0.79875920519169374</v>
      </c>
      <c r="E8585">
        <v>-0.84353445875695821</v>
      </c>
      <c r="F8585">
        <v>1.3298851671504437</v>
      </c>
      <c r="G8585">
        <v>5</v>
      </c>
      <c r="H8585">
        <v>5</v>
      </c>
      <c r="I8585">
        <v>1</v>
      </c>
      <c r="J8585">
        <v>5</v>
      </c>
    </row>
    <row r="8586" spans="1:10" x14ac:dyDescent="0.25">
      <c r="A8586" t="s">
        <v>12613</v>
      </c>
      <c r="B8586">
        <v>656</v>
      </c>
      <c r="C8586">
        <v>0.94984031291559368</v>
      </c>
      <c r="D8586">
        <v>0.2873583665531495</v>
      </c>
      <c r="E8586">
        <v>-0.45838868729847854</v>
      </c>
      <c r="F8586">
        <v>1.0082269280306209</v>
      </c>
      <c r="G8586">
        <v>5</v>
      </c>
      <c r="H8586">
        <v>4</v>
      </c>
      <c r="I8586">
        <v>2</v>
      </c>
      <c r="J8586">
        <v>5</v>
      </c>
    </row>
    <row r="8587" spans="1:10" x14ac:dyDescent="0.25">
      <c r="A8587" t="s">
        <v>12614</v>
      </c>
      <c r="B8587">
        <v>990</v>
      </c>
      <c r="C8587">
        <v>1.635243011469254</v>
      </c>
      <c r="D8587">
        <v>0.23529939773995506</v>
      </c>
      <c r="E8587">
        <v>0.13471541954442809</v>
      </c>
      <c r="F8587">
        <v>0.26175345573398556</v>
      </c>
      <c r="G8587">
        <v>5</v>
      </c>
      <c r="H8587">
        <v>4</v>
      </c>
      <c r="I8587">
        <v>4</v>
      </c>
      <c r="J8587">
        <v>4</v>
      </c>
    </row>
    <row r="8588" spans="1:10" x14ac:dyDescent="0.25">
      <c r="A8588" t="s">
        <v>12615</v>
      </c>
      <c r="B8588">
        <v>505</v>
      </c>
      <c r="C8588">
        <v>0.11235653826234131</v>
      </c>
      <c r="D8588">
        <v>0.24888396788022987</v>
      </c>
      <c r="E8588">
        <v>-0.55821902711216054</v>
      </c>
      <c r="F8588">
        <v>-0.13703708671144238</v>
      </c>
      <c r="G8588">
        <v>4</v>
      </c>
      <c r="H8588">
        <v>4</v>
      </c>
      <c r="I8588">
        <v>2</v>
      </c>
      <c r="J8588">
        <v>3</v>
      </c>
    </row>
    <row r="8589" spans="1:10" x14ac:dyDescent="0.25">
      <c r="A8589" t="s">
        <v>12616</v>
      </c>
      <c r="B8589">
        <v>644</v>
      </c>
      <c r="C8589">
        <v>0.8191044467354589</v>
      </c>
      <c r="D8589">
        <v>-0.92003219697149086</v>
      </c>
      <c r="E8589">
        <v>-0.75751265737079498</v>
      </c>
      <c r="F8589">
        <v>0.79491176553040666</v>
      </c>
      <c r="G8589">
        <v>5</v>
      </c>
      <c r="H8589">
        <v>1</v>
      </c>
      <c r="I8589">
        <v>1</v>
      </c>
      <c r="J8589">
        <v>4</v>
      </c>
    </row>
    <row r="8590" spans="1:10" x14ac:dyDescent="0.25">
      <c r="A8590" t="s">
        <v>12617</v>
      </c>
      <c r="B8590">
        <v>523</v>
      </c>
      <c r="C8590">
        <v>0.45377871987883078</v>
      </c>
      <c r="D8590">
        <v>0.17834191650459608</v>
      </c>
      <c r="E8590">
        <v>-0.88332897728102944</v>
      </c>
      <c r="F8590">
        <v>1.175392854340801</v>
      </c>
      <c r="G8590">
        <v>4</v>
      </c>
      <c r="H8590">
        <v>4</v>
      </c>
      <c r="I8590">
        <v>1</v>
      </c>
      <c r="J8590">
        <v>5</v>
      </c>
    </row>
    <row r="8591" spans="1:10" x14ac:dyDescent="0.25">
      <c r="A8591" t="s">
        <v>12618</v>
      </c>
      <c r="B8591">
        <v>758</v>
      </c>
      <c r="C8591">
        <v>1.1902192785060741</v>
      </c>
      <c r="D8591">
        <v>0.66706903729553746</v>
      </c>
      <c r="E8591">
        <v>-1.0245341908868619</v>
      </c>
      <c r="F8591">
        <v>2.4778291891374091</v>
      </c>
      <c r="G8591">
        <v>5</v>
      </c>
      <c r="H8591">
        <v>4</v>
      </c>
      <c r="I8591">
        <v>1</v>
      </c>
      <c r="J8591">
        <v>5</v>
      </c>
    </row>
    <row r="8592" spans="1:10" x14ac:dyDescent="0.25">
      <c r="A8592" t="s">
        <v>12619</v>
      </c>
      <c r="B8592">
        <v>459</v>
      </c>
      <c r="C8592">
        <v>-0.30461226875775216</v>
      </c>
      <c r="D8592">
        <v>-0.70359833696746532</v>
      </c>
      <c r="E8592">
        <v>-0.42961420376361958</v>
      </c>
      <c r="F8592">
        <v>1.5280718263678258E-2</v>
      </c>
      <c r="G8592">
        <v>3</v>
      </c>
      <c r="H8592">
        <v>2</v>
      </c>
      <c r="I8592">
        <v>2</v>
      </c>
      <c r="J8592">
        <v>3</v>
      </c>
    </row>
    <row r="8593" spans="1:10" x14ac:dyDescent="0.25">
      <c r="A8593" t="s">
        <v>12620</v>
      </c>
      <c r="B8593">
        <v>368</v>
      </c>
      <c r="C8593">
        <v>5.3976076526720498E-2</v>
      </c>
      <c r="D8593">
        <v>-0.35860121249203847</v>
      </c>
      <c r="E8593">
        <v>-0.95614775487409198</v>
      </c>
      <c r="F8593">
        <v>-0.12566049486064879</v>
      </c>
      <c r="G8593">
        <v>4</v>
      </c>
      <c r="H8593">
        <v>3</v>
      </c>
      <c r="I8593">
        <v>1</v>
      </c>
      <c r="J8593">
        <v>3</v>
      </c>
    </row>
    <row r="8594" spans="1:10" x14ac:dyDescent="0.25">
      <c r="A8594" t="s">
        <v>12621</v>
      </c>
      <c r="B8594">
        <v>399</v>
      </c>
      <c r="C8594">
        <v>-0.26963762688557547</v>
      </c>
      <c r="D8594">
        <v>-0.89105547453180023</v>
      </c>
      <c r="E8594">
        <v>-0.11562933233671574</v>
      </c>
      <c r="F8594">
        <v>-0.34253815769038098</v>
      </c>
      <c r="G8594">
        <v>3</v>
      </c>
      <c r="H8594">
        <v>1</v>
      </c>
      <c r="I8594">
        <v>3</v>
      </c>
      <c r="J8594">
        <v>3</v>
      </c>
    </row>
    <row r="8595" spans="1:10" x14ac:dyDescent="0.25">
      <c r="A8595" t="s">
        <v>12622</v>
      </c>
      <c r="B8595">
        <v>463</v>
      </c>
      <c r="C8595">
        <v>1.1928705255642456E-2</v>
      </c>
      <c r="D8595">
        <v>-0.8581530421621224</v>
      </c>
      <c r="E8595">
        <v>-4.3732801772000396E-2</v>
      </c>
      <c r="F8595">
        <v>-0.35751400456485033</v>
      </c>
      <c r="G8595">
        <v>4</v>
      </c>
      <c r="H8595">
        <v>1</v>
      </c>
      <c r="I8595">
        <v>3</v>
      </c>
      <c r="J8595">
        <v>3</v>
      </c>
    </row>
    <row r="8596" spans="1:10" x14ac:dyDescent="0.25">
      <c r="A8596" t="s">
        <v>12623</v>
      </c>
      <c r="B8596">
        <v>494</v>
      </c>
      <c r="C8596">
        <v>1.3469877236767125</v>
      </c>
      <c r="D8596">
        <v>-1.4877689607096609E-2</v>
      </c>
      <c r="E8596">
        <v>-0.60953964770023517</v>
      </c>
      <c r="F8596">
        <v>-1.5104986997209052E-2</v>
      </c>
      <c r="G8596">
        <v>5</v>
      </c>
      <c r="H8596">
        <v>3</v>
      </c>
      <c r="I8596">
        <v>2</v>
      </c>
      <c r="J8596">
        <v>3</v>
      </c>
    </row>
    <row r="8597" spans="1:10" x14ac:dyDescent="0.25">
      <c r="A8597" t="s">
        <v>12624</v>
      </c>
      <c r="B8597">
        <v>657</v>
      </c>
      <c r="C8597">
        <v>2.8926000400593961</v>
      </c>
      <c r="D8597">
        <v>2.171463533497481</v>
      </c>
      <c r="E8597">
        <v>3.5711465276832768</v>
      </c>
      <c r="F8597">
        <v>0.24850131938387243</v>
      </c>
      <c r="G8597">
        <v>5</v>
      </c>
      <c r="H8597">
        <v>5</v>
      </c>
      <c r="I8597">
        <v>5</v>
      </c>
      <c r="J8597">
        <v>4</v>
      </c>
    </row>
    <row r="8598" spans="1:10" x14ac:dyDescent="0.25">
      <c r="A8598" t="s">
        <v>12625</v>
      </c>
      <c r="B8598">
        <v>458</v>
      </c>
      <c r="C8598">
        <v>-0.13453510212495556</v>
      </c>
      <c r="D8598">
        <v>-1.2173745360786385</v>
      </c>
      <c r="E8598">
        <v>-0.39956373837228804</v>
      </c>
      <c r="F8598">
        <v>-0.36785637514349756</v>
      </c>
      <c r="G8598">
        <v>3</v>
      </c>
      <c r="H8598">
        <v>1</v>
      </c>
      <c r="I8598">
        <v>2</v>
      </c>
      <c r="J8598">
        <v>3</v>
      </c>
    </row>
    <row r="8599" spans="1:10" x14ac:dyDescent="0.25">
      <c r="A8599" t="s">
        <v>12626</v>
      </c>
      <c r="B8599">
        <v>571</v>
      </c>
      <c r="C8599">
        <v>1.1041831121060852</v>
      </c>
      <c r="D8599">
        <v>-0.20659237701061325</v>
      </c>
      <c r="E8599">
        <v>-1.0101370194877648</v>
      </c>
      <c r="F8599">
        <v>-0.38949007383472772</v>
      </c>
      <c r="G8599">
        <v>5</v>
      </c>
      <c r="H8599">
        <v>3</v>
      </c>
      <c r="I8599">
        <v>1</v>
      </c>
      <c r="J8599">
        <v>3</v>
      </c>
    </row>
    <row r="8600" spans="1:10" x14ac:dyDescent="0.25">
      <c r="A8600" t="s">
        <v>12627</v>
      </c>
      <c r="B8600">
        <v>555</v>
      </c>
      <c r="C8600">
        <v>2.6993430639534348</v>
      </c>
      <c r="D8600">
        <v>-0.23553364877579486</v>
      </c>
      <c r="E8600">
        <v>-0.46592258599040559</v>
      </c>
      <c r="F8600">
        <v>0.37182665273643767</v>
      </c>
      <c r="G8600">
        <v>5</v>
      </c>
      <c r="H8600">
        <v>3</v>
      </c>
      <c r="I8600">
        <v>2</v>
      </c>
      <c r="J8600">
        <v>4</v>
      </c>
    </row>
    <row r="8601" spans="1:10" x14ac:dyDescent="0.25">
      <c r="A8601" t="s">
        <v>12628</v>
      </c>
      <c r="B8601">
        <v>547</v>
      </c>
      <c r="C8601">
        <v>2.1409213475848041</v>
      </c>
      <c r="D8601">
        <v>-0.60886836734878547</v>
      </c>
      <c r="E8601">
        <v>-0.67673465133729616</v>
      </c>
      <c r="F8601">
        <v>3.2522711621632144E-2</v>
      </c>
      <c r="G8601">
        <v>5</v>
      </c>
      <c r="H8601">
        <v>2</v>
      </c>
      <c r="I8601">
        <v>2</v>
      </c>
      <c r="J8601">
        <v>3</v>
      </c>
    </row>
    <row r="8602" spans="1:10" x14ac:dyDescent="0.25">
      <c r="A8602" t="s">
        <v>12629</v>
      </c>
      <c r="B8602">
        <v>929</v>
      </c>
      <c r="C8602">
        <v>2.2514613829102568</v>
      </c>
      <c r="D8602">
        <v>-0.56789923900867012</v>
      </c>
      <c r="E8602">
        <v>0.37966721978450191</v>
      </c>
      <c r="F8602">
        <v>0.14995540344360725</v>
      </c>
      <c r="G8602">
        <v>5</v>
      </c>
      <c r="H8602">
        <v>2</v>
      </c>
      <c r="I8602">
        <v>4</v>
      </c>
      <c r="J8602">
        <v>4</v>
      </c>
    </row>
    <row r="8603" spans="1:10" x14ac:dyDescent="0.25">
      <c r="A8603" t="s">
        <v>12630</v>
      </c>
      <c r="B8603">
        <v>855</v>
      </c>
      <c r="C8603">
        <v>1.7356548128893117</v>
      </c>
      <c r="D8603">
        <v>-1.4804153986966839</v>
      </c>
      <c r="E8603">
        <v>2.483974995991924</v>
      </c>
      <c r="F8603">
        <v>-0.36913037337050064</v>
      </c>
      <c r="G8603">
        <v>5</v>
      </c>
      <c r="H8603">
        <v>1</v>
      </c>
      <c r="I8603">
        <v>5</v>
      </c>
      <c r="J8603">
        <v>3</v>
      </c>
    </row>
    <row r="8604" spans="1:10" x14ac:dyDescent="0.25">
      <c r="A8604" t="s">
        <v>12631</v>
      </c>
      <c r="B8604">
        <v>1026</v>
      </c>
      <c r="C8604">
        <v>2.882511408712205</v>
      </c>
      <c r="D8604">
        <v>-0.98119454007995832</v>
      </c>
      <c r="E8604">
        <v>0.77967920113323752</v>
      </c>
      <c r="F8604">
        <v>-7.2358664851924215E-2</v>
      </c>
      <c r="G8604">
        <v>5</v>
      </c>
      <c r="H8604">
        <v>1</v>
      </c>
      <c r="I8604">
        <v>5</v>
      </c>
      <c r="J8604">
        <v>3</v>
      </c>
    </row>
    <row r="8605" spans="1:10" x14ac:dyDescent="0.25">
      <c r="A8605" t="s">
        <v>12632</v>
      </c>
      <c r="B8605">
        <v>537</v>
      </c>
      <c r="C8605">
        <v>2.9817493461350253</v>
      </c>
      <c r="D8605">
        <v>-1.3688870677589753</v>
      </c>
      <c r="E8605">
        <v>0.90928211831320316</v>
      </c>
      <c r="F8605">
        <v>0.78543253600291818</v>
      </c>
      <c r="G8605">
        <v>5</v>
      </c>
      <c r="H8605">
        <v>1</v>
      </c>
      <c r="I8605">
        <v>5</v>
      </c>
      <c r="J8605">
        <v>4</v>
      </c>
    </row>
    <row r="8606" spans="1:10" x14ac:dyDescent="0.25">
      <c r="A8606" t="s">
        <v>12633</v>
      </c>
      <c r="B8606">
        <v>512</v>
      </c>
      <c r="C8606">
        <v>0.37258492986435127</v>
      </c>
      <c r="D8606">
        <v>-0.94188629854667327</v>
      </c>
      <c r="E8606">
        <v>0.26300956406147774</v>
      </c>
      <c r="F8606">
        <v>-0.96700551392450418</v>
      </c>
      <c r="G8606">
        <v>4</v>
      </c>
      <c r="H8606">
        <v>1</v>
      </c>
      <c r="I8606">
        <v>4</v>
      </c>
      <c r="J8606">
        <v>1</v>
      </c>
    </row>
    <row r="8607" spans="1:10" x14ac:dyDescent="0.25">
      <c r="A8607" t="s">
        <v>12634</v>
      </c>
      <c r="B8607">
        <v>568</v>
      </c>
      <c r="C8607">
        <v>1.0970552412192263</v>
      </c>
      <c r="D8607">
        <v>-0.91564287945271117</v>
      </c>
      <c r="E8607">
        <v>0.87142730408355118</v>
      </c>
      <c r="F8607">
        <v>-0.78684748058476262</v>
      </c>
      <c r="G8607">
        <v>5</v>
      </c>
      <c r="H8607">
        <v>1</v>
      </c>
      <c r="I8607">
        <v>5</v>
      </c>
      <c r="J8607">
        <v>2</v>
      </c>
    </row>
    <row r="8608" spans="1:10" x14ac:dyDescent="0.25">
      <c r="A8608" t="s">
        <v>12635</v>
      </c>
      <c r="B8608">
        <v>613</v>
      </c>
      <c r="C8608">
        <v>-0.28325452679521967</v>
      </c>
      <c r="D8608">
        <v>-0.84753158134082351</v>
      </c>
      <c r="E8608">
        <v>-1.1375591671063305</v>
      </c>
      <c r="F8608">
        <v>-0.34759656444309056</v>
      </c>
      <c r="G8608">
        <v>3</v>
      </c>
      <c r="H8608">
        <v>1</v>
      </c>
      <c r="I8608">
        <v>1</v>
      </c>
      <c r="J8608">
        <v>3</v>
      </c>
    </row>
    <row r="8609" spans="1:10" x14ac:dyDescent="0.25">
      <c r="A8609" t="s">
        <v>12636</v>
      </c>
      <c r="B8609">
        <v>512</v>
      </c>
      <c r="C8609">
        <v>0.565191050949713</v>
      </c>
      <c r="D8609">
        <v>-0.20570362813067827</v>
      </c>
      <c r="E8609">
        <v>-0.26456216261533533</v>
      </c>
      <c r="F8609">
        <v>-0.15419866044570907</v>
      </c>
      <c r="G8609">
        <v>4</v>
      </c>
      <c r="H8609">
        <v>3</v>
      </c>
      <c r="I8609">
        <v>3</v>
      </c>
      <c r="J8609">
        <v>3</v>
      </c>
    </row>
    <row r="8610" spans="1:10" x14ac:dyDescent="0.25">
      <c r="A8610" t="s">
        <v>12637</v>
      </c>
      <c r="B8610">
        <v>340</v>
      </c>
      <c r="C8610">
        <v>-0.28837142345363032</v>
      </c>
      <c r="D8610">
        <v>-0.45643332367586714</v>
      </c>
      <c r="E8610">
        <v>-0.62486556754472422</v>
      </c>
      <c r="F8610">
        <v>3.5268746855536437E-2</v>
      </c>
      <c r="G8610">
        <v>3</v>
      </c>
      <c r="H8610">
        <v>2</v>
      </c>
      <c r="I8610">
        <v>2</v>
      </c>
      <c r="J8610">
        <v>4</v>
      </c>
    </row>
    <row r="8611" spans="1:10" x14ac:dyDescent="0.25">
      <c r="A8611" t="s">
        <v>12638</v>
      </c>
      <c r="B8611">
        <v>424</v>
      </c>
      <c r="C8611">
        <v>0.2115825875455295</v>
      </c>
      <c r="D8611">
        <v>-0.19319494805123272</v>
      </c>
      <c r="E8611">
        <v>-0.19012671427202482</v>
      </c>
      <c r="F8611">
        <v>0.16836906324551387</v>
      </c>
      <c r="G8611">
        <v>4</v>
      </c>
      <c r="H8611">
        <v>3</v>
      </c>
      <c r="I8611">
        <v>3</v>
      </c>
      <c r="J8611">
        <v>4</v>
      </c>
    </row>
    <row r="8612" spans="1:10" x14ac:dyDescent="0.25">
      <c r="A8612" t="s">
        <v>12639</v>
      </c>
      <c r="B8612">
        <v>641</v>
      </c>
      <c r="C8612">
        <v>9.7969260155998689E-2</v>
      </c>
      <c r="D8612">
        <v>-0.3535364666927901</v>
      </c>
      <c r="E8612">
        <v>6.9016786806801636E-2</v>
      </c>
      <c r="F8612">
        <v>-0.21512263369396151</v>
      </c>
      <c r="G8612">
        <v>4</v>
      </c>
      <c r="H8612">
        <v>3</v>
      </c>
      <c r="I8612">
        <v>4</v>
      </c>
      <c r="J8612">
        <v>3</v>
      </c>
    </row>
    <row r="8613" spans="1:10" x14ac:dyDescent="0.25">
      <c r="A8613" t="s">
        <v>12640</v>
      </c>
      <c r="B8613">
        <v>685</v>
      </c>
      <c r="C8613">
        <v>0.11321983290457792</v>
      </c>
      <c r="D8613">
        <v>-0.54599410605808418</v>
      </c>
      <c r="E8613">
        <v>-0.28155342255269777</v>
      </c>
      <c r="F8613">
        <v>-0.43907245849549015</v>
      </c>
      <c r="G8613">
        <v>4</v>
      </c>
      <c r="H8613">
        <v>2</v>
      </c>
      <c r="I8613">
        <v>3</v>
      </c>
      <c r="J8613">
        <v>3</v>
      </c>
    </row>
    <row r="8614" spans="1:10" x14ac:dyDescent="0.25">
      <c r="A8614" t="s">
        <v>12641</v>
      </c>
      <c r="B8614">
        <v>426</v>
      </c>
      <c r="C8614">
        <v>-0.1136309097018255</v>
      </c>
      <c r="D8614">
        <v>0.74109778087401468</v>
      </c>
      <c r="E8614">
        <v>-0.35446299220143573</v>
      </c>
      <c r="F8614">
        <v>-8.3907047969588033E-2</v>
      </c>
      <c r="G8614">
        <v>3</v>
      </c>
      <c r="H8614">
        <v>5</v>
      </c>
      <c r="I8614">
        <v>2</v>
      </c>
      <c r="J8614">
        <v>3</v>
      </c>
    </row>
    <row r="8615" spans="1:10" x14ac:dyDescent="0.25">
      <c r="A8615" t="s">
        <v>12642</v>
      </c>
      <c r="B8615">
        <v>569</v>
      </c>
      <c r="C8615">
        <v>3.4046209422017693E-2</v>
      </c>
      <c r="D8615">
        <v>0.21643535119618959</v>
      </c>
      <c r="E8615">
        <v>-0.33205561544721551</v>
      </c>
      <c r="F8615">
        <v>-2.2894261716380926E-2</v>
      </c>
      <c r="G8615">
        <v>4</v>
      </c>
      <c r="H8615">
        <v>4</v>
      </c>
      <c r="I8615">
        <v>2</v>
      </c>
      <c r="J8615">
        <v>3</v>
      </c>
    </row>
    <row r="8616" spans="1:10" x14ac:dyDescent="0.25">
      <c r="A8616" t="s">
        <v>12643</v>
      </c>
      <c r="B8616">
        <v>518</v>
      </c>
      <c r="C8616">
        <v>0.30352498171983017</v>
      </c>
      <c r="D8616">
        <v>-8.6384434209860975E-3</v>
      </c>
      <c r="E8616">
        <v>-0.98537694478830518</v>
      </c>
      <c r="F8616">
        <v>-0.22228342233869752</v>
      </c>
      <c r="G8616">
        <v>4</v>
      </c>
      <c r="H8616">
        <v>3</v>
      </c>
      <c r="I8616">
        <v>1</v>
      </c>
      <c r="J8616">
        <v>3</v>
      </c>
    </row>
    <row r="8617" spans="1:10" x14ac:dyDescent="0.25">
      <c r="A8617" t="s">
        <v>12644</v>
      </c>
      <c r="B8617">
        <v>679</v>
      </c>
      <c r="C8617">
        <v>1.8960903788232075</v>
      </c>
      <c r="D8617">
        <v>1.3773026026056534</v>
      </c>
      <c r="E8617">
        <v>-0.73232327796200247</v>
      </c>
      <c r="F8617">
        <v>1.4059802331495292</v>
      </c>
      <c r="G8617">
        <v>5</v>
      </c>
      <c r="H8617">
        <v>5</v>
      </c>
      <c r="I8617">
        <v>1</v>
      </c>
      <c r="J8617">
        <v>5</v>
      </c>
    </row>
    <row r="8618" spans="1:10" x14ac:dyDescent="0.25">
      <c r="A8618" t="s">
        <v>12645</v>
      </c>
      <c r="B8618">
        <v>422</v>
      </c>
      <c r="C8618">
        <v>0.85856520717041374</v>
      </c>
      <c r="D8618">
        <v>0.28812614449457413</v>
      </c>
      <c r="E8618">
        <v>-0.14305352811186883</v>
      </c>
      <c r="F8618">
        <v>-0.19890011851781148</v>
      </c>
      <c r="G8618">
        <v>5</v>
      </c>
      <c r="H8618">
        <v>4</v>
      </c>
      <c r="I8618">
        <v>3</v>
      </c>
      <c r="J8618">
        <v>3</v>
      </c>
    </row>
    <row r="8619" spans="1:10" x14ac:dyDescent="0.25">
      <c r="A8619" t="s">
        <v>12646</v>
      </c>
      <c r="B8619">
        <v>423</v>
      </c>
      <c r="C8619">
        <v>3.5356404431305347E-2</v>
      </c>
      <c r="D8619">
        <v>-0.30705959902023261</v>
      </c>
      <c r="E8619">
        <v>-0.51561914053535229</v>
      </c>
      <c r="F8619">
        <v>-0.49180850673364707</v>
      </c>
      <c r="G8619">
        <v>4</v>
      </c>
      <c r="H8619">
        <v>3</v>
      </c>
      <c r="I8619">
        <v>2</v>
      </c>
      <c r="J8619">
        <v>2</v>
      </c>
    </row>
    <row r="8620" spans="1:10" x14ac:dyDescent="0.25">
      <c r="A8620" t="s">
        <v>12647</v>
      </c>
      <c r="B8620">
        <v>624</v>
      </c>
      <c r="C8620">
        <v>0.63035902805163213</v>
      </c>
      <c r="D8620">
        <v>-0.49633470173800887</v>
      </c>
      <c r="E8620">
        <v>-0.89542871002851543</v>
      </c>
      <c r="F8620">
        <v>-0.20260296899604649</v>
      </c>
      <c r="G8620">
        <v>4</v>
      </c>
      <c r="H8620">
        <v>2</v>
      </c>
      <c r="I8620">
        <v>1</v>
      </c>
      <c r="J8620">
        <v>3</v>
      </c>
    </row>
    <row r="8621" spans="1:10" x14ac:dyDescent="0.25">
      <c r="A8621" t="s">
        <v>12648</v>
      </c>
      <c r="B8621">
        <v>352</v>
      </c>
      <c r="C8621">
        <v>-2.9854554412435549E-2</v>
      </c>
      <c r="D8621">
        <v>0.15903938577992843</v>
      </c>
      <c r="E8621">
        <v>0.1230485873725346</v>
      </c>
      <c r="F8621">
        <v>-0.59652451851555499</v>
      </c>
      <c r="G8621">
        <v>3</v>
      </c>
      <c r="H8621">
        <v>4</v>
      </c>
      <c r="I8621">
        <v>4</v>
      </c>
      <c r="J8621">
        <v>2</v>
      </c>
    </row>
    <row r="8622" spans="1:10" x14ac:dyDescent="0.25">
      <c r="A8622" t="s">
        <v>12649</v>
      </c>
      <c r="B8622">
        <v>295</v>
      </c>
      <c r="C8622">
        <v>-0.24818547306312266</v>
      </c>
      <c r="D8622">
        <v>-0.42680279606524474</v>
      </c>
      <c r="E8622">
        <v>0.5079012348207419</v>
      </c>
      <c r="F8622">
        <v>-0.35537927348440618</v>
      </c>
      <c r="G8622">
        <v>3</v>
      </c>
      <c r="H8622">
        <v>2</v>
      </c>
      <c r="I8622">
        <v>4</v>
      </c>
      <c r="J8622">
        <v>3</v>
      </c>
    </row>
    <row r="8623" spans="1:10" x14ac:dyDescent="0.25">
      <c r="A8623" t="s">
        <v>12650</v>
      </c>
      <c r="B8623">
        <v>570</v>
      </c>
      <c r="C8623">
        <v>1.4743111908202164</v>
      </c>
      <c r="D8623">
        <v>0.36127471486973378</v>
      </c>
      <c r="E8623">
        <v>-0.77938745189114245</v>
      </c>
      <c r="F8623">
        <v>0.13187341720243273</v>
      </c>
      <c r="G8623">
        <v>5</v>
      </c>
      <c r="H8623">
        <v>4</v>
      </c>
      <c r="I8623">
        <v>1</v>
      </c>
      <c r="J8623">
        <v>4</v>
      </c>
    </row>
    <row r="8624" spans="1:10" x14ac:dyDescent="0.25">
      <c r="A8624" t="s">
        <v>12651</v>
      </c>
      <c r="B8624">
        <v>484</v>
      </c>
      <c r="C8624">
        <v>5.219825465593568E-2</v>
      </c>
      <c r="D8624">
        <v>-0.58751219653149089</v>
      </c>
      <c r="E8624">
        <v>-0.72132889443226689</v>
      </c>
      <c r="F8624">
        <v>0.12873917183624708</v>
      </c>
      <c r="G8624">
        <v>4</v>
      </c>
      <c r="H8624">
        <v>2</v>
      </c>
      <c r="I8624">
        <v>1</v>
      </c>
      <c r="J8624">
        <v>4</v>
      </c>
    </row>
    <row r="8625" spans="1:10" x14ac:dyDescent="0.25">
      <c r="A8625" t="s">
        <v>12652</v>
      </c>
      <c r="B8625">
        <v>443</v>
      </c>
      <c r="C8625">
        <v>-0.17514830404734319</v>
      </c>
      <c r="D8625">
        <v>-0.16411741413183156</v>
      </c>
      <c r="E8625">
        <v>-0.16210931196738568</v>
      </c>
      <c r="F8625">
        <v>-0.98604556293571155</v>
      </c>
      <c r="G8625">
        <v>3</v>
      </c>
      <c r="H8625">
        <v>3</v>
      </c>
      <c r="I8625">
        <v>3</v>
      </c>
      <c r="J8625">
        <v>1</v>
      </c>
    </row>
    <row r="8626" spans="1:10" x14ac:dyDescent="0.25">
      <c r="A8626" t="s">
        <v>12653</v>
      </c>
      <c r="B8626">
        <v>505</v>
      </c>
      <c r="C8626">
        <v>0.32512939524138701</v>
      </c>
      <c r="D8626">
        <v>-0.98260887683412657</v>
      </c>
      <c r="E8626">
        <v>-0.75785575325944132</v>
      </c>
      <c r="F8626">
        <v>-0.83239082017732213</v>
      </c>
      <c r="G8626">
        <v>4</v>
      </c>
      <c r="H8626">
        <v>1</v>
      </c>
      <c r="I8626">
        <v>1</v>
      </c>
      <c r="J8626">
        <v>2</v>
      </c>
    </row>
    <row r="8627" spans="1:10" x14ac:dyDescent="0.25">
      <c r="A8627" t="s">
        <v>12654</v>
      </c>
      <c r="B8627">
        <v>532</v>
      </c>
      <c r="C8627">
        <v>-2.4077916462828183E-2</v>
      </c>
      <c r="D8627">
        <v>-0.70713389538556837</v>
      </c>
      <c r="E8627">
        <v>-0.97697517340926665</v>
      </c>
      <c r="F8627">
        <v>-0.84589785273928086</v>
      </c>
      <c r="G8627">
        <v>4</v>
      </c>
      <c r="H8627">
        <v>2</v>
      </c>
      <c r="I8627">
        <v>1</v>
      </c>
      <c r="J8627">
        <v>2</v>
      </c>
    </row>
    <row r="8628" spans="1:10" x14ac:dyDescent="0.25">
      <c r="A8628" t="s">
        <v>12655</v>
      </c>
      <c r="B8628">
        <v>553</v>
      </c>
      <c r="C8628">
        <v>0.59794140422858111</v>
      </c>
      <c r="D8628">
        <v>-0.85805627154294828</v>
      </c>
      <c r="E8628">
        <v>-0.83501544931845073</v>
      </c>
      <c r="F8628">
        <v>-0.73310893859857096</v>
      </c>
      <c r="G8628">
        <v>4</v>
      </c>
      <c r="H8628">
        <v>1</v>
      </c>
      <c r="I8628">
        <v>1</v>
      </c>
      <c r="J8628">
        <v>2</v>
      </c>
    </row>
    <row r="8629" spans="1:10" x14ac:dyDescent="0.25">
      <c r="A8629" t="s">
        <v>12656</v>
      </c>
      <c r="B8629">
        <v>442</v>
      </c>
      <c r="C8629">
        <v>2.3733846983215252</v>
      </c>
      <c r="D8629">
        <v>1.5780958597441221</v>
      </c>
      <c r="E8629">
        <v>0.75193465253523373</v>
      </c>
      <c r="F8629">
        <v>1.3885682464996356</v>
      </c>
      <c r="G8629">
        <v>5</v>
      </c>
      <c r="H8629">
        <v>5</v>
      </c>
      <c r="I8629">
        <v>5</v>
      </c>
      <c r="J8629">
        <v>5</v>
      </c>
    </row>
    <row r="8630" spans="1:10" x14ac:dyDescent="0.25">
      <c r="A8630" t="s">
        <v>12657</v>
      </c>
      <c r="B8630">
        <v>1172</v>
      </c>
      <c r="C8630">
        <v>2.259328927186143</v>
      </c>
      <c r="D8630">
        <v>0.9384654047954486</v>
      </c>
      <c r="E8630">
        <v>0.20864580603283228</v>
      </c>
      <c r="F8630">
        <v>0.72575733445699608</v>
      </c>
      <c r="G8630">
        <v>5</v>
      </c>
      <c r="H8630">
        <v>5</v>
      </c>
      <c r="I8630">
        <v>4</v>
      </c>
      <c r="J8630">
        <v>4</v>
      </c>
    </row>
    <row r="8631" spans="1:10" x14ac:dyDescent="0.25">
      <c r="A8631" t="s">
        <v>12658</v>
      </c>
      <c r="B8631">
        <v>413</v>
      </c>
      <c r="C8631">
        <v>1.9499331536042201</v>
      </c>
      <c r="D8631">
        <v>-0.71376358117494643</v>
      </c>
      <c r="E8631">
        <v>-1.0188940192081886</v>
      </c>
      <c r="F8631">
        <v>-8.6859274301068212E-2</v>
      </c>
      <c r="G8631">
        <v>5</v>
      </c>
      <c r="H8631">
        <v>2</v>
      </c>
      <c r="I8631">
        <v>1</v>
      </c>
      <c r="J8631">
        <v>3</v>
      </c>
    </row>
    <row r="8632" spans="1:10" x14ac:dyDescent="0.25">
      <c r="A8632" t="s">
        <v>12659</v>
      </c>
      <c r="B8632">
        <v>1544</v>
      </c>
      <c r="C8632">
        <v>2.6306524876322688</v>
      </c>
      <c r="D8632">
        <v>-0.40406167707640339</v>
      </c>
      <c r="E8632">
        <v>-0.907873161508152</v>
      </c>
      <c r="F8632">
        <v>1.0992011593601956</v>
      </c>
      <c r="G8632">
        <v>5</v>
      </c>
      <c r="H8632">
        <v>3</v>
      </c>
      <c r="I8632">
        <v>1</v>
      </c>
      <c r="J8632">
        <v>5</v>
      </c>
    </row>
    <row r="8633" spans="1:10" x14ac:dyDescent="0.25">
      <c r="A8633" t="s">
        <v>12660</v>
      </c>
      <c r="B8633">
        <v>806</v>
      </c>
      <c r="C8633">
        <v>2.2366697089813221</v>
      </c>
      <c r="D8633">
        <v>0.1573644512439587</v>
      </c>
      <c r="E8633">
        <v>-0.70224017877427214</v>
      </c>
      <c r="F8633">
        <v>1.4618122366463941</v>
      </c>
      <c r="G8633">
        <v>5</v>
      </c>
      <c r="H8633">
        <v>4</v>
      </c>
      <c r="I8633">
        <v>2</v>
      </c>
      <c r="J8633">
        <v>5</v>
      </c>
    </row>
    <row r="8634" spans="1:10" x14ac:dyDescent="0.25">
      <c r="A8634" t="s">
        <v>12661</v>
      </c>
      <c r="B8634">
        <v>685</v>
      </c>
      <c r="C8634">
        <v>1.6203519826781063</v>
      </c>
      <c r="D8634">
        <v>0.12328075957776144</v>
      </c>
      <c r="E8634">
        <v>-1.2591257503742088</v>
      </c>
      <c r="F8634">
        <v>1.5094583767112015</v>
      </c>
      <c r="G8634">
        <v>5</v>
      </c>
      <c r="H8634">
        <v>4</v>
      </c>
      <c r="I8634">
        <v>1</v>
      </c>
      <c r="J8634">
        <v>5</v>
      </c>
    </row>
    <row r="8635" spans="1:10" x14ac:dyDescent="0.25">
      <c r="A8635" t="s">
        <v>12662</v>
      </c>
      <c r="B8635">
        <v>493</v>
      </c>
      <c r="C8635">
        <v>-0.18457295568743873</v>
      </c>
      <c r="D8635">
        <v>-1.2389986342151142</v>
      </c>
      <c r="E8635">
        <v>-0.44634644349064834</v>
      </c>
      <c r="F8635">
        <v>-0.51833224246937193</v>
      </c>
      <c r="G8635">
        <v>3</v>
      </c>
      <c r="H8635">
        <v>1</v>
      </c>
      <c r="I8635">
        <v>2</v>
      </c>
      <c r="J8635">
        <v>2</v>
      </c>
    </row>
    <row r="8636" spans="1:10" x14ac:dyDescent="0.25">
      <c r="A8636" t="s">
        <v>12663</v>
      </c>
      <c r="B8636">
        <v>528</v>
      </c>
      <c r="C8636">
        <v>1.7601485133788317</v>
      </c>
      <c r="D8636">
        <v>-0.26080640476439232</v>
      </c>
      <c r="E8636">
        <v>-0.71618625895320165</v>
      </c>
      <c r="F8636">
        <v>-9.3400064380980197E-2</v>
      </c>
      <c r="G8636">
        <v>5</v>
      </c>
      <c r="H8636">
        <v>3</v>
      </c>
      <c r="I8636">
        <v>2</v>
      </c>
      <c r="J8636">
        <v>3</v>
      </c>
    </row>
    <row r="8637" spans="1:10" x14ac:dyDescent="0.25">
      <c r="A8637" t="s">
        <v>12664</v>
      </c>
      <c r="B8637">
        <v>570</v>
      </c>
      <c r="C8637">
        <v>1.2445609651152814</v>
      </c>
      <c r="D8637">
        <v>-0.45248971973246943</v>
      </c>
      <c r="E8637">
        <v>-0.97584050668677202</v>
      </c>
      <c r="F8637">
        <v>-0.32687364305691391</v>
      </c>
      <c r="G8637">
        <v>5</v>
      </c>
      <c r="H8637">
        <v>2</v>
      </c>
      <c r="I8637">
        <v>1</v>
      </c>
      <c r="J8637">
        <v>3</v>
      </c>
    </row>
    <row r="8638" spans="1:10" x14ac:dyDescent="0.25">
      <c r="A8638" t="s">
        <v>12665</v>
      </c>
      <c r="B8638">
        <v>586</v>
      </c>
      <c r="C8638">
        <v>-0.47881211579007904</v>
      </c>
      <c r="D8638">
        <v>-0.72007602596704789</v>
      </c>
      <c r="E8638">
        <v>-0.47216382547343272</v>
      </c>
      <c r="F8638">
        <v>-0.4952964627967007</v>
      </c>
      <c r="G8638">
        <v>2</v>
      </c>
      <c r="H8638">
        <v>2</v>
      </c>
      <c r="I8638">
        <v>2</v>
      </c>
      <c r="J8638">
        <v>2</v>
      </c>
    </row>
    <row r="8639" spans="1:10" x14ac:dyDescent="0.25">
      <c r="A8639" t="s">
        <v>12666</v>
      </c>
      <c r="B8639">
        <v>402</v>
      </c>
      <c r="C8639">
        <v>-0.11410775518674968</v>
      </c>
      <c r="D8639">
        <v>-0.42407031556161812</v>
      </c>
      <c r="E8639">
        <v>-0.56019583718668498</v>
      </c>
      <c r="F8639">
        <v>-0.96236591257655202</v>
      </c>
      <c r="G8639">
        <v>3</v>
      </c>
      <c r="H8639">
        <v>2</v>
      </c>
      <c r="I8639">
        <v>2</v>
      </c>
      <c r="J8639">
        <v>1</v>
      </c>
    </row>
    <row r="8640" spans="1:10" x14ac:dyDescent="0.25">
      <c r="A8640" t="s">
        <v>12667</v>
      </c>
      <c r="B8640">
        <v>1384</v>
      </c>
      <c r="C8640">
        <v>3.1688417318326927</v>
      </c>
      <c r="D8640">
        <v>-0.73658646807152628</v>
      </c>
      <c r="E8640">
        <v>0.40357534379850712</v>
      </c>
      <c r="F8640">
        <v>0.2454050985706317</v>
      </c>
      <c r="G8640">
        <v>5</v>
      </c>
      <c r="H8640">
        <v>2</v>
      </c>
      <c r="I8640">
        <v>4</v>
      </c>
      <c r="J8640">
        <v>4</v>
      </c>
    </row>
    <row r="8641" spans="1:10" x14ac:dyDescent="0.25">
      <c r="A8641" t="s">
        <v>12668</v>
      </c>
      <c r="B8641">
        <v>578</v>
      </c>
      <c r="C8641">
        <v>1.7034611124802828</v>
      </c>
      <c r="D8641">
        <v>-0.92185636522004122</v>
      </c>
      <c r="E8641">
        <v>3.3781621727978388</v>
      </c>
      <c r="F8641">
        <v>-1.0177877840597755</v>
      </c>
      <c r="G8641">
        <v>5</v>
      </c>
      <c r="H8641">
        <v>1</v>
      </c>
      <c r="I8641">
        <v>5</v>
      </c>
      <c r="J8641">
        <v>1</v>
      </c>
    </row>
    <row r="8642" spans="1:10" x14ac:dyDescent="0.25">
      <c r="A8642" t="s">
        <v>12669</v>
      </c>
      <c r="B8642">
        <v>484</v>
      </c>
      <c r="C8642">
        <v>2.4677423400975096</v>
      </c>
      <c r="D8642">
        <v>-0.87698009610910155</v>
      </c>
      <c r="E8642">
        <v>1.3804023789067081</v>
      </c>
      <c r="F8642">
        <v>0.27332538920882632</v>
      </c>
      <c r="G8642">
        <v>5</v>
      </c>
      <c r="H8642">
        <v>1</v>
      </c>
      <c r="I8642">
        <v>5</v>
      </c>
      <c r="J8642">
        <v>4</v>
      </c>
    </row>
    <row r="8643" spans="1:10" x14ac:dyDescent="0.25">
      <c r="A8643" t="s">
        <v>12670</v>
      </c>
      <c r="B8643">
        <v>484</v>
      </c>
      <c r="C8643">
        <v>0.88916313891460019</v>
      </c>
      <c r="D8643">
        <v>0.13063141361928368</v>
      </c>
      <c r="E8643">
        <v>-0.78100945405442068</v>
      </c>
      <c r="F8643">
        <v>0.92500079661256951</v>
      </c>
      <c r="G8643">
        <v>5</v>
      </c>
      <c r="H8643">
        <v>4</v>
      </c>
      <c r="I8643">
        <v>1</v>
      </c>
      <c r="J8643">
        <v>5</v>
      </c>
    </row>
    <row r="8644" spans="1:10" x14ac:dyDescent="0.25">
      <c r="A8644" t="s">
        <v>12671</v>
      </c>
      <c r="B8644">
        <v>486</v>
      </c>
      <c r="C8644">
        <v>-6.3188892570454659E-3</v>
      </c>
      <c r="D8644">
        <v>0.59527811756323701</v>
      </c>
      <c r="E8644">
        <v>-0.92780024041620002</v>
      </c>
      <c r="F8644">
        <v>-0.14549592040705492</v>
      </c>
      <c r="G8644">
        <v>4</v>
      </c>
      <c r="H8644">
        <v>4</v>
      </c>
      <c r="I8644">
        <v>1</v>
      </c>
      <c r="J8644">
        <v>3</v>
      </c>
    </row>
    <row r="8645" spans="1:10" x14ac:dyDescent="0.25">
      <c r="A8645" t="s">
        <v>12672</v>
      </c>
      <c r="B8645">
        <v>1043</v>
      </c>
      <c r="C8645">
        <v>1.0034079057280696</v>
      </c>
      <c r="D8645">
        <v>1.2689522511694438</v>
      </c>
      <c r="E8645">
        <v>-0.85077930191400464</v>
      </c>
      <c r="F8645">
        <v>1.8667021017178249</v>
      </c>
      <c r="G8645">
        <v>5</v>
      </c>
      <c r="H8645">
        <v>5</v>
      </c>
      <c r="I8645">
        <v>1</v>
      </c>
      <c r="J8645">
        <v>5</v>
      </c>
    </row>
    <row r="8646" spans="1:10" x14ac:dyDescent="0.25">
      <c r="A8646" t="s">
        <v>12673</v>
      </c>
      <c r="B8646">
        <v>385</v>
      </c>
      <c r="C8646">
        <v>0.25702109017121549</v>
      </c>
      <c r="D8646">
        <v>1.5949223380448412</v>
      </c>
      <c r="E8646">
        <v>-5.6091263849633199E-2</v>
      </c>
      <c r="F8646">
        <v>-2.9006618848696132E-2</v>
      </c>
      <c r="G8646">
        <v>4</v>
      </c>
      <c r="H8646">
        <v>5</v>
      </c>
      <c r="I8646">
        <v>3</v>
      </c>
      <c r="J8646">
        <v>3</v>
      </c>
    </row>
    <row r="8647" spans="1:10" x14ac:dyDescent="0.25">
      <c r="A8647" t="s">
        <v>12674</v>
      </c>
      <c r="B8647">
        <v>445</v>
      </c>
      <c r="C8647">
        <v>0.49686589445101847</v>
      </c>
      <c r="D8647">
        <v>0.88711201355657376</v>
      </c>
      <c r="E8647">
        <v>-1.1225056848577073</v>
      </c>
      <c r="F8647">
        <v>0.72970577403860437</v>
      </c>
      <c r="G8647">
        <v>4</v>
      </c>
      <c r="H8647">
        <v>5</v>
      </c>
      <c r="I8647">
        <v>1</v>
      </c>
      <c r="J8647">
        <v>4</v>
      </c>
    </row>
    <row r="8648" spans="1:10" x14ac:dyDescent="0.25">
      <c r="A8648" t="s">
        <v>12675</v>
      </c>
      <c r="B8648">
        <v>379</v>
      </c>
      <c r="C8648">
        <v>-0.44159161712906725</v>
      </c>
      <c r="D8648">
        <v>0.55425668097930891</v>
      </c>
      <c r="E8648">
        <v>-0.45708067327381674</v>
      </c>
      <c r="F8648">
        <v>-2.4935676848295001E-2</v>
      </c>
      <c r="G8648">
        <v>3</v>
      </c>
      <c r="H8648">
        <v>4</v>
      </c>
      <c r="I8648">
        <v>2</v>
      </c>
      <c r="J8648">
        <v>3</v>
      </c>
    </row>
    <row r="8649" spans="1:10" x14ac:dyDescent="0.25">
      <c r="A8649" t="s">
        <v>12676</v>
      </c>
      <c r="B8649">
        <v>450</v>
      </c>
      <c r="C8649">
        <v>0.41374415599398529</v>
      </c>
      <c r="D8649">
        <v>0.55125155577112794</v>
      </c>
      <c r="E8649">
        <v>-0.94970232725671422</v>
      </c>
      <c r="F8649">
        <v>0.81812382235373016</v>
      </c>
      <c r="G8649">
        <v>4</v>
      </c>
      <c r="H8649">
        <v>4</v>
      </c>
      <c r="I8649">
        <v>1</v>
      </c>
      <c r="J8649">
        <v>4</v>
      </c>
    </row>
    <row r="8650" spans="1:10" x14ac:dyDescent="0.25">
      <c r="A8650" t="s">
        <v>12677</v>
      </c>
      <c r="B8650">
        <v>422</v>
      </c>
      <c r="C8650">
        <v>-0.60055975767028136</v>
      </c>
      <c r="D8650">
        <v>1.0055329276854426</v>
      </c>
      <c r="E8650">
        <v>-0.56588351919998536</v>
      </c>
      <c r="F8650">
        <v>-3.8119968903007902E-2</v>
      </c>
      <c r="G8650">
        <v>2</v>
      </c>
      <c r="H8650">
        <v>5</v>
      </c>
      <c r="I8650">
        <v>2</v>
      </c>
      <c r="J8650">
        <v>3</v>
      </c>
    </row>
    <row r="8651" spans="1:10" x14ac:dyDescent="0.25">
      <c r="A8651" t="s">
        <v>12678</v>
      </c>
      <c r="B8651">
        <v>517</v>
      </c>
      <c r="C8651">
        <v>-0.54585708499825758</v>
      </c>
      <c r="D8651">
        <v>1.0011880750893016</v>
      </c>
      <c r="E8651">
        <v>-6.677106227444185E-2</v>
      </c>
      <c r="F8651">
        <v>-6.1612113405174043E-2</v>
      </c>
      <c r="G8651">
        <v>2</v>
      </c>
      <c r="H8651">
        <v>5</v>
      </c>
      <c r="I8651">
        <v>3</v>
      </c>
      <c r="J8651">
        <v>3</v>
      </c>
    </row>
    <row r="8652" spans="1:10" x14ac:dyDescent="0.25">
      <c r="A8652" t="s">
        <v>12679</v>
      </c>
      <c r="B8652">
        <v>554</v>
      </c>
      <c r="C8652">
        <v>-0.32982845320376958</v>
      </c>
      <c r="D8652">
        <v>0.14585085526569375</v>
      </c>
      <c r="E8652">
        <v>-0.12614217619299384</v>
      </c>
      <c r="F8652">
        <v>-0.26566626928365028</v>
      </c>
      <c r="G8652">
        <v>3</v>
      </c>
      <c r="H8652">
        <v>4</v>
      </c>
      <c r="I8652">
        <v>3</v>
      </c>
      <c r="J8652">
        <v>3</v>
      </c>
    </row>
    <row r="8653" spans="1:10" x14ac:dyDescent="0.25">
      <c r="A8653" t="s">
        <v>12680</v>
      </c>
      <c r="B8653">
        <v>518</v>
      </c>
      <c r="C8653">
        <v>0.96181464064060962</v>
      </c>
      <c r="D8653">
        <v>-0.74768922443706753</v>
      </c>
      <c r="E8653">
        <v>0.84607572389045027</v>
      </c>
      <c r="F8653">
        <v>5.3515292854350804E-2</v>
      </c>
      <c r="G8653">
        <v>5</v>
      </c>
      <c r="H8653">
        <v>2</v>
      </c>
      <c r="I8653">
        <v>5</v>
      </c>
      <c r="J8653">
        <v>4</v>
      </c>
    </row>
    <row r="8654" spans="1:10" x14ac:dyDescent="0.25">
      <c r="A8654" t="s">
        <v>12681</v>
      </c>
      <c r="B8654">
        <v>435</v>
      </c>
      <c r="C8654">
        <v>-9.7058106241672298E-2</v>
      </c>
      <c r="D8654">
        <v>-1.0178787546829524</v>
      </c>
      <c r="E8654">
        <v>-0.42940758062051748</v>
      </c>
      <c r="F8654">
        <v>-0.50369407011106082</v>
      </c>
      <c r="G8654">
        <v>3</v>
      </c>
      <c r="H8654">
        <v>1</v>
      </c>
      <c r="I8654">
        <v>2</v>
      </c>
      <c r="J8654">
        <v>2</v>
      </c>
    </row>
    <row r="8655" spans="1:10" x14ac:dyDescent="0.25">
      <c r="A8655" t="s">
        <v>12682</v>
      </c>
      <c r="B8655">
        <v>767</v>
      </c>
      <c r="C8655">
        <v>3.0362803867091275</v>
      </c>
      <c r="D8655">
        <v>-0.67061550756601773</v>
      </c>
      <c r="E8655">
        <v>-0.16205268155051017</v>
      </c>
      <c r="F8655">
        <v>-6.4319348003097992E-2</v>
      </c>
      <c r="G8655">
        <v>5</v>
      </c>
      <c r="H8655">
        <v>2</v>
      </c>
      <c r="I8655">
        <v>3</v>
      </c>
      <c r="J8655">
        <v>3</v>
      </c>
    </row>
    <row r="8656" spans="1:10" x14ac:dyDescent="0.25">
      <c r="A8656" t="s">
        <v>12683</v>
      </c>
      <c r="B8656">
        <v>448</v>
      </c>
      <c r="C8656">
        <v>2.0638644398013666</v>
      </c>
      <c r="D8656">
        <v>-9.4494007430668936E-2</v>
      </c>
      <c r="E8656">
        <v>-0.34696852815475909</v>
      </c>
      <c r="F8656">
        <v>-0.50239306390351413</v>
      </c>
      <c r="G8656">
        <v>5</v>
      </c>
      <c r="H8656">
        <v>3</v>
      </c>
      <c r="I8656">
        <v>2</v>
      </c>
      <c r="J8656">
        <v>2</v>
      </c>
    </row>
    <row r="8657" spans="1:10" x14ac:dyDescent="0.25">
      <c r="A8657" t="s">
        <v>12684</v>
      </c>
      <c r="B8657">
        <v>536</v>
      </c>
      <c r="C8657">
        <v>-0.29101533452623218</v>
      </c>
      <c r="D8657">
        <v>-0.89000498094454794</v>
      </c>
      <c r="E8657">
        <v>-0.95974881138702095</v>
      </c>
      <c r="F8657">
        <v>-0.70220821210668949</v>
      </c>
      <c r="G8657">
        <v>3</v>
      </c>
      <c r="H8657">
        <v>1</v>
      </c>
      <c r="I8657">
        <v>1</v>
      </c>
      <c r="J8657">
        <v>2</v>
      </c>
    </row>
    <row r="8658" spans="1:10" x14ac:dyDescent="0.25">
      <c r="A8658" t="s">
        <v>12685</v>
      </c>
      <c r="B8658">
        <v>598</v>
      </c>
      <c r="C8658">
        <v>0.66328206806126888</v>
      </c>
      <c r="D8658">
        <v>-1.1767037221269132</v>
      </c>
      <c r="E8658">
        <v>-0.69158148371076755</v>
      </c>
      <c r="F8658">
        <v>-0.55129446838973539</v>
      </c>
      <c r="G8658">
        <v>4</v>
      </c>
      <c r="H8658">
        <v>1</v>
      </c>
      <c r="I8658">
        <v>2</v>
      </c>
      <c r="J8658">
        <v>2</v>
      </c>
    </row>
    <row r="8659" spans="1:10" x14ac:dyDescent="0.25">
      <c r="A8659" t="s">
        <v>12686</v>
      </c>
      <c r="B8659">
        <v>495</v>
      </c>
      <c r="C8659">
        <v>2.4954606720701697</v>
      </c>
      <c r="D8659">
        <v>0.48914675790335288</v>
      </c>
      <c r="E8659">
        <v>-0.24273249025851934</v>
      </c>
      <c r="F8659">
        <v>1.3052112015036157</v>
      </c>
      <c r="G8659">
        <v>5</v>
      </c>
      <c r="H8659">
        <v>4</v>
      </c>
      <c r="I8659">
        <v>3</v>
      </c>
      <c r="J8659">
        <v>5</v>
      </c>
    </row>
    <row r="8660" spans="1:10" x14ac:dyDescent="0.25">
      <c r="A8660" t="s">
        <v>12687</v>
      </c>
      <c r="B8660">
        <v>1478</v>
      </c>
      <c r="C8660">
        <v>2.0799628009184392</v>
      </c>
      <c r="D8660">
        <v>0.44318314847539736</v>
      </c>
      <c r="E8660">
        <v>-0.61096842524744044</v>
      </c>
      <c r="F8660">
        <v>2.0925470196630225</v>
      </c>
      <c r="G8660">
        <v>5</v>
      </c>
      <c r="H8660">
        <v>4</v>
      </c>
      <c r="I8660">
        <v>2</v>
      </c>
      <c r="J8660">
        <v>5</v>
      </c>
    </row>
    <row r="8661" spans="1:10" x14ac:dyDescent="0.25">
      <c r="A8661" t="s">
        <v>12688</v>
      </c>
      <c r="B8661">
        <v>2805</v>
      </c>
      <c r="C8661">
        <v>1.8100758087866617</v>
      </c>
      <c r="D8661">
        <v>2.7035623704403431</v>
      </c>
      <c r="E8661">
        <v>-0.14177295748005167</v>
      </c>
      <c r="F8661">
        <v>1.3203797165527453</v>
      </c>
      <c r="G8661">
        <v>5</v>
      </c>
      <c r="H8661">
        <v>5</v>
      </c>
      <c r="I8661">
        <v>3</v>
      </c>
      <c r="J8661">
        <v>5</v>
      </c>
    </row>
    <row r="8662" spans="1:10" x14ac:dyDescent="0.25">
      <c r="A8662" t="s">
        <v>12689</v>
      </c>
      <c r="B8662">
        <v>1711</v>
      </c>
      <c r="C8662">
        <v>2.9111462230380578</v>
      </c>
      <c r="D8662">
        <v>-0.64146269186236216</v>
      </c>
      <c r="E8662">
        <v>-1.3012961510310872</v>
      </c>
      <c r="F8662">
        <v>2.982194153724663</v>
      </c>
      <c r="G8662">
        <v>5</v>
      </c>
      <c r="H8662">
        <v>2</v>
      </c>
      <c r="I8662">
        <v>1</v>
      </c>
      <c r="J8662">
        <v>5</v>
      </c>
    </row>
    <row r="8663" spans="1:10" x14ac:dyDescent="0.25">
      <c r="A8663" t="s">
        <v>12690</v>
      </c>
      <c r="B8663">
        <v>444</v>
      </c>
      <c r="C8663">
        <v>3.1046638026105935</v>
      </c>
      <c r="D8663">
        <v>-0.52281240863731027</v>
      </c>
      <c r="E8663">
        <v>-1.0380891053015249</v>
      </c>
      <c r="F8663">
        <v>2.4496330605546022</v>
      </c>
      <c r="G8663">
        <v>5</v>
      </c>
      <c r="H8663">
        <v>2</v>
      </c>
      <c r="I8663">
        <v>1</v>
      </c>
      <c r="J8663">
        <v>5</v>
      </c>
    </row>
    <row r="8664" spans="1:10" x14ac:dyDescent="0.25">
      <c r="A8664" t="s">
        <v>12691</v>
      </c>
      <c r="B8664">
        <v>6837</v>
      </c>
      <c r="C8664">
        <v>1.9430335543223571</v>
      </c>
      <c r="D8664">
        <v>2.0303018050712733</v>
      </c>
      <c r="E8664">
        <v>-0.70343624383572179</v>
      </c>
      <c r="F8664">
        <v>2.1494918004674206</v>
      </c>
      <c r="G8664">
        <v>5</v>
      </c>
      <c r="H8664">
        <v>5</v>
      </c>
      <c r="I8664">
        <v>2</v>
      </c>
      <c r="J8664">
        <v>5</v>
      </c>
    </row>
    <row r="8665" spans="1:10" x14ac:dyDescent="0.25">
      <c r="A8665" t="s">
        <v>12692</v>
      </c>
      <c r="B8665">
        <v>657</v>
      </c>
      <c r="C8665">
        <v>1.2775611477463795</v>
      </c>
      <c r="D8665">
        <v>0.42187286447069011</v>
      </c>
      <c r="E8665">
        <v>1.3537748471679782</v>
      </c>
      <c r="F8665">
        <v>-0.26514713459520978</v>
      </c>
      <c r="G8665">
        <v>5</v>
      </c>
      <c r="H8665">
        <v>4</v>
      </c>
      <c r="I8665">
        <v>5</v>
      </c>
      <c r="J8665">
        <v>3</v>
      </c>
    </row>
    <row r="8666" spans="1:10" x14ac:dyDescent="0.25">
      <c r="A8666" t="s">
        <v>12693</v>
      </c>
      <c r="B8666">
        <v>602</v>
      </c>
      <c r="C8666">
        <v>0.13804811825791591</v>
      </c>
      <c r="D8666">
        <v>-0.44189077204430888</v>
      </c>
      <c r="E8666">
        <v>-1.0039835968548767</v>
      </c>
      <c r="F8666">
        <v>0.39580820435196307</v>
      </c>
      <c r="G8666">
        <v>4</v>
      </c>
      <c r="H8666">
        <v>2</v>
      </c>
      <c r="I8666">
        <v>1</v>
      </c>
      <c r="J8666">
        <v>4</v>
      </c>
    </row>
    <row r="8667" spans="1:10" x14ac:dyDescent="0.25">
      <c r="A8667" t="s">
        <v>12694</v>
      </c>
      <c r="B8667">
        <v>509</v>
      </c>
      <c r="C8667">
        <v>0.55738554051929801</v>
      </c>
      <c r="D8667">
        <v>-0.22227137704807762</v>
      </c>
      <c r="E8667">
        <v>-0.75594768856148864</v>
      </c>
      <c r="F8667">
        <v>-0.12142481425171099</v>
      </c>
      <c r="G8667">
        <v>4</v>
      </c>
      <c r="H8667">
        <v>3</v>
      </c>
      <c r="I8667">
        <v>1</v>
      </c>
      <c r="J8667">
        <v>3</v>
      </c>
    </row>
    <row r="8668" spans="1:10" x14ac:dyDescent="0.25">
      <c r="A8668" t="s">
        <v>12695</v>
      </c>
      <c r="B8668">
        <v>828</v>
      </c>
      <c r="C8668">
        <v>-0.14040920607118901</v>
      </c>
      <c r="D8668">
        <v>-0.327731892075738</v>
      </c>
      <c r="E8668">
        <v>-0.50374463733171826</v>
      </c>
      <c r="F8668">
        <v>-0.13296866696687315</v>
      </c>
      <c r="G8668">
        <v>3</v>
      </c>
      <c r="H8668">
        <v>3</v>
      </c>
      <c r="I8668">
        <v>2</v>
      </c>
      <c r="J8668">
        <v>3</v>
      </c>
    </row>
    <row r="8669" spans="1:10" x14ac:dyDescent="0.25">
      <c r="A8669" t="s">
        <v>12696</v>
      </c>
      <c r="B8669">
        <v>401</v>
      </c>
      <c r="C8669">
        <v>0.92149001755599425</v>
      </c>
      <c r="D8669">
        <v>0.39784359277202097</v>
      </c>
      <c r="E8669">
        <v>-0.37505301568796434</v>
      </c>
      <c r="F8669">
        <v>0.81942862124462201</v>
      </c>
      <c r="G8669">
        <v>5</v>
      </c>
      <c r="H8669">
        <v>4</v>
      </c>
      <c r="I8669">
        <v>2</v>
      </c>
      <c r="J8669">
        <v>4</v>
      </c>
    </row>
    <row r="8670" spans="1:10" x14ac:dyDescent="0.25">
      <c r="A8670" t="s">
        <v>12697</v>
      </c>
      <c r="B8670">
        <v>570</v>
      </c>
      <c r="C8670">
        <v>0.37406229503656641</v>
      </c>
      <c r="D8670">
        <v>0.51469512268544448</v>
      </c>
      <c r="E8670">
        <v>-0.68595446705609009</v>
      </c>
      <c r="F8670">
        <v>0.28236156757234632</v>
      </c>
      <c r="G8670">
        <v>4</v>
      </c>
      <c r="H8670">
        <v>4</v>
      </c>
      <c r="I8670">
        <v>2</v>
      </c>
      <c r="J8670">
        <v>4</v>
      </c>
    </row>
    <row r="8671" spans="1:10" x14ac:dyDescent="0.25">
      <c r="A8671" t="s">
        <v>12698</v>
      </c>
      <c r="B8671">
        <v>1411</v>
      </c>
      <c r="C8671">
        <v>0.98279944212183223</v>
      </c>
      <c r="D8671">
        <v>1.298400173605144</v>
      </c>
      <c r="E8671">
        <v>-0.85807200705488573</v>
      </c>
      <c r="F8671">
        <v>0.81659728152328637</v>
      </c>
      <c r="G8671">
        <v>5</v>
      </c>
      <c r="H8671">
        <v>5</v>
      </c>
      <c r="I8671">
        <v>1</v>
      </c>
      <c r="J8671">
        <v>4</v>
      </c>
    </row>
    <row r="8672" spans="1:10" x14ac:dyDescent="0.25">
      <c r="A8672" t="s">
        <v>12699</v>
      </c>
      <c r="B8672">
        <v>579</v>
      </c>
      <c r="C8672">
        <v>1.4645381685641901</v>
      </c>
      <c r="D8672">
        <v>-0.34559032757367464</v>
      </c>
      <c r="E8672">
        <v>-0.6028441173174196</v>
      </c>
      <c r="F8672">
        <v>0.12847412558873694</v>
      </c>
      <c r="G8672">
        <v>5</v>
      </c>
      <c r="H8672">
        <v>3</v>
      </c>
      <c r="I8672">
        <v>2</v>
      </c>
      <c r="J8672">
        <v>4</v>
      </c>
    </row>
    <row r="8673" spans="1:10" x14ac:dyDescent="0.25">
      <c r="A8673" t="s">
        <v>12700</v>
      </c>
      <c r="B8673">
        <v>564</v>
      </c>
      <c r="C8673">
        <v>1.0255242053576747</v>
      </c>
      <c r="D8673">
        <v>-4.5508548416730556E-2</v>
      </c>
      <c r="E8673">
        <v>-0.69330239981135233</v>
      </c>
      <c r="F8673">
        <v>-0.32815721515994634</v>
      </c>
      <c r="G8673">
        <v>5</v>
      </c>
      <c r="H8673">
        <v>3</v>
      </c>
      <c r="I8673">
        <v>2</v>
      </c>
      <c r="J8673">
        <v>3</v>
      </c>
    </row>
    <row r="8674" spans="1:10" x14ac:dyDescent="0.25">
      <c r="A8674" t="s">
        <v>12701</v>
      </c>
      <c r="B8674">
        <v>601</v>
      </c>
      <c r="C8674">
        <v>0.68003886070308084</v>
      </c>
      <c r="D8674">
        <v>-0.9319337936260782</v>
      </c>
      <c r="E8674">
        <v>-0.98901291082146059</v>
      </c>
      <c r="F8674">
        <v>-0.53679325461968919</v>
      </c>
      <c r="G8674">
        <v>4</v>
      </c>
      <c r="H8674">
        <v>1</v>
      </c>
      <c r="I8674">
        <v>1</v>
      </c>
      <c r="J8674">
        <v>2</v>
      </c>
    </row>
    <row r="8675" spans="1:10" x14ac:dyDescent="0.25">
      <c r="A8675" t="s">
        <v>12702</v>
      </c>
      <c r="B8675">
        <v>2410</v>
      </c>
      <c r="C8675">
        <v>3.0575124571665047</v>
      </c>
      <c r="D8675">
        <v>-1.5429958398541759</v>
      </c>
      <c r="E8675">
        <v>-1.1452645316814722</v>
      </c>
      <c r="F8675">
        <v>1.6310885110568463</v>
      </c>
      <c r="G8675">
        <v>5</v>
      </c>
      <c r="H8675">
        <v>1</v>
      </c>
      <c r="I8675">
        <v>1</v>
      </c>
      <c r="J8675">
        <v>5</v>
      </c>
    </row>
    <row r="8676" spans="1:10" x14ac:dyDescent="0.25">
      <c r="A8676" t="s">
        <v>12703</v>
      </c>
      <c r="B8676">
        <v>1537</v>
      </c>
      <c r="C8676">
        <v>2.9596433753034783</v>
      </c>
      <c r="D8676">
        <v>-0.631378237456241</v>
      </c>
      <c r="E8676">
        <v>-0.29887070909957619</v>
      </c>
      <c r="F8676">
        <v>0.59811267532826573</v>
      </c>
      <c r="G8676">
        <v>5</v>
      </c>
      <c r="H8676">
        <v>2</v>
      </c>
      <c r="I8676">
        <v>3</v>
      </c>
      <c r="J8676">
        <v>4</v>
      </c>
    </row>
    <row r="8677" spans="1:10" x14ac:dyDescent="0.25">
      <c r="A8677" t="s">
        <v>12704</v>
      </c>
      <c r="B8677">
        <v>922</v>
      </c>
      <c r="C8677">
        <v>2.9092597688369293</v>
      </c>
      <c r="D8677">
        <v>-0.13595123820102434</v>
      </c>
      <c r="E8677">
        <v>-0.64540979993977809</v>
      </c>
      <c r="F8677">
        <v>0.37830879224921188</v>
      </c>
      <c r="G8677">
        <v>5</v>
      </c>
      <c r="H8677">
        <v>3</v>
      </c>
      <c r="I8677">
        <v>2</v>
      </c>
      <c r="J8677">
        <v>4</v>
      </c>
    </row>
    <row r="8678" spans="1:10" x14ac:dyDescent="0.25">
      <c r="A8678" t="s">
        <v>12705</v>
      </c>
      <c r="B8678">
        <v>1068</v>
      </c>
      <c r="C8678">
        <v>3.0574904764863353</v>
      </c>
      <c r="D8678">
        <v>-0.4152898160984716</v>
      </c>
      <c r="E8678">
        <v>-0.98966361176694384</v>
      </c>
      <c r="F8678">
        <v>0.92134920960581446</v>
      </c>
      <c r="G8678">
        <v>5</v>
      </c>
      <c r="H8678">
        <v>3</v>
      </c>
      <c r="I8678">
        <v>1</v>
      </c>
      <c r="J8678">
        <v>5</v>
      </c>
    </row>
    <row r="8679" spans="1:10" x14ac:dyDescent="0.25">
      <c r="A8679" t="s">
        <v>12706</v>
      </c>
      <c r="B8679">
        <v>715</v>
      </c>
      <c r="C8679">
        <v>3.4000244552907595</v>
      </c>
      <c r="D8679">
        <v>1.0663110178071142</v>
      </c>
      <c r="E8679">
        <v>-9.5394268727209824E-2</v>
      </c>
      <c r="F8679">
        <v>1.1374517466206169</v>
      </c>
      <c r="G8679">
        <v>5</v>
      </c>
      <c r="H8679">
        <v>5</v>
      </c>
      <c r="I8679">
        <v>3</v>
      </c>
      <c r="J8679">
        <v>5</v>
      </c>
    </row>
    <row r="8680" spans="1:10" x14ac:dyDescent="0.25">
      <c r="A8680" t="s">
        <v>12707</v>
      </c>
      <c r="B8680">
        <v>610</v>
      </c>
      <c r="C8680">
        <v>3.0126187962010573</v>
      </c>
      <c r="D8680">
        <v>-1.083331466724599</v>
      </c>
      <c r="E8680">
        <v>-0.94799113038607441</v>
      </c>
      <c r="F8680">
        <v>0.59860481297505908</v>
      </c>
      <c r="G8680">
        <v>5</v>
      </c>
      <c r="H8680">
        <v>1</v>
      </c>
      <c r="I8680">
        <v>1</v>
      </c>
      <c r="J8680">
        <v>4</v>
      </c>
    </row>
    <row r="8681" spans="1:10" x14ac:dyDescent="0.25">
      <c r="A8681" t="s">
        <v>12708</v>
      </c>
      <c r="B8681">
        <v>2133</v>
      </c>
      <c r="C8681">
        <v>3.5274994444807004</v>
      </c>
      <c r="D8681">
        <v>0.16128958880967442</v>
      </c>
      <c r="E8681">
        <v>-0.68400459635719146</v>
      </c>
      <c r="F8681">
        <v>1.6383142382077116</v>
      </c>
      <c r="G8681">
        <v>5</v>
      </c>
      <c r="H8681">
        <v>4</v>
      </c>
      <c r="I8681">
        <v>2</v>
      </c>
      <c r="J8681">
        <v>5</v>
      </c>
    </row>
    <row r="8682" spans="1:10" x14ac:dyDescent="0.25">
      <c r="A8682" t="s">
        <v>12709</v>
      </c>
      <c r="B8682">
        <v>862</v>
      </c>
      <c r="C8682">
        <v>2.6366476705264041</v>
      </c>
      <c r="D8682">
        <v>-1.1314673891472482</v>
      </c>
      <c r="E8682">
        <v>-0.55540639810534254</v>
      </c>
      <c r="F8682">
        <v>5.3384073875089033E-2</v>
      </c>
      <c r="G8682">
        <v>5</v>
      </c>
      <c r="H8682">
        <v>1</v>
      </c>
      <c r="I8682">
        <v>2</v>
      </c>
      <c r="J8682">
        <v>4</v>
      </c>
    </row>
    <row r="8683" spans="1:10" x14ac:dyDescent="0.25">
      <c r="A8683" t="s">
        <v>12710</v>
      </c>
      <c r="B8683">
        <v>913</v>
      </c>
      <c r="C8683">
        <v>3.062068352525928</v>
      </c>
      <c r="D8683">
        <v>-0.81569771575876437</v>
      </c>
      <c r="E8683">
        <v>-1.0203887034604495</v>
      </c>
      <c r="F8683">
        <v>1.369652971919942</v>
      </c>
      <c r="G8683">
        <v>5</v>
      </c>
      <c r="H8683">
        <v>1</v>
      </c>
      <c r="I8683">
        <v>1</v>
      </c>
      <c r="J8683">
        <v>5</v>
      </c>
    </row>
    <row r="8684" spans="1:10" x14ac:dyDescent="0.25">
      <c r="A8684" t="s">
        <v>12711</v>
      </c>
      <c r="B8684">
        <v>392</v>
      </c>
      <c r="C8684">
        <v>1.158928610500169</v>
      </c>
      <c r="D8684">
        <v>-0.96044756518908458</v>
      </c>
      <c r="E8684">
        <v>0.76669415687237941</v>
      </c>
      <c r="F8684">
        <v>0.22127945686311395</v>
      </c>
      <c r="G8684">
        <v>5</v>
      </c>
      <c r="H8684">
        <v>1</v>
      </c>
      <c r="I8684">
        <v>5</v>
      </c>
      <c r="J8684">
        <v>4</v>
      </c>
    </row>
    <row r="8685" spans="1:10" x14ac:dyDescent="0.25">
      <c r="A8685" t="s">
        <v>12712</v>
      </c>
      <c r="B8685">
        <v>1150</v>
      </c>
      <c r="C8685">
        <v>3.0951512481885772</v>
      </c>
      <c r="D8685">
        <v>-1.1888872923051119</v>
      </c>
      <c r="E8685">
        <v>-1.5008265404829675</v>
      </c>
      <c r="F8685">
        <v>2.3648326140996909</v>
      </c>
      <c r="G8685">
        <v>5</v>
      </c>
      <c r="H8685">
        <v>1</v>
      </c>
      <c r="I8685">
        <v>1</v>
      </c>
      <c r="J8685">
        <v>5</v>
      </c>
    </row>
    <row r="8686" spans="1:10" x14ac:dyDescent="0.25">
      <c r="A8686" t="s">
        <v>12713</v>
      </c>
      <c r="B8686">
        <v>878</v>
      </c>
      <c r="C8686">
        <v>3.2903769298060332</v>
      </c>
      <c r="D8686">
        <v>2.604070655231955</v>
      </c>
      <c r="E8686">
        <v>2.1048693576807906</v>
      </c>
      <c r="F8686">
        <v>-0.50228472722586792</v>
      </c>
      <c r="G8686">
        <v>5</v>
      </c>
      <c r="H8686">
        <v>5</v>
      </c>
      <c r="I8686">
        <v>5</v>
      </c>
      <c r="J8686">
        <v>2</v>
      </c>
    </row>
    <row r="8687" spans="1:10" x14ac:dyDescent="0.25">
      <c r="A8687" t="s">
        <v>12714</v>
      </c>
      <c r="B8687">
        <v>1232</v>
      </c>
      <c r="C8687">
        <v>2.9622529512636753</v>
      </c>
      <c r="D8687">
        <v>-0.6280795599541763</v>
      </c>
      <c r="E8687">
        <v>-0.41030991389269378</v>
      </c>
      <c r="F8687">
        <v>0.47581316007717755</v>
      </c>
      <c r="G8687">
        <v>5</v>
      </c>
      <c r="H8687">
        <v>2</v>
      </c>
      <c r="I8687">
        <v>2</v>
      </c>
      <c r="J8687">
        <v>4</v>
      </c>
    </row>
    <row r="8688" spans="1:10" x14ac:dyDescent="0.25">
      <c r="A8688" t="s">
        <v>12715</v>
      </c>
      <c r="B8688">
        <v>1817</v>
      </c>
      <c r="C8688">
        <v>2.7656588044372792</v>
      </c>
      <c r="D8688">
        <v>-0.12582666632265804</v>
      </c>
      <c r="E8688">
        <v>-0.61953319648710381</v>
      </c>
      <c r="F8688">
        <v>1.5130518939369071</v>
      </c>
      <c r="G8688">
        <v>5</v>
      </c>
      <c r="H8688">
        <v>3</v>
      </c>
      <c r="I8688">
        <v>2</v>
      </c>
      <c r="J8688">
        <v>5</v>
      </c>
    </row>
    <row r="8689" spans="1:10" x14ac:dyDescent="0.25">
      <c r="A8689" t="s">
        <v>12716</v>
      </c>
      <c r="B8689">
        <v>1575</v>
      </c>
      <c r="C8689">
        <v>3.5726024019623819</v>
      </c>
      <c r="D8689">
        <v>-0.7941206434178244</v>
      </c>
      <c r="E8689">
        <v>-0.8394731111598086</v>
      </c>
      <c r="F8689">
        <v>1.7861610420302343</v>
      </c>
      <c r="G8689">
        <v>5</v>
      </c>
      <c r="H8689">
        <v>2</v>
      </c>
      <c r="I8689">
        <v>1</v>
      </c>
      <c r="J8689">
        <v>5</v>
      </c>
    </row>
    <row r="8690" spans="1:10" x14ac:dyDescent="0.25">
      <c r="A8690" t="s">
        <v>12717</v>
      </c>
      <c r="B8690">
        <v>2102</v>
      </c>
      <c r="C8690">
        <v>3.6598318666879357</v>
      </c>
      <c r="D8690">
        <v>-0.67756451412638996</v>
      </c>
      <c r="E8690">
        <v>-0.89226848324618169</v>
      </c>
      <c r="F8690">
        <v>2.1992154089364502</v>
      </c>
      <c r="G8690">
        <v>5</v>
      </c>
      <c r="H8690">
        <v>2</v>
      </c>
      <c r="I8690">
        <v>1</v>
      </c>
      <c r="J8690">
        <v>5</v>
      </c>
    </row>
    <row r="8691" spans="1:10" x14ac:dyDescent="0.25">
      <c r="A8691" t="s">
        <v>12718</v>
      </c>
      <c r="B8691">
        <v>1142</v>
      </c>
      <c r="C8691">
        <v>2.794732970481999</v>
      </c>
      <c r="D8691">
        <v>-0.67540617253103219</v>
      </c>
      <c r="E8691">
        <v>-0.60552518094925756</v>
      </c>
      <c r="F8691">
        <v>1.2460396414496788</v>
      </c>
      <c r="G8691">
        <v>5</v>
      </c>
      <c r="H8691">
        <v>2</v>
      </c>
      <c r="I8691">
        <v>2</v>
      </c>
      <c r="J8691">
        <v>5</v>
      </c>
    </row>
    <row r="8692" spans="1:10" x14ac:dyDescent="0.25">
      <c r="A8692" t="s">
        <v>12719</v>
      </c>
      <c r="B8692">
        <v>667</v>
      </c>
      <c r="C8692">
        <v>3.1062077728628208</v>
      </c>
      <c r="D8692">
        <v>-0.53409781299294656</v>
      </c>
      <c r="E8692">
        <v>-1.0558866592933924</v>
      </c>
      <c r="F8692">
        <v>0.97231177679727709</v>
      </c>
      <c r="G8692">
        <v>5</v>
      </c>
      <c r="H8692">
        <v>2</v>
      </c>
      <c r="I8692">
        <v>1</v>
      </c>
      <c r="J8692">
        <v>5</v>
      </c>
    </row>
    <row r="8693" spans="1:10" x14ac:dyDescent="0.25">
      <c r="A8693" t="s">
        <v>12720</v>
      </c>
      <c r="B8693">
        <v>539</v>
      </c>
      <c r="C8693">
        <v>2.5520587043444007</v>
      </c>
      <c r="D8693">
        <v>-0.54454897700633642</v>
      </c>
      <c r="E8693">
        <v>0.30930283303929518</v>
      </c>
      <c r="F8693">
        <v>1.3491569641479015</v>
      </c>
      <c r="G8693">
        <v>5</v>
      </c>
      <c r="H8693">
        <v>2</v>
      </c>
      <c r="I8693">
        <v>4</v>
      </c>
      <c r="J8693">
        <v>5</v>
      </c>
    </row>
    <row r="8694" spans="1:10" x14ac:dyDescent="0.25">
      <c r="A8694" t="s">
        <v>12721</v>
      </c>
      <c r="B8694">
        <v>793</v>
      </c>
      <c r="C8694">
        <v>3.5395171292532752</v>
      </c>
      <c r="D8694">
        <v>-0.1794125230560169</v>
      </c>
      <c r="E8694">
        <v>-0.95533437027946833</v>
      </c>
      <c r="F8694">
        <v>1.2446151073807628</v>
      </c>
      <c r="G8694">
        <v>5</v>
      </c>
      <c r="H8694">
        <v>3</v>
      </c>
      <c r="I8694">
        <v>1</v>
      </c>
      <c r="J8694">
        <v>5</v>
      </c>
    </row>
    <row r="8695" spans="1:10" x14ac:dyDescent="0.25">
      <c r="A8695" t="s">
        <v>12722</v>
      </c>
      <c r="B8695">
        <v>298</v>
      </c>
      <c r="C8695">
        <v>3.2159527279659552</v>
      </c>
      <c r="D8695">
        <v>-0.15148701564337763</v>
      </c>
      <c r="E8695">
        <v>-1.0123017256326419</v>
      </c>
      <c r="F8695">
        <v>1.3514943189960029</v>
      </c>
      <c r="G8695">
        <v>5</v>
      </c>
      <c r="H8695">
        <v>3</v>
      </c>
      <c r="I8695">
        <v>1</v>
      </c>
      <c r="J8695">
        <v>5</v>
      </c>
    </row>
    <row r="8696" spans="1:10" x14ac:dyDescent="0.25">
      <c r="A8696" t="s">
        <v>12723</v>
      </c>
      <c r="B8696">
        <v>896</v>
      </c>
      <c r="C8696">
        <v>2.7155787730995464</v>
      </c>
      <c r="D8696">
        <v>-0.51499960295408131</v>
      </c>
      <c r="E8696">
        <v>3.9373862331749616</v>
      </c>
      <c r="F8696">
        <v>-0.35886595453189513</v>
      </c>
      <c r="G8696">
        <v>5</v>
      </c>
      <c r="H8696">
        <v>2</v>
      </c>
      <c r="I8696">
        <v>5</v>
      </c>
      <c r="J8696">
        <v>3</v>
      </c>
    </row>
    <row r="8697" spans="1:10" x14ac:dyDescent="0.25">
      <c r="A8697" t="s">
        <v>12724</v>
      </c>
      <c r="B8697">
        <v>543</v>
      </c>
      <c r="C8697">
        <v>3.4992733910201466</v>
      </c>
      <c r="D8697">
        <v>-0.75648830161004865</v>
      </c>
      <c r="E8697">
        <v>-1.410178090715726</v>
      </c>
      <c r="F8697">
        <v>2.0173402545799641</v>
      </c>
      <c r="G8697">
        <v>5</v>
      </c>
      <c r="H8697">
        <v>2</v>
      </c>
      <c r="I8697">
        <v>1</v>
      </c>
      <c r="J8697">
        <v>5</v>
      </c>
    </row>
    <row r="8698" spans="1:10" x14ac:dyDescent="0.25">
      <c r="A8698" t="s">
        <v>12725</v>
      </c>
      <c r="B8698">
        <v>1930</v>
      </c>
      <c r="C8698">
        <v>3.1983615460659474</v>
      </c>
      <c r="D8698">
        <v>-0.40066074154737963</v>
      </c>
      <c r="E8698">
        <v>-0.69896100422204077</v>
      </c>
      <c r="F8698">
        <v>1.7814092162371853</v>
      </c>
      <c r="G8698">
        <v>5</v>
      </c>
      <c r="H8698">
        <v>3</v>
      </c>
      <c r="I8698">
        <v>2</v>
      </c>
      <c r="J8698">
        <v>5</v>
      </c>
    </row>
    <row r="8699" spans="1:10" x14ac:dyDescent="0.25">
      <c r="A8699" t="s">
        <v>12726</v>
      </c>
      <c r="B8699">
        <v>921</v>
      </c>
      <c r="C8699">
        <v>2.262244761245892</v>
      </c>
      <c r="D8699">
        <v>-1.4859508229763627</v>
      </c>
      <c r="E8699">
        <v>2.5249065169763716</v>
      </c>
      <c r="F8699">
        <v>-0.65040738005952248</v>
      </c>
      <c r="G8699">
        <v>5</v>
      </c>
      <c r="H8699">
        <v>1</v>
      </c>
      <c r="I8699">
        <v>5</v>
      </c>
      <c r="J8699">
        <v>2</v>
      </c>
    </row>
    <row r="8700" spans="1:10" x14ac:dyDescent="0.25">
      <c r="A8700" t="s">
        <v>12727</v>
      </c>
      <c r="B8700">
        <v>1177</v>
      </c>
      <c r="C8700">
        <v>2.9367688861738559</v>
      </c>
      <c r="D8700">
        <v>-0.59602966826913129</v>
      </c>
      <c r="E8700">
        <v>-0.90821204635758002</v>
      </c>
      <c r="F8700">
        <v>1.7669812933321267</v>
      </c>
      <c r="G8700">
        <v>5</v>
      </c>
      <c r="H8700">
        <v>2</v>
      </c>
      <c r="I8700">
        <v>1</v>
      </c>
      <c r="J8700">
        <v>5</v>
      </c>
    </row>
    <row r="8701" spans="1:10" x14ac:dyDescent="0.25">
      <c r="A8701" t="s">
        <v>12728</v>
      </c>
      <c r="B8701">
        <v>4204</v>
      </c>
      <c r="C8701">
        <v>2.9143986922099709</v>
      </c>
      <c r="D8701">
        <v>-0.90776641321698726</v>
      </c>
      <c r="E8701">
        <v>-0.88215148921338271</v>
      </c>
      <c r="F8701">
        <v>1.7796579657421507</v>
      </c>
      <c r="G8701">
        <v>5</v>
      </c>
      <c r="H8701">
        <v>1</v>
      </c>
      <c r="I8701">
        <v>1</v>
      </c>
      <c r="J8701">
        <v>5</v>
      </c>
    </row>
    <row r="8702" spans="1:10" x14ac:dyDescent="0.25">
      <c r="A8702" t="s">
        <v>12729</v>
      </c>
      <c r="B8702">
        <v>1608</v>
      </c>
      <c r="C8702">
        <v>3.3633775162626285</v>
      </c>
      <c r="D8702">
        <v>-1.2028323380904991</v>
      </c>
      <c r="E8702">
        <v>-1.5036166428308739</v>
      </c>
      <c r="F8702">
        <v>1.9535241862968429</v>
      </c>
      <c r="G8702">
        <v>5</v>
      </c>
      <c r="H8702">
        <v>1</v>
      </c>
      <c r="I8702">
        <v>1</v>
      </c>
      <c r="J8702">
        <v>5</v>
      </c>
    </row>
    <row r="8703" spans="1:10" x14ac:dyDescent="0.25">
      <c r="A8703" t="s">
        <v>12730</v>
      </c>
      <c r="B8703">
        <v>867</v>
      </c>
      <c r="C8703">
        <v>2.4343706512423147</v>
      </c>
      <c r="D8703">
        <v>-0.81774102229411438</v>
      </c>
      <c r="E8703">
        <v>-0.70154240697852377</v>
      </c>
      <c r="F8703">
        <v>1.3211427368884758</v>
      </c>
      <c r="G8703">
        <v>5</v>
      </c>
      <c r="H8703">
        <v>1</v>
      </c>
      <c r="I8703">
        <v>2</v>
      </c>
      <c r="J8703">
        <v>5</v>
      </c>
    </row>
    <row r="8704" spans="1:10" x14ac:dyDescent="0.25">
      <c r="A8704" t="s">
        <v>12731</v>
      </c>
      <c r="B8704">
        <v>284</v>
      </c>
      <c r="C8704">
        <v>2.4904328264806672</v>
      </c>
      <c r="D8704">
        <v>2.9090337035939773</v>
      </c>
      <c r="E8704">
        <v>0.57817908893085046</v>
      </c>
      <c r="F8704">
        <v>1.349598542201923</v>
      </c>
      <c r="G8704">
        <v>5</v>
      </c>
      <c r="H8704">
        <v>5</v>
      </c>
      <c r="I8704">
        <v>4</v>
      </c>
      <c r="J8704">
        <v>5</v>
      </c>
    </row>
    <row r="8705" spans="1:10" x14ac:dyDescent="0.25">
      <c r="A8705" t="s">
        <v>12732</v>
      </c>
      <c r="B8705">
        <v>942</v>
      </c>
      <c r="C8705">
        <v>3.7892753250784712</v>
      </c>
      <c r="D8705">
        <v>-0.64626732009129606</v>
      </c>
      <c r="E8705">
        <v>-1.5448163431412814</v>
      </c>
      <c r="F8705">
        <v>1.343010353769482</v>
      </c>
      <c r="G8705">
        <v>5</v>
      </c>
      <c r="H8705">
        <v>2</v>
      </c>
      <c r="I8705">
        <v>1</v>
      </c>
      <c r="J8705">
        <v>5</v>
      </c>
    </row>
    <row r="8706" spans="1:10" x14ac:dyDescent="0.25">
      <c r="A8706" t="s">
        <v>12733</v>
      </c>
      <c r="B8706">
        <v>777</v>
      </c>
      <c r="C8706">
        <v>2.2209895874184395</v>
      </c>
      <c r="D8706">
        <v>-1.6429908103614137</v>
      </c>
      <c r="E8706">
        <v>-0.96412155858081139</v>
      </c>
      <c r="F8706">
        <v>0.13119746588426678</v>
      </c>
      <c r="G8706">
        <v>5</v>
      </c>
      <c r="H8706">
        <v>1</v>
      </c>
      <c r="I8706">
        <v>1</v>
      </c>
      <c r="J8706">
        <v>4</v>
      </c>
    </row>
    <row r="8707" spans="1:10" x14ac:dyDescent="0.25">
      <c r="A8707" t="s">
        <v>12734</v>
      </c>
      <c r="B8707">
        <v>810</v>
      </c>
      <c r="C8707">
        <v>2.3419682122021728</v>
      </c>
      <c r="D8707">
        <v>0.86666425398331914</v>
      </c>
      <c r="E8707">
        <v>-0.25941698925668844</v>
      </c>
      <c r="F8707">
        <v>0.62097888087507858</v>
      </c>
      <c r="G8707">
        <v>5</v>
      </c>
      <c r="H8707">
        <v>5</v>
      </c>
      <c r="I8707">
        <v>3</v>
      </c>
      <c r="J8707">
        <v>4</v>
      </c>
    </row>
    <row r="8708" spans="1:10" x14ac:dyDescent="0.25">
      <c r="A8708" t="s">
        <v>12735</v>
      </c>
      <c r="B8708">
        <v>1291</v>
      </c>
      <c r="C8708">
        <v>3.0793509464498836</v>
      </c>
      <c r="D8708">
        <v>-0.44111715791799511</v>
      </c>
      <c r="E8708">
        <v>-1.2709149062029526</v>
      </c>
      <c r="F8708">
        <v>1.4567254204403877</v>
      </c>
      <c r="G8708">
        <v>5</v>
      </c>
      <c r="H8708">
        <v>2</v>
      </c>
      <c r="I8708">
        <v>1</v>
      </c>
      <c r="J8708">
        <v>5</v>
      </c>
    </row>
    <row r="8709" spans="1:10" x14ac:dyDescent="0.25">
      <c r="A8709" t="s">
        <v>12736</v>
      </c>
      <c r="B8709">
        <v>1282</v>
      </c>
      <c r="C8709">
        <v>2.8154765621229685</v>
      </c>
      <c r="D8709">
        <v>0.38551883037743584</v>
      </c>
      <c r="E8709">
        <v>-0.56052123211480898</v>
      </c>
      <c r="F8709">
        <v>0.82893206812032338</v>
      </c>
      <c r="G8709">
        <v>5</v>
      </c>
      <c r="H8709">
        <v>4</v>
      </c>
      <c r="I8709">
        <v>2</v>
      </c>
      <c r="J8709">
        <v>4</v>
      </c>
    </row>
    <row r="8710" spans="1:10" x14ac:dyDescent="0.25">
      <c r="A8710" t="s">
        <v>12737</v>
      </c>
      <c r="B8710">
        <v>3548</v>
      </c>
      <c r="C8710">
        <v>3.5900171662900373</v>
      </c>
      <c r="D8710">
        <v>-0.83087574289354671</v>
      </c>
      <c r="E8710">
        <v>-1.344832295876407</v>
      </c>
      <c r="F8710">
        <v>1.956259370365184</v>
      </c>
      <c r="G8710">
        <v>5</v>
      </c>
      <c r="H8710">
        <v>1</v>
      </c>
      <c r="I8710">
        <v>1</v>
      </c>
      <c r="J8710">
        <v>5</v>
      </c>
    </row>
    <row r="8711" spans="1:10" x14ac:dyDescent="0.25">
      <c r="A8711" t="s">
        <v>12738</v>
      </c>
      <c r="B8711">
        <v>1648</v>
      </c>
      <c r="C8711">
        <v>2.8767299994142359</v>
      </c>
      <c r="D8711">
        <v>-0.54723434222908818</v>
      </c>
      <c r="E8711">
        <v>-0.9820450242622436</v>
      </c>
      <c r="F8711">
        <v>1.8621007963536951</v>
      </c>
      <c r="G8711">
        <v>5</v>
      </c>
      <c r="H8711">
        <v>2</v>
      </c>
      <c r="I8711">
        <v>1</v>
      </c>
      <c r="J8711">
        <v>5</v>
      </c>
    </row>
    <row r="8712" spans="1:10" x14ac:dyDescent="0.25">
      <c r="A8712" t="s">
        <v>12739</v>
      </c>
      <c r="B8712">
        <v>1002</v>
      </c>
      <c r="C8712">
        <v>3.1878744505572794</v>
      </c>
      <c r="D8712">
        <v>0.93649778612602785</v>
      </c>
      <c r="E8712">
        <v>-1.0492138427182947</v>
      </c>
      <c r="F8712">
        <v>2.2310733502766609</v>
      </c>
      <c r="G8712">
        <v>5</v>
      </c>
      <c r="H8712">
        <v>5</v>
      </c>
      <c r="I8712">
        <v>1</v>
      </c>
      <c r="J8712">
        <v>5</v>
      </c>
    </row>
    <row r="8713" spans="1:10" x14ac:dyDescent="0.25">
      <c r="A8713" t="s">
        <v>12740</v>
      </c>
      <c r="B8713">
        <v>1107</v>
      </c>
      <c r="C8713">
        <v>3.2238389066519746</v>
      </c>
      <c r="D8713">
        <v>-0.48426944135846256</v>
      </c>
      <c r="E8713">
        <v>-1.1292933914237029</v>
      </c>
      <c r="F8713">
        <v>1.4345171450199112</v>
      </c>
      <c r="G8713">
        <v>5</v>
      </c>
      <c r="H8713">
        <v>2</v>
      </c>
      <c r="I8713">
        <v>1</v>
      </c>
      <c r="J8713">
        <v>5</v>
      </c>
    </row>
    <row r="8714" spans="1:10" x14ac:dyDescent="0.25">
      <c r="A8714" t="s">
        <v>12741</v>
      </c>
      <c r="B8714">
        <v>1631</v>
      </c>
      <c r="C8714">
        <v>3.3946047971956368</v>
      </c>
      <c r="D8714">
        <v>-0.91076286931611083</v>
      </c>
      <c r="E8714">
        <v>-1.1188347652864306</v>
      </c>
      <c r="F8714">
        <v>1.4788020767367631</v>
      </c>
      <c r="G8714">
        <v>5</v>
      </c>
      <c r="H8714">
        <v>1</v>
      </c>
      <c r="I8714">
        <v>1</v>
      </c>
      <c r="J8714">
        <v>5</v>
      </c>
    </row>
    <row r="8715" spans="1:10" x14ac:dyDescent="0.25">
      <c r="A8715" t="s">
        <v>12742</v>
      </c>
      <c r="B8715">
        <v>637</v>
      </c>
      <c r="C8715">
        <v>3.1423420309484986</v>
      </c>
      <c r="D8715">
        <v>-0.84964505183532057</v>
      </c>
      <c r="E8715">
        <v>-0.829167863333646</v>
      </c>
      <c r="F8715">
        <v>1.8386208031087756</v>
      </c>
      <c r="G8715">
        <v>5</v>
      </c>
      <c r="H8715">
        <v>1</v>
      </c>
      <c r="I8715">
        <v>1</v>
      </c>
      <c r="J8715">
        <v>5</v>
      </c>
    </row>
    <row r="8716" spans="1:10" x14ac:dyDescent="0.25">
      <c r="A8716" t="s">
        <v>12743</v>
      </c>
      <c r="B8716">
        <v>525</v>
      </c>
      <c r="C8716">
        <v>3.1824141968429958</v>
      </c>
      <c r="D8716">
        <v>-0.40360904881587811</v>
      </c>
      <c r="E8716">
        <v>-0.17632294649835067</v>
      </c>
      <c r="F8716">
        <v>0.95091119508740463</v>
      </c>
      <c r="G8716">
        <v>5</v>
      </c>
      <c r="H8716">
        <v>3</v>
      </c>
      <c r="I8716">
        <v>3</v>
      </c>
      <c r="J8716">
        <v>5</v>
      </c>
    </row>
    <row r="8717" spans="1:10" x14ac:dyDescent="0.25">
      <c r="A8717" t="s">
        <v>12744</v>
      </c>
      <c r="B8717">
        <v>880</v>
      </c>
      <c r="C8717">
        <v>3.218168575350727</v>
      </c>
      <c r="D8717">
        <v>2.3810046011786379E-2</v>
      </c>
      <c r="E8717">
        <v>-0.74273787738722208</v>
      </c>
      <c r="F8717">
        <v>0.97285075385071484</v>
      </c>
      <c r="G8717">
        <v>5</v>
      </c>
      <c r="H8717">
        <v>4</v>
      </c>
      <c r="I8717">
        <v>1</v>
      </c>
      <c r="J8717">
        <v>5</v>
      </c>
    </row>
    <row r="8718" spans="1:10" x14ac:dyDescent="0.25">
      <c r="A8718" t="s">
        <v>12745</v>
      </c>
      <c r="B8718">
        <v>1467</v>
      </c>
      <c r="C8718">
        <v>3.3642479918787509</v>
      </c>
      <c r="D8718">
        <v>-0.6569788153195314</v>
      </c>
      <c r="E8718">
        <v>-0.77731078515457475</v>
      </c>
      <c r="F8718">
        <v>1.6877127475158651</v>
      </c>
      <c r="G8718">
        <v>5</v>
      </c>
      <c r="H8718">
        <v>2</v>
      </c>
      <c r="I8718">
        <v>1</v>
      </c>
      <c r="J8718">
        <v>5</v>
      </c>
    </row>
    <row r="8719" spans="1:10" x14ac:dyDescent="0.25">
      <c r="A8719" t="s">
        <v>12746</v>
      </c>
      <c r="B8719">
        <v>394</v>
      </c>
      <c r="C8719">
        <v>0.56145386527202201</v>
      </c>
      <c r="D8719">
        <v>-0.41488492995177417</v>
      </c>
      <c r="E8719">
        <v>-0.20569268030190918</v>
      </c>
      <c r="F8719">
        <v>-0.24113104334214897</v>
      </c>
      <c r="G8719">
        <v>4</v>
      </c>
      <c r="H8719">
        <v>3</v>
      </c>
      <c r="I8719">
        <v>3</v>
      </c>
      <c r="J8719">
        <v>3</v>
      </c>
    </row>
    <row r="8720" spans="1:10" x14ac:dyDescent="0.25">
      <c r="A8720" t="s">
        <v>12747</v>
      </c>
      <c r="B8720">
        <v>387</v>
      </c>
      <c r="C8720">
        <v>0.34777485396331387</v>
      </c>
      <c r="D8720">
        <v>0.62704208383458482</v>
      </c>
      <c r="E8720">
        <v>0.246144197910939</v>
      </c>
      <c r="F8720">
        <v>-3.2387978674675993E-3</v>
      </c>
      <c r="G8720">
        <v>4</v>
      </c>
      <c r="H8720">
        <v>4</v>
      </c>
      <c r="I8720">
        <v>4</v>
      </c>
      <c r="J8720">
        <v>3</v>
      </c>
    </row>
    <row r="8721" spans="1:10" x14ac:dyDescent="0.25">
      <c r="A8721" t="s">
        <v>12748</v>
      </c>
      <c r="B8721">
        <v>392</v>
      </c>
      <c r="C8721">
        <v>0.30777858946192055</v>
      </c>
      <c r="D8721">
        <v>-0.38807920061206336</v>
      </c>
      <c r="E8721">
        <v>-0.26435632568448297</v>
      </c>
      <c r="F8721">
        <v>-0.50502096715038014</v>
      </c>
      <c r="G8721">
        <v>4</v>
      </c>
      <c r="H8721">
        <v>3</v>
      </c>
      <c r="I8721">
        <v>3</v>
      </c>
      <c r="J8721">
        <v>2</v>
      </c>
    </row>
    <row r="8722" spans="1:10" x14ac:dyDescent="0.25">
      <c r="A8722" t="s">
        <v>12749</v>
      </c>
      <c r="B8722">
        <v>352</v>
      </c>
      <c r="C8722">
        <v>-0.25607626708761244</v>
      </c>
      <c r="D8722">
        <v>-0.17812190286793039</v>
      </c>
      <c r="E8722">
        <v>-1.0053992130992461E-2</v>
      </c>
      <c r="F8722">
        <v>-9.3696439747331231E-2</v>
      </c>
      <c r="G8722">
        <v>3</v>
      </c>
      <c r="H8722">
        <v>3</v>
      </c>
      <c r="I8722">
        <v>3</v>
      </c>
      <c r="J8722">
        <v>3</v>
      </c>
    </row>
    <row r="8723" spans="1:10" x14ac:dyDescent="0.25">
      <c r="A8723" t="s">
        <v>12750</v>
      </c>
      <c r="B8723">
        <v>526</v>
      </c>
      <c r="C8723">
        <v>0.6660532767365579</v>
      </c>
      <c r="D8723">
        <v>0.89647889563064531</v>
      </c>
      <c r="E8723">
        <v>-0.51378852110170414</v>
      </c>
      <c r="F8723">
        <v>8.1523517612489327E-2</v>
      </c>
      <c r="G8723">
        <v>4</v>
      </c>
      <c r="H8723">
        <v>5</v>
      </c>
      <c r="I8723">
        <v>2</v>
      </c>
      <c r="J8723">
        <v>4</v>
      </c>
    </row>
    <row r="8724" spans="1:10" x14ac:dyDescent="0.25">
      <c r="A8724" t="s">
        <v>12751</v>
      </c>
      <c r="B8724">
        <v>369</v>
      </c>
      <c r="C8724">
        <v>3.3856851890789116E-3</v>
      </c>
      <c r="D8724">
        <v>0.622423918145391</v>
      </c>
      <c r="E8724">
        <v>0.3238790805798501</v>
      </c>
      <c r="F8724">
        <v>-0.45104310415445759</v>
      </c>
      <c r="G8724">
        <v>4</v>
      </c>
      <c r="H8724">
        <v>4</v>
      </c>
      <c r="I8724">
        <v>4</v>
      </c>
      <c r="J8724">
        <v>3</v>
      </c>
    </row>
    <row r="8725" spans="1:10" x14ac:dyDescent="0.25">
      <c r="A8725" t="s">
        <v>12752</v>
      </c>
      <c r="B8725">
        <v>583</v>
      </c>
      <c r="C8725">
        <v>-2.6057206898686892E-2</v>
      </c>
      <c r="D8725">
        <v>0.39627927775814631</v>
      </c>
      <c r="E8725">
        <v>-6.5302451484064911E-2</v>
      </c>
      <c r="F8725">
        <v>-0.30945665834679298</v>
      </c>
      <c r="G8725">
        <v>3</v>
      </c>
      <c r="H8725">
        <v>4</v>
      </c>
      <c r="I8725">
        <v>3</v>
      </c>
      <c r="J8725">
        <v>3</v>
      </c>
    </row>
    <row r="8726" spans="1:10" x14ac:dyDescent="0.25">
      <c r="A8726" t="s">
        <v>12753</v>
      </c>
      <c r="B8726">
        <v>468</v>
      </c>
      <c r="C8726">
        <v>0.1379068308213465</v>
      </c>
      <c r="D8726">
        <v>0.15394540681347921</v>
      </c>
      <c r="E8726">
        <v>-0.27469233968136508</v>
      </c>
      <c r="F8726">
        <v>-5.3383571819415852E-3</v>
      </c>
      <c r="G8726">
        <v>4</v>
      </c>
      <c r="H8726">
        <v>4</v>
      </c>
      <c r="I8726">
        <v>3</v>
      </c>
      <c r="J8726">
        <v>3</v>
      </c>
    </row>
    <row r="8727" spans="1:10" x14ac:dyDescent="0.25">
      <c r="A8727" t="s">
        <v>12754</v>
      </c>
      <c r="B8727">
        <v>1999</v>
      </c>
      <c r="C8727">
        <v>0.54111834814976278</v>
      </c>
      <c r="D8727">
        <v>-1.0563646270949147</v>
      </c>
      <c r="E8727">
        <v>-1.5320832422966306</v>
      </c>
      <c r="F8727">
        <v>0.29702713640873868</v>
      </c>
      <c r="G8727">
        <v>4</v>
      </c>
      <c r="H8727">
        <v>1</v>
      </c>
      <c r="I8727">
        <v>1</v>
      </c>
      <c r="J8727">
        <v>4</v>
      </c>
    </row>
    <row r="8728" spans="1:10" x14ac:dyDescent="0.25">
      <c r="A8728" t="s">
        <v>12755</v>
      </c>
      <c r="B8728">
        <v>599</v>
      </c>
      <c r="C8728">
        <v>8.2319045331769702E-2</v>
      </c>
      <c r="D8728">
        <v>-0.94015920565540578</v>
      </c>
      <c r="E8728">
        <v>-1.4128472181579979</v>
      </c>
      <c r="F8728">
        <v>-0.22980178306445223</v>
      </c>
      <c r="G8728">
        <v>4</v>
      </c>
      <c r="H8728">
        <v>1</v>
      </c>
      <c r="I8728">
        <v>1</v>
      </c>
      <c r="J8728">
        <v>3</v>
      </c>
    </row>
    <row r="8729" spans="1:10" x14ac:dyDescent="0.25">
      <c r="A8729" t="s">
        <v>12756</v>
      </c>
      <c r="B8729">
        <v>672</v>
      </c>
      <c r="C8729">
        <v>-8.0358792143409352E-2</v>
      </c>
      <c r="D8729">
        <v>-0.64246048024919988</v>
      </c>
      <c r="E8729">
        <v>-1.0516816649456551</v>
      </c>
      <c r="F8729">
        <v>-0.34289390266102582</v>
      </c>
      <c r="G8729">
        <v>3</v>
      </c>
      <c r="H8729">
        <v>2</v>
      </c>
      <c r="I8729">
        <v>1</v>
      </c>
      <c r="J8729">
        <v>3</v>
      </c>
    </row>
    <row r="8730" spans="1:10" x14ac:dyDescent="0.25">
      <c r="A8730" t="s">
        <v>12757</v>
      </c>
      <c r="B8730">
        <v>642</v>
      </c>
      <c r="C8730">
        <v>-0.49335350252299548</v>
      </c>
      <c r="D8730">
        <v>-0.4823829054952139</v>
      </c>
      <c r="E8730">
        <v>-0.36906381970817687</v>
      </c>
      <c r="F8730">
        <v>-0.34524474170891206</v>
      </c>
      <c r="G8730">
        <v>2</v>
      </c>
      <c r="H8730">
        <v>2</v>
      </c>
      <c r="I8730">
        <v>2</v>
      </c>
      <c r="J8730">
        <v>3</v>
      </c>
    </row>
    <row r="8731" spans="1:10" x14ac:dyDescent="0.25">
      <c r="A8731" t="s">
        <v>12758</v>
      </c>
      <c r="B8731">
        <v>521</v>
      </c>
      <c r="C8731">
        <v>-0.36450709498759526</v>
      </c>
      <c r="D8731">
        <v>-0.92845826316434787</v>
      </c>
      <c r="E8731">
        <v>-0.70208067947272612</v>
      </c>
      <c r="F8731">
        <v>-0.94541508801629459</v>
      </c>
      <c r="G8731">
        <v>3</v>
      </c>
      <c r="H8731">
        <v>1</v>
      </c>
      <c r="I8731">
        <v>2</v>
      </c>
      <c r="J8731">
        <v>1</v>
      </c>
    </row>
    <row r="8732" spans="1:10" x14ac:dyDescent="0.25">
      <c r="A8732" t="s">
        <v>12759</v>
      </c>
      <c r="B8732">
        <v>531</v>
      </c>
      <c r="C8732">
        <v>-0.83161071556311283</v>
      </c>
      <c r="D8732">
        <v>-0.42404602244126754</v>
      </c>
      <c r="E8732">
        <v>-0.43279943035606844</v>
      </c>
      <c r="F8732">
        <v>-0.68081256040047444</v>
      </c>
      <c r="G8732">
        <v>1</v>
      </c>
      <c r="H8732">
        <v>2</v>
      </c>
      <c r="I8732">
        <v>2</v>
      </c>
      <c r="J8732">
        <v>2</v>
      </c>
    </row>
    <row r="8733" spans="1:10" x14ac:dyDescent="0.25">
      <c r="A8733" t="s">
        <v>12760</v>
      </c>
      <c r="B8733">
        <v>594</v>
      </c>
      <c r="C8733">
        <v>0.13106605844863603</v>
      </c>
      <c r="D8733">
        <v>-0.65508809809400581</v>
      </c>
      <c r="E8733">
        <v>-0.51505881795473818</v>
      </c>
      <c r="F8733">
        <v>-0.46723399877983496</v>
      </c>
      <c r="G8733">
        <v>4</v>
      </c>
      <c r="H8733">
        <v>2</v>
      </c>
      <c r="I8733">
        <v>2</v>
      </c>
      <c r="J8733">
        <v>3</v>
      </c>
    </row>
    <row r="8734" spans="1:10" x14ac:dyDescent="0.25">
      <c r="A8734" t="s">
        <v>12761</v>
      </c>
      <c r="B8734">
        <v>479</v>
      </c>
      <c r="C8734">
        <v>-2.040089279678748E-2</v>
      </c>
      <c r="D8734">
        <v>-0.75655683990735101</v>
      </c>
      <c r="E8734">
        <v>-0.93668746505161604</v>
      </c>
      <c r="F8734">
        <v>-0.11689321749036308</v>
      </c>
      <c r="G8734">
        <v>4</v>
      </c>
      <c r="H8734">
        <v>2</v>
      </c>
      <c r="I8734">
        <v>1</v>
      </c>
      <c r="J8734">
        <v>3</v>
      </c>
    </row>
    <row r="8735" spans="1:10" x14ac:dyDescent="0.25">
      <c r="A8735" t="s">
        <v>12762</v>
      </c>
      <c r="B8735">
        <v>641</v>
      </c>
      <c r="C8735">
        <v>-0.61804718153738925</v>
      </c>
      <c r="D8735">
        <v>-0.93735844344018637</v>
      </c>
      <c r="E8735">
        <v>-0.73177627663526257</v>
      </c>
      <c r="F8735">
        <v>-1.1613117598127789</v>
      </c>
      <c r="G8735">
        <v>2</v>
      </c>
      <c r="H8735">
        <v>1</v>
      </c>
      <c r="I8735">
        <v>1</v>
      </c>
      <c r="J8735">
        <v>1</v>
      </c>
    </row>
    <row r="8736" spans="1:10" x14ac:dyDescent="0.25">
      <c r="A8736" t="s">
        <v>12763</v>
      </c>
      <c r="B8736">
        <v>573</v>
      </c>
      <c r="C8736">
        <v>-0.66850719285311855</v>
      </c>
      <c r="D8736">
        <v>-0.44562987237704771</v>
      </c>
      <c r="E8736">
        <v>-0.90296219716923476</v>
      </c>
      <c r="F8736">
        <v>-0.95447637647889272</v>
      </c>
      <c r="G8736">
        <v>2</v>
      </c>
      <c r="H8736">
        <v>2</v>
      </c>
      <c r="I8736">
        <v>1</v>
      </c>
      <c r="J8736">
        <v>1</v>
      </c>
    </row>
    <row r="8737" spans="1:10" x14ac:dyDescent="0.25">
      <c r="A8737" t="s">
        <v>12764</v>
      </c>
      <c r="B8737">
        <v>456</v>
      </c>
      <c r="C8737">
        <v>-0.73077668371444893</v>
      </c>
      <c r="D8737">
        <v>-1.1348309249817734</v>
      </c>
      <c r="E8737">
        <v>-0.63676148411142264</v>
      </c>
      <c r="F8737">
        <v>-0.2992550441531876</v>
      </c>
      <c r="G8737">
        <v>2</v>
      </c>
      <c r="H8737">
        <v>1</v>
      </c>
      <c r="I8737">
        <v>2</v>
      </c>
      <c r="J8737">
        <v>3</v>
      </c>
    </row>
    <row r="8738" spans="1:10" x14ac:dyDescent="0.25">
      <c r="A8738" t="s">
        <v>12765</v>
      </c>
      <c r="B8738">
        <v>489</v>
      </c>
      <c r="C8738">
        <v>-0.87059205381683902</v>
      </c>
      <c r="D8738">
        <v>-0.96253773358570749</v>
      </c>
      <c r="E8738">
        <v>-0.15077935931533629</v>
      </c>
      <c r="F8738">
        <v>-0.48969029165119254</v>
      </c>
      <c r="G8738">
        <v>1</v>
      </c>
      <c r="H8738">
        <v>1</v>
      </c>
      <c r="I8738">
        <v>3</v>
      </c>
      <c r="J8738">
        <v>2</v>
      </c>
    </row>
    <row r="8739" spans="1:10" x14ac:dyDescent="0.25">
      <c r="A8739" t="s">
        <v>12766</v>
      </c>
      <c r="B8739">
        <v>485</v>
      </c>
      <c r="C8739">
        <v>0.32673764549989343</v>
      </c>
      <c r="D8739">
        <v>-0.71799462781543644</v>
      </c>
      <c r="E8739">
        <v>-0.23047049874030134</v>
      </c>
      <c r="F8739">
        <v>0.56008683914200186</v>
      </c>
      <c r="G8739">
        <v>4</v>
      </c>
      <c r="H8739">
        <v>2</v>
      </c>
      <c r="I8739">
        <v>3</v>
      </c>
      <c r="J8739">
        <v>4</v>
      </c>
    </row>
    <row r="8740" spans="1:10" x14ac:dyDescent="0.25">
      <c r="A8740" t="s">
        <v>12767</v>
      </c>
      <c r="B8740">
        <v>401</v>
      </c>
      <c r="C8740">
        <v>0.94788430644801958</v>
      </c>
      <c r="D8740">
        <v>6.3148285449256325E-2</v>
      </c>
      <c r="E8740">
        <v>-0.69484494085416404</v>
      </c>
      <c r="F8740">
        <v>-0.12402526019534074</v>
      </c>
      <c r="G8740">
        <v>5</v>
      </c>
      <c r="H8740">
        <v>4</v>
      </c>
      <c r="I8740">
        <v>2</v>
      </c>
      <c r="J8740">
        <v>3</v>
      </c>
    </row>
    <row r="8741" spans="1:10" x14ac:dyDescent="0.25">
      <c r="A8741" t="s">
        <v>12768</v>
      </c>
      <c r="B8741">
        <v>568</v>
      </c>
      <c r="C8741">
        <v>1.6034562011481297</v>
      </c>
      <c r="D8741">
        <v>2.5492994085811862</v>
      </c>
      <c r="E8741">
        <v>0.26087615330599789</v>
      </c>
      <c r="F8741">
        <v>0.85383678424220566</v>
      </c>
      <c r="G8741">
        <v>5</v>
      </c>
      <c r="H8741">
        <v>5</v>
      </c>
      <c r="I8741">
        <v>4</v>
      </c>
      <c r="J8741">
        <v>4</v>
      </c>
    </row>
    <row r="8742" spans="1:10" x14ac:dyDescent="0.25">
      <c r="A8742" t="s">
        <v>12769</v>
      </c>
      <c r="B8742">
        <v>820</v>
      </c>
      <c r="C8742">
        <v>1.0662644148473117</v>
      </c>
      <c r="D8742">
        <v>3.915785214179818</v>
      </c>
      <c r="E8742">
        <v>-0.54809353806576544</v>
      </c>
      <c r="F8742">
        <v>1.0900295340052673</v>
      </c>
      <c r="G8742">
        <v>5</v>
      </c>
      <c r="H8742">
        <v>5</v>
      </c>
      <c r="I8742">
        <v>2</v>
      </c>
      <c r="J8742">
        <v>5</v>
      </c>
    </row>
    <row r="8743" spans="1:10" x14ac:dyDescent="0.25">
      <c r="A8743" t="s">
        <v>12770</v>
      </c>
      <c r="B8743">
        <v>537</v>
      </c>
      <c r="C8743">
        <v>0.85123239827368735</v>
      </c>
      <c r="D8743">
        <v>4.8426896056221738</v>
      </c>
      <c r="E8743">
        <v>-1.2664578912568518</v>
      </c>
      <c r="F8743">
        <v>2.4760333023152916</v>
      </c>
      <c r="G8743">
        <v>5</v>
      </c>
      <c r="H8743">
        <v>5</v>
      </c>
      <c r="I8743">
        <v>1</v>
      </c>
      <c r="J8743">
        <v>5</v>
      </c>
    </row>
    <row r="8744" spans="1:10" x14ac:dyDescent="0.25">
      <c r="A8744" t="s">
        <v>12771</v>
      </c>
      <c r="B8744">
        <v>3073</v>
      </c>
      <c r="C8744">
        <v>2.5411367379884187</v>
      </c>
      <c r="D8744">
        <v>-0.70772052246091466</v>
      </c>
      <c r="E8744">
        <v>-0.389933488763474</v>
      </c>
      <c r="F8744">
        <v>0.8489412539557295</v>
      </c>
      <c r="G8744">
        <v>5</v>
      </c>
      <c r="H8744">
        <v>2</v>
      </c>
      <c r="I8744">
        <v>2</v>
      </c>
      <c r="J8744">
        <v>4</v>
      </c>
    </row>
    <row r="8745" spans="1:10" x14ac:dyDescent="0.25">
      <c r="A8745" t="s">
        <v>12772</v>
      </c>
      <c r="B8745">
        <v>1088</v>
      </c>
      <c r="C8745">
        <v>2.056428074653136</v>
      </c>
      <c r="D8745">
        <v>-1.3962846272172822</v>
      </c>
      <c r="E8745">
        <v>-0.61750696148665818</v>
      </c>
      <c r="F8745">
        <v>0.77278827292244778</v>
      </c>
      <c r="G8745">
        <v>5</v>
      </c>
      <c r="H8745">
        <v>1</v>
      </c>
      <c r="I8745">
        <v>2</v>
      </c>
      <c r="J8745">
        <v>4</v>
      </c>
    </row>
    <row r="8746" spans="1:10" x14ac:dyDescent="0.25">
      <c r="A8746" t="s">
        <v>12773</v>
      </c>
      <c r="B8746">
        <v>3003</v>
      </c>
      <c r="C8746">
        <v>1.789010097091946</v>
      </c>
      <c r="D8746">
        <v>-1.1435200139917949</v>
      </c>
      <c r="E8746">
        <v>0.7379520849281993</v>
      </c>
      <c r="F8746">
        <v>0.63798435493487604</v>
      </c>
      <c r="G8746">
        <v>5</v>
      </c>
      <c r="H8746">
        <v>1</v>
      </c>
      <c r="I8746">
        <v>5</v>
      </c>
      <c r="J8746">
        <v>4</v>
      </c>
    </row>
    <row r="8747" spans="1:10" x14ac:dyDescent="0.25">
      <c r="A8747" t="s">
        <v>12774</v>
      </c>
      <c r="B8747">
        <v>1549</v>
      </c>
      <c r="C8747">
        <v>2.545000107759968</v>
      </c>
      <c r="D8747">
        <v>-1.4901582206792194</v>
      </c>
      <c r="E8747">
        <v>-0.6938348036292793</v>
      </c>
      <c r="F8747">
        <v>0.98155805769505655</v>
      </c>
      <c r="G8747">
        <v>5</v>
      </c>
      <c r="H8747">
        <v>1</v>
      </c>
      <c r="I8747">
        <v>2</v>
      </c>
      <c r="J8747">
        <v>5</v>
      </c>
    </row>
    <row r="8748" spans="1:10" x14ac:dyDescent="0.25">
      <c r="A8748" t="s">
        <v>12775</v>
      </c>
      <c r="B8748">
        <v>798</v>
      </c>
      <c r="C8748">
        <v>1.6857787520676579</v>
      </c>
      <c r="D8748">
        <v>-1.5697838877135353</v>
      </c>
      <c r="E8748">
        <v>0.43918837910144559</v>
      </c>
      <c r="F8748">
        <v>-0.15014751486187172</v>
      </c>
      <c r="G8748">
        <v>5</v>
      </c>
      <c r="H8748">
        <v>1</v>
      </c>
      <c r="I8748">
        <v>4</v>
      </c>
      <c r="J8748">
        <v>3</v>
      </c>
    </row>
    <row r="8749" spans="1:10" x14ac:dyDescent="0.25">
      <c r="A8749" t="s">
        <v>12776</v>
      </c>
      <c r="B8749">
        <v>1831</v>
      </c>
      <c r="C8749">
        <v>1.0122534366333065</v>
      </c>
      <c r="D8749">
        <v>2.3127173788414339</v>
      </c>
      <c r="E8749">
        <v>-0.82778410765306687</v>
      </c>
      <c r="F8749">
        <v>1.0063546134068555</v>
      </c>
      <c r="G8749">
        <v>5</v>
      </c>
      <c r="H8749">
        <v>5</v>
      </c>
      <c r="I8749">
        <v>1</v>
      </c>
      <c r="J8749">
        <v>5</v>
      </c>
    </row>
    <row r="8750" spans="1:10" x14ac:dyDescent="0.25">
      <c r="A8750" t="s">
        <v>12777</v>
      </c>
      <c r="B8750">
        <v>327</v>
      </c>
      <c r="C8750">
        <v>1.285681390845048</v>
      </c>
      <c r="D8750">
        <v>-0.32352212623829091</v>
      </c>
      <c r="E8750">
        <v>-1.2104788045275363</v>
      </c>
      <c r="F8750">
        <v>-0.13742899774048159</v>
      </c>
      <c r="G8750">
        <v>5</v>
      </c>
      <c r="H8750">
        <v>3</v>
      </c>
      <c r="I8750">
        <v>1</v>
      </c>
      <c r="J8750">
        <v>3</v>
      </c>
    </row>
    <row r="8751" spans="1:10" x14ac:dyDescent="0.25">
      <c r="A8751" t="s">
        <v>12778</v>
      </c>
      <c r="B8751">
        <v>615</v>
      </c>
      <c r="C8751">
        <v>3.1338143173566912</v>
      </c>
      <c r="D8751">
        <v>3.3239791183115077</v>
      </c>
      <c r="E8751">
        <v>4.9489615223424188</v>
      </c>
      <c r="F8751">
        <v>0.31245125724924649</v>
      </c>
      <c r="G8751">
        <v>5</v>
      </c>
      <c r="H8751">
        <v>5</v>
      </c>
      <c r="I8751">
        <v>5</v>
      </c>
      <c r="J8751">
        <v>4</v>
      </c>
    </row>
    <row r="8752" spans="1:10" x14ac:dyDescent="0.25">
      <c r="A8752" t="s">
        <v>12779</v>
      </c>
      <c r="B8752">
        <v>325</v>
      </c>
      <c r="C8752">
        <v>1.941699937420446</v>
      </c>
      <c r="D8752">
        <v>0.24296919837199865</v>
      </c>
      <c r="E8752">
        <v>-1.1088507485174344</v>
      </c>
      <c r="F8752">
        <v>-6.4011828861276709E-2</v>
      </c>
      <c r="G8752">
        <v>5</v>
      </c>
      <c r="H8752">
        <v>4</v>
      </c>
      <c r="I8752">
        <v>1</v>
      </c>
      <c r="J8752">
        <v>3</v>
      </c>
    </row>
    <row r="8753" spans="1:10" x14ac:dyDescent="0.25">
      <c r="A8753" t="s">
        <v>12780</v>
      </c>
      <c r="B8753">
        <v>1188</v>
      </c>
      <c r="C8753">
        <v>2.8905269506260796</v>
      </c>
      <c r="D8753">
        <v>3.5907166641993733</v>
      </c>
      <c r="E8753">
        <v>1.514566495869228</v>
      </c>
      <c r="F8753">
        <v>0.57966950050878041</v>
      </c>
      <c r="G8753">
        <v>5</v>
      </c>
      <c r="H8753">
        <v>5</v>
      </c>
      <c r="I8753">
        <v>5</v>
      </c>
      <c r="J8753">
        <v>4</v>
      </c>
    </row>
    <row r="8754" spans="1:10" x14ac:dyDescent="0.25">
      <c r="A8754" t="s">
        <v>12781</v>
      </c>
      <c r="B8754">
        <v>846</v>
      </c>
      <c r="C8754">
        <v>2.1171312396997459</v>
      </c>
      <c r="D8754">
        <v>1.5671437527494976</v>
      </c>
      <c r="E8754">
        <v>-0.59044124209309379</v>
      </c>
      <c r="F8754">
        <v>2.1447128560144519</v>
      </c>
      <c r="G8754">
        <v>5</v>
      </c>
      <c r="H8754">
        <v>5</v>
      </c>
      <c r="I8754">
        <v>2</v>
      </c>
      <c r="J8754">
        <v>5</v>
      </c>
    </row>
    <row r="8755" spans="1:10" x14ac:dyDescent="0.25">
      <c r="A8755" t="s">
        <v>12782</v>
      </c>
      <c r="B8755">
        <v>486</v>
      </c>
      <c r="C8755">
        <v>1.8405606888715182</v>
      </c>
      <c r="D8755">
        <v>0.11464756235764059</v>
      </c>
      <c r="E8755">
        <v>-0.4707462216300321</v>
      </c>
      <c r="F8755">
        <v>-5.5012186716962425E-2</v>
      </c>
      <c r="G8755">
        <v>5</v>
      </c>
      <c r="H8755">
        <v>4</v>
      </c>
      <c r="I8755">
        <v>2</v>
      </c>
      <c r="J8755">
        <v>3</v>
      </c>
    </row>
    <row r="8756" spans="1:10" x14ac:dyDescent="0.25">
      <c r="A8756" t="s">
        <v>12783</v>
      </c>
      <c r="B8756">
        <v>601</v>
      </c>
      <c r="C8756">
        <v>1.955180754627547</v>
      </c>
      <c r="D8756">
        <v>-0.33889928547920106</v>
      </c>
      <c r="E8756">
        <v>-0.78320006138651088</v>
      </c>
      <c r="F8756">
        <v>-0.79098656111122401</v>
      </c>
      <c r="G8756">
        <v>5</v>
      </c>
      <c r="H8756">
        <v>3</v>
      </c>
      <c r="I8756">
        <v>1</v>
      </c>
      <c r="J8756">
        <v>2</v>
      </c>
    </row>
    <row r="8757" spans="1:10" x14ac:dyDescent="0.25">
      <c r="A8757" t="s">
        <v>12784</v>
      </c>
      <c r="B8757">
        <v>571</v>
      </c>
      <c r="C8757">
        <v>1.6847123521261593</v>
      </c>
      <c r="D8757">
        <v>1.3481811718470273</v>
      </c>
      <c r="E8757">
        <v>-0.65054296766971109</v>
      </c>
      <c r="F8757">
        <v>0.2968753672370531</v>
      </c>
      <c r="G8757">
        <v>5</v>
      </c>
      <c r="H8757">
        <v>5</v>
      </c>
      <c r="I8757">
        <v>2</v>
      </c>
      <c r="J8757">
        <v>4</v>
      </c>
    </row>
    <row r="8758" spans="1:10" x14ac:dyDescent="0.25">
      <c r="A8758" t="s">
        <v>12785</v>
      </c>
      <c r="B8758">
        <v>413</v>
      </c>
      <c r="C8758">
        <v>2.1177216397486913</v>
      </c>
      <c r="D8758">
        <v>-0.59669172070168608</v>
      </c>
      <c r="E8758">
        <v>-0.9928272875733648</v>
      </c>
      <c r="F8758">
        <v>-0.36108738616243807</v>
      </c>
      <c r="G8758">
        <v>5</v>
      </c>
      <c r="H8758">
        <v>2</v>
      </c>
      <c r="I8758">
        <v>1</v>
      </c>
      <c r="J8758">
        <v>3</v>
      </c>
    </row>
    <row r="8759" spans="1:10" x14ac:dyDescent="0.25">
      <c r="A8759" t="s">
        <v>12786</v>
      </c>
      <c r="B8759">
        <v>1201</v>
      </c>
      <c r="C8759">
        <v>1.597558385293079</v>
      </c>
      <c r="D8759">
        <v>-0.35273376684664415</v>
      </c>
      <c r="E8759">
        <v>1.8173845879282307</v>
      </c>
      <c r="F8759">
        <v>0.75908685165226497</v>
      </c>
      <c r="G8759">
        <v>5</v>
      </c>
      <c r="H8759">
        <v>3</v>
      </c>
      <c r="I8759">
        <v>5</v>
      </c>
      <c r="J8759">
        <v>4</v>
      </c>
    </row>
    <row r="8760" spans="1:10" x14ac:dyDescent="0.25">
      <c r="A8760" t="s">
        <v>12787</v>
      </c>
      <c r="B8760">
        <v>514</v>
      </c>
      <c r="C8760">
        <v>1.5629510927798662</v>
      </c>
      <c r="D8760">
        <v>1.0105625116070274</v>
      </c>
      <c r="E8760">
        <v>-1.0674010470223398</v>
      </c>
      <c r="F8760">
        <v>1.5286997101102264</v>
      </c>
      <c r="G8760">
        <v>5</v>
      </c>
      <c r="H8760">
        <v>5</v>
      </c>
      <c r="I8760">
        <v>1</v>
      </c>
      <c r="J8760">
        <v>5</v>
      </c>
    </row>
    <row r="8761" spans="1:10" x14ac:dyDescent="0.25">
      <c r="A8761" t="s">
        <v>12788</v>
      </c>
      <c r="B8761">
        <v>1150</v>
      </c>
      <c r="C8761">
        <v>1.8373974310331447</v>
      </c>
      <c r="D8761">
        <v>0.28220545657278689</v>
      </c>
      <c r="E8761">
        <v>0.29954059180321707</v>
      </c>
      <c r="F8761">
        <v>0.94719051469428361</v>
      </c>
      <c r="G8761">
        <v>5</v>
      </c>
      <c r="H8761">
        <v>4</v>
      </c>
      <c r="I8761">
        <v>4</v>
      </c>
      <c r="J8761">
        <v>5</v>
      </c>
    </row>
    <row r="8762" spans="1:10" x14ac:dyDescent="0.25">
      <c r="A8762" t="s">
        <v>12789</v>
      </c>
      <c r="B8762">
        <v>422</v>
      </c>
      <c r="C8762">
        <v>1.4728176437253726</v>
      </c>
      <c r="D8762">
        <v>-1.4491733306039176</v>
      </c>
      <c r="E8762">
        <v>4.9277856260602171</v>
      </c>
      <c r="F8762">
        <v>-1.084060232612595</v>
      </c>
      <c r="G8762">
        <v>5</v>
      </c>
      <c r="H8762">
        <v>1</v>
      </c>
      <c r="I8762">
        <v>5</v>
      </c>
      <c r="J8762">
        <v>1</v>
      </c>
    </row>
    <row r="8763" spans="1:10" x14ac:dyDescent="0.25">
      <c r="A8763" t="s">
        <v>12790</v>
      </c>
      <c r="B8763">
        <v>794</v>
      </c>
      <c r="C8763">
        <v>9.907096004223534E-2</v>
      </c>
      <c r="D8763">
        <v>-1.0552366049823676</v>
      </c>
      <c r="E8763">
        <v>0.95815004713999052</v>
      </c>
      <c r="F8763">
        <v>-0.54411907081485444</v>
      </c>
      <c r="G8763">
        <v>4</v>
      </c>
      <c r="H8763">
        <v>1</v>
      </c>
      <c r="I8763">
        <v>5</v>
      </c>
      <c r="J8763">
        <v>2</v>
      </c>
    </row>
    <row r="8764" spans="1:10" x14ac:dyDescent="0.25">
      <c r="A8764" t="s">
        <v>12791</v>
      </c>
      <c r="B8764">
        <v>584</v>
      </c>
      <c r="C8764">
        <v>0.66153582381413512</v>
      </c>
      <c r="D8764">
        <v>-0.15646524979910198</v>
      </c>
      <c r="E8764">
        <v>-0.3056196327053024</v>
      </c>
      <c r="F8764">
        <v>-0.21539286344274455</v>
      </c>
      <c r="G8764">
        <v>4</v>
      </c>
      <c r="H8764">
        <v>3</v>
      </c>
      <c r="I8764">
        <v>3</v>
      </c>
      <c r="J8764">
        <v>3</v>
      </c>
    </row>
    <row r="8765" spans="1:10" x14ac:dyDescent="0.25">
      <c r="A8765" t="s">
        <v>12792</v>
      </c>
      <c r="B8765">
        <v>544</v>
      </c>
      <c r="C8765">
        <v>0.10115756722057349</v>
      </c>
      <c r="D8765">
        <v>-0.6529337571825472</v>
      </c>
      <c r="E8765">
        <v>-0.66438984526765821</v>
      </c>
      <c r="F8765">
        <v>-0.19534666591786115</v>
      </c>
      <c r="G8765">
        <v>4</v>
      </c>
      <c r="H8765">
        <v>2</v>
      </c>
      <c r="I8765">
        <v>2</v>
      </c>
      <c r="J8765">
        <v>3</v>
      </c>
    </row>
    <row r="8766" spans="1:10" x14ac:dyDescent="0.25">
      <c r="A8766" t="s">
        <v>12793</v>
      </c>
      <c r="B8766">
        <v>1556</v>
      </c>
      <c r="C8766">
        <v>1.172183877352285</v>
      </c>
      <c r="D8766">
        <v>-1.0980282538251604</v>
      </c>
      <c r="E8766">
        <v>2.721082607747408</v>
      </c>
      <c r="F8766">
        <v>-0.26770732457621049</v>
      </c>
      <c r="G8766">
        <v>5</v>
      </c>
      <c r="H8766">
        <v>1</v>
      </c>
      <c r="I8766">
        <v>5</v>
      </c>
      <c r="J8766">
        <v>3</v>
      </c>
    </row>
    <row r="8767" spans="1:10" x14ac:dyDescent="0.25">
      <c r="A8767" t="s">
        <v>12794</v>
      </c>
      <c r="B8767">
        <v>8524</v>
      </c>
      <c r="C8767">
        <v>2.6906760470361002</v>
      </c>
      <c r="D8767">
        <v>-1.3308705957185392</v>
      </c>
      <c r="E8767">
        <v>-0.63886390667218818</v>
      </c>
      <c r="F8767">
        <v>0.88027424501488616</v>
      </c>
      <c r="G8767">
        <v>5</v>
      </c>
      <c r="H8767">
        <v>1</v>
      </c>
      <c r="I8767">
        <v>2</v>
      </c>
      <c r="J8767">
        <v>4</v>
      </c>
    </row>
    <row r="8768" spans="1:10" x14ac:dyDescent="0.25">
      <c r="A8768" t="s">
        <v>12795</v>
      </c>
      <c r="B8768">
        <v>446</v>
      </c>
      <c r="C8768">
        <v>0.69103125746980942</v>
      </c>
      <c r="D8768">
        <v>0.13902541801054982</v>
      </c>
      <c r="E8768">
        <v>-0.58033871486868371</v>
      </c>
      <c r="F8768">
        <v>0.36300971022806111</v>
      </c>
      <c r="G8768">
        <v>4</v>
      </c>
      <c r="H8768">
        <v>4</v>
      </c>
      <c r="I8768">
        <v>2</v>
      </c>
      <c r="J8768">
        <v>4</v>
      </c>
    </row>
    <row r="8769" spans="1:10" x14ac:dyDescent="0.25">
      <c r="A8769" t="s">
        <v>12796</v>
      </c>
      <c r="B8769">
        <v>389</v>
      </c>
      <c r="C8769">
        <v>0.90626475816245122</v>
      </c>
      <c r="D8769">
        <v>0.22646707720700276</v>
      </c>
      <c r="E8769">
        <v>-0.18709705418824485</v>
      </c>
      <c r="F8769">
        <v>0.27081179903236202</v>
      </c>
      <c r="G8769">
        <v>5</v>
      </c>
      <c r="H8769">
        <v>4</v>
      </c>
      <c r="I8769">
        <v>3</v>
      </c>
      <c r="J8769">
        <v>4</v>
      </c>
    </row>
    <row r="8770" spans="1:10" x14ac:dyDescent="0.25">
      <c r="A8770" t="s">
        <v>12797</v>
      </c>
      <c r="B8770">
        <v>639</v>
      </c>
      <c r="C8770">
        <v>1.3223243568822789</v>
      </c>
      <c r="D8770">
        <v>0.63304115304926412</v>
      </c>
      <c r="E8770">
        <v>-0.43476710043900207</v>
      </c>
      <c r="F8770">
        <v>0.39429429258180126</v>
      </c>
      <c r="G8770">
        <v>5</v>
      </c>
      <c r="H8770">
        <v>4</v>
      </c>
      <c r="I8770">
        <v>2</v>
      </c>
      <c r="J8770">
        <v>4</v>
      </c>
    </row>
    <row r="8771" spans="1:10" x14ac:dyDescent="0.25">
      <c r="A8771" t="s">
        <v>12798</v>
      </c>
      <c r="B8771">
        <v>439</v>
      </c>
      <c r="C8771">
        <v>0.18657097378352433</v>
      </c>
      <c r="D8771">
        <v>-4.9105837420470311E-3</v>
      </c>
      <c r="E8771">
        <v>-0.13155443041163395</v>
      </c>
      <c r="F8771">
        <v>-0.53204884537543706</v>
      </c>
      <c r="G8771">
        <v>4</v>
      </c>
      <c r="H8771">
        <v>3</v>
      </c>
      <c r="I8771">
        <v>3</v>
      </c>
      <c r="J8771">
        <v>2</v>
      </c>
    </row>
    <row r="8772" spans="1:10" x14ac:dyDescent="0.25">
      <c r="A8772" t="s">
        <v>12799</v>
      </c>
      <c r="B8772">
        <v>506</v>
      </c>
      <c r="C8772">
        <v>3.0365582767698185</v>
      </c>
      <c r="D8772">
        <v>1.861195875656585</v>
      </c>
      <c r="E8772">
        <v>3.7956856298081174</v>
      </c>
      <c r="F8772">
        <v>0.55517267639114509</v>
      </c>
      <c r="G8772">
        <v>5</v>
      </c>
      <c r="H8772">
        <v>5</v>
      </c>
      <c r="I8772">
        <v>5</v>
      </c>
      <c r="J8772">
        <v>4</v>
      </c>
    </row>
    <row r="8773" spans="1:10" x14ac:dyDescent="0.25">
      <c r="A8773" t="s">
        <v>12800</v>
      </c>
      <c r="B8773">
        <v>443</v>
      </c>
      <c r="C8773">
        <v>-0.29972754314492384</v>
      </c>
      <c r="D8773">
        <v>-0.20590394136155207</v>
      </c>
      <c r="E8773">
        <v>-0.29445190385249781</v>
      </c>
      <c r="F8773">
        <v>0.77256719182498002</v>
      </c>
      <c r="G8773">
        <v>3</v>
      </c>
      <c r="H8773">
        <v>3</v>
      </c>
      <c r="I8773">
        <v>3</v>
      </c>
      <c r="J8773">
        <v>4</v>
      </c>
    </row>
    <row r="8774" spans="1:10" x14ac:dyDescent="0.25">
      <c r="A8774" t="s">
        <v>12801</v>
      </c>
      <c r="B8774">
        <v>608</v>
      </c>
      <c r="C8774">
        <v>2.8496619004208297</v>
      </c>
      <c r="D8774">
        <v>2.8212362741576684</v>
      </c>
      <c r="E8774">
        <v>4.3988931171960353</v>
      </c>
      <c r="F8774">
        <v>-0.19112139860300459</v>
      </c>
      <c r="G8774">
        <v>5</v>
      </c>
      <c r="H8774">
        <v>5</v>
      </c>
      <c r="I8774">
        <v>5</v>
      </c>
      <c r="J8774">
        <v>3</v>
      </c>
    </row>
    <row r="8775" spans="1:10" x14ac:dyDescent="0.25">
      <c r="A8775" t="s">
        <v>12802</v>
      </c>
      <c r="B8775">
        <v>439</v>
      </c>
      <c r="C8775">
        <v>1.2380126032823959</v>
      </c>
      <c r="D8775">
        <v>0.61493243828617317</v>
      </c>
      <c r="E8775">
        <v>-1.1166083958552204</v>
      </c>
      <c r="F8775">
        <v>0.19044481129132876</v>
      </c>
      <c r="G8775">
        <v>5</v>
      </c>
      <c r="H8775">
        <v>4</v>
      </c>
      <c r="I8775">
        <v>1</v>
      </c>
      <c r="J8775">
        <v>4</v>
      </c>
    </row>
    <row r="8776" spans="1:10" x14ac:dyDescent="0.25">
      <c r="A8776" t="s">
        <v>12803</v>
      </c>
      <c r="B8776">
        <v>515</v>
      </c>
      <c r="C8776">
        <v>0.60783568773513663</v>
      </c>
      <c r="D8776">
        <v>-0.74603473361983419</v>
      </c>
      <c r="E8776">
        <v>-0.96365745465964503</v>
      </c>
      <c r="F8776">
        <v>0.34974900867188269</v>
      </c>
      <c r="G8776">
        <v>4</v>
      </c>
      <c r="H8776">
        <v>2</v>
      </c>
      <c r="I8776">
        <v>1</v>
      </c>
      <c r="J8776">
        <v>4</v>
      </c>
    </row>
    <row r="8777" spans="1:10" x14ac:dyDescent="0.25">
      <c r="A8777" t="s">
        <v>12804</v>
      </c>
      <c r="B8777">
        <v>374</v>
      </c>
      <c r="C8777">
        <v>1.0951428183759899</v>
      </c>
      <c r="D8777">
        <v>0.37343407389606487</v>
      </c>
      <c r="E8777">
        <v>-0.94468651715379026</v>
      </c>
      <c r="F8777">
        <v>0.21251254384373686</v>
      </c>
      <c r="G8777">
        <v>5</v>
      </c>
      <c r="H8777">
        <v>4</v>
      </c>
      <c r="I8777">
        <v>1</v>
      </c>
      <c r="J8777">
        <v>4</v>
      </c>
    </row>
    <row r="8778" spans="1:10" x14ac:dyDescent="0.25">
      <c r="A8778" t="s">
        <v>12805</v>
      </c>
      <c r="B8778">
        <v>657</v>
      </c>
      <c r="C8778">
        <v>1.9732335497132931</v>
      </c>
      <c r="D8778">
        <v>1.4005403705213175</v>
      </c>
      <c r="E8778">
        <v>-9.5136423573205814E-2</v>
      </c>
      <c r="F8778">
        <v>0.99219947324852509</v>
      </c>
      <c r="G8778">
        <v>5</v>
      </c>
      <c r="H8778">
        <v>5</v>
      </c>
      <c r="I8778">
        <v>3</v>
      </c>
      <c r="J8778">
        <v>5</v>
      </c>
    </row>
    <row r="8779" spans="1:10" x14ac:dyDescent="0.25">
      <c r="A8779" t="s">
        <v>12806</v>
      </c>
      <c r="B8779">
        <v>824</v>
      </c>
      <c r="C8779">
        <v>1.9594260822446632</v>
      </c>
      <c r="D8779">
        <v>2.4501230996887555</v>
      </c>
      <c r="E8779">
        <v>-0.63216404015598093</v>
      </c>
      <c r="F8779">
        <v>0.63464960847771534</v>
      </c>
      <c r="G8779">
        <v>5</v>
      </c>
      <c r="H8779">
        <v>5</v>
      </c>
      <c r="I8779">
        <v>2</v>
      </c>
      <c r="J8779">
        <v>4</v>
      </c>
    </row>
    <row r="8780" spans="1:10" x14ac:dyDescent="0.25">
      <c r="A8780" t="s">
        <v>12807</v>
      </c>
      <c r="B8780">
        <v>1049</v>
      </c>
      <c r="C8780">
        <v>2.5059724259023159</v>
      </c>
      <c r="D8780">
        <v>0.66240959327847793</v>
      </c>
      <c r="E8780">
        <v>-0.12995716086225695</v>
      </c>
      <c r="F8780">
        <v>0.60708038061653746</v>
      </c>
      <c r="G8780">
        <v>5</v>
      </c>
      <c r="H8780">
        <v>4</v>
      </c>
      <c r="I8780">
        <v>3</v>
      </c>
      <c r="J8780">
        <v>4</v>
      </c>
    </row>
    <row r="8781" spans="1:10" x14ac:dyDescent="0.25">
      <c r="A8781" t="s">
        <v>12808</v>
      </c>
      <c r="B8781">
        <v>585</v>
      </c>
      <c r="C8781">
        <v>1.92843386916613</v>
      </c>
      <c r="D8781">
        <v>-0.72244463685026494</v>
      </c>
      <c r="E8781">
        <v>-0.60062456723348034</v>
      </c>
      <c r="F8781">
        <v>0.45463826295004367</v>
      </c>
      <c r="G8781">
        <v>5</v>
      </c>
      <c r="H8781">
        <v>2</v>
      </c>
      <c r="I8781">
        <v>2</v>
      </c>
      <c r="J8781">
        <v>4</v>
      </c>
    </row>
    <row r="8782" spans="1:10" x14ac:dyDescent="0.25">
      <c r="A8782" t="s">
        <v>12809</v>
      </c>
      <c r="B8782">
        <v>547</v>
      </c>
      <c r="C8782">
        <v>0.56716388692454578</v>
      </c>
      <c r="D8782">
        <v>-0.49678493084640263</v>
      </c>
      <c r="E8782">
        <v>-0.55786373339003703</v>
      </c>
      <c r="F8782">
        <v>0.18879452264351915</v>
      </c>
      <c r="G8782">
        <v>4</v>
      </c>
      <c r="H8782">
        <v>2</v>
      </c>
      <c r="I8782">
        <v>2</v>
      </c>
      <c r="J8782">
        <v>4</v>
      </c>
    </row>
    <row r="8783" spans="1:10" x14ac:dyDescent="0.25">
      <c r="A8783" t="s">
        <v>12810</v>
      </c>
      <c r="B8783">
        <v>479</v>
      </c>
      <c r="C8783">
        <v>0.99166091470519824</v>
      </c>
      <c r="D8783">
        <v>0.18375436209903462</v>
      </c>
      <c r="E8783">
        <v>-0.9714014087913514</v>
      </c>
      <c r="F8783">
        <v>-0.24185869625420853</v>
      </c>
      <c r="G8783">
        <v>5</v>
      </c>
      <c r="H8783">
        <v>4</v>
      </c>
      <c r="I8783">
        <v>1</v>
      </c>
      <c r="J8783">
        <v>3</v>
      </c>
    </row>
    <row r="8784" spans="1:10" x14ac:dyDescent="0.25">
      <c r="A8784" t="s">
        <v>12811</v>
      </c>
      <c r="B8784">
        <v>649</v>
      </c>
      <c r="C8784">
        <v>0.6239878289939641</v>
      </c>
      <c r="D8784">
        <v>2.6123466881182899E-2</v>
      </c>
      <c r="E8784">
        <v>-0.55000012147738797</v>
      </c>
      <c r="F8784">
        <v>-2.348441406594548E-2</v>
      </c>
      <c r="G8784">
        <v>4</v>
      </c>
      <c r="H8784">
        <v>4</v>
      </c>
      <c r="I8784">
        <v>2</v>
      </c>
      <c r="J8784">
        <v>3</v>
      </c>
    </row>
    <row r="8785" spans="1:10" x14ac:dyDescent="0.25">
      <c r="A8785" t="s">
        <v>12812</v>
      </c>
      <c r="B8785">
        <v>553</v>
      </c>
      <c r="C8785">
        <v>2.4715553778197457</v>
      </c>
      <c r="D8785">
        <v>2.0200939085635747</v>
      </c>
      <c r="E8785">
        <v>-1.287368781593331</v>
      </c>
      <c r="F8785">
        <v>2.614742934996384</v>
      </c>
      <c r="G8785">
        <v>5</v>
      </c>
      <c r="H8785">
        <v>5</v>
      </c>
      <c r="I8785">
        <v>1</v>
      </c>
      <c r="J8785">
        <v>5</v>
      </c>
    </row>
    <row r="8786" spans="1:10" x14ac:dyDescent="0.25">
      <c r="A8786" t="s">
        <v>12813</v>
      </c>
      <c r="B8786">
        <v>669</v>
      </c>
      <c r="C8786">
        <v>1.4181224062130249</v>
      </c>
      <c r="D8786">
        <v>1.4984260605331639</v>
      </c>
      <c r="E8786">
        <v>-0.28887574676640282</v>
      </c>
      <c r="F8786">
        <v>1.8559014754329861</v>
      </c>
      <c r="G8786">
        <v>5</v>
      </c>
      <c r="H8786">
        <v>5</v>
      </c>
      <c r="I8786">
        <v>3</v>
      </c>
      <c r="J8786">
        <v>5</v>
      </c>
    </row>
    <row r="8787" spans="1:10" x14ac:dyDescent="0.25">
      <c r="A8787" t="s">
        <v>12814</v>
      </c>
      <c r="B8787">
        <v>581</v>
      </c>
      <c r="C8787">
        <v>1.5028416825989064</v>
      </c>
      <c r="D8787">
        <v>4.8817597718051804</v>
      </c>
      <c r="E8787">
        <v>0.56899475381772002</v>
      </c>
      <c r="F8787">
        <v>2.4072927685713017</v>
      </c>
      <c r="G8787">
        <v>5</v>
      </c>
      <c r="H8787">
        <v>5</v>
      </c>
      <c r="I8787">
        <v>4</v>
      </c>
      <c r="J8787">
        <v>5</v>
      </c>
    </row>
    <row r="8788" spans="1:10" x14ac:dyDescent="0.25">
      <c r="A8788" t="s">
        <v>12815</v>
      </c>
      <c r="B8788">
        <v>1234</v>
      </c>
      <c r="C8788">
        <v>1.8025484830502536</v>
      </c>
      <c r="D8788">
        <v>0.65026614091997059</v>
      </c>
      <c r="E8788">
        <v>0.39112416914753328</v>
      </c>
      <c r="F8788">
        <v>0.32493087824982725</v>
      </c>
      <c r="G8788">
        <v>5</v>
      </c>
      <c r="H8788">
        <v>4</v>
      </c>
      <c r="I8788">
        <v>4</v>
      </c>
      <c r="J8788">
        <v>4</v>
      </c>
    </row>
    <row r="8789" spans="1:10" x14ac:dyDescent="0.25">
      <c r="A8789" t="s">
        <v>12816</v>
      </c>
      <c r="B8789">
        <v>144</v>
      </c>
      <c r="C8789">
        <v>1.6200790479128528</v>
      </c>
      <c r="D8789">
        <v>-0.22852168618112634</v>
      </c>
      <c r="E8789">
        <v>9.0360988231967987</v>
      </c>
      <c r="F8789">
        <v>0.92365493720546454</v>
      </c>
      <c r="G8789">
        <v>5</v>
      </c>
      <c r="H8789">
        <v>3</v>
      </c>
      <c r="I8789">
        <v>5</v>
      </c>
      <c r="J8789">
        <v>5</v>
      </c>
    </row>
    <row r="8790" spans="1:10" x14ac:dyDescent="0.25">
      <c r="A8790" t="s">
        <v>12817</v>
      </c>
      <c r="B8790">
        <v>1594</v>
      </c>
      <c r="C8790">
        <v>2.2836252515895779</v>
      </c>
      <c r="D8790">
        <v>-0.75885025719861465</v>
      </c>
      <c r="E8790">
        <v>-0.75805268036633211</v>
      </c>
      <c r="F8790">
        <v>2.424732314350055</v>
      </c>
      <c r="G8790">
        <v>5</v>
      </c>
      <c r="H8790">
        <v>2</v>
      </c>
      <c r="I8790">
        <v>1</v>
      </c>
      <c r="J8790">
        <v>5</v>
      </c>
    </row>
    <row r="8791" spans="1:10" x14ac:dyDescent="0.25">
      <c r="A8791" t="s">
        <v>12818</v>
      </c>
      <c r="B8791">
        <v>354</v>
      </c>
      <c r="C8791">
        <v>2.7466351507718673E-2</v>
      </c>
      <c r="D8791">
        <v>-0.4931408538299944</v>
      </c>
      <c r="E8791">
        <v>0.36667948328719674</v>
      </c>
      <c r="F8791">
        <v>1.8866162030135185</v>
      </c>
      <c r="G8791">
        <v>4</v>
      </c>
      <c r="H8791">
        <v>2</v>
      </c>
      <c r="I8791">
        <v>4</v>
      </c>
      <c r="J8791">
        <v>5</v>
      </c>
    </row>
    <row r="8792" spans="1:10" x14ac:dyDescent="0.25">
      <c r="A8792" t="s">
        <v>12819</v>
      </c>
      <c r="B8792">
        <v>1837</v>
      </c>
      <c r="C8792">
        <v>2.0077753552383233</v>
      </c>
      <c r="D8792">
        <v>-0.27863938219495588</v>
      </c>
      <c r="E8792">
        <v>-0.46961701061037425</v>
      </c>
      <c r="F8792">
        <v>2.3942222183631396</v>
      </c>
      <c r="G8792">
        <v>5</v>
      </c>
      <c r="H8792">
        <v>3</v>
      </c>
      <c r="I8792">
        <v>2</v>
      </c>
      <c r="J8792">
        <v>5</v>
      </c>
    </row>
    <row r="8793" spans="1:10" x14ac:dyDescent="0.25">
      <c r="A8793" t="s">
        <v>12820</v>
      </c>
      <c r="B8793">
        <v>250</v>
      </c>
      <c r="C8793">
        <v>0.23341324034561253</v>
      </c>
      <c r="D8793">
        <v>-0.36493845666293317</v>
      </c>
      <c r="E8793">
        <v>0.26546087264312856</v>
      </c>
      <c r="F8793">
        <v>0.71385275338527709</v>
      </c>
      <c r="G8793">
        <v>4</v>
      </c>
      <c r="H8793">
        <v>3</v>
      </c>
      <c r="I8793">
        <v>4</v>
      </c>
      <c r="J8793">
        <v>4</v>
      </c>
    </row>
    <row r="8794" spans="1:10" x14ac:dyDescent="0.25">
      <c r="A8794" t="s">
        <v>12821</v>
      </c>
      <c r="B8794">
        <v>384</v>
      </c>
      <c r="C8794">
        <v>-0.13297361561436175</v>
      </c>
      <c r="D8794">
        <v>0.35519116688943797</v>
      </c>
      <c r="E8794">
        <v>1.0382321971754935</v>
      </c>
      <c r="F8794">
        <v>1.6195328641416489</v>
      </c>
      <c r="G8794">
        <v>3</v>
      </c>
      <c r="H8794">
        <v>4</v>
      </c>
      <c r="I8794">
        <v>5</v>
      </c>
      <c r="J8794">
        <v>5</v>
      </c>
    </row>
    <row r="8795" spans="1:10" x14ac:dyDescent="0.25">
      <c r="A8795" t="s">
        <v>12822</v>
      </c>
      <c r="B8795">
        <v>1213</v>
      </c>
      <c r="C8795">
        <v>-1.5118774860393276</v>
      </c>
      <c r="D8795">
        <v>0.408447079492889</v>
      </c>
      <c r="E8795">
        <v>-0.54523893070614882</v>
      </c>
      <c r="F8795">
        <v>1.8921013596680778</v>
      </c>
      <c r="G8795">
        <v>1</v>
      </c>
      <c r="H8795">
        <v>4</v>
      </c>
      <c r="I8795">
        <v>2</v>
      </c>
      <c r="J8795">
        <v>5</v>
      </c>
    </row>
    <row r="8796" spans="1:10" x14ac:dyDescent="0.25">
      <c r="A8796" t="s">
        <v>12823</v>
      </c>
      <c r="B8796">
        <v>1974</v>
      </c>
      <c r="C8796">
        <v>-1.4572271678117188</v>
      </c>
      <c r="D8796">
        <v>0.21694792438939225</v>
      </c>
      <c r="E8796">
        <v>-0.421532973062826</v>
      </c>
      <c r="F8796">
        <v>1.8131514019552155</v>
      </c>
      <c r="G8796">
        <v>1</v>
      </c>
      <c r="H8796">
        <v>4</v>
      </c>
      <c r="I8796">
        <v>2</v>
      </c>
      <c r="J8796">
        <v>5</v>
      </c>
    </row>
    <row r="8797" spans="1:10" x14ac:dyDescent="0.25">
      <c r="A8797" t="s">
        <v>12824</v>
      </c>
      <c r="B8797">
        <v>1303</v>
      </c>
      <c r="C8797">
        <v>-1.2825347210784244</v>
      </c>
      <c r="D8797">
        <v>0.36536475552214387</v>
      </c>
      <c r="E8797">
        <v>-0.36213929588060301</v>
      </c>
      <c r="F8797">
        <v>1.8531424137039485</v>
      </c>
      <c r="G8797">
        <v>1</v>
      </c>
      <c r="H8797">
        <v>4</v>
      </c>
      <c r="I8797">
        <v>2</v>
      </c>
      <c r="J8797">
        <v>5</v>
      </c>
    </row>
    <row r="8798" spans="1:10" x14ac:dyDescent="0.25">
      <c r="A8798" t="s">
        <v>12825</v>
      </c>
      <c r="B8798">
        <v>1140</v>
      </c>
      <c r="C8798">
        <v>-1.7963432712840217</v>
      </c>
      <c r="D8798">
        <v>0.28552445197984982</v>
      </c>
      <c r="E8798">
        <v>-0.21721593448358822</v>
      </c>
      <c r="F8798">
        <v>2.2894496189956124</v>
      </c>
      <c r="G8798">
        <v>1</v>
      </c>
      <c r="H8798">
        <v>4</v>
      </c>
      <c r="I8798">
        <v>3</v>
      </c>
      <c r="J8798">
        <v>5</v>
      </c>
    </row>
    <row r="8799" spans="1:10" x14ac:dyDescent="0.25">
      <c r="A8799" t="s">
        <v>12826</v>
      </c>
      <c r="B8799">
        <v>1267</v>
      </c>
      <c r="C8799">
        <v>-1.6671338463903793</v>
      </c>
      <c r="D8799">
        <v>0.70156531904602493</v>
      </c>
      <c r="E8799">
        <v>-0.78314727869167355</v>
      </c>
      <c r="F8799">
        <v>2.0588221750799507</v>
      </c>
      <c r="G8799">
        <v>1</v>
      </c>
      <c r="H8799">
        <v>5</v>
      </c>
      <c r="I8799">
        <v>1</v>
      </c>
      <c r="J8799">
        <v>5</v>
      </c>
    </row>
    <row r="8800" spans="1:10" x14ac:dyDescent="0.25">
      <c r="A8800" t="s">
        <v>12827</v>
      </c>
      <c r="B8800">
        <v>1277</v>
      </c>
      <c r="C8800">
        <v>-1.5255995185342095</v>
      </c>
      <c r="D8800">
        <v>0.73330838070892201</v>
      </c>
      <c r="E8800">
        <v>4.4626980309770525E-2</v>
      </c>
      <c r="F8800">
        <v>1.7671365053320303</v>
      </c>
      <c r="G8800">
        <v>1</v>
      </c>
      <c r="H8800">
        <v>5</v>
      </c>
      <c r="I8800">
        <v>3</v>
      </c>
      <c r="J8800">
        <v>5</v>
      </c>
    </row>
    <row r="8801" spans="1:10" x14ac:dyDescent="0.25">
      <c r="A8801" t="s">
        <v>12828</v>
      </c>
      <c r="B8801">
        <v>827</v>
      </c>
      <c r="C8801">
        <v>-1.779531965408812</v>
      </c>
      <c r="D8801">
        <v>0.61559298526476991</v>
      </c>
      <c r="E8801">
        <v>-9.6085791662618922E-2</v>
      </c>
      <c r="F8801">
        <v>1.7454797193263987</v>
      </c>
      <c r="G8801">
        <v>1</v>
      </c>
      <c r="H8801">
        <v>4</v>
      </c>
      <c r="I8801">
        <v>3</v>
      </c>
      <c r="J8801">
        <v>5</v>
      </c>
    </row>
    <row r="8802" spans="1:10" x14ac:dyDescent="0.25">
      <c r="A8802" t="s">
        <v>12829</v>
      </c>
      <c r="B8802">
        <v>915</v>
      </c>
      <c r="C8802">
        <v>-1.597008555713147</v>
      </c>
      <c r="D8802">
        <v>0.58475783192105446</v>
      </c>
      <c r="E8802">
        <v>-0.7445630254726987</v>
      </c>
      <c r="F8802">
        <v>1.8252232632993297</v>
      </c>
      <c r="G8802">
        <v>1</v>
      </c>
      <c r="H8802">
        <v>4</v>
      </c>
      <c r="I8802">
        <v>1</v>
      </c>
      <c r="J8802">
        <v>5</v>
      </c>
    </row>
    <row r="8803" spans="1:10" x14ac:dyDescent="0.25">
      <c r="A8803" t="s">
        <v>12830</v>
      </c>
      <c r="B8803">
        <v>831</v>
      </c>
      <c r="C8803">
        <v>-1.2738089668557093</v>
      </c>
      <c r="D8803">
        <v>0.15280284524274454</v>
      </c>
      <c r="E8803">
        <v>-0.74949070356019454</v>
      </c>
      <c r="F8803">
        <v>2.06542366790192</v>
      </c>
      <c r="G8803">
        <v>1</v>
      </c>
      <c r="H8803">
        <v>4</v>
      </c>
      <c r="I8803">
        <v>1</v>
      </c>
      <c r="J8803">
        <v>5</v>
      </c>
    </row>
    <row r="8804" spans="1:10" x14ac:dyDescent="0.25">
      <c r="A8804" t="s">
        <v>12831</v>
      </c>
      <c r="B8804">
        <v>969</v>
      </c>
      <c r="C8804">
        <v>-1.4454809972831226</v>
      </c>
      <c r="D8804">
        <v>0.3509237135723961</v>
      </c>
      <c r="E8804">
        <v>-0.33250556424946143</v>
      </c>
      <c r="F8804">
        <v>1.926355441705693</v>
      </c>
      <c r="G8804">
        <v>1</v>
      </c>
      <c r="H8804">
        <v>4</v>
      </c>
      <c r="I8804">
        <v>2</v>
      </c>
      <c r="J8804">
        <v>5</v>
      </c>
    </row>
    <row r="8805" spans="1:10" x14ac:dyDescent="0.25">
      <c r="A8805" t="s">
        <v>12832</v>
      </c>
      <c r="B8805">
        <v>763</v>
      </c>
      <c r="C8805">
        <v>-1.3603086246090035</v>
      </c>
      <c r="D8805">
        <v>0.81452460169945684</v>
      </c>
      <c r="E8805">
        <v>-0.4088705985988817</v>
      </c>
      <c r="F8805">
        <v>1.9890120778762643</v>
      </c>
      <c r="G8805">
        <v>1</v>
      </c>
      <c r="H8805">
        <v>5</v>
      </c>
      <c r="I8805">
        <v>2</v>
      </c>
      <c r="J8805">
        <v>5</v>
      </c>
    </row>
    <row r="8806" spans="1:10" x14ac:dyDescent="0.25">
      <c r="A8806" t="s">
        <v>12833</v>
      </c>
      <c r="B8806">
        <v>1403</v>
      </c>
      <c r="C8806">
        <v>-1.3983138090506588</v>
      </c>
      <c r="D8806">
        <v>0.74613609848962303</v>
      </c>
      <c r="E8806">
        <v>0.17200756849682086</v>
      </c>
      <c r="F8806">
        <v>1.6672733373743929</v>
      </c>
      <c r="G8806">
        <v>1</v>
      </c>
      <c r="H8806">
        <v>5</v>
      </c>
      <c r="I8806">
        <v>4</v>
      </c>
      <c r="J8806">
        <v>5</v>
      </c>
    </row>
    <row r="8807" spans="1:10" x14ac:dyDescent="0.25">
      <c r="A8807" t="s">
        <v>12834</v>
      </c>
      <c r="B8807">
        <v>888</v>
      </c>
      <c r="C8807">
        <v>-0.8658716446208603</v>
      </c>
      <c r="D8807">
        <v>0.76614978921470078</v>
      </c>
      <c r="E8807">
        <v>-0.26405381255425786</v>
      </c>
      <c r="F8807">
        <v>2.0335742330392037</v>
      </c>
      <c r="G8807">
        <v>1</v>
      </c>
      <c r="H8807">
        <v>5</v>
      </c>
      <c r="I8807">
        <v>3</v>
      </c>
      <c r="J8807">
        <v>5</v>
      </c>
    </row>
    <row r="8808" spans="1:10" x14ac:dyDescent="0.25">
      <c r="A8808" t="s">
        <v>12835</v>
      </c>
      <c r="B8808">
        <v>607</v>
      </c>
      <c r="C8808">
        <v>-1.7049804095899792</v>
      </c>
      <c r="D8808">
        <v>0.26971560830091013</v>
      </c>
      <c r="E8808">
        <v>-0.7306509552596836</v>
      </c>
      <c r="F8808">
        <v>1.5349357325078161</v>
      </c>
      <c r="G8808">
        <v>1</v>
      </c>
      <c r="H8808">
        <v>4</v>
      </c>
      <c r="I8808">
        <v>1</v>
      </c>
      <c r="J8808">
        <v>5</v>
      </c>
    </row>
    <row r="8809" spans="1:10" x14ac:dyDescent="0.25">
      <c r="A8809" t="s">
        <v>12836</v>
      </c>
      <c r="B8809">
        <v>476</v>
      </c>
      <c r="C8809">
        <v>-1.0109447073161424</v>
      </c>
      <c r="D8809">
        <v>-6.8889517147814772E-2</v>
      </c>
      <c r="E8809">
        <v>-0.68460764273217911</v>
      </c>
      <c r="F8809">
        <v>2.402866880257005</v>
      </c>
      <c r="G8809">
        <v>1</v>
      </c>
      <c r="H8809">
        <v>3</v>
      </c>
      <c r="I8809">
        <v>2</v>
      </c>
      <c r="J8809">
        <v>5</v>
      </c>
    </row>
    <row r="8810" spans="1:10" x14ac:dyDescent="0.25">
      <c r="A8810" t="s">
        <v>12837</v>
      </c>
      <c r="B8810">
        <v>795</v>
      </c>
      <c r="C8810">
        <v>-1.6677327992018007</v>
      </c>
      <c r="D8810">
        <v>-9.2284649149282444E-2</v>
      </c>
      <c r="E8810">
        <v>-0.43895564226406703</v>
      </c>
      <c r="F8810">
        <v>1.640097689515243</v>
      </c>
      <c r="G8810">
        <v>1</v>
      </c>
      <c r="H8810">
        <v>3</v>
      </c>
      <c r="I8810">
        <v>2</v>
      </c>
      <c r="J8810">
        <v>5</v>
      </c>
    </row>
    <row r="8811" spans="1:10" x14ac:dyDescent="0.25">
      <c r="A8811" t="s">
        <v>12838</v>
      </c>
      <c r="B8811">
        <v>545</v>
      </c>
      <c r="C8811">
        <v>-1.857295728045703</v>
      </c>
      <c r="D8811">
        <v>0.86484173890608218</v>
      </c>
      <c r="E8811">
        <v>0.20575771041978752</v>
      </c>
      <c r="F8811">
        <v>1.7509148393985352</v>
      </c>
      <c r="G8811">
        <v>1</v>
      </c>
      <c r="H8811">
        <v>5</v>
      </c>
      <c r="I8811">
        <v>4</v>
      </c>
      <c r="J8811">
        <v>5</v>
      </c>
    </row>
    <row r="8812" spans="1:10" x14ac:dyDescent="0.25">
      <c r="A8812" t="s">
        <v>12839</v>
      </c>
      <c r="B8812">
        <v>583</v>
      </c>
      <c r="C8812">
        <v>-1.8333699706195832</v>
      </c>
      <c r="D8812">
        <v>0.75023942785688413</v>
      </c>
      <c r="E8812">
        <v>-5.4115067338224035E-2</v>
      </c>
      <c r="F8812">
        <v>1.6480028374004609</v>
      </c>
      <c r="G8812">
        <v>1</v>
      </c>
      <c r="H8812">
        <v>5</v>
      </c>
      <c r="I8812">
        <v>3</v>
      </c>
      <c r="J8812">
        <v>5</v>
      </c>
    </row>
    <row r="8813" spans="1:10" x14ac:dyDescent="0.25">
      <c r="A8813" t="s">
        <v>12840</v>
      </c>
      <c r="B8813">
        <v>524</v>
      </c>
      <c r="C8813">
        <v>-0.5722459702211663</v>
      </c>
      <c r="D8813">
        <v>0.93892468034193644</v>
      </c>
      <c r="E8813">
        <v>-1.2916154373040132</v>
      </c>
      <c r="F8813">
        <v>1.7434066354470275</v>
      </c>
      <c r="G8813">
        <v>2</v>
      </c>
      <c r="H8813">
        <v>5</v>
      </c>
      <c r="I8813">
        <v>1</v>
      </c>
      <c r="J8813">
        <v>5</v>
      </c>
    </row>
    <row r="8814" spans="1:10" x14ac:dyDescent="0.25">
      <c r="A8814" t="s">
        <v>12841</v>
      </c>
      <c r="B8814">
        <v>580</v>
      </c>
      <c r="C8814">
        <v>-0.63480092989497794</v>
      </c>
      <c r="D8814">
        <v>0.61367182442011015</v>
      </c>
      <c r="E8814">
        <v>-1.0568741373328208</v>
      </c>
      <c r="F8814">
        <v>1.8653829899201808</v>
      </c>
      <c r="G8814">
        <v>2</v>
      </c>
      <c r="H8814">
        <v>4</v>
      </c>
      <c r="I8814">
        <v>1</v>
      </c>
      <c r="J8814">
        <v>5</v>
      </c>
    </row>
    <row r="8815" spans="1:10" x14ac:dyDescent="0.25">
      <c r="A8815" t="s">
        <v>12842</v>
      </c>
      <c r="B8815">
        <v>645</v>
      </c>
      <c r="C8815">
        <v>-1.1740953410201131</v>
      </c>
      <c r="D8815">
        <v>5.6672749700000247E-2</v>
      </c>
      <c r="E8815">
        <v>-0.93731368102754131</v>
      </c>
      <c r="F8815">
        <v>1.5876602957492074</v>
      </c>
      <c r="G8815">
        <v>1</v>
      </c>
      <c r="H8815">
        <v>4</v>
      </c>
      <c r="I8815">
        <v>1</v>
      </c>
      <c r="J8815">
        <v>5</v>
      </c>
    </row>
    <row r="8816" spans="1:10" x14ac:dyDescent="0.25">
      <c r="A8816" t="s">
        <v>12843</v>
      </c>
      <c r="B8816">
        <v>792</v>
      </c>
      <c r="C8816">
        <v>-0.38837108893518757</v>
      </c>
      <c r="D8816">
        <v>0.26909506629723245</v>
      </c>
      <c r="E8816">
        <v>-0.63286180837035189</v>
      </c>
      <c r="F8816">
        <v>0.91648199334006708</v>
      </c>
      <c r="G8816">
        <v>3</v>
      </c>
      <c r="H8816">
        <v>4</v>
      </c>
      <c r="I8816">
        <v>2</v>
      </c>
      <c r="J8816">
        <v>5</v>
      </c>
    </row>
    <row r="8817" spans="1:10" x14ac:dyDescent="0.25">
      <c r="A8817" t="s">
        <v>12844</v>
      </c>
      <c r="B8817">
        <v>963</v>
      </c>
      <c r="C8817">
        <v>2.418852827751512</v>
      </c>
      <c r="D8817">
        <v>-0.78145778044050451</v>
      </c>
      <c r="E8817">
        <v>0.54329359951660161</v>
      </c>
      <c r="F8817">
        <v>0.40803570223958974</v>
      </c>
      <c r="G8817">
        <v>5</v>
      </c>
      <c r="H8817">
        <v>2</v>
      </c>
      <c r="I8817">
        <v>4</v>
      </c>
      <c r="J8817">
        <v>4</v>
      </c>
    </row>
    <row r="8818" spans="1:10" x14ac:dyDescent="0.25">
      <c r="A8818" t="s">
        <v>12845</v>
      </c>
      <c r="B8818">
        <v>776</v>
      </c>
      <c r="C8818">
        <v>2.1551219948989222</v>
      </c>
      <c r="D8818">
        <v>-1.4901108111975627</v>
      </c>
      <c r="E8818">
        <v>1.8101808852656938</v>
      </c>
      <c r="F8818">
        <v>-0.18663657710124387</v>
      </c>
      <c r="G8818">
        <v>5</v>
      </c>
      <c r="H8818">
        <v>1</v>
      </c>
      <c r="I8818">
        <v>5</v>
      </c>
      <c r="J8818">
        <v>3</v>
      </c>
    </row>
    <row r="8819" spans="1:10" x14ac:dyDescent="0.25">
      <c r="A8819" t="s">
        <v>12846</v>
      </c>
      <c r="B8819">
        <v>892</v>
      </c>
      <c r="C8819">
        <v>0.2458987486261498</v>
      </c>
      <c r="D8819">
        <v>-0.35158562990035164</v>
      </c>
      <c r="E8819">
        <v>-0.7952848087214226</v>
      </c>
      <c r="F8819">
        <v>0.86642450800226034</v>
      </c>
      <c r="G8819">
        <v>4</v>
      </c>
      <c r="H8819">
        <v>3</v>
      </c>
      <c r="I8819">
        <v>1</v>
      </c>
      <c r="J8819">
        <v>4</v>
      </c>
    </row>
    <row r="8820" spans="1:10" x14ac:dyDescent="0.25">
      <c r="A8820" t="s">
        <v>12847</v>
      </c>
      <c r="B8820">
        <v>1513</v>
      </c>
      <c r="C8820">
        <v>-0.45511582953764462</v>
      </c>
      <c r="D8820">
        <v>0.11678885563484656</v>
      </c>
      <c r="E8820">
        <v>-0.86122000482269956</v>
      </c>
      <c r="F8820">
        <v>0.87402746507513696</v>
      </c>
      <c r="G8820">
        <v>3</v>
      </c>
      <c r="H8820">
        <v>4</v>
      </c>
      <c r="I8820">
        <v>1</v>
      </c>
      <c r="J8820">
        <v>4</v>
      </c>
    </row>
    <row r="8821" spans="1:10" x14ac:dyDescent="0.25">
      <c r="A8821" t="s">
        <v>12848</v>
      </c>
      <c r="B8821">
        <v>3850</v>
      </c>
      <c r="C8821">
        <v>2.6444321681679317</v>
      </c>
      <c r="D8821">
        <v>-0.83014985144621389</v>
      </c>
      <c r="E8821">
        <v>-0.77016587018244598</v>
      </c>
      <c r="F8821">
        <v>2.3179133505978626</v>
      </c>
      <c r="G8821">
        <v>5</v>
      </c>
      <c r="H8821">
        <v>1</v>
      </c>
      <c r="I8821">
        <v>1</v>
      </c>
      <c r="J8821">
        <v>5</v>
      </c>
    </row>
    <row r="8822" spans="1:10" x14ac:dyDescent="0.25">
      <c r="A8822" t="s">
        <v>12849</v>
      </c>
      <c r="B8822">
        <v>529</v>
      </c>
      <c r="C8822">
        <v>0.62323265540519468</v>
      </c>
      <c r="D8822">
        <v>-0.58804628534145043</v>
      </c>
      <c r="E8822">
        <v>-1.1165246553094847</v>
      </c>
      <c r="F8822">
        <v>1.3752592611687848</v>
      </c>
      <c r="G8822">
        <v>4</v>
      </c>
      <c r="H8822">
        <v>2</v>
      </c>
      <c r="I8822">
        <v>1</v>
      </c>
      <c r="J8822">
        <v>5</v>
      </c>
    </row>
    <row r="8823" spans="1:10" x14ac:dyDescent="0.25">
      <c r="A8823" t="s">
        <v>12850</v>
      </c>
      <c r="B8823">
        <v>1376</v>
      </c>
      <c r="C8823">
        <v>0.78628984717711548</v>
      </c>
      <c r="D8823">
        <v>1.0313781936640773</v>
      </c>
      <c r="E8823">
        <v>1.7080042841279521</v>
      </c>
      <c r="F8823">
        <v>1.522691455337567</v>
      </c>
      <c r="G8823">
        <v>5</v>
      </c>
      <c r="H8823">
        <v>5</v>
      </c>
      <c r="I8823">
        <v>5</v>
      </c>
      <c r="J8823">
        <v>5</v>
      </c>
    </row>
    <row r="8824" spans="1:10" x14ac:dyDescent="0.25">
      <c r="A8824" t="s">
        <v>12851</v>
      </c>
      <c r="B8824">
        <v>346</v>
      </c>
      <c r="C8824">
        <v>-0.42843197566909136</v>
      </c>
      <c r="D8824">
        <v>0.38938500011418636</v>
      </c>
      <c r="E8824">
        <v>-0.31984484269740876</v>
      </c>
      <c r="F8824">
        <v>1.5267895724559115</v>
      </c>
      <c r="G8824">
        <v>3</v>
      </c>
      <c r="H8824">
        <v>4</v>
      </c>
      <c r="I8824">
        <v>2</v>
      </c>
      <c r="J8824">
        <v>5</v>
      </c>
    </row>
    <row r="8825" spans="1:10" x14ac:dyDescent="0.25">
      <c r="A8825" t="s">
        <v>12852</v>
      </c>
      <c r="B8825">
        <v>1539</v>
      </c>
      <c r="C8825">
        <v>1.0360730314542064</v>
      </c>
      <c r="D8825">
        <v>1.0936035615134003</v>
      </c>
      <c r="E8825">
        <v>2.5754776667162149</v>
      </c>
      <c r="F8825">
        <v>1.5209345202070181</v>
      </c>
      <c r="G8825">
        <v>5</v>
      </c>
      <c r="H8825">
        <v>5</v>
      </c>
      <c r="I8825">
        <v>5</v>
      </c>
      <c r="J8825">
        <v>5</v>
      </c>
    </row>
    <row r="8826" spans="1:10" x14ac:dyDescent="0.25">
      <c r="A8826" t="s">
        <v>12853</v>
      </c>
      <c r="B8826">
        <v>721</v>
      </c>
      <c r="C8826">
        <v>-0.74532769258520615</v>
      </c>
      <c r="D8826">
        <v>0.27360324365879446</v>
      </c>
      <c r="E8826">
        <v>0.31496696002178304</v>
      </c>
      <c r="F8826">
        <v>2.1484334175308661</v>
      </c>
      <c r="G8826">
        <v>2</v>
      </c>
      <c r="H8826">
        <v>4</v>
      </c>
      <c r="I8826">
        <v>4</v>
      </c>
      <c r="J8826">
        <v>5</v>
      </c>
    </row>
    <row r="8827" spans="1:10" x14ac:dyDescent="0.25">
      <c r="A8827" t="s">
        <v>12854</v>
      </c>
      <c r="B8827">
        <v>578</v>
      </c>
      <c r="C8827">
        <v>-0.94667533013445782</v>
      </c>
      <c r="D8827">
        <v>1.8091640363059422</v>
      </c>
      <c r="E8827">
        <v>0.18058289375509037</v>
      </c>
      <c r="F8827">
        <v>1.1772712188181207</v>
      </c>
      <c r="G8827">
        <v>1</v>
      </c>
      <c r="H8827">
        <v>5</v>
      </c>
      <c r="I8827">
        <v>4</v>
      </c>
      <c r="J8827">
        <v>5</v>
      </c>
    </row>
    <row r="8828" spans="1:10" x14ac:dyDescent="0.25">
      <c r="A8828" t="s">
        <v>12855</v>
      </c>
      <c r="B8828">
        <v>1097</v>
      </c>
      <c r="C8828">
        <v>-1.170313566595468</v>
      </c>
      <c r="D8828">
        <v>0.31556602538535772</v>
      </c>
      <c r="E8828">
        <v>-0.27537086417027512</v>
      </c>
      <c r="F8828">
        <v>2.0681947448164446</v>
      </c>
      <c r="G8828">
        <v>1</v>
      </c>
      <c r="H8828">
        <v>4</v>
      </c>
      <c r="I8828">
        <v>3</v>
      </c>
      <c r="J8828">
        <v>5</v>
      </c>
    </row>
    <row r="8829" spans="1:10" x14ac:dyDescent="0.25">
      <c r="A8829" t="s">
        <v>12856</v>
      </c>
      <c r="B8829">
        <v>1571</v>
      </c>
      <c r="C8829">
        <v>-1.1677546992863446</v>
      </c>
      <c r="D8829">
        <v>0.59500776081478801</v>
      </c>
      <c r="E8829">
        <v>-0.98692583429319614</v>
      </c>
      <c r="F8829">
        <v>2.1623180040357108</v>
      </c>
      <c r="G8829">
        <v>1</v>
      </c>
      <c r="H8829">
        <v>4</v>
      </c>
      <c r="I8829">
        <v>1</v>
      </c>
      <c r="J8829">
        <v>5</v>
      </c>
    </row>
    <row r="8830" spans="1:10" x14ac:dyDescent="0.25">
      <c r="A8830" t="s">
        <v>12857</v>
      </c>
      <c r="B8830">
        <v>1437</v>
      </c>
      <c r="C8830">
        <v>-0.2626875634394612</v>
      </c>
      <c r="D8830">
        <v>1.5349122100122843</v>
      </c>
      <c r="E8830">
        <v>-0.37191547935662117</v>
      </c>
      <c r="F8830">
        <v>1.6929232491868504</v>
      </c>
      <c r="G8830">
        <v>3</v>
      </c>
      <c r="H8830">
        <v>5</v>
      </c>
      <c r="I8830">
        <v>2</v>
      </c>
      <c r="J8830">
        <v>5</v>
      </c>
    </row>
    <row r="8831" spans="1:10" x14ac:dyDescent="0.25">
      <c r="A8831" t="s">
        <v>12858</v>
      </c>
      <c r="B8831">
        <v>889</v>
      </c>
      <c r="C8831">
        <v>1.8906624368810363</v>
      </c>
      <c r="D8831">
        <v>-2.0432303203180195</v>
      </c>
      <c r="E8831">
        <v>-1.069896699565499</v>
      </c>
      <c r="F8831">
        <v>-9.5088448173995477E-2</v>
      </c>
      <c r="G8831">
        <v>5</v>
      </c>
      <c r="H8831">
        <v>1</v>
      </c>
      <c r="I8831">
        <v>1</v>
      </c>
      <c r="J8831">
        <v>3</v>
      </c>
    </row>
    <row r="8832" spans="1:10" x14ac:dyDescent="0.25">
      <c r="A8832" t="s">
        <v>12859</v>
      </c>
      <c r="B8832">
        <v>1168</v>
      </c>
      <c r="C8832">
        <v>2.5525362077660727</v>
      </c>
      <c r="D8832">
        <v>-1.7592184983032628</v>
      </c>
      <c r="E8832">
        <v>-1.6567206192866319</v>
      </c>
      <c r="F8832">
        <v>0.20350891853045561</v>
      </c>
      <c r="G8832">
        <v>5</v>
      </c>
      <c r="H8832">
        <v>1</v>
      </c>
      <c r="I8832">
        <v>1</v>
      </c>
      <c r="J8832">
        <v>4</v>
      </c>
    </row>
    <row r="8833" spans="1:10" x14ac:dyDescent="0.25">
      <c r="A8833" t="s">
        <v>12860</v>
      </c>
      <c r="B8833">
        <v>553</v>
      </c>
      <c r="C8833">
        <v>0.81312406854938502</v>
      </c>
      <c r="D8833">
        <v>-1.2751407914850104</v>
      </c>
      <c r="E8833">
        <v>1.0386641178560549</v>
      </c>
      <c r="F8833">
        <v>-0.60491269054352925</v>
      </c>
      <c r="G8833">
        <v>5</v>
      </c>
      <c r="H8833">
        <v>1</v>
      </c>
      <c r="I8833">
        <v>5</v>
      </c>
      <c r="J8833">
        <v>2</v>
      </c>
    </row>
    <row r="8834" spans="1:10" x14ac:dyDescent="0.25">
      <c r="A8834" t="s">
        <v>12861</v>
      </c>
      <c r="B8834">
        <v>535</v>
      </c>
      <c r="C8834">
        <v>0.28400032767859967</v>
      </c>
      <c r="D8834">
        <v>-1.0304688517470781</v>
      </c>
      <c r="E8834">
        <v>0.69087412465774345</v>
      </c>
      <c r="F8834">
        <v>-0.27218013864340207</v>
      </c>
      <c r="G8834">
        <v>4</v>
      </c>
      <c r="H8834">
        <v>1</v>
      </c>
      <c r="I8834">
        <v>5</v>
      </c>
      <c r="J8834">
        <v>3</v>
      </c>
    </row>
    <row r="8835" spans="1:10" x14ac:dyDescent="0.25">
      <c r="A8835" t="s">
        <v>12862</v>
      </c>
      <c r="B8835">
        <v>682</v>
      </c>
      <c r="C8835">
        <v>-2.3222117999102308E-2</v>
      </c>
      <c r="D8835">
        <v>-1.2690085007712997</v>
      </c>
      <c r="E8835">
        <v>2.922914065800928E-2</v>
      </c>
      <c r="F8835">
        <v>5.8502148402517773E-3</v>
      </c>
      <c r="G8835">
        <v>4</v>
      </c>
      <c r="H8835">
        <v>1</v>
      </c>
      <c r="I8835">
        <v>3</v>
      </c>
      <c r="J8835">
        <v>3</v>
      </c>
    </row>
    <row r="8836" spans="1:10" x14ac:dyDescent="0.25">
      <c r="A8836" t="s">
        <v>12863</v>
      </c>
      <c r="B8836">
        <v>528</v>
      </c>
      <c r="C8836">
        <v>-0.27297165629309095</v>
      </c>
      <c r="D8836">
        <v>-1.0411088622045852</v>
      </c>
      <c r="E8836">
        <v>-0.82261129257590182</v>
      </c>
      <c r="F8836">
        <v>0.10722366610926203</v>
      </c>
      <c r="G8836">
        <v>3</v>
      </c>
      <c r="H8836">
        <v>1</v>
      </c>
      <c r="I8836">
        <v>1</v>
      </c>
      <c r="J8836">
        <v>4</v>
      </c>
    </row>
    <row r="8837" spans="1:10" x14ac:dyDescent="0.25">
      <c r="A8837" t="s">
        <v>12864</v>
      </c>
      <c r="B8837">
        <v>1939</v>
      </c>
      <c r="C8837">
        <v>1.9429408619973936</v>
      </c>
      <c r="D8837">
        <v>-0.88003324941967187</v>
      </c>
      <c r="E8837">
        <v>-0.42880412651200545</v>
      </c>
      <c r="F8837">
        <v>2.0171959029164741</v>
      </c>
      <c r="G8837">
        <v>5</v>
      </c>
      <c r="H8837">
        <v>1</v>
      </c>
      <c r="I8837">
        <v>2</v>
      </c>
      <c r="J8837">
        <v>5</v>
      </c>
    </row>
    <row r="8838" spans="1:10" x14ac:dyDescent="0.25">
      <c r="A8838" t="s">
        <v>12865</v>
      </c>
      <c r="B8838">
        <v>1124</v>
      </c>
      <c r="C8838">
        <v>1.0891258370017585</v>
      </c>
      <c r="D8838">
        <v>-0.27177681690661792</v>
      </c>
      <c r="E8838">
        <v>1.8685064791479058</v>
      </c>
      <c r="F8838">
        <v>1.2115148120005546</v>
      </c>
      <c r="G8838">
        <v>5</v>
      </c>
      <c r="H8838">
        <v>3</v>
      </c>
      <c r="I8838">
        <v>5</v>
      </c>
      <c r="J8838">
        <v>5</v>
      </c>
    </row>
    <row r="8839" spans="1:10" x14ac:dyDescent="0.25">
      <c r="A8839" t="s">
        <v>12866</v>
      </c>
      <c r="B8839">
        <v>874</v>
      </c>
      <c r="C8839">
        <v>2.1721748578399911</v>
      </c>
      <c r="D8839">
        <v>-0.46519100414888559</v>
      </c>
      <c r="E8839">
        <v>2.3255119460603666</v>
      </c>
      <c r="F8839">
        <v>-0.23457070530739937</v>
      </c>
      <c r="G8839">
        <v>5</v>
      </c>
      <c r="H8839">
        <v>2</v>
      </c>
      <c r="I8839">
        <v>5</v>
      </c>
      <c r="J8839">
        <v>3</v>
      </c>
    </row>
    <row r="8840" spans="1:10" x14ac:dyDescent="0.25">
      <c r="A8840" t="s">
        <v>12867</v>
      </c>
      <c r="B8840">
        <v>777</v>
      </c>
      <c r="C8840">
        <v>1.6389095216555469</v>
      </c>
      <c r="D8840">
        <v>-1.2000935163830688</v>
      </c>
      <c r="E8840">
        <v>3.1626251583351732</v>
      </c>
      <c r="F8840">
        <v>-0.63902888899039412</v>
      </c>
      <c r="G8840">
        <v>5</v>
      </c>
      <c r="H8840">
        <v>1</v>
      </c>
      <c r="I8840">
        <v>5</v>
      </c>
      <c r="J8840">
        <v>2</v>
      </c>
    </row>
    <row r="8841" spans="1:10" x14ac:dyDescent="0.25">
      <c r="A8841" t="s">
        <v>12868</v>
      </c>
      <c r="B8841">
        <v>911</v>
      </c>
      <c r="C8841">
        <v>2.4311064535948854</v>
      </c>
      <c r="D8841">
        <v>-0.59663989270859752</v>
      </c>
      <c r="E8841">
        <v>-0.68488586407418062</v>
      </c>
      <c r="F8841">
        <v>1.616266294686183</v>
      </c>
      <c r="G8841">
        <v>5</v>
      </c>
      <c r="H8841">
        <v>2</v>
      </c>
      <c r="I8841">
        <v>2</v>
      </c>
      <c r="J8841">
        <v>5</v>
      </c>
    </row>
    <row r="8842" spans="1:10" x14ac:dyDescent="0.25">
      <c r="A8842" t="s">
        <v>12869</v>
      </c>
      <c r="B8842">
        <v>731</v>
      </c>
      <c r="C8842">
        <v>1.1557660654986983</v>
      </c>
      <c r="D8842">
        <v>-6.8053935984416086E-2</v>
      </c>
      <c r="E8842">
        <v>0.31618176737808285</v>
      </c>
      <c r="F8842">
        <v>1.7131997881027605</v>
      </c>
      <c r="G8842">
        <v>5</v>
      </c>
      <c r="H8842">
        <v>3</v>
      </c>
      <c r="I8842">
        <v>4</v>
      </c>
      <c r="J8842">
        <v>5</v>
      </c>
    </row>
    <row r="8843" spans="1:10" x14ac:dyDescent="0.25">
      <c r="A8843" t="s">
        <v>12870</v>
      </c>
      <c r="B8843">
        <v>1719</v>
      </c>
      <c r="C8843">
        <v>9.4480745846952707E-2</v>
      </c>
      <c r="D8843">
        <v>-0.21135900355615989</v>
      </c>
      <c r="E8843">
        <v>-0.43120327904296163</v>
      </c>
      <c r="F8843">
        <v>0.22209708417134311</v>
      </c>
      <c r="G8843">
        <v>4</v>
      </c>
      <c r="H8843">
        <v>3</v>
      </c>
      <c r="I8843">
        <v>2</v>
      </c>
      <c r="J8843">
        <v>4</v>
      </c>
    </row>
    <row r="8844" spans="1:10" x14ac:dyDescent="0.25">
      <c r="A8844" t="s">
        <v>12871</v>
      </c>
      <c r="B8844">
        <v>1194</v>
      </c>
      <c r="C8844">
        <v>-0.23156374869071625</v>
      </c>
      <c r="D8844">
        <v>-1.1872501373798463</v>
      </c>
      <c r="E8844">
        <v>-1.1017823398997399</v>
      </c>
      <c r="F8844">
        <v>0.59132915078137271</v>
      </c>
      <c r="G8844">
        <v>3</v>
      </c>
      <c r="H8844">
        <v>1</v>
      </c>
      <c r="I8844">
        <v>1</v>
      </c>
      <c r="J8844">
        <v>4</v>
      </c>
    </row>
    <row r="8845" spans="1:10" x14ac:dyDescent="0.25">
      <c r="A8845" t="s">
        <v>12872</v>
      </c>
      <c r="B8845">
        <v>790</v>
      </c>
      <c r="C8845">
        <v>-0.29142082205511005</v>
      </c>
      <c r="D8845">
        <v>-0.54191286113479997</v>
      </c>
      <c r="E8845">
        <v>-0.82459684464143812</v>
      </c>
      <c r="F8845">
        <v>0.26384512529160237</v>
      </c>
      <c r="G8845">
        <v>3</v>
      </c>
      <c r="H8845">
        <v>2</v>
      </c>
      <c r="I8845">
        <v>1</v>
      </c>
      <c r="J8845">
        <v>4</v>
      </c>
    </row>
    <row r="8846" spans="1:10" x14ac:dyDescent="0.25">
      <c r="A8846" t="s">
        <v>12873</v>
      </c>
      <c r="B8846">
        <v>6959</v>
      </c>
      <c r="C8846">
        <v>2.6132452248440594</v>
      </c>
      <c r="D8846">
        <v>-1.6852752876204091</v>
      </c>
      <c r="E8846">
        <v>-1.4937438778567496</v>
      </c>
      <c r="F8846">
        <v>1.2080329508865848</v>
      </c>
      <c r="G8846">
        <v>5</v>
      </c>
      <c r="H8846">
        <v>1</v>
      </c>
      <c r="I8846">
        <v>1</v>
      </c>
      <c r="J8846">
        <v>5</v>
      </c>
    </row>
    <row r="8847" spans="1:10" x14ac:dyDescent="0.25">
      <c r="A8847" t="s">
        <v>12874</v>
      </c>
      <c r="B8847">
        <v>119</v>
      </c>
      <c r="C8847">
        <v>-0.69288659950938736</v>
      </c>
      <c r="D8847">
        <v>-0.2466842050775713</v>
      </c>
      <c r="E8847">
        <v>0.55797221670619335</v>
      </c>
      <c r="F8847">
        <v>0.57463711788308491</v>
      </c>
      <c r="G8847">
        <v>2</v>
      </c>
      <c r="H8847">
        <v>3</v>
      </c>
      <c r="I8847">
        <v>4</v>
      </c>
      <c r="J8847">
        <v>4</v>
      </c>
    </row>
    <row r="8848" spans="1:10" x14ac:dyDescent="0.25">
      <c r="A8848" t="s">
        <v>12875</v>
      </c>
      <c r="B8848">
        <v>2108</v>
      </c>
      <c r="C8848">
        <v>0.8443417506009504</v>
      </c>
      <c r="D8848">
        <v>0.2244509448398605</v>
      </c>
      <c r="E8848">
        <v>7.515087268123162E-2</v>
      </c>
      <c r="F8848">
        <v>2.3120630511514366</v>
      </c>
      <c r="G8848">
        <v>5</v>
      </c>
      <c r="H8848">
        <v>4</v>
      </c>
      <c r="I8848">
        <v>4</v>
      </c>
      <c r="J8848">
        <v>5</v>
      </c>
    </row>
    <row r="8849" spans="1:10" x14ac:dyDescent="0.25">
      <c r="A8849" t="s">
        <v>12876</v>
      </c>
      <c r="B8849">
        <v>618</v>
      </c>
      <c r="C8849">
        <v>0.28509515228366072</v>
      </c>
      <c r="D8849">
        <v>1.7218845796164333</v>
      </c>
      <c r="E8849">
        <v>-0.87671700548105669</v>
      </c>
      <c r="F8849">
        <v>1.4413369286292812</v>
      </c>
      <c r="G8849">
        <v>4</v>
      </c>
      <c r="H8849">
        <v>5</v>
      </c>
      <c r="I8849">
        <v>1</v>
      </c>
      <c r="J8849">
        <v>5</v>
      </c>
    </row>
    <row r="8850" spans="1:10" x14ac:dyDescent="0.25">
      <c r="A8850" t="s">
        <v>12877</v>
      </c>
      <c r="B8850">
        <v>1241</v>
      </c>
      <c r="C8850">
        <v>0.87325555683746658</v>
      </c>
      <c r="D8850">
        <v>1.8243666884084284</v>
      </c>
      <c r="E8850">
        <v>-1.438124302241496</v>
      </c>
      <c r="F8850">
        <v>2.3193335380263429</v>
      </c>
      <c r="G8850">
        <v>5</v>
      </c>
      <c r="H8850">
        <v>5</v>
      </c>
      <c r="I8850">
        <v>1</v>
      </c>
      <c r="J8850">
        <v>5</v>
      </c>
    </row>
    <row r="8851" spans="1:10" x14ac:dyDescent="0.25">
      <c r="A8851" t="s">
        <v>12878</v>
      </c>
      <c r="B8851">
        <v>962</v>
      </c>
      <c r="C8851">
        <v>1.4581780530629906</v>
      </c>
      <c r="D8851">
        <v>1.3982703198911359</v>
      </c>
      <c r="E8851">
        <v>-1.5394173118479761</v>
      </c>
      <c r="F8851">
        <v>2.147343592265373</v>
      </c>
      <c r="G8851">
        <v>5</v>
      </c>
      <c r="H8851">
        <v>5</v>
      </c>
      <c r="I8851">
        <v>1</v>
      </c>
      <c r="J8851">
        <v>5</v>
      </c>
    </row>
    <row r="8852" spans="1:10" x14ac:dyDescent="0.25">
      <c r="A8852" t="s">
        <v>12879</v>
      </c>
      <c r="B8852">
        <v>1518</v>
      </c>
      <c r="C8852">
        <v>-1.0156222135431876</v>
      </c>
      <c r="D8852">
        <v>-0.2270350325777187</v>
      </c>
      <c r="E8852">
        <v>-7.6741513081204749E-2</v>
      </c>
      <c r="F8852">
        <v>1.131619190692595</v>
      </c>
      <c r="G8852">
        <v>1</v>
      </c>
      <c r="H8852">
        <v>3</v>
      </c>
      <c r="I8852">
        <v>3</v>
      </c>
      <c r="J8852">
        <v>5</v>
      </c>
    </row>
    <row r="8853" spans="1:10" x14ac:dyDescent="0.25">
      <c r="A8853" t="s">
        <v>12880</v>
      </c>
      <c r="B8853">
        <v>1162</v>
      </c>
      <c r="C8853">
        <v>-0.7590101604495515</v>
      </c>
      <c r="D8853">
        <v>1.5514508281703379</v>
      </c>
      <c r="E8853">
        <v>-0.7540859039769614</v>
      </c>
      <c r="F8853">
        <v>1.4840732351072954</v>
      </c>
      <c r="G8853">
        <v>2</v>
      </c>
      <c r="H8853">
        <v>5</v>
      </c>
      <c r="I8853">
        <v>1</v>
      </c>
      <c r="J8853">
        <v>5</v>
      </c>
    </row>
    <row r="8854" spans="1:10" x14ac:dyDescent="0.25">
      <c r="A8854" t="s">
        <v>12881</v>
      </c>
      <c r="B8854">
        <v>724</v>
      </c>
      <c r="C8854">
        <v>-0.29510445949244957</v>
      </c>
      <c r="D8854">
        <v>-0.40974394261937375</v>
      </c>
      <c r="E8854">
        <v>4.4160156275176797E-2</v>
      </c>
      <c r="F8854">
        <v>0.45288564083498228</v>
      </c>
      <c r="G8854">
        <v>3</v>
      </c>
      <c r="H8854">
        <v>3</v>
      </c>
      <c r="I8854">
        <v>3</v>
      </c>
      <c r="J8854">
        <v>4</v>
      </c>
    </row>
    <row r="8855" spans="1:10" x14ac:dyDescent="0.25">
      <c r="A8855" t="s">
        <v>12882</v>
      </c>
      <c r="B8855">
        <v>2093</v>
      </c>
      <c r="C8855">
        <v>1.4204146737278396</v>
      </c>
      <c r="D8855">
        <v>1.3231347137081853</v>
      </c>
      <c r="E8855">
        <v>-0.82620927370781039</v>
      </c>
      <c r="F8855">
        <v>3.3301367114864968</v>
      </c>
      <c r="G8855">
        <v>5</v>
      </c>
      <c r="H8855">
        <v>5</v>
      </c>
      <c r="I8855">
        <v>1</v>
      </c>
      <c r="J8855">
        <v>5</v>
      </c>
    </row>
    <row r="8856" spans="1:10" x14ac:dyDescent="0.25">
      <c r="A8856" t="s">
        <v>12883</v>
      </c>
      <c r="B8856">
        <v>682</v>
      </c>
      <c r="C8856">
        <v>-4.3071511162668108E-3</v>
      </c>
      <c r="D8856">
        <v>0.56115006387860922</v>
      </c>
      <c r="E8856">
        <v>-0.78867779900064772</v>
      </c>
      <c r="F8856">
        <v>0.82325899479657294</v>
      </c>
      <c r="G8856">
        <v>4</v>
      </c>
      <c r="H8856">
        <v>4</v>
      </c>
      <c r="I8856">
        <v>1</v>
      </c>
      <c r="J8856">
        <v>4</v>
      </c>
    </row>
    <row r="8857" spans="1:10" x14ac:dyDescent="0.25">
      <c r="A8857" t="s">
        <v>12884</v>
      </c>
      <c r="B8857">
        <v>1004</v>
      </c>
      <c r="C8857">
        <v>1.248860207401115</v>
      </c>
      <c r="D8857">
        <v>1.6592536281074191</v>
      </c>
      <c r="E8857">
        <v>-0.78298536731092971</v>
      </c>
      <c r="F8857">
        <v>3.0189928750604142</v>
      </c>
      <c r="G8857">
        <v>5</v>
      </c>
      <c r="H8857">
        <v>5</v>
      </c>
      <c r="I8857">
        <v>1</v>
      </c>
      <c r="J8857">
        <v>5</v>
      </c>
    </row>
    <row r="8858" spans="1:10" x14ac:dyDescent="0.25">
      <c r="A8858" t="s">
        <v>12885</v>
      </c>
      <c r="B8858">
        <v>684</v>
      </c>
      <c r="C8858">
        <v>-0.33254746525598372</v>
      </c>
      <c r="D8858">
        <v>0.1636977440146335</v>
      </c>
      <c r="E8858">
        <v>-0.89215459840260913</v>
      </c>
      <c r="F8858">
        <v>1.7145749002254458</v>
      </c>
      <c r="G8858">
        <v>3</v>
      </c>
      <c r="H8858">
        <v>4</v>
      </c>
      <c r="I8858">
        <v>1</v>
      </c>
      <c r="J8858">
        <v>5</v>
      </c>
    </row>
    <row r="8859" spans="1:10" x14ac:dyDescent="0.25">
      <c r="A8859" t="s">
        <v>12886</v>
      </c>
      <c r="B8859">
        <v>1045</v>
      </c>
      <c r="C8859">
        <v>1.1922810798993533</v>
      </c>
      <c r="D8859">
        <v>1.5453671968726512</v>
      </c>
      <c r="E8859">
        <v>-1.1467899547368166</v>
      </c>
      <c r="F8859">
        <v>1.6173910884542742</v>
      </c>
      <c r="G8859">
        <v>5</v>
      </c>
      <c r="H8859">
        <v>5</v>
      </c>
      <c r="I8859">
        <v>1</v>
      </c>
      <c r="J8859">
        <v>5</v>
      </c>
    </row>
    <row r="8860" spans="1:10" x14ac:dyDescent="0.25">
      <c r="A8860" t="s">
        <v>12887</v>
      </c>
      <c r="B8860">
        <v>1174</v>
      </c>
      <c r="C8860">
        <v>0.85397761814790984</v>
      </c>
      <c r="D8860">
        <v>1.2238008756048873</v>
      </c>
      <c r="E8860">
        <v>-1.1892245941662141</v>
      </c>
      <c r="F8860">
        <v>2.9542293529023884</v>
      </c>
      <c r="G8860">
        <v>5</v>
      </c>
      <c r="H8860">
        <v>5</v>
      </c>
      <c r="I8860">
        <v>1</v>
      </c>
      <c r="J8860">
        <v>5</v>
      </c>
    </row>
    <row r="8861" spans="1:10" x14ac:dyDescent="0.25">
      <c r="A8861" t="s">
        <v>12888</v>
      </c>
      <c r="B8861">
        <v>686</v>
      </c>
      <c r="C8861">
        <v>-1.1750596328066245</v>
      </c>
      <c r="D8861">
        <v>1.5436672643762894</v>
      </c>
      <c r="E8861">
        <v>0.33302270272359003</v>
      </c>
      <c r="F8861">
        <v>2.2654382140630056</v>
      </c>
      <c r="G8861">
        <v>1</v>
      </c>
      <c r="H8861">
        <v>5</v>
      </c>
      <c r="I8861">
        <v>4</v>
      </c>
      <c r="J8861">
        <v>5</v>
      </c>
    </row>
    <row r="8862" spans="1:10" x14ac:dyDescent="0.25">
      <c r="A8862" t="s">
        <v>12889</v>
      </c>
      <c r="B8862">
        <v>375</v>
      </c>
      <c r="C8862">
        <v>-1.2369076181247167</v>
      </c>
      <c r="D8862">
        <v>1.0086745674207842</v>
      </c>
      <c r="E8862">
        <v>0.96380353390873974</v>
      </c>
      <c r="F8862">
        <v>1.3338260493091738</v>
      </c>
      <c r="G8862">
        <v>1</v>
      </c>
      <c r="H8862">
        <v>5</v>
      </c>
      <c r="I8862">
        <v>5</v>
      </c>
      <c r="J8862">
        <v>5</v>
      </c>
    </row>
    <row r="8863" spans="1:10" x14ac:dyDescent="0.25">
      <c r="A8863" t="s">
        <v>12890</v>
      </c>
      <c r="B8863">
        <v>1042</v>
      </c>
      <c r="C8863">
        <v>-1.6613086088157676</v>
      </c>
      <c r="D8863">
        <v>2.0710929058884955</v>
      </c>
      <c r="E8863">
        <v>0.39870236501969181</v>
      </c>
      <c r="F8863">
        <v>1.7465388895386518</v>
      </c>
      <c r="G8863">
        <v>1</v>
      </c>
      <c r="H8863">
        <v>5</v>
      </c>
      <c r="I8863">
        <v>4</v>
      </c>
      <c r="J8863">
        <v>5</v>
      </c>
    </row>
    <row r="8864" spans="1:10" x14ac:dyDescent="0.25">
      <c r="A8864" t="s">
        <v>12891</v>
      </c>
      <c r="B8864">
        <v>704</v>
      </c>
      <c r="C8864">
        <v>-0.71872168375429402</v>
      </c>
      <c r="D8864">
        <v>0.65217263659604507</v>
      </c>
      <c r="E8864">
        <v>-0.24403634802758412</v>
      </c>
      <c r="F8864">
        <v>1.7670963914490592</v>
      </c>
      <c r="G8864">
        <v>2</v>
      </c>
      <c r="H8864">
        <v>4</v>
      </c>
      <c r="I8864">
        <v>3</v>
      </c>
      <c r="J8864">
        <v>5</v>
      </c>
    </row>
    <row r="8865" spans="1:10" x14ac:dyDescent="0.25">
      <c r="A8865" t="s">
        <v>12892</v>
      </c>
      <c r="B8865">
        <v>671</v>
      </c>
      <c r="C8865">
        <v>-0.86785283498174981</v>
      </c>
      <c r="D8865">
        <v>0.3444392026763694</v>
      </c>
      <c r="E8865">
        <v>0.38212562681288992</v>
      </c>
      <c r="F8865">
        <v>1.1319485408827983</v>
      </c>
      <c r="G8865">
        <v>1</v>
      </c>
      <c r="H8865">
        <v>4</v>
      </c>
      <c r="I8865">
        <v>4</v>
      </c>
      <c r="J8865">
        <v>5</v>
      </c>
    </row>
    <row r="8866" spans="1:10" x14ac:dyDescent="0.25">
      <c r="A8866" t="s">
        <v>12893</v>
      </c>
      <c r="B8866">
        <v>832</v>
      </c>
      <c r="C8866">
        <v>-1.2030965088737215</v>
      </c>
      <c r="D8866">
        <v>0.11382233297177911</v>
      </c>
      <c r="E8866">
        <v>-0.54835111687194305</v>
      </c>
      <c r="F8866">
        <v>1.655049592383762</v>
      </c>
      <c r="G8866">
        <v>1</v>
      </c>
      <c r="H8866">
        <v>4</v>
      </c>
      <c r="I8866">
        <v>2</v>
      </c>
      <c r="J8866">
        <v>5</v>
      </c>
    </row>
    <row r="8867" spans="1:10" x14ac:dyDescent="0.25">
      <c r="A8867" t="s">
        <v>12894</v>
      </c>
      <c r="B8867">
        <v>509</v>
      </c>
      <c r="C8867">
        <v>-1.0222094958472594</v>
      </c>
      <c r="D8867">
        <v>0.88666187773783245</v>
      </c>
      <c r="E8867">
        <v>0.50435089744721395</v>
      </c>
      <c r="F8867">
        <v>1.9349705255775329</v>
      </c>
      <c r="G8867">
        <v>1</v>
      </c>
      <c r="H8867">
        <v>5</v>
      </c>
      <c r="I8867">
        <v>4</v>
      </c>
      <c r="J8867">
        <v>5</v>
      </c>
    </row>
    <row r="8868" spans="1:10" x14ac:dyDescent="0.25">
      <c r="A8868" t="s">
        <v>12895</v>
      </c>
      <c r="B8868">
        <v>1048</v>
      </c>
      <c r="C8868">
        <v>-0.88573669494982732</v>
      </c>
      <c r="D8868">
        <v>0.78036425552307243</v>
      </c>
      <c r="E8868">
        <v>0.31487080087489377</v>
      </c>
      <c r="F8868">
        <v>1.8177750379738606</v>
      </c>
      <c r="G8868">
        <v>1</v>
      </c>
      <c r="H8868">
        <v>5</v>
      </c>
      <c r="I8868">
        <v>4</v>
      </c>
      <c r="J8868">
        <v>5</v>
      </c>
    </row>
    <row r="8869" spans="1:10" x14ac:dyDescent="0.25">
      <c r="A8869" t="s">
        <v>12896</v>
      </c>
      <c r="B8869">
        <v>1434</v>
      </c>
      <c r="C8869">
        <v>1.7608154244271232</v>
      </c>
      <c r="D8869">
        <v>1.2205802996876449</v>
      </c>
      <c r="E8869">
        <v>-0.50827798279847458</v>
      </c>
      <c r="F8869">
        <v>3.2790203036127203</v>
      </c>
      <c r="G8869">
        <v>5</v>
      </c>
      <c r="H8869">
        <v>5</v>
      </c>
      <c r="I8869">
        <v>2</v>
      </c>
      <c r="J8869">
        <v>5</v>
      </c>
    </row>
    <row r="8870" spans="1:10" x14ac:dyDescent="0.25">
      <c r="A8870" t="s">
        <v>12897</v>
      </c>
      <c r="B8870">
        <v>0</v>
      </c>
      <c r="C8870">
        <v>1.0728868286383726</v>
      </c>
      <c r="D8870">
        <v>0.6364287977442844</v>
      </c>
      <c r="E8870">
        <v>0.11363152242298392</v>
      </c>
      <c r="F8870">
        <v>2.0458520590598601</v>
      </c>
      <c r="G8870">
        <v>5</v>
      </c>
      <c r="H8870">
        <v>4</v>
      </c>
      <c r="I8870">
        <v>4</v>
      </c>
      <c r="J8870">
        <v>5</v>
      </c>
    </row>
    <row r="8871" spans="1:10" x14ac:dyDescent="0.25">
      <c r="A8871" t="s">
        <v>12898</v>
      </c>
      <c r="B8871">
        <v>948</v>
      </c>
      <c r="C8871">
        <v>0.29180025380951385</v>
      </c>
      <c r="D8871">
        <v>2.8803048427482811E-2</v>
      </c>
      <c r="E8871">
        <v>-0.1615576256238293</v>
      </c>
      <c r="F8871">
        <v>1.5836112283211261</v>
      </c>
      <c r="G8871">
        <v>4</v>
      </c>
      <c r="H8871">
        <v>4</v>
      </c>
      <c r="I8871">
        <v>3</v>
      </c>
      <c r="J8871">
        <v>5</v>
      </c>
    </row>
    <row r="8872" spans="1:10" x14ac:dyDescent="0.25">
      <c r="A8872" t="s">
        <v>12899</v>
      </c>
      <c r="B8872">
        <v>1956</v>
      </c>
      <c r="C8872">
        <v>2.2275404229973099</v>
      </c>
      <c r="D8872">
        <v>-1.1889544330920454</v>
      </c>
      <c r="E8872">
        <v>-1.3892160314728976</v>
      </c>
      <c r="F8872">
        <v>1.4318341437677118</v>
      </c>
      <c r="G8872">
        <v>5</v>
      </c>
      <c r="H8872">
        <v>1</v>
      </c>
      <c r="I8872">
        <v>1</v>
      </c>
      <c r="J8872">
        <v>5</v>
      </c>
    </row>
    <row r="8873" spans="1:10" x14ac:dyDescent="0.25">
      <c r="A8873" t="s">
        <v>12900</v>
      </c>
      <c r="B8873">
        <v>889</v>
      </c>
      <c r="C8873">
        <v>-0.49613126667082941</v>
      </c>
      <c r="D8873">
        <v>-0.31664295899254924</v>
      </c>
      <c r="E8873">
        <v>-1.4007565945316847E-2</v>
      </c>
      <c r="F8873">
        <v>1.6240916525882025</v>
      </c>
      <c r="G8873">
        <v>2</v>
      </c>
      <c r="H8873">
        <v>3</v>
      </c>
      <c r="I8873">
        <v>3</v>
      </c>
      <c r="J8873">
        <v>5</v>
      </c>
    </row>
    <row r="8874" spans="1:10" x14ac:dyDescent="0.25">
      <c r="A8874" t="s">
        <v>12901</v>
      </c>
      <c r="B8874">
        <v>953</v>
      </c>
      <c r="C8874">
        <v>-0.61141988273032821</v>
      </c>
      <c r="D8874">
        <v>0.36433349660355158</v>
      </c>
      <c r="E8874">
        <v>-0.17613150090483978</v>
      </c>
      <c r="F8874">
        <v>1.5009096266042135</v>
      </c>
      <c r="G8874">
        <v>2</v>
      </c>
      <c r="H8874">
        <v>4</v>
      </c>
      <c r="I8874">
        <v>3</v>
      </c>
      <c r="J8874">
        <v>5</v>
      </c>
    </row>
    <row r="8875" spans="1:10" x14ac:dyDescent="0.25">
      <c r="A8875" t="s">
        <v>12902</v>
      </c>
      <c r="B8875">
        <v>2283</v>
      </c>
      <c r="C8875">
        <v>0.87280133030303753</v>
      </c>
      <c r="D8875">
        <v>0.99141721831044727</v>
      </c>
      <c r="E8875">
        <v>-0.41647025229175255</v>
      </c>
      <c r="F8875">
        <v>2.1184367572057061</v>
      </c>
      <c r="G8875">
        <v>5</v>
      </c>
      <c r="H8875">
        <v>5</v>
      </c>
      <c r="I8875">
        <v>2</v>
      </c>
      <c r="J8875">
        <v>5</v>
      </c>
    </row>
    <row r="8876" spans="1:10" x14ac:dyDescent="0.25">
      <c r="A8876" t="s">
        <v>12903</v>
      </c>
      <c r="B8876">
        <v>408</v>
      </c>
      <c r="C8876">
        <v>-0.66921445890433695</v>
      </c>
      <c r="D8876">
        <v>0.3584197018660738</v>
      </c>
      <c r="E8876">
        <v>-0.14141959353801437</v>
      </c>
      <c r="F8876">
        <v>0.39530905498914964</v>
      </c>
      <c r="G8876">
        <v>2</v>
      </c>
      <c r="H8876">
        <v>4</v>
      </c>
      <c r="I8876">
        <v>3</v>
      </c>
      <c r="J8876">
        <v>4</v>
      </c>
    </row>
    <row r="8877" spans="1:10" x14ac:dyDescent="0.25">
      <c r="A8877" t="s">
        <v>12904</v>
      </c>
      <c r="B8877">
        <v>518</v>
      </c>
      <c r="C8877">
        <v>0.74714110713896398</v>
      </c>
      <c r="D8877">
        <v>0.34618048673227875</v>
      </c>
      <c r="E8877">
        <v>4.8090475826522434E-2</v>
      </c>
      <c r="F8877">
        <v>0.62900715541421703</v>
      </c>
      <c r="G8877">
        <v>4</v>
      </c>
      <c r="H8877">
        <v>4</v>
      </c>
      <c r="I8877">
        <v>3</v>
      </c>
      <c r="J8877">
        <v>4</v>
      </c>
    </row>
    <row r="8878" spans="1:10" x14ac:dyDescent="0.25">
      <c r="A8878" t="s">
        <v>12905</v>
      </c>
      <c r="B8878">
        <v>1120</v>
      </c>
      <c r="C8878">
        <v>0.80221838938581946</v>
      </c>
      <c r="D8878">
        <v>0.2393281653759908</v>
      </c>
      <c r="E8878">
        <v>-1.3745848343707197</v>
      </c>
      <c r="F8878">
        <v>2.0318788994567578</v>
      </c>
      <c r="G8878">
        <v>5</v>
      </c>
      <c r="H8878">
        <v>4</v>
      </c>
      <c r="I8878">
        <v>1</v>
      </c>
      <c r="J8878">
        <v>5</v>
      </c>
    </row>
    <row r="8879" spans="1:10" x14ac:dyDescent="0.25">
      <c r="A8879" t="s">
        <v>12906</v>
      </c>
      <c r="B8879">
        <v>1125</v>
      </c>
      <c r="C8879">
        <v>0.91018575646901656</v>
      </c>
      <c r="D8879">
        <v>2.689790996934343</v>
      </c>
      <c r="E8879">
        <v>-1.4257126102168982</v>
      </c>
      <c r="F8879">
        <v>2.3663617756468636</v>
      </c>
      <c r="G8879">
        <v>5</v>
      </c>
      <c r="H8879">
        <v>5</v>
      </c>
      <c r="I8879">
        <v>1</v>
      </c>
      <c r="J8879">
        <v>5</v>
      </c>
    </row>
    <row r="8880" spans="1:10" x14ac:dyDescent="0.25">
      <c r="A8880" t="s">
        <v>12907</v>
      </c>
      <c r="B8880">
        <v>698</v>
      </c>
      <c r="C8880">
        <v>0.91241551379039265</v>
      </c>
      <c r="D8880">
        <v>1.7627086599760172E-2</v>
      </c>
      <c r="E8880">
        <v>-0.39751719970502186</v>
      </c>
      <c r="F8880">
        <v>2.3308917667700104</v>
      </c>
      <c r="G8880">
        <v>5</v>
      </c>
      <c r="H8880">
        <v>3</v>
      </c>
      <c r="I8880">
        <v>2</v>
      </c>
      <c r="J8880">
        <v>5</v>
      </c>
    </row>
    <row r="8881" spans="1:10" x14ac:dyDescent="0.25">
      <c r="A8881" t="s">
        <v>12908</v>
      </c>
      <c r="B8881">
        <v>286</v>
      </c>
      <c r="C8881">
        <v>-0.36303644058850448</v>
      </c>
      <c r="D8881">
        <v>1.2269299761070431</v>
      </c>
      <c r="E8881">
        <v>0.6275395760493222</v>
      </c>
      <c r="F8881">
        <v>1.2094107801906755</v>
      </c>
      <c r="G8881">
        <v>3</v>
      </c>
      <c r="H8881">
        <v>5</v>
      </c>
      <c r="I8881">
        <v>5</v>
      </c>
      <c r="J8881">
        <v>5</v>
      </c>
    </row>
    <row r="8882" spans="1:10" x14ac:dyDescent="0.25">
      <c r="A8882" t="s">
        <v>12909</v>
      </c>
      <c r="B8882">
        <v>1223</v>
      </c>
      <c r="C8882">
        <v>0.12057521434089855</v>
      </c>
      <c r="D8882">
        <v>1.5220022046713417</v>
      </c>
      <c r="E8882">
        <v>-0.66386067911404023</v>
      </c>
      <c r="F8882">
        <v>2.6843291034796031</v>
      </c>
      <c r="G8882">
        <v>4</v>
      </c>
      <c r="H8882">
        <v>5</v>
      </c>
      <c r="I8882">
        <v>2</v>
      </c>
      <c r="J8882">
        <v>5</v>
      </c>
    </row>
    <row r="8883" spans="1:10" x14ac:dyDescent="0.25">
      <c r="A8883" t="s">
        <v>12910</v>
      </c>
      <c r="B8883">
        <v>776</v>
      </c>
      <c r="C8883">
        <v>0.46279951018946031</v>
      </c>
      <c r="D8883">
        <v>0.70612100384919252</v>
      </c>
      <c r="E8883">
        <v>0.31514740130502927</v>
      </c>
      <c r="F8883">
        <v>1.9100178766219851</v>
      </c>
      <c r="G8883">
        <v>4</v>
      </c>
      <c r="H8883">
        <v>5</v>
      </c>
      <c r="I8883">
        <v>4</v>
      </c>
      <c r="J8883">
        <v>5</v>
      </c>
    </row>
    <row r="8884" spans="1:10" x14ac:dyDescent="0.25">
      <c r="A8884" t="s">
        <v>12911</v>
      </c>
      <c r="B8884">
        <v>752</v>
      </c>
      <c r="C8884">
        <v>-0.98867965245435174</v>
      </c>
      <c r="D8884">
        <v>4.1963098131027232</v>
      </c>
      <c r="E8884">
        <v>-0.92920269135966804</v>
      </c>
      <c r="F8884">
        <v>1.253718037746292</v>
      </c>
      <c r="G8884">
        <v>1</v>
      </c>
      <c r="H8884">
        <v>5</v>
      </c>
      <c r="I8884">
        <v>1</v>
      </c>
      <c r="J8884">
        <v>5</v>
      </c>
    </row>
    <row r="8885" spans="1:10" x14ac:dyDescent="0.25">
      <c r="A8885" t="s">
        <v>12912</v>
      </c>
      <c r="B8885">
        <v>781</v>
      </c>
      <c r="C8885">
        <v>-0.74560705294307117</v>
      </c>
      <c r="D8885">
        <v>1.6695663576326394</v>
      </c>
      <c r="E8885">
        <v>-0.42485271651008982</v>
      </c>
      <c r="F8885">
        <v>1.335628989573387</v>
      </c>
      <c r="G8885">
        <v>2</v>
      </c>
      <c r="H8885">
        <v>5</v>
      </c>
      <c r="I8885">
        <v>2</v>
      </c>
      <c r="J8885">
        <v>5</v>
      </c>
    </row>
    <row r="8886" spans="1:10" x14ac:dyDescent="0.25">
      <c r="A8886" t="s">
        <v>12913</v>
      </c>
      <c r="B8886">
        <v>1023</v>
      </c>
      <c r="C8886">
        <v>1.8244597814619161</v>
      </c>
      <c r="D8886">
        <v>0.80785200087799636</v>
      </c>
      <c r="E8886">
        <v>-0.39494050345946979</v>
      </c>
      <c r="F8886">
        <v>2.0509630088893283</v>
      </c>
      <c r="G8886">
        <v>5</v>
      </c>
      <c r="H8886">
        <v>5</v>
      </c>
      <c r="I8886">
        <v>2</v>
      </c>
      <c r="J8886">
        <v>5</v>
      </c>
    </row>
    <row r="8887" spans="1:10" x14ac:dyDescent="0.25">
      <c r="A8887" t="s">
        <v>12914</v>
      </c>
      <c r="B8887">
        <v>617</v>
      </c>
      <c r="C8887">
        <v>2.4031243809372169</v>
      </c>
      <c r="D8887">
        <v>0.71840123175309023</v>
      </c>
      <c r="E8887">
        <v>1.1029760175115491</v>
      </c>
      <c r="F8887">
        <v>1.5990359704460009</v>
      </c>
      <c r="G8887">
        <v>5</v>
      </c>
      <c r="H8887">
        <v>5</v>
      </c>
      <c r="I8887">
        <v>5</v>
      </c>
      <c r="J8887">
        <v>5</v>
      </c>
    </row>
    <row r="8888" spans="1:10" x14ac:dyDescent="0.25">
      <c r="A8888" t="s">
        <v>12915</v>
      </c>
      <c r="B8888">
        <v>1001</v>
      </c>
      <c r="C8888">
        <v>2.6421727144682108</v>
      </c>
      <c r="D8888">
        <v>-0.73382701957189433</v>
      </c>
      <c r="E8888">
        <v>-0.98659184831385216</v>
      </c>
      <c r="F8888">
        <v>2.163457211542303</v>
      </c>
      <c r="G8888">
        <v>5</v>
      </c>
      <c r="H8888">
        <v>2</v>
      </c>
      <c r="I8888">
        <v>1</v>
      </c>
      <c r="J8888">
        <v>5</v>
      </c>
    </row>
    <row r="8889" spans="1:10" x14ac:dyDescent="0.25">
      <c r="A8889" t="s">
        <v>12916</v>
      </c>
      <c r="B8889">
        <v>864</v>
      </c>
      <c r="C8889">
        <v>2.1412533967281262</v>
      </c>
      <c r="D8889">
        <v>-0.40143856452918047</v>
      </c>
      <c r="E8889">
        <v>-0.4462534593466006</v>
      </c>
      <c r="F8889">
        <v>0.89247481828176045</v>
      </c>
      <c r="G8889">
        <v>5</v>
      </c>
      <c r="H8889">
        <v>3</v>
      </c>
      <c r="I8889">
        <v>2</v>
      </c>
      <c r="J8889">
        <v>5</v>
      </c>
    </row>
    <row r="8890" spans="1:10" x14ac:dyDescent="0.25">
      <c r="A8890" t="s">
        <v>12917</v>
      </c>
      <c r="B8890">
        <v>1183</v>
      </c>
      <c r="C8890">
        <v>2.1295909761584872</v>
      </c>
      <c r="D8890">
        <v>-0.24591468123257876</v>
      </c>
      <c r="E8890">
        <v>0.93175751054180711</v>
      </c>
      <c r="F8890">
        <v>0.41477046891792974</v>
      </c>
      <c r="G8890">
        <v>5</v>
      </c>
      <c r="H8890">
        <v>3</v>
      </c>
      <c r="I8890">
        <v>5</v>
      </c>
      <c r="J8890">
        <v>4</v>
      </c>
    </row>
    <row r="8891" spans="1:10" x14ac:dyDescent="0.25">
      <c r="A8891" t="s">
        <v>12918</v>
      </c>
      <c r="B8891">
        <v>1182</v>
      </c>
      <c r="C8891">
        <v>2.1567352716632699</v>
      </c>
      <c r="D8891">
        <v>-1.0985734883537808</v>
      </c>
      <c r="E8891">
        <v>-0.44348242483580863</v>
      </c>
      <c r="F8891">
        <v>2.2093663665715058</v>
      </c>
      <c r="G8891">
        <v>5</v>
      </c>
      <c r="H8891">
        <v>1</v>
      </c>
      <c r="I8891">
        <v>2</v>
      </c>
      <c r="J8891">
        <v>5</v>
      </c>
    </row>
    <row r="8892" spans="1:10" x14ac:dyDescent="0.25">
      <c r="A8892" t="s">
        <v>12919</v>
      </c>
      <c r="B8892">
        <v>1385</v>
      </c>
      <c r="C8892">
        <v>2.9638087133752187</v>
      </c>
      <c r="D8892">
        <v>-1.0512475801506311</v>
      </c>
      <c r="E8892">
        <v>-8.9212172691432556E-2</v>
      </c>
      <c r="F8892">
        <v>2.6583892068751078</v>
      </c>
      <c r="G8892">
        <v>5</v>
      </c>
      <c r="H8892">
        <v>1</v>
      </c>
      <c r="I8892">
        <v>3</v>
      </c>
      <c r="J8892">
        <v>5</v>
      </c>
    </row>
    <row r="8893" spans="1:10" x14ac:dyDescent="0.25">
      <c r="A8893" t="s">
        <v>12920</v>
      </c>
      <c r="B8893">
        <v>7611</v>
      </c>
      <c r="C8893">
        <v>2.7953991807424825</v>
      </c>
      <c r="D8893">
        <v>-0.8729250290869861</v>
      </c>
      <c r="E8893">
        <v>-1.7142212701170922</v>
      </c>
      <c r="F8893">
        <v>2.040438851361484</v>
      </c>
      <c r="G8893">
        <v>5</v>
      </c>
      <c r="H8893">
        <v>1</v>
      </c>
      <c r="I8893">
        <v>1</v>
      </c>
      <c r="J8893">
        <v>5</v>
      </c>
    </row>
    <row r="8894" spans="1:10" x14ac:dyDescent="0.25">
      <c r="A8894" t="s">
        <v>12921</v>
      </c>
      <c r="B8894">
        <v>3053</v>
      </c>
      <c r="C8894">
        <v>3.0554394779357605</v>
      </c>
      <c r="D8894">
        <v>-1.6935716766841582</v>
      </c>
      <c r="E8894">
        <v>-1.5991951398374922</v>
      </c>
      <c r="F8894">
        <v>2.1061632712740508</v>
      </c>
      <c r="G8894">
        <v>5</v>
      </c>
      <c r="H8894">
        <v>1</v>
      </c>
      <c r="I8894">
        <v>1</v>
      </c>
      <c r="J8894">
        <v>5</v>
      </c>
    </row>
    <row r="8895" spans="1:10" x14ac:dyDescent="0.25">
      <c r="A8895" t="s">
        <v>12922</v>
      </c>
      <c r="B8895">
        <v>2092</v>
      </c>
      <c r="C8895">
        <v>3.2123842695013725</v>
      </c>
      <c r="D8895">
        <v>-1.3620338448709073</v>
      </c>
      <c r="E8895">
        <v>-1.6073536171010874</v>
      </c>
      <c r="F8895">
        <v>2.2198807695307186</v>
      </c>
      <c r="G8895">
        <v>5</v>
      </c>
      <c r="H8895">
        <v>1</v>
      </c>
      <c r="I8895">
        <v>1</v>
      </c>
      <c r="J8895">
        <v>5</v>
      </c>
    </row>
    <row r="8896" spans="1:10" x14ac:dyDescent="0.25">
      <c r="A8896" t="s">
        <v>12923</v>
      </c>
      <c r="B8896">
        <v>1983</v>
      </c>
      <c r="C8896">
        <v>2.7141314756334625</v>
      </c>
      <c r="D8896">
        <v>-1.6240690438395551</v>
      </c>
      <c r="E8896">
        <v>-1.2860419108366197</v>
      </c>
      <c r="F8896">
        <v>1.6514279855989238</v>
      </c>
      <c r="G8896">
        <v>5</v>
      </c>
      <c r="H8896">
        <v>1</v>
      </c>
      <c r="I8896">
        <v>1</v>
      </c>
      <c r="J8896">
        <v>5</v>
      </c>
    </row>
    <row r="8897" spans="1:10" x14ac:dyDescent="0.25">
      <c r="A8897" t="s">
        <v>12924</v>
      </c>
      <c r="B8897">
        <v>827</v>
      </c>
      <c r="C8897">
        <v>2.5106320340064183</v>
      </c>
      <c r="D8897">
        <v>-2.0650707482686479</v>
      </c>
      <c r="E8897">
        <v>-1.5180821719907194</v>
      </c>
      <c r="F8897">
        <v>1.7500506901813762</v>
      </c>
      <c r="G8897">
        <v>5</v>
      </c>
      <c r="H8897">
        <v>1</v>
      </c>
      <c r="I8897">
        <v>1</v>
      </c>
      <c r="J8897">
        <v>5</v>
      </c>
    </row>
    <row r="8898" spans="1:10" x14ac:dyDescent="0.25">
      <c r="A8898" t="s">
        <v>12925</v>
      </c>
      <c r="B8898">
        <v>1419</v>
      </c>
      <c r="C8898">
        <v>2.3461320461014337</v>
      </c>
      <c r="D8898">
        <v>-1.8704925156601453</v>
      </c>
      <c r="E8898">
        <v>-1.5199118267133209</v>
      </c>
      <c r="F8898">
        <v>2.1306328373666492</v>
      </c>
      <c r="G8898">
        <v>5</v>
      </c>
      <c r="H8898">
        <v>1</v>
      </c>
      <c r="I8898">
        <v>1</v>
      </c>
      <c r="J8898">
        <v>5</v>
      </c>
    </row>
    <row r="8899" spans="1:10" x14ac:dyDescent="0.25">
      <c r="A8899" t="s">
        <v>12926</v>
      </c>
      <c r="B8899">
        <v>1105</v>
      </c>
      <c r="C8899">
        <v>2.4085171746580656</v>
      </c>
      <c r="D8899">
        <v>-1.8162633003216022</v>
      </c>
      <c r="E8899">
        <v>-1.4209725984486847</v>
      </c>
      <c r="F8899">
        <v>1.6939327121438441</v>
      </c>
      <c r="G8899">
        <v>5</v>
      </c>
      <c r="H8899">
        <v>1</v>
      </c>
      <c r="I8899">
        <v>1</v>
      </c>
      <c r="J8899">
        <v>5</v>
      </c>
    </row>
    <row r="8900" spans="1:10" x14ac:dyDescent="0.25">
      <c r="A8900" t="s">
        <v>12927</v>
      </c>
      <c r="B8900">
        <v>3623</v>
      </c>
      <c r="C8900">
        <v>3.2482544792238564</v>
      </c>
      <c r="D8900">
        <v>-1.7625871633233332</v>
      </c>
      <c r="E8900">
        <v>-1.6089104279757067</v>
      </c>
      <c r="F8900">
        <v>2.0431991152583588</v>
      </c>
      <c r="G8900">
        <v>5</v>
      </c>
      <c r="H8900">
        <v>1</v>
      </c>
      <c r="I8900">
        <v>1</v>
      </c>
      <c r="J8900">
        <v>5</v>
      </c>
    </row>
    <row r="8901" spans="1:10" x14ac:dyDescent="0.25">
      <c r="A8901" t="s">
        <v>12928</v>
      </c>
      <c r="B8901">
        <v>1260</v>
      </c>
      <c r="C8901">
        <v>2.5260956455002908</v>
      </c>
      <c r="D8901">
        <v>-1.0328822811204266</v>
      </c>
      <c r="E8901">
        <v>-0.75934878830702379</v>
      </c>
      <c r="F8901">
        <v>1.8545857450774708</v>
      </c>
      <c r="G8901">
        <v>5</v>
      </c>
      <c r="H8901">
        <v>1</v>
      </c>
      <c r="I8901">
        <v>1</v>
      </c>
      <c r="J8901">
        <v>5</v>
      </c>
    </row>
    <row r="8902" spans="1:10" x14ac:dyDescent="0.25">
      <c r="A8902" t="s">
        <v>12929</v>
      </c>
      <c r="B8902">
        <v>829</v>
      </c>
      <c r="C8902">
        <v>2.5912570005327895</v>
      </c>
      <c r="D8902">
        <v>-1.3399519213724191</v>
      </c>
      <c r="E8902">
        <v>-1.1144491995954677</v>
      </c>
      <c r="F8902">
        <v>2.8990209764073498</v>
      </c>
      <c r="G8902">
        <v>5</v>
      </c>
      <c r="H8902">
        <v>1</v>
      </c>
      <c r="I8902">
        <v>1</v>
      </c>
      <c r="J8902">
        <v>5</v>
      </c>
    </row>
    <row r="8903" spans="1:10" x14ac:dyDescent="0.25">
      <c r="A8903" t="s">
        <v>12930</v>
      </c>
      <c r="B8903">
        <v>1380</v>
      </c>
      <c r="C8903">
        <v>1.612631159473302</v>
      </c>
      <c r="D8903">
        <v>-0.99464733914072656</v>
      </c>
      <c r="E8903">
        <v>-0.41098573312300546</v>
      </c>
      <c r="F8903">
        <v>1.6594695576358796</v>
      </c>
      <c r="G8903">
        <v>5</v>
      </c>
      <c r="H8903">
        <v>1</v>
      </c>
      <c r="I8903">
        <v>2</v>
      </c>
      <c r="J8903">
        <v>5</v>
      </c>
    </row>
    <row r="8904" spans="1:10" x14ac:dyDescent="0.25">
      <c r="A8904" t="s">
        <v>12931</v>
      </c>
      <c r="B8904">
        <v>470</v>
      </c>
      <c r="C8904">
        <v>2.1794555168610366</v>
      </c>
      <c r="D8904">
        <v>-1.5296023341860747</v>
      </c>
      <c r="E8904">
        <v>-1.3041414956264314</v>
      </c>
      <c r="F8904">
        <v>1.9548038163628012</v>
      </c>
      <c r="G8904">
        <v>5</v>
      </c>
      <c r="H8904">
        <v>1</v>
      </c>
      <c r="I8904">
        <v>1</v>
      </c>
      <c r="J8904">
        <v>5</v>
      </c>
    </row>
    <row r="8905" spans="1:10" x14ac:dyDescent="0.25">
      <c r="A8905" t="s">
        <v>12932</v>
      </c>
      <c r="B8905">
        <v>1837</v>
      </c>
      <c r="C8905">
        <v>1.7460653972509612</v>
      </c>
      <c r="D8905">
        <v>-0.98621905770952811</v>
      </c>
      <c r="E8905">
        <v>-1.3965681776133911</v>
      </c>
      <c r="F8905">
        <v>1.6272331051273501</v>
      </c>
      <c r="G8905">
        <v>5</v>
      </c>
      <c r="H8905">
        <v>1</v>
      </c>
      <c r="I8905">
        <v>1</v>
      </c>
      <c r="J8905">
        <v>5</v>
      </c>
    </row>
    <row r="8906" spans="1:10" x14ac:dyDescent="0.25">
      <c r="A8906" t="s">
        <v>12933</v>
      </c>
      <c r="B8906">
        <v>870</v>
      </c>
      <c r="C8906">
        <v>-0.67024658500188394</v>
      </c>
      <c r="D8906">
        <v>0.67914509053362837</v>
      </c>
      <c r="E8906">
        <v>-0.33245321505963832</v>
      </c>
      <c r="F8906">
        <v>2.1767486693668419</v>
      </c>
      <c r="G8906">
        <v>2</v>
      </c>
      <c r="H8906">
        <v>5</v>
      </c>
      <c r="I8906">
        <v>2</v>
      </c>
      <c r="J8906">
        <v>5</v>
      </c>
    </row>
    <row r="8907" spans="1:10" x14ac:dyDescent="0.25">
      <c r="A8907" t="s">
        <v>12934</v>
      </c>
      <c r="B8907">
        <v>385</v>
      </c>
      <c r="C8907">
        <v>-1.0224689841971619</v>
      </c>
      <c r="D8907">
        <v>1.4527924093399787</v>
      </c>
      <c r="E8907">
        <v>-0.24613021615883324</v>
      </c>
      <c r="F8907">
        <v>1.6255646140949143</v>
      </c>
      <c r="G8907">
        <v>1</v>
      </c>
      <c r="H8907">
        <v>5</v>
      </c>
      <c r="I8907">
        <v>3</v>
      </c>
      <c r="J8907">
        <v>5</v>
      </c>
    </row>
    <row r="8908" spans="1:10" x14ac:dyDescent="0.25">
      <c r="A8908" t="s">
        <v>12935</v>
      </c>
      <c r="B8908">
        <v>495</v>
      </c>
      <c r="C8908">
        <v>-1.2429368948695465</v>
      </c>
      <c r="D8908">
        <v>1.5138517168106698</v>
      </c>
      <c r="E8908">
        <v>-0.13749610709561666</v>
      </c>
      <c r="F8908">
        <v>1.2069359900677552</v>
      </c>
      <c r="G8908">
        <v>1</v>
      </c>
      <c r="H8908">
        <v>5</v>
      </c>
      <c r="I8908">
        <v>3</v>
      </c>
      <c r="J8908">
        <v>5</v>
      </c>
    </row>
    <row r="8909" spans="1:10" x14ac:dyDescent="0.25">
      <c r="A8909" t="s">
        <v>12936</v>
      </c>
      <c r="B8909">
        <v>849</v>
      </c>
      <c r="C8909">
        <v>0.77799039801293657</v>
      </c>
      <c r="D8909">
        <v>1.1100620009747688</v>
      </c>
      <c r="E8909">
        <v>-1.3246330155947323</v>
      </c>
      <c r="F8909">
        <v>2.0201418691540129</v>
      </c>
      <c r="G8909">
        <v>4</v>
      </c>
      <c r="H8909">
        <v>5</v>
      </c>
      <c r="I8909">
        <v>1</v>
      </c>
      <c r="J8909">
        <v>5</v>
      </c>
    </row>
    <row r="8910" spans="1:10" x14ac:dyDescent="0.25">
      <c r="A8910" t="s">
        <v>12937</v>
      </c>
      <c r="B8910">
        <v>1597</v>
      </c>
      <c r="C8910">
        <v>1.4330502196998112</v>
      </c>
      <c r="D8910">
        <v>1.1673795159260203</v>
      </c>
      <c r="E8910">
        <v>-1.8541306340377695</v>
      </c>
      <c r="F8910">
        <v>2.5639056558258391</v>
      </c>
      <c r="G8910">
        <v>5</v>
      </c>
      <c r="H8910">
        <v>5</v>
      </c>
      <c r="I8910">
        <v>1</v>
      </c>
      <c r="J8910">
        <v>5</v>
      </c>
    </row>
    <row r="8911" spans="1:10" x14ac:dyDescent="0.25">
      <c r="A8911" t="s">
        <v>12938</v>
      </c>
      <c r="B8911">
        <v>545</v>
      </c>
      <c r="C8911">
        <v>1.3946183395473459</v>
      </c>
      <c r="D8911">
        <v>2.9340355786426806</v>
      </c>
      <c r="E8911">
        <v>-1.7020620417474879</v>
      </c>
      <c r="F8911">
        <v>2.4242741135630776</v>
      </c>
      <c r="G8911">
        <v>5</v>
      </c>
      <c r="H8911">
        <v>5</v>
      </c>
      <c r="I8911">
        <v>1</v>
      </c>
      <c r="J8911">
        <v>5</v>
      </c>
    </row>
    <row r="8912" spans="1:10" x14ac:dyDescent="0.25">
      <c r="A8912" t="s">
        <v>12939</v>
      </c>
      <c r="B8912">
        <v>1629</v>
      </c>
      <c r="C8912">
        <v>3.0388229655415109</v>
      </c>
      <c r="D8912">
        <v>-1.8848712797447276</v>
      </c>
      <c r="E8912">
        <v>-1.2785482259629319</v>
      </c>
      <c r="F8912">
        <v>0.59216987779799779</v>
      </c>
      <c r="G8912">
        <v>5</v>
      </c>
      <c r="H8912">
        <v>1</v>
      </c>
      <c r="I8912">
        <v>1</v>
      </c>
      <c r="J8912">
        <v>4</v>
      </c>
    </row>
    <row r="8913" spans="1:10" x14ac:dyDescent="0.25">
      <c r="A8913" t="s">
        <v>12940</v>
      </c>
      <c r="B8913">
        <v>5092</v>
      </c>
      <c r="C8913">
        <v>3.624451510098408</v>
      </c>
      <c r="D8913">
        <v>-1.8542045717442051</v>
      </c>
      <c r="E8913">
        <v>-1.7560925005323813</v>
      </c>
      <c r="F8913">
        <v>1.5416490238818752</v>
      </c>
      <c r="G8913">
        <v>5</v>
      </c>
      <c r="H8913">
        <v>1</v>
      </c>
      <c r="I8913">
        <v>1</v>
      </c>
      <c r="J8913">
        <v>5</v>
      </c>
    </row>
    <row r="8914" spans="1:10" x14ac:dyDescent="0.25">
      <c r="A8914" t="s">
        <v>12941</v>
      </c>
      <c r="B8914">
        <v>3025</v>
      </c>
      <c r="C8914">
        <v>3.4141303989741658</v>
      </c>
      <c r="D8914">
        <v>-1.6177402794097548</v>
      </c>
      <c r="E8914">
        <v>-1.53483358254741</v>
      </c>
      <c r="F8914">
        <v>1.4922760738635685</v>
      </c>
      <c r="G8914">
        <v>5</v>
      </c>
      <c r="H8914">
        <v>1</v>
      </c>
      <c r="I8914">
        <v>1</v>
      </c>
      <c r="J8914">
        <v>5</v>
      </c>
    </row>
    <row r="8915" spans="1:10" x14ac:dyDescent="0.25">
      <c r="A8915" t="s">
        <v>12942</v>
      </c>
      <c r="B8915">
        <v>2513</v>
      </c>
      <c r="C8915">
        <v>3.2439016214596603</v>
      </c>
      <c r="D8915">
        <v>-1.6520623001864014</v>
      </c>
      <c r="E8915">
        <v>-1.5487914645465461</v>
      </c>
      <c r="F8915">
        <v>1.2515792872893647</v>
      </c>
      <c r="G8915">
        <v>5</v>
      </c>
      <c r="H8915">
        <v>1</v>
      </c>
      <c r="I8915">
        <v>1</v>
      </c>
      <c r="J8915">
        <v>5</v>
      </c>
    </row>
    <row r="8916" spans="1:10" x14ac:dyDescent="0.25">
      <c r="A8916" t="s">
        <v>12943</v>
      </c>
      <c r="B8916">
        <v>3878</v>
      </c>
      <c r="C8916">
        <v>3.4697334592429234</v>
      </c>
      <c r="D8916">
        <v>-1.6336582571200571</v>
      </c>
      <c r="E8916">
        <v>-1.5369357603110723</v>
      </c>
      <c r="F8916">
        <v>1.6900388055326616</v>
      </c>
      <c r="G8916">
        <v>5</v>
      </c>
      <c r="H8916">
        <v>1</v>
      </c>
      <c r="I8916">
        <v>1</v>
      </c>
      <c r="J8916">
        <v>5</v>
      </c>
    </row>
    <row r="8917" spans="1:10" x14ac:dyDescent="0.25">
      <c r="A8917" t="s">
        <v>12944</v>
      </c>
      <c r="B8917">
        <v>1633</v>
      </c>
      <c r="C8917">
        <v>2.5310363265708014</v>
      </c>
      <c r="D8917">
        <v>-1.2240983663911853</v>
      </c>
      <c r="E8917">
        <v>-1.0971001232267377</v>
      </c>
      <c r="F8917">
        <v>1.9797845250151727</v>
      </c>
      <c r="G8917">
        <v>5</v>
      </c>
      <c r="H8917">
        <v>1</v>
      </c>
      <c r="I8917">
        <v>1</v>
      </c>
      <c r="J8917">
        <v>5</v>
      </c>
    </row>
    <row r="8918" spans="1:10" x14ac:dyDescent="0.25">
      <c r="A8918" t="s">
        <v>12945</v>
      </c>
      <c r="B8918">
        <v>1332</v>
      </c>
      <c r="C8918">
        <v>2.4388458551154506</v>
      </c>
      <c r="D8918">
        <v>-0.98944642142706296</v>
      </c>
      <c r="E8918">
        <v>-0.95249718819968443</v>
      </c>
      <c r="F8918">
        <v>2.848372082484885</v>
      </c>
      <c r="G8918">
        <v>5</v>
      </c>
      <c r="H8918">
        <v>1</v>
      </c>
      <c r="I8918">
        <v>1</v>
      </c>
      <c r="J8918">
        <v>5</v>
      </c>
    </row>
    <row r="8919" spans="1:10" x14ac:dyDescent="0.25">
      <c r="A8919" t="s">
        <v>12946</v>
      </c>
      <c r="B8919">
        <v>884</v>
      </c>
      <c r="C8919">
        <v>1.3780886032545543</v>
      </c>
      <c r="D8919">
        <v>-1.085317998528694</v>
      </c>
      <c r="E8919">
        <v>2.5441495437560091</v>
      </c>
      <c r="F8919">
        <v>0.1950206064842625</v>
      </c>
      <c r="G8919">
        <v>5</v>
      </c>
      <c r="H8919">
        <v>1</v>
      </c>
      <c r="I8919">
        <v>5</v>
      </c>
      <c r="J8919">
        <v>4</v>
      </c>
    </row>
    <row r="8920" spans="1:10" x14ac:dyDescent="0.25">
      <c r="A8920" t="s">
        <v>12947</v>
      </c>
      <c r="B8920">
        <v>780</v>
      </c>
      <c r="C8920">
        <v>1.1954825701417495</v>
      </c>
      <c r="D8920">
        <v>0.79073597886013602</v>
      </c>
      <c r="E8920">
        <v>-0.88863608191914512</v>
      </c>
      <c r="F8920">
        <v>1.9444236955693321</v>
      </c>
      <c r="G8920">
        <v>5</v>
      </c>
      <c r="H8920">
        <v>5</v>
      </c>
      <c r="I8920">
        <v>1</v>
      </c>
      <c r="J8920">
        <v>5</v>
      </c>
    </row>
    <row r="8921" spans="1:10" x14ac:dyDescent="0.25">
      <c r="A8921" t="s">
        <v>12948</v>
      </c>
      <c r="B8921">
        <v>732</v>
      </c>
      <c r="C8921">
        <v>-0.68300229193569262</v>
      </c>
      <c r="D8921">
        <v>1.2648306930701048</v>
      </c>
      <c r="E8921">
        <v>-0.95965870314642654</v>
      </c>
      <c r="F8921">
        <v>1.3511240219100997</v>
      </c>
      <c r="G8921">
        <v>2</v>
      </c>
      <c r="H8921">
        <v>5</v>
      </c>
      <c r="I8921">
        <v>1</v>
      </c>
      <c r="J8921">
        <v>5</v>
      </c>
    </row>
    <row r="8922" spans="1:10" x14ac:dyDescent="0.25">
      <c r="A8922" t="s">
        <v>12949</v>
      </c>
      <c r="B8922">
        <v>371</v>
      </c>
      <c r="C8922">
        <v>-1.2981250588925264</v>
      </c>
      <c r="D8922">
        <v>-0.6010470660850481</v>
      </c>
      <c r="E8922">
        <v>0.56243841078351176</v>
      </c>
      <c r="F8922">
        <v>0.27049032789641514</v>
      </c>
      <c r="G8922">
        <v>1</v>
      </c>
      <c r="H8922">
        <v>2</v>
      </c>
      <c r="I8922">
        <v>4</v>
      </c>
      <c r="J8922">
        <v>4</v>
      </c>
    </row>
    <row r="8923" spans="1:10" x14ac:dyDescent="0.25">
      <c r="A8923" t="s">
        <v>12950</v>
      </c>
      <c r="B8923">
        <v>0</v>
      </c>
      <c r="C8923">
        <v>0.2967146156134387</v>
      </c>
      <c r="D8923">
        <v>0.58996999526503624</v>
      </c>
      <c r="E8923">
        <v>-0.53422857881651098</v>
      </c>
      <c r="F8923">
        <v>1.1403990594243063</v>
      </c>
      <c r="G8923">
        <v>4</v>
      </c>
      <c r="H8923">
        <v>4</v>
      </c>
      <c r="I8923">
        <v>2</v>
      </c>
      <c r="J8923">
        <v>5</v>
      </c>
    </row>
    <row r="8924" spans="1:10" x14ac:dyDescent="0.25">
      <c r="A8924" t="s">
        <v>12951</v>
      </c>
      <c r="B8924">
        <v>646</v>
      </c>
      <c r="C8924">
        <v>9.6566251208311998E-2</v>
      </c>
      <c r="D8924">
        <v>-0.60763014436325968</v>
      </c>
      <c r="E8924">
        <v>-0.17390216915609932</v>
      </c>
      <c r="F8924">
        <v>-0.31391270478651895</v>
      </c>
      <c r="G8924">
        <v>4</v>
      </c>
      <c r="H8924">
        <v>2</v>
      </c>
      <c r="I8924">
        <v>3</v>
      </c>
      <c r="J8924">
        <v>3</v>
      </c>
    </row>
    <row r="8925" spans="1:10" x14ac:dyDescent="0.25">
      <c r="A8925" t="s">
        <v>12952</v>
      </c>
      <c r="B8925">
        <v>1533</v>
      </c>
      <c r="C8925">
        <v>0.55696577013835435</v>
      </c>
      <c r="D8925">
        <v>-0.84864846210817912</v>
      </c>
      <c r="E8925">
        <v>-0.7558823009017025</v>
      </c>
      <c r="F8925">
        <v>0.61188731634148263</v>
      </c>
      <c r="G8925">
        <v>4</v>
      </c>
      <c r="H8925">
        <v>1</v>
      </c>
      <c r="I8925">
        <v>1</v>
      </c>
      <c r="J8925">
        <v>4</v>
      </c>
    </row>
    <row r="8926" spans="1:10" x14ac:dyDescent="0.25">
      <c r="A8926" t="s">
        <v>12953</v>
      </c>
      <c r="B8926">
        <v>1197</v>
      </c>
      <c r="C8926">
        <v>2.216171012993299</v>
      </c>
      <c r="D8926">
        <v>-0.28363100751825326</v>
      </c>
      <c r="E8926">
        <v>-0.17059394226799665</v>
      </c>
      <c r="F8926">
        <v>2.561888469608232</v>
      </c>
      <c r="G8926">
        <v>5</v>
      </c>
      <c r="H8926">
        <v>3</v>
      </c>
      <c r="I8926">
        <v>3</v>
      </c>
      <c r="J8926">
        <v>5</v>
      </c>
    </row>
    <row r="8927" spans="1:10" x14ac:dyDescent="0.25">
      <c r="A8927" t="s">
        <v>12954</v>
      </c>
      <c r="B8927">
        <v>887</v>
      </c>
      <c r="C8927">
        <v>1.7654666920921649</v>
      </c>
      <c r="D8927">
        <v>-0.73597330530502758</v>
      </c>
      <c r="E8927">
        <v>6.0182200742731388E-2</v>
      </c>
      <c r="F8927">
        <v>1.7181065257687318</v>
      </c>
      <c r="G8927">
        <v>5</v>
      </c>
      <c r="H8927">
        <v>2</v>
      </c>
      <c r="I8927">
        <v>3</v>
      </c>
      <c r="J8927">
        <v>5</v>
      </c>
    </row>
    <row r="8928" spans="1:10" x14ac:dyDescent="0.25">
      <c r="A8928" t="s">
        <v>12955</v>
      </c>
      <c r="B8928">
        <v>1340</v>
      </c>
      <c r="C8928">
        <v>1.0393530066970511</v>
      </c>
      <c r="D8928">
        <v>0.4306515187668864</v>
      </c>
      <c r="E8928">
        <v>1.1826217477420335</v>
      </c>
      <c r="F8928">
        <v>1.2331876729952942</v>
      </c>
      <c r="G8928">
        <v>5</v>
      </c>
      <c r="H8928">
        <v>4</v>
      </c>
      <c r="I8928">
        <v>5</v>
      </c>
      <c r="J8928">
        <v>5</v>
      </c>
    </row>
    <row r="8929" spans="1:10" x14ac:dyDescent="0.25">
      <c r="A8929" t="s">
        <v>12956</v>
      </c>
      <c r="B8929">
        <v>0</v>
      </c>
      <c r="C8929">
        <v>1.9027515340861387</v>
      </c>
      <c r="D8929">
        <v>-0.31667489386097325</v>
      </c>
      <c r="E8929">
        <v>1.3895098617024038E-2</v>
      </c>
      <c r="F8929">
        <v>2.0457113637313271</v>
      </c>
      <c r="G8929">
        <v>5</v>
      </c>
      <c r="H8929">
        <v>3</v>
      </c>
      <c r="I8929">
        <v>3</v>
      </c>
      <c r="J8929">
        <v>5</v>
      </c>
    </row>
    <row r="8930" spans="1:10" x14ac:dyDescent="0.25">
      <c r="A8930" t="s">
        <v>12957</v>
      </c>
      <c r="B8930">
        <v>576</v>
      </c>
      <c r="C8930">
        <v>1.7201973513827267</v>
      </c>
      <c r="D8930">
        <v>-0.63319511673921602</v>
      </c>
      <c r="E8930">
        <v>0.5256760868173509</v>
      </c>
      <c r="F8930">
        <v>2.1636634847958547</v>
      </c>
      <c r="G8930">
        <v>5</v>
      </c>
      <c r="H8930">
        <v>2</v>
      </c>
      <c r="I8930">
        <v>4</v>
      </c>
      <c r="J8930">
        <v>5</v>
      </c>
    </row>
    <row r="8931" spans="1:10" x14ac:dyDescent="0.25">
      <c r="A8931" t="s">
        <v>12958</v>
      </c>
      <c r="B8931">
        <v>990</v>
      </c>
      <c r="C8931">
        <v>2.2116558303001961</v>
      </c>
      <c r="D8931">
        <v>-0.746256971721041</v>
      </c>
      <c r="E8931">
        <v>-0.58369648044048938</v>
      </c>
      <c r="F8931">
        <v>2.4074018839834634</v>
      </c>
      <c r="G8931">
        <v>5</v>
      </c>
      <c r="H8931">
        <v>2</v>
      </c>
      <c r="I8931">
        <v>2</v>
      </c>
      <c r="J8931">
        <v>5</v>
      </c>
    </row>
    <row r="8932" spans="1:10" x14ac:dyDescent="0.25">
      <c r="A8932" t="s">
        <v>12959</v>
      </c>
      <c r="B8932">
        <v>1634</v>
      </c>
      <c r="C8932">
        <v>2.4116575873871624</v>
      </c>
      <c r="D8932">
        <v>-0.42896157596640028</v>
      </c>
      <c r="E8932">
        <v>-0.54060288569814197</v>
      </c>
      <c r="F8932">
        <v>2.1885866263787075</v>
      </c>
      <c r="G8932">
        <v>5</v>
      </c>
      <c r="H8932">
        <v>2</v>
      </c>
      <c r="I8932">
        <v>2</v>
      </c>
      <c r="J8932">
        <v>5</v>
      </c>
    </row>
    <row r="8933" spans="1:10" x14ac:dyDescent="0.25">
      <c r="A8933" t="s">
        <v>12960</v>
      </c>
      <c r="B8933">
        <v>1498</v>
      </c>
      <c r="C8933">
        <v>2.8479483497403595</v>
      </c>
      <c r="D8933">
        <v>-0.86528258728044505</v>
      </c>
      <c r="E8933">
        <v>-1.4324272718853763</v>
      </c>
      <c r="F8933">
        <v>3.238194720276331</v>
      </c>
      <c r="G8933">
        <v>5</v>
      </c>
      <c r="H8933">
        <v>1</v>
      </c>
      <c r="I8933">
        <v>1</v>
      </c>
      <c r="J8933">
        <v>5</v>
      </c>
    </row>
    <row r="8934" spans="1:10" x14ac:dyDescent="0.25">
      <c r="A8934" t="s">
        <v>12961</v>
      </c>
      <c r="B8934">
        <v>1186</v>
      </c>
      <c r="C8934">
        <v>1.142454747245675</v>
      </c>
      <c r="D8934">
        <v>0.26126295093292828</v>
      </c>
      <c r="E8934">
        <v>-0.26929402652592527</v>
      </c>
      <c r="F8934">
        <v>1.6783748013643951</v>
      </c>
      <c r="G8934">
        <v>5</v>
      </c>
      <c r="H8934">
        <v>4</v>
      </c>
      <c r="I8934">
        <v>3</v>
      </c>
      <c r="J8934">
        <v>5</v>
      </c>
    </row>
    <row r="8935" spans="1:10" x14ac:dyDescent="0.25">
      <c r="A8935" t="s">
        <v>12962</v>
      </c>
      <c r="B8935">
        <v>648</v>
      </c>
      <c r="C8935">
        <v>0.7911231882737898</v>
      </c>
      <c r="D8935">
        <v>-1.0522407109365848</v>
      </c>
      <c r="E8935">
        <v>-0.45093764423620053</v>
      </c>
      <c r="F8935">
        <v>0.27284233133780433</v>
      </c>
      <c r="G8935">
        <v>5</v>
      </c>
      <c r="H8935">
        <v>1</v>
      </c>
      <c r="I8935">
        <v>2</v>
      </c>
      <c r="J8935">
        <v>4</v>
      </c>
    </row>
    <row r="8936" spans="1:10" x14ac:dyDescent="0.25">
      <c r="A8936" t="s">
        <v>12963</v>
      </c>
      <c r="B8936">
        <v>733</v>
      </c>
      <c r="C8936">
        <v>2.2757588500815396</v>
      </c>
      <c r="D8936">
        <v>-0.89780445181760649</v>
      </c>
      <c r="E8936">
        <v>0.40427268092800839</v>
      </c>
      <c r="F8936">
        <v>-0.24440148646104493</v>
      </c>
      <c r="G8936">
        <v>5</v>
      </c>
      <c r="H8936">
        <v>1</v>
      </c>
      <c r="I8936">
        <v>4</v>
      </c>
      <c r="J8936">
        <v>3</v>
      </c>
    </row>
    <row r="8937" spans="1:10" x14ac:dyDescent="0.25">
      <c r="A8937" t="s">
        <v>12964</v>
      </c>
      <c r="B8937">
        <v>303</v>
      </c>
      <c r="C8937">
        <v>1.3393527599759467</v>
      </c>
      <c r="D8937">
        <v>-1.594038286604738</v>
      </c>
      <c r="E8937">
        <v>5.4040596281385591</v>
      </c>
      <c r="F8937">
        <v>-1.0863790643854543</v>
      </c>
      <c r="G8937">
        <v>5</v>
      </c>
      <c r="H8937">
        <v>1</v>
      </c>
      <c r="I8937">
        <v>5</v>
      </c>
      <c r="J8937">
        <v>1</v>
      </c>
    </row>
    <row r="8938" spans="1:10" x14ac:dyDescent="0.25">
      <c r="A8938" t="s">
        <v>12965</v>
      </c>
      <c r="B8938">
        <v>2292</v>
      </c>
      <c r="C8938">
        <v>2.7529839527988385</v>
      </c>
      <c r="D8938">
        <v>-2.1179289220466515</v>
      </c>
      <c r="E8938">
        <v>-1.4689435244502176</v>
      </c>
      <c r="F8938">
        <v>0.52570451760525394</v>
      </c>
      <c r="G8938">
        <v>5</v>
      </c>
      <c r="H8938">
        <v>1</v>
      </c>
      <c r="I8938">
        <v>1</v>
      </c>
      <c r="J8938">
        <v>4</v>
      </c>
    </row>
    <row r="8939" spans="1:10" x14ac:dyDescent="0.25">
      <c r="A8939" t="s">
        <v>12966</v>
      </c>
      <c r="B8939">
        <v>2325</v>
      </c>
      <c r="C8939">
        <v>3.1875057612988722</v>
      </c>
      <c r="D8939">
        <v>-1.7605293468780625</v>
      </c>
      <c r="E8939">
        <v>-1.7730478136644126</v>
      </c>
      <c r="F8939">
        <v>0.79764719569854736</v>
      </c>
      <c r="G8939">
        <v>5</v>
      </c>
      <c r="H8939">
        <v>1</v>
      </c>
      <c r="I8939">
        <v>1</v>
      </c>
      <c r="J8939">
        <v>4</v>
      </c>
    </row>
    <row r="8940" spans="1:10" x14ac:dyDescent="0.25">
      <c r="A8940" t="s">
        <v>12967</v>
      </c>
      <c r="B8940">
        <v>3863</v>
      </c>
      <c r="C8940">
        <v>2.8562103951414946</v>
      </c>
      <c r="D8940">
        <v>-1.9903990706696895</v>
      </c>
      <c r="E8940">
        <v>-1.6661553988002431</v>
      </c>
      <c r="F8940">
        <v>0.60146898952622085</v>
      </c>
      <c r="G8940">
        <v>5</v>
      </c>
      <c r="H8940">
        <v>1</v>
      </c>
      <c r="I8940">
        <v>1</v>
      </c>
      <c r="J8940">
        <v>4</v>
      </c>
    </row>
    <row r="8941" spans="1:10" x14ac:dyDescent="0.25">
      <c r="A8941" t="s">
        <v>12968</v>
      </c>
      <c r="B8941">
        <v>1582</v>
      </c>
      <c r="C8941">
        <v>2.4664559059082123</v>
      </c>
      <c r="D8941">
        <v>-1.426932459133986</v>
      </c>
      <c r="E8941">
        <v>-1.0889077296489804</v>
      </c>
      <c r="F8941">
        <v>0.20928087960015318</v>
      </c>
      <c r="G8941">
        <v>5</v>
      </c>
      <c r="H8941">
        <v>1</v>
      </c>
      <c r="I8941">
        <v>1</v>
      </c>
      <c r="J8941">
        <v>4</v>
      </c>
    </row>
    <row r="8942" spans="1:10" x14ac:dyDescent="0.25">
      <c r="A8942" t="s">
        <v>12969</v>
      </c>
      <c r="B8942">
        <v>691</v>
      </c>
      <c r="C8942">
        <v>0.68018896821988872</v>
      </c>
      <c r="D8942">
        <v>5.3674790313403919</v>
      </c>
      <c r="E8942">
        <v>-0.61248906297078609</v>
      </c>
      <c r="F8942">
        <v>2.5459427173890994</v>
      </c>
      <c r="G8942">
        <v>4</v>
      </c>
      <c r="H8942">
        <v>5</v>
      </c>
      <c r="I8942">
        <v>2</v>
      </c>
      <c r="J8942">
        <v>5</v>
      </c>
    </row>
    <row r="8943" spans="1:10" x14ac:dyDescent="0.25">
      <c r="A8943" t="s">
        <v>12970</v>
      </c>
      <c r="B8943">
        <v>345</v>
      </c>
      <c r="C8943">
        <v>1.0597838606715249</v>
      </c>
      <c r="D8943">
        <v>1.3768919507715021</v>
      </c>
      <c r="E8943">
        <v>-0.83400009223608385</v>
      </c>
      <c r="F8943">
        <v>2.3706695556163564</v>
      </c>
      <c r="G8943">
        <v>5</v>
      </c>
      <c r="H8943">
        <v>5</v>
      </c>
      <c r="I8943">
        <v>1</v>
      </c>
      <c r="J8943">
        <v>5</v>
      </c>
    </row>
    <row r="8944" spans="1:10" x14ac:dyDescent="0.25">
      <c r="A8944" t="s">
        <v>12971</v>
      </c>
      <c r="B8944">
        <v>0</v>
      </c>
      <c r="C8944">
        <v>0.9026811692155523</v>
      </c>
      <c r="D8944">
        <v>0.13432991623558163</v>
      </c>
      <c r="E8944">
        <v>0.85481518244135057</v>
      </c>
      <c r="F8944">
        <v>1.2901160881555016</v>
      </c>
      <c r="G8944">
        <v>5</v>
      </c>
      <c r="H8944">
        <v>4</v>
      </c>
      <c r="I8944">
        <v>5</v>
      </c>
      <c r="J8944">
        <v>5</v>
      </c>
    </row>
    <row r="8945" spans="1:10" x14ac:dyDescent="0.25">
      <c r="A8945" t="s">
        <v>12972</v>
      </c>
      <c r="B8945">
        <v>1075</v>
      </c>
      <c r="C8945">
        <v>1.0778147600429313</v>
      </c>
      <c r="D8945">
        <v>-0.48872504388505739</v>
      </c>
      <c r="E8945">
        <v>2.2423742158957483</v>
      </c>
      <c r="F8945">
        <v>0.68205764290257809</v>
      </c>
      <c r="G8945">
        <v>5</v>
      </c>
      <c r="H8945">
        <v>2</v>
      </c>
      <c r="I8945">
        <v>5</v>
      </c>
      <c r="J8945">
        <v>4</v>
      </c>
    </row>
    <row r="8946" spans="1:10" x14ac:dyDescent="0.25">
      <c r="A8946" t="s">
        <v>12973</v>
      </c>
      <c r="B8946">
        <v>1750</v>
      </c>
      <c r="C8946">
        <v>2.3288840163397353</v>
      </c>
      <c r="D8946">
        <v>-1.5930050104228781</v>
      </c>
      <c r="E8946">
        <v>-1.3772290148327835</v>
      </c>
      <c r="F8946">
        <v>-9.8270125287543086E-2</v>
      </c>
      <c r="G8946">
        <v>5</v>
      </c>
      <c r="H8946">
        <v>1</v>
      </c>
      <c r="I8946">
        <v>1</v>
      </c>
      <c r="J8946">
        <v>3</v>
      </c>
    </row>
    <row r="8947" spans="1:10" x14ac:dyDescent="0.25">
      <c r="A8947" t="s">
        <v>12974</v>
      </c>
      <c r="B8947">
        <v>498</v>
      </c>
      <c r="C8947">
        <v>0.20456567937118283</v>
      </c>
      <c r="D8947">
        <v>-1.1390112701278166</v>
      </c>
      <c r="E8947">
        <v>-1.5313201056784733</v>
      </c>
      <c r="F8947">
        <v>-0.50101237101244533</v>
      </c>
      <c r="G8947">
        <v>4</v>
      </c>
      <c r="H8947">
        <v>1</v>
      </c>
      <c r="I8947">
        <v>1</v>
      </c>
      <c r="J8947">
        <v>2</v>
      </c>
    </row>
    <row r="8948" spans="1:10" x14ac:dyDescent="0.25">
      <c r="A8948" t="s">
        <v>12975</v>
      </c>
      <c r="B8948">
        <v>1725</v>
      </c>
      <c r="C8948">
        <v>3.8985978467161297</v>
      </c>
      <c r="D8948">
        <v>-0.82189325510762168</v>
      </c>
      <c r="E8948">
        <v>-1.2666533101406012</v>
      </c>
      <c r="F8948">
        <v>2.1333036415429678</v>
      </c>
      <c r="G8948">
        <v>5</v>
      </c>
      <c r="H8948">
        <v>1</v>
      </c>
      <c r="I8948">
        <v>1</v>
      </c>
      <c r="J8948">
        <v>5</v>
      </c>
    </row>
    <row r="8949" spans="1:10" x14ac:dyDescent="0.25">
      <c r="A8949" t="s">
        <v>12976</v>
      </c>
      <c r="B8949">
        <v>2033</v>
      </c>
      <c r="C8949">
        <v>3.1131870614274897</v>
      </c>
      <c r="D8949">
        <v>-1.110481582705878</v>
      </c>
      <c r="E8949">
        <v>-1.1144721417373187</v>
      </c>
      <c r="F8949">
        <v>1.4638775629023826</v>
      </c>
      <c r="G8949">
        <v>5</v>
      </c>
      <c r="H8949">
        <v>1</v>
      </c>
      <c r="I8949">
        <v>1</v>
      </c>
      <c r="J8949">
        <v>5</v>
      </c>
    </row>
    <row r="8950" spans="1:10" x14ac:dyDescent="0.25">
      <c r="A8950" t="s">
        <v>12977</v>
      </c>
      <c r="B8950">
        <v>509</v>
      </c>
      <c r="C8950">
        <v>0.27652763271398639</v>
      </c>
      <c r="D8950">
        <v>-0.47647302293324034</v>
      </c>
      <c r="E8950">
        <v>-0.51175769577492181</v>
      </c>
      <c r="F8950">
        <v>1.2728114289168484</v>
      </c>
      <c r="G8950">
        <v>4</v>
      </c>
      <c r="H8950">
        <v>2</v>
      </c>
      <c r="I8950">
        <v>2</v>
      </c>
      <c r="J8950">
        <v>5</v>
      </c>
    </row>
    <row r="8951" spans="1:10" x14ac:dyDescent="0.25">
      <c r="A8951" t="s">
        <v>12978</v>
      </c>
      <c r="B8951">
        <v>3417</v>
      </c>
      <c r="C8951">
        <v>2.0658254477761266</v>
      </c>
      <c r="D8951">
        <v>-0.66826271201368148</v>
      </c>
      <c r="E8951">
        <v>-0.44097737820619143</v>
      </c>
      <c r="F8951">
        <v>2.0064866540811925</v>
      </c>
      <c r="G8951">
        <v>5</v>
      </c>
      <c r="H8951">
        <v>2</v>
      </c>
      <c r="I8951">
        <v>2</v>
      </c>
      <c r="J8951">
        <v>5</v>
      </c>
    </row>
    <row r="8952" spans="1:10" x14ac:dyDescent="0.25">
      <c r="A8952" t="s">
        <v>12979</v>
      </c>
      <c r="B8952">
        <v>423</v>
      </c>
      <c r="C8952">
        <v>2.0706221823799322</v>
      </c>
      <c r="D8952">
        <v>9.2607882090362525E-2</v>
      </c>
      <c r="E8952">
        <v>-0.52071093506497279</v>
      </c>
      <c r="F8952">
        <v>1.4170532302080336</v>
      </c>
      <c r="G8952">
        <v>5</v>
      </c>
      <c r="H8952">
        <v>4</v>
      </c>
      <c r="I8952">
        <v>2</v>
      </c>
      <c r="J8952">
        <v>5</v>
      </c>
    </row>
    <row r="8953" spans="1:10" x14ac:dyDescent="0.25">
      <c r="A8953" t="s">
        <v>12980</v>
      </c>
      <c r="B8953">
        <v>1229</v>
      </c>
      <c r="C8953">
        <v>0.95980591614507738</v>
      </c>
      <c r="D8953">
        <v>-3.1471906130422077E-2</v>
      </c>
      <c r="E8953">
        <v>-0.77300949633067584</v>
      </c>
      <c r="F8953">
        <v>0.81441321296793112</v>
      </c>
      <c r="G8953">
        <v>5</v>
      </c>
      <c r="H8953">
        <v>3</v>
      </c>
      <c r="I8953">
        <v>1</v>
      </c>
      <c r="J8953">
        <v>4</v>
      </c>
    </row>
    <row r="8954" spans="1:10" x14ac:dyDescent="0.25">
      <c r="A8954" t="s">
        <v>12981</v>
      </c>
      <c r="B8954">
        <v>1700</v>
      </c>
      <c r="C8954">
        <v>2.3599392722779391</v>
      </c>
      <c r="D8954">
        <v>-0.46582159390633143</v>
      </c>
      <c r="E8954">
        <v>-1.0584021279721219</v>
      </c>
      <c r="F8954">
        <v>0.87527534833990983</v>
      </c>
      <c r="G8954">
        <v>5</v>
      </c>
      <c r="H8954">
        <v>2</v>
      </c>
      <c r="I8954">
        <v>1</v>
      </c>
      <c r="J8954">
        <v>4</v>
      </c>
    </row>
    <row r="8955" spans="1:10" x14ac:dyDescent="0.25">
      <c r="A8955" t="s">
        <v>12982</v>
      </c>
      <c r="B8955">
        <v>353</v>
      </c>
      <c r="C8955">
        <v>0.91648270385837038</v>
      </c>
      <c r="D8955">
        <v>-0.31950239446873585</v>
      </c>
      <c r="E8955">
        <v>-0.26244562575687636</v>
      </c>
      <c r="F8955">
        <v>1.0818499088271829</v>
      </c>
      <c r="G8955">
        <v>5</v>
      </c>
      <c r="H8955">
        <v>3</v>
      </c>
      <c r="I8955">
        <v>3</v>
      </c>
      <c r="J8955">
        <v>5</v>
      </c>
    </row>
    <row r="8956" spans="1:10" x14ac:dyDescent="0.25">
      <c r="A8956" t="s">
        <v>12983</v>
      </c>
      <c r="B8956">
        <v>398</v>
      </c>
      <c r="C8956">
        <v>-0.17978069259534682</v>
      </c>
      <c r="D8956">
        <v>-0.36426289663763911</v>
      </c>
      <c r="E8956">
        <v>0.36805492982144022</v>
      </c>
      <c r="F8956">
        <v>0.63726268295441202</v>
      </c>
      <c r="G8956">
        <v>3</v>
      </c>
      <c r="H8956">
        <v>3</v>
      </c>
      <c r="I8956">
        <v>4</v>
      </c>
      <c r="J8956">
        <v>4</v>
      </c>
    </row>
    <row r="8957" spans="1:10" x14ac:dyDescent="0.25">
      <c r="A8957" t="s">
        <v>12984</v>
      </c>
      <c r="B8957">
        <v>1981</v>
      </c>
      <c r="C8957">
        <v>2.3014524917614163</v>
      </c>
      <c r="D8957">
        <v>-1.1078943659164906</v>
      </c>
      <c r="E8957">
        <v>-0.53330715140192464</v>
      </c>
      <c r="F8957">
        <v>1.0070396328617328</v>
      </c>
      <c r="G8957">
        <v>5</v>
      </c>
      <c r="H8957">
        <v>1</v>
      </c>
      <c r="I8957">
        <v>2</v>
      </c>
      <c r="J8957">
        <v>5</v>
      </c>
    </row>
    <row r="8958" spans="1:10" x14ac:dyDescent="0.25">
      <c r="A8958" t="s">
        <v>12985</v>
      </c>
      <c r="B8958">
        <v>160</v>
      </c>
      <c r="C8958">
        <v>-0.4833333039802431</v>
      </c>
      <c r="D8958">
        <v>-1.6403744038586427</v>
      </c>
      <c r="E8958">
        <v>0.8760584659351579</v>
      </c>
      <c r="F8958">
        <v>-0.80791270492821532</v>
      </c>
      <c r="G8958">
        <v>2</v>
      </c>
      <c r="H8958">
        <v>1</v>
      </c>
      <c r="I8958">
        <v>5</v>
      </c>
      <c r="J8958">
        <v>2</v>
      </c>
    </row>
    <row r="8959" spans="1:10" x14ac:dyDescent="0.25">
      <c r="A8959" t="s">
        <v>12986</v>
      </c>
      <c r="B8959">
        <v>287</v>
      </c>
      <c r="C8959">
        <v>-0.98144947703130458</v>
      </c>
      <c r="D8959">
        <v>-1.1491679864047448</v>
      </c>
      <c r="E8959">
        <v>-0.11436658414401535</v>
      </c>
      <c r="F8959">
        <v>-0.25781410690567202</v>
      </c>
      <c r="G8959">
        <v>1</v>
      </c>
      <c r="H8959">
        <v>1</v>
      </c>
      <c r="I8959">
        <v>3</v>
      </c>
      <c r="J8959">
        <v>3</v>
      </c>
    </row>
    <row r="8960" spans="1:10" x14ac:dyDescent="0.25">
      <c r="A8960" t="s">
        <v>12987</v>
      </c>
      <c r="B8960">
        <v>4877</v>
      </c>
      <c r="C8960">
        <v>3.2818994432032045</v>
      </c>
      <c r="D8960">
        <v>-1.954101127892977</v>
      </c>
      <c r="E8960">
        <v>-1.5725296027530242</v>
      </c>
      <c r="F8960">
        <v>0.29141473724272055</v>
      </c>
      <c r="G8960">
        <v>5</v>
      </c>
      <c r="H8960">
        <v>1</v>
      </c>
      <c r="I8960">
        <v>1</v>
      </c>
      <c r="J8960">
        <v>4</v>
      </c>
    </row>
    <row r="8961" spans="1:10" x14ac:dyDescent="0.25">
      <c r="A8961" t="s">
        <v>12988</v>
      </c>
      <c r="B8961">
        <v>2453</v>
      </c>
      <c r="C8961">
        <v>3.1854771993154016</v>
      </c>
      <c r="D8961">
        <v>-1.7933212083318182</v>
      </c>
      <c r="E8961">
        <v>-1.6611396183000351</v>
      </c>
      <c r="F8961">
        <v>0.94204784975843103</v>
      </c>
      <c r="G8961">
        <v>5</v>
      </c>
      <c r="H8961">
        <v>1</v>
      </c>
      <c r="I8961">
        <v>1</v>
      </c>
      <c r="J8961">
        <v>5</v>
      </c>
    </row>
    <row r="8962" spans="1:10" x14ac:dyDescent="0.25">
      <c r="A8962" t="s">
        <v>12989</v>
      </c>
      <c r="B8962">
        <v>1711</v>
      </c>
      <c r="C8962">
        <v>3.2321684169650502</v>
      </c>
      <c r="D8962">
        <v>-1.8310977542077387</v>
      </c>
      <c r="E8962">
        <v>-1.6582624522202141</v>
      </c>
      <c r="F8962">
        <v>2.2574312676417967</v>
      </c>
      <c r="G8962">
        <v>5</v>
      </c>
      <c r="H8962">
        <v>1</v>
      </c>
      <c r="I8962">
        <v>1</v>
      </c>
      <c r="J8962">
        <v>5</v>
      </c>
    </row>
    <row r="8963" spans="1:10" x14ac:dyDescent="0.25">
      <c r="A8963" t="s">
        <v>12990</v>
      </c>
      <c r="B8963">
        <v>2036</v>
      </c>
      <c r="C8963">
        <v>2.9138950892177649</v>
      </c>
      <c r="D8963">
        <v>-1.8135979463264382</v>
      </c>
      <c r="E8963">
        <v>-0.64181846853851554</v>
      </c>
      <c r="F8963">
        <v>0.74898454973688855</v>
      </c>
      <c r="G8963">
        <v>5</v>
      </c>
      <c r="H8963">
        <v>1</v>
      </c>
      <c r="I8963">
        <v>2</v>
      </c>
      <c r="J8963">
        <v>4</v>
      </c>
    </row>
    <row r="8964" spans="1:10" x14ac:dyDescent="0.25">
      <c r="A8964" t="s">
        <v>12991</v>
      </c>
      <c r="B8964">
        <v>1617</v>
      </c>
      <c r="C8964">
        <v>2.8578803165584206</v>
      </c>
      <c r="D8964">
        <v>-1.879535933945834</v>
      </c>
      <c r="E8964">
        <v>-1.4723255523388894</v>
      </c>
      <c r="F8964">
        <v>1.3023116625946565</v>
      </c>
      <c r="G8964">
        <v>5</v>
      </c>
      <c r="H8964">
        <v>1</v>
      </c>
      <c r="I8964">
        <v>1</v>
      </c>
      <c r="J8964">
        <v>5</v>
      </c>
    </row>
    <row r="8965" spans="1:10" x14ac:dyDescent="0.25">
      <c r="A8965" t="s">
        <v>12992</v>
      </c>
      <c r="B8965">
        <v>0</v>
      </c>
      <c r="C8965">
        <v>2.553869085124072</v>
      </c>
      <c r="D8965">
        <v>-1.5964160377862331</v>
      </c>
      <c r="E8965">
        <v>-0.87577200629219309</v>
      </c>
      <c r="F8965">
        <v>1.6745148892760657</v>
      </c>
      <c r="G8965">
        <v>5</v>
      </c>
      <c r="H8965">
        <v>1</v>
      </c>
      <c r="I8965">
        <v>1</v>
      </c>
      <c r="J8965">
        <v>5</v>
      </c>
    </row>
    <row r="8966" spans="1:10" x14ac:dyDescent="0.25">
      <c r="A8966" t="s">
        <v>12993</v>
      </c>
      <c r="B8966">
        <v>4731</v>
      </c>
      <c r="C8966">
        <v>3.2840621759299542</v>
      </c>
      <c r="D8966">
        <v>-1.8522350149807443</v>
      </c>
      <c r="E8966">
        <v>-1.584597649039708</v>
      </c>
      <c r="F8966">
        <v>2.430473731928374</v>
      </c>
      <c r="G8966">
        <v>5</v>
      </c>
      <c r="H8966">
        <v>1</v>
      </c>
      <c r="I8966">
        <v>1</v>
      </c>
      <c r="J8966">
        <v>5</v>
      </c>
    </row>
    <row r="8967" spans="1:10" x14ac:dyDescent="0.25">
      <c r="A8967" t="s">
        <v>12994</v>
      </c>
      <c r="B8967">
        <v>1373</v>
      </c>
      <c r="C8967">
        <v>3.4509789751875526</v>
      </c>
      <c r="D8967">
        <v>-0.50880782529664392</v>
      </c>
      <c r="E8967">
        <v>-0.82148110331778179</v>
      </c>
      <c r="F8967">
        <v>2.2983325397212004</v>
      </c>
      <c r="G8967">
        <v>5</v>
      </c>
      <c r="H8967">
        <v>2</v>
      </c>
      <c r="I8967">
        <v>1</v>
      </c>
      <c r="J8967">
        <v>5</v>
      </c>
    </row>
    <row r="8968" spans="1:10" x14ac:dyDescent="0.25">
      <c r="A8968" t="s">
        <v>12995</v>
      </c>
      <c r="B8968">
        <v>1888</v>
      </c>
      <c r="C8968">
        <v>3.7481223154491801</v>
      </c>
      <c r="D8968">
        <v>-0.53664358739320805</v>
      </c>
      <c r="E8968">
        <v>-0.97638101984026271</v>
      </c>
      <c r="F8968">
        <v>1.8667292408638099</v>
      </c>
      <c r="G8968">
        <v>5</v>
      </c>
      <c r="H8968">
        <v>2</v>
      </c>
      <c r="I8968">
        <v>1</v>
      </c>
      <c r="J8968">
        <v>5</v>
      </c>
    </row>
    <row r="8969" spans="1:10" x14ac:dyDescent="0.25">
      <c r="A8969" t="s">
        <v>12996</v>
      </c>
      <c r="B8969">
        <v>4366</v>
      </c>
      <c r="C8969">
        <v>2.6659555955348386</v>
      </c>
      <c r="D8969">
        <v>-1.0004558186525565</v>
      </c>
      <c r="E8969">
        <v>-1.0865021979870737</v>
      </c>
      <c r="F8969">
        <v>2.3211072069544043</v>
      </c>
      <c r="G8969">
        <v>5</v>
      </c>
      <c r="H8969">
        <v>1</v>
      </c>
      <c r="I8969">
        <v>1</v>
      </c>
      <c r="J8969">
        <v>5</v>
      </c>
    </row>
    <row r="8970" spans="1:10" x14ac:dyDescent="0.25">
      <c r="A8970" t="s">
        <v>12997</v>
      </c>
      <c r="B8970">
        <v>626</v>
      </c>
      <c r="C8970">
        <v>1.8073549744938184</v>
      </c>
      <c r="D8970">
        <v>-0.23529696622123919</v>
      </c>
      <c r="E8970">
        <v>-1.214382494858135</v>
      </c>
      <c r="F8970">
        <v>1.7674729832547607</v>
      </c>
      <c r="G8970">
        <v>5</v>
      </c>
      <c r="H8970">
        <v>3</v>
      </c>
      <c r="I8970">
        <v>1</v>
      </c>
      <c r="J8970">
        <v>5</v>
      </c>
    </row>
    <row r="8971" spans="1:10" x14ac:dyDescent="0.25">
      <c r="A8971" t="s">
        <v>12998</v>
      </c>
      <c r="B8971">
        <v>4298</v>
      </c>
      <c r="C8971">
        <v>2.8683375733156833</v>
      </c>
      <c r="D8971">
        <v>-1.3058697336447125</v>
      </c>
      <c r="E8971">
        <v>-1.3214150739095585</v>
      </c>
      <c r="F8971">
        <v>2.5773774931468845</v>
      </c>
      <c r="G8971">
        <v>5</v>
      </c>
      <c r="H8971">
        <v>1</v>
      </c>
      <c r="I8971">
        <v>1</v>
      </c>
      <c r="J8971">
        <v>5</v>
      </c>
    </row>
    <row r="8972" spans="1:10" x14ac:dyDescent="0.25">
      <c r="A8972" t="s">
        <v>12999</v>
      </c>
      <c r="B8972">
        <v>1343</v>
      </c>
      <c r="C8972">
        <v>0.77551053320957974</v>
      </c>
      <c r="D8972">
        <v>0.77374907301753437</v>
      </c>
      <c r="E8972">
        <v>-1.2539401336057747</v>
      </c>
      <c r="F8972">
        <v>3.2729538736736496</v>
      </c>
      <c r="G8972">
        <v>4</v>
      </c>
      <c r="H8972">
        <v>5</v>
      </c>
      <c r="I8972">
        <v>1</v>
      </c>
      <c r="J8972">
        <v>5</v>
      </c>
    </row>
    <row r="8973" spans="1:10" x14ac:dyDescent="0.25">
      <c r="A8973" t="s">
        <v>13000</v>
      </c>
      <c r="B8973">
        <v>4255</v>
      </c>
      <c r="C8973">
        <v>2.9630904008071886</v>
      </c>
      <c r="D8973">
        <v>-1.1966212900481663</v>
      </c>
      <c r="E8973">
        <v>-1.6058010161641925</v>
      </c>
      <c r="F8973">
        <v>0.65494927524138558</v>
      </c>
      <c r="G8973">
        <v>5</v>
      </c>
      <c r="H8973">
        <v>1</v>
      </c>
      <c r="I8973">
        <v>1</v>
      </c>
      <c r="J8973">
        <v>4</v>
      </c>
    </row>
    <row r="8974" spans="1:10" x14ac:dyDescent="0.25">
      <c r="A8974" t="s">
        <v>13001</v>
      </c>
      <c r="B8974">
        <v>1729</v>
      </c>
      <c r="C8974">
        <v>2.1868203701233035</v>
      </c>
      <c r="D8974">
        <v>-1.3378664024541094</v>
      </c>
      <c r="E8974">
        <v>-1.2256171129420965</v>
      </c>
      <c r="F8974">
        <v>2.4390350616744874</v>
      </c>
      <c r="G8974">
        <v>5</v>
      </c>
      <c r="H8974">
        <v>1</v>
      </c>
      <c r="I8974">
        <v>1</v>
      </c>
      <c r="J8974">
        <v>5</v>
      </c>
    </row>
    <row r="8975" spans="1:10" x14ac:dyDescent="0.25">
      <c r="A8975" t="s">
        <v>13002</v>
      </c>
      <c r="B8975">
        <v>980</v>
      </c>
      <c r="C8975">
        <v>0.66469972789443799</v>
      </c>
      <c r="D8975">
        <v>-0.48384016203953134</v>
      </c>
      <c r="E8975">
        <v>0.41703603174892429</v>
      </c>
      <c r="F8975">
        <v>0.32675868117780138</v>
      </c>
      <c r="G8975">
        <v>4</v>
      </c>
      <c r="H8975">
        <v>2</v>
      </c>
      <c r="I8975">
        <v>4</v>
      </c>
      <c r="J8975">
        <v>4</v>
      </c>
    </row>
    <row r="8976" spans="1:10" x14ac:dyDescent="0.25">
      <c r="A8976" t="s">
        <v>13003</v>
      </c>
      <c r="B8976">
        <v>280</v>
      </c>
      <c r="C8976">
        <v>0.50607199903797706</v>
      </c>
      <c r="D8976">
        <v>-1.2091004828101775</v>
      </c>
      <c r="E8976">
        <v>-0.71051968440843782</v>
      </c>
      <c r="F8976">
        <v>1.9187811691375816</v>
      </c>
      <c r="G8976">
        <v>4</v>
      </c>
      <c r="H8976">
        <v>1</v>
      </c>
      <c r="I8976">
        <v>2</v>
      </c>
      <c r="J8976">
        <v>5</v>
      </c>
    </row>
    <row r="8977" spans="1:10" x14ac:dyDescent="0.25">
      <c r="A8977" t="s">
        <v>13004</v>
      </c>
      <c r="B8977">
        <v>2029</v>
      </c>
      <c r="C8977">
        <v>2.0389281341297014</v>
      </c>
      <c r="D8977">
        <v>-0.62230409983258905</v>
      </c>
      <c r="E8977">
        <v>-0.66566816366625214</v>
      </c>
      <c r="F8977">
        <v>2.0811828771160288</v>
      </c>
      <c r="G8977">
        <v>5</v>
      </c>
      <c r="H8977">
        <v>2</v>
      </c>
      <c r="I8977">
        <v>2</v>
      </c>
      <c r="J8977">
        <v>5</v>
      </c>
    </row>
    <row r="8978" spans="1:10" x14ac:dyDescent="0.25">
      <c r="A8978" t="s">
        <v>13005</v>
      </c>
      <c r="B8978">
        <v>439</v>
      </c>
      <c r="C8978">
        <v>-0.20173148546585135</v>
      </c>
      <c r="D8978">
        <v>-0.21421742018798848</v>
      </c>
      <c r="E8978">
        <v>0.44858406167329068</v>
      </c>
      <c r="F8978">
        <v>1.0782050637032083</v>
      </c>
      <c r="G8978">
        <v>3</v>
      </c>
      <c r="H8978">
        <v>3</v>
      </c>
      <c r="I8978">
        <v>4</v>
      </c>
      <c r="J8978">
        <v>5</v>
      </c>
    </row>
    <row r="8979" spans="1:10" x14ac:dyDescent="0.25">
      <c r="A8979" t="s">
        <v>13006</v>
      </c>
      <c r="B8979">
        <v>604</v>
      </c>
      <c r="C8979">
        <v>-0.26415053973528591</v>
      </c>
      <c r="D8979">
        <v>-1.0583814579581514</v>
      </c>
      <c r="E8979">
        <v>0.15215696821068786</v>
      </c>
      <c r="F8979">
        <v>1.1552048842953631</v>
      </c>
      <c r="G8979">
        <v>3</v>
      </c>
      <c r="H8979">
        <v>1</v>
      </c>
      <c r="I8979">
        <v>4</v>
      </c>
      <c r="J8979">
        <v>5</v>
      </c>
    </row>
    <row r="8980" spans="1:10" x14ac:dyDescent="0.25">
      <c r="A8980" t="s">
        <v>13007</v>
      </c>
      <c r="B8980">
        <v>904</v>
      </c>
      <c r="C8980">
        <v>2.5628863495639327</v>
      </c>
      <c r="D8980">
        <v>-1.0562867746312166</v>
      </c>
      <c r="E8980">
        <v>3.147890317321126E-2</v>
      </c>
      <c r="F8980">
        <v>1.8003032282498785</v>
      </c>
      <c r="G8980">
        <v>5</v>
      </c>
      <c r="H8980">
        <v>1</v>
      </c>
      <c r="I8980">
        <v>3</v>
      </c>
      <c r="J8980">
        <v>5</v>
      </c>
    </row>
    <row r="8981" spans="1:10" x14ac:dyDescent="0.25">
      <c r="A8981" t="s">
        <v>13008</v>
      </c>
      <c r="B8981">
        <v>1264</v>
      </c>
      <c r="C8981">
        <v>1.9051227403377666</v>
      </c>
      <c r="D8981">
        <v>0.42068989265704471</v>
      </c>
      <c r="E8981">
        <v>3.0750186527613455</v>
      </c>
      <c r="F8981">
        <v>0.3934391345327547</v>
      </c>
      <c r="G8981">
        <v>5</v>
      </c>
      <c r="H8981">
        <v>4</v>
      </c>
      <c r="I8981">
        <v>5</v>
      </c>
      <c r="J8981">
        <v>4</v>
      </c>
    </row>
    <row r="8982" spans="1:10" x14ac:dyDescent="0.25">
      <c r="A8982" t="s">
        <v>13009</v>
      </c>
      <c r="B8982">
        <v>633</v>
      </c>
      <c r="C8982">
        <v>-0.43930391988203099</v>
      </c>
      <c r="D8982">
        <v>-0.64141345868987321</v>
      </c>
      <c r="E8982">
        <v>-9.9348362616682478E-2</v>
      </c>
      <c r="F8982">
        <v>0.45493411389548044</v>
      </c>
      <c r="G8982">
        <v>3</v>
      </c>
      <c r="H8982">
        <v>2</v>
      </c>
      <c r="I8982">
        <v>3</v>
      </c>
      <c r="J8982">
        <v>4</v>
      </c>
    </row>
    <row r="8983" spans="1:10" x14ac:dyDescent="0.25">
      <c r="A8983" t="s">
        <v>13010</v>
      </c>
      <c r="B8983">
        <v>297</v>
      </c>
      <c r="C8983">
        <v>3.1204024568517932</v>
      </c>
      <c r="D8983">
        <v>2.8169687259528691</v>
      </c>
      <c r="E8983">
        <v>15.719595800687843</v>
      </c>
      <c r="F8983">
        <v>0.9881502409446109</v>
      </c>
      <c r="G8983">
        <v>5</v>
      </c>
      <c r="H8983">
        <v>5</v>
      </c>
      <c r="I8983">
        <v>5</v>
      </c>
      <c r="J8983">
        <v>5</v>
      </c>
    </row>
    <row r="8984" spans="1:10" x14ac:dyDescent="0.25">
      <c r="A8984" t="s">
        <v>13011</v>
      </c>
      <c r="B8984">
        <v>4787</v>
      </c>
      <c r="C8984">
        <v>2.7476878253918171</v>
      </c>
      <c r="D8984">
        <v>-1.3096026251774437</v>
      </c>
      <c r="E8984">
        <v>-1.362091235995353</v>
      </c>
      <c r="F8984">
        <v>0.63971012111212766</v>
      </c>
      <c r="G8984">
        <v>5</v>
      </c>
      <c r="H8984">
        <v>1</v>
      </c>
      <c r="I8984">
        <v>1</v>
      </c>
      <c r="J8984">
        <v>4</v>
      </c>
    </row>
    <row r="8985" spans="1:10" x14ac:dyDescent="0.25">
      <c r="A8985" t="s">
        <v>13012</v>
      </c>
      <c r="B8985">
        <v>1678</v>
      </c>
      <c r="C8985">
        <v>2.0591780009504368</v>
      </c>
      <c r="D8985">
        <v>0.74866888273088095</v>
      </c>
      <c r="E8985">
        <v>0.27910078531631932</v>
      </c>
      <c r="F8985">
        <v>8.7917552529457182E-2</v>
      </c>
      <c r="G8985">
        <v>5</v>
      </c>
      <c r="H8985">
        <v>5</v>
      </c>
      <c r="I8985">
        <v>4</v>
      </c>
      <c r="J8985">
        <v>4</v>
      </c>
    </row>
    <row r="8986" spans="1:10" x14ac:dyDescent="0.25">
      <c r="A8986" t="s">
        <v>13013</v>
      </c>
      <c r="B8986">
        <v>558</v>
      </c>
      <c r="C8986">
        <v>0.51754325303002668</v>
      </c>
      <c r="D8986">
        <v>-0.37239650085571835</v>
      </c>
      <c r="E8986">
        <v>0.27313480283482616</v>
      </c>
      <c r="F8986">
        <v>-0.44108462943752064</v>
      </c>
      <c r="G8986">
        <v>4</v>
      </c>
      <c r="H8986">
        <v>3</v>
      </c>
      <c r="I8986">
        <v>4</v>
      </c>
      <c r="J8986">
        <v>3</v>
      </c>
    </row>
    <row r="8987" spans="1:10" x14ac:dyDescent="0.25">
      <c r="A8987" t="s">
        <v>13014</v>
      </c>
      <c r="B8987">
        <v>2108</v>
      </c>
      <c r="C8987">
        <v>1.5744478855377948</v>
      </c>
      <c r="D8987">
        <v>0.21004316975983511</v>
      </c>
      <c r="E8987">
        <v>-0.69773401192187612</v>
      </c>
      <c r="F8987">
        <v>2.6034128939664183</v>
      </c>
      <c r="G8987">
        <v>5</v>
      </c>
      <c r="H8987">
        <v>4</v>
      </c>
      <c r="I8987">
        <v>2</v>
      </c>
      <c r="J8987">
        <v>5</v>
      </c>
    </row>
    <row r="8988" spans="1:10" x14ac:dyDescent="0.25">
      <c r="A8988" t="s">
        <v>13015</v>
      </c>
      <c r="B8988">
        <v>640</v>
      </c>
      <c r="C8988">
        <v>-4.5167641739040962E-2</v>
      </c>
      <c r="D8988">
        <v>-0.22652735379351596</v>
      </c>
      <c r="E8988">
        <v>-2.6340306660546597E-2</v>
      </c>
      <c r="F8988">
        <v>0.7404845919837495</v>
      </c>
      <c r="G8988">
        <v>3</v>
      </c>
      <c r="H8988">
        <v>3</v>
      </c>
      <c r="I8988">
        <v>3</v>
      </c>
      <c r="J8988">
        <v>4</v>
      </c>
    </row>
    <row r="8989" spans="1:10" x14ac:dyDescent="0.25">
      <c r="A8989" t="s">
        <v>13016</v>
      </c>
      <c r="B8989">
        <v>2299</v>
      </c>
      <c r="C8989">
        <v>1.471242705822227</v>
      </c>
      <c r="D8989">
        <v>0.52119382226928201</v>
      </c>
      <c r="E8989">
        <v>-0.23529438715626544</v>
      </c>
      <c r="F8989">
        <v>2.6499117155035745</v>
      </c>
      <c r="G8989">
        <v>5</v>
      </c>
      <c r="H8989">
        <v>4</v>
      </c>
      <c r="I8989">
        <v>3</v>
      </c>
      <c r="J8989">
        <v>5</v>
      </c>
    </row>
    <row r="8990" spans="1:10" x14ac:dyDescent="0.25">
      <c r="A8990" t="s">
        <v>13017</v>
      </c>
      <c r="B8990">
        <v>2193</v>
      </c>
      <c r="C8990">
        <v>1.034324176895618E-2</v>
      </c>
      <c r="D8990">
        <v>2.7839749912509144</v>
      </c>
      <c r="E8990">
        <v>-0.63316984042905133</v>
      </c>
      <c r="F8990">
        <v>2.8207542856540759</v>
      </c>
      <c r="G8990">
        <v>4</v>
      </c>
      <c r="H8990">
        <v>5</v>
      </c>
      <c r="I8990">
        <v>2</v>
      </c>
      <c r="J8990">
        <v>5</v>
      </c>
    </row>
    <row r="8991" spans="1:10" x14ac:dyDescent="0.25">
      <c r="A8991" t="s">
        <v>13018</v>
      </c>
      <c r="B8991">
        <v>3110</v>
      </c>
      <c r="C8991">
        <v>0.35810785511403281</v>
      </c>
      <c r="D8991">
        <v>2.5072873330126386</v>
      </c>
      <c r="E8991">
        <v>-0.70310256137594762</v>
      </c>
      <c r="F8991">
        <v>3.2679271262042908</v>
      </c>
      <c r="G8991">
        <v>4</v>
      </c>
      <c r="H8991">
        <v>5</v>
      </c>
      <c r="I8991">
        <v>2</v>
      </c>
      <c r="J8991">
        <v>5</v>
      </c>
    </row>
    <row r="8992" spans="1:10" x14ac:dyDescent="0.25">
      <c r="A8992" t="s">
        <v>13019</v>
      </c>
      <c r="B8992">
        <v>4711</v>
      </c>
      <c r="C8992">
        <v>-0.29404661543410693</v>
      </c>
      <c r="D8992">
        <v>2.7837486665880125</v>
      </c>
      <c r="E8992">
        <v>-0.82321141605616299</v>
      </c>
      <c r="F8992">
        <v>3.0151229450705141</v>
      </c>
      <c r="G8992">
        <v>3</v>
      </c>
      <c r="H8992">
        <v>5</v>
      </c>
      <c r="I8992">
        <v>1</v>
      </c>
      <c r="J8992">
        <v>5</v>
      </c>
    </row>
    <row r="8993" spans="1:10" x14ac:dyDescent="0.25">
      <c r="A8993" t="s">
        <v>13020</v>
      </c>
      <c r="B8993">
        <v>2269</v>
      </c>
      <c r="C8993">
        <v>0.7137884616624649</v>
      </c>
      <c r="D8993">
        <v>2.1540018000811285</v>
      </c>
      <c r="E8993">
        <v>-0.42992994246250243</v>
      </c>
      <c r="F8993">
        <v>2.1580902336051895</v>
      </c>
      <c r="G8993">
        <v>4</v>
      </c>
      <c r="H8993">
        <v>5</v>
      </c>
      <c r="I8993">
        <v>2</v>
      </c>
      <c r="J8993">
        <v>5</v>
      </c>
    </row>
    <row r="8994" spans="1:10" x14ac:dyDescent="0.25">
      <c r="A8994" t="s">
        <v>13021</v>
      </c>
      <c r="B8994">
        <v>1174</v>
      </c>
      <c r="C8994">
        <v>1.1082906162477482</v>
      </c>
      <c r="D8994">
        <v>-0.47979046413167298</v>
      </c>
      <c r="E8994">
        <v>0.85272837030212689</v>
      </c>
      <c r="F8994">
        <v>0.57187700308426592</v>
      </c>
      <c r="G8994">
        <v>5</v>
      </c>
      <c r="H8994">
        <v>2</v>
      </c>
      <c r="I8994">
        <v>5</v>
      </c>
      <c r="J8994">
        <v>4</v>
      </c>
    </row>
    <row r="8995" spans="1:10" x14ac:dyDescent="0.25">
      <c r="A8995" t="s">
        <v>13022</v>
      </c>
      <c r="B8995">
        <v>885</v>
      </c>
      <c r="C8995">
        <v>-0.4707704709203448</v>
      </c>
      <c r="D8995">
        <v>0.68096253239201321</v>
      </c>
      <c r="E8995">
        <v>0.14444394972652713</v>
      </c>
      <c r="F8995">
        <v>0.45476668872577064</v>
      </c>
      <c r="G8995">
        <v>2</v>
      </c>
      <c r="H8995">
        <v>5</v>
      </c>
      <c r="I8995">
        <v>4</v>
      </c>
      <c r="J8995">
        <v>4</v>
      </c>
    </row>
    <row r="8996" spans="1:10" x14ac:dyDescent="0.25">
      <c r="A8996" t="s">
        <v>13023</v>
      </c>
      <c r="B8996">
        <v>3674</v>
      </c>
      <c r="C8996">
        <v>0.26614769033867147</v>
      </c>
      <c r="D8996">
        <v>2.3530011008938785</v>
      </c>
      <c r="E8996">
        <v>-0.65987864654429995</v>
      </c>
      <c r="F8996">
        <v>1.8871979476685043</v>
      </c>
      <c r="G8996">
        <v>4</v>
      </c>
      <c r="H8996">
        <v>5</v>
      </c>
      <c r="I8996">
        <v>2</v>
      </c>
      <c r="J8996">
        <v>5</v>
      </c>
    </row>
    <row r="8997" spans="1:10" x14ac:dyDescent="0.25">
      <c r="A8997" t="s">
        <v>13024</v>
      </c>
      <c r="B8997">
        <v>699</v>
      </c>
      <c r="C8997">
        <v>2.5259492550108593</v>
      </c>
      <c r="D8997">
        <v>-1.0908796705756427</v>
      </c>
      <c r="E8997">
        <v>-1.0114815857703663</v>
      </c>
      <c r="F8997">
        <v>-5.9969574102135603E-2</v>
      </c>
      <c r="G8997">
        <v>5</v>
      </c>
      <c r="H8997">
        <v>1</v>
      </c>
      <c r="I8997">
        <v>1</v>
      </c>
      <c r="J8997">
        <v>3</v>
      </c>
    </row>
    <row r="8998" spans="1:10" x14ac:dyDescent="0.25">
      <c r="A8998" t="s">
        <v>13025</v>
      </c>
      <c r="B8998">
        <v>1456</v>
      </c>
      <c r="C8998">
        <v>2.3609313132002447</v>
      </c>
      <c r="D8998">
        <v>-1.6451557334011033</v>
      </c>
      <c r="E8998">
        <v>-0.50845788503517475</v>
      </c>
      <c r="F8998">
        <v>0.4861018405715114</v>
      </c>
      <c r="G8998">
        <v>5</v>
      </c>
      <c r="H8998">
        <v>1</v>
      </c>
      <c r="I8998">
        <v>2</v>
      </c>
      <c r="J8998">
        <v>4</v>
      </c>
    </row>
    <row r="8999" spans="1:10" x14ac:dyDescent="0.25">
      <c r="A8999" t="s">
        <v>13026</v>
      </c>
      <c r="B8999">
        <v>2168</v>
      </c>
      <c r="C8999">
        <v>0.41559496898135628</v>
      </c>
      <c r="D8999">
        <v>3.7448117828990539</v>
      </c>
      <c r="E8999">
        <v>-1.2346048767198334</v>
      </c>
      <c r="F8999">
        <v>2.9453630619633189</v>
      </c>
      <c r="G8999">
        <v>4</v>
      </c>
      <c r="H8999">
        <v>5</v>
      </c>
      <c r="I8999">
        <v>1</v>
      </c>
      <c r="J8999">
        <v>5</v>
      </c>
    </row>
    <row r="9000" spans="1:10" x14ac:dyDescent="0.25">
      <c r="A9000" t="s">
        <v>13027</v>
      </c>
      <c r="B9000">
        <v>806</v>
      </c>
      <c r="C9000">
        <v>-0.31206177220621956</v>
      </c>
      <c r="D9000">
        <v>7.9111598770572833E-2</v>
      </c>
      <c r="E9000">
        <v>-0.24742729483454093</v>
      </c>
      <c r="F9000">
        <v>0.1189363012402684</v>
      </c>
      <c r="G9000">
        <v>3</v>
      </c>
      <c r="H9000">
        <v>4</v>
      </c>
      <c r="I9000">
        <v>3</v>
      </c>
      <c r="J9000">
        <v>4</v>
      </c>
    </row>
    <row r="9001" spans="1:10" x14ac:dyDescent="0.25">
      <c r="A9001" t="s">
        <v>13028</v>
      </c>
      <c r="B9001">
        <v>3670</v>
      </c>
      <c r="C9001">
        <v>0.12531188492683887</v>
      </c>
      <c r="D9001">
        <v>0.37246774383067111</v>
      </c>
      <c r="E9001">
        <v>-1.0139786139725055</v>
      </c>
      <c r="F9001">
        <v>1.4912545774964501</v>
      </c>
      <c r="G9001">
        <v>4</v>
      </c>
      <c r="H9001">
        <v>4</v>
      </c>
      <c r="I9001">
        <v>1</v>
      </c>
      <c r="J9001">
        <v>5</v>
      </c>
    </row>
    <row r="9002" spans="1:10" x14ac:dyDescent="0.25">
      <c r="A9002" t="s">
        <v>13029</v>
      </c>
      <c r="B9002">
        <v>520</v>
      </c>
      <c r="C9002">
        <v>-0.31472242949518237</v>
      </c>
      <c r="D9002">
        <v>0.32926069062174912</v>
      </c>
      <c r="E9002">
        <v>0.25625919612158427</v>
      </c>
      <c r="F9002">
        <v>1.1286126873156359</v>
      </c>
      <c r="G9002">
        <v>3</v>
      </c>
      <c r="H9002">
        <v>4</v>
      </c>
      <c r="I9002">
        <v>4</v>
      </c>
      <c r="J9002">
        <v>5</v>
      </c>
    </row>
    <row r="9003" spans="1:10" x14ac:dyDescent="0.25">
      <c r="A9003" t="s">
        <v>13030</v>
      </c>
      <c r="B9003">
        <v>530</v>
      </c>
      <c r="C9003">
        <v>-0.3146953632728397</v>
      </c>
      <c r="D9003">
        <v>-0.45655253500514725</v>
      </c>
      <c r="E9003">
        <v>-0.13902779969281709</v>
      </c>
      <c r="F9003">
        <v>-2.2326010115156059E-2</v>
      </c>
      <c r="G9003">
        <v>3</v>
      </c>
      <c r="H9003">
        <v>2</v>
      </c>
      <c r="I9003">
        <v>3</v>
      </c>
      <c r="J9003">
        <v>3</v>
      </c>
    </row>
    <row r="9004" spans="1:10" x14ac:dyDescent="0.25">
      <c r="A9004" t="s">
        <v>13031</v>
      </c>
      <c r="B9004">
        <v>574</v>
      </c>
      <c r="C9004">
        <v>-0.45540531232322362</v>
      </c>
      <c r="D9004">
        <v>0.4898641161778553</v>
      </c>
      <c r="E9004">
        <v>0.52324333299174652</v>
      </c>
      <c r="F9004">
        <v>0.4375031966285316</v>
      </c>
      <c r="G9004">
        <v>3</v>
      </c>
      <c r="H9004">
        <v>4</v>
      </c>
      <c r="I9004">
        <v>4</v>
      </c>
      <c r="J9004">
        <v>4</v>
      </c>
    </row>
    <row r="9005" spans="1:10" x14ac:dyDescent="0.25">
      <c r="A9005" t="s">
        <v>13032</v>
      </c>
      <c r="B9005">
        <v>2539</v>
      </c>
      <c r="C9005">
        <v>-1.0262669330375445</v>
      </c>
      <c r="D9005">
        <v>7.346106680654424E-2</v>
      </c>
      <c r="E9005">
        <v>-1.0283632162449137</v>
      </c>
      <c r="F9005">
        <v>1.3357239912823078</v>
      </c>
      <c r="G9005">
        <v>1</v>
      </c>
      <c r="H9005">
        <v>4</v>
      </c>
      <c r="I9005">
        <v>1</v>
      </c>
      <c r="J9005">
        <v>5</v>
      </c>
    </row>
    <row r="9006" spans="1:10" x14ac:dyDescent="0.25">
      <c r="A9006" t="s">
        <v>13033</v>
      </c>
      <c r="B9006">
        <v>3198</v>
      </c>
      <c r="C9006">
        <v>1.2834606691131338</v>
      </c>
      <c r="D9006">
        <v>3.3024552072906426</v>
      </c>
      <c r="E9006">
        <v>-1.5859682878075214</v>
      </c>
      <c r="F9006">
        <v>2.7920979062211151</v>
      </c>
      <c r="G9006">
        <v>5</v>
      </c>
      <c r="H9006">
        <v>5</v>
      </c>
      <c r="I9006">
        <v>1</v>
      </c>
      <c r="J9006">
        <v>5</v>
      </c>
    </row>
    <row r="9007" spans="1:10" x14ac:dyDescent="0.25">
      <c r="A9007" t="s">
        <v>13034</v>
      </c>
      <c r="B9007">
        <v>434</v>
      </c>
      <c r="C9007">
        <v>0.54532371069330132</v>
      </c>
      <c r="D9007">
        <v>0.73352463415236269</v>
      </c>
      <c r="E9007">
        <v>-0.97769743363868022</v>
      </c>
      <c r="F9007">
        <v>2.328817467071759</v>
      </c>
      <c r="G9007">
        <v>4</v>
      </c>
      <c r="H9007">
        <v>5</v>
      </c>
      <c r="I9007">
        <v>1</v>
      </c>
      <c r="J9007">
        <v>5</v>
      </c>
    </row>
    <row r="9008" spans="1:10" x14ac:dyDescent="0.25">
      <c r="A9008" t="s">
        <v>13035</v>
      </c>
      <c r="B9008">
        <v>645</v>
      </c>
      <c r="C9008">
        <v>-0.33959073306731002</v>
      </c>
      <c r="D9008">
        <v>0.55323998203826807</v>
      </c>
      <c r="E9008">
        <v>6.0550802239497242E-3</v>
      </c>
      <c r="F9008">
        <v>1.5729164336955725</v>
      </c>
      <c r="G9008">
        <v>3</v>
      </c>
      <c r="H9008">
        <v>4</v>
      </c>
      <c r="I9008">
        <v>3</v>
      </c>
      <c r="J9008">
        <v>5</v>
      </c>
    </row>
    <row r="9009" spans="1:10" x14ac:dyDescent="0.25">
      <c r="A9009" t="s">
        <v>13036</v>
      </c>
      <c r="B9009">
        <v>1852</v>
      </c>
      <c r="C9009">
        <v>1.3292438562515869</v>
      </c>
      <c r="D9009">
        <v>0.37528489262178338</v>
      </c>
      <c r="E9009">
        <v>2.2752596635423865</v>
      </c>
      <c r="F9009">
        <v>0.63845879067609523</v>
      </c>
      <c r="G9009">
        <v>5</v>
      </c>
      <c r="H9009">
        <v>4</v>
      </c>
      <c r="I9009">
        <v>5</v>
      </c>
      <c r="J9009">
        <v>4</v>
      </c>
    </row>
    <row r="9010" spans="1:10" x14ac:dyDescent="0.25">
      <c r="A9010" t="s">
        <v>13037</v>
      </c>
      <c r="B9010">
        <v>981</v>
      </c>
      <c r="C9010">
        <v>1.4290453955445752</v>
      </c>
      <c r="D9010">
        <v>0.31602752319767913</v>
      </c>
      <c r="E9010">
        <v>-0.97346215251595825</v>
      </c>
      <c r="F9010">
        <v>2.7881916754785459</v>
      </c>
      <c r="G9010">
        <v>5</v>
      </c>
      <c r="H9010">
        <v>4</v>
      </c>
      <c r="I9010">
        <v>1</v>
      </c>
      <c r="J9010">
        <v>5</v>
      </c>
    </row>
    <row r="9011" spans="1:10" x14ac:dyDescent="0.25">
      <c r="A9011" t="s">
        <v>13038</v>
      </c>
      <c r="B9011">
        <v>690</v>
      </c>
      <c r="C9011">
        <v>1.3993240771860074</v>
      </c>
      <c r="D9011">
        <v>0.75402565097059615</v>
      </c>
      <c r="E9011">
        <v>-1.3010892373973746</v>
      </c>
      <c r="F9011">
        <v>3.084287973550182</v>
      </c>
      <c r="G9011">
        <v>5</v>
      </c>
      <c r="H9011">
        <v>5</v>
      </c>
      <c r="I9011">
        <v>1</v>
      </c>
      <c r="J9011">
        <v>5</v>
      </c>
    </row>
    <row r="9012" spans="1:10" x14ac:dyDescent="0.25">
      <c r="A9012" t="s">
        <v>13039</v>
      </c>
      <c r="B9012">
        <v>792</v>
      </c>
      <c r="C9012">
        <v>1.6845956750762408</v>
      </c>
      <c r="D9012">
        <v>1.36923391561744</v>
      </c>
      <c r="E9012">
        <v>-0.40911165431370716</v>
      </c>
      <c r="F9012">
        <v>1.9149332236850505</v>
      </c>
      <c r="G9012">
        <v>5</v>
      </c>
      <c r="H9012">
        <v>5</v>
      </c>
      <c r="I9012">
        <v>2</v>
      </c>
      <c r="J9012">
        <v>5</v>
      </c>
    </row>
    <row r="9013" spans="1:10" x14ac:dyDescent="0.25">
      <c r="A9013" t="s">
        <v>13040</v>
      </c>
      <c r="B9013">
        <v>1393</v>
      </c>
      <c r="C9013">
        <v>1.6248798097807011</v>
      </c>
      <c r="D9013">
        <v>0.52027519973794067</v>
      </c>
      <c r="E9013">
        <v>-0.39467957494431838</v>
      </c>
      <c r="F9013">
        <v>1.904927854246153</v>
      </c>
      <c r="G9013">
        <v>5</v>
      </c>
      <c r="H9013">
        <v>4</v>
      </c>
      <c r="I9013">
        <v>2</v>
      </c>
      <c r="J9013">
        <v>5</v>
      </c>
    </row>
    <row r="9014" spans="1:10" x14ac:dyDescent="0.25">
      <c r="A9014" t="s">
        <v>13041</v>
      </c>
      <c r="B9014">
        <v>681</v>
      </c>
      <c r="C9014">
        <v>-4.807660094883566E-2</v>
      </c>
      <c r="D9014">
        <v>-0.28580821413295876</v>
      </c>
      <c r="E9014">
        <v>0.41826558669070879</v>
      </c>
      <c r="F9014">
        <v>1.1581067977040722</v>
      </c>
      <c r="G9014">
        <v>3</v>
      </c>
      <c r="H9014">
        <v>3</v>
      </c>
      <c r="I9014">
        <v>4</v>
      </c>
      <c r="J9014">
        <v>5</v>
      </c>
    </row>
    <row r="9015" spans="1:10" x14ac:dyDescent="0.25">
      <c r="A9015" t="s">
        <v>13042</v>
      </c>
      <c r="B9015">
        <v>1175</v>
      </c>
      <c r="C9015">
        <v>1.2698275583176741</v>
      </c>
      <c r="D9015">
        <v>0.68278623450940656</v>
      </c>
      <c r="E9015">
        <v>0.96709912184734703</v>
      </c>
      <c r="F9015">
        <v>0.39679795332775247</v>
      </c>
      <c r="G9015">
        <v>5</v>
      </c>
      <c r="H9015">
        <v>5</v>
      </c>
      <c r="I9015">
        <v>5</v>
      </c>
      <c r="J9015">
        <v>4</v>
      </c>
    </row>
    <row r="9016" spans="1:10" x14ac:dyDescent="0.25">
      <c r="A9016" t="s">
        <v>13043</v>
      </c>
      <c r="B9016">
        <v>1144</v>
      </c>
      <c r="C9016">
        <v>1.812662024480199</v>
      </c>
      <c r="D9016">
        <v>0.41553308127949973</v>
      </c>
      <c r="E9016">
        <v>2.4666823339225785</v>
      </c>
      <c r="F9016">
        <v>0.10246496225828042</v>
      </c>
      <c r="G9016">
        <v>5</v>
      </c>
      <c r="H9016">
        <v>4</v>
      </c>
      <c r="I9016">
        <v>5</v>
      </c>
      <c r="J9016">
        <v>4</v>
      </c>
    </row>
    <row r="9017" spans="1:10" x14ac:dyDescent="0.25">
      <c r="A9017" t="s">
        <v>13044</v>
      </c>
      <c r="B9017">
        <v>1580</v>
      </c>
      <c r="C9017">
        <v>1.0612556072724544</v>
      </c>
      <c r="D9017">
        <v>0.322922959056065</v>
      </c>
      <c r="E9017">
        <v>0.36690966915977086</v>
      </c>
      <c r="F9017">
        <v>0.50178878864870324</v>
      </c>
      <c r="G9017">
        <v>5</v>
      </c>
      <c r="H9017">
        <v>4</v>
      </c>
      <c r="I9017">
        <v>4</v>
      </c>
      <c r="J9017">
        <v>4</v>
      </c>
    </row>
    <row r="9018" spans="1:10" x14ac:dyDescent="0.25">
      <c r="A9018" t="s">
        <v>13045</v>
      </c>
      <c r="B9018">
        <v>1641</v>
      </c>
      <c r="C9018">
        <v>1.3963843823436441</v>
      </c>
      <c r="D9018">
        <v>1.3880471518434068</v>
      </c>
      <c r="E9018">
        <v>-0.89937664711696708</v>
      </c>
      <c r="F9018">
        <v>2.5244031617709841</v>
      </c>
      <c r="G9018">
        <v>5</v>
      </c>
      <c r="H9018">
        <v>5</v>
      </c>
      <c r="I9018">
        <v>1</v>
      </c>
      <c r="J9018">
        <v>5</v>
      </c>
    </row>
    <row r="9019" spans="1:10" x14ac:dyDescent="0.25">
      <c r="A9019" t="s">
        <v>13046</v>
      </c>
      <c r="B9019">
        <v>948</v>
      </c>
      <c r="C9019">
        <v>-0.35253241745627739</v>
      </c>
      <c r="D9019">
        <v>2.4792647385096345E-2</v>
      </c>
      <c r="E9019">
        <v>0.63258278844225146</v>
      </c>
      <c r="F9019">
        <v>1.9030716770328551</v>
      </c>
      <c r="G9019">
        <v>3</v>
      </c>
      <c r="H9019">
        <v>4</v>
      </c>
      <c r="I9019">
        <v>5</v>
      </c>
      <c r="J9019">
        <v>5</v>
      </c>
    </row>
    <row r="9020" spans="1:10" x14ac:dyDescent="0.25">
      <c r="A9020" t="s">
        <v>13047</v>
      </c>
      <c r="B9020">
        <v>844</v>
      </c>
      <c r="C9020">
        <v>1.110625654356558</v>
      </c>
      <c r="D9020">
        <v>6.292901604184185</v>
      </c>
      <c r="E9020">
        <v>-0.25978849156674022</v>
      </c>
      <c r="F9020">
        <v>1.3872886387511121</v>
      </c>
      <c r="G9020">
        <v>5</v>
      </c>
      <c r="H9020">
        <v>5</v>
      </c>
      <c r="I9020">
        <v>3</v>
      </c>
      <c r="J9020">
        <v>5</v>
      </c>
    </row>
    <row r="9021" spans="1:10" x14ac:dyDescent="0.25">
      <c r="A9021" t="s">
        <v>13048</v>
      </c>
      <c r="B9021">
        <v>3298</v>
      </c>
      <c r="C9021">
        <v>1.3742719128124066</v>
      </c>
      <c r="D9021">
        <v>1.8073782737713737</v>
      </c>
      <c r="E9021">
        <v>-0.71554675717730398</v>
      </c>
      <c r="F9021">
        <v>2.3717390391217026</v>
      </c>
      <c r="G9021">
        <v>5</v>
      </c>
      <c r="H9021">
        <v>5</v>
      </c>
      <c r="I9021">
        <v>2</v>
      </c>
      <c r="J9021">
        <v>5</v>
      </c>
    </row>
    <row r="9022" spans="1:10" x14ac:dyDescent="0.25">
      <c r="A9022" t="s">
        <v>13049</v>
      </c>
      <c r="B9022">
        <v>1022</v>
      </c>
      <c r="C9022">
        <v>-0.25911539676104606</v>
      </c>
      <c r="D9022">
        <v>-6.7749659918709737E-2</v>
      </c>
      <c r="E9022">
        <v>0.67789543162097676</v>
      </c>
      <c r="F9022">
        <v>0.88020267672522357</v>
      </c>
      <c r="G9022">
        <v>3</v>
      </c>
      <c r="H9022">
        <v>3</v>
      </c>
      <c r="I9022">
        <v>5</v>
      </c>
      <c r="J9022">
        <v>4</v>
      </c>
    </row>
    <row r="9023" spans="1:10" x14ac:dyDescent="0.25">
      <c r="A9023" t="s">
        <v>13050</v>
      </c>
      <c r="B9023">
        <v>1252</v>
      </c>
      <c r="C9023">
        <v>-0.71378178210881027</v>
      </c>
      <c r="D9023">
        <v>0.15959095129303191</v>
      </c>
      <c r="E9023">
        <v>-0.64832296876789219</v>
      </c>
      <c r="F9023">
        <v>1.9563185584332552</v>
      </c>
      <c r="G9023">
        <v>2</v>
      </c>
      <c r="H9023">
        <v>4</v>
      </c>
      <c r="I9023">
        <v>2</v>
      </c>
      <c r="J9023">
        <v>5</v>
      </c>
    </row>
    <row r="9024" spans="1:10" x14ac:dyDescent="0.25">
      <c r="A9024" t="s">
        <v>13051</v>
      </c>
      <c r="B9024">
        <v>1301</v>
      </c>
      <c r="C9024">
        <v>0.75521949817985257</v>
      </c>
      <c r="D9024">
        <v>0.49388825897845073</v>
      </c>
      <c r="E9024">
        <v>-2.2090384301400177E-2</v>
      </c>
      <c r="F9024">
        <v>2.173996503126332</v>
      </c>
      <c r="G9024">
        <v>4</v>
      </c>
      <c r="H9024">
        <v>4</v>
      </c>
      <c r="I9024">
        <v>3</v>
      </c>
      <c r="J9024">
        <v>5</v>
      </c>
    </row>
    <row r="9025" spans="1:10" x14ac:dyDescent="0.25">
      <c r="A9025" t="s">
        <v>13052</v>
      </c>
      <c r="B9025">
        <v>2418</v>
      </c>
      <c r="C9025">
        <v>0.20401100021329996</v>
      </c>
      <c r="D9025">
        <v>-0.36539645872337478</v>
      </c>
      <c r="E9025">
        <v>-1.0885951360419774</v>
      </c>
      <c r="F9025">
        <v>1.674906217068115</v>
      </c>
      <c r="G9025">
        <v>4</v>
      </c>
      <c r="H9025">
        <v>3</v>
      </c>
      <c r="I9025">
        <v>1</v>
      </c>
      <c r="J9025">
        <v>5</v>
      </c>
    </row>
    <row r="9026" spans="1:10" x14ac:dyDescent="0.25">
      <c r="A9026" t="s">
        <v>13053</v>
      </c>
      <c r="B9026">
        <v>560</v>
      </c>
      <c r="C9026">
        <v>-0.36673314949480679</v>
      </c>
      <c r="D9026">
        <v>0.36535835821170703</v>
      </c>
      <c r="E9026">
        <v>-0.11761485625901627</v>
      </c>
      <c r="F9026">
        <v>0.46002893229512826</v>
      </c>
      <c r="G9026">
        <v>3</v>
      </c>
      <c r="H9026">
        <v>4</v>
      </c>
      <c r="I9026">
        <v>3</v>
      </c>
      <c r="J9026">
        <v>4</v>
      </c>
    </row>
    <row r="9027" spans="1:10" x14ac:dyDescent="0.25">
      <c r="A9027" t="s">
        <v>13054</v>
      </c>
      <c r="B9027">
        <v>2258</v>
      </c>
      <c r="C9027">
        <v>1.2964327869333032</v>
      </c>
      <c r="D9027">
        <v>1.5385676936571828</v>
      </c>
      <c r="E9027">
        <v>-1.2354099057761241</v>
      </c>
      <c r="F9027">
        <v>2.3611592065970619</v>
      </c>
      <c r="G9027">
        <v>5</v>
      </c>
      <c r="H9027">
        <v>5</v>
      </c>
      <c r="I9027">
        <v>1</v>
      </c>
      <c r="J9027">
        <v>5</v>
      </c>
    </row>
    <row r="9028" spans="1:10" x14ac:dyDescent="0.25">
      <c r="A9028" t="s">
        <v>13055</v>
      </c>
      <c r="B9028">
        <v>1267</v>
      </c>
      <c r="C9028">
        <v>0.77971639185453789</v>
      </c>
      <c r="D9028">
        <v>1.5289751614521254</v>
      </c>
      <c r="E9028">
        <v>1.1149776748110025</v>
      </c>
      <c r="F9028">
        <v>1.2816631932764622</v>
      </c>
      <c r="G9028">
        <v>4</v>
      </c>
      <c r="H9028">
        <v>5</v>
      </c>
      <c r="I9028">
        <v>5</v>
      </c>
      <c r="J9028">
        <v>5</v>
      </c>
    </row>
    <row r="9029" spans="1:10" x14ac:dyDescent="0.25">
      <c r="A9029" t="s">
        <v>13056</v>
      </c>
      <c r="B9029">
        <v>1760</v>
      </c>
      <c r="C9029">
        <v>2.728594700527557</v>
      </c>
      <c r="D9029">
        <v>-0.86695566967678295</v>
      </c>
      <c r="E9029">
        <v>-0.54636443307799876</v>
      </c>
      <c r="F9029">
        <v>0.79673360568075913</v>
      </c>
      <c r="G9029">
        <v>5</v>
      </c>
      <c r="H9029">
        <v>1</v>
      </c>
      <c r="I9029">
        <v>2</v>
      </c>
      <c r="J9029">
        <v>4</v>
      </c>
    </row>
    <row r="9030" spans="1:10" x14ac:dyDescent="0.25">
      <c r="A9030" t="s">
        <v>13057</v>
      </c>
      <c r="B9030">
        <v>917</v>
      </c>
      <c r="C9030">
        <v>3.3889046292797316</v>
      </c>
      <c r="D9030">
        <v>-0.87588064488620798</v>
      </c>
      <c r="E9030">
        <v>-1.1225093200842238</v>
      </c>
      <c r="F9030">
        <v>1.4361471930028056</v>
      </c>
      <c r="G9030">
        <v>5</v>
      </c>
      <c r="H9030">
        <v>1</v>
      </c>
      <c r="I9030">
        <v>1</v>
      </c>
      <c r="J9030">
        <v>5</v>
      </c>
    </row>
    <row r="9031" spans="1:10" x14ac:dyDescent="0.25">
      <c r="A9031" t="s">
        <v>13058</v>
      </c>
      <c r="B9031">
        <v>1212</v>
      </c>
      <c r="C9031">
        <v>2.664162820264151</v>
      </c>
      <c r="D9031">
        <v>-0.90251125715499159</v>
      </c>
      <c r="E9031">
        <v>-0.98849908446792512</v>
      </c>
      <c r="F9031">
        <v>1.2830076551772498</v>
      </c>
      <c r="G9031">
        <v>5</v>
      </c>
      <c r="H9031">
        <v>1</v>
      </c>
      <c r="I9031">
        <v>1</v>
      </c>
      <c r="J9031">
        <v>5</v>
      </c>
    </row>
    <row r="9032" spans="1:10" x14ac:dyDescent="0.25">
      <c r="A9032" t="s">
        <v>13059</v>
      </c>
      <c r="B9032">
        <v>334</v>
      </c>
      <c r="C9032">
        <v>2.5656421230863571</v>
      </c>
      <c r="D9032">
        <v>-1.2598591287007119</v>
      </c>
      <c r="E9032">
        <v>-0.84795115836401902</v>
      </c>
      <c r="F9032">
        <v>0.96132628441025947</v>
      </c>
      <c r="G9032">
        <v>5</v>
      </c>
      <c r="H9032">
        <v>1</v>
      </c>
      <c r="I9032">
        <v>1</v>
      </c>
      <c r="J9032">
        <v>5</v>
      </c>
    </row>
    <row r="9033" spans="1:10" x14ac:dyDescent="0.25">
      <c r="A9033" t="s">
        <v>13060</v>
      </c>
      <c r="B9033">
        <v>1165</v>
      </c>
      <c r="C9033">
        <v>3.0082342711573702</v>
      </c>
      <c r="D9033">
        <v>-1.7870196584764773</v>
      </c>
      <c r="E9033">
        <v>-1.2067543220807329</v>
      </c>
      <c r="F9033">
        <v>1.1509022511862848</v>
      </c>
      <c r="G9033">
        <v>5</v>
      </c>
      <c r="H9033">
        <v>1</v>
      </c>
      <c r="I9033">
        <v>1</v>
      </c>
      <c r="J9033">
        <v>5</v>
      </c>
    </row>
    <row r="9034" spans="1:10" x14ac:dyDescent="0.25">
      <c r="A9034" t="s">
        <v>13061</v>
      </c>
      <c r="B9034">
        <v>730</v>
      </c>
      <c r="C9034">
        <v>2.7609297432814577</v>
      </c>
      <c r="D9034">
        <v>-1.7334837713817997</v>
      </c>
      <c r="E9034">
        <v>-0.14810177766614499</v>
      </c>
      <c r="F9034">
        <v>0.36920221691104899</v>
      </c>
      <c r="G9034">
        <v>5</v>
      </c>
      <c r="H9034">
        <v>1</v>
      </c>
      <c r="I9034">
        <v>3</v>
      </c>
      <c r="J9034">
        <v>4</v>
      </c>
    </row>
    <row r="9035" spans="1:10" x14ac:dyDescent="0.25">
      <c r="A9035" t="s">
        <v>13062</v>
      </c>
      <c r="B9035">
        <v>1701</v>
      </c>
      <c r="C9035">
        <v>1.6922245892168315</v>
      </c>
      <c r="D9035">
        <v>-0.60315754218272621</v>
      </c>
      <c r="E9035">
        <v>0.71083936973134842</v>
      </c>
      <c r="F9035">
        <v>1.1864642957846945</v>
      </c>
      <c r="G9035">
        <v>5</v>
      </c>
      <c r="H9035">
        <v>2</v>
      </c>
      <c r="I9035">
        <v>5</v>
      </c>
      <c r="J9035">
        <v>5</v>
      </c>
    </row>
    <row r="9036" spans="1:10" x14ac:dyDescent="0.25">
      <c r="A9036" t="s">
        <v>13063</v>
      </c>
      <c r="B9036">
        <v>412</v>
      </c>
      <c r="C9036">
        <v>0.11880709230506632</v>
      </c>
      <c r="D9036">
        <v>8.4380856153162861E-2</v>
      </c>
      <c r="E9036">
        <v>-0.27632816467591081</v>
      </c>
      <c r="F9036">
        <v>1.2720604886907338</v>
      </c>
      <c r="G9036">
        <v>4</v>
      </c>
      <c r="H9036">
        <v>4</v>
      </c>
      <c r="I9036">
        <v>3</v>
      </c>
      <c r="J9036">
        <v>5</v>
      </c>
    </row>
    <row r="9037" spans="1:10" x14ac:dyDescent="0.25">
      <c r="A9037" t="s">
        <v>13064</v>
      </c>
      <c r="B9037">
        <v>2375</v>
      </c>
      <c r="C9037">
        <v>1.6999163968470943</v>
      </c>
      <c r="D9037">
        <v>-0.57295260395601522</v>
      </c>
      <c r="E9037">
        <v>2.5341640924304407</v>
      </c>
      <c r="F9037">
        <v>0.26496856423068993</v>
      </c>
      <c r="G9037">
        <v>5</v>
      </c>
      <c r="H9037">
        <v>2</v>
      </c>
      <c r="I9037">
        <v>5</v>
      </c>
      <c r="J9037">
        <v>4</v>
      </c>
    </row>
    <row r="9038" spans="1:10" x14ac:dyDescent="0.25">
      <c r="A9038" t="s">
        <v>13065</v>
      </c>
      <c r="B9038">
        <v>2774</v>
      </c>
      <c r="C9038">
        <v>1.7682981376623665</v>
      </c>
      <c r="D9038">
        <v>0.44822629426965149</v>
      </c>
      <c r="E9038">
        <v>0.23407429303289587</v>
      </c>
      <c r="F9038">
        <v>1.3811684585311759</v>
      </c>
      <c r="G9038">
        <v>5</v>
      </c>
      <c r="H9038">
        <v>4</v>
      </c>
      <c r="I9038">
        <v>4</v>
      </c>
      <c r="J9038">
        <v>5</v>
      </c>
    </row>
    <row r="9039" spans="1:10" x14ac:dyDescent="0.25">
      <c r="A9039" t="s">
        <v>13066</v>
      </c>
      <c r="B9039">
        <v>1315</v>
      </c>
      <c r="C9039">
        <v>2.1733472415034321</v>
      </c>
      <c r="D9039">
        <v>-1.2160213517542358</v>
      </c>
      <c r="E9039">
        <v>0.18623622737559525</v>
      </c>
      <c r="F9039">
        <v>1.6856193503798398</v>
      </c>
      <c r="G9039">
        <v>5</v>
      </c>
      <c r="H9039">
        <v>1</v>
      </c>
      <c r="I9039">
        <v>4</v>
      </c>
      <c r="J9039">
        <v>5</v>
      </c>
    </row>
    <row r="9040" spans="1:10" x14ac:dyDescent="0.25">
      <c r="A9040" t="s">
        <v>13067</v>
      </c>
      <c r="B9040">
        <v>1117</v>
      </c>
      <c r="C9040">
        <v>0.91802731201099508</v>
      </c>
      <c r="D9040">
        <v>0.44214373298434967</v>
      </c>
      <c r="E9040">
        <v>0.58864837569615913</v>
      </c>
      <c r="F9040">
        <v>-0.26844007178532658</v>
      </c>
      <c r="G9040">
        <v>5</v>
      </c>
      <c r="H9040">
        <v>4</v>
      </c>
      <c r="I9040">
        <v>4</v>
      </c>
      <c r="J9040">
        <v>3</v>
      </c>
    </row>
    <row r="9041" spans="1:10" x14ac:dyDescent="0.25">
      <c r="A9041" t="s">
        <v>13068</v>
      </c>
      <c r="B9041">
        <v>998</v>
      </c>
      <c r="C9041">
        <v>1.9741494887571027</v>
      </c>
      <c r="D9041">
        <v>0.6907121880821071</v>
      </c>
      <c r="E9041">
        <v>0.29605530344876779</v>
      </c>
      <c r="F9041">
        <v>0.63480862386306136</v>
      </c>
      <c r="G9041">
        <v>5</v>
      </c>
      <c r="H9041">
        <v>5</v>
      </c>
      <c r="I9041">
        <v>4</v>
      </c>
      <c r="J9041">
        <v>4</v>
      </c>
    </row>
    <row r="9042" spans="1:10" x14ac:dyDescent="0.25">
      <c r="A9042" t="s">
        <v>13069</v>
      </c>
      <c r="B9042">
        <v>763</v>
      </c>
      <c r="C9042">
        <v>-0.86938324098628361</v>
      </c>
      <c r="D9042">
        <v>0.41486092051212492</v>
      </c>
      <c r="E9042">
        <v>-0.27856947491242667</v>
      </c>
      <c r="F9042">
        <v>1.8013474068059308</v>
      </c>
      <c r="G9042">
        <v>1</v>
      </c>
      <c r="H9042">
        <v>4</v>
      </c>
      <c r="I9042">
        <v>3</v>
      </c>
      <c r="J9042">
        <v>5</v>
      </c>
    </row>
    <row r="9043" spans="1:10" x14ac:dyDescent="0.25">
      <c r="A9043" t="s">
        <v>13070</v>
      </c>
      <c r="B9043">
        <v>1935</v>
      </c>
      <c r="C9043">
        <v>0.66317510595269646</v>
      </c>
      <c r="D9043">
        <v>0.73887382791199252</v>
      </c>
      <c r="E9043">
        <v>0.9083872815951195</v>
      </c>
      <c r="F9043">
        <v>1.3990517230489026</v>
      </c>
      <c r="G9043">
        <v>4</v>
      </c>
      <c r="H9043">
        <v>5</v>
      </c>
      <c r="I9043">
        <v>5</v>
      </c>
      <c r="J9043">
        <v>5</v>
      </c>
    </row>
    <row r="9044" spans="1:10" x14ac:dyDescent="0.25">
      <c r="A9044" t="s">
        <v>13071</v>
      </c>
      <c r="B9044">
        <v>948</v>
      </c>
      <c r="C9044">
        <v>1.0367200311908715</v>
      </c>
      <c r="D9044">
        <v>1.0836293044512613</v>
      </c>
      <c r="E9044">
        <v>1.8973253982414979</v>
      </c>
      <c r="F9044">
        <v>1.4015557082535335</v>
      </c>
      <c r="G9044">
        <v>5</v>
      </c>
      <c r="H9044">
        <v>5</v>
      </c>
      <c r="I9044">
        <v>5</v>
      </c>
      <c r="J9044">
        <v>5</v>
      </c>
    </row>
    <row r="9045" spans="1:10" x14ac:dyDescent="0.25">
      <c r="A9045" t="s">
        <v>13072</v>
      </c>
      <c r="B9045">
        <v>1639</v>
      </c>
      <c r="C9045">
        <v>0.43718748746586644</v>
      </c>
      <c r="D9045">
        <v>1.4373562312508625</v>
      </c>
      <c r="E9045">
        <v>0.43613005142690542</v>
      </c>
      <c r="F9045">
        <v>2.0023177153286338</v>
      </c>
      <c r="G9045">
        <v>4</v>
      </c>
      <c r="H9045">
        <v>5</v>
      </c>
      <c r="I9045">
        <v>4</v>
      </c>
      <c r="J9045">
        <v>5</v>
      </c>
    </row>
    <row r="9046" spans="1:10" x14ac:dyDescent="0.25">
      <c r="A9046" t="s">
        <v>13073</v>
      </c>
      <c r="B9046">
        <v>624</v>
      </c>
      <c r="C9046">
        <v>-0.75211115883610091</v>
      </c>
      <c r="D9046">
        <v>0.49068507290124197</v>
      </c>
      <c r="E9046">
        <v>1.1284972259533135</v>
      </c>
      <c r="F9046">
        <v>1.1308025750069968</v>
      </c>
      <c r="G9046">
        <v>2</v>
      </c>
      <c r="H9046">
        <v>4</v>
      </c>
      <c r="I9046">
        <v>5</v>
      </c>
      <c r="J9046">
        <v>5</v>
      </c>
    </row>
    <row r="9047" spans="1:10" x14ac:dyDescent="0.25">
      <c r="A9047" t="s">
        <v>13074</v>
      </c>
      <c r="B9047">
        <v>2385</v>
      </c>
      <c r="C9047">
        <v>0.78105701901527791</v>
      </c>
      <c r="D9047">
        <v>1.9590039644085677E-3</v>
      </c>
      <c r="E9047">
        <v>2.4929263804158226</v>
      </c>
      <c r="F9047">
        <v>1.167328387898551</v>
      </c>
      <c r="G9047">
        <v>5</v>
      </c>
      <c r="H9047">
        <v>3</v>
      </c>
      <c r="I9047">
        <v>5</v>
      </c>
      <c r="J9047">
        <v>5</v>
      </c>
    </row>
    <row r="9048" spans="1:10" x14ac:dyDescent="0.25">
      <c r="A9048" t="s">
        <v>13075</v>
      </c>
      <c r="B9048">
        <v>1050</v>
      </c>
      <c r="C9048">
        <v>1.7633232074325349</v>
      </c>
      <c r="D9048">
        <v>0.61637766073051092</v>
      </c>
      <c r="E9048">
        <v>-0.77919101063360019</v>
      </c>
      <c r="F9048">
        <v>0.72265630751712595</v>
      </c>
      <c r="G9048">
        <v>5</v>
      </c>
      <c r="H9048">
        <v>4</v>
      </c>
      <c r="I9048">
        <v>1</v>
      </c>
      <c r="J9048">
        <v>4</v>
      </c>
    </row>
    <row r="9049" spans="1:10" x14ac:dyDescent="0.25">
      <c r="A9049" t="s">
        <v>13076</v>
      </c>
      <c r="B9049">
        <v>1360</v>
      </c>
      <c r="C9049">
        <v>1.7228994584062527</v>
      </c>
      <c r="D9049">
        <v>1.0127510128644976</v>
      </c>
      <c r="E9049">
        <v>-1.1248112558877961</v>
      </c>
      <c r="F9049">
        <v>1.8020987100557433</v>
      </c>
      <c r="G9049">
        <v>5</v>
      </c>
      <c r="H9049">
        <v>5</v>
      </c>
      <c r="I9049">
        <v>1</v>
      </c>
      <c r="J9049">
        <v>5</v>
      </c>
    </row>
    <row r="9050" spans="1:10" x14ac:dyDescent="0.25">
      <c r="A9050" t="s">
        <v>13077</v>
      </c>
      <c r="B9050">
        <v>1869</v>
      </c>
      <c r="C9050">
        <v>1.0315487090181483</v>
      </c>
      <c r="D9050">
        <v>1.3500622699639877</v>
      </c>
      <c r="E9050">
        <v>-0.55618173949259986</v>
      </c>
      <c r="F9050">
        <v>1.1865001471566894</v>
      </c>
      <c r="G9050">
        <v>5</v>
      </c>
      <c r="H9050">
        <v>5</v>
      </c>
      <c r="I9050">
        <v>2</v>
      </c>
      <c r="J9050">
        <v>5</v>
      </c>
    </row>
    <row r="9051" spans="1:10" x14ac:dyDescent="0.25">
      <c r="A9051" t="s">
        <v>13078</v>
      </c>
      <c r="B9051">
        <v>1030</v>
      </c>
      <c r="C9051">
        <v>1.0644836228220416</v>
      </c>
      <c r="D9051">
        <v>-0.53025958732123535</v>
      </c>
      <c r="E9051">
        <v>-0.74176926374577568</v>
      </c>
      <c r="F9051">
        <v>1.1343940603614848</v>
      </c>
      <c r="G9051">
        <v>5</v>
      </c>
      <c r="H9051">
        <v>2</v>
      </c>
      <c r="I9051">
        <v>1</v>
      </c>
      <c r="J9051">
        <v>5</v>
      </c>
    </row>
    <row r="9052" spans="1:10" x14ac:dyDescent="0.25">
      <c r="A9052" t="s">
        <v>13079</v>
      </c>
      <c r="B9052">
        <v>1090</v>
      </c>
      <c r="C9052">
        <v>0.12510779308270795</v>
      </c>
      <c r="D9052">
        <v>1.3051799280380143</v>
      </c>
      <c r="E9052">
        <v>-0.52523834999514563</v>
      </c>
      <c r="F9052">
        <v>1.7972430308115885</v>
      </c>
      <c r="G9052">
        <v>4</v>
      </c>
      <c r="H9052">
        <v>5</v>
      </c>
      <c r="I9052">
        <v>2</v>
      </c>
      <c r="J9052">
        <v>5</v>
      </c>
    </row>
    <row r="9053" spans="1:10" x14ac:dyDescent="0.25">
      <c r="A9053" t="s">
        <v>13080</v>
      </c>
      <c r="B9053">
        <v>1221</v>
      </c>
      <c r="C9053">
        <v>0.87523982835631009</v>
      </c>
      <c r="D9053">
        <v>1.7422935804650783</v>
      </c>
      <c r="E9053">
        <v>-1.3341573997690046</v>
      </c>
      <c r="F9053">
        <v>2.9348976936707283</v>
      </c>
      <c r="G9053">
        <v>5</v>
      </c>
      <c r="H9053">
        <v>5</v>
      </c>
      <c r="I9053">
        <v>1</v>
      </c>
      <c r="J9053">
        <v>5</v>
      </c>
    </row>
    <row r="9054" spans="1:10" x14ac:dyDescent="0.25">
      <c r="A9054" t="s">
        <v>13081</v>
      </c>
      <c r="B9054">
        <v>819</v>
      </c>
      <c r="C9054">
        <v>0.47815576405228527</v>
      </c>
      <c r="D9054">
        <v>2.2356025239543391</v>
      </c>
      <c r="E9054">
        <v>-0.6924510433922475</v>
      </c>
      <c r="F9054">
        <v>2.2986524133021629</v>
      </c>
      <c r="G9054">
        <v>4</v>
      </c>
      <c r="H9054">
        <v>5</v>
      </c>
      <c r="I9054">
        <v>2</v>
      </c>
      <c r="J9054">
        <v>5</v>
      </c>
    </row>
    <row r="9055" spans="1:10" x14ac:dyDescent="0.25">
      <c r="A9055" t="s">
        <v>13082</v>
      </c>
      <c r="B9055">
        <v>1307</v>
      </c>
      <c r="C9055">
        <v>0.52576547142547603</v>
      </c>
      <c r="D9055">
        <v>3.3321061285845417</v>
      </c>
      <c r="E9055">
        <v>-1.1290957662705792</v>
      </c>
      <c r="F9055">
        <v>1.9196392663113402</v>
      </c>
      <c r="G9055">
        <v>4</v>
      </c>
      <c r="H9055">
        <v>5</v>
      </c>
      <c r="I9055">
        <v>1</v>
      </c>
      <c r="J9055">
        <v>5</v>
      </c>
    </row>
    <row r="9056" spans="1:10" x14ac:dyDescent="0.25">
      <c r="A9056" t="s">
        <v>13083</v>
      </c>
      <c r="B9056">
        <v>1389</v>
      </c>
      <c r="C9056">
        <v>0.95383889864069427</v>
      </c>
      <c r="D9056">
        <v>0.26294122193626956</v>
      </c>
      <c r="E9056">
        <v>-1.0221731917512238</v>
      </c>
      <c r="F9056">
        <v>2.1042397713523133</v>
      </c>
      <c r="G9056">
        <v>5</v>
      </c>
      <c r="H9056">
        <v>4</v>
      </c>
      <c r="I9056">
        <v>1</v>
      </c>
      <c r="J9056">
        <v>5</v>
      </c>
    </row>
    <row r="9057" spans="1:10" x14ac:dyDescent="0.25">
      <c r="A9057" t="s">
        <v>13084</v>
      </c>
      <c r="B9057">
        <v>1325</v>
      </c>
      <c r="C9057">
        <v>0.5489584158315316</v>
      </c>
      <c r="D9057">
        <v>-0.19947596396602868</v>
      </c>
      <c r="E9057">
        <v>0.37266313712181948</v>
      </c>
      <c r="F9057">
        <v>1.1598464112567133</v>
      </c>
      <c r="G9057">
        <v>4</v>
      </c>
      <c r="H9057">
        <v>3</v>
      </c>
      <c r="I9057">
        <v>4</v>
      </c>
      <c r="J9057">
        <v>5</v>
      </c>
    </row>
    <row r="9058" spans="1:10" x14ac:dyDescent="0.25">
      <c r="A9058" t="s">
        <v>13085</v>
      </c>
      <c r="B9058">
        <v>1361</v>
      </c>
      <c r="C9058">
        <v>2.1942910571403385</v>
      </c>
      <c r="D9058">
        <v>5.661544371432484</v>
      </c>
      <c r="E9058">
        <v>0.78884447369367017</v>
      </c>
      <c r="F9058">
        <v>1.389809335477356</v>
      </c>
      <c r="G9058">
        <v>5</v>
      </c>
      <c r="H9058">
        <v>5</v>
      </c>
      <c r="I9058">
        <v>5</v>
      </c>
      <c r="J9058">
        <v>5</v>
      </c>
    </row>
    <row r="9059" spans="1:10" x14ac:dyDescent="0.25">
      <c r="A9059" t="s">
        <v>13086</v>
      </c>
      <c r="B9059">
        <v>1940</v>
      </c>
      <c r="C9059">
        <v>1.3439740685301107</v>
      </c>
      <c r="D9059">
        <v>0.23029845525112386</v>
      </c>
      <c r="E9059">
        <v>0.54359903556735856</v>
      </c>
      <c r="F9059">
        <v>1.6175631219757893</v>
      </c>
      <c r="G9059">
        <v>5</v>
      </c>
      <c r="H9059">
        <v>4</v>
      </c>
      <c r="I9059">
        <v>4</v>
      </c>
      <c r="J9059">
        <v>5</v>
      </c>
    </row>
    <row r="9060" spans="1:10" x14ac:dyDescent="0.25">
      <c r="A9060" t="s">
        <v>13087</v>
      </c>
      <c r="B9060">
        <v>954</v>
      </c>
      <c r="C9060">
        <v>0.52569082159847769</v>
      </c>
      <c r="D9060">
        <v>2.8698539203478419</v>
      </c>
      <c r="E9060">
        <v>-0.85502397753913728</v>
      </c>
      <c r="F9060">
        <v>2.1575141571236887</v>
      </c>
      <c r="G9060">
        <v>4</v>
      </c>
      <c r="H9060">
        <v>5</v>
      </c>
      <c r="I9060">
        <v>1</v>
      </c>
      <c r="J9060">
        <v>5</v>
      </c>
    </row>
    <row r="9061" spans="1:10" x14ac:dyDescent="0.25">
      <c r="A9061" t="s">
        <v>13088</v>
      </c>
      <c r="B9061">
        <v>775</v>
      </c>
      <c r="C9061">
        <v>1.1245573787881593</v>
      </c>
      <c r="D9061">
        <v>1.8842114483333781</v>
      </c>
      <c r="E9061">
        <v>7.5322579840798126E-2</v>
      </c>
      <c r="F9061">
        <v>2.330803635581542</v>
      </c>
      <c r="G9061">
        <v>5</v>
      </c>
      <c r="H9061">
        <v>5</v>
      </c>
      <c r="I9061">
        <v>4</v>
      </c>
      <c r="J9061">
        <v>5</v>
      </c>
    </row>
    <row r="9062" spans="1:10" x14ac:dyDescent="0.25">
      <c r="A9062" t="s">
        <v>13089</v>
      </c>
      <c r="B9062">
        <v>500</v>
      </c>
      <c r="C9062">
        <v>-0.47721951350621694</v>
      </c>
      <c r="D9062">
        <v>0.45946347445899438</v>
      </c>
      <c r="E9062">
        <v>-0.11644520912974093</v>
      </c>
      <c r="F9062">
        <v>1.997786965159988</v>
      </c>
      <c r="G9062">
        <v>2</v>
      </c>
      <c r="H9062">
        <v>4</v>
      </c>
      <c r="I9062">
        <v>3</v>
      </c>
      <c r="J9062">
        <v>5</v>
      </c>
    </row>
    <row r="9063" spans="1:10" x14ac:dyDescent="0.25">
      <c r="A9063" t="s">
        <v>13090</v>
      </c>
      <c r="B9063">
        <v>1849</v>
      </c>
      <c r="C9063">
        <v>0.93166514055140737</v>
      </c>
      <c r="D9063">
        <v>0.4710065586858232</v>
      </c>
      <c r="E9063">
        <v>-0.55704604595341423</v>
      </c>
      <c r="F9063">
        <v>2.1083211766129457</v>
      </c>
      <c r="G9063">
        <v>5</v>
      </c>
      <c r="H9063">
        <v>4</v>
      </c>
      <c r="I9063">
        <v>2</v>
      </c>
      <c r="J9063">
        <v>5</v>
      </c>
    </row>
    <row r="9064" spans="1:10" x14ac:dyDescent="0.25">
      <c r="A9064" t="s">
        <v>13091</v>
      </c>
      <c r="B9064">
        <v>3464</v>
      </c>
      <c r="C9064">
        <v>0.48353529799917527</v>
      </c>
      <c r="D9064">
        <v>3.2148453717230883</v>
      </c>
      <c r="E9064">
        <v>-1.5942059278005152</v>
      </c>
      <c r="F9064">
        <v>2.9376000350255347</v>
      </c>
      <c r="G9064">
        <v>4</v>
      </c>
      <c r="H9064">
        <v>5</v>
      </c>
      <c r="I9064">
        <v>1</v>
      </c>
      <c r="J9064">
        <v>5</v>
      </c>
    </row>
    <row r="9065" spans="1:10" x14ac:dyDescent="0.25">
      <c r="A9065" t="s">
        <v>13092</v>
      </c>
      <c r="B9065">
        <v>1032</v>
      </c>
      <c r="C9065">
        <v>0.53311235135758661</v>
      </c>
      <c r="D9065">
        <v>2.4969878283200844</v>
      </c>
      <c r="E9065">
        <v>-0.84643936293296518</v>
      </c>
      <c r="F9065">
        <v>1.9042292783436174</v>
      </c>
      <c r="G9065">
        <v>4</v>
      </c>
      <c r="H9065">
        <v>5</v>
      </c>
      <c r="I9065">
        <v>1</v>
      </c>
      <c r="J9065">
        <v>5</v>
      </c>
    </row>
    <row r="9066" spans="1:10" x14ac:dyDescent="0.25">
      <c r="A9066" t="s">
        <v>13093</v>
      </c>
      <c r="B9066">
        <v>3752</v>
      </c>
      <c r="C9066">
        <v>1.2741117796081158</v>
      </c>
      <c r="D9066">
        <v>2.2157546676065651</v>
      </c>
      <c r="E9066">
        <v>-0.93664237957344809</v>
      </c>
      <c r="F9066">
        <v>2.6491168262306051</v>
      </c>
      <c r="G9066">
        <v>5</v>
      </c>
      <c r="H9066">
        <v>5</v>
      </c>
      <c r="I9066">
        <v>1</v>
      </c>
      <c r="J9066">
        <v>5</v>
      </c>
    </row>
    <row r="9067" spans="1:10" x14ac:dyDescent="0.25">
      <c r="A9067" t="s">
        <v>13094</v>
      </c>
      <c r="B9067">
        <v>2569</v>
      </c>
      <c r="C9067">
        <v>0.28421404754047153</v>
      </c>
      <c r="D9067">
        <v>1.6099056252621136</v>
      </c>
      <c r="E9067">
        <v>3.6870333437721961E-2</v>
      </c>
      <c r="F9067">
        <v>2.2887064956018461</v>
      </c>
      <c r="G9067">
        <v>4</v>
      </c>
      <c r="H9067">
        <v>5</v>
      </c>
      <c r="I9067">
        <v>3</v>
      </c>
      <c r="J9067">
        <v>5</v>
      </c>
    </row>
    <row r="9068" spans="1:10" x14ac:dyDescent="0.25">
      <c r="A9068" t="s">
        <v>13095</v>
      </c>
      <c r="B9068">
        <v>2781</v>
      </c>
      <c r="C9068">
        <v>0.67449101657381827</v>
      </c>
      <c r="D9068">
        <v>3.3838513541165725</v>
      </c>
      <c r="E9068">
        <v>-0.72283703041998371</v>
      </c>
      <c r="F9068">
        <v>2.8968157930551683</v>
      </c>
      <c r="G9068">
        <v>4</v>
      </c>
      <c r="H9068">
        <v>5</v>
      </c>
      <c r="I9068">
        <v>1</v>
      </c>
      <c r="J9068">
        <v>5</v>
      </c>
    </row>
    <row r="9069" spans="1:10" x14ac:dyDescent="0.25">
      <c r="A9069" t="s">
        <v>13096</v>
      </c>
      <c r="B9069">
        <v>862</v>
      </c>
      <c r="C9069">
        <v>0.87151241521679601</v>
      </c>
      <c r="D9069">
        <v>5.0960208841943549E-2</v>
      </c>
      <c r="E9069">
        <v>2.3847670076362499</v>
      </c>
      <c r="F9069">
        <v>9.0948536908848354E-2</v>
      </c>
      <c r="G9069">
        <v>5</v>
      </c>
      <c r="H9069">
        <v>4</v>
      </c>
      <c r="I9069">
        <v>5</v>
      </c>
      <c r="J9069">
        <v>4</v>
      </c>
    </row>
    <row r="9070" spans="1:10" x14ac:dyDescent="0.25">
      <c r="A9070" t="s">
        <v>13097</v>
      </c>
      <c r="B9070">
        <v>911</v>
      </c>
      <c r="C9070">
        <v>2.8445579758363655</v>
      </c>
      <c r="D9070">
        <v>1.4820869712285891</v>
      </c>
      <c r="E9070">
        <v>-1.2427684773731004E-2</v>
      </c>
      <c r="F9070">
        <v>1.2689371370303015</v>
      </c>
      <c r="G9070">
        <v>5</v>
      </c>
      <c r="H9070">
        <v>5</v>
      </c>
      <c r="I9070">
        <v>3</v>
      </c>
      <c r="J9070">
        <v>5</v>
      </c>
    </row>
    <row r="9071" spans="1:10" x14ac:dyDescent="0.25">
      <c r="A9071" t="s">
        <v>13098</v>
      </c>
      <c r="B9071">
        <v>1806</v>
      </c>
      <c r="C9071">
        <v>2.7370385107112596</v>
      </c>
      <c r="D9071">
        <v>-1.235979070079535</v>
      </c>
      <c r="E9071">
        <v>-1.3807844617077369</v>
      </c>
      <c r="F9071">
        <v>1.2071346080177878</v>
      </c>
      <c r="G9071">
        <v>5</v>
      </c>
      <c r="H9071">
        <v>1</v>
      </c>
      <c r="I9071">
        <v>1</v>
      </c>
      <c r="J9071">
        <v>5</v>
      </c>
    </row>
    <row r="9072" spans="1:10" x14ac:dyDescent="0.25">
      <c r="A9072" t="s">
        <v>13099</v>
      </c>
      <c r="B9072">
        <v>3961</v>
      </c>
      <c r="C9072">
        <v>1.2103203621030734</v>
      </c>
      <c r="D9072">
        <v>2.4933181648472194</v>
      </c>
      <c r="E9072">
        <v>-1.050460176057562</v>
      </c>
      <c r="F9072">
        <v>2.1253781154220905</v>
      </c>
      <c r="G9072">
        <v>5</v>
      </c>
      <c r="H9072">
        <v>5</v>
      </c>
      <c r="I9072">
        <v>1</v>
      </c>
      <c r="J9072">
        <v>5</v>
      </c>
    </row>
    <row r="9073" spans="1:10" x14ac:dyDescent="0.25">
      <c r="A9073" t="s">
        <v>13100</v>
      </c>
      <c r="B9073">
        <v>2110</v>
      </c>
      <c r="C9073">
        <v>0.915215383125079</v>
      </c>
      <c r="D9073">
        <v>1.2416819900877811</v>
      </c>
      <c r="E9073">
        <v>-1.0791025610671341</v>
      </c>
      <c r="F9073">
        <v>2.0781258872923525</v>
      </c>
      <c r="G9073">
        <v>5</v>
      </c>
      <c r="H9073">
        <v>5</v>
      </c>
      <c r="I9073">
        <v>1</v>
      </c>
      <c r="J9073">
        <v>5</v>
      </c>
    </row>
    <row r="9074" spans="1:10" x14ac:dyDescent="0.25">
      <c r="A9074" t="s">
        <v>13101</v>
      </c>
      <c r="B9074">
        <v>1190</v>
      </c>
      <c r="C9074">
        <v>0.71210153491664807</v>
      </c>
      <c r="D9074">
        <v>0.56565205978423594</v>
      </c>
      <c r="E9074">
        <v>-0.44447849508689841</v>
      </c>
      <c r="F9074">
        <v>2.0091630705410393</v>
      </c>
      <c r="G9074">
        <v>4</v>
      </c>
      <c r="H9074">
        <v>4</v>
      </c>
      <c r="I9074">
        <v>2</v>
      </c>
      <c r="J9074">
        <v>5</v>
      </c>
    </row>
    <row r="9075" spans="1:10" x14ac:dyDescent="0.25">
      <c r="A9075" t="s">
        <v>13102</v>
      </c>
      <c r="B9075">
        <v>709</v>
      </c>
      <c r="C9075">
        <v>-0.82390794882703244</v>
      </c>
      <c r="D9075">
        <v>-0.35520594221080437</v>
      </c>
      <c r="E9075">
        <v>-0.56726829844402715</v>
      </c>
      <c r="F9075">
        <v>2.1535186283648926</v>
      </c>
      <c r="G9075">
        <v>1</v>
      </c>
      <c r="H9075">
        <v>3</v>
      </c>
      <c r="I9075">
        <v>2</v>
      </c>
      <c r="J9075">
        <v>5</v>
      </c>
    </row>
    <row r="9076" spans="1:10" x14ac:dyDescent="0.25">
      <c r="A9076" t="s">
        <v>13103</v>
      </c>
      <c r="B9076">
        <v>1561</v>
      </c>
      <c r="C9076">
        <v>0.81354573641886663</v>
      </c>
      <c r="D9076">
        <v>2.1114273967047215</v>
      </c>
      <c r="E9076">
        <v>-1.067838121159006</v>
      </c>
      <c r="F9076">
        <v>2.2230233578358258</v>
      </c>
      <c r="G9076">
        <v>5</v>
      </c>
      <c r="H9076">
        <v>5</v>
      </c>
      <c r="I9076">
        <v>1</v>
      </c>
      <c r="J9076">
        <v>5</v>
      </c>
    </row>
    <row r="9077" spans="1:10" x14ac:dyDescent="0.25">
      <c r="A9077" t="s">
        <v>13104</v>
      </c>
      <c r="B9077">
        <v>1597</v>
      </c>
      <c r="C9077">
        <v>0.62277198920478827</v>
      </c>
      <c r="D9077">
        <v>9.3604359392449057E-2</v>
      </c>
      <c r="E9077">
        <v>-0.1852596721184733</v>
      </c>
      <c r="F9077">
        <v>2.0463561628350218</v>
      </c>
      <c r="G9077">
        <v>4</v>
      </c>
      <c r="H9077">
        <v>4</v>
      </c>
      <c r="I9077">
        <v>3</v>
      </c>
      <c r="J9077">
        <v>5</v>
      </c>
    </row>
    <row r="9078" spans="1:10" x14ac:dyDescent="0.25">
      <c r="A9078" t="s">
        <v>13105</v>
      </c>
      <c r="B9078">
        <v>1403</v>
      </c>
      <c r="C9078">
        <v>-0.43743698699614897</v>
      </c>
      <c r="D9078">
        <v>0.36438172690963755</v>
      </c>
      <c r="E9078">
        <v>9.6341386057298972E-3</v>
      </c>
      <c r="F9078">
        <v>1.6747245851036798</v>
      </c>
      <c r="G9078">
        <v>3</v>
      </c>
      <c r="H9078">
        <v>4</v>
      </c>
      <c r="I9078">
        <v>3</v>
      </c>
      <c r="J9078">
        <v>5</v>
      </c>
    </row>
    <row r="9079" spans="1:10" x14ac:dyDescent="0.25">
      <c r="A9079" t="s">
        <v>13106</v>
      </c>
      <c r="B9079">
        <v>2406</v>
      </c>
      <c r="C9079">
        <v>0.92210994624025344</v>
      </c>
      <c r="D9079">
        <v>2.923656174776486</v>
      </c>
      <c r="E9079">
        <v>-1.3389084232286033</v>
      </c>
      <c r="F9079">
        <v>2.9476320182416025</v>
      </c>
      <c r="G9079">
        <v>5</v>
      </c>
      <c r="H9079">
        <v>5</v>
      </c>
      <c r="I9079">
        <v>1</v>
      </c>
      <c r="J9079">
        <v>5</v>
      </c>
    </row>
    <row r="9080" spans="1:10" x14ac:dyDescent="0.25">
      <c r="A9080" t="s">
        <v>13107</v>
      </c>
      <c r="B9080">
        <v>714</v>
      </c>
      <c r="C9080">
        <v>0.21471630775941059</v>
      </c>
      <c r="D9080">
        <v>0.57229095798431151</v>
      </c>
      <c r="E9080">
        <v>-0.2905314610407605</v>
      </c>
      <c r="F9080">
        <v>1.1484788969539332</v>
      </c>
      <c r="G9080">
        <v>4</v>
      </c>
      <c r="H9080">
        <v>4</v>
      </c>
      <c r="I9080">
        <v>3</v>
      </c>
      <c r="J9080">
        <v>5</v>
      </c>
    </row>
    <row r="9081" spans="1:10" x14ac:dyDescent="0.25">
      <c r="A9081" t="s">
        <v>13108</v>
      </c>
      <c r="B9081">
        <v>1019</v>
      </c>
      <c r="C9081">
        <v>-0.28066532773641351</v>
      </c>
      <c r="D9081">
        <v>-0.20572694592758689</v>
      </c>
      <c r="E9081">
        <v>0.12291300116452775</v>
      </c>
      <c r="F9081">
        <v>-1.5170860026170574E-2</v>
      </c>
      <c r="G9081">
        <v>3</v>
      </c>
      <c r="H9081">
        <v>3</v>
      </c>
      <c r="I9081">
        <v>4</v>
      </c>
      <c r="J9081">
        <v>3</v>
      </c>
    </row>
    <row r="9082" spans="1:10" x14ac:dyDescent="0.25">
      <c r="A9082" t="s">
        <v>13109</v>
      </c>
      <c r="B9082">
        <v>2006</v>
      </c>
      <c r="C9082">
        <v>1.4319255852116859</v>
      </c>
      <c r="D9082">
        <v>3.4864150139310341</v>
      </c>
      <c r="E9082">
        <v>-0.87731807460135491</v>
      </c>
      <c r="F9082">
        <v>2.0085765093513639</v>
      </c>
      <c r="G9082">
        <v>5</v>
      </c>
      <c r="H9082">
        <v>5</v>
      </c>
      <c r="I9082">
        <v>1</v>
      </c>
      <c r="J9082">
        <v>5</v>
      </c>
    </row>
    <row r="9083" spans="1:10" x14ac:dyDescent="0.25">
      <c r="A9083" t="s">
        <v>13110</v>
      </c>
      <c r="B9083">
        <v>678</v>
      </c>
      <c r="C9083">
        <v>-0.62682809368709902</v>
      </c>
      <c r="D9083">
        <v>0.71498317184756022</v>
      </c>
      <c r="E9083">
        <v>0.31400694879423707</v>
      </c>
      <c r="F9083">
        <v>0.33881487402994026</v>
      </c>
      <c r="G9083">
        <v>2</v>
      </c>
      <c r="H9083">
        <v>5</v>
      </c>
      <c r="I9083">
        <v>4</v>
      </c>
      <c r="J9083">
        <v>4</v>
      </c>
    </row>
    <row r="9084" spans="1:10" x14ac:dyDescent="0.25">
      <c r="A9084" t="s">
        <v>13111</v>
      </c>
      <c r="B9084">
        <v>1515</v>
      </c>
      <c r="C9084">
        <v>0.67755259223603026</v>
      </c>
      <c r="D9084">
        <v>1.8540225129230776</v>
      </c>
      <c r="E9084">
        <v>-0.86012943266857733</v>
      </c>
      <c r="F9084">
        <v>1.7723784813577437</v>
      </c>
      <c r="G9084">
        <v>4</v>
      </c>
      <c r="H9084">
        <v>5</v>
      </c>
      <c r="I9084">
        <v>1</v>
      </c>
      <c r="J9084">
        <v>5</v>
      </c>
    </row>
    <row r="9085" spans="1:10" x14ac:dyDescent="0.25">
      <c r="A9085" t="s">
        <v>13112</v>
      </c>
      <c r="B9085">
        <v>1393</v>
      </c>
      <c r="C9085">
        <v>0.99108223172300303</v>
      </c>
      <c r="D9085">
        <v>1.0974574240638473</v>
      </c>
      <c r="E9085">
        <v>-0.34538467604049283</v>
      </c>
      <c r="F9085">
        <v>1.2370923770943876</v>
      </c>
      <c r="G9085">
        <v>5</v>
      </c>
      <c r="H9085">
        <v>5</v>
      </c>
      <c r="I9085">
        <v>2</v>
      </c>
      <c r="J9085">
        <v>5</v>
      </c>
    </row>
    <row r="9086" spans="1:10" x14ac:dyDescent="0.25">
      <c r="A9086" t="s">
        <v>13113</v>
      </c>
      <c r="B9086">
        <v>434</v>
      </c>
      <c r="C9086">
        <v>1.5952006756446244</v>
      </c>
      <c r="D9086">
        <v>0.51690529723236223</v>
      </c>
      <c r="E9086">
        <v>-1.0004208977375155</v>
      </c>
      <c r="F9086">
        <v>0.2956678184159805</v>
      </c>
      <c r="G9086">
        <v>5</v>
      </c>
      <c r="H9086">
        <v>4</v>
      </c>
      <c r="I9086">
        <v>1</v>
      </c>
      <c r="J9086">
        <v>4</v>
      </c>
    </row>
    <row r="9087" spans="1:10" x14ac:dyDescent="0.25">
      <c r="A9087" t="s">
        <v>13114</v>
      </c>
      <c r="B9087">
        <v>2139</v>
      </c>
      <c r="C9087">
        <v>1.6201427695516062</v>
      </c>
      <c r="D9087">
        <v>1.8446348635075809</v>
      </c>
      <c r="E9087">
        <v>-0.41418931947839044</v>
      </c>
      <c r="F9087">
        <v>1.7382657107137007</v>
      </c>
      <c r="G9087">
        <v>5</v>
      </c>
      <c r="H9087">
        <v>5</v>
      </c>
      <c r="I9087">
        <v>2</v>
      </c>
      <c r="J9087">
        <v>5</v>
      </c>
    </row>
    <row r="9088" spans="1:10" x14ac:dyDescent="0.25">
      <c r="A9088" t="s">
        <v>13115</v>
      </c>
      <c r="B9088">
        <v>1142</v>
      </c>
      <c r="C9088">
        <v>1.8452888556912777</v>
      </c>
      <c r="D9088">
        <v>0.31057716132826968</v>
      </c>
      <c r="E9088">
        <v>-0.87360970766919743</v>
      </c>
      <c r="F9088">
        <v>0.81004096616118626</v>
      </c>
      <c r="G9088">
        <v>5</v>
      </c>
      <c r="H9088">
        <v>4</v>
      </c>
      <c r="I9088">
        <v>1</v>
      </c>
      <c r="J9088">
        <v>4</v>
      </c>
    </row>
    <row r="9089" spans="1:10" x14ac:dyDescent="0.25">
      <c r="A9089" t="s">
        <v>13116</v>
      </c>
      <c r="B9089">
        <v>2300</v>
      </c>
      <c r="C9089">
        <v>2.7356178479617093</v>
      </c>
      <c r="D9089">
        <v>-0.55298233597096402</v>
      </c>
      <c r="E9089">
        <v>0.22069678690419697</v>
      </c>
      <c r="F9089">
        <v>1.0608300495096217</v>
      </c>
      <c r="G9089">
        <v>5</v>
      </c>
      <c r="H9089">
        <v>2</v>
      </c>
      <c r="I9089">
        <v>4</v>
      </c>
      <c r="J9089">
        <v>5</v>
      </c>
    </row>
    <row r="9090" spans="1:10" x14ac:dyDescent="0.25">
      <c r="A9090" t="s">
        <v>13117</v>
      </c>
      <c r="B9090">
        <v>790</v>
      </c>
      <c r="C9090">
        <v>3.1463089045608297</v>
      </c>
      <c r="D9090">
        <v>8.3888327578152622E-2</v>
      </c>
      <c r="E9090">
        <v>-0.98406775901139953</v>
      </c>
      <c r="F9090">
        <v>1.9004636978433613</v>
      </c>
      <c r="G9090">
        <v>5</v>
      </c>
      <c r="H9090">
        <v>4</v>
      </c>
      <c r="I9090">
        <v>1</v>
      </c>
      <c r="J9090">
        <v>5</v>
      </c>
    </row>
    <row r="9091" spans="1:10" x14ac:dyDescent="0.25">
      <c r="A9091" t="s">
        <v>13118</v>
      </c>
      <c r="B9091">
        <v>1489</v>
      </c>
      <c r="C9091">
        <v>2.6670013757889861</v>
      </c>
      <c r="D9091">
        <v>-1.2101420024509866</v>
      </c>
      <c r="E9091">
        <v>-0.79848788136562565</v>
      </c>
      <c r="F9091">
        <v>1.8091809421215566</v>
      </c>
      <c r="G9091">
        <v>5</v>
      </c>
      <c r="H9091">
        <v>1</v>
      </c>
      <c r="I9091">
        <v>1</v>
      </c>
      <c r="J9091">
        <v>5</v>
      </c>
    </row>
    <row r="9092" spans="1:10" x14ac:dyDescent="0.25">
      <c r="A9092" t="s">
        <v>13119</v>
      </c>
      <c r="B9092">
        <v>2650</v>
      </c>
      <c r="C9092">
        <v>3.0639051184015749</v>
      </c>
      <c r="D9092">
        <v>-1.6514202398158448</v>
      </c>
      <c r="E9092">
        <v>-1.3691342402553075</v>
      </c>
      <c r="F9092">
        <v>1.6622813586101775</v>
      </c>
      <c r="G9092">
        <v>5</v>
      </c>
      <c r="H9092">
        <v>1</v>
      </c>
      <c r="I9092">
        <v>1</v>
      </c>
      <c r="J9092">
        <v>5</v>
      </c>
    </row>
    <row r="9093" spans="1:10" x14ac:dyDescent="0.25">
      <c r="A9093" t="s">
        <v>13120</v>
      </c>
      <c r="B9093">
        <v>1565</v>
      </c>
      <c r="C9093">
        <v>1.3742124160761482</v>
      </c>
      <c r="D9093">
        <v>-0.20652576218132404</v>
      </c>
      <c r="E9093">
        <v>-1.1934346484733309</v>
      </c>
      <c r="F9093">
        <v>0.62584344440817219</v>
      </c>
      <c r="G9093">
        <v>5</v>
      </c>
      <c r="H9093">
        <v>3</v>
      </c>
      <c r="I9093">
        <v>1</v>
      </c>
      <c r="J9093">
        <v>4</v>
      </c>
    </row>
    <row r="9094" spans="1:10" x14ac:dyDescent="0.25">
      <c r="A9094" t="s">
        <v>13121</v>
      </c>
      <c r="B9094">
        <v>1700</v>
      </c>
      <c r="C9094">
        <v>3.1568591967190751</v>
      </c>
      <c r="D9094">
        <v>-1.3041074106548944</v>
      </c>
      <c r="E9094">
        <v>-1.8037252077509784</v>
      </c>
      <c r="F9094">
        <v>0.83071607475772469</v>
      </c>
      <c r="G9094">
        <v>5</v>
      </c>
      <c r="H9094">
        <v>1</v>
      </c>
      <c r="I9094">
        <v>1</v>
      </c>
      <c r="J9094">
        <v>4</v>
      </c>
    </row>
    <row r="9095" spans="1:10" x14ac:dyDescent="0.25">
      <c r="A9095" t="s">
        <v>13122</v>
      </c>
      <c r="B9095">
        <v>2158</v>
      </c>
      <c r="C9095">
        <v>2.0160604707577354</v>
      </c>
      <c r="D9095">
        <v>1.8098949788860301</v>
      </c>
      <c r="E9095">
        <v>-0.86879110868914644</v>
      </c>
      <c r="F9095">
        <v>1.6786428032127618</v>
      </c>
      <c r="G9095">
        <v>5</v>
      </c>
      <c r="H9095">
        <v>5</v>
      </c>
      <c r="I9095">
        <v>1</v>
      </c>
      <c r="J9095">
        <v>5</v>
      </c>
    </row>
    <row r="9096" spans="1:10" x14ac:dyDescent="0.25">
      <c r="A9096" t="s">
        <v>13123</v>
      </c>
      <c r="B9096">
        <v>1955</v>
      </c>
      <c r="C9096">
        <v>1.7200894035259868</v>
      </c>
      <c r="D9096">
        <v>-1.2126937218607146</v>
      </c>
      <c r="E9096">
        <v>1.5940706945601111</v>
      </c>
      <c r="F9096">
        <v>-0.14995177471552343</v>
      </c>
      <c r="G9096">
        <v>5</v>
      </c>
      <c r="H9096">
        <v>1</v>
      </c>
      <c r="I9096">
        <v>5</v>
      </c>
      <c r="J9096">
        <v>3</v>
      </c>
    </row>
    <row r="9097" spans="1:10" x14ac:dyDescent="0.25">
      <c r="A9097" t="s">
        <v>13124</v>
      </c>
      <c r="B9097">
        <v>1137</v>
      </c>
      <c r="C9097">
        <v>0.16976839081904105</v>
      </c>
      <c r="D9097">
        <v>-0.5610849308360838</v>
      </c>
      <c r="E9097">
        <v>-0.49107247640005713</v>
      </c>
      <c r="F9097">
        <v>0.30143074037382545</v>
      </c>
      <c r="G9097">
        <v>4</v>
      </c>
      <c r="H9097">
        <v>2</v>
      </c>
      <c r="I9097">
        <v>2</v>
      </c>
      <c r="J9097">
        <v>4</v>
      </c>
    </row>
    <row r="9098" spans="1:10" x14ac:dyDescent="0.25">
      <c r="A9098" t="s">
        <v>13125</v>
      </c>
      <c r="B9098">
        <v>1323</v>
      </c>
      <c r="C9098">
        <v>2.6859444913083448</v>
      </c>
      <c r="D9098">
        <v>-1.7685618356934958</v>
      </c>
      <c r="E9098">
        <v>-1.2555428324041129</v>
      </c>
      <c r="F9098">
        <v>0.88133393528219617</v>
      </c>
      <c r="G9098">
        <v>5</v>
      </c>
      <c r="H9098">
        <v>1</v>
      </c>
      <c r="I9098">
        <v>1</v>
      </c>
      <c r="J9098">
        <v>4</v>
      </c>
    </row>
    <row r="9099" spans="1:10" x14ac:dyDescent="0.25">
      <c r="A9099" t="s">
        <v>13126</v>
      </c>
      <c r="B9099">
        <v>1100</v>
      </c>
      <c r="C9099">
        <v>-0.8726691201648169</v>
      </c>
      <c r="D9099">
        <v>-0.86169572590278698</v>
      </c>
      <c r="E9099">
        <v>-0.33554634367217229</v>
      </c>
      <c r="F9099">
        <v>3.8278103617342768E-2</v>
      </c>
      <c r="G9099">
        <v>1</v>
      </c>
      <c r="H9099">
        <v>1</v>
      </c>
      <c r="I9099">
        <v>2</v>
      </c>
      <c r="J9099">
        <v>4</v>
      </c>
    </row>
    <row r="9100" spans="1:10" x14ac:dyDescent="0.25">
      <c r="A9100" t="s">
        <v>13127</v>
      </c>
      <c r="B9100">
        <v>494</v>
      </c>
      <c r="C9100">
        <v>-1.016544269073131</v>
      </c>
      <c r="D9100">
        <v>-1.1052568267308942</v>
      </c>
      <c r="E9100">
        <v>-0.31682794156281835</v>
      </c>
      <c r="F9100">
        <v>-0.54640360245245834</v>
      </c>
      <c r="G9100">
        <v>1</v>
      </c>
      <c r="H9100">
        <v>1</v>
      </c>
      <c r="I9100">
        <v>2</v>
      </c>
      <c r="J9100">
        <v>2</v>
      </c>
    </row>
    <row r="9101" spans="1:10" x14ac:dyDescent="0.25">
      <c r="A9101" t="s">
        <v>13128</v>
      </c>
      <c r="B9101">
        <v>950</v>
      </c>
      <c r="C9101">
        <v>-0.98655193589437784</v>
      </c>
      <c r="D9101">
        <v>-0.87454299900195531</v>
      </c>
      <c r="E9101">
        <v>-0.12131528283790134</v>
      </c>
      <c r="F9101">
        <v>-0.26132064796975041</v>
      </c>
      <c r="G9101">
        <v>1</v>
      </c>
      <c r="H9101">
        <v>1</v>
      </c>
      <c r="I9101">
        <v>3</v>
      </c>
      <c r="J9101">
        <v>3</v>
      </c>
    </row>
    <row r="9102" spans="1:10" x14ac:dyDescent="0.25">
      <c r="A9102" t="s">
        <v>13129</v>
      </c>
      <c r="B9102">
        <v>685</v>
      </c>
      <c r="C9102">
        <v>-1.0817390909466931</v>
      </c>
      <c r="D9102">
        <v>-0.81459469523519723</v>
      </c>
      <c r="E9102">
        <v>-0.44087430277216028</v>
      </c>
      <c r="F9102">
        <v>-0.57766363419627098</v>
      </c>
      <c r="G9102">
        <v>1</v>
      </c>
      <c r="H9102">
        <v>1</v>
      </c>
      <c r="I9102">
        <v>2</v>
      </c>
      <c r="J9102">
        <v>2</v>
      </c>
    </row>
    <row r="9103" spans="1:10" x14ac:dyDescent="0.25">
      <c r="A9103" t="s">
        <v>13130</v>
      </c>
      <c r="B9103">
        <v>430</v>
      </c>
      <c r="C9103">
        <v>-0.45038068032419476</v>
      </c>
      <c r="D9103">
        <v>0.29100347355667888</v>
      </c>
      <c r="E9103">
        <v>-0.39639168577452827</v>
      </c>
      <c r="F9103">
        <v>0.17471686971881881</v>
      </c>
      <c r="G9103">
        <v>3</v>
      </c>
      <c r="H9103">
        <v>4</v>
      </c>
      <c r="I9103">
        <v>2</v>
      </c>
      <c r="J9103">
        <v>4</v>
      </c>
    </row>
    <row r="9104" spans="1:10" x14ac:dyDescent="0.25">
      <c r="A9104" t="s">
        <v>13131</v>
      </c>
      <c r="B9104">
        <v>604</v>
      </c>
      <c r="C9104">
        <v>-0.15000280356766191</v>
      </c>
      <c r="D9104">
        <v>-0.30575406919107578</v>
      </c>
      <c r="E9104">
        <v>-0.79353424224017499</v>
      </c>
      <c r="F9104">
        <v>0.33698865700728403</v>
      </c>
      <c r="G9104">
        <v>3</v>
      </c>
      <c r="H9104">
        <v>3</v>
      </c>
      <c r="I9104">
        <v>1</v>
      </c>
      <c r="J9104">
        <v>4</v>
      </c>
    </row>
    <row r="9105" spans="1:10" x14ac:dyDescent="0.25">
      <c r="A9105" t="s">
        <v>13132</v>
      </c>
      <c r="B9105">
        <v>373</v>
      </c>
      <c r="C9105">
        <v>-0.41023837932743851</v>
      </c>
      <c r="D9105">
        <v>-1.1538171918761244</v>
      </c>
      <c r="E9105">
        <v>-0.69626651601350431</v>
      </c>
      <c r="F9105">
        <v>0.7585452093815741</v>
      </c>
      <c r="G9105">
        <v>3</v>
      </c>
      <c r="H9105">
        <v>1</v>
      </c>
      <c r="I9105">
        <v>2</v>
      </c>
      <c r="J9105">
        <v>4</v>
      </c>
    </row>
    <row r="9106" spans="1:10" x14ac:dyDescent="0.25">
      <c r="A9106" t="s">
        <v>13133</v>
      </c>
      <c r="B9106">
        <v>883</v>
      </c>
      <c r="C9106">
        <v>-0.58956745145163547</v>
      </c>
      <c r="D9106">
        <v>-0.18809230663542775</v>
      </c>
      <c r="E9106">
        <v>0.152284884791102</v>
      </c>
      <c r="F9106">
        <v>-0.39579449833965896</v>
      </c>
      <c r="G9106">
        <v>2</v>
      </c>
      <c r="H9106">
        <v>3</v>
      </c>
      <c r="I9106">
        <v>4</v>
      </c>
      <c r="J9106">
        <v>3</v>
      </c>
    </row>
    <row r="9107" spans="1:10" x14ac:dyDescent="0.25">
      <c r="A9107" t="s">
        <v>13134</v>
      </c>
      <c r="B9107">
        <v>847</v>
      </c>
      <c r="C9107">
        <v>-0.12682035724366986</v>
      </c>
      <c r="D9107">
        <v>-0.86360296506815204</v>
      </c>
      <c r="E9107">
        <v>5.9766528473013704E-2</v>
      </c>
      <c r="F9107">
        <v>-0.42892448691087837</v>
      </c>
      <c r="G9107">
        <v>3</v>
      </c>
      <c r="H9107">
        <v>1</v>
      </c>
      <c r="I9107">
        <v>3</v>
      </c>
      <c r="J9107">
        <v>3</v>
      </c>
    </row>
    <row r="9108" spans="1:10" x14ac:dyDescent="0.25">
      <c r="A9108" t="s">
        <v>13135</v>
      </c>
      <c r="B9108">
        <v>794</v>
      </c>
      <c r="C9108">
        <v>-0.72811459608196771</v>
      </c>
      <c r="D9108">
        <v>6.0289608912103512E-2</v>
      </c>
      <c r="E9108">
        <v>-0.42982351388888018</v>
      </c>
      <c r="F9108">
        <v>0.84796479311021433</v>
      </c>
      <c r="G9108">
        <v>2</v>
      </c>
      <c r="H9108">
        <v>4</v>
      </c>
      <c r="I9108">
        <v>2</v>
      </c>
      <c r="J9108">
        <v>4</v>
      </c>
    </row>
    <row r="9109" spans="1:10" x14ac:dyDescent="0.25">
      <c r="A9109" t="s">
        <v>13136</v>
      </c>
      <c r="B9109">
        <v>508</v>
      </c>
      <c r="C9109">
        <v>-0.47517883322493876</v>
      </c>
      <c r="D9109">
        <v>-0.3940213227391845</v>
      </c>
      <c r="E9109">
        <v>-0.18776541378752032</v>
      </c>
      <c r="F9109">
        <v>0.22584168767033519</v>
      </c>
      <c r="G9109">
        <v>2</v>
      </c>
      <c r="H9109">
        <v>3</v>
      </c>
      <c r="I9109">
        <v>3</v>
      </c>
      <c r="J9109">
        <v>4</v>
      </c>
    </row>
    <row r="9110" spans="1:10" x14ac:dyDescent="0.25">
      <c r="A9110" t="s">
        <v>13137</v>
      </c>
      <c r="B9110">
        <v>937</v>
      </c>
      <c r="C9110">
        <v>-0.72360770777427175</v>
      </c>
      <c r="D9110">
        <v>-5.1700911768975032E-2</v>
      </c>
      <c r="E9110">
        <v>-0.50097031583054985</v>
      </c>
      <c r="F9110">
        <v>1.4426786361315287</v>
      </c>
      <c r="G9110">
        <v>2</v>
      </c>
      <c r="H9110">
        <v>3</v>
      </c>
      <c r="I9110">
        <v>2</v>
      </c>
      <c r="J9110">
        <v>5</v>
      </c>
    </row>
    <row r="9111" spans="1:10" x14ac:dyDescent="0.25">
      <c r="A9111" t="s">
        <v>13138</v>
      </c>
      <c r="B9111">
        <v>400</v>
      </c>
      <c r="C9111">
        <v>-1.1057132486041095</v>
      </c>
      <c r="D9111">
        <v>-0.14774862681437292</v>
      </c>
      <c r="E9111">
        <v>-0.18684460257364388</v>
      </c>
      <c r="F9111">
        <v>1.1712687246429112</v>
      </c>
      <c r="G9111">
        <v>1</v>
      </c>
      <c r="H9111">
        <v>3</v>
      </c>
      <c r="I9111">
        <v>3</v>
      </c>
      <c r="J9111">
        <v>5</v>
      </c>
    </row>
    <row r="9112" spans="1:10" x14ac:dyDescent="0.25">
      <c r="A9112" t="s">
        <v>13139</v>
      </c>
      <c r="B9112">
        <v>250</v>
      </c>
      <c r="C9112">
        <v>-0.54685882788114903</v>
      </c>
      <c r="D9112">
        <v>7.3869070633341166E-2</v>
      </c>
      <c r="E9112">
        <v>-0.50345955829128397</v>
      </c>
      <c r="F9112">
        <v>2.8580474311543398</v>
      </c>
      <c r="G9112">
        <v>2</v>
      </c>
      <c r="H9112">
        <v>4</v>
      </c>
      <c r="I9112">
        <v>2</v>
      </c>
      <c r="J9112">
        <v>5</v>
      </c>
    </row>
    <row r="9113" spans="1:10" x14ac:dyDescent="0.25">
      <c r="A9113" t="s">
        <v>13140</v>
      </c>
      <c r="B9113">
        <v>560</v>
      </c>
      <c r="C9113">
        <v>-0.83189989474375814</v>
      </c>
      <c r="D9113">
        <v>-1.4602522859805817E-2</v>
      </c>
      <c r="E9113">
        <v>-0.97074521103558431</v>
      </c>
      <c r="F9113">
        <v>1.3354576600611214</v>
      </c>
      <c r="G9113">
        <v>1</v>
      </c>
      <c r="H9113">
        <v>3</v>
      </c>
      <c r="I9113">
        <v>1</v>
      </c>
      <c r="J9113">
        <v>5</v>
      </c>
    </row>
    <row r="9114" spans="1:10" x14ac:dyDescent="0.25">
      <c r="A9114" t="s">
        <v>13141</v>
      </c>
      <c r="B9114">
        <v>945</v>
      </c>
      <c r="C9114">
        <v>-0.76846989324040815</v>
      </c>
      <c r="D9114">
        <v>-0.19022222724513502</v>
      </c>
      <c r="E9114">
        <v>-0.24467644310724174</v>
      </c>
      <c r="F9114">
        <v>1.229317977737348</v>
      </c>
      <c r="G9114">
        <v>2</v>
      </c>
      <c r="H9114">
        <v>3</v>
      </c>
      <c r="I9114">
        <v>3</v>
      </c>
      <c r="J9114">
        <v>5</v>
      </c>
    </row>
    <row r="9115" spans="1:10" x14ac:dyDescent="0.25">
      <c r="A9115" t="s">
        <v>13142</v>
      </c>
      <c r="B9115">
        <v>482</v>
      </c>
      <c r="C9115">
        <v>-0.65615065033385289</v>
      </c>
      <c r="D9115">
        <v>-0.4377114801798776</v>
      </c>
      <c r="E9115">
        <v>-0.23513328754257296</v>
      </c>
      <c r="F9115">
        <v>1.1678072385866007</v>
      </c>
      <c r="G9115">
        <v>2</v>
      </c>
      <c r="H9115">
        <v>2</v>
      </c>
      <c r="I9115">
        <v>3</v>
      </c>
      <c r="J9115">
        <v>5</v>
      </c>
    </row>
    <row r="9116" spans="1:10" x14ac:dyDescent="0.25">
      <c r="A9116" t="s">
        <v>13143</v>
      </c>
      <c r="B9116">
        <v>577</v>
      </c>
      <c r="C9116">
        <v>-0.71829120696510296</v>
      </c>
      <c r="D9116">
        <v>-0.69174884152281613</v>
      </c>
      <c r="E9116">
        <v>-1.0038929684822444</v>
      </c>
      <c r="F9116">
        <v>0.38419361234224425</v>
      </c>
      <c r="G9116">
        <v>2</v>
      </c>
      <c r="H9116">
        <v>2</v>
      </c>
      <c r="I9116">
        <v>1</v>
      </c>
      <c r="J9116">
        <v>4</v>
      </c>
    </row>
    <row r="9117" spans="1:10" x14ac:dyDescent="0.25">
      <c r="A9117" t="s">
        <v>13144</v>
      </c>
      <c r="B9117">
        <v>790</v>
      </c>
      <c r="C9117">
        <v>-0.57370045086449639</v>
      </c>
      <c r="D9117">
        <v>-0.40014419520916483</v>
      </c>
      <c r="E9117">
        <v>-0.4201774874094264</v>
      </c>
      <c r="F9117">
        <v>1.6551447490052142</v>
      </c>
      <c r="G9117">
        <v>2</v>
      </c>
      <c r="H9117">
        <v>3</v>
      </c>
      <c r="I9117">
        <v>2</v>
      </c>
      <c r="J9117">
        <v>5</v>
      </c>
    </row>
    <row r="9118" spans="1:10" x14ac:dyDescent="0.25">
      <c r="A9118" t="s">
        <v>13145</v>
      </c>
      <c r="B9118">
        <v>325</v>
      </c>
      <c r="C9118">
        <v>3.6515828368999331E-2</v>
      </c>
      <c r="D9118">
        <v>-0.19584553719251968</v>
      </c>
      <c r="E9118">
        <v>-0.48405612733395542</v>
      </c>
      <c r="F9118">
        <v>0.39796138358684185</v>
      </c>
      <c r="G9118">
        <v>4</v>
      </c>
      <c r="H9118">
        <v>3</v>
      </c>
      <c r="I9118">
        <v>2</v>
      </c>
      <c r="J9118">
        <v>4</v>
      </c>
    </row>
    <row r="9119" spans="1:10" x14ac:dyDescent="0.25">
      <c r="A9119" t="s">
        <v>13146</v>
      </c>
      <c r="B9119">
        <v>490</v>
      </c>
      <c r="C9119">
        <v>-0.36416476084798483</v>
      </c>
      <c r="D9119">
        <v>0.33236333674883212</v>
      </c>
      <c r="E9119">
        <v>-0.483344894317767</v>
      </c>
      <c r="F9119">
        <v>1.4877404871975977</v>
      </c>
      <c r="G9119">
        <v>3</v>
      </c>
      <c r="H9119">
        <v>4</v>
      </c>
      <c r="I9119">
        <v>2</v>
      </c>
      <c r="J9119">
        <v>5</v>
      </c>
    </row>
    <row r="9120" spans="1:10" x14ac:dyDescent="0.25">
      <c r="A9120" t="s">
        <v>13147</v>
      </c>
      <c r="B9120">
        <v>721</v>
      </c>
      <c r="C9120">
        <v>-0.75185047801729121</v>
      </c>
      <c r="D9120">
        <v>-0.4453274655251297</v>
      </c>
      <c r="E9120">
        <v>-0.44597476584885615</v>
      </c>
      <c r="F9120">
        <v>1.0604456256807868</v>
      </c>
      <c r="G9120">
        <v>2</v>
      </c>
      <c r="H9120">
        <v>2</v>
      </c>
      <c r="I9120">
        <v>2</v>
      </c>
      <c r="J9120">
        <v>5</v>
      </c>
    </row>
    <row r="9121" spans="1:10" x14ac:dyDescent="0.25">
      <c r="A9121" t="s">
        <v>13148</v>
      </c>
      <c r="B9121">
        <v>548</v>
      </c>
      <c r="C9121">
        <v>-0.35186837613161676</v>
      </c>
      <c r="D9121">
        <v>0.23706866722837772</v>
      </c>
      <c r="E9121">
        <v>-0.66391595665762382</v>
      </c>
      <c r="F9121">
        <v>0.74467517051764998</v>
      </c>
      <c r="G9121">
        <v>3</v>
      </c>
      <c r="H9121">
        <v>4</v>
      </c>
      <c r="I9121">
        <v>2</v>
      </c>
      <c r="J9121">
        <v>4</v>
      </c>
    </row>
    <row r="9122" spans="1:10" x14ac:dyDescent="0.25">
      <c r="A9122" t="s">
        <v>13149</v>
      </c>
      <c r="B9122">
        <v>240</v>
      </c>
      <c r="C9122">
        <v>-0.42989912347905079</v>
      </c>
      <c r="D9122">
        <v>-0.87937178070459143</v>
      </c>
      <c r="E9122">
        <v>-0.25998374493969373</v>
      </c>
      <c r="F9122">
        <v>0.15996782211889549</v>
      </c>
      <c r="G9122">
        <v>3</v>
      </c>
      <c r="H9122">
        <v>1</v>
      </c>
      <c r="I9122">
        <v>3</v>
      </c>
      <c r="J9122">
        <v>4</v>
      </c>
    </row>
    <row r="9123" spans="1:10" x14ac:dyDescent="0.25">
      <c r="A9123" t="s">
        <v>13150</v>
      </c>
      <c r="B9123">
        <v>452</v>
      </c>
      <c r="C9123">
        <v>-0.5870818224059714</v>
      </c>
      <c r="D9123">
        <v>0.10554530582535367</v>
      </c>
      <c r="E9123">
        <v>-0.40663004751700849</v>
      </c>
      <c r="F9123">
        <v>1.4086531942194689</v>
      </c>
      <c r="G9123">
        <v>2</v>
      </c>
      <c r="H9123">
        <v>4</v>
      </c>
      <c r="I9123">
        <v>2</v>
      </c>
      <c r="J9123">
        <v>5</v>
      </c>
    </row>
    <row r="9124" spans="1:10" x14ac:dyDescent="0.25">
      <c r="A9124" t="s">
        <v>13151</v>
      </c>
      <c r="B9124">
        <v>233</v>
      </c>
      <c r="C9124">
        <v>-1.0722067319833251</v>
      </c>
      <c r="D9124">
        <v>-0.36269413847515364</v>
      </c>
      <c r="E9124">
        <v>1.0412789677557546</v>
      </c>
      <c r="F9124">
        <v>-0.2766656908985104</v>
      </c>
      <c r="G9124">
        <v>1</v>
      </c>
      <c r="H9124">
        <v>3</v>
      </c>
      <c r="I9124">
        <v>5</v>
      </c>
      <c r="J9124">
        <v>3</v>
      </c>
    </row>
    <row r="9125" spans="1:10" x14ac:dyDescent="0.25">
      <c r="A9125" t="s">
        <v>13152</v>
      </c>
      <c r="B9125">
        <v>437</v>
      </c>
      <c r="C9125">
        <v>-1.1343343838234803</v>
      </c>
      <c r="D9125">
        <v>-0.22132521390574211</v>
      </c>
      <c r="E9125">
        <v>-0.19108668962468212</v>
      </c>
      <c r="F9125">
        <v>1.5711111101570769</v>
      </c>
      <c r="G9125">
        <v>1</v>
      </c>
      <c r="H9125">
        <v>3</v>
      </c>
      <c r="I9125">
        <v>3</v>
      </c>
      <c r="J9125">
        <v>5</v>
      </c>
    </row>
    <row r="9126" spans="1:10" x14ac:dyDescent="0.25">
      <c r="A9126" t="s">
        <v>13153</v>
      </c>
      <c r="B9126">
        <v>612</v>
      </c>
      <c r="C9126">
        <v>-1.1816031342783591</v>
      </c>
      <c r="D9126">
        <v>0.14412863284441452</v>
      </c>
      <c r="E9126">
        <v>-0.54805383273589192</v>
      </c>
      <c r="F9126">
        <v>1.7922443094889402</v>
      </c>
      <c r="G9126">
        <v>1</v>
      </c>
      <c r="H9126">
        <v>4</v>
      </c>
      <c r="I9126">
        <v>2</v>
      </c>
      <c r="J9126">
        <v>5</v>
      </c>
    </row>
    <row r="9127" spans="1:10" x14ac:dyDescent="0.25">
      <c r="A9127" t="s">
        <v>13154</v>
      </c>
      <c r="B9127">
        <v>965</v>
      </c>
      <c r="C9127">
        <v>-1.0593003836799981</v>
      </c>
      <c r="D9127">
        <v>0.54337410886030491</v>
      </c>
      <c r="E9127">
        <v>-0.26003877803690378</v>
      </c>
      <c r="F9127">
        <v>1.1834571300337524</v>
      </c>
      <c r="G9127">
        <v>1</v>
      </c>
      <c r="H9127">
        <v>4</v>
      </c>
      <c r="I9127">
        <v>3</v>
      </c>
      <c r="J9127">
        <v>5</v>
      </c>
    </row>
    <row r="9128" spans="1:10" x14ac:dyDescent="0.25">
      <c r="A9128" t="s">
        <v>13155</v>
      </c>
      <c r="B9128">
        <v>447</v>
      </c>
      <c r="C9128">
        <v>-0.64201169885168796</v>
      </c>
      <c r="D9128">
        <v>0.45373295885847387</v>
      </c>
      <c r="E9128">
        <v>-0.15423513374513698</v>
      </c>
      <c r="F9128">
        <v>1.8037242356701277</v>
      </c>
      <c r="G9128">
        <v>2</v>
      </c>
      <c r="H9128">
        <v>4</v>
      </c>
      <c r="I9128">
        <v>3</v>
      </c>
      <c r="J9128">
        <v>5</v>
      </c>
    </row>
    <row r="9129" spans="1:10" x14ac:dyDescent="0.25">
      <c r="A9129" t="s">
        <v>13156</v>
      </c>
      <c r="B9129">
        <v>385</v>
      </c>
      <c r="C9129">
        <v>-1.0689905800379755</v>
      </c>
      <c r="D9129">
        <v>-2.0107511243264681E-2</v>
      </c>
      <c r="E9129">
        <v>-1.0445037482061883</v>
      </c>
      <c r="F9129">
        <v>2.0678549184466934</v>
      </c>
      <c r="G9129">
        <v>1</v>
      </c>
      <c r="H9129">
        <v>3</v>
      </c>
      <c r="I9129">
        <v>1</v>
      </c>
      <c r="J9129">
        <v>5</v>
      </c>
    </row>
    <row r="9130" spans="1:10" x14ac:dyDescent="0.25">
      <c r="A9130" t="s">
        <v>13157</v>
      </c>
      <c r="B9130">
        <v>567</v>
      </c>
      <c r="C9130">
        <v>-0.90969180458735843</v>
      </c>
      <c r="D9130">
        <v>0.22749534142554723</v>
      </c>
      <c r="E9130">
        <v>-0.48626030453105085</v>
      </c>
      <c r="F9130">
        <v>2.0674106043500333</v>
      </c>
      <c r="G9130">
        <v>1</v>
      </c>
      <c r="H9130">
        <v>4</v>
      </c>
      <c r="I9130">
        <v>2</v>
      </c>
      <c r="J9130">
        <v>5</v>
      </c>
    </row>
    <row r="9131" spans="1:10" x14ac:dyDescent="0.25">
      <c r="A9131" t="s">
        <v>13158</v>
      </c>
      <c r="B9131">
        <v>383</v>
      </c>
      <c r="C9131">
        <v>-0.14716821927580498</v>
      </c>
      <c r="D9131">
        <v>0.36857859587482222</v>
      </c>
      <c r="E9131">
        <v>-0.16143010444677025</v>
      </c>
      <c r="F9131">
        <v>3.1219454987805433</v>
      </c>
      <c r="G9131">
        <v>3</v>
      </c>
      <c r="H9131">
        <v>4</v>
      </c>
      <c r="I9131">
        <v>3</v>
      </c>
      <c r="J9131">
        <v>5</v>
      </c>
    </row>
    <row r="9132" spans="1:10" x14ac:dyDescent="0.25">
      <c r="A9132" t="s">
        <v>13159</v>
      </c>
      <c r="B9132">
        <v>723</v>
      </c>
      <c r="C9132">
        <v>-0.83323595446447074</v>
      </c>
      <c r="D9132">
        <v>0.20392774552401416</v>
      </c>
      <c r="E9132">
        <v>-0.65088414106358128</v>
      </c>
      <c r="F9132">
        <v>1.7157693218785828</v>
      </c>
      <c r="G9132">
        <v>1</v>
      </c>
      <c r="H9132">
        <v>4</v>
      </c>
      <c r="I9132">
        <v>2</v>
      </c>
      <c r="J9132">
        <v>5</v>
      </c>
    </row>
    <row r="9133" spans="1:10" x14ac:dyDescent="0.25">
      <c r="A9133" t="s">
        <v>13160</v>
      </c>
      <c r="B9133">
        <v>564</v>
      </c>
      <c r="C9133">
        <v>-1.0258659215358794</v>
      </c>
      <c r="D9133">
        <v>-0.22181431745564426</v>
      </c>
      <c r="E9133">
        <v>-0.43694539159311141</v>
      </c>
      <c r="F9133">
        <v>1.131408481388477</v>
      </c>
      <c r="G9133">
        <v>1</v>
      </c>
      <c r="H9133">
        <v>3</v>
      </c>
      <c r="I9133">
        <v>2</v>
      </c>
      <c r="J9133">
        <v>5</v>
      </c>
    </row>
    <row r="9134" spans="1:10" x14ac:dyDescent="0.25">
      <c r="A9134" t="s">
        <v>13161</v>
      </c>
      <c r="B9134">
        <v>260</v>
      </c>
      <c r="C9134">
        <v>-0.40444808464474191</v>
      </c>
      <c r="D9134">
        <v>-0.30464527250231549</v>
      </c>
      <c r="E9134">
        <v>-0.11121520738478569</v>
      </c>
      <c r="F9134">
        <v>1.0815138461816625</v>
      </c>
      <c r="G9134">
        <v>3</v>
      </c>
      <c r="H9134">
        <v>3</v>
      </c>
      <c r="I9134">
        <v>3</v>
      </c>
      <c r="J9134">
        <v>5</v>
      </c>
    </row>
    <row r="9135" spans="1:10" x14ac:dyDescent="0.25">
      <c r="A9135" t="s">
        <v>13162</v>
      </c>
      <c r="B9135">
        <v>418</v>
      </c>
      <c r="C9135">
        <v>-0.60717829814976843</v>
      </c>
      <c r="D9135">
        <v>0.57455452570328414</v>
      </c>
      <c r="E9135">
        <v>-0.14470598137056662</v>
      </c>
      <c r="F9135">
        <v>1.8111956925754764</v>
      </c>
      <c r="G9135">
        <v>2</v>
      </c>
      <c r="H9135">
        <v>4</v>
      </c>
      <c r="I9135">
        <v>3</v>
      </c>
      <c r="J9135">
        <v>5</v>
      </c>
    </row>
    <row r="9136" spans="1:10" x14ac:dyDescent="0.25">
      <c r="A9136" t="s">
        <v>13163</v>
      </c>
      <c r="B9136">
        <v>529</v>
      </c>
      <c r="C9136">
        <v>0.10409873886695421</v>
      </c>
      <c r="D9136">
        <v>0.90769804531745168</v>
      </c>
      <c r="E9136">
        <v>-0.67009863906329803</v>
      </c>
      <c r="F9136">
        <v>1.6040681746458252</v>
      </c>
      <c r="G9136">
        <v>4</v>
      </c>
      <c r="H9136">
        <v>5</v>
      </c>
      <c r="I9136">
        <v>2</v>
      </c>
      <c r="J9136">
        <v>5</v>
      </c>
    </row>
    <row r="9137" spans="1:10" x14ac:dyDescent="0.25">
      <c r="A9137" t="s">
        <v>13164</v>
      </c>
      <c r="B9137">
        <v>635</v>
      </c>
      <c r="C9137">
        <v>-0.19636686960679955</v>
      </c>
      <c r="D9137">
        <v>-2.5218357073301667E-2</v>
      </c>
      <c r="E9137">
        <v>-0.78142689445702018</v>
      </c>
      <c r="F9137">
        <v>1.3695107048497159</v>
      </c>
      <c r="G9137">
        <v>3</v>
      </c>
      <c r="H9137">
        <v>3</v>
      </c>
      <c r="I9137">
        <v>1</v>
      </c>
      <c r="J9137">
        <v>5</v>
      </c>
    </row>
    <row r="9138" spans="1:10" x14ac:dyDescent="0.25">
      <c r="A9138" t="s">
        <v>13165</v>
      </c>
      <c r="B9138">
        <v>329</v>
      </c>
      <c r="C9138">
        <v>0.46076354133823971</v>
      </c>
      <c r="D9138">
        <v>0.77358891266115481</v>
      </c>
      <c r="E9138">
        <v>-1.258978741475832</v>
      </c>
      <c r="F9138">
        <v>1.5879293036679696</v>
      </c>
      <c r="G9138">
        <v>4</v>
      </c>
      <c r="H9138">
        <v>5</v>
      </c>
      <c r="I9138">
        <v>1</v>
      </c>
      <c r="J9138">
        <v>5</v>
      </c>
    </row>
    <row r="9139" spans="1:10" x14ac:dyDescent="0.25">
      <c r="A9139" t="s">
        <v>13166</v>
      </c>
      <c r="B9139">
        <v>398</v>
      </c>
      <c r="C9139">
        <v>-0.58589675455210699</v>
      </c>
      <c r="D9139">
        <v>0.94286428388041132</v>
      </c>
      <c r="E9139">
        <v>-0.58564466238074275</v>
      </c>
      <c r="F9139">
        <v>1.5333514989907693</v>
      </c>
      <c r="G9139">
        <v>2</v>
      </c>
      <c r="H9139">
        <v>5</v>
      </c>
      <c r="I9139">
        <v>2</v>
      </c>
      <c r="J9139">
        <v>5</v>
      </c>
    </row>
    <row r="9140" spans="1:10" x14ac:dyDescent="0.25">
      <c r="A9140" t="s">
        <v>13167</v>
      </c>
      <c r="B9140">
        <v>425</v>
      </c>
      <c r="C9140">
        <v>-0.29632805933632778</v>
      </c>
      <c r="D9140">
        <v>1.6034562405906265</v>
      </c>
      <c r="E9140">
        <v>-0.99659911452989114</v>
      </c>
      <c r="F9140">
        <v>0.65856489246462036</v>
      </c>
      <c r="G9140">
        <v>3</v>
      </c>
      <c r="H9140">
        <v>5</v>
      </c>
      <c r="I9140">
        <v>1</v>
      </c>
      <c r="J9140">
        <v>4</v>
      </c>
    </row>
    <row r="9141" spans="1:10" x14ac:dyDescent="0.25">
      <c r="A9141" t="s">
        <v>13168</v>
      </c>
      <c r="B9141">
        <v>504</v>
      </c>
      <c r="C9141">
        <v>-0.69967758371562128</v>
      </c>
      <c r="D9141">
        <v>0.10748137548124131</v>
      </c>
      <c r="E9141">
        <v>-0.47770630170986822</v>
      </c>
      <c r="F9141">
        <v>0.56281554902357278</v>
      </c>
      <c r="G9141">
        <v>2</v>
      </c>
      <c r="H9141">
        <v>4</v>
      </c>
      <c r="I9141">
        <v>2</v>
      </c>
      <c r="J9141">
        <v>4</v>
      </c>
    </row>
    <row r="9142" spans="1:10" x14ac:dyDescent="0.25">
      <c r="A9142" t="s">
        <v>13169</v>
      </c>
      <c r="B9142">
        <v>555</v>
      </c>
      <c r="C9142">
        <v>-0.6573078951877791</v>
      </c>
      <c r="D9142">
        <v>0.11342795812795614</v>
      </c>
      <c r="E9142">
        <v>-0.81431695478402355</v>
      </c>
      <c r="F9142">
        <v>0.90094976869142318</v>
      </c>
      <c r="G9142">
        <v>2</v>
      </c>
      <c r="H9142">
        <v>4</v>
      </c>
      <c r="I9142">
        <v>1</v>
      </c>
      <c r="J9142">
        <v>5</v>
      </c>
    </row>
    <row r="9143" spans="1:10" x14ac:dyDescent="0.25">
      <c r="A9143" t="s">
        <v>13170</v>
      </c>
      <c r="B9143">
        <v>706</v>
      </c>
      <c r="C9143">
        <v>-6.2437762049269638E-2</v>
      </c>
      <c r="D9143">
        <v>-0.21591299609190029</v>
      </c>
      <c r="E9143">
        <v>-0.71611620710550594</v>
      </c>
      <c r="F9143">
        <v>1.696105449101609</v>
      </c>
      <c r="G9143">
        <v>3</v>
      </c>
      <c r="H9143">
        <v>3</v>
      </c>
      <c r="I9143">
        <v>2</v>
      </c>
      <c r="J9143">
        <v>5</v>
      </c>
    </row>
    <row r="9144" spans="1:10" x14ac:dyDescent="0.25">
      <c r="A9144" t="s">
        <v>13171</v>
      </c>
      <c r="B9144">
        <v>605</v>
      </c>
      <c r="C9144">
        <v>3.4269434258812126E-2</v>
      </c>
      <c r="D9144">
        <v>1.0490443445978281</v>
      </c>
      <c r="E9144">
        <v>-0.75413455402912699</v>
      </c>
      <c r="F9144">
        <v>1.8986043079551265</v>
      </c>
      <c r="G9144">
        <v>4</v>
      </c>
      <c r="H9144">
        <v>5</v>
      </c>
      <c r="I9144">
        <v>1</v>
      </c>
      <c r="J9144">
        <v>5</v>
      </c>
    </row>
    <row r="9145" spans="1:10" x14ac:dyDescent="0.25">
      <c r="A9145" t="s">
        <v>13172</v>
      </c>
      <c r="B9145">
        <v>266</v>
      </c>
      <c r="C9145">
        <v>-0.34642855088157215</v>
      </c>
      <c r="D9145">
        <v>0.87344509353358324</v>
      </c>
      <c r="E9145">
        <v>-0.11178073637888448</v>
      </c>
      <c r="F9145">
        <v>1.9055622313555671</v>
      </c>
      <c r="G9145">
        <v>3</v>
      </c>
      <c r="H9145">
        <v>5</v>
      </c>
      <c r="I9145">
        <v>3</v>
      </c>
      <c r="J9145">
        <v>5</v>
      </c>
    </row>
    <row r="9146" spans="1:10" x14ac:dyDescent="0.25">
      <c r="A9146" t="s">
        <v>13173</v>
      </c>
      <c r="B9146">
        <v>583</v>
      </c>
      <c r="C9146">
        <v>0.54707483017231029</v>
      </c>
      <c r="D9146">
        <v>0.62133033934459159</v>
      </c>
      <c r="E9146">
        <v>-0.76904030926271538</v>
      </c>
      <c r="F9146">
        <v>2.3112255152990242</v>
      </c>
      <c r="G9146">
        <v>4</v>
      </c>
      <c r="H9146">
        <v>4</v>
      </c>
      <c r="I9146">
        <v>1</v>
      </c>
      <c r="J9146">
        <v>5</v>
      </c>
    </row>
    <row r="9147" spans="1:10" x14ac:dyDescent="0.25">
      <c r="A9147" t="s">
        <v>13174</v>
      </c>
      <c r="B9147">
        <v>441</v>
      </c>
      <c r="C9147">
        <v>0.40089470951259665</v>
      </c>
      <c r="D9147">
        <v>0.49667466703452828</v>
      </c>
      <c r="E9147">
        <v>-0.47419894370829585</v>
      </c>
      <c r="F9147">
        <v>0.82945486790515066</v>
      </c>
      <c r="G9147">
        <v>4</v>
      </c>
      <c r="H9147">
        <v>4</v>
      </c>
      <c r="I9147">
        <v>2</v>
      </c>
      <c r="J9147">
        <v>4</v>
      </c>
    </row>
    <row r="9148" spans="1:10" x14ac:dyDescent="0.25">
      <c r="A9148" t="s">
        <v>13175</v>
      </c>
      <c r="B9148">
        <v>497</v>
      </c>
      <c r="C9148">
        <v>9.3829249685108321E-2</v>
      </c>
      <c r="D9148">
        <v>0.98059835206354573</v>
      </c>
      <c r="E9148">
        <v>-0.45618681986606402</v>
      </c>
      <c r="F9148">
        <v>1.2368772766360878</v>
      </c>
      <c r="G9148">
        <v>4</v>
      </c>
      <c r="H9148">
        <v>5</v>
      </c>
      <c r="I9148">
        <v>2</v>
      </c>
      <c r="J9148">
        <v>5</v>
      </c>
    </row>
    <row r="9149" spans="1:10" x14ac:dyDescent="0.25">
      <c r="A9149" t="s">
        <v>13176</v>
      </c>
      <c r="B9149">
        <v>514</v>
      </c>
      <c r="C9149">
        <v>-0.23088030467881887</v>
      </c>
      <c r="D9149">
        <v>1.2172756554784105</v>
      </c>
      <c r="E9149">
        <v>-0.60357276125782211</v>
      </c>
      <c r="F9149">
        <v>1.2736256393782523</v>
      </c>
      <c r="G9149">
        <v>3</v>
      </c>
      <c r="H9149">
        <v>5</v>
      </c>
      <c r="I9149">
        <v>2</v>
      </c>
      <c r="J9149">
        <v>5</v>
      </c>
    </row>
    <row r="9150" spans="1:10" x14ac:dyDescent="0.25">
      <c r="A9150" t="s">
        <v>13177</v>
      </c>
      <c r="B9150">
        <v>854</v>
      </c>
      <c r="C9150">
        <v>-0.30309312998573079</v>
      </c>
      <c r="D9150">
        <v>0.157361503483891</v>
      </c>
      <c r="E9150">
        <v>-0.87321101248119304</v>
      </c>
      <c r="F9150">
        <v>1.4142608108464851</v>
      </c>
      <c r="G9150">
        <v>3</v>
      </c>
      <c r="H9150">
        <v>4</v>
      </c>
      <c r="I9150">
        <v>1</v>
      </c>
      <c r="J9150">
        <v>5</v>
      </c>
    </row>
    <row r="9151" spans="1:10" x14ac:dyDescent="0.25">
      <c r="A9151" t="s">
        <v>13178</v>
      </c>
      <c r="B9151">
        <v>409</v>
      </c>
      <c r="C9151">
        <v>0.52396283391118026</v>
      </c>
      <c r="D9151">
        <v>0.71588423738270412</v>
      </c>
      <c r="E9151">
        <v>-0.43361919645814218</v>
      </c>
      <c r="F9151">
        <v>1.7810808799936542</v>
      </c>
      <c r="G9151">
        <v>4</v>
      </c>
      <c r="H9151">
        <v>5</v>
      </c>
      <c r="I9151">
        <v>2</v>
      </c>
      <c r="J9151">
        <v>5</v>
      </c>
    </row>
    <row r="9152" spans="1:10" x14ac:dyDescent="0.25">
      <c r="A9152" t="s">
        <v>13179</v>
      </c>
      <c r="B9152">
        <v>316</v>
      </c>
      <c r="C9152">
        <v>0.85726353501584873</v>
      </c>
      <c r="D9152">
        <v>-2.0313619275621767E-2</v>
      </c>
      <c r="E9152">
        <v>-1.6818870131987047</v>
      </c>
      <c r="F9152">
        <v>2.5765007510928615</v>
      </c>
      <c r="G9152">
        <v>5</v>
      </c>
      <c r="H9152">
        <v>3</v>
      </c>
      <c r="I9152">
        <v>1</v>
      </c>
      <c r="J9152">
        <v>5</v>
      </c>
    </row>
    <row r="9153" spans="1:10" x14ac:dyDescent="0.25">
      <c r="A9153" t="s">
        <v>13180</v>
      </c>
      <c r="B9153">
        <v>357</v>
      </c>
      <c r="C9153">
        <v>-1.1075007586163947</v>
      </c>
      <c r="D9153">
        <v>0.16267141112289019</v>
      </c>
      <c r="E9153">
        <v>-0.40553048734339608</v>
      </c>
      <c r="F9153">
        <v>0.66514398401722197</v>
      </c>
      <c r="G9153">
        <v>1</v>
      </c>
      <c r="H9153">
        <v>4</v>
      </c>
      <c r="I9153">
        <v>2</v>
      </c>
      <c r="J9153">
        <v>4</v>
      </c>
    </row>
    <row r="9154" spans="1:10" x14ac:dyDescent="0.25">
      <c r="A9154" t="s">
        <v>13181</v>
      </c>
      <c r="B9154">
        <v>754</v>
      </c>
      <c r="C9154">
        <v>-0.79274427211038156</v>
      </c>
      <c r="D9154">
        <v>-0.30079446449589425</v>
      </c>
      <c r="E9154">
        <v>-0.56974454804940977</v>
      </c>
      <c r="F9154">
        <v>1.2845456614943638</v>
      </c>
      <c r="G9154">
        <v>2</v>
      </c>
      <c r="H9154">
        <v>3</v>
      </c>
      <c r="I9154">
        <v>2</v>
      </c>
      <c r="J9154">
        <v>5</v>
      </c>
    </row>
    <row r="9155" spans="1:10" x14ac:dyDescent="0.25">
      <c r="A9155" t="s">
        <v>13182</v>
      </c>
      <c r="B9155">
        <v>366</v>
      </c>
      <c r="C9155">
        <v>-0.81596568648881818</v>
      </c>
      <c r="D9155">
        <v>0.34025463838480208</v>
      </c>
      <c r="E9155">
        <v>0.23128388871136996</v>
      </c>
      <c r="F9155">
        <v>1.2486562024517078</v>
      </c>
      <c r="G9155">
        <v>1</v>
      </c>
      <c r="H9155">
        <v>4</v>
      </c>
      <c r="I9155">
        <v>4</v>
      </c>
      <c r="J9155">
        <v>5</v>
      </c>
    </row>
    <row r="9156" spans="1:10" x14ac:dyDescent="0.25">
      <c r="A9156" t="s">
        <v>13183</v>
      </c>
      <c r="B9156">
        <v>507</v>
      </c>
      <c r="C9156">
        <v>-1.0565070400556102</v>
      </c>
      <c r="D9156">
        <v>-0.27941470297759186</v>
      </c>
      <c r="E9156">
        <v>0.48510177734328869</v>
      </c>
      <c r="F9156">
        <v>0.92138599178260339</v>
      </c>
      <c r="G9156">
        <v>1</v>
      </c>
      <c r="H9156">
        <v>3</v>
      </c>
      <c r="I9156">
        <v>4</v>
      </c>
      <c r="J9156">
        <v>5</v>
      </c>
    </row>
    <row r="9157" spans="1:10" x14ac:dyDescent="0.25">
      <c r="A9157" t="s">
        <v>13184</v>
      </c>
      <c r="B9157">
        <v>426</v>
      </c>
      <c r="C9157">
        <v>-0.59077583217993801</v>
      </c>
      <c r="D9157">
        <v>-0.28414350141510336</v>
      </c>
      <c r="E9157">
        <v>-0.12911928143913221</v>
      </c>
      <c r="F9157">
        <v>1.491592446080388</v>
      </c>
      <c r="G9157">
        <v>2</v>
      </c>
      <c r="H9157">
        <v>3</v>
      </c>
      <c r="I9157">
        <v>3</v>
      </c>
      <c r="J9157">
        <v>5</v>
      </c>
    </row>
    <row r="9158" spans="1:10" x14ac:dyDescent="0.25">
      <c r="A9158" t="s">
        <v>13185</v>
      </c>
      <c r="B9158">
        <v>315</v>
      </c>
      <c r="C9158">
        <v>-0.77527900917831372</v>
      </c>
      <c r="D9158">
        <v>0.15784320117063866</v>
      </c>
      <c r="E9158">
        <v>9.1213365899385807E-2</v>
      </c>
      <c r="F9158">
        <v>1.0777428894529519</v>
      </c>
      <c r="G9158">
        <v>2</v>
      </c>
      <c r="H9158">
        <v>4</v>
      </c>
      <c r="I9158">
        <v>4</v>
      </c>
      <c r="J9158">
        <v>5</v>
      </c>
    </row>
    <row r="9159" spans="1:10" x14ac:dyDescent="0.25">
      <c r="A9159" t="s">
        <v>13186</v>
      </c>
      <c r="B9159">
        <v>652</v>
      </c>
      <c r="C9159">
        <v>-1.0451021469256263</v>
      </c>
      <c r="D9159">
        <v>-1.807148286601945E-2</v>
      </c>
      <c r="E9159">
        <v>9.9956037633572442E-2</v>
      </c>
      <c r="F9159">
        <v>1.6822635130650416</v>
      </c>
      <c r="G9159">
        <v>1</v>
      </c>
      <c r="H9159">
        <v>3</v>
      </c>
      <c r="I9159">
        <v>4</v>
      </c>
      <c r="J9159">
        <v>5</v>
      </c>
    </row>
    <row r="9160" spans="1:10" x14ac:dyDescent="0.25">
      <c r="A9160" t="s">
        <v>13187</v>
      </c>
      <c r="B9160">
        <v>1163</v>
      </c>
      <c r="C9160">
        <v>-0.86583445903179879</v>
      </c>
      <c r="D9160">
        <v>-8.2346345333398963E-2</v>
      </c>
      <c r="E9160">
        <v>-0.17762707010457179</v>
      </c>
      <c r="F9160">
        <v>0.45383359931157297</v>
      </c>
      <c r="G9160">
        <v>1</v>
      </c>
      <c r="H9160">
        <v>3</v>
      </c>
      <c r="I9160">
        <v>3</v>
      </c>
      <c r="J9160">
        <v>4</v>
      </c>
    </row>
    <row r="9161" spans="1:10" x14ac:dyDescent="0.25">
      <c r="A9161" t="s">
        <v>13188</v>
      </c>
      <c r="B9161">
        <v>873</v>
      </c>
      <c r="C9161">
        <v>-0.36172583740560593</v>
      </c>
      <c r="D9161">
        <v>-9.3092039313655978E-3</v>
      </c>
      <c r="E9161">
        <v>-1.0738011765167086</v>
      </c>
      <c r="F9161">
        <v>0.90120144313861794</v>
      </c>
      <c r="G9161">
        <v>3</v>
      </c>
      <c r="H9161">
        <v>3</v>
      </c>
      <c r="I9161">
        <v>1</v>
      </c>
      <c r="J9161">
        <v>5</v>
      </c>
    </row>
    <row r="9162" spans="1:10" x14ac:dyDescent="0.25">
      <c r="A9162" t="s">
        <v>13189</v>
      </c>
      <c r="B9162">
        <v>714</v>
      </c>
      <c r="C9162">
        <v>-0.49108372074603407</v>
      </c>
      <c r="D9162">
        <v>0.34509889312132414</v>
      </c>
      <c r="E9162">
        <v>-0.79663784433813523</v>
      </c>
      <c r="F9162">
        <v>1.204175759011193</v>
      </c>
      <c r="G9162">
        <v>2</v>
      </c>
      <c r="H9162">
        <v>4</v>
      </c>
      <c r="I9162">
        <v>1</v>
      </c>
      <c r="J9162">
        <v>5</v>
      </c>
    </row>
    <row r="9163" spans="1:10" x14ac:dyDescent="0.25">
      <c r="A9163" t="s">
        <v>13190</v>
      </c>
      <c r="B9163">
        <v>947</v>
      </c>
      <c r="C9163">
        <v>-0.49599343656825856</v>
      </c>
      <c r="D9163">
        <v>0.5891110876814587</v>
      </c>
      <c r="E9163">
        <v>-1.2421839828328793</v>
      </c>
      <c r="F9163">
        <v>1.3212233860419942</v>
      </c>
      <c r="G9163">
        <v>2</v>
      </c>
      <c r="H9163">
        <v>4</v>
      </c>
      <c r="I9163">
        <v>1</v>
      </c>
      <c r="J9163">
        <v>5</v>
      </c>
    </row>
    <row r="9164" spans="1:10" x14ac:dyDescent="0.25">
      <c r="A9164" t="s">
        <v>13191</v>
      </c>
      <c r="B9164">
        <v>1276</v>
      </c>
      <c r="C9164">
        <v>-2.2790953180411022E-2</v>
      </c>
      <c r="D9164">
        <v>0.15500192818970382</v>
      </c>
      <c r="E9164">
        <v>-0.27125092498985687</v>
      </c>
      <c r="F9164">
        <v>0.98395866291669087</v>
      </c>
      <c r="G9164">
        <v>4</v>
      </c>
      <c r="H9164">
        <v>4</v>
      </c>
      <c r="I9164">
        <v>3</v>
      </c>
      <c r="J9164">
        <v>5</v>
      </c>
    </row>
    <row r="9165" spans="1:10" x14ac:dyDescent="0.25">
      <c r="A9165" t="s">
        <v>13192</v>
      </c>
      <c r="B9165">
        <v>640</v>
      </c>
      <c r="C9165">
        <v>1.1806619387724615</v>
      </c>
      <c r="D9165">
        <v>4.4336447976083582</v>
      </c>
      <c r="E9165">
        <v>-0.10851870872299389</v>
      </c>
      <c r="F9165">
        <v>2.3967298959411458</v>
      </c>
      <c r="G9165">
        <v>5</v>
      </c>
      <c r="H9165">
        <v>5</v>
      </c>
      <c r="I9165">
        <v>3</v>
      </c>
      <c r="J9165">
        <v>5</v>
      </c>
    </row>
    <row r="9166" spans="1:10" x14ac:dyDescent="0.25">
      <c r="A9166" t="s">
        <v>13193</v>
      </c>
      <c r="B9166">
        <v>0</v>
      </c>
      <c r="C9166">
        <v>-0.22488535015090255</v>
      </c>
      <c r="D9166">
        <v>0.77854316706687454</v>
      </c>
      <c r="E9166">
        <v>-1.0455971427568751</v>
      </c>
      <c r="F9166">
        <v>1.499820991096118</v>
      </c>
      <c r="G9166">
        <v>3</v>
      </c>
      <c r="H9166">
        <v>5</v>
      </c>
      <c r="I9166">
        <v>1</v>
      </c>
      <c r="J9166">
        <v>5</v>
      </c>
    </row>
    <row r="9167" spans="1:10" x14ac:dyDescent="0.25">
      <c r="A9167" t="s">
        <v>13194</v>
      </c>
      <c r="B9167">
        <v>1649</v>
      </c>
      <c r="C9167">
        <v>-0.40344362152910818</v>
      </c>
      <c r="D9167">
        <v>0.55768507712629456</v>
      </c>
      <c r="E9167">
        <v>-1.1620048009240735</v>
      </c>
      <c r="F9167">
        <v>2.134572586083749</v>
      </c>
      <c r="G9167">
        <v>3</v>
      </c>
      <c r="H9167">
        <v>4</v>
      </c>
      <c r="I9167">
        <v>1</v>
      </c>
      <c r="J9167">
        <v>5</v>
      </c>
    </row>
    <row r="9168" spans="1:10" x14ac:dyDescent="0.25">
      <c r="A9168" t="s">
        <v>13195</v>
      </c>
      <c r="B9168">
        <v>236</v>
      </c>
      <c r="C9168">
        <v>-0.66949556931482468</v>
      </c>
      <c r="D9168">
        <v>0.60403032714895777</v>
      </c>
      <c r="E9168">
        <v>-0.72658498381352032</v>
      </c>
      <c r="F9168">
        <v>0.53842679759489553</v>
      </c>
      <c r="G9168">
        <v>2</v>
      </c>
      <c r="H9168">
        <v>4</v>
      </c>
      <c r="I9168">
        <v>1</v>
      </c>
      <c r="J9168">
        <v>4</v>
      </c>
    </row>
    <row r="9169" spans="1:10" x14ac:dyDescent="0.25">
      <c r="A9169" t="s">
        <v>13196</v>
      </c>
      <c r="B9169">
        <v>628</v>
      </c>
      <c r="C9169">
        <v>-0.58918470785346522</v>
      </c>
      <c r="D9169">
        <v>0.27328882947345456</v>
      </c>
      <c r="E9169">
        <v>-0.53981598077534776</v>
      </c>
      <c r="F9169">
        <v>1.4985461459004843</v>
      </c>
      <c r="G9169">
        <v>2</v>
      </c>
      <c r="H9169">
        <v>4</v>
      </c>
      <c r="I9169">
        <v>2</v>
      </c>
      <c r="J9169">
        <v>5</v>
      </c>
    </row>
    <row r="9170" spans="1:10" x14ac:dyDescent="0.25">
      <c r="A9170" t="s">
        <v>13197</v>
      </c>
      <c r="B9170">
        <v>336</v>
      </c>
      <c r="C9170">
        <v>-0.56807663736660075</v>
      </c>
      <c r="D9170">
        <v>3.0401827331120068E-2</v>
      </c>
      <c r="E9170">
        <v>-0.78009260032646366</v>
      </c>
      <c r="F9170">
        <v>0.95278915667884356</v>
      </c>
      <c r="G9170">
        <v>2</v>
      </c>
      <c r="H9170">
        <v>4</v>
      </c>
      <c r="I9170">
        <v>1</v>
      </c>
      <c r="J9170">
        <v>5</v>
      </c>
    </row>
    <row r="9171" spans="1:10" x14ac:dyDescent="0.25">
      <c r="A9171" t="s">
        <v>13198</v>
      </c>
      <c r="B9171">
        <v>889</v>
      </c>
      <c r="C9171">
        <v>5.6882304843543785E-3</v>
      </c>
      <c r="D9171">
        <v>2.9781419303898695</v>
      </c>
      <c r="E9171">
        <v>-1.78893983085525</v>
      </c>
      <c r="F9171">
        <v>1.3971232430178078</v>
      </c>
      <c r="G9171">
        <v>4</v>
      </c>
      <c r="H9171">
        <v>5</v>
      </c>
      <c r="I9171">
        <v>1</v>
      </c>
      <c r="J9171">
        <v>5</v>
      </c>
    </row>
    <row r="9172" spans="1:10" x14ac:dyDescent="0.25">
      <c r="A9172" t="s">
        <v>13199</v>
      </c>
      <c r="B9172">
        <v>559</v>
      </c>
      <c r="C9172">
        <v>-0.26337608613133334</v>
      </c>
      <c r="D9172">
        <v>-0.16127412183089501</v>
      </c>
      <c r="E9172">
        <v>-0.23254656970079873</v>
      </c>
      <c r="F9172">
        <v>1.0588520190559725</v>
      </c>
      <c r="G9172">
        <v>3</v>
      </c>
      <c r="H9172">
        <v>3</v>
      </c>
      <c r="I9172">
        <v>3</v>
      </c>
      <c r="J9172">
        <v>5</v>
      </c>
    </row>
    <row r="9173" spans="1:10" x14ac:dyDescent="0.25">
      <c r="A9173" t="s">
        <v>13200</v>
      </c>
      <c r="B9173">
        <v>223</v>
      </c>
      <c r="C9173">
        <v>-0.77384383417836755</v>
      </c>
      <c r="D9173">
        <v>-0.97316361590976408</v>
      </c>
      <c r="E9173">
        <v>0.22133993043442104</v>
      </c>
      <c r="F9173">
        <v>0.23432801040592866</v>
      </c>
      <c r="G9173">
        <v>2</v>
      </c>
      <c r="H9173">
        <v>1</v>
      </c>
      <c r="I9173">
        <v>4</v>
      </c>
      <c r="J9173">
        <v>4</v>
      </c>
    </row>
    <row r="9174" spans="1:10" x14ac:dyDescent="0.25">
      <c r="A9174" t="s">
        <v>13201</v>
      </c>
      <c r="B9174">
        <v>614</v>
      </c>
      <c r="C9174">
        <v>0.95905566642708351</v>
      </c>
      <c r="D9174">
        <v>0.56849519125169445</v>
      </c>
      <c r="E9174">
        <v>0.51777048255684566</v>
      </c>
      <c r="F9174">
        <v>0.1892412107922459</v>
      </c>
      <c r="G9174">
        <v>5</v>
      </c>
      <c r="H9174">
        <v>4</v>
      </c>
      <c r="I9174">
        <v>4</v>
      </c>
      <c r="J9174">
        <v>4</v>
      </c>
    </row>
    <row r="9175" spans="1:10" x14ac:dyDescent="0.25">
      <c r="A9175" t="s">
        <v>13202</v>
      </c>
      <c r="B9175">
        <v>363</v>
      </c>
      <c r="C9175">
        <v>-0.59304429182056406</v>
      </c>
      <c r="D9175">
        <v>0.55597561244931182</v>
      </c>
      <c r="E9175">
        <v>0.43066925047423044</v>
      </c>
      <c r="F9175">
        <v>0.14245558846632378</v>
      </c>
      <c r="G9175">
        <v>2</v>
      </c>
      <c r="H9175">
        <v>4</v>
      </c>
      <c r="I9175">
        <v>4</v>
      </c>
      <c r="J9175">
        <v>4</v>
      </c>
    </row>
    <row r="9176" spans="1:10" x14ac:dyDescent="0.25">
      <c r="A9176" t="s">
        <v>13203</v>
      </c>
      <c r="B9176">
        <v>408</v>
      </c>
      <c r="C9176">
        <v>-0.52686524951914637</v>
      </c>
      <c r="D9176">
        <v>0.93346569533186785</v>
      </c>
      <c r="E9176">
        <v>0.18629931969606761</v>
      </c>
      <c r="F9176">
        <v>0.83960108488281604</v>
      </c>
      <c r="G9176">
        <v>2</v>
      </c>
      <c r="H9176">
        <v>5</v>
      </c>
      <c r="I9176">
        <v>4</v>
      </c>
      <c r="J9176">
        <v>4</v>
      </c>
    </row>
    <row r="9177" spans="1:10" x14ac:dyDescent="0.25">
      <c r="A9177" t="s">
        <v>13204</v>
      </c>
      <c r="B9177">
        <v>523</v>
      </c>
      <c r="C9177">
        <v>-0.71277984420383655</v>
      </c>
      <c r="D9177">
        <v>0.42883862981855658</v>
      </c>
      <c r="E9177">
        <v>-0.68233632846858461</v>
      </c>
      <c r="F9177">
        <v>1.8819534142948839</v>
      </c>
      <c r="G9177">
        <v>2</v>
      </c>
      <c r="H9177">
        <v>4</v>
      </c>
      <c r="I9177">
        <v>2</v>
      </c>
      <c r="J9177">
        <v>5</v>
      </c>
    </row>
    <row r="9178" spans="1:10" x14ac:dyDescent="0.25">
      <c r="A9178" t="s">
        <v>13205</v>
      </c>
      <c r="B9178">
        <v>404</v>
      </c>
      <c r="C9178">
        <v>-0.70793396321266722</v>
      </c>
      <c r="D9178">
        <v>0.23865029852867464</v>
      </c>
      <c r="E9178">
        <v>0.54956134979769244</v>
      </c>
      <c r="F9178">
        <v>0.37821208782037541</v>
      </c>
      <c r="G9178">
        <v>2</v>
      </c>
      <c r="H9178">
        <v>4</v>
      </c>
      <c r="I9178">
        <v>4</v>
      </c>
      <c r="J9178">
        <v>4</v>
      </c>
    </row>
    <row r="9179" spans="1:10" x14ac:dyDescent="0.25">
      <c r="A9179" t="s">
        <v>13206</v>
      </c>
      <c r="B9179">
        <v>1003</v>
      </c>
      <c r="C9179">
        <v>-0.60047882475470327</v>
      </c>
      <c r="D9179">
        <v>0.30362626425379174</v>
      </c>
      <c r="E9179">
        <v>-0.53073332625418135</v>
      </c>
      <c r="F9179">
        <v>0.75733099894367939</v>
      </c>
      <c r="G9179">
        <v>2</v>
      </c>
      <c r="H9179">
        <v>4</v>
      </c>
      <c r="I9179">
        <v>2</v>
      </c>
      <c r="J9179">
        <v>4</v>
      </c>
    </row>
    <row r="9180" spans="1:10" x14ac:dyDescent="0.25">
      <c r="A9180" t="s">
        <v>13207</v>
      </c>
      <c r="B9180">
        <v>679</v>
      </c>
      <c r="C9180">
        <v>-0.30192743624798246</v>
      </c>
      <c r="D9180">
        <v>0.56782458794458635</v>
      </c>
      <c r="E9180">
        <v>-0.35314575780364199</v>
      </c>
      <c r="F9180">
        <v>0.88848511529868746</v>
      </c>
      <c r="G9180">
        <v>3</v>
      </c>
      <c r="H9180">
        <v>4</v>
      </c>
      <c r="I9180">
        <v>2</v>
      </c>
      <c r="J9180">
        <v>5</v>
      </c>
    </row>
    <row r="9181" spans="1:10" x14ac:dyDescent="0.25">
      <c r="A9181" t="s">
        <v>13208</v>
      </c>
      <c r="B9181">
        <v>595</v>
      </c>
      <c r="C9181">
        <v>0.20476011500158517</v>
      </c>
      <c r="D9181">
        <v>-5.7597757121418347E-2</v>
      </c>
      <c r="E9181">
        <v>-0.57349973086804962</v>
      </c>
      <c r="F9181">
        <v>2.2457145400372696</v>
      </c>
      <c r="G9181">
        <v>4</v>
      </c>
      <c r="H9181">
        <v>3</v>
      </c>
      <c r="I9181">
        <v>2</v>
      </c>
      <c r="J9181">
        <v>5</v>
      </c>
    </row>
    <row r="9182" spans="1:10" x14ac:dyDescent="0.25">
      <c r="A9182" t="s">
        <v>13209</v>
      </c>
      <c r="B9182">
        <v>1218</v>
      </c>
      <c r="C9182">
        <v>6.2291131995793239E-2</v>
      </c>
      <c r="D9182">
        <v>6.686595612069518E-2</v>
      </c>
      <c r="E9182">
        <v>-0.51705273432570742</v>
      </c>
      <c r="F9182">
        <v>1.6506950543058854</v>
      </c>
      <c r="G9182">
        <v>4</v>
      </c>
      <c r="H9182">
        <v>4</v>
      </c>
      <c r="I9182">
        <v>2</v>
      </c>
      <c r="J9182">
        <v>5</v>
      </c>
    </row>
    <row r="9183" spans="1:10" x14ac:dyDescent="0.25">
      <c r="A9183" t="s">
        <v>13210</v>
      </c>
      <c r="B9183">
        <v>304</v>
      </c>
      <c r="C9183">
        <v>8.0628756139643876E-2</v>
      </c>
      <c r="D9183">
        <v>0.266926403122897</v>
      </c>
      <c r="E9183">
        <v>-1.4087300792652973</v>
      </c>
      <c r="F9183">
        <v>2.9616462634644942</v>
      </c>
      <c r="G9183">
        <v>4</v>
      </c>
      <c r="H9183">
        <v>4</v>
      </c>
      <c r="I9183">
        <v>1</v>
      </c>
      <c r="J9183">
        <v>5</v>
      </c>
    </row>
    <row r="9184" spans="1:10" x14ac:dyDescent="0.25">
      <c r="A9184" t="s">
        <v>13211</v>
      </c>
      <c r="B9184">
        <v>1842</v>
      </c>
      <c r="C9184">
        <v>1.2150781091962188</v>
      </c>
      <c r="D9184">
        <v>0.57369215775488491</v>
      </c>
      <c r="E9184">
        <v>-1.3384300690755055</v>
      </c>
      <c r="F9184">
        <v>1.4676369375570368</v>
      </c>
      <c r="G9184">
        <v>5</v>
      </c>
      <c r="H9184">
        <v>4</v>
      </c>
      <c r="I9184">
        <v>1</v>
      </c>
      <c r="J9184">
        <v>5</v>
      </c>
    </row>
    <row r="9185" spans="1:10" x14ac:dyDescent="0.25">
      <c r="A9185" t="s">
        <v>13212</v>
      </c>
      <c r="B9185">
        <v>646</v>
      </c>
      <c r="C9185">
        <v>-0.28677783223118319</v>
      </c>
      <c r="D9185">
        <v>-0.21941758493759234</v>
      </c>
      <c r="E9185">
        <v>-0.12433848402177891</v>
      </c>
      <c r="F9185">
        <v>1.278255492270862</v>
      </c>
      <c r="G9185">
        <v>3</v>
      </c>
      <c r="H9185">
        <v>3</v>
      </c>
      <c r="I9185">
        <v>3</v>
      </c>
      <c r="J9185">
        <v>5</v>
      </c>
    </row>
    <row r="9186" spans="1:10" x14ac:dyDescent="0.25">
      <c r="A9186" t="s">
        <v>13213</v>
      </c>
      <c r="B9186">
        <v>885</v>
      </c>
      <c r="C9186">
        <v>-0.71055581804396994</v>
      </c>
      <c r="D9186">
        <v>1.506217716165235</v>
      </c>
      <c r="E9186">
        <v>-0.34599310291391133</v>
      </c>
      <c r="F9186">
        <v>1.2719058415517306</v>
      </c>
      <c r="G9186">
        <v>2</v>
      </c>
      <c r="H9186">
        <v>5</v>
      </c>
      <c r="I9186">
        <v>2</v>
      </c>
      <c r="J9186">
        <v>5</v>
      </c>
    </row>
    <row r="9187" spans="1:10" x14ac:dyDescent="0.25">
      <c r="A9187" t="s">
        <v>13214</v>
      </c>
      <c r="B9187">
        <v>590</v>
      </c>
      <c r="C9187">
        <v>-0.23533747933146953</v>
      </c>
      <c r="D9187">
        <v>-0.33413980410313332</v>
      </c>
      <c r="E9187">
        <v>-0.32545504881811987</v>
      </c>
      <c r="F9187">
        <v>1.8433021601308455</v>
      </c>
      <c r="G9187">
        <v>3</v>
      </c>
      <c r="H9187">
        <v>3</v>
      </c>
      <c r="I9187">
        <v>2</v>
      </c>
      <c r="J9187">
        <v>5</v>
      </c>
    </row>
    <row r="9188" spans="1:10" x14ac:dyDescent="0.25">
      <c r="A9188" t="s">
        <v>13215</v>
      </c>
      <c r="B9188">
        <v>741</v>
      </c>
      <c r="C9188">
        <v>0.26719295989131114</v>
      </c>
      <c r="D9188">
        <v>1.0082158632752827</v>
      </c>
      <c r="E9188">
        <v>-0.74651138839235265</v>
      </c>
      <c r="F9188">
        <v>0.98288726961045803</v>
      </c>
      <c r="G9188">
        <v>4</v>
      </c>
      <c r="H9188">
        <v>5</v>
      </c>
      <c r="I9188">
        <v>1</v>
      </c>
      <c r="J9188">
        <v>5</v>
      </c>
    </row>
    <row r="9189" spans="1:10" x14ac:dyDescent="0.25">
      <c r="A9189" t="s">
        <v>13216</v>
      </c>
      <c r="B9189">
        <v>261</v>
      </c>
      <c r="C9189">
        <v>0.15618067418365417</v>
      </c>
      <c r="D9189">
        <v>0.23150646274107467</v>
      </c>
      <c r="E9189">
        <v>-1.5011426119817379</v>
      </c>
      <c r="F9189">
        <v>1.8859963718408148</v>
      </c>
      <c r="G9189">
        <v>4</v>
      </c>
      <c r="H9189">
        <v>4</v>
      </c>
      <c r="I9189">
        <v>1</v>
      </c>
      <c r="J9189">
        <v>5</v>
      </c>
    </row>
    <row r="9190" spans="1:10" x14ac:dyDescent="0.25">
      <c r="A9190" t="s">
        <v>13217</v>
      </c>
      <c r="B9190">
        <v>425</v>
      </c>
      <c r="C9190">
        <v>-0.60235469914048101</v>
      </c>
      <c r="D9190">
        <v>0.4510817836397415</v>
      </c>
      <c r="E9190">
        <v>-0.69503275277945742</v>
      </c>
      <c r="F9190">
        <v>0.749550728029446</v>
      </c>
      <c r="G9190">
        <v>2</v>
      </c>
      <c r="H9190">
        <v>4</v>
      </c>
      <c r="I9190">
        <v>2</v>
      </c>
      <c r="J9190">
        <v>4</v>
      </c>
    </row>
    <row r="9191" spans="1:10" x14ac:dyDescent="0.25">
      <c r="A9191" t="s">
        <v>13218</v>
      </c>
      <c r="B9191">
        <v>417</v>
      </c>
      <c r="C9191">
        <v>-9.826614025058765E-2</v>
      </c>
      <c r="D9191">
        <v>0.21285880693979484</v>
      </c>
      <c r="E9191">
        <v>-0.53052787167213877</v>
      </c>
      <c r="F9191">
        <v>1.3832292807677613</v>
      </c>
      <c r="G9191">
        <v>3</v>
      </c>
      <c r="H9191">
        <v>4</v>
      </c>
      <c r="I9191">
        <v>2</v>
      </c>
      <c r="J9191">
        <v>5</v>
      </c>
    </row>
    <row r="9192" spans="1:10" x14ac:dyDescent="0.25">
      <c r="A9192" t="s">
        <v>13219</v>
      </c>
      <c r="B9192">
        <v>613</v>
      </c>
      <c r="C9192">
        <v>-0.18814375568684438</v>
      </c>
      <c r="D9192">
        <v>0.22509417721533484</v>
      </c>
      <c r="E9192">
        <v>-0.59665924449814045</v>
      </c>
      <c r="F9192">
        <v>0.80813063326908441</v>
      </c>
      <c r="G9192">
        <v>3</v>
      </c>
      <c r="H9192">
        <v>4</v>
      </c>
      <c r="I9192">
        <v>2</v>
      </c>
      <c r="J9192">
        <v>4</v>
      </c>
    </row>
    <row r="9193" spans="1:10" x14ac:dyDescent="0.25">
      <c r="A9193" t="s">
        <v>13220</v>
      </c>
      <c r="B9193">
        <v>596</v>
      </c>
      <c r="C9193">
        <v>-0.25777531668900955</v>
      </c>
      <c r="D9193">
        <v>0.58795752450183336</v>
      </c>
      <c r="E9193">
        <v>-1.0366383189298869</v>
      </c>
      <c r="F9193">
        <v>2.1021958272247354</v>
      </c>
      <c r="G9193">
        <v>3</v>
      </c>
      <c r="H9193">
        <v>4</v>
      </c>
      <c r="I9193">
        <v>1</v>
      </c>
      <c r="J9193">
        <v>5</v>
      </c>
    </row>
    <row r="9194" spans="1:10" x14ac:dyDescent="0.25">
      <c r="A9194" t="s">
        <v>13221</v>
      </c>
      <c r="B9194">
        <v>1024</v>
      </c>
      <c r="C9194">
        <v>-0.33316068010848116</v>
      </c>
      <c r="D9194">
        <v>-7.7855804629295935E-2</v>
      </c>
      <c r="E9194">
        <v>-0.63137094120137327</v>
      </c>
      <c r="F9194">
        <v>1.6373380729699822</v>
      </c>
      <c r="G9194">
        <v>3</v>
      </c>
      <c r="H9194">
        <v>3</v>
      </c>
      <c r="I9194">
        <v>2</v>
      </c>
      <c r="J9194">
        <v>5</v>
      </c>
    </row>
    <row r="9195" spans="1:10" x14ac:dyDescent="0.25">
      <c r="A9195" t="s">
        <v>13222</v>
      </c>
      <c r="B9195">
        <v>711</v>
      </c>
      <c r="C9195">
        <v>-0.69253461379509718</v>
      </c>
      <c r="D9195">
        <v>7.4894180661687432E-2</v>
      </c>
      <c r="E9195">
        <v>-0.21901923913057453</v>
      </c>
      <c r="F9195">
        <v>1.2568012925521073</v>
      </c>
      <c r="G9195">
        <v>2</v>
      </c>
      <c r="H9195">
        <v>4</v>
      </c>
      <c r="I9195">
        <v>3</v>
      </c>
      <c r="J9195">
        <v>5</v>
      </c>
    </row>
    <row r="9196" spans="1:10" x14ac:dyDescent="0.25">
      <c r="A9196" t="s">
        <v>13223</v>
      </c>
      <c r="B9196">
        <v>708</v>
      </c>
      <c r="C9196">
        <v>0.17171941966483972</v>
      </c>
      <c r="D9196">
        <v>0.1754757503680206</v>
      </c>
      <c r="E9196">
        <v>-0.37034146720126149</v>
      </c>
      <c r="F9196">
        <v>0.84451117959756883</v>
      </c>
      <c r="G9196">
        <v>4</v>
      </c>
      <c r="H9196">
        <v>4</v>
      </c>
      <c r="I9196">
        <v>2</v>
      </c>
      <c r="J9196">
        <v>4</v>
      </c>
    </row>
    <row r="9197" spans="1:10" x14ac:dyDescent="0.25">
      <c r="A9197" t="s">
        <v>13224</v>
      </c>
      <c r="B9197">
        <v>953</v>
      </c>
      <c r="C9197">
        <v>0.65124434856149405</v>
      </c>
      <c r="D9197">
        <v>0.23355721755824826</v>
      </c>
      <c r="E9197">
        <v>-0.33141511815303426</v>
      </c>
      <c r="F9197">
        <v>1.3087443342129335</v>
      </c>
      <c r="G9197">
        <v>4</v>
      </c>
      <c r="H9197">
        <v>4</v>
      </c>
      <c r="I9197">
        <v>2</v>
      </c>
      <c r="J9197">
        <v>5</v>
      </c>
    </row>
    <row r="9198" spans="1:10" x14ac:dyDescent="0.25">
      <c r="A9198" t="s">
        <v>13225</v>
      </c>
      <c r="B9198">
        <v>463</v>
      </c>
      <c r="C9198">
        <v>-0.66418495422176982</v>
      </c>
      <c r="D9198">
        <v>-3.7622199577815624E-2</v>
      </c>
      <c r="E9198">
        <v>-0.11567206672368208</v>
      </c>
      <c r="F9198">
        <v>1.2636630831171876</v>
      </c>
      <c r="G9198">
        <v>2</v>
      </c>
      <c r="H9198">
        <v>3</v>
      </c>
      <c r="I9198">
        <v>3</v>
      </c>
      <c r="J9198">
        <v>5</v>
      </c>
    </row>
    <row r="9199" spans="1:10" x14ac:dyDescent="0.25">
      <c r="A9199" t="s">
        <v>13226</v>
      </c>
      <c r="B9199">
        <v>533</v>
      </c>
      <c r="C9199">
        <v>-1.0785499817190098</v>
      </c>
      <c r="D9199">
        <v>-0.35022554921529303</v>
      </c>
      <c r="E9199">
        <v>0.55986337558491106</v>
      </c>
      <c r="F9199">
        <v>0.78566111860437915</v>
      </c>
      <c r="G9199">
        <v>1</v>
      </c>
      <c r="H9199">
        <v>3</v>
      </c>
      <c r="I9199">
        <v>4</v>
      </c>
      <c r="J9199">
        <v>4</v>
      </c>
    </row>
    <row r="9200" spans="1:10" x14ac:dyDescent="0.25">
      <c r="A9200" t="s">
        <v>13227</v>
      </c>
      <c r="B9200">
        <v>496</v>
      </c>
      <c r="C9200">
        <v>-0.79508441775365901</v>
      </c>
      <c r="D9200">
        <v>-1.0678159551317097</v>
      </c>
      <c r="E9200">
        <v>0.35551102018617464</v>
      </c>
      <c r="F9200">
        <v>0.72019786382583806</v>
      </c>
      <c r="G9200">
        <v>2</v>
      </c>
      <c r="H9200">
        <v>1</v>
      </c>
      <c r="I9200">
        <v>4</v>
      </c>
      <c r="J9200">
        <v>4</v>
      </c>
    </row>
    <row r="9201" spans="1:10" x14ac:dyDescent="0.25">
      <c r="A9201" t="s">
        <v>13228</v>
      </c>
      <c r="B9201">
        <v>290</v>
      </c>
      <c r="C9201">
        <v>-0.55795151899200779</v>
      </c>
      <c r="D9201">
        <v>-0.35475182354497903</v>
      </c>
      <c r="E9201">
        <v>-0.32572520080653444</v>
      </c>
      <c r="F9201">
        <v>1.7291306193670741</v>
      </c>
      <c r="G9201">
        <v>2</v>
      </c>
      <c r="H9201">
        <v>3</v>
      </c>
      <c r="I9201">
        <v>2</v>
      </c>
      <c r="J9201">
        <v>5</v>
      </c>
    </row>
    <row r="9202" spans="1:10" x14ac:dyDescent="0.25">
      <c r="A9202" t="s">
        <v>13229</v>
      </c>
      <c r="B9202">
        <v>709</v>
      </c>
      <c r="C9202">
        <v>-0.51122684234126237</v>
      </c>
      <c r="D9202">
        <v>0.45527297245162479</v>
      </c>
      <c r="E9202">
        <v>-0.84973159256048503</v>
      </c>
      <c r="F9202">
        <v>1.171256843110259</v>
      </c>
      <c r="G9202">
        <v>2</v>
      </c>
      <c r="H9202">
        <v>4</v>
      </c>
      <c r="I9202">
        <v>1</v>
      </c>
      <c r="J9202">
        <v>5</v>
      </c>
    </row>
    <row r="9203" spans="1:10" x14ac:dyDescent="0.25">
      <c r="A9203" t="s">
        <v>13230</v>
      </c>
      <c r="B9203">
        <v>581</v>
      </c>
      <c r="C9203">
        <v>0.25164857814167263</v>
      </c>
      <c r="D9203">
        <v>0.21039591654455495</v>
      </c>
      <c r="E9203">
        <v>-0.7659309233134991</v>
      </c>
      <c r="F9203">
        <v>2.4155409564756294</v>
      </c>
      <c r="G9203">
        <v>4</v>
      </c>
      <c r="H9203">
        <v>4</v>
      </c>
      <c r="I9203">
        <v>1</v>
      </c>
      <c r="J9203">
        <v>5</v>
      </c>
    </row>
    <row r="9204" spans="1:10" x14ac:dyDescent="0.25">
      <c r="A9204" t="s">
        <v>13231</v>
      </c>
      <c r="B9204">
        <v>566</v>
      </c>
      <c r="C9204">
        <v>-0.34070632823850211</v>
      </c>
      <c r="D9204">
        <v>0.57532567557781777</v>
      </c>
      <c r="E9204">
        <v>-0.53452984236388912</v>
      </c>
      <c r="F9204">
        <v>1.2972170897594262</v>
      </c>
      <c r="G9204">
        <v>3</v>
      </c>
      <c r="H9204">
        <v>4</v>
      </c>
      <c r="I9204">
        <v>2</v>
      </c>
      <c r="J9204">
        <v>5</v>
      </c>
    </row>
    <row r="9205" spans="1:10" x14ac:dyDescent="0.25">
      <c r="A9205" t="s">
        <v>13232</v>
      </c>
      <c r="B9205">
        <v>298</v>
      </c>
      <c r="C9205">
        <v>-0.56174171789371519</v>
      </c>
      <c r="D9205">
        <v>0.13844396303856182</v>
      </c>
      <c r="E9205">
        <v>-0.61041914443875023</v>
      </c>
      <c r="F9205">
        <v>1.2484059642877332</v>
      </c>
      <c r="G9205">
        <v>2</v>
      </c>
      <c r="H9205">
        <v>4</v>
      </c>
      <c r="I9205">
        <v>2</v>
      </c>
      <c r="J9205">
        <v>5</v>
      </c>
    </row>
    <row r="9206" spans="1:10" x14ac:dyDescent="0.25">
      <c r="A9206" t="s">
        <v>13233</v>
      </c>
      <c r="B9206">
        <v>496</v>
      </c>
      <c r="C9206">
        <v>-0.34910236099120862</v>
      </c>
      <c r="D9206">
        <v>-0.22970152198917818</v>
      </c>
      <c r="E9206">
        <v>-0.69743370181993214</v>
      </c>
      <c r="F9206">
        <v>0.84576173068684679</v>
      </c>
      <c r="G9206">
        <v>3</v>
      </c>
      <c r="H9206">
        <v>3</v>
      </c>
      <c r="I9206">
        <v>2</v>
      </c>
      <c r="J9206">
        <v>4</v>
      </c>
    </row>
    <row r="9207" spans="1:10" x14ac:dyDescent="0.25">
      <c r="A9207" t="s">
        <v>13234</v>
      </c>
      <c r="B9207">
        <v>418</v>
      </c>
      <c r="C9207">
        <v>-0.68832768949402057</v>
      </c>
      <c r="D9207">
        <v>1.5072133068911584</v>
      </c>
      <c r="E9207">
        <v>5.560439809862755E-2</v>
      </c>
      <c r="F9207">
        <v>0.99688804377303963</v>
      </c>
      <c r="G9207">
        <v>2</v>
      </c>
      <c r="H9207">
        <v>5</v>
      </c>
      <c r="I9207">
        <v>3</v>
      </c>
      <c r="J9207">
        <v>5</v>
      </c>
    </row>
    <row r="9208" spans="1:10" x14ac:dyDescent="0.25">
      <c r="A9208" t="s">
        <v>13235</v>
      </c>
      <c r="B9208">
        <v>423</v>
      </c>
      <c r="C9208">
        <v>0.17068646874899146</v>
      </c>
      <c r="D9208">
        <v>-9.3471237230046689E-2</v>
      </c>
      <c r="E9208">
        <v>-0.86076990586270363</v>
      </c>
      <c r="F9208">
        <v>1.2117711857023696</v>
      </c>
      <c r="G9208">
        <v>4</v>
      </c>
      <c r="H9208">
        <v>3</v>
      </c>
      <c r="I9208">
        <v>1</v>
      </c>
      <c r="J9208">
        <v>5</v>
      </c>
    </row>
    <row r="9209" spans="1:10" x14ac:dyDescent="0.25">
      <c r="A9209" t="s">
        <v>13236</v>
      </c>
      <c r="B9209">
        <v>604</v>
      </c>
      <c r="C9209">
        <v>-0.17838379846219168</v>
      </c>
      <c r="D9209">
        <v>-0.13501621770462052</v>
      </c>
      <c r="E9209">
        <v>-0.92531992834234944</v>
      </c>
      <c r="F9209">
        <v>1.6038148885715611</v>
      </c>
      <c r="G9209">
        <v>3</v>
      </c>
      <c r="H9209">
        <v>3</v>
      </c>
      <c r="I9209">
        <v>1</v>
      </c>
      <c r="J9209">
        <v>5</v>
      </c>
    </row>
    <row r="9210" spans="1:10" x14ac:dyDescent="0.25">
      <c r="A9210" t="s">
        <v>13237</v>
      </c>
      <c r="B9210">
        <v>545</v>
      </c>
      <c r="C9210">
        <v>-0.25388225710108203</v>
      </c>
      <c r="D9210">
        <v>-0.15159246155746353</v>
      </c>
      <c r="E9210">
        <v>-1.0887504421338656</v>
      </c>
      <c r="F9210">
        <v>1.8054810485916581</v>
      </c>
      <c r="G9210">
        <v>3</v>
      </c>
      <c r="H9210">
        <v>3</v>
      </c>
      <c r="I9210">
        <v>1</v>
      </c>
      <c r="J9210">
        <v>5</v>
      </c>
    </row>
    <row r="9211" spans="1:10" x14ac:dyDescent="0.25">
      <c r="A9211" t="s">
        <v>13238</v>
      </c>
      <c r="B9211">
        <v>296</v>
      </c>
      <c r="C9211">
        <v>-0.37917313259657315</v>
      </c>
      <c r="D9211">
        <v>0.30580688279596679</v>
      </c>
      <c r="E9211">
        <v>-0.99991832788697255</v>
      </c>
      <c r="F9211">
        <v>-0.19150575538794215</v>
      </c>
      <c r="G9211">
        <v>3</v>
      </c>
      <c r="H9211">
        <v>4</v>
      </c>
      <c r="I9211">
        <v>1</v>
      </c>
      <c r="J9211">
        <v>3</v>
      </c>
    </row>
    <row r="9212" spans="1:10" x14ac:dyDescent="0.25">
      <c r="A9212" t="s">
        <v>13239</v>
      </c>
      <c r="B9212">
        <v>1043</v>
      </c>
      <c r="C9212">
        <v>0.44927115668801576</v>
      </c>
      <c r="D9212">
        <v>1.1643015846670337</v>
      </c>
      <c r="E9212">
        <v>0.68057343500473477</v>
      </c>
      <c r="F9212">
        <v>0.87897276306272565</v>
      </c>
      <c r="G9212">
        <v>4</v>
      </c>
      <c r="H9212">
        <v>5</v>
      </c>
      <c r="I9212">
        <v>5</v>
      </c>
      <c r="J9212">
        <v>4</v>
      </c>
    </row>
    <row r="9213" spans="1:10" x14ac:dyDescent="0.25">
      <c r="A9213" t="s">
        <v>13240</v>
      </c>
      <c r="B9213">
        <v>917</v>
      </c>
      <c r="C9213">
        <v>0.12661874608237156</v>
      </c>
      <c r="D9213">
        <v>0.57746067943180079</v>
      </c>
      <c r="E9213">
        <v>-0.49375440312398206</v>
      </c>
      <c r="F9213">
        <v>1.4435038811887213</v>
      </c>
      <c r="G9213">
        <v>4</v>
      </c>
      <c r="H9213">
        <v>4</v>
      </c>
      <c r="I9213">
        <v>2</v>
      </c>
      <c r="J9213">
        <v>5</v>
      </c>
    </row>
    <row r="9214" spans="1:10" x14ac:dyDescent="0.25">
      <c r="A9214" t="s">
        <v>13241</v>
      </c>
      <c r="B9214">
        <v>435</v>
      </c>
      <c r="C9214">
        <v>0.12265003072559166</v>
      </c>
      <c r="D9214">
        <v>0.945059113069872</v>
      </c>
      <c r="E9214">
        <v>-1.3470088974470249</v>
      </c>
      <c r="F9214">
        <v>2.3037602955297731</v>
      </c>
      <c r="G9214">
        <v>4</v>
      </c>
      <c r="H9214">
        <v>5</v>
      </c>
      <c r="I9214">
        <v>1</v>
      </c>
      <c r="J9214">
        <v>5</v>
      </c>
    </row>
    <row r="9215" spans="1:10" x14ac:dyDescent="0.25">
      <c r="A9215" t="s">
        <v>13242</v>
      </c>
      <c r="B9215">
        <v>792</v>
      </c>
      <c r="C9215">
        <v>-0.17530718105542656</v>
      </c>
      <c r="D9215">
        <v>0.71086560819315037</v>
      </c>
      <c r="E9215">
        <v>-0.69442086022444072</v>
      </c>
      <c r="F9215">
        <v>1.2083868924696373</v>
      </c>
      <c r="G9215">
        <v>3</v>
      </c>
      <c r="H9215">
        <v>5</v>
      </c>
      <c r="I9215">
        <v>2</v>
      </c>
      <c r="J9215">
        <v>5</v>
      </c>
    </row>
    <row r="9216" spans="1:10" x14ac:dyDescent="0.25">
      <c r="A9216" t="s">
        <v>13243</v>
      </c>
      <c r="B9216">
        <v>412</v>
      </c>
      <c r="C9216">
        <v>0.15042321737569289</v>
      </c>
      <c r="D9216">
        <v>0.70293490298317063</v>
      </c>
      <c r="E9216">
        <v>-0.2582625006093327</v>
      </c>
      <c r="F9216">
        <v>1.5087631949068763</v>
      </c>
      <c r="G9216">
        <v>4</v>
      </c>
      <c r="H9216">
        <v>5</v>
      </c>
      <c r="I9216">
        <v>3</v>
      </c>
      <c r="J9216">
        <v>5</v>
      </c>
    </row>
    <row r="9217" spans="1:10" x14ac:dyDescent="0.25">
      <c r="A9217" t="s">
        <v>13244</v>
      </c>
      <c r="B9217">
        <v>380</v>
      </c>
      <c r="C9217">
        <v>-0.31884226430941132</v>
      </c>
      <c r="D9217">
        <v>2.2425404810760399E-2</v>
      </c>
      <c r="E9217">
        <v>-0.5423274525455577</v>
      </c>
      <c r="F9217">
        <v>1.7886203201750073</v>
      </c>
      <c r="G9217">
        <v>3</v>
      </c>
      <c r="H9217">
        <v>4</v>
      </c>
      <c r="I9217">
        <v>2</v>
      </c>
      <c r="J9217">
        <v>5</v>
      </c>
    </row>
    <row r="9218" spans="1:10" x14ac:dyDescent="0.25">
      <c r="A9218" t="s">
        <v>13245</v>
      </c>
      <c r="B9218">
        <v>675</v>
      </c>
      <c r="C9218">
        <v>-0.22882466259818365</v>
      </c>
      <c r="D9218">
        <v>1.1129731618658987</v>
      </c>
      <c r="E9218">
        <v>0.22300364866614511</v>
      </c>
      <c r="F9218">
        <v>1.5487664905276399</v>
      </c>
      <c r="G9218">
        <v>3</v>
      </c>
      <c r="H9218">
        <v>5</v>
      </c>
      <c r="I9218">
        <v>4</v>
      </c>
      <c r="J9218">
        <v>5</v>
      </c>
    </row>
    <row r="9219" spans="1:10" x14ac:dyDescent="0.25">
      <c r="A9219" t="s">
        <v>13246</v>
      </c>
      <c r="B9219">
        <v>1331</v>
      </c>
      <c r="C9219">
        <v>0.31815841828589669</v>
      </c>
      <c r="D9219">
        <v>0.43634215585654601</v>
      </c>
      <c r="E9219">
        <v>-0.54669969533534668</v>
      </c>
      <c r="F9219">
        <v>1.6225943542516006</v>
      </c>
      <c r="G9219">
        <v>4</v>
      </c>
      <c r="H9219">
        <v>4</v>
      </c>
      <c r="I9219">
        <v>2</v>
      </c>
      <c r="J9219">
        <v>5</v>
      </c>
    </row>
    <row r="9220" spans="1:10" x14ac:dyDescent="0.25">
      <c r="A9220" t="s">
        <v>13247</v>
      </c>
      <c r="B9220">
        <v>509</v>
      </c>
      <c r="C9220">
        <v>-0.35948692993581394</v>
      </c>
      <c r="D9220">
        <v>-0.34261476008696184</v>
      </c>
      <c r="E9220">
        <v>-0.53232144288740402</v>
      </c>
      <c r="F9220">
        <v>1.747304593206489</v>
      </c>
      <c r="G9220">
        <v>3</v>
      </c>
      <c r="H9220">
        <v>3</v>
      </c>
      <c r="I9220">
        <v>2</v>
      </c>
      <c r="J9220">
        <v>5</v>
      </c>
    </row>
    <row r="9221" spans="1:10" x14ac:dyDescent="0.25">
      <c r="A9221" t="s">
        <v>13248</v>
      </c>
      <c r="B9221">
        <v>611</v>
      </c>
      <c r="C9221">
        <v>-0.64007798231591895</v>
      </c>
      <c r="D9221">
        <v>0.13848025176545176</v>
      </c>
      <c r="E9221">
        <v>-1.316149812524178</v>
      </c>
      <c r="F9221">
        <v>1.2771734494453972</v>
      </c>
      <c r="G9221">
        <v>2</v>
      </c>
      <c r="H9221">
        <v>4</v>
      </c>
      <c r="I9221">
        <v>1</v>
      </c>
      <c r="J9221">
        <v>5</v>
      </c>
    </row>
    <row r="9222" spans="1:10" x14ac:dyDescent="0.25">
      <c r="A9222" t="s">
        <v>13249</v>
      </c>
      <c r="B9222">
        <v>603</v>
      </c>
      <c r="C9222">
        <v>-9.104058630239123E-2</v>
      </c>
      <c r="D9222">
        <v>0.39564349026524792</v>
      </c>
      <c r="E9222">
        <v>-0.10821903463952244</v>
      </c>
      <c r="F9222">
        <v>0.66151397484817409</v>
      </c>
      <c r="G9222">
        <v>3</v>
      </c>
      <c r="H9222">
        <v>4</v>
      </c>
      <c r="I9222">
        <v>3</v>
      </c>
      <c r="J9222">
        <v>4</v>
      </c>
    </row>
    <row r="9223" spans="1:10" x14ac:dyDescent="0.25">
      <c r="A9223" t="s">
        <v>13250</v>
      </c>
      <c r="B9223">
        <v>474</v>
      </c>
      <c r="C9223">
        <v>-0.41403371982436721</v>
      </c>
      <c r="D9223">
        <v>-0.25065394496438609</v>
      </c>
      <c r="E9223">
        <v>-1.1537474663183789</v>
      </c>
      <c r="F9223">
        <v>1.0793516687591489</v>
      </c>
      <c r="G9223">
        <v>3</v>
      </c>
      <c r="H9223">
        <v>3</v>
      </c>
      <c r="I9223">
        <v>1</v>
      </c>
      <c r="J9223">
        <v>5</v>
      </c>
    </row>
    <row r="9224" spans="1:10" x14ac:dyDescent="0.25">
      <c r="A9224" t="s">
        <v>13251</v>
      </c>
      <c r="B9224">
        <v>509</v>
      </c>
      <c r="C9224">
        <v>-0.46627997605467619</v>
      </c>
      <c r="D9224">
        <v>-0.28053732512222213</v>
      </c>
      <c r="E9224">
        <v>-0.4841879797652956</v>
      </c>
      <c r="F9224">
        <v>0.87807937596102559</v>
      </c>
      <c r="G9224">
        <v>2</v>
      </c>
      <c r="H9224">
        <v>3</v>
      </c>
      <c r="I9224">
        <v>2</v>
      </c>
      <c r="J9224">
        <v>4</v>
      </c>
    </row>
    <row r="9225" spans="1:10" x14ac:dyDescent="0.25">
      <c r="A9225" t="s">
        <v>13252</v>
      </c>
      <c r="B9225">
        <v>490</v>
      </c>
      <c r="C9225">
        <v>-0.4232757345837922</v>
      </c>
      <c r="D9225">
        <v>0.78965898003491664</v>
      </c>
      <c r="E9225">
        <v>-0.39573077619031033</v>
      </c>
      <c r="F9225">
        <v>0.86805468095352234</v>
      </c>
      <c r="G9225">
        <v>3</v>
      </c>
      <c r="H9225">
        <v>5</v>
      </c>
      <c r="I9225">
        <v>2</v>
      </c>
      <c r="J9225">
        <v>4</v>
      </c>
    </row>
    <row r="9226" spans="1:10" x14ac:dyDescent="0.25">
      <c r="A9226" t="s">
        <v>13253</v>
      </c>
      <c r="B9226">
        <v>535</v>
      </c>
      <c r="C9226">
        <v>-0.95445535384401659</v>
      </c>
      <c r="D9226">
        <v>-0.40665488867632332</v>
      </c>
      <c r="E9226">
        <v>-1.3860371842046026E-3</v>
      </c>
      <c r="F9226">
        <v>0.50560627351225051</v>
      </c>
      <c r="G9226">
        <v>1</v>
      </c>
      <c r="H9226">
        <v>3</v>
      </c>
      <c r="I9226">
        <v>3</v>
      </c>
      <c r="J9226">
        <v>4</v>
      </c>
    </row>
    <row r="9227" spans="1:10" x14ac:dyDescent="0.25">
      <c r="A9227" t="s">
        <v>13254</v>
      </c>
      <c r="B9227">
        <v>1259</v>
      </c>
      <c r="C9227">
        <v>0.27864977492879917</v>
      </c>
      <c r="D9227">
        <v>1.1631092609591736</v>
      </c>
      <c r="E9227">
        <v>-1.2144995763845408</v>
      </c>
      <c r="F9227">
        <v>1.2751356079388105</v>
      </c>
      <c r="G9227">
        <v>4</v>
      </c>
      <c r="H9227">
        <v>5</v>
      </c>
      <c r="I9227">
        <v>1</v>
      </c>
      <c r="J9227">
        <v>5</v>
      </c>
    </row>
    <row r="9228" spans="1:10" x14ac:dyDescent="0.25">
      <c r="A9228" t="s">
        <v>13255</v>
      </c>
      <c r="B9228">
        <v>474</v>
      </c>
      <c r="C9228">
        <v>-2.174856865712313E-2</v>
      </c>
      <c r="D9228">
        <v>-0.46014953249664214</v>
      </c>
      <c r="E9228">
        <v>2.1394624569043147E-2</v>
      </c>
      <c r="F9228">
        <v>1.4109379700457629</v>
      </c>
      <c r="G9228">
        <v>4</v>
      </c>
      <c r="H9228">
        <v>2</v>
      </c>
      <c r="I9228">
        <v>3</v>
      </c>
      <c r="J9228">
        <v>5</v>
      </c>
    </row>
    <row r="9229" spans="1:10" x14ac:dyDescent="0.25">
      <c r="A9229" t="s">
        <v>13256</v>
      </c>
      <c r="B9229">
        <v>491</v>
      </c>
      <c r="C9229">
        <v>-0.14848510583086377</v>
      </c>
      <c r="D9229">
        <v>-0.18673644118293398</v>
      </c>
      <c r="E9229">
        <v>-7.2840253940327809E-2</v>
      </c>
      <c r="F9229">
        <v>1.1679037073900285</v>
      </c>
      <c r="G9229">
        <v>3</v>
      </c>
      <c r="H9229">
        <v>3</v>
      </c>
      <c r="I9229">
        <v>3</v>
      </c>
      <c r="J9229">
        <v>5</v>
      </c>
    </row>
    <row r="9230" spans="1:10" x14ac:dyDescent="0.25">
      <c r="A9230" t="s">
        <v>13257</v>
      </c>
      <c r="B9230">
        <v>566</v>
      </c>
      <c r="C9230">
        <v>5.0298098231776618E-2</v>
      </c>
      <c r="D9230">
        <v>0.51066967692041387</v>
      </c>
      <c r="E9230">
        <v>-0.6202814605922472</v>
      </c>
      <c r="F9230">
        <v>0.84734967538523387</v>
      </c>
      <c r="G9230">
        <v>4</v>
      </c>
      <c r="H9230">
        <v>4</v>
      </c>
      <c r="I9230">
        <v>2</v>
      </c>
      <c r="J9230">
        <v>4</v>
      </c>
    </row>
    <row r="9231" spans="1:10" x14ac:dyDescent="0.25">
      <c r="A9231" t="s">
        <v>13258</v>
      </c>
      <c r="B9231">
        <v>463</v>
      </c>
      <c r="C9231">
        <v>-0.11823061111430783</v>
      </c>
      <c r="D9231">
        <v>0.10735546195070469</v>
      </c>
      <c r="E9231">
        <v>-0.74678276797138032</v>
      </c>
      <c r="F9231">
        <v>-0.18649879941318603</v>
      </c>
      <c r="G9231">
        <v>3</v>
      </c>
      <c r="H9231">
        <v>4</v>
      </c>
      <c r="I9231">
        <v>1</v>
      </c>
      <c r="J9231">
        <v>3</v>
      </c>
    </row>
    <row r="9232" spans="1:10" x14ac:dyDescent="0.25">
      <c r="A9232" t="s">
        <v>13259</v>
      </c>
      <c r="B9232">
        <v>846</v>
      </c>
      <c r="C9232">
        <v>1.3378703745920086</v>
      </c>
      <c r="D9232">
        <v>-0.43883443682695733</v>
      </c>
      <c r="E9232">
        <v>1.5498307673967036</v>
      </c>
      <c r="F9232">
        <v>4.4923107699469833E-2</v>
      </c>
      <c r="G9232">
        <v>5</v>
      </c>
      <c r="H9232">
        <v>2</v>
      </c>
      <c r="I9232">
        <v>5</v>
      </c>
      <c r="J9232">
        <v>4</v>
      </c>
    </row>
    <row r="9233" spans="1:10" x14ac:dyDescent="0.25">
      <c r="A9233" t="s">
        <v>13260</v>
      </c>
      <c r="B9233">
        <v>1025</v>
      </c>
      <c r="C9233">
        <v>1.8653383435418593</v>
      </c>
      <c r="D9233">
        <v>0.49042618092033574</v>
      </c>
      <c r="E9233">
        <v>-0.95995497475215508</v>
      </c>
      <c r="F9233">
        <v>1.318060983733246</v>
      </c>
      <c r="G9233">
        <v>5</v>
      </c>
      <c r="H9233">
        <v>4</v>
      </c>
      <c r="I9233">
        <v>1</v>
      </c>
      <c r="J9233">
        <v>5</v>
      </c>
    </row>
    <row r="9234" spans="1:10" x14ac:dyDescent="0.25">
      <c r="A9234" t="s">
        <v>13261</v>
      </c>
      <c r="B9234">
        <v>518</v>
      </c>
      <c r="C9234">
        <v>0.5994219139272654</v>
      </c>
      <c r="D9234">
        <v>0.34206791049987201</v>
      </c>
      <c r="E9234">
        <v>-0.42471869083089497</v>
      </c>
      <c r="F9234">
        <v>-0.36104886396383712</v>
      </c>
      <c r="G9234">
        <v>4</v>
      </c>
      <c r="H9234">
        <v>4</v>
      </c>
      <c r="I9234">
        <v>2</v>
      </c>
      <c r="J9234">
        <v>3</v>
      </c>
    </row>
    <row r="9235" spans="1:10" x14ac:dyDescent="0.25">
      <c r="A9235" t="s">
        <v>13262</v>
      </c>
      <c r="B9235">
        <v>287</v>
      </c>
      <c r="C9235">
        <v>0.98560077632173959</v>
      </c>
      <c r="D9235">
        <v>0.16817219457860377</v>
      </c>
      <c r="E9235">
        <v>-0.59919439254047369</v>
      </c>
      <c r="F9235">
        <v>0.68181341517835359</v>
      </c>
      <c r="G9235">
        <v>5</v>
      </c>
      <c r="H9235">
        <v>4</v>
      </c>
      <c r="I9235">
        <v>2</v>
      </c>
      <c r="J9235">
        <v>4</v>
      </c>
    </row>
    <row r="9236" spans="1:10" x14ac:dyDescent="0.25">
      <c r="A9236" t="s">
        <v>13263</v>
      </c>
      <c r="B9236">
        <v>425</v>
      </c>
      <c r="C9236">
        <v>0.50049933570415805</v>
      </c>
      <c r="D9236">
        <v>-0.98197505620694447</v>
      </c>
      <c r="E9236">
        <v>-0.83296887418998178</v>
      </c>
      <c r="F9236">
        <v>-0.18762541221259232</v>
      </c>
      <c r="G9236">
        <v>4</v>
      </c>
      <c r="H9236">
        <v>1</v>
      </c>
      <c r="I9236">
        <v>1</v>
      </c>
      <c r="J9236">
        <v>3</v>
      </c>
    </row>
    <row r="9237" spans="1:10" x14ac:dyDescent="0.25">
      <c r="A9237" t="s">
        <v>13264</v>
      </c>
      <c r="B9237">
        <v>470</v>
      </c>
      <c r="C9237">
        <v>-0.32303007989882132</v>
      </c>
      <c r="D9237">
        <v>-0.69648971759712752</v>
      </c>
      <c r="E9237">
        <v>-0.42523383352274624</v>
      </c>
      <c r="F9237">
        <v>9.4987922269063996E-2</v>
      </c>
      <c r="G9237">
        <v>3</v>
      </c>
      <c r="H9237">
        <v>2</v>
      </c>
      <c r="I9237">
        <v>2</v>
      </c>
      <c r="J9237">
        <v>4</v>
      </c>
    </row>
    <row r="9238" spans="1:10" x14ac:dyDescent="0.25">
      <c r="A9238" t="s">
        <v>13265</v>
      </c>
      <c r="B9238">
        <v>1657</v>
      </c>
      <c r="C9238">
        <v>1.1259820999615309</v>
      </c>
      <c r="D9238">
        <v>2.5484482672284714</v>
      </c>
      <c r="E9238">
        <v>-0.79380083762681841</v>
      </c>
      <c r="F9238">
        <v>2.0707204282663665</v>
      </c>
      <c r="G9238">
        <v>5</v>
      </c>
      <c r="H9238">
        <v>5</v>
      </c>
      <c r="I9238">
        <v>1</v>
      </c>
      <c r="J9238">
        <v>5</v>
      </c>
    </row>
    <row r="9239" spans="1:10" x14ac:dyDescent="0.25">
      <c r="A9239" t="s">
        <v>13266</v>
      </c>
      <c r="B9239">
        <v>441</v>
      </c>
      <c r="C9239">
        <v>0.74086841308221618</v>
      </c>
      <c r="D9239">
        <v>0.49240054346112561</v>
      </c>
      <c r="E9239">
        <v>-1.1771235221800922</v>
      </c>
      <c r="F9239">
        <v>2.0783261144357512</v>
      </c>
      <c r="G9239">
        <v>4</v>
      </c>
      <c r="H9239">
        <v>4</v>
      </c>
      <c r="I9239">
        <v>1</v>
      </c>
      <c r="J9239">
        <v>5</v>
      </c>
    </row>
    <row r="9240" spans="1:10" x14ac:dyDescent="0.25">
      <c r="A9240" t="s">
        <v>13267</v>
      </c>
      <c r="B9240">
        <v>301</v>
      </c>
      <c r="C9240">
        <v>-0.47776340041300758</v>
      </c>
      <c r="D9240">
        <v>-1.198759049262661</v>
      </c>
      <c r="E9240">
        <v>-0.71526260436512523</v>
      </c>
      <c r="F9240">
        <v>-0.48813003990322812</v>
      </c>
      <c r="G9240">
        <v>2</v>
      </c>
      <c r="H9240">
        <v>1</v>
      </c>
      <c r="I9240">
        <v>2</v>
      </c>
      <c r="J9240">
        <v>2</v>
      </c>
    </row>
    <row r="9241" spans="1:10" x14ac:dyDescent="0.25">
      <c r="A9241" t="s">
        <v>13268</v>
      </c>
      <c r="B9241">
        <v>753</v>
      </c>
      <c r="C9241">
        <v>-0.29585516377239857</v>
      </c>
      <c r="D9241">
        <v>-3.952977383484646E-2</v>
      </c>
      <c r="E9241">
        <v>-0.42091323064062436</v>
      </c>
      <c r="F9241">
        <v>0.36413056377049646</v>
      </c>
      <c r="G9241">
        <v>3</v>
      </c>
      <c r="H9241">
        <v>3</v>
      </c>
      <c r="I9241">
        <v>2</v>
      </c>
      <c r="J9241">
        <v>4</v>
      </c>
    </row>
    <row r="9242" spans="1:10" x14ac:dyDescent="0.25">
      <c r="A9242" t="s">
        <v>13269</v>
      </c>
      <c r="B9242">
        <v>382</v>
      </c>
      <c r="C9242">
        <v>-0.33865865663445827</v>
      </c>
      <c r="D9242">
        <v>-0.39596461500292551</v>
      </c>
      <c r="E9242">
        <v>-9.5541869896981643E-2</v>
      </c>
      <c r="F9242">
        <v>-0.59631827795678904</v>
      </c>
      <c r="G9242">
        <v>3</v>
      </c>
      <c r="H9242">
        <v>3</v>
      </c>
      <c r="I9242">
        <v>3</v>
      </c>
      <c r="J9242">
        <v>2</v>
      </c>
    </row>
    <row r="9243" spans="1:10" x14ac:dyDescent="0.25">
      <c r="A9243" t="s">
        <v>13270</v>
      </c>
      <c r="B9243">
        <v>902</v>
      </c>
      <c r="C9243">
        <v>1.9582357873103111</v>
      </c>
      <c r="D9243">
        <v>0.23882464966331055</v>
      </c>
      <c r="E9243">
        <v>0.48720771819332903</v>
      </c>
      <c r="F9243">
        <v>0.40969928761247837</v>
      </c>
      <c r="G9243">
        <v>5</v>
      </c>
      <c r="H9243">
        <v>4</v>
      </c>
      <c r="I9243">
        <v>4</v>
      </c>
      <c r="J9243">
        <v>4</v>
      </c>
    </row>
    <row r="9244" spans="1:10" x14ac:dyDescent="0.25">
      <c r="A9244" t="s">
        <v>13271</v>
      </c>
      <c r="B9244">
        <v>596</v>
      </c>
      <c r="C9244">
        <v>-0.3242153101008588</v>
      </c>
      <c r="D9244">
        <v>0.15605655773395521</v>
      </c>
      <c r="E9244">
        <v>0.6565302860313571</v>
      </c>
      <c r="F9244">
        <v>0.35985743334064285</v>
      </c>
      <c r="G9244">
        <v>3</v>
      </c>
      <c r="H9244">
        <v>4</v>
      </c>
      <c r="I9244">
        <v>5</v>
      </c>
      <c r="J9244">
        <v>4</v>
      </c>
    </row>
    <row r="9245" spans="1:10" x14ac:dyDescent="0.25">
      <c r="A9245" t="s">
        <v>13272</v>
      </c>
      <c r="B9245">
        <v>435</v>
      </c>
      <c r="C9245">
        <v>-0.69107266627269393</v>
      </c>
      <c r="D9245">
        <v>-6.252364687725151E-3</v>
      </c>
      <c r="E9245">
        <v>8.0701209800653817E-2</v>
      </c>
      <c r="F9245">
        <v>1.1208029860756139</v>
      </c>
      <c r="G9245">
        <v>2</v>
      </c>
      <c r="H9245">
        <v>3</v>
      </c>
      <c r="I9245">
        <v>4</v>
      </c>
      <c r="J9245">
        <v>5</v>
      </c>
    </row>
    <row r="9246" spans="1:10" x14ac:dyDescent="0.25">
      <c r="A9246" t="s">
        <v>13273</v>
      </c>
      <c r="B9246">
        <v>618</v>
      </c>
      <c r="C9246">
        <v>-0.80969792981538335</v>
      </c>
      <c r="D9246">
        <v>0.57107929079162045</v>
      </c>
      <c r="E9246">
        <v>-0.31770478571088234</v>
      </c>
      <c r="F9246">
        <v>1.2484987517821942</v>
      </c>
      <c r="G9246">
        <v>1</v>
      </c>
      <c r="H9246">
        <v>4</v>
      </c>
      <c r="I9246">
        <v>2</v>
      </c>
      <c r="J9246">
        <v>5</v>
      </c>
    </row>
    <row r="9247" spans="1:10" x14ac:dyDescent="0.25">
      <c r="A9247" t="s">
        <v>13274</v>
      </c>
      <c r="B9247">
        <v>340</v>
      </c>
      <c r="C9247">
        <v>-0.10692510874605254</v>
      </c>
      <c r="D9247">
        <v>-0.63214902909635473</v>
      </c>
      <c r="E9247">
        <v>-0.1263975769086032</v>
      </c>
      <c r="F9247">
        <v>1.7693504111255169</v>
      </c>
      <c r="G9247">
        <v>3</v>
      </c>
      <c r="H9247">
        <v>2</v>
      </c>
      <c r="I9247">
        <v>3</v>
      </c>
      <c r="J9247">
        <v>5</v>
      </c>
    </row>
    <row r="9248" spans="1:10" x14ac:dyDescent="0.25">
      <c r="A9248" t="s">
        <v>13275</v>
      </c>
      <c r="B9248">
        <v>450</v>
      </c>
      <c r="C9248">
        <v>-0.42438645733312191</v>
      </c>
      <c r="D9248">
        <v>-0.20570402747837407</v>
      </c>
      <c r="E9248">
        <v>-0.36123596755338971</v>
      </c>
      <c r="F9248">
        <v>0.63993835317677106</v>
      </c>
      <c r="G9248">
        <v>3</v>
      </c>
      <c r="H9248">
        <v>3</v>
      </c>
      <c r="I9248">
        <v>2</v>
      </c>
      <c r="J9248">
        <v>4</v>
      </c>
    </row>
    <row r="9249" spans="1:10" x14ac:dyDescent="0.25">
      <c r="A9249" t="s">
        <v>13276</v>
      </c>
      <c r="B9249">
        <v>581</v>
      </c>
      <c r="C9249">
        <v>-0.23871710204127244</v>
      </c>
      <c r="D9249">
        <v>-0.10308277652095971</v>
      </c>
      <c r="E9249">
        <v>-0.20111492176582027</v>
      </c>
      <c r="F9249">
        <v>1.7739634395218156</v>
      </c>
      <c r="G9249">
        <v>3</v>
      </c>
      <c r="H9249">
        <v>3</v>
      </c>
      <c r="I9249">
        <v>3</v>
      </c>
      <c r="J9249">
        <v>5</v>
      </c>
    </row>
    <row r="9250" spans="1:10" x14ac:dyDescent="0.25">
      <c r="A9250" t="s">
        <v>13277</v>
      </c>
      <c r="B9250">
        <v>684</v>
      </c>
      <c r="C9250">
        <v>-4.1252968655935043E-2</v>
      </c>
      <c r="D9250">
        <v>1.2158703470933354</v>
      </c>
      <c r="E9250">
        <v>-0.70344541253221349</v>
      </c>
      <c r="F9250">
        <v>0.78325041924989558</v>
      </c>
      <c r="G9250">
        <v>3</v>
      </c>
      <c r="H9250">
        <v>5</v>
      </c>
      <c r="I9250">
        <v>2</v>
      </c>
      <c r="J9250">
        <v>4</v>
      </c>
    </row>
    <row r="9251" spans="1:10" x14ac:dyDescent="0.25">
      <c r="A9251" t="s">
        <v>13278</v>
      </c>
      <c r="B9251">
        <v>623</v>
      </c>
      <c r="C9251">
        <v>3.3728622411911879E-2</v>
      </c>
      <c r="D9251">
        <v>-3.0071736698001339E-2</v>
      </c>
      <c r="E9251">
        <v>-0.74294122728624923</v>
      </c>
      <c r="F9251">
        <v>2.7622765007524546</v>
      </c>
      <c r="G9251">
        <v>4</v>
      </c>
      <c r="H9251">
        <v>3</v>
      </c>
      <c r="I9251">
        <v>1</v>
      </c>
      <c r="J9251">
        <v>5</v>
      </c>
    </row>
    <row r="9252" spans="1:10" x14ac:dyDescent="0.25">
      <c r="A9252" t="s">
        <v>13279</v>
      </c>
      <c r="B9252">
        <v>669</v>
      </c>
      <c r="C9252">
        <v>-0.38787449006708635</v>
      </c>
      <c r="D9252">
        <v>0.31399722366821681</v>
      </c>
      <c r="E9252">
        <v>-0.5241436129014484</v>
      </c>
      <c r="F9252">
        <v>2.2514819578145717</v>
      </c>
      <c r="G9252">
        <v>3</v>
      </c>
      <c r="H9252">
        <v>4</v>
      </c>
      <c r="I9252">
        <v>2</v>
      </c>
      <c r="J9252">
        <v>5</v>
      </c>
    </row>
    <row r="9253" spans="1:10" x14ac:dyDescent="0.25">
      <c r="A9253" t="s">
        <v>13280</v>
      </c>
      <c r="B9253">
        <v>548</v>
      </c>
      <c r="C9253">
        <v>-0.34442396730783953</v>
      </c>
      <c r="D9253">
        <v>0.76283915287931103</v>
      </c>
      <c r="E9253">
        <v>-0.55588863656809795</v>
      </c>
      <c r="F9253">
        <v>2.057338097513143</v>
      </c>
      <c r="G9253">
        <v>3</v>
      </c>
      <c r="H9253">
        <v>5</v>
      </c>
      <c r="I9253">
        <v>2</v>
      </c>
      <c r="J9253">
        <v>5</v>
      </c>
    </row>
    <row r="9254" spans="1:10" x14ac:dyDescent="0.25">
      <c r="A9254" t="s">
        <v>13281</v>
      </c>
      <c r="B9254">
        <v>923</v>
      </c>
      <c r="C9254">
        <v>-0.4886784751263723</v>
      </c>
      <c r="D9254">
        <v>0.41834358384332548</v>
      </c>
      <c r="E9254">
        <v>-0.68885968738547787</v>
      </c>
      <c r="F9254">
        <v>2.1603189192399963</v>
      </c>
      <c r="G9254">
        <v>2</v>
      </c>
      <c r="H9254">
        <v>4</v>
      </c>
      <c r="I9254">
        <v>2</v>
      </c>
      <c r="J9254">
        <v>5</v>
      </c>
    </row>
    <row r="9255" spans="1:10" x14ac:dyDescent="0.25">
      <c r="A9255" t="s">
        <v>13282</v>
      </c>
      <c r="B9255">
        <v>741</v>
      </c>
      <c r="C9255">
        <v>-0.49316662395881466</v>
      </c>
      <c r="D9255">
        <v>0.31888819609982461</v>
      </c>
      <c r="E9255">
        <v>-0.92296711788141184</v>
      </c>
      <c r="F9255">
        <v>2.2594816211924309</v>
      </c>
      <c r="G9255">
        <v>2</v>
      </c>
      <c r="H9255">
        <v>4</v>
      </c>
      <c r="I9255">
        <v>1</v>
      </c>
      <c r="J9255">
        <v>5</v>
      </c>
    </row>
    <row r="9256" spans="1:10" x14ac:dyDescent="0.25">
      <c r="A9256" t="s">
        <v>13283</v>
      </c>
      <c r="B9256">
        <v>1019</v>
      </c>
      <c r="C9256">
        <v>-1.0923339849662301</v>
      </c>
      <c r="D9256">
        <v>-0.12524609535927242</v>
      </c>
      <c r="E9256">
        <v>-0.4074271023510439</v>
      </c>
      <c r="F9256">
        <v>1.7447798222544793</v>
      </c>
      <c r="G9256">
        <v>1</v>
      </c>
      <c r="H9256">
        <v>3</v>
      </c>
      <c r="I9256">
        <v>2</v>
      </c>
      <c r="J9256">
        <v>5</v>
      </c>
    </row>
    <row r="9257" spans="1:10" x14ac:dyDescent="0.25">
      <c r="A9257" t="s">
        <v>13284</v>
      </c>
      <c r="B9257">
        <v>458</v>
      </c>
      <c r="C9257">
        <v>-0.14271999525495038</v>
      </c>
      <c r="D9257">
        <v>-0.41313777468474089</v>
      </c>
      <c r="E9257">
        <v>-0.59052946809340257</v>
      </c>
      <c r="F9257">
        <v>2.3907301535375547</v>
      </c>
      <c r="G9257">
        <v>3</v>
      </c>
      <c r="H9257">
        <v>3</v>
      </c>
      <c r="I9257">
        <v>2</v>
      </c>
      <c r="J9257">
        <v>5</v>
      </c>
    </row>
    <row r="9258" spans="1:10" x14ac:dyDescent="0.25">
      <c r="A9258" t="s">
        <v>13285</v>
      </c>
      <c r="B9258">
        <v>680</v>
      </c>
      <c r="C9258">
        <v>-0.78620694317700734</v>
      </c>
      <c r="D9258">
        <v>0.32170730550411997</v>
      </c>
      <c r="E9258">
        <v>-0.4457300152269123</v>
      </c>
      <c r="F9258">
        <v>1.8714721955096456</v>
      </c>
      <c r="G9258">
        <v>2</v>
      </c>
      <c r="H9258">
        <v>4</v>
      </c>
      <c r="I9258">
        <v>2</v>
      </c>
      <c r="J9258">
        <v>5</v>
      </c>
    </row>
    <row r="9259" spans="1:10" x14ac:dyDescent="0.25">
      <c r="A9259" t="s">
        <v>13286</v>
      </c>
      <c r="B9259">
        <v>660</v>
      </c>
      <c r="C9259">
        <v>-0.88819500892738001</v>
      </c>
      <c r="D9259">
        <v>0.17826259809866868</v>
      </c>
      <c r="E9259">
        <v>-0.41865339049742795</v>
      </c>
      <c r="F9259">
        <v>1.3700470867878176</v>
      </c>
      <c r="G9259">
        <v>1</v>
      </c>
      <c r="H9259">
        <v>4</v>
      </c>
      <c r="I9259">
        <v>2</v>
      </c>
      <c r="J9259">
        <v>5</v>
      </c>
    </row>
    <row r="9260" spans="1:10" x14ac:dyDescent="0.25">
      <c r="A9260" t="s">
        <v>13287</v>
      </c>
      <c r="B9260">
        <v>692</v>
      </c>
      <c r="C9260">
        <v>-0.67218005637237555</v>
      </c>
      <c r="D9260">
        <v>0.2501185592414894</v>
      </c>
      <c r="E9260">
        <v>-0.58487288516857061</v>
      </c>
      <c r="F9260">
        <v>2.2233898840031099</v>
      </c>
      <c r="G9260">
        <v>2</v>
      </c>
      <c r="H9260">
        <v>4</v>
      </c>
      <c r="I9260">
        <v>2</v>
      </c>
      <c r="J9260">
        <v>5</v>
      </c>
    </row>
    <row r="9261" spans="1:10" x14ac:dyDescent="0.25">
      <c r="A9261" t="s">
        <v>13288</v>
      </c>
      <c r="B9261">
        <v>645</v>
      </c>
      <c r="C9261">
        <v>-0.46209860225265248</v>
      </c>
      <c r="D9261">
        <v>-8.5756291413865954E-2</v>
      </c>
      <c r="E9261">
        <v>-0.94618376497600265</v>
      </c>
      <c r="F9261">
        <v>2.1431254359918777</v>
      </c>
      <c r="G9261">
        <v>2</v>
      </c>
      <c r="H9261">
        <v>3</v>
      </c>
      <c r="I9261">
        <v>1</v>
      </c>
      <c r="J9261">
        <v>5</v>
      </c>
    </row>
    <row r="9262" spans="1:10" x14ac:dyDescent="0.25">
      <c r="A9262" t="s">
        <v>13289</v>
      </c>
      <c r="B9262">
        <v>387</v>
      </c>
      <c r="C9262">
        <v>-0.47453098070285382</v>
      </c>
      <c r="D9262">
        <v>-0.24809949762477262</v>
      </c>
      <c r="E9262">
        <v>-0.3990469810024414</v>
      </c>
      <c r="F9262">
        <v>2.2855258865927071</v>
      </c>
      <c r="G9262">
        <v>2</v>
      </c>
      <c r="H9262">
        <v>3</v>
      </c>
      <c r="I9262">
        <v>2</v>
      </c>
      <c r="J9262">
        <v>5</v>
      </c>
    </row>
    <row r="9263" spans="1:10" x14ac:dyDescent="0.25">
      <c r="A9263" t="s">
        <v>13290</v>
      </c>
      <c r="B9263">
        <v>395</v>
      </c>
      <c r="C9263">
        <v>-0.52778520806257123</v>
      </c>
      <c r="D9263">
        <v>-0.34711427513833537</v>
      </c>
      <c r="E9263">
        <v>-0.99596005191816495</v>
      </c>
      <c r="F9263">
        <v>2.3109493867676525</v>
      </c>
      <c r="G9263">
        <v>2</v>
      </c>
      <c r="H9263">
        <v>3</v>
      </c>
      <c r="I9263">
        <v>1</v>
      </c>
      <c r="J9263">
        <v>5</v>
      </c>
    </row>
    <row r="9264" spans="1:10" x14ac:dyDescent="0.25">
      <c r="A9264" t="s">
        <v>13291</v>
      </c>
      <c r="B9264">
        <v>467</v>
      </c>
      <c r="C9264">
        <v>-0.95362853435777151</v>
      </c>
      <c r="D9264">
        <v>-8.2157664378344694E-2</v>
      </c>
      <c r="E9264">
        <v>0.13711555627172217</v>
      </c>
      <c r="F9264">
        <v>1.4964170573941531</v>
      </c>
      <c r="G9264">
        <v>1</v>
      </c>
      <c r="H9264">
        <v>3</v>
      </c>
      <c r="I9264">
        <v>4</v>
      </c>
      <c r="J9264">
        <v>5</v>
      </c>
    </row>
    <row r="9265" spans="1:10" x14ac:dyDescent="0.25">
      <c r="A9265" t="s">
        <v>13292</v>
      </c>
      <c r="B9265">
        <v>489</v>
      </c>
      <c r="C9265">
        <v>-0.75809434913613971</v>
      </c>
      <c r="D9265">
        <v>0.45702376094104669</v>
      </c>
      <c r="E9265">
        <v>-0.73590558154190078</v>
      </c>
      <c r="F9265">
        <v>2.2694911093656431</v>
      </c>
      <c r="G9265">
        <v>2</v>
      </c>
      <c r="H9265">
        <v>4</v>
      </c>
      <c r="I9265">
        <v>1</v>
      </c>
      <c r="J9265">
        <v>5</v>
      </c>
    </row>
    <row r="9266" spans="1:10" x14ac:dyDescent="0.25">
      <c r="A9266" t="s">
        <v>13293</v>
      </c>
      <c r="B9266">
        <v>308</v>
      </c>
      <c r="C9266">
        <v>-0.45761291187868991</v>
      </c>
      <c r="D9266">
        <v>-0.39197448150777436</v>
      </c>
      <c r="E9266">
        <v>-0.71431453136517453</v>
      </c>
      <c r="F9266">
        <v>1.254377307292696</v>
      </c>
      <c r="G9266">
        <v>2</v>
      </c>
      <c r="H9266">
        <v>3</v>
      </c>
      <c r="I9266">
        <v>2</v>
      </c>
      <c r="J9266">
        <v>5</v>
      </c>
    </row>
    <row r="9267" spans="1:10" x14ac:dyDescent="0.25">
      <c r="A9267" t="s">
        <v>13294</v>
      </c>
      <c r="B9267">
        <v>703</v>
      </c>
      <c r="C9267">
        <v>0.86066640859060517</v>
      </c>
      <c r="D9267">
        <v>1.9550958481689362E-2</v>
      </c>
      <c r="E9267">
        <v>0.40430849585473383</v>
      </c>
      <c r="F9267">
        <v>0.81077235903183698</v>
      </c>
      <c r="G9267">
        <v>5</v>
      </c>
      <c r="H9267">
        <v>3</v>
      </c>
      <c r="I9267">
        <v>4</v>
      </c>
      <c r="J9267">
        <v>4</v>
      </c>
    </row>
    <row r="9268" spans="1:10" x14ac:dyDescent="0.25">
      <c r="A9268" t="s">
        <v>13295</v>
      </c>
      <c r="B9268">
        <v>630</v>
      </c>
      <c r="C9268">
        <v>-0.60059124448593515</v>
      </c>
      <c r="D9268">
        <v>0.15876123451213955</v>
      </c>
      <c r="E9268">
        <v>-0.49295927582355492</v>
      </c>
      <c r="F9268">
        <v>3.0264429458612851</v>
      </c>
      <c r="G9268">
        <v>2</v>
      </c>
      <c r="H9268">
        <v>4</v>
      </c>
      <c r="I9268">
        <v>2</v>
      </c>
      <c r="J9268">
        <v>5</v>
      </c>
    </row>
    <row r="9269" spans="1:10" x14ac:dyDescent="0.25">
      <c r="A9269" t="s">
        <v>13296</v>
      </c>
      <c r="B9269">
        <v>687</v>
      </c>
      <c r="C9269">
        <v>-0.73567957031525988</v>
      </c>
      <c r="D9269">
        <v>-0.56440316965974635</v>
      </c>
      <c r="E9269">
        <v>2.3235735914694869E-3</v>
      </c>
      <c r="F9269">
        <v>0.48560882735337901</v>
      </c>
      <c r="G9269">
        <v>2</v>
      </c>
      <c r="H9269">
        <v>2</v>
      </c>
      <c r="I9269">
        <v>3</v>
      </c>
      <c r="J9269">
        <v>4</v>
      </c>
    </row>
    <row r="9270" spans="1:10" x14ac:dyDescent="0.25">
      <c r="A9270" t="s">
        <v>13297</v>
      </c>
      <c r="B9270">
        <v>484</v>
      </c>
      <c r="C9270">
        <v>-0.55301825765699031</v>
      </c>
      <c r="D9270">
        <v>-0.72449828959902429</v>
      </c>
      <c r="E9270">
        <v>-0.41069614187109021</v>
      </c>
      <c r="F9270">
        <v>-7.3580317718282703E-2</v>
      </c>
      <c r="G9270">
        <v>2</v>
      </c>
      <c r="H9270">
        <v>2</v>
      </c>
      <c r="I9270">
        <v>2</v>
      </c>
      <c r="J9270">
        <v>3</v>
      </c>
    </row>
    <row r="9271" spans="1:10" x14ac:dyDescent="0.25">
      <c r="A9271" t="s">
        <v>13298</v>
      </c>
      <c r="B9271">
        <v>398</v>
      </c>
      <c r="C9271">
        <v>7.3045159629563122E-2</v>
      </c>
      <c r="D9271">
        <v>0.46590872083751722</v>
      </c>
      <c r="E9271">
        <v>3.2806437740511493E-2</v>
      </c>
      <c r="F9271">
        <v>2.2516009408484261</v>
      </c>
      <c r="G9271">
        <v>4</v>
      </c>
      <c r="H9271">
        <v>4</v>
      </c>
      <c r="I9271">
        <v>3</v>
      </c>
      <c r="J9271">
        <v>5</v>
      </c>
    </row>
    <row r="9272" spans="1:10" x14ac:dyDescent="0.25">
      <c r="A9272" t="s">
        <v>13299</v>
      </c>
      <c r="B9272">
        <v>607</v>
      </c>
      <c r="C9272">
        <v>2.9810858911406307E-2</v>
      </c>
      <c r="D9272">
        <v>-0.16530061000790136</v>
      </c>
      <c r="E9272">
        <v>-1.4877064037067609</v>
      </c>
      <c r="F9272">
        <v>2.7688000868267499</v>
      </c>
      <c r="G9272">
        <v>4</v>
      </c>
      <c r="H9272">
        <v>3</v>
      </c>
      <c r="I9272">
        <v>1</v>
      </c>
      <c r="J9272">
        <v>5</v>
      </c>
    </row>
    <row r="9273" spans="1:10" x14ac:dyDescent="0.25">
      <c r="A9273" t="s">
        <v>13300</v>
      </c>
      <c r="B9273">
        <v>819</v>
      </c>
      <c r="C9273">
        <v>-0.31375716946557836</v>
      </c>
      <c r="D9273">
        <v>0.86782693481616957</v>
      </c>
      <c r="E9273">
        <v>-0.4402328070225684</v>
      </c>
      <c r="F9273">
        <v>0.58406678820992319</v>
      </c>
      <c r="G9273">
        <v>3</v>
      </c>
      <c r="H9273">
        <v>5</v>
      </c>
      <c r="I9273">
        <v>2</v>
      </c>
      <c r="J9273">
        <v>4</v>
      </c>
    </row>
    <row r="9274" spans="1:10" x14ac:dyDescent="0.25">
      <c r="A9274" t="s">
        <v>13301</v>
      </c>
      <c r="B9274">
        <v>653</v>
      </c>
      <c r="C9274">
        <v>-0.78236334904828175</v>
      </c>
      <c r="D9274">
        <v>0.4713846963085746</v>
      </c>
      <c r="E9274">
        <v>-1.3086342714607382</v>
      </c>
      <c r="F9274">
        <v>2.0791425811790512</v>
      </c>
      <c r="G9274">
        <v>2</v>
      </c>
      <c r="H9274">
        <v>4</v>
      </c>
      <c r="I9274">
        <v>1</v>
      </c>
      <c r="J9274">
        <v>5</v>
      </c>
    </row>
    <row r="9275" spans="1:10" x14ac:dyDescent="0.25">
      <c r="A9275" t="s">
        <v>13302</v>
      </c>
      <c r="B9275">
        <v>1561</v>
      </c>
      <c r="C9275">
        <v>-0.56465148980489854</v>
      </c>
      <c r="D9275">
        <v>2.7995705765763226E-2</v>
      </c>
      <c r="E9275">
        <v>-0.61876639156527247</v>
      </c>
      <c r="F9275">
        <v>1.8215577260383431</v>
      </c>
      <c r="G9275">
        <v>2</v>
      </c>
      <c r="H9275">
        <v>4</v>
      </c>
      <c r="I9275">
        <v>2</v>
      </c>
      <c r="J9275">
        <v>5</v>
      </c>
    </row>
    <row r="9276" spans="1:10" x14ac:dyDescent="0.25">
      <c r="A9276" t="s">
        <v>13303</v>
      </c>
      <c r="B9276">
        <v>1081</v>
      </c>
      <c r="C9276">
        <v>-0.1637612899602871</v>
      </c>
      <c r="D9276">
        <v>-0.42441261727677659</v>
      </c>
      <c r="E9276">
        <v>-0.99837215062244544</v>
      </c>
      <c r="F9276">
        <v>0.99798127510358448</v>
      </c>
      <c r="G9276">
        <v>3</v>
      </c>
      <c r="H9276">
        <v>2</v>
      </c>
      <c r="I9276">
        <v>1</v>
      </c>
      <c r="J9276">
        <v>5</v>
      </c>
    </row>
    <row r="9277" spans="1:10" x14ac:dyDescent="0.25">
      <c r="A9277" t="s">
        <v>13304</v>
      </c>
      <c r="B9277">
        <v>533</v>
      </c>
      <c r="C9277">
        <v>-0.46943861816816035</v>
      </c>
      <c r="D9277">
        <v>-0.53556715449086356</v>
      </c>
      <c r="E9277">
        <v>-0.55699224289697169</v>
      </c>
      <c r="F9277">
        <v>0.63410790407899831</v>
      </c>
      <c r="G9277">
        <v>2</v>
      </c>
      <c r="H9277">
        <v>2</v>
      </c>
      <c r="I9277">
        <v>2</v>
      </c>
      <c r="J9277">
        <v>4</v>
      </c>
    </row>
    <row r="9278" spans="1:10" x14ac:dyDescent="0.25">
      <c r="A9278" t="s">
        <v>13305</v>
      </c>
      <c r="B9278">
        <v>1192</v>
      </c>
      <c r="C9278">
        <v>-0.62474407524747777</v>
      </c>
      <c r="D9278">
        <v>5.8400225671455704E-2</v>
      </c>
      <c r="E9278">
        <v>-0.73988062081287087</v>
      </c>
      <c r="F9278">
        <v>0.19832441519082894</v>
      </c>
      <c r="G9278">
        <v>2</v>
      </c>
      <c r="H9278">
        <v>4</v>
      </c>
      <c r="I9278">
        <v>1</v>
      </c>
      <c r="J9278">
        <v>4</v>
      </c>
    </row>
    <row r="9279" spans="1:10" x14ac:dyDescent="0.25">
      <c r="A9279" t="s">
        <v>13306</v>
      </c>
      <c r="B9279">
        <v>601</v>
      </c>
      <c r="C9279">
        <v>-1.1367080573360964</v>
      </c>
      <c r="D9279">
        <v>-0.78717592522619662</v>
      </c>
      <c r="E9279">
        <v>0.51197285910148016</v>
      </c>
      <c r="F9279">
        <v>-0.31487128058851072</v>
      </c>
      <c r="G9279">
        <v>1</v>
      </c>
      <c r="H9279">
        <v>2</v>
      </c>
      <c r="I9279">
        <v>4</v>
      </c>
      <c r="J9279">
        <v>3</v>
      </c>
    </row>
    <row r="9280" spans="1:10" x14ac:dyDescent="0.25">
      <c r="A9280" t="s">
        <v>13307</v>
      </c>
      <c r="B9280">
        <v>648</v>
      </c>
      <c r="C9280">
        <v>-0.38512502124182563</v>
      </c>
      <c r="D9280">
        <v>-0.67130983731432092</v>
      </c>
      <c r="E9280">
        <v>9.6721161265973063E-2</v>
      </c>
      <c r="F9280">
        <v>8.7085352734398103E-2</v>
      </c>
      <c r="G9280">
        <v>3</v>
      </c>
      <c r="H9280">
        <v>2</v>
      </c>
      <c r="I9280">
        <v>4</v>
      </c>
      <c r="J9280">
        <v>4</v>
      </c>
    </row>
    <row r="9281" spans="1:10" x14ac:dyDescent="0.25">
      <c r="A9281" t="s">
        <v>13308</v>
      </c>
      <c r="B9281">
        <v>473</v>
      </c>
      <c r="C9281">
        <v>-0.94038843907931868</v>
      </c>
      <c r="D9281">
        <v>-1.0349454638977449</v>
      </c>
      <c r="E9281">
        <v>0.36692419253431763</v>
      </c>
      <c r="F9281">
        <v>0.93222640388814459</v>
      </c>
      <c r="G9281">
        <v>1</v>
      </c>
      <c r="H9281">
        <v>1</v>
      </c>
      <c r="I9281">
        <v>4</v>
      </c>
      <c r="J9281">
        <v>5</v>
      </c>
    </row>
    <row r="9282" spans="1:10" x14ac:dyDescent="0.25">
      <c r="A9282" t="s">
        <v>13309</v>
      </c>
      <c r="B9282">
        <v>326</v>
      </c>
      <c r="C9282">
        <v>-0.71034838507621134</v>
      </c>
      <c r="D9282">
        <v>-1.4154297236082045</v>
      </c>
      <c r="E9282">
        <v>8.2979733902920003E-2</v>
      </c>
      <c r="F9282">
        <v>0.44598340925360402</v>
      </c>
      <c r="G9282">
        <v>2</v>
      </c>
      <c r="H9282">
        <v>1</v>
      </c>
      <c r="I9282">
        <v>4</v>
      </c>
      <c r="J9282">
        <v>4</v>
      </c>
    </row>
    <row r="9283" spans="1:10" x14ac:dyDescent="0.25">
      <c r="A9283" t="s">
        <v>13310</v>
      </c>
      <c r="B9283">
        <v>408</v>
      </c>
      <c r="C9283">
        <v>-1.1387285824352933</v>
      </c>
      <c r="D9283">
        <v>-0.24936106419687531</v>
      </c>
      <c r="E9283">
        <v>-0.28756777901876041</v>
      </c>
      <c r="F9283">
        <v>3.2188673155098074E-2</v>
      </c>
      <c r="G9283">
        <v>1</v>
      </c>
      <c r="H9283">
        <v>3</v>
      </c>
      <c r="I9283">
        <v>3</v>
      </c>
      <c r="J9283">
        <v>3</v>
      </c>
    </row>
    <row r="9284" spans="1:10" x14ac:dyDescent="0.25">
      <c r="A9284" t="s">
        <v>13311</v>
      </c>
      <c r="B9284">
        <v>556</v>
      </c>
      <c r="C9284">
        <v>-0.84987365884157695</v>
      </c>
      <c r="D9284">
        <v>-5.8636396789469691E-2</v>
      </c>
      <c r="E9284">
        <v>-2.246143539859552E-3</v>
      </c>
      <c r="F9284">
        <v>1.4307496075265509</v>
      </c>
      <c r="G9284">
        <v>1</v>
      </c>
      <c r="H9284">
        <v>3</v>
      </c>
      <c r="I9284">
        <v>3</v>
      </c>
      <c r="J9284">
        <v>5</v>
      </c>
    </row>
    <row r="9285" spans="1:10" x14ac:dyDescent="0.25">
      <c r="A9285" t="s">
        <v>13312</v>
      </c>
      <c r="B9285">
        <v>346</v>
      </c>
      <c r="C9285">
        <v>-1.0049328050098136</v>
      </c>
      <c r="D9285">
        <v>-0.73701367612036972</v>
      </c>
      <c r="E9285">
        <v>9.1279276809755561E-2</v>
      </c>
      <c r="F9285">
        <v>0.70034811378495065</v>
      </c>
      <c r="G9285">
        <v>1</v>
      </c>
      <c r="H9285">
        <v>2</v>
      </c>
      <c r="I9285">
        <v>4</v>
      </c>
      <c r="J9285">
        <v>4</v>
      </c>
    </row>
    <row r="9286" spans="1:10" x14ac:dyDescent="0.25">
      <c r="A9286" t="s">
        <v>13313</v>
      </c>
      <c r="B9286">
        <v>934</v>
      </c>
      <c r="C9286">
        <v>-0.68769434493029213</v>
      </c>
      <c r="D9286">
        <v>-0.53107993229899264</v>
      </c>
      <c r="E9286">
        <v>-0.50923718247348948</v>
      </c>
      <c r="F9286">
        <v>1.4855793795805905</v>
      </c>
      <c r="G9286">
        <v>2</v>
      </c>
      <c r="H9286">
        <v>2</v>
      </c>
      <c r="I9286">
        <v>2</v>
      </c>
      <c r="J9286">
        <v>5</v>
      </c>
    </row>
    <row r="9287" spans="1:10" x14ac:dyDescent="0.25">
      <c r="A9287" t="s">
        <v>13314</v>
      </c>
      <c r="B9287">
        <v>403</v>
      </c>
      <c r="C9287">
        <v>-1.0146311187793475</v>
      </c>
      <c r="D9287">
        <v>-1.9394586273660738E-2</v>
      </c>
      <c r="E9287">
        <v>-0.22733133118229143</v>
      </c>
      <c r="F9287">
        <v>0.76072838886761263</v>
      </c>
      <c r="G9287">
        <v>1</v>
      </c>
      <c r="H9287">
        <v>3</v>
      </c>
      <c r="I9287">
        <v>3</v>
      </c>
      <c r="J9287">
        <v>4</v>
      </c>
    </row>
    <row r="9288" spans="1:10" x14ac:dyDescent="0.25">
      <c r="A9288" t="s">
        <v>13315</v>
      </c>
      <c r="B9288">
        <v>337</v>
      </c>
      <c r="C9288">
        <v>-1.1472150372038907</v>
      </c>
      <c r="D9288">
        <v>-0.18581163559453873</v>
      </c>
      <c r="E9288">
        <v>-0.65253302633208565</v>
      </c>
      <c r="F9288">
        <v>2.1569784586083514</v>
      </c>
      <c r="G9288">
        <v>1</v>
      </c>
      <c r="H9288">
        <v>3</v>
      </c>
      <c r="I9288">
        <v>2</v>
      </c>
      <c r="J9288">
        <v>5</v>
      </c>
    </row>
    <row r="9289" spans="1:10" x14ac:dyDescent="0.25">
      <c r="A9289" t="s">
        <v>13316</v>
      </c>
      <c r="B9289">
        <v>480</v>
      </c>
      <c r="C9289">
        <v>-1.1311538993282955</v>
      </c>
      <c r="D9289">
        <v>-0.45419462128611998</v>
      </c>
      <c r="E9289">
        <v>-0.30366064982064983</v>
      </c>
      <c r="F9289">
        <v>1.0630693693655346</v>
      </c>
      <c r="G9289">
        <v>1</v>
      </c>
      <c r="H9289">
        <v>2</v>
      </c>
      <c r="I9289">
        <v>3</v>
      </c>
      <c r="J9289">
        <v>5</v>
      </c>
    </row>
    <row r="9290" spans="1:10" x14ac:dyDescent="0.25">
      <c r="A9290" t="s">
        <v>13317</v>
      </c>
      <c r="B9290">
        <v>1030</v>
      </c>
      <c r="C9290">
        <v>-1.111428092321231</v>
      </c>
      <c r="D9290">
        <v>-0.37225838906599529</v>
      </c>
      <c r="E9290">
        <v>-2.0383767424283869E-2</v>
      </c>
      <c r="F9290">
        <v>0.65226230004032426</v>
      </c>
      <c r="G9290">
        <v>1</v>
      </c>
      <c r="H9290">
        <v>3</v>
      </c>
      <c r="I9290">
        <v>3</v>
      </c>
      <c r="J9290">
        <v>4</v>
      </c>
    </row>
    <row r="9291" spans="1:10" x14ac:dyDescent="0.25">
      <c r="A9291" t="s">
        <v>13318</v>
      </c>
      <c r="B9291">
        <v>650</v>
      </c>
      <c r="C9291">
        <v>-0.40161045537492612</v>
      </c>
      <c r="D9291">
        <v>-0.54848185653722936</v>
      </c>
      <c r="E9291">
        <v>0.94830022494065502</v>
      </c>
      <c r="F9291">
        <v>1.2080775875793333</v>
      </c>
      <c r="G9291">
        <v>3</v>
      </c>
      <c r="H9291">
        <v>2</v>
      </c>
      <c r="I9291">
        <v>5</v>
      </c>
      <c r="J9291">
        <v>5</v>
      </c>
    </row>
    <row r="9292" spans="1:10" x14ac:dyDescent="0.25">
      <c r="A9292" t="s">
        <v>13319</v>
      </c>
      <c r="B9292">
        <v>1294</v>
      </c>
      <c r="C9292">
        <v>-0.71097711455607282</v>
      </c>
      <c r="D9292">
        <v>-9.0799606596861232E-3</v>
      </c>
      <c r="E9292">
        <v>-0.24349023361577918</v>
      </c>
      <c r="F9292">
        <v>2.0415187969176758</v>
      </c>
      <c r="G9292">
        <v>2</v>
      </c>
      <c r="H9292">
        <v>3</v>
      </c>
      <c r="I9292">
        <v>3</v>
      </c>
      <c r="J9292">
        <v>5</v>
      </c>
    </row>
    <row r="9293" spans="1:10" x14ac:dyDescent="0.25">
      <c r="A9293" t="s">
        <v>13320</v>
      </c>
      <c r="B9293">
        <v>612</v>
      </c>
      <c r="C9293">
        <v>-0.92770995822560998</v>
      </c>
      <c r="D9293">
        <v>7.5010305843204172E-3</v>
      </c>
      <c r="E9293">
        <v>-0.11304823002058284</v>
      </c>
      <c r="F9293">
        <v>0.82287338314604108</v>
      </c>
      <c r="G9293">
        <v>1</v>
      </c>
      <c r="H9293">
        <v>3</v>
      </c>
      <c r="I9293">
        <v>3</v>
      </c>
      <c r="J9293">
        <v>4</v>
      </c>
    </row>
    <row r="9294" spans="1:10" x14ac:dyDescent="0.25">
      <c r="A9294" t="s">
        <v>13321</v>
      </c>
      <c r="B9294">
        <v>1461</v>
      </c>
      <c r="C9294">
        <v>-0.63893409220199304</v>
      </c>
      <c r="D9294">
        <v>-0.17390956054577753</v>
      </c>
      <c r="E9294">
        <v>-1.0096297667702656</v>
      </c>
      <c r="F9294">
        <v>1.2589667657411043</v>
      </c>
      <c r="G9294">
        <v>2</v>
      </c>
      <c r="H9294">
        <v>3</v>
      </c>
      <c r="I9294">
        <v>1</v>
      </c>
      <c r="J9294">
        <v>5</v>
      </c>
    </row>
    <row r="9295" spans="1:10" x14ac:dyDescent="0.25">
      <c r="A9295" t="s">
        <v>13322</v>
      </c>
      <c r="B9295">
        <v>368</v>
      </c>
      <c r="C9295">
        <v>-0.99691258729578625</v>
      </c>
      <c r="D9295">
        <v>-0.44790191210462232</v>
      </c>
      <c r="E9295">
        <v>3.4349745147534951E-2</v>
      </c>
      <c r="F9295">
        <v>0.79265294407697062</v>
      </c>
      <c r="G9295">
        <v>1</v>
      </c>
      <c r="H9295">
        <v>2</v>
      </c>
      <c r="I9295">
        <v>3</v>
      </c>
      <c r="J9295">
        <v>4</v>
      </c>
    </row>
    <row r="9296" spans="1:10" x14ac:dyDescent="0.25">
      <c r="A9296" t="s">
        <v>13323</v>
      </c>
      <c r="B9296">
        <v>555</v>
      </c>
      <c r="C9296">
        <v>-0.87914969045355984</v>
      </c>
      <c r="D9296">
        <v>-0.46457147496883178</v>
      </c>
      <c r="E9296">
        <v>6.3161843237968668E-2</v>
      </c>
      <c r="F9296">
        <v>1.2139845765115724</v>
      </c>
      <c r="G9296">
        <v>1</v>
      </c>
      <c r="H9296">
        <v>2</v>
      </c>
      <c r="I9296">
        <v>3</v>
      </c>
      <c r="J9296">
        <v>5</v>
      </c>
    </row>
    <row r="9297" spans="1:10" x14ac:dyDescent="0.25">
      <c r="A9297" t="s">
        <v>13324</v>
      </c>
      <c r="B9297">
        <v>597</v>
      </c>
      <c r="C9297">
        <v>-0.85004575702163632</v>
      </c>
      <c r="D9297">
        <v>-0.83477822434267812</v>
      </c>
      <c r="E9297">
        <v>-0.56024110379716652</v>
      </c>
      <c r="F9297">
        <v>2.0168269111772541</v>
      </c>
      <c r="G9297">
        <v>1</v>
      </c>
      <c r="H9297">
        <v>1</v>
      </c>
      <c r="I9297">
        <v>2</v>
      </c>
      <c r="J9297">
        <v>5</v>
      </c>
    </row>
    <row r="9298" spans="1:10" x14ac:dyDescent="0.25">
      <c r="A9298" t="s">
        <v>13325</v>
      </c>
      <c r="B9298">
        <v>340</v>
      </c>
      <c r="C9298">
        <v>-0.90233235999916472</v>
      </c>
      <c r="D9298">
        <v>-0.35335814758574313</v>
      </c>
      <c r="E9298">
        <v>-0.20255444443063697</v>
      </c>
      <c r="F9298">
        <v>1.802783304498742</v>
      </c>
      <c r="G9298">
        <v>1</v>
      </c>
      <c r="H9298">
        <v>3</v>
      </c>
      <c r="I9298">
        <v>3</v>
      </c>
      <c r="J9298">
        <v>5</v>
      </c>
    </row>
    <row r="9299" spans="1:10" x14ac:dyDescent="0.25">
      <c r="A9299" t="s">
        <v>13326</v>
      </c>
      <c r="B9299">
        <v>912</v>
      </c>
      <c r="C9299">
        <v>-1.0765487520039678</v>
      </c>
      <c r="D9299">
        <v>-0.38680374279968421</v>
      </c>
      <c r="E9299">
        <v>-0.46879919210762799</v>
      </c>
      <c r="F9299">
        <v>1.7032889952736512</v>
      </c>
      <c r="G9299">
        <v>1</v>
      </c>
      <c r="H9299">
        <v>3</v>
      </c>
      <c r="I9299">
        <v>2</v>
      </c>
      <c r="J9299">
        <v>5</v>
      </c>
    </row>
    <row r="9300" spans="1:10" x14ac:dyDescent="0.25">
      <c r="A9300" t="s">
        <v>13327</v>
      </c>
      <c r="B9300">
        <v>377</v>
      </c>
      <c r="C9300">
        <v>-0.79221629306751673</v>
      </c>
      <c r="D9300">
        <v>-0.16275859991002453</v>
      </c>
      <c r="E9300">
        <v>-0.25876221725169962</v>
      </c>
      <c r="F9300">
        <v>2.1454113825092218</v>
      </c>
      <c r="G9300">
        <v>2</v>
      </c>
      <c r="H9300">
        <v>3</v>
      </c>
      <c r="I9300">
        <v>3</v>
      </c>
      <c r="J9300">
        <v>5</v>
      </c>
    </row>
    <row r="9301" spans="1:10" x14ac:dyDescent="0.25">
      <c r="A9301" t="s">
        <v>13328</v>
      </c>
      <c r="B9301">
        <v>631</v>
      </c>
      <c r="C9301">
        <v>-0.88446865000255381</v>
      </c>
      <c r="D9301">
        <v>7.8924643546956857E-2</v>
      </c>
      <c r="E9301">
        <v>0.602125127149437</v>
      </c>
      <c r="F9301">
        <v>0.99240095000808703</v>
      </c>
      <c r="G9301">
        <v>1</v>
      </c>
      <c r="H9301">
        <v>4</v>
      </c>
      <c r="I9301">
        <v>5</v>
      </c>
      <c r="J9301">
        <v>5</v>
      </c>
    </row>
    <row r="9302" spans="1:10" x14ac:dyDescent="0.25">
      <c r="A9302" t="s">
        <v>13329</v>
      </c>
      <c r="B9302">
        <v>639</v>
      </c>
      <c r="C9302">
        <v>-0.89607381989825563</v>
      </c>
      <c r="D9302">
        <v>-0.10075622207268747</v>
      </c>
      <c r="E9302">
        <v>-0.39467523279159467</v>
      </c>
      <c r="F9302">
        <v>1.3247204363614686</v>
      </c>
      <c r="G9302">
        <v>1</v>
      </c>
      <c r="H9302">
        <v>3</v>
      </c>
      <c r="I9302">
        <v>2</v>
      </c>
      <c r="J9302">
        <v>5</v>
      </c>
    </row>
    <row r="9303" spans="1:10" x14ac:dyDescent="0.25">
      <c r="A9303" t="s">
        <v>13330</v>
      </c>
      <c r="B9303">
        <v>1082</v>
      </c>
      <c r="C9303">
        <v>-0.42787099020191255</v>
      </c>
      <c r="D9303">
        <v>-0.54702587069252473</v>
      </c>
      <c r="E9303">
        <v>-7.3920570467651742E-2</v>
      </c>
      <c r="F9303">
        <v>1.2776272283258581</v>
      </c>
      <c r="G9303">
        <v>3</v>
      </c>
      <c r="H9303">
        <v>2</v>
      </c>
      <c r="I9303">
        <v>3</v>
      </c>
      <c r="J9303">
        <v>5</v>
      </c>
    </row>
    <row r="9304" spans="1:10" x14ac:dyDescent="0.25">
      <c r="A9304" t="s">
        <v>13331</v>
      </c>
      <c r="B9304">
        <v>746</v>
      </c>
      <c r="C9304">
        <v>-0.77304192188424437</v>
      </c>
      <c r="D9304">
        <v>-9.0347927634574707E-2</v>
      </c>
      <c r="E9304">
        <v>5.6031983612087874E-2</v>
      </c>
      <c r="F9304">
        <v>1.9570678700783355</v>
      </c>
      <c r="G9304">
        <v>2</v>
      </c>
      <c r="H9304">
        <v>3</v>
      </c>
      <c r="I9304">
        <v>3</v>
      </c>
      <c r="J9304">
        <v>5</v>
      </c>
    </row>
    <row r="9305" spans="1:10" x14ac:dyDescent="0.25">
      <c r="A9305" t="s">
        <v>13332</v>
      </c>
      <c r="B9305">
        <v>332</v>
      </c>
      <c r="C9305">
        <v>-0.8782278322597139</v>
      </c>
      <c r="D9305">
        <v>-0.21700606106885634</v>
      </c>
      <c r="E9305">
        <v>0.12361464999338222</v>
      </c>
      <c r="F9305">
        <v>2.9303522606931014</v>
      </c>
      <c r="G9305">
        <v>1</v>
      </c>
      <c r="H9305">
        <v>3</v>
      </c>
      <c r="I9305">
        <v>4</v>
      </c>
      <c r="J9305">
        <v>5</v>
      </c>
    </row>
    <row r="9306" spans="1:10" x14ac:dyDescent="0.25">
      <c r="A9306" t="s">
        <v>13333</v>
      </c>
      <c r="B9306">
        <v>462</v>
      </c>
      <c r="C9306">
        <v>-0.96917405821912539</v>
      </c>
      <c r="D9306">
        <v>6.5298412694508867E-3</v>
      </c>
      <c r="E9306">
        <v>0.26089170122337563</v>
      </c>
      <c r="F9306">
        <v>0.93254813795193847</v>
      </c>
      <c r="G9306">
        <v>1</v>
      </c>
      <c r="H9306">
        <v>3</v>
      </c>
      <c r="I9306">
        <v>4</v>
      </c>
      <c r="J9306">
        <v>5</v>
      </c>
    </row>
    <row r="9307" spans="1:10" x14ac:dyDescent="0.25">
      <c r="A9307" t="s">
        <v>13334</v>
      </c>
      <c r="B9307">
        <v>645</v>
      </c>
      <c r="C9307">
        <v>-0.73925308163248415</v>
      </c>
      <c r="D9307">
        <v>0.30289787670274604</v>
      </c>
      <c r="E9307">
        <v>-0.1895982623414641</v>
      </c>
      <c r="F9307">
        <v>1.5610379682361564</v>
      </c>
      <c r="G9307">
        <v>2</v>
      </c>
      <c r="H9307">
        <v>4</v>
      </c>
      <c r="I9307">
        <v>3</v>
      </c>
      <c r="J9307">
        <v>5</v>
      </c>
    </row>
    <row r="9308" spans="1:10" x14ac:dyDescent="0.25">
      <c r="A9308" t="s">
        <v>13335</v>
      </c>
      <c r="B9308">
        <v>357</v>
      </c>
      <c r="C9308">
        <v>-5.7563523226631302E-2</v>
      </c>
      <c r="D9308">
        <v>-0.60114477925479948</v>
      </c>
      <c r="E9308">
        <v>-0.30197452219684734</v>
      </c>
      <c r="F9308">
        <v>1.6461352292585529</v>
      </c>
      <c r="G9308">
        <v>3</v>
      </c>
      <c r="H9308">
        <v>2</v>
      </c>
      <c r="I9308">
        <v>3</v>
      </c>
      <c r="J9308">
        <v>5</v>
      </c>
    </row>
    <row r="9309" spans="1:10" x14ac:dyDescent="0.25">
      <c r="A9309" t="s">
        <v>13336</v>
      </c>
      <c r="B9309">
        <v>652</v>
      </c>
      <c r="C9309">
        <v>-0.90772413327704427</v>
      </c>
      <c r="D9309">
        <v>0.11524765889653918</v>
      </c>
      <c r="E9309">
        <v>0.22956347669909685</v>
      </c>
      <c r="F9309">
        <v>0.86715214392065421</v>
      </c>
      <c r="G9309">
        <v>1</v>
      </c>
      <c r="H9309">
        <v>4</v>
      </c>
      <c r="I9309">
        <v>4</v>
      </c>
      <c r="J9309">
        <v>4</v>
      </c>
    </row>
    <row r="9310" spans="1:10" x14ac:dyDescent="0.25">
      <c r="A9310" t="s">
        <v>13337</v>
      </c>
      <c r="B9310">
        <v>640</v>
      </c>
      <c r="C9310">
        <v>-0.73095812306700669</v>
      </c>
      <c r="D9310">
        <v>-0.18976294020157433</v>
      </c>
      <c r="E9310">
        <v>0.33235355183532334</v>
      </c>
      <c r="F9310">
        <v>1.0717901117401396</v>
      </c>
      <c r="G9310">
        <v>2</v>
      </c>
      <c r="H9310">
        <v>3</v>
      </c>
      <c r="I9310">
        <v>4</v>
      </c>
      <c r="J9310">
        <v>5</v>
      </c>
    </row>
    <row r="9311" spans="1:10" x14ac:dyDescent="0.25">
      <c r="A9311" t="s">
        <v>13338</v>
      </c>
      <c r="B9311">
        <v>423</v>
      </c>
      <c r="C9311">
        <v>-0.66408813518180942</v>
      </c>
      <c r="D9311">
        <v>-0.57452673288808898</v>
      </c>
      <c r="E9311">
        <v>0.50075466874530561</v>
      </c>
      <c r="F9311">
        <v>0.29494039840403485</v>
      </c>
      <c r="G9311">
        <v>2</v>
      </c>
      <c r="H9311">
        <v>2</v>
      </c>
      <c r="I9311">
        <v>4</v>
      </c>
      <c r="J9311">
        <v>4</v>
      </c>
    </row>
    <row r="9312" spans="1:10" x14ac:dyDescent="0.25">
      <c r="A9312" t="s">
        <v>13339</v>
      </c>
      <c r="B9312">
        <v>464</v>
      </c>
      <c r="C9312">
        <v>-0.63622159521726229</v>
      </c>
      <c r="D9312">
        <v>-5.3561463790407521E-2</v>
      </c>
      <c r="E9312">
        <v>0.98128543396985768</v>
      </c>
      <c r="F9312">
        <v>0.6894270913420637</v>
      </c>
      <c r="G9312">
        <v>2</v>
      </c>
      <c r="H9312">
        <v>3</v>
      </c>
      <c r="I9312">
        <v>5</v>
      </c>
      <c r="J9312">
        <v>4</v>
      </c>
    </row>
    <row r="9313" spans="1:10" x14ac:dyDescent="0.25">
      <c r="A9313" t="s">
        <v>13340</v>
      </c>
      <c r="B9313">
        <v>864</v>
      </c>
      <c r="C9313">
        <v>0.2290177405958024</v>
      </c>
      <c r="D9313">
        <v>-0.30642400391923469</v>
      </c>
      <c r="E9313">
        <v>0.75241258149796408</v>
      </c>
      <c r="F9313">
        <v>0.83961942281165469</v>
      </c>
      <c r="G9313">
        <v>4</v>
      </c>
      <c r="H9313">
        <v>3</v>
      </c>
      <c r="I9313">
        <v>5</v>
      </c>
      <c r="J9313">
        <v>4</v>
      </c>
    </row>
    <row r="9314" spans="1:10" x14ac:dyDescent="0.25">
      <c r="A9314" t="s">
        <v>13341</v>
      </c>
      <c r="B9314">
        <v>319</v>
      </c>
      <c r="C9314">
        <v>-0.45944121995341985</v>
      </c>
      <c r="D9314">
        <v>-0.12944750293658297</v>
      </c>
      <c r="E9314">
        <v>0.78803312714635321</v>
      </c>
      <c r="F9314">
        <v>0.16564385851970997</v>
      </c>
      <c r="G9314">
        <v>2</v>
      </c>
      <c r="H9314">
        <v>3</v>
      </c>
      <c r="I9314">
        <v>5</v>
      </c>
      <c r="J9314">
        <v>4</v>
      </c>
    </row>
    <row r="9315" spans="1:10" x14ac:dyDescent="0.25">
      <c r="A9315" t="s">
        <v>13342</v>
      </c>
      <c r="B9315">
        <v>579</v>
      </c>
      <c r="C9315">
        <v>-0.87826849513829164</v>
      </c>
      <c r="D9315">
        <v>0.28033640235195756</v>
      </c>
      <c r="E9315">
        <v>1.0233975690876023</v>
      </c>
      <c r="F9315">
        <v>0.45513314843978236</v>
      </c>
      <c r="G9315">
        <v>1</v>
      </c>
      <c r="H9315">
        <v>4</v>
      </c>
      <c r="I9315">
        <v>5</v>
      </c>
      <c r="J9315">
        <v>4</v>
      </c>
    </row>
    <row r="9316" spans="1:10" x14ac:dyDescent="0.25">
      <c r="A9316" t="s">
        <v>13343</v>
      </c>
      <c r="B9316">
        <v>933</v>
      </c>
      <c r="C9316">
        <v>-0.22255039991501965</v>
      </c>
      <c r="D9316">
        <v>0.72140228596950651</v>
      </c>
      <c r="E9316">
        <v>-0.67079269420635956</v>
      </c>
      <c r="F9316">
        <v>0.91391490397054165</v>
      </c>
      <c r="G9316">
        <v>3</v>
      </c>
      <c r="H9316">
        <v>5</v>
      </c>
      <c r="I9316">
        <v>2</v>
      </c>
      <c r="J9316">
        <v>5</v>
      </c>
    </row>
    <row r="9317" spans="1:10" x14ac:dyDescent="0.25">
      <c r="A9317" t="s">
        <v>13344</v>
      </c>
      <c r="B9317">
        <v>347</v>
      </c>
      <c r="C9317">
        <v>-0.60346148042578995</v>
      </c>
      <c r="D9317">
        <v>4.2046375253711119E-2</v>
      </c>
      <c r="E9317">
        <v>1.2215724670196848</v>
      </c>
      <c r="F9317">
        <v>0.12582004261833235</v>
      </c>
      <c r="G9317">
        <v>2</v>
      </c>
      <c r="H9317">
        <v>4</v>
      </c>
      <c r="I9317">
        <v>5</v>
      </c>
      <c r="J9317">
        <v>4</v>
      </c>
    </row>
    <row r="9318" spans="1:10" x14ac:dyDescent="0.25">
      <c r="A9318" t="s">
        <v>13345</v>
      </c>
      <c r="B9318">
        <v>361</v>
      </c>
      <c r="C9318">
        <v>-1.3250026421851935</v>
      </c>
      <c r="D9318">
        <v>-0.56866982371343933</v>
      </c>
      <c r="E9318">
        <v>1.5086614621350491</v>
      </c>
      <c r="F9318">
        <v>-0.24840811114667399</v>
      </c>
      <c r="G9318">
        <v>1</v>
      </c>
      <c r="H9318">
        <v>2</v>
      </c>
      <c r="I9318">
        <v>5</v>
      </c>
      <c r="J9318">
        <v>3</v>
      </c>
    </row>
    <row r="9319" spans="1:10" x14ac:dyDescent="0.25">
      <c r="A9319" t="s">
        <v>13346</v>
      </c>
      <c r="B9319">
        <v>462</v>
      </c>
      <c r="C9319">
        <v>-0.33242238452401818</v>
      </c>
      <c r="D9319">
        <v>-0.46653532850171459</v>
      </c>
      <c r="E9319">
        <v>0.88027559540868772</v>
      </c>
      <c r="F9319">
        <v>-0.29015201597952833</v>
      </c>
      <c r="G9319">
        <v>3</v>
      </c>
      <c r="H9319">
        <v>2</v>
      </c>
      <c r="I9319">
        <v>5</v>
      </c>
      <c r="J9319">
        <v>3</v>
      </c>
    </row>
    <row r="9320" spans="1:10" x14ac:dyDescent="0.25">
      <c r="A9320" t="s">
        <v>13347</v>
      </c>
      <c r="B9320">
        <v>323</v>
      </c>
      <c r="C9320">
        <v>-0.76779859712276377</v>
      </c>
      <c r="D9320">
        <v>0.48730032717159616</v>
      </c>
      <c r="E9320">
        <v>0.83103207613917596</v>
      </c>
      <c r="F9320">
        <v>-5.3419514003401003E-2</v>
      </c>
      <c r="G9320">
        <v>2</v>
      </c>
      <c r="H9320">
        <v>4</v>
      </c>
      <c r="I9320">
        <v>5</v>
      </c>
      <c r="J9320">
        <v>3</v>
      </c>
    </row>
    <row r="9321" spans="1:10" x14ac:dyDescent="0.25">
      <c r="A9321" t="s">
        <v>13348</v>
      </c>
      <c r="B9321">
        <v>576</v>
      </c>
      <c r="C9321">
        <v>-0.48986862796921116</v>
      </c>
      <c r="D9321">
        <v>-8.7135819722086408E-2</v>
      </c>
      <c r="E9321">
        <v>-0.40462704523007054</v>
      </c>
      <c r="F9321">
        <v>1.2216376386297156</v>
      </c>
      <c r="G9321">
        <v>2</v>
      </c>
      <c r="H9321">
        <v>3</v>
      </c>
      <c r="I9321">
        <v>2</v>
      </c>
      <c r="J9321">
        <v>5</v>
      </c>
    </row>
    <row r="9322" spans="1:10" x14ac:dyDescent="0.25">
      <c r="A9322" t="s">
        <v>13349</v>
      </c>
      <c r="B9322">
        <v>469</v>
      </c>
      <c r="C9322">
        <v>-0.45622795058870924</v>
      </c>
      <c r="D9322">
        <v>-0.39045344507058533</v>
      </c>
      <c r="E9322">
        <v>0.36326621612354276</v>
      </c>
      <c r="F9322">
        <v>0.99112292753778664</v>
      </c>
      <c r="G9322">
        <v>3</v>
      </c>
      <c r="H9322">
        <v>3</v>
      </c>
      <c r="I9322">
        <v>4</v>
      </c>
      <c r="J9322">
        <v>5</v>
      </c>
    </row>
    <row r="9323" spans="1:10" x14ac:dyDescent="0.25">
      <c r="A9323" t="s">
        <v>13350</v>
      </c>
      <c r="B9323">
        <v>579</v>
      </c>
      <c r="C9323">
        <v>-0.60777610093956869</v>
      </c>
      <c r="D9323">
        <v>-0.73960240491784479</v>
      </c>
      <c r="E9323">
        <v>0.40633124049150671</v>
      </c>
      <c r="F9323">
        <v>0.1938258662812602</v>
      </c>
      <c r="G9323">
        <v>2</v>
      </c>
      <c r="H9323">
        <v>2</v>
      </c>
      <c r="I9323">
        <v>4</v>
      </c>
      <c r="J9323">
        <v>4</v>
      </c>
    </row>
    <row r="9324" spans="1:10" x14ac:dyDescent="0.25">
      <c r="A9324" t="s">
        <v>13351</v>
      </c>
      <c r="B9324">
        <v>539</v>
      </c>
      <c r="C9324">
        <v>-0.41213342818756982</v>
      </c>
      <c r="D9324">
        <v>-0.4365638361556568</v>
      </c>
      <c r="E9324">
        <v>-0.17765285115779789</v>
      </c>
      <c r="F9324">
        <v>-0.29351197291795333</v>
      </c>
      <c r="G9324">
        <v>3</v>
      </c>
      <c r="H9324">
        <v>2</v>
      </c>
      <c r="I9324">
        <v>3</v>
      </c>
      <c r="J9324">
        <v>3</v>
      </c>
    </row>
    <row r="9325" spans="1:10" x14ac:dyDescent="0.25">
      <c r="A9325" t="s">
        <v>13352</v>
      </c>
      <c r="B9325">
        <v>404</v>
      </c>
      <c r="C9325">
        <v>-0.54610490583073878</v>
      </c>
      <c r="D9325">
        <v>2.0921482885135935E-2</v>
      </c>
      <c r="E9325">
        <v>0.8761772767121786</v>
      </c>
      <c r="F9325">
        <v>4.455386732573282E-2</v>
      </c>
      <c r="G9325">
        <v>2</v>
      </c>
      <c r="H9325">
        <v>4</v>
      </c>
      <c r="I9325">
        <v>5</v>
      </c>
      <c r="J9325">
        <v>4</v>
      </c>
    </row>
    <row r="9326" spans="1:10" x14ac:dyDescent="0.25">
      <c r="A9326" t="s">
        <v>13353</v>
      </c>
      <c r="B9326">
        <v>496</v>
      </c>
      <c r="C9326">
        <v>-0.68664719109226469</v>
      </c>
      <c r="D9326">
        <v>0.1599154958630204</v>
      </c>
      <c r="E9326">
        <v>1.2442342407601639</v>
      </c>
      <c r="F9326">
        <v>0.14747419497339037</v>
      </c>
      <c r="G9326">
        <v>2</v>
      </c>
      <c r="H9326">
        <v>4</v>
      </c>
      <c r="I9326">
        <v>5</v>
      </c>
      <c r="J9326">
        <v>4</v>
      </c>
    </row>
    <row r="9327" spans="1:10" x14ac:dyDescent="0.25">
      <c r="A9327" t="s">
        <v>13354</v>
      </c>
      <c r="B9327">
        <v>528</v>
      </c>
      <c r="C9327">
        <v>0.39888667478977313</v>
      </c>
      <c r="D9327">
        <v>-0.76437245083876248</v>
      </c>
      <c r="E9327">
        <v>0.66751788295980263</v>
      </c>
      <c r="F9327">
        <v>2.724981809216534E-2</v>
      </c>
      <c r="G9327">
        <v>4</v>
      </c>
      <c r="H9327">
        <v>2</v>
      </c>
      <c r="I9327">
        <v>5</v>
      </c>
      <c r="J9327">
        <v>3</v>
      </c>
    </row>
    <row r="9328" spans="1:10" x14ac:dyDescent="0.25">
      <c r="A9328" t="s">
        <v>13355</v>
      </c>
      <c r="B9328">
        <v>502</v>
      </c>
      <c r="C9328">
        <v>-0.59254849365107709</v>
      </c>
      <c r="D9328">
        <v>4.286549273388246E-2</v>
      </c>
      <c r="E9328">
        <v>0.54274562716661645</v>
      </c>
      <c r="F9328">
        <v>0.26618443811600456</v>
      </c>
      <c r="G9328">
        <v>2</v>
      </c>
      <c r="H9328">
        <v>4</v>
      </c>
      <c r="I9328">
        <v>4</v>
      </c>
      <c r="J9328">
        <v>4</v>
      </c>
    </row>
    <row r="9329" spans="1:10" x14ac:dyDescent="0.25">
      <c r="A9329" t="s">
        <v>13356</v>
      </c>
      <c r="B9329">
        <v>529</v>
      </c>
      <c r="C9329">
        <v>-0.63447847506321042</v>
      </c>
      <c r="D9329">
        <v>-0.45369097218687937</v>
      </c>
      <c r="E9329">
        <v>0.47031277490915396</v>
      </c>
      <c r="F9329">
        <v>-0.40570047521257424</v>
      </c>
      <c r="G9329">
        <v>2</v>
      </c>
      <c r="H9329">
        <v>2</v>
      </c>
      <c r="I9329">
        <v>4</v>
      </c>
      <c r="J9329">
        <v>3</v>
      </c>
    </row>
    <row r="9330" spans="1:10" x14ac:dyDescent="0.25">
      <c r="A9330" t="s">
        <v>13357</v>
      </c>
      <c r="B9330">
        <v>445</v>
      </c>
      <c r="C9330">
        <v>-0.62151474152101804</v>
      </c>
      <c r="D9330">
        <v>-0.62720845841660444</v>
      </c>
      <c r="E9330">
        <v>-0.57122148438372689</v>
      </c>
      <c r="F9330">
        <v>-0.29274080906757088</v>
      </c>
      <c r="G9330">
        <v>2</v>
      </c>
      <c r="H9330">
        <v>2</v>
      </c>
      <c r="I9330">
        <v>2</v>
      </c>
      <c r="J9330">
        <v>3</v>
      </c>
    </row>
    <row r="9331" spans="1:10" x14ac:dyDescent="0.25">
      <c r="A9331" t="s">
        <v>13358</v>
      </c>
      <c r="B9331">
        <v>576</v>
      </c>
      <c r="C9331">
        <v>-0.4795858766494524</v>
      </c>
      <c r="D9331">
        <v>-0.19924366974271282</v>
      </c>
      <c r="E9331">
        <v>0.59882989110075779</v>
      </c>
      <c r="F9331">
        <v>-2.5765859660343449E-2</v>
      </c>
      <c r="G9331">
        <v>2</v>
      </c>
      <c r="H9331">
        <v>3</v>
      </c>
      <c r="I9331">
        <v>5</v>
      </c>
      <c r="J9331">
        <v>3</v>
      </c>
    </row>
    <row r="9332" spans="1:10" x14ac:dyDescent="0.25">
      <c r="A9332" t="s">
        <v>13359</v>
      </c>
      <c r="B9332">
        <v>602</v>
      </c>
      <c r="C9332">
        <v>-0.83455023101425707</v>
      </c>
      <c r="D9332">
        <v>0.48555028118163862</v>
      </c>
      <c r="E9332">
        <v>0.6999028780674309</v>
      </c>
      <c r="F9332">
        <v>0.38831403546931598</v>
      </c>
      <c r="G9332">
        <v>1</v>
      </c>
      <c r="H9332">
        <v>4</v>
      </c>
      <c r="I9332">
        <v>5</v>
      </c>
      <c r="J9332">
        <v>4</v>
      </c>
    </row>
    <row r="9333" spans="1:10" x14ac:dyDescent="0.25">
      <c r="A9333" t="s">
        <v>13360</v>
      </c>
      <c r="B9333">
        <v>357</v>
      </c>
      <c r="C9333">
        <v>0.93951795354059997</v>
      </c>
      <c r="D9333">
        <v>1.2675470712574393</v>
      </c>
      <c r="E9333">
        <v>-0.18904274546199268</v>
      </c>
      <c r="F9333">
        <v>2.1971559274449279</v>
      </c>
      <c r="G9333">
        <v>5</v>
      </c>
      <c r="H9333">
        <v>5</v>
      </c>
      <c r="I9333">
        <v>3</v>
      </c>
      <c r="J9333">
        <v>5</v>
      </c>
    </row>
    <row r="9334" spans="1:10" x14ac:dyDescent="0.25">
      <c r="A9334" t="s">
        <v>13361</v>
      </c>
      <c r="B9334">
        <v>361</v>
      </c>
      <c r="C9334">
        <v>-0.93402280477154609</v>
      </c>
      <c r="D9334">
        <v>-0.77806697908306965</v>
      </c>
      <c r="E9334">
        <v>0.72315731618102252</v>
      </c>
      <c r="F9334">
        <v>0.81296610724234319</v>
      </c>
      <c r="G9334">
        <v>1</v>
      </c>
      <c r="H9334">
        <v>2</v>
      </c>
      <c r="I9334">
        <v>5</v>
      </c>
      <c r="J9334">
        <v>4</v>
      </c>
    </row>
    <row r="9335" spans="1:10" x14ac:dyDescent="0.25">
      <c r="A9335" t="s">
        <v>13362</v>
      </c>
      <c r="B9335">
        <v>346</v>
      </c>
      <c r="C9335">
        <v>-1.1040105522722308</v>
      </c>
      <c r="D9335">
        <v>-0.3580094477215699</v>
      </c>
      <c r="E9335">
        <v>0.79448804267318185</v>
      </c>
      <c r="F9335">
        <v>-3.5129877465621351E-2</v>
      </c>
      <c r="G9335">
        <v>1</v>
      </c>
      <c r="H9335">
        <v>3</v>
      </c>
      <c r="I9335">
        <v>5</v>
      </c>
      <c r="J9335">
        <v>3</v>
      </c>
    </row>
    <row r="9336" spans="1:10" x14ac:dyDescent="0.25">
      <c r="A9336" t="s">
        <v>13363</v>
      </c>
      <c r="B9336">
        <v>250</v>
      </c>
      <c r="C9336">
        <v>-0.61375241516388479</v>
      </c>
      <c r="D9336">
        <v>-0.81826213870420805</v>
      </c>
      <c r="E9336">
        <v>0.26398886339738109</v>
      </c>
      <c r="F9336">
        <v>7.1120228780527886E-2</v>
      </c>
      <c r="G9336">
        <v>2</v>
      </c>
      <c r="H9336">
        <v>1</v>
      </c>
      <c r="I9336">
        <v>4</v>
      </c>
      <c r="J9336">
        <v>4</v>
      </c>
    </row>
    <row r="9337" spans="1:10" x14ac:dyDescent="0.25">
      <c r="A9337" t="s">
        <v>13364</v>
      </c>
      <c r="B9337">
        <v>769</v>
      </c>
      <c r="C9337">
        <v>-0.64892000988448173</v>
      </c>
      <c r="D9337">
        <v>-0.89962868545709251</v>
      </c>
      <c r="E9337">
        <v>-0.22317050289032639</v>
      </c>
      <c r="F9337">
        <v>0.2296264227741984</v>
      </c>
      <c r="G9337">
        <v>2</v>
      </c>
      <c r="H9337">
        <v>1</v>
      </c>
      <c r="I9337">
        <v>3</v>
      </c>
      <c r="J9337">
        <v>4</v>
      </c>
    </row>
    <row r="9338" spans="1:10" x14ac:dyDescent="0.25">
      <c r="A9338" t="s">
        <v>13365</v>
      </c>
      <c r="B9338">
        <v>240</v>
      </c>
      <c r="C9338">
        <v>-1.159568196689686</v>
      </c>
      <c r="D9338">
        <v>-1.0959514823801564</v>
      </c>
      <c r="E9338">
        <v>1.4707667438429479</v>
      </c>
      <c r="F9338">
        <v>0.13882994386668007</v>
      </c>
      <c r="G9338">
        <v>1</v>
      </c>
      <c r="H9338">
        <v>1</v>
      </c>
      <c r="I9338">
        <v>5</v>
      </c>
      <c r="J9338">
        <v>4</v>
      </c>
    </row>
    <row r="9339" spans="1:10" x14ac:dyDescent="0.25">
      <c r="A9339" t="s">
        <v>13366</v>
      </c>
      <c r="B9339">
        <v>485</v>
      </c>
      <c r="C9339">
        <v>-0.68238691018148989</v>
      </c>
      <c r="D9339">
        <v>-0.18247624306165361</v>
      </c>
      <c r="E9339">
        <v>0.94993723564653798</v>
      </c>
      <c r="F9339">
        <v>6.0579897201663999E-2</v>
      </c>
      <c r="G9339">
        <v>2</v>
      </c>
      <c r="H9339">
        <v>3</v>
      </c>
      <c r="I9339">
        <v>5</v>
      </c>
      <c r="J9339">
        <v>4</v>
      </c>
    </row>
    <row r="9340" spans="1:10" x14ac:dyDescent="0.25">
      <c r="A9340" t="s">
        <v>13367</v>
      </c>
      <c r="B9340">
        <v>270</v>
      </c>
      <c r="C9340">
        <v>-1.0931097175764795</v>
      </c>
      <c r="D9340">
        <v>-0.199144564011281</v>
      </c>
      <c r="E9340">
        <v>0.38957301326426708</v>
      </c>
      <c r="F9340">
        <v>-0.12932409604573769</v>
      </c>
      <c r="G9340">
        <v>1</v>
      </c>
      <c r="H9340">
        <v>3</v>
      </c>
      <c r="I9340">
        <v>4</v>
      </c>
      <c r="J9340">
        <v>3</v>
      </c>
    </row>
    <row r="9341" spans="1:10" x14ac:dyDescent="0.25">
      <c r="A9341" t="s">
        <v>13368</v>
      </c>
      <c r="B9341">
        <v>579</v>
      </c>
      <c r="C9341">
        <v>-1.0824191027764778</v>
      </c>
      <c r="D9341">
        <v>-0.35346441453080479</v>
      </c>
      <c r="E9341">
        <v>0.72708778456249068</v>
      </c>
      <c r="F9341">
        <v>-0.1253481318606165</v>
      </c>
      <c r="G9341">
        <v>1</v>
      </c>
      <c r="H9341">
        <v>3</v>
      </c>
      <c r="I9341">
        <v>5</v>
      </c>
      <c r="J9341">
        <v>3</v>
      </c>
    </row>
    <row r="9342" spans="1:10" x14ac:dyDescent="0.25">
      <c r="A9342" t="s">
        <v>13369</v>
      </c>
      <c r="B9342">
        <v>427</v>
      </c>
      <c r="C9342">
        <v>-0.88038321633797434</v>
      </c>
      <c r="D9342">
        <v>2.8963899777445054E-2</v>
      </c>
      <c r="E9342">
        <v>1.4839035370113964</v>
      </c>
      <c r="F9342">
        <v>8.6505867738917011E-2</v>
      </c>
      <c r="G9342">
        <v>1</v>
      </c>
      <c r="H9342">
        <v>4</v>
      </c>
      <c r="I9342">
        <v>5</v>
      </c>
      <c r="J9342">
        <v>4</v>
      </c>
    </row>
    <row r="9343" spans="1:10" x14ac:dyDescent="0.25">
      <c r="A9343" t="s">
        <v>13370</v>
      </c>
      <c r="B9343">
        <v>1306</v>
      </c>
      <c r="C9343">
        <v>0.29177261331347765</v>
      </c>
      <c r="D9343">
        <v>-0.6595715008748041</v>
      </c>
      <c r="E9343">
        <v>0.24925643280015511</v>
      </c>
      <c r="F9343">
        <v>0.19447179334208126</v>
      </c>
      <c r="G9343">
        <v>4</v>
      </c>
      <c r="H9343">
        <v>2</v>
      </c>
      <c r="I9343">
        <v>4</v>
      </c>
      <c r="J9343">
        <v>4</v>
      </c>
    </row>
    <row r="9344" spans="1:10" x14ac:dyDescent="0.25">
      <c r="A9344" t="s">
        <v>13371</v>
      </c>
      <c r="B9344">
        <v>562</v>
      </c>
      <c r="C9344">
        <v>-0.50271364059981316</v>
      </c>
      <c r="D9344">
        <v>-0.80302825545820344</v>
      </c>
      <c r="E9344">
        <v>2.2888559381540721</v>
      </c>
      <c r="F9344">
        <v>0.62569509190021599</v>
      </c>
      <c r="G9344">
        <v>2</v>
      </c>
      <c r="H9344">
        <v>1</v>
      </c>
      <c r="I9344">
        <v>5</v>
      </c>
      <c r="J9344">
        <v>4</v>
      </c>
    </row>
    <row r="9345" spans="1:10" x14ac:dyDescent="0.25">
      <c r="A9345" t="s">
        <v>13372</v>
      </c>
      <c r="B9345">
        <v>409</v>
      </c>
      <c r="C9345">
        <v>-0.89219680218689335</v>
      </c>
      <c r="D9345">
        <v>-1.3864919173909318</v>
      </c>
      <c r="E9345">
        <v>1.4100956776642983</v>
      </c>
      <c r="F9345">
        <v>0.11320829022162995</v>
      </c>
      <c r="G9345">
        <v>1</v>
      </c>
      <c r="H9345">
        <v>1</v>
      </c>
      <c r="I9345">
        <v>5</v>
      </c>
      <c r="J9345">
        <v>4</v>
      </c>
    </row>
    <row r="9346" spans="1:10" x14ac:dyDescent="0.25">
      <c r="A9346" t="s">
        <v>13373</v>
      </c>
      <c r="B9346">
        <v>652</v>
      </c>
      <c r="C9346">
        <v>-0.13553254482484706</v>
      </c>
      <c r="D9346">
        <v>0.17544809132928163</v>
      </c>
      <c r="E9346">
        <v>-5.6366978016028288E-4</v>
      </c>
      <c r="F9346">
        <v>1.4031053322100417</v>
      </c>
      <c r="G9346">
        <v>3</v>
      </c>
      <c r="H9346">
        <v>4</v>
      </c>
      <c r="I9346">
        <v>3</v>
      </c>
      <c r="J9346">
        <v>5</v>
      </c>
    </row>
    <row r="9347" spans="1:10" x14ac:dyDescent="0.25">
      <c r="A9347" t="s">
        <v>13374</v>
      </c>
      <c r="B9347">
        <v>681</v>
      </c>
      <c r="C9347">
        <v>-0.35634115370173841</v>
      </c>
      <c r="D9347">
        <v>0.67182540420633263</v>
      </c>
      <c r="E9347">
        <v>0.9886163222151364</v>
      </c>
      <c r="F9347">
        <v>0.76070502906484283</v>
      </c>
      <c r="G9347">
        <v>3</v>
      </c>
      <c r="H9347">
        <v>4</v>
      </c>
      <c r="I9347">
        <v>5</v>
      </c>
      <c r="J9347">
        <v>4</v>
      </c>
    </row>
    <row r="9348" spans="1:10" x14ac:dyDescent="0.25">
      <c r="A9348" t="s">
        <v>13375</v>
      </c>
      <c r="B9348">
        <v>635</v>
      </c>
      <c r="C9348">
        <v>-0.2800576120410031</v>
      </c>
      <c r="D9348">
        <v>-0.28069292417910269</v>
      </c>
      <c r="E9348">
        <v>0.31517591078091023</v>
      </c>
      <c r="F9348">
        <v>-0.31155092388355388</v>
      </c>
      <c r="G9348">
        <v>3</v>
      </c>
      <c r="H9348">
        <v>3</v>
      </c>
      <c r="I9348">
        <v>4</v>
      </c>
      <c r="J9348">
        <v>3</v>
      </c>
    </row>
    <row r="9349" spans="1:10" x14ac:dyDescent="0.25">
      <c r="A9349" t="s">
        <v>13376</v>
      </c>
      <c r="B9349">
        <v>1093</v>
      </c>
      <c r="C9349">
        <v>0.62869865791792834</v>
      </c>
      <c r="D9349">
        <v>1.6454705662217908</v>
      </c>
      <c r="E9349">
        <v>-1.4864305492491734</v>
      </c>
      <c r="F9349">
        <v>1.4727099612963006</v>
      </c>
      <c r="G9349">
        <v>4</v>
      </c>
      <c r="H9349">
        <v>5</v>
      </c>
      <c r="I9349">
        <v>1</v>
      </c>
      <c r="J9349">
        <v>5</v>
      </c>
    </row>
    <row r="9350" spans="1:10" x14ac:dyDescent="0.25">
      <c r="A9350" t="s">
        <v>13377</v>
      </c>
      <c r="B9350">
        <v>314</v>
      </c>
      <c r="C9350">
        <v>-0.56589640828309751</v>
      </c>
      <c r="D9350">
        <v>0.16885478887962665</v>
      </c>
      <c r="E9350">
        <v>0.6286087995540256</v>
      </c>
      <c r="F9350">
        <v>-0.11510122652213002</v>
      </c>
      <c r="G9350">
        <v>2</v>
      </c>
      <c r="H9350">
        <v>4</v>
      </c>
      <c r="I9350">
        <v>5</v>
      </c>
      <c r="J9350">
        <v>3</v>
      </c>
    </row>
    <row r="9351" spans="1:10" x14ac:dyDescent="0.25">
      <c r="A9351" t="s">
        <v>13378</v>
      </c>
      <c r="B9351">
        <v>648</v>
      </c>
      <c r="C9351">
        <v>1.8987825078800986</v>
      </c>
      <c r="D9351">
        <v>2.0268237372406976</v>
      </c>
      <c r="E9351">
        <v>-0.69693378316541355</v>
      </c>
      <c r="F9351">
        <v>1.246812237876932</v>
      </c>
      <c r="G9351">
        <v>5</v>
      </c>
      <c r="H9351">
        <v>5</v>
      </c>
      <c r="I9351">
        <v>2</v>
      </c>
      <c r="J9351">
        <v>5</v>
      </c>
    </row>
    <row r="9352" spans="1:10" x14ac:dyDescent="0.25">
      <c r="A9352" t="s">
        <v>13379</v>
      </c>
      <c r="B9352">
        <v>304</v>
      </c>
      <c r="C9352">
        <v>-0.81904435276196574</v>
      </c>
      <c r="D9352">
        <v>-0.13990762055112238</v>
      </c>
      <c r="E9352">
        <v>0.38353752436219285</v>
      </c>
      <c r="F9352">
        <v>-0.43910654573551827</v>
      </c>
      <c r="G9352">
        <v>1</v>
      </c>
      <c r="H9352">
        <v>3</v>
      </c>
      <c r="I9352">
        <v>4</v>
      </c>
      <c r="J9352">
        <v>3</v>
      </c>
    </row>
    <row r="9353" spans="1:10" x14ac:dyDescent="0.25">
      <c r="A9353" t="s">
        <v>13380</v>
      </c>
      <c r="B9353">
        <v>249</v>
      </c>
      <c r="C9353">
        <v>-0.80544394219597804</v>
      </c>
      <c r="D9353">
        <v>-0.44150942326338294</v>
      </c>
      <c r="E9353">
        <v>1.007188439669997</v>
      </c>
      <c r="F9353">
        <v>-0.73941362637925712</v>
      </c>
      <c r="G9353">
        <v>1</v>
      </c>
      <c r="H9353">
        <v>2</v>
      </c>
      <c r="I9353">
        <v>5</v>
      </c>
      <c r="J9353">
        <v>2</v>
      </c>
    </row>
    <row r="9354" spans="1:10" x14ac:dyDescent="0.25">
      <c r="A9354" t="s">
        <v>13381</v>
      </c>
      <c r="B9354">
        <v>1063</v>
      </c>
      <c r="C9354">
        <v>0.23308111401273796</v>
      </c>
      <c r="D9354">
        <v>0.58307926811030997</v>
      </c>
      <c r="E9354">
        <v>-0.91160510957735585</v>
      </c>
      <c r="F9354">
        <v>1.0203650897186713</v>
      </c>
      <c r="G9354">
        <v>4</v>
      </c>
      <c r="H9354">
        <v>4</v>
      </c>
      <c r="I9354">
        <v>1</v>
      </c>
      <c r="J9354">
        <v>5</v>
      </c>
    </row>
    <row r="9355" spans="1:10" x14ac:dyDescent="0.25">
      <c r="A9355" t="s">
        <v>13382</v>
      </c>
      <c r="B9355">
        <v>547</v>
      </c>
      <c r="C9355">
        <v>-0.90557718529863962</v>
      </c>
      <c r="D9355">
        <v>-0.26746238153067586</v>
      </c>
      <c r="E9355">
        <v>0.3394379194799077</v>
      </c>
      <c r="F9355">
        <v>-0.59156675194068753</v>
      </c>
      <c r="G9355">
        <v>1</v>
      </c>
      <c r="H9355">
        <v>3</v>
      </c>
      <c r="I9355">
        <v>4</v>
      </c>
      <c r="J9355">
        <v>2</v>
      </c>
    </row>
    <row r="9356" spans="1:10" x14ac:dyDescent="0.25">
      <c r="A9356" t="s">
        <v>13383</v>
      </c>
      <c r="B9356">
        <v>457</v>
      </c>
      <c r="C9356">
        <v>-0.86058239383784862</v>
      </c>
      <c r="D9356">
        <v>-0.51658612073545151</v>
      </c>
      <c r="E9356">
        <v>-3.5351077027930271E-2</v>
      </c>
      <c r="F9356">
        <v>-0.86843075160614225</v>
      </c>
      <c r="G9356">
        <v>1</v>
      </c>
      <c r="H9356">
        <v>2</v>
      </c>
      <c r="I9356">
        <v>3</v>
      </c>
      <c r="J9356">
        <v>1</v>
      </c>
    </row>
    <row r="9357" spans="1:10" x14ac:dyDescent="0.25">
      <c r="A9357" t="s">
        <v>13384</v>
      </c>
      <c r="B9357">
        <v>467</v>
      </c>
      <c r="C9357">
        <v>-0.83438542194571474</v>
      </c>
      <c r="D9357">
        <v>-0.29015714842473622</v>
      </c>
      <c r="E9357">
        <v>-0.61784036143220689</v>
      </c>
      <c r="F9357">
        <v>-0.14205257263208987</v>
      </c>
      <c r="G9357">
        <v>1</v>
      </c>
      <c r="H9357">
        <v>3</v>
      </c>
      <c r="I9357">
        <v>2</v>
      </c>
      <c r="J9357">
        <v>3</v>
      </c>
    </row>
    <row r="9358" spans="1:10" x14ac:dyDescent="0.25">
      <c r="A9358" t="s">
        <v>13385</v>
      </c>
      <c r="B9358">
        <v>430</v>
      </c>
      <c r="C9358">
        <v>-0.60594574073453533</v>
      </c>
      <c r="D9358">
        <v>-0.35171591349398418</v>
      </c>
      <c r="E9358">
        <v>0.91781419346212756</v>
      </c>
      <c r="F9358">
        <v>-0.45299478576989549</v>
      </c>
      <c r="G9358">
        <v>2</v>
      </c>
      <c r="H9358">
        <v>3</v>
      </c>
      <c r="I9358">
        <v>5</v>
      </c>
      <c r="J9358">
        <v>3</v>
      </c>
    </row>
    <row r="9359" spans="1:10" x14ac:dyDescent="0.25">
      <c r="A9359" t="s">
        <v>13386</v>
      </c>
      <c r="B9359">
        <v>535</v>
      </c>
      <c r="C9359">
        <v>-0.85015073550766429</v>
      </c>
      <c r="D9359">
        <v>-0.71953833130057743</v>
      </c>
      <c r="E9359">
        <v>0.61159511553251622</v>
      </c>
      <c r="F9359">
        <v>0.27524597792939753</v>
      </c>
      <c r="G9359">
        <v>1</v>
      </c>
      <c r="H9359">
        <v>2</v>
      </c>
      <c r="I9359">
        <v>5</v>
      </c>
      <c r="J9359">
        <v>4</v>
      </c>
    </row>
    <row r="9360" spans="1:10" x14ac:dyDescent="0.25">
      <c r="A9360" t="s">
        <v>13387</v>
      </c>
      <c r="B9360">
        <v>405</v>
      </c>
      <c r="C9360">
        <v>-0.30421111977493309</v>
      </c>
      <c r="D9360">
        <v>-1.1322075963089653</v>
      </c>
      <c r="E9360">
        <v>0.16927979263606802</v>
      </c>
      <c r="F9360">
        <v>-0.76155457333693977</v>
      </c>
      <c r="G9360">
        <v>3</v>
      </c>
      <c r="H9360">
        <v>1</v>
      </c>
      <c r="I9360">
        <v>4</v>
      </c>
      <c r="J9360">
        <v>2</v>
      </c>
    </row>
    <row r="9361" spans="1:10" x14ac:dyDescent="0.25">
      <c r="A9361" t="s">
        <v>13388</v>
      </c>
      <c r="B9361">
        <v>708</v>
      </c>
      <c r="C9361">
        <v>-0.62215366347653356</v>
      </c>
      <c r="D9361">
        <v>-0.50650909909661501</v>
      </c>
      <c r="E9361">
        <v>-0.19895439334189663</v>
      </c>
      <c r="F9361">
        <v>-0.8014305347393893</v>
      </c>
      <c r="G9361">
        <v>2</v>
      </c>
      <c r="H9361">
        <v>2</v>
      </c>
      <c r="I9361">
        <v>3</v>
      </c>
      <c r="J9361">
        <v>2</v>
      </c>
    </row>
    <row r="9362" spans="1:10" x14ac:dyDescent="0.25">
      <c r="A9362" t="s">
        <v>13389</v>
      </c>
      <c r="B9362">
        <v>575</v>
      </c>
      <c r="C9362">
        <v>-0.6958208291098571</v>
      </c>
      <c r="D9362">
        <v>-0.76864371101673734</v>
      </c>
      <c r="E9362">
        <v>6.7240780576724724E-2</v>
      </c>
      <c r="F9362">
        <v>-0.54748843363761457</v>
      </c>
      <c r="G9362">
        <v>2</v>
      </c>
      <c r="H9362">
        <v>2</v>
      </c>
      <c r="I9362">
        <v>4</v>
      </c>
      <c r="J9362">
        <v>2</v>
      </c>
    </row>
    <row r="9363" spans="1:10" x14ac:dyDescent="0.25">
      <c r="A9363" t="s">
        <v>13390</v>
      </c>
      <c r="B9363">
        <v>1232</v>
      </c>
      <c r="C9363">
        <v>0.5342033940282449</v>
      </c>
      <c r="D9363">
        <v>-0.97876986017835677</v>
      </c>
      <c r="E9363">
        <v>1.2496834975464304</v>
      </c>
      <c r="F9363">
        <v>-0.4858560705190243</v>
      </c>
      <c r="G9363">
        <v>4</v>
      </c>
      <c r="H9363">
        <v>1</v>
      </c>
      <c r="I9363">
        <v>5</v>
      </c>
      <c r="J9363">
        <v>2</v>
      </c>
    </row>
    <row r="9364" spans="1:10" x14ac:dyDescent="0.25">
      <c r="A9364" t="s">
        <v>13391</v>
      </c>
      <c r="B9364">
        <v>339</v>
      </c>
      <c r="C9364">
        <v>-0.51954283103213594</v>
      </c>
      <c r="D9364">
        <v>0.1024347829298928</v>
      </c>
      <c r="E9364">
        <v>5.8830163127912199E-2</v>
      </c>
      <c r="F9364">
        <v>-0.5159260935994654</v>
      </c>
      <c r="G9364">
        <v>2</v>
      </c>
      <c r="H9364">
        <v>4</v>
      </c>
      <c r="I9364">
        <v>3</v>
      </c>
      <c r="J9364">
        <v>2</v>
      </c>
    </row>
    <row r="9365" spans="1:10" x14ac:dyDescent="0.25">
      <c r="A9365" t="s">
        <v>13392</v>
      </c>
      <c r="B9365">
        <v>432</v>
      </c>
      <c r="C9365">
        <v>-0.5580033075524603</v>
      </c>
      <c r="D9365">
        <v>-0.37299237724300127</v>
      </c>
      <c r="E9365">
        <v>0.4508232322937244</v>
      </c>
      <c r="F9365">
        <v>-0.11946218190409241</v>
      </c>
      <c r="G9365">
        <v>2</v>
      </c>
      <c r="H9365">
        <v>3</v>
      </c>
      <c r="I9365">
        <v>4</v>
      </c>
      <c r="J9365">
        <v>3</v>
      </c>
    </row>
    <row r="9366" spans="1:10" x14ac:dyDescent="0.25">
      <c r="A9366" t="s">
        <v>13393</v>
      </c>
      <c r="B9366">
        <v>557</v>
      </c>
      <c r="C9366">
        <v>-0.7802313300181738</v>
      </c>
      <c r="D9366">
        <v>-0.53482747188372015</v>
      </c>
      <c r="E9366">
        <v>-0.36314636941042105</v>
      </c>
      <c r="F9366">
        <v>-0.28065012712043214</v>
      </c>
      <c r="G9366">
        <v>2</v>
      </c>
      <c r="H9366">
        <v>2</v>
      </c>
      <c r="I9366">
        <v>2</v>
      </c>
      <c r="J9366">
        <v>3</v>
      </c>
    </row>
    <row r="9367" spans="1:10" x14ac:dyDescent="0.25">
      <c r="A9367" t="s">
        <v>13394</v>
      </c>
      <c r="B9367">
        <v>588</v>
      </c>
      <c r="C9367">
        <v>-0.79093852478063209</v>
      </c>
      <c r="D9367">
        <v>-0.10625205450236984</v>
      </c>
      <c r="E9367">
        <v>3.3569570192007209E-2</v>
      </c>
      <c r="F9367">
        <v>-3.5573440513619096E-2</v>
      </c>
      <c r="G9367">
        <v>2</v>
      </c>
      <c r="H9367">
        <v>3</v>
      </c>
      <c r="I9367">
        <v>3</v>
      </c>
      <c r="J9367">
        <v>3</v>
      </c>
    </row>
    <row r="9368" spans="1:10" x14ac:dyDescent="0.25">
      <c r="A9368" t="s">
        <v>13395</v>
      </c>
      <c r="B9368">
        <v>765</v>
      </c>
      <c r="C9368">
        <v>-0.51826157469896883</v>
      </c>
      <c r="D9368">
        <v>-0.14861799417922841</v>
      </c>
      <c r="E9368">
        <v>-0.12684030355662826</v>
      </c>
      <c r="F9368">
        <v>-8.4649134733751505E-2</v>
      </c>
      <c r="G9368">
        <v>2</v>
      </c>
      <c r="H9368">
        <v>3</v>
      </c>
      <c r="I9368">
        <v>3</v>
      </c>
      <c r="J9368">
        <v>3</v>
      </c>
    </row>
    <row r="9369" spans="1:10" x14ac:dyDescent="0.25">
      <c r="A9369" t="s">
        <v>13396</v>
      </c>
      <c r="B9369">
        <v>384</v>
      </c>
      <c r="C9369">
        <v>-0.2630097648328007</v>
      </c>
      <c r="D9369">
        <v>-0.42291338128203865</v>
      </c>
      <c r="E9369">
        <v>-0.3019924588691264</v>
      </c>
      <c r="F9369">
        <v>1.1125223902042045</v>
      </c>
      <c r="G9369">
        <v>3</v>
      </c>
      <c r="H9369">
        <v>2</v>
      </c>
      <c r="I9369">
        <v>3</v>
      </c>
      <c r="J9369">
        <v>5</v>
      </c>
    </row>
    <row r="9370" spans="1:10" x14ac:dyDescent="0.25">
      <c r="A9370" t="s">
        <v>13397</v>
      </c>
      <c r="B9370">
        <v>639</v>
      </c>
      <c r="C9370">
        <v>-1.0758465015278187</v>
      </c>
      <c r="D9370">
        <v>-4.6896409614877677E-2</v>
      </c>
      <c r="E9370">
        <v>-1.2841304914530963E-2</v>
      </c>
      <c r="F9370">
        <v>-0.34886970228119052</v>
      </c>
      <c r="G9370">
        <v>1</v>
      </c>
      <c r="H9370">
        <v>3</v>
      </c>
      <c r="I9370">
        <v>3</v>
      </c>
      <c r="J9370">
        <v>3</v>
      </c>
    </row>
    <row r="9371" spans="1:10" x14ac:dyDescent="0.25">
      <c r="A9371" t="s">
        <v>13398</v>
      </c>
      <c r="B9371">
        <v>444</v>
      </c>
      <c r="C9371">
        <v>-0.56177065802849158</v>
      </c>
      <c r="D9371">
        <v>-0.2937319497417013</v>
      </c>
      <c r="E9371">
        <v>-4.6355540044624527E-2</v>
      </c>
      <c r="F9371">
        <v>-0.54929021153002322</v>
      </c>
      <c r="G9371">
        <v>2</v>
      </c>
      <c r="H9371">
        <v>3</v>
      </c>
      <c r="I9371">
        <v>3</v>
      </c>
      <c r="J9371">
        <v>2</v>
      </c>
    </row>
    <row r="9372" spans="1:10" x14ac:dyDescent="0.25">
      <c r="A9372" t="s">
        <v>13399</v>
      </c>
      <c r="B9372">
        <v>523</v>
      </c>
      <c r="C9372">
        <v>-0.53055123106127411</v>
      </c>
      <c r="D9372">
        <v>-0.89471085845684939</v>
      </c>
      <c r="E9372">
        <v>-0.20909341190489678</v>
      </c>
      <c r="F9372">
        <v>0.37780906538000708</v>
      </c>
      <c r="G9372">
        <v>2</v>
      </c>
      <c r="H9372">
        <v>1</v>
      </c>
      <c r="I9372">
        <v>3</v>
      </c>
      <c r="J9372">
        <v>4</v>
      </c>
    </row>
    <row r="9373" spans="1:10" x14ac:dyDescent="0.25">
      <c r="A9373" t="s">
        <v>13400</v>
      </c>
      <c r="B9373">
        <v>365</v>
      </c>
      <c r="C9373">
        <v>-0.74839827891898225</v>
      </c>
      <c r="D9373">
        <v>-0.25148965283026337</v>
      </c>
      <c r="E9373">
        <v>0.30528927775133491</v>
      </c>
      <c r="F9373">
        <v>-8.6962507421449731E-3</v>
      </c>
      <c r="G9373">
        <v>2</v>
      </c>
      <c r="H9373">
        <v>3</v>
      </c>
      <c r="I9373">
        <v>4</v>
      </c>
      <c r="J9373">
        <v>3</v>
      </c>
    </row>
    <row r="9374" spans="1:10" x14ac:dyDescent="0.25">
      <c r="A9374" t="s">
        <v>13401</v>
      </c>
      <c r="B9374">
        <v>259</v>
      </c>
      <c r="C9374">
        <v>-0.22482084713310868</v>
      </c>
      <c r="D9374">
        <v>-0.39402318315834911</v>
      </c>
      <c r="E9374">
        <v>0.92319772418744284</v>
      </c>
      <c r="F9374">
        <v>-0.48890000928287086</v>
      </c>
      <c r="G9374">
        <v>3</v>
      </c>
      <c r="H9374">
        <v>3</v>
      </c>
      <c r="I9374">
        <v>5</v>
      </c>
      <c r="J9374">
        <v>2</v>
      </c>
    </row>
    <row r="9375" spans="1:10" x14ac:dyDescent="0.25">
      <c r="A9375" t="s">
        <v>13402</v>
      </c>
      <c r="B9375">
        <v>919</v>
      </c>
      <c r="C9375">
        <v>0.18009971820492124</v>
      </c>
      <c r="D9375">
        <v>-0.69108793584329142</v>
      </c>
      <c r="E9375">
        <v>-0.38552962941705005</v>
      </c>
      <c r="F9375">
        <v>0.38904377647769695</v>
      </c>
      <c r="G9375">
        <v>4</v>
      </c>
      <c r="H9375">
        <v>2</v>
      </c>
      <c r="I9375">
        <v>2</v>
      </c>
      <c r="J9375">
        <v>4</v>
      </c>
    </row>
    <row r="9376" spans="1:10" x14ac:dyDescent="0.25">
      <c r="A9376" t="s">
        <v>13403</v>
      </c>
      <c r="B9376">
        <v>358</v>
      </c>
      <c r="C9376">
        <v>-0.13624169447881848</v>
      </c>
      <c r="D9376">
        <v>-2.015514785970271E-2</v>
      </c>
      <c r="E9376">
        <v>-0.46993706704191718</v>
      </c>
      <c r="F9376">
        <v>-0.53662628310860072</v>
      </c>
      <c r="G9376">
        <v>3</v>
      </c>
      <c r="H9376">
        <v>3</v>
      </c>
      <c r="I9376">
        <v>2</v>
      </c>
      <c r="J9376">
        <v>2</v>
      </c>
    </row>
    <row r="9377" spans="1:10" x14ac:dyDescent="0.25">
      <c r="A9377" t="s">
        <v>13404</v>
      </c>
      <c r="B9377">
        <v>623</v>
      </c>
      <c r="C9377">
        <v>0.54830512793131869</v>
      </c>
      <c r="D9377">
        <v>-0.2668492810913769</v>
      </c>
      <c r="E9377">
        <v>-0.29819478288162321</v>
      </c>
      <c r="F9377">
        <v>-0.19236821563447609</v>
      </c>
      <c r="G9377">
        <v>4</v>
      </c>
      <c r="H9377">
        <v>3</v>
      </c>
      <c r="I9377">
        <v>3</v>
      </c>
      <c r="J9377">
        <v>3</v>
      </c>
    </row>
    <row r="9378" spans="1:10" x14ac:dyDescent="0.25">
      <c r="A9378" t="s">
        <v>13405</v>
      </c>
      <c r="B9378">
        <v>384</v>
      </c>
      <c r="C9378">
        <v>-0.63080097658948953</v>
      </c>
      <c r="D9378">
        <v>-0.89776390340376111</v>
      </c>
      <c r="E9378">
        <v>-0.106019095539333</v>
      </c>
      <c r="F9378">
        <v>-0.14229858997769429</v>
      </c>
      <c r="G9378">
        <v>2</v>
      </c>
      <c r="H9378">
        <v>1</v>
      </c>
      <c r="I9378">
        <v>3</v>
      </c>
      <c r="J9378">
        <v>3</v>
      </c>
    </row>
    <row r="9379" spans="1:10" x14ac:dyDescent="0.25">
      <c r="A9379" t="s">
        <v>13406</v>
      </c>
      <c r="B9379">
        <v>551</v>
      </c>
      <c r="C9379">
        <v>1.4735386242175412</v>
      </c>
      <c r="D9379">
        <v>-0.35614323108126789</v>
      </c>
      <c r="E9379">
        <v>-0.92820489415382279</v>
      </c>
      <c r="F9379">
        <v>-4.6492736553165104E-2</v>
      </c>
      <c r="G9379">
        <v>5</v>
      </c>
      <c r="H9379">
        <v>3</v>
      </c>
      <c r="I9379">
        <v>1</v>
      </c>
      <c r="J9379">
        <v>3</v>
      </c>
    </row>
    <row r="9380" spans="1:10" x14ac:dyDescent="0.25">
      <c r="A9380" t="s">
        <v>13407</v>
      </c>
      <c r="B9380">
        <v>637</v>
      </c>
      <c r="C9380">
        <v>1.5057573732471987</v>
      </c>
      <c r="D9380">
        <v>0.33621752102053276</v>
      </c>
      <c r="E9380">
        <v>-0.71639890126399464</v>
      </c>
      <c r="F9380">
        <v>-0.31822100520982477</v>
      </c>
      <c r="G9380">
        <v>5</v>
      </c>
      <c r="H9380">
        <v>4</v>
      </c>
      <c r="I9380">
        <v>2</v>
      </c>
      <c r="J9380">
        <v>3</v>
      </c>
    </row>
    <row r="9381" spans="1:10" x14ac:dyDescent="0.25">
      <c r="A9381" t="s">
        <v>13408</v>
      </c>
      <c r="B9381">
        <v>512</v>
      </c>
      <c r="C9381">
        <v>0.47040532606318042</v>
      </c>
      <c r="D9381">
        <v>-1.0080553778764536</v>
      </c>
      <c r="E9381">
        <v>-0.90193365255767233</v>
      </c>
      <c r="F9381">
        <v>-0.61898964988752103</v>
      </c>
      <c r="G9381">
        <v>4</v>
      </c>
      <c r="H9381">
        <v>1</v>
      </c>
      <c r="I9381">
        <v>1</v>
      </c>
      <c r="J9381">
        <v>2</v>
      </c>
    </row>
    <row r="9382" spans="1:10" x14ac:dyDescent="0.25">
      <c r="A9382" t="s">
        <v>13409</v>
      </c>
      <c r="B9382">
        <v>816</v>
      </c>
      <c r="C9382">
        <v>1.8283595247879478</v>
      </c>
      <c r="D9382">
        <v>-0.92494897017775002</v>
      </c>
      <c r="E9382">
        <v>1.3198463632170909</v>
      </c>
      <c r="F9382">
        <v>0.16287230584946671</v>
      </c>
      <c r="G9382">
        <v>5</v>
      </c>
      <c r="H9382">
        <v>1</v>
      </c>
      <c r="I9382">
        <v>5</v>
      </c>
      <c r="J9382">
        <v>4</v>
      </c>
    </row>
    <row r="9383" spans="1:10" x14ac:dyDescent="0.25">
      <c r="A9383" t="s">
        <v>13410</v>
      </c>
      <c r="B9383">
        <v>511</v>
      </c>
      <c r="C9383">
        <v>2.0725322850141263</v>
      </c>
      <c r="D9383">
        <v>-9.0325720961847322E-2</v>
      </c>
      <c r="E9383">
        <v>-0.53980846789528059</v>
      </c>
      <c r="F9383">
        <v>0.73947622250363887</v>
      </c>
      <c r="G9383">
        <v>5</v>
      </c>
      <c r="H9383">
        <v>3</v>
      </c>
      <c r="I9383">
        <v>2</v>
      </c>
      <c r="J9383">
        <v>4</v>
      </c>
    </row>
    <row r="9384" spans="1:10" x14ac:dyDescent="0.25">
      <c r="A9384" t="s">
        <v>13411</v>
      </c>
      <c r="B9384">
        <v>421</v>
      </c>
      <c r="C9384">
        <v>2.0799218248887485</v>
      </c>
      <c r="D9384">
        <v>0.61961887569372376</v>
      </c>
      <c r="E9384">
        <v>-0.60098952440758413</v>
      </c>
      <c r="F9384">
        <v>0.1609491447792806</v>
      </c>
      <c r="G9384">
        <v>5</v>
      </c>
      <c r="H9384">
        <v>4</v>
      </c>
      <c r="I9384">
        <v>2</v>
      </c>
      <c r="J9384">
        <v>4</v>
      </c>
    </row>
    <row r="9385" spans="1:10" x14ac:dyDescent="0.25">
      <c r="A9385" t="s">
        <v>13412</v>
      </c>
      <c r="B9385">
        <v>642</v>
      </c>
      <c r="C9385">
        <v>2.3028180801495992</v>
      </c>
      <c r="D9385">
        <v>0.81107029901944139</v>
      </c>
      <c r="E9385">
        <v>0.26618046810945123</v>
      </c>
      <c r="F9385">
        <v>0.26207760304880595</v>
      </c>
      <c r="G9385">
        <v>5</v>
      </c>
      <c r="H9385">
        <v>5</v>
      </c>
      <c r="I9385">
        <v>4</v>
      </c>
      <c r="J9385">
        <v>4</v>
      </c>
    </row>
    <row r="9386" spans="1:10" x14ac:dyDescent="0.25">
      <c r="A9386" t="s">
        <v>13413</v>
      </c>
      <c r="B9386">
        <v>528</v>
      </c>
      <c r="C9386">
        <v>2.8774493800003813</v>
      </c>
      <c r="D9386">
        <v>2.4891149134535662E-2</v>
      </c>
      <c r="E9386">
        <v>1.9568222770926078</v>
      </c>
      <c r="F9386">
        <v>0.23534002603540394</v>
      </c>
      <c r="G9386">
        <v>5</v>
      </c>
      <c r="H9386">
        <v>4</v>
      </c>
      <c r="I9386">
        <v>5</v>
      </c>
      <c r="J9386">
        <v>4</v>
      </c>
    </row>
    <row r="9387" spans="1:10" x14ac:dyDescent="0.25">
      <c r="A9387" t="s">
        <v>13414</v>
      </c>
      <c r="B9387">
        <v>353</v>
      </c>
      <c r="C9387">
        <v>2.1946034846256683</v>
      </c>
      <c r="D9387">
        <v>1.271060988048009</v>
      </c>
      <c r="E9387">
        <v>-0.52238556073402165</v>
      </c>
      <c r="F9387">
        <v>-0.49554329620620685</v>
      </c>
      <c r="G9387">
        <v>5</v>
      </c>
      <c r="H9387">
        <v>5</v>
      </c>
      <c r="I9387">
        <v>2</v>
      </c>
      <c r="J9387">
        <v>2</v>
      </c>
    </row>
    <row r="9388" spans="1:10" x14ac:dyDescent="0.25">
      <c r="A9388" t="s">
        <v>13415</v>
      </c>
      <c r="B9388">
        <v>277</v>
      </c>
      <c r="C9388">
        <v>2.3496879175706864</v>
      </c>
      <c r="D9388">
        <v>1.8498933868061018</v>
      </c>
      <c r="E9388">
        <v>-0.2828200192159146</v>
      </c>
      <c r="F9388">
        <v>0.92870057946711082</v>
      </c>
      <c r="G9388">
        <v>5</v>
      </c>
      <c r="H9388">
        <v>5</v>
      </c>
      <c r="I9388">
        <v>3</v>
      </c>
      <c r="J9388">
        <v>5</v>
      </c>
    </row>
    <row r="9389" spans="1:10" x14ac:dyDescent="0.25">
      <c r="A9389" t="s">
        <v>13416</v>
      </c>
      <c r="B9389">
        <v>790</v>
      </c>
      <c r="C9389">
        <v>2.2496204514228717</v>
      </c>
      <c r="D9389">
        <v>0.34187491181742297</v>
      </c>
      <c r="E9389">
        <v>0.47991369925186522</v>
      </c>
      <c r="F9389">
        <v>7.5071158657718573E-2</v>
      </c>
      <c r="G9389">
        <v>5</v>
      </c>
      <c r="H9389">
        <v>4</v>
      </c>
      <c r="I9389">
        <v>4</v>
      </c>
      <c r="J9389">
        <v>4</v>
      </c>
    </row>
    <row r="9390" spans="1:10" x14ac:dyDescent="0.25">
      <c r="A9390" t="s">
        <v>13417</v>
      </c>
      <c r="B9390">
        <v>419</v>
      </c>
      <c r="C9390">
        <v>2.1264799299754418</v>
      </c>
      <c r="D9390">
        <v>-0.21737982145810808</v>
      </c>
      <c r="E9390">
        <v>0.2927117952738113</v>
      </c>
      <c r="F9390">
        <v>-0.40109912298440259</v>
      </c>
      <c r="G9390">
        <v>5</v>
      </c>
      <c r="H9390">
        <v>3</v>
      </c>
      <c r="I9390">
        <v>4</v>
      </c>
      <c r="J9390">
        <v>3</v>
      </c>
    </row>
    <row r="9391" spans="1:10" x14ac:dyDescent="0.25">
      <c r="A9391" t="s">
        <v>13418</v>
      </c>
      <c r="B9391">
        <v>1184</v>
      </c>
      <c r="C9391">
        <v>1.4334456563906348</v>
      </c>
      <c r="D9391">
        <v>-0.8594236153693795</v>
      </c>
      <c r="E9391">
        <v>0.94197794764795983</v>
      </c>
      <c r="F9391">
        <v>-0.70060466196331528</v>
      </c>
      <c r="G9391">
        <v>5</v>
      </c>
      <c r="H9391">
        <v>1</v>
      </c>
      <c r="I9391">
        <v>5</v>
      </c>
      <c r="J9391">
        <v>2</v>
      </c>
    </row>
    <row r="9392" spans="1:10" x14ac:dyDescent="0.25">
      <c r="A9392" t="s">
        <v>13419</v>
      </c>
      <c r="B9392">
        <v>469</v>
      </c>
      <c r="C9392">
        <v>1.8856424080563934</v>
      </c>
      <c r="D9392">
        <v>-0.48455951993366886</v>
      </c>
      <c r="E9392">
        <v>0.40292613722579096</v>
      </c>
      <c r="F9392">
        <v>0.23650095889180225</v>
      </c>
      <c r="G9392">
        <v>5</v>
      </c>
      <c r="H9392">
        <v>2</v>
      </c>
      <c r="I9392">
        <v>4</v>
      </c>
      <c r="J9392">
        <v>4</v>
      </c>
    </row>
    <row r="9393" spans="1:10" x14ac:dyDescent="0.25">
      <c r="A9393" t="s">
        <v>13420</v>
      </c>
      <c r="B9393">
        <v>465</v>
      </c>
      <c r="C9393">
        <v>1.4150663114485584</v>
      </c>
      <c r="D9393">
        <v>0.22638189999948577</v>
      </c>
      <c r="E9393">
        <v>-0.74743101683395263</v>
      </c>
      <c r="F9393">
        <v>1.8051296545409989E-2</v>
      </c>
      <c r="G9393">
        <v>5</v>
      </c>
      <c r="H9393">
        <v>4</v>
      </c>
      <c r="I9393">
        <v>1</v>
      </c>
      <c r="J9393">
        <v>3</v>
      </c>
    </row>
    <row r="9394" spans="1:10" x14ac:dyDescent="0.25">
      <c r="A9394" t="s">
        <v>13421</v>
      </c>
      <c r="B9394">
        <v>511</v>
      </c>
      <c r="C9394">
        <v>0.3257580475526089</v>
      </c>
      <c r="D9394">
        <v>-0.63081694664798871</v>
      </c>
      <c r="E9394">
        <v>-1.1103453189503449</v>
      </c>
      <c r="F9394">
        <v>0.1362750662442663</v>
      </c>
      <c r="G9394">
        <v>4</v>
      </c>
      <c r="H9394">
        <v>2</v>
      </c>
      <c r="I9394">
        <v>1</v>
      </c>
      <c r="J9394">
        <v>4</v>
      </c>
    </row>
    <row r="9395" spans="1:10" x14ac:dyDescent="0.25">
      <c r="A9395" t="s">
        <v>13422</v>
      </c>
      <c r="B9395">
        <v>604</v>
      </c>
      <c r="C9395">
        <v>4.4876231364890967E-2</v>
      </c>
      <c r="D9395">
        <v>-0.30698213978736683</v>
      </c>
      <c r="E9395">
        <v>7.0850038072296159E-2</v>
      </c>
      <c r="F9395">
        <v>-0.42865073015441224</v>
      </c>
      <c r="G9395">
        <v>4</v>
      </c>
      <c r="H9395">
        <v>3</v>
      </c>
      <c r="I9395">
        <v>4</v>
      </c>
      <c r="J9395">
        <v>3</v>
      </c>
    </row>
    <row r="9396" spans="1:10" x14ac:dyDescent="0.25">
      <c r="A9396" t="s">
        <v>13423</v>
      </c>
      <c r="B9396">
        <v>665</v>
      </c>
      <c r="C9396">
        <v>5.6423129663645918E-2</v>
      </c>
      <c r="D9396">
        <v>-0.79821674413930033</v>
      </c>
      <c r="E9396">
        <v>-0.68842374850810872</v>
      </c>
      <c r="F9396">
        <v>-2.6347407776225851E-2</v>
      </c>
      <c r="G9396">
        <v>4</v>
      </c>
      <c r="H9396">
        <v>2</v>
      </c>
      <c r="I9396">
        <v>2</v>
      </c>
      <c r="J9396">
        <v>3</v>
      </c>
    </row>
    <row r="9397" spans="1:10" x14ac:dyDescent="0.25">
      <c r="A9397" t="s">
        <v>13424</v>
      </c>
      <c r="B9397">
        <v>258</v>
      </c>
      <c r="C9397">
        <v>-0.65855742535013506</v>
      </c>
      <c r="D9397">
        <v>-0.59200615619321373</v>
      </c>
      <c r="E9397">
        <v>-0.44501943831805219</v>
      </c>
      <c r="F9397">
        <v>7.456572218907985E-2</v>
      </c>
      <c r="G9397">
        <v>2</v>
      </c>
      <c r="H9397">
        <v>2</v>
      </c>
      <c r="I9397">
        <v>2</v>
      </c>
      <c r="J9397">
        <v>4</v>
      </c>
    </row>
    <row r="9398" spans="1:10" x14ac:dyDescent="0.25">
      <c r="A9398" t="s">
        <v>13425</v>
      </c>
      <c r="B9398">
        <v>868</v>
      </c>
      <c r="C9398">
        <v>-0.26036667804491093</v>
      </c>
      <c r="D9398">
        <v>-0.76546878529266471</v>
      </c>
      <c r="E9398">
        <v>-0.77855117902136051</v>
      </c>
      <c r="F9398">
        <v>0.11936409997998812</v>
      </c>
      <c r="G9398">
        <v>3</v>
      </c>
      <c r="H9398">
        <v>2</v>
      </c>
      <c r="I9398">
        <v>1</v>
      </c>
      <c r="J9398">
        <v>4</v>
      </c>
    </row>
    <row r="9399" spans="1:10" x14ac:dyDescent="0.25">
      <c r="A9399" t="s">
        <v>13426</v>
      </c>
      <c r="B9399">
        <v>446</v>
      </c>
      <c r="C9399">
        <v>-0.67545310563648731</v>
      </c>
      <c r="D9399">
        <v>-1.0436793712859114</v>
      </c>
      <c r="E9399">
        <v>0.11424847299252552</v>
      </c>
      <c r="F9399">
        <v>-5.1877232074497417E-2</v>
      </c>
      <c r="G9399">
        <v>2</v>
      </c>
      <c r="H9399">
        <v>1</v>
      </c>
      <c r="I9399">
        <v>4</v>
      </c>
      <c r="J9399">
        <v>3</v>
      </c>
    </row>
    <row r="9400" spans="1:10" x14ac:dyDescent="0.25">
      <c r="A9400" t="s">
        <v>13427</v>
      </c>
      <c r="B9400">
        <v>735</v>
      </c>
      <c r="C9400">
        <v>-0.64986944351088727</v>
      </c>
      <c r="D9400">
        <v>-0.61179560103340358</v>
      </c>
      <c r="E9400">
        <v>-0.34426880334643001</v>
      </c>
      <c r="F9400">
        <v>5.627938123356048E-2</v>
      </c>
      <c r="G9400">
        <v>2</v>
      </c>
      <c r="H9400">
        <v>2</v>
      </c>
      <c r="I9400">
        <v>2</v>
      </c>
      <c r="J9400">
        <v>4</v>
      </c>
    </row>
    <row r="9401" spans="1:10" x14ac:dyDescent="0.25">
      <c r="A9401" t="s">
        <v>13428</v>
      </c>
      <c r="B9401">
        <v>464</v>
      </c>
      <c r="C9401">
        <v>-0.65088344267705589</v>
      </c>
      <c r="D9401">
        <v>-1.3745084431468255</v>
      </c>
      <c r="E9401">
        <v>-9.3732588965338856E-2</v>
      </c>
      <c r="F9401">
        <v>1.9063118740273971E-2</v>
      </c>
      <c r="G9401">
        <v>2</v>
      </c>
      <c r="H9401">
        <v>1</v>
      </c>
      <c r="I9401">
        <v>3</v>
      </c>
      <c r="J9401">
        <v>3</v>
      </c>
    </row>
    <row r="9402" spans="1:10" x14ac:dyDescent="0.25">
      <c r="A9402" t="s">
        <v>13429</v>
      </c>
      <c r="B9402">
        <v>1223</v>
      </c>
      <c r="C9402">
        <v>1.0787046625490451</v>
      </c>
      <c r="D9402">
        <v>-1.1595129371286192</v>
      </c>
      <c r="E9402">
        <v>0.84153379053824673</v>
      </c>
      <c r="F9402">
        <v>-9.2621407614934939E-2</v>
      </c>
      <c r="G9402">
        <v>5</v>
      </c>
      <c r="H9402">
        <v>1</v>
      </c>
      <c r="I9402">
        <v>5</v>
      </c>
      <c r="J9402">
        <v>3</v>
      </c>
    </row>
    <row r="9403" spans="1:10" x14ac:dyDescent="0.25">
      <c r="A9403" t="s">
        <v>13430</v>
      </c>
      <c r="B9403">
        <v>336</v>
      </c>
      <c r="C9403">
        <v>-0.35410566760974926</v>
      </c>
      <c r="D9403">
        <v>0.22030745450169686</v>
      </c>
      <c r="E9403">
        <v>-0.39739863026391936</v>
      </c>
      <c r="F9403">
        <v>1.2209658203289815</v>
      </c>
      <c r="G9403">
        <v>3</v>
      </c>
      <c r="H9403">
        <v>4</v>
      </c>
      <c r="I9403">
        <v>2</v>
      </c>
      <c r="J9403">
        <v>5</v>
      </c>
    </row>
    <row r="9404" spans="1:10" x14ac:dyDescent="0.25">
      <c r="A9404" t="s">
        <v>13431</v>
      </c>
      <c r="B9404">
        <v>388</v>
      </c>
      <c r="C9404">
        <v>-0.3289201708929016</v>
      </c>
      <c r="D9404">
        <v>0.13453735707050662</v>
      </c>
      <c r="E9404">
        <v>-0.56497609462162746</v>
      </c>
      <c r="F9404">
        <v>0.27195408671314553</v>
      </c>
      <c r="G9404">
        <v>3</v>
      </c>
      <c r="H9404">
        <v>4</v>
      </c>
      <c r="I9404">
        <v>2</v>
      </c>
      <c r="J9404">
        <v>4</v>
      </c>
    </row>
    <row r="9405" spans="1:10" x14ac:dyDescent="0.25">
      <c r="A9405" t="s">
        <v>13432</v>
      </c>
      <c r="B9405">
        <v>600</v>
      </c>
      <c r="C9405">
        <v>-1.0576763810548524</v>
      </c>
      <c r="D9405">
        <v>-1.0809731918345675</v>
      </c>
      <c r="E9405">
        <v>-0.61342535419167954</v>
      </c>
      <c r="F9405">
        <v>-0.4797974737145384</v>
      </c>
      <c r="G9405">
        <v>1</v>
      </c>
      <c r="H9405">
        <v>1</v>
      </c>
      <c r="I9405">
        <v>2</v>
      </c>
      <c r="J9405">
        <v>3</v>
      </c>
    </row>
    <row r="9406" spans="1:10" x14ac:dyDescent="0.25">
      <c r="A9406" t="s">
        <v>13433</v>
      </c>
      <c r="B9406">
        <v>810</v>
      </c>
      <c r="C9406">
        <v>-0.56266333967660609</v>
      </c>
      <c r="D9406">
        <v>-1.1658314906778522</v>
      </c>
      <c r="E9406">
        <v>5.431900663237571E-2</v>
      </c>
      <c r="F9406">
        <v>0.40468013880803605</v>
      </c>
      <c r="G9406">
        <v>2</v>
      </c>
      <c r="H9406">
        <v>1</v>
      </c>
      <c r="I9406">
        <v>3</v>
      </c>
      <c r="J9406">
        <v>4</v>
      </c>
    </row>
    <row r="9407" spans="1:10" x14ac:dyDescent="0.25">
      <c r="A9407" t="s">
        <v>13434</v>
      </c>
      <c r="B9407">
        <v>477</v>
      </c>
      <c r="C9407">
        <v>-0.88134445330607591</v>
      </c>
      <c r="D9407">
        <v>-1.2296456964435056</v>
      </c>
      <c r="E9407">
        <v>-0.10177614385465675</v>
      </c>
      <c r="F9407">
        <v>-0.6942900693965901</v>
      </c>
      <c r="G9407">
        <v>1</v>
      </c>
      <c r="H9407">
        <v>1</v>
      </c>
      <c r="I9407">
        <v>3</v>
      </c>
      <c r="J9407">
        <v>2</v>
      </c>
    </row>
    <row r="9408" spans="1:10" x14ac:dyDescent="0.25">
      <c r="A9408" t="s">
        <v>13435</v>
      </c>
      <c r="B9408">
        <v>609</v>
      </c>
      <c r="C9408">
        <v>-1.059407642287127</v>
      </c>
      <c r="D9408">
        <v>-0.73668619256920609</v>
      </c>
      <c r="E9408">
        <v>-0.29980704549389914</v>
      </c>
      <c r="F9408">
        <v>0.31874579571897976</v>
      </c>
      <c r="G9408">
        <v>1</v>
      </c>
      <c r="H9408">
        <v>2</v>
      </c>
      <c r="I9408">
        <v>3</v>
      </c>
      <c r="J9408">
        <v>4</v>
      </c>
    </row>
    <row r="9409" spans="1:10" x14ac:dyDescent="0.25">
      <c r="A9409" t="s">
        <v>13436</v>
      </c>
      <c r="B9409">
        <v>448</v>
      </c>
      <c r="C9409">
        <v>-0.99667835076536848</v>
      </c>
      <c r="D9409">
        <v>-1.3195820873454922</v>
      </c>
      <c r="E9409">
        <v>-0.24800696274352932</v>
      </c>
      <c r="F9409">
        <v>0.27426335267575275</v>
      </c>
      <c r="G9409">
        <v>1</v>
      </c>
      <c r="H9409">
        <v>1</v>
      </c>
      <c r="I9409">
        <v>3</v>
      </c>
      <c r="J9409">
        <v>4</v>
      </c>
    </row>
    <row r="9410" spans="1:10" x14ac:dyDescent="0.25">
      <c r="A9410" t="s">
        <v>13437</v>
      </c>
      <c r="B9410">
        <v>378</v>
      </c>
      <c r="C9410">
        <v>-0.95860474484153468</v>
      </c>
      <c r="D9410">
        <v>-0.8139277779944214</v>
      </c>
      <c r="E9410">
        <v>-0.14346241280988523</v>
      </c>
      <c r="F9410">
        <v>-0.57333584306882535</v>
      </c>
      <c r="G9410">
        <v>1</v>
      </c>
      <c r="H9410">
        <v>1</v>
      </c>
      <c r="I9410">
        <v>3</v>
      </c>
      <c r="J9410">
        <v>2</v>
      </c>
    </row>
    <row r="9411" spans="1:10" x14ac:dyDescent="0.25">
      <c r="A9411" t="s">
        <v>13438</v>
      </c>
      <c r="B9411">
        <v>457</v>
      </c>
      <c r="C9411">
        <v>-0.5029484202426534</v>
      </c>
      <c r="D9411">
        <v>-0.57043808308914667</v>
      </c>
      <c r="E9411">
        <v>-0.11329040225518085</v>
      </c>
      <c r="F9411">
        <v>-0.17349823896786581</v>
      </c>
      <c r="G9411">
        <v>2</v>
      </c>
      <c r="H9411">
        <v>2</v>
      </c>
      <c r="I9411">
        <v>3</v>
      </c>
      <c r="J9411">
        <v>3</v>
      </c>
    </row>
    <row r="9412" spans="1:10" x14ac:dyDescent="0.25">
      <c r="A9412" t="s">
        <v>13439</v>
      </c>
      <c r="B9412">
        <v>450</v>
      </c>
      <c r="C9412">
        <v>-0.88751910878110818</v>
      </c>
      <c r="D9412">
        <v>-0.96244933796083099</v>
      </c>
      <c r="E9412">
        <v>8.2988211231541958E-2</v>
      </c>
      <c r="F9412">
        <v>-0.33377245384731163</v>
      </c>
      <c r="G9412">
        <v>1</v>
      </c>
      <c r="H9412">
        <v>1</v>
      </c>
      <c r="I9412">
        <v>4</v>
      </c>
      <c r="J9412">
        <v>3</v>
      </c>
    </row>
    <row r="9413" spans="1:10" x14ac:dyDescent="0.25">
      <c r="A9413" t="s">
        <v>13440</v>
      </c>
      <c r="B9413">
        <v>433</v>
      </c>
      <c r="C9413">
        <v>-1.0895552801148285</v>
      </c>
      <c r="D9413">
        <v>-1.0322373302462451</v>
      </c>
      <c r="E9413">
        <v>-0.35720848680741135</v>
      </c>
      <c r="F9413">
        <v>-0.39310966414969506</v>
      </c>
      <c r="G9413">
        <v>1</v>
      </c>
      <c r="H9413">
        <v>1</v>
      </c>
      <c r="I9413">
        <v>2</v>
      </c>
      <c r="J9413">
        <v>3</v>
      </c>
    </row>
    <row r="9414" spans="1:10" x14ac:dyDescent="0.25">
      <c r="A9414" t="s">
        <v>13441</v>
      </c>
      <c r="B9414">
        <v>399</v>
      </c>
      <c r="C9414">
        <v>-0.81718017267535303</v>
      </c>
      <c r="D9414">
        <v>-1.029311493750539</v>
      </c>
      <c r="E9414">
        <v>-0.42247321558630424</v>
      </c>
      <c r="F9414">
        <v>0.73923287861558917</v>
      </c>
      <c r="G9414">
        <v>1</v>
      </c>
      <c r="H9414">
        <v>1</v>
      </c>
      <c r="I9414">
        <v>2</v>
      </c>
      <c r="J9414">
        <v>4</v>
      </c>
    </row>
    <row r="9415" spans="1:10" x14ac:dyDescent="0.25">
      <c r="A9415" t="s">
        <v>13442</v>
      </c>
      <c r="B9415">
        <v>513</v>
      </c>
      <c r="C9415">
        <v>-0.42228264127869553</v>
      </c>
      <c r="D9415">
        <v>6.4868473048875858E-2</v>
      </c>
      <c r="E9415">
        <v>-0.85540256149011451</v>
      </c>
      <c r="F9415">
        <v>1.0252885116012134</v>
      </c>
      <c r="G9415">
        <v>3</v>
      </c>
      <c r="H9415">
        <v>4</v>
      </c>
      <c r="I9415">
        <v>1</v>
      </c>
      <c r="J9415">
        <v>5</v>
      </c>
    </row>
    <row r="9416" spans="1:10" x14ac:dyDescent="0.25">
      <c r="A9416" t="s">
        <v>13443</v>
      </c>
      <c r="B9416">
        <v>632</v>
      </c>
      <c r="C9416">
        <v>2.346278152245071E-2</v>
      </c>
      <c r="D9416">
        <v>0.67471023699652921</v>
      </c>
      <c r="E9416">
        <v>-1.2035243956295327</v>
      </c>
      <c r="F9416">
        <v>1.0758156750160932</v>
      </c>
      <c r="G9416">
        <v>4</v>
      </c>
      <c r="H9416">
        <v>4</v>
      </c>
      <c r="I9416">
        <v>1</v>
      </c>
      <c r="J9416">
        <v>5</v>
      </c>
    </row>
    <row r="9417" spans="1:10" x14ac:dyDescent="0.25">
      <c r="A9417" t="s">
        <v>13444</v>
      </c>
      <c r="B9417">
        <v>535</v>
      </c>
      <c r="C9417">
        <v>-0.37530180885288333</v>
      </c>
      <c r="D9417">
        <v>-0.46380324271803791</v>
      </c>
      <c r="E9417">
        <v>0.25332219270589612</v>
      </c>
      <c r="F9417">
        <v>0.82756710763153019</v>
      </c>
      <c r="G9417">
        <v>3</v>
      </c>
      <c r="H9417">
        <v>2</v>
      </c>
      <c r="I9417">
        <v>4</v>
      </c>
      <c r="J9417">
        <v>4</v>
      </c>
    </row>
    <row r="9418" spans="1:10" x14ac:dyDescent="0.25">
      <c r="A9418" t="s">
        <v>13445</v>
      </c>
      <c r="B9418">
        <v>1252</v>
      </c>
      <c r="C9418">
        <v>1.6252194084947211</v>
      </c>
      <c r="D9418">
        <v>-0.8410915740735202</v>
      </c>
      <c r="E9418">
        <v>0.92443827507161835</v>
      </c>
      <c r="F9418">
        <v>0.30361688348464771</v>
      </c>
      <c r="G9418">
        <v>5</v>
      </c>
      <c r="H9418">
        <v>1</v>
      </c>
      <c r="I9418">
        <v>5</v>
      </c>
      <c r="J9418">
        <v>4</v>
      </c>
    </row>
    <row r="9419" spans="1:10" x14ac:dyDescent="0.25">
      <c r="A9419" t="s">
        <v>13446</v>
      </c>
      <c r="B9419">
        <v>619</v>
      </c>
      <c r="C9419">
        <v>0.829311320273318</v>
      </c>
      <c r="D9419">
        <v>-0.32003897988426738</v>
      </c>
      <c r="E9419">
        <v>0.61370175641721691</v>
      </c>
      <c r="F9419">
        <v>-5.1651977652345471E-2</v>
      </c>
      <c r="G9419">
        <v>5</v>
      </c>
      <c r="H9419">
        <v>3</v>
      </c>
      <c r="I9419">
        <v>5</v>
      </c>
      <c r="J9419">
        <v>3</v>
      </c>
    </row>
    <row r="9420" spans="1:10" x14ac:dyDescent="0.25">
      <c r="A9420" t="s">
        <v>13447</v>
      </c>
      <c r="B9420">
        <v>487</v>
      </c>
      <c r="C9420">
        <v>1.07418536208543</v>
      </c>
      <c r="D9420">
        <v>-0.54783804832607186</v>
      </c>
      <c r="E9420">
        <v>0.90879838683374592</v>
      </c>
      <c r="F9420">
        <v>-0.42389282657352712</v>
      </c>
      <c r="G9420">
        <v>5</v>
      </c>
      <c r="H9420">
        <v>2</v>
      </c>
      <c r="I9420">
        <v>5</v>
      </c>
      <c r="J9420">
        <v>3</v>
      </c>
    </row>
    <row r="9421" spans="1:10" x14ac:dyDescent="0.25">
      <c r="A9421" t="s">
        <v>13448</v>
      </c>
      <c r="B9421">
        <v>751</v>
      </c>
      <c r="C9421">
        <v>1.1502147139053716</v>
      </c>
      <c r="D9421">
        <v>0.15239567607487631</v>
      </c>
      <c r="E9421">
        <v>-0.88537210940914302</v>
      </c>
      <c r="F9421">
        <v>1.4222851124909028</v>
      </c>
      <c r="G9421">
        <v>5</v>
      </c>
      <c r="H9421">
        <v>4</v>
      </c>
      <c r="I9421">
        <v>1</v>
      </c>
      <c r="J9421">
        <v>5</v>
      </c>
    </row>
    <row r="9422" spans="1:10" x14ac:dyDescent="0.25">
      <c r="A9422" t="s">
        <v>13449</v>
      </c>
      <c r="B9422">
        <v>516</v>
      </c>
      <c r="C9422">
        <v>-0.16556604512966572</v>
      </c>
      <c r="D9422">
        <v>-0.35148300103956986</v>
      </c>
      <c r="E9422">
        <v>2.9048502726941983E-2</v>
      </c>
      <c r="F9422">
        <v>0.54036873714242195</v>
      </c>
      <c r="G9422">
        <v>3</v>
      </c>
      <c r="H9422">
        <v>3</v>
      </c>
      <c r="I9422">
        <v>3</v>
      </c>
      <c r="J9422">
        <v>4</v>
      </c>
    </row>
    <row r="9423" spans="1:10" x14ac:dyDescent="0.25">
      <c r="A9423" t="s">
        <v>13450</v>
      </c>
      <c r="B9423">
        <v>964</v>
      </c>
      <c r="C9423">
        <v>0.29976026620715446</v>
      </c>
      <c r="D9423">
        <v>-0.38451672814645654</v>
      </c>
      <c r="E9423">
        <v>1.3087033353753654</v>
      </c>
      <c r="F9423">
        <v>-0.70828343129757465</v>
      </c>
      <c r="G9423">
        <v>4</v>
      </c>
      <c r="H9423">
        <v>3</v>
      </c>
      <c r="I9423">
        <v>5</v>
      </c>
      <c r="J9423">
        <v>2</v>
      </c>
    </row>
    <row r="9424" spans="1:10" x14ac:dyDescent="0.25">
      <c r="A9424" t="s">
        <v>13451</v>
      </c>
      <c r="B9424">
        <v>302</v>
      </c>
      <c r="C9424">
        <v>-0.73321903586323567</v>
      </c>
      <c r="D9424">
        <v>-1.1484509700491261</v>
      </c>
      <c r="E9424">
        <v>-0.12143550040316484</v>
      </c>
      <c r="F9424">
        <v>-0.87890611734722235</v>
      </c>
      <c r="G9424">
        <v>2</v>
      </c>
      <c r="H9424">
        <v>1</v>
      </c>
      <c r="I9424">
        <v>3</v>
      </c>
      <c r="J9424">
        <v>1</v>
      </c>
    </row>
    <row r="9425" spans="1:10" x14ac:dyDescent="0.25">
      <c r="A9425" t="s">
        <v>13452</v>
      </c>
      <c r="B9425">
        <v>432</v>
      </c>
      <c r="C9425">
        <v>-0.42646708409438261</v>
      </c>
      <c r="D9425">
        <v>-1.2519675135405313</v>
      </c>
      <c r="E9425">
        <v>-0.40196781073222004</v>
      </c>
      <c r="F9425">
        <v>-1.121219336434486</v>
      </c>
      <c r="G9425">
        <v>3</v>
      </c>
      <c r="H9425">
        <v>1</v>
      </c>
      <c r="I9425">
        <v>2</v>
      </c>
      <c r="J9425">
        <v>1</v>
      </c>
    </row>
    <row r="9426" spans="1:10" x14ac:dyDescent="0.25">
      <c r="A9426" t="s">
        <v>13453</v>
      </c>
      <c r="B9426">
        <v>395</v>
      </c>
      <c r="C9426">
        <v>-0.13288488514033869</v>
      </c>
      <c r="D9426">
        <v>-3.2393871970444729E-2</v>
      </c>
      <c r="E9426">
        <v>-0.5290105240691616</v>
      </c>
      <c r="F9426">
        <v>-0.36422108470008929</v>
      </c>
      <c r="G9426">
        <v>3</v>
      </c>
      <c r="H9426">
        <v>3</v>
      </c>
      <c r="I9426">
        <v>2</v>
      </c>
      <c r="J9426">
        <v>3</v>
      </c>
    </row>
    <row r="9427" spans="1:10" x14ac:dyDescent="0.25">
      <c r="A9427" t="s">
        <v>13454</v>
      </c>
      <c r="B9427">
        <v>301</v>
      </c>
      <c r="C9427">
        <v>-0.7959025691175472</v>
      </c>
      <c r="D9427">
        <v>-0.99596543347824307</v>
      </c>
      <c r="E9427">
        <v>0.51484199965565647</v>
      </c>
      <c r="F9427">
        <v>0.46165512489067773</v>
      </c>
      <c r="G9427">
        <v>2</v>
      </c>
      <c r="H9427">
        <v>1</v>
      </c>
      <c r="I9427">
        <v>4</v>
      </c>
      <c r="J9427">
        <v>4</v>
      </c>
    </row>
    <row r="9428" spans="1:10" x14ac:dyDescent="0.25">
      <c r="A9428" t="s">
        <v>13455</v>
      </c>
      <c r="B9428">
        <v>714</v>
      </c>
      <c r="C9428">
        <v>-0.36458677412542845</v>
      </c>
      <c r="D9428">
        <v>0.24040243593157296</v>
      </c>
      <c r="E9428">
        <v>-0.43944051402372231</v>
      </c>
      <c r="F9428">
        <v>0.60357950433967744</v>
      </c>
      <c r="G9428">
        <v>3</v>
      </c>
      <c r="H9428">
        <v>4</v>
      </c>
      <c r="I9428">
        <v>2</v>
      </c>
      <c r="J9428">
        <v>4</v>
      </c>
    </row>
    <row r="9429" spans="1:10" x14ac:dyDescent="0.25">
      <c r="A9429" t="s">
        <v>13456</v>
      </c>
      <c r="B9429">
        <v>358</v>
      </c>
      <c r="C9429">
        <v>-0.18313774195920768</v>
      </c>
      <c r="D9429">
        <v>5.5764419536879176E-2</v>
      </c>
      <c r="E9429">
        <v>-0.9432811953648943</v>
      </c>
      <c r="F9429">
        <v>0.5359117525965863</v>
      </c>
      <c r="G9429">
        <v>3</v>
      </c>
      <c r="H9429">
        <v>4</v>
      </c>
      <c r="I9429">
        <v>1</v>
      </c>
      <c r="J9429">
        <v>4</v>
      </c>
    </row>
    <row r="9430" spans="1:10" x14ac:dyDescent="0.25">
      <c r="A9430" t="s">
        <v>13457</v>
      </c>
      <c r="B9430">
        <v>445</v>
      </c>
      <c r="C9430">
        <v>1.8054074181636928</v>
      </c>
      <c r="D9430">
        <v>0.40447029343206969</v>
      </c>
      <c r="E9430">
        <v>4.4422888297665724</v>
      </c>
      <c r="F9430">
        <v>0.68358466123145833</v>
      </c>
      <c r="G9430">
        <v>5</v>
      </c>
      <c r="H9430">
        <v>4</v>
      </c>
      <c r="I9430">
        <v>5</v>
      </c>
      <c r="J9430">
        <v>4</v>
      </c>
    </row>
    <row r="9431" spans="1:10" x14ac:dyDescent="0.25">
      <c r="A9431" t="s">
        <v>13458</v>
      </c>
      <c r="B9431">
        <v>365</v>
      </c>
      <c r="C9431">
        <v>-0.10649655467120146</v>
      </c>
      <c r="D9431">
        <v>-0.85431214513785281</v>
      </c>
      <c r="E9431">
        <v>-0.19061430686618566</v>
      </c>
      <c r="F9431">
        <v>0.90839053595816821</v>
      </c>
      <c r="G9431">
        <v>3</v>
      </c>
      <c r="H9431">
        <v>1</v>
      </c>
      <c r="I9431">
        <v>3</v>
      </c>
      <c r="J9431">
        <v>5</v>
      </c>
    </row>
    <row r="9432" spans="1:10" x14ac:dyDescent="0.25">
      <c r="A9432" t="s">
        <v>13459</v>
      </c>
      <c r="B9432">
        <v>466</v>
      </c>
      <c r="C9432">
        <v>-0.29784680535491792</v>
      </c>
      <c r="D9432">
        <v>-0.1303657289140901</v>
      </c>
      <c r="E9432">
        <v>-0.59030153672833985</v>
      </c>
      <c r="F9432">
        <v>0.1328910799962435</v>
      </c>
      <c r="G9432">
        <v>3</v>
      </c>
      <c r="H9432">
        <v>3</v>
      </c>
      <c r="I9432">
        <v>2</v>
      </c>
      <c r="J9432">
        <v>4</v>
      </c>
    </row>
    <row r="9433" spans="1:10" x14ac:dyDescent="0.25">
      <c r="A9433" t="s">
        <v>13460</v>
      </c>
      <c r="B9433">
        <v>278</v>
      </c>
      <c r="C9433">
        <v>-0.29954185060834337</v>
      </c>
      <c r="D9433">
        <v>-1.0230055444413226</v>
      </c>
      <c r="E9433">
        <v>-0.27139658317727794</v>
      </c>
      <c r="F9433">
        <v>-0.30438013631960414</v>
      </c>
      <c r="G9433">
        <v>3</v>
      </c>
      <c r="H9433">
        <v>1</v>
      </c>
      <c r="I9433">
        <v>3</v>
      </c>
      <c r="J9433">
        <v>3</v>
      </c>
    </row>
    <row r="9434" spans="1:10" x14ac:dyDescent="0.25">
      <c r="A9434" t="s">
        <v>13461</v>
      </c>
      <c r="B9434">
        <v>476</v>
      </c>
      <c r="C9434">
        <v>-0.4572304672693322</v>
      </c>
      <c r="D9434">
        <v>-6.988655314558492E-3</v>
      </c>
      <c r="E9434">
        <v>0.30550190368789282</v>
      </c>
      <c r="F9434">
        <v>-0.40800028783533704</v>
      </c>
      <c r="G9434">
        <v>2</v>
      </c>
      <c r="H9434">
        <v>3</v>
      </c>
      <c r="I9434">
        <v>4</v>
      </c>
      <c r="J9434">
        <v>3</v>
      </c>
    </row>
    <row r="9435" spans="1:10" x14ac:dyDescent="0.25">
      <c r="A9435" t="s">
        <v>13462</v>
      </c>
      <c r="B9435">
        <v>466</v>
      </c>
      <c r="C9435">
        <v>-0.34554411872465673</v>
      </c>
      <c r="D9435">
        <v>-0.12781610238410532</v>
      </c>
      <c r="E9435">
        <v>-3.4229029822473098E-2</v>
      </c>
      <c r="F9435">
        <v>0.11081110026280555</v>
      </c>
      <c r="G9435">
        <v>3</v>
      </c>
      <c r="H9435">
        <v>3</v>
      </c>
      <c r="I9435">
        <v>3</v>
      </c>
      <c r="J9435">
        <v>4</v>
      </c>
    </row>
    <row r="9436" spans="1:10" x14ac:dyDescent="0.25">
      <c r="A9436" t="s">
        <v>13463</v>
      </c>
      <c r="B9436">
        <v>502</v>
      </c>
      <c r="C9436">
        <v>-0.49104612221992761</v>
      </c>
      <c r="D9436">
        <v>0.18285617139630017</v>
      </c>
      <c r="E9436">
        <v>-0.21378885878450099</v>
      </c>
      <c r="F9436">
        <v>0.37555668444784784</v>
      </c>
      <c r="G9436">
        <v>2</v>
      </c>
      <c r="H9436">
        <v>4</v>
      </c>
      <c r="I9436">
        <v>3</v>
      </c>
      <c r="J9436">
        <v>4</v>
      </c>
    </row>
    <row r="9437" spans="1:10" x14ac:dyDescent="0.25">
      <c r="A9437" t="s">
        <v>13464</v>
      </c>
      <c r="B9437">
        <v>594</v>
      </c>
      <c r="C9437">
        <v>-0.39971640799192998</v>
      </c>
      <c r="D9437">
        <v>-3.8126379831733392E-2</v>
      </c>
      <c r="E9437">
        <v>-0.17083492115996879</v>
      </c>
      <c r="F9437">
        <v>0.29661435218240445</v>
      </c>
      <c r="G9437">
        <v>3</v>
      </c>
      <c r="H9437">
        <v>3</v>
      </c>
      <c r="I9437">
        <v>3</v>
      </c>
      <c r="J9437">
        <v>4</v>
      </c>
    </row>
    <row r="9438" spans="1:10" x14ac:dyDescent="0.25">
      <c r="A9438" t="s">
        <v>13465</v>
      </c>
      <c r="B9438">
        <v>539</v>
      </c>
      <c r="C9438">
        <v>-0.26441987852564219</v>
      </c>
      <c r="D9438">
        <v>-4.9890128922156537E-2</v>
      </c>
      <c r="E9438">
        <v>-0.47079965385953149</v>
      </c>
      <c r="F9438">
        <v>0.47550363253670047</v>
      </c>
      <c r="G9438">
        <v>3</v>
      </c>
      <c r="H9438">
        <v>3</v>
      </c>
      <c r="I9438">
        <v>2</v>
      </c>
      <c r="J9438">
        <v>4</v>
      </c>
    </row>
    <row r="9439" spans="1:10" x14ac:dyDescent="0.25">
      <c r="A9439" t="s">
        <v>13466</v>
      </c>
      <c r="B9439">
        <v>470</v>
      </c>
      <c r="C9439">
        <v>-1.1762927016517306</v>
      </c>
      <c r="D9439">
        <v>6.3123957493295066E-2</v>
      </c>
      <c r="E9439">
        <v>0.54734163715889583</v>
      </c>
      <c r="F9439">
        <v>0.44054128984211344</v>
      </c>
      <c r="G9439">
        <v>1</v>
      </c>
      <c r="H9439">
        <v>4</v>
      </c>
      <c r="I9439">
        <v>4</v>
      </c>
      <c r="J9439">
        <v>4</v>
      </c>
    </row>
    <row r="9440" spans="1:10" x14ac:dyDescent="0.25">
      <c r="A9440" t="s">
        <v>13467</v>
      </c>
      <c r="B9440">
        <v>410</v>
      </c>
      <c r="C9440">
        <v>-0.25500640497575711</v>
      </c>
      <c r="D9440">
        <v>-0.11301587133919001</v>
      </c>
      <c r="E9440">
        <v>-0.53152164355383047</v>
      </c>
      <c r="F9440">
        <v>0.84054172952018125</v>
      </c>
      <c r="G9440">
        <v>3</v>
      </c>
      <c r="H9440">
        <v>3</v>
      </c>
      <c r="I9440">
        <v>2</v>
      </c>
      <c r="J9440">
        <v>4</v>
      </c>
    </row>
    <row r="9441" spans="1:10" x14ac:dyDescent="0.25">
      <c r="A9441" t="s">
        <v>13468</v>
      </c>
      <c r="B9441">
        <v>607</v>
      </c>
      <c r="C9441">
        <v>-0.80233909887429089</v>
      </c>
      <c r="D9441">
        <v>-0.91853711226970169</v>
      </c>
      <c r="E9441">
        <v>-6.4609207518555492E-2</v>
      </c>
      <c r="F9441">
        <v>-0.15996488703247583</v>
      </c>
      <c r="G9441">
        <v>2</v>
      </c>
      <c r="H9441">
        <v>1</v>
      </c>
      <c r="I9441">
        <v>3</v>
      </c>
      <c r="J9441">
        <v>3</v>
      </c>
    </row>
    <row r="9442" spans="1:10" x14ac:dyDescent="0.25">
      <c r="A9442" t="s">
        <v>13469</v>
      </c>
      <c r="B9442">
        <v>345</v>
      </c>
      <c r="C9442">
        <v>-0.5962844070558263</v>
      </c>
      <c r="D9442">
        <v>-0.7575255109141904</v>
      </c>
      <c r="E9442">
        <v>-0.20667660067365246</v>
      </c>
      <c r="F9442">
        <v>1.3471819749858902</v>
      </c>
      <c r="G9442">
        <v>2</v>
      </c>
      <c r="H9442">
        <v>2</v>
      </c>
      <c r="I9442">
        <v>3</v>
      </c>
      <c r="J9442">
        <v>5</v>
      </c>
    </row>
    <row r="9443" spans="1:10" x14ac:dyDescent="0.25">
      <c r="A9443" t="s">
        <v>13470</v>
      </c>
      <c r="B9443">
        <v>518</v>
      </c>
      <c r="C9443">
        <v>-0.80143474020036953</v>
      </c>
      <c r="D9443">
        <v>-0.67568923749174892</v>
      </c>
      <c r="E9443">
        <v>-6.6779669156872001E-2</v>
      </c>
      <c r="F9443">
        <v>-0.19943868403451881</v>
      </c>
      <c r="G9443">
        <v>2</v>
      </c>
      <c r="H9443">
        <v>2</v>
      </c>
      <c r="I9443">
        <v>3</v>
      </c>
      <c r="J9443">
        <v>3</v>
      </c>
    </row>
    <row r="9444" spans="1:10" x14ac:dyDescent="0.25">
      <c r="A9444" t="s">
        <v>13471</v>
      </c>
      <c r="B9444">
        <v>340</v>
      </c>
      <c r="C9444">
        <v>-0.79299522607624562</v>
      </c>
      <c r="D9444">
        <v>-0.32639547602732305</v>
      </c>
      <c r="E9444">
        <v>-0.2596671878894965</v>
      </c>
      <c r="F9444">
        <v>-0.54789552848459555</v>
      </c>
      <c r="G9444">
        <v>2</v>
      </c>
      <c r="H9444">
        <v>3</v>
      </c>
      <c r="I9444">
        <v>3</v>
      </c>
      <c r="J9444">
        <v>2</v>
      </c>
    </row>
    <row r="9445" spans="1:10" x14ac:dyDescent="0.25">
      <c r="A9445" t="s">
        <v>13472</v>
      </c>
      <c r="B9445">
        <v>332</v>
      </c>
      <c r="C9445">
        <v>-0.63896213817447656</v>
      </c>
      <c r="D9445">
        <v>-1.0184626896427307</v>
      </c>
      <c r="E9445">
        <v>0.33457997739977363</v>
      </c>
      <c r="F9445">
        <v>-0.34309367314324513</v>
      </c>
      <c r="G9445">
        <v>2</v>
      </c>
      <c r="H9445">
        <v>1</v>
      </c>
      <c r="I9445">
        <v>4</v>
      </c>
      <c r="J9445">
        <v>3</v>
      </c>
    </row>
    <row r="9446" spans="1:10" x14ac:dyDescent="0.25">
      <c r="A9446" t="s">
        <v>13473</v>
      </c>
      <c r="B9446">
        <v>645</v>
      </c>
      <c r="C9446">
        <v>-0.20826612804447514</v>
      </c>
      <c r="D9446">
        <v>-0.30285942608575883</v>
      </c>
      <c r="E9446">
        <v>-0.10553284888306136</v>
      </c>
      <c r="F9446">
        <v>-3.5870608944161969E-3</v>
      </c>
      <c r="G9446">
        <v>3</v>
      </c>
      <c r="H9446">
        <v>3</v>
      </c>
      <c r="I9446">
        <v>3</v>
      </c>
      <c r="J9446">
        <v>3</v>
      </c>
    </row>
    <row r="9447" spans="1:10" x14ac:dyDescent="0.25">
      <c r="A9447" t="s">
        <v>13474</v>
      </c>
      <c r="B9447">
        <v>392</v>
      </c>
      <c r="C9447">
        <v>-0.11105566135702594</v>
      </c>
      <c r="D9447">
        <v>-0.38599777323577555</v>
      </c>
      <c r="E9447">
        <v>-0.46237273096371678</v>
      </c>
      <c r="F9447">
        <v>1.7344560357871579</v>
      </c>
      <c r="G9447">
        <v>3</v>
      </c>
      <c r="H9447">
        <v>3</v>
      </c>
      <c r="I9447">
        <v>2</v>
      </c>
      <c r="J9447">
        <v>5</v>
      </c>
    </row>
    <row r="9448" spans="1:10" x14ac:dyDescent="0.25">
      <c r="A9448" t="s">
        <v>13475</v>
      </c>
      <c r="B9448">
        <v>1006</v>
      </c>
      <c r="C9448">
        <v>-0.12448413154332398</v>
      </c>
      <c r="D9448">
        <v>-7.0372954630079643E-2</v>
      </c>
      <c r="E9448">
        <v>3.856613389696634E-3</v>
      </c>
      <c r="F9448">
        <v>0.13006499078075812</v>
      </c>
      <c r="G9448">
        <v>3</v>
      </c>
      <c r="H9448">
        <v>3</v>
      </c>
      <c r="I9448">
        <v>3</v>
      </c>
      <c r="J9448">
        <v>4</v>
      </c>
    </row>
    <row r="9449" spans="1:10" x14ac:dyDescent="0.25">
      <c r="A9449" t="s">
        <v>13476</v>
      </c>
      <c r="B9449">
        <v>355</v>
      </c>
      <c r="C9449">
        <v>-0.64688055437834557</v>
      </c>
      <c r="D9449">
        <v>-1.023572299253884</v>
      </c>
      <c r="E9449">
        <v>-0.20416296121607572</v>
      </c>
      <c r="F9449">
        <v>0.52344991123513185</v>
      </c>
      <c r="G9449">
        <v>2</v>
      </c>
      <c r="H9449">
        <v>1</v>
      </c>
      <c r="I9449">
        <v>3</v>
      </c>
      <c r="J9449">
        <v>4</v>
      </c>
    </row>
    <row r="9450" spans="1:10" x14ac:dyDescent="0.25">
      <c r="A9450" t="s">
        <v>13477</v>
      </c>
      <c r="B9450">
        <v>440</v>
      </c>
      <c r="C9450">
        <v>-0.25452544937847593</v>
      </c>
      <c r="D9450">
        <v>-1.0518639361410715</v>
      </c>
      <c r="E9450">
        <v>2.3834553237554403</v>
      </c>
      <c r="F9450">
        <v>-6.5350003910824586E-2</v>
      </c>
      <c r="G9450">
        <v>3</v>
      </c>
      <c r="H9450">
        <v>1</v>
      </c>
      <c r="I9450">
        <v>5</v>
      </c>
      <c r="J9450">
        <v>3</v>
      </c>
    </row>
    <row r="9451" spans="1:10" x14ac:dyDescent="0.25">
      <c r="A9451" t="s">
        <v>13478</v>
      </c>
      <c r="B9451">
        <v>722</v>
      </c>
      <c r="C9451">
        <v>-0.58794725430423522</v>
      </c>
      <c r="D9451">
        <v>-0.66452863929241845</v>
      </c>
      <c r="E9451">
        <v>-0.1220838178254243</v>
      </c>
      <c r="F9451">
        <v>0.76520376456694938</v>
      </c>
      <c r="G9451">
        <v>2</v>
      </c>
      <c r="H9451">
        <v>2</v>
      </c>
      <c r="I9451">
        <v>3</v>
      </c>
      <c r="J9451">
        <v>4</v>
      </c>
    </row>
    <row r="9452" spans="1:10" x14ac:dyDescent="0.25">
      <c r="A9452" t="s">
        <v>13479</v>
      </c>
      <c r="B9452">
        <v>703</v>
      </c>
      <c r="C9452">
        <v>-0.66253682066672637</v>
      </c>
      <c r="D9452">
        <v>-0.33641540908801892</v>
      </c>
      <c r="E9452">
        <v>-8.2675567965293226E-2</v>
      </c>
      <c r="F9452">
        <v>0.77893970549383118</v>
      </c>
      <c r="G9452">
        <v>2</v>
      </c>
      <c r="H9452">
        <v>3</v>
      </c>
      <c r="I9452">
        <v>3</v>
      </c>
      <c r="J9452">
        <v>4</v>
      </c>
    </row>
    <row r="9453" spans="1:10" x14ac:dyDescent="0.25">
      <c r="A9453" t="s">
        <v>13480</v>
      </c>
      <c r="B9453">
        <v>237</v>
      </c>
      <c r="C9453">
        <v>-0.98691151168258284</v>
      </c>
      <c r="D9453">
        <v>0.47847750883914342</v>
      </c>
      <c r="E9453">
        <v>0.11908082996386066</v>
      </c>
      <c r="F9453">
        <v>0.21394647503379244</v>
      </c>
      <c r="G9453">
        <v>1</v>
      </c>
      <c r="H9453">
        <v>4</v>
      </c>
      <c r="I9453">
        <v>4</v>
      </c>
      <c r="J9453">
        <v>4</v>
      </c>
    </row>
    <row r="9454" spans="1:10" x14ac:dyDescent="0.25">
      <c r="A9454" t="s">
        <v>13481</v>
      </c>
      <c r="B9454">
        <v>356</v>
      </c>
      <c r="C9454">
        <v>-0.89692362411028093</v>
      </c>
      <c r="D9454">
        <v>-1.1961962990050266</v>
      </c>
      <c r="E9454">
        <v>0.54027479014307733</v>
      </c>
      <c r="F9454">
        <v>4.4070457001188904E-2</v>
      </c>
      <c r="G9454">
        <v>1</v>
      </c>
      <c r="H9454">
        <v>1</v>
      </c>
      <c r="I9454">
        <v>4</v>
      </c>
      <c r="J9454">
        <v>4</v>
      </c>
    </row>
    <row r="9455" spans="1:10" x14ac:dyDescent="0.25">
      <c r="A9455" t="s">
        <v>13482</v>
      </c>
      <c r="B9455">
        <v>580</v>
      </c>
      <c r="C9455">
        <v>1.3469118611918529</v>
      </c>
      <c r="D9455">
        <v>-0.51969468807725994</v>
      </c>
      <c r="E9455">
        <v>0.23549448356053598</v>
      </c>
      <c r="F9455">
        <v>0.81378699563150425</v>
      </c>
      <c r="G9455">
        <v>5</v>
      </c>
      <c r="H9455">
        <v>2</v>
      </c>
      <c r="I9455">
        <v>4</v>
      </c>
      <c r="J9455">
        <v>4</v>
      </c>
    </row>
    <row r="9456" spans="1:10" x14ac:dyDescent="0.25">
      <c r="A9456" t="s">
        <v>13483</v>
      </c>
      <c r="B9456">
        <v>877</v>
      </c>
      <c r="C9456">
        <v>-0.21332657656311976</v>
      </c>
      <c r="D9456">
        <v>1.2236844241509692</v>
      </c>
      <c r="E9456">
        <v>-0.78018124618614981</v>
      </c>
      <c r="F9456">
        <v>1.3493958481178594</v>
      </c>
      <c r="G9456">
        <v>3</v>
      </c>
      <c r="H9456">
        <v>5</v>
      </c>
      <c r="I9456">
        <v>1</v>
      </c>
      <c r="J9456">
        <v>5</v>
      </c>
    </row>
    <row r="9457" spans="1:10" x14ac:dyDescent="0.25">
      <c r="A9457" t="s">
        <v>13484</v>
      </c>
      <c r="B9457">
        <v>918</v>
      </c>
      <c r="C9457">
        <v>-0.32375548068991078</v>
      </c>
      <c r="D9457">
        <v>-0.38710865606053735</v>
      </c>
      <c r="E9457">
        <v>4.8597805819641599E-2</v>
      </c>
      <c r="F9457">
        <v>0.5655057209138965</v>
      </c>
      <c r="G9457">
        <v>3</v>
      </c>
      <c r="H9457">
        <v>3</v>
      </c>
      <c r="I9457">
        <v>3</v>
      </c>
      <c r="J9457">
        <v>4</v>
      </c>
    </row>
    <row r="9458" spans="1:10" x14ac:dyDescent="0.25">
      <c r="A9458" t="s">
        <v>13485</v>
      </c>
      <c r="B9458">
        <v>504</v>
      </c>
      <c r="C9458">
        <v>-0.69480414741315477</v>
      </c>
      <c r="D9458">
        <v>-0.89586135853164306</v>
      </c>
      <c r="E9458">
        <v>9.5966337086391712E-2</v>
      </c>
      <c r="F9458">
        <v>0.30441590103054739</v>
      </c>
      <c r="G9458">
        <v>2</v>
      </c>
      <c r="H9458">
        <v>1</v>
      </c>
      <c r="I9458">
        <v>4</v>
      </c>
      <c r="J9458">
        <v>4</v>
      </c>
    </row>
    <row r="9459" spans="1:10" x14ac:dyDescent="0.25">
      <c r="A9459" t="s">
        <v>13486</v>
      </c>
      <c r="B9459">
        <v>1204</v>
      </c>
      <c r="C9459">
        <v>1.7573844477139482</v>
      </c>
      <c r="D9459">
        <v>1.6177993185263886</v>
      </c>
      <c r="E9459">
        <v>1.1072325716980198</v>
      </c>
      <c r="F9459">
        <v>1.5275326058168286</v>
      </c>
      <c r="G9459">
        <v>5</v>
      </c>
      <c r="H9459">
        <v>5</v>
      </c>
      <c r="I9459">
        <v>5</v>
      </c>
      <c r="J9459">
        <v>5</v>
      </c>
    </row>
    <row r="9460" spans="1:10" x14ac:dyDescent="0.25">
      <c r="A9460" t="s">
        <v>13487</v>
      </c>
      <c r="B9460">
        <v>314</v>
      </c>
      <c r="C9460">
        <v>-0.44164738405317977</v>
      </c>
      <c r="D9460">
        <v>-1.7819014975025171</v>
      </c>
      <c r="E9460">
        <v>-0.11950557684674611</v>
      </c>
      <c r="F9460">
        <v>0.29737517664627794</v>
      </c>
      <c r="G9460">
        <v>3</v>
      </c>
      <c r="H9460">
        <v>1</v>
      </c>
      <c r="I9460">
        <v>3</v>
      </c>
      <c r="J9460">
        <v>4</v>
      </c>
    </row>
    <row r="9461" spans="1:10" x14ac:dyDescent="0.25">
      <c r="A9461" t="s">
        <v>13488</v>
      </c>
      <c r="B9461">
        <v>207</v>
      </c>
      <c r="C9461">
        <v>-0.47293100002057686</v>
      </c>
      <c r="D9461">
        <v>-0.97042658404175353</v>
      </c>
      <c r="E9461">
        <v>1.2183474278348756</v>
      </c>
      <c r="F9461">
        <v>0.2932737349047716</v>
      </c>
      <c r="G9461">
        <v>2</v>
      </c>
      <c r="H9461">
        <v>1</v>
      </c>
      <c r="I9461">
        <v>5</v>
      </c>
      <c r="J9461">
        <v>4</v>
      </c>
    </row>
    <row r="9462" spans="1:10" x14ac:dyDescent="0.25">
      <c r="A9462" t="s">
        <v>13489</v>
      </c>
      <c r="B9462">
        <v>480</v>
      </c>
      <c r="C9462">
        <v>-1.1455608516675713</v>
      </c>
      <c r="D9462">
        <v>-0.51988509557301787</v>
      </c>
      <c r="E9462">
        <v>0.49856895161487402</v>
      </c>
      <c r="F9462">
        <v>-0.11448043539660795</v>
      </c>
      <c r="G9462">
        <v>1</v>
      </c>
      <c r="H9462">
        <v>2</v>
      </c>
      <c r="I9462">
        <v>4</v>
      </c>
      <c r="J9462">
        <v>3</v>
      </c>
    </row>
    <row r="9463" spans="1:10" x14ac:dyDescent="0.25">
      <c r="A9463" t="s">
        <v>13490</v>
      </c>
      <c r="B9463">
        <v>1870</v>
      </c>
      <c r="C9463">
        <v>1.4011365610749642</v>
      </c>
      <c r="D9463">
        <v>-0.22651392956760691</v>
      </c>
      <c r="E9463">
        <v>0.34825125553810671</v>
      </c>
      <c r="F9463">
        <v>1.5722314239679951</v>
      </c>
      <c r="G9463">
        <v>5</v>
      </c>
      <c r="H9463">
        <v>3</v>
      </c>
      <c r="I9463">
        <v>4</v>
      </c>
      <c r="J9463">
        <v>5</v>
      </c>
    </row>
    <row r="9464" spans="1:10" x14ac:dyDescent="0.25">
      <c r="A9464" t="s">
        <v>13491</v>
      </c>
      <c r="B9464">
        <v>431</v>
      </c>
      <c r="C9464">
        <v>-0.66243984905058717</v>
      </c>
      <c r="D9464">
        <v>-0.57156237808394017</v>
      </c>
      <c r="E9464">
        <v>-0.13361804920679451</v>
      </c>
      <c r="F9464">
        <v>1.140542182289604</v>
      </c>
      <c r="G9464">
        <v>2</v>
      </c>
      <c r="H9464">
        <v>2</v>
      </c>
      <c r="I9464">
        <v>3</v>
      </c>
      <c r="J9464">
        <v>5</v>
      </c>
    </row>
    <row r="9465" spans="1:10" x14ac:dyDescent="0.25">
      <c r="A9465" t="s">
        <v>13492</v>
      </c>
      <c r="B9465">
        <v>1042</v>
      </c>
      <c r="C9465">
        <v>0.63123167484281084</v>
      </c>
      <c r="D9465">
        <v>0.64671787058208063</v>
      </c>
      <c r="E9465">
        <v>0.23198251380925128</v>
      </c>
      <c r="F9465">
        <v>2.1784224460713517</v>
      </c>
      <c r="G9465">
        <v>4</v>
      </c>
      <c r="H9465">
        <v>4</v>
      </c>
      <c r="I9465">
        <v>4</v>
      </c>
      <c r="J9465">
        <v>5</v>
      </c>
    </row>
    <row r="9466" spans="1:10" x14ac:dyDescent="0.25">
      <c r="A9466" t="s">
        <v>13493</v>
      </c>
      <c r="B9466">
        <v>1504</v>
      </c>
      <c r="C9466">
        <v>-0.57241923476508505</v>
      </c>
      <c r="D9466">
        <v>0.17209261072641094</v>
      </c>
      <c r="E9466">
        <v>-0.30135123226634208</v>
      </c>
      <c r="F9466">
        <v>0.55788077340393261</v>
      </c>
      <c r="G9466">
        <v>2</v>
      </c>
      <c r="H9466">
        <v>4</v>
      </c>
      <c r="I9466">
        <v>3</v>
      </c>
      <c r="J9466">
        <v>4</v>
      </c>
    </row>
    <row r="9467" spans="1:10" x14ac:dyDescent="0.25">
      <c r="A9467" t="s">
        <v>13494</v>
      </c>
      <c r="B9467">
        <v>210</v>
      </c>
      <c r="C9467">
        <v>-0.88379359047770767</v>
      </c>
      <c r="D9467">
        <v>-0.98798590518960516</v>
      </c>
      <c r="E9467">
        <v>-6.671926723824223E-2</v>
      </c>
      <c r="F9467">
        <v>-0.17734429689765147</v>
      </c>
      <c r="G9467">
        <v>1</v>
      </c>
      <c r="H9467">
        <v>1</v>
      </c>
      <c r="I9467">
        <v>3</v>
      </c>
      <c r="J9467">
        <v>3</v>
      </c>
    </row>
    <row r="9468" spans="1:10" x14ac:dyDescent="0.25">
      <c r="A9468" t="s">
        <v>13495</v>
      </c>
      <c r="B9468">
        <v>559</v>
      </c>
      <c r="C9468">
        <v>-0.56932704968976877</v>
      </c>
      <c r="D9468">
        <v>-1.0682515387932763</v>
      </c>
      <c r="E9468">
        <v>-3.8088590198436259E-2</v>
      </c>
      <c r="F9468">
        <v>0.99942729278483378</v>
      </c>
      <c r="G9468">
        <v>2</v>
      </c>
      <c r="H9468">
        <v>1</v>
      </c>
      <c r="I9468">
        <v>3</v>
      </c>
      <c r="J9468">
        <v>5</v>
      </c>
    </row>
    <row r="9469" spans="1:10" x14ac:dyDescent="0.25">
      <c r="A9469" t="s">
        <v>13496</v>
      </c>
      <c r="B9469">
        <v>409</v>
      </c>
      <c r="C9469">
        <v>-1.2411534231235715</v>
      </c>
      <c r="D9469">
        <v>-0.64677158956211178</v>
      </c>
      <c r="E9469">
        <v>0.95948027936152736</v>
      </c>
      <c r="F9469">
        <v>-0.33724169148408145</v>
      </c>
      <c r="G9469">
        <v>1</v>
      </c>
      <c r="H9469">
        <v>2</v>
      </c>
      <c r="I9469">
        <v>5</v>
      </c>
      <c r="J9469">
        <v>3</v>
      </c>
    </row>
    <row r="9470" spans="1:10" x14ac:dyDescent="0.25">
      <c r="A9470" t="s">
        <v>13497</v>
      </c>
      <c r="B9470">
        <v>514</v>
      </c>
      <c r="C9470">
        <v>-0.77721724586486607</v>
      </c>
      <c r="D9470">
        <v>-0.92291128490795127</v>
      </c>
      <c r="E9470">
        <v>0.36339832893491814</v>
      </c>
      <c r="F9470">
        <v>0.44425167843438762</v>
      </c>
      <c r="G9470">
        <v>2</v>
      </c>
      <c r="H9470">
        <v>1</v>
      </c>
      <c r="I9470">
        <v>4</v>
      </c>
      <c r="J9470">
        <v>4</v>
      </c>
    </row>
    <row r="9471" spans="1:10" x14ac:dyDescent="0.25">
      <c r="A9471" t="s">
        <v>13498</v>
      </c>
      <c r="B9471">
        <v>438</v>
      </c>
      <c r="C9471">
        <v>-1.2858637497344367</v>
      </c>
      <c r="D9471">
        <v>-1.1927520648217242</v>
      </c>
      <c r="E9471">
        <v>1.2373915915167219E-3</v>
      </c>
      <c r="F9471">
        <v>0.43250401061286675</v>
      </c>
      <c r="G9471">
        <v>1</v>
      </c>
      <c r="H9471">
        <v>1</v>
      </c>
      <c r="I9471">
        <v>3</v>
      </c>
      <c r="J9471">
        <v>4</v>
      </c>
    </row>
    <row r="9472" spans="1:10" x14ac:dyDescent="0.25">
      <c r="A9472" t="s">
        <v>13499</v>
      </c>
      <c r="B9472">
        <v>237</v>
      </c>
      <c r="C9472">
        <v>-0.45853537083343143</v>
      </c>
      <c r="D9472">
        <v>-1.2904175777052354</v>
      </c>
      <c r="E9472">
        <v>-5.366118414411751E-3</v>
      </c>
      <c r="F9472">
        <v>1.05740631620172E-2</v>
      </c>
      <c r="G9472">
        <v>2</v>
      </c>
      <c r="H9472">
        <v>1</v>
      </c>
      <c r="I9472">
        <v>3</v>
      </c>
      <c r="J9472">
        <v>3</v>
      </c>
    </row>
    <row r="9473" spans="1:10" x14ac:dyDescent="0.25">
      <c r="A9473" t="s">
        <v>13500</v>
      </c>
      <c r="B9473">
        <v>535</v>
      </c>
      <c r="C9473">
        <v>-1.4649890837602524</v>
      </c>
      <c r="D9473">
        <v>-0.371759802145184</v>
      </c>
      <c r="E9473">
        <v>0.48462066140188653</v>
      </c>
      <c r="F9473">
        <v>0.53707493048827892</v>
      </c>
      <c r="G9473">
        <v>1</v>
      </c>
      <c r="H9473">
        <v>3</v>
      </c>
      <c r="I9473">
        <v>4</v>
      </c>
      <c r="J9473">
        <v>4</v>
      </c>
    </row>
    <row r="9474" spans="1:10" x14ac:dyDescent="0.25">
      <c r="A9474" t="s">
        <v>13501</v>
      </c>
      <c r="B9474">
        <v>304</v>
      </c>
      <c r="C9474">
        <v>-0.91123328523116087</v>
      </c>
      <c r="D9474">
        <v>-1.0759209367209879</v>
      </c>
      <c r="E9474">
        <v>-0.12642342123416342</v>
      </c>
      <c r="F9474">
        <v>1.2426800847410875</v>
      </c>
      <c r="G9474">
        <v>1</v>
      </c>
      <c r="H9474">
        <v>1</v>
      </c>
      <c r="I9474">
        <v>3</v>
      </c>
      <c r="J9474">
        <v>5</v>
      </c>
    </row>
    <row r="9475" spans="1:10" x14ac:dyDescent="0.25">
      <c r="A9475" t="s">
        <v>13502</v>
      </c>
      <c r="B9475">
        <v>534</v>
      </c>
      <c r="C9475">
        <v>-0.84338573129330974</v>
      </c>
      <c r="D9475">
        <v>-0.56142206172529929</v>
      </c>
      <c r="E9475">
        <v>0.21423055887629633</v>
      </c>
      <c r="F9475">
        <v>1.1644922073269059</v>
      </c>
      <c r="G9475">
        <v>1</v>
      </c>
      <c r="H9475">
        <v>2</v>
      </c>
      <c r="I9475">
        <v>4</v>
      </c>
      <c r="J9475">
        <v>5</v>
      </c>
    </row>
    <row r="9476" spans="1:10" x14ac:dyDescent="0.25">
      <c r="A9476" t="s">
        <v>13503</v>
      </c>
      <c r="B9476">
        <v>547</v>
      </c>
      <c r="C9476">
        <v>-1.2655519214819095</v>
      </c>
      <c r="D9476">
        <v>-0.35178581883551857</v>
      </c>
      <c r="E9476">
        <v>0.22313051734446004</v>
      </c>
      <c r="F9476">
        <v>0.61616364520624434</v>
      </c>
      <c r="G9476">
        <v>1</v>
      </c>
      <c r="H9476">
        <v>3</v>
      </c>
      <c r="I9476">
        <v>4</v>
      </c>
      <c r="J9476">
        <v>4</v>
      </c>
    </row>
    <row r="9477" spans="1:10" x14ac:dyDescent="0.25">
      <c r="A9477" t="s">
        <v>13504</v>
      </c>
      <c r="B9477">
        <v>1444</v>
      </c>
      <c r="C9477">
        <v>-0.29193721571411962</v>
      </c>
      <c r="D9477">
        <v>1.9664207353594543</v>
      </c>
      <c r="E9477">
        <v>-0.86528971502818364</v>
      </c>
      <c r="F9477">
        <v>1.7437757554106685</v>
      </c>
      <c r="G9477">
        <v>3</v>
      </c>
      <c r="H9477">
        <v>5</v>
      </c>
      <c r="I9477">
        <v>1</v>
      </c>
      <c r="J9477">
        <v>5</v>
      </c>
    </row>
    <row r="9478" spans="1:10" x14ac:dyDescent="0.25">
      <c r="A9478" t="s">
        <v>13505</v>
      </c>
      <c r="B9478">
        <v>526</v>
      </c>
      <c r="C9478">
        <v>-0.9230141357813787</v>
      </c>
      <c r="D9478">
        <v>-0.28252897819738865</v>
      </c>
      <c r="E9478">
        <v>-0.5805433579818956</v>
      </c>
      <c r="F9478">
        <v>1.3445338181647077</v>
      </c>
      <c r="G9478">
        <v>1</v>
      </c>
      <c r="H9478">
        <v>3</v>
      </c>
      <c r="I9478">
        <v>2</v>
      </c>
      <c r="J9478">
        <v>5</v>
      </c>
    </row>
    <row r="9479" spans="1:10" x14ac:dyDescent="0.25">
      <c r="A9479" t="s">
        <v>13506</v>
      </c>
      <c r="B9479">
        <v>661</v>
      </c>
      <c r="C9479">
        <v>-0.91488305661653446</v>
      </c>
      <c r="D9479">
        <v>-0.43148855747825665</v>
      </c>
      <c r="E9479">
        <v>-0.30165596480725965</v>
      </c>
      <c r="F9479">
        <v>0.46932264631765908</v>
      </c>
      <c r="G9479">
        <v>1</v>
      </c>
      <c r="H9479">
        <v>2</v>
      </c>
      <c r="I9479">
        <v>3</v>
      </c>
      <c r="J9479">
        <v>4</v>
      </c>
    </row>
    <row r="9480" spans="1:10" x14ac:dyDescent="0.25">
      <c r="A9480" t="s">
        <v>13507</v>
      </c>
      <c r="B9480">
        <v>270</v>
      </c>
      <c r="C9480">
        <v>-0.58437194233586087</v>
      </c>
      <c r="D9480">
        <v>-0.41587166747372462</v>
      </c>
      <c r="E9480">
        <v>-0.40432387203728659</v>
      </c>
      <c r="F9480">
        <v>2.873880945134077</v>
      </c>
      <c r="G9480">
        <v>2</v>
      </c>
      <c r="H9480">
        <v>2</v>
      </c>
      <c r="I9480">
        <v>2</v>
      </c>
      <c r="J9480">
        <v>5</v>
      </c>
    </row>
    <row r="9481" spans="1:10" x14ac:dyDescent="0.25">
      <c r="A9481" t="s">
        <v>13508</v>
      </c>
      <c r="B9481">
        <v>347</v>
      </c>
      <c r="C9481">
        <v>-0.88453165175521353</v>
      </c>
      <c r="D9481">
        <v>-0.74145714617277758</v>
      </c>
      <c r="E9481">
        <v>-5.5628283308085981E-2</v>
      </c>
      <c r="F9481">
        <v>1.2184561608426194</v>
      </c>
      <c r="G9481">
        <v>1</v>
      </c>
      <c r="H9481">
        <v>2</v>
      </c>
      <c r="I9481">
        <v>3</v>
      </c>
      <c r="J9481">
        <v>5</v>
      </c>
    </row>
    <row r="9482" spans="1:10" x14ac:dyDescent="0.25">
      <c r="A9482" t="s">
        <v>13509</v>
      </c>
      <c r="B9482">
        <v>667</v>
      </c>
      <c r="C9482">
        <v>-0.88803955559009351</v>
      </c>
      <c r="D9482">
        <v>-0.26821676747141515</v>
      </c>
      <c r="E9482">
        <v>7.501117362839177E-3</v>
      </c>
      <c r="F9482">
        <v>0.95443926319071459</v>
      </c>
      <c r="G9482">
        <v>1</v>
      </c>
      <c r="H9482">
        <v>3</v>
      </c>
      <c r="I9482">
        <v>3</v>
      </c>
      <c r="J9482">
        <v>5</v>
      </c>
    </row>
    <row r="9483" spans="1:10" x14ac:dyDescent="0.25">
      <c r="A9483" t="s">
        <v>13510</v>
      </c>
      <c r="B9483">
        <v>502</v>
      </c>
      <c r="C9483">
        <v>-1.3301675851585819</v>
      </c>
      <c r="D9483">
        <v>0.34828802674255449</v>
      </c>
      <c r="E9483">
        <v>3.564121748602786E-2</v>
      </c>
      <c r="F9483">
        <v>1.000993922245786</v>
      </c>
      <c r="G9483">
        <v>1</v>
      </c>
      <c r="H9483">
        <v>4</v>
      </c>
      <c r="I9483">
        <v>3</v>
      </c>
      <c r="J9483">
        <v>5</v>
      </c>
    </row>
    <row r="9484" spans="1:10" x14ac:dyDescent="0.25">
      <c r="A9484" t="s">
        <v>13511</v>
      </c>
      <c r="B9484">
        <v>808</v>
      </c>
      <c r="C9484">
        <v>-1.1632451666163524</v>
      </c>
      <c r="D9484">
        <v>-0.81944977221290327</v>
      </c>
      <c r="E9484">
        <v>-0.21158105002385375</v>
      </c>
      <c r="F9484">
        <v>0.99853691509641851</v>
      </c>
      <c r="G9484">
        <v>1</v>
      </c>
      <c r="H9484">
        <v>1</v>
      </c>
      <c r="I9484">
        <v>3</v>
      </c>
      <c r="J9484">
        <v>5</v>
      </c>
    </row>
    <row r="9485" spans="1:10" x14ac:dyDescent="0.25">
      <c r="A9485" t="s">
        <v>13512</v>
      </c>
      <c r="B9485">
        <v>571</v>
      </c>
      <c r="C9485">
        <v>-0.95667993156571129</v>
      </c>
      <c r="D9485">
        <v>-0.53769001809561234</v>
      </c>
      <c r="E9485">
        <v>-0.18817005024472511</v>
      </c>
      <c r="F9485">
        <v>0.80281638944910449</v>
      </c>
      <c r="G9485">
        <v>1</v>
      </c>
      <c r="H9485">
        <v>2</v>
      </c>
      <c r="I9485">
        <v>3</v>
      </c>
      <c r="J9485">
        <v>4</v>
      </c>
    </row>
    <row r="9486" spans="1:10" x14ac:dyDescent="0.25">
      <c r="A9486" t="s">
        <v>13513</v>
      </c>
      <c r="B9486">
        <v>273</v>
      </c>
      <c r="C9486">
        <v>-0.59664723669099695</v>
      </c>
      <c r="D9486">
        <v>-1.089746793031533</v>
      </c>
      <c r="E9486">
        <v>-0.32404163259012098</v>
      </c>
      <c r="F9486">
        <v>-0.21289417472410474</v>
      </c>
      <c r="G9486">
        <v>2</v>
      </c>
      <c r="H9486">
        <v>1</v>
      </c>
      <c r="I9486">
        <v>2</v>
      </c>
      <c r="J9486">
        <v>3</v>
      </c>
    </row>
    <row r="9487" spans="1:10" x14ac:dyDescent="0.25">
      <c r="A9487" t="s">
        <v>13514</v>
      </c>
      <c r="B9487">
        <v>509</v>
      </c>
      <c r="C9487">
        <v>-1.1099483302610009</v>
      </c>
      <c r="D9487">
        <v>-0.61028482670252004</v>
      </c>
      <c r="E9487">
        <v>-3.8241303902969703E-3</v>
      </c>
      <c r="F9487">
        <v>0.80999274663047705</v>
      </c>
      <c r="G9487">
        <v>1</v>
      </c>
      <c r="H9487">
        <v>2</v>
      </c>
      <c r="I9487">
        <v>3</v>
      </c>
      <c r="J9487">
        <v>4</v>
      </c>
    </row>
    <row r="9488" spans="1:10" x14ac:dyDescent="0.25">
      <c r="A9488" t="s">
        <v>13515</v>
      </c>
      <c r="B9488">
        <v>334</v>
      </c>
      <c r="C9488">
        <v>-0.85430306317549798</v>
      </c>
      <c r="D9488">
        <v>0.30099274873174031</v>
      </c>
      <c r="E9488">
        <v>1.3929670431304988</v>
      </c>
      <c r="F9488">
        <v>1.6262056484519978</v>
      </c>
      <c r="G9488">
        <v>1</v>
      </c>
      <c r="H9488">
        <v>4</v>
      </c>
      <c r="I9488">
        <v>5</v>
      </c>
      <c r="J9488">
        <v>5</v>
      </c>
    </row>
    <row r="9489" spans="1:10" x14ac:dyDescent="0.25">
      <c r="A9489" t="s">
        <v>13516</v>
      </c>
      <c r="B9489">
        <v>467</v>
      </c>
      <c r="C9489">
        <v>-5.6799539764965962E-2</v>
      </c>
      <c r="D9489">
        <v>-0.556015287050311</v>
      </c>
      <c r="E9489">
        <v>-0.17409941135569432</v>
      </c>
      <c r="F9489">
        <v>0.79040052350504597</v>
      </c>
      <c r="G9489">
        <v>3</v>
      </c>
      <c r="H9489">
        <v>2</v>
      </c>
      <c r="I9489">
        <v>3</v>
      </c>
      <c r="J9489">
        <v>4</v>
      </c>
    </row>
    <row r="9490" spans="1:10" x14ac:dyDescent="0.25">
      <c r="A9490" t="s">
        <v>13517</v>
      </c>
      <c r="B9490">
        <v>451</v>
      </c>
      <c r="C9490">
        <v>-0.46051142210578289</v>
      </c>
      <c r="D9490">
        <v>-0.59430747191503619</v>
      </c>
      <c r="E9490">
        <v>0.41946558723892152</v>
      </c>
      <c r="F9490">
        <v>1.6574920524578902</v>
      </c>
      <c r="G9490">
        <v>2</v>
      </c>
      <c r="H9490">
        <v>2</v>
      </c>
      <c r="I9490">
        <v>4</v>
      </c>
      <c r="J9490">
        <v>5</v>
      </c>
    </row>
    <row r="9491" spans="1:10" x14ac:dyDescent="0.25">
      <c r="A9491" t="s">
        <v>13518</v>
      </c>
      <c r="B9491">
        <v>364</v>
      </c>
      <c r="C9491">
        <v>-0.82885533358395058</v>
      </c>
      <c r="D9491">
        <v>-0.75368706181436629</v>
      </c>
      <c r="E9491">
        <v>0.36978761411905153</v>
      </c>
      <c r="F9491">
        <v>0.7248371215694871</v>
      </c>
      <c r="G9491">
        <v>1</v>
      </c>
      <c r="H9491">
        <v>2</v>
      </c>
      <c r="I9491">
        <v>4</v>
      </c>
      <c r="J9491">
        <v>4</v>
      </c>
    </row>
    <row r="9492" spans="1:10" x14ac:dyDescent="0.25">
      <c r="A9492" t="s">
        <v>13519</v>
      </c>
      <c r="B9492">
        <v>525</v>
      </c>
      <c r="C9492">
        <v>-0.39503831486272095</v>
      </c>
      <c r="D9492">
        <v>0.87974545803827564</v>
      </c>
      <c r="E9492">
        <v>-0.18101454887429602</v>
      </c>
      <c r="F9492">
        <v>1.9252152971264784</v>
      </c>
      <c r="G9492">
        <v>3</v>
      </c>
      <c r="H9492">
        <v>5</v>
      </c>
      <c r="I9492">
        <v>3</v>
      </c>
      <c r="J9492">
        <v>5</v>
      </c>
    </row>
    <row r="9493" spans="1:10" x14ac:dyDescent="0.25">
      <c r="A9493" t="s">
        <v>13520</v>
      </c>
      <c r="B9493">
        <v>319</v>
      </c>
      <c r="C9493">
        <v>-0.67886330860009525</v>
      </c>
      <c r="D9493">
        <v>-0.60325016148429378</v>
      </c>
      <c r="E9493">
        <v>-0.14656501138660355</v>
      </c>
      <c r="F9493">
        <v>0.65024641888331702</v>
      </c>
      <c r="G9493">
        <v>2</v>
      </c>
      <c r="H9493">
        <v>2</v>
      </c>
      <c r="I9493">
        <v>3</v>
      </c>
      <c r="J9493">
        <v>4</v>
      </c>
    </row>
    <row r="9494" spans="1:10" x14ac:dyDescent="0.25">
      <c r="A9494" t="s">
        <v>13521</v>
      </c>
      <c r="B9494">
        <v>898</v>
      </c>
      <c r="C9494">
        <v>-0.55231748274243508</v>
      </c>
      <c r="D9494">
        <v>3.7823352790633286E-2</v>
      </c>
      <c r="E9494">
        <v>-7.0848567040786584E-2</v>
      </c>
      <c r="F9494">
        <v>0.30844996526718194</v>
      </c>
      <c r="G9494">
        <v>2</v>
      </c>
      <c r="H9494">
        <v>4</v>
      </c>
      <c r="I9494">
        <v>3</v>
      </c>
      <c r="J9494">
        <v>4</v>
      </c>
    </row>
    <row r="9495" spans="1:10" x14ac:dyDescent="0.25">
      <c r="A9495" t="s">
        <v>13522</v>
      </c>
      <c r="B9495">
        <v>274</v>
      </c>
      <c r="C9495">
        <v>-0.52712352404731033</v>
      </c>
      <c r="D9495">
        <v>-0.19889644950395807</v>
      </c>
      <c r="E9495">
        <v>-6.8510083212343809E-2</v>
      </c>
      <c r="F9495">
        <v>0.14810951272530054</v>
      </c>
      <c r="G9495">
        <v>2</v>
      </c>
      <c r="H9495">
        <v>3</v>
      </c>
      <c r="I9495">
        <v>3</v>
      </c>
      <c r="J9495">
        <v>4</v>
      </c>
    </row>
    <row r="9496" spans="1:10" x14ac:dyDescent="0.25">
      <c r="A9496" t="s">
        <v>13523</v>
      </c>
      <c r="B9496">
        <v>642</v>
      </c>
      <c r="C9496">
        <v>-0.55598457458816031</v>
      </c>
      <c r="D9496">
        <v>-0.43197401035041472</v>
      </c>
      <c r="E9496">
        <v>0.16421700675221484</v>
      </c>
      <c r="F9496">
        <v>0.55141306629366571</v>
      </c>
      <c r="G9496">
        <v>2</v>
      </c>
      <c r="H9496">
        <v>2</v>
      </c>
      <c r="I9496">
        <v>4</v>
      </c>
      <c r="J9496">
        <v>4</v>
      </c>
    </row>
    <row r="9497" spans="1:10" x14ac:dyDescent="0.25">
      <c r="A9497" t="s">
        <v>13524</v>
      </c>
      <c r="B9497">
        <v>502</v>
      </c>
      <c r="C9497">
        <v>-8.0641071750530063E-2</v>
      </c>
      <c r="D9497">
        <v>-0.34676065821330249</v>
      </c>
      <c r="E9497">
        <v>0.15555895975134509</v>
      </c>
      <c r="F9497">
        <v>0.93587600501095913</v>
      </c>
      <c r="G9497">
        <v>3</v>
      </c>
      <c r="H9497">
        <v>3</v>
      </c>
      <c r="I9497">
        <v>4</v>
      </c>
      <c r="J9497">
        <v>5</v>
      </c>
    </row>
    <row r="9498" spans="1:10" x14ac:dyDescent="0.25">
      <c r="A9498" t="s">
        <v>13525</v>
      </c>
      <c r="B9498">
        <v>273</v>
      </c>
      <c r="C9498">
        <v>-0.43129771542577056</v>
      </c>
      <c r="D9498">
        <v>-1.0557221094716733</v>
      </c>
      <c r="E9498">
        <v>-0.1975538330735232</v>
      </c>
      <c r="F9498">
        <v>0.3750580512404148</v>
      </c>
      <c r="G9498">
        <v>3</v>
      </c>
      <c r="H9498">
        <v>1</v>
      </c>
      <c r="I9498">
        <v>3</v>
      </c>
      <c r="J9498">
        <v>4</v>
      </c>
    </row>
    <row r="9499" spans="1:10" x14ac:dyDescent="0.25">
      <c r="A9499" t="s">
        <v>13526</v>
      </c>
      <c r="B9499">
        <v>764</v>
      </c>
      <c r="C9499">
        <v>-0.61396585933734804</v>
      </c>
      <c r="D9499">
        <v>-0.33810777065012132</v>
      </c>
      <c r="E9499">
        <v>0.18868325852572332</v>
      </c>
      <c r="F9499">
        <v>0.44377688333937376</v>
      </c>
      <c r="G9499">
        <v>2</v>
      </c>
      <c r="H9499">
        <v>3</v>
      </c>
      <c r="I9499">
        <v>4</v>
      </c>
      <c r="J9499">
        <v>4</v>
      </c>
    </row>
    <row r="9500" spans="1:10" x14ac:dyDescent="0.25">
      <c r="A9500" t="s">
        <v>13527</v>
      </c>
      <c r="B9500">
        <v>437</v>
      </c>
      <c r="C9500">
        <v>-1.0172257313727027</v>
      </c>
      <c r="D9500">
        <v>-1.0360713068288343</v>
      </c>
      <c r="E9500">
        <v>0.49263215045422459</v>
      </c>
      <c r="F9500">
        <v>-6.7743121699112327E-2</v>
      </c>
      <c r="G9500">
        <v>1</v>
      </c>
      <c r="H9500">
        <v>1</v>
      </c>
      <c r="I9500">
        <v>4</v>
      </c>
      <c r="J9500">
        <v>3</v>
      </c>
    </row>
    <row r="9501" spans="1:10" x14ac:dyDescent="0.25">
      <c r="A9501" t="s">
        <v>13528</v>
      </c>
      <c r="B9501">
        <v>581</v>
      </c>
      <c r="C9501">
        <v>-0.14566317220639291</v>
      </c>
      <c r="D9501">
        <v>-0.11875037751289755</v>
      </c>
      <c r="E9501">
        <v>-0.34759328555568136</v>
      </c>
      <c r="F9501">
        <v>0.25285217229033918</v>
      </c>
      <c r="G9501">
        <v>3</v>
      </c>
      <c r="H9501">
        <v>3</v>
      </c>
      <c r="I9501">
        <v>2</v>
      </c>
      <c r="J9501">
        <v>4</v>
      </c>
    </row>
    <row r="9502" spans="1:10" x14ac:dyDescent="0.25">
      <c r="A9502" t="s">
        <v>13529</v>
      </c>
      <c r="B9502">
        <v>391</v>
      </c>
      <c r="C9502">
        <v>-1.1936347234609905</v>
      </c>
      <c r="D9502">
        <v>-1.1402764608025835</v>
      </c>
      <c r="E9502">
        <v>0.71390679607735852</v>
      </c>
      <c r="F9502">
        <v>0.28086879533130926</v>
      </c>
      <c r="G9502">
        <v>1</v>
      </c>
      <c r="H9502">
        <v>1</v>
      </c>
      <c r="I9502">
        <v>5</v>
      </c>
      <c r="J9502">
        <v>4</v>
      </c>
    </row>
    <row r="9503" spans="1:10" x14ac:dyDescent="0.25">
      <c r="A9503" t="s">
        <v>13530</v>
      </c>
      <c r="B9503">
        <v>438</v>
      </c>
      <c r="C9503">
        <v>-1.2914959263930739</v>
      </c>
      <c r="D9503">
        <v>-0.88349222914680192</v>
      </c>
      <c r="E9503">
        <v>0.37852650886028744</v>
      </c>
      <c r="F9503">
        <v>0.52741338070654376</v>
      </c>
      <c r="G9503">
        <v>1</v>
      </c>
      <c r="H9503">
        <v>1</v>
      </c>
      <c r="I9503">
        <v>4</v>
      </c>
      <c r="J9503">
        <v>4</v>
      </c>
    </row>
    <row r="9504" spans="1:10" x14ac:dyDescent="0.25">
      <c r="A9504" t="s">
        <v>13531</v>
      </c>
      <c r="B9504">
        <v>489</v>
      </c>
      <c r="C9504">
        <v>-1.1160745835541714</v>
      </c>
      <c r="D9504">
        <v>-1.0628705120553326</v>
      </c>
      <c r="E9504">
        <v>-0.40158015998197033</v>
      </c>
      <c r="F9504">
        <v>1.1701029504719345</v>
      </c>
      <c r="G9504">
        <v>1</v>
      </c>
      <c r="H9504">
        <v>1</v>
      </c>
      <c r="I9504">
        <v>2</v>
      </c>
      <c r="J9504">
        <v>5</v>
      </c>
    </row>
    <row r="9505" spans="1:10" x14ac:dyDescent="0.25">
      <c r="A9505" t="s">
        <v>13532</v>
      </c>
      <c r="B9505">
        <v>795</v>
      </c>
      <c r="C9505">
        <v>-0.65631942680712796</v>
      </c>
      <c r="D9505">
        <v>-0.8694502327298349</v>
      </c>
      <c r="E9505">
        <v>-0.89513905744281419</v>
      </c>
      <c r="F9505">
        <v>2.2951634972293684</v>
      </c>
      <c r="G9505">
        <v>2</v>
      </c>
      <c r="H9505">
        <v>1</v>
      </c>
      <c r="I9505">
        <v>1</v>
      </c>
      <c r="J9505">
        <v>5</v>
      </c>
    </row>
    <row r="9506" spans="1:10" x14ac:dyDescent="0.25">
      <c r="A9506" t="s">
        <v>13533</v>
      </c>
      <c r="B9506">
        <v>671</v>
      </c>
      <c r="C9506">
        <v>-0.84751606564072612</v>
      </c>
      <c r="D9506">
        <v>-0.28661270157382451</v>
      </c>
      <c r="E9506">
        <v>-0.52728227061027988</v>
      </c>
      <c r="F9506">
        <v>0.83680023856538654</v>
      </c>
      <c r="G9506">
        <v>1</v>
      </c>
      <c r="H9506">
        <v>3</v>
      </c>
      <c r="I9506">
        <v>2</v>
      </c>
      <c r="J9506">
        <v>4</v>
      </c>
    </row>
    <row r="9507" spans="1:10" x14ac:dyDescent="0.25">
      <c r="A9507" t="s">
        <v>13534</v>
      </c>
      <c r="B9507">
        <v>755</v>
      </c>
      <c r="C9507">
        <v>-0.97002737295620711</v>
      </c>
      <c r="D9507">
        <v>-0.56256297554194645</v>
      </c>
      <c r="E9507">
        <v>-0.50432697656160419</v>
      </c>
      <c r="F9507">
        <v>0.80543578908995395</v>
      </c>
      <c r="G9507">
        <v>1</v>
      </c>
      <c r="H9507">
        <v>2</v>
      </c>
      <c r="I9507">
        <v>2</v>
      </c>
      <c r="J9507">
        <v>4</v>
      </c>
    </row>
    <row r="9508" spans="1:10" x14ac:dyDescent="0.25">
      <c r="A9508" t="s">
        <v>13535</v>
      </c>
      <c r="B9508">
        <v>256</v>
      </c>
      <c r="C9508">
        <v>-0.63844211048397226</v>
      </c>
      <c r="D9508">
        <v>-0.61074599560122333</v>
      </c>
      <c r="E9508">
        <v>-0.83940923299565828</v>
      </c>
      <c r="F9508">
        <v>1.8431409862528745</v>
      </c>
      <c r="G9508">
        <v>2</v>
      </c>
      <c r="H9508">
        <v>2</v>
      </c>
      <c r="I9508">
        <v>1</v>
      </c>
      <c r="J9508">
        <v>5</v>
      </c>
    </row>
    <row r="9509" spans="1:10" x14ac:dyDescent="0.25">
      <c r="A9509" t="s">
        <v>13536</v>
      </c>
      <c r="B9509">
        <v>949</v>
      </c>
      <c r="C9509">
        <v>-0.55981378743350962</v>
      </c>
      <c r="D9509">
        <v>-0.18335844211621827</v>
      </c>
      <c r="E9509">
        <v>-1.103304880127848</v>
      </c>
      <c r="F9509">
        <v>2.3743210269981923</v>
      </c>
      <c r="G9509">
        <v>2</v>
      </c>
      <c r="H9509">
        <v>3</v>
      </c>
      <c r="I9509">
        <v>1</v>
      </c>
      <c r="J9509">
        <v>5</v>
      </c>
    </row>
    <row r="9510" spans="1:10" x14ac:dyDescent="0.25">
      <c r="A9510" t="s">
        <v>13537</v>
      </c>
      <c r="B9510">
        <v>797</v>
      </c>
      <c r="C9510">
        <v>-1.0904823322809964</v>
      </c>
      <c r="D9510">
        <v>-1.1554104858921082</v>
      </c>
      <c r="E9510">
        <v>-0.32840730102141769</v>
      </c>
      <c r="F9510">
        <v>1.2302892007165991</v>
      </c>
      <c r="G9510">
        <v>1</v>
      </c>
      <c r="H9510">
        <v>1</v>
      </c>
      <c r="I9510">
        <v>2</v>
      </c>
      <c r="J9510">
        <v>5</v>
      </c>
    </row>
    <row r="9511" spans="1:10" x14ac:dyDescent="0.25">
      <c r="A9511" t="s">
        <v>13538</v>
      </c>
      <c r="B9511">
        <v>588</v>
      </c>
      <c r="C9511">
        <v>-0.36758579335835595</v>
      </c>
      <c r="D9511">
        <v>-0.10657687168548564</v>
      </c>
      <c r="E9511">
        <v>-0.85180436159135176</v>
      </c>
      <c r="F9511">
        <v>2.4448828920449239</v>
      </c>
      <c r="G9511">
        <v>3</v>
      </c>
      <c r="H9511">
        <v>3</v>
      </c>
      <c r="I9511">
        <v>1</v>
      </c>
      <c r="J9511">
        <v>5</v>
      </c>
    </row>
    <row r="9512" spans="1:10" x14ac:dyDescent="0.25">
      <c r="A9512" t="s">
        <v>13539</v>
      </c>
      <c r="B9512">
        <v>846</v>
      </c>
      <c r="C9512">
        <v>0.15083812076690473</v>
      </c>
      <c r="D9512">
        <v>1.1122305760347078</v>
      </c>
      <c r="E9512">
        <v>-0.73632580557262706</v>
      </c>
      <c r="F9512">
        <v>1.425781956464244</v>
      </c>
      <c r="G9512">
        <v>4</v>
      </c>
      <c r="H9512">
        <v>5</v>
      </c>
      <c r="I9512">
        <v>1</v>
      </c>
      <c r="J9512">
        <v>5</v>
      </c>
    </row>
    <row r="9513" spans="1:10" x14ac:dyDescent="0.25">
      <c r="A9513" t="s">
        <v>13540</v>
      </c>
      <c r="B9513">
        <v>239</v>
      </c>
      <c r="C9513">
        <v>-0.97772788148634793</v>
      </c>
      <c r="D9513">
        <v>-0.53195837633997844</v>
      </c>
      <c r="E9513">
        <v>0.18982964438065508</v>
      </c>
      <c r="F9513">
        <v>1.2754924909031384</v>
      </c>
      <c r="G9513">
        <v>1</v>
      </c>
      <c r="H9513">
        <v>2</v>
      </c>
      <c r="I9513">
        <v>4</v>
      </c>
      <c r="J9513">
        <v>5</v>
      </c>
    </row>
    <row r="9514" spans="1:10" x14ac:dyDescent="0.25">
      <c r="A9514" t="s">
        <v>13541</v>
      </c>
      <c r="B9514">
        <v>447</v>
      </c>
      <c r="C9514">
        <v>-1.0567445131256754</v>
      </c>
      <c r="D9514">
        <v>-0.99030702916527069</v>
      </c>
      <c r="E9514">
        <v>-0.99077557717248343</v>
      </c>
      <c r="F9514">
        <v>1.6212643138628298</v>
      </c>
      <c r="G9514">
        <v>1</v>
      </c>
      <c r="H9514">
        <v>1</v>
      </c>
      <c r="I9514">
        <v>1</v>
      </c>
      <c r="J9514">
        <v>5</v>
      </c>
    </row>
    <row r="9515" spans="1:10" x14ac:dyDescent="0.25">
      <c r="A9515" t="s">
        <v>13542</v>
      </c>
      <c r="B9515">
        <v>898</v>
      </c>
      <c r="C9515">
        <v>-8.1839304964035603E-2</v>
      </c>
      <c r="D9515">
        <v>0.2945526470038814</v>
      </c>
      <c r="E9515">
        <v>-0.58846850165160369</v>
      </c>
      <c r="F9515">
        <v>1.3611504368095009</v>
      </c>
      <c r="G9515">
        <v>3</v>
      </c>
      <c r="H9515">
        <v>4</v>
      </c>
      <c r="I9515">
        <v>2</v>
      </c>
      <c r="J9515">
        <v>5</v>
      </c>
    </row>
    <row r="9516" spans="1:10" x14ac:dyDescent="0.25">
      <c r="A9516" t="s">
        <v>13543</v>
      </c>
      <c r="B9516">
        <v>632</v>
      </c>
      <c r="C9516">
        <v>-1.1318226909921885</v>
      </c>
      <c r="D9516">
        <v>-0.64264946112832899</v>
      </c>
      <c r="E9516">
        <v>-0.35003699286061829</v>
      </c>
      <c r="F9516">
        <v>0.59750142141067897</v>
      </c>
      <c r="G9516">
        <v>1</v>
      </c>
      <c r="H9516">
        <v>2</v>
      </c>
      <c r="I9516">
        <v>2</v>
      </c>
      <c r="J9516">
        <v>4</v>
      </c>
    </row>
    <row r="9517" spans="1:10" x14ac:dyDescent="0.25">
      <c r="A9517" t="s">
        <v>13544</v>
      </c>
      <c r="B9517">
        <v>640</v>
      </c>
      <c r="C9517">
        <v>0.63174873529242725</v>
      </c>
      <c r="D9517">
        <v>0.20299937131835816</v>
      </c>
      <c r="E9517">
        <v>-0.86008550852907495</v>
      </c>
      <c r="F9517">
        <v>0.99009685312825246</v>
      </c>
      <c r="G9517">
        <v>4</v>
      </c>
      <c r="H9517">
        <v>4</v>
      </c>
      <c r="I9517">
        <v>1</v>
      </c>
      <c r="J9517">
        <v>5</v>
      </c>
    </row>
    <row r="9518" spans="1:10" x14ac:dyDescent="0.25">
      <c r="A9518" t="s">
        <v>13545</v>
      </c>
      <c r="B9518">
        <v>888</v>
      </c>
      <c r="C9518">
        <v>-0.61667513803304563</v>
      </c>
      <c r="D9518">
        <v>-0.31925181632138333</v>
      </c>
      <c r="E9518">
        <v>-0.7010424955227601</v>
      </c>
      <c r="F9518">
        <v>1.2474396246409212</v>
      </c>
      <c r="G9518">
        <v>2</v>
      </c>
      <c r="H9518">
        <v>3</v>
      </c>
      <c r="I9518">
        <v>2</v>
      </c>
      <c r="J9518">
        <v>5</v>
      </c>
    </row>
    <row r="9519" spans="1:10" x14ac:dyDescent="0.25">
      <c r="A9519" t="s">
        <v>13546</v>
      </c>
      <c r="B9519">
        <v>1091</v>
      </c>
      <c r="C9519">
        <v>0.25320924182740423</v>
      </c>
      <c r="D9519">
        <v>-0.26163725510824487</v>
      </c>
      <c r="E9519">
        <v>-0.50954724449805211</v>
      </c>
      <c r="F9519">
        <v>0.64700061348106008</v>
      </c>
      <c r="G9519">
        <v>4</v>
      </c>
      <c r="H9519">
        <v>3</v>
      </c>
      <c r="I9519">
        <v>2</v>
      </c>
      <c r="J9519">
        <v>4</v>
      </c>
    </row>
    <row r="9520" spans="1:10" x14ac:dyDescent="0.25">
      <c r="A9520" t="s">
        <v>13547</v>
      </c>
      <c r="B9520">
        <v>623</v>
      </c>
      <c r="C9520">
        <v>-0.88547491859289384</v>
      </c>
      <c r="D9520">
        <v>-0.30904263446093927</v>
      </c>
      <c r="E9520">
        <v>-0.36441454809311463</v>
      </c>
      <c r="F9520">
        <v>0.1703921997694694</v>
      </c>
      <c r="G9520">
        <v>1</v>
      </c>
      <c r="H9520">
        <v>3</v>
      </c>
      <c r="I9520">
        <v>2</v>
      </c>
      <c r="J9520">
        <v>4</v>
      </c>
    </row>
    <row r="9521" spans="1:10" x14ac:dyDescent="0.25">
      <c r="A9521" t="s">
        <v>13548</v>
      </c>
      <c r="B9521">
        <v>845</v>
      </c>
      <c r="C9521">
        <v>-0.55899449715836114</v>
      </c>
      <c r="D9521">
        <v>-0.66566801977250734</v>
      </c>
      <c r="E9521">
        <v>-0.40403839293134647</v>
      </c>
      <c r="F9521">
        <v>1.1518050368259993</v>
      </c>
      <c r="G9521">
        <v>2</v>
      </c>
      <c r="H9521">
        <v>2</v>
      </c>
      <c r="I9521">
        <v>2</v>
      </c>
      <c r="J9521">
        <v>5</v>
      </c>
    </row>
    <row r="9522" spans="1:10" x14ac:dyDescent="0.25">
      <c r="A9522" t="s">
        <v>13549</v>
      </c>
      <c r="B9522">
        <v>331</v>
      </c>
      <c r="C9522">
        <v>-0.62379564173794855</v>
      </c>
      <c r="D9522">
        <v>-1.0599332802122843</v>
      </c>
      <c r="E9522">
        <v>0.98993624766484112</v>
      </c>
      <c r="F9522">
        <v>0.21195878498185577</v>
      </c>
      <c r="G9522">
        <v>2</v>
      </c>
      <c r="H9522">
        <v>1</v>
      </c>
      <c r="I9522">
        <v>5</v>
      </c>
      <c r="J9522">
        <v>4</v>
      </c>
    </row>
    <row r="9523" spans="1:10" x14ac:dyDescent="0.25">
      <c r="A9523" t="s">
        <v>13550</v>
      </c>
      <c r="B9523">
        <v>1134</v>
      </c>
      <c r="C9523">
        <v>-1.1266481641058108</v>
      </c>
      <c r="D9523">
        <v>-0.60149147627802202</v>
      </c>
      <c r="E9523">
        <v>-0.27975364859006246</v>
      </c>
      <c r="F9523">
        <v>0.59860121082688411</v>
      </c>
      <c r="G9523">
        <v>1</v>
      </c>
      <c r="H9523">
        <v>2</v>
      </c>
      <c r="I9523">
        <v>3</v>
      </c>
      <c r="J9523">
        <v>4</v>
      </c>
    </row>
    <row r="9524" spans="1:10" x14ac:dyDescent="0.25">
      <c r="A9524" t="s">
        <v>13551</v>
      </c>
      <c r="B9524">
        <v>406</v>
      </c>
      <c r="C9524">
        <v>-1.1591317635627103</v>
      </c>
      <c r="D9524">
        <v>-0.8060129680582091</v>
      </c>
      <c r="E9524">
        <v>-0.35973125082560264</v>
      </c>
      <c r="F9524">
        <v>0.19703833906814672</v>
      </c>
      <c r="G9524">
        <v>1</v>
      </c>
      <c r="H9524">
        <v>1</v>
      </c>
      <c r="I9524">
        <v>2</v>
      </c>
      <c r="J9524">
        <v>4</v>
      </c>
    </row>
    <row r="9525" spans="1:10" x14ac:dyDescent="0.25">
      <c r="A9525" t="s">
        <v>13552</v>
      </c>
      <c r="B9525">
        <v>729</v>
      </c>
      <c r="C9525">
        <v>-1.0543517801776676</v>
      </c>
      <c r="D9525">
        <v>-0.86912954348554083</v>
      </c>
      <c r="E9525">
        <v>-0.64419578111986642</v>
      </c>
      <c r="F9525">
        <v>1.1064913327299273</v>
      </c>
      <c r="G9525">
        <v>1</v>
      </c>
      <c r="H9525">
        <v>1</v>
      </c>
      <c r="I9525">
        <v>2</v>
      </c>
      <c r="J9525">
        <v>5</v>
      </c>
    </row>
    <row r="9526" spans="1:10" x14ac:dyDescent="0.25">
      <c r="A9526" t="s">
        <v>13553</v>
      </c>
      <c r="B9526">
        <v>999</v>
      </c>
      <c r="C9526">
        <v>-0.93435112623898653</v>
      </c>
      <c r="D9526">
        <v>-0.54922109129656582</v>
      </c>
      <c r="E9526">
        <v>-1.1734726543047391</v>
      </c>
      <c r="F9526">
        <v>1.0613554703894912</v>
      </c>
      <c r="G9526">
        <v>1</v>
      </c>
      <c r="H9526">
        <v>2</v>
      </c>
      <c r="I9526">
        <v>1</v>
      </c>
      <c r="J9526">
        <v>5</v>
      </c>
    </row>
    <row r="9527" spans="1:10" x14ac:dyDescent="0.25">
      <c r="A9527" t="s">
        <v>13554</v>
      </c>
      <c r="B9527">
        <v>661</v>
      </c>
      <c r="C9527">
        <v>-1.1153811346367917</v>
      </c>
      <c r="D9527">
        <v>-0.79916293616440548</v>
      </c>
      <c r="E9527">
        <v>-0.72852341880475979</v>
      </c>
      <c r="F9527">
        <v>0.98372169466794901</v>
      </c>
      <c r="G9527">
        <v>1</v>
      </c>
      <c r="H9527">
        <v>2</v>
      </c>
      <c r="I9527">
        <v>1</v>
      </c>
      <c r="J9527">
        <v>5</v>
      </c>
    </row>
    <row r="9528" spans="1:10" x14ac:dyDescent="0.25">
      <c r="A9528" t="s">
        <v>13555</v>
      </c>
      <c r="B9528">
        <v>877</v>
      </c>
      <c r="C9528">
        <v>-1.1383742866959685</v>
      </c>
      <c r="D9528">
        <v>-0.53811544651963061</v>
      </c>
      <c r="E9528">
        <v>-0.88795422854439898</v>
      </c>
      <c r="F9528">
        <v>1.4118710962391035</v>
      </c>
      <c r="G9528">
        <v>1</v>
      </c>
      <c r="H9528">
        <v>2</v>
      </c>
      <c r="I9528">
        <v>1</v>
      </c>
      <c r="J9528">
        <v>5</v>
      </c>
    </row>
    <row r="9529" spans="1:10" x14ac:dyDescent="0.25">
      <c r="A9529" t="s">
        <v>13556</v>
      </c>
      <c r="B9529">
        <v>1041</v>
      </c>
      <c r="C9529">
        <v>-1.249599690422305</v>
      </c>
      <c r="D9529">
        <v>-0.27047257142628767</v>
      </c>
      <c r="E9529">
        <v>-0.96613812095294849</v>
      </c>
      <c r="F9529">
        <v>1.3747033441607006</v>
      </c>
      <c r="G9529">
        <v>1</v>
      </c>
      <c r="H9529">
        <v>3</v>
      </c>
      <c r="I9529">
        <v>1</v>
      </c>
      <c r="J9529">
        <v>5</v>
      </c>
    </row>
    <row r="9530" spans="1:10" x14ac:dyDescent="0.25">
      <c r="A9530" t="s">
        <v>13557</v>
      </c>
      <c r="B9530">
        <v>541</v>
      </c>
      <c r="C9530">
        <v>-1.2224452337716567</v>
      </c>
      <c r="D9530">
        <v>-0.76541356115935455</v>
      </c>
      <c r="E9530">
        <v>-0.93116076731164743</v>
      </c>
      <c r="F9530">
        <v>1.6564771763342985</v>
      </c>
      <c r="G9530">
        <v>1</v>
      </c>
      <c r="H9530">
        <v>2</v>
      </c>
      <c r="I9530">
        <v>1</v>
      </c>
      <c r="J9530">
        <v>5</v>
      </c>
    </row>
    <row r="9531" spans="1:10" x14ac:dyDescent="0.25">
      <c r="A9531" t="s">
        <v>13558</v>
      </c>
      <c r="B9531">
        <v>879</v>
      </c>
      <c r="C9531">
        <v>-0.6837879988421971</v>
      </c>
      <c r="D9531">
        <v>-0.53203447127242642</v>
      </c>
      <c r="E9531">
        <v>-1.169518125554174</v>
      </c>
      <c r="F9531">
        <v>1.5487724933454246</v>
      </c>
      <c r="G9531">
        <v>2</v>
      </c>
      <c r="H9531">
        <v>2</v>
      </c>
      <c r="I9531">
        <v>1</v>
      </c>
      <c r="J9531">
        <v>5</v>
      </c>
    </row>
    <row r="9532" spans="1:10" x14ac:dyDescent="0.25">
      <c r="A9532" t="s">
        <v>13559</v>
      </c>
      <c r="B9532">
        <v>1042</v>
      </c>
      <c r="C9532">
        <v>-0.60132606337743666</v>
      </c>
      <c r="D9532">
        <v>-0.9345685765205739</v>
      </c>
      <c r="E9532">
        <v>-1.0498319367592428</v>
      </c>
      <c r="F9532">
        <v>1.5056756267969049</v>
      </c>
      <c r="G9532">
        <v>2</v>
      </c>
      <c r="H9532">
        <v>1</v>
      </c>
      <c r="I9532">
        <v>1</v>
      </c>
      <c r="J9532">
        <v>5</v>
      </c>
    </row>
    <row r="9533" spans="1:10" x14ac:dyDescent="0.25">
      <c r="A9533" t="s">
        <v>13560</v>
      </c>
      <c r="B9533">
        <v>591</v>
      </c>
      <c r="C9533">
        <v>-0.90603507726178834</v>
      </c>
      <c r="D9533">
        <v>-1.1763312155401779</v>
      </c>
      <c r="E9533">
        <v>-0.48577602609600862</v>
      </c>
      <c r="F9533">
        <v>0.84094116514937811</v>
      </c>
      <c r="G9533">
        <v>1</v>
      </c>
      <c r="H9533">
        <v>1</v>
      </c>
      <c r="I9533">
        <v>2</v>
      </c>
      <c r="J9533">
        <v>4</v>
      </c>
    </row>
    <row r="9534" spans="1:10" x14ac:dyDescent="0.25">
      <c r="A9534" t="s">
        <v>13561</v>
      </c>
      <c r="B9534">
        <v>719</v>
      </c>
      <c r="C9534">
        <v>-0.57788854084980468</v>
      </c>
      <c r="D9534">
        <v>-0.66271325075074694</v>
      </c>
      <c r="E9534">
        <v>-0.44696863190211206</v>
      </c>
      <c r="F9534">
        <v>1.1676362317249147</v>
      </c>
      <c r="G9534">
        <v>2</v>
      </c>
      <c r="H9534">
        <v>2</v>
      </c>
      <c r="I9534">
        <v>2</v>
      </c>
      <c r="J9534">
        <v>5</v>
      </c>
    </row>
    <row r="9535" spans="1:10" x14ac:dyDescent="0.25">
      <c r="A9535" t="s">
        <v>13562</v>
      </c>
      <c r="B9535">
        <v>518</v>
      </c>
      <c r="C9535">
        <v>-0.81525758198486742</v>
      </c>
      <c r="D9535">
        <v>-0.62146777587764657</v>
      </c>
      <c r="E9535">
        <v>-0.22861061536571747</v>
      </c>
      <c r="F9535">
        <v>1.3497736584411058</v>
      </c>
      <c r="G9535">
        <v>1</v>
      </c>
      <c r="H9535">
        <v>2</v>
      </c>
      <c r="I9535">
        <v>3</v>
      </c>
      <c r="J9535">
        <v>5</v>
      </c>
    </row>
    <row r="9536" spans="1:10" x14ac:dyDescent="0.25">
      <c r="A9536" t="s">
        <v>13563</v>
      </c>
      <c r="B9536">
        <v>538</v>
      </c>
      <c r="C9536">
        <v>-0.95988164563851752</v>
      </c>
      <c r="D9536">
        <v>-0.78835884586900939</v>
      </c>
      <c r="E9536">
        <v>-0.81195090933674263</v>
      </c>
      <c r="F9536">
        <v>0.16210509449034566</v>
      </c>
      <c r="G9536">
        <v>1</v>
      </c>
      <c r="H9536">
        <v>2</v>
      </c>
      <c r="I9536">
        <v>1</v>
      </c>
      <c r="J9536">
        <v>4</v>
      </c>
    </row>
    <row r="9537" spans="1:10" x14ac:dyDescent="0.25">
      <c r="A9537" t="s">
        <v>13564</v>
      </c>
      <c r="B9537">
        <v>563</v>
      </c>
      <c r="C9537">
        <v>-1.1655716053544252</v>
      </c>
      <c r="D9537">
        <v>-0.37399934945884866</v>
      </c>
      <c r="E9537">
        <v>-0.68637574235890875</v>
      </c>
      <c r="F9537">
        <v>1.2004068166370088</v>
      </c>
      <c r="G9537">
        <v>1</v>
      </c>
      <c r="H9537">
        <v>3</v>
      </c>
      <c r="I9537">
        <v>2</v>
      </c>
      <c r="J9537">
        <v>5</v>
      </c>
    </row>
    <row r="9538" spans="1:10" x14ac:dyDescent="0.25">
      <c r="A9538" t="s">
        <v>13565</v>
      </c>
      <c r="B9538">
        <v>339</v>
      </c>
      <c r="C9538">
        <v>-1.14763553667192</v>
      </c>
      <c r="D9538">
        <v>-1.0683114563075469</v>
      </c>
      <c r="E9538">
        <v>-0.82221897723751736</v>
      </c>
      <c r="F9538">
        <v>0.62720316997530012</v>
      </c>
      <c r="G9538">
        <v>1</v>
      </c>
      <c r="H9538">
        <v>1</v>
      </c>
      <c r="I9538">
        <v>1</v>
      </c>
      <c r="J9538">
        <v>4</v>
      </c>
    </row>
    <row r="9539" spans="1:10" x14ac:dyDescent="0.25">
      <c r="A9539" t="s">
        <v>13566</v>
      </c>
      <c r="B9539">
        <v>589</v>
      </c>
      <c r="C9539">
        <v>-0.83344256391219151</v>
      </c>
      <c r="D9539">
        <v>-0.54110308043341115</v>
      </c>
      <c r="E9539">
        <v>-0.56811034784051917</v>
      </c>
      <c r="F9539">
        <v>0.59014841975406163</v>
      </c>
      <c r="G9539">
        <v>1</v>
      </c>
      <c r="H9539">
        <v>2</v>
      </c>
      <c r="I9539">
        <v>2</v>
      </c>
      <c r="J9539">
        <v>4</v>
      </c>
    </row>
    <row r="9540" spans="1:10" x14ac:dyDescent="0.25">
      <c r="A9540" t="s">
        <v>13567</v>
      </c>
      <c r="B9540">
        <v>481</v>
      </c>
      <c r="C9540">
        <v>-1.257653118918683</v>
      </c>
      <c r="D9540">
        <v>-0.8385238915824893</v>
      </c>
      <c r="E9540">
        <v>-0.9602403306069599</v>
      </c>
      <c r="F9540">
        <v>1.1360006028345919</v>
      </c>
      <c r="G9540">
        <v>1</v>
      </c>
      <c r="H9540">
        <v>1</v>
      </c>
      <c r="I9540">
        <v>1</v>
      </c>
      <c r="J9540">
        <v>5</v>
      </c>
    </row>
    <row r="9541" spans="1:10" x14ac:dyDescent="0.25">
      <c r="A9541" t="s">
        <v>13568</v>
      </c>
      <c r="B9541">
        <v>1410</v>
      </c>
      <c r="C9541">
        <v>-1.3042914152794858</v>
      </c>
      <c r="D9541">
        <v>-0.65656771111975265</v>
      </c>
      <c r="E9541">
        <v>-0.66195006949384549</v>
      </c>
      <c r="F9541">
        <v>1.162810462860673</v>
      </c>
      <c r="G9541">
        <v>1</v>
      </c>
      <c r="H9541">
        <v>2</v>
      </c>
      <c r="I9541">
        <v>2</v>
      </c>
      <c r="J9541">
        <v>5</v>
      </c>
    </row>
    <row r="9542" spans="1:10" x14ac:dyDescent="0.25">
      <c r="A9542" t="s">
        <v>13569</v>
      </c>
      <c r="B9542">
        <v>340</v>
      </c>
      <c r="C9542">
        <v>-1.3748832155656627</v>
      </c>
      <c r="D9542">
        <v>0.14103774510502973</v>
      </c>
      <c r="E9542">
        <v>0.24790316168551529</v>
      </c>
      <c r="F9542">
        <v>1.2105836430631609</v>
      </c>
      <c r="G9542">
        <v>1</v>
      </c>
      <c r="H9542">
        <v>4</v>
      </c>
      <c r="I9542">
        <v>4</v>
      </c>
      <c r="J9542">
        <v>5</v>
      </c>
    </row>
    <row r="9543" spans="1:10" x14ac:dyDescent="0.25">
      <c r="A9543" t="s">
        <v>13570</v>
      </c>
      <c r="B9543">
        <v>607</v>
      </c>
      <c r="C9543">
        <v>-1.0873426130058135</v>
      </c>
      <c r="D9543">
        <v>-0.56004566092904129</v>
      </c>
      <c r="E9543">
        <v>-0.83265252446751292</v>
      </c>
      <c r="F9543">
        <v>0.96443832729818468</v>
      </c>
      <c r="G9543">
        <v>1</v>
      </c>
      <c r="H9543">
        <v>2</v>
      </c>
      <c r="I9543">
        <v>1</v>
      </c>
      <c r="J9543">
        <v>5</v>
      </c>
    </row>
    <row r="9544" spans="1:10" x14ac:dyDescent="0.25">
      <c r="A9544" t="s">
        <v>13571</v>
      </c>
      <c r="B9544">
        <v>258</v>
      </c>
      <c r="C9544">
        <v>-1.085432161442629</v>
      </c>
      <c r="D9544">
        <v>-0.63661448238274743</v>
      </c>
      <c r="E9544">
        <v>-0.64724518000499354</v>
      </c>
      <c r="F9544">
        <v>0.57631839924468542</v>
      </c>
      <c r="G9544">
        <v>1</v>
      </c>
      <c r="H9544">
        <v>2</v>
      </c>
      <c r="I9544">
        <v>2</v>
      </c>
      <c r="J9544">
        <v>4</v>
      </c>
    </row>
    <row r="9545" spans="1:10" x14ac:dyDescent="0.25">
      <c r="A9545" t="s">
        <v>13572</v>
      </c>
      <c r="B9545">
        <v>275</v>
      </c>
      <c r="C9545">
        <v>-1.2480035120522284</v>
      </c>
      <c r="D9545">
        <v>-1.0084039558998963</v>
      </c>
      <c r="E9545">
        <v>-0.70305300673370696</v>
      </c>
      <c r="F9545">
        <v>0.46805227657136961</v>
      </c>
      <c r="G9545">
        <v>1</v>
      </c>
      <c r="H9545">
        <v>1</v>
      </c>
      <c r="I9545">
        <v>2</v>
      </c>
      <c r="J9545">
        <v>4</v>
      </c>
    </row>
    <row r="9546" spans="1:10" x14ac:dyDescent="0.25">
      <c r="A9546" t="s">
        <v>13573</v>
      </c>
      <c r="B9546">
        <v>372</v>
      </c>
      <c r="C9546">
        <v>-1.1819903652994166</v>
      </c>
      <c r="D9546">
        <v>-1.0749162234078331</v>
      </c>
      <c r="E9546">
        <v>-0.7325177129142787</v>
      </c>
      <c r="F9546">
        <v>0.29039482644806053</v>
      </c>
      <c r="G9546">
        <v>1</v>
      </c>
      <c r="H9546">
        <v>1</v>
      </c>
      <c r="I9546">
        <v>1</v>
      </c>
      <c r="J9546">
        <v>4</v>
      </c>
    </row>
    <row r="9547" spans="1:10" x14ac:dyDescent="0.25">
      <c r="A9547" t="s">
        <v>13574</v>
      </c>
      <c r="B9547">
        <v>1376</v>
      </c>
      <c r="C9547">
        <v>-0.15512896765451253</v>
      </c>
      <c r="D9547">
        <v>-0.22875872930385921</v>
      </c>
      <c r="E9547">
        <v>-0.7670795784872575</v>
      </c>
      <c r="F9547">
        <v>0.86761404136461573</v>
      </c>
      <c r="G9547">
        <v>3</v>
      </c>
      <c r="H9547">
        <v>3</v>
      </c>
      <c r="I9547">
        <v>1</v>
      </c>
      <c r="J9547">
        <v>4</v>
      </c>
    </row>
    <row r="9548" spans="1:10" x14ac:dyDescent="0.25">
      <c r="A9548" t="s">
        <v>13575</v>
      </c>
      <c r="B9548">
        <v>508</v>
      </c>
      <c r="C9548">
        <v>-0.14175536223529697</v>
      </c>
      <c r="D9548">
        <v>-0.61153508696004488</v>
      </c>
      <c r="E9548">
        <v>-0.70077214597085002</v>
      </c>
      <c r="F9548">
        <v>0.98289383979627654</v>
      </c>
      <c r="G9548">
        <v>3</v>
      </c>
      <c r="H9548">
        <v>2</v>
      </c>
      <c r="I9548">
        <v>2</v>
      </c>
      <c r="J9548">
        <v>5</v>
      </c>
    </row>
    <row r="9549" spans="1:10" x14ac:dyDescent="0.25">
      <c r="A9549" t="s">
        <v>13576</v>
      </c>
      <c r="B9549">
        <v>268</v>
      </c>
      <c r="C9549">
        <v>-0.56380490403755967</v>
      </c>
      <c r="D9549">
        <v>2.5256625948228417E-2</v>
      </c>
      <c r="E9549">
        <v>-0.62517440375289679</v>
      </c>
      <c r="F9549">
        <v>7.5086952624617967E-2</v>
      </c>
      <c r="G9549">
        <v>2</v>
      </c>
      <c r="H9549">
        <v>4</v>
      </c>
      <c r="I9549">
        <v>2</v>
      </c>
      <c r="J9549">
        <v>4</v>
      </c>
    </row>
    <row r="9550" spans="1:10" x14ac:dyDescent="0.25">
      <c r="A9550" t="s">
        <v>13577</v>
      </c>
      <c r="B9550">
        <v>809</v>
      </c>
      <c r="C9550">
        <v>-0.7301905855208416</v>
      </c>
      <c r="D9550">
        <v>-0.40271590233735166</v>
      </c>
      <c r="E9550">
        <v>-0.20779545101598743</v>
      </c>
      <c r="F9550">
        <v>-2.1539210950074203E-2</v>
      </c>
      <c r="G9550">
        <v>2</v>
      </c>
      <c r="H9550">
        <v>3</v>
      </c>
      <c r="I9550">
        <v>3</v>
      </c>
      <c r="J9550">
        <v>3</v>
      </c>
    </row>
    <row r="9551" spans="1:10" x14ac:dyDescent="0.25">
      <c r="A9551" t="s">
        <v>13578</v>
      </c>
      <c r="B9551">
        <v>542</v>
      </c>
      <c r="C9551">
        <v>-0.78129055664554548</v>
      </c>
      <c r="D9551">
        <v>-0.39562097948750674</v>
      </c>
      <c r="E9551">
        <v>-0.10185800190861746</v>
      </c>
      <c r="F9551">
        <v>0.12766940207327476</v>
      </c>
      <c r="G9551">
        <v>2</v>
      </c>
      <c r="H9551">
        <v>3</v>
      </c>
      <c r="I9551">
        <v>3</v>
      </c>
      <c r="J9551">
        <v>4</v>
      </c>
    </row>
    <row r="9552" spans="1:10" x14ac:dyDescent="0.25">
      <c r="A9552" t="s">
        <v>13579</v>
      </c>
      <c r="B9552">
        <v>591</v>
      </c>
      <c r="C9552">
        <v>-1.0271594718481403</v>
      </c>
      <c r="D9552">
        <v>-0.10413357787819577</v>
      </c>
      <c r="E9552">
        <v>-0.55280069338473337</v>
      </c>
      <c r="F9552">
        <v>-0.48637610071323789</v>
      </c>
      <c r="G9552">
        <v>1</v>
      </c>
      <c r="H9552">
        <v>3</v>
      </c>
      <c r="I9552">
        <v>2</v>
      </c>
      <c r="J9552">
        <v>2</v>
      </c>
    </row>
    <row r="9553" spans="1:10" x14ac:dyDescent="0.25">
      <c r="A9553" t="s">
        <v>13580</v>
      </c>
      <c r="B9553">
        <v>451</v>
      </c>
      <c r="C9553">
        <v>-0.52754130902969654</v>
      </c>
      <c r="D9553">
        <v>-1.1450680834065365</v>
      </c>
      <c r="E9553">
        <v>-0.19003981657243371</v>
      </c>
      <c r="F9553">
        <v>1.073586110046935</v>
      </c>
      <c r="G9553">
        <v>2</v>
      </c>
      <c r="H9553">
        <v>1</v>
      </c>
      <c r="I9553">
        <v>3</v>
      </c>
      <c r="J9553">
        <v>5</v>
      </c>
    </row>
    <row r="9554" spans="1:10" x14ac:dyDescent="0.25">
      <c r="A9554" t="s">
        <v>13581</v>
      </c>
      <c r="B9554">
        <v>178</v>
      </c>
      <c r="C9554">
        <v>-1.3064429348809654</v>
      </c>
      <c r="D9554">
        <v>-0.83203427825007381</v>
      </c>
      <c r="E9554">
        <v>0.24546146849177813</v>
      </c>
      <c r="F9554">
        <v>0.34349804367519438</v>
      </c>
      <c r="G9554">
        <v>1</v>
      </c>
      <c r="H9554">
        <v>1</v>
      </c>
      <c r="I9554">
        <v>4</v>
      </c>
      <c r="J9554">
        <v>4</v>
      </c>
    </row>
    <row r="9555" spans="1:10" x14ac:dyDescent="0.25">
      <c r="A9555" t="s">
        <v>13582</v>
      </c>
      <c r="B9555">
        <v>650</v>
      </c>
      <c r="C9555">
        <v>0.97478448016572439</v>
      </c>
      <c r="D9555">
        <v>0.1795368762326211</v>
      </c>
      <c r="E9555">
        <v>-0.52499785977229119</v>
      </c>
      <c r="F9555">
        <v>0.40395098050211969</v>
      </c>
      <c r="G9555">
        <v>5</v>
      </c>
      <c r="H9555">
        <v>4</v>
      </c>
      <c r="I9555">
        <v>2</v>
      </c>
      <c r="J9555">
        <v>4</v>
      </c>
    </row>
    <row r="9556" spans="1:10" x14ac:dyDescent="0.25">
      <c r="A9556" t="s">
        <v>13583</v>
      </c>
      <c r="B9556">
        <v>982</v>
      </c>
      <c r="C9556">
        <v>0.42948560711355632</v>
      </c>
      <c r="D9556">
        <v>-0.40801673234476316</v>
      </c>
      <c r="E9556">
        <v>-0.35960681690242341</v>
      </c>
      <c r="F9556">
        <v>0.41419068286763372</v>
      </c>
      <c r="G9556">
        <v>4</v>
      </c>
      <c r="H9556">
        <v>3</v>
      </c>
      <c r="I9556">
        <v>2</v>
      </c>
      <c r="J9556">
        <v>4</v>
      </c>
    </row>
    <row r="9557" spans="1:10" x14ac:dyDescent="0.25">
      <c r="A9557" t="s">
        <v>13584</v>
      </c>
      <c r="B9557">
        <v>661</v>
      </c>
      <c r="C9557">
        <v>-0.32101749634064258</v>
      </c>
      <c r="D9557">
        <v>-0.67050473109817954</v>
      </c>
      <c r="E9557">
        <v>-0.43158579057896118</v>
      </c>
      <c r="F9557">
        <v>0.73048646278513718</v>
      </c>
      <c r="G9557">
        <v>3</v>
      </c>
      <c r="H9557">
        <v>2</v>
      </c>
      <c r="I9557">
        <v>2</v>
      </c>
      <c r="J9557">
        <v>4</v>
      </c>
    </row>
    <row r="9558" spans="1:10" x14ac:dyDescent="0.25">
      <c r="A9558" t="s">
        <v>13585</v>
      </c>
      <c r="B9558">
        <v>358</v>
      </c>
      <c r="C9558">
        <v>-0.67854729575248962</v>
      </c>
      <c r="D9558">
        <v>-0.76883393000923017</v>
      </c>
      <c r="E9558">
        <v>-0.10143943460841076</v>
      </c>
      <c r="F9558">
        <v>-0.35015385781086317</v>
      </c>
      <c r="G9558">
        <v>2</v>
      </c>
      <c r="H9558">
        <v>2</v>
      </c>
      <c r="I9558">
        <v>3</v>
      </c>
      <c r="J9558">
        <v>3</v>
      </c>
    </row>
    <row r="9559" spans="1:10" x14ac:dyDescent="0.25">
      <c r="A9559" t="s">
        <v>13586</v>
      </c>
      <c r="B9559">
        <v>852</v>
      </c>
      <c r="C9559">
        <v>0.77156656465091844</v>
      </c>
      <c r="D9559">
        <v>0.25303456473631514</v>
      </c>
      <c r="E9559">
        <v>-0.81874342904444342</v>
      </c>
      <c r="F9559">
        <v>0.80431150546036778</v>
      </c>
      <c r="G9559">
        <v>4</v>
      </c>
      <c r="H9559">
        <v>4</v>
      </c>
      <c r="I9559">
        <v>1</v>
      </c>
      <c r="J9559">
        <v>4</v>
      </c>
    </row>
    <row r="9560" spans="1:10" x14ac:dyDescent="0.25">
      <c r="A9560" t="s">
        <v>13587</v>
      </c>
      <c r="B9560">
        <v>703</v>
      </c>
      <c r="C9560">
        <v>0.29250854429928175</v>
      </c>
      <c r="D9560">
        <v>3.7356794868403188E-2</v>
      </c>
      <c r="E9560">
        <v>0.51805701824986872</v>
      </c>
      <c r="F9560">
        <v>1.1412678506120861</v>
      </c>
      <c r="G9560">
        <v>4</v>
      </c>
      <c r="H9560">
        <v>4</v>
      </c>
      <c r="I9560">
        <v>4</v>
      </c>
      <c r="J9560">
        <v>5</v>
      </c>
    </row>
    <row r="9561" spans="1:10" x14ac:dyDescent="0.25">
      <c r="A9561" t="s">
        <v>13588</v>
      </c>
      <c r="B9561">
        <v>362</v>
      </c>
      <c r="C9561">
        <v>-0.87777917852911491</v>
      </c>
      <c r="D9561">
        <v>-0.50069348351254095</v>
      </c>
      <c r="E9561">
        <v>0.53225193949003291</v>
      </c>
      <c r="F9561">
        <v>0.38253956929995891</v>
      </c>
      <c r="G9561">
        <v>1</v>
      </c>
      <c r="H9561">
        <v>2</v>
      </c>
      <c r="I9561">
        <v>4</v>
      </c>
      <c r="J9561">
        <v>4</v>
      </c>
    </row>
    <row r="9562" spans="1:10" x14ac:dyDescent="0.25">
      <c r="A9562" t="s">
        <v>13589</v>
      </c>
      <c r="B9562">
        <v>314</v>
      </c>
      <c r="C9562">
        <v>0.2082725236620051</v>
      </c>
      <c r="D9562">
        <v>-0.86839666049609643</v>
      </c>
      <c r="E9562">
        <v>-1.3286663843872637E-2</v>
      </c>
      <c r="F9562">
        <v>0.59484246522121353</v>
      </c>
      <c r="G9562">
        <v>4</v>
      </c>
      <c r="H9562">
        <v>1</v>
      </c>
      <c r="I9562">
        <v>3</v>
      </c>
      <c r="J9562">
        <v>4</v>
      </c>
    </row>
    <row r="9563" spans="1:10" x14ac:dyDescent="0.25">
      <c r="A9563" t="s">
        <v>13590</v>
      </c>
      <c r="B9563">
        <v>303</v>
      </c>
      <c r="C9563">
        <v>-0.44741398051664971</v>
      </c>
      <c r="D9563">
        <v>-1.1491102887851383</v>
      </c>
      <c r="E9563">
        <v>-0.28234845829785471</v>
      </c>
      <c r="F9563">
        <v>0.59645609540056266</v>
      </c>
      <c r="G9563">
        <v>3</v>
      </c>
      <c r="H9563">
        <v>1</v>
      </c>
      <c r="I9563">
        <v>3</v>
      </c>
      <c r="J9563">
        <v>4</v>
      </c>
    </row>
    <row r="9564" spans="1:10" x14ac:dyDescent="0.25">
      <c r="A9564" t="s">
        <v>13591</v>
      </c>
      <c r="B9564">
        <v>262</v>
      </c>
      <c r="C9564">
        <v>-0.2250297956062545</v>
      </c>
      <c r="D9564">
        <v>-0.55054677782883554</v>
      </c>
      <c r="E9564">
        <v>-0.18647053819288634</v>
      </c>
      <c r="F9564">
        <v>0.47665538990906575</v>
      </c>
      <c r="G9564">
        <v>3</v>
      </c>
      <c r="H9564">
        <v>2</v>
      </c>
      <c r="I9564">
        <v>3</v>
      </c>
      <c r="J9564">
        <v>4</v>
      </c>
    </row>
    <row r="9565" spans="1:10" x14ac:dyDescent="0.25">
      <c r="A9565" t="s">
        <v>13592</v>
      </c>
      <c r="B9565">
        <v>423</v>
      </c>
      <c r="C9565">
        <v>1.4560648691379956</v>
      </c>
      <c r="D9565">
        <v>-0.37890077884514506</v>
      </c>
      <c r="E9565">
        <v>1.2149907489174321</v>
      </c>
      <c r="F9565">
        <v>0.35851885784385468</v>
      </c>
      <c r="G9565">
        <v>5</v>
      </c>
      <c r="H9565">
        <v>3</v>
      </c>
      <c r="I9565">
        <v>5</v>
      </c>
      <c r="J9565">
        <v>4</v>
      </c>
    </row>
    <row r="9566" spans="1:10" x14ac:dyDescent="0.25">
      <c r="A9566" t="s">
        <v>13593</v>
      </c>
      <c r="B9566">
        <v>772</v>
      </c>
      <c r="C9566">
        <v>0.99061765767098287</v>
      </c>
      <c r="D9566">
        <v>1.0138210529386009</v>
      </c>
      <c r="E9566">
        <v>0.99757382866767552</v>
      </c>
      <c r="F9566">
        <v>0.17718840822642301</v>
      </c>
      <c r="G9566">
        <v>5</v>
      </c>
      <c r="H9566">
        <v>5</v>
      </c>
      <c r="I9566">
        <v>5</v>
      </c>
      <c r="J9566">
        <v>4</v>
      </c>
    </row>
    <row r="9567" spans="1:10" x14ac:dyDescent="0.25">
      <c r="A9567" t="s">
        <v>13594</v>
      </c>
      <c r="B9567">
        <v>765</v>
      </c>
      <c r="C9567">
        <v>-0.75160507620609174</v>
      </c>
      <c r="D9567">
        <v>-0.50588828086744075</v>
      </c>
      <c r="E9567">
        <v>-0.29635019762717874</v>
      </c>
      <c r="F9567">
        <v>-2.4440993434444828E-2</v>
      </c>
      <c r="G9567">
        <v>2</v>
      </c>
      <c r="H9567">
        <v>2</v>
      </c>
      <c r="I9567">
        <v>3</v>
      </c>
      <c r="J9567">
        <v>3</v>
      </c>
    </row>
    <row r="9568" spans="1:10" x14ac:dyDescent="0.25">
      <c r="A9568" t="s">
        <v>13595</v>
      </c>
      <c r="B9568">
        <v>805</v>
      </c>
      <c r="C9568">
        <v>0.63895318064848872</v>
      </c>
      <c r="D9568">
        <v>0.15571082712132675</v>
      </c>
      <c r="E9568">
        <v>-0.57230240111941888</v>
      </c>
      <c r="F9568">
        <v>0.86714649331952409</v>
      </c>
      <c r="G9568">
        <v>4</v>
      </c>
      <c r="H9568">
        <v>4</v>
      </c>
      <c r="I9568">
        <v>2</v>
      </c>
      <c r="J9568">
        <v>4</v>
      </c>
    </row>
    <row r="9569" spans="1:10" x14ac:dyDescent="0.25">
      <c r="A9569" t="s">
        <v>13596</v>
      </c>
      <c r="B9569">
        <v>610</v>
      </c>
      <c r="C9569">
        <v>-0.86657925377324596</v>
      </c>
      <c r="D9569">
        <v>-0.66305232194871166</v>
      </c>
      <c r="E9569">
        <v>1.781477782316078E-2</v>
      </c>
      <c r="F9569">
        <v>0.67210988477769396</v>
      </c>
      <c r="G9569">
        <v>1</v>
      </c>
      <c r="H9569">
        <v>2</v>
      </c>
      <c r="I9569">
        <v>3</v>
      </c>
      <c r="J9569">
        <v>4</v>
      </c>
    </row>
    <row r="9570" spans="1:10" x14ac:dyDescent="0.25">
      <c r="A9570" t="s">
        <v>13597</v>
      </c>
      <c r="B9570">
        <v>1136</v>
      </c>
      <c r="C9570">
        <v>-0.541978456580815</v>
      </c>
      <c r="D9570">
        <v>-0.78706575921890753</v>
      </c>
      <c r="E9570">
        <v>-0.63436625577454875</v>
      </c>
      <c r="F9570">
        <v>1.3160885626814587</v>
      </c>
      <c r="G9570">
        <v>2</v>
      </c>
      <c r="H9570">
        <v>2</v>
      </c>
      <c r="I9570">
        <v>2</v>
      </c>
      <c r="J9570">
        <v>5</v>
      </c>
    </row>
    <row r="9571" spans="1:10" x14ac:dyDescent="0.25">
      <c r="A9571" t="s">
        <v>13598</v>
      </c>
      <c r="B9571">
        <v>256</v>
      </c>
      <c r="C9571">
        <v>-0.30683483473897744</v>
      </c>
      <c r="D9571">
        <v>-0.41562632266700983</v>
      </c>
      <c r="E9571">
        <v>1.2276934097615637</v>
      </c>
      <c r="F9571">
        <v>-8.7897861984673642E-2</v>
      </c>
      <c r="G9571">
        <v>3</v>
      </c>
      <c r="H9571">
        <v>3</v>
      </c>
      <c r="I9571">
        <v>5</v>
      </c>
      <c r="J9571">
        <v>3</v>
      </c>
    </row>
    <row r="9572" spans="1:10" x14ac:dyDescent="0.25">
      <c r="A9572" t="s">
        <v>13599</v>
      </c>
      <c r="B9572">
        <v>1218</v>
      </c>
      <c r="C9572">
        <v>-0.4904928191150526</v>
      </c>
      <c r="D9572">
        <v>-0.27134933244391962</v>
      </c>
      <c r="E9572">
        <v>-0.1403624778712862</v>
      </c>
      <c r="F9572">
        <v>0.59920000564345843</v>
      </c>
      <c r="G9572">
        <v>2</v>
      </c>
      <c r="H9572">
        <v>3</v>
      </c>
      <c r="I9572">
        <v>3</v>
      </c>
      <c r="J9572">
        <v>4</v>
      </c>
    </row>
    <row r="9573" spans="1:10" x14ac:dyDescent="0.25">
      <c r="A9573" t="s">
        <v>13600</v>
      </c>
      <c r="B9573">
        <v>365</v>
      </c>
      <c r="C9573">
        <v>-1.0894143034922761</v>
      </c>
      <c r="D9573">
        <v>-1.3042455420553258</v>
      </c>
      <c r="E9573">
        <v>-0.10376968014337692</v>
      </c>
      <c r="F9573">
        <v>0.75885112142056155</v>
      </c>
      <c r="G9573">
        <v>1</v>
      </c>
      <c r="H9573">
        <v>1</v>
      </c>
      <c r="I9573">
        <v>3</v>
      </c>
      <c r="J9573">
        <v>4</v>
      </c>
    </row>
    <row r="9574" spans="1:10" x14ac:dyDescent="0.25">
      <c r="A9574" t="s">
        <v>13601</v>
      </c>
      <c r="B9574">
        <v>376</v>
      </c>
      <c r="C9574">
        <v>-1.642831819141227</v>
      </c>
      <c r="D9574">
        <v>-0.42100329928938884</v>
      </c>
      <c r="E9574">
        <v>-8.4414084785797427E-3</v>
      </c>
      <c r="F9574">
        <v>1.0490389962113063</v>
      </c>
      <c r="G9574">
        <v>1</v>
      </c>
      <c r="H9574">
        <v>2</v>
      </c>
      <c r="I9574">
        <v>3</v>
      </c>
      <c r="J9574">
        <v>5</v>
      </c>
    </row>
    <row r="9575" spans="1:10" x14ac:dyDescent="0.25">
      <c r="A9575" t="s">
        <v>13602</v>
      </c>
      <c r="B9575">
        <v>533</v>
      </c>
      <c r="C9575">
        <v>-0.45530122477328872</v>
      </c>
      <c r="D9575">
        <v>-0.99349024124528262</v>
      </c>
      <c r="E9575">
        <v>-0.63230845049881945</v>
      </c>
      <c r="F9575">
        <v>1.4025877807108851</v>
      </c>
      <c r="G9575">
        <v>3</v>
      </c>
      <c r="H9575">
        <v>1</v>
      </c>
      <c r="I9575">
        <v>2</v>
      </c>
      <c r="J9575">
        <v>5</v>
      </c>
    </row>
    <row r="9576" spans="1:10" x14ac:dyDescent="0.25">
      <c r="A9576" t="s">
        <v>13603</v>
      </c>
      <c r="B9576">
        <v>963</v>
      </c>
      <c r="C9576">
        <v>-0.87633907502986674</v>
      </c>
      <c r="D9576">
        <v>-1.0992948785626435</v>
      </c>
      <c r="E9576">
        <v>5.980959158486851E-2</v>
      </c>
      <c r="F9576">
        <v>2.0545918702774876E-2</v>
      </c>
      <c r="G9576">
        <v>1</v>
      </c>
      <c r="H9576">
        <v>1</v>
      </c>
      <c r="I9576">
        <v>3</v>
      </c>
      <c r="J9576">
        <v>3</v>
      </c>
    </row>
    <row r="9577" spans="1:10" x14ac:dyDescent="0.25">
      <c r="A9577" t="s">
        <v>13604</v>
      </c>
      <c r="B9577">
        <v>345</v>
      </c>
      <c r="C9577">
        <v>-0.7507283385478718</v>
      </c>
      <c r="D9577">
        <v>-0.95676687448232123</v>
      </c>
      <c r="E9577">
        <v>0.57957109106029869</v>
      </c>
      <c r="F9577">
        <v>-0.13693912171973049</v>
      </c>
      <c r="G9577">
        <v>2</v>
      </c>
      <c r="H9577">
        <v>1</v>
      </c>
      <c r="I9577">
        <v>4</v>
      </c>
      <c r="J9577">
        <v>3</v>
      </c>
    </row>
    <row r="9578" spans="1:10" x14ac:dyDescent="0.25">
      <c r="A9578" t="s">
        <v>13605</v>
      </c>
      <c r="B9578">
        <v>521</v>
      </c>
      <c r="C9578">
        <v>-0.51511497914720161</v>
      </c>
      <c r="D9578">
        <v>-0.68018365346750609</v>
      </c>
      <c r="E9578">
        <v>0.17443993917584336</v>
      </c>
      <c r="F9578">
        <v>0.3077722344357024</v>
      </c>
      <c r="G9578">
        <v>2</v>
      </c>
      <c r="H9578">
        <v>2</v>
      </c>
      <c r="I9578">
        <v>4</v>
      </c>
      <c r="J9578">
        <v>4</v>
      </c>
    </row>
    <row r="9579" spans="1:10" x14ac:dyDescent="0.25">
      <c r="A9579" t="s">
        <v>13606</v>
      </c>
      <c r="B9579">
        <v>780</v>
      </c>
      <c r="C9579">
        <v>-8.8343865710847042E-2</v>
      </c>
      <c r="D9579">
        <v>1.9381063108051135</v>
      </c>
      <c r="E9579">
        <v>-0.52457178483523004</v>
      </c>
      <c r="F9579">
        <v>0.38560606017038934</v>
      </c>
      <c r="G9579">
        <v>3</v>
      </c>
      <c r="H9579">
        <v>5</v>
      </c>
      <c r="I9579">
        <v>2</v>
      </c>
      <c r="J9579">
        <v>4</v>
      </c>
    </row>
    <row r="9580" spans="1:10" x14ac:dyDescent="0.25">
      <c r="A9580" t="s">
        <v>13607</v>
      </c>
      <c r="B9580">
        <v>860</v>
      </c>
      <c r="C9580">
        <v>0.14467136871834974</v>
      </c>
      <c r="D9580">
        <v>-0.14439183679088086</v>
      </c>
      <c r="E9580">
        <v>-0.24467573526796435</v>
      </c>
      <c r="F9580">
        <v>0.3225762030755705</v>
      </c>
      <c r="G9580">
        <v>4</v>
      </c>
      <c r="H9580">
        <v>3</v>
      </c>
      <c r="I9580">
        <v>3</v>
      </c>
      <c r="J9580">
        <v>4</v>
      </c>
    </row>
    <row r="9581" spans="1:10" x14ac:dyDescent="0.25">
      <c r="A9581" t="s">
        <v>13608</v>
      </c>
      <c r="B9581">
        <v>610</v>
      </c>
      <c r="C9581">
        <v>1.1981793714914819</v>
      </c>
      <c r="D9581">
        <v>-0.48430551996943311</v>
      </c>
      <c r="E9581">
        <v>3.856710730806904</v>
      </c>
      <c r="F9581">
        <v>-1.122422379450419E-2</v>
      </c>
      <c r="G9581">
        <v>5</v>
      </c>
      <c r="H9581">
        <v>2</v>
      </c>
      <c r="I9581">
        <v>5</v>
      </c>
      <c r="J9581">
        <v>3</v>
      </c>
    </row>
    <row r="9582" spans="1:10" x14ac:dyDescent="0.25">
      <c r="A9582" t="s">
        <v>13609</v>
      </c>
      <c r="B9582">
        <v>683</v>
      </c>
      <c r="C9582">
        <v>-0.81739803549325996</v>
      </c>
      <c r="D9582">
        <v>-0.7376239507673098</v>
      </c>
      <c r="E9582">
        <v>0.63542002373991702</v>
      </c>
      <c r="F9582">
        <v>0.83292275892601997</v>
      </c>
      <c r="G9582">
        <v>1</v>
      </c>
      <c r="H9582">
        <v>2</v>
      </c>
      <c r="I9582">
        <v>5</v>
      </c>
      <c r="J9582">
        <v>4</v>
      </c>
    </row>
    <row r="9583" spans="1:10" x14ac:dyDescent="0.25">
      <c r="A9583" t="s">
        <v>13610</v>
      </c>
      <c r="B9583">
        <v>540</v>
      </c>
      <c r="C9583">
        <v>-1.1393498441395402</v>
      </c>
      <c r="D9583">
        <v>-0.19095931443716624</v>
      </c>
      <c r="E9583">
        <v>0.71392013128501353</v>
      </c>
      <c r="F9583">
        <v>0.82877092454900714</v>
      </c>
      <c r="G9583">
        <v>1</v>
      </c>
      <c r="H9583">
        <v>3</v>
      </c>
      <c r="I9583">
        <v>5</v>
      </c>
      <c r="J9583">
        <v>4</v>
      </c>
    </row>
    <row r="9584" spans="1:10" x14ac:dyDescent="0.25">
      <c r="A9584" t="s">
        <v>13611</v>
      </c>
      <c r="B9584">
        <v>397</v>
      </c>
      <c r="C9584">
        <v>-0.94737792523447761</v>
      </c>
      <c r="D9584">
        <v>-1.123127381407476</v>
      </c>
      <c r="E9584">
        <v>0.5370762159527378</v>
      </c>
      <c r="F9584">
        <v>0.34433727406585779</v>
      </c>
      <c r="G9584">
        <v>1</v>
      </c>
      <c r="H9584">
        <v>1</v>
      </c>
      <c r="I9584">
        <v>4</v>
      </c>
      <c r="J9584">
        <v>4</v>
      </c>
    </row>
    <row r="9585" spans="1:10" x14ac:dyDescent="0.25">
      <c r="A9585" t="s">
        <v>13612</v>
      </c>
      <c r="B9585">
        <v>782</v>
      </c>
      <c r="C9585">
        <v>7.0505275047411414E-2</v>
      </c>
      <c r="D9585">
        <v>2.0184374320481262</v>
      </c>
      <c r="E9585">
        <v>-0.43426901377623195</v>
      </c>
      <c r="F9585">
        <v>1.6545099100906944</v>
      </c>
      <c r="G9585">
        <v>4</v>
      </c>
      <c r="H9585">
        <v>5</v>
      </c>
      <c r="I9585">
        <v>2</v>
      </c>
      <c r="J9585">
        <v>5</v>
      </c>
    </row>
    <row r="9586" spans="1:10" x14ac:dyDescent="0.25">
      <c r="A9586" t="s">
        <v>13613</v>
      </c>
      <c r="B9586">
        <v>407</v>
      </c>
      <c r="C9586">
        <v>-1.0313011327075179</v>
      </c>
      <c r="D9586">
        <v>-0.99144013137279408</v>
      </c>
      <c r="E9586">
        <v>0.12831988168693081</v>
      </c>
      <c r="F9586">
        <v>0.66445993010433979</v>
      </c>
      <c r="G9586">
        <v>1</v>
      </c>
      <c r="H9586">
        <v>1</v>
      </c>
      <c r="I9586">
        <v>4</v>
      </c>
      <c r="J9586">
        <v>4</v>
      </c>
    </row>
    <row r="9587" spans="1:10" x14ac:dyDescent="0.25">
      <c r="A9587" t="s">
        <v>13614</v>
      </c>
      <c r="B9587">
        <v>683</v>
      </c>
      <c r="C9587">
        <v>-0.99280443902507376</v>
      </c>
      <c r="D9587">
        <v>-1.1892635642643661</v>
      </c>
      <c r="E9587">
        <v>0.16358353505159245</v>
      </c>
      <c r="F9587">
        <v>0.1018413913951592</v>
      </c>
      <c r="G9587">
        <v>1</v>
      </c>
      <c r="H9587">
        <v>1</v>
      </c>
      <c r="I9587">
        <v>4</v>
      </c>
      <c r="J9587">
        <v>4</v>
      </c>
    </row>
    <row r="9588" spans="1:10" x14ac:dyDescent="0.25">
      <c r="A9588" t="s">
        <v>13615</v>
      </c>
      <c r="B9588">
        <v>490</v>
      </c>
      <c r="C9588">
        <v>-1.1495549368457305</v>
      </c>
      <c r="D9588">
        <v>0.32202930217966119</v>
      </c>
      <c r="E9588">
        <v>0.55338172777641548</v>
      </c>
      <c r="F9588">
        <v>1.6950955745477818</v>
      </c>
      <c r="G9588">
        <v>1</v>
      </c>
      <c r="H9588">
        <v>4</v>
      </c>
      <c r="I9588">
        <v>4</v>
      </c>
      <c r="J9588">
        <v>5</v>
      </c>
    </row>
    <row r="9589" spans="1:10" x14ac:dyDescent="0.25">
      <c r="A9589" t="s">
        <v>13616</v>
      </c>
      <c r="B9589">
        <v>273</v>
      </c>
      <c r="C9589">
        <v>-0.35790089827535643</v>
      </c>
      <c r="D9589">
        <v>-0.13485437357760011</v>
      </c>
      <c r="E9589">
        <v>-8.2964007968123948E-2</v>
      </c>
      <c r="F9589">
        <v>1.8146154428534982</v>
      </c>
      <c r="G9589">
        <v>3</v>
      </c>
      <c r="H9589">
        <v>3</v>
      </c>
      <c r="I9589">
        <v>3</v>
      </c>
      <c r="J9589">
        <v>5</v>
      </c>
    </row>
    <row r="9590" spans="1:10" x14ac:dyDescent="0.25">
      <c r="A9590" t="s">
        <v>13617</v>
      </c>
      <c r="B9590">
        <v>292</v>
      </c>
      <c r="C9590">
        <v>-0.88591957885288841</v>
      </c>
      <c r="D9590">
        <v>0.16240168318387896</v>
      </c>
      <c r="E9590">
        <v>-0.20007909158694426</v>
      </c>
      <c r="F9590">
        <v>1.1177963064910772</v>
      </c>
      <c r="G9590">
        <v>1</v>
      </c>
      <c r="H9590">
        <v>4</v>
      </c>
      <c r="I9590">
        <v>3</v>
      </c>
      <c r="J9590">
        <v>5</v>
      </c>
    </row>
    <row r="9591" spans="1:10" x14ac:dyDescent="0.25">
      <c r="A9591" t="s">
        <v>13618</v>
      </c>
      <c r="B9591">
        <v>312</v>
      </c>
      <c r="C9591">
        <v>-0.97042213255882348</v>
      </c>
      <c r="D9591">
        <v>-0.65057420397466614</v>
      </c>
      <c r="E9591">
        <v>-0.28495326494733852</v>
      </c>
      <c r="F9591">
        <v>0.70416246311212438</v>
      </c>
      <c r="G9591">
        <v>1</v>
      </c>
      <c r="H9591">
        <v>2</v>
      </c>
      <c r="I9591">
        <v>3</v>
      </c>
      <c r="J9591">
        <v>4</v>
      </c>
    </row>
    <row r="9592" spans="1:10" x14ac:dyDescent="0.25">
      <c r="A9592" t="s">
        <v>13619</v>
      </c>
      <c r="B9592">
        <v>470</v>
      </c>
      <c r="C9592">
        <v>-0.8048241044870027</v>
      </c>
      <c r="D9592">
        <v>-0.35862983503115364</v>
      </c>
      <c r="E9592">
        <v>0.32027313416582548</v>
      </c>
      <c r="F9592">
        <v>0.75369691431271812</v>
      </c>
      <c r="G9592">
        <v>2</v>
      </c>
      <c r="H9592">
        <v>3</v>
      </c>
      <c r="I9592">
        <v>4</v>
      </c>
      <c r="J9592">
        <v>4</v>
      </c>
    </row>
    <row r="9593" spans="1:10" x14ac:dyDescent="0.25">
      <c r="A9593" t="s">
        <v>13620</v>
      </c>
      <c r="B9593">
        <v>584</v>
      </c>
      <c r="C9593">
        <v>0.98031425019832397</v>
      </c>
      <c r="D9593">
        <v>2.1516509919935785</v>
      </c>
      <c r="E9593">
        <v>0.29860304645090541</v>
      </c>
      <c r="F9593">
        <v>1.702934488246822</v>
      </c>
      <c r="G9593">
        <v>5</v>
      </c>
      <c r="H9593">
        <v>5</v>
      </c>
      <c r="I9593">
        <v>4</v>
      </c>
      <c r="J9593">
        <v>5</v>
      </c>
    </row>
    <row r="9594" spans="1:10" x14ac:dyDescent="0.25">
      <c r="A9594" t="s">
        <v>13621</v>
      </c>
      <c r="B9594">
        <v>595</v>
      </c>
      <c r="C9594">
        <v>-0.82166467255379771</v>
      </c>
      <c r="D9594">
        <v>-0.19971286035556324</v>
      </c>
      <c r="E9594">
        <v>-0.64305950868526185</v>
      </c>
      <c r="F9594">
        <v>1.8748831040374649</v>
      </c>
      <c r="G9594">
        <v>1</v>
      </c>
      <c r="H9594">
        <v>3</v>
      </c>
      <c r="I9594">
        <v>2</v>
      </c>
      <c r="J9594">
        <v>5</v>
      </c>
    </row>
    <row r="9595" spans="1:10" x14ac:dyDescent="0.25">
      <c r="A9595" t="s">
        <v>13622</v>
      </c>
      <c r="B9595">
        <v>382</v>
      </c>
      <c r="C9595">
        <v>-1.2395077942032084</v>
      </c>
      <c r="D9595">
        <v>-0.7807353455530599</v>
      </c>
      <c r="E9595">
        <v>0.37928833271810164</v>
      </c>
      <c r="F9595">
        <v>1.0436947682661366</v>
      </c>
      <c r="G9595">
        <v>1</v>
      </c>
      <c r="H9595">
        <v>2</v>
      </c>
      <c r="I9595">
        <v>4</v>
      </c>
      <c r="J9595">
        <v>5</v>
      </c>
    </row>
    <row r="9596" spans="1:10" x14ac:dyDescent="0.25">
      <c r="A9596" t="s">
        <v>13623</v>
      </c>
      <c r="B9596">
        <v>422</v>
      </c>
      <c r="C9596">
        <v>-1.1544236686744629</v>
      </c>
      <c r="D9596">
        <v>8.0021900690121134E-2</v>
      </c>
      <c r="E9596">
        <v>-0.287918923598035</v>
      </c>
      <c r="F9596">
        <v>1.1531171629746122</v>
      </c>
      <c r="G9596">
        <v>1</v>
      </c>
      <c r="H9596">
        <v>4</v>
      </c>
      <c r="I9596">
        <v>3</v>
      </c>
      <c r="J9596">
        <v>5</v>
      </c>
    </row>
    <row r="9597" spans="1:10" x14ac:dyDescent="0.25">
      <c r="A9597" t="s">
        <v>13624</v>
      </c>
      <c r="B9597">
        <v>1006</v>
      </c>
      <c r="C9597">
        <v>-0.80888006267132306</v>
      </c>
      <c r="D9597">
        <v>-0.49509930708181832</v>
      </c>
      <c r="E9597">
        <v>-0.3985425411029635</v>
      </c>
      <c r="F9597">
        <v>1.2688857061442234</v>
      </c>
      <c r="G9597">
        <v>1</v>
      </c>
      <c r="H9597">
        <v>2</v>
      </c>
      <c r="I9597">
        <v>2</v>
      </c>
      <c r="J9597">
        <v>5</v>
      </c>
    </row>
    <row r="9598" spans="1:10" x14ac:dyDescent="0.25">
      <c r="A9598" t="s">
        <v>13625</v>
      </c>
      <c r="B9598">
        <v>557</v>
      </c>
      <c r="C9598">
        <v>-1.1138494472714215</v>
      </c>
      <c r="D9598">
        <v>-0.46455113019416716</v>
      </c>
      <c r="E9598">
        <v>-0.12486256915965685</v>
      </c>
      <c r="F9598">
        <v>1.3220542250498983</v>
      </c>
      <c r="G9598">
        <v>1</v>
      </c>
      <c r="H9598">
        <v>2</v>
      </c>
      <c r="I9598">
        <v>3</v>
      </c>
      <c r="J9598">
        <v>5</v>
      </c>
    </row>
    <row r="9599" spans="1:10" x14ac:dyDescent="0.25">
      <c r="A9599" t="s">
        <v>13626</v>
      </c>
      <c r="B9599">
        <v>628</v>
      </c>
      <c r="C9599">
        <v>-0.79076188955447924</v>
      </c>
      <c r="D9599">
        <v>-0.31565510977198308</v>
      </c>
      <c r="E9599">
        <v>-0.35221898054551037</v>
      </c>
      <c r="F9599">
        <v>1.6401943046445766</v>
      </c>
      <c r="G9599">
        <v>2</v>
      </c>
      <c r="H9599">
        <v>3</v>
      </c>
      <c r="I9599">
        <v>2</v>
      </c>
      <c r="J9599">
        <v>5</v>
      </c>
    </row>
    <row r="9600" spans="1:10" x14ac:dyDescent="0.25">
      <c r="A9600" t="s">
        <v>13627</v>
      </c>
      <c r="B9600">
        <v>764</v>
      </c>
      <c r="C9600">
        <v>-0.76127915272415025</v>
      </c>
      <c r="D9600">
        <v>1.7959953331677323</v>
      </c>
      <c r="E9600">
        <v>-0.76343901958374583</v>
      </c>
      <c r="F9600">
        <v>1.4891719349659822</v>
      </c>
      <c r="G9600">
        <v>2</v>
      </c>
      <c r="H9600">
        <v>5</v>
      </c>
      <c r="I9600">
        <v>1</v>
      </c>
      <c r="J9600">
        <v>5</v>
      </c>
    </row>
    <row r="9601" spans="1:10" x14ac:dyDescent="0.25">
      <c r="A9601" t="s">
        <v>13628</v>
      </c>
      <c r="B9601">
        <v>517</v>
      </c>
      <c r="C9601">
        <v>-0.8103239199291189</v>
      </c>
      <c r="D9601">
        <v>-0.91297069522084617</v>
      </c>
      <c r="E9601">
        <v>-0.23428247022468093</v>
      </c>
      <c r="F9601">
        <v>0.92049317062816027</v>
      </c>
      <c r="G9601">
        <v>1</v>
      </c>
      <c r="H9601">
        <v>1</v>
      </c>
      <c r="I9601">
        <v>3</v>
      </c>
      <c r="J9601">
        <v>5</v>
      </c>
    </row>
    <row r="9602" spans="1:10" x14ac:dyDescent="0.25">
      <c r="A9602" t="s">
        <v>13629</v>
      </c>
      <c r="B9602">
        <v>721</v>
      </c>
      <c r="C9602">
        <v>-0.6194707247633382</v>
      </c>
      <c r="D9602">
        <v>-0.42278728343348737</v>
      </c>
      <c r="E9602">
        <v>-0.38678846730512245</v>
      </c>
      <c r="F9602">
        <v>1.132898293085145</v>
      </c>
      <c r="G9602">
        <v>2</v>
      </c>
      <c r="H9602">
        <v>2</v>
      </c>
      <c r="I9602">
        <v>2</v>
      </c>
      <c r="J9602">
        <v>5</v>
      </c>
    </row>
    <row r="9603" spans="1:10" x14ac:dyDescent="0.25">
      <c r="A9603" t="s">
        <v>13630</v>
      </c>
      <c r="B9603">
        <v>732</v>
      </c>
      <c r="C9603">
        <v>-1.2729030266304677</v>
      </c>
      <c r="D9603">
        <v>-1.6739320763386537E-2</v>
      </c>
      <c r="E9603">
        <v>2.6039515075366906E-2</v>
      </c>
      <c r="F9603">
        <v>1.6473953526842662</v>
      </c>
      <c r="G9603">
        <v>1</v>
      </c>
      <c r="H9603">
        <v>3</v>
      </c>
      <c r="I9603">
        <v>3</v>
      </c>
      <c r="J9603">
        <v>5</v>
      </c>
    </row>
    <row r="9604" spans="1:10" x14ac:dyDescent="0.25">
      <c r="A9604" t="s">
        <v>13631</v>
      </c>
      <c r="B9604">
        <v>627</v>
      </c>
      <c r="C9604">
        <v>-1.0279442998145527</v>
      </c>
      <c r="D9604">
        <v>0.13028730391171789</v>
      </c>
      <c r="E9604">
        <v>-0.53972765232435305</v>
      </c>
      <c r="F9604">
        <v>0.76789256308212495</v>
      </c>
      <c r="G9604">
        <v>1</v>
      </c>
      <c r="H9604">
        <v>4</v>
      </c>
      <c r="I9604">
        <v>2</v>
      </c>
      <c r="J9604">
        <v>4</v>
      </c>
    </row>
    <row r="9605" spans="1:10" x14ac:dyDescent="0.25">
      <c r="A9605" t="s">
        <v>13632</v>
      </c>
      <c r="B9605">
        <v>818</v>
      </c>
      <c r="C9605">
        <v>-1.0248094626629929</v>
      </c>
      <c r="D9605">
        <v>-0.31085097015104346</v>
      </c>
      <c r="E9605">
        <v>0.19977435065234639</v>
      </c>
      <c r="F9605">
        <v>1.3028592417370963</v>
      </c>
      <c r="G9605">
        <v>1</v>
      </c>
      <c r="H9605">
        <v>3</v>
      </c>
      <c r="I9605">
        <v>4</v>
      </c>
      <c r="J9605">
        <v>5</v>
      </c>
    </row>
    <row r="9606" spans="1:10" x14ac:dyDescent="0.25">
      <c r="A9606" t="s">
        <v>13633</v>
      </c>
      <c r="B9606">
        <v>663</v>
      </c>
      <c r="C9606">
        <v>-0.71010664271347657</v>
      </c>
      <c r="D9606">
        <v>-0.98199888103096034</v>
      </c>
      <c r="E9606">
        <v>-0.18352679189330418</v>
      </c>
      <c r="F9606">
        <v>2.1478183617452022</v>
      </c>
      <c r="G9606">
        <v>2</v>
      </c>
      <c r="H9606">
        <v>1</v>
      </c>
      <c r="I9606">
        <v>3</v>
      </c>
      <c r="J9606">
        <v>5</v>
      </c>
    </row>
    <row r="9607" spans="1:10" x14ac:dyDescent="0.25">
      <c r="A9607" t="s">
        <v>13634</v>
      </c>
      <c r="B9607">
        <v>593</v>
      </c>
      <c r="C9607">
        <v>-0.7133429908592932</v>
      </c>
      <c r="D9607">
        <v>-0.33758099388639673</v>
      </c>
      <c r="E9607">
        <v>-0.19212500541989005</v>
      </c>
      <c r="F9607">
        <v>1.7945385657025568</v>
      </c>
      <c r="G9607">
        <v>2</v>
      </c>
      <c r="H9607">
        <v>3</v>
      </c>
      <c r="I9607">
        <v>3</v>
      </c>
      <c r="J9607">
        <v>5</v>
      </c>
    </row>
    <row r="9608" spans="1:10" x14ac:dyDescent="0.25">
      <c r="A9608" t="s">
        <v>13635</v>
      </c>
      <c r="B9608">
        <v>434</v>
      </c>
      <c r="C9608">
        <v>-0.89573122346108702</v>
      </c>
      <c r="D9608">
        <v>-0.65130500938026359</v>
      </c>
      <c r="E9608">
        <v>-0.25587662130823285</v>
      </c>
      <c r="F9608">
        <v>1.3320423772173129</v>
      </c>
      <c r="G9608">
        <v>1</v>
      </c>
      <c r="H9608">
        <v>2</v>
      </c>
      <c r="I9608">
        <v>3</v>
      </c>
      <c r="J9608">
        <v>5</v>
      </c>
    </row>
    <row r="9609" spans="1:10" x14ac:dyDescent="0.25">
      <c r="A9609" t="s">
        <v>13636</v>
      </c>
      <c r="B9609">
        <v>784</v>
      </c>
      <c r="C9609">
        <v>0.15411231718282523</v>
      </c>
      <c r="D9609">
        <v>3.2820850779686825</v>
      </c>
      <c r="E9609">
        <v>-1.5561300995575473</v>
      </c>
      <c r="F9609">
        <v>1.7250896238391138</v>
      </c>
      <c r="G9609">
        <v>4</v>
      </c>
      <c r="H9609">
        <v>5</v>
      </c>
      <c r="I9609">
        <v>1</v>
      </c>
      <c r="J9609">
        <v>5</v>
      </c>
    </row>
    <row r="9610" spans="1:10" x14ac:dyDescent="0.25">
      <c r="A9610" t="s">
        <v>13637</v>
      </c>
      <c r="B9610">
        <v>1229</v>
      </c>
      <c r="C9610">
        <v>-9.219769102815939E-2</v>
      </c>
      <c r="D9610">
        <v>0.46848540618418266</v>
      </c>
      <c r="E9610">
        <v>-0.78400176637134689</v>
      </c>
      <c r="F9610">
        <v>2.1934729759414502</v>
      </c>
      <c r="G9610">
        <v>3</v>
      </c>
      <c r="H9610">
        <v>4</v>
      </c>
      <c r="I9610">
        <v>1</v>
      </c>
      <c r="J9610">
        <v>5</v>
      </c>
    </row>
    <row r="9611" spans="1:10" x14ac:dyDescent="0.25">
      <c r="A9611" t="s">
        <v>13638</v>
      </c>
      <c r="B9611">
        <v>586</v>
      </c>
      <c r="C9611">
        <v>-1.0666226319951866</v>
      </c>
      <c r="D9611">
        <v>-0.339277736088204</v>
      </c>
      <c r="E9611">
        <v>-0.10705284750480637</v>
      </c>
      <c r="F9611">
        <v>1.7240168288183046</v>
      </c>
      <c r="G9611">
        <v>1</v>
      </c>
      <c r="H9611">
        <v>3</v>
      </c>
      <c r="I9611">
        <v>3</v>
      </c>
      <c r="J9611">
        <v>5</v>
      </c>
    </row>
    <row r="9612" spans="1:10" x14ac:dyDescent="0.25">
      <c r="A9612" t="s">
        <v>13639</v>
      </c>
      <c r="B9612">
        <v>596</v>
      </c>
      <c r="C9612">
        <v>-1.1153013241818872</v>
      </c>
      <c r="D9612">
        <v>-0.74592040678759464</v>
      </c>
      <c r="E9612">
        <v>-0.66254029587020824</v>
      </c>
      <c r="F9612">
        <v>1.2256928457970671</v>
      </c>
      <c r="G9612">
        <v>1</v>
      </c>
      <c r="H9612">
        <v>2</v>
      </c>
      <c r="I9612">
        <v>2</v>
      </c>
      <c r="J9612">
        <v>5</v>
      </c>
    </row>
    <row r="9613" spans="1:10" x14ac:dyDescent="0.25">
      <c r="A9613" t="s">
        <v>13640</v>
      </c>
      <c r="B9613">
        <v>698</v>
      </c>
      <c r="C9613">
        <v>-0.90463257345219794</v>
      </c>
      <c r="D9613">
        <v>-0.47625497568688113</v>
      </c>
      <c r="E9613">
        <v>-0.40926524250975249</v>
      </c>
      <c r="F9613">
        <v>2.0660829386868111</v>
      </c>
      <c r="G9613">
        <v>1</v>
      </c>
      <c r="H9613">
        <v>2</v>
      </c>
      <c r="I9613">
        <v>2</v>
      </c>
      <c r="J9613">
        <v>5</v>
      </c>
    </row>
    <row r="9614" spans="1:10" x14ac:dyDescent="0.25">
      <c r="A9614" t="s">
        <v>13641</v>
      </c>
      <c r="B9614">
        <v>871</v>
      </c>
      <c r="C9614">
        <v>-1.3975647005025642</v>
      </c>
      <c r="D9614">
        <v>0.28997968766187471</v>
      </c>
      <c r="E9614">
        <v>-0.1497678641326759</v>
      </c>
      <c r="F9614">
        <v>1.8555849471747776</v>
      </c>
      <c r="G9614">
        <v>1</v>
      </c>
      <c r="H9614">
        <v>4</v>
      </c>
      <c r="I9614">
        <v>3</v>
      </c>
      <c r="J9614">
        <v>5</v>
      </c>
    </row>
    <row r="9615" spans="1:10" x14ac:dyDescent="0.25">
      <c r="A9615" t="s">
        <v>13642</v>
      </c>
      <c r="B9615">
        <v>734</v>
      </c>
      <c r="C9615">
        <v>-1.0671163697634616</v>
      </c>
      <c r="D9615">
        <v>9.8936249612018773E-2</v>
      </c>
      <c r="E9615">
        <v>0.11156711881975559</v>
      </c>
      <c r="F9615">
        <v>1.2245988438478252</v>
      </c>
      <c r="G9615">
        <v>1</v>
      </c>
      <c r="H9615">
        <v>4</v>
      </c>
      <c r="I9615">
        <v>4</v>
      </c>
      <c r="J9615">
        <v>5</v>
      </c>
    </row>
    <row r="9616" spans="1:10" x14ac:dyDescent="0.25">
      <c r="A9616" t="s">
        <v>13643</v>
      </c>
      <c r="B9616">
        <v>209</v>
      </c>
      <c r="C9616">
        <v>-0.29405779453721492</v>
      </c>
      <c r="D9616">
        <v>-0.62648823493943862</v>
      </c>
      <c r="E9616">
        <v>-6.506824782941277E-2</v>
      </c>
      <c r="F9616">
        <v>0.52436986889270121</v>
      </c>
      <c r="G9616">
        <v>3</v>
      </c>
      <c r="H9616">
        <v>2</v>
      </c>
      <c r="I9616">
        <v>3</v>
      </c>
      <c r="J9616">
        <v>4</v>
      </c>
    </row>
    <row r="9617" spans="1:10" x14ac:dyDescent="0.25">
      <c r="A9617" t="s">
        <v>13644</v>
      </c>
      <c r="B9617">
        <v>654</v>
      </c>
      <c r="C9617">
        <v>-0.90969571001483129</v>
      </c>
      <c r="D9617">
        <v>-0.55620975411440732</v>
      </c>
      <c r="E9617">
        <v>1.0872996182699242</v>
      </c>
      <c r="F9617">
        <v>0.41344284779993168</v>
      </c>
      <c r="G9617">
        <v>1</v>
      </c>
      <c r="H9617">
        <v>2</v>
      </c>
      <c r="I9617">
        <v>5</v>
      </c>
      <c r="J9617">
        <v>4</v>
      </c>
    </row>
    <row r="9618" spans="1:10" x14ac:dyDescent="0.25">
      <c r="A9618" t="s">
        <v>13645</v>
      </c>
      <c r="B9618">
        <v>333</v>
      </c>
      <c r="C9618">
        <v>-0.84903282221264309</v>
      </c>
      <c r="D9618">
        <v>-0.47498484911872341</v>
      </c>
      <c r="E9618">
        <v>1.0118340933440733</v>
      </c>
      <c r="F9618">
        <v>1.2252233557319665</v>
      </c>
      <c r="G9618">
        <v>1</v>
      </c>
      <c r="H9618">
        <v>2</v>
      </c>
      <c r="I9618">
        <v>5</v>
      </c>
      <c r="J9618">
        <v>5</v>
      </c>
    </row>
    <row r="9619" spans="1:10" x14ac:dyDescent="0.25">
      <c r="A9619" t="s">
        <v>13646</v>
      </c>
      <c r="B9619">
        <v>795</v>
      </c>
      <c r="C9619">
        <v>-0.60209571086635294</v>
      </c>
      <c r="D9619">
        <v>0.3882101374807837</v>
      </c>
      <c r="E9619">
        <v>0.13090151989301463</v>
      </c>
      <c r="F9619">
        <v>1.3033272899888935</v>
      </c>
      <c r="G9619">
        <v>2</v>
      </c>
      <c r="H9619">
        <v>4</v>
      </c>
      <c r="I9619">
        <v>4</v>
      </c>
      <c r="J9619">
        <v>5</v>
      </c>
    </row>
    <row r="9620" spans="1:10" x14ac:dyDescent="0.25">
      <c r="A9620" t="s">
        <v>13647</v>
      </c>
      <c r="B9620">
        <v>349</v>
      </c>
      <c r="C9620">
        <v>-0.486798970034787</v>
      </c>
      <c r="D9620">
        <v>-0.23176955734495563</v>
      </c>
      <c r="E9620">
        <v>-0.70049451989308453</v>
      </c>
      <c r="F9620">
        <v>1.9627523512217449</v>
      </c>
      <c r="G9620">
        <v>2</v>
      </c>
      <c r="H9620">
        <v>3</v>
      </c>
      <c r="I9620">
        <v>2</v>
      </c>
      <c r="J9620">
        <v>5</v>
      </c>
    </row>
    <row r="9621" spans="1:10" x14ac:dyDescent="0.25">
      <c r="A9621" t="s">
        <v>13648</v>
      </c>
      <c r="B9621">
        <v>500</v>
      </c>
      <c r="C9621">
        <v>-0.79253582243237974</v>
      </c>
      <c r="D9621">
        <v>0.17990505284523139</v>
      </c>
      <c r="E9621">
        <v>0.66547856340075828</v>
      </c>
      <c r="F9621">
        <v>0.81782561210229521</v>
      </c>
      <c r="G9621">
        <v>2</v>
      </c>
      <c r="H9621">
        <v>4</v>
      </c>
      <c r="I9621">
        <v>5</v>
      </c>
      <c r="J9621">
        <v>4</v>
      </c>
    </row>
    <row r="9622" spans="1:10" x14ac:dyDescent="0.25">
      <c r="A9622" t="s">
        <v>13649</v>
      </c>
      <c r="B9622">
        <v>294</v>
      </c>
      <c r="C9622">
        <v>-0.34247069839496769</v>
      </c>
      <c r="D9622">
        <v>0.14416158735003581</v>
      </c>
      <c r="E9622">
        <v>0.5107669806400752</v>
      </c>
      <c r="F9622">
        <v>1.6903331651392988</v>
      </c>
      <c r="G9622">
        <v>3</v>
      </c>
      <c r="H9622">
        <v>4</v>
      </c>
      <c r="I9622">
        <v>4</v>
      </c>
      <c r="J9622">
        <v>5</v>
      </c>
    </row>
    <row r="9623" spans="1:10" x14ac:dyDescent="0.25">
      <c r="A9623" t="s">
        <v>13650</v>
      </c>
      <c r="B9623">
        <v>609</v>
      </c>
      <c r="C9623">
        <v>-0.78905445864892632</v>
      </c>
      <c r="D9623">
        <v>-0.20118463073347639</v>
      </c>
      <c r="E9623">
        <v>7.4071350119160523E-2</v>
      </c>
      <c r="F9623">
        <v>1.4556241985980647</v>
      </c>
      <c r="G9623">
        <v>2</v>
      </c>
      <c r="H9623">
        <v>3</v>
      </c>
      <c r="I9623">
        <v>4</v>
      </c>
      <c r="J9623">
        <v>5</v>
      </c>
    </row>
    <row r="9624" spans="1:10" x14ac:dyDescent="0.25">
      <c r="A9624" t="s">
        <v>13651</v>
      </c>
      <c r="B9624">
        <v>535</v>
      </c>
      <c r="C9624">
        <v>-0.70411965548535238</v>
      </c>
      <c r="D9624">
        <v>-0.44329343241741731</v>
      </c>
      <c r="E9624">
        <v>-2.9369925509567275E-2</v>
      </c>
      <c r="F9624">
        <v>0.93938177864629457</v>
      </c>
      <c r="G9624">
        <v>2</v>
      </c>
      <c r="H9624">
        <v>2</v>
      </c>
      <c r="I9624">
        <v>3</v>
      </c>
      <c r="J9624">
        <v>5</v>
      </c>
    </row>
    <row r="9625" spans="1:10" x14ac:dyDescent="0.25">
      <c r="A9625" t="s">
        <v>13652</v>
      </c>
      <c r="B9625">
        <v>438</v>
      </c>
      <c r="C9625">
        <v>-0.87059668523657485</v>
      </c>
      <c r="D9625">
        <v>-0.46992316013139451</v>
      </c>
      <c r="E9625">
        <v>0.17204940371121324</v>
      </c>
      <c r="F9625">
        <v>1.0590372572160263</v>
      </c>
      <c r="G9625">
        <v>1</v>
      </c>
      <c r="H9625">
        <v>2</v>
      </c>
      <c r="I9625">
        <v>4</v>
      </c>
      <c r="J9625">
        <v>5</v>
      </c>
    </row>
    <row r="9626" spans="1:10" x14ac:dyDescent="0.25">
      <c r="A9626" t="s">
        <v>13653</v>
      </c>
      <c r="B9626">
        <v>581</v>
      </c>
      <c r="C9626">
        <v>-0.52654040640531719</v>
      </c>
      <c r="D9626">
        <v>-0.49110904629134255</v>
      </c>
      <c r="E9626">
        <v>-0.25248248103951521</v>
      </c>
      <c r="F9626">
        <v>1.0062761546732422</v>
      </c>
      <c r="G9626">
        <v>2</v>
      </c>
      <c r="H9626">
        <v>2</v>
      </c>
      <c r="I9626">
        <v>3</v>
      </c>
      <c r="J9626">
        <v>5</v>
      </c>
    </row>
    <row r="9627" spans="1:10" x14ac:dyDescent="0.25">
      <c r="A9627" t="s">
        <v>13654</v>
      </c>
      <c r="B9627">
        <v>420</v>
      </c>
      <c r="C9627">
        <v>-0.62722893550122527</v>
      </c>
      <c r="D9627">
        <v>-0.21438894787068435</v>
      </c>
      <c r="E9627">
        <v>1.0832303829884864</v>
      </c>
      <c r="F9627">
        <v>1.055299665120945</v>
      </c>
      <c r="G9627">
        <v>2</v>
      </c>
      <c r="H9627">
        <v>3</v>
      </c>
      <c r="I9627">
        <v>5</v>
      </c>
      <c r="J9627">
        <v>5</v>
      </c>
    </row>
    <row r="9628" spans="1:10" x14ac:dyDescent="0.25">
      <c r="A9628" t="s">
        <v>13655</v>
      </c>
      <c r="B9628">
        <v>421</v>
      </c>
      <c r="C9628">
        <v>-0.65665349294143072</v>
      </c>
      <c r="D9628">
        <v>-1.0431974881956747</v>
      </c>
      <c r="E9628">
        <v>-0.21032340485954965</v>
      </c>
      <c r="F9628">
        <v>0.38270945788683586</v>
      </c>
      <c r="G9628">
        <v>2</v>
      </c>
      <c r="H9628">
        <v>1</v>
      </c>
      <c r="I9628">
        <v>3</v>
      </c>
      <c r="J9628">
        <v>4</v>
      </c>
    </row>
    <row r="9629" spans="1:10" x14ac:dyDescent="0.25">
      <c r="A9629" t="s">
        <v>13656</v>
      </c>
      <c r="B9629">
        <v>670</v>
      </c>
      <c r="C9629">
        <v>-0.80188028626756735</v>
      </c>
      <c r="D9629">
        <v>-0.37109201188352614</v>
      </c>
      <c r="E9629">
        <v>-5.1704817064384435E-2</v>
      </c>
      <c r="F9629">
        <v>0.44357583773048403</v>
      </c>
      <c r="G9629">
        <v>2</v>
      </c>
      <c r="H9629">
        <v>3</v>
      </c>
      <c r="I9629">
        <v>3</v>
      </c>
      <c r="J9629">
        <v>4</v>
      </c>
    </row>
    <row r="9630" spans="1:10" x14ac:dyDescent="0.25">
      <c r="A9630" t="s">
        <v>13657</v>
      </c>
      <c r="B9630">
        <v>945</v>
      </c>
      <c r="C9630">
        <v>-0.14874223897263131</v>
      </c>
      <c r="D9630">
        <v>0.15233847599853451</v>
      </c>
      <c r="E9630">
        <v>-0.57602005338152784</v>
      </c>
      <c r="F9630">
        <v>0.78294418424641132</v>
      </c>
      <c r="G9630">
        <v>3</v>
      </c>
      <c r="H9630">
        <v>4</v>
      </c>
      <c r="I9630">
        <v>2</v>
      </c>
      <c r="J9630">
        <v>4</v>
      </c>
    </row>
    <row r="9631" spans="1:10" x14ac:dyDescent="0.25">
      <c r="A9631" t="s">
        <v>13658</v>
      </c>
      <c r="B9631">
        <v>432</v>
      </c>
      <c r="C9631">
        <v>-0.21536576425200202</v>
      </c>
      <c r="D9631">
        <v>0.12634056092343124</v>
      </c>
      <c r="E9631">
        <v>-0.53828527404029503</v>
      </c>
      <c r="F9631">
        <v>1.6296811907298274</v>
      </c>
      <c r="G9631">
        <v>3</v>
      </c>
      <c r="H9631">
        <v>4</v>
      </c>
      <c r="I9631">
        <v>2</v>
      </c>
      <c r="J9631">
        <v>5</v>
      </c>
    </row>
    <row r="9632" spans="1:10" x14ac:dyDescent="0.25">
      <c r="A9632" t="s">
        <v>13659</v>
      </c>
      <c r="B9632">
        <v>664</v>
      </c>
      <c r="C9632">
        <v>-0.64214756272278561</v>
      </c>
      <c r="D9632">
        <v>0.42146912410539517</v>
      </c>
      <c r="E9632">
        <v>-7.2186193591795858E-2</v>
      </c>
      <c r="F9632">
        <v>-7.2677485832345901E-2</v>
      </c>
      <c r="G9632">
        <v>2</v>
      </c>
      <c r="H9632">
        <v>4</v>
      </c>
      <c r="I9632">
        <v>3</v>
      </c>
      <c r="J9632">
        <v>3</v>
      </c>
    </row>
    <row r="9633" spans="1:10" x14ac:dyDescent="0.25">
      <c r="A9633" t="s">
        <v>13660</v>
      </c>
      <c r="B9633">
        <v>652</v>
      </c>
      <c r="C9633">
        <v>-0.42733263106995206</v>
      </c>
      <c r="D9633">
        <v>2.7526867560797016E-2</v>
      </c>
      <c r="E9633">
        <v>-0.6583414339106135</v>
      </c>
      <c r="F9633">
        <v>0.37022547170032277</v>
      </c>
      <c r="G9633">
        <v>3</v>
      </c>
      <c r="H9633">
        <v>4</v>
      </c>
      <c r="I9633">
        <v>2</v>
      </c>
      <c r="J9633">
        <v>4</v>
      </c>
    </row>
    <row r="9634" spans="1:10" x14ac:dyDescent="0.25">
      <c r="A9634" t="s">
        <v>13661</v>
      </c>
      <c r="B9634">
        <v>394</v>
      </c>
      <c r="C9634">
        <v>-1.0762625590685082</v>
      </c>
      <c r="D9634">
        <v>-0.71339310438095604</v>
      </c>
      <c r="E9634">
        <v>0.31903522396209544</v>
      </c>
      <c r="F9634">
        <v>-0.29006349551271915</v>
      </c>
      <c r="G9634">
        <v>1</v>
      </c>
      <c r="H9634">
        <v>2</v>
      </c>
      <c r="I9634">
        <v>4</v>
      </c>
      <c r="J9634">
        <v>3</v>
      </c>
    </row>
    <row r="9635" spans="1:10" x14ac:dyDescent="0.25">
      <c r="A9635" t="s">
        <v>13662</v>
      </c>
      <c r="B9635">
        <v>1054</v>
      </c>
      <c r="C9635">
        <v>-0.13590451235093509</v>
      </c>
      <c r="D9635">
        <v>0.59933833973983597</v>
      </c>
      <c r="E9635">
        <v>-0.51675338232888202</v>
      </c>
      <c r="F9635">
        <v>1.0424208526164005</v>
      </c>
      <c r="G9635">
        <v>3</v>
      </c>
      <c r="H9635">
        <v>4</v>
      </c>
      <c r="I9635">
        <v>2</v>
      </c>
      <c r="J9635">
        <v>5</v>
      </c>
    </row>
    <row r="9636" spans="1:10" x14ac:dyDescent="0.25">
      <c r="A9636" t="s">
        <v>13663</v>
      </c>
      <c r="B9636">
        <v>404</v>
      </c>
      <c r="C9636">
        <v>-0.32212760626578718</v>
      </c>
      <c r="D9636">
        <v>0.34948206144021277</v>
      </c>
      <c r="E9636">
        <v>-0.26780340751698328</v>
      </c>
      <c r="F9636">
        <v>0.68181870472587991</v>
      </c>
      <c r="G9636">
        <v>3</v>
      </c>
      <c r="H9636">
        <v>4</v>
      </c>
      <c r="I9636">
        <v>3</v>
      </c>
      <c r="J9636">
        <v>4</v>
      </c>
    </row>
    <row r="9637" spans="1:10" x14ac:dyDescent="0.25">
      <c r="A9637" t="s">
        <v>13664</v>
      </c>
      <c r="B9637">
        <v>545</v>
      </c>
      <c r="C9637">
        <v>-0.58073404128552264</v>
      </c>
      <c r="D9637">
        <v>-0.12266684306918703</v>
      </c>
      <c r="E9637">
        <v>0.48276049501764795</v>
      </c>
      <c r="F9637">
        <v>0.30221446536990509</v>
      </c>
      <c r="G9637">
        <v>2</v>
      </c>
      <c r="H9637">
        <v>3</v>
      </c>
      <c r="I9637">
        <v>4</v>
      </c>
      <c r="J9637">
        <v>4</v>
      </c>
    </row>
    <row r="9638" spans="1:10" x14ac:dyDescent="0.25">
      <c r="A9638" t="s">
        <v>13665</v>
      </c>
      <c r="B9638">
        <v>789</v>
      </c>
      <c r="C9638">
        <v>0.60462166995064281</v>
      </c>
      <c r="D9638">
        <v>1.6614842198953819</v>
      </c>
      <c r="E9638">
        <v>-0.39471428593557317</v>
      </c>
      <c r="F9638">
        <v>1.9090403156172213</v>
      </c>
      <c r="G9638">
        <v>4</v>
      </c>
      <c r="H9638">
        <v>5</v>
      </c>
      <c r="I9638">
        <v>2</v>
      </c>
      <c r="J9638">
        <v>5</v>
      </c>
    </row>
    <row r="9639" spans="1:10" x14ac:dyDescent="0.25">
      <c r="A9639" t="s">
        <v>13666</v>
      </c>
      <c r="B9639">
        <v>1064</v>
      </c>
      <c r="C9639">
        <v>-0.2539854628622269</v>
      </c>
      <c r="D9639">
        <v>1.3004047579501641</v>
      </c>
      <c r="E9639">
        <v>-0.66356640970961722</v>
      </c>
      <c r="F9639">
        <v>2.0541064177955612</v>
      </c>
      <c r="G9639">
        <v>3</v>
      </c>
      <c r="H9639">
        <v>5</v>
      </c>
      <c r="I9639">
        <v>2</v>
      </c>
      <c r="J9639">
        <v>5</v>
      </c>
    </row>
    <row r="9640" spans="1:10" x14ac:dyDescent="0.25">
      <c r="A9640" t="s">
        <v>13667</v>
      </c>
      <c r="B9640">
        <v>645</v>
      </c>
      <c r="C9640">
        <v>0.42157008965611348</v>
      </c>
      <c r="D9640">
        <v>-0.10924918496072809</v>
      </c>
      <c r="E9640">
        <v>0.23740197362248189</v>
      </c>
      <c r="F9640">
        <v>1.1166860021113174</v>
      </c>
      <c r="G9640">
        <v>4</v>
      </c>
      <c r="H9640">
        <v>3</v>
      </c>
      <c r="I9640">
        <v>4</v>
      </c>
      <c r="J9640">
        <v>5</v>
      </c>
    </row>
    <row r="9641" spans="1:10" x14ac:dyDescent="0.25">
      <c r="A9641" t="s">
        <v>13668</v>
      </c>
      <c r="B9641">
        <v>1339</v>
      </c>
      <c r="C9641">
        <v>-5.5050399996254482E-2</v>
      </c>
      <c r="D9641">
        <v>-0.41092416911163754</v>
      </c>
      <c r="E9641">
        <v>0.70853177800188583</v>
      </c>
      <c r="F9641">
        <v>0.80133992950104027</v>
      </c>
      <c r="G9641">
        <v>3</v>
      </c>
      <c r="H9641">
        <v>3</v>
      </c>
      <c r="I9641">
        <v>5</v>
      </c>
      <c r="J9641">
        <v>4</v>
      </c>
    </row>
    <row r="9642" spans="1:10" x14ac:dyDescent="0.25">
      <c r="A9642" t="s">
        <v>13669</v>
      </c>
      <c r="B9642">
        <v>294</v>
      </c>
      <c r="C9642">
        <v>-0.67832327977445728</v>
      </c>
      <c r="D9642">
        <v>-0.79481898778236748</v>
      </c>
      <c r="E9642">
        <v>0.57898763338881087</v>
      </c>
      <c r="F9642">
        <v>5.3489881275141329E-2</v>
      </c>
      <c r="G9642">
        <v>2</v>
      </c>
      <c r="H9642">
        <v>2</v>
      </c>
      <c r="I9642">
        <v>4</v>
      </c>
      <c r="J9642">
        <v>4</v>
      </c>
    </row>
    <row r="9643" spans="1:10" x14ac:dyDescent="0.25">
      <c r="A9643" t="s">
        <v>13670</v>
      </c>
      <c r="B9643">
        <v>528</v>
      </c>
      <c r="C9643">
        <v>0.21523808560376934</v>
      </c>
      <c r="D9643">
        <v>-0.13255641921497047</v>
      </c>
      <c r="E9643">
        <v>7.868126924157301E-2</v>
      </c>
      <c r="F9643">
        <v>1.186019585383892E-2</v>
      </c>
      <c r="G9643">
        <v>4</v>
      </c>
      <c r="H9643">
        <v>3</v>
      </c>
      <c r="I9643">
        <v>4</v>
      </c>
      <c r="J9643">
        <v>3</v>
      </c>
    </row>
    <row r="9644" spans="1:10" x14ac:dyDescent="0.25">
      <c r="A9644" t="s">
        <v>13671</v>
      </c>
      <c r="B9644">
        <v>602</v>
      </c>
      <c r="C9644">
        <v>-0.92727705683413997</v>
      </c>
      <c r="D9644">
        <v>-0.81164515782570112</v>
      </c>
      <c r="E9644">
        <v>0.30151194754396621</v>
      </c>
      <c r="F9644">
        <v>-0.59403760382553861</v>
      </c>
      <c r="G9644">
        <v>1</v>
      </c>
      <c r="H9644">
        <v>1</v>
      </c>
      <c r="I9644">
        <v>4</v>
      </c>
      <c r="J9644">
        <v>2</v>
      </c>
    </row>
    <row r="9645" spans="1:10" x14ac:dyDescent="0.25">
      <c r="A9645" t="s">
        <v>13672</v>
      </c>
      <c r="B9645">
        <v>1051</v>
      </c>
      <c r="C9645">
        <v>-0.84114956885634706</v>
      </c>
      <c r="D9645">
        <v>-0.59616836579469779</v>
      </c>
      <c r="E9645">
        <v>2.3993118178033603E-2</v>
      </c>
      <c r="F9645">
        <v>0.57718648561680308</v>
      </c>
      <c r="G9645">
        <v>1</v>
      </c>
      <c r="H9645">
        <v>2</v>
      </c>
      <c r="I9645">
        <v>3</v>
      </c>
      <c r="J9645">
        <v>4</v>
      </c>
    </row>
    <row r="9646" spans="1:10" x14ac:dyDescent="0.25">
      <c r="A9646" t="s">
        <v>13673</v>
      </c>
      <c r="B9646">
        <v>1176</v>
      </c>
      <c r="C9646">
        <v>-5.1338131517320626E-2</v>
      </c>
      <c r="D9646">
        <v>-0.11045946108277199</v>
      </c>
      <c r="E9646">
        <v>-0.18586334464459348</v>
      </c>
      <c r="F9646">
        <v>9.6476219013462955E-2</v>
      </c>
      <c r="G9646">
        <v>3</v>
      </c>
      <c r="H9646">
        <v>3</v>
      </c>
      <c r="I9646">
        <v>3</v>
      </c>
      <c r="J9646">
        <v>4</v>
      </c>
    </row>
    <row r="9647" spans="1:10" x14ac:dyDescent="0.25">
      <c r="A9647" t="s">
        <v>13674</v>
      </c>
      <c r="B9647">
        <v>591</v>
      </c>
      <c r="C9647">
        <v>-0.75930048900566627</v>
      </c>
      <c r="D9647">
        <v>-0.84891562869186743</v>
      </c>
      <c r="E9647">
        <v>6.5587985764077622E-2</v>
      </c>
      <c r="F9647">
        <v>0.14629157380599789</v>
      </c>
      <c r="G9647">
        <v>2</v>
      </c>
      <c r="H9647">
        <v>1</v>
      </c>
      <c r="I9647">
        <v>4</v>
      </c>
      <c r="J9647">
        <v>4</v>
      </c>
    </row>
    <row r="9648" spans="1:10" x14ac:dyDescent="0.25">
      <c r="A9648" t="s">
        <v>13675</v>
      </c>
      <c r="B9648">
        <v>399</v>
      </c>
      <c r="C9648">
        <v>-0.68561145869200923</v>
      </c>
      <c r="D9648">
        <v>-0.97476833890501924</v>
      </c>
      <c r="E9648">
        <v>0.3977669248157209</v>
      </c>
      <c r="F9648">
        <v>0.28026975579841051</v>
      </c>
      <c r="G9648">
        <v>2</v>
      </c>
      <c r="H9648">
        <v>1</v>
      </c>
      <c r="I9648">
        <v>4</v>
      </c>
      <c r="J9648">
        <v>4</v>
      </c>
    </row>
    <row r="9649" spans="1:10" x14ac:dyDescent="0.25">
      <c r="A9649" t="s">
        <v>13676</v>
      </c>
      <c r="B9649">
        <v>475</v>
      </c>
      <c r="C9649">
        <v>-0.65890517060107767</v>
      </c>
      <c r="D9649">
        <v>-1.3098836681494812</v>
      </c>
      <c r="E9649">
        <v>0.20133256507729047</v>
      </c>
      <c r="F9649">
        <v>0.19745020397669247</v>
      </c>
      <c r="G9649">
        <v>2</v>
      </c>
      <c r="H9649">
        <v>1</v>
      </c>
      <c r="I9649">
        <v>4</v>
      </c>
      <c r="J9649">
        <v>4</v>
      </c>
    </row>
    <row r="9650" spans="1:10" x14ac:dyDescent="0.25">
      <c r="A9650" t="s">
        <v>13677</v>
      </c>
      <c r="B9650">
        <v>495</v>
      </c>
      <c r="C9650">
        <v>-0.85861938150644135</v>
      </c>
      <c r="D9650">
        <v>-1.2138692375645386</v>
      </c>
      <c r="E9650">
        <v>-3.0113389360459777E-2</v>
      </c>
      <c r="F9650">
        <v>0.25298825692491794</v>
      </c>
      <c r="G9650">
        <v>1</v>
      </c>
      <c r="H9650">
        <v>1</v>
      </c>
      <c r="I9650">
        <v>3</v>
      </c>
      <c r="J9650">
        <v>4</v>
      </c>
    </row>
    <row r="9651" spans="1:10" x14ac:dyDescent="0.25">
      <c r="A9651" t="s">
        <v>13678</v>
      </c>
      <c r="B9651">
        <v>395</v>
      </c>
      <c r="C9651">
        <v>-1.0921955998451391</v>
      </c>
      <c r="D9651">
        <v>-1.2234608508666249</v>
      </c>
      <c r="E9651">
        <v>9.1307365984709524E-2</v>
      </c>
      <c r="F9651">
        <v>0.55055250114149312</v>
      </c>
      <c r="G9651">
        <v>1</v>
      </c>
      <c r="H9651">
        <v>1</v>
      </c>
      <c r="I9651">
        <v>4</v>
      </c>
      <c r="J9651">
        <v>4</v>
      </c>
    </row>
    <row r="9652" spans="1:10" x14ac:dyDescent="0.25">
      <c r="A9652" t="s">
        <v>13679</v>
      </c>
      <c r="B9652">
        <v>247</v>
      </c>
      <c r="C9652">
        <v>-1.0064098664416614</v>
      </c>
      <c r="D9652">
        <v>-0.70570747705399883</v>
      </c>
      <c r="E9652">
        <v>1.0622373806549774</v>
      </c>
      <c r="F9652">
        <v>0.25997080892547236</v>
      </c>
      <c r="G9652">
        <v>1</v>
      </c>
      <c r="H9652">
        <v>2</v>
      </c>
      <c r="I9652">
        <v>5</v>
      </c>
      <c r="J9652">
        <v>4</v>
      </c>
    </row>
    <row r="9653" spans="1:10" x14ac:dyDescent="0.25">
      <c r="A9653" t="s">
        <v>13680</v>
      </c>
      <c r="B9653">
        <v>868</v>
      </c>
      <c r="C9653">
        <v>-0.41500343443192755</v>
      </c>
      <c r="D9653">
        <v>-0.53596434514649738</v>
      </c>
      <c r="E9653">
        <v>1.25615427951223</v>
      </c>
      <c r="F9653">
        <v>0.49394655215820565</v>
      </c>
      <c r="G9653">
        <v>3</v>
      </c>
      <c r="H9653">
        <v>2</v>
      </c>
      <c r="I9653">
        <v>5</v>
      </c>
      <c r="J9653">
        <v>4</v>
      </c>
    </row>
    <row r="9654" spans="1:10" x14ac:dyDescent="0.25">
      <c r="A9654" t="s">
        <v>13681</v>
      </c>
      <c r="B9654">
        <v>742</v>
      </c>
      <c r="C9654">
        <v>-0.16277029892779082</v>
      </c>
      <c r="D9654">
        <v>-0.3333226738229712</v>
      </c>
      <c r="E9654">
        <v>-0.41102251486835484</v>
      </c>
      <c r="F9654">
        <v>0.21511339097351967</v>
      </c>
      <c r="G9654">
        <v>3</v>
      </c>
      <c r="H9654">
        <v>3</v>
      </c>
      <c r="I9654">
        <v>2</v>
      </c>
      <c r="J9654">
        <v>4</v>
      </c>
    </row>
    <row r="9655" spans="1:10" x14ac:dyDescent="0.25">
      <c r="A9655" t="s">
        <v>13682</v>
      </c>
      <c r="B9655">
        <v>313</v>
      </c>
      <c r="C9655">
        <v>-8.3306705838279232E-2</v>
      </c>
      <c r="D9655">
        <v>-0.32313632225166472</v>
      </c>
      <c r="E9655">
        <v>0.10892298321641036</v>
      </c>
      <c r="F9655">
        <v>-0.22347183485729455</v>
      </c>
      <c r="G9655">
        <v>3</v>
      </c>
      <c r="H9655">
        <v>3</v>
      </c>
      <c r="I9655">
        <v>4</v>
      </c>
      <c r="J9655">
        <v>3</v>
      </c>
    </row>
    <row r="9656" spans="1:10" x14ac:dyDescent="0.25">
      <c r="A9656" t="s">
        <v>13683</v>
      </c>
      <c r="B9656">
        <v>1476</v>
      </c>
      <c r="C9656">
        <v>1.6362061697359778</v>
      </c>
      <c r="D9656">
        <v>1.468283548524723</v>
      </c>
      <c r="E9656">
        <v>-0.9412033190329</v>
      </c>
      <c r="F9656">
        <v>1.486402273655651</v>
      </c>
      <c r="G9656">
        <v>5</v>
      </c>
      <c r="H9656">
        <v>5</v>
      </c>
      <c r="I9656">
        <v>1</v>
      </c>
      <c r="J9656">
        <v>5</v>
      </c>
    </row>
    <row r="9657" spans="1:10" x14ac:dyDescent="0.25">
      <c r="A9657" t="s">
        <v>13684</v>
      </c>
      <c r="B9657">
        <v>402</v>
      </c>
      <c r="C9657">
        <v>-0.66809840642132967</v>
      </c>
      <c r="D9657">
        <v>-0.10942418276381169</v>
      </c>
      <c r="E9657">
        <v>2.9006313312550307E-2</v>
      </c>
      <c r="F9657">
        <v>0.73744684029459806</v>
      </c>
      <c r="G9657">
        <v>2</v>
      </c>
      <c r="H9657">
        <v>3</v>
      </c>
      <c r="I9657">
        <v>3</v>
      </c>
      <c r="J9657">
        <v>4</v>
      </c>
    </row>
    <row r="9658" spans="1:10" x14ac:dyDescent="0.25">
      <c r="A9658" t="s">
        <v>13685</v>
      </c>
      <c r="B9658">
        <v>566</v>
      </c>
      <c r="C9658">
        <v>-0.51387903891918896</v>
      </c>
      <c r="D9658">
        <v>-0.42460805642480465</v>
      </c>
      <c r="E9658">
        <v>-0.1134385839056322</v>
      </c>
      <c r="F9658">
        <v>0.49326043749678034</v>
      </c>
      <c r="G9658">
        <v>2</v>
      </c>
      <c r="H9658">
        <v>2</v>
      </c>
      <c r="I9658">
        <v>3</v>
      </c>
      <c r="J9658">
        <v>4</v>
      </c>
    </row>
    <row r="9659" spans="1:10" x14ac:dyDescent="0.25">
      <c r="A9659" t="s">
        <v>13686</v>
      </c>
      <c r="B9659">
        <v>367</v>
      </c>
      <c r="C9659">
        <v>-0.35559196516348862</v>
      </c>
      <c r="D9659">
        <v>-0.53365895053025925</v>
      </c>
      <c r="E9659">
        <v>-0.14099817148984381</v>
      </c>
      <c r="F9659">
        <v>0.35361752389345075</v>
      </c>
      <c r="G9659">
        <v>3</v>
      </c>
      <c r="H9659">
        <v>2</v>
      </c>
      <c r="I9659">
        <v>3</v>
      </c>
      <c r="J9659">
        <v>4</v>
      </c>
    </row>
    <row r="9660" spans="1:10" x14ac:dyDescent="0.25">
      <c r="A9660" t="s">
        <v>13687</v>
      </c>
      <c r="B9660">
        <v>441</v>
      </c>
      <c r="C9660">
        <v>-0.3145077920930186</v>
      </c>
      <c r="D9660">
        <v>0.16383524554237766</v>
      </c>
      <c r="E9660">
        <v>-0.24326428953510357</v>
      </c>
      <c r="F9660">
        <v>-0.18503394804239642</v>
      </c>
      <c r="G9660">
        <v>3</v>
      </c>
      <c r="H9660">
        <v>4</v>
      </c>
      <c r="I9660">
        <v>3</v>
      </c>
      <c r="J9660">
        <v>3</v>
      </c>
    </row>
    <row r="9661" spans="1:10" x14ac:dyDescent="0.25">
      <c r="A9661" t="s">
        <v>13688</v>
      </c>
      <c r="B9661">
        <v>511</v>
      </c>
      <c r="C9661">
        <v>-1.0269879246745863</v>
      </c>
      <c r="D9661">
        <v>-0.70497632401203136</v>
      </c>
      <c r="E9661">
        <v>-0.51485571808092834</v>
      </c>
      <c r="F9661">
        <v>0.21782733785372177</v>
      </c>
      <c r="G9661">
        <v>1</v>
      </c>
      <c r="H9661">
        <v>2</v>
      </c>
      <c r="I9661">
        <v>2</v>
      </c>
      <c r="J9661">
        <v>4</v>
      </c>
    </row>
    <row r="9662" spans="1:10" x14ac:dyDescent="0.25">
      <c r="A9662" t="s">
        <v>13689</v>
      </c>
      <c r="B9662">
        <v>560</v>
      </c>
      <c r="C9662">
        <v>-0.94444727691284935</v>
      </c>
      <c r="D9662">
        <v>-0.81383694204615054</v>
      </c>
      <c r="E9662">
        <v>-0.40073707469175712</v>
      </c>
      <c r="F9662">
        <v>-0.21972213804486218</v>
      </c>
      <c r="G9662">
        <v>1</v>
      </c>
      <c r="H9662">
        <v>1</v>
      </c>
      <c r="I9662">
        <v>2</v>
      </c>
      <c r="J9662">
        <v>3</v>
      </c>
    </row>
    <row r="9663" spans="1:10" x14ac:dyDescent="0.25">
      <c r="A9663" t="s">
        <v>13690</v>
      </c>
      <c r="B9663">
        <v>428</v>
      </c>
      <c r="C9663">
        <v>-0.97122972146566933</v>
      </c>
      <c r="D9663">
        <v>-1.1266338995932377</v>
      </c>
      <c r="E9663">
        <v>0.10202193950305856</v>
      </c>
      <c r="F9663">
        <v>-4.3681398742559066E-2</v>
      </c>
      <c r="G9663">
        <v>1</v>
      </c>
      <c r="H9663">
        <v>1</v>
      </c>
      <c r="I9663">
        <v>4</v>
      </c>
      <c r="J9663">
        <v>3</v>
      </c>
    </row>
    <row r="9664" spans="1:10" x14ac:dyDescent="0.25">
      <c r="A9664" t="s">
        <v>13691</v>
      </c>
      <c r="B9664">
        <v>465</v>
      </c>
      <c r="C9664">
        <v>-0.92812828570609707</v>
      </c>
      <c r="D9664">
        <v>-0.53133948119417151</v>
      </c>
      <c r="E9664">
        <v>-0.15135668235708205</v>
      </c>
      <c r="F9664">
        <v>4.8677402650481177E-3</v>
      </c>
      <c r="G9664">
        <v>1</v>
      </c>
      <c r="H9664">
        <v>2</v>
      </c>
      <c r="I9664">
        <v>3</v>
      </c>
      <c r="J9664">
        <v>3</v>
      </c>
    </row>
    <row r="9665" spans="1:10" x14ac:dyDescent="0.25">
      <c r="A9665" t="s">
        <v>13692</v>
      </c>
      <c r="B9665">
        <v>827</v>
      </c>
      <c r="C9665">
        <v>-0.86813903387292068</v>
      </c>
      <c r="D9665">
        <v>-0.85751910295368927</v>
      </c>
      <c r="E9665">
        <v>-0.57709340424608702</v>
      </c>
      <c r="F9665">
        <v>0.26573179844310191</v>
      </c>
      <c r="G9665">
        <v>1</v>
      </c>
      <c r="H9665">
        <v>1</v>
      </c>
      <c r="I9665">
        <v>2</v>
      </c>
      <c r="J9665">
        <v>4</v>
      </c>
    </row>
    <row r="9666" spans="1:10" x14ac:dyDescent="0.25">
      <c r="A9666" t="s">
        <v>13693</v>
      </c>
      <c r="B9666">
        <v>761</v>
      </c>
      <c r="C9666">
        <v>-0.56428698306445524</v>
      </c>
      <c r="D9666">
        <v>-0.78656262528915022</v>
      </c>
      <c r="E9666">
        <v>-0.42688417671586448</v>
      </c>
      <c r="F9666">
        <v>0.1619479133672739</v>
      </c>
      <c r="G9666">
        <v>2</v>
      </c>
      <c r="H9666">
        <v>2</v>
      </c>
      <c r="I9666">
        <v>2</v>
      </c>
      <c r="J9666">
        <v>4</v>
      </c>
    </row>
    <row r="9667" spans="1:10" x14ac:dyDescent="0.25">
      <c r="A9667" t="s">
        <v>13694</v>
      </c>
      <c r="B9667">
        <v>412</v>
      </c>
      <c r="C9667">
        <v>-0.97983617961356451</v>
      </c>
      <c r="D9667">
        <v>-1.3028940996731841</v>
      </c>
      <c r="E9667">
        <v>-0.52028196468421917</v>
      </c>
      <c r="F9667">
        <v>-0.2453391203415338</v>
      </c>
      <c r="G9667">
        <v>1</v>
      </c>
      <c r="H9667">
        <v>1</v>
      </c>
      <c r="I9667">
        <v>2</v>
      </c>
      <c r="J9667">
        <v>3</v>
      </c>
    </row>
    <row r="9668" spans="1:10" x14ac:dyDescent="0.25">
      <c r="A9668" t="s">
        <v>13695</v>
      </c>
      <c r="B9668">
        <v>659</v>
      </c>
      <c r="C9668">
        <v>-1.2633023189859185</v>
      </c>
      <c r="D9668">
        <v>-1.1645335221833695</v>
      </c>
      <c r="E9668">
        <v>-0.68008528023074777</v>
      </c>
      <c r="F9668">
        <v>0.41537155915931401</v>
      </c>
      <c r="G9668">
        <v>1</v>
      </c>
      <c r="H9668">
        <v>1</v>
      </c>
      <c r="I9668">
        <v>2</v>
      </c>
      <c r="J9668">
        <v>4</v>
      </c>
    </row>
    <row r="9669" spans="1:10" x14ac:dyDescent="0.25">
      <c r="A9669" t="s">
        <v>13696</v>
      </c>
      <c r="B9669">
        <v>399</v>
      </c>
      <c r="C9669">
        <v>-1.3029831509076946</v>
      </c>
      <c r="D9669">
        <v>-0.9115451856214839</v>
      </c>
      <c r="E9669">
        <v>-0.24650939838441407</v>
      </c>
      <c r="F9669">
        <v>-0.416714488856265</v>
      </c>
      <c r="G9669">
        <v>1</v>
      </c>
      <c r="H9669">
        <v>1</v>
      </c>
      <c r="I9669">
        <v>3</v>
      </c>
      <c r="J9669">
        <v>3</v>
      </c>
    </row>
    <row r="9670" spans="1:10" x14ac:dyDescent="0.25">
      <c r="A9670" t="s">
        <v>13697</v>
      </c>
      <c r="B9670">
        <v>607</v>
      </c>
      <c r="C9670">
        <v>-0.9544637410767256</v>
      </c>
      <c r="D9670">
        <v>-0.84442425657847353</v>
      </c>
      <c r="E9670">
        <v>-1.1903229388929082</v>
      </c>
      <c r="F9670">
        <v>-0.17841807909503749</v>
      </c>
      <c r="G9670">
        <v>1</v>
      </c>
      <c r="H9670">
        <v>1</v>
      </c>
      <c r="I9670">
        <v>1</v>
      </c>
      <c r="J9670">
        <v>3</v>
      </c>
    </row>
    <row r="9671" spans="1:10" x14ac:dyDescent="0.25">
      <c r="A9671" t="s">
        <v>13698</v>
      </c>
      <c r="B9671">
        <v>532</v>
      </c>
      <c r="C9671">
        <v>-0.81045236252389818</v>
      </c>
      <c r="D9671">
        <v>-1.546001440085657</v>
      </c>
      <c r="E9671">
        <v>-0.47552116827546198</v>
      </c>
      <c r="F9671">
        <v>-0.14089839540029514</v>
      </c>
      <c r="G9671">
        <v>1</v>
      </c>
      <c r="H9671">
        <v>1</v>
      </c>
      <c r="I9671">
        <v>2</v>
      </c>
      <c r="J9671">
        <v>3</v>
      </c>
    </row>
    <row r="9672" spans="1:10" x14ac:dyDescent="0.25">
      <c r="A9672" t="s">
        <v>13699</v>
      </c>
      <c r="B9672">
        <v>595</v>
      </c>
      <c r="C9672">
        <v>-0.10914599259545803</v>
      </c>
      <c r="D9672">
        <v>-0.5540140983053794</v>
      </c>
      <c r="E9672">
        <v>-0.52649794276793205</v>
      </c>
      <c r="F9672">
        <v>-3.5203592577927934E-2</v>
      </c>
      <c r="G9672">
        <v>3</v>
      </c>
      <c r="H9672">
        <v>2</v>
      </c>
      <c r="I9672">
        <v>2</v>
      </c>
      <c r="J9672">
        <v>3</v>
      </c>
    </row>
    <row r="9673" spans="1:10" x14ac:dyDescent="0.25">
      <c r="A9673" t="s">
        <v>13700</v>
      </c>
      <c r="B9673">
        <v>679</v>
      </c>
      <c r="C9673">
        <v>-0.7140753741456406</v>
      </c>
      <c r="D9673">
        <v>-1.2007911800685873</v>
      </c>
      <c r="E9673">
        <v>-0.22558800577817029</v>
      </c>
      <c r="F9673">
        <v>-0.3095988282982326</v>
      </c>
      <c r="G9673">
        <v>2</v>
      </c>
      <c r="H9673">
        <v>1</v>
      </c>
      <c r="I9673">
        <v>3</v>
      </c>
      <c r="J9673">
        <v>3</v>
      </c>
    </row>
    <row r="9674" spans="1:10" x14ac:dyDescent="0.25">
      <c r="A9674" t="s">
        <v>13701</v>
      </c>
      <c r="B9674">
        <v>786</v>
      </c>
      <c r="C9674">
        <v>-0.65350434392350853</v>
      </c>
      <c r="D9674">
        <v>-8.5557953265611011E-2</v>
      </c>
      <c r="E9674">
        <v>-0.45110647239020629</v>
      </c>
      <c r="F9674">
        <v>-9.8347414400731734E-2</v>
      </c>
      <c r="G9674">
        <v>2</v>
      </c>
      <c r="H9674">
        <v>3</v>
      </c>
      <c r="I9674">
        <v>2</v>
      </c>
      <c r="J9674">
        <v>3</v>
      </c>
    </row>
    <row r="9675" spans="1:10" x14ac:dyDescent="0.25">
      <c r="A9675" t="s">
        <v>13702</v>
      </c>
      <c r="B9675">
        <v>1042</v>
      </c>
      <c r="C9675">
        <v>2.0940755146405792</v>
      </c>
      <c r="D9675">
        <v>0.74927087053338859</v>
      </c>
      <c r="E9675">
        <v>-1.0068405203382125</v>
      </c>
      <c r="F9675">
        <v>1.4003563460695332</v>
      </c>
      <c r="G9675">
        <v>5</v>
      </c>
      <c r="H9675">
        <v>5</v>
      </c>
      <c r="I9675">
        <v>1</v>
      </c>
      <c r="J9675">
        <v>5</v>
      </c>
    </row>
    <row r="9676" spans="1:10" x14ac:dyDescent="0.25">
      <c r="A9676" t="s">
        <v>13703</v>
      </c>
      <c r="B9676">
        <v>604</v>
      </c>
      <c r="C9676">
        <v>-0.81809668620830722</v>
      </c>
      <c r="D9676">
        <v>-0.89963194296554316</v>
      </c>
      <c r="E9676">
        <v>-0.38088508051739078</v>
      </c>
      <c r="F9676">
        <v>0.11607173484269431</v>
      </c>
      <c r="G9676">
        <v>1</v>
      </c>
      <c r="H9676">
        <v>1</v>
      </c>
      <c r="I9676">
        <v>2</v>
      </c>
      <c r="J9676">
        <v>4</v>
      </c>
    </row>
    <row r="9677" spans="1:10" x14ac:dyDescent="0.25">
      <c r="A9677" t="s">
        <v>13704</v>
      </c>
      <c r="B9677">
        <v>497</v>
      </c>
      <c r="C9677">
        <v>-0.47230887534260835</v>
      </c>
      <c r="D9677">
        <v>-0.99867075072456457</v>
      </c>
      <c r="E9677">
        <v>0.46336294572849213</v>
      </c>
      <c r="F9677">
        <v>0.25430665708606592</v>
      </c>
      <c r="G9677">
        <v>2</v>
      </c>
      <c r="H9677">
        <v>1</v>
      </c>
      <c r="I9677">
        <v>4</v>
      </c>
      <c r="J9677">
        <v>4</v>
      </c>
    </row>
    <row r="9678" spans="1:10" x14ac:dyDescent="0.25">
      <c r="A9678" t="s">
        <v>13705</v>
      </c>
      <c r="B9678">
        <v>546</v>
      </c>
      <c r="C9678">
        <v>-0.61516305371766888</v>
      </c>
      <c r="D9678">
        <v>-0.71988334568781753</v>
      </c>
      <c r="E9678">
        <v>-0.43101436284545036</v>
      </c>
      <c r="F9678">
        <v>-0.26424231109673069</v>
      </c>
      <c r="G9678">
        <v>2</v>
      </c>
      <c r="H9678">
        <v>2</v>
      </c>
      <c r="I9678">
        <v>2</v>
      </c>
      <c r="J9678">
        <v>3</v>
      </c>
    </row>
    <row r="9679" spans="1:10" x14ac:dyDescent="0.25">
      <c r="A9679" t="s">
        <v>13706</v>
      </c>
      <c r="B9679">
        <v>512</v>
      </c>
      <c r="C9679">
        <v>-0.38026598561054242</v>
      </c>
      <c r="D9679">
        <v>-0.95786000364571433</v>
      </c>
      <c r="E9679">
        <v>0.25694862955830539</v>
      </c>
      <c r="F9679">
        <v>-0.20585743296918885</v>
      </c>
      <c r="G9679">
        <v>3</v>
      </c>
      <c r="H9679">
        <v>1</v>
      </c>
      <c r="I9679">
        <v>4</v>
      </c>
      <c r="J9679">
        <v>3</v>
      </c>
    </row>
    <row r="9680" spans="1:10" x14ac:dyDescent="0.25">
      <c r="A9680" t="s">
        <v>13707</v>
      </c>
      <c r="B9680">
        <v>713</v>
      </c>
      <c r="C9680">
        <v>1.6203967432059618</v>
      </c>
      <c r="D9680">
        <v>5.7260885788968582E-2</v>
      </c>
      <c r="E9680">
        <v>-1.0461849784924786</v>
      </c>
      <c r="F9680">
        <v>2.3985746427538048</v>
      </c>
      <c r="G9680">
        <v>5</v>
      </c>
      <c r="H9680">
        <v>4</v>
      </c>
      <c r="I9680">
        <v>1</v>
      </c>
      <c r="J9680">
        <v>5</v>
      </c>
    </row>
    <row r="9681" spans="1:10" x14ac:dyDescent="0.25">
      <c r="A9681" t="s">
        <v>13708</v>
      </c>
      <c r="B9681">
        <v>1472</v>
      </c>
      <c r="C9681">
        <v>1.2065510733228937</v>
      </c>
      <c r="D9681">
        <v>1.8454033792294022</v>
      </c>
      <c r="E9681">
        <v>0.41322913413193579</v>
      </c>
      <c r="F9681">
        <v>2.905847032020207</v>
      </c>
      <c r="G9681">
        <v>5</v>
      </c>
      <c r="H9681">
        <v>5</v>
      </c>
      <c r="I9681">
        <v>4</v>
      </c>
      <c r="J9681">
        <v>5</v>
      </c>
    </row>
    <row r="9682" spans="1:10" x14ac:dyDescent="0.25">
      <c r="A9682" t="s">
        <v>13709</v>
      </c>
      <c r="B9682">
        <v>397</v>
      </c>
      <c r="C9682">
        <v>-0.25455772212827193</v>
      </c>
      <c r="D9682">
        <v>0.20710215088682637</v>
      </c>
      <c r="E9682">
        <v>-0.11005724980796008</v>
      </c>
      <c r="F9682">
        <v>0.33583906569753841</v>
      </c>
      <c r="G9682">
        <v>3</v>
      </c>
      <c r="H9682">
        <v>4</v>
      </c>
      <c r="I9682">
        <v>3</v>
      </c>
      <c r="J9682">
        <v>4</v>
      </c>
    </row>
    <row r="9683" spans="1:10" x14ac:dyDescent="0.25">
      <c r="A9683" t="s">
        <v>13710</v>
      </c>
      <c r="B9683">
        <v>532</v>
      </c>
      <c r="C9683">
        <v>-0.71369670989169243</v>
      </c>
      <c r="D9683">
        <v>-0.70624026785560845</v>
      </c>
      <c r="E9683">
        <v>0.37518082130502034</v>
      </c>
      <c r="F9683">
        <v>-0.26266983995492532</v>
      </c>
      <c r="G9683">
        <v>2</v>
      </c>
      <c r="H9683">
        <v>2</v>
      </c>
      <c r="I9683">
        <v>4</v>
      </c>
      <c r="J9683">
        <v>3</v>
      </c>
    </row>
    <row r="9684" spans="1:10" x14ac:dyDescent="0.25">
      <c r="A9684" t="s">
        <v>13711</v>
      </c>
      <c r="B9684">
        <v>424</v>
      </c>
      <c r="C9684">
        <v>-0.60492277127566041</v>
      </c>
      <c r="D9684">
        <v>-1.0231079738800815</v>
      </c>
      <c r="E9684">
        <v>0.34050611734804975</v>
      </c>
      <c r="F9684">
        <v>-8.0593753429402074E-2</v>
      </c>
      <c r="G9684">
        <v>2</v>
      </c>
      <c r="H9684">
        <v>1</v>
      </c>
      <c r="I9684">
        <v>4</v>
      </c>
      <c r="J9684">
        <v>3</v>
      </c>
    </row>
    <row r="9685" spans="1:10" x14ac:dyDescent="0.25">
      <c r="A9685" t="s">
        <v>13712</v>
      </c>
      <c r="B9685">
        <v>264</v>
      </c>
      <c r="C9685">
        <v>-0.71133403827248087</v>
      </c>
      <c r="D9685">
        <v>-1.1034968117761899</v>
      </c>
      <c r="E9685">
        <v>0.93974691352446516</v>
      </c>
      <c r="F9685">
        <v>-0.17146282991173667</v>
      </c>
      <c r="G9685">
        <v>2</v>
      </c>
      <c r="H9685">
        <v>1</v>
      </c>
      <c r="I9685">
        <v>5</v>
      </c>
      <c r="J9685">
        <v>3</v>
      </c>
    </row>
    <row r="9686" spans="1:10" x14ac:dyDescent="0.25">
      <c r="A9686" t="s">
        <v>13713</v>
      </c>
      <c r="B9686">
        <v>309</v>
      </c>
      <c r="C9686">
        <v>-0.78421393627635805</v>
      </c>
      <c r="D9686">
        <v>-0.8010055261219301</v>
      </c>
      <c r="E9686">
        <v>0.40105123209200666</v>
      </c>
      <c r="F9686">
        <v>-5.1670999779738658E-2</v>
      </c>
      <c r="G9686">
        <v>2</v>
      </c>
      <c r="H9686">
        <v>1</v>
      </c>
      <c r="I9686">
        <v>4</v>
      </c>
      <c r="J9686">
        <v>3</v>
      </c>
    </row>
    <row r="9687" spans="1:10" x14ac:dyDescent="0.25">
      <c r="A9687" t="s">
        <v>13714</v>
      </c>
      <c r="B9687">
        <v>320</v>
      </c>
      <c r="C9687">
        <v>-0.43729581503492437</v>
      </c>
      <c r="D9687">
        <v>-1.167382200996655</v>
      </c>
      <c r="E9687">
        <v>0.32626409557258129</v>
      </c>
      <c r="F9687">
        <v>-0.19343438602652563</v>
      </c>
      <c r="G9687">
        <v>3</v>
      </c>
      <c r="H9687">
        <v>1</v>
      </c>
      <c r="I9687">
        <v>4</v>
      </c>
      <c r="J9687">
        <v>3</v>
      </c>
    </row>
    <row r="9688" spans="1:10" x14ac:dyDescent="0.25">
      <c r="A9688" t="s">
        <v>13715</v>
      </c>
      <c r="B9688">
        <v>902</v>
      </c>
      <c r="C9688">
        <v>-0.72247743732716219</v>
      </c>
      <c r="D9688">
        <v>0.10111106239855611</v>
      </c>
      <c r="E9688">
        <v>-0.53567889824746739</v>
      </c>
      <c r="F9688">
        <v>0.72306673779904274</v>
      </c>
      <c r="G9688">
        <v>2</v>
      </c>
      <c r="H9688">
        <v>4</v>
      </c>
      <c r="I9688">
        <v>2</v>
      </c>
      <c r="J9688">
        <v>4</v>
      </c>
    </row>
    <row r="9689" spans="1:10" x14ac:dyDescent="0.25">
      <c r="A9689" t="s">
        <v>13716</v>
      </c>
      <c r="B9689">
        <v>559</v>
      </c>
      <c r="C9689">
        <v>-0.6707359148109624</v>
      </c>
      <c r="D9689">
        <v>-0.13320040730402197</v>
      </c>
      <c r="E9689">
        <v>-0.29234834095781148</v>
      </c>
      <c r="F9689">
        <v>-0.3614331910015734</v>
      </c>
      <c r="G9689">
        <v>2</v>
      </c>
      <c r="H9689">
        <v>3</v>
      </c>
      <c r="I9689">
        <v>3</v>
      </c>
      <c r="J9689">
        <v>3</v>
      </c>
    </row>
    <row r="9690" spans="1:10" x14ac:dyDescent="0.25">
      <c r="A9690" t="s">
        <v>13717</v>
      </c>
      <c r="B9690">
        <v>415</v>
      </c>
      <c r="C9690">
        <v>-0.69985803247746237</v>
      </c>
      <c r="D9690">
        <v>-0.16426315989854526</v>
      </c>
      <c r="E9690">
        <v>-0.23925381048188066</v>
      </c>
      <c r="F9690">
        <v>1.2623195265457494</v>
      </c>
      <c r="G9690">
        <v>2</v>
      </c>
      <c r="H9690">
        <v>3</v>
      </c>
      <c r="I9690">
        <v>3</v>
      </c>
      <c r="J9690">
        <v>5</v>
      </c>
    </row>
    <row r="9691" spans="1:10" x14ac:dyDescent="0.25">
      <c r="A9691" t="s">
        <v>13718</v>
      </c>
      <c r="B9691">
        <v>453</v>
      </c>
      <c r="C9691">
        <v>-0.34733156593589765</v>
      </c>
      <c r="D9691">
        <v>-0.35664841900614053</v>
      </c>
      <c r="E9691">
        <v>-8.3968369940808557E-2</v>
      </c>
      <c r="F9691">
        <v>0.40567271842143648</v>
      </c>
      <c r="G9691">
        <v>3</v>
      </c>
      <c r="H9691">
        <v>3</v>
      </c>
      <c r="I9691">
        <v>3</v>
      </c>
      <c r="J9691">
        <v>4</v>
      </c>
    </row>
    <row r="9692" spans="1:10" x14ac:dyDescent="0.25">
      <c r="A9692" t="s">
        <v>13719</v>
      </c>
      <c r="B9692">
        <v>327</v>
      </c>
      <c r="C9692">
        <v>-0.86732546889901641</v>
      </c>
      <c r="D9692">
        <v>0.25370228171232512</v>
      </c>
      <c r="E9692">
        <v>0.60752059488053456</v>
      </c>
      <c r="F9692">
        <v>-9.9754802171480028E-2</v>
      </c>
      <c r="G9692">
        <v>1</v>
      </c>
      <c r="H9692">
        <v>4</v>
      </c>
      <c r="I9692">
        <v>5</v>
      </c>
      <c r="J9692">
        <v>3</v>
      </c>
    </row>
    <row r="9693" spans="1:10" x14ac:dyDescent="0.25">
      <c r="A9693" t="s">
        <v>13720</v>
      </c>
      <c r="B9693">
        <v>374</v>
      </c>
      <c r="C9693">
        <v>-0.70472955542744131</v>
      </c>
      <c r="D9693">
        <v>6.0657333770340396E-2</v>
      </c>
      <c r="E9693">
        <v>0.92356000509243752</v>
      </c>
      <c r="F9693">
        <v>-6.843340127277947E-2</v>
      </c>
      <c r="G9693">
        <v>2</v>
      </c>
      <c r="H9693">
        <v>4</v>
      </c>
      <c r="I9693">
        <v>5</v>
      </c>
      <c r="J9693">
        <v>3</v>
      </c>
    </row>
    <row r="9694" spans="1:10" x14ac:dyDescent="0.25">
      <c r="A9694" t="s">
        <v>13721</v>
      </c>
      <c r="B9694">
        <v>1261</v>
      </c>
      <c r="C9694">
        <v>-0.3247634533032917</v>
      </c>
      <c r="D9694">
        <v>-0.63488757581627819</v>
      </c>
      <c r="E9694">
        <v>8.7798910676754688E-2</v>
      </c>
      <c r="F9694">
        <v>1.4207941573564295E-3</v>
      </c>
      <c r="G9694">
        <v>3</v>
      </c>
      <c r="H9694">
        <v>2</v>
      </c>
      <c r="I9694">
        <v>4</v>
      </c>
      <c r="J9694">
        <v>3</v>
      </c>
    </row>
    <row r="9695" spans="1:10" x14ac:dyDescent="0.25">
      <c r="A9695" t="s">
        <v>13722</v>
      </c>
      <c r="B9695">
        <v>793</v>
      </c>
      <c r="C9695">
        <v>-0.32748987359651005</v>
      </c>
      <c r="D9695">
        <v>2.9652013263284017E-2</v>
      </c>
      <c r="E9695">
        <v>0.71928521532499667</v>
      </c>
      <c r="F9695">
        <v>0.21684298773631838</v>
      </c>
      <c r="G9695">
        <v>3</v>
      </c>
      <c r="H9695">
        <v>4</v>
      </c>
      <c r="I9695">
        <v>5</v>
      </c>
      <c r="J9695">
        <v>4</v>
      </c>
    </row>
    <row r="9696" spans="1:10" x14ac:dyDescent="0.25">
      <c r="A9696" t="s">
        <v>13723</v>
      </c>
      <c r="B9696">
        <v>371</v>
      </c>
      <c r="C9696">
        <v>-0.71751809815752732</v>
      </c>
      <c r="D9696">
        <v>0.16321511749724932</v>
      </c>
      <c r="E9696">
        <v>0.921212681249439</v>
      </c>
      <c r="F9696">
        <v>0.51324708773784244</v>
      </c>
      <c r="G9696">
        <v>2</v>
      </c>
      <c r="H9696">
        <v>4</v>
      </c>
      <c r="I9696">
        <v>5</v>
      </c>
      <c r="J9696">
        <v>4</v>
      </c>
    </row>
    <row r="9697" spans="1:10" x14ac:dyDescent="0.25">
      <c r="A9697" t="s">
        <v>13724</v>
      </c>
      <c r="B9697">
        <v>1029</v>
      </c>
      <c r="C9697">
        <v>0.62086535081300065</v>
      </c>
      <c r="D9697">
        <v>1.4984634955784817</v>
      </c>
      <c r="E9697">
        <v>-0.3221593979205552</v>
      </c>
      <c r="F9697">
        <v>2.1294277787266864</v>
      </c>
      <c r="G9697">
        <v>4</v>
      </c>
      <c r="H9697">
        <v>5</v>
      </c>
      <c r="I9697">
        <v>2</v>
      </c>
      <c r="J9697">
        <v>5</v>
      </c>
    </row>
    <row r="9698" spans="1:10" x14ac:dyDescent="0.25">
      <c r="A9698" t="s">
        <v>13725</v>
      </c>
      <c r="B9698">
        <v>507</v>
      </c>
      <c r="C9698">
        <v>-0.81984281381627011</v>
      </c>
      <c r="D9698">
        <v>-0.48495661891320491</v>
      </c>
      <c r="E9698">
        <v>0.40691467836509215</v>
      </c>
      <c r="F9698">
        <v>-0.38560467137863552</v>
      </c>
      <c r="G9698">
        <v>1</v>
      </c>
      <c r="H9698">
        <v>2</v>
      </c>
      <c r="I9698">
        <v>4</v>
      </c>
      <c r="J9698">
        <v>3</v>
      </c>
    </row>
    <row r="9699" spans="1:10" x14ac:dyDescent="0.25">
      <c r="A9699" t="s">
        <v>13726</v>
      </c>
      <c r="B9699">
        <v>244</v>
      </c>
      <c r="C9699">
        <v>-0.98374284911161081</v>
      </c>
      <c r="D9699">
        <v>-1.5476859956243212</v>
      </c>
      <c r="E9699">
        <v>3.3872288145286394E-2</v>
      </c>
      <c r="F9699">
        <v>-0.57713305815372284</v>
      </c>
      <c r="G9699">
        <v>1</v>
      </c>
      <c r="H9699">
        <v>1</v>
      </c>
      <c r="I9699">
        <v>3</v>
      </c>
      <c r="J9699">
        <v>2</v>
      </c>
    </row>
    <row r="9700" spans="1:10" x14ac:dyDescent="0.25">
      <c r="A9700" t="s">
        <v>13727</v>
      </c>
      <c r="B9700">
        <v>765</v>
      </c>
      <c r="C9700">
        <v>-0.87171964754485831</v>
      </c>
      <c r="D9700">
        <v>-0.8306940260808503</v>
      </c>
      <c r="E9700">
        <v>-9.3311198868804318E-2</v>
      </c>
      <c r="F9700">
        <v>-0.77243638827553629</v>
      </c>
      <c r="G9700">
        <v>1</v>
      </c>
      <c r="H9700">
        <v>1</v>
      </c>
      <c r="I9700">
        <v>3</v>
      </c>
      <c r="J9700">
        <v>2</v>
      </c>
    </row>
    <row r="9701" spans="1:10" x14ac:dyDescent="0.25">
      <c r="A9701" t="s">
        <v>13728</v>
      </c>
      <c r="B9701">
        <v>434</v>
      </c>
      <c r="C9701">
        <v>-0.72844041766556389</v>
      </c>
      <c r="D9701">
        <v>-0.93132425035642319</v>
      </c>
      <c r="E9701">
        <v>-0.50158087842011778</v>
      </c>
      <c r="F9701">
        <v>-0.43334654583720483</v>
      </c>
      <c r="G9701">
        <v>2</v>
      </c>
      <c r="H9701">
        <v>1</v>
      </c>
      <c r="I9701">
        <v>2</v>
      </c>
      <c r="J9701">
        <v>3</v>
      </c>
    </row>
    <row r="9702" spans="1:10" x14ac:dyDescent="0.25">
      <c r="A9702" t="s">
        <v>13729</v>
      </c>
      <c r="B9702">
        <v>545</v>
      </c>
      <c r="C9702">
        <v>1.6469839045032584</v>
      </c>
      <c r="D9702">
        <v>1.8059626302128291</v>
      </c>
      <c r="E9702">
        <v>-0.43122099948283482</v>
      </c>
      <c r="F9702">
        <v>0.75355857267864934</v>
      </c>
      <c r="G9702">
        <v>5</v>
      </c>
      <c r="H9702">
        <v>5</v>
      </c>
      <c r="I9702">
        <v>2</v>
      </c>
      <c r="J9702">
        <v>4</v>
      </c>
    </row>
    <row r="9703" spans="1:10" x14ac:dyDescent="0.25">
      <c r="A9703" t="s">
        <v>13730</v>
      </c>
      <c r="B9703">
        <v>494</v>
      </c>
      <c r="C9703">
        <v>-0.10517293906252315</v>
      </c>
      <c r="D9703">
        <v>1.1848041609390061</v>
      </c>
      <c r="E9703">
        <v>-0.34827582619056829</v>
      </c>
      <c r="F9703">
        <v>0.77445707349940129</v>
      </c>
      <c r="G9703">
        <v>3</v>
      </c>
      <c r="H9703">
        <v>5</v>
      </c>
      <c r="I9703">
        <v>2</v>
      </c>
      <c r="J9703">
        <v>4</v>
      </c>
    </row>
    <row r="9704" spans="1:10" x14ac:dyDescent="0.25">
      <c r="A9704" t="s">
        <v>13731</v>
      </c>
      <c r="B9704">
        <v>390</v>
      </c>
      <c r="C9704">
        <v>-0.47017511570637605</v>
      </c>
      <c r="D9704">
        <v>0.20835883632667493</v>
      </c>
      <c r="E9704">
        <v>0.6359379346588836</v>
      </c>
      <c r="F9704">
        <v>0.67477489783558731</v>
      </c>
      <c r="G9704">
        <v>2</v>
      </c>
      <c r="H9704">
        <v>4</v>
      </c>
      <c r="I9704">
        <v>5</v>
      </c>
      <c r="J9704">
        <v>4</v>
      </c>
    </row>
    <row r="9705" spans="1:10" x14ac:dyDescent="0.25">
      <c r="A9705" t="s">
        <v>13732</v>
      </c>
      <c r="B9705">
        <v>225</v>
      </c>
      <c r="C9705">
        <v>-0.75496125933197455</v>
      </c>
      <c r="D9705">
        <v>0.56420541444544392</v>
      </c>
      <c r="E9705">
        <v>0.33746208467414129</v>
      </c>
      <c r="F9705">
        <v>3.3789758691336269E-2</v>
      </c>
      <c r="G9705">
        <v>2</v>
      </c>
      <c r="H9705">
        <v>4</v>
      </c>
      <c r="I9705">
        <v>4</v>
      </c>
      <c r="J9705">
        <v>4</v>
      </c>
    </row>
    <row r="9706" spans="1:10" x14ac:dyDescent="0.25">
      <c r="A9706" t="s">
        <v>13733</v>
      </c>
      <c r="B9706">
        <v>624</v>
      </c>
      <c r="C9706">
        <v>-0.82316501086936866</v>
      </c>
      <c r="D9706">
        <v>-0.28770711085329254</v>
      </c>
      <c r="E9706">
        <v>-0.1136799817097435</v>
      </c>
      <c r="F9706">
        <v>-0.272348594240442</v>
      </c>
      <c r="G9706">
        <v>1</v>
      </c>
      <c r="H9706">
        <v>3</v>
      </c>
      <c r="I9706">
        <v>3</v>
      </c>
      <c r="J9706">
        <v>3</v>
      </c>
    </row>
    <row r="9707" spans="1:10" x14ac:dyDescent="0.25">
      <c r="A9707" t="s">
        <v>13734</v>
      </c>
      <c r="B9707">
        <v>381</v>
      </c>
      <c r="C9707">
        <v>-1.4645872635413097</v>
      </c>
      <c r="D9707">
        <v>-0.28182503213272381</v>
      </c>
      <c r="E9707">
        <v>0.52935226733752816</v>
      </c>
      <c r="F9707">
        <v>-0.70763230026150148</v>
      </c>
      <c r="G9707">
        <v>1</v>
      </c>
      <c r="H9707">
        <v>3</v>
      </c>
      <c r="I9707">
        <v>4</v>
      </c>
      <c r="J9707">
        <v>2</v>
      </c>
    </row>
    <row r="9708" spans="1:10" x14ac:dyDescent="0.25">
      <c r="A9708" t="s">
        <v>13735</v>
      </c>
      <c r="B9708">
        <v>357</v>
      </c>
      <c r="C9708">
        <v>-1.1558276795012992</v>
      </c>
      <c r="D9708">
        <v>-1.0086928544884814</v>
      </c>
      <c r="E9708">
        <v>2.4150842357329148E-2</v>
      </c>
      <c r="F9708">
        <v>-0.19011752026197473</v>
      </c>
      <c r="G9708">
        <v>1</v>
      </c>
      <c r="H9708">
        <v>1</v>
      </c>
      <c r="I9708">
        <v>3</v>
      </c>
      <c r="J9708">
        <v>3</v>
      </c>
    </row>
    <row r="9709" spans="1:10" x14ac:dyDescent="0.25">
      <c r="A9709" t="s">
        <v>13736</v>
      </c>
      <c r="B9709">
        <v>420</v>
      </c>
      <c r="C9709">
        <v>-6.8339681730293977E-2</v>
      </c>
      <c r="D9709">
        <v>-0.6419347824007926</v>
      </c>
      <c r="E9709">
        <v>-0.88718311998692856</v>
      </c>
      <c r="F9709">
        <v>4.1965642575313628E-2</v>
      </c>
      <c r="G9709">
        <v>3</v>
      </c>
      <c r="H9709">
        <v>2</v>
      </c>
      <c r="I9709">
        <v>1</v>
      </c>
      <c r="J9709">
        <v>4</v>
      </c>
    </row>
    <row r="9710" spans="1:10" x14ac:dyDescent="0.25">
      <c r="A9710" t="s">
        <v>13737</v>
      </c>
      <c r="B9710">
        <v>1016</v>
      </c>
      <c r="C9710">
        <v>1.0810353500395249</v>
      </c>
      <c r="D9710">
        <v>2.2193597924969461</v>
      </c>
      <c r="E9710">
        <v>-0.6002438983058177</v>
      </c>
      <c r="F9710">
        <v>0.98012713518787398</v>
      </c>
      <c r="G9710">
        <v>5</v>
      </c>
      <c r="H9710">
        <v>5</v>
      </c>
      <c r="I9710">
        <v>2</v>
      </c>
      <c r="J9710">
        <v>5</v>
      </c>
    </row>
    <row r="9711" spans="1:10" x14ac:dyDescent="0.25">
      <c r="A9711" t="s">
        <v>13738</v>
      </c>
      <c r="B9711">
        <v>343</v>
      </c>
      <c r="C9711">
        <v>-0.28705280842406616</v>
      </c>
      <c r="D9711">
        <v>-0.76332400220381125</v>
      </c>
      <c r="E9711">
        <v>1.138387008298877</v>
      </c>
      <c r="F9711">
        <v>-0.21910332799686394</v>
      </c>
      <c r="G9711">
        <v>3</v>
      </c>
      <c r="H9711">
        <v>2</v>
      </c>
      <c r="I9711">
        <v>5</v>
      </c>
      <c r="J9711">
        <v>3</v>
      </c>
    </row>
    <row r="9712" spans="1:10" x14ac:dyDescent="0.25">
      <c r="A9712" t="s">
        <v>13739</v>
      </c>
      <c r="B9712">
        <v>487</v>
      </c>
      <c r="C9712">
        <v>1.5717010721256712</v>
      </c>
      <c r="D9712">
        <v>1.8274839323334264</v>
      </c>
      <c r="E9712">
        <v>-0.65130355175053656</v>
      </c>
      <c r="F9712">
        <v>0.68030620755244331</v>
      </c>
      <c r="G9712">
        <v>5</v>
      </c>
      <c r="H9712">
        <v>5</v>
      </c>
      <c r="I9712">
        <v>2</v>
      </c>
      <c r="J9712">
        <v>4</v>
      </c>
    </row>
    <row r="9713" spans="1:10" x14ac:dyDescent="0.25">
      <c r="A9713" t="s">
        <v>13740</v>
      </c>
      <c r="B9713">
        <v>453</v>
      </c>
      <c r="C9713">
        <v>-0.82270497174297197</v>
      </c>
      <c r="D9713">
        <v>-0.19154983758093957</v>
      </c>
      <c r="E9713">
        <v>0.17386121919002478</v>
      </c>
      <c r="F9713">
        <v>-0.12742311093131281</v>
      </c>
      <c r="G9713">
        <v>1</v>
      </c>
      <c r="H9713">
        <v>3</v>
      </c>
      <c r="I9713">
        <v>4</v>
      </c>
      <c r="J9713">
        <v>3</v>
      </c>
    </row>
    <row r="9714" spans="1:10" x14ac:dyDescent="0.25">
      <c r="A9714" t="s">
        <v>13741</v>
      </c>
      <c r="B9714">
        <v>601</v>
      </c>
      <c r="C9714">
        <v>-0.74794653336259276</v>
      </c>
      <c r="D9714">
        <v>1.1948303000637375</v>
      </c>
      <c r="E9714">
        <v>0.21401892185957244</v>
      </c>
      <c r="F9714">
        <v>0.51084416873947713</v>
      </c>
      <c r="G9714">
        <v>2</v>
      </c>
      <c r="H9714">
        <v>5</v>
      </c>
      <c r="I9714">
        <v>4</v>
      </c>
      <c r="J9714">
        <v>4</v>
      </c>
    </row>
    <row r="9715" spans="1:10" x14ac:dyDescent="0.25">
      <c r="A9715" t="s">
        <v>13742</v>
      </c>
      <c r="B9715">
        <v>298</v>
      </c>
      <c r="C9715">
        <v>-0.75453729345974074</v>
      </c>
      <c r="D9715">
        <v>-1.0190696968713966</v>
      </c>
      <c r="E9715">
        <v>1.6444448243439658E-2</v>
      </c>
      <c r="F9715">
        <v>-0.76094380981365073</v>
      </c>
      <c r="G9715">
        <v>2</v>
      </c>
      <c r="H9715">
        <v>1</v>
      </c>
      <c r="I9715">
        <v>3</v>
      </c>
      <c r="J9715">
        <v>2</v>
      </c>
    </row>
    <row r="9716" spans="1:10" x14ac:dyDescent="0.25">
      <c r="A9716" t="s">
        <v>13743</v>
      </c>
      <c r="B9716">
        <v>250</v>
      </c>
      <c r="C9716">
        <v>-0.15494348684836373</v>
      </c>
      <c r="D9716">
        <v>-0.68626232593735936</v>
      </c>
      <c r="E9716">
        <v>-0.39925953664843439</v>
      </c>
      <c r="F9716">
        <v>1.5728892301415338</v>
      </c>
      <c r="G9716">
        <v>3</v>
      </c>
      <c r="H9716">
        <v>2</v>
      </c>
      <c r="I9716">
        <v>2</v>
      </c>
      <c r="J9716">
        <v>5</v>
      </c>
    </row>
    <row r="9717" spans="1:10" x14ac:dyDescent="0.25">
      <c r="A9717" t="s">
        <v>13744</v>
      </c>
      <c r="B9717">
        <v>910</v>
      </c>
      <c r="C9717">
        <v>-0.40565104985397943</v>
      </c>
      <c r="D9717">
        <v>1.9891448294573386E-2</v>
      </c>
      <c r="E9717">
        <v>-0.52958750707297331</v>
      </c>
      <c r="F9717">
        <v>0.8000635310418962</v>
      </c>
      <c r="G9717">
        <v>3</v>
      </c>
      <c r="H9717">
        <v>4</v>
      </c>
      <c r="I9717">
        <v>2</v>
      </c>
      <c r="J9717">
        <v>4</v>
      </c>
    </row>
    <row r="9718" spans="1:10" x14ac:dyDescent="0.25">
      <c r="A9718" t="s">
        <v>13745</v>
      </c>
      <c r="B9718">
        <v>883</v>
      </c>
      <c r="C9718">
        <v>-4.3361416953500972E-2</v>
      </c>
      <c r="D9718">
        <v>0.18913808782885255</v>
      </c>
      <c r="E9718">
        <v>-0.19766320128305903</v>
      </c>
      <c r="F9718">
        <v>0.72738000484580567</v>
      </c>
      <c r="G9718">
        <v>3</v>
      </c>
      <c r="H9718">
        <v>4</v>
      </c>
      <c r="I9718">
        <v>3</v>
      </c>
      <c r="J9718">
        <v>4</v>
      </c>
    </row>
    <row r="9719" spans="1:10" x14ac:dyDescent="0.25">
      <c r="A9719" t="s">
        <v>13746</v>
      </c>
      <c r="B9719">
        <v>400</v>
      </c>
      <c r="C9719">
        <v>1.2385613570129193</v>
      </c>
      <c r="D9719">
        <v>1.2020986019118507</v>
      </c>
      <c r="E9719">
        <v>-3.9730228240849985E-2</v>
      </c>
      <c r="F9719">
        <v>1.5095096860935766</v>
      </c>
      <c r="G9719">
        <v>5</v>
      </c>
      <c r="H9719">
        <v>5</v>
      </c>
      <c r="I9719">
        <v>3</v>
      </c>
      <c r="J9719">
        <v>5</v>
      </c>
    </row>
    <row r="9720" spans="1:10" x14ac:dyDescent="0.25">
      <c r="A9720" t="s">
        <v>13747</v>
      </c>
      <c r="B9720">
        <v>685</v>
      </c>
      <c r="C9720">
        <v>1.3059128241122209</v>
      </c>
      <c r="D9720">
        <v>1.887195214398377</v>
      </c>
      <c r="E9720">
        <v>-0.63618053164157196</v>
      </c>
      <c r="F9720">
        <v>0.83424687844654566</v>
      </c>
      <c r="G9720">
        <v>5</v>
      </c>
      <c r="H9720">
        <v>5</v>
      </c>
      <c r="I9720">
        <v>2</v>
      </c>
      <c r="J9720">
        <v>4</v>
      </c>
    </row>
    <row r="9721" spans="1:10" x14ac:dyDescent="0.25">
      <c r="A9721" t="s">
        <v>13748</v>
      </c>
      <c r="B9721">
        <v>1110</v>
      </c>
      <c r="C9721">
        <v>1.2094443082605806</v>
      </c>
      <c r="D9721">
        <v>0.72803853149331599</v>
      </c>
      <c r="E9721">
        <v>-0.21830607007239156</v>
      </c>
      <c r="F9721">
        <v>1.3640078481487281</v>
      </c>
      <c r="G9721">
        <v>5</v>
      </c>
      <c r="H9721">
        <v>5</v>
      </c>
      <c r="I9721">
        <v>3</v>
      </c>
      <c r="J9721">
        <v>5</v>
      </c>
    </row>
    <row r="9722" spans="1:10" x14ac:dyDescent="0.25">
      <c r="A9722" t="s">
        <v>13749</v>
      </c>
      <c r="B9722">
        <v>364</v>
      </c>
      <c r="C9722">
        <v>-0.7915165321677764</v>
      </c>
      <c r="D9722">
        <v>-0.34959915188348001</v>
      </c>
      <c r="E9722">
        <v>0.94670906115466669</v>
      </c>
      <c r="F9722">
        <v>0.92730328945826768</v>
      </c>
      <c r="G9722">
        <v>2</v>
      </c>
      <c r="H9722">
        <v>3</v>
      </c>
      <c r="I9722">
        <v>5</v>
      </c>
      <c r="J9722">
        <v>5</v>
      </c>
    </row>
    <row r="9723" spans="1:10" x14ac:dyDescent="0.25">
      <c r="A9723" t="s">
        <v>13750</v>
      </c>
      <c r="B9723">
        <v>387</v>
      </c>
      <c r="C9723">
        <v>-0.33278504856668067</v>
      </c>
      <c r="D9723">
        <v>-9.4374031141935044E-2</v>
      </c>
      <c r="E9723">
        <v>0.45036529310428997</v>
      </c>
      <c r="F9723">
        <v>0.26370354479581276</v>
      </c>
      <c r="G9723">
        <v>3</v>
      </c>
      <c r="H9723">
        <v>3</v>
      </c>
      <c r="I9723">
        <v>4</v>
      </c>
      <c r="J9723">
        <v>4</v>
      </c>
    </row>
    <row r="9724" spans="1:10" x14ac:dyDescent="0.25">
      <c r="A9724" t="s">
        <v>13751</v>
      </c>
      <c r="B9724">
        <v>518</v>
      </c>
      <c r="C9724">
        <v>-0.79662465929342896</v>
      </c>
      <c r="D9724">
        <v>-0.11716012059104065</v>
      </c>
      <c r="E9724">
        <v>0.15447718591734061</v>
      </c>
      <c r="F9724">
        <v>0.37509016192196132</v>
      </c>
      <c r="G9724">
        <v>2</v>
      </c>
      <c r="H9724">
        <v>3</v>
      </c>
      <c r="I9724">
        <v>4</v>
      </c>
      <c r="J9724">
        <v>4</v>
      </c>
    </row>
    <row r="9725" spans="1:10" x14ac:dyDescent="0.25">
      <c r="A9725" t="s">
        <v>13752</v>
      </c>
      <c r="B9725">
        <v>905</v>
      </c>
      <c r="C9725">
        <v>-0.50963723023238228</v>
      </c>
      <c r="D9725">
        <v>-1.624129930865368E-2</v>
      </c>
      <c r="E9725">
        <v>0.48560745711201109</v>
      </c>
      <c r="F9725">
        <v>0.74207931696685348</v>
      </c>
      <c r="G9725">
        <v>2</v>
      </c>
      <c r="H9725">
        <v>3</v>
      </c>
      <c r="I9725">
        <v>4</v>
      </c>
      <c r="J9725">
        <v>4</v>
      </c>
    </row>
    <row r="9726" spans="1:10" x14ac:dyDescent="0.25">
      <c r="A9726" t="s">
        <v>13753</v>
      </c>
      <c r="B9726">
        <v>631</v>
      </c>
      <c r="C9726">
        <v>-0.788377289507459</v>
      </c>
      <c r="D9726">
        <v>-0.12429263617326874</v>
      </c>
      <c r="E9726">
        <v>-8.1914980831765377E-2</v>
      </c>
      <c r="F9726">
        <v>-5.2125845047851282E-2</v>
      </c>
      <c r="G9726">
        <v>2</v>
      </c>
      <c r="H9726">
        <v>3</v>
      </c>
      <c r="I9726">
        <v>3</v>
      </c>
      <c r="J9726">
        <v>3</v>
      </c>
    </row>
    <row r="9727" spans="1:10" x14ac:dyDescent="0.25">
      <c r="A9727" t="s">
        <v>13754</v>
      </c>
      <c r="B9727">
        <v>608</v>
      </c>
      <c r="C9727">
        <v>-0.49187742571638338</v>
      </c>
      <c r="D9727">
        <v>-0.20016853869352624</v>
      </c>
      <c r="E9727">
        <v>-6.7672952521776075E-2</v>
      </c>
      <c r="F9727">
        <v>0.51968814389097762</v>
      </c>
      <c r="G9727">
        <v>2</v>
      </c>
      <c r="H9727">
        <v>3</v>
      </c>
      <c r="I9727">
        <v>3</v>
      </c>
      <c r="J9727">
        <v>4</v>
      </c>
    </row>
    <row r="9728" spans="1:10" x14ac:dyDescent="0.25">
      <c r="A9728" t="s">
        <v>13755</v>
      </c>
      <c r="B9728">
        <v>583</v>
      </c>
      <c r="C9728">
        <v>-0.3203029529880107</v>
      </c>
      <c r="D9728">
        <v>7.6634136754498608E-2</v>
      </c>
      <c r="E9728">
        <v>0.73358494698446619</v>
      </c>
      <c r="F9728">
        <v>0.80680393194913136</v>
      </c>
      <c r="G9728">
        <v>3</v>
      </c>
      <c r="H9728">
        <v>4</v>
      </c>
      <c r="I9728">
        <v>5</v>
      </c>
      <c r="J9728">
        <v>4</v>
      </c>
    </row>
    <row r="9729" spans="1:10" x14ac:dyDescent="0.25">
      <c r="A9729" t="s">
        <v>13756</v>
      </c>
      <c r="B9729">
        <v>459</v>
      </c>
      <c r="C9729">
        <v>-0.51164664854652731</v>
      </c>
      <c r="D9729">
        <v>0.27862646026540727</v>
      </c>
      <c r="E9729">
        <v>0.53761254224294863</v>
      </c>
      <c r="F9729">
        <v>0.75715361897733746</v>
      </c>
      <c r="G9729">
        <v>2</v>
      </c>
      <c r="H9729">
        <v>4</v>
      </c>
      <c r="I9729">
        <v>4</v>
      </c>
      <c r="J9729">
        <v>4</v>
      </c>
    </row>
    <row r="9730" spans="1:10" x14ac:dyDescent="0.25">
      <c r="A9730" t="s">
        <v>13757</v>
      </c>
      <c r="B9730">
        <v>379</v>
      </c>
      <c r="C9730">
        <v>-0.7068114726156951</v>
      </c>
      <c r="D9730">
        <v>-0.43624594495639718</v>
      </c>
      <c r="E9730">
        <v>0.59721682619439764</v>
      </c>
      <c r="F9730">
        <v>0.24052688138275141</v>
      </c>
      <c r="G9730">
        <v>2</v>
      </c>
      <c r="H9730">
        <v>2</v>
      </c>
      <c r="I9730">
        <v>5</v>
      </c>
      <c r="J9730">
        <v>4</v>
      </c>
    </row>
    <row r="9731" spans="1:10" x14ac:dyDescent="0.25">
      <c r="A9731" t="s">
        <v>13758</v>
      </c>
      <c r="B9731">
        <v>362</v>
      </c>
      <c r="C9731">
        <v>-0.75809472778805576</v>
      </c>
      <c r="D9731">
        <v>0.37970801604216431</v>
      </c>
      <c r="E9731">
        <v>1.1969193733728687</v>
      </c>
      <c r="F9731">
        <v>0.24287837448719676</v>
      </c>
      <c r="G9731">
        <v>2</v>
      </c>
      <c r="H9731">
        <v>4</v>
      </c>
      <c r="I9731">
        <v>5</v>
      </c>
      <c r="J9731">
        <v>4</v>
      </c>
    </row>
    <row r="9732" spans="1:10" x14ac:dyDescent="0.25">
      <c r="A9732" t="s">
        <v>13759</v>
      </c>
      <c r="B9732">
        <v>525</v>
      </c>
      <c r="C9732">
        <v>-0.15695242495110995</v>
      </c>
      <c r="D9732">
        <v>0.22879438010103592</v>
      </c>
      <c r="E9732">
        <v>0.34933927617115373</v>
      </c>
      <c r="F9732">
        <v>0.60438142939165229</v>
      </c>
      <c r="G9732">
        <v>3</v>
      </c>
      <c r="H9732">
        <v>4</v>
      </c>
      <c r="I9732">
        <v>4</v>
      </c>
      <c r="J9732">
        <v>4</v>
      </c>
    </row>
    <row r="9733" spans="1:10" x14ac:dyDescent="0.25">
      <c r="A9733" t="s">
        <v>13760</v>
      </c>
      <c r="B9733">
        <v>553</v>
      </c>
      <c r="C9733">
        <v>-0.88441718809932912</v>
      </c>
      <c r="D9733">
        <v>-0.53124648315739154</v>
      </c>
      <c r="E9733">
        <v>0.58080339267733294</v>
      </c>
      <c r="F9733">
        <v>0.56916869029223371</v>
      </c>
      <c r="G9733">
        <v>1</v>
      </c>
      <c r="H9733">
        <v>2</v>
      </c>
      <c r="I9733">
        <v>4</v>
      </c>
      <c r="J9733">
        <v>4</v>
      </c>
    </row>
    <row r="9734" spans="1:10" x14ac:dyDescent="0.25">
      <c r="A9734" t="s">
        <v>13761</v>
      </c>
      <c r="B9734">
        <v>593</v>
      </c>
      <c r="C9734">
        <v>-0.73034679716436557</v>
      </c>
      <c r="D9734">
        <v>-1.4429882451164329</v>
      </c>
      <c r="E9734">
        <v>-0.17146715266883231</v>
      </c>
      <c r="F9734">
        <v>-8.4006069937250932E-2</v>
      </c>
      <c r="G9734">
        <v>2</v>
      </c>
      <c r="H9734">
        <v>1</v>
      </c>
      <c r="I9734">
        <v>3</v>
      </c>
      <c r="J9734">
        <v>3</v>
      </c>
    </row>
    <row r="9735" spans="1:10" x14ac:dyDescent="0.25">
      <c r="A9735" t="s">
        <v>13762</v>
      </c>
      <c r="B9735">
        <v>477</v>
      </c>
      <c r="C9735">
        <v>-0.60184230059384713</v>
      </c>
      <c r="D9735">
        <v>-1.2644673147180163</v>
      </c>
      <c r="E9735">
        <v>0.89981239317266826</v>
      </c>
      <c r="F9735">
        <v>-0.67614478689925794</v>
      </c>
      <c r="G9735">
        <v>2</v>
      </c>
      <c r="H9735">
        <v>1</v>
      </c>
      <c r="I9735">
        <v>5</v>
      </c>
      <c r="J9735">
        <v>2</v>
      </c>
    </row>
    <row r="9736" spans="1:10" x14ac:dyDescent="0.25">
      <c r="A9736" t="s">
        <v>13763</v>
      </c>
      <c r="B9736">
        <v>484</v>
      </c>
      <c r="C9736">
        <v>-0.82574835228513976</v>
      </c>
      <c r="D9736">
        <v>-1.0321875365319615</v>
      </c>
      <c r="E9736">
        <v>0.85675988242401668</v>
      </c>
      <c r="F9736">
        <v>-9.8584216636133939E-2</v>
      </c>
      <c r="G9736">
        <v>1</v>
      </c>
      <c r="H9736">
        <v>1</v>
      </c>
      <c r="I9736">
        <v>5</v>
      </c>
      <c r="J9736">
        <v>3</v>
      </c>
    </row>
    <row r="9737" spans="1:10" x14ac:dyDescent="0.25">
      <c r="A9737" t="s">
        <v>13764</v>
      </c>
      <c r="B9737">
        <v>979</v>
      </c>
      <c r="C9737">
        <v>-0.98868687440521663</v>
      </c>
      <c r="D9737">
        <v>-0.21202861775154797</v>
      </c>
      <c r="E9737">
        <v>-9.8812547662844918E-2</v>
      </c>
      <c r="F9737">
        <v>0.94673694550914567</v>
      </c>
      <c r="G9737">
        <v>1</v>
      </c>
      <c r="H9737">
        <v>3</v>
      </c>
      <c r="I9737">
        <v>3</v>
      </c>
      <c r="J9737">
        <v>5</v>
      </c>
    </row>
    <row r="9738" spans="1:10" x14ac:dyDescent="0.25">
      <c r="A9738" t="s">
        <v>13765</v>
      </c>
      <c r="B9738">
        <v>312</v>
      </c>
      <c r="C9738">
        <v>-1.1421359077757156</v>
      </c>
      <c r="D9738">
        <v>0.14388010252153616</v>
      </c>
      <c r="E9738">
        <v>1.1877543677179092</v>
      </c>
      <c r="F9738">
        <v>0.51173672257363112</v>
      </c>
      <c r="G9738">
        <v>1</v>
      </c>
      <c r="H9738">
        <v>4</v>
      </c>
      <c r="I9738">
        <v>5</v>
      </c>
      <c r="J9738">
        <v>4</v>
      </c>
    </row>
    <row r="9739" spans="1:10" x14ac:dyDescent="0.25">
      <c r="A9739" t="s">
        <v>13766</v>
      </c>
      <c r="B9739">
        <v>1081</v>
      </c>
      <c r="C9739">
        <v>-0.963036937011858</v>
      </c>
      <c r="D9739">
        <v>1.8837505551461457E-2</v>
      </c>
      <c r="E9739">
        <v>7.536195925776619E-2</v>
      </c>
      <c r="F9739">
        <v>1.1529869943497157</v>
      </c>
      <c r="G9739">
        <v>1</v>
      </c>
      <c r="H9739">
        <v>3</v>
      </c>
      <c r="I9739">
        <v>4</v>
      </c>
      <c r="J9739">
        <v>5</v>
      </c>
    </row>
    <row r="9740" spans="1:10" x14ac:dyDescent="0.25">
      <c r="A9740" t="s">
        <v>13767</v>
      </c>
      <c r="B9740">
        <v>818</v>
      </c>
      <c r="C9740">
        <v>-0.97192592253406773</v>
      </c>
      <c r="D9740">
        <v>0.22070695036635499</v>
      </c>
      <c r="E9740">
        <v>0.31732762976592233</v>
      </c>
      <c r="F9740">
        <v>0.9900667781394471</v>
      </c>
      <c r="G9740">
        <v>1</v>
      </c>
      <c r="H9740">
        <v>4</v>
      </c>
      <c r="I9740">
        <v>4</v>
      </c>
      <c r="J9740">
        <v>5</v>
      </c>
    </row>
    <row r="9741" spans="1:10" x14ac:dyDescent="0.25">
      <c r="A9741" t="s">
        <v>13768</v>
      </c>
      <c r="B9741">
        <v>327</v>
      </c>
      <c r="C9741">
        <v>-1.1377101181336828</v>
      </c>
      <c r="D9741">
        <v>-0.48311053802180687</v>
      </c>
      <c r="E9741">
        <v>-0.20428181768171627</v>
      </c>
      <c r="F9741">
        <v>0.13125509224771859</v>
      </c>
      <c r="G9741">
        <v>1</v>
      </c>
      <c r="H9741">
        <v>2</v>
      </c>
      <c r="I9741">
        <v>3</v>
      </c>
      <c r="J9741">
        <v>4</v>
      </c>
    </row>
    <row r="9742" spans="1:10" x14ac:dyDescent="0.25">
      <c r="A9742" t="s">
        <v>13769</v>
      </c>
      <c r="B9742">
        <v>586</v>
      </c>
      <c r="C9742">
        <v>-0.76661423889126723</v>
      </c>
      <c r="D9742">
        <v>-0.21088383924359852</v>
      </c>
      <c r="E9742">
        <v>1.031345984924201</v>
      </c>
      <c r="F9742">
        <v>0.84005752884967833</v>
      </c>
      <c r="G9742">
        <v>2</v>
      </c>
      <c r="H9742">
        <v>3</v>
      </c>
      <c r="I9742">
        <v>5</v>
      </c>
      <c r="J9742">
        <v>4</v>
      </c>
    </row>
    <row r="9743" spans="1:10" x14ac:dyDescent="0.25">
      <c r="A9743" t="s">
        <v>13770</v>
      </c>
      <c r="B9743">
        <v>240</v>
      </c>
      <c r="C9743">
        <v>0.13485384908893977</v>
      </c>
      <c r="D9743">
        <v>-0.92880198585764762</v>
      </c>
      <c r="E9743">
        <v>0.58747565793070089</v>
      </c>
      <c r="F9743">
        <v>0.83935581438177076</v>
      </c>
      <c r="G9743">
        <v>4</v>
      </c>
      <c r="H9743">
        <v>1</v>
      </c>
      <c r="I9743">
        <v>4</v>
      </c>
      <c r="J9743">
        <v>4</v>
      </c>
    </row>
    <row r="9744" spans="1:10" x14ac:dyDescent="0.25">
      <c r="A9744" t="s">
        <v>13771</v>
      </c>
      <c r="B9744">
        <v>505</v>
      </c>
      <c r="C9744">
        <v>-0.81039256664018211</v>
      </c>
      <c r="D9744">
        <v>0.11283210606584357</v>
      </c>
      <c r="E9744">
        <v>2.8878408158112268E-2</v>
      </c>
      <c r="F9744">
        <v>0.35236212613852563</v>
      </c>
      <c r="G9744">
        <v>1</v>
      </c>
      <c r="H9744">
        <v>4</v>
      </c>
      <c r="I9744">
        <v>3</v>
      </c>
      <c r="J9744">
        <v>4</v>
      </c>
    </row>
    <row r="9745" spans="1:10" x14ac:dyDescent="0.25">
      <c r="A9745" t="s">
        <v>13772</v>
      </c>
      <c r="B9745">
        <v>1309</v>
      </c>
      <c r="C9745">
        <v>2.2452566713807048E-2</v>
      </c>
      <c r="D9745">
        <v>1.0117303197416099</v>
      </c>
      <c r="E9745">
        <v>-0.35061931896283732</v>
      </c>
      <c r="F9745">
        <v>1.5226438100099349</v>
      </c>
      <c r="G9745">
        <v>4</v>
      </c>
      <c r="H9745">
        <v>5</v>
      </c>
      <c r="I9745">
        <v>2</v>
      </c>
      <c r="J9745">
        <v>5</v>
      </c>
    </row>
    <row r="9746" spans="1:10" x14ac:dyDescent="0.25">
      <c r="A9746" t="s">
        <v>13773</v>
      </c>
      <c r="B9746">
        <v>1038</v>
      </c>
      <c r="C9746">
        <v>-0.64586320943414921</v>
      </c>
      <c r="D9746">
        <v>0.86503330468890771</v>
      </c>
      <c r="E9746">
        <v>-0.80805864253033144</v>
      </c>
      <c r="F9746">
        <v>2.3144445716780582</v>
      </c>
      <c r="G9746">
        <v>2</v>
      </c>
      <c r="H9746">
        <v>5</v>
      </c>
      <c r="I9746">
        <v>1</v>
      </c>
      <c r="J9746">
        <v>5</v>
      </c>
    </row>
    <row r="9747" spans="1:10" x14ac:dyDescent="0.25">
      <c r="A9747" t="s">
        <v>13774</v>
      </c>
      <c r="B9747">
        <v>1257</v>
      </c>
      <c r="C9747">
        <v>0.83272111499155343</v>
      </c>
      <c r="D9747">
        <v>0.43745229564394289</v>
      </c>
      <c r="E9747">
        <v>-0.53784569150581618</v>
      </c>
      <c r="F9747">
        <v>2.0009291231477109</v>
      </c>
      <c r="G9747">
        <v>5</v>
      </c>
      <c r="H9747">
        <v>4</v>
      </c>
      <c r="I9747">
        <v>2</v>
      </c>
      <c r="J9747">
        <v>5</v>
      </c>
    </row>
    <row r="9748" spans="1:10" x14ac:dyDescent="0.25">
      <c r="A9748" t="s">
        <v>13775</v>
      </c>
      <c r="B9748">
        <v>689</v>
      </c>
      <c r="C9748">
        <v>-0.37241572691384967</v>
      </c>
      <c r="D9748">
        <v>-0.15288824102246953</v>
      </c>
      <c r="E9748">
        <v>-0.86390874294548881</v>
      </c>
      <c r="F9748">
        <v>0.53236976201423647</v>
      </c>
      <c r="G9748">
        <v>3</v>
      </c>
      <c r="H9748">
        <v>3</v>
      </c>
      <c r="I9748">
        <v>1</v>
      </c>
      <c r="J9748">
        <v>4</v>
      </c>
    </row>
    <row r="9749" spans="1:10" x14ac:dyDescent="0.25">
      <c r="A9749" t="s">
        <v>13776</v>
      </c>
      <c r="B9749">
        <v>4060</v>
      </c>
      <c r="C9749">
        <v>2.1436512004200385</v>
      </c>
      <c r="D9749">
        <v>-0.57488363868650183</v>
      </c>
      <c r="E9749">
        <v>-1.0436585569052503</v>
      </c>
      <c r="F9749">
        <v>2.6533218439099513</v>
      </c>
      <c r="G9749">
        <v>5</v>
      </c>
      <c r="H9749">
        <v>2</v>
      </c>
      <c r="I9749">
        <v>1</v>
      </c>
      <c r="J9749">
        <v>5</v>
      </c>
    </row>
    <row r="9750" spans="1:10" x14ac:dyDescent="0.25">
      <c r="A9750" t="s">
        <v>13777</v>
      </c>
      <c r="B9750">
        <v>1935</v>
      </c>
      <c r="C9750">
        <v>1.3326603863507072</v>
      </c>
      <c r="D9750">
        <v>5.2937425962984369E-2</v>
      </c>
      <c r="E9750">
        <v>-1.1558270417095085</v>
      </c>
      <c r="F9750">
        <v>3.0468651436820142</v>
      </c>
      <c r="G9750">
        <v>5</v>
      </c>
      <c r="H9750">
        <v>4</v>
      </c>
      <c r="I9750">
        <v>1</v>
      </c>
      <c r="J9750">
        <v>5</v>
      </c>
    </row>
    <row r="9751" spans="1:10" x14ac:dyDescent="0.25">
      <c r="A9751" t="s">
        <v>13778</v>
      </c>
      <c r="B9751">
        <v>170</v>
      </c>
      <c r="C9751">
        <v>-0.65775050695084536</v>
      </c>
      <c r="D9751">
        <v>0.11857732522145331</v>
      </c>
      <c r="E9751">
        <v>1.272657366233759</v>
      </c>
      <c r="F9751">
        <v>0.4513930451095195</v>
      </c>
      <c r="G9751">
        <v>2</v>
      </c>
      <c r="H9751">
        <v>4</v>
      </c>
      <c r="I9751">
        <v>5</v>
      </c>
      <c r="J9751">
        <v>4</v>
      </c>
    </row>
    <row r="9752" spans="1:10" x14ac:dyDescent="0.25">
      <c r="A9752" t="s">
        <v>13779</v>
      </c>
      <c r="B9752">
        <v>434</v>
      </c>
      <c r="C9752">
        <v>-0.94729292979128288</v>
      </c>
      <c r="D9752">
        <v>0.11046699176569816</v>
      </c>
      <c r="E9752">
        <v>1.0100422546197094</v>
      </c>
      <c r="F9752">
        <v>1.0112690487474529</v>
      </c>
      <c r="G9752">
        <v>1</v>
      </c>
      <c r="H9752">
        <v>4</v>
      </c>
      <c r="I9752">
        <v>5</v>
      </c>
      <c r="J9752">
        <v>5</v>
      </c>
    </row>
    <row r="9753" spans="1:10" x14ac:dyDescent="0.25">
      <c r="A9753" t="s">
        <v>13780</v>
      </c>
      <c r="B9753">
        <v>319</v>
      </c>
      <c r="C9753">
        <v>-0.48902106104301452</v>
      </c>
      <c r="D9753">
        <v>-0.3396121945477254</v>
      </c>
      <c r="E9753">
        <v>-0.42840090040714229</v>
      </c>
      <c r="F9753">
        <v>1.8999712599257688</v>
      </c>
      <c r="G9753">
        <v>2</v>
      </c>
      <c r="H9753">
        <v>3</v>
      </c>
      <c r="I9753">
        <v>2</v>
      </c>
      <c r="J9753">
        <v>5</v>
      </c>
    </row>
    <row r="9754" spans="1:10" x14ac:dyDescent="0.25">
      <c r="A9754" t="s">
        <v>13781</v>
      </c>
      <c r="B9754">
        <v>395</v>
      </c>
      <c r="C9754">
        <v>-0.70649817001804827</v>
      </c>
      <c r="D9754">
        <v>0.62720052794131798</v>
      </c>
      <c r="E9754">
        <v>0.12805040169795875</v>
      </c>
      <c r="F9754">
        <v>1.7379422098409967</v>
      </c>
      <c r="G9754">
        <v>2</v>
      </c>
      <c r="H9754">
        <v>4</v>
      </c>
      <c r="I9754">
        <v>4</v>
      </c>
      <c r="J9754">
        <v>5</v>
      </c>
    </row>
    <row r="9755" spans="1:10" x14ac:dyDescent="0.25">
      <c r="A9755" t="s">
        <v>13782</v>
      </c>
      <c r="B9755">
        <v>460</v>
      </c>
      <c r="C9755">
        <v>-0.3204053750074265</v>
      </c>
      <c r="D9755">
        <v>-5.1665392021092368E-2</v>
      </c>
      <c r="E9755">
        <v>-0.41690028822882264</v>
      </c>
      <c r="F9755">
        <v>1.0763580701684516</v>
      </c>
      <c r="G9755">
        <v>3</v>
      </c>
      <c r="H9755">
        <v>3</v>
      </c>
      <c r="I9755">
        <v>2</v>
      </c>
      <c r="J9755">
        <v>5</v>
      </c>
    </row>
    <row r="9756" spans="1:10" x14ac:dyDescent="0.25">
      <c r="A9756" t="s">
        <v>13783</v>
      </c>
      <c r="B9756">
        <v>539</v>
      </c>
      <c r="C9756">
        <v>-0.69080097279325281</v>
      </c>
      <c r="D9756">
        <v>0.40594287108406751</v>
      </c>
      <c r="E9756">
        <v>0.19626890141466521</v>
      </c>
      <c r="F9756">
        <v>1.352725121017911</v>
      </c>
      <c r="G9756">
        <v>2</v>
      </c>
      <c r="H9756">
        <v>4</v>
      </c>
      <c r="I9756">
        <v>4</v>
      </c>
      <c r="J9756">
        <v>5</v>
      </c>
    </row>
    <row r="9757" spans="1:10" x14ac:dyDescent="0.25">
      <c r="A9757" t="s">
        <v>13784</v>
      </c>
      <c r="B9757">
        <v>720</v>
      </c>
      <c r="C9757">
        <v>-0.30446616858786513</v>
      </c>
      <c r="D9757">
        <v>0.34120958930630468</v>
      </c>
      <c r="E9757">
        <v>-6.0976476564121987E-2</v>
      </c>
      <c r="F9757">
        <v>1.1544335487564636</v>
      </c>
      <c r="G9757">
        <v>3</v>
      </c>
      <c r="H9757">
        <v>4</v>
      </c>
      <c r="I9757">
        <v>3</v>
      </c>
      <c r="J9757">
        <v>5</v>
      </c>
    </row>
    <row r="9758" spans="1:10" x14ac:dyDescent="0.25">
      <c r="A9758" t="s">
        <v>13785</v>
      </c>
      <c r="B9758">
        <v>566</v>
      </c>
      <c r="C9758">
        <v>-0.44191040857900232</v>
      </c>
      <c r="D9758">
        <v>0.65923126261743314</v>
      </c>
      <c r="E9758">
        <v>0.23085073343968915</v>
      </c>
      <c r="F9758">
        <v>1.7860972626666931</v>
      </c>
      <c r="G9758">
        <v>3</v>
      </c>
      <c r="H9758">
        <v>4</v>
      </c>
      <c r="I9758">
        <v>4</v>
      </c>
      <c r="J9758">
        <v>5</v>
      </c>
    </row>
    <row r="9759" spans="1:10" x14ac:dyDescent="0.25">
      <c r="A9759" t="s">
        <v>13786</v>
      </c>
      <c r="B9759">
        <v>505</v>
      </c>
      <c r="C9759">
        <v>-0.14155611939141044</v>
      </c>
      <c r="D9759">
        <v>0.46992031247946431</v>
      </c>
      <c r="E9759">
        <v>-0.31043197845740411</v>
      </c>
      <c r="F9759">
        <v>1.2596832886082452</v>
      </c>
      <c r="G9759">
        <v>3</v>
      </c>
      <c r="H9759">
        <v>4</v>
      </c>
      <c r="I9759">
        <v>3</v>
      </c>
      <c r="J9759">
        <v>5</v>
      </c>
    </row>
    <row r="9760" spans="1:10" x14ac:dyDescent="0.25">
      <c r="A9760" t="s">
        <v>13787</v>
      </c>
      <c r="B9760">
        <v>393</v>
      </c>
      <c r="C9760">
        <v>-0.60789777216991592</v>
      </c>
      <c r="D9760">
        <v>0.62667579121838402</v>
      </c>
      <c r="E9760">
        <v>7.2933243474796489E-2</v>
      </c>
      <c r="F9760">
        <v>0.41350310444046323</v>
      </c>
      <c r="G9760">
        <v>2</v>
      </c>
      <c r="H9760">
        <v>4</v>
      </c>
      <c r="I9760">
        <v>4</v>
      </c>
      <c r="J9760">
        <v>4</v>
      </c>
    </row>
    <row r="9761" spans="1:10" x14ac:dyDescent="0.25">
      <c r="A9761" t="s">
        <v>13788</v>
      </c>
      <c r="B9761">
        <v>399</v>
      </c>
      <c r="C9761">
        <v>9.888394424226743E-2</v>
      </c>
      <c r="D9761">
        <v>8.0673112960092705E-2</v>
      </c>
      <c r="E9761">
        <v>-0.18660937494763927</v>
      </c>
      <c r="F9761">
        <v>2.143328585604797</v>
      </c>
      <c r="G9761">
        <v>4</v>
      </c>
      <c r="H9761">
        <v>4</v>
      </c>
      <c r="I9761">
        <v>3</v>
      </c>
      <c r="J9761">
        <v>5</v>
      </c>
    </row>
    <row r="9762" spans="1:10" x14ac:dyDescent="0.25">
      <c r="A9762" t="s">
        <v>13789</v>
      </c>
      <c r="B9762">
        <v>681</v>
      </c>
      <c r="C9762">
        <v>-0.72610755973354102</v>
      </c>
      <c r="D9762">
        <v>0.36005886695587574</v>
      </c>
      <c r="E9762">
        <v>0.13348931940664402</v>
      </c>
      <c r="F9762">
        <v>1.3590616443764614</v>
      </c>
      <c r="G9762">
        <v>2</v>
      </c>
      <c r="H9762">
        <v>4</v>
      </c>
      <c r="I9762">
        <v>4</v>
      </c>
      <c r="J9762">
        <v>5</v>
      </c>
    </row>
    <row r="9763" spans="1:10" x14ac:dyDescent="0.25">
      <c r="A9763" t="s">
        <v>13790</v>
      </c>
      <c r="B9763">
        <v>508</v>
      </c>
      <c r="C9763">
        <v>-0.37675671326290316</v>
      </c>
      <c r="D9763">
        <v>0.45293375901900979</v>
      </c>
      <c r="E9763">
        <v>-0.45035408129695365</v>
      </c>
      <c r="F9763">
        <v>1.2020901031535505</v>
      </c>
      <c r="G9763">
        <v>3</v>
      </c>
      <c r="H9763">
        <v>4</v>
      </c>
      <c r="I9763">
        <v>2</v>
      </c>
      <c r="J9763">
        <v>5</v>
      </c>
    </row>
    <row r="9764" spans="1:10" x14ac:dyDescent="0.25">
      <c r="A9764" t="s">
        <v>13791</v>
      </c>
      <c r="B9764">
        <v>343</v>
      </c>
      <c r="C9764">
        <v>-5.1440902945329547E-2</v>
      </c>
      <c r="D9764">
        <v>0.98932107814481041</v>
      </c>
      <c r="E9764">
        <v>-0.40074590088679196</v>
      </c>
      <c r="F9764">
        <v>2.4111375297925428</v>
      </c>
      <c r="G9764">
        <v>3</v>
      </c>
      <c r="H9764">
        <v>5</v>
      </c>
      <c r="I9764">
        <v>2</v>
      </c>
      <c r="J9764">
        <v>5</v>
      </c>
    </row>
    <row r="9765" spans="1:10" x14ac:dyDescent="0.25">
      <c r="A9765" t="s">
        <v>13792</v>
      </c>
      <c r="B9765">
        <v>657</v>
      </c>
      <c r="C9765">
        <v>-0.55350940647644942</v>
      </c>
      <c r="D9765">
        <v>0.36613071855743667</v>
      </c>
      <c r="E9765">
        <v>-8.442160714268282E-2</v>
      </c>
      <c r="F9765">
        <v>1.8645255806041814</v>
      </c>
      <c r="G9765">
        <v>2</v>
      </c>
      <c r="H9765">
        <v>4</v>
      </c>
      <c r="I9765">
        <v>3</v>
      </c>
      <c r="J9765">
        <v>5</v>
      </c>
    </row>
    <row r="9766" spans="1:10" x14ac:dyDescent="0.25">
      <c r="A9766" t="s">
        <v>13793</v>
      </c>
      <c r="B9766">
        <v>515</v>
      </c>
      <c r="C9766">
        <v>8.8841737880540617E-6</v>
      </c>
      <c r="D9766">
        <v>-0.14590534390418353</v>
      </c>
      <c r="E9766">
        <v>-0.96427357422757665</v>
      </c>
      <c r="F9766">
        <v>1.4422790572789133</v>
      </c>
      <c r="G9766">
        <v>4</v>
      </c>
      <c r="H9766">
        <v>3</v>
      </c>
      <c r="I9766">
        <v>1</v>
      </c>
      <c r="J9766">
        <v>5</v>
      </c>
    </row>
    <row r="9767" spans="1:10" x14ac:dyDescent="0.25">
      <c r="A9767" t="s">
        <v>13794</v>
      </c>
      <c r="B9767">
        <v>636</v>
      </c>
      <c r="C9767">
        <v>-0.69657781558113885</v>
      </c>
      <c r="D9767">
        <v>-0.42497020632699783</v>
      </c>
      <c r="E9767">
        <v>0.382089558937795</v>
      </c>
      <c r="F9767">
        <v>1.8182046754816652</v>
      </c>
      <c r="G9767">
        <v>2</v>
      </c>
      <c r="H9767">
        <v>2</v>
      </c>
      <c r="I9767">
        <v>4</v>
      </c>
      <c r="J9767">
        <v>5</v>
      </c>
    </row>
    <row r="9768" spans="1:10" x14ac:dyDescent="0.25">
      <c r="A9768" t="s">
        <v>13795</v>
      </c>
      <c r="B9768">
        <v>354</v>
      </c>
      <c r="C9768">
        <v>-1.2538699115795913</v>
      </c>
      <c r="D9768">
        <v>0.86108345234694139</v>
      </c>
      <c r="E9768">
        <v>0.7890470941342862</v>
      </c>
      <c r="F9768">
        <v>1.0832284167397417</v>
      </c>
      <c r="G9768">
        <v>1</v>
      </c>
      <c r="H9768">
        <v>5</v>
      </c>
      <c r="I9768">
        <v>5</v>
      </c>
      <c r="J9768">
        <v>5</v>
      </c>
    </row>
    <row r="9769" spans="1:10" x14ac:dyDescent="0.25">
      <c r="A9769" t="s">
        <v>13796</v>
      </c>
      <c r="B9769">
        <v>555</v>
      </c>
      <c r="C9769">
        <v>-0.60599449478606437</v>
      </c>
      <c r="D9769">
        <v>7.2256536544874225E-2</v>
      </c>
      <c r="E9769">
        <v>5.7700224865262759E-2</v>
      </c>
      <c r="F9769">
        <v>1.9813153167189945</v>
      </c>
      <c r="G9769">
        <v>2</v>
      </c>
      <c r="H9769">
        <v>4</v>
      </c>
      <c r="I9769">
        <v>3</v>
      </c>
      <c r="J9769">
        <v>5</v>
      </c>
    </row>
    <row r="9770" spans="1:10" x14ac:dyDescent="0.25">
      <c r="A9770" t="s">
        <v>13797</v>
      </c>
      <c r="B9770">
        <v>668</v>
      </c>
      <c r="C9770">
        <v>-0.33262590489655197</v>
      </c>
      <c r="D9770">
        <v>0.38156965364459206</v>
      </c>
      <c r="E9770">
        <v>-1.1284099874648242E-2</v>
      </c>
      <c r="F9770">
        <v>1.6749592445393584</v>
      </c>
      <c r="G9770">
        <v>3</v>
      </c>
      <c r="H9770">
        <v>4</v>
      </c>
      <c r="I9770">
        <v>3</v>
      </c>
      <c r="J9770">
        <v>5</v>
      </c>
    </row>
    <row r="9771" spans="1:10" x14ac:dyDescent="0.25">
      <c r="A9771" t="s">
        <v>13798</v>
      </c>
      <c r="B9771">
        <v>914</v>
      </c>
      <c r="C9771">
        <v>-0.41853990242707101</v>
      </c>
      <c r="D9771">
        <v>-0.23736330946841683</v>
      </c>
      <c r="E9771">
        <v>-0.20679439016845563</v>
      </c>
      <c r="F9771">
        <v>1.6640702099826457</v>
      </c>
      <c r="G9771">
        <v>3</v>
      </c>
      <c r="H9771">
        <v>3</v>
      </c>
      <c r="I9771">
        <v>3</v>
      </c>
      <c r="J9771">
        <v>5</v>
      </c>
    </row>
    <row r="9772" spans="1:10" x14ac:dyDescent="0.25">
      <c r="A9772" t="s">
        <v>13799</v>
      </c>
      <c r="B9772">
        <v>927</v>
      </c>
      <c r="C9772">
        <v>0.19320281189748215</v>
      </c>
      <c r="D9772">
        <v>-0.32090993552438724</v>
      </c>
      <c r="E9772">
        <v>0.37720005222201447</v>
      </c>
      <c r="F9772">
        <v>1.4380414490042928</v>
      </c>
      <c r="G9772">
        <v>4</v>
      </c>
      <c r="H9772">
        <v>3</v>
      </c>
      <c r="I9772">
        <v>4</v>
      </c>
      <c r="J9772">
        <v>5</v>
      </c>
    </row>
    <row r="9773" spans="1:10" x14ac:dyDescent="0.25">
      <c r="A9773" t="s">
        <v>13800</v>
      </c>
      <c r="B9773">
        <v>788</v>
      </c>
      <c r="C9773">
        <v>0.20455751559375729</v>
      </c>
      <c r="D9773">
        <v>0.17677015660259837</v>
      </c>
      <c r="E9773">
        <v>-5.5647674061078331E-2</v>
      </c>
      <c r="F9773">
        <v>1.8750937686344913</v>
      </c>
      <c r="G9773">
        <v>4</v>
      </c>
      <c r="H9773">
        <v>4</v>
      </c>
      <c r="I9773">
        <v>3</v>
      </c>
      <c r="J9773">
        <v>5</v>
      </c>
    </row>
    <row r="9774" spans="1:10" x14ac:dyDescent="0.25">
      <c r="A9774" t="s">
        <v>13801</v>
      </c>
      <c r="B9774">
        <v>676</v>
      </c>
      <c r="C9774">
        <v>-0.62754979749019668</v>
      </c>
      <c r="D9774">
        <v>0.20281770972605151</v>
      </c>
      <c r="E9774">
        <v>8.4702358472207362E-2</v>
      </c>
      <c r="F9774">
        <v>0.78524399074884044</v>
      </c>
      <c r="G9774">
        <v>2</v>
      </c>
      <c r="H9774">
        <v>4</v>
      </c>
      <c r="I9774">
        <v>4</v>
      </c>
      <c r="J9774">
        <v>4</v>
      </c>
    </row>
    <row r="9775" spans="1:10" x14ac:dyDescent="0.25">
      <c r="A9775" t="s">
        <v>13802</v>
      </c>
      <c r="B9775">
        <v>692</v>
      </c>
      <c r="C9775">
        <v>-0.8590163979816875</v>
      </c>
      <c r="D9775">
        <v>-0.9052802083179049</v>
      </c>
      <c r="E9775">
        <v>0.33100665487840253</v>
      </c>
      <c r="F9775">
        <v>-0.25957177297839973</v>
      </c>
      <c r="G9775">
        <v>1</v>
      </c>
      <c r="H9775">
        <v>1</v>
      </c>
      <c r="I9775">
        <v>4</v>
      </c>
      <c r="J9775">
        <v>3</v>
      </c>
    </row>
    <row r="9776" spans="1:10" x14ac:dyDescent="0.25">
      <c r="A9776" t="s">
        <v>13803</v>
      </c>
      <c r="B9776">
        <v>363</v>
      </c>
      <c r="C9776">
        <v>-0.84459644987095239</v>
      </c>
      <c r="D9776">
        <v>-0.56934769542271957</v>
      </c>
      <c r="E9776">
        <v>0.70104301860095641</v>
      </c>
      <c r="F9776">
        <v>1.1528092733415352</v>
      </c>
      <c r="G9776">
        <v>1</v>
      </c>
      <c r="H9776">
        <v>2</v>
      </c>
      <c r="I9776">
        <v>5</v>
      </c>
      <c r="J9776">
        <v>5</v>
      </c>
    </row>
    <row r="9777" spans="1:10" x14ac:dyDescent="0.25">
      <c r="A9777" t="s">
        <v>13804</v>
      </c>
      <c r="B9777">
        <v>397</v>
      </c>
      <c r="C9777">
        <v>-1.1539204117611723</v>
      </c>
      <c r="D9777">
        <v>-0.75241948311980544</v>
      </c>
      <c r="E9777">
        <v>0.44846557400502829</v>
      </c>
      <c r="F9777">
        <v>1.1626496682410576</v>
      </c>
      <c r="G9777">
        <v>1</v>
      </c>
      <c r="H9777">
        <v>2</v>
      </c>
      <c r="I9777">
        <v>4</v>
      </c>
      <c r="J9777">
        <v>5</v>
      </c>
    </row>
    <row r="9778" spans="1:10" x14ac:dyDescent="0.25">
      <c r="A9778" t="s">
        <v>13805</v>
      </c>
      <c r="B9778">
        <v>410</v>
      </c>
      <c r="C9778">
        <v>1.6771693734874045</v>
      </c>
      <c r="D9778">
        <v>0.4407571306742577</v>
      </c>
      <c r="E9778">
        <v>1.0865653392154999E-2</v>
      </c>
      <c r="F9778">
        <v>0.664140120703685</v>
      </c>
      <c r="G9778">
        <v>5</v>
      </c>
      <c r="H9778">
        <v>4</v>
      </c>
      <c r="I9778">
        <v>3</v>
      </c>
      <c r="J9778">
        <v>4</v>
      </c>
    </row>
    <row r="9779" spans="1:10" x14ac:dyDescent="0.25">
      <c r="A9779" t="s">
        <v>13806</v>
      </c>
      <c r="B9779">
        <v>359</v>
      </c>
      <c r="C9779">
        <v>2.285865161438223</v>
      </c>
      <c r="D9779">
        <v>0.32584725368059209</v>
      </c>
      <c r="E9779">
        <v>-0.76056657537495087</v>
      </c>
      <c r="F9779">
        <v>0.19950712900583201</v>
      </c>
      <c r="G9779">
        <v>5</v>
      </c>
      <c r="H9779">
        <v>4</v>
      </c>
      <c r="I9779">
        <v>1</v>
      </c>
      <c r="J9779">
        <v>4</v>
      </c>
    </row>
    <row r="9780" spans="1:10" x14ac:dyDescent="0.25">
      <c r="A9780" t="s">
        <v>13807</v>
      </c>
      <c r="B9780">
        <v>440</v>
      </c>
      <c r="C9780">
        <v>-1.150788441585987</v>
      </c>
      <c r="D9780">
        <v>-0.9954240945463948</v>
      </c>
      <c r="E9780">
        <v>0.37756956065189723</v>
      </c>
      <c r="F9780">
        <v>1.0424543464734155</v>
      </c>
      <c r="G9780">
        <v>1</v>
      </c>
      <c r="H9780">
        <v>1</v>
      </c>
      <c r="I9780">
        <v>4</v>
      </c>
      <c r="J9780">
        <v>5</v>
      </c>
    </row>
    <row r="9781" spans="1:10" x14ac:dyDescent="0.25">
      <c r="A9781" t="s">
        <v>13808</v>
      </c>
      <c r="B9781">
        <v>190</v>
      </c>
      <c r="C9781">
        <v>-1.3310939394820653</v>
      </c>
      <c r="D9781">
        <v>-0.76348504883143664</v>
      </c>
      <c r="E9781">
        <v>0.73820176705915008</v>
      </c>
      <c r="F9781">
        <v>0.67520175059921095</v>
      </c>
      <c r="G9781">
        <v>1</v>
      </c>
      <c r="H9781">
        <v>2</v>
      </c>
      <c r="I9781">
        <v>5</v>
      </c>
      <c r="J9781">
        <v>4</v>
      </c>
    </row>
    <row r="9782" spans="1:10" x14ac:dyDescent="0.25">
      <c r="A9782" t="s">
        <v>13809</v>
      </c>
      <c r="B9782">
        <v>487</v>
      </c>
      <c r="C9782">
        <v>-1.211985172076431</v>
      </c>
      <c r="D9782">
        <v>-0.74075625253152466</v>
      </c>
      <c r="E9782">
        <v>0.61624544992801789</v>
      </c>
      <c r="F9782">
        <v>0.7004537971783027</v>
      </c>
      <c r="G9782">
        <v>1</v>
      </c>
      <c r="H9782">
        <v>2</v>
      </c>
      <c r="I9782">
        <v>5</v>
      </c>
      <c r="J9782">
        <v>4</v>
      </c>
    </row>
    <row r="9783" spans="1:10" x14ac:dyDescent="0.25">
      <c r="A9783" t="s">
        <v>13810</v>
      </c>
      <c r="B9783">
        <v>573</v>
      </c>
      <c r="C9783">
        <v>-1.1353183804472491</v>
      </c>
      <c r="D9783">
        <v>-0.73194846236190514</v>
      </c>
      <c r="E9783">
        <v>-0.21518234356227522</v>
      </c>
      <c r="F9783">
        <v>0.44330554011977541</v>
      </c>
      <c r="G9783">
        <v>1</v>
      </c>
      <c r="H9783">
        <v>2</v>
      </c>
      <c r="I9783">
        <v>3</v>
      </c>
      <c r="J9783">
        <v>4</v>
      </c>
    </row>
    <row r="9784" spans="1:10" x14ac:dyDescent="0.25">
      <c r="A9784" t="s">
        <v>13811</v>
      </c>
      <c r="B9784">
        <v>381</v>
      </c>
      <c r="C9784">
        <v>-0.85521514522514785</v>
      </c>
      <c r="D9784">
        <v>-0.65676953454766329</v>
      </c>
      <c r="E9784">
        <v>2.6841844638642032E-3</v>
      </c>
      <c r="F9784">
        <v>1.3133045715220379</v>
      </c>
      <c r="G9784">
        <v>1</v>
      </c>
      <c r="H9784">
        <v>2</v>
      </c>
      <c r="I9784">
        <v>3</v>
      </c>
      <c r="J9784">
        <v>5</v>
      </c>
    </row>
    <row r="9785" spans="1:10" x14ac:dyDescent="0.25">
      <c r="A9785" t="s">
        <v>13812</v>
      </c>
      <c r="B9785">
        <v>731</v>
      </c>
      <c r="C9785">
        <v>-0.76311273583168338</v>
      </c>
      <c r="D9785">
        <v>-1.1285576737763854</v>
      </c>
      <c r="E9785">
        <v>-0.71011674596206575</v>
      </c>
      <c r="F9785">
        <v>1.3828051544053246</v>
      </c>
      <c r="G9785">
        <v>2</v>
      </c>
      <c r="H9785">
        <v>1</v>
      </c>
      <c r="I9785">
        <v>2</v>
      </c>
      <c r="J9785">
        <v>5</v>
      </c>
    </row>
    <row r="9786" spans="1:10" x14ac:dyDescent="0.25">
      <c r="A9786" t="s">
        <v>13813</v>
      </c>
      <c r="B9786">
        <v>513</v>
      </c>
      <c r="C9786">
        <v>-1.1649548382713906</v>
      </c>
      <c r="D9786">
        <v>-0.69829396439545299</v>
      </c>
      <c r="E9786">
        <v>-0.17447636594320035</v>
      </c>
      <c r="F9786">
        <v>0.1806467541881058</v>
      </c>
      <c r="G9786">
        <v>1</v>
      </c>
      <c r="H9786">
        <v>2</v>
      </c>
      <c r="I9786">
        <v>3</v>
      </c>
      <c r="J9786">
        <v>4</v>
      </c>
    </row>
    <row r="9787" spans="1:10" x14ac:dyDescent="0.25">
      <c r="A9787" t="s">
        <v>13814</v>
      </c>
      <c r="B9787">
        <v>888</v>
      </c>
      <c r="C9787">
        <v>-0.82340813051521333</v>
      </c>
      <c r="D9787">
        <v>-1.139874247387805</v>
      </c>
      <c r="E9787">
        <v>-0.3480970869601453</v>
      </c>
      <c r="F9787">
        <v>0.67653625796381256</v>
      </c>
      <c r="G9787">
        <v>1</v>
      </c>
      <c r="H9787">
        <v>1</v>
      </c>
      <c r="I9787">
        <v>2</v>
      </c>
      <c r="J9787">
        <v>4</v>
      </c>
    </row>
    <row r="9788" spans="1:10" x14ac:dyDescent="0.25">
      <c r="A9788" t="s">
        <v>13815</v>
      </c>
      <c r="B9788">
        <v>607</v>
      </c>
      <c r="C9788">
        <v>-0.99117652610232199</v>
      </c>
      <c r="D9788">
        <v>-0.54304358221582549</v>
      </c>
      <c r="E9788">
        <v>-0.46916641901512379</v>
      </c>
      <c r="F9788">
        <v>-0.16203352992360537</v>
      </c>
      <c r="G9788">
        <v>1</v>
      </c>
      <c r="H9788">
        <v>2</v>
      </c>
      <c r="I9788">
        <v>2</v>
      </c>
      <c r="J9788">
        <v>3</v>
      </c>
    </row>
    <row r="9789" spans="1:10" x14ac:dyDescent="0.25">
      <c r="A9789" t="s">
        <v>13816</v>
      </c>
      <c r="B9789">
        <v>269</v>
      </c>
      <c r="C9789">
        <v>-0.38412334102265655</v>
      </c>
      <c r="D9789">
        <v>-0.46150355286550448</v>
      </c>
      <c r="E9789">
        <v>-0.5818199957125727</v>
      </c>
      <c r="F9789">
        <v>1.938135353420805</v>
      </c>
      <c r="G9789">
        <v>3</v>
      </c>
      <c r="H9789">
        <v>2</v>
      </c>
      <c r="I9789">
        <v>2</v>
      </c>
      <c r="J9789">
        <v>5</v>
      </c>
    </row>
    <row r="9790" spans="1:10" x14ac:dyDescent="0.25">
      <c r="A9790" t="s">
        <v>13817</v>
      </c>
      <c r="B9790">
        <v>311</v>
      </c>
      <c r="C9790">
        <v>-0.67553330380481658</v>
      </c>
      <c r="D9790">
        <v>-0.63732855146249345</v>
      </c>
      <c r="E9790">
        <v>-0.23979479130736489</v>
      </c>
      <c r="F9790">
        <v>-0.12087043393089728</v>
      </c>
      <c r="G9790">
        <v>2</v>
      </c>
      <c r="H9790">
        <v>2</v>
      </c>
      <c r="I9790">
        <v>3</v>
      </c>
      <c r="J9790">
        <v>3</v>
      </c>
    </row>
    <row r="9791" spans="1:10" x14ac:dyDescent="0.25">
      <c r="A9791" t="s">
        <v>13818</v>
      </c>
      <c r="B9791">
        <v>547</v>
      </c>
      <c r="C9791">
        <v>-0.91313061980551447</v>
      </c>
      <c r="D9791">
        <v>-0.60483968245873176</v>
      </c>
      <c r="E9791">
        <v>-5.1633886243778418E-2</v>
      </c>
      <c r="F9791">
        <v>0.62960970044257958</v>
      </c>
      <c r="G9791">
        <v>1</v>
      </c>
      <c r="H9791">
        <v>2</v>
      </c>
      <c r="I9791">
        <v>3</v>
      </c>
      <c r="J9791">
        <v>4</v>
      </c>
    </row>
    <row r="9792" spans="1:10" x14ac:dyDescent="0.25">
      <c r="A9792" t="s">
        <v>13819</v>
      </c>
      <c r="B9792">
        <v>252</v>
      </c>
      <c r="C9792">
        <v>-1.3077463775751375</v>
      </c>
      <c r="D9792">
        <v>-0.11865537634919539</v>
      </c>
      <c r="E9792">
        <v>-0.30503338491699239</v>
      </c>
      <c r="F9792">
        <v>-0.23330968757318263</v>
      </c>
      <c r="G9792">
        <v>1</v>
      </c>
      <c r="H9792">
        <v>3</v>
      </c>
      <c r="I9792">
        <v>3</v>
      </c>
      <c r="J9792">
        <v>3</v>
      </c>
    </row>
    <row r="9793" spans="1:10" x14ac:dyDescent="0.25">
      <c r="A9793" t="s">
        <v>13820</v>
      </c>
      <c r="B9793">
        <v>1126</v>
      </c>
      <c r="C9793">
        <v>-0.66064496974316689</v>
      </c>
      <c r="D9793">
        <v>-0.79239184575052102</v>
      </c>
      <c r="E9793">
        <v>-0.61325713293543604</v>
      </c>
      <c r="F9793">
        <v>0.31860621824133262</v>
      </c>
      <c r="G9793">
        <v>2</v>
      </c>
      <c r="H9793">
        <v>2</v>
      </c>
      <c r="I9793">
        <v>2</v>
      </c>
      <c r="J9793">
        <v>4</v>
      </c>
    </row>
    <row r="9794" spans="1:10" x14ac:dyDescent="0.25">
      <c r="A9794" t="s">
        <v>13821</v>
      </c>
      <c r="B9794">
        <v>761</v>
      </c>
      <c r="C9794">
        <v>-0.8473215578502522</v>
      </c>
      <c r="D9794">
        <v>-0.52750510839849352</v>
      </c>
      <c r="E9794">
        <v>-0.20458580347212352</v>
      </c>
      <c r="F9794">
        <v>0.78199388418944471</v>
      </c>
      <c r="G9794">
        <v>1</v>
      </c>
      <c r="H9794">
        <v>2</v>
      </c>
      <c r="I9794">
        <v>3</v>
      </c>
      <c r="J9794">
        <v>4</v>
      </c>
    </row>
    <row r="9795" spans="1:10" x14ac:dyDescent="0.25">
      <c r="A9795" t="s">
        <v>13822</v>
      </c>
      <c r="B9795">
        <v>1286</v>
      </c>
      <c r="C9795">
        <v>-0.87789645841649988</v>
      </c>
      <c r="D9795">
        <v>-0.7017622676668499</v>
      </c>
      <c r="E9795">
        <v>-0.59467813863976604</v>
      </c>
      <c r="F9795">
        <v>1.1116502337735727</v>
      </c>
      <c r="G9795">
        <v>1</v>
      </c>
      <c r="H9795">
        <v>2</v>
      </c>
      <c r="I9795">
        <v>2</v>
      </c>
      <c r="J9795">
        <v>5</v>
      </c>
    </row>
    <row r="9796" spans="1:10" x14ac:dyDescent="0.25">
      <c r="A9796" t="s">
        <v>13823</v>
      </c>
      <c r="B9796">
        <v>680</v>
      </c>
      <c r="C9796">
        <v>-0.72064667957513928</v>
      </c>
      <c r="D9796">
        <v>-0.52536327156534601</v>
      </c>
      <c r="E9796">
        <v>-0.78038041674220882</v>
      </c>
      <c r="F9796">
        <v>1.0126340796579094</v>
      </c>
      <c r="G9796">
        <v>2</v>
      </c>
      <c r="H9796">
        <v>2</v>
      </c>
      <c r="I9796">
        <v>1</v>
      </c>
      <c r="J9796">
        <v>5</v>
      </c>
    </row>
    <row r="9797" spans="1:10" x14ac:dyDescent="0.25">
      <c r="A9797" t="s">
        <v>13824</v>
      </c>
      <c r="B9797">
        <v>350</v>
      </c>
      <c r="C9797">
        <v>-1.5606088181751854</v>
      </c>
      <c r="D9797">
        <v>-0.40627018251613511</v>
      </c>
      <c r="E9797">
        <v>0.11120265941516247</v>
      </c>
      <c r="F9797">
        <v>1.0399755621017175</v>
      </c>
      <c r="G9797">
        <v>1</v>
      </c>
      <c r="H9797">
        <v>3</v>
      </c>
      <c r="I9797">
        <v>4</v>
      </c>
      <c r="J9797">
        <v>5</v>
      </c>
    </row>
    <row r="9798" spans="1:10" x14ac:dyDescent="0.25">
      <c r="A9798" t="s">
        <v>13825</v>
      </c>
      <c r="B9798">
        <v>763</v>
      </c>
      <c r="C9798">
        <v>0.42812771745718359</v>
      </c>
      <c r="D9798">
        <v>0.64927496505123083</v>
      </c>
      <c r="E9798">
        <v>-0.42341769728066025</v>
      </c>
      <c r="F9798">
        <v>-6.0597736529960929E-2</v>
      </c>
      <c r="G9798">
        <v>4</v>
      </c>
      <c r="H9798">
        <v>4</v>
      </c>
      <c r="I9798">
        <v>2</v>
      </c>
      <c r="J9798">
        <v>3</v>
      </c>
    </row>
    <row r="9799" spans="1:10" x14ac:dyDescent="0.25">
      <c r="A9799" t="s">
        <v>13826</v>
      </c>
      <c r="B9799">
        <v>303</v>
      </c>
      <c r="C9799">
        <v>-0.2065596641096421</v>
      </c>
      <c r="D9799">
        <v>0.70813932186899264</v>
      </c>
      <c r="E9799">
        <v>-0.39156912884054706</v>
      </c>
      <c r="F9799">
        <v>-0.88711251291314974</v>
      </c>
      <c r="G9799">
        <v>3</v>
      </c>
      <c r="H9799">
        <v>5</v>
      </c>
      <c r="I9799">
        <v>2</v>
      </c>
      <c r="J9799">
        <v>1</v>
      </c>
    </row>
    <row r="9800" spans="1:10" x14ac:dyDescent="0.25">
      <c r="A9800" t="s">
        <v>13827</v>
      </c>
      <c r="B9800">
        <v>489</v>
      </c>
      <c r="C9800">
        <v>-0.26940558910451873</v>
      </c>
      <c r="D9800">
        <v>-0.36523722071527176</v>
      </c>
      <c r="E9800">
        <v>-0.22766553191020453</v>
      </c>
      <c r="F9800">
        <v>6.7982599482395822E-2</v>
      </c>
      <c r="G9800">
        <v>3</v>
      </c>
      <c r="H9800">
        <v>3</v>
      </c>
      <c r="I9800">
        <v>3</v>
      </c>
      <c r="J9800">
        <v>4</v>
      </c>
    </row>
    <row r="9801" spans="1:10" x14ac:dyDescent="0.25">
      <c r="A9801" t="s">
        <v>13828</v>
      </c>
      <c r="B9801">
        <v>410</v>
      </c>
      <c r="C9801">
        <v>-6.8652012729357392E-2</v>
      </c>
      <c r="D9801">
        <v>-0.52135960748424071</v>
      </c>
      <c r="E9801">
        <v>-0.41794273077835264</v>
      </c>
      <c r="F9801">
        <v>-0.42371856982887984</v>
      </c>
      <c r="G9801">
        <v>3</v>
      </c>
      <c r="H9801">
        <v>2</v>
      </c>
      <c r="I9801">
        <v>2</v>
      </c>
      <c r="J9801">
        <v>3</v>
      </c>
    </row>
    <row r="9802" spans="1:10" x14ac:dyDescent="0.25">
      <c r="A9802" t="s">
        <v>13829</v>
      </c>
      <c r="B9802">
        <v>490</v>
      </c>
      <c r="C9802">
        <v>-0.68258524521960207</v>
      </c>
      <c r="D9802">
        <v>-0.77326563963833694</v>
      </c>
      <c r="E9802">
        <v>-0.28972674157468564</v>
      </c>
      <c r="F9802">
        <v>-0.21817935993505125</v>
      </c>
      <c r="G9802">
        <v>2</v>
      </c>
      <c r="H9802">
        <v>2</v>
      </c>
      <c r="I9802">
        <v>3</v>
      </c>
      <c r="J9802">
        <v>3</v>
      </c>
    </row>
    <row r="9803" spans="1:10" x14ac:dyDescent="0.25">
      <c r="A9803" t="s">
        <v>13830</v>
      </c>
      <c r="B9803">
        <v>564</v>
      </c>
      <c r="C9803">
        <v>-0.89613918005559445</v>
      </c>
      <c r="D9803">
        <v>-0.9498727512588645</v>
      </c>
      <c r="E9803">
        <v>-0.57779447464763345</v>
      </c>
      <c r="F9803">
        <v>-0.17515438702470065</v>
      </c>
      <c r="G9803">
        <v>1</v>
      </c>
      <c r="H9803">
        <v>1</v>
      </c>
      <c r="I9803">
        <v>2</v>
      </c>
      <c r="J9803">
        <v>3</v>
      </c>
    </row>
    <row r="9804" spans="1:10" x14ac:dyDescent="0.25">
      <c r="A9804" t="s">
        <v>13831</v>
      </c>
      <c r="B9804">
        <v>277</v>
      </c>
      <c r="C9804">
        <v>0.21093345006057534</v>
      </c>
      <c r="D9804">
        <v>0.22802927881711282</v>
      </c>
      <c r="E9804">
        <v>-0.92886444356044362</v>
      </c>
      <c r="F9804">
        <v>0.60782566436178942</v>
      </c>
      <c r="G9804">
        <v>4</v>
      </c>
      <c r="H9804">
        <v>4</v>
      </c>
      <c r="I9804">
        <v>1</v>
      </c>
      <c r="J9804">
        <v>4</v>
      </c>
    </row>
    <row r="9805" spans="1:10" x14ac:dyDescent="0.25">
      <c r="A9805" t="s">
        <v>13832</v>
      </c>
      <c r="B9805">
        <v>913</v>
      </c>
      <c r="C9805">
        <v>1.5901253194365581</v>
      </c>
      <c r="D9805">
        <v>1.2204789834435661</v>
      </c>
      <c r="E9805">
        <v>-0.2180064708942841</v>
      </c>
      <c r="F9805">
        <v>0.56753268149027747</v>
      </c>
      <c r="G9805">
        <v>5</v>
      </c>
      <c r="H9805">
        <v>5</v>
      </c>
      <c r="I9805">
        <v>3</v>
      </c>
      <c r="J9805">
        <v>4</v>
      </c>
    </row>
    <row r="9806" spans="1:10" x14ac:dyDescent="0.25">
      <c r="A9806" t="s">
        <v>13833</v>
      </c>
      <c r="B9806">
        <v>324</v>
      </c>
      <c r="C9806">
        <v>1.5150341513771322</v>
      </c>
      <c r="D9806">
        <v>3.0327977645447004</v>
      </c>
      <c r="E9806">
        <v>-0.19978027832928999</v>
      </c>
      <c r="F9806">
        <v>1.1688990132225954</v>
      </c>
      <c r="G9806">
        <v>5</v>
      </c>
      <c r="H9806">
        <v>5</v>
      </c>
      <c r="I9806">
        <v>3</v>
      </c>
      <c r="J9806">
        <v>5</v>
      </c>
    </row>
    <row r="9807" spans="1:10" x14ac:dyDescent="0.25">
      <c r="A9807" t="s">
        <v>13834</v>
      </c>
      <c r="B9807">
        <v>1316</v>
      </c>
      <c r="C9807">
        <v>1.0928613921631669</v>
      </c>
      <c r="D9807">
        <v>-0.33656370827354559</v>
      </c>
      <c r="E9807">
        <v>1.0476094861418315</v>
      </c>
      <c r="F9807">
        <v>-0.25661883990114231</v>
      </c>
      <c r="G9807">
        <v>5</v>
      </c>
      <c r="H9807">
        <v>3</v>
      </c>
      <c r="I9807">
        <v>5</v>
      </c>
      <c r="J9807">
        <v>3</v>
      </c>
    </row>
    <row r="9808" spans="1:10" x14ac:dyDescent="0.25">
      <c r="A9808" t="s">
        <v>13835</v>
      </c>
      <c r="B9808">
        <v>1391</v>
      </c>
      <c r="C9808">
        <v>0.65560080654716524</v>
      </c>
      <c r="D9808">
        <v>-0.7886223861328977</v>
      </c>
      <c r="E9808">
        <v>-0.37033611731371635</v>
      </c>
      <c r="F9808">
        <v>7.3511191983807594E-2</v>
      </c>
      <c r="G9808">
        <v>4</v>
      </c>
      <c r="H9808">
        <v>2</v>
      </c>
      <c r="I9808">
        <v>2</v>
      </c>
      <c r="J9808">
        <v>4</v>
      </c>
    </row>
    <row r="9809" spans="1:10" x14ac:dyDescent="0.25">
      <c r="A9809" t="s">
        <v>13836</v>
      </c>
      <c r="B9809">
        <v>597</v>
      </c>
      <c r="C9809">
        <v>0.1944661492415819</v>
      </c>
      <c r="D9809">
        <v>0.5598524206041976</v>
      </c>
      <c r="E9809">
        <v>1.788074472221108E-2</v>
      </c>
      <c r="F9809">
        <v>-0.16460062870816189</v>
      </c>
      <c r="G9809">
        <v>4</v>
      </c>
      <c r="H9809">
        <v>4</v>
      </c>
      <c r="I9809">
        <v>3</v>
      </c>
      <c r="J9809">
        <v>3</v>
      </c>
    </row>
    <row r="9810" spans="1:10" x14ac:dyDescent="0.25">
      <c r="A9810" t="s">
        <v>13837</v>
      </c>
      <c r="B9810">
        <v>246</v>
      </c>
      <c r="C9810">
        <v>-0.86692508478283004</v>
      </c>
      <c r="D9810">
        <v>-0.369133745267198</v>
      </c>
      <c r="E9810">
        <v>1.1961482753608546</v>
      </c>
      <c r="F9810">
        <v>-0.1026842047304912</v>
      </c>
      <c r="G9810">
        <v>1</v>
      </c>
      <c r="H9810">
        <v>3</v>
      </c>
      <c r="I9810">
        <v>5</v>
      </c>
      <c r="J9810">
        <v>3</v>
      </c>
    </row>
    <row r="9811" spans="1:10" x14ac:dyDescent="0.25">
      <c r="A9811" t="s">
        <v>13838</v>
      </c>
      <c r="B9811">
        <v>269</v>
      </c>
      <c r="C9811">
        <v>-0.95806809317896247</v>
      </c>
      <c r="D9811">
        <v>-0.39900072687078514</v>
      </c>
      <c r="E9811">
        <v>0.87347155706054047</v>
      </c>
      <c r="F9811">
        <v>0.38223760269585627</v>
      </c>
      <c r="G9811">
        <v>1</v>
      </c>
      <c r="H9811">
        <v>3</v>
      </c>
      <c r="I9811">
        <v>5</v>
      </c>
      <c r="J9811">
        <v>4</v>
      </c>
    </row>
    <row r="9812" spans="1:10" x14ac:dyDescent="0.25">
      <c r="A9812" t="s">
        <v>13839</v>
      </c>
      <c r="B9812">
        <v>554</v>
      </c>
      <c r="C9812">
        <v>1.1178747178679169</v>
      </c>
      <c r="D9812">
        <v>-0.49828712137170306</v>
      </c>
      <c r="E9812">
        <v>4.4916096230285394</v>
      </c>
      <c r="F9812">
        <v>-0.90645338461639413</v>
      </c>
      <c r="G9812">
        <v>5</v>
      </c>
      <c r="H9812">
        <v>2</v>
      </c>
      <c r="I9812">
        <v>5</v>
      </c>
      <c r="J9812">
        <v>1</v>
      </c>
    </row>
    <row r="9813" spans="1:10" x14ac:dyDescent="0.25">
      <c r="A9813" t="s">
        <v>13840</v>
      </c>
      <c r="B9813">
        <v>278</v>
      </c>
      <c r="C9813">
        <v>-0.27501496775351542</v>
      </c>
      <c r="D9813">
        <v>-0.91485348224132068</v>
      </c>
      <c r="E9813">
        <v>0.45844877955333979</v>
      </c>
      <c r="F9813">
        <v>3.8754737012899346E-2</v>
      </c>
      <c r="G9813">
        <v>3</v>
      </c>
      <c r="H9813">
        <v>1</v>
      </c>
      <c r="I9813">
        <v>4</v>
      </c>
      <c r="J9813">
        <v>4</v>
      </c>
    </row>
    <row r="9814" spans="1:10" x14ac:dyDescent="0.25">
      <c r="A9814" t="s">
        <v>13841</v>
      </c>
      <c r="B9814">
        <v>1046</v>
      </c>
      <c r="C9814">
        <v>1.0285730997163451</v>
      </c>
      <c r="D9814">
        <v>0.28884612713939894</v>
      </c>
      <c r="E9814">
        <v>1.4539310576136475</v>
      </c>
      <c r="F9814">
        <v>-2.688373661540483E-3</v>
      </c>
      <c r="G9814">
        <v>5</v>
      </c>
      <c r="H9814">
        <v>4</v>
      </c>
      <c r="I9814">
        <v>5</v>
      </c>
      <c r="J9814">
        <v>3</v>
      </c>
    </row>
    <row r="9815" spans="1:10" x14ac:dyDescent="0.25">
      <c r="A9815" t="s">
        <v>13842</v>
      </c>
      <c r="B9815">
        <v>655</v>
      </c>
      <c r="C9815">
        <v>0.61605624363770961</v>
      </c>
      <c r="D9815">
        <v>1.5444317948203741</v>
      </c>
      <c r="E9815">
        <v>-1.2365072932557277</v>
      </c>
      <c r="F9815">
        <v>1.6881751984645383</v>
      </c>
      <c r="G9815">
        <v>4</v>
      </c>
      <c r="H9815">
        <v>5</v>
      </c>
      <c r="I9815">
        <v>1</v>
      </c>
      <c r="J9815">
        <v>5</v>
      </c>
    </row>
    <row r="9816" spans="1:10" x14ac:dyDescent="0.25">
      <c r="A9816" t="s">
        <v>13843</v>
      </c>
      <c r="B9816">
        <v>1445</v>
      </c>
      <c r="C9816">
        <v>0.45424432363860556</v>
      </c>
      <c r="D9816">
        <v>1.2265353268433949</v>
      </c>
      <c r="E9816">
        <v>-0.7180914102605539</v>
      </c>
      <c r="F9816">
        <v>2.478802614939871</v>
      </c>
      <c r="G9816">
        <v>4</v>
      </c>
      <c r="H9816">
        <v>5</v>
      </c>
      <c r="I9816">
        <v>1</v>
      </c>
      <c r="J9816">
        <v>5</v>
      </c>
    </row>
    <row r="9817" spans="1:10" x14ac:dyDescent="0.25">
      <c r="A9817" t="s">
        <v>13844</v>
      </c>
      <c r="B9817">
        <v>716</v>
      </c>
      <c r="C9817">
        <v>-0.63799522335291803</v>
      </c>
      <c r="D9817">
        <v>1.8962960364044574</v>
      </c>
      <c r="E9817">
        <v>-1.0624486863855105</v>
      </c>
      <c r="F9817">
        <v>1.2941682912543748</v>
      </c>
      <c r="G9817">
        <v>2</v>
      </c>
      <c r="H9817">
        <v>5</v>
      </c>
      <c r="I9817">
        <v>1</v>
      </c>
      <c r="J9817">
        <v>5</v>
      </c>
    </row>
    <row r="9818" spans="1:10" x14ac:dyDescent="0.25">
      <c r="A9818" t="s">
        <v>13845</v>
      </c>
      <c r="B9818">
        <v>626</v>
      </c>
      <c r="C9818">
        <v>7.2615237815923273E-2</v>
      </c>
      <c r="D9818">
        <v>0.56407273613812858</v>
      </c>
      <c r="E9818">
        <v>-0.3707048065429962</v>
      </c>
      <c r="F9818">
        <v>0.41871160690294623</v>
      </c>
      <c r="G9818">
        <v>4</v>
      </c>
      <c r="H9818">
        <v>4</v>
      </c>
      <c r="I9818">
        <v>2</v>
      </c>
      <c r="J9818">
        <v>4</v>
      </c>
    </row>
    <row r="9819" spans="1:10" x14ac:dyDescent="0.25">
      <c r="A9819" t="s">
        <v>13846</v>
      </c>
      <c r="B9819">
        <v>1147</v>
      </c>
      <c r="C9819">
        <v>-0.33139910569951492</v>
      </c>
      <c r="D9819">
        <v>-0.21234362595267114</v>
      </c>
      <c r="E9819">
        <v>-0.40552232902222934</v>
      </c>
      <c r="F9819">
        <v>0.18123893118146522</v>
      </c>
      <c r="G9819">
        <v>3</v>
      </c>
      <c r="H9819">
        <v>3</v>
      </c>
      <c r="I9819">
        <v>2</v>
      </c>
      <c r="J9819">
        <v>4</v>
      </c>
    </row>
    <row r="9820" spans="1:10" x14ac:dyDescent="0.25">
      <c r="A9820" t="s">
        <v>13847</v>
      </c>
      <c r="B9820">
        <v>651</v>
      </c>
      <c r="C9820">
        <v>0.91807066343383348</v>
      </c>
      <c r="D9820">
        <v>-0.12542531662322581</v>
      </c>
      <c r="E9820">
        <v>-0.23050042030112411</v>
      </c>
      <c r="F9820">
        <v>0.89481901312848511</v>
      </c>
      <c r="G9820">
        <v>5</v>
      </c>
      <c r="H9820">
        <v>3</v>
      </c>
      <c r="I9820">
        <v>3</v>
      </c>
      <c r="J9820">
        <v>5</v>
      </c>
    </row>
    <row r="9821" spans="1:10" x14ac:dyDescent="0.25">
      <c r="A9821" t="s">
        <v>13848</v>
      </c>
      <c r="B9821">
        <v>719</v>
      </c>
      <c r="C9821">
        <v>1.0362092185760763</v>
      </c>
      <c r="D9821">
        <v>-1.9809572283120441E-2</v>
      </c>
      <c r="E9821">
        <v>-1.0476373301504398</v>
      </c>
      <c r="F9821">
        <v>0.628898705451711</v>
      </c>
      <c r="G9821">
        <v>5</v>
      </c>
      <c r="H9821">
        <v>3</v>
      </c>
      <c r="I9821">
        <v>1</v>
      </c>
      <c r="J9821">
        <v>4</v>
      </c>
    </row>
    <row r="9822" spans="1:10" x14ac:dyDescent="0.25">
      <c r="A9822" t="s">
        <v>13849</v>
      </c>
      <c r="B9822">
        <v>357</v>
      </c>
      <c r="C9822">
        <v>-1.3827199634720337</v>
      </c>
      <c r="D9822">
        <v>-0.69415686662146303</v>
      </c>
      <c r="E9822">
        <v>0.40230496492164458</v>
      </c>
      <c r="F9822">
        <v>7.063134558176859E-2</v>
      </c>
      <c r="G9822">
        <v>1</v>
      </c>
      <c r="H9822">
        <v>2</v>
      </c>
      <c r="I9822">
        <v>4</v>
      </c>
      <c r="J9822">
        <v>4</v>
      </c>
    </row>
    <row r="9823" spans="1:10" x14ac:dyDescent="0.25">
      <c r="A9823" t="s">
        <v>13850</v>
      </c>
      <c r="B9823">
        <v>657</v>
      </c>
      <c r="C9823">
        <v>0.54920167660948527</v>
      </c>
      <c r="D9823">
        <v>-0.42030035925117748</v>
      </c>
      <c r="E9823">
        <v>6.0190484491472483E-2</v>
      </c>
      <c r="F9823">
        <v>-7.3999843057269143E-2</v>
      </c>
      <c r="G9823">
        <v>4</v>
      </c>
      <c r="H9823">
        <v>2</v>
      </c>
      <c r="I9823">
        <v>3</v>
      </c>
      <c r="J9823">
        <v>3</v>
      </c>
    </row>
    <row r="9824" spans="1:10" x14ac:dyDescent="0.25">
      <c r="A9824" t="s">
        <v>13851</v>
      </c>
      <c r="B9824">
        <v>1114</v>
      </c>
      <c r="C9824">
        <v>0.40260945943580223</v>
      </c>
      <c r="D9824">
        <v>0.4890231011288711</v>
      </c>
      <c r="E9824">
        <v>-0.10351747553848969</v>
      </c>
      <c r="F9824">
        <v>1.6074987158364493</v>
      </c>
      <c r="G9824">
        <v>4</v>
      </c>
      <c r="H9824">
        <v>4</v>
      </c>
      <c r="I9824">
        <v>3</v>
      </c>
      <c r="J9824">
        <v>5</v>
      </c>
    </row>
    <row r="9825" spans="1:10" x14ac:dyDescent="0.25">
      <c r="A9825" t="s">
        <v>13852</v>
      </c>
      <c r="B9825">
        <v>636</v>
      </c>
      <c r="C9825">
        <v>-0.74115882187449666</v>
      </c>
      <c r="D9825">
        <v>-0.13160932703527242</v>
      </c>
      <c r="E9825">
        <v>1.100210396997817</v>
      </c>
      <c r="F9825">
        <v>-0.14733708944070306</v>
      </c>
      <c r="G9825">
        <v>2</v>
      </c>
      <c r="H9825">
        <v>3</v>
      </c>
      <c r="I9825">
        <v>5</v>
      </c>
      <c r="J9825">
        <v>3</v>
      </c>
    </row>
    <row r="9826" spans="1:10" x14ac:dyDescent="0.25">
      <c r="A9826" t="s">
        <v>13853</v>
      </c>
      <c r="B9826">
        <v>393</v>
      </c>
      <c r="C9826">
        <v>-0.83350058405951244</v>
      </c>
      <c r="D9826">
        <v>-1.1432420604354534</v>
      </c>
      <c r="E9826">
        <v>0.92368297913842867</v>
      </c>
      <c r="F9826">
        <v>-0.15641181923972444</v>
      </c>
      <c r="G9826">
        <v>1</v>
      </c>
      <c r="H9826">
        <v>1</v>
      </c>
      <c r="I9826">
        <v>5</v>
      </c>
      <c r="J9826">
        <v>3</v>
      </c>
    </row>
    <row r="9827" spans="1:10" x14ac:dyDescent="0.25">
      <c r="A9827" t="s">
        <v>13854</v>
      </c>
      <c r="B9827">
        <v>407</v>
      </c>
      <c r="C9827">
        <v>0.55414705669217112</v>
      </c>
      <c r="D9827">
        <v>-0.96304456663897442</v>
      </c>
      <c r="E9827">
        <v>1.7039552300541088</v>
      </c>
      <c r="F9827">
        <v>-0.29361013459455609</v>
      </c>
      <c r="G9827">
        <v>4</v>
      </c>
      <c r="H9827">
        <v>1</v>
      </c>
      <c r="I9827">
        <v>5</v>
      </c>
      <c r="J9827">
        <v>3</v>
      </c>
    </row>
    <row r="9828" spans="1:10" x14ac:dyDescent="0.25">
      <c r="A9828" t="s">
        <v>13855</v>
      </c>
      <c r="B9828">
        <v>400</v>
      </c>
      <c r="C9828">
        <v>-0.60062177985167642</v>
      </c>
      <c r="D9828">
        <v>-0.48221027213373813</v>
      </c>
      <c r="E9828">
        <v>0.89430789669592958</v>
      </c>
      <c r="F9828">
        <v>0.81446004452798015</v>
      </c>
      <c r="G9828">
        <v>2</v>
      </c>
      <c r="H9828">
        <v>2</v>
      </c>
      <c r="I9828">
        <v>5</v>
      </c>
      <c r="J9828">
        <v>4</v>
      </c>
    </row>
    <row r="9829" spans="1:10" x14ac:dyDescent="0.25">
      <c r="A9829" t="s">
        <v>13856</v>
      </c>
      <c r="B9829">
        <v>815</v>
      </c>
      <c r="C9829">
        <v>0.48760185888605367</v>
      </c>
      <c r="D9829">
        <v>-0.16496728643357894</v>
      </c>
      <c r="E9829">
        <v>2.7224443456042158</v>
      </c>
      <c r="F9829">
        <v>-0.35542711650321246</v>
      </c>
      <c r="G9829">
        <v>4</v>
      </c>
      <c r="H9829">
        <v>3</v>
      </c>
      <c r="I9829">
        <v>5</v>
      </c>
      <c r="J9829">
        <v>3</v>
      </c>
    </row>
    <row r="9830" spans="1:10" x14ac:dyDescent="0.25">
      <c r="A9830" t="s">
        <v>13857</v>
      </c>
      <c r="B9830">
        <v>466</v>
      </c>
      <c r="C9830">
        <v>-0.46503984666593284</v>
      </c>
      <c r="D9830">
        <v>0.14108385610667915</v>
      </c>
      <c r="E9830">
        <v>-0.55265198951595884</v>
      </c>
      <c r="F9830">
        <v>0.71290094910535717</v>
      </c>
      <c r="G9830">
        <v>2</v>
      </c>
      <c r="H9830">
        <v>4</v>
      </c>
      <c r="I9830">
        <v>2</v>
      </c>
      <c r="J9830">
        <v>4</v>
      </c>
    </row>
    <row r="9831" spans="1:10" x14ac:dyDescent="0.25">
      <c r="A9831" t="s">
        <v>13858</v>
      </c>
      <c r="B9831">
        <v>757</v>
      </c>
      <c r="C9831">
        <v>1.6111656169484119</v>
      </c>
      <c r="D9831">
        <v>2.0321709226112157</v>
      </c>
      <c r="E9831">
        <v>-0.26893562379731217</v>
      </c>
      <c r="F9831">
        <v>1.3262909843097861</v>
      </c>
      <c r="G9831">
        <v>5</v>
      </c>
      <c r="H9831">
        <v>5</v>
      </c>
      <c r="I9831">
        <v>3</v>
      </c>
      <c r="J9831">
        <v>5</v>
      </c>
    </row>
    <row r="9832" spans="1:10" x14ac:dyDescent="0.25">
      <c r="A9832" t="s">
        <v>13859</v>
      </c>
      <c r="B9832">
        <v>613</v>
      </c>
      <c r="C9832">
        <v>-0.97637870913065061</v>
      </c>
      <c r="D9832">
        <v>0.16878494862860768</v>
      </c>
      <c r="E9832">
        <v>-0.27580921560472127</v>
      </c>
      <c r="F9832">
        <v>-5.5152191823779895E-3</v>
      </c>
      <c r="G9832">
        <v>1</v>
      </c>
      <c r="H9832">
        <v>4</v>
      </c>
      <c r="I9832">
        <v>3</v>
      </c>
      <c r="J9832">
        <v>3</v>
      </c>
    </row>
    <row r="9833" spans="1:10" x14ac:dyDescent="0.25">
      <c r="A9833" t="s">
        <v>13860</v>
      </c>
      <c r="B9833">
        <v>978</v>
      </c>
      <c r="C9833">
        <v>0.22495841004108932</v>
      </c>
      <c r="D9833">
        <v>0.47186518251585757</v>
      </c>
      <c r="E9833">
        <v>0.91407349331867849</v>
      </c>
      <c r="F9833">
        <v>-0.28163978227717817</v>
      </c>
      <c r="G9833">
        <v>4</v>
      </c>
      <c r="H9833">
        <v>4</v>
      </c>
      <c r="I9833">
        <v>5</v>
      </c>
      <c r="J9833">
        <v>3</v>
      </c>
    </row>
    <row r="9834" spans="1:10" x14ac:dyDescent="0.25">
      <c r="A9834" t="s">
        <v>13861</v>
      </c>
      <c r="B9834">
        <v>521</v>
      </c>
      <c r="C9834">
        <v>-0.25948107225508199</v>
      </c>
      <c r="D9834">
        <v>-0.69105976492005183</v>
      </c>
      <c r="E9834">
        <v>4.5970029920503662E-2</v>
      </c>
      <c r="F9834">
        <v>0.94110370200519622</v>
      </c>
      <c r="G9834">
        <v>3</v>
      </c>
      <c r="H9834">
        <v>2</v>
      </c>
      <c r="I9834">
        <v>3</v>
      </c>
      <c r="J9834">
        <v>5</v>
      </c>
    </row>
    <row r="9835" spans="1:10" x14ac:dyDescent="0.25">
      <c r="A9835" t="s">
        <v>13862</v>
      </c>
      <c r="B9835">
        <v>429</v>
      </c>
      <c r="C9835">
        <v>-0.53139162685333574</v>
      </c>
      <c r="D9835">
        <v>-0.14705069896603656</v>
      </c>
      <c r="E9835">
        <v>9.3251197338230798E-2</v>
      </c>
      <c r="F9835">
        <v>-4.0721703775518675E-2</v>
      </c>
      <c r="G9835">
        <v>2</v>
      </c>
      <c r="H9835">
        <v>3</v>
      </c>
      <c r="I9835">
        <v>4</v>
      </c>
      <c r="J9835">
        <v>3</v>
      </c>
    </row>
    <row r="9836" spans="1:10" x14ac:dyDescent="0.25">
      <c r="A9836" t="s">
        <v>13863</v>
      </c>
      <c r="B9836">
        <v>289</v>
      </c>
      <c r="C9836">
        <v>-0.99483085500497892</v>
      </c>
      <c r="D9836">
        <v>-0.45512424247009675</v>
      </c>
      <c r="E9836">
        <v>0.6544586598063511</v>
      </c>
      <c r="F9836">
        <v>-4.8594582284979954E-2</v>
      </c>
      <c r="G9836">
        <v>1</v>
      </c>
      <c r="H9836">
        <v>2</v>
      </c>
      <c r="I9836">
        <v>5</v>
      </c>
      <c r="J9836">
        <v>3</v>
      </c>
    </row>
    <row r="9837" spans="1:10" x14ac:dyDescent="0.25">
      <c r="A9837" t="s">
        <v>13864</v>
      </c>
      <c r="B9837">
        <v>500</v>
      </c>
      <c r="C9837">
        <v>-0.59051470458139421</v>
      </c>
      <c r="D9837">
        <v>-0.27667448177706677</v>
      </c>
      <c r="E9837">
        <v>0.72220864365828263</v>
      </c>
      <c r="F9837">
        <v>2.4728563761666485E-2</v>
      </c>
      <c r="G9837">
        <v>2</v>
      </c>
      <c r="H9837">
        <v>3</v>
      </c>
      <c r="I9837">
        <v>5</v>
      </c>
      <c r="J9837">
        <v>3</v>
      </c>
    </row>
    <row r="9838" spans="1:10" x14ac:dyDescent="0.25">
      <c r="A9838" t="s">
        <v>13865</v>
      </c>
      <c r="B9838">
        <v>1054</v>
      </c>
      <c r="C9838">
        <v>0.3134019446679146</v>
      </c>
      <c r="D9838">
        <v>-0.21496173784721082</v>
      </c>
      <c r="E9838">
        <v>-0.52236649937948976</v>
      </c>
      <c r="F9838">
        <v>0.71937011869392808</v>
      </c>
      <c r="G9838">
        <v>4</v>
      </c>
      <c r="H9838">
        <v>3</v>
      </c>
      <c r="I9838">
        <v>2</v>
      </c>
      <c r="J9838">
        <v>4</v>
      </c>
    </row>
    <row r="9839" spans="1:10" x14ac:dyDescent="0.25">
      <c r="A9839" t="s">
        <v>13866</v>
      </c>
      <c r="B9839">
        <v>512</v>
      </c>
      <c r="C9839">
        <v>-1.0446586175646186</v>
      </c>
      <c r="D9839">
        <v>-6.0515358273952879E-3</v>
      </c>
      <c r="E9839">
        <v>-0.27550131188548554</v>
      </c>
      <c r="F9839">
        <v>0.53963742689679406</v>
      </c>
      <c r="G9839">
        <v>1</v>
      </c>
      <c r="H9839">
        <v>3</v>
      </c>
      <c r="I9839">
        <v>3</v>
      </c>
      <c r="J9839">
        <v>4</v>
      </c>
    </row>
    <row r="9840" spans="1:10" x14ac:dyDescent="0.25">
      <c r="A9840" t="s">
        <v>13867</v>
      </c>
      <c r="B9840">
        <v>457</v>
      </c>
      <c r="C9840">
        <v>-0.68405640972076776</v>
      </c>
      <c r="D9840">
        <v>-0.20045979397443867</v>
      </c>
      <c r="E9840">
        <v>-5.6382377168821558E-2</v>
      </c>
      <c r="F9840">
        <v>0.50422785699764727</v>
      </c>
      <c r="G9840">
        <v>2</v>
      </c>
      <c r="H9840">
        <v>3</v>
      </c>
      <c r="I9840">
        <v>3</v>
      </c>
      <c r="J9840">
        <v>4</v>
      </c>
    </row>
    <row r="9841" spans="1:10" x14ac:dyDescent="0.25">
      <c r="A9841" t="s">
        <v>13868</v>
      </c>
      <c r="B9841">
        <v>469</v>
      </c>
      <c r="C9841">
        <v>-1.0080427170267345</v>
      </c>
      <c r="D9841">
        <v>-2.300482020963171E-2</v>
      </c>
      <c r="E9841">
        <v>-0.4996457761202045</v>
      </c>
      <c r="F9841">
        <v>0.71572205561378721</v>
      </c>
      <c r="G9841">
        <v>1</v>
      </c>
      <c r="H9841">
        <v>3</v>
      </c>
      <c r="I9841">
        <v>2</v>
      </c>
      <c r="J9841">
        <v>4</v>
      </c>
    </row>
    <row r="9842" spans="1:10" x14ac:dyDescent="0.25">
      <c r="A9842" t="s">
        <v>13869</v>
      </c>
      <c r="B9842">
        <v>449</v>
      </c>
      <c r="C9842">
        <v>-0.97732113769445261</v>
      </c>
      <c r="D9842">
        <v>-0.76969106485816996</v>
      </c>
      <c r="E9842">
        <v>0.5178149846092952</v>
      </c>
      <c r="F9842">
        <v>-5.6323079108777513E-3</v>
      </c>
      <c r="G9842">
        <v>1</v>
      </c>
      <c r="H9842">
        <v>2</v>
      </c>
      <c r="I9842">
        <v>4</v>
      </c>
      <c r="J9842">
        <v>3</v>
      </c>
    </row>
    <row r="9843" spans="1:10" x14ac:dyDescent="0.25">
      <c r="A9843" t="s">
        <v>13870</v>
      </c>
      <c r="B9843">
        <v>320</v>
      </c>
      <c r="C9843">
        <v>-1.0458942090399357</v>
      </c>
      <c r="D9843">
        <v>0.76765141113160495</v>
      </c>
      <c r="E9843">
        <v>0.92006563167493438</v>
      </c>
      <c r="F9843">
        <v>0.51448586228796767</v>
      </c>
      <c r="G9843">
        <v>1</v>
      </c>
      <c r="H9843">
        <v>5</v>
      </c>
      <c r="I9843">
        <v>5</v>
      </c>
      <c r="J9843">
        <v>4</v>
      </c>
    </row>
    <row r="9844" spans="1:10" x14ac:dyDescent="0.25">
      <c r="A9844" t="s">
        <v>13871</v>
      </c>
      <c r="B9844">
        <v>395</v>
      </c>
      <c r="C9844">
        <v>-0.84051814171928607</v>
      </c>
      <c r="D9844">
        <v>-0.29923253930330557</v>
      </c>
      <c r="E9844">
        <v>0.61019652558746429</v>
      </c>
      <c r="F9844">
        <v>0.64463899312853767</v>
      </c>
      <c r="G9844">
        <v>1</v>
      </c>
      <c r="H9844">
        <v>3</v>
      </c>
      <c r="I9844">
        <v>5</v>
      </c>
      <c r="J9844">
        <v>4</v>
      </c>
    </row>
    <row r="9845" spans="1:10" x14ac:dyDescent="0.25">
      <c r="A9845" t="s">
        <v>13872</v>
      </c>
      <c r="B9845">
        <v>386</v>
      </c>
      <c r="C9845">
        <v>-1.1189481494111726</v>
      </c>
      <c r="D9845">
        <v>-0.51531775369163846</v>
      </c>
      <c r="E9845">
        <v>0.51991746316894749</v>
      </c>
      <c r="F9845">
        <v>0.61395450444997302</v>
      </c>
      <c r="G9845">
        <v>1</v>
      </c>
      <c r="H9845">
        <v>2</v>
      </c>
      <c r="I9845">
        <v>4</v>
      </c>
      <c r="J9845">
        <v>4</v>
      </c>
    </row>
    <row r="9846" spans="1:10" x14ac:dyDescent="0.25">
      <c r="A9846" t="s">
        <v>13873</v>
      </c>
      <c r="B9846">
        <v>1272</v>
      </c>
      <c r="C9846">
        <v>0.42798689218784486</v>
      </c>
      <c r="D9846">
        <v>1.2625791819400127</v>
      </c>
      <c r="E9846">
        <v>0.50306195386697428</v>
      </c>
      <c r="F9846">
        <v>1.250993228272641</v>
      </c>
      <c r="G9846">
        <v>4</v>
      </c>
      <c r="H9846">
        <v>5</v>
      </c>
      <c r="I9846">
        <v>4</v>
      </c>
      <c r="J9846">
        <v>5</v>
      </c>
    </row>
    <row r="9847" spans="1:10" x14ac:dyDescent="0.25">
      <c r="A9847" t="s">
        <v>13874</v>
      </c>
      <c r="B9847">
        <v>946</v>
      </c>
      <c r="C9847">
        <v>-0.92065567638379187</v>
      </c>
      <c r="D9847">
        <v>-0.45727818613525545</v>
      </c>
      <c r="E9847">
        <v>-0.53748096330804374</v>
      </c>
      <c r="F9847">
        <v>1.1247602557892551</v>
      </c>
      <c r="G9847">
        <v>1</v>
      </c>
      <c r="H9847">
        <v>2</v>
      </c>
      <c r="I9847">
        <v>2</v>
      </c>
      <c r="J9847">
        <v>5</v>
      </c>
    </row>
    <row r="9848" spans="1:10" x14ac:dyDescent="0.25">
      <c r="A9848" t="s">
        <v>13875</v>
      </c>
      <c r="B9848">
        <v>313</v>
      </c>
      <c r="C9848">
        <v>-0.81363723707600322</v>
      </c>
      <c r="D9848">
        <v>-0.38450387775862749</v>
      </c>
      <c r="E9848">
        <v>0.72610687620384129</v>
      </c>
      <c r="F9848">
        <v>1.2324456095071228</v>
      </c>
      <c r="G9848">
        <v>1</v>
      </c>
      <c r="H9848">
        <v>3</v>
      </c>
      <c r="I9848">
        <v>5</v>
      </c>
      <c r="J9848">
        <v>5</v>
      </c>
    </row>
    <row r="9849" spans="1:10" x14ac:dyDescent="0.25">
      <c r="A9849" t="s">
        <v>13876</v>
      </c>
      <c r="B9849">
        <v>890</v>
      </c>
      <c r="C9849">
        <v>0.22894648640027868</v>
      </c>
      <c r="D9849">
        <v>1.4074642869617275</v>
      </c>
      <c r="E9849">
        <v>-0.19914062484338141</v>
      </c>
      <c r="F9849">
        <v>1.6286749495263644</v>
      </c>
      <c r="G9849">
        <v>4</v>
      </c>
      <c r="H9849">
        <v>5</v>
      </c>
      <c r="I9849">
        <v>3</v>
      </c>
      <c r="J9849">
        <v>5</v>
      </c>
    </row>
    <row r="9850" spans="1:10" x14ac:dyDescent="0.25">
      <c r="A9850" t="s">
        <v>13877</v>
      </c>
      <c r="B9850">
        <v>3155</v>
      </c>
      <c r="C9850">
        <v>1.9629888296127136</v>
      </c>
      <c r="D9850">
        <v>-0.10566848908942239</v>
      </c>
      <c r="E9850">
        <v>-0.94774348233950012</v>
      </c>
      <c r="F9850">
        <v>2.5266481390437856</v>
      </c>
      <c r="G9850">
        <v>5</v>
      </c>
      <c r="H9850">
        <v>3</v>
      </c>
      <c r="I9850">
        <v>1</v>
      </c>
      <c r="J9850">
        <v>5</v>
      </c>
    </row>
    <row r="9851" spans="1:10" x14ac:dyDescent="0.25">
      <c r="A9851" t="s">
        <v>13878</v>
      </c>
      <c r="B9851">
        <v>458</v>
      </c>
      <c r="C9851">
        <v>-0.92121749859968682</v>
      </c>
      <c r="D9851">
        <v>-9.8628852068130851E-2</v>
      </c>
      <c r="E9851">
        <v>1.1656425662668219</v>
      </c>
      <c r="F9851">
        <v>1.2099239954018355</v>
      </c>
      <c r="G9851">
        <v>1</v>
      </c>
      <c r="H9851">
        <v>3</v>
      </c>
      <c r="I9851">
        <v>5</v>
      </c>
      <c r="J9851">
        <v>5</v>
      </c>
    </row>
    <row r="9852" spans="1:10" x14ac:dyDescent="0.25">
      <c r="A9852" t="s">
        <v>13879</v>
      </c>
      <c r="B9852">
        <v>1008</v>
      </c>
      <c r="C9852">
        <v>0.86798363109228682</v>
      </c>
      <c r="D9852">
        <v>-0.31078363740720344</v>
      </c>
      <c r="E9852">
        <v>-0.64484045662912415</v>
      </c>
      <c r="F9852">
        <v>2.1330071866793721</v>
      </c>
      <c r="G9852">
        <v>5</v>
      </c>
      <c r="H9852">
        <v>3</v>
      </c>
      <c r="I9852">
        <v>2</v>
      </c>
      <c r="J9852">
        <v>5</v>
      </c>
    </row>
    <row r="9853" spans="1:10" x14ac:dyDescent="0.25">
      <c r="A9853" t="s">
        <v>13880</v>
      </c>
      <c r="B9853">
        <v>708</v>
      </c>
      <c r="C9853">
        <v>1.169553705248507</v>
      </c>
      <c r="D9853">
        <v>2.4626902213030393</v>
      </c>
      <c r="E9853">
        <v>9.0715356597987212E-2</v>
      </c>
      <c r="F9853">
        <v>1.6713708432392307</v>
      </c>
      <c r="G9853">
        <v>5</v>
      </c>
      <c r="H9853">
        <v>5</v>
      </c>
      <c r="I9853">
        <v>4</v>
      </c>
      <c r="J9853">
        <v>5</v>
      </c>
    </row>
    <row r="9854" spans="1:10" x14ac:dyDescent="0.25">
      <c r="A9854" t="s">
        <v>13881</v>
      </c>
      <c r="B9854">
        <v>588</v>
      </c>
      <c r="C9854">
        <v>-0.86862604764876039</v>
      </c>
      <c r="D9854">
        <v>7.6580420220752024E-2</v>
      </c>
      <c r="E9854">
        <v>0.41350475583705265</v>
      </c>
      <c r="F9854">
        <v>1.5188692185980965</v>
      </c>
      <c r="G9854">
        <v>1</v>
      </c>
      <c r="H9854">
        <v>4</v>
      </c>
      <c r="I9854">
        <v>4</v>
      </c>
      <c r="J9854">
        <v>5</v>
      </c>
    </row>
    <row r="9855" spans="1:10" x14ac:dyDescent="0.25">
      <c r="A9855" t="s">
        <v>13882</v>
      </c>
      <c r="B9855">
        <v>511</v>
      </c>
      <c r="C9855">
        <v>-1.1336678482892644</v>
      </c>
      <c r="D9855">
        <v>-0.35781336670393171</v>
      </c>
      <c r="E9855">
        <v>0.64078375493723072</v>
      </c>
      <c r="F9855">
        <v>1.2524279204517301</v>
      </c>
      <c r="G9855">
        <v>1</v>
      </c>
      <c r="H9855">
        <v>3</v>
      </c>
      <c r="I9855">
        <v>5</v>
      </c>
      <c r="J9855">
        <v>5</v>
      </c>
    </row>
    <row r="9856" spans="1:10" x14ac:dyDescent="0.25">
      <c r="A9856" t="s">
        <v>13883</v>
      </c>
      <c r="B9856">
        <v>1022</v>
      </c>
      <c r="C9856">
        <v>-1.2422876967710987</v>
      </c>
      <c r="D9856">
        <v>-0.17685626143792169</v>
      </c>
      <c r="E9856">
        <v>-0.29225637516533798</v>
      </c>
      <c r="F9856">
        <v>1.0379723035675532</v>
      </c>
      <c r="G9856">
        <v>1</v>
      </c>
      <c r="H9856">
        <v>3</v>
      </c>
      <c r="I9856">
        <v>3</v>
      </c>
      <c r="J9856">
        <v>5</v>
      </c>
    </row>
    <row r="9857" spans="1:10" x14ac:dyDescent="0.25">
      <c r="A9857" t="s">
        <v>13884</v>
      </c>
      <c r="B9857">
        <v>752</v>
      </c>
      <c r="C9857">
        <v>-0.23881235802617076</v>
      </c>
      <c r="D9857">
        <v>-0.47218288298238065</v>
      </c>
      <c r="E9857">
        <v>-0.91462366114621763</v>
      </c>
      <c r="F9857">
        <v>1.4978600074072357</v>
      </c>
      <c r="G9857">
        <v>3</v>
      </c>
      <c r="H9857">
        <v>2</v>
      </c>
      <c r="I9857">
        <v>1</v>
      </c>
      <c r="J9857">
        <v>5</v>
      </c>
    </row>
    <row r="9858" spans="1:10" x14ac:dyDescent="0.25">
      <c r="A9858" t="s">
        <v>13885</v>
      </c>
      <c r="B9858">
        <v>480</v>
      </c>
      <c r="C9858">
        <v>-4.7489510930697809E-2</v>
      </c>
      <c r="D9858">
        <v>0.57412246119319765</v>
      </c>
      <c r="E9858">
        <v>-0.49831197887745604</v>
      </c>
      <c r="F9858">
        <v>0.8301371793720167</v>
      </c>
      <c r="G9858">
        <v>3</v>
      </c>
      <c r="H9858">
        <v>4</v>
      </c>
      <c r="I9858">
        <v>2</v>
      </c>
      <c r="J9858">
        <v>4</v>
      </c>
    </row>
    <row r="9859" spans="1:10" x14ac:dyDescent="0.25">
      <c r="A9859" t="s">
        <v>13886</v>
      </c>
      <c r="B9859">
        <v>494</v>
      </c>
      <c r="C9859">
        <v>0.54356622071241911</v>
      </c>
      <c r="D9859">
        <v>0.55118885144958396</v>
      </c>
      <c r="E9859">
        <v>-1.0626070187157921</v>
      </c>
      <c r="F9859">
        <v>2.6018096965863151</v>
      </c>
      <c r="G9859">
        <v>4</v>
      </c>
      <c r="H9859">
        <v>4</v>
      </c>
      <c r="I9859">
        <v>1</v>
      </c>
      <c r="J9859">
        <v>5</v>
      </c>
    </row>
    <row r="9860" spans="1:10" x14ac:dyDescent="0.25">
      <c r="A9860" t="s">
        <v>13887</v>
      </c>
      <c r="B9860">
        <v>553</v>
      </c>
      <c r="C9860">
        <v>0.63279260468211018</v>
      </c>
      <c r="D9860">
        <v>0.3446779424993569</v>
      </c>
      <c r="E9860">
        <v>-0.60479498516337071</v>
      </c>
      <c r="F9860">
        <v>2.8744827867630058</v>
      </c>
      <c r="G9860">
        <v>4</v>
      </c>
      <c r="H9860">
        <v>4</v>
      </c>
      <c r="I9860">
        <v>2</v>
      </c>
      <c r="J9860">
        <v>5</v>
      </c>
    </row>
    <row r="9861" spans="1:10" x14ac:dyDescent="0.25">
      <c r="A9861" t="s">
        <v>13888</v>
      </c>
      <c r="B9861">
        <v>529</v>
      </c>
      <c r="C9861">
        <v>0.14184652850692847</v>
      </c>
      <c r="D9861">
        <v>0.15097306236040975</v>
      </c>
      <c r="E9861">
        <v>-0.86556204187102537</v>
      </c>
      <c r="F9861">
        <v>2.3504596684708758</v>
      </c>
      <c r="G9861">
        <v>4</v>
      </c>
      <c r="H9861">
        <v>4</v>
      </c>
      <c r="I9861">
        <v>1</v>
      </c>
      <c r="J9861">
        <v>5</v>
      </c>
    </row>
    <row r="9862" spans="1:10" x14ac:dyDescent="0.25">
      <c r="A9862" t="s">
        <v>13889</v>
      </c>
      <c r="B9862">
        <v>663</v>
      </c>
      <c r="C9862">
        <v>0.17923244194383459</v>
      </c>
      <c r="D9862">
        <v>0.51539401096707704</v>
      </c>
      <c r="E9862">
        <v>-0.51350917397303142</v>
      </c>
      <c r="F9862">
        <v>2.5922243453835199</v>
      </c>
      <c r="G9862">
        <v>4</v>
      </c>
      <c r="H9862">
        <v>4</v>
      </c>
      <c r="I9862">
        <v>2</v>
      </c>
      <c r="J9862">
        <v>5</v>
      </c>
    </row>
    <row r="9863" spans="1:10" x14ac:dyDescent="0.25">
      <c r="A9863" t="s">
        <v>13890</v>
      </c>
      <c r="B9863">
        <v>818</v>
      </c>
      <c r="C9863">
        <v>-0.20927942688443332</v>
      </c>
      <c r="D9863">
        <v>0.22352607288859569</v>
      </c>
      <c r="E9863">
        <v>6.5789515095660278E-3</v>
      </c>
      <c r="F9863">
        <v>1.8250417966981474</v>
      </c>
      <c r="G9863">
        <v>3</v>
      </c>
      <c r="H9863">
        <v>4</v>
      </c>
      <c r="I9863">
        <v>3</v>
      </c>
      <c r="J9863">
        <v>5</v>
      </c>
    </row>
    <row r="9864" spans="1:10" x14ac:dyDescent="0.25">
      <c r="A9864" t="s">
        <v>13891</v>
      </c>
      <c r="B9864">
        <v>323</v>
      </c>
      <c r="C9864">
        <v>-0.11496027964069633</v>
      </c>
      <c r="D9864">
        <v>0.3942279878431848</v>
      </c>
      <c r="E9864">
        <v>-1.6302314454168285E-2</v>
      </c>
      <c r="F9864">
        <v>0.75040540598710526</v>
      </c>
      <c r="G9864">
        <v>3</v>
      </c>
      <c r="H9864">
        <v>4</v>
      </c>
      <c r="I9864">
        <v>3</v>
      </c>
      <c r="J9864">
        <v>4</v>
      </c>
    </row>
    <row r="9865" spans="1:10" x14ac:dyDescent="0.25">
      <c r="A9865" t="s">
        <v>13892</v>
      </c>
      <c r="B9865">
        <v>517</v>
      </c>
      <c r="C9865">
        <v>-0.32108228563969154</v>
      </c>
      <c r="D9865">
        <v>-0.10853941668648381</v>
      </c>
      <c r="E9865">
        <v>-0.30002651131544744</v>
      </c>
      <c r="F9865">
        <v>2.2480037301165394</v>
      </c>
      <c r="G9865">
        <v>3</v>
      </c>
      <c r="H9865">
        <v>3</v>
      </c>
      <c r="I9865">
        <v>3</v>
      </c>
      <c r="J9865">
        <v>5</v>
      </c>
    </row>
    <row r="9866" spans="1:10" x14ac:dyDescent="0.25">
      <c r="A9866" t="s">
        <v>13893</v>
      </c>
      <c r="B9866">
        <v>359</v>
      </c>
      <c r="C9866">
        <v>9.9294203310708595E-3</v>
      </c>
      <c r="D9866">
        <v>0.14595218099796406</v>
      </c>
      <c r="E9866">
        <v>-2.772695672277322E-2</v>
      </c>
      <c r="F9866">
        <v>1.6092475799223158</v>
      </c>
      <c r="G9866">
        <v>4</v>
      </c>
      <c r="H9866">
        <v>4</v>
      </c>
      <c r="I9866">
        <v>3</v>
      </c>
      <c r="J9866">
        <v>5</v>
      </c>
    </row>
    <row r="9867" spans="1:10" x14ac:dyDescent="0.25">
      <c r="A9867" t="s">
        <v>13894</v>
      </c>
      <c r="B9867">
        <v>422</v>
      </c>
      <c r="C9867">
        <v>-1.2044383886183483</v>
      </c>
      <c r="D9867">
        <v>1.546261019741497</v>
      </c>
      <c r="E9867">
        <v>-0.33233754739636645</v>
      </c>
      <c r="F9867">
        <v>2.0017633497971787</v>
      </c>
      <c r="G9867">
        <v>1</v>
      </c>
      <c r="H9867">
        <v>5</v>
      </c>
      <c r="I9867">
        <v>2</v>
      </c>
      <c r="J9867">
        <v>5</v>
      </c>
    </row>
    <row r="9868" spans="1:10" x14ac:dyDescent="0.25">
      <c r="A9868" t="s">
        <v>13895</v>
      </c>
      <c r="B9868">
        <v>294</v>
      </c>
      <c r="C9868">
        <v>0.6027945854963066</v>
      </c>
      <c r="D9868">
        <v>2.6905719565042072</v>
      </c>
      <c r="E9868">
        <v>-0.85881619619916971</v>
      </c>
      <c r="F9868">
        <v>2.9815893041115928</v>
      </c>
      <c r="G9868">
        <v>4</v>
      </c>
      <c r="H9868">
        <v>5</v>
      </c>
      <c r="I9868">
        <v>1</v>
      </c>
      <c r="J9868">
        <v>5</v>
      </c>
    </row>
    <row r="9869" spans="1:10" x14ac:dyDescent="0.25">
      <c r="A9869" t="s">
        <v>13896</v>
      </c>
      <c r="B9869">
        <v>365</v>
      </c>
      <c r="C9869">
        <v>3.1092864852345137E-2</v>
      </c>
      <c r="D9869">
        <v>0.25122245933820919</v>
      </c>
      <c r="E9869">
        <v>-0.43165849772332165</v>
      </c>
      <c r="F9869">
        <v>2.3692840361115342</v>
      </c>
      <c r="G9869">
        <v>4</v>
      </c>
      <c r="H9869">
        <v>4</v>
      </c>
      <c r="I9869">
        <v>2</v>
      </c>
      <c r="J9869">
        <v>5</v>
      </c>
    </row>
    <row r="9870" spans="1:10" x14ac:dyDescent="0.25">
      <c r="A9870" t="s">
        <v>13897</v>
      </c>
      <c r="B9870">
        <v>310</v>
      </c>
      <c r="C9870">
        <v>-0.25889386767323463</v>
      </c>
      <c r="D9870">
        <v>0.57114932867785484</v>
      </c>
      <c r="E9870">
        <v>-0.18475184060210675</v>
      </c>
      <c r="F9870">
        <v>2.6833668527744541</v>
      </c>
      <c r="G9870">
        <v>3</v>
      </c>
      <c r="H9870">
        <v>4</v>
      </c>
      <c r="I9870">
        <v>3</v>
      </c>
      <c r="J9870">
        <v>5</v>
      </c>
    </row>
    <row r="9871" spans="1:10" x14ac:dyDescent="0.25">
      <c r="A9871" t="s">
        <v>13898</v>
      </c>
      <c r="B9871">
        <v>498</v>
      </c>
      <c r="C9871">
        <v>-0.22480614174492031</v>
      </c>
      <c r="D9871">
        <v>0.12911766160094545</v>
      </c>
      <c r="E9871">
        <v>-0.29767168788432274</v>
      </c>
      <c r="F9871">
        <v>2.1023310099430974</v>
      </c>
      <c r="G9871">
        <v>3</v>
      </c>
      <c r="H9871">
        <v>4</v>
      </c>
      <c r="I9871">
        <v>3</v>
      </c>
      <c r="J9871">
        <v>5</v>
      </c>
    </row>
    <row r="9872" spans="1:10" x14ac:dyDescent="0.25">
      <c r="A9872" t="s">
        <v>13899</v>
      </c>
      <c r="B9872">
        <v>538</v>
      </c>
      <c r="C9872">
        <v>-0.80475697803691548</v>
      </c>
      <c r="D9872">
        <v>1.2289947913967219</v>
      </c>
      <c r="E9872">
        <v>-8.7912718153359729E-2</v>
      </c>
      <c r="F9872">
        <v>1.1134834039204358</v>
      </c>
      <c r="G9872">
        <v>2</v>
      </c>
      <c r="H9872">
        <v>5</v>
      </c>
      <c r="I9872">
        <v>3</v>
      </c>
      <c r="J9872">
        <v>5</v>
      </c>
    </row>
    <row r="9873" spans="1:10" x14ac:dyDescent="0.25">
      <c r="A9873" t="s">
        <v>13900</v>
      </c>
      <c r="B9873">
        <v>454</v>
      </c>
      <c r="C9873">
        <v>-0.73387976783052855</v>
      </c>
      <c r="D9873">
        <v>0.89837635298906626</v>
      </c>
      <c r="E9873">
        <v>0.13375247978337917</v>
      </c>
      <c r="F9873">
        <v>1.6756363160841943</v>
      </c>
      <c r="G9873">
        <v>2</v>
      </c>
      <c r="H9873">
        <v>5</v>
      </c>
      <c r="I9873">
        <v>4</v>
      </c>
      <c r="J9873">
        <v>5</v>
      </c>
    </row>
    <row r="9874" spans="1:10" x14ac:dyDescent="0.25">
      <c r="A9874" t="s">
        <v>13901</v>
      </c>
      <c r="B9874">
        <v>242</v>
      </c>
      <c r="C9874">
        <v>-0.30313618922843533</v>
      </c>
      <c r="D9874">
        <v>1.012175209258444</v>
      </c>
      <c r="E9874">
        <v>0.33097989154751078</v>
      </c>
      <c r="F9874">
        <v>1.6534937787242678</v>
      </c>
      <c r="G9874">
        <v>3</v>
      </c>
      <c r="H9874">
        <v>5</v>
      </c>
      <c r="I9874">
        <v>4</v>
      </c>
      <c r="J9874">
        <v>5</v>
      </c>
    </row>
    <row r="9875" spans="1:10" x14ac:dyDescent="0.25">
      <c r="A9875" t="s">
        <v>13902</v>
      </c>
      <c r="B9875">
        <v>674</v>
      </c>
      <c r="C9875">
        <v>-0.17511273382974568</v>
      </c>
      <c r="D9875">
        <v>1.0461050729846795</v>
      </c>
      <c r="E9875">
        <v>-0.23983022951855165</v>
      </c>
      <c r="F9875">
        <v>2.1438375274696075</v>
      </c>
      <c r="G9875">
        <v>3</v>
      </c>
      <c r="H9875">
        <v>5</v>
      </c>
      <c r="I9875">
        <v>3</v>
      </c>
      <c r="J9875">
        <v>5</v>
      </c>
    </row>
    <row r="9876" spans="1:10" x14ac:dyDescent="0.25">
      <c r="A9876" t="s">
        <v>13903</v>
      </c>
      <c r="B9876">
        <v>332</v>
      </c>
      <c r="C9876">
        <v>0.32208783249684914</v>
      </c>
      <c r="D9876">
        <v>0.34099580346810138</v>
      </c>
      <c r="E9876">
        <v>-0.65518552262072038</v>
      </c>
      <c r="F9876">
        <v>2.6609549653599274</v>
      </c>
      <c r="G9876">
        <v>4</v>
      </c>
      <c r="H9876">
        <v>4</v>
      </c>
      <c r="I9876">
        <v>2</v>
      </c>
      <c r="J9876">
        <v>5</v>
      </c>
    </row>
    <row r="9877" spans="1:10" x14ac:dyDescent="0.25">
      <c r="A9877" t="s">
        <v>13904</v>
      </c>
      <c r="B9877">
        <v>792</v>
      </c>
      <c r="C9877">
        <v>-0.17501057987611576</v>
      </c>
      <c r="D9877">
        <v>0.6166609014889366</v>
      </c>
      <c r="E9877">
        <v>-0.55867122990010021</v>
      </c>
      <c r="F9877">
        <v>2.0125516469588614</v>
      </c>
      <c r="G9877">
        <v>3</v>
      </c>
      <c r="H9877">
        <v>4</v>
      </c>
      <c r="I9877">
        <v>2</v>
      </c>
      <c r="J9877">
        <v>5</v>
      </c>
    </row>
    <row r="9878" spans="1:10" x14ac:dyDescent="0.25">
      <c r="A9878" t="s">
        <v>13905</v>
      </c>
      <c r="B9878">
        <v>1383</v>
      </c>
      <c r="C9878">
        <v>-0.36694103073380235</v>
      </c>
      <c r="D9878">
        <v>1.9306881479493143</v>
      </c>
      <c r="E9878">
        <v>-0.84983362261906992</v>
      </c>
      <c r="F9878">
        <v>2.2112572078167245</v>
      </c>
      <c r="G9878">
        <v>3</v>
      </c>
      <c r="H9878">
        <v>5</v>
      </c>
      <c r="I9878">
        <v>1</v>
      </c>
      <c r="J9878">
        <v>5</v>
      </c>
    </row>
    <row r="9879" spans="1:10" x14ac:dyDescent="0.25">
      <c r="A9879" t="s">
        <v>13906</v>
      </c>
      <c r="B9879">
        <v>300</v>
      </c>
      <c r="C9879">
        <v>-3.4676522617038685E-3</v>
      </c>
      <c r="D9879">
        <v>0.62511948874745871</v>
      </c>
      <c r="E9879">
        <v>-0.72314168050149485</v>
      </c>
      <c r="F9879">
        <v>2.2996621132835529</v>
      </c>
      <c r="G9879">
        <v>4</v>
      </c>
      <c r="H9879">
        <v>4</v>
      </c>
      <c r="I9879">
        <v>1</v>
      </c>
      <c r="J9879">
        <v>5</v>
      </c>
    </row>
    <row r="9880" spans="1:10" x14ac:dyDescent="0.25">
      <c r="A9880" t="s">
        <v>13907</v>
      </c>
      <c r="B9880">
        <v>655</v>
      </c>
      <c r="C9880">
        <v>0.40162391020752025</v>
      </c>
      <c r="D9880">
        <v>0.2604612814014845</v>
      </c>
      <c r="E9880">
        <v>-0.4949748479370587</v>
      </c>
      <c r="F9880">
        <v>3.0229254440493807</v>
      </c>
      <c r="G9880">
        <v>4</v>
      </c>
      <c r="H9880">
        <v>4</v>
      </c>
      <c r="I9880">
        <v>2</v>
      </c>
      <c r="J9880">
        <v>5</v>
      </c>
    </row>
    <row r="9881" spans="1:10" x14ac:dyDescent="0.25">
      <c r="A9881" t="s">
        <v>13908</v>
      </c>
      <c r="B9881">
        <v>290</v>
      </c>
      <c r="C9881">
        <v>0.46813104681788759</v>
      </c>
      <c r="D9881">
        <v>0.44688147167184494</v>
      </c>
      <c r="E9881">
        <v>-0.62080246241070891</v>
      </c>
      <c r="F9881">
        <v>2.7704669518735159</v>
      </c>
      <c r="G9881">
        <v>4</v>
      </c>
      <c r="H9881">
        <v>4</v>
      </c>
      <c r="I9881">
        <v>2</v>
      </c>
      <c r="J9881">
        <v>5</v>
      </c>
    </row>
    <row r="9882" spans="1:10" x14ac:dyDescent="0.25">
      <c r="A9882" t="s">
        <v>13909</v>
      </c>
      <c r="B9882">
        <v>554</v>
      </c>
      <c r="C9882">
        <v>0.29993466086517484</v>
      </c>
      <c r="D9882">
        <v>0.35797349310978244</v>
      </c>
      <c r="E9882">
        <v>-0.67836334407680932</v>
      </c>
      <c r="F9882">
        <v>2.9034427608079612</v>
      </c>
      <c r="G9882">
        <v>4</v>
      </c>
      <c r="H9882">
        <v>4</v>
      </c>
      <c r="I9882">
        <v>2</v>
      </c>
      <c r="J9882">
        <v>5</v>
      </c>
    </row>
    <row r="9883" spans="1:10" x14ac:dyDescent="0.25">
      <c r="A9883" t="s">
        <v>13910</v>
      </c>
      <c r="B9883">
        <v>306</v>
      </c>
      <c r="C9883">
        <v>0.44013430975289619</v>
      </c>
      <c r="D9883">
        <v>0.91024842544478257</v>
      </c>
      <c r="E9883">
        <v>-0.19860022678463601</v>
      </c>
      <c r="F9883">
        <v>2.9288724247094642</v>
      </c>
      <c r="G9883">
        <v>4</v>
      </c>
      <c r="H9883">
        <v>5</v>
      </c>
      <c r="I9883">
        <v>3</v>
      </c>
      <c r="J9883">
        <v>5</v>
      </c>
    </row>
    <row r="9884" spans="1:10" x14ac:dyDescent="0.25">
      <c r="A9884" t="s">
        <v>13911</v>
      </c>
      <c r="B9884">
        <v>252</v>
      </c>
      <c r="C9884">
        <v>-0.28501464797305676</v>
      </c>
      <c r="D9884">
        <v>0.78679214006012743</v>
      </c>
      <c r="E9884">
        <v>0.26646693285893652</v>
      </c>
      <c r="F9884">
        <v>2.0002959001154514</v>
      </c>
      <c r="G9884">
        <v>3</v>
      </c>
      <c r="H9884">
        <v>5</v>
      </c>
      <c r="I9884">
        <v>4</v>
      </c>
      <c r="J9884">
        <v>5</v>
      </c>
    </row>
    <row r="9885" spans="1:10" x14ac:dyDescent="0.25">
      <c r="A9885" t="s">
        <v>13912</v>
      </c>
      <c r="B9885">
        <v>1013</v>
      </c>
      <c r="C9885">
        <v>0.77543471391744712</v>
      </c>
      <c r="D9885">
        <v>2.1787157931986263</v>
      </c>
      <c r="E9885">
        <v>0.21971615877644374</v>
      </c>
      <c r="F9885">
        <v>2.0395125671988197</v>
      </c>
      <c r="G9885">
        <v>4</v>
      </c>
      <c r="H9885">
        <v>5</v>
      </c>
      <c r="I9885">
        <v>4</v>
      </c>
      <c r="J9885">
        <v>5</v>
      </c>
    </row>
    <row r="9886" spans="1:10" x14ac:dyDescent="0.25">
      <c r="A9886" t="s">
        <v>13913</v>
      </c>
      <c r="B9886">
        <v>426</v>
      </c>
      <c r="C9886">
        <v>-0.6238139721153616</v>
      </c>
      <c r="D9886">
        <v>0.94221341131474579</v>
      </c>
      <c r="E9886">
        <v>0.24811084341692002</v>
      </c>
      <c r="F9886">
        <v>2.698896398509544</v>
      </c>
      <c r="G9886">
        <v>2</v>
      </c>
      <c r="H9886">
        <v>5</v>
      </c>
      <c r="I9886">
        <v>4</v>
      </c>
      <c r="J9886">
        <v>5</v>
      </c>
    </row>
    <row r="9887" spans="1:10" x14ac:dyDescent="0.25">
      <c r="A9887" t="s">
        <v>13914</v>
      </c>
      <c r="B9887">
        <v>717</v>
      </c>
      <c r="C9887">
        <v>0.19039951583492859</v>
      </c>
      <c r="D9887">
        <v>0.4674042310275715</v>
      </c>
      <c r="E9887">
        <v>-0.52458948002821826</v>
      </c>
      <c r="F9887">
        <v>2.28592492943682</v>
      </c>
      <c r="G9887">
        <v>4</v>
      </c>
      <c r="H9887">
        <v>4</v>
      </c>
      <c r="I9887">
        <v>2</v>
      </c>
      <c r="J9887">
        <v>5</v>
      </c>
    </row>
    <row r="9888" spans="1:10" x14ac:dyDescent="0.25">
      <c r="A9888" t="s">
        <v>13915</v>
      </c>
      <c r="B9888">
        <v>646</v>
      </c>
      <c r="C9888">
        <v>-2.4732989304764308E-2</v>
      </c>
      <c r="D9888">
        <v>0.81836354348988061</v>
      </c>
      <c r="E9888">
        <v>-0.16904718806546848</v>
      </c>
      <c r="F9888">
        <v>2.4574811097211198</v>
      </c>
      <c r="G9888">
        <v>4</v>
      </c>
      <c r="H9888">
        <v>5</v>
      </c>
      <c r="I9888">
        <v>3</v>
      </c>
      <c r="J9888">
        <v>5</v>
      </c>
    </row>
    <row r="9889" spans="1:10" x14ac:dyDescent="0.25">
      <c r="A9889" t="s">
        <v>13916</v>
      </c>
      <c r="B9889">
        <v>370</v>
      </c>
      <c r="C9889">
        <v>-0.35882864061187802</v>
      </c>
      <c r="D9889">
        <v>0.71544461597807607</v>
      </c>
      <c r="E9889">
        <v>-0.59838168990902074</v>
      </c>
      <c r="F9889">
        <v>2.2442984768957897</v>
      </c>
      <c r="G9889">
        <v>3</v>
      </c>
      <c r="H9889">
        <v>5</v>
      </c>
      <c r="I9889">
        <v>2</v>
      </c>
      <c r="J9889">
        <v>5</v>
      </c>
    </row>
    <row r="9890" spans="1:10" x14ac:dyDescent="0.25">
      <c r="A9890" t="s">
        <v>13917</v>
      </c>
      <c r="B9890">
        <v>560</v>
      </c>
      <c r="C9890">
        <v>0.1658912222174706</v>
      </c>
      <c r="D9890">
        <v>0.83250360453623551</v>
      </c>
      <c r="E9890">
        <v>-0.33398476204990629</v>
      </c>
      <c r="F9890">
        <v>2.1398108545501975</v>
      </c>
      <c r="G9890">
        <v>4</v>
      </c>
      <c r="H9890">
        <v>5</v>
      </c>
      <c r="I9890">
        <v>2</v>
      </c>
      <c r="J9890">
        <v>5</v>
      </c>
    </row>
    <row r="9891" spans="1:10" x14ac:dyDescent="0.25">
      <c r="A9891" t="s">
        <v>13918</v>
      </c>
      <c r="B9891">
        <v>771</v>
      </c>
      <c r="C9891">
        <v>0.12885547499550154</v>
      </c>
      <c r="D9891">
        <v>6.0919129309966374E-2</v>
      </c>
      <c r="E9891">
        <v>-1.1403379853484246</v>
      </c>
      <c r="F9891">
        <v>1.795336833484062</v>
      </c>
      <c r="G9891">
        <v>4</v>
      </c>
      <c r="H9891">
        <v>4</v>
      </c>
      <c r="I9891">
        <v>1</v>
      </c>
      <c r="J9891">
        <v>5</v>
      </c>
    </row>
    <row r="9892" spans="1:10" x14ac:dyDescent="0.25">
      <c r="A9892" t="s">
        <v>13919</v>
      </c>
      <c r="B9892">
        <v>452</v>
      </c>
      <c r="C9892">
        <v>-0.85579185246551537</v>
      </c>
      <c r="D9892">
        <v>-0.23748250560842885</v>
      </c>
      <c r="E9892">
        <v>-0.5867439385004154</v>
      </c>
      <c r="F9892">
        <v>2.0143074253848794</v>
      </c>
      <c r="G9892">
        <v>1</v>
      </c>
      <c r="H9892">
        <v>3</v>
      </c>
      <c r="I9892">
        <v>2</v>
      </c>
      <c r="J9892">
        <v>5</v>
      </c>
    </row>
    <row r="9893" spans="1:10" x14ac:dyDescent="0.25">
      <c r="A9893" t="s">
        <v>13920</v>
      </c>
      <c r="B9893">
        <v>741</v>
      </c>
      <c r="C9893">
        <v>0.1661175420448312</v>
      </c>
      <c r="D9893">
        <v>0.2377639842688001</v>
      </c>
      <c r="E9893">
        <v>-0.19276509968311045</v>
      </c>
      <c r="F9893">
        <v>2.1339734888694011</v>
      </c>
      <c r="G9893">
        <v>4</v>
      </c>
      <c r="H9893">
        <v>4</v>
      </c>
      <c r="I9893">
        <v>3</v>
      </c>
      <c r="J9893">
        <v>5</v>
      </c>
    </row>
    <row r="9894" spans="1:10" x14ac:dyDescent="0.25">
      <c r="A9894" t="s">
        <v>13921</v>
      </c>
      <c r="B9894">
        <v>311</v>
      </c>
      <c r="C9894">
        <v>-0.17392870169390379</v>
      </c>
      <c r="D9894">
        <v>0.87801354047162761</v>
      </c>
      <c r="E9894">
        <v>0.10420543734529925</v>
      </c>
      <c r="F9894">
        <v>1.543433588198758</v>
      </c>
      <c r="G9894">
        <v>3</v>
      </c>
      <c r="H9894">
        <v>5</v>
      </c>
      <c r="I9894">
        <v>4</v>
      </c>
      <c r="J9894">
        <v>5</v>
      </c>
    </row>
    <row r="9895" spans="1:10" x14ac:dyDescent="0.25">
      <c r="A9895" t="s">
        <v>13922</v>
      </c>
      <c r="B9895">
        <v>349</v>
      </c>
      <c r="C9895">
        <v>-0.72327936653534253</v>
      </c>
      <c r="D9895">
        <v>0.27639703451435166</v>
      </c>
      <c r="E9895">
        <v>-9.8521575676616152E-2</v>
      </c>
      <c r="F9895">
        <v>1.8438745868054198</v>
      </c>
      <c r="G9895">
        <v>2</v>
      </c>
      <c r="H9895">
        <v>4</v>
      </c>
      <c r="I9895">
        <v>3</v>
      </c>
      <c r="J9895">
        <v>5</v>
      </c>
    </row>
    <row r="9896" spans="1:10" x14ac:dyDescent="0.25">
      <c r="A9896" t="s">
        <v>13923</v>
      </c>
      <c r="B9896">
        <v>518</v>
      </c>
      <c r="C9896">
        <v>-0.52186056934283254</v>
      </c>
      <c r="D9896">
        <v>0.93446586262626308</v>
      </c>
      <c r="E9896">
        <v>-0.10815647599800302</v>
      </c>
      <c r="F9896">
        <v>1.9362142605057173</v>
      </c>
      <c r="G9896">
        <v>2</v>
      </c>
      <c r="H9896">
        <v>5</v>
      </c>
      <c r="I9896">
        <v>3</v>
      </c>
      <c r="J9896">
        <v>5</v>
      </c>
    </row>
    <row r="9897" spans="1:10" x14ac:dyDescent="0.25">
      <c r="A9897" t="s">
        <v>13924</v>
      </c>
      <c r="B9897">
        <v>524</v>
      </c>
      <c r="C9897">
        <v>3.2249313265223067E-2</v>
      </c>
      <c r="D9897">
        <v>-8.3477066352844742E-3</v>
      </c>
      <c r="E9897">
        <v>-0.53776061551219179</v>
      </c>
      <c r="F9897">
        <v>2.0097754543723201</v>
      </c>
      <c r="G9897">
        <v>4</v>
      </c>
      <c r="H9897">
        <v>3</v>
      </c>
      <c r="I9897">
        <v>2</v>
      </c>
      <c r="J9897">
        <v>5</v>
      </c>
    </row>
    <row r="9898" spans="1:10" x14ac:dyDescent="0.25">
      <c r="A9898" t="s">
        <v>13925</v>
      </c>
      <c r="B9898">
        <v>283</v>
      </c>
      <c r="C9898">
        <v>-0.34521894724223162</v>
      </c>
      <c r="D9898">
        <v>0.12804848801169055</v>
      </c>
      <c r="E9898">
        <v>0.59291566190442824</v>
      </c>
      <c r="F9898">
        <v>2.3805917024181507</v>
      </c>
      <c r="G9898">
        <v>3</v>
      </c>
      <c r="H9898">
        <v>4</v>
      </c>
      <c r="I9898">
        <v>5</v>
      </c>
      <c r="J9898">
        <v>5</v>
      </c>
    </row>
    <row r="9899" spans="1:10" x14ac:dyDescent="0.25">
      <c r="A9899" t="s">
        <v>13926</v>
      </c>
      <c r="B9899">
        <v>527</v>
      </c>
      <c r="C9899">
        <v>-0.71374868151091952</v>
      </c>
      <c r="D9899">
        <v>0.7077107120263334</v>
      </c>
      <c r="E9899">
        <v>-0.20239199617095419</v>
      </c>
      <c r="F9899">
        <v>1.8609427628248145</v>
      </c>
      <c r="G9899">
        <v>2</v>
      </c>
      <c r="H9899">
        <v>5</v>
      </c>
      <c r="I9899">
        <v>3</v>
      </c>
      <c r="J9899">
        <v>5</v>
      </c>
    </row>
    <row r="9900" spans="1:10" x14ac:dyDescent="0.25">
      <c r="A9900" t="s">
        <v>13927</v>
      </c>
      <c r="B9900">
        <v>493</v>
      </c>
      <c r="C9900">
        <v>-0.42080510895628603</v>
      </c>
      <c r="D9900">
        <v>0.57744925055045648</v>
      </c>
      <c r="E9900">
        <v>-8.0637583619030673E-2</v>
      </c>
      <c r="F9900">
        <v>2.0488642688505396</v>
      </c>
      <c r="G9900">
        <v>3</v>
      </c>
      <c r="H9900">
        <v>4</v>
      </c>
      <c r="I9900">
        <v>3</v>
      </c>
      <c r="J9900">
        <v>5</v>
      </c>
    </row>
    <row r="9901" spans="1:10" x14ac:dyDescent="0.25">
      <c r="A9901" t="s">
        <v>13928</v>
      </c>
      <c r="B9901">
        <v>674</v>
      </c>
      <c r="C9901">
        <v>-0.39601524131048549</v>
      </c>
      <c r="D9901">
        <v>1.4588784384472169</v>
      </c>
      <c r="E9901">
        <v>-0.4079184448417042</v>
      </c>
      <c r="F9901">
        <v>1.4466913381054063</v>
      </c>
      <c r="G9901">
        <v>3</v>
      </c>
      <c r="H9901">
        <v>5</v>
      </c>
      <c r="I9901">
        <v>2</v>
      </c>
      <c r="J9901">
        <v>5</v>
      </c>
    </row>
    <row r="9902" spans="1:10" x14ac:dyDescent="0.25">
      <c r="A9902" t="s">
        <v>13929</v>
      </c>
      <c r="B9902">
        <v>518</v>
      </c>
      <c r="C9902">
        <v>-0.19554772461423098</v>
      </c>
      <c r="D9902">
        <v>0.52662431530687148</v>
      </c>
      <c r="E9902">
        <v>-1.847410200341984E-2</v>
      </c>
      <c r="F9902">
        <v>2.1577421221015234</v>
      </c>
      <c r="G9902">
        <v>3</v>
      </c>
      <c r="H9902">
        <v>4</v>
      </c>
      <c r="I9902">
        <v>3</v>
      </c>
      <c r="J9902">
        <v>5</v>
      </c>
    </row>
    <row r="9903" spans="1:10" x14ac:dyDescent="0.25">
      <c r="A9903" t="s">
        <v>13930</v>
      </c>
      <c r="B9903">
        <v>361</v>
      </c>
      <c r="C9903">
        <v>-0.69919095725659974</v>
      </c>
      <c r="D9903">
        <v>0.27118591439299933</v>
      </c>
      <c r="E9903">
        <v>0.14039363972348207</v>
      </c>
      <c r="F9903">
        <v>1.307517557679275</v>
      </c>
      <c r="G9903">
        <v>2</v>
      </c>
      <c r="H9903">
        <v>4</v>
      </c>
      <c r="I9903">
        <v>4</v>
      </c>
      <c r="J9903">
        <v>5</v>
      </c>
    </row>
    <row r="9904" spans="1:10" x14ac:dyDescent="0.25">
      <c r="A9904" t="s">
        <v>13931</v>
      </c>
      <c r="B9904">
        <v>521</v>
      </c>
      <c r="C9904">
        <v>-0.51125670505182241</v>
      </c>
      <c r="D9904">
        <v>1.0889146426694554</v>
      </c>
      <c r="E9904">
        <v>0.13237656681507962</v>
      </c>
      <c r="F9904">
        <v>2.1837466766982536</v>
      </c>
      <c r="G9904">
        <v>2</v>
      </c>
      <c r="H9904">
        <v>5</v>
      </c>
      <c r="I9904">
        <v>4</v>
      </c>
      <c r="J9904">
        <v>5</v>
      </c>
    </row>
    <row r="9905" spans="1:10" x14ac:dyDescent="0.25">
      <c r="A9905" t="s">
        <v>13932</v>
      </c>
      <c r="B9905">
        <v>221</v>
      </c>
      <c r="C9905">
        <v>-0.65154652438625216</v>
      </c>
      <c r="D9905">
        <v>0.97393923979699248</v>
      </c>
      <c r="E9905">
        <v>-8.4168128715405327E-2</v>
      </c>
      <c r="F9905">
        <v>1.6840686722209601</v>
      </c>
      <c r="G9905">
        <v>2</v>
      </c>
      <c r="H9905">
        <v>5</v>
      </c>
      <c r="I9905">
        <v>3</v>
      </c>
      <c r="J9905">
        <v>5</v>
      </c>
    </row>
    <row r="9906" spans="1:10" x14ac:dyDescent="0.25">
      <c r="A9906" t="s">
        <v>13933</v>
      </c>
      <c r="B9906">
        <v>260</v>
      </c>
      <c r="C9906">
        <v>-1.2984663959441662</v>
      </c>
      <c r="D9906">
        <v>0.81123200883512903</v>
      </c>
      <c r="E9906">
        <v>1.1014792398202971</v>
      </c>
      <c r="F9906">
        <v>1.661903015726381</v>
      </c>
      <c r="G9906">
        <v>1</v>
      </c>
      <c r="H9906">
        <v>5</v>
      </c>
      <c r="I9906">
        <v>5</v>
      </c>
      <c r="J9906">
        <v>5</v>
      </c>
    </row>
    <row r="9907" spans="1:10" x14ac:dyDescent="0.25">
      <c r="A9907" t="s">
        <v>13934</v>
      </c>
      <c r="B9907">
        <v>842</v>
      </c>
      <c r="C9907">
        <v>-0.31052158446827394</v>
      </c>
      <c r="D9907">
        <v>0.80003165366320994</v>
      </c>
      <c r="E9907">
        <v>-0.35333164544575257</v>
      </c>
      <c r="F9907">
        <v>2.2994071362794211</v>
      </c>
      <c r="G9907">
        <v>3</v>
      </c>
      <c r="H9907">
        <v>5</v>
      </c>
      <c r="I9907">
        <v>2</v>
      </c>
      <c r="J9907">
        <v>5</v>
      </c>
    </row>
    <row r="9908" spans="1:10" x14ac:dyDescent="0.25">
      <c r="A9908" t="s">
        <v>13935</v>
      </c>
      <c r="B9908">
        <v>656</v>
      </c>
      <c r="C9908">
        <v>-0.30589805060705633</v>
      </c>
      <c r="D9908">
        <v>0.52598479758472105</v>
      </c>
      <c r="E9908">
        <v>-0.34704437017982964</v>
      </c>
      <c r="F9908">
        <v>2.2709975871165904</v>
      </c>
      <c r="G9908">
        <v>3</v>
      </c>
      <c r="H9908">
        <v>4</v>
      </c>
      <c r="I9908">
        <v>2</v>
      </c>
      <c r="J9908">
        <v>5</v>
      </c>
    </row>
    <row r="9909" spans="1:10" x14ac:dyDescent="0.25">
      <c r="A9909" t="s">
        <v>13936</v>
      </c>
      <c r="B9909">
        <v>319</v>
      </c>
      <c r="C9909">
        <v>-0.36182026268058204</v>
      </c>
      <c r="D9909">
        <v>0.12787144698066627</v>
      </c>
      <c r="E9909">
        <v>0.70677135084141529</v>
      </c>
      <c r="F9909">
        <v>0.49768128648425558</v>
      </c>
      <c r="G9909">
        <v>3</v>
      </c>
      <c r="H9909">
        <v>4</v>
      </c>
      <c r="I9909">
        <v>5</v>
      </c>
      <c r="J9909">
        <v>4</v>
      </c>
    </row>
    <row r="9910" spans="1:10" x14ac:dyDescent="0.25">
      <c r="A9910" t="s">
        <v>13937</v>
      </c>
      <c r="B9910">
        <v>543</v>
      </c>
      <c r="C9910">
        <v>-0.73941601609596497</v>
      </c>
      <c r="D9910">
        <v>1.1700521966753983</v>
      </c>
      <c r="E9910">
        <v>0.56814198408997074</v>
      </c>
      <c r="F9910">
        <v>1.6380788120611001</v>
      </c>
      <c r="G9910">
        <v>2</v>
      </c>
      <c r="H9910">
        <v>5</v>
      </c>
      <c r="I9910">
        <v>4</v>
      </c>
      <c r="J9910">
        <v>5</v>
      </c>
    </row>
    <row r="9911" spans="1:10" x14ac:dyDescent="0.25">
      <c r="A9911" t="s">
        <v>13938</v>
      </c>
      <c r="B9911">
        <v>633</v>
      </c>
      <c r="C9911">
        <v>-0.69148127783917768</v>
      </c>
      <c r="D9911">
        <v>0.83319939434567569</v>
      </c>
      <c r="E9911">
        <v>-0.96643302410486753</v>
      </c>
      <c r="F9911">
        <v>1.7254729605437316</v>
      </c>
      <c r="G9911">
        <v>2</v>
      </c>
      <c r="H9911">
        <v>5</v>
      </c>
      <c r="I9911">
        <v>1</v>
      </c>
      <c r="J9911">
        <v>5</v>
      </c>
    </row>
    <row r="9912" spans="1:10" x14ac:dyDescent="0.25">
      <c r="A9912" t="s">
        <v>13939</v>
      </c>
      <c r="B9912">
        <v>1606</v>
      </c>
      <c r="C9912">
        <v>-0.10561077220461215</v>
      </c>
      <c r="D9912">
        <v>0.68675742622434377</v>
      </c>
      <c r="E9912">
        <v>-0.22960012659992518</v>
      </c>
      <c r="F9912">
        <v>2.0221904447343713</v>
      </c>
      <c r="G9912">
        <v>3</v>
      </c>
      <c r="H9912">
        <v>5</v>
      </c>
      <c r="I9912">
        <v>3</v>
      </c>
      <c r="J9912">
        <v>5</v>
      </c>
    </row>
    <row r="9913" spans="1:10" x14ac:dyDescent="0.25">
      <c r="A9913" t="s">
        <v>13940</v>
      </c>
      <c r="B9913">
        <v>702</v>
      </c>
      <c r="C9913">
        <v>-7.3747984992152044E-2</v>
      </c>
      <c r="D9913">
        <v>0.89636978373647536</v>
      </c>
      <c r="E9913">
        <v>-0.79182402120591922</v>
      </c>
      <c r="F9913">
        <v>2.669454462829179</v>
      </c>
      <c r="G9913">
        <v>3</v>
      </c>
      <c r="H9913">
        <v>5</v>
      </c>
      <c r="I9913">
        <v>1</v>
      </c>
      <c r="J9913">
        <v>5</v>
      </c>
    </row>
    <row r="9914" spans="1:10" x14ac:dyDescent="0.25">
      <c r="A9914" t="s">
        <v>13941</v>
      </c>
      <c r="B9914">
        <v>403</v>
      </c>
      <c r="C9914">
        <v>-0.79714816525198451</v>
      </c>
      <c r="D9914">
        <v>-0.23289039978259335</v>
      </c>
      <c r="E9914">
        <v>-0.21048962157910384</v>
      </c>
      <c r="F9914">
        <v>1.196318012601425</v>
      </c>
      <c r="G9914">
        <v>2</v>
      </c>
      <c r="H9914">
        <v>3</v>
      </c>
      <c r="I9914">
        <v>3</v>
      </c>
      <c r="J9914">
        <v>5</v>
      </c>
    </row>
    <row r="9915" spans="1:10" x14ac:dyDescent="0.25">
      <c r="A9915" t="s">
        <v>13942</v>
      </c>
      <c r="B9915">
        <v>354</v>
      </c>
      <c r="C9915">
        <v>-0.92521617719602145</v>
      </c>
      <c r="D9915">
        <v>-0.5174062985293163</v>
      </c>
      <c r="E9915">
        <v>0.50424880889327706</v>
      </c>
      <c r="F9915">
        <v>-0.36192136355838711</v>
      </c>
      <c r="G9915">
        <v>1</v>
      </c>
      <c r="H9915">
        <v>2</v>
      </c>
      <c r="I9915">
        <v>4</v>
      </c>
      <c r="J9915">
        <v>3</v>
      </c>
    </row>
    <row r="9916" spans="1:10" x14ac:dyDescent="0.25">
      <c r="A9916" t="s">
        <v>13943</v>
      </c>
      <c r="B9916">
        <v>842</v>
      </c>
      <c r="C9916">
        <v>-0.41299772438247812</v>
      </c>
      <c r="D9916">
        <v>0.87671658077945314</v>
      </c>
      <c r="E9916">
        <v>-0.81462768801705931</v>
      </c>
      <c r="F9916">
        <v>0.32266866687434248</v>
      </c>
      <c r="G9916">
        <v>3</v>
      </c>
      <c r="H9916">
        <v>5</v>
      </c>
      <c r="I9916">
        <v>1</v>
      </c>
      <c r="J9916">
        <v>4</v>
      </c>
    </row>
    <row r="9917" spans="1:10" x14ac:dyDescent="0.25">
      <c r="A9917" t="s">
        <v>13944</v>
      </c>
      <c r="B9917">
        <v>555</v>
      </c>
      <c r="C9917">
        <v>-0.83955033941474366</v>
      </c>
      <c r="D9917">
        <v>0.64949877838793413</v>
      </c>
      <c r="E9917">
        <v>8.3555135483451587E-2</v>
      </c>
      <c r="F9917">
        <v>0.63645752951835144</v>
      </c>
      <c r="G9917">
        <v>1</v>
      </c>
      <c r="H9917">
        <v>4</v>
      </c>
      <c r="I9917">
        <v>4</v>
      </c>
      <c r="J9917">
        <v>4</v>
      </c>
    </row>
    <row r="9918" spans="1:10" x14ac:dyDescent="0.25">
      <c r="A9918" t="s">
        <v>13945</v>
      </c>
      <c r="B9918">
        <v>344</v>
      </c>
      <c r="C9918">
        <v>5.9720969309195279E-2</v>
      </c>
      <c r="D9918">
        <v>-0.10093285858735779</v>
      </c>
      <c r="E9918">
        <v>-1.2700651191920393</v>
      </c>
      <c r="F9918">
        <v>1.6036854043562725</v>
      </c>
      <c r="G9918">
        <v>4</v>
      </c>
      <c r="H9918">
        <v>3</v>
      </c>
      <c r="I9918">
        <v>1</v>
      </c>
      <c r="J9918">
        <v>5</v>
      </c>
    </row>
    <row r="9919" spans="1:10" x14ac:dyDescent="0.25">
      <c r="A9919" t="s">
        <v>13946</v>
      </c>
      <c r="B9919">
        <v>432</v>
      </c>
      <c r="C9919">
        <v>-0.12984563627818496</v>
      </c>
      <c r="D9919">
        <v>-0.30432632294887385</v>
      </c>
      <c r="E9919">
        <v>-1.1522156726882655</v>
      </c>
      <c r="F9919">
        <v>1.3984328369924235</v>
      </c>
      <c r="G9919">
        <v>3</v>
      </c>
      <c r="H9919">
        <v>3</v>
      </c>
      <c r="I9919">
        <v>1</v>
      </c>
      <c r="J9919">
        <v>5</v>
      </c>
    </row>
    <row r="9920" spans="1:10" x14ac:dyDescent="0.25">
      <c r="A9920" t="s">
        <v>13947</v>
      </c>
      <c r="B9920">
        <v>399</v>
      </c>
      <c r="C9920">
        <v>-0.60461240676899153</v>
      </c>
      <c r="D9920">
        <v>0.64585570808823167</v>
      </c>
      <c r="E9920">
        <v>-0.57614078120418988</v>
      </c>
      <c r="F9920">
        <v>1.0727259096595192</v>
      </c>
      <c r="G9920">
        <v>2</v>
      </c>
      <c r="H9920">
        <v>4</v>
      </c>
      <c r="I9920">
        <v>2</v>
      </c>
      <c r="J9920">
        <v>5</v>
      </c>
    </row>
    <row r="9921" spans="1:10" x14ac:dyDescent="0.25">
      <c r="A9921" t="s">
        <v>13948</v>
      </c>
      <c r="B9921">
        <v>754</v>
      </c>
      <c r="C9921">
        <v>-0.38669316873997611</v>
      </c>
      <c r="D9921">
        <v>0.64376509683680594</v>
      </c>
      <c r="E9921">
        <v>-0.53493980466972169</v>
      </c>
      <c r="F9921">
        <v>0.75122466759256934</v>
      </c>
      <c r="G9921">
        <v>3</v>
      </c>
      <c r="H9921">
        <v>4</v>
      </c>
      <c r="I9921">
        <v>2</v>
      </c>
      <c r="J9921">
        <v>4</v>
      </c>
    </row>
    <row r="9922" spans="1:10" x14ac:dyDescent="0.25">
      <c r="A9922" t="s">
        <v>13949</v>
      </c>
      <c r="B9922">
        <v>521</v>
      </c>
      <c r="C9922">
        <v>-0.57030198612849803</v>
      </c>
      <c r="D9922">
        <v>0.14462935070495023</v>
      </c>
      <c r="E9922">
        <v>-0.38109819384942079</v>
      </c>
      <c r="F9922">
        <v>0.58666239669265274</v>
      </c>
      <c r="G9922">
        <v>2</v>
      </c>
      <c r="H9922">
        <v>4</v>
      </c>
      <c r="I9922">
        <v>2</v>
      </c>
      <c r="J9922">
        <v>4</v>
      </c>
    </row>
    <row r="9923" spans="1:10" x14ac:dyDescent="0.25">
      <c r="A9923" t="s">
        <v>13950</v>
      </c>
      <c r="B9923">
        <v>392</v>
      </c>
      <c r="C9923">
        <v>-0.68436876981315464</v>
      </c>
      <c r="D9923">
        <v>0.13278321490514339</v>
      </c>
      <c r="E9923">
        <v>-0.58295055671147378</v>
      </c>
      <c r="F9923">
        <v>0.86493189303088636</v>
      </c>
      <c r="G9923">
        <v>2</v>
      </c>
      <c r="H9923">
        <v>4</v>
      </c>
      <c r="I9923">
        <v>2</v>
      </c>
      <c r="J9923">
        <v>4</v>
      </c>
    </row>
    <row r="9924" spans="1:10" x14ac:dyDescent="0.25">
      <c r="A9924" t="s">
        <v>13951</v>
      </c>
      <c r="B9924">
        <v>476</v>
      </c>
      <c r="C9924">
        <v>-0.68095461526052348</v>
      </c>
      <c r="D9924">
        <v>6.6297260579040118E-2</v>
      </c>
      <c r="E9924">
        <v>0.11618879283158193</v>
      </c>
      <c r="F9924">
        <v>0.22663741658222966</v>
      </c>
      <c r="G9924">
        <v>2</v>
      </c>
      <c r="H9924">
        <v>4</v>
      </c>
      <c r="I9924">
        <v>4</v>
      </c>
      <c r="J9924">
        <v>4</v>
      </c>
    </row>
    <row r="9925" spans="1:10" x14ac:dyDescent="0.25">
      <c r="A9925" t="s">
        <v>13952</v>
      </c>
      <c r="B9925">
        <v>451</v>
      </c>
      <c r="C9925">
        <v>-0.62261175526924162</v>
      </c>
      <c r="D9925">
        <v>-0.52666608735925424</v>
      </c>
      <c r="E9925">
        <v>-0.10662626410463845</v>
      </c>
      <c r="F9925">
        <v>1.0104477642725938</v>
      </c>
      <c r="G9925">
        <v>2</v>
      </c>
      <c r="H9925">
        <v>2</v>
      </c>
      <c r="I9925">
        <v>3</v>
      </c>
      <c r="J9925">
        <v>5</v>
      </c>
    </row>
    <row r="9926" spans="1:10" x14ac:dyDescent="0.25">
      <c r="A9926" t="s">
        <v>13953</v>
      </c>
      <c r="B9926">
        <v>227</v>
      </c>
      <c r="C9926">
        <v>-0.41533000566783512</v>
      </c>
      <c r="D9926">
        <v>0.915482965147151</v>
      </c>
      <c r="E9926">
        <v>-0.66438968910595697</v>
      </c>
      <c r="F9926">
        <v>0.6876782280080721</v>
      </c>
      <c r="G9926">
        <v>3</v>
      </c>
      <c r="H9926">
        <v>5</v>
      </c>
      <c r="I9926">
        <v>2</v>
      </c>
      <c r="J9926">
        <v>4</v>
      </c>
    </row>
    <row r="9927" spans="1:10" x14ac:dyDescent="0.25">
      <c r="A9927" t="s">
        <v>13954</v>
      </c>
      <c r="B9927">
        <v>371</v>
      </c>
      <c r="C9927">
        <v>-0.57041646816387348</v>
      </c>
      <c r="D9927">
        <v>-0.3246993949628379</v>
      </c>
      <c r="E9927">
        <v>-7.152099894571233E-2</v>
      </c>
      <c r="F9927">
        <v>1.0316592061737981</v>
      </c>
      <c r="G9927">
        <v>2</v>
      </c>
      <c r="H9927">
        <v>3</v>
      </c>
      <c r="I9927">
        <v>3</v>
      </c>
      <c r="J9927">
        <v>5</v>
      </c>
    </row>
    <row r="9928" spans="1:10" x14ac:dyDescent="0.25">
      <c r="A9928" t="s">
        <v>13955</v>
      </c>
      <c r="B9928">
        <v>781</v>
      </c>
      <c r="C9928">
        <v>-0.23439525033128994</v>
      </c>
      <c r="D9928">
        <v>0.18545585621820185</v>
      </c>
      <c r="E9928">
        <v>-0.45854894330341389</v>
      </c>
      <c r="F9928">
        <v>1.7404498453267765</v>
      </c>
      <c r="G9928">
        <v>3</v>
      </c>
      <c r="H9928">
        <v>4</v>
      </c>
      <c r="I9928">
        <v>2</v>
      </c>
      <c r="J9928">
        <v>5</v>
      </c>
    </row>
    <row r="9929" spans="1:10" x14ac:dyDescent="0.25">
      <c r="A9929" t="s">
        <v>13956</v>
      </c>
      <c r="B9929">
        <v>271</v>
      </c>
      <c r="C9929">
        <v>-0.7731179292108874</v>
      </c>
      <c r="D9929">
        <v>-0.16471478367774783</v>
      </c>
      <c r="E9929">
        <v>-8.1992912136381907E-2</v>
      </c>
      <c r="F9929">
        <v>0.90494237854622717</v>
      </c>
      <c r="G9929">
        <v>2</v>
      </c>
      <c r="H9929">
        <v>3</v>
      </c>
      <c r="I9929">
        <v>3</v>
      </c>
      <c r="J9929">
        <v>5</v>
      </c>
    </row>
    <row r="9930" spans="1:10" x14ac:dyDescent="0.25">
      <c r="A9930" t="s">
        <v>13957</v>
      </c>
      <c r="B9930">
        <v>793</v>
      </c>
      <c r="C9930">
        <v>-0.212331267408045</v>
      </c>
      <c r="D9930">
        <v>-0.18922769901189979</v>
      </c>
      <c r="E9930">
        <v>-0.78027189181287016</v>
      </c>
      <c r="F9930">
        <v>2.1017281128998238</v>
      </c>
      <c r="G9930">
        <v>3</v>
      </c>
      <c r="H9930">
        <v>3</v>
      </c>
      <c r="I9930">
        <v>1</v>
      </c>
      <c r="J9930">
        <v>5</v>
      </c>
    </row>
    <row r="9931" spans="1:10" x14ac:dyDescent="0.25">
      <c r="A9931" t="s">
        <v>13958</v>
      </c>
      <c r="B9931">
        <v>317</v>
      </c>
      <c r="C9931">
        <v>-0.21579983550252205</v>
      </c>
      <c r="D9931">
        <v>2.9983758274016061</v>
      </c>
      <c r="E9931">
        <v>-1.3893665033088709</v>
      </c>
      <c r="F9931">
        <v>0.99254341226342968</v>
      </c>
      <c r="G9931">
        <v>3</v>
      </c>
      <c r="H9931">
        <v>5</v>
      </c>
      <c r="I9931">
        <v>1</v>
      </c>
      <c r="J9931">
        <v>5</v>
      </c>
    </row>
    <row r="9932" spans="1:10" x14ac:dyDescent="0.25">
      <c r="A9932" t="s">
        <v>13959</v>
      </c>
      <c r="B9932">
        <v>311</v>
      </c>
      <c r="C9932">
        <v>-0.26552277591323581</v>
      </c>
      <c r="D9932">
        <v>3.344968007113952E-3</v>
      </c>
      <c r="E9932">
        <v>-1.0619701534400321</v>
      </c>
      <c r="F9932">
        <v>2.3146132038387743</v>
      </c>
      <c r="G9932">
        <v>3</v>
      </c>
      <c r="H9932">
        <v>3</v>
      </c>
      <c r="I9932">
        <v>1</v>
      </c>
      <c r="J9932">
        <v>5</v>
      </c>
    </row>
    <row r="9933" spans="1:10" x14ac:dyDescent="0.25">
      <c r="A9933" t="s">
        <v>13960</v>
      </c>
      <c r="B9933">
        <v>364</v>
      </c>
      <c r="C9933">
        <v>-0.61618710318806702</v>
      </c>
      <c r="D9933">
        <v>3.9829785323929751E-4</v>
      </c>
      <c r="E9933">
        <v>-0.32672971056436745</v>
      </c>
      <c r="F9933">
        <v>0.48425602337114187</v>
      </c>
      <c r="G9933">
        <v>2</v>
      </c>
      <c r="H9933">
        <v>3</v>
      </c>
      <c r="I9933">
        <v>2</v>
      </c>
      <c r="J9933">
        <v>4</v>
      </c>
    </row>
    <row r="9934" spans="1:10" x14ac:dyDescent="0.25">
      <c r="A9934" t="s">
        <v>13961</v>
      </c>
      <c r="B9934">
        <v>634</v>
      </c>
      <c r="C9934">
        <v>-0.97375075316534132</v>
      </c>
      <c r="D9934">
        <v>0.16453916610339178</v>
      </c>
      <c r="E9934">
        <v>-0.51913964817634106</v>
      </c>
      <c r="F9934">
        <v>0.90535535335838779</v>
      </c>
      <c r="G9934">
        <v>1</v>
      </c>
      <c r="H9934">
        <v>4</v>
      </c>
      <c r="I9934">
        <v>2</v>
      </c>
      <c r="J9934">
        <v>5</v>
      </c>
    </row>
    <row r="9935" spans="1:10" x14ac:dyDescent="0.25">
      <c r="A9935" t="s">
        <v>13962</v>
      </c>
      <c r="B9935">
        <v>867</v>
      </c>
      <c r="C9935">
        <v>-0.14671814913706049</v>
      </c>
      <c r="D9935">
        <v>0.29938482575763958</v>
      </c>
      <c r="E9935">
        <v>-0.49202540734364636</v>
      </c>
      <c r="F9935">
        <v>1.5000475759169418</v>
      </c>
      <c r="G9935">
        <v>3</v>
      </c>
      <c r="H9935">
        <v>4</v>
      </c>
      <c r="I9935">
        <v>2</v>
      </c>
      <c r="J9935">
        <v>5</v>
      </c>
    </row>
    <row r="9936" spans="1:10" x14ac:dyDescent="0.25">
      <c r="A9936" t="s">
        <v>13963</v>
      </c>
      <c r="B9936">
        <v>309</v>
      </c>
      <c r="C9936">
        <v>0.71627350255970812</v>
      </c>
      <c r="D9936">
        <v>1.1347250618118618</v>
      </c>
      <c r="E9936">
        <v>-0.31461429717635309</v>
      </c>
      <c r="F9936">
        <v>1.8608479723638367</v>
      </c>
      <c r="G9936">
        <v>4</v>
      </c>
      <c r="H9936">
        <v>5</v>
      </c>
      <c r="I9936">
        <v>2</v>
      </c>
      <c r="J9936">
        <v>5</v>
      </c>
    </row>
    <row r="9937" spans="1:10" x14ac:dyDescent="0.25">
      <c r="A9937" t="s">
        <v>13964</v>
      </c>
      <c r="B9937">
        <v>402</v>
      </c>
      <c r="C9937">
        <v>-0.37773899587089521</v>
      </c>
      <c r="D9937">
        <v>0.29106903454977295</v>
      </c>
      <c r="E9937">
        <v>0.28088610581710394</v>
      </c>
      <c r="F9937">
        <v>0.49909280718538479</v>
      </c>
      <c r="G9937">
        <v>3</v>
      </c>
      <c r="H9937">
        <v>4</v>
      </c>
      <c r="I9937">
        <v>4</v>
      </c>
      <c r="J9937">
        <v>4</v>
      </c>
    </row>
    <row r="9938" spans="1:10" x14ac:dyDescent="0.25">
      <c r="A9938" t="s">
        <v>13965</v>
      </c>
      <c r="B9938">
        <v>1099</v>
      </c>
      <c r="C9938">
        <v>-0.43517743322165447</v>
      </c>
      <c r="D9938">
        <v>-4.2488715280681905E-2</v>
      </c>
      <c r="E9938">
        <v>-0.46088804399697814</v>
      </c>
      <c r="F9938">
        <v>0.99245342049955332</v>
      </c>
      <c r="G9938">
        <v>3</v>
      </c>
      <c r="H9938">
        <v>3</v>
      </c>
      <c r="I9938">
        <v>2</v>
      </c>
      <c r="J9938">
        <v>5</v>
      </c>
    </row>
    <row r="9939" spans="1:10" x14ac:dyDescent="0.25">
      <c r="A9939" t="s">
        <v>13966</v>
      </c>
      <c r="B9939">
        <v>360</v>
      </c>
      <c r="C9939">
        <v>-1.1085817792053401</v>
      </c>
      <c r="D9939">
        <v>-0.68424395453377385</v>
      </c>
      <c r="E9939">
        <v>-4.2483669582112721E-2</v>
      </c>
      <c r="F9939">
        <v>0.83720279875497439</v>
      </c>
      <c r="G9939">
        <v>1</v>
      </c>
      <c r="H9939">
        <v>2</v>
      </c>
      <c r="I9939">
        <v>3</v>
      </c>
      <c r="J9939">
        <v>4</v>
      </c>
    </row>
    <row r="9940" spans="1:10" x14ac:dyDescent="0.25">
      <c r="A9940" t="s">
        <v>13967</v>
      </c>
      <c r="B9940">
        <v>445</v>
      </c>
      <c r="C9940">
        <v>-0.7258217560393021</v>
      </c>
      <c r="D9940">
        <v>-0.11159970545294089</v>
      </c>
      <c r="E9940">
        <v>-0.12329833699728202</v>
      </c>
      <c r="F9940">
        <v>1.6523278744493872</v>
      </c>
      <c r="G9940">
        <v>2</v>
      </c>
      <c r="H9940">
        <v>3</v>
      </c>
      <c r="I9940">
        <v>3</v>
      </c>
      <c r="J9940">
        <v>5</v>
      </c>
    </row>
    <row r="9941" spans="1:10" x14ac:dyDescent="0.25">
      <c r="A9941" t="s">
        <v>13968</v>
      </c>
      <c r="B9941">
        <v>351</v>
      </c>
      <c r="C9941">
        <v>-0.6104588404441974</v>
      </c>
      <c r="D9941">
        <v>-5.8208288095647362E-2</v>
      </c>
      <c r="E9941">
        <v>-0.21359116582372456</v>
      </c>
      <c r="F9941">
        <v>0.9749240034073019</v>
      </c>
      <c r="G9941">
        <v>2</v>
      </c>
      <c r="H9941">
        <v>3</v>
      </c>
      <c r="I9941">
        <v>3</v>
      </c>
      <c r="J9941">
        <v>5</v>
      </c>
    </row>
    <row r="9942" spans="1:10" x14ac:dyDescent="0.25">
      <c r="A9942" t="s">
        <v>13969</v>
      </c>
      <c r="B9942">
        <v>359</v>
      </c>
      <c r="C9942">
        <v>-0.90761711111016818</v>
      </c>
      <c r="D9942">
        <v>-0.36962588488828946</v>
      </c>
      <c r="E9942">
        <v>9.3808931653970612E-2</v>
      </c>
      <c r="F9942">
        <v>1.3233631084569768</v>
      </c>
      <c r="G9942">
        <v>1</v>
      </c>
      <c r="H9942">
        <v>3</v>
      </c>
      <c r="I9942">
        <v>4</v>
      </c>
      <c r="J9942">
        <v>5</v>
      </c>
    </row>
    <row r="9943" spans="1:10" x14ac:dyDescent="0.25">
      <c r="A9943" t="s">
        <v>13970</v>
      </c>
      <c r="B9943">
        <v>941</v>
      </c>
      <c r="C9943">
        <v>-0.88776421883842849</v>
      </c>
      <c r="D9943">
        <v>-0.57576593863280434</v>
      </c>
      <c r="E9943">
        <v>-0.32222886731897299</v>
      </c>
      <c r="F9943">
        <v>1.0121535378863038</v>
      </c>
      <c r="G9943">
        <v>1</v>
      </c>
      <c r="H9943">
        <v>2</v>
      </c>
      <c r="I9943">
        <v>2</v>
      </c>
      <c r="J9943">
        <v>5</v>
      </c>
    </row>
    <row r="9944" spans="1:10" x14ac:dyDescent="0.25">
      <c r="A9944" t="s">
        <v>13971</v>
      </c>
      <c r="B9944">
        <v>787</v>
      </c>
      <c r="C9944">
        <v>-0.82907444780585804</v>
      </c>
      <c r="D9944">
        <v>-0.34921664712826905</v>
      </c>
      <c r="E9944">
        <v>-0.42671744659644562</v>
      </c>
      <c r="F9944">
        <v>1.4647177045726172</v>
      </c>
      <c r="G9944">
        <v>1</v>
      </c>
      <c r="H9944">
        <v>3</v>
      </c>
      <c r="I9944">
        <v>2</v>
      </c>
      <c r="J9944">
        <v>5</v>
      </c>
    </row>
    <row r="9945" spans="1:10" x14ac:dyDescent="0.25">
      <c r="A9945" t="s">
        <v>13972</v>
      </c>
      <c r="B9945">
        <v>193</v>
      </c>
      <c r="C9945">
        <v>-1.6562882992231813</v>
      </c>
      <c r="D9945">
        <v>0.34107745797264966</v>
      </c>
      <c r="E9945">
        <v>2.1139495862233955</v>
      </c>
      <c r="F9945">
        <v>0.33101333286208912</v>
      </c>
      <c r="G9945">
        <v>1</v>
      </c>
      <c r="H9945">
        <v>4</v>
      </c>
      <c r="I9945">
        <v>5</v>
      </c>
      <c r="J9945">
        <v>4</v>
      </c>
    </row>
    <row r="9946" spans="1:10" x14ac:dyDescent="0.25">
      <c r="A9946" t="s">
        <v>13973</v>
      </c>
      <c r="B9946">
        <v>606</v>
      </c>
      <c r="C9946">
        <v>-1.4423157795227319</v>
      </c>
      <c r="D9946">
        <v>-0.2271470042550181</v>
      </c>
      <c r="E9946">
        <v>0.18646835247113469</v>
      </c>
      <c r="F9946">
        <v>1.3244515302820141</v>
      </c>
      <c r="G9946">
        <v>1</v>
      </c>
      <c r="H9946">
        <v>3</v>
      </c>
      <c r="I9946">
        <v>4</v>
      </c>
      <c r="J9946">
        <v>5</v>
      </c>
    </row>
    <row r="9947" spans="1:10" x14ac:dyDescent="0.25">
      <c r="A9947" t="s">
        <v>13974</v>
      </c>
      <c r="B9947">
        <v>486</v>
      </c>
      <c r="C9947">
        <v>-1.1221489713459842</v>
      </c>
      <c r="D9947">
        <v>0.62673694413828163</v>
      </c>
      <c r="E9947">
        <v>0.12791019841128781</v>
      </c>
      <c r="F9947">
        <v>1.3119190997012788</v>
      </c>
      <c r="G9947">
        <v>1</v>
      </c>
      <c r="H9947">
        <v>4</v>
      </c>
      <c r="I9947">
        <v>4</v>
      </c>
      <c r="J9947">
        <v>5</v>
      </c>
    </row>
    <row r="9948" spans="1:10" x14ac:dyDescent="0.25">
      <c r="A9948" t="s">
        <v>13975</v>
      </c>
      <c r="B9948">
        <v>1525</v>
      </c>
      <c r="C9948">
        <v>-1.1318316424811006</v>
      </c>
      <c r="D9948">
        <v>0.16154782014759528</v>
      </c>
      <c r="E9948">
        <v>-0.36361396223680409</v>
      </c>
      <c r="F9948">
        <v>1.4431574839995795</v>
      </c>
      <c r="G9948">
        <v>1</v>
      </c>
      <c r="H9948">
        <v>4</v>
      </c>
      <c r="I9948">
        <v>2</v>
      </c>
      <c r="J9948">
        <v>5</v>
      </c>
    </row>
    <row r="9949" spans="1:10" x14ac:dyDescent="0.25">
      <c r="A9949" t="s">
        <v>13976</v>
      </c>
      <c r="B9949">
        <v>720</v>
      </c>
      <c r="C9949">
        <v>-0.94223407796697844</v>
      </c>
      <c r="D9949">
        <v>-0.10401640540725844</v>
      </c>
      <c r="E9949">
        <v>0.26010044122051129</v>
      </c>
      <c r="F9949">
        <v>1.5692888195720314</v>
      </c>
      <c r="G9949">
        <v>1</v>
      </c>
      <c r="H9949">
        <v>3</v>
      </c>
      <c r="I9949">
        <v>4</v>
      </c>
      <c r="J9949">
        <v>5</v>
      </c>
    </row>
    <row r="9950" spans="1:10" x14ac:dyDescent="0.25">
      <c r="A9950" t="s">
        <v>13977</v>
      </c>
      <c r="B9950">
        <v>589</v>
      </c>
      <c r="C9950">
        <v>-0.73631091086053124</v>
      </c>
      <c r="D9950">
        <v>-0.79080692379592021</v>
      </c>
      <c r="E9950">
        <v>-0.48988913598703698</v>
      </c>
      <c r="F9950">
        <v>2.142386329233017</v>
      </c>
      <c r="G9950">
        <v>2</v>
      </c>
      <c r="H9950">
        <v>2</v>
      </c>
      <c r="I9950">
        <v>2</v>
      </c>
      <c r="J9950">
        <v>5</v>
      </c>
    </row>
    <row r="9951" spans="1:10" x14ac:dyDescent="0.25">
      <c r="A9951" t="s">
        <v>13978</v>
      </c>
      <c r="B9951">
        <v>823</v>
      </c>
      <c r="C9951">
        <v>-1.1510988251972587</v>
      </c>
      <c r="D9951">
        <v>-8.0147304217723273E-2</v>
      </c>
      <c r="E9951">
        <v>-0.50966627091147254</v>
      </c>
      <c r="F9951">
        <v>1.9935006704796596</v>
      </c>
      <c r="G9951">
        <v>1</v>
      </c>
      <c r="H9951">
        <v>3</v>
      </c>
      <c r="I9951">
        <v>2</v>
      </c>
      <c r="J9951">
        <v>5</v>
      </c>
    </row>
    <row r="9952" spans="1:10" x14ac:dyDescent="0.25">
      <c r="A9952" t="s">
        <v>13979</v>
      </c>
      <c r="B9952">
        <v>958</v>
      </c>
      <c r="C9952">
        <v>-1.3026938519151359</v>
      </c>
      <c r="D9952">
        <v>0.17492756681332677</v>
      </c>
      <c r="E9952">
        <v>-0.32369309017903197</v>
      </c>
      <c r="F9952">
        <v>2.0670844233245766</v>
      </c>
      <c r="G9952">
        <v>1</v>
      </c>
      <c r="H9952">
        <v>4</v>
      </c>
      <c r="I9952">
        <v>2</v>
      </c>
      <c r="J9952">
        <v>5</v>
      </c>
    </row>
    <row r="9953" spans="1:10" x14ac:dyDescent="0.25">
      <c r="A9953" t="s">
        <v>13980</v>
      </c>
      <c r="B9953">
        <v>646</v>
      </c>
      <c r="C9953">
        <v>-0.63502825431016841</v>
      </c>
      <c r="D9953">
        <v>-0.47020873118395595</v>
      </c>
      <c r="E9953">
        <v>0.11029475052503651</v>
      </c>
      <c r="F9953">
        <v>1.1692750050905412</v>
      </c>
      <c r="G9953">
        <v>2</v>
      </c>
      <c r="H9953">
        <v>2</v>
      </c>
      <c r="I9953">
        <v>4</v>
      </c>
      <c r="J9953">
        <v>5</v>
      </c>
    </row>
    <row r="9954" spans="1:10" x14ac:dyDescent="0.25">
      <c r="A9954" t="s">
        <v>13981</v>
      </c>
      <c r="B9954">
        <v>265</v>
      </c>
      <c r="C9954">
        <v>-0.60610368593557828</v>
      </c>
      <c r="D9954">
        <v>-7.1774241954032911E-2</v>
      </c>
      <c r="E9954">
        <v>0.37296984998996024</v>
      </c>
      <c r="F9954">
        <v>1.3135918926227954</v>
      </c>
      <c r="G9954">
        <v>2</v>
      </c>
      <c r="H9954">
        <v>3</v>
      </c>
      <c r="I9954">
        <v>4</v>
      </c>
      <c r="J9954">
        <v>5</v>
      </c>
    </row>
    <row r="9955" spans="1:10" x14ac:dyDescent="0.25">
      <c r="A9955" t="s">
        <v>13982</v>
      </c>
      <c r="B9955">
        <v>477</v>
      </c>
      <c r="C9955">
        <v>-0.22594657783593985</v>
      </c>
      <c r="D9955">
        <v>-0.38599880610250753</v>
      </c>
      <c r="E9955">
        <v>-0.21763576427136327</v>
      </c>
      <c r="F9955">
        <v>1.5957195808801858</v>
      </c>
      <c r="G9955">
        <v>3</v>
      </c>
      <c r="H9955">
        <v>3</v>
      </c>
      <c r="I9955">
        <v>3</v>
      </c>
      <c r="J9955">
        <v>5</v>
      </c>
    </row>
    <row r="9956" spans="1:10" x14ac:dyDescent="0.25">
      <c r="A9956" t="s">
        <v>13983</v>
      </c>
      <c r="B9956">
        <v>930</v>
      </c>
      <c r="C9956">
        <v>-2.81677619451558E-2</v>
      </c>
      <c r="D9956">
        <v>1.0184218560557758</v>
      </c>
      <c r="E9956">
        <v>-0.40490650633849745</v>
      </c>
      <c r="F9956">
        <v>2.6715264977046251</v>
      </c>
      <c r="G9956">
        <v>3</v>
      </c>
      <c r="H9956">
        <v>5</v>
      </c>
      <c r="I9956">
        <v>2</v>
      </c>
      <c r="J9956">
        <v>5</v>
      </c>
    </row>
    <row r="9957" spans="1:10" x14ac:dyDescent="0.25">
      <c r="A9957" t="s">
        <v>13984</v>
      </c>
      <c r="B9957">
        <v>853</v>
      </c>
      <c r="C9957">
        <v>-0.72810422599203783</v>
      </c>
      <c r="D9957">
        <v>0.18179019790498635</v>
      </c>
      <c r="E9957">
        <v>-0.84522982755271425</v>
      </c>
      <c r="F9957">
        <v>0.88011031467669509</v>
      </c>
      <c r="G9957">
        <v>2</v>
      </c>
      <c r="H9957">
        <v>4</v>
      </c>
      <c r="I9957">
        <v>1</v>
      </c>
      <c r="J9957">
        <v>4</v>
      </c>
    </row>
    <row r="9958" spans="1:10" x14ac:dyDescent="0.25">
      <c r="A9958" t="s">
        <v>13985</v>
      </c>
      <c r="B9958">
        <v>891</v>
      </c>
      <c r="C9958">
        <v>-0.62021852781015752</v>
      </c>
      <c r="D9958">
        <v>9.1914839132332699E-2</v>
      </c>
      <c r="E9958">
        <v>-0.57019499862758027</v>
      </c>
      <c r="F9958">
        <v>1.4937356513507036</v>
      </c>
      <c r="G9958">
        <v>2</v>
      </c>
      <c r="H9958">
        <v>4</v>
      </c>
      <c r="I9958">
        <v>2</v>
      </c>
      <c r="J9958">
        <v>5</v>
      </c>
    </row>
    <row r="9959" spans="1:10" x14ac:dyDescent="0.25">
      <c r="A9959" t="s">
        <v>13986</v>
      </c>
      <c r="B9959">
        <v>263</v>
      </c>
      <c r="C9959">
        <v>-0.99296364559681893</v>
      </c>
      <c r="D9959">
        <v>9.2923905180859412E-2</v>
      </c>
      <c r="E9959">
        <v>0.40132447993506787</v>
      </c>
      <c r="F9959">
        <v>0.15101955555814561</v>
      </c>
      <c r="G9959">
        <v>1</v>
      </c>
      <c r="H9959">
        <v>4</v>
      </c>
      <c r="I9959">
        <v>4</v>
      </c>
      <c r="J9959">
        <v>4</v>
      </c>
    </row>
    <row r="9960" spans="1:10" x14ac:dyDescent="0.25">
      <c r="A9960" t="s">
        <v>13987</v>
      </c>
      <c r="B9960">
        <v>402</v>
      </c>
      <c r="C9960">
        <v>-0.48596585901391925</v>
      </c>
      <c r="D9960">
        <v>-0.16865064711333322</v>
      </c>
      <c r="E9960">
        <v>-2.8684404324602925E-2</v>
      </c>
      <c r="F9960">
        <v>-8.5076817614616052E-2</v>
      </c>
      <c r="G9960">
        <v>2</v>
      </c>
      <c r="H9960">
        <v>3</v>
      </c>
      <c r="I9960">
        <v>3</v>
      </c>
      <c r="J9960">
        <v>3</v>
      </c>
    </row>
    <row r="9961" spans="1:10" x14ac:dyDescent="0.25">
      <c r="A9961" t="s">
        <v>13988</v>
      </c>
      <c r="B9961">
        <v>395</v>
      </c>
      <c r="C9961">
        <v>8.5879117754400588E-2</v>
      </c>
      <c r="D9961">
        <v>1.033275171975351E-2</v>
      </c>
      <c r="E9961">
        <v>6.5194762083722116E-2</v>
      </c>
      <c r="F9961">
        <v>-7.7314052893931132E-2</v>
      </c>
      <c r="G9961">
        <v>4</v>
      </c>
      <c r="H9961">
        <v>3</v>
      </c>
      <c r="I9961">
        <v>4</v>
      </c>
      <c r="J9961">
        <v>3</v>
      </c>
    </row>
    <row r="9962" spans="1:10" x14ac:dyDescent="0.25">
      <c r="A9962" t="s">
        <v>13989</v>
      </c>
      <c r="B9962">
        <v>1215</v>
      </c>
      <c r="C9962">
        <v>0.23341468742912108</v>
      </c>
      <c r="D9962">
        <v>-0.16591894258760087</v>
      </c>
      <c r="E9962">
        <v>0.51151736024339356</v>
      </c>
      <c r="F9962">
        <v>-0.53663339222888351</v>
      </c>
      <c r="G9962">
        <v>4</v>
      </c>
      <c r="H9962">
        <v>3</v>
      </c>
      <c r="I9962">
        <v>4</v>
      </c>
      <c r="J9962">
        <v>2</v>
      </c>
    </row>
    <row r="9963" spans="1:10" x14ac:dyDescent="0.25">
      <c r="A9963" t="s">
        <v>13990</v>
      </c>
      <c r="B9963">
        <v>547</v>
      </c>
      <c r="C9963">
        <v>-0.54869961599189077</v>
      </c>
      <c r="D9963">
        <v>-0.64998363763601541</v>
      </c>
      <c r="E9963">
        <v>-0.58993780913486848</v>
      </c>
      <c r="F9963">
        <v>-0.28552681696776677</v>
      </c>
      <c r="G9963">
        <v>2</v>
      </c>
      <c r="H9963">
        <v>2</v>
      </c>
      <c r="I9963">
        <v>2</v>
      </c>
      <c r="J9963">
        <v>3</v>
      </c>
    </row>
    <row r="9964" spans="1:10" x14ac:dyDescent="0.25">
      <c r="A9964" t="s">
        <v>13991</v>
      </c>
      <c r="B9964">
        <v>1379</v>
      </c>
      <c r="C9964">
        <v>-9.7511574802374046E-2</v>
      </c>
      <c r="D9964">
        <v>-0.63164879480055347</v>
      </c>
      <c r="E9964">
        <v>4.3980653664837326E-2</v>
      </c>
      <c r="F9964">
        <v>-0.74218860172304479</v>
      </c>
      <c r="G9964">
        <v>3</v>
      </c>
      <c r="H9964">
        <v>2</v>
      </c>
      <c r="I9964">
        <v>3</v>
      </c>
      <c r="J9964">
        <v>2</v>
      </c>
    </row>
    <row r="9965" spans="1:10" x14ac:dyDescent="0.25">
      <c r="A9965" t="s">
        <v>13992</v>
      </c>
      <c r="B9965">
        <v>692</v>
      </c>
      <c r="C9965">
        <v>-0.60310224894635223</v>
      </c>
      <c r="D9965">
        <v>-0.43542511271086104</v>
      </c>
      <c r="E9965">
        <v>7.7399761692285018E-3</v>
      </c>
      <c r="F9965">
        <v>-0.45805044882022589</v>
      </c>
      <c r="G9965">
        <v>2</v>
      </c>
      <c r="H9965">
        <v>2</v>
      </c>
      <c r="I9965">
        <v>3</v>
      </c>
      <c r="J9965">
        <v>3</v>
      </c>
    </row>
    <row r="9966" spans="1:10" x14ac:dyDescent="0.25">
      <c r="A9966" t="s">
        <v>13993</v>
      </c>
      <c r="B9966">
        <v>397</v>
      </c>
      <c r="C9966">
        <v>-0.84925848979894247</v>
      </c>
      <c r="D9966">
        <v>-0.80750433634902619</v>
      </c>
      <c r="E9966">
        <v>-0.7851567823135962</v>
      </c>
      <c r="F9966">
        <v>-0.24683378398092204</v>
      </c>
      <c r="G9966">
        <v>1</v>
      </c>
      <c r="H9966">
        <v>1</v>
      </c>
      <c r="I9966">
        <v>1</v>
      </c>
      <c r="J9966">
        <v>3</v>
      </c>
    </row>
    <row r="9967" spans="1:10" x14ac:dyDescent="0.25">
      <c r="A9967" t="s">
        <v>13994</v>
      </c>
      <c r="B9967">
        <v>654</v>
      </c>
      <c r="C9967">
        <v>-1.2563062708193398</v>
      </c>
      <c r="D9967">
        <v>-1.0094887415201925</v>
      </c>
      <c r="E9967">
        <v>-0.32673143525168769</v>
      </c>
      <c r="F9967">
        <v>-0.37105679032743349</v>
      </c>
      <c r="G9967">
        <v>1</v>
      </c>
      <c r="H9967">
        <v>1</v>
      </c>
      <c r="I9967">
        <v>2</v>
      </c>
      <c r="J9967">
        <v>3</v>
      </c>
    </row>
    <row r="9968" spans="1:10" x14ac:dyDescent="0.25">
      <c r="A9968" t="s">
        <v>13995</v>
      </c>
      <c r="B9968">
        <v>460</v>
      </c>
      <c r="C9968">
        <v>-0.89993839013521115</v>
      </c>
      <c r="D9968">
        <v>-0.8723084551013196</v>
      </c>
      <c r="E9968">
        <v>-0.60593800233258932</v>
      </c>
      <c r="F9968">
        <v>-0.31418406624741974</v>
      </c>
      <c r="G9968">
        <v>1</v>
      </c>
      <c r="H9968">
        <v>1</v>
      </c>
      <c r="I9968">
        <v>2</v>
      </c>
      <c r="J9968">
        <v>3</v>
      </c>
    </row>
    <row r="9969" spans="1:10" x14ac:dyDescent="0.25">
      <c r="A9969" t="s">
        <v>13996</v>
      </c>
      <c r="B9969">
        <v>349</v>
      </c>
      <c r="C9969">
        <v>-0.64279667562051923</v>
      </c>
      <c r="D9969">
        <v>-0.62095570965662028</v>
      </c>
      <c r="E9969">
        <v>3.7873175158452621E-2</v>
      </c>
      <c r="F9969">
        <v>-0.1897883529403343</v>
      </c>
      <c r="G9969">
        <v>2</v>
      </c>
      <c r="H9969">
        <v>2</v>
      </c>
      <c r="I9969">
        <v>3</v>
      </c>
      <c r="J9969">
        <v>3</v>
      </c>
    </row>
    <row r="9970" spans="1:10" x14ac:dyDescent="0.25">
      <c r="A9970" t="s">
        <v>13997</v>
      </c>
      <c r="B9970">
        <v>582</v>
      </c>
      <c r="C9970">
        <v>-0.74438031623033685</v>
      </c>
      <c r="D9970">
        <v>0.14069005293507703</v>
      </c>
      <c r="E9970">
        <v>-0.1330474376453438</v>
      </c>
      <c r="F9970">
        <v>0.32523053635515214</v>
      </c>
      <c r="G9970">
        <v>2</v>
      </c>
      <c r="H9970">
        <v>4</v>
      </c>
      <c r="I9970">
        <v>3</v>
      </c>
      <c r="J9970">
        <v>4</v>
      </c>
    </row>
    <row r="9971" spans="1:10" x14ac:dyDescent="0.25">
      <c r="A9971" t="s">
        <v>13998</v>
      </c>
      <c r="B9971">
        <v>358</v>
      </c>
      <c r="C9971">
        <v>-0.27155278001666505</v>
      </c>
      <c r="D9971">
        <v>0.54994915634078589</v>
      </c>
      <c r="E9971">
        <v>-0.18659022721926727</v>
      </c>
      <c r="F9971">
        <v>0.32461374283088062</v>
      </c>
      <c r="G9971">
        <v>3</v>
      </c>
      <c r="H9971">
        <v>4</v>
      </c>
      <c r="I9971">
        <v>3</v>
      </c>
      <c r="J9971">
        <v>4</v>
      </c>
    </row>
    <row r="9972" spans="1:10" x14ac:dyDescent="0.25">
      <c r="A9972" t="s">
        <v>13999</v>
      </c>
      <c r="B9972">
        <v>656</v>
      </c>
      <c r="C9972">
        <v>-0.63116900801125841</v>
      </c>
      <c r="D9972">
        <v>8.3311874229763702E-2</v>
      </c>
      <c r="E9972">
        <v>-9.6989782817957559E-2</v>
      </c>
      <c r="F9972">
        <v>0.87361578051437627</v>
      </c>
      <c r="G9972">
        <v>2</v>
      </c>
      <c r="H9972">
        <v>4</v>
      </c>
      <c r="I9972">
        <v>3</v>
      </c>
      <c r="J9972">
        <v>4</v>
      </c>
    </row>
    <row r="9973" spans="1:10" x14ac:dyDescent="0.25">
      <c r="A9973" t="s">
        <v>14000</v>
      </c>
      <c r="B9973">
        <v>432</v>
      </c>
      <c r="C9973">
        <v>-0.72619296623402774</v>
      </c>
      <c r="D9973">
        <v>-0.37240357653508888</v>
      </c>
      <c r="E9973">
        <v>2.4387994511314515E-2</v>
      </c>
      <c r="F9973">
        <v>0.46469154014413094</v>
      </c>
      <c r="G9973">
        <v>2</v>
      </c>
      <c r="H9973">
        <v>3</v>
      </c>
      <c r="I9973">
        <v>3</v>
      </c>
      <c r="J9973">
        <v>4</v>
      </c>
    </row>
    <row r="9974" spans="1:10" x14ac:dyDescent="0.25">
      <c r="A9974" t="s">
        <v>14001</v>
      </c>
      <c r="B9974">
        <v>218</v>
      </c>
      <c r="C9974">
        <v>-0.84354514588899177</v>
      </c>
      <c r="D9974">
        <v>-1.4645382342693951</v>
      </c>
      <c r="E9974">
        <v>0.16256516079036323</v>
      </c>
      <c r="F9974">
        <v>0.15978911181756941</v>
      </c>
      <c r="G9974">
        <v>1</v>
      </c>
      <c r="H9974">
        <v>1</v>
      </c>
      <c r="I9974">
        <v>4</v>
      </c>
      <c r="J9974">
        <v>4</v>
      </c>
    </row>
    <row r="9975" spans="1:10" x14ac:dyDescent="0.25">
      <c r="A9975" t="s">
        <v>14002</v>
      </c>
      <c r="B9975">
        <v>300</v>
      </c>
      <c r="C9975">
        <v>-1.5540380420897333</v>
      </c>
      <c r="D9975">
        <v>-0.31232022207707155</v>
      </c>
      <c r="E9975">
        <v>-0.55697944194483606</v>
      </c>
      <c r="F9975">
        <v>0.55943631113344672</v>
      </c>
      <c r="G9975">
        <v>1</v>
      </c>
      <c r="H9975">
        <v>3</v>
      </c>
      <c r="I9975">
        <v>2</v>
      </c>
      <c r="J9975">
        <v>4</v>
      </c>
    </row>
    <row r="9976" spans="1:10" x14ac:dyDescent="0.25">
      <c r="A9976" t="s">
        <v>14003</v>
      </c>
      <c r="B9976">
        <v>782</v>
      </c>
      <c r="C9976">
        <v>-0.81631614206037306</v>
      </c>
      <c r="D9976">
        <v>-0.9925928853937912</v>
      </c>
      <c r="E9976">
        <v>-6.8276749754525384E-2</v>
      </c>
      <c r="F9976">
        <v>5.4208994288772294E-2</v>
      </c>
      <c r="G9976">
        <v>1</v>
      </c>
      <c r="H9976">
        <v>1</v>
      </c>
      <c r="I9976">
        <v>3</v>
      </c>
      <c r="J9976">
        <v>4</v>
      </c>
    </row>
    <row r="9977" spans="1:10" x14ac:dyDescent="0.25">
      <c r="A9977" t="s">
        <v>14004</v>
      </c>
      <c r="B9977">
        <v>294</v>
      </c>
      <c r="C9977">
        <v>-1.1974034103759768</v>
      </c>
      <c r="D9977">
        <v>-0.96890574214939773</v>
      </c>
      <c r="E9977">
        <v>0.37959615525405738</v>
      </c>
      <c r="F9977">
        <v>0.10196853594128344</v>
      </c>
      <c r="G9977">
        <v>1</v>
      </c>
      <c r="H9977">
        <v>1</v>
      </c>
      <c r="I9977">
        <v>4</v>
      </c>
      <c r="J9977">
        <v>4</v>
      </c>
    </row>
    <row r="9978" spans="1:10" x14ac:dyDescent="0.25">
      <c r="A9978" t="s">
        <v>14005</v>
      </c>
      <c r="B9978">
        <v>441</v>
      </c>
      <c r="C9978">
        <v>-1.4847697286150994</v>
      </c>
      <c r="D9978">
        <v>-0.92805538868163251</v>
      </c>
      <c r="E9978">
        <v>0.4897167536271948</v>
      </c>
      <c r="F9978">
        <v>-0.20685773910210359</v>
      </c>
      <c r="G9978">
        <v>1</v>
      </c>
      <c r="H9978">
        <v>1</v>
      </c>
      <c r="I9978">
        <v>4</v>
      </c>
      <c r="J9978">
        <v>3</v>
      </c>
    </row>
    <row r="9979" spans="1:10" x14ac:dyDescent="0.25">
      <c r="A9979" t="s">
        <v>14006</v>
      </c>
      <c r="B9979">
        <v>545</v>
      </c>
      <c r="C9979">
        <v>-0.97173802140940979</v>
      </c>
      <c r="D9979">
        <v>-1.0597126514682444</v>
      </c>
      <c r="E9979">
        <v>0.21974337195285032</v>
      </c>
      <c r="F9979">
        <v>-2.6993778494470932E-2</v>
      </c>
      <c r="G9979">
        <v>1</v>
      </c>
      <c r="H9979">
        <v>1</v>
      </c>
      <c r="I9979">
        <v>4</v>
      </c>
      <c r="J9979">
        <v>3</v>
      </c>
    </row>
    <row r="9980" spans="1:10" x14ac:dyDescent="0.25">
      <c r="A9980" t="s">
        <v>14007</v>
      </c>
      <c r="B9980">
        <v>810</v>
      </c>
      <c r="C9980">
        <v>-0.57169859994246319</v>
      </c>
      <c r="D9980">
        <v>-0.63149461474722479</v>
      </c>
      <c r="E9980">
        <v>2.2469976213244106E-2</v>
      </c>
      <c r="F9980">
        <v>0.50497799166379342</v>
      </c>
      <c r="G9980">
        <v>2</v>
      </c>
      <c r="H9980">
        <v>2</v>
      </c>
      <c r="I9980">
        <v>3</v>
      </c>
      <c r="J9980">
        <v>4</v>
      </c>
    </row>
    <row r="9981" spans="1:10" x14ac:dyDescent="0.25">
      <c r="A9981" t="s">
        <v>14008</v>
      </c>
      <c r="B9981">
        <v>355</v>
      </c>
      <c r="C9981">
        <v>-0.47425928766247782</v>
      </c>
      <c r="D9981">
        <v>-0.14889713694554529</v>
      </c>
      <c r="E9981">
        <v>-0.73507443710137144</v>
      </c>
      <c r="F9981">
        <v>1.0590332374625737</v>
      </c>
      <c r="G9981">
        <v>2</v>
      </c>
      <c r="H9981">
        <v>3</v>
      </c>
      <c r="I9981">
        <v>1</v>
      </c>
      <c r="J9981">
        <v>5</v>
      </c>
    </row>
    <row r="9982" spans="1:10" x14ac:dyDescent="0.25">
      <c r="A9982" t="s">
        <v>14009</v>
      </c>
      <c r="B9982">
        <v>513</v>
      </c>
      <c r="C9982">
        <v>-0.73726126500102929</v>
      </c>
      <c r="D9982">
        <v>-0.19637169310510905</v>
      </c>
      <c r="E9982">
        <v>-0.97120886484203139</v>
      </c>
      <c r="F9982">
        <v>1.0759625311625347</v>
      </c>
      <c r="G9982">
        <v>2</v>
      </c>
      <c r="H9982">
        <v>3</v>
      </c>
      <c r="I9982">
        <v>1</v>
      </c>
      <c r="J9982">
        <v>5</v>
      </c>
    </row>
    <row r="9983" spans="1:10" x14ac:dyDescent="0.25">
      <c r="A9983" t="s">
        <v>14010</v>
      </c>
      <c r="B9983">
        <v>770</v>
      </c>
      <c r="C9983">
        <v>-5.527347039422148E-3</v>
      </c>
      <c r="D9983">
        <v>0.16945957299970427</v>
      </c>
      <c r="E9983">
        <v>-0.82839676151353347</v>
      </c>
      <c r="F9983">
        <v>0.29362422725704262</v>
      </c>
      <c r="G9983">
        <v>4</v>
      </c>
      <c r="H9983">
        <v>4</v>
      </c>
      <c r="I9983">
        <v>1</v>
      </c>
      <c r="J9983">
        <v>4</v>
      </c>
    </row>
    <row r="9984" spans="1:10" x14ac:dyDescent="0.25">
      <c r="A9984" t="s">
        <v>14011</v>
      </c>
      <c r="B9984">
        <v>710</v>
      </c>
      <c r="C9984">
        <v>-0.81421795112001805</v>
      </c>
      <c r="D9984">
        <v>-0.1857664406525793</v>
      </c>
      <c r="E9984">
        <v>-0.91830310377439073</v>
      </c>
      <c r="F9984">
        <v>1.0369898693845383</v>
      </c>
      <c r="G9984">
        <v>1</v>
      </c>
      <c r="H9984">
        <v>3</v>
      </c>
      <c r="I9984">
        <v>1</v>
      </c>
      <c r="J9984">
        <v>5</v>
      </c>
    </row>
    <row r="9985" spans="1:10" x14ac:dyDescent="0.25">
      <c r="A9985" t="s">
        <v>14012</v>
      </c>
      <c r="B9985">
        <v>961</v>
      </c>
      <c r="C9985">
        <v>-0.5576118007676143</v>
      </c>
      <c r="D9985">
        <v>-0.19153234435076694</v>
      </c>
      <c r="E9985">
        <v>-0.63224898432255638</v>
      </c>
      <c r="F9985">
        <v>0.94201511424494833</v>
      </c>
      <c r="G9985">
        <v>2</v>
      </c>
      <c r="H9985">
        <v>3</v>
      </c>
      <c r="I9985">
        <v>2</v>
      </c>
      <c r="J9985">
        <v>5</v>
      </c>
    </row>
    <row r="9986" spans="1:10" x14ac:dyDescent="0.25">
      <c r="A9986" t="s">
        <v>14013</v>
      </c>
      <c r="B9986">
        <v>300</v>
      </c>
      <c r="C9986">
        <v>-1.0885946074583381</v>
      </c>
      <c r="D9986">
        <v>-0.99084754313684043</v>
      </c>
      <c r="E9986">
        <v>-0.49949237624981063</v>
      </c>
      <c r="F9986">
        <v>0.20822752148559062</v>
      </c>
      <c r="G9986">
        <v>1</v>
      </c>
      <c r="H9986">
        <v>1</v>
      </c>
      <c r="I9986">
        <v>2</v>
      </c>
      <c r="J9986">
        <v>4</v>
      </c>
    </row>
    <row r="9987" spans="1:10" x14ac:dyDescent="0.25">
      <c r="A9987" t="s">
        <v>14014</v>
      </c>
      <c r="B9987">
        <v>238</v>
      </c>
      <c r="C9987">
        <v>-0.80507169879699425</v>
      </c>
      <c r="D9987">
        <v>-1.0544019167982981</v>
      </c>
      <c r="E9987">
        <v>0.61862036894671679</v>
      </c>
      <c r="F9987">
        <v>-0.43645811133698581</v>
      </c>
      <c r="G9987">
        <v>2</v>
      </c>
      <c r="H9987">
        <v>1</v>
      </c>
      <c r="I9987">
        <v>5</v>
      </c>
      <c r="J9987">
        <v>3</v>
      </c>
    </row>
    <row r="9988" spans="1:10" x14ac:dyDescent="0.25">
      <c r="A9988" t="s">
        <v>14015</v>
      </c>
      <c r="B9988">
        <v>452</v>
      </c>
      <c r="C9988">
        <v>-0.81251820658859286</v>
      </c>
      <c r="D9988">
        <v>-0.76507621991226704</v>
      </c>
      <c r="E9988">
        <v>-0.87727120113285695</v>
      </c>
      <c r="F9988">
        <v>1.8027570705337506</v>
      </c>
      <c r="G9988">
        <v>1</v>
      </c>
      <c r="H9988">
        <v>2</v>
      </c>
      <c r="I9988">
        <v>1</v>
      </c>
      <c r="J9988">
        <v>5</v>
      </c>
    </row>
    <row r="9989" spans="1:10" x14ac:dyDescent="0.25">
      <c r="A9989" t="s">
        <v>14016</v>
      </c>
      <c r="B9989">
        <v>877</v>
      </c>
      <c r="C9989">
        <v>-0.98583019467078525</v>
      </c>
      <c r="D9989">
        <v>-0.59494191819393238</v>
      </c>
      <c r="E9989">
        <v>-0.4580658589783535</v>
      </c>
      <c r="F9989">
        <v>2.272013611662449E-2</v>
      </c>
      <c r="G9989">
        <v>1</v>
      </c>
      <c r="H9989">
        <v>2</v>
      </c>
      <c r="I9989">
        <v>2</v>
      </c>
      <c r="J9989">
        <v>3</v>
      </c>
    </row>
    <row r="9990" spans="1:10" x14ac:dyDescent="0.25">
      <c r="A9990" t="s">
        <v>14017</v>
      </c>
      <c r="B9990">
        <v>1012</v>
      </c>
      <c r="C9990">
        <v>-0.44031619853293669</v>
      </c>
      <c r="D9990">
        <v>-4.4583059349549092E-2</v>
      </c>
      <c r="E9990">
        <v>-8.9418139537174979E-2</v>
      </c>
      <c r="F9990">
        <v>1.1191685469563606</v>
      </c>
      <c r="G9990">
        <v>3</v>
      </c>
      <c r="H9990">
        <v>3</v>
      </c>
      <c r="I9990">
        <v>3</v>
      </c>
      <c r="J9990">
        <v>5</v>
      </c>
    </row>
    <row r="9991" spans="1:10" x14ac:dyDescent="0.25">
      <c r="A9991" t="s">
        <v>14018</v>
      </c>
      <c r="B9991">
        <v>925</v>
      </c>
      <c r="C9991">
        <v>-0.35777959112055085</v>
      </c>
      <c r="D9991">
        <v>0.16231301331047271</v>
      </c>
      <c r="E9991">
        <v>-0.67291890207697402</v>
      </c>
      <c r="F9991">
        <v>0.60377156996748538</v>
      </c>
      <c r="G9991">
        <v>3</v>
      </c>
      <c r="H9991">
        <v>4</v>
      </c>
      <c r="I9991">
        <v>2</v>
      </c>
      <c r="J9991">
        <v>4</v>
      </c>
    </row>
    <row r="9992" spans="1:10" x14ac:dyDescent="0.25">
      <c r="A9992" t="s">
        <v>14019</v>
      </c>
      <c r="B9992">
        <v>717</v>
      </c>
      <c r="C9992">
        <v>-0.72505305827103572</v>
      </c>
      <c r="D9992">
        <v>0.73986796573583757</v>
      </c>
      <c r="E9992">
        <v>-0.41484068919511929</v>
      </c>
      <c r="F9992">
        <v>0.48044849317742067</v>
      </c>
      <c r="G9992">
        <v>2</v>
      </c>
      <c r="H9992">
        <v>5</v>
      </c>
      <c r="I9992">
        <v>2</v>
      </c>
      <c r="J9992">
        <v>4</v>
      </c>
    </row>
    <row r="9993" spans="1:10" x14ac:dyDescent="0.25">
      <c r="A9993" t="s">
        <v>14020</v>
      </c>
      <c r="B9993">
        <v>347</v>
      </c>
      <c r="C9993">
        <v>-0.91128328934293579</v>
      </c>
      <c r="D9993">
        <v>0.93637470571975912</v>
      </c>
      <c r="E9993">
        <v>-0.60417321486710696</v>
      </c>
      <c r="F9993">
        <v>1.6614727041313204</v>
      </c>
      <c r="G9993">
        <v>1</v>
      </c>
      <c r="H9993">
        <v>5</v>
      </c>
      <c r="I9993">
        <v>2</v>
      </c>
      <c r="J9993">
        <v>5</v>
      </c>
    </row>
    <row r="9994" spans="1:10" x14ac:dyDescent="0.25">
      <c r="A9994" t="s">
        <v>14021</v>
      </c>
      <c r="B9994">
        <v>619</v>
      </c>
      <c r="C9994">
        <v>-0.80104086501138738</v>
      </c>
      <c r="D9994">
        <v>0.17580673273653999</v>
      </c>
      <c r="E9994">
        <v>-6.5283155940827772E-2</v>
      </c>
      <c r="F9994">
        <v>1.1839822567975278E-2</v>
      </c>
      <c r="G9994">
        <v>2</v>
      </c>
      <c r="H9994">
        <v>4</v>
      </c>
      <c r="I9994">
        <v>3</v>
      </c>
      <c r="J9994">
        <v>3</v>
      </c>
    </row>
    <row r="9995" spans="1:10" x14ac:dyDescent="0.25">
      <c r="A9995" t="s">
        <v>14022</v>
      </c>
      <c r="B9995">
        <v>1583</v>
      </c>
      <c r="C9995">
        <v>1.7082702286356772</v>
      </c>
      <c r="D9995">
        <v>1.4372747306360283</v>
      </c>
      <c r="E9995">
        <v>-0.33928401873740166</v>
      </c>
      <c r="F9995">
        <v>0.94651234519583471</v>
      </c>
      <c r="G9995">
        <v>5</v>
      </c>
      <c r="H9995">
        <v>5</v>
      </c>
      <c r="I9995">
        <v>2</v>
      </c>
      <c r="J9995">
        <v>5</v>
      </c>
    </row>
    <row r="9996" spans="1:10" x14ac:dyDescent="0.25">
      <c r="A9996" t="s">
        <v>14023</v>
      </c>
      <c r="B9996">
        <v>526</v>
      </c>
      <c r="C9996">
        <v>-0.35869971807095735</v>
      </c>
      <c r="D9996">
        <v>-0.65089001569346183</v>
      </c>
      <c r="E9996">
        <v>0.1394077658890559</v>
      </c>
      <c r="F9996">
        <v>0.1134767988317556</v>
      </c>
      <c r="G9996">
        <v>3</v>
      </c>
      <c r="H9996">
        <v>2</v>
      </c>
      <c r="I9996">
        <v>4</v>
      </c>
      <c r="J9996">
        <v>4</v>
      </c>
    </row>
    <row r="9997" spans="1:10" x14ac:dyDescent="0.25">
      <c r="A9997" t="s">
        <v>14024</v>
      </c>
      <c r="B9997">
        <v>449</v>
      </c>
      <c r="C9997">
        <v>-0.28452669020541504</v>
      </c>
      <c r="D9997">
        <v>-0.35820078988559939</v>
      </c>
      <c r="E9997">
        <v>-0.42629116119324317</v>
      </c>
      <c r="F9997">
        <v>-0.28011281361061147</v>
      </c>
      <c r="G9997">
        <v>3</v>
      </c>
      <c r="H9997">
        <v>3</v>
      </c>
      <c r="I9997">
        <v>2</v>
      </c>
      <c r="J9997">
        <v>3</v>
      </c>
    </row>
    <row r="9998" spans="1:10" x14ac:dyDescent="0.25">
      <c r="A9998" t="s">
        <v>14025</v>
      </c>
      <c r="B9998">
        <v>496</v>
      </c>
      <c r="C9998">
        <v>-0.47573685301674323</v>
      </c>
      <c r="D9998">
        <v>-0.75383565553354615</v>
      </c>
      <c r="E9998">
        <v>-0.14427199040533856</v>
      </c>
      <c r="F9998">
        <v>-0.12927153209640357</v>
      </c>
      <c r="G9998">
        <v>2</v>
      </c>
      <c r="H9998">
        <v>2</v>
      </c>
      <c r="I9998">
        <v>3</v>
      </c>
      <c r="J9998">
        <v>3</v>
      </c>
    </row>
    <row r="9999" spans="1:10" x14ac:dyDescent="0.25">
      <c r="A9999" t="s">
        <v>14026</v>
      </c>
      <c r="B9999">
        <v>738</v>
      </c>
      <c r="C9999">
        <v>-0.64549472532908925</v>
      </c>
      <c r="D9999">
        <v>-0.61489809193194422</v>
      </c>
      <c r="E9999">
        <v>-0.14771074074594343</v>
      </c>
      <c r="F9999">
        <v>0.11770771101991773</v>
      </c>
      <c r="G9999">
        <v>2</v>
      </c>
      <c r="H9999">
        <v>2</v>
      </c>
      <c r="I9999">
        <v>3</v>
      </c>
      <c r="J9999">
        <v>4</v>
      </c>
    </row>
    <row r="10000" spans="1:10" x14ac:dyDescent="0.25">
      <c r="A10000" t="s">
        <v>14027</v>
      </c>
      <c r="B10000">
        <v>656</v>
      </c>
      <c r="C10000">
        <v>5.560065452803728E-2</v>
      </c>
      <c r="D10000">
        <v>-0.47457671143020952</v>
      </c>
      <c r="E10000">
        <v>-0.30738881342956681</v>
      </c>
      <c r="F10000">
        <v>0.86686213443657545</v>
      </c>
      <c r="G10000">
        <v>4</v>
      </c>
      <c r="H10000">
        <v>2</v>
      </c>
      <c r="I10000">
        <v>3</v>
      </c>
      <c r="J10000">
        <v>4</v>
      </c>
    </row>
    <row r="10001" spans="1:10" x14ac:dyDescent="0.25">
      <c r="A10001" t="s">
        <v>14028</v>
      </c>
      <c r="B10001">
        <v>503</v>
      </c>
      <c r="C10001">
        <v>0.38576802874289839</v>
      </c>
      <c r="D10001">
        <v>-0.23386071566949332</v>
      </c>
      <c r="E10001">
        <v>-0.48270311749652839</v>
      </c>
      <c r="F10001">
        <v>8.2308851274261158E-2</v>
      </c>
      <c r="G10001">
        <v>4</v>
      </c>
      <c r="H10001">
        <v>3</v>
      </c>
      <c r="I10001">
        <v>2</v>
      </c>
      <c r="J10001">
        <v>4</v>
      </c>
    </row>
    <row r="10002" spans="1:10" x14ac:dyDescent="0.25">
      <c r="A10002" t="s">
        <v>14029</v>
      </c>
      <c r="B10002">
        <v>413</v>
      </c>
      <c r="C10002">
        <v>0.71843754034417751</v>
      </c>
      <c r="D10002">
        <v>0.85868328149141449</v>
      </c>
      <c r="E10002">
        <v>-0.15218256848703449</v>
      </c>
      <c r="F10002">
        <v>-0.17763891329487577</v>
      </c>
      <c r="G10002">
        <v>4</v>
      </c>
      <c r="H10002">
        <v>5</v>
      </c>
      <c r="I10002">
        <v>3</v>
      </c>
      <c r="J10002">
        <v>3</v>
      </c>
    </row>
    <row r="10003" spans="1:10" x14ac:dyDescent="0.25">
      <c r="A10003" t="s">
        <v>14030</v>
      </c>
      <c r="B10003">
        <v>489</v>
      </c>
      <c r="C10003">
        <v>-0.22981291011051896</v>
      </c>
      <c r="D10003">
        <v>0.99780864263535096</v>
      </c>
      <c r="E10003">
        <v>3.0673803975369313E-2</v>
      </c>
      <c r="F10003">
        <v>0.90907047116238104</v>
      </c>
      <c r="G10003">
        <v>3</v>
      </c>
      <c r="H10003">
        <v>5</v>
      </c>
      <c r="I10003">
        <v>3</v>
      </c>
      <c r="J10003">
        <v>5</v>
      </c>
    </row>
    <row r="10004" spans="1:10" x14ac:dyDescent="0.25">
      <c r="A10004" t="s">
        <v>14031</v>
      </c>
      <c r="B10004">
        <v>754</v>
      </c>
      <c r="C10004">
        <v>-0.29927707350680716</v>
      </c>
      <c r="D10004">
        <v>1.724446461307358</v>
      </c>
      <c r="E10004">
        <v>-0.66542661123831437</v>
      </c>
      <c r="F10004">
        <v>0.40092982795611765</v>
      </c>
      <c r="G10004">
        <v>3</v>
      </c>
      <c r="H10004">
        <v>5</v>
      </c>
      <c r="I10004">
        <v>2</v>
      </c>
      <c r="J10004">
        <v>4</v>
      </c>
    </row>
    <row r="10005" spans="1:10" x14ac:dyDescent="0.25">
      <c r="A10005" t="s">
        <v>14032</v>
      </c>
      <c r="B10005">
        <v>334</v>
      </c>
      <c r="C10005">
        <v>-0.14503275702709834</v>
      </c>
      <c r="D10005">
        <v>-0.56240881291539857</v>
      </c>
      <c r="E10005">
        <v>0.33972255741997953</v>
      </c>
      <c r="F10005">
        <v>0.61712935014261361</v>
      </c>
      <c r="G10005">
        <v>3</v>
      </c>
      <c r="H10005">
        <v>2</v>
      </c>
      <c r="I10005">
        <v>4</v>
      </c>
      <c r="J10005">
        <v>4</v>
      </c>
    </row>
    <row r="10006" spans="1:10" x14ac:dyDescent="0.25">
      <c r="A10006" t="s">
        <v>14033</v>
      </c>
      <c r="B10006">
        <v>835</v>
      </c>
      <c r="C10006">
        <v>-4.3857315842014161E-2</v>
      </c>
      <c r="D10006">
        <v>2.9755979262426275</v>
      </c>
      <c r="E10006">
        <v>-1.4337303421216265</v>
      </c>
      <c r="F10006">
        <v>0.74407891112311919</v>
      </c>
      <c r="G10006">
        <v>3</v>
      </c>
      <c r="H10006">
        <v>5</v>
      </c>
      <c r="I10006">
        <v>1</v>
      </c>
      <c r="J10006">
        <v>4</v>
      </c>
    </row>
    <row r="10007" spans="1:10" x14ac:dyDescent="0.25">
      <c r="A10007" t="s">
        <v>14034</v>
      </c>
      <c r="B10007">
        <v>1011</v>
      </c>
      <c r="C10007">
        <v>1.0313433682009294</v>
      </c>
      <c r="D10007">
        <v>3.0173263579476046</v>
      </c>
      <c r="E10007">
        <v>-1.4002906640115476</v>
      </c>
      <c r="F10007">
        <v>1.914202800489025</v>
      </c>
      <c r="G10007">
        <v>5</v>
      </c>
      <c r="H10007">
        <v>5</v>
      </c>
      <c r="I10007">
        <v>1</v>
      </c>
      <c r="J10007">
        <v>5</v>
      </c>
    </row>
    <row r="10008" spans="1:10" x14ac:dyDescent="0.25">
      <c r="A10008" t="s">
        <v>14035</v>
      </c>
      <c r="B10008">
        <v>904</v>
      </c>
      <c r="C10008">
        <v>1.3252001952595087</v>
      </c>
      <c r="D10008">
        <v>0.30670672516243214</v>
      </c>
      <c r="E10008">
        <v>-0.88993179122650468</v>
      </c>
      <c r="F10008">
        <v>1.5696728724313236</v>
      </c>
      <c r="G10008">
        <v>5</v>
      </c>
      <c r="H10008">
        <v>4</v>
      </c>
      <c r="I10008">
        <v>1</v>
      </c>
      <c r="J10008">
        <v>5</v>
      </c>
    </row>
    <row r="10009" spans="1:10" x14ac:dyDescent="0.25">
      <c r="A10009" t="s">
        <v>14036</v>
      </c>
      <c r="B10009">
        <v>648</v>
      </c>
      <c r="C10009">
        <v>2.7588962168674502</v>
      </c>
      <c r="D10009">
        <v>3.3937588088605679</v>
      </c>
      <c r="E10009">
        <v>0.26877155697068167</v>
      </c>
      <c r="F10009">
        <v>1.2108060686106343</v>
      </c>
      <c r="G10009">
        <v>5</v>
      </c>
      <c r="H10009">
        <v>5</v>
      </c>
      <c r="I10009">
        <v>4</v>
      </c>
      <c r="J10009">
        <v>5</v>
      </c>
    </row>
    <row r="10010" spans="1:10" x14ac:dyDescent="0.25">
      <c r="A10010" t="s">
        <v>14037</v>
      </c>
      <c r="B10010">
        <v>322</v>
      </c>
      <c r="C10010">
        <v>1.7291387700542367</v>
      </c>
      <c r="D10010">
        <v>1.1611615496300878</v>
      </c>
      <c r="E10010">
        <v>-0.47007287586381874</v>
      </c>
      <c r="F10010">
        <v>0.73544706113486702</v>
      </c>
      <c r="G10010">
        <v>5</v>
      </c>
      <c r="H10010">
        <v>5</v>
      </c>
      <c r="I10010">
        <v>2</v>
      </c>
      <c r="J10010">
        <v>4</v>
      </c>
    </row>
    <row r="10011" spans="1:10" x14ac:dyDescent="0.25">
      <c r="A10011" t="s">
        <v>14038</v>
      </c>
      <c r="B10011">
        <v>590</v>
      </c>
      <c r="C10011">
        <v>1.1530998543005673</v>
      </c>
      <c r="D10011">
        <v>1.6836507791125703</v>
      </c>
      <c r="E10011">
        <v>-1.3640361551443732</v>
      </c>
      <c r="F10011">
        <v>1.4932171891312793</v>
      </c>
      <c r="G10011">
        <v>5</v>
      </c>
      <c r="H10011">
        <v>5</v>
      </c>
      <c r="I10011">
        <v>1</v>
      </c>
      <c r="J10011">
        <v>5</v>
      </c>
    </row>
    <row r="10012" spans="1:10" x14ac:dyDescent="0.25">
      <c r="A10012" t="s">
        <v>14039</v>
      </c>
      <c r="B10012">
        <v>609</v>
      </c>
      <c r="C10012">
        <v>-0.48047748650625621</v>
      </c>
      <c r="D10012">
        <v>0.96058541313973178</v>
      </c>
      <c r="E10012">
        <v>-1.1425070086291624</v>
      </c>
      <c r="F10012">
        <v>0.79218857367107787</v>
      </c>
      <c r="G10012">
        <v>2</v>
      </c>
      <c r="H10012">
        <v>5</v>
      </c>
      <c r="I10012">
        <v>1</v>
      </c>
      <c r="J10012">
        <v>4</v>
      </c>
    </row>
    <row r="10013" spans="1:10" x14ac:dyDescent="0.25">
      <c r="A10013" t="s">
        <v>14040</v>
      </c>
      <c r="B10013">
        <v>567</v>
      </c>
      <c r="C10013">
        <v>-0.28849341361504444</v>
      </c>
      <c r="D10013">
        <v>0.13235073125491437</v>
      </c>
      <c r="E10013">
        <v>-0.59575079683938148</v>
      </c>
      <c r="F10013">
        <v>1.4043814023472407</v>
      </c>
      <c r="G10013">
        <v>3</v>
      </c>
      <c r="H10013">
        <v>4</v>
      </c>
      <c r="I10013">
        <v>2</v>
      </c>
      <c r="J10013">
        <v>5</v>
      </c>
    </row>
    <row r="10014" spans="1:10" x14ac:dyDescent="0.25">
      <c r="A10014" t="s">
        <v>14041</v>
      </c>
      <c r="B10014">
        <v>506</v>
      </c>
      <c r="C10014">
        <v>-0.39393398035431459</v>
      </c>
      <c r="D10014">
        <v>-1.8069265211468122E-2</v>
      </c>
      <c r="E10014">
        <v>-0.6555812262898042</v>
      </c>
      <c r="F10014">
        <v>0.89221057349259514</v>
      </c>
      <c r="G10014">
        <v>3</v>
      </c>
      <c r="H10014">
        <v>3</v>
      </c>
      <c r="I10014">
        <v>2</v>
      </c>
      <c r="J10014">
        <v>5</v>
      </c>
    </row>
    <row r="10015" spans="1:10" x14ac:dyDescent="0.25">
      <c r="A10015" t="s">
        <v>14042</v>
      </c>
      <c r="B10015">
        <v>644</v>
      </c>
      <c r="C10015">
        <v>0.40810446990540528</v>
      </c>
      <c r="D10015">
        <v>0.7216881111742881</v>
      </c>
      <c r="E10015">
        <v>-0.49283868283920645</v>
      </c>
      <c r="F10015">
        <v>1.5710285604274075</v>
      </c>
      <c r="G10015">
        <v>4</v>
      </c>
      <c r="H10015">
        <v>5</v>
      </c>
      <c r="I10015">
        <v>2</v>
      </c>
      <c r="J10015">
        <v>5</v>
      </c>
    </row>
    <row r="10016" spans="1:10" x14ac:dyDescent="0.25">
      <c r="A10016" t="s">
        <v>14043</v>
      </c>
      <c r="B10016">
        <v>1062</v>
      </c>
      <c r="C10016">
        <v>1.084973644409468</v>
      </c>
      <c r="D10016">
        <v>1.2715697985620582</v>
      </c>
      <c r="E10016">
        <v>-0.89944596970108726</v>
      </c>
      <c r="F10016">
        <v>2.1595510224320167</v>
      </c>
      <c r="G10016">
        <v>5</v>
      </c>
      <c r="H10016">
        <v>5</v>
      </c>
      <c r="I10016">
        <v>1</v>
      </c>
      <c r="J10016">
        <v>5</v>
      </c>
    </row>
    <row r="10017" spans="1:10" x14ac:dyDescent="0.25">
      <c r="A10017" t="s">
        <v>14044</v>
      </c>
      <c r="B10017">
        <v>702</v>
      </c>
      <c r="C10017">
        <v>-0.2023311992177467</v>
      </c>
      <c r="D10017">
        <v>0.18416510329336011</v>
      </c>
      <c r="E10017">
        <v>-0.41364427756449129</v>
      </c>
      <c r="F10017">
        <v>1.673658234925036</v>
      </c>
      <c r="G10017">
        <v>3</v>
      </c>
      <c r="H10017">
        <v>4</v>
      </c>
      <c r="I10017">
        <v>2</v>
      </c>
      <c r="J10017">
        <v>5</v>
      </c>
    </row>
    <row r="10018" spans="1:10" x14ac:dyDescent="0.25">
      <c r="A10018" t="s">
        <v>14045</v>
      </c>
      <c r="B10018">
        <v>435</v>
      </c>
      <c r="C10018">
        <v>0.28945052628234269</v>
      </c>
      <c r="D10018">
        <v>-0.1466292095170163</v>
      </c>
      <c r="E10018">
        <v>-0.48440431727714234</v>
      </c>
      <c r="F10018">
        <v>0.28049074690056797</v>
      </c>
      <c r="G10018">
        <v>4</v>
      </c>
      <c r="H10018">
        <v>3</v>
      </c>
      <c r="I10018">
        <v>2</v>
      </c>
      <c r="J10018">
        <v>4</v>
      </c>
    </row>
    <row r="10019" spans="1:10" x14ac:dyDescent="0.25">
      <c r="A10019" t="s">
        <v>14046</v>
      </c>
      <c r="B10019">
        <v>507</v>
      </c>
      <c r="C10019">
        <v>1.372367363430675</v>
      </c>
      <c r="D10019">
        <v>1.0632707945297852</v>
      </c>
      <c r="E10019">
        <v>0.65803151460703591</v>
      </c>
      <c r="F10019">
        <v>0.26818165090808255</v>
      </c>
      <c r="G10019">
        <v>5</v>
      </c>
      <c r="H10019">
        <v>5</v>
      </c>
      <c r="I10019">
        <v>5</v>
      </c>
      <c r="J10019">
        <v>4</v>
      </c>
    </row>
    <row r="10020" spans="1:10" x14ac:dyDescent="0.25">
      <c r="A10020" t="s">
        <v>14047</v>
      </c>
      <c r="B10020">
        <v>987</v>
      </c>
      <c r="C10020">
        <v>2.3895564479663505</v>
      </c>
      <c r="D10020">
        <v>9.2332901494922001E-2</v>
      </c>
      <c r="E10020">
        <v>1.4137602236843436</v>
      </c>
      <c r="F10020">
        <v>0.3540263345737602</v>
      </c>
      <c r="G10020">
        <v>5</v>
      </c>
      <c r="H10020">
        <v>4</v>
      </c>
      <c r="I10020">
        <v>5</v>
      </c>
      <c r="J10020">
        <v>4</v>
      </c>
    </row>
    <row r="10021" spans="1:10" x14ac:dyDescent="0.25">
      <c r="A10021" t="s">
        <v>14048</v>
      </c>
      <c r="B10021">
        <v>741</v>
      </c>
      <c r="C10021">
        <v>1.7169846575982692</v>
      </c>
      <c r="D10021">
        <v>0.72709981050731531</v>
      </c>
      <c r="E10021">
        <v>1.3111957691949621</v>
      </c>
      <c r="F10021">
        <v>-0.30411263642725295</v>
      </c>
      <c r="G10021">
        <v>5</v>
      </c>
      <c r="H10021">
        <v>5</v>
      </c>
      <c r="I10021">
        <v>5</v>
      </c>
      <c r="J10021">
        <v>3</v>
      </c>
    </row>
    <row r="10022" spans="1:10" x14ac:dyDescent="0.25">
      <c r="A10022" t="s">
        <v>14049</v>
      </c>
      <c r="B10022">
        <v>531</v>
      </c>
      <c r="C10022">
        <v>0.98667387944495921</v>
      </c>
      <c r="D10022">
        <v>-0.13517905122898499</v>
      </c>
      <c r="E10022">
        <v>1.1893728473697798</v>
      </c>
      <c r="F10022">
        <v>-8.1598108725025792E-2</v>
      </c>
      <c r="G10022">
        <v>5</v>
      </c>
      <c r="H10022">
        <v>3</v>
      </c>
      <c r="I10022">
        <v>5</v>
      </c>
      <c r="J10022">
        <v>3</v>
      </c>
    </row>
    <row r="10023" spans="1:10" x14ac:dyDescent="0.25">
      <c r="A10023" t="s">
        <v>14050</v>
      </c>
      <c r="B10023">
        <v>1097</v>
      </c>
      <c r="C10023">
        <v>1.9927865183875064</v>
      </c>
      <c r="D10023">
        <v>-0.42094929989641217</v>
      </c>
      <c r="E10023">
        <v>-5.8544259688134169E-2</v>
      </c>
      <c r="F10023">
        <v>0.89088672926621559</v>
      </c>
      <c r="G10023">
        <v>5</v>
      </c>
      <c r="H10023">
        <v>2</v>
      </c>
      <c r="I10023">
        <v>3</v>
      </c>
      <c r="J10023">
        <v>5</v>
      </c>
    </row>
    <row r="10024" spans="1:10" x14ac:dyDescent="0.25">
      <c r="A10024" t="s">
        <v>14051</v>
      </c>
      <c r="B10024">
        <v>603</v>
      </c>
      <c r="C10024">
        <v>-0.30337667838678295</v>
      </c>
      <c r="D10024">
        <v>-8.7674626809101777E-2</v>
      </c>
      <c r="E10024">
        <v>-0.27398579840640169</v>
      </c>
      <c r="F10024">
        <v>0.29053673992534701</v>
      </c>
      <c r="G10024">
        <v>3</v>
      </c>
      <c r="H10024">
        <v>3</v>
      </c>
      <c r="I10024">
        <v>3</v>
      </c>
      <c r="J10024">
        <v>4</v>
      </c>
    </row>
    <row r="10025" spans="1:10" x14ac:dyDescent="0.25">
      <c r="A10025" t="s">
        <v>14052</v>
      </c>
      <c r="B10025">
        <v>410</v>
      </c>
      <c r="C10025">
        <v>0.62761272707136873</v>
      </c>
      <c r="D10025">
        <v>1.4068366218227162</v>
      </c>
      <c r="E10025">
        <v>1.3968822792674631</v>
      </c>
      <c r="F10025">
        <v>0.89944236804097055</v>
      </c>
      <c r="G10025">
        <v>4</v>
      </c>
      <c r="H10025">
        <v>5</v>
      </c>
      <c r="I10025">
        <v>5</v>
      </c>
      <c r="J10025">
        <v>5</v>
      </c>
    </row>
    <row r="10026" spans="1:10" x14ac:dyDescent="0.25">
      <c r="A10026" t="s">
        <v>14053</v>
      </c>
      <c r="B10026">
        <v>741</v>
      </c>
      <c r="C10026">
        <v>-0.86769805414982482</v>
      </c>
      <c r="D10026">
        <v>-1.0181547525300978</v>
      </c>
      <c r="E10026">
        <v>-0.13647688431816954</v>
      </c>
      <c r="F10026">
        <v>0.24547112966464835</v>
      </c>
      <c r="G10026">
        <v>1</v>
      </c>
      <c r="H10026">
        <v>1</v>
      </c>
      <c r="I10026">
        <v>3</v>
      </c>
      <c r="J10026">
        <v>4</v>
      </c>
    </row>
    <row r="10027" spans="1:10" x14ac:dyDescent="0.25">
      <c r="A10027" t="s">
        <v>14054</v>
      </c>
      <c r="B10027">
        <v>729</v>
      </c>
      <c r="C10027">
        <v>-0.48022623178198254</v>
      </c>
      <c r="D10027">
        <v>2.9868182271115776E-2</v>
      </c>
      <c r="E10027">
        <v>-0.20508760448412461</v>
      </c>
      <c r="F10027">
        <v>-0.194213172032282</v>
      </c>
      <c r="G10027">
        <v>2</v>
      </c>
      <c r="H10027">
        <v>4</v>
      </c>
      <c r="I10027">
        <v>3</v>
      </c>
      <c r="J10027">
        <v>3</v>
      </c>
    </row>
    <row r="10028" spans="1:10" x14ac:dyDescent="0.25">
      <c r="A10028" t="s">
        <v>14055</v>
      </c>
      <c r="B10028">
        <v>1718</v>
      </c>
      <c r="C10028">
        <v>0.33549589402476543</v>
      </c>
      <c r="D10028">
        <v>6.7760290181193866E-2</v>
      </c>
      <c r="E10028">
        <v>-0.74714315715904589</v>
      </c>
      <c r="F10028">
        <v>3.0803423229226299</v>
      </c>
      <c r="G10028">
        <v>4</v>
      </c>
      <c r="H10028">
        <v>4</v>
      </c>
      <c r="I10028">
        <v>1</v>
      </c>
      <c r="J10028">
        <v>5</v>
      </c>
    </row>
    <row r="10029" spans="1:10" x14ac:dyDescent="0.25">
      <c r="A10029" t="s">
        <v>14056</v>
      </c>
      <c r="B10029">
        <v>948</v>
      </c>
      <c r="C10029">
        <v>2.0338419912964509</v>
      </c>
      <c r="D10029">
        <v>0.2875602288466681</v>
      </c>
      <c r="E10029">
        <v>3.7448638784254658</v>
      </c>
      <c r="F10029">
        <v>0.61886852883585297</v>
      </c>
      <c r="G10029">
        <v>5</v>
      </c>
      <c r="H10029">
        <v>4</v>
      </c>
      <c r="I10029">
        <v>5</v>
      </c>
      <c r="J10029">
        <v>4</v>
      </c>
    </row>
    <row r="10030" spans="1:10" x14ac:dyDescent="0.25">
      <c r="A10030" t="s">
        <v>14057</v>
      </c>
      <c r="B10030">
        <v>1419</v>
      </c>
      <c r="C10030">
        <v>1.3008456244846793</v>
      </c>
      <c r="D10030">
        <v>0.94544525515448008</v>
      </c>
      <c r="E10030">
        <v>0.94238259573140426</v>
      </c>
      <c r="F10030">
        <v>1.7603976718094536</v>
      </c>
      <c r="G10030">
        <v>5</v>
      </c>
      <c r="H10030">
        <v>5</v>
      </c>
      <c r="I10030">
        <v>5</v>
      </c>
      <c r="J10030">
        <v>5</v>
      </c>
    </row>
    <row r="10031" spans="1:10" x14ac:dyDescent="0.25">
      <c r="A10031" t="s">
        <v>14058</v>
      </c>
      <c r="B10031">
        <v>498</v>
      </c>
      <c r="C10031">
        <v>-0.85921681018337459</v>
      </c>
      <c r="D10031">
        <v>0.36878107451417608</v>
      </c>
      <c r="E10031">
        <v>-1.9422947343781111E-2</v>
      </c>
      <c r="F10031">
        <v>2.3090088279333831</v>
      </c>
      <c r="G10031">
        <v>1</v>
      </c>
      <c r="H10031">
        <v>4</v>
      </c>
      <c r="I10031">
        <v>3</v>
      </c>
      <c r="J10031">
        <v>5</v>
      </c>
    </row>
    <row r="10032" spans="1:10" x14ac:dyDescent="0.25">
      <c r="A10032" t="s">
        <v>14059</v>
      </c>
      <c r="B10032">
        <v>534</v>
      </c>
      <c r="C10032">
        <v>-1.2776277540150986</v>
      </c>
      <c r="D10032">
        <v>0.82108223835776917</v>
      </c>
      <c r="E10032">
        <v>-0.1797585264583067</v>
      </c>
      <c r="F10032">
        <v>1.6490883606486899</v>
      </c>
      <c r="G10032">
        <v>1</v>
      </c>
      <c r="H10032">
        <v>5</v>
      </c>
      <c r="I10032">
        <v>3</v>
      </c>
      <c r="J10032">
        <v>5</v>
      </c>
    </row>
    <row r="10033" spans="1:10" x14ac:dyDescent="0.25">
      <c r="A10033" t="s">
        <v>14060</v>
      </c>
      <c r="B10033">
        <v>570</v>
      </c>
      <c r="C10033">
        <v>-1.131945483863277</v>
      </c>
      <c r="D10033">
        <v>0.51136404511348388</v>
      </c>
      <c r="E10033">
        <v>-0.52346321766730508</v>
      </c>
      <c r="F10033">
        <v>2.0928037540850237</v>
      </c>
      <c r="G10033">
        <v>1</v>
      </c>
      <c r="H10033">
        <v>4</v>
      </c>
      <c r="I10033">
        <v>2</v>
      </c>
      <c r="J10033">
        <v>5</v>
      </c>
    </row>
    <row r="10034" spans="1:10" x14ac:dyDescent="0.25">
      <c r="A10034" t="s">
        <v>14061</v>
      </c>
      <c r="B10034">
        <v>523</v>
      </c>
      <c r="C10034">
        <v>-0.71738567098085082</v>
      </c>
      <c r="D10034">
        <v>-0.21931015803295661</v>
      </c>
      <c r="E10034">
        <v>-0.99893681661268585</v>
      </c>
      <c r="F10034">
        <v>1.9963685652571734</v>
      </c>
      <c r="G10034">
        <v>2</v>
      </c>
      <c r="H10034">
        <v>3</v>
      </c>
      <c r="I10034">
        <v>1</v>
      </c>
      <c r="J10034">
        <v>5</v>
      </c>
    </row>
    <row r="10035" spans="1:10" x14ac:dyDescent="0.25">
      <c r="A10035" t="s">
        <v>14062</v>
      </c>
      <c r="B10035">
        <v>598</v>
      </c>
      <c r="C10035">
        <v>-0.65711403134078139</v>
      </c>
      <c r="D10035">
        <v>-0.37666372950659943</v>
      </c>
      <c r="E10035">
        <v>-1.0611478182811829</v>
      </c>
      <c r="F10035">
        <v>2.8173706945279253</v>
      </c>
      <c r="G10035">
        <v>2</v>
      </c>
      <c r="H10035">
        <v>3</v>
      </c>
      <c r="I10035">
        <v>1</v>
      </c>
      <c r="J10035">
        <v>5</v>
      </c>
    </row>
    <row r="10036" spans="1:10" x14ac:dyDescent="0.25">
      <c r="A10036" t="s">
        <v>14063</v>
      </c>
      <c r="B10036">
        <v>1043</v>
      </c>
      <c r="C10036">
        <v>-0.73452202036390735</v>
      </c>
      <c r="D10036">
        <v>-0.49069846604170381</v>
      </c>
      <c r="E10036">
        <v>-0.70409510405493336</v>
      </c>
      <c r="F10036">
        <v>2.0101743067353057</v>
      </c>
      <c r="G10036">
        <v>2</v>
      </c>
      <c r="H10036">
        <v>2</v>
      </c>
      <c r="I10036">
        <v>2</v>
      </c>
      <c r="J10036">
        <v>5</v>
      </c>
    </row>
    <row r="10037" spans="1:10" x14ac:dyDescent="0.25">
      <c r="A10037" t="s">
        <v>14064</v>
      </c>
      <c r="B10037">
        <v>800</v>
      </c>
      <c r="C10037">
        <v>-0.73550502293316278</v>
      </c>
      <c r="D10037">
        <v>0.18412352799012721</v>
      </c>
      <c r="E10037">
        <v>-0.44341171713664623</v>
      </c>
      <c r="F10037">
        <v>2.2370613865047169</v>
      </c>
      <c r="G10037">
        <v>2</v>
      </c>
      <c r="H10037">
        <v>4</v>
      </c>
      <c r="I10037">
        <v>2</v>
      </c>
      <c r="J10037">
        <v>5</v>
      </c>
    </row>
    <row r="10038" spans="1:10" x14ac:dyDescent="0.25">
      <c r="A10038" t="s">
        <v>14065</v>
      </c>
      <c r="B10038">
        <v>734</v>
      </c>
      <c r="C10038">
        <v>-0.5205301535715221</v>
      </c>
      <c r="D10038">
        <v>0.24361867789028507</v>
      </c>
      <c r="E10038">
        <v>-0.28835578657916561</v>
      </c>
      <c r="F10038">
        <v>2.3831275804146794</v>
      </c>
      <c r="G10038">
        <v>2</v>
      </c>
      <c r="H10038">
        <v>4</v>
      </c>
      <c r="I10038">
        <v>3</v>
      </c>
      <c r="J10038">
        <v>5</v>
      </c>
    </row>
    <row r="10039" spans="1:10" x14ac:dyDescent="0.25">
      <c r="A10039" t="s">
        <v>14066</v>
      </c>
      <c r="B10039">
        <v>287</v>
      </c>
      <c r="C10039">
        <v>0.3209453295155672</v>
      </c>
      <c r="D10039">
        <v>-0.21315298789559323</v>
      </c>
      <c r="E10039">
        <v>-1.3102908707328893</v>
      </c>
      <c r="F10039">
        <v>2.77058405034763</v>
      </c>
      <c r="G10039">
        <v>4</v>
      </c>
      <c r="H10039">
        <v>3</v>
      </c>
      <c r="I10039">
        <v>1</v>
      </c>
      <c r="J10039">
        <v>5</v>
      </c>
    </row>
    <row r="10040" spans="1:10" x14ac:dyDescent="0.25">
      <c r="A10040" t="s">
        <v>14067</v>
      </c>
      <c r="B10040">
        <v>944</v>
      </c>
      <c r="C10040">
        <v>-0.39786444839863111</v>
      </c>
      <c r="D10040">
        <v>-0.24364136886913335</v>
      </c>
      <c r="E10040">
        <v>-0.45002902903999781</v>
      </c>
      <c r="F10040">
        <v>2.2477731158485788</v>
      </c>
      <c r="G10040">
        <v>3</v>
      </c>
      <c r="H10040">
        <v>3</v>
      </c>
      <c r="I10040">
        <v>2</v>
      </c>
      <c r="J10040">
        <v>5</v>
      </c>
    </row>
    <row r="10041" spans="1:10" x14ac:dyDescent="0.25">
      <c r="A10041" t="s">
        <v>14068</v>
      </c>
      <c r="B10041">
        <v>474</v>
      </c>
      <c r="C10041">
        <v>-0.68681886127508862</v>
      </c>
      <c r="D10041">
        <v>2.9888899258821457E-2</v>
      </c>
      <c r="E10041">
        <v>0.40330165122085626</v>
      </c>
      <c r="F10041">
        <v>0.485914954960949</v>
      </c>
      <c r="G10041">
        <v>2</v>
      </c>
      <c r="H10041">
        <v>4</v>
      </c>
      <c r="I10041">
        <v>4</v>
      </c>
      <c r="J10041">
        <v>4</v>
      </c>
    </row>
    <row r="10042" spans="1:10" x14ac:dyDescent="0.25">
      <c r="A10042" t="s">
        <v>14069</v>
      </c>
      <c r="B10042">
        <v>341</v>
      </c>
      <c r="C10042">
        <v>-0.69939682052480479</v>
      </c>
      <c r="D10042">
        <v>0.63703073805470645</v>
      </c>
      <c r="E10042">
        <v>0.76382348859056337</v>
      </c>
      <c r="F10042">
        <v>0.2856915336160506</v>
      </c>
      <c r="G10042">
        <v>2</v>
      </c>
      <c r="H10042">
        <v>4</v>
      </c>
      <c r="I10042">
        <v>5</v>
      </c>
      <c r="J10042">
        <v>4</v>
      </c>
    </row>
    <row r="10043" spans="1:10" x14ac:dyDescent="0.25">
      <c r="A10043" t="s">
        <v>14070</v>
      </c>
      <c r="B10043">
        <v>258</v>
      </c>
      <c r="C10043">
        <v>-0.38856233894581249</v>
      </c>
      <c r="D10043">
        <v>0.42992990410904103</v>
      </c>
      <c r="E10043">
        <v>0.98789875585488007</v>
      </c>
      <c r="F10043">
        <v>0.38573557987270135</v>
      </c>
      <c r="G10043">
        <v>3</v>
      </c>
      <c r="H10043">
        <v>4</v>
      </c>
      <c r="I10043">
        <v>5</v>
      </c>
      <c r="J10043">
        <v>4</v>
      </c>
    </row>
    <row r="10044" spans="1:10" x14ac:dyDescent="0.25">
      <c r="A10044" t="s">
        <v>14071</v>
      </c>
      <c r="B10044">
        <v>323</v>
      </c>
      <c r="C10044">
        <v>-0.61142586676250743</v>
      </c>
      <c r="D10044">
        <v>-0.42686201660006923</v>
      </c>
      <c r="E10044">
        <v>-0.65554963591496573</v>
      </c>
      <c r="F10044">
        <v>-0.5407695348218603</v>
      </c>
      <c r="G10044">
        <v>2</v>
      </c>
      <c r="H10044">
        <v>2</v>
      </c>
      <c r="I10044">
        <v>2</v>
      </c>
      <c r="J10044">
        <v>2</v>
      </c>
    </row>
    <row r="10045" spans="1:10" x14ac:dyDescent="0.25">
      <c r="A10045" t="s">
        <v>14072</v>
      </c>
      <c r="B10045">
        <v>631</v>
      </c>
      <c r="C10045">
        <v>-1.0962574318815708</v>
      </c>
      <c r="D10045">
        <v>0.27341873208597778</v>
      </c>
      <c r="E10045">
        <v>-0.56668242155472481</v>
      </c>
      <c r="F10045">
        <v>1.6571896415349159</v>
      </c>
      <c r="G10045">
        <v>1</v>
      </c>
      <c r="H10045">
        <v>4</v>
      </c>
      <c r="I10045">
        <v>2</v>
      </c>
      <c r="J10045">
        <v>5</v>
      </c>
    </row>
    <row r="10046" spans="1:10" x14ac:dyDescent="0.25">
      <c r="A10046" t="s">
        <v>14073</v>
      </c>
      <c r="B10046">
        <v>516</v>
      </c>
      <c r="C10046">
        <v>-0.77358046932664604</v>
      </c>
      <c r="D10046">
        <v>-0.5012248067592795</v>
      </c>
      <c r="E10046">
        <v>9.683588186545275E-2</v>
      </c>
      <c r="F10046">
        <v>0.64676539475685368</v>
      </c>
      <c r="G10046">
        <v>2</v>
      </c>
      <c r="H10046">
        <v>2</v>
      </c>
      <c r="I10046">
        <v>4</v>
      </c>
      <c r="J10046">
        <v>4</v>
      </c>
    </row>
    <row r="10047" spans="1:10" x14ac:dyDescent="0.25">
      <c r="A10047" t="s">
        <v>14074</v>
      </c>
      <c r="B10047">
        <v>631</v>
      </c>
      <c r="C10047">
        <v>-0.88926797975954397</v>
      </c>
      <c r="D10047">
        <v>1.238576860425418E-2</v>
      </c>
      <c r="E10047">
        <v>-5.7295907092803522E-2</v>
      </c>
      <c r="F10047">
        <v>1.3934781755031835</v>
      </c>
      <c r="G10047">
        <v>1</v>
      </c>
      <c r="H10047">
        <v>3</v>
      </c>
      <c r="I10047">
        <v>3</v>
      </c>
      <c r="J10047">
        <v>5</v>
      </c>
    </row>
    <row r="10048" spans="1:10" x14ac:dyDescent="0.25">
      <c r="A10048" t="s">
        <v>14075</v>
      </c>
      <c r="B10048">
        <v>437</v>
      </c>
      <c r="C10048">
        <v>-0.62029900290483286</v>
      </c>
      <c r="D10048">
        <v>-0.30632605351572473</v>
      </c>
      <c r="E10048">
        <v>-0.37110926999165483</v>
      </c>
      <c r="F10048">
        <v>1.8680834239926596</v>
      </c>
      <c r="G10048">
        <v>2</v>
      </c>
      <c r="H10048">
        <v>3</v>
      </c>
      <c r="I10048">
        <v>2</v>
      </c>
      <c r="J10048">
        <v>5</v>
      </c>
    </row>
    <row r="10049" spans="1:10" x14ac:dyDescent="0.25">
      <c r="A10049" t="s">
        <v>14076</v>
      </c>
      <c r="B10049">
        <v>619</v>
      </c>
      <c r="C10049">
        <v>-0.92488820609806899</v>
      </c>
      <c r="D10049">
        <v>-0.55461211640764829</v>
      </c>
      <c r="E10049">
        <v>-7.3290151600083578E-2</v>
      </c>
      <c r="F10049">
        <v>0.20724456588905177</v>
      </c>
      <c r="G10049">
        <v>1</v>
      </c>
      <c r="H10049">
        <v>2</v>
      </c>
      <c r="I10049">
        <v>3</v>
      </c>
      <c r="J10049">
        <v>4</v>
      </c>
    </row>
    <row r="10050" spans="1:10" x14ac:dyDescent="0.25">
      <c r="A10050" t="s">
        <v>14077</v>
      </c>
      <c r="B10050">
        <v>406</v>
      </c>
      <c r="C10050">
        <v>-0.96737925077529296</v>
      </c>
      <c r="D10050">
        <v>0.7699323961470953</v>
      </c>
      <c r="E10050">
        <v>0.24252543682986299</v>
      </c>
      <c r="F10050">
        <v>0.30085055179344966</v>
      </c>
      <c r="G10050">
        <v>1</v>
      </c>
      <c r="H10050">
        <v>5</v>
      </c>
      <c r="I10050">
        <v>4</v>
      </c>
      <c r="J10050">
        <v>4</v>
      </c>
    </row>
    <row r="10051" spans="1:10" x14ac:dyDescent="0.25">
      <c r="A10051" t="s">
        <v>14078</v>
      </c>
      <c r="B10051">
        <v>599</v>
      </c>
      <c r="C10051">
        <v>-0.62522861242430383</v>
      </c>
      <c r="D10051">
        <v>-0.83507120516250644</v>
      </c>
      <c r="E10051">
        <v>-0.33303568123934524</v>
      </c>
      <c r="F10051">
        <v>1.3886814155030345</v>
      </c>
      <c r="G10051">
        <v>2</v>
      </c>
      <c r="H10051">
        <v>1</v>
      </c>
      <c r="I10051">
        <v>2</v>
      </c>
      <c r="J10051">
        <v>5</v>
      </c>
    </row>
    <row r="10052" spans="1:10" x14ac:dyDescent="0.25">
      <c r="A10052" t="s">
        <v>14079</v>
      </c>
      <c r="B10052">
        <v>442</v>
      </c>
      <c r="C10052">
        <v>-0.10890506480591323</v>
      </c>
      <c r="D10052">
        <v>-5.6232732360875184E-2</v>
      </c>
      <c r="E10052">
        <v>-0.29197564157921768</v>
      </c>
      <c r="F10052">
        <v>1.2275057331538892</v>
      </c>
      <c r="G10052">
        <v>3</v>
      </c>
      <c r="H10052">
        <v>3</v>
      </c>
      <c r="I10052">
        <v>3</v>
      </c>
      <c r="J10052">
        <v>5</v>
      </c>
    </row>
    <row r="10053" spans="1:10" x14ac:dyDescent="0.25">
      <c r="A10053" t="s">
        <v>14080</v>
      </c>
      <c r="B10053">
        <v>423</v>
      </c>
      <c r="C10053">
        <v>0.24680400157807181</v>
      </c>
      <c r="D10053">
        <v>0.70933656562588854</v>
      </c>
      <c r="E10053">
        <v>-0.22685015650912016</v>
      </c>
      <c r="F10053">
        <v>1.7612134026063684</v>
      </c>
      <c r="G10053">
        <v>4</v>
      </c>
      <c r="H10053">
        <v>5</v>
      </c>
      <c r="I10053">
        <v>3</v>
      </c>
      <c r="J10053">
        <v>5</v>
      </c>
    </row>
    <row r="10054" spans="1:10" x14ac:dyDescent="0.25">
      <c r="A10054" t="s">
        <v>14081</v>
      </c>
      <c r="B10054">
        <v>784</v>
      </c>
      <c r="C10054">
        <v>0.5784025258125397</v>
      </c>
      <c r="D10054">
        <v>0.62234203612513783</v>
      </c>
      <c r="E10054">
        <v>-0.69256492817926463</v>
      </c>
      <c r="F10054">
        <v>1.5344553532292622</v>
      </c>
      <c r="G10054">
        <v>4</v>
      </c>
      <c r="H10054">
        <v>4</v>
      </c>
      <c r="I10054">
        <v>2</v>
      </c>
      <c r="J10054">
        <v>5</v>
      </c>
    </row>
    <row r="10055" spans="1:10" x14ac:dyDescent="0.25">
      <c r="A10055" t="s">
        <v>14082</v>
      </c>
      <c r="B10055">
        <v>490</v>
      </c>
      <c r="C10055">
        <v>8.4070712722633931E-2</v>
      </c>
      <c r="D10055">
        <v>0.18496879832812918</v>
      </c>
      <c r="E10055">
        <v>-0.1568708862956904</v>
      </c>
      <c r="F10055">
        <v>1.1171921511888858</v>
      </c>
      <c r="G10055">
        <v>4</v>
      </c>
      <c r="H10055">
        <v>4</v>
      </c>
      <c r="I10055">
        <v>3</v>
      </c>
      <c r="J10055">
        <v>5</v>
      </c>
    </row>
    <row r="10056" spans="1:10" x14ac:dyDescent="0.25">
      <c r="A10056" t="s">
        <v>14083</v>
      </c>
      <c r="B10056">
        <v>940</v>
      </c>
      <c r="C10056">
        <v>-0.77284779716548357</v>
      </c>
      <c r="D10056">
        <v>0.60463944111134527</v>
      </c>
      <c r="E10056">
        <v>-0.68773609649625977</v>
      </c>
      <c r="F10056">
        <v>1.3798882475497858</v>
      </c>
      <c r="G10056">
        <v>2</v>
      </c>
      <c r="H10056">
        <v>4</v>
      </c>
      <c r="I10056">
        <v>2</v>
      </c>
      <c r="J10056">
        <v>5</v>
      </c>
    </row>
    <row r="10057" spans="1:10" x14ac:dyDescent="0.25">
      <c r="A10057" t="s">
        <v>14084</v>
      </c>
      <c r="B10057">
        <v>497</v>
      </c>
      <c r="C10057">
        <v>-1.0847018813259206</v>
      </c>
      <c r="D10057">
        <v>-5.6121838976077698E-2</v>
      </c>
      <c r="E10057">
        <v>-0.65308754746705588</v>
      </c>
      <c r="F10057">
        <v>1.9069307780647919</v>
      </c>
      <c r="G10057">
        <v>1</v>
      </c>
      <c r="H10057">
        <v>3</v>
      </c>
      <c r="I10057">
        <v>2</v>
      </c>
      <c r="J10057">
        <v>5</v>
      </c>
    </row>
    <row r="10058" spans="1:10" x14ac:dyDescent="0.25">
      <c r="A10058" t="s">
        <v>14085</v>
      </c>
      <c r="B10058">
        <v>644</v>
      </c>
      <c r="C10058">
        <v>-0.69976161944516568</v>
      </c>
      <c r="D10058">
        <v>0.10687670497794122</v>
      </c>
      <c r="E10058">
        <v>-0.7203329327590523</v>
      </c>
      <c r="F10058">
        <v>1.8435805803450189</v>
      </c>
      <c r="G10058">
        <v>2</v>
      </c>
      <c r="H10058">
        <v>4</v>
      </c>
      <c r="I10058">
        <v>1</v>
      </c>
      <c r="J10058">
        <v>5</v>
      </c>
    </row>
    <row r="10059" spans="1:10" x14ac:dyDescent="0.25">
      <c r="A10059" t="s">
        <v>14086</v>
      </c>
      <c r="B10059">
        <v>397</v>
      </c>
      <c r="C10059">
        <v>-0.36348458707724873</v>
      </c>
      <c r="D10059">
        <v>-0.22138150630699466</v>
      </c>
      <c r="E10059">
        <v>-1.0561656253778933</v>
      </c>
      <c r="F10059">
        <v>1.7441814648131502</v>
      </c>
      <c r="G10059">
        <v>3</v>
      </c>
      <c r="H10059">
        <v>3</v>
      </c>
      <c r="I10059">
        <v>1</v>
      </c>
      <c r="J10059">
        <v>5</v>
      </c>
    </row>
    <row r="10060" spans="1:10" x14ac:dyDescent="0.25">
      <c r="A10060" t="s">
        <v>14087</v>
      </c>
      <c r="B10060">
        <v>806</v>
      </c>
      <c r="C10060">
        <v>1.3979840463600273</v>
      </c>
      <c r="D10060">
        <v>1.322695853061179</v>
      </c>
      <c r="E10060">
        <v>1.8113223061768171</v>
      </c>
      <c r="F10060">
        <v>1.00054664182691</v>
      </c>
      <c r="G10060">
        <v>5</v>
      </c>
      <c r="H10060">
        <v>5</v>
      </c>
      <c r="I10060">
        <v>5</v>
      </c>
      <c r="J10060">
        <v>5</v>
      </c>
    </row>
    <row r="10061" spans="1:10" x14ac:dyDescent="0.25">
      <c r="A10061" t="s">
        <v>14088</v>
      </c>
      <c r="B10061">
        <v>374</v>
      </c>
      <c r="C10061">
        <v>-0.9431555621122838</v>
      </c>
      <c r="D10061">
        <v>0.39046315681623922</v>
      </c>
      <c r="E10061">
        <v>-0.26721556985819833</v>
      </c>
      <c r="F10061">
        <v>2.0363787305934151</v>
      </c>
      <c r="G10061">
        <v>1</v>
      </c>
      <c r="H10061">
        <v>4</v>
      </c>
      <c r="I10061">
        <v>3</v>
      </c>
      <c r="J10061">
        <v>5</v>
      </c>
    </row>
    <row r="10062" spans="1:10" x14ac:dyDescent="0.25">
      <c r="A10062" t="s">
        <v>14089</v>
      </c>
      <c r="B10062">
        <v>813</v>
      </c>
      <c r="C10062">
        <v>-0.71676491904389383</v>
      </c>
      <c r="D10062">
        <v>-0.10391284452757837</v>
      </c>
      <c r="E10062">
        <v>-0.92413170231441033</v>
      </c>
      <c r="F10062">
        <v>1.2415315478522893</v>
      </c>
      <c r="G10062">
        <v>2</v>
      </c>
      <c r="H10062">
        <v>3</v>
      </c>
      <c r="I10062">
        <v>1</v>
      </c>
      <c r="J10062">
        <v>5</v>
      </c>
    </row>
    <row r="10063" spans="1:10" x14ac:dyDescent="0.25">
      <c r="A10063" t="s">
        <v>14090</v>
      </c>
      <c r="B10063">
        <v>590</v>
      </c>
      <c r="C10063">
        <v>-1.0435591952752876</v>
      </c>
      <c r="D10063">
        <v>7.2788194066122608E-2</v>
      </c>
      <c r="E10063">
        <v>-0.73753289804683131</v>
      </c>
      <c r="F10063">
        <v>1.7258120986194991</v>
      </c>
      <c r="G10063">
        <v>1</v>
      </c>
      <c r="H10063">
        <v>4</v>
      </c>
      <c r="I10063">
        <v>1</v>
      </c>
      <c r="J10063">
        <v>5</v>
      </c>
    </row>
    <row r="10064" spans="1:10" x14ac:dyDescent="0.25">
      <c r="A10064" t="s">
        <v>14091</v>
      </c>
      <c r="B10064">
        <v>626</v>
      </c>
      <c r="C10064">
        <v>-0.85059519852815746</v>
      </c>
      <c r="D10064">
        <v>-0.11718997135978441</v>
      </c>
      <c r="E10064">
        <v>-0.19018832303889038</v>
      </c>
      <c r="F10064">
        <v>1.4948984125372653</v>
      </c>
      <c r="G10064">
        <v>1</v>
      </c>
      <c r="H10064">
        <v>3</v>
      </c>
      <c r="I10064">
        <v>3</v>
      </c>
      <c r="J10064">
        <v>5</v>
      </c>
    </row>
    <row r="10065" spans="1:10" x14ac:dyDescent="0.25">
      <c r="A10065" t="s">
        <v>14092</v>
      </c>
      <c r="B10065">
        <v>299</v>
      </c>
      <c r="C10065">
        <v>-0.26649549123672328</v>
      </c>
      <c r="D10065">
        <v>1.3566779809471463E-2</v>
      </c>
      <c r="E10065">
        <v>-1.2596877602707892</v>
      </c>
      <c r="F10065">
        <v>2.7388658182393089</v>
      </c>
      <c r="G10065">
        <v>3</v>
      </c>
      <c r="H10065">
        <v>3</v>
      </c>
      <c r="I10065">
        <v>1</v>
      </c>
      <c r="J10065">
        <v>5</v>
      </c>
    </row>
    <row r="10066" spans="1:10" x14ac:dyDescent="0.25">
      <c r="A10066" t="s">
        <v>14093</v>
      </c>
      <c r="B10066">
        <v>369</v>
      </c>
      <c r="C10066">
        <v>-0.69494128741010219</v>
      </c>
      <c r="D10066">
        <v>1.0175466040306762</v>
      </c>
      <c r="E10066">
        <v>-0.57466085544766543</v>
      </c>
      <c r="F10066">
        <v>1.1686243702002126</v>
      </c>
      <c r="G10066">
        <v>2</v>
      </c>
      <c r="H10066">
        <v>5</v>
      </c>
      <c r="I10066">
        <v>2</v>
      </c>
      <c r="J10066">
        <v>5</v>
      </c>
    </row>
    <row r="10067" spans="1:10" x14ac:dyDescent="0.25">
      <c r="A10067" t="s">
        <v>14094</v>
      </c>
      <c r="B10067">
        <v>791</v>
      </c>
      <c r="C10067">
        <v>-0.82653479871788926</v>
      </c>
      <c r="D10067">
        <v>-0.90030869984447992</v>
      </c>
      <c r="E10067">
        <v>-0.1838421704658095</v>
      </c>
      <c r="F10067">
        <v>4.1836070090837202E-2</v>
      </c>
      <c r="G10067">
        <v>1</v>
      </c>
      <c r="H10067">
        <v>1</v>
      </c>
      <c r="I10067">
        <v>3</v>
      </c>
      <c r="J10067">
        <v>4</v>
      </c>
    </row>
    <row r="10068" spans="1:10" x14ac:dyDescent="0.25">
      <c r="A10068" t="s">
        <v>14095</v>
      </c>
      <c r="B10068">
        <v>1052</v>
      </c>
      <c r="C10068">
        <v>-0.63986064672044218</v>
      </c>
      <c r="D10068">
        <v>-0.10635992519295834</v>
      </c>
      <c r="E10068">
        <v>-0.80389261347006724</v>
      </c>
      <c r="F10068">
        <v>2.1215634744142662</v>
      </c>
      <c r="G10068">
        <v>2</v>
      </c>
      <c r="H10068">
        <v>3</v>
      </c>
      <c r="I10068">
        <v>1</v>
      </c>
      <c r="J10068">
        <v>5</v>
      </c>
    </row>
    <row r="10069" spans="1:10" x14ac:dyDescent="0.25">
      <c r="A10069" t="s">
        <v>14096</v>
      </c>
      <c r="B10069">
        <v>1258</v>
      </c>
      <c r="C10069">
        <v>-0.86427660026935416</v>
      </c>
      <c r="D10069">
        <v>-0.55615707082277943</v>
      </c>
      <c r="E10069">
        <v>-3.128144037524927E-2</v>
      </c>
      <c r="F10069">
        <v>0.78705502023619023</v>
      </c>
      <c r="G10069">
        <v>1</v>
      </c>
      <c r="H10069">
        <v>2</v>
      </c>
      <c r="I10069">
        <v>3</v>
      </c>
      <c r="J10069">
        <v>4</v>
      </c>
    </row>
    <row r="10070" spans="1:10" x14ac:dyDescent="0.25">
      <c r="A10070" t="s">
        <v>14097</v>
      </c>
      <c r="B10070">
        <v>1272</v>
      </c>
      <c r="C10070">
        <v>-0.16160336935007819</v>
      </c>
      <c r="D10070">
        <v>0.69694419027494647</v>
      </c>
      <c r="E10070">
        <v>-0.81688207397397106</v>
      </c>
      <c r="F10070">
        <v>1.454125243446176</v>
      </c>
      <c r="G10070">
        <v>3</v>
      </c>
      <c r="H10070">
        <v>5</v>
      </c>
      <c r="I10070">
        <v>1</v>
      </c>
      <c r="J10070">
        <v>5</v>
      </c>
    </row>
    <row r="10071" spans="1:10" x14ac:dyDescent="0.25">
      <c r="A10071" t="s">
        <v>14098</v>
      </c>
      <c r="B10071">
        <v>1313</v>
      </c>
      <c r="C10071">
        <v>-0.32851140472954443</v>
      </c>
      <c r="D10071">
        <v>0.34170232389692262</v>
      </c>
      <c r="E10071">
        <v>-0.80819677146917546</v>
      </c>
      <c r="F10071">
        <v>0.39503442209829787</v>
      </c>
      <c r="G10071">
        <v>3</v>
      </c>
      <c r="H10071">
        <v>4</v>
      </c>
      <c r="I10071">
        <v>1</v>
      </c>
      <c r="J10071">
        <v>4</v>
      </c>
    </row>
    <row r="10072" spans="1:10" x14ac:dyDescent="0.25">
      <c r="A10072" t="s">
        <v>14099</v>
      </c>
      <c r="B10072">
        <v>1989</v>
      </c>
      <c r="C10072">
        <v>1.1225950346128646</v>
      </c>
      <c r="D10072">
        <v>2.3090142627177292</v>
      </c>
      <c r="E10072">
        <v>-1.2620170865117035</v>
      </c>
      <c r="F10072">
        <v>2.6362683656122128</v>
      </c>
      <c r="G10072">
        <v>5</v>
      </c>
      <c r="H10072">
        <v>5</v>
      </c>
      <c r="I10072">
        <v>1</v>
      </c>
      <c r="J10072">
        <v>5</v>
      </c>
    </row>
    <row r="10073" spans="1:10" x14ac:dyDescent="0.25">
      <c r="A10073" t="s">
        <v>14100</v>
      </c>
      <c r="B10073">
        <v>1362</v>
      </c>
      <c r="C10073">
        <v>0.53417602071342418</v>
      </c>
      <c r="D10073">
        <v>-0.20341135046955025</v>
      </c>
      <c r="E10073">
        <v>0.42763815430773328</v>
      </c>
      <c r="F10073">
        <v>0.29022548586461383</v>
      </c>
      <c r="G10073">
        <v>4</v>
      </c>
      <c r="H10073">
        <v>3</v>
      </c>
      <c r="I10073">
        <v>4</v>
      </c>
      <c r="J10073">
        <v>4</v>
      </c>
    </row>
    <row r="10074" spans="1:10" x14ac:dyDescent="0.25">
      <c r="A10074" t="s">
        <v>14101</v>
      </c>
      <c r="B10074">
        <v>679</v>
      </c>
      <c r="C10074">
        <v>1.305160464180527</v>
      </c>
      <c r="D10074">
        <v>1.8553319669068953</v>
      </c>
      <c r="E10074">
        <v>0.41328730576817535</v>
      </c>
      <c r="F10074">
        <v>0.89414532194975582</v>
      </c>
      <c r="G10074">
        <v>5</v>
      </c>
      <c r="H10074">
        <v>5</v>
      </c>
      <c r="I10074">
        <v>4</v>
      </c>
      <c r="J10074">
        <v>5</v>
      </c>
    </row>
    <row r="10075" spans="1:10" x14ac:dyDescent="0.25">
      <c r="A10075" t="s">
        <v>14102</v>
      </c>
      <c r="B10075">
        <v>1875</v>
      </c>
      <c r="C10075">
        <v>0.54844486204965914</v>
      </c>
      <c r="D10075">
        <v>0.76201057633688307</v>
      </c>
      <c r="E10075">
        <v>-0.75597503858551762</v>
      </c>
      <c r="F10075">
        <v>1.6409108775679471</v>
      </c>
      <c r="G10075">
        <v>4</v>
      </c>
      <c r="H10075">
        <v>5</v>
      </c>
      <c r="I10075">
        <v>1</v>
      </c>
      <c r="J10075">
        <v>5</v>
      </c>
    </row>
    <row r="10076" spans="1:10" x14ac:dyDescent="0.25">
      <c r="A10076" t="s">
        <v>14103</v>
      </c>
      <c r="B10076">
        <v>1445</v>
      </c>
      <c r="C10076">
        <v>0.95538216442855495</v>
      </c>
      <c r="D10076">
        <v>-0.71072269169665359</v>
      </c>
      <c r="E10076">
        <v>-0.40588992001588864</v>
      </c>
      <c r="F10076">
        <v>2.1575468997965181</v>
      </c>
      <c r="G10076">
        <v>5</v>
      </c>
      <c r="H10076">
        <v>2</v>
      </c>
      <c r="I10076">
        <v>2</v>
      </c>
      <c r="J10076">
        <v>5</v>
      </c>
    </row>
    <row r="10077" spans="1:10" x14ac:dyDescent="0.25">
      <c r="A10077" t="s">
        <v>14104</v>
      </c>
      <c r="B10077">
        <v>1184</v>
      </c>
      <c r="C10077">
        <v>0.98458575243762769</v>
      </c>
      <c r="D10077">
        <v>1.6472540843604784</v>
      </c>
      <c r="E10077">
        <v>-0.51339242699728771</v>
      </c>
      <c r="F10077">
        <v>1.7660652492900588</v>
      </c>
      <c r="G10077">
        <v>5</v>
      </c>
      <c r="H10077">
        <v>5</v>
      </c>
      <c r="I10077">
        <v>2</v>
      </c>
      <c r="J10077">
        <v>5</v>
      </c>
    </row>
    <row r="10078" spans="1:10" x14ac:dyDescent="0.25">
      <c r="A10078" t="s">
        <v>14105</v>
      </c>
      <c r="B10078">
        <v>1591</v>
      </c>
      <c r="C10078">
        <v>0.32583181699362268</v>
      </c>
      <c r="D10078">
        <v>1.0080903453378105</v>
      </c>
      <c r="E10078">
        <v>-0.66413403409432847</v>
      </c>
      <c r="F10078">
        <v>1.3802363459965517</v>
      </c>
      <c r="G10078">
        <v>4</v>
      </c>
      <c r="H10078">
        <v>5</v>
      </c>
      <c r="I10078">
        <v>2</v>
      </c>
      <c r="J10078">
        <v>5</v>
      </c>
    </row>
    <row r="10079" spans="1:10" x14ac:dyDescent="0.25">
      <c r="A10079" t="s">
        <v>14106</v>
      </c>
      <c r="B10079">
        <v>1156</v>
      </c>
      <c r="C10079">
        <v>0.47705383908024618</v>
      </c>
      <c r="D10079">
        <v>1.1744766219055049</v>
      </c>
      <c r="E10079">
        <v>-0.32622901316662289</v>
      </c>
      <c r="F10079">
        <v>0.8314829755091423</v>
      </c>
      <c r="G10079">
        <v>4</v>
      </c>
      <c r="H10079">
        <v>5</v>
      </c>
      <c r="I10079">
        <v>2</v>
      </c>
      <c r="J10079">
        <v>4</v>
      </c>
    </row>
    <row r="10080" spans="1:10" x14ac:dyDescent="0.25">
      <c r="A10080" t="s">
        <v>14107</v>
      </c>
      <c r="B10080">
        <v>928</v>
      </c>
      <c r="C10080">
        <v>-1.1053257607314613</v>
      </c>
      <c r="D10080">
        <v>-0.55962465558326191</v>
      </c>
      <c r="E10080">
        <v>-0.51217572063232286</v>
      </c>
      <c r="F10080">
        <v>1.4496827146126734</v>
      </c>
      <c r="G10080">
        <v>1</v>
      </c>
      <c r="H10080">
        <v>2</v>
      </c>
      <c r="I10080">
        <v>2</v>
      </c>
      <c r="J10080">
        <v>5</v>
      </c>
    </row>
    <row r="10081" spans="1:10" x14ac:dyDescent="0.25">
      <c r="A10081" t="s">
        <v>14108</v>
      </c>
      <c r="B10081">
        <v>1655</v>
      </c>
      <c r="C10081">
        <v>1.5527716267000395</v>
      </c>
      <c r="D10081">
        <v>0.55968755435509487</v>
      </c>
      <c r="E10081">
        <v>-0.78265543510892499</v>
      </c>
      <c r="F10081">
        <v>0.43289566285791037</v>
      </c>
      <c r="G10081">
        <v>5</v>
      </c>
      <c r="H10081">
        <v>4</v>
      </c>
      <c r="I10081">
        <v>1</v>
      </c>
      <c r="J10081">
        <v>4</v>
      </c>
    </row>
    <row r="10082" spans="1:10" x14ac:dyDescent="0.25">
      <c r="A10082" t="s">
        <v>14109</v>
      </c>
      <c r="B10082">
        <v>1400</v>
      </c>
      <c r="C10082">
        <v>-0.62838983119382186</v>
      </c>
      <c r="D10082">
        <v>-0.88230890655958072</v>
      </c>
      <c r="E10082">
        <v>1.7199079708118996</v>
      </c>
      <c r="F10082">
        <v>0.25014760351941706</v>
      </c>
      <c r="G10082">
        <v>2</v>
      </c>
      <c r="H10082">
        <v>1</v>
      </c>
      <c r="I10082">
        <v>5</v>
      </c>
      <c r="J10082">
        <v>4</v>
      </c>
    </row>
    <row r="10083" spans="1:10" x14ac:dyDescent="0.25">
      <c r="A10083" t="s">
        <v>14110</v>
      </c>
      <c r="B10083">
        <v>1153</v>
      </c>
      <c r="C10083">
        <v>-0.79155883668522675</v>
      </c>
      <c r="D10083">
        <v>-0.61346111148295657</v>
      </c>
      <c r="E10083">
        <v>-0.64395142234485714</v>
      </c>
      <c r="F10083">
        <v>1.4034097970269301</v>
      </c>
      <c r="G10083">
        <v>2</v>
      </c>
      <c r="H10083">
        <v>2</v>
      </c>
      <c r="I10083">
        <v>2</v>
      </c>
      <c r="J10083">
        <v>5</v>
      </c>
    </row>
    <row r="10084" spans="1:10" x14ac:dyDescent="0.25">
      <c r="A10084" t="s">
        <v>14111</v>
      </c>
      <c r="B10084">
        <v>1378</v>
      </c>
      <c r="C10084">
        <v>1.6051769652968511</v>
      </c>
      <c r="D10084">
        <v>0.57488052472961071</v>
      </c>
      <c r="E10084">
        <v>0.16574664341380188</v>
      </c>
      <c r="F10084">
        <v>0.83144170725408517</v>
      </c>
      <c r="G10084">
        <v>5</v>
      </c>
      <c r="H10084">
        <v>4</v>
      </c>
      <c r="I10084">
        <v>4</v>
      </c>
      <c r="J10084">
        <v>4</v>
      </c>
    </row>
    <row r="10085" spans="1:10" x14ac:dyDescent="0.25">
      <c r="A10085" t="s">
        <v>14112</v>
      </c>
      <c r="B10085">
        <v>1536</v>
      </c>
      <c r="C10085">
        <v>1.4437866031644959</v>
      </c>
      <c r="D10085">
        <v>1.6486154299429798</v>
      </c>
      <c r="E10085">
        <v>-0.23976562499768855</v>
      </c>
      <c r="F10085">
        <v>1.5485027774641389</v>
      </c>
      <c r="G10085">
        <v>5</v>
      </c>
      <c r="H10085">
        <v>5</v>
      </c>
      <c r="I10085">
        <v>3</v>
      </c>
      <c r="J10085">
        <v>5</v>
      </c>
    </row>
    <row r="10086" spans="1:10" x14ac:dyDescent="0.25">
      <c r="A10086" t="s">
        <v>14113</v>
      </c>
      <c r="B10086">
        <v>1332</v>
      </c>
      <c r="C10086">
        <v>-0.77385540238833006</v>
      </c>
      <c r="D10086">
        <v>0.15779900228102539</v>
      </c>
      <c r="E10086">
        <v>-0.18956306384159505</v>
      </c>
      <c r="F10086">
        <v>1.2721661238395889</v>
      </c>
      <c r="G10086">
        <v>2</v>
      </c>
      <c r="H10086">
        <v>4</v>
      </c>
      <c r="I10086">
        <v>3</v>
      </c>
      <c r="J10086">
        <v>5</v>
      </c>
    </row>
    <row r="10087" spans="1:10" x14ac:dyDescent="0.25">
      <c r="A10087" t="s">
        <v>14114</v>
      </c>
      <c r="B10087">
        <v>1523</v>
      </c>
      <c r="C10087">
        <v>1.9040751695460307</v>
      </c>
      <c r="D10087">
        <v>0.77344149160945053</v>
      </c>
      <c r="E10087">
        <v>-1.0584697008271691</v>
      </c>
      <c r="F10087">
        <v>2.611713169918056</v>
      </c>
      <c r="G10087">
        <v>5</v>
      </c>
      <c r="H10087">
        <v>5</v>
      </c>
      <c r="I10087">
        <v>1</v>
      </c>
      <c r="J10087">
        <v>5</v>
      </c>
    </row>
    <row r="10088" spans="1:10" x14ac:dyDescent="0.25">
      <c r="A10088" t="s">
        <v>14115</v>
      </c>
      <c r="B10088">
        <v>1588</v>
      </c>
      <c r="C10088">
        <v>1.3871620241064975</v>
      </c>
      <c r="D10088">
        <v>1.1645580919883511</v>
      </c>
      <c r="E10088">
        <v>-0.28722629467549732</v>
      </c>
      <c r="F10088">
        <v>2.4568846905462487</v>
      </c>
      <c r="G10088">
        <v>5</v>
      </c>
      <c r="H10088">
        <v>5</v>
      </c>
      <c r="I10088">
        <v>3</v>
      </c>
      <c r="J10088">
        <v>5</v>
      </c>
    </row>
    <row r="10089" spans="1:10" x14ac:dyDescent="0.25">
      <c r="A10089" t="s">
        <v>14116</v>
      </c>
      <c r="B10089">
        <v>628</v>
      </c>
      <c r="C10089">
        <v>-0.7222683813890598</v>
      </c>
      <c r="D10089">
        <v>-0.81303169099006878</v>
      </c>
      <c r="E10089">
        <v>0.29167938089355649</v>
      </c>
      <c r="F10089">
        <v>-0.20022192773704367</v>
      </c>
      <c r="G10089">
        <v>2</v>
      </c>
      <c r="H10089">
        <v>1</v>
      </c>
      <c r="I10089">
        <v>4</v>
      </c>
      <c r="J10089">
        <v>3</v>
      </c>
    </row>
    <row r="10090" spans="1:10" x14ac:dyDescent="0.25">
      <c r="A10090" t="s">
        <v>14117</v>
      </c>
      <c r="B10090">
        <v>1095</v>
      </c>
      <c r="C10090">
        <v>-0.45356646528224009</v>
      </c>
      <c r="D10090">
        <v>-8.3762258670033965E-2</v>
      </c>
      <c r="E10090">
        <v>-0.71042466845971175</v>
      </c>
      <c r="F10090">
        <v>0.94031263718198477</v>
      </c>
      <c r="G10090">
        <v>3</v>
      </c>
      <c r="H10090">
        <v>3</v>
      </c>
      <c r="I10090">
        <v>2</v>
      </c>
      <c r="J10090">
        <v>5</v>
      </c>
    </row>
    <row r="10091" spans="1:10" x14ac:dyDescent="0.25">
      <c r="A10091" t="s">
        <v>14118</v>
      </c>
      <c r="B10091">
        <v>1634</v>
      </c>
      <c r="C10091">
        <v>1.6201638451894038</v>
      </c>
      <c r="D10091">
        <v>1.3837620085500342</v>
      </c>
      <c r="E10091">
        <v>-0.80732740292328242</v>
      </c>
      <c r="F10091">
        <v>2.4327347395238634</v>
      </c>
      <c r="G10091">
        <v>5</v>
      </c>
      <c r="H10091">
        <v>5</v>
      </c>
      <c r="I10091">
        <v>1</v>
      </c>
      <c r="J10091">
        <v>5</v>
      </c>
    </row>
    <row r="10092" spans="1:10" x14ac:dyDescent="0.25">
      <c r="A10092" t="s">
        <v>14119</v>
      </c>
      <c r="B10092">
        <v>935</v>
      </c>
      <c r="C10092">
        <v>1.5024964596070065</v>
      </c>
      <c r="D10092">
        <v>2.7802381939162948</v>
      </c>
      <c r="E10092">
        <v>1.6702089863939424</v>
      </c>
      <c r="F10092">
        <v>1.7202319003149036</v>
      </c>
      <c r="G10092">
        <v>5</v>
      </c>
      <c r="H10092">
        <v>5</v>
      </c>
      <c r="I10092">
        <v>5</v>
      </c>
      <c r="J10092">
        <v>5</v>
      </c>
    </row>
    <row r="10093" spans="1:10" x14ac:dyDescent="0.25">
      <c r="A10093" t="s">
        <v>14120</v>
      </c>
      <c r="B10093">
        <v>1844</v>
      </c>
      <c r="C10093">
        <v>0.77249593185668686</v>
      </c>
      <c r="D10093">
        <v>0.63636704969529345</v>
      </c>
      <c r="E10093">
        <v>-2.7552054759016897E-2</v>
      </c>
      <c r="F10093">
        <v>2.0967224453426043</v>
      </c>
      <c r="G10093">
        <v>4</v>
      </c>
      <c r="H10093">
        <v>4</v>
      </c>
      <c r="I10093">
        <v>3</v>
      </c>
      <c r="J10093">
        <v>5</v>
      </c>
    </row>
    <row r="10094" spans="1:10" x14ac:dyDescent="0.25">
      <c r="A10094" t="s">
        <v>14121</v>
      </c>
      <c r="B10094">
        <v>916</v>
      </c>
      <c r="C10094">
        <v>0.99561918795197035</v>
      </c>
      <c r="D10094">
        <v>-0.37145521886763455</v>
      </c>
      <c r="E10094">
        <v>3.0375216603649644</v>
      </c>
      <c r="F10094">
        <v>8.1080680618825896E-2</v>
      </c>
      <c r="G10094">
        <v>5</v>
      </c>
      <c r="H10094">
        <v>3</v>
      </c>
      <c r="I10094">
        <v>5</v>
      </c>
      <c r="J10094">
        <v>4</v>
      </c>
    </row>
    <row r="10095" spans="1:10" x14ac:dyDescent="0.25">
      <c r="A10095" t="s">
        <v>14122</v>
      </c>
      <c r="B10095">
        <v>941</v>
      </c>
      <c r="C10095">
        <v>0.79353888380647386</v>
      </c>
      <c r="D10095">
        <v>0.50980960050836166</v>
      </c>
      <c r="E10095">
        <v>0.29547692687817467</v>
      </c>
      <c r="F10095">
        <v>1.2959410980858943</v>
      </c>
      <c r="G10095">
        <v>5</v>
      </c>
      <c r="H10095">
        <v>4</v>
      </c>
      <c r="I10095">
        <v>4</v>
      </c>
      <c r="J10095">
        <v>5</v>
      </c>
    </row>
    <row r="10096" spans="1:10" x14ac:dyDescent="0.25">
      <c r="A10096" t="s">
        <v>14123</v>
      </c>
      <c r="B10096">
        <v>1291</v>
      </c>
      <c r="C10096">
        <v>0.59434334996692639</v>
      </c>
      <c r="D10096">
        <v>0.90489797420451956</v>
      </c>
      <c r="E10096">
        <v>0.67089801388398218</v>
      </c>
      <c r="F10096">
        <v>1.8426132337480594</v>
      </c>
      <c r="G10096">
        <v>4</v>
      </c>
      <c r="H10096">
        <v>5</v>
      </c>
      <c r="I10096">
        <v>5</v>
      </c>
      <c r="J10096">
        <v>5</v>
      </c>
    </row>
    <row r="10097" spans="1:10" x14ac:dyDescent="0.25">
      <c r="A10097" t="s">
        <v>14124</v>
      </c>
      <c r="B10097">
        <v>1273</v>
      </c>
      <c r="C10097">
        <v>-0.35849306659449126</v>
      </c>
      <c r="D10097">
        <v>-0.79336481308998619</v>
      </c>
      <c r="E10097">
        <v>4.0447613506847654E-2</v>
      </c>
      <c r="F10097">
        <v>8.3857999641106754E-2</v>
      </c>
      <c r="G10097">
        <v>3</v>
      </c>
      <c r="H10097">
        <v>2</v>
      </c>
      <c r="I10097">
        <v>3</v>
      </c>
      <c r="J10097">
        <v>4</v>
      </c>
    </row>
    <row r="10098" spans="1:10" x14ac:dyDescent="0.25">
      <c r="A10098" t="s">
        <v>14125</v>
      </c>
      <c r="B10098">
        <v>1247</v>
      </c>
      <c r="C10098">
        <v>1.0354888929731936</v>
      </c>
      <c r="D10098">
        <v>1.1267554542262595E-2</v>
      </c>
      <c r="E10098">
        <v>-1.1428474572536762</v>
      </c>
      <c r="F10098">
        <v>2.0041857880292135</v>
      </c>
      <c r="G10098">
        <v>5</v>
      </c>
      <c r="H10098">
        <v>3</v>
      </c>
      <c r="I10098">
        <v>1</v>
      </c>
      <c r="J10098">
        <v>5</v>
      </c>
    </row>
    <row r="10099" spans="1:10" x14ac:dyDescent="0.25">
      <c r="A10099" t="s">
        <v>14126</v>
      </c>
      <c r="B10099">
        <v>750</v>
      </c>
      <c r="C10099">
        <v>-0.64104185595360774</v>
      </c>
      <c r="D10099">
        <v>-0.64125990743578343</v>
      </c>
      <c r="E10099">
        <v>-0.34766009108675</v>
      </c>
      <c r="F10099">
        <v>1.0018136076649653</v>
      </c>
      <c r="G10099">
        <v>2</v>
      </c>
      <c r="H10099">
        <v>2</v>
      </c>
      <c r="I10099">
        <v>2</v>
      </c>
      <c r="J10099">
        <v>5</v>
      </c>
    </row>
    <row r="10100" spans="1:10" x14ac:dyDescent="0.25">
      <c r="A10100" t="s">
        <v>14127</v>
      </c>
      <c r="B10100">
        <v>569</v>
      </c>
      <c r="C10100">
        <v>2.2226281932787777</v>
      </c>
      <c r="D10100">
        <v>2.2598969106565296</v>
      </c>
      <c r="E10100">
        <v>1.9492464937862874</v>
      </c>
      <c r="F10100">
        <v>1.0709810649498221</v>
      </c>
      <c r="G10100">
        <v>5</v>
      </c>
      <c r="H10100">
        <v>5</v>
      </c>
      <c r="I10100">
        <v>5</v>
      </c>
      <c r="J10100">
        <v>5</v>
      </c>
    </row>
    <row r="10101" spans="1:10" x14ac:dyDescent="0.25">
      <c r="A10101" t="s">
        <v>14128</v>
      </c>
      <c r="B10101">
        <v>698</v>
      </c>
      <c r="C10101">
        <v>-0.6679800281218129</v>
      </c>
      <c r="D10101">
        <v>-0.43519322133161598</v>
      </c>
      <c r="E10101">
        <v>0.21041617405959026</v>
      </c>
      <c r="F10101">
        <v>0.34946827723414453</v>
      </c>
      <c r="G10101">
        <v>2</v>
      </c>
      <c r="H10101">
        <v>2</v>
      </c>
      <c r="I10101">
        <v>4</v>
      </c>
      <c r="J10101">
        <v>4</v>
      </c>
    </row>
    <row r="10102" spans="1:10" x14ac:dyDescent="0.25">
      <c r="A10102" t="s">
        <v>14129</v>
      </c>
      <c r="B10102">
        <v>991</v>
      </c>
      <c r="C10102">
        <v>0.53015903481962179</v>
      </c>
      <c r="D10102">
        <v>1.5002302175019713</v>
      </c>
      <c r="E10102">
        <v>0.70299197294633475</v>
      </c>
      <c r="F10102">
        <v>0.66192387038306033</v>
      </c>
      <c r="G10102">
        <v>4</v>
      </c>
      <c r="H10102">
        <v>5</v>
      </c>
      <c r="I10102">
        <v>5</v>
      </c>
      <c r="J10102">
        <v>4</v>
      </c>
    </row>
    <row r="10103" spans="1:10" x14ac:dyDescent="0.25">
      <c r="A10103" t="s">
        <v>14130</v>
      </c>
      <c r="B10103">
        <v>434</v>
      </c>
      <c r="C10103">
        <v>1.6018288940903029</v>
      </c>
      <c r="D10103">
        <v>0.39665274171101927</v>
      </c>
      <c r="E10103">
        <v>0.29666508111412715</v>
      </c>
      <c r="F10103">
        <v>4.343881720405382E-2</v>
      </c>
      <c r="G10103">
        <v>5</v>
      </c>
      <c r="H10103">
        <v>4</v>
      </c>
      <c r="I10103">
        <v>4</v>
      </c>
      <c r="J10103">
        <v>4</v>
      </c>
    </row>
    <row r="10104" spans="1:10" x14ac:dyDescent="0.25">
      <c r="A10104" t="s">
        <v>14131</v>
      </c>
      <c r="B10104">
        <v>4419</v>
      </c>
      <c r="C10104">
        <v>1.7046632191721383</v>
      </c>
      <c r="D10104">
        <v>-0.53781561102978437</v>
      </c>
      <c r="E10104">
        <v>-0.978545288318731</v>
      </c>
      <c r="F10104">
        <v>3.0025667254883186</v>
      </c>
      <c r="G10104">
        <v>5</v>
      </c>
      <c r="H10104">
        <v>2</v>
      </c>
      <c r="I10104">
        <v>1</v>
      </c>
      <c r="J10104">
        <v>5</v>
      </c>
    </row>
    <row r="10105" spans="1:10" x14ac:dyDescent="0.25">
      <c r="A10105" t="s">
        <v>14132</v>
      </c>
      <c r="B10105">
        <v>722</v>
      </c>
      <c r="C10105">
        <v>-0.88173275944951213</v>
      </c>
      <c r="D10105">
        <v>-0.43510779439934788</v>
      </c>
      <c r="E10105">
        <v>0.37593407335460183</v>
      </c>
      <c r="F10105">
        <v>1.3223793438459621</v>
      </c>
      <c r="G10105">
        <v>1</v>
      </c>
      <c r="H10105">
        <v>2</v>
      </c>
      <c r="I10105">
        <v>4</v>
      </c>
      <c r="J10105">
        <v>5</v>
      </c>
    </row>
    <row r="10106" spans="1:10" x14ac:dyDescent="0.25">
      <c r="A10106" t="s">
        <v>14133</v>
      </c>
      <c r="B10106">
        <v>746</v>
      </c>
      <c r="C10106">
        <v>-1.0947078979944409</v>
      </c>
      <c r="D10106">
        <v>-0.74055300068006757</v>
      </c>
      <c r="E10106">
        <v>7.7386750584167135E-2</v>
      </c>
      <c r="F10106">
        <v>0.16377059708511787</v>
      </c>
      <c r="G10106">
        <v>1</v>
      </c>
      <c r="H10106">
        <v>2</v>
      </c>
      <c r="I10106">
        <v>4</v>
      </c>
      <c r="J10106">
        <v>4</v>
      </c>
    </row>
    <row r="10107" spans="1:10" x14ac:dyDescent="0.25">
      <c r="A10107" t="s">
        <v>14134</v>
      </c>
      <c r="B10107">
        <v>603</v>
      </c>
      <c r="C10107">
        <v>-1.200426400128386</v>
      </c>
      <c r="D10107">
        <v>-0.61731324846343782</v>
      </c>
      <c r="E10107">
        <v>0.13007208507747881</v>
      </c>
      <c r="F10107">
        <v>0.46480584690154403</v>
      </c>
      <c r="G10107">
        <v>1</v>
      </c>
      <c r="H10107">
        <v>2</v>
      </c>
      <c r="I10107">
        <v>4</v>
      </c>
      <c r="J10107">
        <v>4</v>
      </c>
    </row>
    <row r="10108" spans="1:10" x14ac:dyDescent="0.25">
      <c r="A10108" t="s">
        <v>14135</v>
      </c>
      <c r="B10108">
        <v>752</v>
      </c>
      <c r="C10108">
        <v>-0.66736167286757198</v>
      </c>
      <c r="D10108">
        <v>-0.67464357263333008</v>
      </c>
      <c r="E10108">
        <v>-0.1526223055778943</v>
      </c>
      <c r="F10108">
        <v>1.703612669636459E-2</v>
      </c>
      <c r="G10108">
        <v>2</v>
      </c>
      <c r="H10108">
        <v>2</v>
      </c>
      <c r="I10108">
        <v>3</v>
      </c>
      <c r="J10108">
        <v>3</v>
      </c>
    </row>
    <row r="10109" spans="1:10" x14ac:dyDescent="0.25">
      <c r="A10109" t="s">
        <v>14136</v>
      </c>
      <c r="B10109">
        <v>541</v>
      </c>
      <c r="C10109">
        <v>-0.49581483401826926</v>
      </c>
      <c r="D10109">
        <v>8.2388009894918429E-2</v>
      </c>
      <c r="E10109">
        <v>4.3893930290684079E-2</v>
      </c>
      <c r="F10109">
        <v>0.60337255542010348</v>
      </c>
      <c r="G10109">
        <v>2</v>
      </c>
      <c r="H10109">
        <v>4</v>
      </c>
      <c r="I10109">
        <v>3</v>
      </c>
      <c r="J10109">
        <v>4</v>
      </c>
    </row>
    <row r="10110" spans="1:10" x14ac:dyDescent="0.25">
      <c r="A10110" t="s">
        <v>14137</v>
      </c>
      <c r="B10110">
        <v>1165</v>
      </c>
      <c r="C10110">
        <v>-0.50144314467595608</v>
      </c>
      <c r="D10110">
        <v>-0.64146679826245123</v>
      </c>
      <c r="E10110">
        <v>0.53193015004657185</v>
      </c>
      <c r="F10110">
        <v>1.0656288032877659</v>
      </c>
      <c r="G10110">
        <v>2</v>
      </c>
      <c r="H10110">
        <v>2</v>
      </c>
      <c r="I10110">
        <v>4</v>
      </c>
      <c r="J10110">
        <v>5</v>
      </c>
    </row>
    <row r="10111" spans="1:10" x14ac:dyDescent="0.25">
      <c r="A10111" t="s">
        <v>14138</v>
      </c>
      <c r="B10111">
        <v>779</v>
      </c>
      <c r="C10111">
        <v>-1.0817677037690909</v>
      </c>
      <c r="D10111">
        <v>-0.39385603540522973</v>
      </c>
      <c r="E10111">
        <v>-0.32262252278467285</v>
      </c>
      <c r="F10111">
        <v>1.49957951231936</v>
      </c>
      <c r="G10111">
        <v>1</v>
      </c>
      <c r="H10111">
        <v>3</v>
      </c>
      <c r="I10111">
        <v>2</v>
      </c>
      <c r="J10111">
        <v>5</v>
      </c>
    </row>
    <row r="10112" spans="1:10" x14ac:dyDescent="0.25">
      <c r="A10112" t="s">
        <v>14139</v>
      </c>
      <c r="B10112">
        <v>423</v>
      </c>
      <c r="C10112">
        <v>-1.3320275322119688</v>
      </c>
      <c r="D10112">
        <v>-0.83885711373497718</v>
      </c>
      <c r="E10112">
        <v>0.99066240514956128</v>
      </c>
      <c r="F10112">
        <v>1.4365309683257932</v>
      </c>
      <c r="G10112">
        <v>1</v>
      </c>
      <c r="H10112">
        <v>1</v>
      </c>
      <c r="I10112">
        <v>5</v>
      </c>
      <c r="J10112">
        <v>5</v>
      </c>
    </row>
    <row r="10113" spans="1:10" x14ac:dyDescent="0.25">
      <c r="A10113" t="s">
        <v>14140</v>
      </c>
      <c r="B10113">
        <v>731</v>
      </c>
      <c r="C10113">
        <v>-0.97730097995312581</v>
      </c>
      <c r="D10113">
        <v>-0.28146449134509249</v>
      </c>
      <c r="E10113">
        <v>-0.16042080859966523</v>
      </c>
      <c r="F10113">
        <v>1.4716953996720137</v>
      </c>
      <c r="G10113">
        <v>1</v>
      </c>
      <c r="H10113">
        <v>3</v>
      </c>
      <c r="I10113">
        <v>3</v>
      </c>
      <c r="J10113">
        <v>5</v>
      </c>
    </row>
    <row r="10114" spans="1:10" x14ac:dyDescent="0.25">
      <c r="A10114" t="s">
        <v>14141</v>
      </c>
      <c r="B10114">
        <v>1101</v>
      </c>
      <c r="C10114">
        <v>-1.1482333628531178</v>
      </c>
      <c r="D10114">
        <v>-1.1264421484977816</v>
      </c>
      <c r="E10114">
        <v>-0.43562094582230748</v>
      </c>
      <c r="F10114">
        <v>-0.16328455069026682</v>
      </c>
      <c r="G10114">
        <v>1</v>
      </c>
      <c r="H10114">
        <v>1</v>
      </c>
      <c r="I10114">
        <v>2</v>
      </c>
      <c r="J10114">
        <v>3</v>
      </c>
    </row>
    <row r="10115" spans="1:10" x14ac:dyDescent="0.25">
      <c r="A10115" t="s">
        <v>14142</v>
      </c>
      <c r="B10115">
        <v>900</v>
      </c>
      <c r="C10115">
        <v>-1.2142026989665791</v>
      </c>
      <c r="D10115">
        <v>-0.3130562441801702</v>
      </c>
      <c r="E10115">
        <v>-0.28435697018521361</v>
      </c>
      <c r="F10115">
        <v>1.2364709823221149</v>
      </c>
      <c r="G10115">
        <v>1</v>
      </c>
      <c r="H10115">
        <v>3</v>
      </c>
      <c r="I10115">
        <v>3</v>
      </c>
      <c r="J10115">
        <v>5</v>
      </c>
    </row>
    <row r="10116" spans="1:10" x14ac:dyDescent="0.25">
      <c r="A10116" t="s">
        <v>14143</v>
      </c>
      <c r="B10116">
        <v>466</v>
      </c>
      <c r="C10116">
        <v>0.10951300060128646</v>
      </c>
      <c r="D10116">
        <v>0.90390570728073127</v>
      </c>
      <c r="E10116">
        <v>0.62416624798600351</v>
      </c>
      <c r="F10116">
        <v>0.56088400887201972</v>
      </c>
      <c r="G10116">
        <v>4</v>
      </c>
      <c r="H10116">
        <v>5</v>
      </c>
      <c r="I10116">
        <v>5</v>
      </c>
      <c r="J10116">
        <v>4</v>
      </c>
    </row>
    <row r="10117" spans="1:10" x14ac:dyDescent="0.25">
      <c r="A10117" t="s">
        <v>14144</v>
      </c>
      <c r="B10117">
        <v>418</v>
      </c>
      <c r="C10117">
        <v>-8.8934558108994421E-2</v>
      </c>
      <c r="D10117">
        <v>0.66945720729959235</v>
      </c>
      <c r="E10117">
        <v>-0.25236534612563116</v>
      </c>
      <c r="F10117">
        <v>0.26258941750728604</v>
      </c>
      <c r="G10117">
        <v>3</v>
      </c>
      <c r="H10117">
        <v>4</v>
      </c>
      <c r="I10117">
        <v>3</v>
      </c>
      <c r="J10117">
        <v>4</v>
      </c>
    </row>
    <row r="10118" spans="1:10" x14ac:dyDescent="0.25">
      <c r="A10118" t="s">
        <v>14145</v>
      </c>
      <c r="B10118">
        <v>834</v>
      </c>
      <c r="C10118">
        <v>-0.69477785703035821</v>
      </c>
      <c r="D10118">
        <v>-0.8084994969398045</v>
      </c>
      <c r="E10118">
        <v>0.48495360261511716</v>
      </c>
      <c r="F10118">
        <v>-0.59382626656675574</v>
      </c>
      <c r="G10118">
        <v>2</v>
      </c>
      <c r="H10118">
        <v>1</v>
      </c>
      <c r="I10118">
        <v>4</v>
      </c>
      <c r="J10118">
        <v>2</v>
      </c>
    </row>
    <row r="10119" spans="1:10" x14ac:dyDescent="0.25">
      <c r="A10119" t="s">
        <v>14146</v>
      </c>
      <c r="B10119">
        <v>721</v>
      </c>
      <c r="C10119">
        <v>-0.78323217627388764</v>
      </c>
      <c r="D10119">
        <v>-0.89111751927984395</v>
      </c>
      <c r="E10119">
        <v>0.86866359660092096</v>
      </c>
      <c r="F10119">
        <v>-0.43452544294586543</v>
      </c>
      <c r="G10119">
        <v>2</v>
      </c>
      <c r="H10119">
        <v>1</v>
      </c>
      <c r="I10119">
        <v>5</v>
      </c>
      <c r="J10119">
        <v>3</v>
      </c>
    </row>
    <row r="10120" spans="1:10" x14ac:dyDescent="0.25">
      <c r="A10120" t="s">
        <v>14147</v>
      </c>
      <c r="B10120">
        <v>639</v>
      </c>
      <c r="C10120">
        <v>-0.75874092081544842</v>
      </c>
      <c r="D10120">
        <v>-1.0733045112413193</v>
      </c>
      <c r="E10120">
        <v>1.6967011343811462</v>
      </c>
      <c r="F10120">
        <v>-0.24511988752443148</v>
      </c>
      <c r="G10120">
        <v>2</v>
      </c>
      <c r="H10120">
        <v>1</v>
      </c>
      <c r="I10120">
        <v>5</v>
      </c>
      <c r="J10120">
        <v>3</v>
      </c>
    </row>
    <row r="10121" spans="1:10" x14ac:dyDescent="0.25">
      <c r="A10121" t="s">
        <v>14148</v>
      </c>
      <c r="B10121">
        <v>1547</v>
      </c>
      <c r="C10121">
        <v>0.48120190344434793</v>
      </c>
      <c r="D10121">
        <v>-0.48738243903471579</v>
      </c>
      <c r="E10121">
        <v>-1.2646781520308708</v>
      </c>
      <c r="F10121">
        <v>1.2065350908681227</v>
      </c>
      <c r="G10121">
        <v>4</v>
      </c>
      <c r="H10121">
        <v>2</v>
      </c>
      <c r="I10121">
        <v>1</v>
      </c>
      <c r="J10121">
        <v>5</v>
      </c>
    </row>
    <row r="10122" spans="1:10" x14ac:dyDescent="0.25">
      <c r="A10122" t="s">
        <v>14149</v>
      </c>
      <c r="B10122">
        <v>785</v>
      </c>
      <c r="C10122">
        <v>-0.18389112766653154</v>
      </c>
      <c r="D10122">
        <v>0.28008157598192052</v>
      </c>
      <c r="E10122">
        <v>-0.77506242318031426</v>
      </c>
      <c r="F10122">
        <v>1.3887706397715385</v>
      </c>
      <c r="G10122">
        <v>3</v>
      </c>
      <c r="H10122">
        <v>4</v>
      </c>
      <c r="I10122">
        <v>1</v>
      </c>
      <c r="J10122">
        <v>5</v>
      </c>
    </row>
    <row r="10123" spans="1:10" x14ac:dyDescent="0.25">
      <c r="A10123" t="s">
        <v>14150</v>
      </c>
      <c r="B10123">
        <v>980</v>
      </c>
      <c r="C10123">
        <v>0.6439243671056305</v>
      </c>
      <c r="D10123">
        <v>0.45298858913223833</v>
      </c>
      <c r="E10123">
        <v>1.8031224504352253E-2</v>
      </c>
      <c r="F10123">
        <v>2.0892834589672327</v>
      </c>
      <c r="G10123">
        <v>4</v>
      </c>
      <c r="H10123">
        <v>4</v>
      </c>
      <c r="I10123">
        <v>3</v>
      </c>
      <c r="J10123">
        <v>5</v>
      </c>
    </row>
    <row r="10124" spans="1:10" x14ac:dyDescent="0.25">
      <c r="A10124" t="s">
        <v>14151</v>
      </c>
      <c r="B10124">
        <v>929</v>
      </c>
      <c r="C10124">
        <v>0.10481462091979676</v>
      </c>
      <c r="D10124">
        <v>6.2856423867762412E-2</v>
      </c>
      <c r="E10124">
        <v>-0.77574057243047467</v>
      </c>
      <c r="F10124">
        <v>2.5568413911473771</v>
      </c>
      <c r="G10124">
        <v>4</v>
      </c>
      <c r="H10124">
        <v>4</v>
      </c>
      <c r="I10124">
        <v>1</v>
      </c>
      <c r="J10124">
        <v>5</v>
      </c>
    </row>
    <row r="10125" spans="1:10" x14ac:dyDescent="0.25">
      <c r="A10125" t="s">
        <v>14152</v>
      </c>
      <c r="B10125">
        <v>1016</v>
      </c>
      <c r="C10125">
        <v>-0.88658663572679508</v>
      </c>
      <c r="D10125">
        <v>-0.29782882426150487</v>
      </c>
      <c r="E10125">
        <v>-0.73819618124832376</v>
      </c>
      <c r="F10125">
        <v>1.9627363375376918</v>
      </c>
      <c r="G10125">
        <v>1</v>
      </c>
      <c r="H10125">
        <v>3</v>
      </c>
      <c r="I10125">
        <v>1</v>
      </c>
      <c r="J10125">
        <v>5</v>
      </c>
    </row>
    <row r="10126" spans="1:10" x14ac:dyDescent="0.25">
      <c r="A10126" t="s">
        <v>14153</v>
      </c>
      <c r="B10126">
        <v>568</v>
      </c>
      <c r="C10126">
        <v>-0.87910305295096747</v>
      </c>
      <c r="D10126">
        <v>-0.17136162060382767</v>
      </c>
      <c r="E10126">
        <v>-1.0135103693760066</v>
      </c>
      <c r="F10126">
        <v>1.9045108206705512</v>
      </c>
      <c r="G10126">
        <v>1</v>
      </c>
      <c r="H10126">
        <v>3</v>
      </c>
      <c r="I10126">
        <v>1</v>
      </c>
      <c r="J10126">
        <v>5</v>
      </c>
    </row>
    <row r="10127" spans="1:10" x14ac:dyDescent="0.25">
      <c r="A10127" t="s">
        <v>14154</v>
      </c>
      <c r="B10127">
        <v>252</v>
      </c>
      <c r="C10127">
        <v>-0.27518454671545856</v>
      </c>
      <c r="D10127">
        <v>0.565256329485744</v>
      </c>
      <c r="E10127">
        <v>0.23843652047815153</v>
      </c>
      <c r="F10127">
        <v>0.1876938658953724</v>
      </c>
      <c r="G10127">
        <v>3</v>
      </c>
      <c r="H10127">
        <v>4</v>
      </c>
      <c r="I10127">
        <v>4</v>
      </c>
      <c r="J10127">
        <v>4</v>
      </c>
    </row>
    <row r="10128" spans="1:10" x14ac:dyDescent="0.25">
      <c r="A10128" t="s">
        <v>14155</v>
      </c>
      <c r="B10128">
        <v>1101</v>
      </c>
      <c r="C10128">
        <v>-0.30743604411284436</v>
      </c>
      <c r="D10128">
        <v>-0.45697867739296344</v>
      </c>
      <c r="E10128">
        <v>-0.32682202485261952</v>
      </c>
      <c r="F10128">
        <v>0.69493979840375097</v>
      </c>
      <c r="G10128">
        <v>3</v>
      </c>
      <c r="H10128">
        <v>2</v>
      </c>
      <c r="I10128">
        <v>2</v>
      </c>
      <c r="J10128">
        <v>4</v>
      </c>
    </row>
    <row r="10129" spans="1:10" x14ac:dyDescent="0.25">
      <c r="A10129" t="s">
        <v>14156</v>
      </c>
      <c r="B10129">
        <v>678</v>
      </c>
      <c r="C10129">
        <v>-1.1002523327660416</v>
      </c>
      <c r="D10129">
        <v>-0.58254322448556295</v>
      </c>
      <c r="E10129">
        <v>-0.84045804415134162</v>
      </c>
      <c r="F10129">
        <v>1.4570558802038649</v>
      </c>
      <c r="G10129">
        <v>1</v>
      </c>
      <c r="H10129">
        <v>2</v>
      </c>
      <c r="I10129">
        <v>1</v>
      </c>
      <c r="J10129">
        <v>5</v>
      </c>
    </row>
    <row r="10130" spans="1:10" x14ac:dyDescent="0.25">
      <c r="A10130" t="s">
        <v>14157</v>
      </c>
      <c r="B10130">
        <v>622</v>
      </c>
      <c r="C10130">
        <v>-0.57652947325165171</v>
      </c>
      <c r="D10130">
        <v>-0.5325264307194767</v>
      </c>
      <c r="E10130">
        <v>-0.49966029347618507</v>
      </c>
      <c r="F10130">
        <v>1.9787705223211987</v>
      </c>
      <c r="G10130">
        <v>2</v>
      </c>
      <c r="H10130">
        <v>2</v>
      </c>
      <c r="I10130">
        <v>2</v>
      </c>
      <c r="J10130">
        <v>5</v>
      </c>
    </row>
    <row r="10131" spans="1:10" x14ac:dyDescent="0.25">
      <c r="A10131" t="s">
        <v>14158</v>
      </c>
      <c r="B10131">
        <v>736</v>
      </c>
      <c r="C10131">
        <v>-0.69122464846382647</v>
      </c>
      <c r="D10131">
        <v>-0.51642887830538164</v>
      </c>
      <c r="E10131">
        <v>-6.6857358303494333E-2</v>
      </c>
      <c r="F10131">
        <v>0.73043265188898254</v>
      </c>
      <c r="G10131">
        <v>2</v>
      </c>
      <c r="H10131">
        <v>2</v>
      </c>
      <c r="I10131">
        <v>3</v>
      </c>
      <c r="J10131">
        <v>4</v>
      </c>
    </row>
    <row r="10132" spans="1:10" x14ac:dyDescent="0.25">
      <c r="A10132" t="s">
        <v>14159</v>
      </c>
      <c r="B10132">
        <v>844</v>
      </c>
      <c r="C10132">
        <v>-0.70353893238889675</v>
      </c>
      <c r="D10132">
        <v>-0.68737962822218368</v>
      </c>
      <c r="E10132">
        <v>-1.1227561224143092</v>
      </c>
      <c r="F10132">
        <v>0.80864437080181728</v>
      </c>
      <c r="G10132">
        <v>2</v>
      </c>
      <c r="H10132">
        <v>2</v>
      </c>
      <c r="I10132">
        <v>1</v>
      </c>
      <c r="J10132">
        <v>4</v>
      </c>
    </row>
    <row r="10133" spans="1:10" x14ac:dyDescent="0.25">
      <c r="A10133" t="s">
        <v>14160</v>
      </c>
      <c r="B10133">
        <v>453</v>
      </c>
      <c r="C10133">
        <v>-1.0833298442540618</v>
      </c>
      <c r="D10133">
        <v>-0.63448743813294528</v>
      </c>
      <c r="E10133">
        <v>-0.42923105008088364</v>
      </c>
      <c r="F10133">
        <v>1.7381809197606564</v>
      </c>
      <c r="G10133">
        <v>1</v>
      </c>
      <c r="H10133">
        <v>2</v>
      </c>
      <c r="I10133">
        <v>2</v>
      </c>
      <c r="J10133">
        <v>5</v>
      </c>
    </row>
    <row r="10134" spans="1:10" x14ac:dyDescent="0.25">
      <c r="A10134" t="s">
        <v>14161</v>
      </c>
      <c r="B10134">
        <v>750</v>
      </c>
      <c r="C10134">
        <v>-1.0977676888776944</v>
      </c>
      <c r="D10134">
        <v>-1.109007316114663</v>
      </c>
      <c r="E10134">
        <v>-0.31944840443506634</v>
      </c>
      <c r="F10134">
        <v>0.90535342607955205</v>
      </c>
      <c r="G10134">
        <v>1</v>
      </c>
      <c r="H10134">
        <v>1</v>
      </c>
      <c r="I10134">
        <v>2</v>
      </c>
      <c r="J10134">
        <v>5</v>
      </c>
    </row>
    <row r="10135" spans="1:10" x14ac:dyDescent="0.25">
      <c r="A10135" t="s">
        <v>14162</v>
      </c>
      <c r="B10135">
        <v>408</v>
      </c>
      <c r="C10135">
        <v>-0.67177052566310613</v>
      </c>
      <c r="D10135">
        <v>-1.1564096507709021</v>
      </c>
      <c r="E10135">
        <v>-1.3260101854457937</v>
      </c>
      <c r="F10135">
        <v>1.1356734773016757</v>
      </c>
      <c r="G10135">
        <v>2</v>
      </c>
      <c r="H10135">
        <v>1</v>
      </c>
      <c r="I10135">
        <v>1</v>
      </c>
      <c r="J10135">
        <v>5</v>
      </c>
    </row>
    <row r="10136" spans="1:10" x14ac:dyDescent="0.25">
      <c r="A10136" t="s">
        <v>14163</v>
      </c>
      <c r="B10136">
        <v>513</v>
      </c>
      <c r="C10136">
        <v>-1.2012563039195459</v>
      </c>
      <c r="D10136">
        <v>-0.63774261261815024</v>
      </c>
      <c r="E10136">
        <v>-1.2571163909200349</v>
      </c>
      <c r="F10136">
        <v>1.5303157615741443</v>
      </c>
      <c r="G10136">
        <v>1</v>
      </c>
      <c r="H10136">
        <v>2</v>
      </c>
      <c r="I10136">
        <v>1</v>
      </c>
      <c r="J10136">
        <v>5</v>
      </c>
    </row>
    <row r="10137" spans="1:10" x14ac:dyDescent="0.25">
      <c r="A10137" t="s">
        <v>14164</v>
      </c>
      <c r="B10137">
        <v>553</v>
      </c>
      <c r="C10137">
        <v>-0.93569046523469201</v>
      </c>
      <c r="D10137">
        <v>-0.66986451984395723</v>
      </c>
      <c r="E10137">
        <v>-0.92504173664549794</v>
      </c>
      <c r="F10137">
        <v>2.434736851343505</v>
      </c>
      <c r="G10137">
        <v>1</v>
      </c>
      <c r="H10137">
        <v>2</v>
      </c>
      <c r="I10137">
        <v>1</v>
      </c>
      <c r="J10137">
        <v>5</v>
      </c>
    </row>
    <row r="10138" spans="1:10" x14ac:dyDescent="0.25">
      <c r="A10138" t="s">
        <v>14165</v>
      </c>
      <c r="B10138">
        <v>459</v>
      </c>
      <c r="C10138">
        <v>-1.2229467270336238</v>
      </c>
      <c r="D10138">
        <v>-0.69131176998391441</v>
      </c>
      <c r="E10138">
        <v>-1.3559420252940368</v>
      </c>
      <c r="F10138">
        <v>2.0497133678649471</v>
      </c>
      <c r="G10138">
        <v>1</v>
      </c>
      <c r="H10138">
        <v>2</v>
      </c>
      <c r="I10138">
        <v>1</v>
      </c>
      <c r="J10138">
        <v>5</v>
      </c>
    </row>
    <row r="10139" spans="1:10" x14ac:dyDescent="0.25">
      <c r="A10139" t="s">
        <v>14166</v>
      </c>
      <c r="B10139">
        <v>1875</v>
      </c>
      <c r="C10139">
        <v>-0.79527599452253217</v>
      </c>
      <c r="D10139">
        <v>-0.56915821764220764</v>
      </c>
      <c r="E10139">
        <v>-1.0023985697587685</v>
      </c>
      <c r="F10139">
        <v>1.7174913102239291</v>
      </c>
      <c r="G10139">
        <v>2</v>
      </c>
      <c r="H10139">
        <v>2</v>
      </c>
      <c r="I10139">
        <v>1</v>
      </c>
      <c r="J10139">
        <v>5</v>
      </c>
    </row>
    <row r="10140" spans="1:10" x14ac:dyDescent="0.25">
      <c r="A10140" t="s">
        <v>14167</v>
      </c>
      <c r="B10140">
        <v>361</v>
      </c>
      <c r="C10140">
        <v>-0.70607807189419813</v>
      </c>
      <c r="D10140">
        <v>-0.88786963218648851</v>
      </c>
      <c r="E10140">
        <v>-0.3805872593388821</v>
      </c>
      <c r="F10140">
        <v>2.7915018033169758</v>
      </c>
      <c r="G10140">
        <v>2</v>
      </c>
      <c r="H10140">
        <v>1</v>
      </c>
      <c r="I10140">
        <v>2</v>
      </c>
      <c r="J10140">
        <v>5</v>
      </c>
    </row>
    <row r="10141" spans="1:10" x14ac:dyDescent="0.25">
      <c r="A10141" t="s">
        <v>14168</v>
      </c>
      <c r="B10141">
        <v>445</v>
      </c>
      <c r="C10141">
        <v>-1.305751122263755</v>
      </c>
      <c r="D10141">
        <v>-0.91835810682152796</v>
      </c>
      <c r="E10141">
        <v>-1.2340889001881045E-2</v>
      </c>
      <c r="F10141">
        <v>1.9460732987122338</v>
      </c>
      <c r="G10141">
        <v>1</v>
      </c>
      <c r="H10141">
        <v>1</v>
      </c>
      <c r="I10141">
        <v>3</v>
      </c>
      <c r="J10141">
        <v>5</v>
      </c>
    </row>
    <row r="10142" spans="1:10" x14ac:dyDescent="0.25">
      <c r="A10142" t="s">
        <v>14169</v>
      </c>
      <c r="B10142">
        <v>678</v>
      </c>
      <c r="C10142">
        <v>-1.0408036085286168</v>
      </c>
      <c r="D10142">
        <v>-0.83681215389867958</v>
      </c>
      <c r="E10142">
        <v>0.69570887346321997</v>
      </c>
      <c r="F10142">
        <v>0.96772872047748848</v>
      </c>
      <c r="G10142">
        <v>1</v>
      </c>
      <c r="H10142">
        <v>1</v>
      </c>
      <c r="I10142">
        <v>5</v>
      </c>
      <c r="J10142">
        <v>5</v>
      </c>
    </row>
    <row r="10143" spans="1:10" x14ac:dyDescent="0.25">
      <c r="A10143" t="s">
        <v>14170</v>
      </c>
      <c r="B10143">
        <v>597</v>
      </c>
      <c r="C10143">
        <v>-1.0638877700985061</v>
      </c>
      <c r="D10143">
        <v>-0.66304606903759966</v>
      </c>
      <c r="E10143">
        <v>-7.3967272947052798E-2</v>
      </c>
      <c r="F10143">
        <v>0.71587049641655454</v>
      </c>
      <c r="G10143">
        <v>1</v>
      </c>
      <c r="H10143">
        <v>2</v>
      </c>
      <c r="I10143">
        <v>3</v>
      </c>
      <c r="J10143">
        <v>4</v>
      </c>
    </row>
    <row r="10144" spans="1:10" x14ac:dyDescent="0.25">
      <c r="A10144" t="s">
        <v>14171</v>
      </c>
      <c r="B10144">
        <v>477</v>
      </c>
      <c r="C10144">
        <v>0.96307229598974808</v>
      </c>
      <c r="D10144">
        <v>1.6144371645143689</v>
      </c>
      <c r="E10144">
        <v>0.15997804354999096</v>
      </c>
      <c r="F10144">
        <v>2.3092475354678901</v>
      </c>
      <c r="G10144">
        <v>5</v>
      </c>
      <c r="H10144">
        <v>5</v>
      </c>
      <c r="I10144">
        <v>4</v>
      </c>
      <c r="J10144">
        <v>5</v>
      </c>
    </row>
    <row r="10145" spans="1:10" x14ac:dyDescent="0.25">
      <c r="A10145" t="s">
        <v>14172</v>
      </c>
      <c r="B10145">
        <v>622</v>
      </c>
      <c r="C10145">
        <v>-0.99457504973649424</v>
      </c>
      <c r="D10145">
        <v>-0.85939472095150515</v>
      </c>
      <c r="E10145">
        <v>-0.37322965422473775</v>
      </c>
      <c r="F10145">
        <v>1.3720538127902882</v>
      </c>
      <c r="G10145">
        <v>1</v>
      </c>
      <c r="H10145">
        <v>1</v>
      </c>
      <c r="I10145">
        <v>2</v>
      </c>
      <c r="J10145">
        <v>5</v>
      </c>
    </row>
    <row r="10146" spans="1:10" x14ac:dyDescent="0.25">
      <c r="A10146" t="s">
        <v>14173</v>
      </c>
      <c r="B10146">
        <v>477</v>
      </c>
      <c r="C10146">
        <v>-1.2134950972269682</v>
      </c>
      <c r="D10146">
        <v>-0.32932641238672977</v>
      </c>
      <c r="E10146">
        <v>-6.303326946438878E-2</v>
      </c>
      <c r="F10146">
        <v>1.418195101943351</v>
      </c>
      <c r="G10146">
        <v>1</v>
      </c>
      <c r="H10146">
        <v>3</v>
      </c>
      <c r="I10146">
        <v>3</v>
      </c>
      <c r="J10146">
        <v>5</v>
      </c>
    </row>
    <row r="10147" spans="1:10" x14ac:dyDescent="0.25">
      <c r="A10147" t="s">
        <v>14174</v>
      </c>
      <c r="B10147">
        <v>999</v>
      </c>
      <c r="C10147">
        <v>-1.2054832282020664</v>
      </c>
      <c r="D10147">
        <v>-0.93294573372189993</v>
      </c>
      <c r="E10147">
        <v>-0.13465257321226326</v>
      </c>
      <c r="F10147">
        <v>1.4872136494911519</v>
      </c>
      <c r="G10147">
        <v>1</v>
      </c>
      <c r="H10147">
        <v>1</v>
      </c>
      <c r="I10147">
        <v>3</v>
      </c>
      <c r="J10147">
        <v>5</v>
      </c>
    </row>
    <row r="10148" spans="1:10" x14ac:dyDescent="0.25">
      <c r="A10148" t="s">
        <v>14175</v>
      </c>
      <c r="B10148">
        <v>864</v>
      </c>
      <c r="C10148">
        <v>-0.68605997056985635</v>
      </c>
      <c r="D10148">
        <v>0.67453139141854745</v>
      </c>
      <c r="E10148">
        <v>-0.66375149887387974</v>
      </c>
      <c r="F10148">
        <v>1.5211132259573328</v>
      </c>
      <c r="G10148">
        <v>2</v>
      </c>
      <c r="H10148">
        <v>4</v>
      </c>
      <c r="I10148">
        <v>2</v>
      </c>
      <c r="J10148">
        <v>5</v>
      </c>
    </row>
    <row r="10149" spans="1:10" x14ac:dyDescent="0.25">
      <c r="A10149" t="s">
        <v>14176</v>
      </c>
      <c r="B10149">
        <v>1373</v>
      </c>
      <c r="C10149">
        <v>-0.64709080713386635</v>
      </c>
      <c r="D10149">
        <v>-3.9047537387634487E-2</v>
      </c>
      <c r="E10149">
        <v>-0.48491636229787527</v>
      </c>
      <c r="F10149">
        <v>1.4161523938174883</v>
      </c>
      <c r="G10149">
        <v>2</v>
      </c>
      <c r="H10149">
        <v>3</v>
      </c>
      <c r="I10149">
        <v>2</v>
      </c>
      <c r="J10149">
        <v>5</v>
      </c>
    </row>
    <row r="10150" spans="1:10" x14ac:dyDescent="0.25">
      <c r="A10150" t="s">
        <v>14177</v>
      </c>
      <c r="B10150">
        <v>240</v>
      </c>
      <c r="C10150">
        <v>0.99531788767725038</v>
      </c>
      <c r="D10150">
        <v>2.5044618720232084</v>
      </c>
      <c r="E10150">
        <v>-0.96604948353547682</v>
      </c>
      <c r="F10150">
        <v>1.4595359074974057</v>
      </c>
      <c r="G10150">
        <v>5</v>
      </c>
      <c r="H10150">
        <v>5</v>
      </c>
      <c r="I10150">
        <v>1</v>
      </c>
      <c r="J10150">
        <v>5</v>
      </c>
    </row>
    <row r="10151" spans="1:10" x14ac:dyDescent="0.25">
      <c r="A10151" t="s">
        <v>14178</v>
      </c>
      <c r="B10151">
        <v>490</v>
      </c>
      <c r="C10151">
        <v>-1.1249070852173089</v>
      </c>
      <c r="D10151">
        <v>-0.11829817109409432</v>
      </c>
      <c r="E10151">
        <v>-0.88541138318944757</v>
      </c>
      <c r="F10151">
        <v>1.9223251472017973</v>
      </c>
      <c r="G10151">
        <v>1</v>
      </c>
      <c r="H10151">
        <v>3</v>
      </c>
      <c r="I10151">
        <v>1</v>
      </c>
      <c r="J10151">
        <v>5</v>
      </c>
    </row>
    <row r="10152" spans="1:10" x14ac:dyDescent="0.25">
      <c r="A10152" t="s">
        <v>14179</v>
      </c>
      <c r="B10152">
        <v>669</v>
      </c>
      <c r="C10152">
        <v>-1.2886160351487197</v>
      </c>
      <c r="D10152">
        <v>-0.17240618667075241</v>
      </c>
      <c r="E10152">
        <v>-0.45941763704998684</v>
      </c>
      <c r="F10152">
        <v>2.0253256277110592</v>
      </c>
      <c r="G10152">
        <v>1</v>
      </c>
      <c r="H10152">
        <v>3</v>
      </c>
      <c r="I10152">
        <v>2</v>
      </c>
      <c r="J10152">
        <v>5</v>
      </c>
    </row>
    <row r="10153" spans="1:10" x14ac:dyDescent="0.25">
      <c r="A10153" t="s">
        <v>14180</v>
      </c>
      <c r="B10153">
        <v>759</v>
      </c>
      <c r="C10153">
        <v>-1.781512354592734</v>
      </c>
      <c r="D10153">
        <v>0.17804997756769231</v>
      </c>
      <c r="E10153">
        <v>-0.55311615199871778</v>
      </c>
      <c r="F10153">
        <v>2.5797641918663503</v>
      </c>
      <c r="G10153">
        <v>1</v>
      </c>
      <c r="H10153">
        <v>4</v>
      </c>
      <c r="I10153">
        <v>2</v>
      </c>
      <c r="J10153">
        <v>5</v>
      </c>
    </row>
    <row r="10154" spans="1:10" x14ac:dyDescent="0.25">
      <c r="A10154" t="s">
        <v>14181</v>
      </c>
      <c r="B10154">
        <v>545</v>
      </c>
      <c r="C10154">
        <v>-1.6606079807141372</v>
      </c>
      <c r="D10154">
        <v>0.47613650743957181</v>
      </c>
      <c r="E10154">
        <v>-0.43688830083408764</v>
      </c>
      <c r="F10154">
        <v>1.7247457460185891</v>
      </c>
      <c r="G10154">
        <v>1</v>
      </c>
      <c r="H10154">
        <v>4</v>
      </c>
      <c r="I10154">
        <v>2</v>
      </c>
      <c r="J10154">
        <v>5</v>
      </c>
    </row>
    <row r="10155" spans="1:10" x14ac:dyDescent="0.25">
      <c r="A10155" t="s">
        <v>14182</v>
      </c>
      <c r="B10155">
        <v>687</v>
      </c>
      <c r="C10155">
        <v>-0.90383137022293203</v>
      </c>
      <c r="D10155">
        <v>0.28545582878313763</v>
      </c>
      <c r="E10155">
        <v>-1.0864248611822853</v>
      </c>
      <c r="F10155">
        <v>1.6463293672427521</v>
      </c>
      <c r="G10155">
        <v>1</v>
      </c>
      <c r="H10155">
        <v>4</v>
      </c>
      <c r="I10155">
        <v>1</v>
      </c>
      <c r="J10155">
        <v>5</v>
      </c>
    </row>
    <row r="10156" spans="1:10" x14ac:dyDescent="0.25">
      <c r="A10156" t="s">
        <v>14183</v>
      </c>
      <c r="B10156">
        <v>794</v>
      </c>
      <c r="C10156">
        <v>-1.5136416170185383</v>
      </c>
      <c r="D10156">
        <v>0.72020074335493167</v>
      </c>
      <c r="E10156">
        <v>-0.73145638633987642</v>
      </c>
      <c r="F10156">
        <v>2.015591527285717</v>
      </c>
      <c r="G10156">
        <v>1</v>
      </c>
      <c r="H10156">
        <v>5</v>
      </c>
      <c r="I10156">
        <v>1</v>
      </c>
      <c r="J10156">
        <v>5</v>
      </c>
    </row>
    <row r="10157" spans="1:10" x14ac:dyDescent="0.25">
      <c r="A10157" t="s">
        <v>14184</v>
      </c>
      <c r="B10157">
        <v>437</v>
      </c>
      <c r="C10157">
        <v>-1.1172394986768435</v>
      </c>
      <c r="D10157">
        <v>-0.4119316045974476</v>
      </c>
      <c r="E10157">
        <v>-1.1963399482804029</v>
      </c>
      <c r="F10157">
        <v>2.3755898133007074</v>
      </c>
      <c r="G10157">
        <v>1</v>
      </c>
      <c r="H10157">
        <v>3</v>
      </c>
      <c r="I10157">
        <v>1</v>
      </c>
      <c r="J10157">
        <v>5</v>
      </c>
    </row>
    <row r="10158" spans="1:10" x14ac:dyDescent="0.25">
      <c r="A10158" t="s">
        <v>14185</v>
      </c>
      <c r="B10158">
        <v>1025</v>
      </c>
      <c r="C10158">
        <v>-0.50628129976473213</v>
      </c>
      <c r="D10158">
        <v>-8.8337724123873168E-2</v>
      </c>
      <c r="E10158">
        <v>0.15288113374353204</v>
      </c>
      <c r="F10158">
        <v>1.1506877731280862</v>
      </c>
      <c r="G10158">
        <v>2</v>
      </c>
      <c r="H10158">
        <v>3</v>
      </c>
      <c r="I10158">
        <v>4</v>
      </c>
      <c r="J10158">
        <v>5</v>
      </c>
    </row>
    <row r="10159" spans="1:10" x14ac:dyDescent="0.25">
      <c r="A10159" t="s">
        <v>14186</v>
      </c>
      <c r="B10159">
        <v>192</v>
      </c>
      <c r="C10159">
        <v>-1.3027006879668683</v>
      </c>
      <c r="D10159">
        <v>1.0220099259278139</v>
      </c>
      <c r="E10159">
        <v>-0.93616153914102362</v>
      </c>
      <c r="F10159">
        <v>1.2097565947675262</v>
      </c>
      <c r="G10159">
        <v>1</v>
      </c>
      <c r="H10159">
        <v>5</v>
      </c>
      <c r="I10159">
        <v>1</v>
      </c>
      <c r="J10159">
        <v>5</v>
      </c>
    </row>
    <row r="10160" spans="1:10" x14ac:dyDescent="0.25">
      <c r="A10160" t="s">
        <v>14187</v>
      </c>
      <c r="B10160">
        <v>663</v>
      </c>
      <c r="C10160">
        <v>-1.0875310855829483</v>
      </c>
      <c r="D10160">
        <v>-0.91688471445003827</v>
      </c>
      <c r="E10160">
        <v>-0.50830208635492602</v>
      </c>
      <c r="F10160">
        <v>-4.6725816673464871E-2</v>
      </c>
      <c r="G10160">
        <v>1</v>
      </c>
      <c r="H10160">
        <v>1</v>
      </c>
      <c r="I10160">
        <v>2</v>
      </c>
      <c r="J10160">
        <v>3</v>
      </c>
    </row>
    <row r="10161" spans="1:10" x14ac:dyDescent="0.25">
      <c r="A10161" t="s">
        <v>14188</v>
      </c>
      <c r="B10161">
        <v>892</v>
      </c>
      <c r="C10161">
        <v>-1.3712532146374969</v>
      </c>
      <c r="D10161">
        <v>-0.48166059245652998</v>
      </c>
      <c r="E10161">
        <v>-1.1717925717322244</v>
      </c>
      <c r="F10161">
        <v>0.15498326062921269</v>
      </c>
      <c r="G10161">
        <v>1</v>
      </c>
      <c r="H10161">
        <v>2</v>
      </c>
      <c r="I10161">
        <v>1</v>
      </c>
      <c r="J10161">
        <v>4</v>
      </c>
    </row>
    <row r="10162" spans="1:10" x14ac:dyDescent="0.25">
      <c r="A10162" t="s">
        <v>14189</v>
      </c>
      <c r="B10162">
        <v>424</v>
      </c>
      <c r="C10162">
        <v>-0.97142556503852329</v>
      </c>
      <c r="D10162">
        <v>-0.47912651536366996</v>
      </c>
      <c r="E10162">
        <v>-0.4893157243967432</v>
      </c>
      <c r="F10162">
        <v>-7.3436041455272355E-2</v>
      </c>
      <c r="G10162">
        <v>1</v>
      </c>
      <c r="H10162">
        <v>2</v>
      </c>
      <c r="I10162">
        <v>2</v>
      </c>
      <c r="J10162">
        <v>3</v>
      </c>
    </row>
    <row r="10163" spans="1:10" x14ac:dyDescent="0.25">
      <c r="A10163" t="s">
        <v>14190</v>
      </c>
      <c r="B10163">
        <v>541</v>
      </c>
      <c r="C10163">
        <v>-0.66319606043343415</v>
      </c>
      <c r="D10163">
        <v>-0.64092031728037657</v>
      </c>
      <c r="E10163">
        <v>-0.7658614039794186</v>
      </c>
      <c r="F10163">
        <v>-0.64421986428095024</v>
      </c>
      <c r="G10163">
        <v>2</v>
      </c>
      <c r="H10163">
        <v>2</v>
      </c>
      <c r="I10163">
        <v>1</v>
      </c>
      <c r="J10163">
        <v>2</v>
      </c>
    </row>
    <row r="10164" spans="1:10" x14ac:dyDescent="0.25">
      <c r="A10164" t="s">
        <v>14191</v>
      </c>
      <c r="B10164">
        <v>366</v>
      </c>
      <c r="C10164">
        <v>-1.4083646682352262</v>
      </c>
      <c r="D10164">
        <v>-0.79150275553351568</v>
      </c>
      <c r="E10164">
        <v>-1.0310041109796222</v>
      </c>
      <c r="F10164">
        <v>0.15464582538156638</v>
      </c>
      <c r="G10164">
        <v>1</v>
      </c>
      <c r="H10164">
        <v>2</v>
      </c>
      <c r="I10164">
        <v>1</v>
      </c>
      <c r="J10164">
        <v>4</v>
      </c>
    </row>
    <row r="10165" spans="1:10" x14ac:dyDescent="0.25">
      <c r="A10165" t="s">
        <v>14192</v>
      </c>
      <c r="B10165">
        <v>328</v>
      </c>
      <c r="C10165">
        <v>-0.61646823386614169</v>
      </c>
      <c r="D10165">
        <v>-0.96731481176774148</v>
      </c>
      <c r="E10165">
        <v>-1.0086261979993978</v>
      </c>
      <c r="F10165">
        <v>-0.43302136117623413</v>
      </c>
      <c r="G10165">
        <v>2</v>
      </c>
      <c r="H10165">
        <v>1</v>
      </c>
      <c r="I10165">
        <v>1</v>
      </c>
      <c r="J10165">
        <v>3</v>
      </c>
    </row>
    <row r="10166" spans="1:10" x14ac:dyDescent="0.25">
      <c r="A10166" t="s">
        <v>14193</v>
      </c>
      <c r="B10166">
        <v>623</v>
      </c>
      <c r="C10166">
        <v>-0.72406142258669126</v>
      </c>
      <c r="D10166">
        <v>-0.25424967782693769</v>
      </c>
      <c r="E10166">
        <v>-1.3831603894734843</v>
      </c>
      <c r="F10166">
        <v>1.8952358834839007</v>
      </c>
      <c r="G10166">
        <v>2</v>
      </c>
      <c r="H10166">
        <v>3</v>
      </c>
      <c r="I10166">
        <v>1</v>
      </c>
      <c r="J10166">
        <v>5</v>
      </c>
    </row>
    <row r="10167" spans="1:10" x14ac:dyDescent="0.25">
      <c r="A10167" t="s">
        <v>14194</v>
      </c>
      <c r="B10167">
        <v>336</v>
      </c>
      <c r="C10167">
        <v>-0.67462561231881502</v>
      </c>
      <c r="D10167">
        <v>-1.0341903970635482</v>
      </c>
      <c r="E10167">
        <v>-1.5405397145484332</v>
      </c>
      <c r="F10167">
        <v>2.4784191506670719</v>
      </c>
      <c r="G10167">
        <v>2</v>
      </c>
      <c r="H10167">
        <v>1</v>
      </c>
      <c r="I10167">
        <v>1</v>
      </c>
      <c r="J10167">
        <v>5</v>
      </c>
    </row>
    <row r="10168" spans="1:10" x14ac:dyDescent="0.25">
      <c r="A10168" t="s">
        <v>14195</v>
      </c>
      <c r="B10168">
        <v>816</v>
      </c>
      <c r="C10168">
        <v>-0.82577398625995202</v>
      </c>
      <c r="D10168">
        <v>-0.22822017755559823</v>
      </c>
      <c r="E10168">
        <v>-0.3884357246418948</v>
      </c>
      <c r="F10168">
        <v>1.4401720921069128</v>
      </c>
      <c r="G10168">
        <v>1</v>
      </c>
      <c r="H10168">
        <v>3</v>
      </c>
      <c r="I10168">
        <v>2</v>
      </c>
      <c r="J10168">
        <v>5</v>
      </c>
    </row>
    <row r="10169" spans="1:10" x14ac:dyDescent="0.25">
      <c r="A10169" t="s">
        <v>14196</v>
      </c>
      <c r="B10169">
        <v>443</v>
      </c>
      <c r="C10169">
        <v>-0.86710807377301136</v>
      </c>
      <c r="D10169">
        <v>0.2784907332003469</v>
      </c>
      <c r="E10169">
        <v>-0.67562909208607702</v>
      </c>
      <c r="F10169">
        <v>2.5191111637813899</v>
      </c>
      <c r="G10169">
        <v>1</v>
      </c>
      <c r="H10169">
        <v>4</v>
      </c>
      <c r="I10169">
        <v>2</v>
      </c>
      <c r="J10169">
        <v>5</v>
      </c>
    </row>
    <row r="10170" spans="1:10" x14ac:dyDescent="0.25">
      <c r="A10170" t="s">
        <v>14197</v>
      </c>
      <c r="B10170">
        <v>339</v>
      </c>
      <c r="C10170">
        <v>-0.64784954673664963</v>
      </c>
      <c r="D10170">
        <v>0.17061190359638029</v>
      </c>
      <c r="E10170">
        <v>-1.5134967356237445</v>
      </c>
      <c r="F10170">
        <v>2.0732274323387752</v>
      </c>
      <c r="G10170">
        <v>2</v>
      </c>
      <c r="H10170">
        <v>4</v>
      </c>
      <c r="I10170">
        <v>1</v>
      </c>
      <c r="J10170">
        <v>5</v>
      </c>
    </row>
    <row r="10171" spans="1:10" x14ac:dyDescent="0.25">
      <c r="A10171" t="s">
        <v>14198</v>
      </c>
      <c r="B10171">
        <v>777</v>
      </c>
      <c r="C10171">
        <v>-0.86411057008168246</v>
      </c>
      <c r="D10171">
        <v>-3.6469231282437606E-2</v>
      </c>
      <c r="E10171">
        <v>-1.0666060692480417</v>
      </c>
      <c r="F10171">
        <v>1.6152327771854837</v>
      </c>
      <c r="G10171">
        <v>1</v>
      </c>
      <c r="H10171">
        <v>3</v>
      </c>
      <c r="I10171">
        <v>1</v>
      </c>
      <c r="J10171">
        <v>5</v>
      </c>
    </row>
    <row r="10172" spans="1:10" x14ac:dyDescent="0.25">
      <c r="A10172" t="s">
        <v>14199</v>
      </c>
      <c r="B10172">
        <v>572</v>
      </c>
      <c r="C10172">
        <v>-0.42821444574307843</v>
      </c>
      <c r="D10172">
        <v>7.8167923431256822E-2</v>
      </c>
      <c r="E10172">
        <v>0.24505520579735296</v>
      </c>
      <c r="F10172">
        <v>1.3410623762654668</v>
      </c>
      <c r="G10172">
        <v>3</v>
      </c>
      <c r="H10172">
        <v>4</v>
      </c>
      <c r="I10172">
        <v>4</v>
      </c>
      <c r="J10172">
        <v>5</v>
      </c>
    </row>
    <row r="10173" spans="1:10" x14ac:dyDescent="0.25">
      <c r="A10173" t="s">
        <v>14200</v>
      </c>
      <c r="B10173">
        <v>668</v>
      </c>
      <c r="C10173">
        <v>-0.21412064666286232</v>
      </c>
      <c r="D10173">
        <v>-0.13942098929020397</v>
      </c>
      <c r="E10173">
        <v>-0.57073050259772307</v>
      </c>
      <c r="F10173">
        <v>1.4844147311125617</v>
      </c>
      <c r="G10173">
        <v>3</v>
      </c>
      <c r="H10173">
        <v>3</v>
      </c>
      <c r="I10173">
        <v>2</v>
      </c>
      <c r="J10173">
        <v>5</v>
      </c>
    </row>
    <row r="10174" spans="1:10" x14ac:dyDescent="0.25">
      <c r="A10174" t="s">
        <v>14201</v>
      </c>
      <c r="B10174">
        <v>1101</v>
      </c>
      <c r="C10174">
        <v>1.9994939744632994</v>
      </c>
      <c r="D10174">
        <v>0.9705778326719805</v>
      </c>
      <c r="E10174">
        <v>-0.60688815753891712</v>
      </c>
      <c r="F10174">
        <v>1.1629343065169133</v>
      </c>
      <c r="G10174">
        <v>5</v>
      </c>
      <c r="H10174">
        <v>5</v>
      </c>
      <c r="I10174">
        <v>2</v>
      </c>
      <c r="J10174">
        <v>5</v>
      </c>
    </row>
    <row r="10175" spans="1:10" x14ac:dyDescent="0.25">
      <c r="A10175" t="s">
        <v>14202</v>
      </c>
      <c r="B10175">
        <v>477</v>
      </c>
      <c r="C10175">
        <v>0.29188312319530729</v>
      </c>
      <c r="D10175">
        <v>0.29928844182974124</v>
      </c>
      <c r="E10175">
        <v>-0.45701529609378128</v>
      </c>
      <c r="F10175">
        <v>0.89963629804492262</v>
      </c>
      <c r="G10175">
        <v>4</v>
      </c>
      <c r="H10175">
        <v>4</v>
      </c>
      <c r="I10175">
        <v>2</v>
      </c>
      <c r="J10175">
        <v>5</v>
      </c>
    </row>
    <row r="10176" spans="1:10" x14ac:dyDescent="0.25">
      <c r="A10176" t="s">
        <v>14203</v>
      </c>
      <c r="B10176">
        <v>319</v>
      </c>
      <c r="C10176">
        <v>1.111506621268854E-2</v>
      </c>
      <c r="D10176">
        <v>2.091027388387324</v>
      </c>
      <c r="E10176">
        <v>-0.66289196930945948</v>
      </c>
      <c r="F10176">
        <v>0.33189298845643972</v>
      </c>
      <c r="G10176">
        <v>4</v>
      </c>
      <c r="H10176">
        <v>5</v>
      </c>
      <c r="I10176">
        <v>2</v>
      </c>
      <c r="J10176">
        <v>4</v>
      </c>
    </row>
    <row r="10177" spans="1:10" x14ac:dyDescent="0.25">
      <c r="A10177" t="s">
        <v>14204</v>
      </c>
      <c r="B10177">
        <v>299</v>
      </c>
      <c r="C10177">
        <v>-0.10777724751411688</v>
      </c>
      <c r="D10177">
        <v>0.35457690200363357</v>
      </c>
      <c r="E10177">
        <v>-1.797975244267709</v>
      </c>
      <c r="F10177">
        <v>0.92154060026698448</v>
      </c>
      <c r="G10177">
        <v>3</v>
      </c>
      <c r="H10177">
        <v>4</v>
      </c>
      <c r="I10177">
        <v>1</v>
      </c>
      <c r="J10177">
        <v>5</v>
      </c>
    </row>
    <row r="10178" spans="1:10" x14ac:dyDescent="0.25">
      <c r="A10178" t="s">
        <v>14205</v>
      </c>
      <c r="B10178">
        <v>1288</v>
      </c>
      <c r="C10178">
        <v>0.97808056793796627</v>
      </c>
      <c r="D10178">
        <v>1.5041523878016805</v>
      </c>
      <c r="E10178">
        <v>-0.69947644059561831</v>
      </c>
      <c r="F10178">
        <v>1.5480726382341341</v>
      </c>
      <c r="G10178">
        <v>5</v>
      </c>
      <c r="H10178">
        <v>5</v>
      </c>
      <c r="I10178">
        <v>2</v>
      </c>
      <c r="J10178">
        <v>5</v>
      </c>
    </row>
    <row r="10179" spans="1:10" x14ac:dyDescent="0.25">
      <c r="A10179" t="s">
        <v>14206</v>
      </c>
      <c r="B10179">
        <v>1183</v>
      </c>
      <c r="C10179">
        <v>-1.1565422184742165</v>
      </c>
      <c r="D10179">
        <v>-0.177084299773999</v>
      </c>
      <c r="E10179">
        <v>-3.2796021468844826E-2</v>
      </c>
      <c r="F10179">
        <v>0.99293445620130738</v>
      </c>
      <c r="G10179">
        <v>1</v>
      </c>
      <c r="H10179">
        <v>3</v>
      </c>
      <c r="I10179">
        <v>3</v>
      </c>
      <c r="J10179">
        <v>5</v>
      </c>
    </row>
    <row r="10180" spans="1:10" x14ac:dyDescent="0.25">
      <c r="A10180" t="s">
        <v>14207</v>
      </c>
      <c r="B10180">
        <v>151</v>
      </c>
      <c r="C10180">
        <v>0.16195876981327054</v>
      </c>
      <c r="D10180">
        <v>0.44400549977314774</v>
      </c>
      <c r="E10180">
        <v>-0.7584391883606223</v>
      </c>
      <c r="F10180">
        <v>0.20829389060487505</v>
      </c>
      <c r="G10180">
        <v>4</v>
      </c>
      <c r="H10180">
        <v>4</v>
      </c>
      <c r="I10180">
        <v>1</v>
      </c>
      <c r="J10180">
        <v>4</v>
      </c>
    </row>
    <row r="10181" spans="1:10" x14ac:dyDescent="0.25">
      <c r="A10181" t="s">
        <v>14208</v>
      </c>
      <c r="B10181">
        <v>436</v>
      </c>
      <c r="C10181">
        <v>-0.7310476921050908</v>
      </c>
      <c r="D10181">
        <v>-0.21507508119261656</v>
      </c>
      <c r="E10181">
        <v>-0.59238193327020805</v>
      </c>
      <c r="F10181">
        <v>1.6549216397131059</v>
      </c>
      <c r="G10181">
        <v>2</v>
      </c>
      <c r="H10181">
        <v>3</v>
      </c>
      <c r="I10181">
        <v>2</v>
      </c>
      <c r="J10181">
        <v>5</v>
      </c>
    </row>
    <row r="10182" spans="1:10" x14ac:dyDescent="0.25">
      <c r="A10182" t="s">
        <v>14209</v>
      </c>
      <c r="B10182">
        <v>1159</v>
      </c>
      <c r="C10182">
        <v>1.6455972594409651</v>
      </c>
      <c r="D10182">
        <v>0.74182541523851775</v>
      </c>
      <c r="E10182">
        <v>-1.3820908604493125</v>
      </c>
      <c r="F10182">
        <v>2.4825605874498371</v>
      </c>
      <c r="G10182">
        <v>5</v>
      </c>
      <c r="H10182">
        <v>5</v>
      </c>
      <c r="I10182">
        <v>1</v>
      </c>
      <c r="J10182">
        <v>5</v>
      </c>
    </row>
    <row r="10183" spans="1:10" x14ac:dyDescent="0.25">
      <c r="A10183" t="s">
        <v>14210</v>
      </c>
      <c r="B10183">
        <v>999</v>
      </c>
      <c r="C10183">
        <v>-1.0657899011380865</v>
      </c>
      <c r="D10183">
        <v>-0.76481389422151347</v>
      </c>
      <c r="E10183">
        <v>-0.55324829871601477</v>
      </c>
      <c r="F10183">
        <v>0.92071030414191868</v>
      </c>
      <c r="G10183">
        <v>1</v>
      </c>
      <c r="H10183">
        <v>2</v>
      </c>
      <c r="I10183">
        <v>2</v>
      </c>
      <c r="J10183">
        <v>5</v>
      </c>
    </row>
    <row r="10184" spans="1:10" x14ac:dyDescent="0.25">
      <c r="A10184" t="s">
        <v>14211</v>
      </c>
      <c r="B10184">
        <v>560</v>
      </c>
      <c r="C10184">
        <v>-0.79849686213404014</v>
      </c>
      <c r="D10184">
        <v>-0.39545177808710413</v>
      </c>
      <c r="E10184">
        <v>-0.39253270229782411</v>
      </c>
      <c r="F10184">
        <v>0.16546404713868357</v>
      </c>
      <c r="G10184">
        <v>2</v>
      </c>
      <c r="H10184">
        <v>3</v>
      </c>
      <c r="I10184">
        <v>2</v>
      </c>
      <c r="J10184">
        <v>4</v>
      </c>
    </row>
    <row r="10185" spans="1:10" x14ac:dyDescent="0.25">
      <c r="A10185" t="s">
        <v>14212</v>
      </c>
      <c r="B10185">
        <v>1246</v>
      </c>
      <c r="C10185">
        <v>-0.9445634964218359</v>
      </c>
      <c r="D10185">
        <v>-0.2409493475305127</v>
      </c>
      <c r="E10185">
        <v>-0.88596626311563009</v>
      </c>
      <c r="F10185">
        <v>2.1569381329783464</v>
      </c>
      <c r="G10185">
        <v>1</v>
      </c>
      <c r="H10185">
        <v>3</v>
      </c>
      <c r="I10185">
        <v>1</v>
      </c>
      <c r="J10185">
        <v>5</v>
      </c>
    </row>
    <row r="10186" spans="1:10" x14ac:dyDescent="0.25">
      <c r="A10186" t="s">
        <v>14213</v>
      </c>
      <c r="B10186">
        <v>615</v>
      </c>
      <c r="C10186">
        <v>-1.1453571500170505</v>
      </c>
      <c r="D10186">
        <v>0.3866490316907461</v>
      </c>
      <c r="E10186">
        <v>-1.0972214938854115</v>
      </c>
      <c r="F10186">
        <v>2.0778907920885406</v>
      </c>
      <c r="G10186">
        <v>1</v>
      </c>
      <c r="H10186">
        <v>4</v>
      </c>
      <c r="I10186">
        <v>1</v>
      </c>
      <c r="J10186">
        <v>5</v>
      </c>
    </row>
    <row r="10187" spans="1:10" x14ac:dyDescent="0.25">
      <c r="A10187" t="s">
        <v>14214</v>
      </c>
      <c r="B10187">
        <v>360</v>
      </c>
      <c r="C10187">
        <v>-0.80762128305517689</v>
      </c>
      <c r="D10187">
        <v>-0.10876922036983225</v>
      </c>
      <c r="E10187">
        <v>-0.88533194948827254</v>
      </c>
      <c r="F10187">
        <v>2.5228242245658357</v>
      </c>
      <c r="G10187">
        <v>1</v>
      </c>
      <c r="H10187">
        <v>3</v>
      </c>
      <c r="I10187">
        <v>1</v>
      </c>
      <c r="J10187">
        <v>5</v>
      </c>
    </row>
    <row r="10188" spans="1:10" x14ac:dyDescent="0.25">
      <c r="A10188" t="s">
        <v>14215</v>
      </c>
      <c r="B10188">
        <v>444</v>
      </c>
      <c r="C10188">
        <v>-1.9612014796093358</v>
      </c>
      <c r="D10188">
        <v>0.72347014159390921</v>
      </c>
      <c r="E10188">
        <v>-0.2654154328929636</v>
      </c>
      <c r="F10188">
        <v>1.5775751344234661</v>
      </c>
      <c r="G10188">
        <v>1</v>
      </c>
      <c r="H10188">
        <v>5</v>
      </c>
      <c r="I10188">
        <v>3</v>
      </c>
      <c r="J10188">
        <v>5</v>
      </c>
    </row>
    <row r="10189" spans="1:10" x14ac:dyDescent="0.25">
      <c r="A10189" t="s">
        <v>14216</v>
      </c>
      <c r="B10189">
        <v>397</v>
      </c>
      <c r="C10189">
        <v>-1.1186545556058944</v>
      </c>
      <c r="D10189">
        <v>0.13978882917559748</v>
      </c>
      <c r="E10189">
        <v>-0.87669353136354822</v>
      </c>
      <c r="F10189">
        <v>2.6738249542765229</v>
      </c>
      <c r="G10189">
        <v>1</v>
      </c>
      <c r="H10189">
        <v>4</v>
      </c>
      <c r="I10189">
        <v>1</v>
      </c>
      <c r="J10189">
        <v>5</v>
      </c>
    </row>
    <row r="10190" spans="1:10" x14ac:dyDescent="0.25">
      <c r="A10190" t="s">
        <v>14217</v>
      </c>
      <c r="B10190">
        <v>483</v>
      </c>
      <c r="C10190">
        <v>-1.4264420598420184</v>
      </c>
      <c r="D10190">
        <v>0.55890822614729407</v>
      </c>
      <c r="E10190">
        <v>-0.87250961613198075</v>
      </c>
      <c r="F10190">
        <v>1.6577936417339401</v>
      </c>
      <c r="G10190">
        <v>1</v>
      </c>
      <c r="H10190">
        <v>4</v>
      </c>
      <c r="I10190">
        <v>1</v>
      </c>
      <c r="J10190">
        <v>5</v>
      </c>
    </row>
    <row r="10191" spans="1:10" x14ac:dyDescent="0.25">
      <c r="A10191" t="s">
        <v>14218</v>
      </c>
      <c r="B10191">
        <v>355</v>
      </c>
      <c r="C10191">
        <v>-0.97129195723920447</v>
      </c>
      <c r="D10191">
        <v>-0.71786993824409384</v>
      </c>
      <c r="E10191">
        <v>-0.76362049738731574</v>
      </c>
      <c r="F10191">
        <v>1.3177181620299394</v>
      </c>
      <c r="G10191">
        <v>1</v>
      </c>
      <c r="H10191">
        <v>2</v>
      </c>
      <c r="I10191">
        <v>1</v>
      </c>
      <c r="J10191">
        <v>5</v>
      </c>
    </row>
    <row r="10192" spans="1:10" x14ac:dyDescent="0.25">
      <c r="A10192" t="s">
        <v>14219</v>
      </c>
      <c r="B10192">
        <v>454</v>
      </c>
      <c r="C10192">
        <v>1.0200669437450445</v>
      </c>
      <c r="D10192">
        <v>0.44360474958393531</v>
      </c>
      <c r="E10192">
        <v>1.7009229501321088</v>
      </c>
      <c r="F10192">
        <v>0.87620492305787423</v>
      </c>
      <c r="G10192">
        <v>5</v>
      </c>
      <c r="H10192">
        <v>4</v>
      </c>
      <c r="I10192">
        <v>5</v>
      </c>
      <c r="J10192">
        <v>4</v>
      </c>
    </row>
    <row r="10193" spans="1:10" x14ac:dyDescent="0.25">
      <c r="A10193" t="s">
        <v>14220</v>
      </c>
      <c r="B10193">
        <v>787</v>
      </c>
      <c r="C10193">
        <v>-1.0480676411591454</v>
      </c>
      <c r="D10193">
        <v>-0.62240418597331937</v>
      </c>
      <c r="E10193">
        <v>-0.35398335785915369</v>
      </c>
      <c r="F10193">
        <v>0.5206789476225826</v>
      </c>
      <c r="G10193">
        <v>1</v>
      </c>
      <c r="H10193">
        <v>2</v>
      </c>
      <c r="I10193">
        <v>2</v>
      </c>
      <c r="J10193">
        <v>4</v>
      </c>
    </row>
    <row r="10194" spans="1:10" x14ac:dyDescent="0.25">
      <c r="A10194" t="s">
        <v>14221</v>
      </c>
      <c r="B10194">
        <v>542</v>
      </c>
      <c r="C10194">
        <v>-1.2879347908800254</v>
      </c>
      <c r="D10194">
        <v>-0.66856893821731389</v>
      </c>
      <c r="E10194">
        <v>-0.73792467769141168</v>
      </c>
      <c r="F10194">
        <v>0.37632349286503652</v>
      </c>
      <c r="G10194">
        <v>1</v>
      </c>
      <c r="H10194">
        <v>2</v>
      </c>
      <c r="I10194">
        <v>1</v>
      </c>
      <c r="J10194">
        <v>4</v>
      </c>
    </row>
    <row r="10195" spans="1:10" x14ac:dyDescent="0.25">
      <c r="A10195" t="s">
        <v>14222</v>
      </c>
      <c r="B10195">
        <v>580</v>
      </c>
      <c r="C10195">
        <v>-1.1968183018522376</v>
      </c>
      <c r="D10195">
        <v>-0.82848283381829579</v>
      </c>
      <c r="E10195">
        <v>-0.47460441368573802</v>
      </c>
      <c r="F10195">
        <v>0.21602167698906224</v>
      </c>
      <c r="G10195">
        <v>1</v>
      </c>
      <c r="H10195">
        <v>1</v>
      </c>
      <c r="I10195">
        <v>2</v>
      </c>
      <c r="J10195">
        <v>4</v>
      </c>
    </row>
    <row r="10196" spans="1:10" x14ac:dyDescent="0.25">
      <c r="A10196" t="s">
        <v>14223</v>
      </c>
      <c r="B10196">
        <v>1146</v>
      </c>
      <c r="C10196">
        <v>-0.99802018684472582</v>
      </c>
      <c r="D10196">
        <v>-0.61303547488411181</v>
      </c>
      <c r="E10196">
        <v>-0.93706329039411973</v>
      </c>
      <c r="F10196">
        <v>0.83836172841878009</v>
      </c>
      <c r="G10196">
        <v>1</v>
      </c>
      <c r="H10196">
        <v>2</v>
      </c>
      <c r="I10196">
        <v>1</v>
      </c>
      <c r="J10196">
        <v>4</v>
      </c>
    </row>
    <row r="10197" spans="1:10" x14ac:dyDescent="0.25">
      <c r="A10197" t="s">
        <v>14224</v>
      </c>
      <c r="B10197">
        <v>870</v>
      </c>
      <c r="C10197">
        <v>-0.61207047414505344</v>
      </c>
      <c r="D10197">
        <v>3.3011398425229405E-2</v>
      </c>
      <c r="E10197">
        <v>-1.1740532743969379</v>
      </c>
      <c r="F10197">
        <v>1.3374348804841221</v>
      </c>
      <c r="G10197">
        <v>2</v>
      </c>
      <c r="H10197">
        <v>4</v>
      </c>
      <c r="I10197">
        <v>1</v>
      </c>
      <c r="J10197">
        <v>5</v>
      </c>
    </row>
    <row r="10198" spans="1:10" x14ac:dyDescent="0.25">
      <c r="A10198" t="s">
        <v>14225</v>
      </c>
      <c r="B10198">
        <v>436</v>
      </c>
      <c r="C10198">
        <v>-0.74373675437759146</v>
      </c>
      <c r="D10198">
        <v>-0.1150515887285859</v>
      </c>
      <c r="E10198">
        <v>-0.23812875424017566</v>
      </c>
      <c r="F10198">
        <v>0.12020626887642413</v>
      </c>
      <c r="G10198">
        <v>2</v>
      </c>
      <c r="H10198">
        <v>3</v>
      </c>
      <c r="I10198">
        <v>3</v>
      </c>
      <c r="J10198">
        <v>4</v>
      </c>
    </row>
    <row r="10199" spans="1:10" x14ac:dyDescent="0.25">
      <c r="A10199" t="s">
        <v>14226</v>
      </c>
      <c r="B10199">
        <v>506</v>
      </c>
      <c r="C10199">
        <v>-1.0749633895706894</v>
      </c>
      <c r="D10199">
        <v>-2.7353949813920826E-2</v>
      </c>
      <c r="E10199">
        <v>0.50516344691156778</v>
      </c>
      <c r="F10199">
        <v>0.49252603051518717</v>
      </c>
      <c r="G10199">
        <v>1</v>
      </c>
      <c r="H10199">
        <v>3</v>
      </c>
      <c r="I10199">
        <v>4</v>
      </c>
      <c r="J10199">
        <v>4</v>
      </c>
    </row>
    <row r="10200" spans="1:10" x14ac:dyDescent="0.25">
      <c r="A10200" t="s">
        <v>14227</v>
      </c>
      <c r="B10200">
        <v>934</v>
      </c>
      <c r="C10200">
        <v>-0.93126859541039542</v>
      </c>
      <c r="D10200">
        <v>7.5314150108533706E-2</v>
      </c>
      <c r="E10200">
        <v>-0.3228920450426096</v>
      </c>
      <c r="F10200">
        <v>0.9925896182615388</v>
      </c>
      <c r="G10200">
        <v>1</v>
      </c>
      <c r="H10200">
        <v>4</v>
      </c>
      <c r="I10200">
        <v>2</v>
      </c>
      <c r="J10200">
        <v>5</v>
      </c>
    </row>
    <row r="10201" spans="1:10" x14ac:dyDescent="0.25">
      <c r="A10201" t="s">
        <v>14228</v>
      </c>
      <c r="B10201">
        <v>90</v>
      </c>
      <c r="C10201">
        <v>-1.8588851967292759</v>
      </c>
      <c r="D10201">
        <v>0.16437347479395542</v>
      </c>
      <c r="E10201">
        <v>-0.39118426687308794</v>
      </c>
      <c r="F10201">
        <v>0.7335117465391271</v>
      </c>
      <c r="G10201">
        <v>1</v>
      </c>
      <c r="H10201">
        <v>4</v>
      </c>
      <c r="I10201">
        <v>2</v>
      </c>
      <c r="J10201">
        <v>4</v>
      </c>
    </row>
    <row r="10202" spans="1:10" x14ac:dyDescent="0.25">
      <c r="A10202" t="s">
        <v>14229</v>
      </c>
      <c r="B10202">
        <v>1318</v>
      </c>
      <c r="C10202">
        <v>-1.0257273208264086</v>
      </c>
      <c r="D10202">
        <v>0.16918504867520046</v>
      </c>
      <c r="E10202">
        <v>-0.78536994463877285</v>
      </c>
      <c r="F10202">
        <v>1.7461986018932314</v>
      </c>
      <c r="G10202">
        <v>1</v>
      </c>
      <c r="H10202">
        <v>4</v>
      </c>
      <c r="I10202">
        <v>1</v>
      </c>
      <c r="J10202">
        <v>5</v>
      </c>
    </row>
    <row r="10203" spans="1:10" x14ac:dyDescent="0.25">
      <c r="A10203" t="s">
        <v>14230</v>
      </c>
      <c r="B10203">
        <v>424</v>
      </c>
      <c r="C10203">
        <v>-1.1654941301137989</v>
      </c>
      <c r="D10203">
        <v>0.53650735257324778</v>
      </c>
      <c r="E10203">
        <v>-0.65907261285272523</v>
      </c>
      <c r="F10203">
        <v>2.3021272449996339</v>
      </c>
      <c r="G10203">
        <v>1</v>
      </c>
      <c r="H10203">
        <v>4</v>
      </c>
      <c r="I10203">
        <v>2</v>
      </c>
      <c r="J10203">
        <v>5</v>
      </c>
    </row>
    <row r="10204" spans="1:10" x14ac:dyDescent="0.25">
      <c r="A10204" t="s">
        <v>14231</v>
      </c>
      <c r="B10204">
        <v>602</v>
      </c>
      <c r="C10204">
        <v>-0.85538197283428252</v>
      </c>
      <c r="D10204">
        <v>-0.55188729866635278</v>
      </c>
      <c r="E10204">
        <v>-0.3464341266337766</v>
      </c>
      <c r="F10204">
        <v>1.4809898515037347</v>
      </c>
      <c r="G10204">
        <v>1</v>
      </c>
      <c r="H10204">
        <v>2</v>
      </c>
      <c r="I10204">
        <v>2</v>
      </c>
      <c r="J10204">
        <v>5</v>
      </c>
    </row>
    <row r="10205" spans="1:10" x14ac:dyDescent="0.25">
      <c r="A10205" t="s">
        <v>14232</v>
      </c>
      <c r="B10205">
        <v>864</v>
      </c>
      <c r="C10205">
        <v>-0.96361596377044489</v>
      </c>
      <c r="D10205">
        <v>-0.4581749083655175</v>
      </c>
      <c r="E10205">
        <v>-0.20339261216233773</v>
      </c>
      <c r="F10205">
        <v>1.6101080889263719</v>
      </c>
      <c r="G10205">
        <v>1</v>
      </c>
      <c r="H10205">
        <v>2</v>
      </c>
      <c r="I10205">
        <v>3</v>
      </c>
      <c r="J10205">
        <v>5</v>
      </c>
    </row>
    <row r="10206" spans="1:10" x14ac:dyDescent="0.25">
      <c r="A10206" t="s">
        <v>14233</v>
      </c>
      <c r="B10206">
        <v>836</v>
      </c>
      <c r="C10206">
        <v>-1.0818027444909157</v>
      </c>
      <c r="D10206">
        <v>-0.26012279720314441</v>
      </c>
      <c r="E10206">
        <v>-0.47016346314390944</v>
      </c>
      <c r="F10206">
        <v>1.5962594520029532</v>
      </c>
      <c r="G10206">
        <v>1</v>
      </c>
      <c r="H10206">
        <v>3</v>
      </c>
      <c r="I10206">
        <v>2</v>
      </c>
      <c r="J10206">
        <v>5</v>
      </c>
    </row>
    <row r="10207" spans="1:10" x14ac:dyDescent="0.25">
      <c r="A10207" t="s">
        <v>14234</v>
      </c>
      <c r="B10207">
        <v>743</v>
      </c>
      <c r="C10207">
        <v>-1.1228855740130896</v>
      </c>
      <c r="D10207">
        <v>-0.50248133087823044</v>
      </c>
      <c r="E10207">
        <v>-0.61896483847017547</v>
      </c>
      <c r="F10207">
        <v>1.0972492622280519</v>
      </c>
      <c r="G10207">
        <v>1</v>
      </c>
      <c r="H10207">
        <v>2</v>
      </c>
      <c r="I10207">
        <v>2</v>
      </c>
      <c r="J10207">
        <v>5</v>
      </c>
    </row>
    <row r="10208" spans="1:10" x14ac:dyDescent="0.25">
      <c r="A10208" t="s">
        <v>14235</v>
      </c>
      <c r="B10208">
        <v>1832</v>
      </c>
      <c r="C10208">
        <v>1.2614497485590814</v>
      </c>
      <c r="D10208">
        <v>-2.4400446163432787E-2</v>
      </c>
      <c r="E10208">
        <v>-1.0798038192314334</v>
      </c>
      <c r="F10208">
        <v>1.9385663257056083</v>
      </c>
      <c r="G10208">
        <v>5</v>
      </c>
      <c r="H10208">
        <v>3</v>
      </c>
      <c r="I10208">
        <v>1</v>
      </c>
      <c r="J10208">
        <v>5</v>
      </c>
    </row>
    <row r="10209" spans="1:10" x14ac:dyDescent="0.25">
      <c r="A10209" t="s">
        <v>14236</v>
      </c>
      <c r="B10209">
        <v>1230</v>
      </c>
      <c r="C10209">
        <v>-1.1139985957138219</v>
      </c>
      <c r="D10209">
        <v>-0.56421186400778189</v>
      </c>
      <c r="E10209">
        <v>-0.70863946890654839</v>
      </c>
      <c r="F10209">
        <v>1.0183394325037396</v>
      </c>
      <c r="G10209">
        <v>1</v>
      </c>
      <c r="H10209">
        <v>2</v>
      </c>
      <c r="I10209">
        <v>2</v>
      </c>
      <c r="J10209">
        <v>5</v>
      </c>
    </row>
    <row r="10210" spans="1:10" x14ac:dyDescent="0.25">
      <c r="A10210" t="s">
        <v>14237</v>
      </c>
      <c r="B10210">
        <v>1274</v>
      </c>
      <c r="C10210">
        <v>-1.1981281711546103</v>
      </c>
      <c r="D10210">
        <v>-0.75773226168937102</v>
      </c>
      <c r="E10210">
        <v>-0.78540321569712046</v>
      </c>
      <c r="F10210">
        <v>0.93173195293477362</v>
      </c>
      <c r="G10210">
        <v>1</v>
      </c>
      <c r="H10210">
        <v>2</v>
      </c>
      <c r="I10210">
        <v>1</v>
      </c>
      <c r="J10210">
        <v>5</v>
      </c>
    </row>
    <row r="10211" spans="1:10" x14ac:dyDescent="0.25">
      <c r="A10211" t="s">
        <v>14238</v>
      </c>
      <c r="B10211">
        <v>642</v>
      </c>
      <c r="C10211">
        <v>-0.95744555469165138</v>
      </c>
      <c r="D10211">
        <v>-0.5004491477271501</v>
      </c>
      <c r="E10211">
        <v>-0.16399236804081385</v>
      </c>
      <c r="F10211">
        <v>1.2300951020592774</v>
      </c>
      <c r="G10211">
        <v>1</v>
      </c>
      <c r="H10211">
        <v>2</v>
      </c>
      <c r="I10211">
        <v>3</v>
      </c>
      <c r="J10211">
        <v>5</v>
      </c>
    </row>
    <row r="10212" spans="1:10" x14ac:dyDescent="0.25">
      <c r="A10212" t="s">
        <v>14239</v>
      </c>
      <c r="B10212">
        <v>795</v>
      </c>
      <c r="C10212">
        <v>-0.48688818075243312</v>
      </c>
      <c r="D10212">
        <v>0.48767219188592026</v>
      </c>
      <c r="E10212">
        <v>-0.80427498631486527</v>
      </c>
      <c r="F10212">
        <v>1.2225116806725618</v>
      </c>
      <c r="G10212">
        <v>2</v>
      </c>
      <c r="H10212">
        <v>4</v>
      </c>
      <c r="I10212">
        <v>1</v>
      </c>
      <c r="J10212">
        <v>5</v>
      </c>
    </row>
    <row r="10213" spans="1:10" x14ac:dyDescent="0.25">
      <c r="A10213" t="s">
        <v>14240</v>
      </c>
      <c r="B10213">
        <v>314</v>
      </c>
      <c r="C10213">
        <v>-0.56453940235241062</v>
      </c>
      <c r="D10213">
        <v>-0.29683705173536307</v>
      </c>
      <c r="E10213">
        <v>0.60076040116234264</v>
      </c>
      <c r="F10213">
        <v>-0.7201479172216132</v>
      </c>
      <c r="G10213">
        <v>2</v>
      </c>
      <c r="H10213">
        <v>3</v>
      </c>
      <c r="I10213">
        <v>5</v>
      </c>
      <c r="J10213">
        <v>2</v>
      </c>
    </row>
    <row r="10214" spans="1:10" x14ac:dyDescent="0.25">
      <c r="A10214" t="s">
        <v>14241</v>
      </c>
      <c r="B10214">
        <v>833</v>
      </c>
      <c r="C10214">
        <v>-0.49440721724010067</v>
      </c>
      <c r="D10214">
        <v>-0.90214281076216674</v>
      </c>
      <c r="E10214">
        <v>1.7621127829391348</v>
      </c>
      <c r="F10214">
        <v>-0.81309644451204233</v>
      </c>
      <c r="G10214">
        <v>2</v>
      </c>
      <c r="H10214">
        <v>1</v>
      </c>
      <c r="I10214">
        <v>5</v>
      </c>
      <c r="J10214">
        <v>2</v>
      </c>
    </row>
    <row r="10215" spans="1:10" x14ac:dyDescent="0.25">
      <c r="A10215" t="s">
        <v>14242</v>
      </c>
      <c r="B10215">
        <v>544</v>
      </c>
      <c r="C10215">
        <v>-0.67016711207211488</v>
      </c>
      <c r="D10215">
        <v>-0.22832314227526662</v>
      </c>
      <c r="E10215">
        <v>0.58736219080681407</v>
      </c>
      <c r="F10215">
        <v>0.21349863642653472</v>
      </c>
      <c r="G10215">
        <v>2</v>
      </c>
      <c r="H10215">
        <v>3</v>
      </c>
      <c r="I10215">
        <v>4</v>
      </c>
      <c r="J10215">
        <v>4</v>
      </c>
    </row>
    <row r="10216" spans="1:10" x14ac:dyDescent="0.25">
      <c r="A10216" t="s">
        <v>14243</v>
      </c>
      <c r="B10216">
        <v>1283</v>
      </c>
      <c r="C10216">
        <v>-0.69102144231016793</v>
      </c>
      <c r="D10216">
        <v>-0.61179928726971911</v>
      </c>
      <c r="E10216">
        <v>-0.89632278563451773</v>
      </c>
      <c r="F10216">
        <v>0.54751496780020725</v>
      </c>
      <c r="G10216">
        <v>2</v>
      </c>
      <c r="H10216">
        <v>2</v>
      </c>
      <c r="I10216">
        <v>1</v>
      </c>
      <c r="J10216">
        <v>4</v>
      </c>
    </row>
    <row r="10217" spans="1:10" x14ac:dyDescent="0.25">
      <c r="A10217" t="s">
        <v>14244</v>
      </c>
      <c r="B10217">
        <v>432</v>
      </c>
      <c r="C10217">
        <v>-1.363855488917832</v>
      </c>
      <c r="D10217">
        <v>-0.99422001202518329</v>
      </c>
      <c r="E10217">
        <v>-0.22630473818212563</v>
      </c>
      <c r="F10217">
        <v>-0.75814979969116791</v>
      </c>
      <c r="G10217">
        <v>1</v>
      </c>
      <c r="H10217">
        <v>1</v>
      </c>
      <c r="I10217">
        <v>3</v>
      </c>
      <c r="J10217">
        <v>2</v>
      </c>
    </row>
    <row r="10218" spans="1:10" x14ac:dyDescent="0.25">
      <c r="A10218" t="s">
        <v>14245</v>
      </c>
      <c r="B10218">
        <v>663</v>
      </c>
      <c r="C10218">
        <v>-0.81609417740399826</v>
      </c>
      <c r="D10218">
        <v>-0.18653366563222423</v>
      </c>
      <c r="E10218">
        <v>-0.66587994669259742</v>
      </c>
      <c r="F10218">
        <v>7.4031011645019601E-2</v>
      </c>
      <c r="G10218">
        <v>1</v>
      </c>
      <c r="H10218">
        <v>3</v>
      </c>
      <c r="I10218">
        <v>2</v>
      </c>
      <c r="J10218">
        <v>4</v>
      </c>
    </row>
    <row r="10219" spans="1:10" x14ac:dyDescent="0.25">
      <c r="A10219" t="s">
        <v>14246</v>
      </c>
      <c r="B10219">
        <v>500</v>
      </c>
      <c r="C10219">
        <v>-0.92811154577182886</v>
      </c>
      <c r="D10219">
        <v>-1.2887892638795759</v>
      </c>
      <c r="E10219">
        <v>-0.42379944570461914</v>
      </c>
      <c r="F10219">
        <v>-0.12139337137746198</v>
      </c>
      <c r="G10219">
        <v>1</v>
      </c>
      <c r="H10219">
        <v>1</v>
      </c>
      <c r="I10219">
        <v>2</v>
      </c>
      <c r="J10219">
        <v>3</v>
      </c>
    </row>
    <row r="10220" spans="1:10" x14ac:dyDescent="0.25">
      <c r="A10220" t="s">
        <v>14247</v>
      </c>
      <c r="B10220">
        <v>744</v>
      </c>
      <c r="C10220">
        <v>3.9301481545630096E-3</v>
      </c>
      <c r="D10220">
        <v>-8.6310949319069574E-2</v>
      </c>
      <c r="E10220">
        <v>0.1199311269966391</v>
      </c>
      <c r="F10220">
        <v>-0.38715996723110951</v>
      </c>
      <c r="G10220">
        <v>4</v>
      </c>
      <c r="H10220">
        <v>3</v>
      </c>
      <c r="I10220">
        <v>4</v>
      </c>
      <c r="J10220">
        <v>3</v>
      </c>
    </row>
    <row r="10221" spans="1:10" x14ac:dyDescent="0.25">
      <c r="A10221" t="s">
        <v>14248</v>
      </c>
      <c r="B10221">
        <v>543</v>
      </c>
      <c r="C10221">
        <v>-0.83907579313156333</v>
      </c>
      <c r="D10221">
        <v>-0.65196037527862261</v>
      </c>
      <c r="E10221">
        <v>0.55665835197714963</v>
      </c>
      <c r="F10221">
        <v>-0.76566230120444967</v>
      </c>
      <c r="G10221">
        <v>1</v>
      </c>
      <c r="H10221">
        <v>2</v>
      </c>
      <c r="I10221">
        <v>4</v>
      </c>
      <c r="J10221">
        <v>2</v>
      </c>
    </row>
    <row r="10222" spans="1:10" x14ac:dyDescent="0.25">
      <c r="A10222" t="s">
        <v>14249</v>
      </c>
      <c r="B10222">
        <v>712</v>
      </c>
      <c r="C10222">
        <v>-0.80873450406570746</v>
      </c>
      <c r="D10222">
        <v>-0.89228748020681181</v>
      </c>
      <c r="E10222">
        <v>-0.48199863594850223</v>
      </c>
      <c r="F10222">
        <v>-0.22321934469812588</v>
      </c>
      <c r="G10222">
        <v>1</v>
      </c>
      <c r="H10222">
        <v>1</v>
      </c>
      <c r="I10222">
        <v>2</v>
      </c>
      <c r="J10222">
        <v>3</v>
      </c>
    </row>
    <row r="10223" spans="1:10" x14ac:dyDescent="0.25">
      <c r="A10223" t="s">
        <v>14250</v>
      </c>
      <c r="B10223">
        <v>463</v>
      </c>
      <c r="C10223">
        <v>-0.86239644710313923</v>
      </c>
      <c r="D10223">
        <v>-1.4565237886595874</v>
      </c>
      <c r="E10223">
        <v>-0.10747963901340332</v>
      </c>
      <c r="F10223">
        <v>-0.29125351904851621</v>
      </c>
      <c r="G10223">
        <v>1</v>
      </c>
      <c r="H10223">
        <v>1</v>
      </c>
      <c r="I10223">
        <v>3</v>
      </c>
      <c r="J10223">
        <v>3</v>
      </c>
    </row>
    <row r="10224" spans="1:10" x14ac:dyDescent="0.25">
      <c r="A10224" t="s">
        <v>14251</v>
      </c>
      <c r="B10224">
        <v>468</v>
      </c>
      <c r="C10224">
        <v>-0.80420731878619167</v>
      </c>
      <c r="D10224">
        <v>-1.192834412024447</v>
      </c>
      <c r="E10224">
        <v>-0.70898137043963072</v>
      </c>
      <c r="F10224">
        <v>-0.60796805562381095</v>
      </c>
      <c r="G10224">
        <v>2</v>
      </c>
      <c r="H10224">
        <v>1</v>
      </c>
      <c r="I10224">
        <v>2</v>
      </c>
      <c r="J10224">
        <v>2</v>
      </c>
    </row>
    <row r="10225" spans="1:10" x14ac:dyDescent="0.25">
      <c r="A10225" t="s">
        <v>14252</v>
      </c>
      <c r="B10225">
        <v>686</v>
      </c>
      <c r="C10225">
        <v>-0.58300926861896962</v>
      </c>
      <c r="D10225">
        <v>-0.64875174650740119</v>
      </c>
      <c r="E10225">
        <v>0.25068181909021464</v>
      </c>
      <c r="F10225">
        <v>-0.26004795584381457</v>
      </c>
      <c r="G10225">
        <v>2</v>
      </c>
      <c r="H10225">
        <v>2</v>
      </c>
      <c r="I10225">
        <v>4</v>
      </c>
      <c r="J10225">
        <v>3</v>
      </c>
    </row>
    <row r="10226" spans="1:10" x14ac:dyDescent="0.25">
      <c r="A10226" t="s">
        <v>14253</v>
      </c>
      <c r="B10226">
        <v>510</v>
      </c>
      <c r="C10226">
        <v>-0.6725779775205204</v>
      </c>
      <c r="D10226">
        <v>-0.52766062960632554</v>
      </c>
      <c r="E10226">
        <v>0.43915725364408359</v>
      </c>
      <c r="F10226">
        <v>-0.47991827024537204</v>
      </c>
      <c r="G10226">
        <v>2</v>
      </c>
      <c r="H10226">
        <v>2</v>
      </c>
      <c r="I10226">
        <v>4</v>
      </c>
      <c r="J10226">
        <v>3</v>
      </c>
    </row>
    <row r="10227" spans="1:10" x14ac:dyDescent="0.25">
      <c r="A10227" t="s">
        <v>14254</v>
      </c>
      <c r="B10227">
        <v>423</v>
      </c>
      <c r="C10227">
        <v>-0.17968024137903371</v>
      </c>
      <c r="D10227">
        <v>-1.0278346235832585</v>
      </c>
      <c r="E10227">
        <v>0.68801562386381487</v>
      </c>
      <c r="F10227">
        <v>-0.36446103144326653</v>
      </c>
      <c r="G10227">
        <v>3</v>
      </c>
      <c r="H10227">
        <v>1</v>
      </c>
      <c r="I10227">
        <v>5</v>
      </c>
      <c r="J10227">
        <v>3</v>
      </c>
    </row>
    <row r="10228" spans="1:10" x14ac:dyDescent="0.25">
      <c r="A10228" t="s">
        <v>14255</v>
      </c>
      <c r="B10228">
        <v>539</v>
      </c>
      <c r="C10228">
        <v>-1.0906894426964078</v>
      </c>
      <c r="D10228">
        <v>-0.98266568567284895</v>
      </c>
      <c r="E10228">
        <v>-1.543208304538661E-2</v>
      </c>
      <c r="F10228">
        <v>-0.31092215652350264</v>
      </c>
      <c r="G10228">
        <v>1</v>
      </c>
      <c r="H10228">
        <v>1</v>
      </c>
      <c r="I10228">
        <v>3</v>
      </c>
      <c r="J10228">
        <v>3</v>
      </c>
    </row>
    <row r="10229" spans="1:10" x14ac:dyDescent="0.25">
      <c r="A10229" t="s">
        <v>14256</v>
      </c>
      <c r="B10229">
        <v>517</v>
      </c>
      <c r="C10229">
        <v>-0.77082382593732768</v>
      </c>
      <c r="D10229">
        <v>-0.83355652941577374</v>
      </c>
      <c r="E10229">
        <v>-0.64623748607321208</v>
      </c>
      <c r="F10229">
        <v>-0.28941751492838264</v>
      </c>
      <c r="G10229">
        <v>2</v>
      </c>
      <c r="H10229">
        <v>1</v>
      </c>
      <c r="I10229">
        <v>2</v>
      </c>
      <c r="J10229">
        <v>3</v>
      </c>
    </row>
    <row r="10230" spans="1:10" x14ac:dyDescent="0.25">
      <c r="A10230" t="s">
        <v>14257</v>
      </c>
      <c r="B10230">
        <v>621</v>
      </c>
      <c r="C10230">
        <v>-0.31680425459921335</v>
      </c>
      <c r="D10230">
        <v>-1.2668928000382553</v>
      </c>
      <c r="E10230">
        <v>-0.33941296796195358</v>
      </c>
      <c r="F10230">
        <v>-0.92192940817484526</v>
      </c>
      <c r="G10230">
        <v>3</v>
      </c>
      <c r="H10230">
        <v>1</v>
      </c>
      <c r="I10230">
        <v>2</v>
      </c>
      <c r="J10230">
        <v>1</v>
      </c>
    </row>
    <row r="10231" spans="1:10" x14ac:dyDescent="0.25">
      <c r="A10231" t="s">
        <v>14258</v>
      </c>
      <c r="B10231">
        <v>544</v>
      </c>
      <c r="C10231">
        <v>-0.30723342190766384</v>
      </c>
      <c r="D10231">
        <v>-0.81845910777080333</v>
      </c>
      <c r="E10231">
        <v>-0.34092823280705825</v>
      </c>
      <c r="F10231">
        <v>-0.18433221548574863</v>
      </c>
      <c r="G10231">
        <v>3</v>
      </c>
      <c r="H10231">
        <v>1</v>
      </c>
      <c r="I10231">
        <v>2</v>
      </c>
      <c r="J10231">
        <v>3</v>
      </c>
    </row>
    <row r="10232" spans="1:10" x14ac:dyDescent="0.25">
      <c r="A10232" t="s">
        <v>14259</v>
      </c>
      <c r="B10232">
        <v>565</v>
      </c>
      <c r="C10232">
        <v>-0.2585497202758506</v>
      </c>
      <c r="D10232">
        <v>-0.10864114195358975</v>
      </c>
      <c r="E10232">
        <v>-0.35690641203893975</v>
      </c>
      <c r="F10232">
        <v>-0.31948097956331639</v>
      </c>
      <c r="G10232">
        <v>3</v>
      </c>
      <c r="H10232">
        <v>3</v>
      </c>
      <c r="I10232">
        <v>2</v>
      </c>
      <c r="J10232">
        <v>3</v>
      </c>
    </row>
    <row r="10233" spans="1:10" x14ac:dyDescent="0.25">
      <c r="A10233" t="s">
        <v>14260</v>
      </c>
      <c r="B10233">
        <v>537</v>
      </c>
      <c r="C10233">
        <v>-0.47892574910585534</v>
      </c>
      <c r="D10233">
        <v>-0.65488835762023101</v>
      </c>
      <c r="E10233">
        <v>0.40461341835318226</v>
      </c>
      <c r="F10233">
        <v>-0.63990358710323647</v>
      </c>
      <c r="G10233">
        <v>2</v>
      </c>
      <c r="H10233">
        <v>2</v>
      </c>
      <c r="I10233">
        <v>4</v>
      </c>
      <c r="J10233">
        <v>2</v>
      </c>
    </row>
    <row r="10234" spans="1:10" x14ac:dyDescent="0.25">
      <c r="A10234" t="s">
        <v>14261</v>
      </c>
      <c r="B10234">
        <v>552</v>
      </c>
      <c r="C10234">
        <v>-0.30950945457525536</v>
      </c>
      <c r="D10234">
        <v>1.6681407578934923E-2</v>
      </c>
      <c r="E10234">
        <v>-0.32305391571003922</v>
      </c>
      <c r="F10234">
        <v>-0.80557746594438184</v>
      </c>
      <c r="G10234">
        <v>3</v>
      </c>
      <c r="H10234">
        <v>3</v>
      </c>
      <c r="I10234">
        <v>2</v>
      </c>
      <c r="J10234">
        <v>2</v>
      </c>
    </row>
    <row r="10235" spans="1:10" x14ac:dyDescent="0.25">
      <c r="A10235" t="s">
        <v>14262</v>
      </c>
      <c r="B10235">
        <v>609</v>
      </c>
      <c r="C10235">
        <v>-0.82732836098295759</v>
      </c>
      <c r="D10235">
        <v>-0.72625167634040522</v>
      </c>
      <c r="E10235">
        <v>-0.69671208387883876</v>
      </c>
      <c r="F10235">
        <v>0.15471198032567998</v>
      </c>
      <c r="G10235">
        <v>1</v>
      </c>
      <c r="H10235">
        <v>2</v>
      </c>
      <c r="I10235">
        <v>2</v>
      </c>
      <c r="J10235">
        <v>4</v>
      </c>
    </row>
    <row r="10236" spans="1:10" x14ac:dyDescent="0.25">
      <c r="A10236" t="s">
        <v>14263</v>
      </c>
      <c r="B10236">
        <v>529</v>
      </c>
      <c r="C10236">
        <v>-0.49739181486594003</v>
      </c>
      <c r="D10236">
        <v>-0.45432985156963834</v>
      </c>
      <c r="E10236">
        <v>0.16539046620205808</v>
      </c>
      <c r="F10236">
        <v>-0.27077761353454777</v>
      </c>
      <c r="G10236">
        <v>2</v>
      </c>
      <c r="H10236">
        <v>2</v>
      </c>
      <c r="I10236">
        <v>4</v>
      </c>
      <c r="J10236">
        <v>3</v>
      </c>
    </row>
    <row r="10237" spans="1:10" x14ac:dyDescent="0.25">
      <c r="A10237" t="s">
        <v>14264</v>
      </c>
      <c r="B10237">
        <v>567</v>
      </c>
      <c r="C10237">
        <v>-0.64563233288276312</v>
      </c>
      <c r="D10237">
        <v>-0.48103197427110111</v>
      </c>
      <c r="E10237">
        <v>0.29095474489692486</v>
      </c>
      <c r="F10237">
        <v>-0.82798416092569638</v>
      </c>
      <c r="G10237">
        <v>2</v>
      </c>
      <c r="H10237">
        <v>2</v>
      </c>
      <c r="I10237">
        <v>4</v>
      </c>
      <c r="J10237">
        <v>2</v>
      </c>
    </row>
    <row r="10238" spans="1:10" x14ac:dyDescent="0.25">
      <c r="A10238" t="s">
        <v>14265</v>
      </c>
      <c r="B10238">
        <v>549</v>
      </c>
      <c r="C10238">
        <v>-0.23637724817064973</v>
      </c>
      <c r="D10238">
        <v>-0.85738588931628745</v>
      </c>
      <c r="E10238">
        <v>-0.16366427203421899</v>
      </c>
      <c r="F10238">
        <v>-0.97282165859345793</v>
      </c>
      <c r="G10238">
        <v>3</v>
      </c>
      <c r="H10238">
        <v>1</v>
      </c>
      <c r="I10238">
        <v>3</v>
      </c>
      <c r="J10238">
        <v>1</v>
      </c>
    </row>
    <row r="10239" spans="1:10" x14ac:dyDescent="0.25">
      <c r="A10239" t="s">
        <v>14266</v>
      </c>
      <c r="B10239">
        <v>701</v>
      </c>
      <c r="C10239">
        <v>-0.60327655415232195</v>
      </c>
      <c r="D10239">
        <v>-1.197308323743286</v>
      </c>
      <c r="E10239">
        <v>-0.64732853188096451</v>
      </c>
      <c r="F10239">
        <v>-0.49301474184868455</v>
      </c>
      <c r="G10239">
        <v>2</v>
      </c>
      <c r="H10239">
        <v>1</v>
      </c>
      <c r="I10239">
        <v>2</v>
      </c>
      <c r="J10239">
        <v>2</v>
      </c>
    </row>
    <row r="10240" spans="1:10" x14ac:dyDescent="0.25">
      <c r="A10240" t="s">
        <v>14267</v>
      </c>
      <c r="B10240">
        <v>501</v>
      </c>
      <c r="C10240">
        <v>-0.56755206503487088</v>
      </c>
      <c r="D10240">
        <v>-0.82623157025323424</v>
      </c>
      <c r="E10240">
        <v>-0.36945092033509641</v>
      </c>
      <c r="F10240">
        <v>-0.66853439358774869</v>
      </c>
      <c r="G10240">
        <v>2</v>
      </c>
      <c r="H10240">
        <v>1</v>
      </c>
      <c r="I10240">
        <v>2</v>
      </c>
      <c r="J10240">
        <v>2</v>
      </c>
    </row>
    <row r="10241" spans="1:10" x14ac:dyDescent="0.25">
      <c r="A10241" t="s">
        <v>14268</v>
      </c>
      <c r="B10241">
        <v>553</v>
      </c>
      <c r="C10241">
        <v>-0.8118532045004847</v>
      </c>
      <c r="D10241">
        <v>-0.45236863033441549</v>
      </c>
      <c r="E10241">
        <v>4.4705438576377002E-2</v>
      </c>
      <c r="F10241">
        <v>-0.91426414474256068</v>
      </c>
      <c r="G10241">
        <v>1</v>
      </c>
      <c r="H10241">
        <v>2</v>
      </c>
      <c r="I10241">
        <v>3</v>
      </c>
      <c r="J10241">
        <v>1</v>
      </c>
    </row>
    <row r="10242" spans="1:10" x14ac:dyDescent="0.25">
      <c r="A10242" t="s">
        <v>14269</v>
      </c>
      <c r="B10242">
        <v>396</v>
      </c>
      <c r="C10242">
        <v>-0.88946265628154986</v>
      </c>
      <c r="D10242">
        <v>-0.89642527286445572</v>
      </c>
      <c r="E10242">
        <v>-0.48269988330591101</v>
      </c>
      <c r="F10242">
        <v>8.0063505093429521E-3</v>
      </c>
      <c r="G10242">
        <v>1</v>
      </c>
      <c r="H10242">
        <v>1</v>
      </c>
      <c r="I10242">
        <v>2</v>
      </c>
      <c r="J10242">
        <v>3</v>
      </c>
    </row>
    <row r="10243" spans="1:10" x14ac:dyDescent="0.25">
      <c r="A10243" t="s">
        <v>14270</v>
      </c>
      <c r="B10243">
        <v>868</v>
      </c>
      <c r="C10243">
        <v>-0.76751434220555237</v>
      </c>
      <c r="D10243">
        <v>-0.81733693006830643</v>
      </c>
      <c r="E10243">
        <v>-0.50262388264965185</v>
      </c>
      <c r="F10243">
        <v>-0.49956708051896537</v>
      </c>
      <c r="G10243">
        <v>2</v>
      </c>
      <c r="H10243">
        <v>1</v>
      </c>
      <c r="I10243">
        <v>2</v>
      </c>
      <c r="J10243">
        <v>2</v>
      </c>
    </row>
    <row r="10244" spans="1:10" x14ac:dyDescent="0.25">
      <c r="A10244" t="s">
        <v>14271</v>
      </c>
      <c r="B10244">
        <v>590</v>
      </c>
      <c r="C10244">
        <v>-0.8122180858050656</v>
      </c>
      <c r="D10244">
        <v>-0.63969514574820208</v>
      </c>
      <c r="E10244">
        <v>-1.184841847304724</v>
      </c>
      <c r="F10244">
        <v>-0.11681867856103659</v>
      </c>
      <c r="G10244">
        <v>1</v>
      </c>
      <c r="H10244">
        <v>2</v>
      </c>
      <c r="I10244">
        <v>1</v>
      </c>
      <c r="J10244">
        <v>3</v>
      </c>
    </row>
    <row r="10245" spans="1:10" x14ac:dyDescent="0.25">
      <c r="A10245" t="s">
        <v>14272</v>
      </c>
      <c r="B10245">
        <v>709</v>
      </c>
      <c r="C10245">
        <v>-0.93512384278954419</v>
      </c>
      <c r="D10245">
        <v>-0.87950652881130154</v>
      </c>
      <c r="E10245">
        <v>-0.6863230215323548</v>
      </c>
      <c r="F10245">
        <v>4.3657280902810569E-2</v>
      </c>
      <c r="G10245">
        <v>1</v>
      </c>
      <c r="H10245">
        <v>1</v>
      </c>
      <c r="I10245">
        <v>2</v>
      </c>
      <c r="J10245">
        <v>4</v>
      </c>
    </row>
    <row r="10246" spans="1:10" x14ac:dyDescent="0.25">
      <c r="A10246" t="s">
        <v>14273</v>
      </c>
      <c r="B10246">
        <v>668</v>
      </c>
      <c r="C10246">
        <v>-1.0800531243080385</v>
      </c>
      <c r="D10246">
        <v>-0.72259445578417658</v>
      </c>
      <c r="E10246">
        <v>-0.55906973900390822</v>
      </c>
      <c r="F10246">
        <v>1.8977455663498621E-2</v>
      </c>
      <c r="G10246">
        <v>1</v>
      </c>
      <c r="H10246">
        <v>2</v>
      </c>
      <c r="I10246">
        <v>2</v>
      </c>
      <c r="J10246">
        <v>3</v>
      </c>
    </row>
    <row r="10247" spans="1:10" x14ac:dyDescent="0.25">
      <c r="A10247" t="s">
        <v>14274</v>
      </c>
      <c r="B10247">
        <v>763</v>
      </c>
      <c r="C10247">
        <v>-0.96000348159093263</v>
      </c>
      <c r="D10247">
        <v>-0.70561440751798521</v>
      </c>
      <c r="E10247">
        <v>-0.82273125769590183</v>
      </c>
      <c r="F10247">
        <v>0.22833358362134554</v>
      </c>
      <c r="G10247">
        <v>1</v>
      </c>
      <c r="H10247">
        <v>2</v>
      </c>
      <c r="I10247">
        <v>1</v>
      </c>
      <c r="J10247">
        <v>4</v>
      </c>
    </row>
    <row r="10248" spans="1:10" x14ac:dyDescent="0.25">
      <c r="A10248" t="s">
        <v>14275</v>
      </c>
      <c r="B10248">
        <v>533</v>
      </c>
      <c r="C10248">
        <v>-1.0325901207505435</v>
      </c>
      <c r="D10248">
        <v>-0.26100382504836173</v>
      </c>
      <c r="E10248">
        <v>-1.1602228895757132</v>
      </c>
      <c r="F10248">
        <v>5.5960550211260091E-2</v>
      </c>
      <c r="G10248">
        <v>1</v>
      </c>
      <c r="H10248">
        <v>3</v>
      </c>
      <c r="I10248">
        <v>1</v>
      </c>
      <c r="J10248">
        <v>4</v>
      </c>
    </row>
    <row r="10249" spans="1:10" x14ac:dyDescent="0.25">
      <c r="A10249" t="s">
        <v>14276</v>
      </c>
      <c r="B10249">
        <v>615</v>
      </c>
      <c r="C10249">
        <v>-1.1624022456423129</v>
      </c>
      <c r="D10249">
        <v>-0.84748077939578881</v>
      </c>
      <c r="E10249">
        <v>-0.69317315737575991</v>
      </c>
      <c r="F10249">
        <v>-0.3060879457681816</v>
      </c>
      <c r="G10249">
        <v>1</v>
      </c>
      <c r="H10249">
        <v>1</v>
      </c>
      <c r="I10249">
        <v>2</v>
      </c>
      <c r="J10249">
        <v>3</v>
      </c>
    </row>
    <row r="10250" spans="1:10" x14ac:dyDescent="0.25">
      <c r="A10250" t="s">
        <v>14277</v>
      </c>
      <c r="B10250">
        <v>539</v>
      </c>
      <c r="C10250">
        <v>-1.0341452815342718</v>
      </c>
      <c r="D10250">
        <v>-0.33454405019295014</v>
      </c>
      <c r="E10250">
        <v>0.1563689472961669</v>
      </c>
      <c r="F10250">
        <v>-0.25266402840959107</v>
      </c>
      <c r="G10250">
        <v>1</v>
      </c>
      <c r="H10250">
        <v>3</v>
      </c>
      <c r="I10250">
        <v>4</v>
      </c>
      <c r="J10250">
        <v>3</v>
      </c>
    </row>
    <row r="10251" spans="1:10" x14ac:dyDescent="0.25">
      <c r="A10251" t="s">
        <v>14278</v>
      </c>
      <c r="B10251">
        <v>1573</v>
      </c>
      <c r="C10251">
        <v>-0.19590093153752819</v>
      </c>
      <c r="D10251">
        <v>-0.53938957199969695</v>
      </c>
      <c r="E10251">
        <v>-0.75911154702605421</v>
      </c>
      <c r="F10251">
        <v>0.29643947247083302</v>
      </c>
      <c r="G10251">
        <v>3</v>
      </c>
      <c r="H10251">
        <v>2</v>
      </c>
      <c r="I10251">
        <v>1</v>
      </c>
      <c r="J10251">
        <v>4</v>
      </c>
    </row>
    <row r="10252" spans="1:10" x14ac:dyDescent="0.25">
      <c r="A10252" t="s">
        <v>14279</v>
      </c>
      <c r="B10252">
        <v>605</v>
      </c>
      <c r="C10252">
        <v>-0.28449438118044185</v>
      </c>
      <c r="D10252">
        <v>-0.31138275772218793</v>
      </c>
      <c r="E10252">
        <v>-1.0662049228340458</v>
      </c>
      <c r="F10252">
        <v>0.30207655479437318</v>
      </c>
      <c r="G10252">
        <v>3</v>
      </c>
      <c r="H10252">
        <v>3</v>
      </c>
      <c r="I10252">
        <v>1</v>
      </c>
      <c r="J10252">
        <v>4</v>
      </c>
    </row>
    <row r="10253" spans="1:10" x14ac:dyDescent="0.25">
      <c r="A10253" t="s">
        <v>14280</v>
      </c>
      <c r="B10253">
        <v>765</v>
      </c>
      <c r="C10253">
        <v>1.1886101591909237</v>
      </c>
      <c r="D10253">
        <v>0.57615525598090911</v>
      </c>
      <c r="E10253">
        <v>-6.9010113748746368E-2</v>
      </c>
      <c r="F10253">
        <v>-0.69445171868600342</v>
      </c>
      <c r="G10253">
        <v>5</v>
      </c>
      <c r="H10253">
        <v>4</v>
      </c>
      <c r="I10253">
        <v>3</v>
      </c>
      <c r="J10253">
        <v>2</v>
      </c>
    </row>
    <row r="10254" spans="1:10" x14ac:dyDescent="0.25">
      <c r="A10254" t="s">
        <v>14281</v>
      </c>
      <c r="B10254">
        <v>701</v>
      </c>
      <c r="C10254">
        <v>-0.5390999981013268</v>
      </c>
      <c r="D10254">
        <v>-0.43447386919609715</v>
      </c>
      <c r="E10254">
        <v>0.33326979578205462</v>
      </c>
      <c r="F10254">
        <v>-0.34438414716258137</v>
      </c>
      <c r="G10254">
        <v>2</v>
      </c>
      <c r="H10254">
        <v>2</v>
      </c>
      <c r="I10254">
        <v>4</v>
      </c>
      <c r="J10254">
        <v>3</v>
      </c>
    </row>
    <row r="10255" spans="1:10" x14ac:dyDescent="0.25">
      <c r="A10255" t="s">
        <v>14282</v>
      </c>
      <c r="B10255">
        <v>833</v>
      </c>
      <c r="C10255">
        <v>-0.41462418117168648</v>
      </c>
      <c r="D10255">
        <v>-0.46428810350735356</v>
      </c>
      <c r="E10255">
        <v>-7.6166417673591821E-2</v>
      </c>
      <c r="F10255">
        <v>-0.87823807473574222</v>
      </c>
      <c r="G10255">
        <v>3</v>
      </c>
      <c r="H10255">
        <v>2</v>
      </c>
      <c r="I10255">
        <v>3</v>
      </c>
      <c r="J10255">
        <v>1</v>
      </c>
    </row>
    <row r="10256" spans="1:10" x14ac:dyDescent="0.25">
      <c r="A10256" t="s">
        <v>14283</v>
      </c>
      <c r="B10256">
        <v>342</v>
      </c>
      <c r="C10256">
        <v>0.562237056375545</v>
      </c>
      <c r="D10256">
        <v>0.16049127534314539</v>
      </c>
      <c r="E10256">
        <v>-0.28306494636217305</v>
      </c>
      <c r="F10256">
        <v>-0.46200936509819968</v>
      </c>
      <c r="G10256">
        <v>4</v>
      </c>
      <c r="H10256">
        <v>4</v>
      </c>
      <c r="I10256">
        <v>3</v>
      </c>
      <c r="J10256">
        <v>3</v>
      </c>
    </row>
    <row r="10257" spans="1:10" x14ac:dyDescent="0.25">
      <c r="A10257" t="s">
        <v>14284</v>
      </c>
      <c r="B10257">
        <v>478</v>
      </c>
      <c r="C10257">
        <v>-0.38722814484241119</v>
      </c>
      <c r="D10257">
        <v>0.27608329308786927</v>
      </c>
      <c r="E10257">
        <v>0.37520550613352116</v>
      </c>
      <c r="F10257">
        <v>0.48776412029665972</v>
      </c>
      <c r="G10257">
        <v>3</v>
      </c>
      <c r="H10257">
        <v>4</v>
      </c>
      <c r="I10257">
        <v>4</v>
      </c>
      <c r="J10257">
        <v>4</v>
      </c>
    </row>
    <row r="10258" spans="1:10" x14ac:dyDescent="0.25">
      <c r="A10258" t="s">
        <v>14285</v>
      </c>
      <c r="B10258">
        <v>590</v>
      </c>
      <c r="C10258">
        <v>-1.7216321065349169</v>
      </c>
      <c r="D10258">
        <v>-0.20298661947091001</v>
      </c>
      <c r="E10258">
        <v>0.70199821275783381</v>
      </c>
      <c r="F10258">
        <v>1.2523951242021709</v>
      </c>
      <c r="G10258">
        <v>1</v>
      </c>
      <c r="H10258">
        <v>3</v>
      </c>
      <c r="I10258">
        <v>5</v>
      </c>
      <c r="J10258">
        <v>5</v>
      </c>
    </row>
    <row r="10259" spans="1:10" x14ac:dyDescent="0.25">
      <c r="A10259" t="s">
        <v>14286</v>
      </c>
      <c r="B10259">
        <v>542</v>
      </c>
      <c r="C10259">
        <v>-1.6404870973911969</v>
      </c>
      <c r="D10259">
        <v>0.91171527066243074</v>
      </c>
      <c r="E10259">
        <v>-0.21543084244641661</v>
      </c>
      <c r="F10259">
        <v>2.3284114253633366</v>
      </c>
      <c r="G10259">
        <v>1</v>
      </c>
      <c r="H10259">
        <v>5</v>
      </c>
      <c r="I10259">
        <v>3</v>
      </c>
      <c r="J10259">
        <v>5</v>
      </c>
    </row>
    <row r="10260" spans="1:10" x14ac:dyDescent="0.25">
      <c r="A10260" t="s">
        <v>14287</v>
      </c>
      <c r="B10260">
        <v>415</v>
      </c>
      <c r="C10260">
        <v>-1.3950591224294593</v>
      </c>
      <c r="D10260">
        <v>-0.36903232406585429</v>
      </c>
      <c r="E10260">
        <v>-0.99244483463095801</v>
      </c>
      <c r="F10260">
        <v>2.0784491979175015</v>
      </c>
      <c r="G10260">
        <v>1</v>
      </c>
      <c r="H10260">
        <v>3</v>
      </c>
      <c r="I10260">
        <v>1</v>
      </c>
      <c r="J10260">
        <v>5</v>
      </c>
    </row>
    <row r="10261" spans="1:10" x14ac:dyDescent="0.25">
      <c r="A10261" t="s">
        <v>14288</v>
      </c>
      <c r="B10261">
        <v>450</v>
      </c>
      <c r="C10261">
        <v>-1.4785883375571087</v>
      </c>
      <c r="D10261">
        <v>-0.34733433492155447</v>
      </c>
      <c r="E10261">
        <v>-0.12273214795375373</v>
      </c>
      <c r="F10261">
        <v>2.2326244564084345</v>
      </c>
      <c r="G10261">
        <v>1</v>
      </c>
      <c r="H10261">
        <v>3</v>
      </c>
      <c r="I10261">
        <v>3</v>
      </c>
      <c r="J10261">
        <v>5</v>
      </c>
    </row>
    <row r="10262" spans="1:10" x14ac:dyDescent="0.25">
      <c r="A10262" t="s">
        <v>14289</v>
      </c>
      <c r="B10262">
        <v>610</v>
      </c>
      <c r="C10262">
        <v>-1.4015255772772761</v>
      </c>
      <c r="D10262">
        <v>-5.2557706140641647E-2</v>
      </c>
      <c r="E10262">
        <v>-0.7434978498256759</v>
      </c>
      <c r="F10262">
        <v>2.0472126557073298</v>
      </c>
      <c r="G10262">
        <v>1</v>
      </c>
      <c r="H10262">
        <v>3</v>
      </c>
      <c r="I10262">
        <v>1</v>
      </c>
      <c r="J10262">
        <v>5</v>
      </c>
    </row>
    <row r="10263" spans="1:10" x14ac:dyDescent="0.25">
      <c r="A10263" t="s">
        <v>14290</v>
      </c>
      <c r="B10263">
        <v>1478</v>
      </c>
      <c r="C10263">
        <v>-1.3094716855529143</v>
      </c>
      <c r="D10263">
        <v>3.5399946664170748E-2</v>
      </c>
      <c r="E10263">
        <v>-0.47107214146442994</v>
      </c>
      <c r="F10263">
        <v>1.9831107804414088</v>
      </c>
      <c r="G10263">
        <v>1</v>
      </c>
      <c r="H10263">
        <v>4</v>
      </c>
      <c r="I10263">
        <v>2</v>
      </c>
      <c r="J10263">
        <v>5</v>
      </c>
    </row>
    <row r="10264" spans="1:10" x14ac:dyDescent="0.25">
      <c r="A10264" t="s">
        <v>14291</v>
      </c>
      <c r="B10264">
        <v>551</v>
      </c>
      <c r="C10264">
        <v>-0.90313794508382805</v>
      </c>
      <c r="D10264">
        <v>0.4831313118424968</v>
      </c>
      <c r="E10264">
        <v>-1.1719601684510592</v>
      </c>
      <c r="F10264">
        <v>2.842480461536212</v>
      </c>
      <c r="G10264">
        <v>1</v>
      </c>
      <c r="H10264">
        <v>4</v>
      </c>
      <c r="I10264">
        <v>1</v>
      </c>
      <c r="J10264">
        <v>5</v>
      </c>
    </row>
    <row r="10265" spans="1:10" x14ac:dyDescent="0.25">
      <c r="A10265" t="s">
        <v>14292</v>
      </c>
      <c r="B10265">
        <v>1471</v>
      </c>
      <c r="C10265">
        <v>-1.0711030125238863</v>
      </c>
      <c r="D10265">
        <v>0.33276987974431077</v>
      </c>
      <c r="E10265">
        <v>-0.31410665124923498</v>
      </c>
      <c r="F10265">
        <v>2.4374879449805809</v>
      </c>
      <c r="G10265">
        <v>1</v>
      </c>
      <c r="H10265">
        <v>4</v>
      </c>
      <c r="I10265">
        <v>2</v>
      </c>
      <c r="J10265">
        <v>5</v>
      </c>
    </row>
    <row r="10266" spans="1:10" x14ac:dyDescent="0.25">
      <c r="A10266" t="s">
        <v>14293</v>
      </c>
      <c r="B10266">
        <v>580</v>
      </c>
      <c r="C10266">
        <v>-1.0796188834043436</v>
      </c>
      <c r="D10266">
        <v>-0.30616853414342682</v>
      </c>
      <c r="E10266">
        <v>-0.82826449928555179</v>
      </c>
      <c r="F10266">
        <v>3.2129147360444206</v>
      </c>
      <c r="G10266">
        <v>1</v>
      </c>
      <c r="H10266">
        <v>3</v>
      </c>
      <c r="I10266">
        <v>1</v>
      </c>
      <c r="J10266">
        <v>5</v>
      </c>
    </row>
    <row r="10267" spans="1:10" x14ac:dyDescent="0.25">
      <c r="A10267" t="s">
        <v>14294</v>
      </c>
      <c r="B10267">
        <v>1164</v>
      </c>
      <c r="C10267">
        <v>-1.183026313728281</v>
      </c>
      <c r="D10267">
        <v>0.15418364533663378</v>
      </c>
      <c r="E10267">
        <v>-0.26522720132884797</v>
      </c>
      <c r="F10267">
        <v>2.1784441392072345</v>
      </c>
      <c r="G10267">
        <v>1</v>
      </c>
      <c r="H10267">
        <v>4</v>
      </c>
      <c r="I10267">
        <v>3</v>
      </c>
      <c r="J10267">
        <v>5</v>
      </c>
    </row>
    <row r="10268" spans="1:10" x14ac:dyDescent="0.25">
      <c r="A10268" t="s">
        <v>14295</v>
      </c>
      <c r="B10268">
        <v>586</v>
      </c>
      <c r="C10268">
        <v>-1.5728097432549379</v>
      </c>
      <c r="D10268">
        <v>7.9697345538843931E-2</v>
      </c>
      <c r="E10268">
        <v>-0.58623639266250183</v>
      </c>
      <c r="F10268">
        <v>1.8495459291404508</v>
      </c>
      <c r="G10268">
        <v>1</v>
      </c>
      <c r="H10268">
        <v>4</v>
      </c>
      <c r="I10268">
        <v>2</v>
      </c>
      <c r="J10268">
        <v>5</v>
      </c>
    </row>
    <row r="10269" spans="1:10" x14ac:dyDescent="0.25">
      <c r="A10269" t="s">
        <v>14296</v>
      </c>
      <c r="B10269">
        <v>929</v>
      </c>
      <c r="C10269">
        <v>-1.0126099213113267</v>
      </c>
      <c r="D10269">
        <v>0.31123428620323645</v>
      </c>
      <c r="E10269">
        <v>-0.65472878438502202</v>
      </c>
      <c r="F10269">
        <v>2.111226138161391</v>
      </c>
      <c r="G10269">
        <v>1</v>
      </c>
      <c r="H10269">
        <v>4</v>
      </c>
      <c r="I10269">
        <v>2</v>
      </c>
      <c r="J10269">
        <v>5</v>
      </c>
    </row>
    <row r="10270" spans="1:10" x14ac:dyDescent="0.25">
      <c r="A10270" t="s">
        <v>14297</v>
      </c>
      <c r="B10270">
        <v>459</v>
      </c>
      <c r="C10270">
        <v>-1.1110650333292607</v>
      </c>
      <c r="D10270">
        <v>-0.34618507370902696</v>
      </c>
      <c r="E10270">
        <v>-1.0042543266915498</v>
      </c>
      <c r="F10270">
        <v>1.6479732640862712</v>
      </c>
      <c r="G10270">
        <v>1</v>
      </c>
      <c r="H10270">
        <v>3</v>
      </c>
      <c r="I10270">
        <v>1</v>
      </c>
      <c r="J10270">
        <v>5</v>
      </c>
    </row>
    <row r="10271" spans="1:10" x14ac:dyDescent="0.25">
      <c r="A10271" t="s">
        <v>14298</v>
      </c>
      <c r="B10271">
        <v>625</v>
      </c>
      <c r="C10271">
        <v>-1.3264623179179651</v>
      </c>
      <c r="D10271">
        <v>-6.2364553920805046E-2</v>
      </c>
      <c r="E10271">
        <v>-0.36511825310082047</v>
      </c>
      <c r="F10271">
        <v>2.5502753401244185</v>
      </c>
      <c r="G10271">
        <v>1</v>
      </c>
      <c r="H10271">
        <v>3</v>
      </c>
      <c r="I10271">
        <v>2</v>
      </c>
      <c r="J10271">
        <v>5</v>
      </c>
    </row>
    <row r="10272" spans="1:10" x14ac:dyDescent="0.25">
      <c r="A10272" t="s">
        <v>14299</v>
      </c>
      <c r="B10272">
        <v>571</v>
      </c>
      <c r="C10272">
        <v>-0.84323743320246747</v>
      </c>
      <c r="D10272">
        <v>-0.46558791887549389</v>
      </c>
      <c r="E10272">
        <v>-0.79963643914419069</v>
      </c>
      <c r="F10272">
        <v>2.7728899657886745</v>
      </c>
      <c r="G10272">
        <v>1</v>
      </c>
      <c r="H10272">
        <v>2</v>
      </c>
      <c r="I10272">
        <v>1</v>
      </c>
      <c r="J10272">
        <v>5</v>
      </c>
    </row>
    <row r="10273" spans="1:10" x14ac:dyDescent="0.25">
      <c r="A10273" t="s">
        <v>14300</v>
      </c>
      <c r="B10273">
        <v>718</v>
      </c>
      <c r="C10273">
        <v>-1.6303932713871978</v>
      </c>
      <c r="D10273">
        <v>0.54019922190344483</v>
      </c>
      <c r="E10273">
        <v>-0.59487312396707714</v>
      </c>
      <c r="F10273">
        <v>1.6664757530085845</v>
      </c>
      <c r="G10273">
        <v>1</v>
      </c>
      <c r="H10273">
        <v>4</v>
      </c>
      <c r="I10273">
        <v>2</v>
      </c>
      <c r="J10273">
        <v>5</v>
      </c>
    </row>
    <row r="10274" spans="1:10" x14ac:dyDescent="0.25">
      <c r="A10274" t="s">
        <v>14301</v>
      </c>
      <c r="B10274">
        <v>1270</v>
      </c>
      <c r="C10274">
        <v>-1.35960760959316</v>
      </c>
      <c r="D10274">
        <v>0.56496179020487447</v>
      </c>
      <c r="E10274">
        <v>-0.69386617186395372</v>
      </c>
      <c r="F10274">
        <v>2.372385212565844</v>
      </c>
      <c r="G10274">
        <v>1</v>
      </c>
      <c r="H10274">
        <v>4</v>
      </c>
      <c r="I10274">
        <v>2</v>
      </c>
      <c r="J10274">
        <v>5</v>
      </c>
    </row>
    <row r="10275" spans="1:10" x14ac:dyDescent="0.25">
      <c r="A10275" t="s">
        <v>14302</v>
      </c>
      <c r="B10275">
        <v>757</v>
      </c>
      <c r="C10275">
        <v>-1.2435564945665087</v>
      </c>
      <c r="D10275">
        <v>-0.23287173240640974</v>
      </c>
      <c r="E10275">
        <v>-0.66918849915234724</v>
      </c>
      <c r="F10275">
        <v>1.9880294217756835</v>
      </c>
      <c r="G10275">
        <v>1</v>
      </c>
      <c r="H10275">
        <v>3</v>
      </c>
      <c r="I10275">
        <v>2</v>
      </c>
      <c r="J10275">
        <v>5</v>
      </c>
    </row>
    <row r="10276" spans="1:10" x14ac:dyDescent="0.25">
      <c r="A10276" t="s">
        <v>14303</v>
      </c>
      <c r="B10276">
        <v>706</v>
      </c>
      <c r="C10276">
        <v>-1.2019501969828013</v>
      </c>
      <c r="D10276">
        <v>-0.2088174203038746</v>
      </c>
      <c r="E10276">
        <v>-0.77682717795853173</v>
      </c>
      <c r="F10276">
        <v>2.1287673055145953</v>
      </c>
      <c r="G10276">
        <v>1</v>
      </c>
      <c r="H10276">
        <v>3</v>
      </c>
      <c r="I10276">
        <v>1</v>
      </c>
      <c r="J10276">
        <v>5</v>
      </c>
    </row>
    <row r="10277" spans="1:10" x14ac:dyDescent="0.25">
      <c r="A10277" t="s">
        <v>14304</v>
      </c>
      <c r="B10277">
        <v>1205</v>
      </c>
      <c r="C10277">
        <v>-1.0324600577326417</v>
      </c>
      <c r="D10277">
        <v>0.37037311201909984</v>
      </c>
      <c r="E10277">
        <v>-1.1022721688919437</v>
      </c>
      <c r="F10277">
        <v>2.2345488206202715</v>
      </c>
      <c r="G10277">
        <v>1</v>
      </c>
      <c r="H10277">
        <v>4</v>
      </c>
      <c r="I10277">
        <v>1</v>
      </c>
      <c r="J10277">
        <v>5</v>
      </c>
    </row>
    <row r="10278" spans="1:10" x14ac:dyDescent="0.25">
      <c r="A10278" t="s">
        <v>14305</v>
      </c>
      <c r="B10278">
        <v>537</v>
      </c>
      <c r="C10278">
        <v>-1.0690636812006884</v>
      </c>
      <c r="D10278">
        <v>0.30298335037368951</v>
      </c>
      <c r="E10278">
        <v>-0.9563453709249562</v>
      </c>
      <c r="F10278">
        <v>2.0425362946730887</v>
      </c>
      <c r="G10278">
        <v>1</v>
      </c>
      <c r="H10278">
        <v>4</v>
      </c>
      <c r="I10278">
        <v>1</v>
      </c>
      <c r="J10278">
        <v>5</v>
      </c>
    </row>
    <row r="10279" spans="1:10" x14ac:dyDescent="0.25">
      <c r="A10279" t="s">
        <v>14306</v>
      </c>
      <c r="B10279">
        <v>781</v>
      </c>
      <c r="C10279">
        <v>-0.73623734030143662</v>
      </c>
      <c r="D10279">
        <v>0.11747865891879707</v>
      </c>
      <c r="E10279">
        <v>0.19867737919459677</v>
      </c>
      <c r="F10279">
        <v>1.774994904505051</v>
      </c>
      <c r="G10279">
        <v>2</v>
      </c>
      <c r="H10279">
        <v>4</v>
      </c>
      <c r="I10279">
        <v>4</v>
      </c>
      <c r="J10279">
        <v>5</v>
      </c>
    </row>
    <row r="10280" spans="1:10" x14ac:dyDescent="0.25">
      <c r="A10280" t="s">
        <v>14307</v>
      </c>
      <c r="B10280">
        <v>632</v>
      </c>
      <c r="C10280">
        <v>-1.4731314931657546</v>
      </c>
      <c r="D10280">
        <v>0.16466118999093915</v>
      </c>
      <c r="E10280">
        <v>-0.71287700753197358</v>
      </c>
      <c r="F10280">
        <v>2.0416016184944885</v>
      </c>
      <c r="G10280">
        <v>1</v>
      </c>
      <c r="H10280">
        <v>4</v>
      </c>
      <c r="I10280">
        <v>2</v>
      </c>
      <c r="J10280">
        <v>5</v>
      </c>
    </row>
    <row r="10281" spans="1:10" x14ac:dyDescent="0.25">
      <c r="A10281" t="s">
        <v>14308</v>
      </c>
      <c r="B10281">
        <v>532</v>
      </c>
      <c r="C10281">
        <v>-1.5551306066898212</v>
      </c>
      <c r="D10281">
        <v>0.38120510222561443</v>
      </c>
      <c r="E10281">
        <v>-0.76925509399809155</v>
      </c>
      <c r="F10281">
        <v>2.1459358289118056</v>
      </c>
      <c r="G10281">
        <v>1</v>
      </c>
      <c r="H10281">
        <v>4</v>
      </c>
      <c r="I10281">
        <v>1</v>
      </c>
      <c r="J10281">
        <v>5</v>
      </c>
    </row>
    <row r="10282" spans="1:10" x14ac:dyDescent="0.25">
      <c r="A10282" t="s">
        <v>14309</v>
      </c>
      <c r="B10282">
        <v>602</v>
      </c>
      <c r="C10282">
        <v>-1.0675124728998788</v>
      </c>
      <c r="D10282">
        <v>-0.32965966839335825</v>
      </c>
      <c r="E10282">
        <v>-0.54947035869922956</v>
      </c>
      <c r="F10282">
        <v>2.0239814458935586</v>
      </c>
      <c r="G10282">
        <v>1</v>
      </c>
      <c r="H10282">
        <v>3</v>
      </c>
      <c r="I10282">
        <v>2</v>
      </c>
      <c r="J10282">
        <v>5</v>
      </c>
    </row>
    <row r="10283" spans="1:10" x14ac:dyDescent="0.25">
      <c r="A10283" t="s">
        <v>14310</v>
      </c>
      <c r="B10283">
        <v>1115</v>
      </c>
      <c r="C10283">
        <v>-0.98247121007015847</v>
      </c>
      <c r="D10283">
        <v>-3.6941121483266975E-2</v>
      </c>
      <c r="E10283">
        <v>-1.0534338832727408</v>
      </c>
      <c r="F10283">
        <v>1.8230315140551085</v>
      </c>
      <c r="G10283">
        <v>1</v>
      </c>
      <c r="H10283">
        <v>3</v>
      </c>
      <c r="I10283">
        <v>1</v>
      </c>
      <c r="J10283">
        <v>5</v>
      </c>
    </row>
    <row r="10284" spans="1:10" x14ac:dyDescent="0.25">
      <c r="A10284" t="s">
        <v>14311</v>
      </c>
      <c r="B10284">
        <v>491</v>
      </c>
      <c r="C10284">
        <v>-0.4756124489173309</v>
      </c>
      <c r="D10284">
        <v>-0.41325910570175606</v>
      </c>
      <c r="E10284">
        <v>-1.3968180715131642</v>
      </c>
      <c r="F10284">
        <v>1.9990940425783594</v>
      </c>
      <c r="G10284">
        <v>2</v>
      </c>
      <c r="H10284">
        <v>3</v>
      </c>
      <c r="I10284">
        <v>1</v>
      </c>
      <c r="J10284">
        <v>5</v>
      </c>
    </row>
    <row r="10285" spans="1:10" x14ac:dyDescent="0.25">
      <c r="A10285" t="s">
        <v>14312</v>
      </c>
      <c r="B10285">
        <v>1216</v>
      </c>
      <c r="C10285">
        <v>-0.62598890048206213</v>
      </c>
      <c r="D10285">
        <v>8.6239633642068741E-2</v>
      </c>
      <c r="E10285">
        <v>-1.168869226233666</v>
      </c>
      <c r="F10285">
        <v>2.0149739196936141</v>
      </c>
      <c r="G10285">
        <v>2</v>
      </c>
      <c r="H10285">
        <v>4</v>
      </c>
      <c r="I10285">
        <v>1</v>
      </c>
      <c r="J10285">
        <v>5</v>
      </c>
    </row>
    <row r="10286" spans="1:10" x14ac:dyDescent="0.25">
      <c r="A10286" t="s">
        <v>14313</v>
      </c>
      <c r="B10286">
        <v>680</v>
      </c>
      <c r="C10286">
        <v>-1.3595530406944172</v>
      </c>
      <c r="D10286">
        <v>0.52639755818455836</v>
      </c>
      <c r="E10286">
        <v>-0.81866767454330669</v>
      </c>
      <c r="F10286">
        <v>2.144106328595937</v>
      </c>
      <c r="G10286">
        <v>1</v>
      </c>
      <c r="H10286">
        <v>4</v>
      </c>
      <c r="I10286">
        <v>1</v>
      </c>
      <c r="J10286">
        <v>5</v>
      </c>
    </row>
    <row r="10287" spans="1:10" x14ac:dyDescent="0.25">
      <c r="A10287" t="s">
        <v>14314</v>
      </c>
      <c r="B10287">
        <v>986</v>
      </c>
      <c r="C10287">
        <v>-1.4895253232575958</v>
      </c>
      <c r="D10287">
        <v>0.80751620132472124</v>
      </c>
      <c r="E10287">
        <v>-0.66007142823969411</v>
      </c>
      <c r="F10287">
        <v>1.997675581781635</v>
      </c>
      <c r="G10287">
        <v>1</v>
      </c>
      <c r="H10287">
        <v>5</v>
      </c>
      <c r="I10287">
        <v>2</v>
      </c>
      <c r="J10287">
        <v>5</v>
      </c>
    </row>
    <row r="10288" spans="1:10" x14ac:dyDescent="0.25">
      <c r="A10288" t="s">
        <v>14315</v>
      </c>
      <c r="B10288">
        <v>446</v>
      </c>
      <c r="C10288">
        <v>0.86015479758180402</v>
      </c>
      <c r="D10288">
        <v>1.5082408792874107</v>
      </c>
      <c r="E10288">
        <v>-0.52687489357985473</v>
      </c>
      <c r="F10288">
        <v>1.8719462325263301</v>
      </c>
      <c r="G10288">
        <v>5</v>
      </c>
      <c r="H10288">
        <v>5</v>
      </c>
      <c r="I10288">
        <v>2</v>
      </c>
      <c r="J10288">
        <v>5</v>
      </c>
    </row>
    <row r="10289" spans="1:10" x14ac:dyDescent="0.25">
      <c r="A10289" t="s">
        <v>14316</v>
      </c>
      <c r="B10289">
        <v>1332</v>
      </c>
      <c r="C10289">
        <v>-0.25992537581924313</v>
      </c>
      <c r="D10289">
        <v>1.093136398104513</v>
      </c>
      <c r="E10289">
        <v>-0.13418195053897108</v>
      </c>
      <c r="F10289">
        <v>1.7603456922919822</v>
      </c>
      <c r="G10289">
        <v>3</v>
      </c>
      <c r="H10289">
        <v>5</v>
      </c>
      <c r="I10289">
        <v>3</v>
      </c>
      <c r="J10289">
        <v>5</v>
      </c>
    </row>
    <row r="10290" spans="1:10" x14ac:dyDescent="0.25">
      <c r="A10290" t="s">
        <v>14317</v>
      </c>
      <c r="B10290">
        <v>517</v>
      </c>
      <c r="C10290">
        <v>-0.6366715728679162</v>
      </c>
      <c r="D10290">
        <v>0.26166584918044161</v>
      </c>
      <c r="E10290">
        <v>-0.92646633524362332</v>
      </c>
      <c r="F10290">
        <v>1.0002628357126064</v>
      </c>
      <c r="G10290">
        <v>2</v>
      </c>
      <c r="H10290">
        <v>4</v>
      </c>
      <c r="I10290">
        <v>1</v>
      </c>
      <c r="J10290">
        <v>5</v>
      </c>
    </row>
    <row r="10291" spans="1:10" x14ac:dyDescent="0.25">
      <c r="A10291" t="s">
        <v>14318</v>
      </c>
      <c r="B10291">
        <v>675</v>
      </c>
      <c r="C10291">
        <v>-0.61952182594824534</v>
      </c>
      <c r="D10291">
        <v>0.7425554993911887</v>
      </c>
      <c r="E10291">
        <v>-0.96129057365228132</v>
      </c>
      <c r="F10291">
        <v>1.6807154251073801</v>
      </c>
      <c r="G10291">
        <v>2</v>
      </c>
      <c r="H10291">
        <v>5</v>
      </c>
      <c r="I10291">
        <v>1</v>
      </c>
      <c r="J10291">
        <v>5</v>
      </c>
    </row>
    <row r="10292" spans="1:10" x14ac:dyDescent="0.25">
      <c r="A10292" t="s">
        <v>14319</v>
      </c>
      <c r="B10292">
        <v>1137</v>
      </c>
      <c r="C10292">
        <v>-1.3325978813233232</v>
      </c>
      <c r="D10292">
        <v>-0.14005180284757632</v>
      </c>
      <c r="E10292">
        <v>-0.57419426029803522</v>
      </c>
      <c r="F10292">
        <v>1.5064894529983204</v>
      </c>
      <c r="G10292">
        <v>1</v>
      </c>
      <c r="H10292">
        <v>3</v>
      </c>
      <c r="I10292">
        <v>2</v>
      </c>
      <c r="J10292">
        <v>5</v>
      </c>
    </row>
    <row r="10293" spans="1:10" x14ac:dyDescent="0.25">
      <c r="A10293" t="s">
        <v>14320</v>
      </c>
      <c r="B10293">
        <v>514</v>
      </c>
      <c r="C10293">
        <v>-1.3426791733512093</v>
      </c>
      <c r="D10293">
        <v>3.5977937638845825E-3</v>
      </c>
      <c r="E10293">
        <v>0.14630252857418508</v>
      </c>
      <c r="F10293">
        <v>1.4189904383291365</v>
      </c>
      <c r="G10293">
        <v>1</v>
      </c>
      <c r="H10293">
        <v>3</v>
      </c>
      <c r="I10293">
        <v>4</v>
      </c>
      <c r="J10293">
        <v>5</v>
      </c>
    </row>
    <row r="10294" spans="1:10" x14ac:dyDescent="0.25">
      <c r="A10294" t="s">
        <v>14321</v>
      </c>
      <c r="B10294">
        <v>1020</v>
      </c>
      <c r="C10294">
        <v>-9.5611507110024835E-2</v>
      </c>
      <c r="D10294">
        <v>0.25996244202125041</v>
      </c>
      <c r="E10294">
        <v>0.71041594803001462</v>
      </c>
      <c r="F10294">
        <v>1.2535457143606106</v>
      </c>
      <c r="G10294">
        <v>3</v>
      </c>
      <c r="H10294">
        <v>4</v>
      </c>
      <c r="I10294">
        <v>5</v>
      </c>
      <c r="J10294">
        <v>5</v>
      </c>
    </row>
    <row r="10295" spans="1:10" x14ac:dyDescent="0.25">
      <c r="A10295" t="s">
        <v>14322</v>
      </c>
      <c r="B10295">
        <v>665</v>
      </c>
      <c r="C10295">
        <v>-1.168134508334679</v>
      </c>
      <c r="D10295">
        <v>0.20172899132418981</v>
      </c>
      <c r="E10295">
        <v>0.62288435550302446</v>
      </c>
      <c r="F10295">
        <v>1.8582229973647859</v>
      </c>
      <c r="G10295">
        <v>1</v>
      </c>
      <c r="H10295">
        <v>4</v>
      </c>
      <c r="I10295">
        <v>5</v>
      </c>
      <c r="J10295">
        <v>5</v>
      </c>
    </row>
    <row r="10296" spans="1:10" x14ac:dyDescent="0.25">
      <c r="A10296" t="s">
        <v>14323</v>
      </c>
      <c r="B10296">
        <v>579</v>
      </c>
      <c r="C10296">
        <v>-1.0791625010405537</v>
      </c>
      <c r="D10296">
        <v>-0.64587383554191014</v>
      </c>
      <c r="E10296">
        <v>0.66432625259836231</v>
      </c>
      <c r="F10296">
        <v>0.80700172264007608</v>
      </c>
      <c r="G10296">
        <v>1</v>
      </c>
      <c r="H10296">
        <v>2</v>
      </c>
      <c r="I10296">
        <v>5</v>
      </c>
      <c r="J10296">
        <v>4</v>
      </c>
    </row>
    <row r="10297" spans="1:10" x14ac:dyDescent="0.25">
      <c r="A10297" t="s">
        <v>14324</v>
      </c>
      <c r="B10297">
        <v>397</v>
      </c>
      <c r="C10297">
        <v>-0.87850516255057998</v>
      </c>
      <c r="D10297">
        <v>0.51676328634467372</v>
      </c>
      <c r="E10297">
        <v>0.65162047883002949</v>
      </c>
      <c r="F10297">
        <v>1.1594085752531336</v>
      </c>
      <c r="G10297">
        <v>1</v>
      </c>
      <c r="H10297">
        <v>4</v>
      </c>
      <c r="I10297">
        <v>5</v>
      </c>
      <c r="J10297">
        <v>5</v>
      </c>
    </row>
    <row r="10298" spans="1:10" x14ac:dyDescent="0.25">
      <c r="A10298" t="s">
        <v>14325</v>
      </c>
      <c r="B10298">
        <v>1091</v>
      </c>
      <c r="C10298">
        <v>-1.0278470712880379</v>
      </c>
      <c r="D10298">
        <v>0.59307486172214263</v>
      </c>
      <c r="E10298">
        <v>-0.14887884743161575</v>
      </c>
      <c r="F10298">
        <v>2.2136709005393311</v>
      </c>
      <c r="G10298">
        <v>1</v>
      </c>
      <c r="H10298">
        <v>4</v>
      </c>
      <c r="I10298">
        <v>3</v>
      </c>
      <c r="J10298">
        <v>5</v>
      </c>
    </row>
    <row r="10299" spans="1:10" x14ac:dyDescent="0.25">
      <c r="A10299" t="s">
        <v>14326</v>
      </c>
      <c r="B10299">
        <v>699</v>
      </c>
      <c r="C10299">
        <v>-0.73524779463029355</v>
      </c>
      <c r="D10299">
        <v>0.2778992704954093</v>
      </c>
      <c r="E10299">
        <v>0.14099639153904056</v>
      </c>
      <c r="F10299">
        <v>2.0612228745910057</v>
      </c>
      <c r="G10299">
        <v>2</v>
      </c>
      <c r="H10299">
        <v>4</v>
      </c>
      <c r="I10299">
        <v>4</v>
      </c>
      <c r="J10299">
        <v>5</v>
      </c>
    </row>
    <row r="10300" spans="1:10" x14ac:dyDescent="0.25">
      <c r="A10300" t="s">
        <v>14327</v>
      </c>
      <c r="B10300">
        <v>890</v>
      </c>
      <c r="C10300">
        <v>-0.85874849140906107</v>
      </c>
      <c r="D10300">
        <v>0.27299289944584482</v>
      </c>
      <c r="E10300">
        <v>-0.50110846265618836</v>
      </c>
      <c r="F10300">
        <v>1.8035783364536191</v>
      </c>
      <c r="G10300">
        <v>1</v>
      </c>
      <c r="H10300">
        <v>4</v>
      </c>
      <c r="I10300">
        <v>2</v>
      </c>
      <c r="J10300">
        <v>5</v>
      </c>
    </row>
    <row r="10301" spans="1:10" x14ac:dyDescent="0.25">
      <c r="A10301" t="s">
        <v>14328</v>
      </c>
      <c r="B10301">
        <v>637</v>
      </c>
      <c r="C10301">
        <v>-0.32328411376546295</v>
      </c>
      <c r="D10301">
        <v>0.31509848353051628</v>
      </c>
      <c r="E10301">
        <v>-0.80562221393274791</v>
      </c>
      <c r="F10301">
        <v>2.6625928075872611</v>
      </c>
      <c r="G10301">
        <v>3</v>
      </c>
      <c r="H10301">
        <v>4</v>
      </c>
      <c r="I10301">
        <v>1</v>
      </c>
      <c r="J10301">
        <v>5</v>
      </c>
    </row>
    <row r="10302" spans="1:10" x14ac:dyDescent="0.25">
      <c r="A10302" t="s">
        <v>14329</v>
      </c>
      <c r="B10302">
        <v>933</v>
      </c>
      <c r="C10302">
        <v>-0.28001218137013473</v>
      </c>
      <c r="D10302">
        <v>1.3366595942081962</v>
      </c>
      <c r="E10302">
        <v>-1.1094334893854749</v>
      </c>
      <c r="F10302">
        <v>2.1333271201672082</v>
      </c>
      <c r="G10302">
        <v>3</v>
      </c>
      <c r="H10302">
        <v>5</v>
      </c>
      <c r="I10302">
        <v>1</v>
      </c>
      <c r="J10302">
        <v>5</v>
      </c>
    </row>
    <row r="10303" spans="1:10" x14ac:dyDescent="0.25">
      <c r="A10303" t="s">
        <v>14330</v>
      </c>
      <c r="B10303">
        <v>1067</v>
      </c>
      <c r="C10303">
        <v>-1.037718266188312</v>
      </c>
      <c r="D10303">
        <v>0.19432713999254056</v>
      </c>
      <c r="E10303">
        <v>-0.74384042126037786</v>
      </c>
      <c r="F10303">
        <v>2.4562889334062254</v>
      </c>
      <c r="G10303">
        <v>1</v>
      </c>
      <c r="H10303">
        <v>4</v>
      </c>
      <c r="I10303">
        <v>1</v>
      </c>
      <c r="J10303">
        <v>5</v>
      </c>
    </row>
    <row r="10304" spans="1:10" x14ac:dyDescent="0.25">
      <c r="A10304" t="s">
        <v>14331</v>
      </c>
      <c r="B10304">
        <v>784</v>
      </c>
      <c r="C10304">
        <v>-1.1926717549573778</v>
      </c>
      <c r="D10304">
        <v>-0.37184312287237581</v>
      </c>
      <c r="E10304">
        <v>-1.1307962482299201</v>
      </c>
      <c r="F10304">
        <v>2.1567787351434404</v>
      </c>
      <c r="G10304">
        <v>1</v>
      </c>
      <c r="H10304">
        <v>3</v>
      </c>
      <c r="I10304">
        <v>1</v>
      </c>
      <c r="J10304">
        <v>5</v>
      </c>
    </row>
    <row r="10305" spans="1:10" x14ac:dyDescent="0.25">
      <c r="A10305" t="s">
        <v>14332</v>
      </c>
      <c r="B10305">
        <v>610</v>
      </c>
      <c r="C10305">
        <v>-0.62348625497965182</v>
      </c>
      <c r="D10305">
        <v>-0.99936086851414885</v>
      </c>
      <c r="E10305">
        <v>-1.4793127003296984</v>
      </c>
      <c r="F10305">
        <v>2.8660983855566169</v>
      </c>
      <c r="G10305">
        <v>2</v>
      </c>
      <c r="H10305">
        <v>1</v>
      </c>
      <c r="I10305">
        <v>1</v>
      </c>
      <c r="J10305">
        <v>5</v>
      </c>
    </row>
    <row r="10306" spans="1:10" x14ac:dyDescent="0.25">
      <c r="A10306" t="s">
        <v>14333</v>
      </c>
      <c r="B10306">
        <v>743</v>
      </c>
      <c r="C10306">
        <v>-0.96188762742013623</v>
      </c>
      <c r="D10306">
        <v>-0.40314763637087547</v>
      </c>
      <c r="E10306">
        <v>-1.1730868622729687</v>
      </c>
      <c r="F10306">
        <v>2.1118660962128977</v>
      </c>
      <c r="G10306">
        <v>1</v>
      </c>
      <c r="H10306">
        <v>3</v>
      </c>
      <c r="I10306">
        <v>1</v>
      </c>
      <c r="J10306">
        <v>5</v>
      </c>
    </row>
    <row r="10307" spans="1:10" x14ac:dyDescent="0.25">
      <c r="A10307" t="s">
        <v>14334</v>
      </c>
      <c r="B10307">
        <v>692</v>
      </c>
      <c r="C10307">
        <v>-1.2355198515788648</v>
      </c>
      <c r="D10307">
        <v>-0.13646133065198579</v>
      </c>
      <c r="E10307">
        <v>-0.95405233280653967</v>
      </c>
      <c r="F10307">
        <v>2.2926297421712141</v>
      </c>
      <c r="G10307">
        <v>1</v>
      </c>
      <c r="H10307">
        <v>3</v>
      </c>
      <c r="I10307">
        <v>1</v>
      </c>
      <c r="J10307">
        <v>5</v>
      </c>
    </row>
    <row r="10308" spans="1:10" x14ac:dyDescent="0.25">
      <c r="A10308" t="s">
        <v>14335</v>
      </c>
      <c r="B10308">
        <v>787</v>
      </c>
      <c r="C10308">
        <v>-1.2061878180055761</v>
      </c>
      <c r="D10308">
        <v>0.11454313648373927</v>
      </c>
      <c r="E10308">
        <v>-0.74425693262677595</v>
      </c>
      <c r="F10308">
        <v>1.9748656530882549</v>
      </c>
      <c r="G10308">
        <v>1</v>
      </c>
      <c r="H10308">
        <v>4</v>
      </c>
      <c r="I10308">
        <v>1</v>
      </c>
      <c r="J10308">
        <v>5</v>
      </c>
    </row>
    <row r="10309" spans="1:10" x14ac:dyDescent="0.25">
      <c r="A10309" t="s">
        <v>14336</v>
      </c>
      <c r="B10309">
        <v>666</v>
      </c>
      <c r="C10309">
        <v>-0.63284054777268173</v>
      </c>
      <c r="D10309">
        <v>-0.50634504515469714</v>
      </c>
      <c r="E10309">
        <v>-0.98885470333729608</v>
      </c>
      <c r="F10309">
        <v>1.8916226052543041</v>
      </c>
      <c r="G10309">
        <v>2</v>
      </c>
      <c r="H10309">
        <v>2</v>
      </c>
      <c r="I10309">
        <v>1</v>
      </c>
      <c r="J10309">
        <v>5</v>
      </c>
    </row>
    <row r="10310" spans="1:10" x14ac:dyDescent="0.25">
      <c r="A10310" t="s">
        <v>14337</v>
      </c>
      <c r="B10310">
        <v>828</v>
      </c>
      <c r="C10310">
        <v>-1.3534671769441533</v>
      </c>
      <c r="D10310">
        <v>-0.54119607485449095</v>
      </c>
      <c r="E10310">
        <v>-0.84199245342725626</v>
      </c>
      <c r="F10310">
        <v>1.6869185027547757</v>
      </c>
      <c r="G10310">
        <v>1</v>
      </c>
      <c r="H10310">
        <v>2</v>
      </c>
      <c r="I10310">
        <v>1</v>
      </c>
      <c r="J10310">
        <v>5</v>
      </c>
    </row>
    <row r="10311" spans="1:10" x14ac:dyDescent="0.25">
      <c r="A10311" t="s">
        <v>14338</v>
      </c>
      <c r="B10311">
        <v>1166</v>
      </c>
      <c r="C10311">
        <v>-0.84779830161302883</v>
      </c>
      <c r="D10311">
        <v>-0.54733356892227669</v>
      </c>
      <c r="E10311">
        <v>-0.72410726817522897</v>
      </c>
      <c r="F10311">
        <v>1.4844554915401371</v>
      </c>
      <c r="G10311">
        <v>1</v>
      </c>
      <c r="H10311">
        <v>2</v>
      </c>
      <c r="I10311">
        <v>1</v>
      </c>
      <c r="J10311">
        <v>5</v>
      </c>
    </row>
    <row r="10312" spans="1:10" x14ac:dyDescent="0.25">
      <c r="A10312" t="s">
        <v>14339</v>
      </c>
      <c r="B10312">
        <v>539</v>
      </c>
      <c r="C10312">
        <v>-0.98150466021916261</v>
      </c>
      <c r="D10312">
        <v>-0.13275642441356683</v>
      </c>
      <c r="E10312">
        <v>-0.63152459130713112</v>
      </c>
      <c r="F10312">
        <v>2.7576745978551802</v>
      </c>
      <c r="G10312">
        <v>1</v>
      </c>
      <c r="H10312">
        <v>3</v>
      </c>
      <c r="I10312">
        <v>2</v>
      </c>
      <c r="J10312">
        <v>5</v>
      </c>
    </row>
    <row r="10313" spans="1:10" x14ac:dyDescent="0.25">
      <c r="A10313" t="s">
        <v>14340</v>
      </c>
      <c r="B10313">
        <v>676</v>
      </c>
      <c r="C10313">
        <v>-1.189891388025029</v>
      </c>
      <c r="D10313">
        <v>-0.41808463958991454</v>
      </c>
      <c r="E10313">
        <v>-0.24368503831719707</v>
      </c>
      <c r="F10313">
        <v>1.0768122012621137</v>
      </c>
      <c r="G10313">
        <v>1</v>
      </c>
      <c r="H10313">
        <v>2</v>
      </c>
      <c r="I10313">
        <v>3</v>
      </c>
      <c r="J10313">
        <v>5</v>
      </c>
    </row>
    <row r="10314" spans="1:10" x14ac:dyDescent="0.25">
      <c r="A10314" t="s">
        <v>14341</v>
      </c>
      <c r="B10314">
        <v>781</v>
      </c>
      <c r="C10314">
        <v>-0.99188347878408267</v>
      </c>
      <c r="D10314">
        <v>-0.86633586657202377</v>
      </c>
      <c r="E10314">
        <v>-1.2155443322079469</v>
      </c>
      <c r="F10314">
        <v>1.4028405462395719</v>
      </c>
      <c r="G10314">
        <v>1</v>
      </c>
      <c r="H10314">
        <v>1</v>
      </c>
      <c r="I10314">
        <v>1</v>
      </c>
      <c r="J10314">
        <v>5</v>
      </c>
    </row>
    <row r="10315" spans="1:10" x14ac:dyDescent="0.25">
      <c r="A10315" t="s">
        <v>14342</v>
      </c>
      <c r="B10315">
        <v>791</v>
      </c>
      <c r="C10315">
        <v>-1.2401080681688788</v>
      </c>
      <c r="D10315">
        <v>-0.82684079192832893</v>
      </c>
      <c r="E10315">
        <v>-0.92832822480868415</v>
      </c>
      <c r="F10315">
        <v>0.94393967447249916</v>
      </c>
      <c r="G10315">
        <v>1</v>
      </c>
      <c r="H10315">
        <v>1</v>
      </c>
      <c r="I10315">
        <v>1</v>
      </c>
      <c r="J10315">
        <v>5</v>
      </c>
    </row>
    <row r="10316" spans="1:10" x14ac:dyDescent="0.25">
      <c r="A10316" t="s">
        <v>14343</v>
      </c>
      <c r="B10316">
        <v>1049</v>
      </c>
      <c r="C10316">
        <v>-1.166724096910472</v>
      </c>
      <c r="D10316">
        <v>-1.0329704833215683</v>
      </c>
      <c r="E10316">
        <v>-0.51669070306449827</v>
      </c>
      <c r="F10316">
        <v>1.1648937086800843</v>
      </c>
      <c r="G10316">
        <v>1</v>
      </c>
      <c r="H10316">
        <v>1</v>
      </c>
      <c r="I10316">
        <v>2</v>
      </c>
      <c r="J10316">
        <v>5</v>
      </c>
    </row>
    <row r="10317" spans="1:10" x14ac:dyDescent="0.25">
      <c r="A10317" t="s">
        <v>14344</v>
      </c>
      <c r="B10317">
        <v>659</v>
      </c>
      <c r="C10317">
        <v>-1.5899940533114609</v>
      </c>
      <c r="D10317">
        <v>-0.54852407126636937</v>
      </c>
      <c r="E10317">
        <v>-1.1612240937426443</v>
      </c>
      <c r="F10317">
        <v>0.68707459481400301</v>
      </c>
      <c r="G10317">
        <v>1</v>
      </c>
      <c r="H10317">
        <v>2</v>
      </c>
      <c r="I10317">
        <v>1</v>
      </c>
      <c r="J10317">
        <v>4</v>
      </c>
    </row>
    <row r="10318" spans="1:10" x14ac:dyDescent="0.25">
      <c r="A10318" t="s">
        <v>14345</v>
      </c>
      <c r="B10318">
        <v>1638</v>
      </c>
      <c r="C10318">
        <v>-1.0185612069570569</v>
      </c>
      <c r="D10318">
        <v>-0.43879708971638703</v>
      </c>
      <c r="E10318">
        <v>-1.2443345451387007</v>
      </c>
      <c r="F10318">
        <v>1.7409689769389924</v>
      </c>
      <c r="G10318">
        <v>1</v>
      </c>
      <c r="H10318">
        <v>2</v>
      </c>
      <c r="I10318">
        <v>1</v>
      </c>
      <c r="J10318">
        <v>5</v>
      </c>
    </row>
    <row r="10319" spans="1:10" x14ac:dyDescent="0.25">
      <c r="A10319" t="s">
        <v>14346</v>
      </c>
      <c r="B10319">
        <v>1196</v>
      </c>
      <c r="C10319">
        <v>-1.2430136153148084</v>
      </c>
      <c r="D10319">
        <v>-0.87079732023040968</v>
      </c>
      <c r="E10319">
        <v>-1.1074727449894393</v>
      </c>
      <c r="F10319">
        <v>1.4845565950076254</v>
      </c>
      <c r="G10319">
        <v>1</v>
      </c>
      <c r="H10319">
        <v>1</v>
      </c>
      <c r="I10319">
        <v>1</v>
      </c>
      <c r="J10319">
        <v>5</v>
      </c>
    </row>
    <row r="10320" spans="1:10" x14ac:dyDescent="0.25">
      <c r="A10320" t="s">
        <v>14347</v>
      </c>
      <c r="B10320">
        <v>635</v>
      </c>
      <c r="C10320">
        <v>-1.3766662781834182</v>
      </c>
      <c r="D10320">
        <v>-0.68268516733363815</v>
      </c>
      <c r="E10320">
        <v>-1.2411228982484332</v>
      </c>
      <c r="F10320">
        <v>1.5007774879584268</v>
      </c>
      <c r="G10320">
        <v>1</v>
      </c>
      <c r="H10320">
        <v>2</v>
      </c>
      <c r="I10320">
        <v>1</v>
      </c>
      <c r="J10320">
        <v>5</v>
      </c>
    </row>
    <row r="10321" spans="1:10" x14ac:dyDescent="0.25">
      <c r="A10321" t="s">
        <v>14348</v>
      </c>
      <c r="B10321">
        <v>770</v>
      </c>
      <c r="C10321">
        <v>-0.99997744090690022</v>
      </c>
      <c r="D10321">
        <v>-0.28295622866142289</v>
      </c>
      <c r="E10321">
        <v>-1.087858310068609</v>
      </c>
      <c r="F10321">
        <v>1.3361639570453181</v>
      </c>
      <c r="G10321">
        <v>1</v>
      </c>
      <c r="H10321">
        <v>3</v>
      </c>
      <c r="I10321">
        <v>1</v>
      </c>
      <c r="J10321">
        <v>5</v>
      </c>
    </row>
    <row r="10322" spans="1:10" x14ac:dyDescent="0.25">
      <c r="A10322" t="s">
        <v>14349</v>
      </c>
      <c r="B10322">
        <v>721</v>
      </c>
      <c r="C10322">
        <v>-0.64400037892884676</v>
      </c>
      <c r="D10322">
        <v>-1.0887784566006899</v>
      </c>
      <c r="E10322">
        <v>-1.298119290532596</v>
      </c>
      <c r="F10322">
        <v>0.65137704842164812</v>
      </c>
      <c r="G10322">
        <v>2</v>
      </c>
      <c r="H10322">
        <v>1</v>
      </c>
      <c r="I10322">
        <v>1</v>
      </c>
      <c r="J10322">
        <v>4</v>
      </c>
    </row>
    <row r="10323" spans="1:10" x14ac:dyDescent="0.25">
      <c r="A10323" t="s">
        <v>14350</v>
      </c>
      <c r="B10323">
        <v>688</v>
      </c>
      <c r="C10323">
        <v>-1.3059064209495725</v>
      </c>
      <c r="D10323">
        <v>-0.88320122222977226</v>
      </c>
      <c r="E10323">
        <v>-0.78251068483224751</v>
      </c>
      <c r="F10323">
        <v>1.2449999083395151</v>
      </c>
      <c r="G10323">
        <v>1</v>
      </c>
      <c r="H10323">
        <v>1</v>
      </c>
      <c r="I10323">
        <v>1</v>
      </c>
      <c r="J10323">
        <v>5</v>
      </c>
    </row>
    <row r="10324" spans="1:10" x14ac:dyDescent="0.25">
      <c r="A10324" t="s">
        <v>14351</v>
      </c>
      <c r="B10324">
        <v>602</v>
      </c>
      <c r="C10324">
        <v>-1.0174704638393055</v>
      </c>
      <c r="D10324">
        <v>-1.2624116981097833</v>
      </c>
      <c r="E10324">
        <v>-1.2024178254535971</v>
      </c>
      <c r="F10324">
        <v>0.97946507736230692</v>
      </c>
      <c r="G10324">
        <v>1</v>
      </c>
      <c r="H10324">
        <v>1</v>
      </c>
      <c r="I10324">
        <v>1</v>
      </c>
      <c r="J10324">
        <v>5</v>
      </c>
    </row>
    <row r="10325" spans="1:10" x14ac:dyDescent="0.25">
      <c r="A10325" t="s">
        <v>14352</v>
      </c>
      <c r="B10325">
        <v>456</v>
      </c>
      <c r="C10325">
        <v>-1.1000707601306308</v>
      </c>
      <c r="D10325">
        <v>-1.2115523492816145</v>
      </c>
      <c r="E10325">
        <v>-1.3113934292240712</v>
      </c>
      <c r="F10325">
        <v>1.328452651737692</v>
      </c>
      <c r="G10325">
        <v>1</v>
      </c>
      <c r="H10325">
        <v>1</v>
      </c>
      <c r="I10325">
        <v>1</v>
      </c>
      <c r="J10325">
        <v>5</v>
      </c>
    </row>
    <row r="10326" spans="1:10" x14ac:dyDescent="0.25">
      <c r="A10326" t="s">
        <v>14353</v>
      </c>
      <c r="B10326">
        <v>1221</v>
      </c>
      <c r="C10326">
        <v>-1.0821466116673935</v>
      </c>
      <c r="D10326">
        <v>-0.74293412541971049</v>
      </c>
      <c r="E10326">
        <v>-1.045405969633435</v>
      </c>
      <c r="F10326">
        <v>1.0342072033372296</v>
      </c>
      <c r="G10326">
        <v>1</v>
      </c>
      <c r="H10326">
        <v>2</v>
      </c>
      <c r="I10326">
        <v>1</v>
      </c>
      <c r="J10326">
        <v>5</v>
      </c>
    </row>
    <row r="10327" spans="1:10" x14ac:dyDescent="0.25">
      <c r="A10327" t="s">
        <v>14354</v>
      </c>
      <c r="B10327">
        <v>864</v>
      </c>
      <c r="C10327">
        <v>-1.3784545689412624</v>
      </c>
      <c r="D10327">
        <v>0.21643975535960186</v>
      </c>
      <c r="E10327">
        <v>-0.8873084195487414</v>
      </c>
      <c r="F10327">
        <v>1.5087361563800745</v>
      </c>
      <c r="G10327">
        <v>1</v>
      </c>
      <c r="H10327">
        <v>4</v>
      </c>
      <c r="I10327">
        <v>1</v>
      </c>
      <c r="J10327">
        <v>5</v>
      </c>
    </row>
    <row r="10328" spans="1:10" x14ac:dyDescent="0.25">
      <c r="A10328" t="s">
        <v>14355</v>
      </c>
      <c r="B10328">
        <v>793</v>
      </c>
      <c r="C10328">
        <v>-1.138648103138026</v>
      </c>
      <c r="D10328">
        <v>-9.761345626116219E-3</v>
      </c>
      <c r="E10328">
        <v>-0.61179129822789113</v>
      </c>
      <c r="F10328">
        <v>2.1385304689698317</v>
      </c>
      <c r="G10328">
        <v>1</v>
      </c>
      <c r="H10328">
        <v>3</v>
      </c>
      <c r="I10328">
        <v>2</v>
      </c>
      <c r="J10328">
        <v>5</v>
      </c>
    </row>
    <row r="10329" spans="1:10" x14ac:dyDescent="0.25">
      <c r="A10329" t="s">
        <v>14356</v>
      </c>
      <c r="B10329">
        <v>554</v>
      </c>
      <c r="C10329">
        <v>-1.2348914046357473</v>
      </c>
      <c r="D10329">
        <v>-0.50763942854954602</v>
      </c>
      <c r="E10329">
        <v>-1.0689122023419859</v>
      </c>
      <c r="F10329">
        <v>1.5923139861754902</v>
      </c>
      <c r="G10329">
        <v>1</v>
      </c>
      <c r="H10329">
        <v>2</v>
      </c>
      <c r="I10329">
        <v>1</v>
      </c>
      <c r="J10329">
        <v>5</v>
      </c>
    </row>
    <row r="10330" spans="1:10" x14ac:dyDescent="0.25">
      <c r="A10330" t="s">
        <v>14357</v>
      </c>
      <c r="B10330">
        <v>518</v>
      </c>
      <c r="C10330">
        <v>-1.255673537146559</v>
      </c>
      <c r="D10330">
        <v>-0.43466868089500799</v>
      </c>
      <c r="E10330">
        <v>-0.69822673609324459</v>
      </c>
      <c r="F10330">
        <v>1.5177209965028156</v>
      </c>
      <c r="G10330">
        <v>1</v>
      </c>
      <c r="H10330">
        <v>2</v>
      </c>
      <c r="I10330">
        <v>2</v>
      </c>
      <c r="J10330">
        <v>5</v>
      </c>
    </row>
    <row r="10331" spans="1:10" x14ac:dyDescent="0.25">
      <c r="A10331" t="s">
        <v>14358</v>
      </c>
      <c r="B10331">
        <v>1232</v>
      </c>
      <c r="C10331">
        <v>-1.3557433629362183</v>
      </c>
      <c r="D10331">
        <v>0.14055034091965191</v>
      </c>
      <c r="E10331">
        <v>-0.66857780972206138</v>
      </c>
      <c r="F10331">
        <v>1.8051862017722078</v>
      </c>
      <c r="G10331">
        <v>1</v>
      </c>
      <c r="H10331">
        <v>4</v>
      </c>
      <c r="I10331">
        <v>2</v>
      </c>
      <c r="J10331">
        <v>5</v>
      </c>
    </row>
    <row r="10332" spans="1:10" x14ac:dyDescent="0.25">
      <c r="A10332" t="s">
        <v>14359</v>
      </c>
      <c r="B10332">
        <v>919</v>
      </c>
      <c r="C10332">
        <v>-1.2931481832773768</v>
      </c>
      <c r="D10332">
        <v>2.870546909547822E-2</v>
      </c>
      <c r="E10332">
        <v>3.0397569618378029E-2</v>
      </c>
      <c r="F10332">
        <v>1.6740462264621012</v>
      </c>
      <c r="G10332">
        <v>1</v>
      </c>
      <c r="H10332">
        <v>4</v>
      </c>
      <c r="I10332">
        <v>3</v>
      </c>
      <c r="J10332">
        <v>5</v>
      </c>
    </row>
    <row r="10333" spans="1:10" x14ac:dyDescent="0.25">
      <c r="A10333" t="s">
        <v>14360</v>
      </c>
      <c r="B10333">
        <v>826</v>
      </c>
      <c r="C10333">
        <v>-1.5402014327339353</v>
      </c>
      <c r="D10333">
        <v>0.59346975829780213</v>
      </c>
      <c r="E10333">
        <v>-0.54762502985226136</v>
      </c>
      <c r="F10333">
        <v>2.0669843030651909</v>
      </c>
      <c r="G10333">
        <v>1</v>
      </c>
      <c r="H10333">
        <v>4</v>
      </c>
      <c r="I10333">
        <v>2</v>
      </c>
      <c r="J10333">
        <v>5</v>
      </c>
    </row>
    <row r="10334" spans="1:10" x14ac:dyDescent="0.25">
      <c r="A10334" t="s">
        <v>14361</v>
      </c>
      <c r="B10334">
        <v>784</v>
      </c>
      <c r="C10334">
        <v>-1.3455248000294129</v>
      </c>
      <c r="D10334">
        <v>-0.1128259583177794</v>
      </c>
      <c r="E10334">
        <v>-0.94364472101976593</v>
      </c>
      <c r="F10334">
        <v>1.5395820601033883</v>
      </c>
      <c r="G10334">
        <v>1</v>
      </c>
      <c r="H10334">
        <v>3</v>
      </c>
      <c r="I10334">
        <v>1</v>
      </c>
      <c r="J10334">
        <v>5</v>
      </c>
    </row>
    <row r="10335" spans="1:10" x14ac:dyDescent="0.25">
      <c r="A10335" t="s">
        <v>14362</v>
      </c>
      <c r="B10335">
        <v>1031</v>
      </c>
      <c r="C10335">
        <v>-0.70953161713097956</v>
      </c>
      <c r="D10335">
        <v>-0.13926594185343005</v>
      </c>
      <c r="E10335">
        <v>-0.92637080726492949</v>
      </c>
      <c r="F10335">
        <v>2.9283546383983894</v>
      </c>
      <c r="G10335">
        <v>2</v>
      </c>
      <c r="H10335">
        <v>3</v>
      </c>
      <c r="I10335">
        <v>1</v>
      </c>
      <c r="J10335">
        <v>5</v>
      </c>
    </row>
    <row r="10336" spans="1:10" x14ac:dyDescent="0.25">
      <c r="A10336" t="s">
        <v>14363</v>
      </c>
      <c r="B10336">
        <v>521</v>
      </c>
      <c r="C10336">
        <v>-1.0006561145304103</v>
      </c>
      <c r="D10336">
        <v>0.30072302831564202</v>
      </c>
      <c r="E10336">
        <v>-0.32794579882786906</v>
      </c>
      <c r="F10336">
        <v>1.6865285278941333</v>
      </c>
      <c r="G10336">
        <v>1</v>
      </c>
      <c r="H10336">
        <v>4</v>
      </c>
      <c r="I10336">
        <v>2</v>
      </c>
      <c r="J10336">
        <v>5</v>
      </c>
    </row>
    <row r="10337" spans="1:10" x14ac:dyDescent="0.25">
      <c r="A10337" t="s">
        <v>14364</v>
      </c>
      <c r="B10337">
        <v>901</v>
      </c>
      <c r="C10337">
        <v>-1.6062310898058667</v>
      </c>
      <c r="D10337">
        <v>0.61042229544456861</v>
      </c>
      <c r="E10337">
        <v>-0.53973477453616558</v>
      </c>
      <c r="F10337">
        <v>1.9617679307927984</v>
      </c>
      <c r="G10337">
        <v>1</v>
      </c>
      <c r="H10337">
        <v>4</v>
      </c>
      <c r="I10337">
        <v>2</v>
      </c>
      <c r="J10337">
        <v>5</v>
      </c>
    </row>
    <row r="10338" spans="1:10" x14ac:dyDescent="0.25">
      <c r="A10338" t="s">
        <v>14365</v>
      </c>
      <c r="B10338">
        <v>569</v>
      </c>
      <c r="C10338">
        <v>-1.7130244509781805</v>
      </c>
      <c r="D10338">
        <v>0.5984563951256594</v>
      </c>
      <c r="E10338">
        <v>-0.48093406874030009</v>
      </c>
      <c r="F10338">
        <v>1.9287829658426172</v>
      </c>
      <c r="G10338">
        <v>1</v>
      </c>
      <c r="H10338">
        <v>4</v>
      </c>
      <c r="I10338">
        <v>2</v>
      </c>
      <c r="J10338">
        <v>5</v>
      </c>
    </row>
    <row r="10339" spans="1:10" x14ac:dyDescent="0.25">
      <c r="A10339" t="s">
        <v>14366</v>
      </c>
      <c r="B10339">
        <v>768</v>
      </c>
      <c r="C10339">
        <v>-1.3437726680064896</v>
      </c>
      <c r="D10339">
        <v>0.10061704887345767</v>
      </c>
      <c r="E10339">
        <v>-0.95434434241737631</v>
      </c>
      <c r="F10339">
        <v>1.9867134799820576</v>
      </c>
      <c r="G10339">
        <v>1</v>
      </c>
      <c r="H10339">
        <v>4</v>
      </c>
      <c r="I10339">
        <v>1</v>
      </c>
      <c r="J10339">
        <v>5</v>
      </c>
    </row>
    <row r="10340" spans="1:10" x14ac:dyDescent="0.25">
      <c r="A10340" t="s">
        <v>14367</v>
      </c>
      <c r="B10340">
        <v>1258</v>
      </c>
      <c r="C10340">
        <v>-0.8868188965344117</v>
      </c>
      <c r="D10340">
        <v>-0.23636918239481058</v>
      </c>
      <c r="E10340">
        <v>-0.99912861018116295</v>
      </c>
      <c r="F10340">
        <v>2.3402164987840122</v>
      </c>
      <c r="G10340">
        <v>1</v>
      </c>
      <c r="H10340">
        <v>3</v>
      </c>
      <c r="I10340">
        <v>1</v>
      </c>
      <c r="J10340">
        <v>5</v>
      </c>
    </row>
    <row r="10341" spans="1:10" x14ac:dyDescent="0.25">
      <c r="A10341" t="s">
        <v>14368</v>
      </c>
      <c r="B10341">
        <v>528</v>
      </c>
      <c r="C10341">
        <v>-0.89398715722400823</v>
      </c>
      <c r="D10341">
        <v>-0.31858526060529857</v>
      </c>
      <c r="E10341">
        <v>-0.90483287345503149</v>
      </c>
      <c r="F10341">
        <v>2.348502298996852</v>
      </c>
      <c r="G10341">
        <v>1</v>
      </c>
      <c r="H10341">
        <v>3</v>
      </c>
      <c r="I10341">
        <v>1</v>
      </c>
      <c r="J10341">
        <v>5</v>
      </c>
    </row>
    <row r="10342" spans="1:10" x14ac:dyDescent="0.25">
      <c r="A10342" t="s">
        <v>14369</v>
      </c>
      <c r="B10342">
        <v>5764</v>
      </c>
      <c r="C10342">
        <v>-0.20727045503382011</v>
      </c>
      <c r="D10342">
        <v>-0.20638467631099611</v>
      </c>
      <c r="E10342">
        <v>1.0254032370810258</v>
      </c>
      <c r="F10342">
        <v>1.0731985432479807</v>
      </c>
      <c r="G10342">
        <v>3</v>
      </c>
      <c r="H10342">
        <v>3</v>
      </c>
      <c r="I10342">
        <v>5</v>
      </c>
      <c r="J10342">
        <v>5</v>
      </c>
    </row>
    <row r="10343" spans="1:10" x14ac:dyDescent="0.25">
      <c r="A10343" t="s">
        <v>14370</v>
      </c>
      <c r="B10343">
        <v>933</v>
      </c>
      <c r="C10343">
        <v>-0.79973554651453371</v>
      </c>
      <c r="D10343">
        <v>-0.18931874388075759</v>
      </c>
      <c r="E10343">
        <v>-0.2870226780018455</v>
      </c>
      <c r="F10343">
        <v>2.1686899067733609</v>
      </c>
      <c r="G10343">
        <v>2</v>
      </c>
      <c r="H10343">
        <v>3</v>
      </c>
      <c r="I10343">
        <v>3</v>
      </c>
      <c r="J10343">
        <v>5</v>
      </c>
    </row>
    <row r="10344" spans="1:10" x14ac:dyDescent="0.25">
      <c r="A10344" t="s">
        <v>14371</v>
      </c>
      <c r="B10344">
        <v>871</v>
      </c>
      <c r="C10344">
        <v>-1.3182902158989376</v>
      </c>
      <c r="D10344">
        <v>0.13160665245376443</v>
      </c>
      <c r="E10344">
        <v>-1.0631903502235502</v>
      </c>
      <c r="F10344">
        <v>2.2642897077745854</v>
      </c>
      <c r="G10344">
        <v>1</v>
      </c>
      <c r="H10344">
        <v>4</v>
      </c>
      <c r="I10344">
        <v>1</v>
      </c>
      <c r="J10344">
        <v>5</v>
      </c>
    </row>
    <row r="10345" spans="1:10" x14ac:dyDescent="0.25">
      <c r="A10345" t="s">
        <v>14372</v>
      </c>
      <c r="B10345">
        <v>923</v>
      </c>
      <c r="C10345">
        <v>-1.0719916884393828</v>
      </c>
      <c r="D10345">
        <v>-0.43817909986744674</v>
      </c>
      <c r="E10345">
        <v>-0.7134815165130074</v>
      </c>
      <c r="F10345">
        <v>2.010395494766807</v>
      </c>
      <c r="G10345">
        <v>1</v>
      </c>
      <c r="H10345">
        <v>2</v>
      </c>
      <c r="I10345">
        <v>2</v>
      </c>
      <c r="J10345">
        <v>5</v>
      </c>
    </row>
    <row r="10346" spans="1:10" x14ac:dyDescent="0.25">
      <c r="A10346" t="s">
        <v>14373</v>
      </c>
      <c r="B10346">
        <v>567</v>
      </c>
      <c r="C10346">
        <v>-1.4302526093985288</v>
      </c>
      <c r="D10346">
        <v>4.2407456475441779E-2</v>
      </c>
      <c r="E10346">
        <v>-1.2517989780893393</v>
      </c>
      <c r="F10346">
        <v>2.1417849995790266</v>
      </c>
      <c r="G10346">
        <v>1</v>
      </c>
      <c r="H10346">
        <v>4</v>
      </c>
      <c r="I10346">
        <v>1</v>
      </c>
      <c r="J10346">
        <v>5</v>
      </c>
    </row>
    <row r="10347" spans="1:10" x14ac:dyDescent="0.25">
      <c r="A10347" t="s">
        <v>14374</v>
      </c>
      <c r="B10347">
        <v>766</v>
      </c>
      <c r="C10347">
        <v>-0.95728036637734781</v>
      </c>
      <c r="D10347">
        <v>-0.38629629165065343</v>
      </c>
      <c r="E10347">
        <v>-0.89395230038215334</v>
      </c>
      <c r="F10347">
        <v>2.5575162824928834</v>
      </c>
      <c r="G10347">
        <v>1</v>
      </c>
      <c r="H10347">
        <v>3</v>
      </c>
      <c r="I10347">
        <v>1</v>
      </c>
      <c r="J10347">
        <v>5</v>
      </c>
    </row>
    <row r="10348" spans="1:10" x14ac:dyDescent="0.25">
      <c r="A10348" t="s">
        <v>14375</v>
      </c>
      <c r="B10348">
        <v>628</v>
      </c>
      <c r="C10348">
        <v>-0.51730086951724863</v>
      </c>
      <c r="D10348">
        <v>7.4045923781011394E-2</v>
      </c>
      <c r="E10348">
        <v>-1.5360197328560192</v>
      </c>
      <c r="F10348">
        <v>2.0591411982044221</v>
      </c>
      <c r="G10348">
        <v>2</v>
      </c>
      <c r="H10348">
        <v>4</v>
      </c>
      <c r="I10348">
        <v>1</v>
      </c>
      <c r="J10348">
        <v>5</v>
      </c>
    </row>
    <row r="10349" spans="1:10" x14ac:dyDescent="0.25">
      <c r="A10349" t="s">
        <v>14376</v>
      </c>
      <c r="B10349">
        <v>3789</v>
      </c>
      <c r="C10349">
        <v>-1.2132717210146282</v>
      </c>
      <c r="D10349">
        <v>0.2463511955843557</v>
      </c>
      <c r="E10349">
        <v>-1.1764014117487329</v>
      </c>
      <c r="F10349">
        <v>2.5800694658100101</v>
      </c>
      <c r="G10349">
        <v>1</v>
      </c>
      <c r="H10349">
        <v>4</v>
      </c>
      <c r="I10349">
        <v>1</v>
      </c>
      <c r="J10349">
        <v>5</v>
      </c>
    </row>
    <row r="10350" spans="1:10" x14ac:dyDescent="0.25">
      <c r="A10350" t="s">
        <v>14377</v>
      </c>
      <c r="B10350">
        <v>437</v>
      </c>
      <c r="C10350">
        <v>-0.85216402269888825</v>
      </c>
      <c r="D10350">
        <v>-1.1498388390551795</v>
      </c>
      <c r="E10350">
        <v>-6.0569711055108895E-2</v>
      </c>
      <c r="F10350">
        <v>0.41221870014922812</v>
      </c>
      <c r="G10350">
        <v>1</v>
      </c>
      <c r="H10350">
        <v>1</v>
      </c>
      <c r="I10350">
        <v>3</v>
      </c>
      <c r="J10350">
        <v>4</v>
      </c>
    </row>
    <row r="10351" spans="1:10" x14ac:dyDescent="0.25">
      <c r="A10351" t="s">
        <v>14378</v>
      </c>
      <c r="B10351">
        <v>583</v>
      </c>
      <c r="C10351">
        <v>-1.3147273449657209</v>
      </c>
      <c r="D10351">
        <v>-0.21456798371529492</v>
      </c>
      <c r="E10351">
        <v>-0.5971374071411143</v>
      </c>
      <c r="F10351">
        <v>2.3561752959620201</v>
      </c>
      <c r="G10351">
        <v>1</v>
      </c>
      <c r="H10351">
        <v>3</v>
      </c>
      <c r="I10351">
        <v>2</v>
      </c>
      <c r="J10351">
        <v>5</v>
      </c>
    </row>
    <row r="10352" spans="1:10" x14ac:dyDescent="0.25">
      <c r="A10352" t="s">
        <v>14379</v>
      </c>
      <c r="B10352">
        <v>815</v>
      </c>
      <c r="C10352">
        <v>-0.94204876069988752</v>
      </c>
      <c r="D10352">
        <v>-0.20550560265399789</v>
      </c>
      <c r="E10352">
        <v>-0.80293498908174754</v>
      </c>
      <c r="F10352">
        <v>0.67576602685422171</v>
      </c>
      <c r="G10352">
        <v>1</v>
      </c>
      <c r="H10352">
        <v>3</v>
      </c>
      <c r="I10352">
        <v>1</v>
      </c>
      <c r="J10352">
        <v>4</v>
      </c>
    </row>
    <row r="10353" spans="1:10" x14ac:dyDescent="0.25">
      <c r="A10353" t="s">
        <v>14380</v>
      </c>
      <c r="B10353">
        <v>751</v>
      </c>
      <c r="C10353">
        <v>-0.96870438309543694</v>
      </c>
      <c r="D10353">
        <v>-0.1453257463717938</v>
      </c>
      <c r="E10353">
        <v>-1.2174535225268333</v>
      </c>
      <c r="F10353">
        <v>2.2550619371747613</v>
      </c>
      <c r="G10353">
        <v>1</v>
      </c>
      <c r="H10353">
        <v>3</v>
      </c>
      <c r="I10353">
        <v>1</v>
      </c>
      <c r="J10353">
        <v>5</v>
      </c>
    </row>
    <row r="10354" spans="1:10" x14ac:dyDescent="0.25">
      <c r="A10354" t="s">
        <v>14381</v>
      </c>
      <c r="B10354">
        <v>674</v>
      </c>
      <c r="C10354">
        <v>-1.3121417763797085</v>
      </c>
      <c r="D10354">
        <v>8.1306797380326618E-2</v>
      </c>
      <c r="E10354">
        <v>-0.92400826681373993</v>
      </c>
      <c r="F10354">
        <v>2.0905959019127187</v>
      </c>
      <c r="G10354">
        <v>1</v>
      </c>
      <c r="H10354">
        <v>4</v>
      </c>
      <c r="I10354">
        <v>1</v>
      </c>
      <c r="J10354">
        <v>5</v>
      </c>
    </row>
    <row r="10355" spans="1:10" x14ac:dyDescent="0.25">
      <c r="A10355" t="s">
        <v>14382</v>
      </c>
      <c r="B10355">
        <v>861</v>
      </c>
      <c r="C10355">
        <v>-1.0128580311037234</v>
      </c>
      <c r="D10355">
        <v>0.14293361170785232</v>
      </c>
      <c r="E10355">
        <v>-0.44771518170832103</v>
      </c>
      <c r="F10355">
        <v>1.0231165570904608</v>
      </c>
      <c r="G10355">
        <v>1</v>
      </c>
      <c r="H10355">
        <v>4</v>
      </c>
      <c r="I10355">
        <v>2</v>
      </c>
      <c r="J10355">
        <v>5</v>
      </c>
    </row>
    <row r="10356" spans="1:10" x14ac:dyDescent="0.25">
      <c r="A10356" t="s">
        <v>14383</v>
      </c>
      <c r="B10356">
        <v>986</v>
      </c>
      <c r="C10356">
        <v>-1.0398654180289875</v>
      </c>
      <c r="D10356">
        <v>-0.17327750019891361</v>
      </c>
      <c r="E10356">
        <v>-0.74158506751731368</v>
      </c>
      <c r="F10356">
        <v>2.0609145517515564</v>
      </c>
      <c r="G10356">
        <v>1</v>
      </c>
      <c r="H10356">
        <v>3</v>
      </c>
      <c r="I10356">
        <v>1</v>
      </c>
      <c r="J10356">
        <v>5</v>
      </c>
    </row>
    <row r="10357" spans="1:10" x14ac:dyDescent="0.25">
      <c r="A10357" t="s">
        <v>14384</v>
      </c>
      <c r="B10357">
        <v>703</v>
      </c>
      <c r="C10357">
        <v>-1.1005961030770892</v>
      </c>
      <c r="D10357">
        <v>-0.1255363663143278</v>
      </c>
      <c r="E10357">
        <v>-1.0624591428380978</v>
      </c>
      <c r="F10357">
        <v>1.8947072915037124</v>
      </c>
      <c r="G10357">
        <v>1</v>
      </c>
      <c r="H10357">
        <v>3</v>
      </c>
      <c r="I10357">
        <v>1</v>
      </c>
      <c r="J10357">
        <v>5</v>
      </c>
    </row>
    <row r="10358" spans="1:10" x14ac:dyDescent="0.25">
      <c r="A10358" t="s">
        <v>14385</v>
      </c>
      <c r="B10358">
        <v>1169</v>
      </c>
      <c r="C10358">
        <v>-0.91283448444490745</v>
      </c>
      <c r="D10358">
        <v>-0.44095344043284673</v>
      </c>
      <c r="E10358">
        <v>-1.0368927373955714</v>
      </c>
      <c r="F10358">
        <v>1.7683477955375324</v>
      </c>
      <c r="G10358">
        <v>1</v>
      </c>
      <c r="H10358">
        <v>2</v>
      </c>
      <c r="I10358">
        <v>1</v>
      </c>
      <c r="J10358">
        <v>5</v>
      </c>
    </row>
    <row r="10359" spans="1:10" x14ac:dyDescent="0.25">
      <c r="A10359" t="s">
        <v>14386</v>
      </c>
      <c r="B10359">
        <v>843</v>
      </c>
      <c r="C10359">
        <v>-0.94053865754503974</v>
      </c>
      <c r="D10359">
        <v>4.6835129403861864E-2</v>
      </c>
      <c r="E10359">
        <v>-1.2247297372826771</v>
      </c>
      <c r="F10359">
        <v>1.9669795246947717</v>
      </c>
      <c r="G10359">
        <v>1</v>
      </c>
      <c r="H10359">
        <v>4</v>
      </c>
      <c r="I10359">
        <v>1</v>
      </c>
      <c r="J10359">
        <v>5</v>
      </c>
    </row>
    <row r="10360" spans="1:10" x14ac:dyDescent="0.25">
      <c r="A10360" t="s">
        <v>14387</v>
      </c>
      <c r="B10360">
        <v>715</v>
      </c>
      <c r="C10360">
        <v>-0.65761164957877116</v>
      </c>
      <c r="D10360">
        <v>-6.4420965472260408E-2</v>
      </c>
      <c r="E10360">
        <v>-1.1659511159264897</v>
      </c>
      <c r="F10360">
        <v>1.3024146508742762</v>
      </c>
      <c r="G10360">
        <v>2</v>
      </c>
      <c r="H10360">
        <v>3</v>
      </c>
      <c r="I10360">
        <v>1</v>
      </c>
      <c r="J10360">
        <v>5</v>
      </c>
    </row>
    <row r="10361" spans="1:10" x14ac:dyDescent="0.25">
      <c r="A10361" t="s">
        <v>14388</v>
      </c>
      <c r="B10361">
        <v>600</v>
      </c>
      <c r="C10361">
        <v>-0.45641147227025941</v>
      </c>
      <c r="D10361">
        <v>-0.12953699987090733</v>
      </c>
      <c r="E10361">
        <v>-0.42526737844165252</v>
      </c>
      <c r="F10361">
        <v>1.1696347653291863</v>
      </c>
      <c r="G10361">
        <v>3</v>
      </c>
      <c r="H10361">
        <v>3</v>
      </c>
      <c r="I10361">
        <v>2</v>
      </c>
      <c r="J10361">
        <v>5</v>
      </c>
    </row>
    <row r="10362" spans="1:10" x14ac:dyDescent="0.25">
      <c r="A10362" t="s">
        <v>14389</v>
      </c>
      <c r="B10362">
        <v>706</v>
      </c>
      <c r="C10362">
        <v>-0.83476281272862918</v>
      </c>
      <c r="D10362">
        <v>-0.67888356685429607</v>
      </c>
      <c r="E10362">
        <v>-0.58422472375237955</v>
      </c>
      <c r="F10362">
        <v>0.83420111724917434</v>
      </c>
      <c r="G10362">
        <v>1</v>
      </c>
      <c r="H10362">
        <v>2</v>
      </c>
      <c r="I10362">
        <v>2</v>
      </c>
      <c r="J10362">
        <v>4</v>
      </c>
    </row>
    <row r="10363" spans="1:10" x14ac:dyDescent="0.25">
      <c r="A10363" t="s">
        <v>14390</v>
      </c>
      <c r="B10363">
        <v>603</v>
      </c>
      <c r="C10363">
        <v>-1.0350663734686585</v>
      </c>
      <c r="D10363">
        <v>-0.36372920885833471</v>
      </c>
      <c r="E10363">
        <v>0.21163026033564786</v>
      </c>
      <c r="F10363">
        <v>0.51510181673473965</v>
      </c>
      <c r="G10363">
        <v>1</v>
      </c>
      <c r="H10363">
        <v>3</v>
      </c>
      <c r="I10363">
        <v>4</v>
      </c>
      <c r="J10363">
        <v>4</v>
      </c>
    </row>
    <row r="10364" spans="1:10" x14ac:dyDescent="0.25">
      <c r="A10364" t="s">
        <v>14391</v>
      </c>
      <c r="B10364">
        <v>871</v>
      </c>
      <c r="C10364">
        <v>-0.7538914922750759</v>
      </c>
      <c r="D10364">
        <v>-0.43201760041484027</v>
      </c>
      <c r="E10364">
        <v>-1.2139983021596625</v>
      </c>
      <c r="F10364">
        <v>1.9940057082934777</v>
      </c>
      <c r="G10364">
        <v>2</v>
      </c>
      <c r="H10364">
        <v>2</v>
      </c>
      <c r="I10364">
        <v>1</v>
      </c>
      <c r="J10364">
        <v>5</v>
      </c>
    </row>
    <row r="10365" spans="1:10" x14ac:dyDescent="0.25">
      <c r="A10365" t="s">
        <v>14392</v>
      </c>
      <c r="B10365">
        <v>825</v>
      </c>
      <c r="C10365">
        <v>-1.026717259759609</v>
      </c>
      <c r="D10365">
        <v>0.14964064547709488</v>
      </c>
      <c r="E10365">
        <v>-0.83132308447550085</v>
      </c>
      <c r="F10365">
        <v>2.1319238338024551</v>
      </c>
      <c r="G10365">
        <v>1</v>
      </c>
      <c r="H10365">
        <v>4</v>
      </c>
      <c r="I10365">
        <v>1</v>
      </c>
      <c r="J10365">
        <v>5</v>
      </c>
    </row>
    <row r="10366" spans="1:10" x14ac:dyDescent="0.25">
      <c r="A10366" t="s">
        <v>14393</v>
      </c>
      <c r="B10366">
        <v>1091</v>
      </c>
      <c r="C10366">
        <v>-0.92491205555577982</v>
      </c>
      <c r="D10366">
        <v>-0.12452357557275631</v>
      </c>
      <c r="E10366">
        <v>-0.93658315375019763</v>
      </c>
      <c r="F10366">
        <v>2.7271415885101447</v>
      </c>
      <c r="G10366">
        <v>1</v>
      </c>
      <c r="H10366">
        <v>3</v>
      </c>
      <c r="I10366">
        <v>1</v>
      </c>
      <c r="J10366">
        <v>5</v>
      </c>
    </row>
    <row r="10367" spans="1:10" x14ac:dyDescent="0.25">
      <c r="A10367" t="s">
        <v>14394</v>
      </c>
      <c r="B10367">
        <v>730</v>
      </c>
      <c r="C10367">
        <v>-1.2480386810658513</v>
      </c>
      <c r="D10367">
        <v>0.27857609022559376</v>
      </c>
      <c r="E10367">
        <v>-1.1340092896492733</v>
      </c>
      <c r="F10367">
        <v>1.6800119311872628</v>
      </c>
      <c r="G10367">
        <v>1</v>
      </c>
      <c r="H10367">
        <v>4</v>
      </c>
      <c r="I10367">
        <v>1</v>
      </c>
      <c r="J10367">
        <v>5</v>
      </c>
    </row>
    <row r="10368" spans="1:10" x14ac:dyDescent="0.25">
      <c r="A10368" t="s">
        <v>14395</v>
      </c>
      <c r="B10368">
        <v>1014</v>
      </c>
      <c r="C10368">
        <v>-0.89952523023132125</v>
      </c>
      <c r="D10368">
        <v>0.1951297227186167</v>
      </c>
      <c r="E10368">
        <v>-1.6039057786735054</v>
      </c>
      <c r="F10368">
        <v>2.1449742029204186</v>
      </c>
      <c r="G10368">
        <v>1</v>
      </c>
      <c r="H10368">
        <v>4</v>
      </c>
      <c r="I10368">
        <v>1</v>
      </c>
      <c r="J10368">
        <v>5</v>
      </c>
    </row>
    <row r="10369" spans="1:10" x14ac:dyDescent="0.25">
      <c r="A10369" t="s">
        <v>14396</v>
      </c>
      <c r="B10369">
        <v>946</v>
      </c>
      <c r="C10369">
        <v>-0.77338932736096555</v>
      </c>
      <c r="D10369">
        <v>2.0247633247453194E-2</v>
      </c>
      <c r="E10369">
        <v>-0.98399413027804039</v>
      </c>
      <c r="F10369">
        <v>2.2938176946566009</v>
      </c>
      <c r="G10369">
        <v>2</v>
      </c>
      <c r="H10369">
        <v>4</v>
      </c>
      <c r="I10369">
        <v>1</v>
      </c>
      <c r="J10369">
        <v>5</v>
      </c>
    </row>
    <row r="10370" spans="1:10" x14ac:dyDescent="0.25">
      <c r="A10370" t="s">
        <v>14397</v>
      </c>
      <c r="B10370">
        <v>772</v>
      </c>
      <c r="C10370">
        <v>-1.1312209377019979</v>
      </c>
      <c r="D10370">
        <v>-0.20085337690097418</v>
      </c>
      <c r="E10370">
        <v>-0.8425187314825231</v>
      </c>
      <c r="F10370">
        <v>1.9861537317965752</v>
      </c>
      <c r="G10370">
        <v>1</v>
      </c>
      <c r="H10370">
        <v>3</v>
      </c>
      <c r="I10370">
        <v>1</v>
      </c>
      <c r="J10370">
        <v>5</v>
      </c>
    </row>
    <row r="10371" spans="1:10" x14ac:dyDescent="0.25">
      <c r="A10371" t="s">
        <v>14398</v>
      </c>
      <c r="B10371">
        <v>921</v>
      </c>
      <c r="C10371">
        <v>-1.0813605255575278</v>
      </c>
      <c r="D10371">
        <v>-1.9878319444052647E-3</v>
      </c>
      <c r="E10371">
        <v>-1.1104528727819418</v>
      </c>
      <c r="F10371">
        <v>2.2606012948397249</v>
      </c>
      <c r="G10371">
        <v>1</v>
      </c>
      <c r="H10371">
        <v>3</v>
      </c>
      <c r="I10371">
        <v>1</v>
      </c>
      <c r="J10371">
        <v>5</v>
      </c>
    </row>
    <row r="10372" spans="1:10" x14ac:dyDescent="0.25">
      <c r="A10372" t="s">
        <v>14399</v>
      </c>
      <c r="B10372">
        <v>1521</v>
      </c>
      <c r="C10372">
        <v>-0.93701399610613678</v>
      </c>
      <c r="D10372">
        <v>-1.2747316447646595E-3</v>
      </c>
      <c r="E10372">
        <v>-1.3646505363655843</v>
      </c>
      <c r="F10372">
        <v>1.9059877973619326</v>
      </c>
      <c r="G10372">
        <v>1</v>
      </c>
      <c r="H10372">
        <v>3</v>
      </c>
      <c r="I10372">
        <v>1</v>
      </c>
      <c r="J10372">
        <v>5</v>
      </c>
    </row>
    <row r="10373" spans="1:10" x14ac:dyDescent="0.25">
      <c r="A10373" t="s">
        <v>14400</v>
      </c>
      <c r="B10373">
        <v>496</v>
      </c>
      <c r="C10373">
        <v>-0.65332945622240757</v>
      </c>
      <c r="D10373">
        <v>2.7328887920330391E-2</v>
      </c>
      <c r="E10373">
        <v>-0.65530072476901324</v>
      </c>
      <c r="F10373">
        <v>1.9410658522548574</v>
      </c>
      <c r="G10373">
        <v>2</v>
      </c>
      <c r="H10373">
        <v>4</v>
      </c>
      <c r="I10373">
        <v>2</v>
      </c>
      <c r="J10373">
        <v>5</v>
      </c>
    </row>
    <row r="10374" spans="1:10" x14ac:dyDescent="0.25">
      <c r="A10374" t="s">
        <v>14401</v>
      </c>
      <c r="B10374">
        <v>668</v>
      </c>
      <c r="C10374">
        <v>-0.82332708768963969</v>
      </c>
      <c r="D10374">
        <v>-0.23401181766081547</v>
      </c>
      <c r="E10374">
        <v>-0.96736704287242226</v>
      </c>
      <c r="F10374">
        <v>2.5311891511941678</v>
      </c>
      <c r="G10374">
        <v>1</v>
      </c>
      <c r="H10374">
        <v>3</v>
      </c>
      <c r="I10374">
        <v>1</v>
      </c>
      <c r="J10374">
        <v>5</v>
      </c>
    </row>
    <row r="10375" spans="1:10" x14ac:dyDescent="0.25">
      <c r="A10375" t="s">
        <v>14402</v>
      </c>
      <c r="B10375">
        <v>534</v>
      </c>
      <c r="C10375">
        <v>-0.30804105626317385</v>
      </c>
      <c r="D10375">
        <v>2.5054706684320083E-2</v>
      </c>
      <c r="E10375">
        <v>-0.34567652400138693</v>
      </c>
      <c r="F10375">
        <v>2.4970518392208341</v>
      </c>
      <c r="G10375">
        <v>3</v>
      </c>
      <c r="H10375">
        <v>4</v>
      </c>
      <c r="I10375">
        <v>2</v>
      </c>
      <c r="J10375">
        <v>5</v>
      </c>
    </row>
    <row r="10376" spans="1:10" x14ac:dyDescent="0.25">
      <c r="A10376" t="s">
        <v>14403</v>
      </c>
      <c r="B10376">
        <v>422</v>
      </c>
      <c r="C10376">
        <v>-1.1652994270855705</v>
      </c>
      <c r="D10376">
        <v>0.63187518341914584</v>
      </c>
      <c r="E10376">
        <v>-8.4199029253883881E-2</v>
      </c>
      <c r="F10376">
        <v>1.5483337679694975</v>
      </c>
      <c r="G10376">
        <v>1</v>
      </c>
      <c r="H10376">
        <v>4</v>
      </c>
      <c r="I10376">
        <v>3</v>
      </c>
      <c r="J10376">
        <v>5</v>
      </c>
    </row>
    <row r="10377" spans="1:10" x14ac:dyDescent="0.25">
      <c r="A10377" t="s">
        <v>14404</v>
      </c>
      <c r="B10377">
        <v>563</v>
      </c>
      <c r="C10377">
        <v>-0.41273309320973051</v>
      </c>
      <c r="D10377">
        <v>0.29554985565413461</v>
      </c>
      <c r="E10377">
        <v>-0.37837054007886545</v>
      </c>
      <c r="F10377">
        <v>1.9291927369720145</v>
      </c>
      <c r="G10377">
        <v>3</v>
      </c>
      <c r="H10377">
        <v>4</v>
      </c>
      <c r="I10377">
        <v>2</v>
      </c>
      <c r="J10377">
        <v>5</v>
      </c>
    </row>
    <row r="10378" spans="1:10" x14ac:dyDescent="0.25">
      <c r="A10378" t="s">
        <v>14405</v>
      </c>
      <c r="B10378">
        <v>389</v>
      </c>
      <c r="C10378">
        <v>-0.71636578651575655</v>
      </c>
      <c r="D10378">
        <v>-0.44244619301829102</v>
      </c>
      <c r="E10378">
        <v>-7.9523409447214075E-3</v>
      </c>
      <c r="F10378">
        <v>0.90559528633759623</v>
      </c>
      <c r="G10378">
        <v>2</v>
      </c>
      <c r="H10378">
        <v>2</v>
      </c>
      <c r="I10378">
        <v>3</v>
      </c>
      <c r="J10378">
        <v>5</v>
      </c>
    </row>
    <row r="10379" spans="1:10" x14ac:dyDescent="0.25">
      <c r="A10379" t="s">
        <v>14406</v>
      </c>
      <c r="B10379">
        <v>820</v>
      </c>
      <c r="C10379">
        <v>-1.0548666008672523</v>
      </c>
      <c r="D10379">
        <v>-0.20372513866425099</v>
      </c>
      <c r="E10379">
        <v>-0.89808326690522433</v>
      </c>
      <c r="F10379">
        <v>1.6771138311009501</v>
      </c>
      <c r="G10379">
        <v>1</v>
      </c>
      <c r="H10379">
        <v>3</v>
      </c>
      <c r="I10379">
        <v>1</v>
      </c>
      <c r="J10379">
        <v>5</v>
      </c>
    </row>
    <row r="10380" spans="1:10" x14ac:dyDescent="0.25">
      <c r="A10380" t="s">
        <v>14407</v>
      </c>
      <c r="B10380">
        <v>813</v>
      </c>
      <c r="C10380">
        <v>-0.80469282341691462</v>
      </c>
      <c r="D10380">
        <v>-0.59342420746056124</v>
      </c>
      <c r="E10380">
        <v>-1.3729366548323738</v>
      </c>
      <c r="F10380">
        <v>2.8861036279981209</v>
      </c>
      <c r="G10380">
        <v>2</v>
      </c>
      <c r="H10380">
        <v>2</v>
      </c>
      <c r="I10380">
        <v>1</v>
      </c>
      <c r="J10380">
        <v>5</v>
      </c>
    </row>
    <row r="10381" spans="1:10" x14ac:dyDescent="0.25">
      <c r="A10381" t="s">
        <v>14408</v>
      </c>
      <c r="B10381">
        <v>7385</v>
      </c>
      <c r="C10381">
        <v>-0.41644675731832753</v>
      </c>
      <c r="D10381">
        <v>-0.9267811406361538</v>
      </c>
      <c r="E10381">
        <v>-1.4976111221029489</v>
      </c>
      <c r="F10381">
        <v>2.0737422281052575</v>
      </c>
      <c r="G10381">
        <v>3</v>
      </c>
      <c r="H10381">
        <v>1</v>
      </c>
      <c r="I10381">
        <v>1</v>
      </c>
      <c r="J10381">
        <v>5</v>
      </c>
    </row>
    <row r="10382" spans="1:10" x14ac:dyDescent="0.25">
      <c r="A10382" t="s">
        <v>14409</v>
      </c>
      <c r="B10382">
        <v>556</v>
      </c>
      <c r="C10382">
        <v>-1.3566456046531274</v>
      </c>
      <c r="D10382">
        <v>-0.33084469492565188</v>
      </c>
      <c r="E10382">
        <v>-0.29691650038096773</v>
      </c>
      <c r="F10382">
        <v>1.9189619925986372</v>
      </c>
      <c r="G10382">
        <v>1</v>
      </c>
      <c r="H10382">
        <v>3</v>
      </c>
      <c r="I10382">
        <v>3</v>
      </c>
      <c r="J10382">
        <v>5</v>
      </c>
    </row>
    <row r="10383" spans="1:10" x14ac:dyDescent="0.25">
      <c r="A10383" t="s">
        <v>14410</v>
      </c>
      <c r="B10383">
        <v>439</v>
      </c>
      <c r="C10383">
        <v>-0.82228898751331569</v>
      </c>
      <c r="D10383">
        <v>-0.21166705678186265</v>
      </c>
      <c r="E10383">
        <v>-1.1068490965672797</v>
      </c>
      <c r="F10383">
        <v>3.2586308543088354</v>
      </c>
      <c r="G10383">
        <v>1</v>
      </c>
      <c r="H10383">
        <v>3</v>
      </c>
      <c r="I10383">
        <v>1</v>
      </c>
      <c r="J10383">
        <v>5</v>
      </c>
    </row>
    <row r="10384" spans="1:10" x14ac:dyDescent="0.25">
      <c r="A10384" t="s">
        <v>14411</v>
      </c>
      <c r="B10384">
        <v>837</v>
      </c>
      <c r="C10384">
        <v>-1.2856709240816919</v>
      </c>
      <c r="D10384">
        <v>-2.009929231845195E-2</v>
      </c>
      <c r="E10384">
        <v>-0.92710956095249997</v>
      </c>
      <c r="F10384">
        <v>2.314616963184652</v>
      </c>
      <c r="G10384">
        <v>1</v>
      </c>
      <c r="H10384">
        <v>3</v>
      </c>
      <c r="I10384">
        <v>1</v>
      </c>
      <c r="J10384">
        <v>5</v>
      </c>
    </row>
    <row r="10385" spans="1:10" x14ac:dyDescent="0.25">
      <c r="A10385" t="s">
        <v>14412</v>
      </c>
      <c r="B10385">
        <v>635</v>
      </c>
      <c r="C10385">
        <v>-1.1785450497353485</v>
      </c>
      <c r="D10385">
        <v>2.0230231880277838E-2</v>
      </c>
      <c r="E10385">
        <v>-0.74375423124519102</v>
      </c>
      <c r="F10385">
        <v>1.6792341363961163</v>
      </c>
      <c r="G10385">
        <v>1</v>
      </c>
      <c r="H10385">
        <v>4</v>
      </c>
      <c r="I10385">
        <v>1</v>
      </c>
      <c r="J10385">
        <v>5</v>
      </c>
    </row>
    <row r="10386" spans="1:10" x14ac:dyDescent="0.25">
      <c r="A10386" t="s">
        <v>14413</v>
      </c>
      <c r="B10386">
        <v>628</v>
      </c>
      <c r="C10386">
        <v>-0.79235172834522694</v>
      </c>
      <c r="D10386">
        <v>-0.2534301458133672</v>
      </c>
      <c r="E10386">
        <v>0.4450005912451705</v>
      </c>
      <c r="F10386">
        <v>2.4666836079546379</v>
      </c>
      <c r="G10386">
        <v>2</v>
      </c>
      <c r="H10386">
        <v>3</v>
      </c>
      <c r="I10386">
        <v>4</v>
      </c>
      <c r="J10386">
        <v>5</v>
      </c>
    </row>
    <row r="10387" spans="1:10" x14ac:dyDescent="0.25">
      <c r="A10387" t="s">
        <v>14414</v>
      </c>
      <c r="B10387">
        <v>803</v>
      </c>
      <c r="C10387">
        <v>-1.0269489778490453</v>
      </c>
      <c r="D10387">
        <v>-0.12742003836457136</v>
      </c>
      <c r="E10387">
        <v>-0.5219979164145776</v>
      </c>
      <c r="F10387">
        <v>2.4179275509584461</v>
      </c>
      <c r="G10387">
        <v>1</v>
      </c>
      <c r="H10387">
        <v>3</v>
      </c>
      <c r="I10387">
        <v>2</v>
      </c>
      <c r="J10387">
        <v>5</v>
      </c>
    </row>
    <row r="10388" spans="1:10" x14ac:dyDescent="0.25">
      <c r="A10388" t="s">
        <v>14415</v>
      </c>
      <c r="B10388">
        <v>653</v>
      </c>
      <c r="C10388">
        <v>-0.9060330915158481</v>
      </c>
      <c r="D10388">
        <v>-1.3068462212334833E-2</v>
      </c>
      <c r="E10388">
        <v>-0.48942667186654626</v>
      </c>
      <c r="F10388">
        <v>2.0764728056274615</v>
      </c>
      <c r="G10388">
        <v>1</v>
      </c>
      <c r="H10388">
        <v>3</v>
      </c>
      <c r="I10388">
        <v>2</v>
      </c>
      <c r="J10388">
        <v>5</v>
      </c>
    </row>
    <row r="10389" spans="1:10" x14ac:dyDescent="0.25">
      <c r="A10389" t="s">
        <v>14416</v>
      </c>
      <c r="B10389">
        <v>764</v>
      </c>
      <c r="C10389">
        <v>-0.91437249911922203</v>
      </c>
      <c r="D10389">
        <v>0.24238205271051264</v>
      </c>
      <c r="E10389">
        <v>-0.55177768822472151</v>
      </c>
      <c r="F10389">
        <v>1.477155849568927</v>
      </c>
      <c r="G10389">
        <v>1</v>
      </c>
      <c r="H10389">
        <v>4</v>
      </c>
      <c r="I10389">
        <v>2</v>
      </c>
      <c r="J10389">
        <v>5</v>
      </c>
    </row>
    <row r="10390" spans="1:10" x14ac:dyDescent="0.25">
      <c r="A10390" t="s">
        <v>14417</v>
      </c>
      <c r="B10390">
        <v>1844</v>
      </c>
      <c r="C10390">
        <v>-1.0368345773728755</v>
      </c>
      <c r="D10390">
        <v>-0.35403813663950096</v>
      </c>
      <c r="E10390">
        <v>-0.73073798654952626</v>
      </c>
      <c r="F10390">
        <v>2.0090543286097189</v>
      </c>
      <c r="G10390">
        <v>1</v>
      </c>
      <c r="H10390">
        <v>3</v>
      </c>
      <c r="I10390">
        <v>1</v>
      </c>
      <c r="J10390">
        <v>5</v>
      </c>
    </row>
    <row r="10391" spans="1:10" x14ac:dyDescent="0.25">
      <c r="A10391" t="s">
        <v>14418</v>
      </c>
      <c r="B10391">
        <v>1818</v>
      </c>
      <c r="C10391">
        <v>-0.1448187328744546</v>
      </c>
      <c r="D10391">
        <v>-0.30286559213277747</v>
      </c>
      <c r="E10391">
        <v>0.55058210547927544</v>
      </c>
      <c r="F10391">
        <v>1.3029616674220585</v>
      </c>
      <c r="G10391">
        <v>3</v>
      </c>
      <c r="H10391">
        <v>3</v>
      </c>
      <c r="I10391">
        <v>4</v>
      </c>
      <c r="J10391">
        <v>5</v>
      </c>
    </row>
    <row r="10392" spans="1:10" x14ac:dyDescent="0.25">
      <c r="A10392" t="s">
        <v>14419</v>
      </c>
      <c r="B10392">
        <v>567</v>
      </c>
      <c r="C10392">
        <v>-1.1801519696086147</v>
      </c>
      <c r="D10392">
        <v>-0.22932486325428067</v>
      </c>
      <c r="E10392">
        <v>-0.29476905505213324</v>
      </c>
      <c r="F10392">
        <v>1.2453628366041722</v>
      </c>
      <c r="G10392">
        <v>1</v>
      </c>
      <c r="H10392">
        <v>3</v>
      </c>
      <c r="I10392">
        <v>3</v>
      </c>
      <c r="J10392">
        <v>5</v>
      </c>
    </row>
    <row r="10393" spans="1:10" x14ac:dyDescent="0.25">
      <c r="A10393" t="s">
        <v>14420</v>
      </c>
      <c r="B10393">
        <v>746</v>
      </c>
      <c r="C10393">
        <v>-0.98171959688600863</v>
      </c>
      <c r="D10393">
        <v>-0.32522399550469905</v>
      </c>
      <c r="E10393">
        <v>-0.73446154463038005</v>
      </c>
      <c r="F10393">
        <v>1.3924952790106961</v>
      </c>
      <c r="G10393">
        <v>1</v>
      </c>
      <c r="H10393">
        <v>3</v>
      </c>
      <c r="I10393">
        <v>1</v>
      </c>
      <c r="J10393">
        <v>5</v>
      </c>
    </row>
    <row r="10394" spans="1:10" x14ac:dyDescent="0.25">
      <c r="A10394" t="s">
        <v>14421</v>
      </c>
      <c r="B10394">
        <v>1093</v>
      </c>
      <c r="C10394">
        <v>1.4635387290122557</v>
      </c>
      <c r="D10394">
        <v>-0.21344608972628448</v>
      </c>
      <c r="E10394">
        <v>-0.56834278998901144</v>
      </c>
      <c r="F10394">
        <v>2.4835200378017626</v>
      </c>
      <c r="G10394">
        <v>5</v>
      </c>
      <c r="H10394">
        <v>3</v>
      </c>
      <c r="I10394">
        <v>2</v>
      </c>
      <c r="J10394">
        <v>5</v>
      </c>
    </row>
    <row r="10395" spans="1:10" x14ac:dyDescent="0.25">
      <c r="A10395" t="s">
        <v>14422</v>
      </c>
      <c r="B10395">
        <v>1784</v>
      </c>
      <c r="C10395">
        <v>1.285792195659025</v>
      </c>
      <c r="D10395">
        <v>8.0982313937830674E-2</v>
      </c>
      <c r="E10395">
        <v>-8.4957148826252618E-2</v>
      </c>
      <c r="F10395">
        <v>2.0314656112698692</v>
      </c>
      <c r="G10395">
        <v>5</v>
      </c>
      <c r="H10395">
        <v>4</v>
      </c>
      <c r="I10395">
        <v>3</v>
      </c>
      <c r="J10395">
        <v>5</v>
      </c>
    </row>
    <row r="10396" spans="1:10" x14ac:dyDescent="0.25">
      <c r="A10396" t="s">
        <v>14423</v>
      </c>
      <c r="B10396">
        <v>933</v>
      </c>
      <c r="C10396">
        <v>2.0554171068173828</v>
      </c>
      <c r="D10396">
        <v>3.4530183911690924</v>
      </c>
      <c r="E10396">
        <v>2.2226390293337488</v>
      </c>
      <c r="F10396">
        <v>0.75268030214095294</v>
      </c>
      <c r="G10396">
        <v>5</v>
      </c>
      <c r="H10396">
        <v>5</v>
      </c>
      <c r="I10396">
        <v>5</v>
      </c>
      <c r="J10396">
        <v>4</v>
      </c>
    </row>
    <row r="10397" spans="1:10" x14ac:dyDescent="0.25">
      <c r="A10397" t="s">
        <v>14424</v>
      </c>
      <c r="B10397">
        <v>956</v>
      </c>
      <c r="C10397">
        <v>-0.41136542020608158</v>
      </c>
      <c r="D10397">
        <v>-0.50056465380014648</v>
      </c>
      <c r="E10397">
        <v>-0.76798274703191161</v>
      </c>
      <c r="F10397">
        <v>1.1129095761521466</v>
      </c>
      <c r="G10397">
        <v>3</v>
      </c>
      <c r="H10397">
        <v>2</v>
      </c>
      <c r="I10397">
        <v>1</v>
      </c>
      <c r="J10397">
        <v>5</v>
      </c>
    </row>
    <row r="10398" spans="1:10" x14ac:dyDescent="0.25">
      <c r="A10398" t="s">
        <v>14425</v>
      </c>
      <c r="B10398">
        <v>1311</v>
      </c>
      <c r="C10398">
        <v>-1.0261676161158728</v>
      </c>
      <c r="D10398">
        <v>-0.11147475342859141</v>
      </c>
      <c r="E10398">
        <v>-0.52936785089121341</v>
      </c>
      <c r="F10398">
        <v>1.098091924817189</v>
      </c>
      <c r="G10398">
        <v>1</v>
      </c>
      <c r="H10398">
        <v>3</v>
      </c>
      <c r="I10398">
        <v>2</v>
      </c>
      <c r="J10398">
        <v>5</v>
      </c>
    </row>
    <row r="10399" spans="1:10" x14ac:dyDescent="0.25">
      <c r="A10399" t="s">
        <v>14426</v>
      </c>
      <c r="B10399">
        <v>450</v>
      </c>
      <c r="C10399">
        <v>-1.1126355805679178</v>
      </c>
      <c r="D10399">
        <v>-0.15965903553993779</v>
      </c>
      <c r="E10399">
        <v>-0.32742331799315028</v>
      </c>
      <c r="F10399">
        <v>0.81852460462078092</v>
      </c>
      <c r="G10399">
        <v>1</v>
      </c>
      <c r="H10399">
        <v>3</v>
      </c>
      <c r="I10399">
        <v>2</v>
      </c>
      <c r="J10399">
        <v>4</v>
      </c>
    </row>
    <row r="10400" spans="1:10" x14ac:dyDescent="0.25">
      <c r="A10400" t="s">
        <v>14427</v>
      </c>
      <c r="B10400">
        <v>597</v>
      </c>
      <c r="C10400">
        <v>-0.90481651153907827</v>
      </c>
      <c r="D10400">
        <v>-0.23213162608266086</v>
      </c>
      <c r="E10400">
        <v>-0.18947922466971434</v>
      </c>
      <c r="F10400">
        <v>2.069004707965016</v>
      </c>
      <c r="G10400">
        <v>1</v>
      </c>
      <c r="H10400">
        <v>3</v>
      </c>
      <c r="I10400">
        <v>3</v>
      </c>
      <c r="J10400">
        <v>5</v>
      </c>
    </row>
    <row r="10401" spans="1:10" x14ac:dyDescent="0.25">
      <c r="A10401" t="s">
        <v>14428</v>
      </c>
      <c r="B10401">
        <v>1847</v>
      </c>
      <c r="C10401">
        <v>0.67901518163284502</v>
      </c>
      <c r="D10401">
        <v>-0.97830747165386078</v>
      </c>
      <c r="E10401">
        <v>-0.95074927942069665</v>
      </c>
      <c r="F10401">
        <v>1.5809188689274836</v>
      </c>
      <c r="G10401">
        <v>4</v>
      </c>
      <c r="H10401">
        <v>1</v>
      </c>
      <c r="I10401">
        <v>1</v>
      </c>
      <c r="J10401">
        <v>5</v>
      </c>
    </row>
    <row r="10402" spans="1:10" x14ac:dyDescent="0.25">
      <c r="A10402" t="s">
        <v>14429</v>
      </c>
      <c r="B10402">
        <v>1325</v>
      </c>
      <c r="C10402">
        <v>-1.2731491094123815</v>
      </c>
      <c r="D10402">
        <v>-9.5535903824916252E-2</v>
      </c>
      <c r="E10402">
        <v>-0.98799536250112685</v>
      </c>
      <c r="F10402">
        <v>2.0653603204275921</v>
      </c>
      <c r="G10402">
        <v>1</v>
      </c>
      <c r="H10402">
        <v>3</v>
      </c>
      <c r="I10402">
        <v>1</v>
      </c>
      <c r="J10402">
        <v>5</v>
      </c>
    </row>
    <row r="10403" spans="1:10" x14ac:dyDescent="0.25">
      <c r="A10403" t="s">
        <v>14430</v>
      </c>
      <c r="B10403">
        <v>782</v>
      </c>
      <c r="C10403">
        <v>-1.2981717419726437</v>
      </c>
      <c r="D10403">
        <v>-0.61600063439953112</v>
      </c>
      <c r="E10403">
        <v>-0.884271519832033</v>
      </c>
      <c r="F10403">
        <v>1.5353833433331159</v>
      </c>
      <c r="G10403">
        <v>1</v>
      </c>
      <c r="H10403">
        <v>2</v>
      </c>
      <c r="I10403">
        <v>1</v>
      </c>
      <c r="J10403">
        <v>5</v>
      </c>
    </row>
    <row r="10404" spans="1:10" x14ac:dyDescent="0.25">
      <c r="A10404" t="s">
        <v>14431</v>
      </c>
      <c r="B10404">
        <v>1002</v>
      </c>
      <c r="C10404">
        <v>-1.104758869033907</v>
      </c>
      <c r="D10404">
        <v>-0.46602804804019476</v>
      </c>
      <c r="E10404">
        <v>-1.0544093274687487</v>
      </c>
      <c r="F10404">
        <v>1.6206621528912439</v>
      </c>
      <c r="G10404">
        <v>1</v>
      </c>
      <c r="H10404">
        <v>2</v>
      </c>
      <c r="I10404">
        <v>1</v>
      </c>
      <c r="J10404">
        <v>5</v>
      </c>
    </row>
    <row r="10405" spans="1:10" x14ac:dyDescent="0.25">
      <c r="A10405" t="s">
        <v>14432</v>
      </c>
      <c r="B10405">
        <v>1310</v>
      </c>
      <c r="C10405">
        <v>-0.72980266120452186</v>
      </c>
      <c r="D10405">
        <v>-0.28743608787058544</v>
      </c>
      <c r="E10405">
        <v>-1.4236577245141582</v>
      </c>
      <c r="F10405">
        <v>1.7560579808141457</v>
      </c>
      <c r="G10405">
        <v>2</v>
      </c>
      <c r="H10405">
        <v>3</v>
      </c>
      <c r="I10405">
        <v>1</v>
      </c>
      <c r="J10405">
        <v>5</v>
      </c>
    </row>
    <row r="10406" spans="1:10" x14ac:dyDescent="0.25">
      <c r="A10406" t="s">
        <v>14433</v>
      </c>
      <c r="B10406">
        <v>443</v>
      </c>
      <c r="C10406">
        <v>-1.1003449503357539</v>
      </c>
      <c r="D10406">
        <v>-0.95772722516852615</v>
      </c>
      <c r="E10406">
        <v>-0.91123688514247037</v>
      </c>
      <c r="F10406">
        <v>1.4485568493953955</v>
      </c>
      <c r="G10406">
        <v>1</v>
      </c>
      <c r="H10406">
        <v>1</v>
      </c>
      <c r="I10406">
        <v>1</v>
      </c>
      <c r="J10406">
        <v>5</v>
      </c>
    </row>
    <row r="10407" spans="1:10" x14ac:dyDescent="0.25">
      <c r="A10407" t="s">
        <v>14434</v>
      </c>
      <c r="B10407">
        <v>500</v>
      </c>
      <c r="C10407">
        <v>-1.2692022951105506</v>
      </c>
      <c r="D10407">
        <v>-0.4898308454907338</v>
      </c>
      <c r="E10407">
        <v>-0.87604571181767321</v>
      </c>
      <c r="F10407">
        <v>1.2381890710443715</v>
      </c>
      <c r="G10407">
        <v>1</v>
      </c>
      <c r="H10407">
        <v>2</v>
      </c>
      <c r="I10407">
        <v>1</v>
      </c>
      <c r="J10407">
        <v>5</v>
      </c>
    </row>
    <row r="10408" spans="1:10" x14ac:dyDescent="0.25">
      <c r="A10408" t="s">
        <v>14435</v>
      </c>
      <c r="B10408">
        <v>1415</v>
      </c>
      <c r="C10408">
        <v>-1.021008823236111</v>
      </c>
      <c r="D10408">
        <v>-0.69018539139191359</v>
      </c>
      <c r="E10408">
        <v>-0.86171570622413185</v>
      </c>
      <c r="F10408">
        <v>1.5327261239047514</v>
      </c>
      <c r="G10408">
        <v>1</v>
      </c>
      <c r="H10408">
        <v>2</v>
      </c>
      <c r="I10408">
        <v>1</v>
      </c>
      <c r="J10408">
        <v>5</v>
      </c>
    </row>
    <row r="10409" spans="1:10" x14ac:dyDescent="0.25">
      <c r="A10409" t="s">
        <v>14436</v>
      </c>
      <c r="B10409">
        <v>615</v>
      </c>
      <c r="C10409">
        <v>-1.1322521601399926</v>
      </c>
      <c r="D10409">
        <v>-0.4443356103946513</v>
      </c>
      <c r="E10409">
        <v>-1.2326519274031047</v>
      </c>
      <c r="F10409">
        <v>2.1970876551544616</v>
      </c>
      <c r="G10409">
        <v>1</v>
      </c>
      <c r="H10409">
        <v>2</v>
      </c>
      <c r="I10409">
        <v>1</v>
      </c>
      <c r="J10409">
        <v>5</v>
      </c>
    </row>
    <row r="10410" spans="1:10" x14ac:dyDescent="0.25">
      <c r="A10410" t="s">
        <v>14437</v>
      </c>
      <c r="B10410">
        <v>430</v>
      </c>
      <c r="C10410">
        <v>-0.90939102432599828</v>
      </c>
      <c r="D10410">
        <v>-0.40878247396371703</v>
      </c>
      <c r="E10410">
        <v>-0.5586952711226274</v>
      </c>
      <c r="F10410">
        <v>1.9173902586738565</v>
      </c>
      <c r="G10410">
        <v>1</v>
      </c>
      <c r="H10410">
        <v>3</v>
      </c>
      <c r="I10410">
        <v>2</v>
      </c>
      <c r="J10410">
        <v>5</v>
      </c>
    </row>
    <row r="10411" spans="1:10" x14ac:dyDescent="0.25">
      <c r="A10411" t="s">
        <v>14438</v>
      </c>
      <c r="B10411">
        <v>833</v>
      </c>
      <c r="C10411">
        <v>-1.2951230506565068</v>
      </c>
      <c r="D10411">
        <v>5.6854833197108268E-2</v>
      </c>
      <c r="E10411">
        <v>-0.90746305744271905</v>
      </c>
      <c r="F10411">
        <v>1.2326874132430634</v>
      </c>
      <c r="G10411">
        <v>1</v>
      </c>
      <c r="H10411">
        <v>4</v>
      </c>
      <c r="I10411">
        <v>1</v>
      </c>
      <c r="J10411">
        <v>5</v>
      </c>
    </row>
    <row r="10412" spans="1:10" x14ac:dyDescent="0.25">
      <c r="A10412" t="s">
        <v>14439</v>
      </c>
      <c r="B10412">
        <v>1145</v>
      </c>
      <c r="C10412">
        <v>-1.4314185471583678</v>
      </c>
      <c r="D10412">
        <v>-0.2663231281801795</v>
      </c>
      <c r="E10412">
        <v>-1.1839073493530778</v>
      </c>
      <c r="F10412">
        <v>1.7163390133012659</v>
      </c>
      <c r="G10412">
        <v>1</v>
      </c>
      <c r="H10412">
        <v>3</v>
      </c>
      <c r="I10412">
        <v>1</v>
      </c>
      <c r="J10412">
        <v>5</v>
      </c>
    </row>
    <row r="10413" spans="1:10" x14ac:dyDescent="0.25">
      <c r="A10413" t="s">
        <v>14440</v>
      </c>
      <c r="B10413">
        <v>625</v>
      </c>
      <c r="C10413">
        <v>-0.87305693736990198</v>
      </c>
      <c r="D10413">
        <v>-0.94753771862936931</v>
      </c>
      <c r="E10413">
        <v>-0.2305240432122031</v>
      </c>
      <c r="F10413">
        <v>1.1060208257859956</v>
      </c>
      <c r="G10413">
        <v>1</v>
      </c>
      <c r="H10413">
        <v>1</v>
      </c>
      <c r="I10413">
        <v>3</v>
      </c>
      <c r="J10413">
        <v>5</v>
      </c>
    </row>
    <row r="10414" spans="1:10" x14ac:dyDescent="0.25">
      <c r="A10414" t="s">
        <v>14441</v>
      </c>
      <c r="B10414">
        <v>807</v>
      </c>
      <c r="C10414">
        <v>-1.0286161822255835</v>
      </c>
      <c r="D10414">
        <v>-0.76940074534878333</v>
      </c>
      <c r="E10414">
        <v>-0.21770281107883724</v>
      </c>
      <c r="F10414">
        <v>4.2439595925772039E-2</v>
      </c>
      <c r="G10414">
        <v>1</v>
      </c>
      <c r="H10414">
        <v>2</v>
      </c>
      <c r="I10414">
        <v>3</v>
      </c>
      <c r="J10414">
        <v>4</v>
      </c>
    </row>
    <row r="10415" spans="1:10" x14ac:dyDescent="0.25">
      <c r="A10415" t="s">
        <v>14442</v>
      </c>
      <c r="B10415">
        <v>642</v>
      </c>
      <c r="C10415">
        <v>-0.61609495082092236</v>
      </c>
      <c r="D10415">
        <v>-0.6250912229970641</v>
      </c>
      <c r="E10415">
        <v>-0.90674556435116116</v>
      </c>
      <c r="F10415">
        <v>1.3385343443142785</v>
      </c>
      <c r="G10415">
        <v>2</v>
      </c>
      <c r="H10415">
        <v>2</v>
      </c>
      <c r="I10415">
        <v>1</v>
      </c>
      <c r="J10415">
        <v>5</v>
      </c>
    </row>
    <row r="10416" spans="1:10" x14ac:dyDescent="0.25">
      <c r="A10416" t="s">
        <v>14443</v>
      </c>
      <c r="B10416">
        <v>824</v>
      </c>
      <c r="C10416">
        <v>-1.2268597784701352</v>
      </c>
      <c r="D10416">
        <v>-0.67784489538675974</v>
      </c>
      <c r="E10416">
        <v>-0.6180962790087694</v>
      </c>
      <c r="F10416">
        <v>0.99675276023169923</v>
      </c>
      <c r="G10416">
        <v>1</v>
      </c>
      <c r="H10416">
        <v>2</v>
      </c>
      <c r="I10416">
        <v>2</v>
      </c>
      <c r="J10416">
        <v>5</v>
      </c>
    </row>
    <row r="10417" spans="1:10" x14ac:dyDescent="0.25">
      <c r="A10417" t="s">
        <v>14444</v>
      </c>
      <c r="B10417">
        <v>1003</v>
      </c>
      <c r="C10417">
        <v>-1.1705270617028689</v>
      </c>
      <c r="D10417">
        <v>-0.43534336737302459</v>
      </c>
      <c r="E10417">
        <v>-0.6521956801423503</v>
      </c>
      <c r="F10417">
        <v>2.2980552894396453</v>
      </c>
      <c r="G10417">
        <v>1</v>
      </c>
      <c r="H10417">
        <v>2</v>
      </c>
      <c r="I10417">
        <v>2</v>
      </c>
      <c r="J10417">
        <v>5</v>
      </c>
    </row>
    <row r="10418" spans="1:10" x14ac:dyDescent="0.25">
      <c r="A10418" t="s">
        <v>14445</v>
      </c>
      <c r="B10418">
        <v>921</v>
      </c>
      <c r="C10418">
        <v>-0.91607255443916014</v>
      </c>
      <c r="D10418">
        <v>-0.38471463916555015</v>
      </c>
      <c r="E10418">
        <v>-0.45146099216212382</v>
      </c>
      <c r="F10418">
        <v>2.1504607663350241</v>
      </c>
      <c r="G10418">
        <v>1</v>
      </c>
      <c r="H10418">
        <v>3</v>
      </c>
      <c r="I10418">
        <v>2</v>
      </c>
      <c r="J10418">
        <v>5</v>
      </c>
    </row>
    <row r="10419" spans="1:10" x14ac:dyDescent="0.25">
      <c r="A10419" t="s">
        <v>14446</v>
      </c>
      <c r="B10419">
        <v>916</v>
      </c>
      <c r="C10419">
        <v>-0.93030430417592247</v>
      </c>
      <c r="D10419">
        <v>-8.1986313359967422E-2</v>
      </c>
      <c r="E10419">
        <v>-0.95515048666757774</v>
      </c>
      <c r="F10419">
        <v>2.3337036978825827</v>
      </c>
      <c r="G10419">
        <v>1</v>
      </c>
      <c r="H10419">
        <v>3</v>
      </c>
      <c r="I10419">
        <v>1</v>
      </c>
      <c r="J10419">
        <v>5</v>
      </c>
    </row>
    <row r="10420" spans="1:10" x14ac:dyDescent="0.25">
      <c r="A10420" t="s">
        <v>14447</v>
      </c>
      <c r="B10420">
        <v>936</v>
      </c>
      <c r="C10420">
        <v>-1.062318596468514</v>
      </c>
      <c r="D10420">
        <v>-0.56868562630141195</v>
      </c>
      <c r="E10420">
        <v>-0.83704811509616373</v>
      </c>
      <c r="F10420">
        <v>1.5440653304481429</v>
      </c>
      <c r="G10420">
        <v>1</v>
      </c>
      <c r="H10420">
        <v>2</v>
      </c>
      <c r="I10420">
        <v>1</v>
      </c>
      <c r="J10420">
        <v>5</v>
      </c>
    </row>
    <row r="10421" spans="1:10" x14ac:dyDescent="0.25">
      <c r="A10421" t="s">
        <v>14448</v>
      </c>
      <c r="B10421">
        <v>1126</v>
      </c>
      <c r="C10421">
        <v>-1.1259653756995536</v>
      </c>
      <c r="D10421">
        <v>-0.31489818617386728</v>
      </c>
      <c r="E10421">
        <v>-0.93682846959563026</v>
      </c>
      <c r="F10421">
        <v>1.9163431975557939</v>
      </c>
      <c r="G10421">
        <v>1</v>
      </c>
      <c r="H10421">
        <v>3</v>
      </c>
      <c r="I10421">
        <v>1</v>
      </c>
      <c r="J10421">
        <v>5</v>
      </c>
    </row>
    <row r="10422" spans="1:10" x14ac:dyDescent="0.25">
      <c r="A10422" t="s">
        <v>14449</v>
      </c>
      <c r="B10422">
        <v>778</v>
      </c>
      <c r="C10422">
        <v>-0.84165890653621678</v>
      </c>
      <c r="D10422">
        <v>1.0320364028261843E-2</v>
      </c>
      <c r="E10422">
        <v>-1.2108688784580151</v>
      </c>
      <c r="F10422">
        <v>2.2823684547307859</v>
      </c>
      <c r="G10422">
        <v>1</v>
      </c>
      <c r="H10422">
        <v>3</v>
      </c>
      <c r="I10422">
        <v>1</v>
      </c>
      <c r="J10422">
        <v>5</v>
      </c>
    </row>
    <row r="10423" spans="1:10" x14ac:dyDescent="0.25">
      <c r="A10423" t="s">
        <v>14450</v>
      </c>
      <c r="B10423">
        <v>1244</v>
      </c>
      <c r="C10423">
        <v>-0.89196328463748464</v>
      </c>
      <c r="D10423">
        <v>-0.24217779137454654</v>
      </c>
      <c r="E10423">
        <v>-1.1043363838031477</v>
      </c>
      <c r="F10423">
        <v>1.922578824457446</v>
      </c>
      <c r="G10423">
        <v>1</v>
      </c>
      <c r="H10423">
        <v>3</v>
      </c>
      <c r="I10423">
        <v>1</v>
      </c>
      <c r="J10423">
        <v>5</v>
      </c>
    </row>
    <row r="10424" spans="1:10" x14ac:dyDescent="0.25">
      <c r="A10424" t="s">
        <v>14451</v>
      </c>
      <c r="B10424">
        <v>1243</v>
      </c>
      <c r="C10424">
        <v>-1.1659182152779823</v>
      </c>
      <c r="D10424">
        <v>-0.73599799816834421</v>
      </c>
      <c r="E10424">
        <v>-0.81803645530473823</v>
      </c>
      <c r="F10424">
        <v>1.8513197139013995</v>
      </c>
      <c r="G10424">
        <v>1</v>
      </c>
      <c r="H10424">
        <v>2</v>
      </c>
      <c r="I10424">
        <v>1</v>
      </c>
      <c r="J10424">
        <v>5</v>
      </c>
    </row>
    <row r="10425" spans="1:10" x14ac:dyDescent="0.25">
      <c r="A10425" t="s">
        <v>14452</v>
      </c>
      <c r="B10425">
        <v>729</v>
      </c>
      <c r="C10425">
        <v>-0.87757664560002802</v>
      </c>
      <c r="D10425">
        <v>-0.74477722547522551</v>
      </c>
      <c r="E10425">
        <v>-0.8993086522646252</v>
      </c>
      <c r="F10425">
        <v>1.6620041660844178</v>
      </c>
      <c r="G10425">
        <v>1</v>
      </c>
      <c r="H10425">
        <v>2</v>
      </c>
      <c r="I10425">
        <v>1</v>
      </c>
      <c r="J10425">
        <v>5</v>
      </c>
    </row>
    <row r="10426" spans="1:10" x14ac:dyDescent="0.25">
      <c r="A10426" t="s">
        <v>14453</v>
      </c>
      <c r="B10426">
        <v>784</v>
      </c>
      <c r="C10426">
        <v>-1.1529122143206669</v>
      </c>
      <c r="D10426">
        <v>-0.52960334561979161</v>
      </c>
      <c r="E10426">
        <v>-0.72597032866926703</v>
      </c>
      <c r="F10426">
        <v>1.3413920201791165</v>
      </c>
      <c r="G10426">
        <v>1</v>
      </c>
      <c r="H10426">
        <v>2</v>
      </c>
      <c r="I10426">
        <v>1</v>
      </c>
      <c r="J10426">
        <v>5</v>
      </c>
    </row>
    <row r="10427" spans="1:10" x14ac:dyDescent="0.25">
      <c r="A10427" t="s">
        <v>14454</v>
      </c>
      <c r="B10427">
        <v>982</v>
      </c>
      <c r="C10427">
        <v>-1.1590404665137781</v>
      </c>
      <c r="D10427">
        <v>-0.43931541888387449</v>
      </c>
      <c r="E10427">
        <v>-0.97673841914053716</v>
      </c>
      <c r="F10427">
        <v>2.3137165128494734</v>
      </c>
      <c r="G10427">
        <v>1</v>
      </c>
      <c r="H10427">
        <v>2</v>
      </c>
      <c r="I10427">
        <v>1</v>
      </c>
      <c r="J10427">
        <v>5</v>
      </c>
    </row>
    <row r="10428" spans="1:10" x14ac:dyDescent="0.25">
      <c r="A10428" t="s">
        <v>14455</v>
      </c>
      <c r="B10428">
        <v>674</v>
      </c>
      <c r="C10428">
        <v>-0.37542723505436559</v>
      </c>
      <c r="D10428">
        <v>-0.3719779998402582</v>
      </c>
      <c r="E10428">
        <v>-1.0980037974752264</v>
      </c>
      <c r="F10428">
        <v>3.1632837647124084</v>
      </c>
      <c r="G10428">
        <v>3</v>
      </c>
      <c r="H10428">
        <v>3</v>
      </c>
      <c r="I10428">
        <v>1</v>
      </c>
      <c r="J10428">
        <v>5</v>
      </c>
    </row>
    <row r="10429" spans="1:10" x14ac:dyDescent="0.25">
      <c r="A10429" t="s">
        <v>14456</v>
      </c>
      <c r="B10429">
        <v>555</v>
      </c>
      <c r="C10429">
        <v>-1.237693399711624</v>
      </c>
      <c r="D10429">
        <v>-2.6584773011028601E-2</v>
      </c>
      <c r="E10429">
        <v>-1.153550010370854</v>
      </c>
      <c r="F10429">
        <v>2.6212921995760938</v>
      </c>
      <c r="G10429">
        <v>1</v>
      </c>
      <c r="H10429">
        <v>3</v>
      </c>
      <c r="I10429">
        <v>1</v>
      </c>
      <c r="J10429">
        <v>5</v>
      </c>
    </row>
    <row r="10430" spans="1:10" x14ac:dyDescent="0.25">
      <c r="A10430" t="s">
        <v>14457</v>
      </c>
      <c r="B10430">
        <v>714</v>
      </c>
      <c r="C10430">
        <v>-1.601384881653962</v>
      </c>
      <c r="D10430">
        <v>-0.33037274497561209</v>
      </c>
      <c r="E10430">
        <v>-0.80948794362269261</v>
      </c>
      <c r="F10430">
        <v>1.9122048206547313</v>
      </c>
      <c r="G10430">
        <v>1</v>
      </c>
      <c r="H10430">
        <v>3</v>
      </c>
      <c r="I10430">
        <v>1</v>
      </c>
      <c r="J10430">
        <v>5</v>
      </c>
    </row>
    <row r="10431" spans="1:10" x14ac:dyDescent="0.25">
      <c r="A10431" t="s">
        <v>14458</v>
      </c>
      <c r="B10431">
        <v>324</v>
      </c>
      <c r="C10431">
        <v>-0.3791124354153238</v>
      </c>
      <c r="D10431">
        <v>-2.3457670623370411E-2</v>
      </c>
      <c r="E10431">
        <v>-0.67318215447340357</v>
      </c>
      <c r="F10431">
        <v>4.1031884999062518</v>
      </c>
      <c r="G10431">
        <v>3</v>
      </c>
      <c r="H10431">
        <v>3</v>
      </c>
      <c r="I10431">
        <v>2</v>
      </c>
      <c r="J10431">
        <v>5</v>
      </c>
    </row>
    <row r="10432" spans="1:10" x14ac:dyDescent="0.25">
      <c r="A10432" t="s">
        <v>14459</v>
      </c>
      <c r="B10432">
        <v>494</v>
      </c>
      <c r="C10432">
        <v>-0.14415871446417211</v>
      </c>
      <c r="D10432">
        <v>-7.2589726504964536E-2</v>
      </c>
      <c r="E10432">
        <v>-0.86023625506802526</v>
      </c>
      <c r="F10432">
        <v>2.0885587925044611</v>
      </c>
      <c r="G10432">
        <v>3</v>
      </c>
      <c r="H10432">
        <v>3</v>
      </c>
      <c r="I10432">
        <v>1</v>
      </c>
      <c r="J10432">
        <v>5</v>
      </c>
    </row>
    <row r="10433" spans="1:10" x14ac:dyDescent="0.25">
      <c r="A10433" t="s">
        <v>14460</v>
      </c>
      <c r="B10433">
        <v>472</v>
      </c>
      <c r="C10433">
        <v>-0.2987149217590907</v>
      </c>
      <c r="D10433">
        <v>-0.13492587459930955</v>
      </c>
      <c r="E10433">
        <v>-0.86260528277139592</v>
      </c>
      <c r="F10433">
        <v>2.6486421268038631</v>
      </c>
      <c r="G10433">
        <v>3</v>
      </c>
      <c r="H10433">
        <v>3</v>
      </c>
      <c r="I10433">
        <v>1</v>
      </c>
      <c r="J10433">
        <v>5</v>
      </c>
    </row>
    <row r="10434" spans="1:10" x14ac:dyDescent="0.25">
      <c r="A10434" t="s">
        <v>14461</v>
      </c>
      <c r="B10434">
        <v>3130</v>
      </c>
      <c r="C10434">
        <v>-1.0908013876443343</v>
      </c>
      <c r="D10434">
        <v>0.32499568215597729</v>
      </c>
      <c r="E10434">
        <v>-0.59609245493209073</v>
      </c>
      <c r="F10434">
        <v>2.4127456176278002</v>
      </c>
      <c r="G10434">
        <v>1</v>
      </c>
      <c r="H10434">
        <v>4</v>
      </c>
      <c r="I10434">
        <v>2</v>
      </c>
      <c r="J10434">
        <v>5</v>
      </c>
    </row>
    <row r="10435" spans="1:10" x14ac:dyDescent="0.25">
      <c r="A10435" t="s">
        <v>14462</v>
      </c>
      <c r="B10435">
        <v>713</v>
      </c>
      <c r="C10435">
        <v>-1.359368043460079</v>
      </c>
      <c r="D10435">
        <v>0.2565285593332865</v>
      </c>
      <c r="E10435">
        <v>-0.48816611135908683</v>
      </c>
      <c r="F10435">
        <v>1.7734116088740377</v>
      </c>
      <c r="G10435">
        <v>1</v>
      </c>
      <c r="H10435">
        <v>4</v>
      </c>
      <c r="I10435">
        <v>2</v>
      </c>
      <c r="J10435">
        <v>5</v>
      </c>
    </row>
    <row r="10436" spans="1:10" x14ac:dyDescent="0.25">
      <c r="A10436" t="s">
        <v>14463</v>
      </c>
      <c r="B10436">
        <v>551</v>
      </c>
      <c r="C10436">
        <v>-1.5226864946490455</v>
      </c>
      <c r="D10436">
        <v>0.64629554393337962</v>
      </c>
      <c r="E10436">
        <v>-0.3365511374883684</v>
      </c>
      <c r="F10436">
        <v>2.0206320442554064</v>
      </c>
      <c r="G10436">
        <v>1</v>
      </c>
      <c r="H10436">
        <v>4</v>
      </c>
      <c r="I10436">
        <v>2</v>
      </c>
      <c r="J10436">
        <v>5</v>
      </c>
    </row>
    <row r="10437" spans="1:10" x14ac:dyDescent="0.25">
      <c r="A10437" t="s">
        <v>14464</v>
      </c>
      <c r="B10437">
        <v>492</v>
      </c>
      <c r="C10437">
        <v>-1.708325386697906</v>
      </c>
      <c r="D10437">
        <v>-0.12793629481335389</v>
      </c>
      <c r="E10437">
        <v>-1.0250536330843165</v>
      </c>
      <c r="F10437">
        <v>2.3785854074464599</v>
      </c>
      <c r="G10437">
        <v>1</v>
      </c>
      <c r="H10437">
        <v>3</v>
      </c>
      <c r="I10437">
        <v>1</v>
      </c>
      <c r="J10437">
        <v>5</v>
      </c>
    </row>
    <row r="10438" spans="1:10" x14ac:dyDescent="0.25">
      <c r="A10438" t="s">
        <v>14465</v>
      </c>
      <c r="B10438">
        <v>923</v>
      </c>
      <c r="C10438">
        <v>-1.1442548852268213</v>
      </c>
      <c r="D10438">
        <v>-0.34144355369551477</v>
      </c>
      <c r="E10438">
        <v>-0.98043059859996717</v>
      </c>
      <c r="F10438">
        <v>2.4445456225812965</v>
      </c>
      <c r="G10438">
        <v>1</v>
      </c>
      <c r="H10438">
        <v>3</v>
      </c>
      <c r="I10438">
        <v>1</v>
      </c>
      <c r="J10438">
        <v>5</v>
      </c>
    </row>
    <row r="10439" spans="1:10" x14ac:dyDescent="0.25">
      <c r="A10439" t="s">
        <v>14466</v>
      </c>
      <c r="B10439">
        <v>486</v>
      </c>
      <c r="C10439">
        <v>-1.8586599000189765</v>
      </c>
      <c r="D10439">
        <v>1.1704867321599117</v>
      </c>
      <c r="E10439">
        <v>-0.69921953806118964</v>
      </c>
      <c r="F10439">
        <v>1.6076226807712506</v>
      </c>
      <c r="G10439">
        <v>1</v>
      </c>
      <c r="H10439">
        <v>5</v>
      </c>
      <c r="I10439">
        <v>2</v>
      </c>
      <c r="J10439">
        <v>5</v>
      </c>
    </row>
    <row r="10440" spans="1:10" x14ac:dyDescent="0.25">
      <c r="A10440" t="s">
        <v>14467</v>
      </c>
      <c r="B10440">
        <v>450</v>
      </c>
      <c r="C10440">
        <v>-1.8314966370055454</v>
      </c>
      <c r="D10440">
        <v>1.6095653980173513E-2</v>
      </c>
      <c r="E10440">
        <v>-0.34020293531041262</v>
      </c>
      <c r="F10440">
        <v>1.7900170566965539</v>
      </c>
      <c r="G10440">
        <v>1</v>
      </c>
      <c r="H10440">
        <v>3</v>
      </c>
      <c r="I10440">
        <v>2</v>
      </c>
      <c r="J10440">
        <v>5</v>
      </c>
    </row>
    <row r="10441" spans="1:10" x14ac:dyDescent="0.25">
      <c r="A10441" t="s">
        <v>14468</v>
      </c>
      <c r="B10441">
        <v>677</v>
      </c>
      <c r="C10441">
        <v>-1.249002570278632</v>
      </c>
      <c r="D10441">
        <v>3.826185115729322E-2</v>
      </c>
      <c r="E10441">
        <v>-1.3441506390824536</v>
      </c>
      <c r="F10441">
        <v>1.5962855448182356</v>
      </c>
      <c r="G10441">
        <v>1</v>
      </c>
      <c r="H10441">
        <v>4</v>
      </c>
      <c r="I10441">
        <v>1</v>
      </c>
      <c r="J10441">
        <v>5</v>
      </c>
    </row>
    <row r="10442" spans="1:10" x14ac:dyDescent="0.25">
      <c r="A10442" t="s">
        <v>14469</v>
      </c>
      <c r="B10442">
        <v>631</v>
      </c>
      <c r="C10442">
        <v>-1.3823819622808149</v>
      </c>
      <c r="D10442">
        <v>6.772699033800246E-2</v>
      </c>
      <c r="E10442">
        <v>-0.56304978578940823</v>
      </c>
      <c r="F10442">
        <v>1.5792515534907381</v>
      </c>
      <c r="G10442">
        <v>1</v>
      </c>
      <c r="H10442">
        <v>4</v>
      </c>
      <c r="I10442">
        <v>2</v>
      </c>
      <c r="J10442">
        <v>5</v>
      </c>
    </row>
    <row r="10443" spans="1:10" x14ac:dyDescent="0.25">
      <c r="A10443" t="s">
        <v>14470</v>
      </c>
      <c r="B10443">
        <v>724</v>
      </c>
      <c r="C10443">
        <v>-1.3856229145461789</v>
      </c>
      <c r="D10443">
        <v>0.33284901618137575</v>
      </c>
      <c r="E10443">
        <v>-0.89247249820057806</v>
      </c>
      <c r="F10443">
        <v>1.5281209895041952</v>
      </c>
      <c r="G10443">
        <v>1</v>
      </c>
      <c r="H10443">
        <v>4</v>
      </c>
      <c r="I10443">
        <v>1</v>
      </c>
      <c r="J10443">
        <v>5</v>
      </c>
    </row>
    <row r="10444" spans="1:10" x14ac:dyDescent="0.25">
      <c r="A10444" t="s">
        <v>14471</v>
      </c>
      <c r="B10444">
        <v>613</v>
      </c>
      <c r="C10444">
        <v>-0.83388187983333983</v>
      </c>
      <c r="D10444">
        <v>-0.3162453490971977</v>
      </c>
      <c r="E10444">
        <v>-1.0219655574292339</v>
      </c>
      <c r="F10444">
        <v>2.342099243146476</v>
      </c>
      <c r="G10444">
        <v>1</v>
      </c>
      <c r="H10444">
        <v>3</v>
      </c>
      <c r="I10444">
        <v>1</v>
      </c>
      <c r="J10444">
        <v>5</v>
      </c>
    </row>
    <row r="10445" spans="1:10" x14ac:dyDescent="0.25">
      <c r="A10445" t="s">
        <v>14472</v>
      </c>
      <c r="B10445">
        <v>819</v>
      </c>
      <c r="C10445">
        <v>-1.6545525613986007</v>
      </c>
      <c r="D10445">
        <v>0.67055102895552932</v>
      </c>
      <c r="E10445">
        <v>-0.46407459714945226</v>
      </c>
      <c r="F10445">
        <v>1.7124349703423036</v>
      </c>
      <c r="G10445">
        <v>1</v>
      </c>
      <c r="H10445">
        <v>4</v>
      </c>
      <c r="I10445">
        <v>2</v>
      </c>
      <c r="J10445">
        <v>5</v>
      </c>
    </row>
    <row r="10446" spans="1:10" x14ac:dyDescent="0.25">
      <c r="A10446" t="s">
        <v>14473</v>
      </c>
      <c r="B10446">
        <v>755</v>
      </c>
      <c r="C10446">
        <v>-1.3094294741167163</v>
      </c>
      <c r="D10446">
        <v>0.21273384964551065</v>
      </c>
      <c r="E10446">
        <v>-0.56478311448765783</v>
      </c>
      <c r="F10446">
        <v>2.2497242188475237</v>
      </c>
      <c r="G10446">
        <v>1</v>
      </c>
      <c r="H10446">
        <v>4</v>
      </c>
      <c r="I10446">
        <v>2</v>
      </c>
      <c r="J10446">
        <v>5</v>
      </c>
    </row>
    <row r="10447" spans="1:10" x14ac:dyDescent="0.25">
      <c r="A10447" t="s">
        <v>14474</v>
      </c>
      <c r="B10447">
        <v>783</v>
      </c>
      <c r="C10447">
        <v>-0.99784953768384677</v>
      </c>
      <c r="D10447">
        <v>-0.28315627372431695</v>
      </c>
      <c r="E10447">
        <v>-1.0378474612323725</v>
      </c>
      <c r="F10447">
        <v>2.272698060661277</v>
      </c>
      <c r="G10447">
        <v>1</v>
      </c>
      <c r="H10447">
        <v>3</v>
      </c>
      <c r="I10447">
        <v>1</v>
      </c>
      <c r="J10447">
        <v>5</v>
      </c>
    </row>
    <row r="10448" spans="1:10" x14ac:dyDescent="0.25">
      <c r="A10448" t="s">
        <v>14475</v>
      </c>
      <c r="B10448">
        <v>1336</v>
      </c>
      <c r="C10448">
        <v>-1.3394880983860264</v>
      </c>
      <c r="D10448">
        <v>-0.46702755343364455</v>
      </c>
      <c r="E10448">
        <v>-1.1402005563200746</v>
      </c>
      <c r="F10448">
        <v>1.9355315107597049</v>
      </c>
      <c r="G10448">
        <v>1</v>
      </c>
      <c r="H10448">
        <v>2</v>
      </c>
      <c r="I10448">
        <v>1</v>
      </c>
      <c r="J10448">
        <v>5</v>
      </c>
    </row>
    <row r="10449" spans="1:10" x14ac:dyDescent="0.25">
      <c r="A10449" t="s">
        <v>14476</v>
      </c>
      <c r="B10449">
        <v>574</v>
      </c>
      <c r="C10449">
        <v>-1.3734807647463432</v>
      </c>
      <c r="D10449">
        <v>-0.38676969541950529</v>
      </c>
      <c r="E10449">
        <v>-1.3830067866627109</v>
      </c>
      <c r="F10449">
        <v>1.6642343359029954</v>
      </c>
      <c r="G10449">
        <v>1</v>
      </c>
      <c r="H10449">
        <v>3</v>
      </c>
      <c r="I10449">
        <v>1</v>
      </c>
      <c r="J10449">
        <v>5</v>
      </c>
    </row>
    <row r="10450" spans="1:10" x14ac:dyDescent="0.25">
      <c r="A10450" t="s">
        <v>14477</v>
      </c>
      <c r="B10450">
        <v>809</v>
      </c>
      <c r="C10450">
        <v>-1.3595778103107752</v>
      </c>
      <c r="D10450">
        <v>0.1751851453082936</v>
      </c>
      <c r="E10450">
        <v>-1.0823857983248657</v>
      </c>
      <c r="F10450">
        <v>2.7830464651418083</v>
      </c>
      <c r="G10450">
        <v>1</v>
      </c>
      <c r="H10450">
        <v>4</v>
      </c>
      <c r="I10450">
        <v>1</v>
      </c>
      <c r="J10450">
        <v>5</v>
      </c>
    </row>
    <row r="10451" spans="1:10" x14ac:dyDescent="0.25">
      <c r="A10451" t="s">
        <v>14478</v>
      </c>
      <c r="B10451">
        <v>511</v>
      </c>
      <c r="C10451">
        <v>-0.9953308678876378</v>
      </c>
      <c r="D10451">
        <v>0.18456313971072452</v>
      </c>
      <c r="E10451">
        <v>-1.3563566835422516</v>
      </c>
      <c r="F10451">
        <v>3.0231764306736428</v>
      </c>
      <c r="G10451">
        <v>1</v>
      </c>
      <c r="H10451">
        <v>4</v>
      </c>
      <c r="I10451">
        <v>1</v>
      </c>
      <c r="J10451">
        <v>5</v>
      </c>
    </row>
    <row r="10452" spans="1:10" x14ac:dyDescent="0.25">
      <c r="A10452" t="s">
        <v>14479</v>
      </c>
      <c r="B10452">
        <v>488</v>
      </c>
      <c r="C10452">
        <v>-1.3978313933175008</v>
      </c>
      <c r="D10452">
        <v>-0.1936643757216103</v>
      </c>
      <c r="E10452">
        <v>-1.1026543938141091</v>
      </c>
      <c r="F10452">
        <v>2.1977255686562813</v>
      </c>
      <c r="G10452">
        <v>1</v>
      </c>
      <c r="H10452">
        <v>3</v>
      </c>
      <c r="I10452">
        <v>1</v>
      </c>
      <c r="J10452">
        <v>5</v>
      </c>
    </row>
    <row r="10453" spans="1:10" x14ac:dyDescent="0.25">
      <c r="A10453" t="s">
        <v>14480</v>
      </c>
      <c r="B10453">
        <v>647</v>
      </c>
      <c r="C10453">
        <v>-0.86196345340637426</v>
      </c>
      <c r="D10453">
        <v>8.1860537843859063E-2</v>
      </c>
      <c r="E10453">
        <v>-1.1907004419204137</v>
      </c>
      <c r="F10453">
        <v>1.9083816559068705</v>
      </c>
      <c r="G10453">
        <v>1</v>
      </c>
      <c r="H10453">
        <v>4</v>
      </c>
      <c r="I10453">
        <v>1</v>
      </c>
      <c r="J10453">
        <v>5</v>
      </c>
    </row>
    <row r="10454" spans="1:10" x14ac:dyDescent="0.25">
      <c r="A10454" t="s">
        <v>14481</v>
      </c>
      <c r="B10454">
        <v>984</v>
      </c>
      <c r="C10454">
        <v>-1.6443476114137199</v>
      </c>
      <c r="D10454">
        <v>1.3919368011112529E-2</v>
      </c>
      <c r="E10454">
        <v>-1.004611585933469</v>
      </c>
      <c r="F10454">
        <v>2.1820350772010695</v>
      </c>
      <c r="G10454">
        <v>1</v>
      </c>
      <c r="H10454">
        <v>3</v>
      </c>
      <c r="I10454">
        <v>1</v>
      </c>
      <c r="J10454">
        <v>5</v>
      </c>
    </row>
    <row r="10455" spans="1:10" x14ac:dyDescent="0.25">
      <c r="A10455" t="s">
        <v>14482</v>
      </c>
      <c r="B10455">
        <v>654</v>
      </c>
      <c r="C10455">
        <v>-0.92875277623098174</v>
      </c>
      <c r="D10455">
        <v>-0.22149125579957626</v>
      </c>
      <c r="E10455">
        <v>-1.3457931581277103</v>
      </c>
      <c r="F10455">
        <v>1.8837073265102604</v>
      </c>
      <c r="G10455">
        <v>1</v>
      </c>
      <c r="H10455">
        <v>3</v>
      </c>
      <c r="I10455">
        <v>1</v>
      </c>
      <c r="J10455">
        <v>5</v>
      </c>
    </row>
    <row r="10456" spans="1:10" x14ac:dyDescent="0.25">
      <c r="A10456" t="s">
        <v>14483</v>
      </c>
      <c r="B10456">
        <v>695</v>
      </c>
      <c r="C10456">
        <v>-1.45308176815518</v>
      </c>
      <c r="D10456">
        <v>0.35819200370118687</v>
      </c>
      <c r="E10456">
        <v>-0.93290262342236518</v>
      </c>
      <c r="F10456">
        <v>2.1618169317465084</v>
      </c>
      <c r="G10456">
        <v>1</v>
      </c>
      <c r="H10456">
        <v>4</v>
      </c>
      <c r="I10456">
        <v>1</v>
      </c>
      <c r="J10456">
        <v>5</v>
      </c>
    </row>
    <row r="10457" spans="1:10" x14ac:dyDescent="0.25">
      <c r="A10457" t="s">
        <v>14484</v>
      </c>
      <c r="B10457">
        <v>823</v>
      </c>
      <c r="C10457">
        <v>-0.88243190299209795</v>
      </c>
      <c r="D10457">
        <v>-0.20978434099945434</v>
      </c>
      <c r="E10457">
        <v>-0.97886197504696215</v>
      </c>
      <c r="F10457">
        <v>2.0404392736870585</v>
      </c>
      <c r="G10457">
        <v>1</v>
      </c>
      <c r="H10457">
        <v>3</v>
      </c>
      <c r="I10457">
        <v>1</v>
      </c>
      <c r="J10457">
        <v>5</v>
      </c>
    </row>
    <row r="10458" spans="1:10" x14ac:dyDescent="0.25">
      <c r="A10458" t="s">
        <v>14485</v>
      </c>
      <c r="B10458">
        <v>758</v>
      </c>
      <c r="C10458">
        <v>-0.88848516465831406</v>
      </c>
      <c r="D10458">
        <v>-5.1147054969345337E-2</v>
      </c>
      <c r="E10458">
        <v>-1.0726025647584851</v>
      </c>
      <c r="F10458">
        <v>2.5726340298709571</v>
      </c>
      <c r="G10458">
        <v>1</v>
      </c>
      <c r="H10458">
        <v>3</v>
      </c>
      <c r="I10458">
        <v>1</v>
      </c>
      <c r="J10458">
        <v>5</v>
      </c>
    </row>
    <row r="10459" spans="1:10" x14ac:dyDescent="0.25">
      <c r="A10459" t="s">
        <v>14486</v>
      </c>
      <c r="B10459">
        <v>549</v>
      </c>
      <c r="C10459">
        <v>-0.75644501954066756</v>
      </c>
      <c r="D10459">
        <v>-0.24894546547950672</v>
      </c>
      <c r="E10459">
        <v>-1.4643861231693533</v>
      </c>
      <c r="F10459">
        <v>2.3383145958557785</v>
      </c>
      <c r="G10459">
        <v>2</v>
      </c>
      <c r="H10459">
        <v>3</v>
      </c>
      <c r="I10459">
        <v>1</v>
      </c>
      <c r="J10459">
        <v>5</v>
      </c>
    </row>
    <row r="10460" spans="1:10" x14ac:dyDescent="0.25">
      <c r="A10460" t="s">
        <v>14487</v>
      </c>
      <c r="B10460">
        <v>693</v>
      </c>
      <c r="C10460">
        <v>-0.81148419048423492</v>
      </c>
      <c r="D10460">
        <v>0.51802940847172985</v>
      </c>
      <c r="E10460">
        <v>-0.63529889016162211</v>
      </c>
      <c r="F10460">
        <v>1.7330494795737348</v>
      </c>
      <c r="G10460">
        <v>1</v>
      </c>
      <c r="H10460">
        <v>4</v>
      </c>
      <c r="I10460">
        <v>2</v>
      </c>
      <c r="J10460">
        <v>5</v>
      </c>
    </row>
    <row r="10461" spans="1:10" x14ac:dyDescent="0.25">
      <c r="A10461" t="s">
        <v>14488</v>
      </c>
      <c r="B10461">
        <v>877</v>
      </c>
      <c r="C10461">
        <v>-1.1232992496978682</v>
      </c>
      <c r="D10461">
        <v>-8.329996282560452E-2</v>
      </c>
      <c r="E10461">
        <v>-1.1124986310208702</v>
      </c>
      <c r="F10461">
        <v>2.1521588187989824</v>
      </c>
      <c r="G10461">
        <v>1</v>
      </c>
      <c r="H10461">
        <v>3</v>
      </c>
      <c r="I10461">
        <v>1</v>
      </c>
      <c r="J10461">
        <v>5</v>
      </c>
    </row>
    <row r="10462" spans="1:10" x14ac:dyDescent="0.25">
      <c r="A10462" t="s">
        <v>14489</v>
      </c>
      <c r="B10462">
        <v>1218</v>
      </c>
      <c r="C10462">
        <v>-1.2940407483013388</v>
      </c>
      <c r="D10462">
        <v>-0.14714242168314851</v>
      </c>
      <c r="E10462">
        <v>-0.62521793946198456</v>
      </c>
      <c r="F10462">
        <v>1.6397467696662846</v>
      </c>
      <c r="G10462">
        <v>1</v>
      </c>
      <c r="H10462">
        <v>3</v>
      </c>
      <c r="I10462">
        <v>2</v>
      </c>
      <c r="J10462">
        <v>5</v>
      </c>
    </row>
    <row r="10463" spans="1:10" x14ac:dyDescent="0.25">
      <c r="A10463" t="s">
        <v>14490</v>
      </c>
      <c r="B10463">
        <v>512</v>
      </c>
      <c r="C10463">
        <v>-1.7825759120971774</v>
      </c>
      <c r="D10463">
        <v>0.18418089532918475</v>
      </c>
      <c r="E10463">
        <v>-0.90946660822247738</v>
      </c>
      <c r="F10463">
        <v>1.6142653205588247</v>
      </c>
      <c r="G10463">
        <v>1</v>
      </c>
      <c r="H10463">
        <v>4</v>
      </c>
      <c r="I10463">
        <v>1</v>
      </c>
      <c r="J10463">
        <v>5</v>
      </c>
    </row>
    <row r="10464" spans="1:10" x14ac:dyDescent="0.25">
      <c r="A10464" t="s">
        <v>14491</v>
      </c>
      <c r="B10464">
        <v>744</v>
      </c>
      <c r="C10464">
        <v>-1.1494011961410613</v>
      </c>
      <c r="D10464">
        <v>-0.32968151412337099</v>
      </c>
      <c r="E10464">
        <v>-0.88899452815630398</v>
      </c>
      <c r="F10464">
        <v>1.5206848831400324</v>
      </c>
      <c r="G10464">
        <v>1</v>
      </c>
      <c r="H10464">
        <v>3</v>
      </c>
      <c r="I10464">
        <v>1</v>
      </c>
      <c r="J10464">
        <v>5</v>
      </c>
    </row>
    <row r="10465" spans="1:10" x14ac:dyDescent="0.25">
      <c r="A10465" t="s">
        <v>14492</v>
      </c>
      <c r="B10465">
        <v>623</v>
      </c>
      <c r="C10465">
        <v>-1.148765924344574</v>
      </c>
      <c r="D10465">
        <v>-0.3242083586522978</v>
      </c>
      <c r="E10465">
        <v>-1.0688023696823123</v>
      </c>
      <c r="F10465">
        <v>2.0244853608151758</v>
      </c>
      <c r="G10465">
        <v>1</v>
      </c>
      <c r="H10465">
        <v>3</v>
      </c>
      <c r="I10465">
        <v>1</v>
      </c>
      <c r="J10465">
        <v>5</v>
      </c>
    </row>
    <row r="10466" spans="1:10" x14ac:dyDescent="0.25">
      <c r="A10466" t="s">
        <v>14493</v>
      </c>
      <c r="B10466">
        <v>905</v>
      </c>
      <c r="C10466">
        <v>-1.1502989037104989</v>
      </c>
      <c r="D10466">
        <v>6.3324221904371078E-2</v>
      </c>
      <c r="E10466">
        <v>-0.92142676215311647</v>
      </c>
      <c r="F10466">
        <v>1.4976375970706826</v>
      </c>
      <c r="G10466">
        <v>1</v>
      </c>
      <c r="H10466">
        <v>4</v>
      </c>
      <c r="I10466">
        <v>1</v>
      </c>
      <c r="J10466">
        <v>5</v>
      </c>
    </row>
    <row r="10467" spans="1:10" x14ac:dyDescent="0.25">
      <c r="A10467" t="s">
        <v>14494</v>
      </c>
      <c r="B10467">
        <v>740</v>
      </c>
      <c r="C10467">
        <v>-1.5643309311667331</v>
      </c>
      <c r="D10467">
        <v>0.14483804107758241</v>
      </c>
      <c r="E10467">
        <v>-0.85752415564212492</v>
      </c>
      <c r="F10467">
        <v>1.8801133343751362</v>
      </c>
      <c r="G10467">
        <v>1</v>
      </c>
      <c r="H10467">
        <v>4</v>
      </c>
      <c r="I10467">
        <v>1</v>
      </c>
      <c r="J10467">
        <v>5</v>
      </c>
    </row>
    <row r="10468" spans="1:10" x14ac:dyDescent="0.25">
      <c r="A10468" t="s">
        <v>14495</v>
      </c>
      <c r="B10468">
        <v>658</v>
      </c>
      <c r="C10468">
        <v>-1.4158035321724363</v>
      </c>
      <c r="D10468">
        <v>-2.8340884700656988E-2</v>
      </c>
      <c r="E10468">
        <v>-0.26630627618525582</v>
      </c>
      <c r="F10468">
        <v>2.1834310131000843</v>
      </c>
      <c r="G10468">
        <v>1</v>
      </c>
      <c r="H10468">
        <v>3</v>
      </c>
      <c r="I10468">
        <v>3</v>
      </c>
      <c r="J10468">
        <v>5</v>
      </c>
    </row>
    <row r="10469" spans="1:10" x14ac:dyDescent="0.25">
      <c r="A10469" t="s">
        <v>14496</v>
      </c>
      <c r="B10469">
        <v>440</v>
      </c>
      <c r="C10469">
        <v>-1.2141462616772167</v>
      </c>
      <c r="D10469">
        <v>-1.1058458548192949</v>
      </c>
      <c r="E10469">
        <v>-0.83951070919161574</v>
      </c>
      <c r="F10469">
        <v>1.2318930720946093</v>
      </c>
      <c r="G10469">
        <v>1</v>
      </c>
      <c r="H10469">
        <v>1</v>
      </c>
      <c r="I10469">
        <v>1</v>
      </c>
      <c r="J10469">
        <v>5</v>
      </c>
    </row>
    <row r="10470" spans="1:10" x14ac:dyDescent="0.25">
      <c r="A10470" t="s">
        <v>14497</v>
      </c>
      <c r="B10470">
        <v>671</v>
      </c>
      <c r="C10470">
        <v>-1.1883117175727571</v>
      </c>
      <c r="D10470">
        <v>-0.17425266678788934</v>
      </c>
      <c r="E10470">
        <v>-1.0302613218382155</v>
      </c>
      <c r="F10470">
        <v>2.3743687820458419</v>
      </c>
      <c r="G10470">
        <v>1</v>
      </c>
      <c r="H10470">
        <v>3</v>
      </c>
      <c r="I10470">
        <v>1</v>
      </c>
      <c r="J10470">
        <v>5</v>
      </c>
    </row>
    <row r="10471" spans="1:10" x14ac:dyDescent="0.25">
      <c r="A10471" t="s">
        <v>14498</v>
      </c>
      <c r="B10471">
        <v>854</v>
      </c>
      <c r="C10471">
        <v>-1.1147157738651687</v>
      </c>
      <c r="D10471">
        <v>-5.8525594171678533E-2</v>
      </c>
      <c r="E10471">
        <v>-0.88697640279726042</v>
      </c>
      <c r="F10471">
        <v>2.05357789961255</v>
      </c>
      <c r="G10471">
        <v>1</v>
      </c>
      <c r="H10471">
        <v>3</v>
      </c>
      <c r="I10471">
        <v>1</v>
      </c>
      <c r="J10471">
        <v>5</v>
      </c>
    </row>
    <row r="10472" spans="1:10" x14ac:dyDescent="0.25">
      <c r="A10472" t="s">
        <v>14499</v>
      </c>
      <c r="B10472">
        <v>549</v>
      </c>
      <c r="C10472">
        <v>-0.99774055497380809</v>
      </c>
      <c r="D10472">
        <v>-0.38637535496854536</v>
      </c>
      <c r="E10472">
        <v>-0.91642027334136755</v>
      </c>
      <c r="F10472">
        <v>2.5638921110881898</v>
      </c>
      <c r="G10472">
        <v>1</v>
      </c>
      <c r="H10472">
        <v>3</v>
      </c>
      <c r="I10472">
        <v>1</v>
      </c>
      <c r="J10472">
        <v>5</v>
      </c>
    </row>
    <row r="10473" spans="1:10" x14ac:dyDescent="0.25">
      <c r="A10473" t="s">
        <v>14500</v>
      </c>
      <c r="B10473">
        <v>361</v>
      </c>
      <c r="C10473">
        <v>-1.1986212860933194</v>
      </c>
      <c r="D10473">
        <v>-0.2722915282895495</v>
      </c>
      <c r="E10473">
        <v>-0.46144840339355087</v>
      </c>
      <c r="F10473">
        <v>2.1296651384957146</v>
      </c>
      <c r="G10473">
        <v>1</v>
      </c>
      <c r="H10473">
        <v>3</v>
      </c>
      <c r="I10473">
        <v>2</v>
      </c>
      <c r="J10473">
        <v>5</v>
      </c>
    </row>
    <row r="10474" spans="1:10" x14ac:dyDescent="0.25">
      <c r="A10474" t="s">
        <v>14501</v>
      </c>
      <c r="B10474">
        <v>451</v>
      </c>
      <c r="C10474">
        <v>-1.1974198478384694</v>
      </c>
      <c r="D10474">
        <v>1.7861275407999644E-2</v>
      </c>
      <c r="E10474">
        <v>-0.93246978037227701</v>
      </c>
      <c r="F10474">
        <v>1.5104508153458172</v>
      </c>
      <c r="G10474">
        <v>1</v>
      </c>
      <c r="H10474">
        <v>3</v>
      </c>
      <c r="I10474">
        <v>1</v>
      </c>
      <c r="J10474">
        <v>5</v>
      </c>
    </row>
    <row r="10475" spans="1:10" x14ac:dyDescent="0.25">
      <c r="A10475" t="s">
        <v>14502</v>
      </c>
      <c r="B10475">
        <v>835</v>
      </c>
      <c r="C10475">
        <v>-0.93043094377819235</v>
      </c>
      <c r="D10475">
        <v>-0.67175655265552436</v>
      </c>
      <c r="E10475">
        <v>-1.0913601225298872</v>
      </c>
      <c r="F10475">
        <v>2.0400238656097098</v>
      </c>
      <c r="G10475">
        <v>1</v>
      </c>
      <c r="H10475">
        <v>2</v>
      </c>
      <c r="I10475">
        <v>1</v>
      </c>
      <c r="J10475">
        <v>5</v>
      </c>
    </row>
    <row r="10476" spans="1:10" x14ac:dyDescent="0.25">
      <c r="A10476" t="s">
        <v>14503</v>
      </c>
      <c r="B10476">
        <v>314</v>
      </c>
      <c r="C10476">
        <v>-1.1789620706615553</v>
      </c>
      <c r="D10476">
        <v>-1.0309057285824073</v>
      </c>
      <c r="E10476">
        <v>-0.4125797417533088</v>
      </c>
      <c r="F10476">
        <v>1.1318886743257437</v>
      </c>
      <c r="G10476">
        <v>1</v>
      </c>
      <c r="H10476">
        <v>1</v>
      </c>
      <c r="I10476">
        <v>2</v>
      </c>
      <c r="J10476">
        <v>5</v>
      </c>
    </row>
    <row r="10477" spans="1:10" x14ac:dyDescent="0.25">
      <c r="A10477" t="s">
        <v>14504</v>
      </c>
      <c r="B10477">
        <v>673</v>
      </c>
      <c r="C10477">
        <v>-1.0415291022468993</v>
      </c>
      <c r="D10477">
        <v>-0.25577524788316636</v>
      </c>
      <c r="E10477">
        <v>-0.42303266084699148</v>
      </c>
      <c r="F10477">
        <v>1.9527964250884333</v>
      </c>
      <c r="G10477">
        <v>1</v>
      </c>
      <c r="H10477">
        <v>3</v>
      </c>
      <c r="I10477">
        <v>2</v>
      </c>
      <c r="J10477">
        <v>5</v>
      </c>
    </row>
    <row r="10478" spans="1:10" x14ac:dyDescent="0.25">
      <c r="A10478" t="s">
        <v>14505</v>
      </c>
      <c r="B10478">
        <v>557</v>
      </c>
      <c r="C10478">
        <v>-1.3163944633112812</v>
      </c>
      <c r="D10478">
        <v>-0.45460159402695915</v>
      </c>
      <c r="E10478">
        <v>-1.142925304684643</v>
      </c>
      <c r="F10478">
        <v>1.6706622539226736</v>
      </c>
      <c r="G10478">
        <v>1</v>
      </c>
      <c r="H10478">
        <v>2</v>
      </c>
      <c r="I10478">
        <v>1</v>
      </c>
      <c r="J10478">
        <v>5</v>
      </c>
    </row>
    <row r="10479" spans="1:10" x14ac:dyDescent="0.25">
      <c r="A10479" t="s">
        <v>14506</v>
      </c>
      <c r="B10479">
        <v>620</v>
      </c>
      <c r="C10479">
        <v>-1.1271618502779728</v>
      </c>
      <c r="D10479">
        <v>-1.5764936160926439E-2</v>
      </c>
      <c r="E10479">
        <v>-0.91701487442939911</v>
      </c>
      <c r="F10479">
        <v>1.5719027946569333</v>
      </c>
      <c r="G10479">
        <v>1</v>
      </c>
      <c r="H10479">
        <v>3</v>
      </c>
      <c r="I10479">
        <v>1</v>
      </c>
      <c r="J10479">
        <v>5</v>
      </c>
    </row>
    <row r="10480" spans="1:10" x14ac:dyDescent="0.25">
      <c r="A10480" t="s">
        <v>14507</v>
      </c>
      <c r="B10480">
        <v>721</v>
      </c>
      <c r="C10480">
        <v>-1.2036862357635274</v>
      </c>
      <c r="D10480">
        <v>-0.62475164273597183</v>
      </c>
      <c r="E10480">
        <v>-0.94072246740693077</v>
      </c>
      <c r="F10480">
        <v>1.305558863981463</v>
      </c>
      <c r="G10480">
        <v>1</v>
      </c>
      <c r="H10480">
        <v>2</v>
      </c>
      <c r="I10480">
        <v>1</v>
      </c>
      <c r="J10480">
        <v>5</v>
      </c>
    </row>
    <row r="10481" spans="1:10" x14ac:dyDescent="0.25">
      <c r="A10481" t="s">
        <v>14508</v>
      </c>
      <c r="B10481">
        <v>789</v>
      </c>
      <c r="C10481">
        <v>-1.0700757390024962</v>
      </c>
      <c r="D10481">
        <v>-0.77316708325336614</v>
      </c>
      <c r="E10481">
        <v>-0.71357912767213949</v>
      </c>
      <c r="F10481">
        <v>1.4384048886386704</v>
      </c>
      <c r="G10481">
        <v>1</v>
      </c>
      <c r="H10481">
        <v>2</v>
      </c>
      <c r="I10481">
        <v>2</v>
      </c>
      <c r="J10481">
        <v>5</v>
      </c>
    </row>
    <row r="10482" spans="1:10" x14ac:dyDescent="0.25">
      <c r="A10482" t="s">
        <v>14509</v>
      </c>
      <c r="B10482">
        <v>661</v>
      </c>
      <c r="C10482">
        <v>-0.94338444280578759</v>
      </c>
      <c r="D10482">
        <v>-0.29251768924309096</v>
      </c>
      <c r="E10482">
        <v>-0.38685192090549669</v>
      </c>
      <c r="F10482">
        <v>1.5972259349403739</v>
      </c>
      <c r="G10482">
        <v>1</v>
      </c>
      <c r="H10482">
        <v>3</v>
      </c>
      <c r="I10482">
        <v>2</v>
      </c>
      <c r="J10482">
        <v>5</v>
      </c>
    </row>
    <row r="10483" spans="1:10" x14ac:dyDescent="0.25">
      <c r="A10483" t="s">
        <v>14510</v>
      </c>
      <c r="B10483">
        <v>456</v>
      </c>
      <c r="C10483">
        <v>-1.1795616084369331</v>
      </c>
      <c r="D10483">
        <v>-1.4515041656530003</v>
      </c>
      <c r="E10483">
        <v>-1.2573840402749239</v>
      </c>
      <c r="F10483">
        <v>0.57050718574520909</v>
      </c>
      <c r="G10483">
        <v>1</v>
      </c>
      <c r="H10483">
        <v>1</v>
      </c>
      <c r="I10483">
        <v>1</v>
      </c>
      <c r="J10483">
        <v>4</v>
      </c>
    </row>
    <row r="10484" spans="1:10" x14ac:dyDescent="0.25">
      <c r="A10484" t="s">
        <v>14511</v>
      </c>
      <c r="B10484">
        <v>1709</v>
      </c>
      <c r="C10484">
        <v>-0.98247912831327222</v>
      </c>
      <c r="D10484">
        <v>-1.0296222977933467</v>
      </c>
      <c r="E10484">
        <v>-0.45431072671532419</v>
      </c>
      <c r="F10484">
        <v>0.12084279205264799</v>
      </c>
      <c r="G10484">
        <v>1</v>
      </c>
      <c r="H10484">
        <v>1</v>
      </c>
      <c r="I10484">
        <v>2</v>
      </c>
      <c r="J10484">
        <v>4</v>
      </c>
    </row>
    <row r="10485" spans="1:10" x14ac:dyDescent="0.25">
      <c r="A10485" t="s">
        <v>14512</v>
      </c>
      <c r="B10485">
        <v>815</v>
      </c>
      <c r="C10485">
        <v>1.1913417468693663</v>
      </c>
      <c r="D10485">
        <v>0.89302127070638837</v>
      </c>
      <c r="E10485">
        <v>-1.2380195029514727</v>
      </c>
      <c r="F10485">
        <v>2.4326803745005319</v>
      </c>
      <c r="G10485">
        <v>5</v>
      </c>
      <c r="H10485">
        <v>5</v>
      </c>
      <c r="I10485">
        <v>1</v>
      </c>
      <c r="J10485">
        <v>5</v>
      </c>
    </row>
    <row r="10486" spans="1:10" x14ac:dyDescent="0.25">
      <c r="A10486" t="s">
        <v>14513</v>
      </c>
      <c r="B10486">
        <v>0</v>
      </c>
      <c r="C10486">
        <v>1.5794542262438243</v>
      </c>
      <c r="D10486">
        <v>1.0651032109972243</v>
      </c>
      <c r="E10486">
        <v>-0.78200609773292551</v>
      </c>
      <c r="F10486">
        <v>1.4612021329386742</v>
      </c>
      <c r="G10486">
        <v>5</v>
      </c>
      <c r="H10486">
        <v>5</v>
      </c>
      <c r="I10486">
        <v>1</v>
      </c>
      <c r="J10486">
        <v>5</v>
      </c>
    </row>
    <row r="10487" spans="1:10" x14ac:dyDescent="0.25">
      <c r="A10487" t="s">
        <v>14514</v>
      </c>
      <c r="B10487">
        <v>838</v>
      </c>
      <c r="C10487">
        <v>1.1769196078023636</v>
      </c>
      <c r="D10487">
        <v>3.3468049113997971</v>
      </c>
      <c r="E10487">
        <v>-1.3628804306106959</v>
      </c>
      <c r="F10487">
        <v>1.3194878151722977</v>
      </c>
      <c r="G10487">
        <v>5</v>
      </c>
      <c r="H10487">
        <v>5</v>
      </c>
      <c r="I10487">
        <v>1</v>
      </c>
      <c r="J10487">
        <v>5</v>
      </c>
    </row>
    <row r="10488" spans="1:10" x14ac:dyDescent="0.25">
      <c r="A10488" t="s">
        <v>14515</v>
      </c>
      <c r="B10488">
        <v>665</v>
      </c>
      <c r="C10488">
        <v>-0.98038436070031709</v>
      </c>
      <c r="D10488">
        <v>-0.3535461131717087</v>
      </c>
      <c r="E10488">
        <v>0.27258094272133609</v>
      </c>
      <c r="F10488">
        <v>1.3788343152991964</v>
      </c>
      <c r="G10488">
        <v>1</v>
      </c>
      <c r="H10488">
        <v>3</v>
      </c>
      <c r="I10488">
        <v>4</v>
      </c>
      <c r="J10488">
        <v>5</v>
      </c>
    </row>
    <row r="10489" spans="1:10" x14ac:dyDescent="0.25">
      <c r="A10489" t="s">
        <v>14516</v>
      </c>
      <c r="B10489">
        <v>663</v>
      </c>
      <c r="C10489">
        <v>-1.0353875797227212</v>
      </c>
      <c r="D10489">
        <v>-0.44848523958825365</v>
      </c>
      <c r="E10489">
        <v>-0.30022689181880363</v>
      </c>
      <c r="F10489">
        <v>1.3920511072062214</v>
      </c>
      <c r="G10489">
        <v>1</v>
      </c>
      <c r="H10489">
        <v>2</v>
      </c>
      <c r="I10489">
        <v>3</v>
      </c>
      <c r="J10489">
        <v>5</v>
      </c>
    </row>
    <row r="10490" spans="1:10" x14ac:dyDescent="0.25">
      <c r="A10490" t="s">
        <v>14517</v>
      </c>
      <c r="B10490">
        <v>443</v>
      </c>
      <c r="C10490">
        <v>-0.77025641559226143</v>
      </c>
      <c r="D10490">
        <v>-0.4875146771300749</v>
      </c>
      <c r="E10490">
        <v>-0.89519607017662428</v>
      </c>
      <c r="F10490">
        <v>1.0660879514140091</v>
      </c>
      <c r="G10490">
        <v>2</v>
      </c>
      <c r="H10490">
        <v>2</v>
      </c>
      <c r="I10490">
        <v>1</v>
      </c>
      <c r="J10490">
        <v>5</v>
      </c>
    </row>
    <row r="10491" spans="1:10" x14ac:dyDescent="0.25">
      <c r="A10491" t="s">
        <v>14518</v>
      </c>
      <c r="B10491">
        <v>725</v>
      </c>
      <c r="C10491">
        <v>0.97293022144363572</v>
      </c>
      <c r="D10491">
        <v>3.2312631894414707</v>
      </c>
      <c r="E10491">
        <v>-0.46022215632360525</v>
      </c>
      <c r="F10491">
        <v>1.8865331734282353</v>
      </c>
      <c r="G10491">
        <v>5</v>
      </c>
      <c r="H10491">
        <v>5</v>
      </c>
      <c r="I10491">
        <v>2</v>
      </c>
      <c r="J10491">
        <v>5</v>
      </c>
    </row>
    <row r="10492" spans="1:10" x14ac:dyDescent="0.25">
      <c r="A10492" t="s">
        <v>14519</v>
      </c>
      <c r="B10492">
        <v>530</v>
      </c>
      <c r="C10492">
        <v>-0.39321247383574776</v>
      </c>
      <c r="D10492">
        <v>-0.2063681761593229</v>
      </c>
      <c r="E10492">
        <v>-0.76107403661103867</v>
      </c>
      <c r="F10492">
        <v>2.2949399663709764</v>
      </c>
      <c r="G10492">
        <v>3</v>
      </c>
      <c r="H10492">
        <v>3</v>
      </c>
      <c r="I10492">
        <v>1</v>
      </c>
      <c r="J10492">
        <v>5</v>
      </c>
    </row>
    <row r="10493" spans="1:10" x14ac:dyDescent="0.25">
      <c r="A10493" t="s">
        <v>14520</v>
      </c>
      <c r="B10493">
        <v>804</v>
      </c>
      <c r="C10493">
        <v>-0.73158467430055119</v>
      </c>
      <c r="D10493">
        <v>-0.79018798992760353</v>
      </c>
      <c r="E10493">
        <v>-0.43599973522962554</v>
      </c>
      <c r="F10493">
        <v>1.3372054192724487</v>
      </c>
      <c r="G10493">
        <v>2</v>
      </c>
      <c r="H10493">
        <v>2</v>
      </c>
      <c r="I10493">
        <v>2</v>
      </c>
      <c r="J10493">
        <v>5</v>
      </c>
    </row>
    <row r="10494" spans="1:10" x14ac:dyDescent="0.25">
      <c r="A10494" t="s">
        <v>14521</v>
      </c>
      <c r="B10494">
        <v>1460</v>
      </c>
      <c r="C10494">
        <v>0.64033863044621009</v>
      </c>
      <c r="D10494">
        <v>-3.668057042320462E-2</v>
      </c>
      <c r="E10494">
        <v>-0.93958056745019769</v>
      </c>
      <c r="F10494">
        <v>2.8189695342746002</v>
      </c>
      <c r="G10494">
        <v>4</v>
      </c>
      <c r="H10494">
        <v>3</v>
      </c>
      <c r="I10494">
        <v>1</v>
      </c>
      <c r="J10494">
        <v>5</v>
      </c>
    </row>
    <row r="10495" spans="1:10" x14ac:dyDescent="0.25">
      <c r="A10495" t="s">
        <v>14522</v>
      </c>
      <c r="B10495">
        <v>661</v>
      </c>
      <c r="C10495">
        <v>-1.0377648113757525</v>
      </c>
      <c r="D10495">
        <v>-0.55935538346552394</v>
      </c>
      <c r="E10495">
        <v>-0.72676013216302171</v>
      </c>
      <c r="F10495">
        <v>2.9927509314873344</v>
      </c>
      <c r="G10495">
        <v>1</v>
      </c>
      <c r="H10495">
        <v>2</v>
      </c>
      <c r="I10495">
        <v>1</v>
      </c>
      <c r="J10495">
        <v>5</v>
      </c>
    </row>
    <row r="10496" spans="1:10" x14ac:dyDescent="0.25">
      <c r="A10496" t="s">
        <v>14523</v>
      </c>
      <c r="B10496">
        <v>571</v>
      </c>
      <c r="C10496">
        <v>-0.90175159881085709</v>
      </c>
      <c r="D10496">
        <v>-0.57872984717128451</v>
      </c>
      <c r="E10496">
        <v>-1.0873939102319716</v>
      </c>
      <c r="F10496">
        <v>2.468850265938844</v>
      </c>
      <c r="G10496">
        <v>1</v>
      </c>
      <c r="H10496">
        <v>2</v>
      </c>
      <c r="I10496">
        <v>1</v>
      </c>
      <c r="J10496">
        <v>5</v>
      </c>
    </row>
    <row r="10497" spans="1:10" x14ac:dyDescent="0.25">
      <c r="A10497" t="s">
        <v>14524</v>
      </c>
      <c r="B10497">
        <v>473</v>
      </c>
      <c r="C10497">
        <v>-0.94781493643052928</v>
      </c>
      <c r="D10497">
        <v>-0.30551409439961996</v>
      </c>
      <c r="E10497">
        <v>-0.60283258136497553</v>
      </c>
      <c r="F10497">
        <v>1.4744282393912727</v>
      </c>
      <c r="G10497">
        <v>1</v>
      </c>
      <c r="H10497">
        <v>3</v>
      </c>
      <c r="I10497">
        <v>2</v>
      </c>
      <c r="J10497">
        <v>5</v>
      </c>
    </row>
    <row r="10498" spans="1:10" x14ac:dyDescent="0.25">
      <c r="A10498" t="s">
        <v>14525</v>
      </c>
      <c r="B10498">
        <v>510</v>
      </c>
      <c r="C10498">
        <v>-1.02551984582158</v>
      </c>
      <c r="D10498">
        <v>-0.71815990257755979</v>
      </c>
      <c r="E10498">
        <v>-1.050411624691953</v>
      </c>
      <c r="F10498">
        <v>1.7098989799687216</v>
      </c>
      <c r="G10498">
        <v>1</v>
      </c>
      <c r="H10498">
        <v>2</v>
      </c>
      <c r="I10498">
        <v>1</v>
      </c>
      <c r="J10498">
        <v>5</v>
      </c>
    </row>
    <row r="10499" spans="1:10" x14ac:dyDescent="0.25">
      <c r="A10499" t="s">
        <v>14526</v>
      </c>
      <c r="B10499">
        <v>675</v>
      </c>
      <c r="C10499">
        <v>-1.0368290460487868</v>
      </c>
      <c r="D10499">
        <v>-0.73187854099615013</v>
      </c>
      <c r="E10499">
        <v>-1.2370127511720337</v>
      </c>
      <c r="F10499">
        <v>2.4237868318447693</v>
      </c>
      <c r="G10499">
        <v>1</v>
      </c>
      <c r="H10499">
        <v>2</v>
      </c>
      <c r="I10499">
        <v>1</v>
      </c>
      <c r="J10499">
        <v>5</v>
      </c>
    </row>
    <row r="10500" spans="1:10" x14ac:dyDescent="0.25">
      <c r="A10500" t="s">
        <v>14527</v>
      </c>
      <c r="B10500">
        <v>742</v>
      </c>
      <c r="C10500">
        <v>-1.4334759329902602</v>
      </c>
      <c r="D10500">
        <v>-0.3588730019223732</v>
      </c>
      <c r="E10500">
        <v>-0.59112751937752173</v>
      </c>
      <c r="F10500">
        <v>1.5428485718712304</v>
      </c>
      <c r="G10500">
        <v>1</v>
      </c>
      <c r="H10500">
        <v>3</v>
      </c>
      <c r="I10500">
        <v>2</v>
      </c>
      <c r="J10500">
        <v>5</v>
      </c>
    </row>
    <row r="10501" spans="1:10" x14ac:dyDescent="0.25">
      <c r="A10501" t="s">
        <v>14528</v>
      </c>
      <c r="B10501">
        <v>740</v>
      </c>
      <c r="C10501">
        <v>-1.2456367183363688</v>
      </c>
      <c r="D10501">
        <v>-0.31515996378478101</v>
      </c>
      <c r="E10501">
        <v>-0.79210785529474181</v>
      </c>
      <c r="F10501">
        <v>1.7334215375501654</v>
      </c>
      <c r="G10501">
        <v>1</v>
      </c>
      <c r="H10501">
        <v>3</v>
      </c>
      <c r="I10501">
        <v>1</v>
      </c>
      <c r="J10501">
        <v>5</v>
      </c>
    </row>
    <row r="10502" spans="1:10" x14ac:dyDescent="0.25">
      <c r="A10502" t="s">
        <v>14529</v>
      </c>
      <c r="B10502">
        <v>660</v>
      </c>
      <c r="C10502">
        <v>-1.0364867959602067</v>
      </c>
      <c r="D10502">
        <v>-0.1977350764294428</v>
      </c>
      <c r="E10502">
        <v>-1.0220742742221127</v>
      </c>
      <c r="F10502">
        <v>2.887530517413698</v>
      </c>
      <c r="G10502">
        <v>1</v>
      </c>
      <c r="H10502">
        <v>3</v>
      </c>
      <c r="I10502">
        <v>1</v>
      </c>
      <c r="J10502">
        <v>5</v>
      </c>
    </row>
    <row r="10503" spans="1:10" x14ac:dyDescent="0.25">
      <c r="A10503" t="s">
        <v>14530</v>
      </c>
      <c r="B10503">
        <v>572</v>
      </c>
      <c r="C10503">
        <v>-1.5299839838675147</v>
      </c>
      <c r="D10503">
        <v>-0.55356070868670038</v>
      </c>
      <c r="E10503">
        <v>-0.95287869776284606</v>
      </c>
      <c r="F10503">
        <v>0.37996531927627786</v>
      </c>
      <c r="G10503">
        <v>1</v>
      </c>
      <c r="H10503">
        <v>2</v>
      </c>
      <c r="I10503">
        <v>1</v>
      </c>
      <c r="J10503">
        <v>4</v>
      </c>
    </row>
    <row r="10504" spans="1:10" x14ac:dyDescent="0.25">
      <c r="A10504" t="s">
        <v>14531</v>
      </c>
      <c r="B10504">
        <v>579</v>
      </c>
      <c r="C10504">
        <v>-0.91647906592191364</v>
      </c>
      <c r="D10504">
        <v>-0.52462936836383012</v>
      </c>
      <c r="E10504">
        <v>-1.0834194064657496</v>
      </c>
      <c r="F10504">
        <v>1.6320251902758605</v>
      </c>
      <c r="G10504">
        <v>1</v>
      </c>
      <c r="H10504">
        <v>2</v>
      </c>
      <c r="I10504">
        <v>1</v>
      </c>
      <c r="J10504">
        <v>5</v>
      </c>
    </row>
    <row r="10505" spans="1:10" x14ac:dyDescent="0.25">
      <c r="A10505" t="s">
        <v>14532</v>
      </c>
      <c r="B10505">
        <v>440</v>
      </c>
      <c r="C10505">
        <v>-0.65716136806286574</v>
      </c>
      <c r="D10505">
        <v>-1.1256176781145908</v>
      </c>
      <c r="E10505">
        <v>-1.5794547546786859</v>
      </c>
      <c r="F10505">
        <v>2.0558207151022869</v>
      </c>
      <c r="G10505">
        <v>2</v>
      </c>
      <c r="H10505">
        <v>1</v>
      </c>
      <c r="I10505">
        <v>1</v>
      </c>
      <c r="J10505">
        <v>5</v>
      </c>
    </row>
    <row r="10506" spans="1:10" x14ac:dyDescent="0.25">
      <c r="A10506" t="s">
        <v>14533</v>
      </c>
      <c r="B10506">
        <v>427</v>
      </c>
      <c r="C10506">
        <v>-1.4680584867725852</v>
      </c>
      <c r="D10506">
        <v>-0.98635413680751993</v>
      </c>
      <c r="E10506">
        <v>-0.69636387442515235</v>
      </c>
      <c r="F10506">
        <v>-0.19527133462167778</v>
      </c>
      <c r="G10506">
        <v>1</v>
      </c>
      <c r="H10506">
        <v>1</v>
      </c>
      <c r="I10506">
        <v>2</v>
      </c>
      <c r="J10506">
        <v>3</v>
      </c>
    </row>
    <row r="10507" spans="1:10" x14ac:dyDescent="0.25">
      <c r="A10507" t="s">
        <v>14534</v>
      </c>
      <c r="B10507">
        <v>1127</v>
      </c>
      <c r="C10507">
        <v>-0.96221653209199354</v>
      </c>
      <c r="D10507">
        <v>-0.79328608759969299</v>
      </c>
      <c r="E10507">
        <v>-0.96237773609662436</v>
      </c>
      <c r="F10507">
        <v>-0.35234115607498773</v>
      </c>
      <c r="G10507">
        <v>1</v>
      </c>
      <c r="H10507">
        <v>2</v>
      </c>
      <c r="I10507">
        <v>1</v>
      </c>
      <c r="J10507">
        <v>3</v>
      </c>
    </row>
    <row r="10508" spans="1:10" x14ac:dyDescent="0.25">
      <c r="A10508" t="s">
        <v>14535</v>
      </c>
      <c r="B10508">
        <v>8199</v>
      </c>
      <c r="C10508">
        <v>-1.0368663750833291</v>
      </c>
      <c r="D10508">
        <v>-0.63400946755211884</v>
      </c>
      <c r="E10508">
        <v>-1.1505224568533601</v>
      </c>
      <c r="F10508">
        <v>1.5430866977143396</v>
      </c>
      <c r="G10508">
        <v>1</v>
      </c>
      <c r="H10508">
        <v>2</v>
      </c>
      <c r="I10508">
        <v>1</v>
      </c>
      <c r="J10508">
        <v>5</v>
      </c>
    </row>
    <row r="10509" spans="1:10" x14ac:dyDescent="0.25">
      <c r="A10509" t="s">
        <v>14536</v>
      </c>
      <c r="B10509">
        <v>487</v>
      </c>
      <c r="C10509">
        <v>-1.1111180907880986</v>
      </c>
      <c r="D10509">
        <v>-0.9943066360773678</v>
      </c>
      <c r="E10509">
        <v>-0.63570937141042227</v>
      </c>
      <c r="F10509">
        <v>0.23733682024752317</v>
      </c>
      <c r="G10509">
        <v>1</v>
      </c>
      <c r="H10509">
        <v>1</v>
      </c>
      <c r="I10509">
        <v>2</v>
      </c>
      <c r="J10509">
        <v>4</v>
      </c>
    </row>
    <row r="10510" spans="1:10" x14ac:dyDescent="0.25">
      <c r="A10510" t="s">
        <v>14537</v>
      </c>
      <c r="B10510">
        <v>449</v>
      </c>
      <c r="C10510">
        <v>-1.4278155515438316</v>
      </c>
      <c r="D10510">
        <v>4.0019655317313954E-2</v>
      </c>
      <c r="E10510">
        <v>-1.3354750303798302</v>
      </c>
      <c r="F10510">
        <v>1.4297348472333358</v>
      </c>
      <c r="G10510">
        <v>1</v>
      </c>
      <c r="H10510">
        <v>4</v>
      </c>
      <c r="I10510">
        <v>1</v>
      </c>
      <c r="J10510">
        <v>5</v>
      </c>
    </row>
    <row r="10511" spans="1:10" x14ac:dyDescent="0.25">
      <c r="A10511" t="s">
        <v>14538</v>
      </c>
      <c r="B10511">
        <v>507</v>
      </c>
      <c r="C10511">
        <v>-1.0538454006114679</v>
      </c>
      <c r="D10511">
        <v>-0.42732365822125851</v>
      </c>
      <c r="E10511">
        <v>-0.96286992547110517</v>
      </c>
      <c r="F10511">
        <v>3.1589744776753639</v>
      </c>
      <c r="G10511">
        <v>1</v>
      </c>
      <c r="H10511">
        <v>2</v>
      </c>
      <c r="I10511">
        <v>1</v>
      </c>
      <c r="J10511">
        <v>5</v>
      </c>
    </row>
    <row r="10512" spans="1:10" x14ac:dyDescent="0.25">
      <c r="A10512" t="s">
        <v>14539</v>
      </c>
      <c r="B10512">
        <v>622</v>
      </c>
      <c r="C10512">
        <v>-0.99389460296341592</v>
      </c>
      <c r="D10512">
        <v>-0.72726197629173428</v>
      </c>
      <c r="E10512">
        <v>-0.57630147346765481</v>
      </c>
      <c r="F10512">
        <v>1.7499105321024935</v>
      </c>
      <c r="G10512">
        <v>1</v>
      </c>
      <c r="H10512">
        <v>2</v>
      </c>
      <c r="I10512">
        <v>2</v>
      </c>
      <c r="J10512">
        <v>5</v>
      </c>
    </row>
    <row r="10513" spans="1:10" x14ac:dyDescent="0.25">
      <c r="A10513" t="s">
        <v>14540</v>
      </c>
      <c r="B10513">
        <v>656</v>
      </c>
      <c r="C10513">
        <v>-0.6130315739175497</v>
      </c>
      <c r="D10513">
        <v>-0.50642620777134206</v>
      </c>
      <c r="E10513">
        <v>-1.2524176653631383</v>
      </c>
      <c r="F10513">
        <v>1.8817695696796894</v>
      </c>
      <c r="G10513">
        <v>2</v>
      </c>
      <c r="H10513">
        <v>2</v>
      </c>
      <c r="I10513">
        <v>1</v>
      </c>
      <c r="J10513">
        <v>5</v>
      </c>
    </row>
    <row r="10514" spans="1:10" x14ac:dyDescent="0.25">
      <c r="A10514" t="s">
        <v>14541</v>
      </c>
      <c r="B10514">
        <v>572</v>
      </c>
      <c r="C10514">
        <v>-0.89690349616251341</v>
      </c>
      <c r="D10514">
        <v>-0.23542343509304223</v>
      </c>
      <c r="E10514">
        <v>-0.64436880269411745</v>
      </c>
      <c r="F10514">
        <v>1.9726525342510597</v>
      </c>
      <c r="G10514">
        <v>1</v>
      </c>
      <c r="H10514">
        <v>3</v>
      </c>
      <c r="I10514">
        <v>2</v>
      </c>
      <c r="J10514">
        <v>5</v>
      </c>
    </row>
    <row r="10515" spans="1:10" x14ac:dyDescent="0.25">
      <c r="A10515" t="s">
        <v>14542</v>
      </c>
      <c r="B10515">
        <v>701</v>
      </c>
      <c r="C10515">
        <v>-1.369189701046492</v>
      </c>
      <c r="D10515">
        <v>-0.53153670930106234</v>
      </c>
      <c r="E10515">
        <v>-0.19423356587339882</v>
      </c>
      <c r="F10515">
        <v>1.7976825926871274</v>
      </c>
      <c r="G10515">
        <v>1</v>
      </c>
      <c r="H10515">
        <v>2</v>
      </c>
      <c r="I10515">
        <v>3</v>
      </c>
      <c r="J10515">
        <v>5</v>
      </c>
    </row>
    <row r="10516" spans="1:10" x14ac:dyDescent="0.25">
      <c r="A10516" t="s">
        <v>14543</v>
      </c>
      <c r="B10516">
        <v>678</v>
      </c>
      <c r="C10516">
        <v>-0.80418350519867965</v>
      </c>
      <c r="D10516">
        <v>-0.25531792736791636</v>
      </c>
      <c r="E10516">
        <v>-1.2399531230723504</v>
      </c>
      <c r="F10516">
        <v>2.550431718482344</v>
      </c>
      <c r="G10516">
        <v>2</v>
      </c>
      <c r="H10516">
        <v>3</v>
      </c>
      <c r="I10516">
        <v>1</v>
      </c>
      <c r="J10516">
        <v>5</v>
      </c>
    </row>
    <row r="10517" spans="1:10" x14ac:dyDescent="0.25">
      <c r="A10517" t="s">
        <v>14544</v>
      </c>
      <c r="B10517">
        <v>1852</v>
      </c>
      <c r="C10517">
        <v>0.33396186319171428</v>
      </c>
      <c r="D10517">
        <v>-0.67991672278196569</v>
      </c>
      <c r="E10517">
        <v>-1.1083545929566483</v>
      </c>
      <c r="F10517">
        <v>2.427778091756116</v>
      </c>
      <c r="G10517">
        <v>4</v>
      </c>
      <c r="H10517">
        <v>2</v>
      </c>
      <c r="I10517">
        <v>1</v>
      </c>
      <c r="J10517">
        <v>5</v>
      </c>
    </row>
    <row r="10518" spans="1:10" x14ac:dyDescent="0.25">
      <c r="A10518" t="s">
        <v>14545</v>
      </c>
      <c r="B10518">
        <v>757</v>
      </c>
      <c r="C10518">
        <v>-1.1856338268607396</v>
      </c>
      <c r="D10518">
        <v>0.64700941006694723</v>
      </c>
      <c r="E10518">
        <v>-0.77316798774715423</v>
      </c>
      <c r="F10518">
        <v>1.882819284259182</v>
      </c>
      <c r="G10518">
        <v>1</v>
      </c>
      <c r="H10518">
        <v>4</v>
      </c>
      <c r="I10518">
        <v>1</v>
      </c>
      <c r="J10518">
        <v>5</v>
      </c>
    </row>
    <row r="10519" spans="1:10" x14ac:dyDescent="0.25">
      <c r="A10519" t="s">
        <v>14546</v>
      </c>
      <c r="B10519">
        <v>444</v>
      </c>
      <c r="C10519">
        <v>-0.644039580577627</v>
      </c>
      <c r="D10519">
        <v>-0.35147333513017498</v>
      </c>
      <c r="E10519">
        <v>-0.76399963011462924</v>
      </c>
      <c r="F10519">
        <v>2.7625594261887692</v>
      </c>
      <c r="G10519">
        <v>2</v>
      </c>
      <c r="H10519">
        <v>3</v>
      </c>
      <c r="I10519">
        <v>1</v>
      </c>
      <c r="J10519">
        <v>5</v>
      </c>
    </row>
    <row r="10520" spans="1:10" x14ac:dyDescent="0.25">
      <c r="A10520" t="s">
        <v>14547</v>
      </c>
      <c r="B10520">
        <v>426</v>
      </c>
      <c r="C10520">
        <v>-1.0489401289607352</v>
      </c>
      <c r="D10520">
        <v>-0.53986571525086513</v>
      </c>
      <c r="E10520">
        <v>-1.2006301750510091</v>
      </c>
      <c r="F10520">
        <v>2.5730763914424646</v>
      </c>
      <c r="G10520">
        <v>1</v>
      </c>
      <c r="H10520">
        <v>2</v>
      </c>
      <c r="I10520">
        <v>1</v>
      </c>
      <c r="J10520">
        <v>5</v>
      </c>
    </row>
    <row r="10521" spans="1:10" x14ac:dyDescent="0.25">
      <c r="A10521" t="s">
        <v>14548</v>
      </c>
      <c r="B10521">
        <v>529</v>
      </c>
      <c r="C10521">
        <v>-0.79866206607279855</v>
      </c>
      <c r="D10521">
        <v>-0.48252640687806225</v>
      </c>
      <c r="E10521">
        <v>-0.50794371655646864</v>
      </c>
      <c r="F10521">
        <v>1.627777606840854</v>
      </c>
      <c r="G10521">
        <v>2</v>
      </c>
      <c r="H10521">
        <v>2</v>
      </c>
      <c r="I10521">
        <v>2</v>
      </c>
      <c r="J10521">
        <v>5</v>
      </c>
    </row>
    <row r="10522" spans="1:10" x14ac:dyDescent="0.25">
      <c r="A10522" t="s">
        <v>14549</v>
      </c>
      <c r="B10522">
        <v>1221</v>
      </c>
      <c r="C10522">
        <v>-0.15171699946976189</v>
      </c>
      <c r="D10522">
        <v>-0.36529814699779251</v>
      </c>
      <c r="E10522">
        <v>-0.43153435614892149</v>
      </c>
      <c r="F10522">
        <v>1.6402342042448403</v>
      </c>
      <c r="G10522">
        <v>3</v>
      </c>
      <c r="H10522">
        <v>3</v>
      </c>
      <c r="I10522">
        <v>2</v>
      </c>
      <c r="J10522">
        <v>5</v>
      </c>
    </row>
    <row r="10523" spans="1:10" x14ac:dyDescent="0.25">
      <c r="A10523" t="s">
        <v>14550</v>
      </c>
      <c r="B10523">
        <v>5010</v>
      </c>
      <c r="C10523">
        <v>1.409856421365824</v>
      </c>
      <c r="D10523">
        <v>-2.8067853566527265E-3</v>
      </c>
      <c r="E10523">
        <v>-0.70213168988257635</v>
      </c>
      <c r="F10523">
        <v>3.0726998512253805</v>
      </c>
      <c r="G10523">
        <v>5</v>
      </c>
      <c r="H10523">
        <v>3</v>
      </c>
      <c r="I10523">
        <v>2</v>
      </c>
      <c r="J10523">
        <v>5</v>
      </c>
    </row>
    <row r="10524" spans="1:10" x14ac:dyDescent="0.25">
      <c r="A10524" t="s">
        <v>14551</v>
      </c>
      <c r="B10524">
        <v>1383</v>
      </c>
      <c r="C10524">
        <v>1.7990429120245122</v>
      </c>
      <c r="D10524">
        <v>1.5948148522447416</v>
      </c>
      <c r="E10524">
        <v>0.343711845558898</v>
      </c>
      <c r="F10524">
        <v>2.1308779629821748</v>
      </c>
      <c r="G10524">
        <v>5</v>
      </c>
      <c r="H10524">
        <v>5</v>
      </c>
      <c r="I10524">
        <v>4</v>
      </c>
      <c r="J10524">
        <v>5</v>
      </c>
    </row>
    <row r="10525" spans="1:10" x14ac:dyDescent="0.25">
      <c r="A10525" t="s">
        <v>14552</v>
      </c>
      <c r="B10525">
        <v>569</v>
      </c>
      <c r="C10525">
        <v>-0.69315888509555368</v>
      </c>
      <c r="D10525">
        <v>5.2839835280700229E-2</v>
      </c>
      <c r="E10525">
        <v>-1.0600241613185342</v>
      </c>
      <c r="F10525">
        <v>-2.2946393811892188E-2</v>
      </c>
      <c r="G10525">
        <v>2</v>
      </c>
      <c r="H10525">
        <v>4</v>
      </c>
      <c r="I10525">
        <v>1</v>
      </c>
      <c r="J10525">
        <v>3</v>
      </c>
    </row>
    <row r="10526" spans="1:10" x14ac:dyDescent="0.25">
      <c r="A10526" t="s">
        <v>14553</v>
      </c>
      <c r="B10526">
        <v>897</v>
      </c>
      <c r="C10526">
        <v>-1.0008015627754432</v>
      </c>
      <c r="D10526">
        <v>-0.92354724166382196</v>
      </c>
      <c r="E10526">
        <v>-1.1534392726185503</v>
      </c>
      <c r="F10526">
        <v>-0.13205886166292496</v>
      </c>
      <c r="G10526">
        <v>1</v>
      </c>
      <c r="H10526">
        <v>1</v>
      </c>
      <c r="I10526">
        <v>1</v>
      </c>
      <c r="J10526">
        <v>3</v>
      </c>
    </row>
    <row r="10527" spans="1:10" x14ac:dyDescent="0.25">
      <c r="A10527" t="s">
        <v>14554</v>
      </c>
      <c r="B10527">
        <v>883</v>
      </c>
      <c r="C10527">
        <v>-1.0849757202615158</v>
      </c>
      <c r="D10527">
        <v>-0.68098970979576057</v>
      </c>
      <c r="E10527">
        <v>-1.4973315393402338</v>
      </c>
      <c r="F10527">
        <v>-0.15542312298593911</v>
      </c>
      <c r="G10527">
        <v>1</v>
      </c>
      <c r="H10527">
        <v>2</v>
      </c>
      <c r="I10527">
        <v>1</v>
      </c>
      <c r="J10527">
        <v>3</v>
      </c>
    </row>
    <row r="10528" spans="1:10" x14ac:dyDescent="0.25">
      <c r="A10528" t="s">
        <v>14555</v>
      </c>
      <c r="B10528">
        <v>682</v>
      </c>
      <c r="C10528">
        <v>-1.4714433281172652</v>
      </c>
      <c r="D10528">
        <v>-0.73925939165124377</v>
      </c>
      <c r="E10528">
        <v>-1.2755172467019764</v>
      </c>
      <c r="F10528">
        <v>-0.25446803045522748</v>
      </c>
      <c r="G10528">
        <v>1</v>
      </c>
      <c r="H10528">
        <v>2</v>
      </c>
      <c r="I10528">
        <v>1</v>
      </c>
      <c r="J10528">
        <v>3</v>
      </c>
    </row>
    <row r="10529" spans="1:10" x14ac:dyDescent="0.25">
      <c r="A10529" t="s">
        <v>14556</v>
      </c>
      <c r="B10529">
        <v>549</v>
      </c>
      <c r="C10529">
        <v>-1.7826343455747566</v>
      </c>
      <c r="D10529">
        <v>-0.76633430446790962</v>
      </c>
      <c r="E10529">
        <v>-1.3876452647247344</v>
      </c>
      <c r="F10529">
        <v>0.21900671348815487</v>
      </c>
      <c r="G10529">
        <v>1</v>
      </c>
      <c r="H10529">
        <v>2</v>
      </c>
      <c r="I10529">
        <v>1</v>
      </c>
      <c r="J10529">
        <v>4</v>
      </c>
    </row>
    <row r="10530" spans="1:10" x14ac:dyDescent="0.25">
      <c r="A10530" t="s">
        <v>14557</v>
      </c>
      <c r="B10530">
        <v>1902</v>
      </c>
      <c r="C10530">
        <v>-1.1547503522187679</v>
      </c>
      <c r="D10530">
        <v>-0.51523566823466604</v>
      </c>
      <c r="E10530">
        <v>-0.9717449064143282</v>
      </c>
      <c r="F10530">
        <v>3.8714103689498319E-2</v>
      </c>
      <c r="G10530">
        <v>1</v>
      </c>
      <c r="H10530">
        <v>2</v>
      </c>
      <c r="I10530">
        <v>1</v>
      </c>
      <c r="J10530">
        <v>4</v>
      </c>
    </row>
    <row r="10531" spans="1:10" x14ac:dyDescent="0.25">
      <c r="A10531" t="s">
        <v>14558</v>
      </c>
      <c r="B10531">
        <v>265</v>
      </c>
      <c r="C10531">
        <v>-0.25612320559575485</v>
      </c>
      <c r="D10531">
        <v>-0.74845516182458749</v>
      </c>
      <c r="E10531">
        <v>-1.103328804839558</v>
      </c>
      <c r="F10531">
        <v>2.5368492748943048</v>
      </c>
      <c r="G10531">
        <v>3</v>
      </c>
      <c r="H10531">
        <v>2</v>
      </c>
      <c r="I10531">
        <v>1</v>
      </c>
      <c r="J10531">
        <v>5</v>
      </c>
    </row>
    <row r="10532" spans="1:10" x14ac:dyDescent="0.25">
      <c r="A10532" t="s">
        <v>14559</v>
      </c>
      <c r="B10532">
        <v>459</v>
      </c>
      <c r="C10532">
        <v>-1.2315914961527614</v>
      </c>
      <c r="D10532">
        <v>-0.80676975214400959</v>
      </c>
      <c r="E10532">
        <v>-0.56901954959214929</v>
      </c>
      <c r="F10532">
        <v>1.062720796405132</v>
      </c>
      <c r="G10532">
        <v>1</v>
      </c>
      <c r="H10532">
        <v>1</v>
      </c>
      <c r="I10532">
        <v>2</v>
      </c>
      <c r="J10532">
        <v>5</v>
      </c>
    </row>
    <row r="10533" spans="1:10" x14ac:dyDescent="0.25">
      <c r="A10533" t="s">
        <v>14560</v>
      </c>
      <c r="B10533">
        <v>308</v>
      </c>
      <c r="C10533">
        <v>-1.1523536459180952</v>
      </c>
      <c r="D10533">
        <v>-0.62071440440101611</v>
      </c>
      <c r="E10533">
        <v>-0.62420363330429407</v>
      </c>
      <c r="F10533">
        <v>0.46195644236595823</v>
      </c>
      <c r="G10533">
        <v>1</v>
      </c>
      <c r="H10533">
        <v>2</v>
      </c>
      <c r="I10533">
        <v>2</v>
      </c>
      <c r="J10533">
        <v>4</v>
      </c>
    </row>
    <row r="10534" spans="1:10" x14ac:dyDescent="0.25">
      <c r="A10534" t="s">
        <v>14561</v>
      </c>
      <c r="B10534">
        <v>452</v>
      </c>
      <c r="C10534">
        <v>-1.1538229805422491</v>
      </c>
      <c r="D10534">
        <v>0.11726240991444241</v>
      </c>
      <c r="E10534">
        <v>8.6725555097073137E-2</v>
      </c>
      <c r="F10534">
        <v>1.0988412899815421</v>
      </c>
      <c r="G10534">
        <v>1</v>
      </c>
      <c r="H10534">
        <v>4</v>
      </c>
      <c r="I10534">
        <v>4</v>
      </c>
      <c r="J10534">
        <v>5</v>
      </c>
    </row>
    <row r="10535" spans="1:10" x14ac:dyDescent="0.25">
      <c r="A10535" t="s">
        <v>14562</v>
      </c>
      <c r="B10535">
        <v>571</v>
      </c>
      <c r="C10535">
        <v>-1.3645537462915698</v>
      </c>
      <c r="D10535">
        <v>-0.28158170374803876</v>
      </c>
      <c r="E10535">
        <v>-0.48012517123284637</v>
      </c>
      <c r="F10535">
        <v>0.20109003052206725</v>
      </c>
      <c r="G10535">
        <v>1</v>
      </c>
      <c r="H10535">
        <v>3</v>
      </c>
      <c r="I10535">
        <v>2</v>
      </c>
      <c r="J10535">
        <v>4</v>
      </c>
    </row>
    <row r="10536" spans="1:10" x14ac:dyDescent="0.25">
      <c r="A10536" t="s">
        <v>14563</v>
      </c>
      <c r="B10536">
        <v>418</v>
      </c>
      <c r="C10536">
        <v>-1.3904913809801056</v>
      </c>
      <c r="D10536">
        <v>-0.3117447348212618</v>
      </c>
      <c r="E10536">
        <v>-0.54463359826499691</v>
      </c>
      <c r="F10536">
        <v>1.2844393244985253</v>
      </c>
      <c r="G10536">
        <v>1</v>
      </c>
      <c r="H10536">
        <v>3</v>
      </c>
      <c r="I10536">
        <v>2</v>
      </c>
      <c r="J10536">
        <v>5</v>
      </c>
    </row>
    <row r="10537" spans="1:10" x14ac:dyDescent="0.25">
      <c r="A10537" t="s">
        <v>14564</v>
      </c>
      <c r="B10537">
        <v>464</v>
      </c>
      <c r="C10537">
        <v>-0.55432828449508664</v>
      </c>
      <c r="D10537">
        <v>-2.5540854591495549E-2</v>
      </c>
      <c r="E10537">
        <v>-1.5301127090853304</v>
      </c>
      <c r="F10537">
        <v>2.0135097699138971</v>
      </c>
      <c r="G10537">
        <v>2</v>
      </c>
      <c r="H10537">
        <v>3</v>
      </c>
      <c r="I10537">
        <v>1</v>
      </c>
      <c r="J10537">
        <v>5</v>
      </c>
    </row>
    <row r="10538" spans="1:10" x14ac:dyDescent="0.25">
      <c r="A10538" t="s">
        <v>14565</v>
      </c>
      <c r="B10538">
        <v>300</v>
      </c>
      <c r="C10538">
        <v>-1.4691172242619843</v>
      </c>
      <c r="D10538">
        <v>0.18775378659908512</v>
      </c>
      <c r="E10538">
        <v>-0.70706852165550993</v>
      </c>
      <c r="F10538">
        <v>1.8777019806217699</v>
      </c>
      <c r="G10538">
        <v>1</v>
      </c>
      <c r="H10538">
        <v>4</v>
      </c>
      <c r="I10538">
        <v>2</v>
      </c>
      <c r="J10538">
        <v>5</v>
      </c>
    </row>
    <row r="10539" spans="1:10" x14ac:dyDescent="0.25">
      <c r="A10539" t="s">
        <v>14566</v>
      </c>
      <c r="B10539">
        <v>490</v>
      </c>
      <c r="C10539">
        <v>-1.296023574844501</v>
      </c>
      <c r="D10539">
        <v>-1.7030967777623071E-2</v>
      </c>
      <c r="E10539">
        <v>-0.66632670053072607</v>
      </c>
      <c r="F10539">
        <v>1.727696971468019</v>
      </c>
      <c r="G10539">
        <v>1</v>
      </c>
      <c r="H10539">
        <v>3</v>
      </c>
      <c r="I10539">
        <v>2</v>
      </c>
      <c r="J10539">
        <v>5</v>
      </c>
    </row>
    <row r="10540" spans="1:10" x14ac:dyDescent="0.25">
      <c r="A10540" t="s">
        <v>14567</v>
      </c>
      <c r="B10540">
        <v>502</v>
      </c>
      <c r="C10540">
        <v>-1.1687193308001758</v>
      </c>
      <c r="D10540">
        <v>-0.36497628442540259</v>
      </c>
      <c r="E10540">
        <v>-0.22849862575316746</v>
      </c>
      <c r="F10540">
        <v>1.1385118288624618</v>
      </c>
      <c r="G10540">
        <v>1</v>
      </c>
      <c r="H10540">
        <v>3</v>
      </c>
      <c r="I10540">
        <v>3</v>
      </c>
      <c r="J10540">
        <v>5</v>
      </c>
    </row>
    <row r="10541" spans="1:10" x14ac:dyDescent="0.25">
      <c r="A10541" t="s">
        <v>14568</v>
      </c>
      <c r="B10541">
        <v>219</v>
      </c>
      <c r="C10541">
        <v>-0.84669665900362223</v>
      </c>
      <c r="D10541">
        <v>0.27094021841843657</v>
      </c>
      <c r="E10541">
        <v>-0.58038372976311681</v>
      </c>
      <c r="F10541">
        <v>1.8360846547882452</v>
      </c>
      <c r="G10541">
        <v>1</v>
      </c>
      <c r="H10541">
        <v>4</v>
      </c>
      <c r="I10541">
        <v>2</v>
      </c>
      <c r="J10541">
        <v>5</v>
      </c>
    </row>
    <row r="10542" spans="1:10" x14ac:dyDescent="0.25">
      <c r="A10542" t="s">
        <v>14569</v>
      </c>
      <c r="B10542">
        <v>237</v>
      </c>
      <c r="C10542">
        <v>-0.90452282330065215</v>
      </c>
      <c r="D10542">
        <v>-0.57740147740770176</v>
      </c>
      <c r="E10542">
        <v>-0.52098711080137861</v>
      </c>
      <c r="F10542">
        <v>2.1632353263997244</v>
      </c>
      <c r="G10542">
        <v>1</v>
      </c>
      <c r="H10542">
        <v>2</v>
      </c>
      <c r="I10542">
        <v>2</v>
      </c>
      <c r="J10542">
        <v>5</v>
      </c>
    </row>
    <row r="10543" spans="1:10" x14ac:dyDescent="0.25">
      <c r="A10543" t="s">
        <v>14570</v>
      </c>
      <c r="B10543">
        <v>281</v>
      </c>
      <c r="C10543">
        <v>-0.71572137237575051</v>
      </c>
      <c r="D10543">
        <v>-0.44114181622252147</v>
      </c>
      <c r="E10543">
        <v>-1.047033837582604</v>
      </c>
      <c r="F10543">
        <v>2.0183936260298507</v>
      </c>
      <c r="G10543">
        <v>2</v>
      </c>
      <c r="H10543">
        <v>2</v>
      </c>
      <c r="I10543">
        <v>1</v>
      </c>
      <c r="J10543">
        <v>5</v>
      </c>
    </row>
    <row r="10544" spans="1:10" x14ac:dyDescent="0.25">
      <c r="A10544" t="s">
        <v>14571</v>
      </c>
      <c r="B10544">
        <v>781</v>
      </c>
      <c r="C10544">
        <v>-1.1398097864430929</v>
      </c>
      <c r="D10544">
        <v>-0.50755420014082631</v>
      </c>
      <c r="E10544">
        <v>-0.65325527251505844</v>
      </c>
      <c r="F10544">
        <v>1.4403878055534758</v>
      </c>
      <c r="G10544">
        <v>1</v>
      </c>
      <c r="H10544">
        <v>2</v>
      </c>
      <c r="I10544">
        <v>2</v>
      </c>
      <c r="J10544">
        <v>5</v>
      </c>
    </row>
    <row r="10545" spans="1:10" x14ac:dyDescent="0.25">
      <c r="A10545" t="s">
        <v>14572</v>
      </c>
      <c r="B10545">
        <v>358</v>
      </c>
      <c r="C10545">
        <v>-0.94905826439448737</v>
      </c>
      <c r="D10545">
        <v>-0.8783499189424</v>
      </c>
      <c r="E10545">
        <v>-1.2027212676925789</v>
      </c>
      <c r="F10545">
        <v>2.0988721125991487</v>
      </c>
      <c r="G10545">
        <v>1</v>
      </c>
      <c r="H10545">
        <v>1</v>
      </c>
      <c r="I10545">
        <v>1</v>
      </c>
      <c r="J10545">
        <v>5</v>
      </c>
    </row>
    <row r="10546" spans="1:10" x14ac:dyDescent="0.25">
      <c r="A10546" t="s">
        <v>14573</v>
      </c>
      <c r="B10546">
        <v>1981</v>
      </c>
      <c r="C10546">
        <v>2.094335348077486</v>
      </c>
      <c r="D10546">
        <v>-0.96422928707325861</v>
      </c>
      <c r="E10546">
        <v>-1.0475576783773157</v>
      </c>
      <c r="F10546">
        <v>2.8423850257199916</v>
      </c>
      <c r="G10546">
        <v>5</v>
      </c>
      <c r="H10546">
        <v>1</v>
      </c>
      <c r="I10546">
        <v>1</v>
      </c>
      <c r="J10546">
        <v>5</v>
      </c>
    </row>
    <row r="10547" spans="1:10" x14ac:dyDescent="0.25">
      <c r="A10547" t="s">
        <v>14574</v>
      </c>
      <c r="B10547">
        <v>4686</v>
      </c>
      <c r="C10547">
        <v>1.6149641470648175</v>
      </c>
      <c r="D10547">
        <v>-0.47052500688832571</v>
      </c>
      <c r="E10547">
        <v>-0.59442123330164431</v>
      </c>
      <c r="F10547">
        <v>2.1197666404205915</v>
      </c>
      <c r="G10547">
        <v>5</v>
      </c>
      <c r="H10547">
        <v>2</v>
      </c>
      <c r="I10547">
        <v>2</v>
      </c>
      <c r="J10547">
        <v>5</v>
      </c>
    </row>
    <row r="10548" spans="1:10" x14ac:dyDescent="0.25">
      <c r="A10548" t="s">
        <v>14575</v>
      </c>
      <c r="B10548">
        <v>1763</v>
      </c>
      <c r="C10548">
        <v>6.2023056092286005E-2</v>
      </c>
      <c r="D10548">
        <v>0.27788166411847803</v>
      </c>
      <c r="E10548">
        <v>-0.59313448169883642</v>
      </c>
      <c r="F10548">
        <v>2.4403195629424923</v>
      </c>
      <c r="G10548">
        <v>4</v>
      </c>
      <c r="H10548">
        <v>4</v>
      </c>
      <c r="I10548">
        <v>2</v>
      </c>
      <c r="J10548">
        <v>5</v>
      </c>
    </row>
    <row r="10549" spans="1:10" x14ac:dyDescent="0.25">
      <c r="A10549" t="s">
        <v>14576</v>
      </c>
      <c r="B10549">
        <v>1847</v>
      </c>
      <c r="C10549">
        <v>0.75186348324123764</v>
      </c>
      <c r="D10549">
        <v>-0.29280248629451977</v>
      </c>
      <c r="E10549">
        <v>-0.172159774669294</v>
      </c>
      <c r="F10549">
        <v>1.3965353386138617</v>
      </c>
      <c r="G10549">
        <v>4</v>
      </c>
      <c r="H10549">
        <v>3</v>
      </c>
      <c r="I10549">
        <v>3</v>
      </c>
      <c r="J10549">
        <v>5</v>
      </c>
    </row>
    <row r="10550" spans="1:10" x14ac:dyDescent="0.25">
      <c r="A10550" t="s">
        <v>14577</v>
      </c>
      <c r="B10550">
        <v>270</v>
      </c>
      <c r="C10550">
        <v>-1.4120838409171395</v>
      </c>
      <c r="D10550">
        <v>-0.27108582615620669</v>
      </c>
      <c r="E10550">
        <v>-0.25336427838515158</v>
      </c>
      <c r="F10550">
        <v>0.66660299747718987</v>
      </c>
      <c r="G10550">
        <v>1</v>
      </c>
      <c r="H10550">
        <v>3</v>
      </c>
      <c r="I10550">
        <v>3</v>
      </c>
      <c r="J10550">
        <v>4</v>
      </c>
    </row>
    <row r="10551" spans="1:10" x14ac:dyDescent="0.25">
      <c r="A10551" t="s">
        <v>14578</v>
      </c>
      <c r="B10551">
        <v>203</v>
      </c>
      <c r="C10551">
        <v>-1.5660462393982928</v>
      </c>
      <c r="D10551">
        <v>-0.87170655092836646</v>
      </c>
      <c r="E10551">
        <v>-0.81607729754171121</v>
      </c>
      <c r="F10551">
        <v>0.89371135373676269</v>
      </c>
      <c r="G10551">
        <v>1</v>
      </c>
      <c r="H10551">
        <v>1</v>
      </c>
      <c r="I10551">
        <v>1</v>
      </c>
      <c r="J10551">
        <v>5</v>
      </c>
    </row>
    <row r="10552" spans="1:10" x14ac:dyDescent="0.25">
      <c r="A10552" t="s">
        <v>14579</v>
      </c>
      <c r="B10552">
        <v>117</v>
      </c>
      <c r="C10552">
        <v>1.5229995448775515</v>
      </c>
      <c r="D10552">
        <v>-0.92068940961335199</v>
      </c>
      <c r="E10552">
        <v>5.3922408029810569</v>
      </c>
      <c r="F10552">
        <v>0.50999551921380526</v>
      </c>
      <c r="G10552">
        <v>5</v>
      </c>
      <c r="H10552">
        <v>1</v>
      </c>
      <c r="I10552">
        <v>5</v>
      </c>
      <c r="J10552">
        <v>4</v>
      </c>
    </row>
    <row r="10553" spans="1:10" x14ac:dyDescent="0.25">
      <c r="A10553" t="s">
        <v>14580</v>
      </c>
      <c r="B10553">
        <v>1579</v>
      </c>
      <c r="C10553">
        <v>-1.0035073369246303</v>
      </c>
      <c r="D10553">
        <v>-0.36436880720540188</v>
      </c>
      <c r="E10553">
        <v>-0.49292425162732639</v>
      </c>
      <c r="F10553">
        <v>1.3033451800308544</v>
      </c>
      <c r="G10553">
        <v>1</v>
      </c>
      <c r="H10553">
        <v>3</v>
      </c>
      <c r="I10553">
        <v>2</v>
      </c>
      <c r="J10553">
        <v>5</v>
      </c>
    </row>
    <row r="10554" spans="1:10" x14ac:dyDescent="0.25">
      <c r="A10554" t="s">
        <v>14581</v>
      </c>
      <c r="B10554">
        <v>481</v>
      </c>
      <c r="C10554">
        <v>-1.0535682587000457</v>
      </c>
      <c r="D10554">
        <v>-0.46189387826941436</v>
      </c>
      <c r="E10554">
        <v>-0.56270221553311817</v>
      </c>
      <c r="F10554">
        <v>1.4675011530855966</v>
      </c>
      <c r="G10554">
        <v>1</v>
      </c>
      <c r="H10554">
        <v>2</v>
      </c>
      <c r="I10554">
        <v>2</v>
      </c>
      <c r="J10554">
        <v>5</v>
      </c>
    </row>
    <row r="10555" spans="1:10" x14ac:dyDescent="0.25">
      <c r="A10555" t="s">
        <v>14582</v>
      </c>
      <c r="B10555">
        <v>488</v>
      </c>
      <c r="C10555">
        <v>-1.0936998719790552</v>
      </c>
      <c r="D10555">
        <v>0.28041427686194031</v>
      </c>
      <c r="E10555">
        <v>-0.49925007313136938</v>
      </c>
      <c r="F10555">
        <v>0.58411529658415628</v>
      </c>
      <c r="G10555">
        <v>1</v>
      </c>
      <c r="H10555">
        <v>4</v>
      </c>
      <c r="I10555">
        <v>2</v>
      </c>
      <c r="J10555">
        <v>4</v>
      </c>
    </row>
    <row r="10556" spans="1:10" x14ac:dyDescent="0.25">
      <c r="A10556" t="s">
        <v>14583</v>
      </c>
      <c r="B10556">
        <v>391</v>
      </c>
      <c r="C10556">
        <v>-1.0738946691916431</v>
      </c>
      <c r="D10556">
        <v>-0.18248951917949469</v>
      </c>
      <c r="E10556">
        <v>-2.833387218797026E-2</v>
      </c>
      <c r="F10556">
        <v>0.88810813108814302</v>
      </c>
      <c r="G10556">
        <v>1</v>
      </c>
      <c r="H10556">
        <v>3</v>
      </c>
      <c r="I10556">
        <v>3</v>
      </c>
      <c r="J10556">
        <v>5</v>
      </c>
    </row>
    <row r="10557" spans="1:10" x14ac:dyDescent="0.25">
      <c r="A10557" t="s">
        <v>14584</v>
      </c>
      <c r="B10557">
        <v>2432</v>
      </c>
      <c r="C10557">
        <v>-0.91297689170225615</v>
      </c>
      <c r="D10557">
        <v>-0.39842881453061946</v>
      </c>
      <c r="E10557">
        <v>-1.1748686201383594</v>
      </c>
      <c r="F10557">
        <v>2.0758012376377772</v>
      </c>
      <c r="G10557">
        <v>1</v>
      </c>
      <c r="H10557">
        <v>3</v>
      </c>
      <c r="I10557">
        <v>1</v>
      </c>
      <c r="J10557">
        <v>5</v>
      </c>
    </row>
    <row r="10558" spans="1:10" x14ac:dyDescent="0.25">
      <c r="A10558" t="s">
        <v>14585</v>
      </c>
      <c r="B10558">
        <v>816</v>
      </c>
      <c r="C10558">
        <v>-1.2053045507156177</v>
      </c>
      <c r="D10558">
        <v>-0.35589603302277517</v>
      </c>
      <c r="E10558">
        <v>-1.1274413056990416</v>
      </c>
      <c r="F10558">
        <v>1.9583994032510965</v>
      </c>
      <c r="G10558">
        <v>1</v>
      </c>
      <c r="H10558">
        <v>3</v>
      </c>
      <c r="I10558">
        <v>1</v>
      </c>
      <c r="J10558">
        <v>5</v>
      </c>
    </row>
    <row r="10559" spans="1:10" x14ac:dyDescent="0.25">
      <c r="A10559" t="s">
        <v>14586</v>
      </c>
      <c r="B10559">
        <v>784</v>
      </c>
      <c r="C10559">
        <v>-1.3220251605311155</v>
      </c>
      <c r="D10559">
        <v>0.12933672284467607</v>
      </c>
      <c r="E10559">
        <v>-0.69614165903620639</v>
      </c>
      <c r="F10559">
        <v>2.51425786258846</v>
      </c>
      <c r="G10559">
        <v>1</v>
      </c>
      <c r="H10559">
        <v>4</v>
      </c>
      <c r="I10559">
        <v>2</v>
      </c>
      <c r="J10559">
        <v>5</v>
      </c>
    </row>
    <row r="10560" spans="1:10" x14ac:dyDescent="0.25">
      <c r="A10560" t="s">
        <v>14587</v>
      </c>
      <c r="B10560">
        <v>609</v>
      </c>
      <c r="C10560">
        <v>-1.2879125921884755</v>
      </c>
      <c r="D10560">
        <v>-0.50235660899648193</v>
      </c>
      <c r="E10560">
        <v>-1.2773497856014964</v>
      </c>
      <c r="F10560">
        <v>1.7571455186735025</v>
      </c>
      <c r="G10560">
        <v>1</v>
      </c>
      <c r="H10560">
        <v>2</v>
      </c>
      <c r="I10560">
        <v>1</v>
      </c>
      <c r="J10560">
        <v>5</v>
      </c>
    </row>
    <row r="10561" spans="1:10" x14ac:dyDescent="0.25">
      <c r="A10561" t="s">
        <v>14588</v>
      </c>
      <c r="B10561">
        <v>503</v>
      </c>
      <c r="C10561">
        <v>-1.0736757359483928</v>
      </c>
      <c r="D10561">
        <v>-0.26929781118491641</v>
      </c>
      <c r="E10561">
        <v>-0.54340788854548572</v>
      </c>
      <c r="F10561">
        <v>2.0802877222824021</v>
      </c>
      <c r="G10561">
        <v>1</v>
      </c>
      <c r="H10561">
        <v>3</v>
      </c>
      <c r="I10561">
        <v>2</v>
      </c>
      <c r="J10561">
        <v>5</v>
      </c>
    </row>
    <row r="10562" spans="1:10" x14ac:dyDescent="0.25">
      <c r="A10562" t="s">
        <v>14589</v>
      </c>
      <c r="B10562">
        <v>368</v>
      </c>
      <c r="C10562">
        <v>-1.029813494985484</v>
      </c>
      <c r="D10562">
        <v>-0.48923125509465393</v>
      </c>
      <c r="E10562">
        <v>-1.302786151843164</v>
      </c>
      <c r="F10562">
        <v>2.6296554535616292</v>
      </c>
      <c r="G10562">
        <v>1</v>
      </c>
      <c r="H10562">
        <v>2</v>
      </c>
      <c r="I10562">
        <v>1</v>
      </c>
      <c r="J10562">
        <v>5</v>
      </c>
    </row>
    <row r="10563" spans="1:10" x14ac:dyDescent="0.25">
      <c r="A10563" t="s">
        <v>14590</v>
      </c>
      <c r="B10563">
        <v>1009</v>
      </c>
      <c r="C10563">
        <v>-1.0940252362385734</v>
      </c>
      <c r="D10563">
        <v>-9.8167507992807185E-2</v>
      </c>
      <c r="E10563">
        <v>-1.1652326024798696</v>
      </c>
      <c r="F10563">
        <v>2.5077428900625578</v>
      </c>
      <c r="G10563">
        <v>1</v>
      </c>
      <c r="H10563">
        <v>3</v>
      </c>
      <c r="I10563">
        <v>1</v>
      </c>
      <c r="J10563">
        <v>5</v>
      </c>
    </row>
    <row r="10564" spans="1:10" x14ac:dyDescent="0.25">
      <c r="A10564" t="s">
        <v>14591</v>
      </c>
      <c r="B10564">
        <v>865</v>
      </c>
      <c r="C10564">
        <v>-1.4498011914606019</v>
      </c>
      <c r="D10564">
        <v>-0.22493212711934582</v>
      </c>
      <c r="E10564">
        <v>-0.910633074754994</v>
      </c>
      <c r="F10564">
        <v>2.2693030647701038</v>
      </c>
      <c r="G10564">
        <v>1</v>
      </c>
      <c r="H10564">
        <v>3</v>
      </c>
      <c r="I10564">
        <v>1</v>
      </c>
      <c r="J10564">
        <v>5</v>
      </c>
    </row>
    <row r="10565" spans="1:10" x14ac:dyDescent="0.25">
      <c r="A10565" t="s">
        <v>14592</v>
      </c>
      <c r="B10565">
        <v>603</v>
      </c>
      <c r="C10565">
        <v>-1.4699595423127385</v>
      </c>
      <c r="D10565">
        <v>0.43597176711903646</v>
      </c>
      <c r="E10565">
        <v>-0.95679084141169035</v>
      </c>
      <c r="F10565">
        <v>2.4286020614603991</v>
      </c>
      <c r="G10565">
        <v>1</v>
      </c>
      <c r="H10565">
        <v>4</v>
      </c>
      <c r="I10565">
        <v>1</v>
      </c>
      <c r="J10565">
        <v>5</v>
      </c>
    </row>
    <row r="10566" spans="1:10" x14ac:dyDescent="0.25">
      <c r="A10566" t="s">
        <v>14593</v>
      </c>
      <c r="B10566">
        <v>919</v>
      </c>
      <c r="C10566">
        <v>-1.1413669548050043</v>
      </c>
      <c r="D10566">
        <v>0.13108297278447448</v>
      </c>
      <c r="E10566">
        <v>-1.0243958433688403</v>
      </c>
      <c r="F10566">
        <v>2.197727808403747</v>
      </c>
      <c r="G10566">
        <v>1</v>
      </c>
      <c r="H10566">
        <v>4</v>
      </c>
      <c r="I10566">
        <v>1</v>
      </c>
      <c r="J10566">
        <v>5</v>
      </c>
    </row>
    <row r="10567" spans="1:10" x14ac:dyDescent="0.25">
      <c r="A10567" t="s">
        <v>14594</v>
      </c>
      <c r="B10567">
        <v>827</v>
      </c>
      <c r="C10567">
        <v>-1.4752626257563271</v>
      </c>
      <c r="D10567">
        <v>-0.25769868154890962</v>
      </c>
      <c r="E10567">
        <v>-1.0225010700820731</v>
      </c>
      <c r="F10567">
        <v>1.9671784551940654</v>
      </c>
      <c r="G10567">
        <v>1</v>
      </c>
      <c r="H10567">
        <v>3</v>
      </c>
      <c r="I10567">
        <v>1</v>
      </c>
      <c r="J10567">
        <v>5</v>
      </c>
    </row>
    <row r="10568" spans="1:10" x14ac:dyDescent="0.25">
      <c r="A10568" t="s">
        <v>14595</v>
      </c>
      <c r="B10568">
        <v>649</v>
      </c>
      <c r="C10568">
        <v>-1.0699733200647841</v>
      </c>
      <c r="D10568">
        <v>-0.43292090429681734</v>
      </c>
      <c r="E10568">
        <v>-0.93259104300190576</v>
      </c>
      <c r="F10568">
        <v>2.6844954487016381</v>
      </c>
      <c r="G10568">
        <v>1</v>
      </c>
      <c r="H10568">
        <v>2</v>
      </c>
      <c r="I10568">
        <v>1</v>
      </c>
      <c r="J10568">
        <v>5</v>
      </c>
    </row>
    <row r="10569" spans="1:10" x14ac:dyDescent="0.25">
      <c r="A10569" t="s">
        <v>14596</v>
      </c>
      <c r="B10569">
        <v>926</v>
      </c>
      <c r="C10569">
        <v>-1.0272941696664732</v>
      </c>
      <c r="D10569">
        <v>-0.32606895141566183</v>
      </c>
      <c r="E10569">
        <v>-1.1409410547098351</v>
      </c>
      <c r="F10569">
        <v>2.2278101529888268</v>
      </c>
      <c r="G10569">
        <v>1</v>
      </c>
      <c r="H10569">
        <v>3</v>
      </c>
      <c r="I10569">
        <v>1</v>
      </c>
      <c r="J10569">
        <v>5</v>
      </c>
    </row>
    <row r="10570" spans="1:10" x14ac:dyDescent="0.25">
      <c r="A10570" t="s">
        <v>14597</v>
      </c>
      <c r="B10570">
        <v>602</v>
      </c>
      <c r="C10570">
        <v>-0.82969527724497816</v>
      </c>
      <c r="D10570">
        <v>-2.1123246031660284E-2</v>
      </c>
      <c r="E10570">
        <v>-1.0541075706839629</v>
      </c>
      <c r="F10570">
        <v>2.0896284892101002</v>
      </c>
      <c r="G10570">
        <v>1</v>
      </c>
      <c r="H10570">
        <v>3</v>
      </c>
      <c r="I10570">
        <v>1</v>
      </c>
      <c r="J10570">
        <v>5</v>
      </c>
    </row>
    <row r="10571" spans="1:10" x14ac:dyDescent="0.25">
      <c r="A10571" t="s">
        <v>14598</v>
      </c>
      <c r="B10571">
        <v>513</v>
      </c>
      <c r="C10571">
        <v>-1.8478725842443307</v>
      </c>
      <c r="D10571">
        <v>0.17634749987992909</v>
      </c>
      <c r="E10571">
        <v>-0.63071145645705495</v>
      </c>
      <c r="F10571">
        <v>1.8686197766794435</v>
      </c>
      <c r="G10571">
        <v>1</v>
      </c>
      <c r="H10571">
        <v>4</v>
      </c>
      <c r="I10571">
        <v>2</v>
      </c>
      <c r="J10571">
        <v>5</v>
      </c>
    </row>
    <row r="10572" spans="1:10" x14ac:dyDescent="0.25">
      <c r="A10572" t="s">
        <v>14599</v>
      </c>
      <c r="B10572">
        <v>614</v>
      </c>
      <c r="C10572">
        <v>-1.5085204514555925</v>
      </c>
      <c r="D10572">
        <v>0.79274533341857012</v>
      </c>
      <c r="E10572">
        <v>-0.33413697044458768</v>
      </c>
      <c r="F10572">
        <v>1.928227515607547</v>
      </c>
      <c r="G10572">
        <v>1</v>
      </c>
      <c r="H10572">
        <v>5</v>
      </c>
      <c r="I10572">
        <v>2</v>
      </c>
      <c r="J10572">
        <v>5</v>
      </c>
    </row>
    <row r="10573" spans="1:10" x14ac:dyDescent="0.25">
      <c r="A10573" t="s">
        <v>14600</v>
      </c>
      <c r="B10573">
        <v>1146</v>
      </c>
      <c r="C10573">
        <v>-0.99315378125860132</v>
      </c>
      <c r="D10573">
        <v>-0.49024531679167116</v>
      </c>
      <c r="E10573">
        <v>-0.66977593468701668</v>
      </c>
      <c r="F10573">
        <v>1.9513673608742972</v>
      </c>
      <c r="G10573">
        <v>1</v>
      </c>
      <c r="H10573">
        <v>2</v>
      </c>
      <c r="I10573">
        <v>2</v>
      </c>
      <c r="J10573">
        <v>5</v>
      </c>
    </row>
    <row r="10574" spans="1:10" x14ac:dyDescent="0.25">
      <c r="A10574" t="s">
        <v>14601</v>
      </c>
      <c r="B10574">
        <v>2007</v>
      </c>
      <c r="C10574">
        <v>-1.2625818411232355</v>
      </c>
      <c r="D10574">
        <v>-9.9765658570615715E-2</v>
      </c>
      <c r="E10574">
        <v>-0.32405908622318491</v>
      </c>
      <c r="F10574">
        <v>1.49277304886742</v>
      </c>
      <c r="G10574">
        <v>1</v>
      </c>
      <c r="H10574">
        <v>3</v>
      </c>
      <c r="I10574">
        <v>2</v>
      </c>
      <c r="J10574">
        <v>5</v>
      </c>
    </row>
    <row r="10575" spans="1:10" x14ac:dyDescent="0.25">
      <c r="A10575" t="s">
        <v>14602</v>
      </c>
      <c r="B10575">
        <v>1269</v>
      </c>
      <c r="C10575">
        <v>-8.9039598318244428E-2</v>
      </c>
      <c r="D10575">
        <v>0.84958056916859825</v>
      </c>
      <c r="E10575">
        <v>-1.2873699385720723</v>
      </c>
      <c r="F10575">
        <v>1.9113677929814108</v>
      </c>
      <c r="G10575">
        <v>3</v>
      </c>
      <c r="H10575">
        <v>5</v>
      </c>
      <c r="I10575">
        <v>1</v>
      </c>
      <c r="J10575">
        <v>5</v>
      </c>
    </row>
    <row r="10576" spans="1:10" x14ac:dyDescent="0.25">
      <c r="A10576" t="s">
        <v>14603</v>
      </c>
      <c r="B10576">
        <v>731</v>
      </c>
      <c r="C10576">
        <v>-0.44102142162723468</v>
      </c>
      <c r="D10576">
        <v>0.17736334757245409</v>
      </c>
      <c r="E10576">
        <v>-0.63545663897487903</v>
      </c>
      <c r="F10576">
        <v>0.98194380115928126</v>
      </c>
      <c r="G10576">
        <v>3</v>
      </c>
      <c r="H10576">
        <v>4</v>
      </c>
      <c r="I10576">
        <v>2</v>
      </c>
      <c r="J10576">
        <v>5</v>
      </c>
    </row>
    <row r="10577" spans="1:10" x14ac:dyDescent="0.25">
      <c r="A10577" t="s">
        <v>14604</v>
      </c>
      <c r="B10577">
        <v>1239</v>
      </c>
      <c r="C10577">
        <v>-0.69045579532595891</v>
      </c>
      <c r="D10577">
        <v>0.21648095230696107</v>
      </c>
      <c r="E10577">
        <v>-0.77871052441053978</v>
      </c>
      <c r="F10577">
        <v>0.71039280895777568</v>
      </c>
      <c r="G10577">
        <v>2</v>
      </c>
      <c r="H10577">
        <v>4</v>
      </c>
      <c r="I10577">
        <v>1</v>
      </c>
      <c r="J10577">
        <v>4</v>
      </c>
    </row>
    <row r="10578" spans="1:10" x14ac:dyDescent="0.25">
      <c r="A10578" t="s">
        <v>14605</v>
      </c>
      <c r="B10578">
        <v>1043</v>
      </c>
      <c r="C10578">
        <v>-0.6044821270591263</v>
      </c>
      <c r="D10578">
        <v>-0.29626821174529372</v>
      </c>
      <c r="E10578">
        <v>-1.2444847537020867</v>
      </c>
      <c r="F10578">
        <v>2.5331815370226014</v>
      </c>
      <c r="G10578">
        <v>2</v>
      </c>
      <c r="H10578">
        <v>3</v>
      </c>
      <c r="I10578">
        <v>1</v>
      </c>
      <c r="J10578">
        <v>5</v>
      </c>
    </row>
    <row r="10579" spans="1:10" x14ac:dyDescent="0.25">
      <c r="A10579" t="s">
        <v>14606</v>
      </c>
      <c r="B10579">
        <v>655</v>
      </c>
      <c r="C10579">
        <v>-0.64317527477812342</v>
      </c>
      <c r="D10579">
        <v>-0.82217895563361432</v>
      </c>
      <c r="E10579">
        <v>0.98306929424586342</v>
      </c>
      <c r="F10579">
        <v>0.22820939281826827</v>
      </c>
      <c r="G10579">
        <v>2</v>
      </c>
      <c r="H10579">
        <v>1</v>
      </c>
      <c r="I10579">
        <v>5</v>
      </c>
      <c r="J10579">
        <v>4</v>
      </c>
    </row>
    <row r="10580" spans="1:10" x14ac:dyDescent="0.25">
      <c r="A10580" t="s">
        <v>14607</v>
      </c>
      <c r="B10580">
        <v>703</v>
      </c>
      <c r="C10580">
        <v>-1.0035972006968514</v>
      </c>
      <c r="D10580">
        <v>-0.8204938205912492</v>
      </c>
      <c r="E10580">
        <v>0.10143015666047867</v>
      </c>
      <c r="F10580">
        <v>0.94165060765635966</v>
      </c>
      <c r="G10580">
        <v>1</v>
      </c>
      <c r="H10580">
        <v>1</v>
      </c>
      <c r="I10580">
        <v>4</v>
      </c>
      <c r="J10580">
        <v>5</v>
      </c>
    </row>
    <row r="10581" spans="1:10" x14ac:dyDescent="0.25">
      <c r="A10581" t="s">
        <v>14608</v>
      </c>
      <c r="B10581">
        <v>1216</v>
      </c>
      <c r="C10581">
        <v>-1.2285916172319715</v>
      </c>
      <c r="D10581">
        <v>-0.122509158699219</v>
      </c>
      <c r="E10581">
        <v>-0.86826640129644306</v>
      </c>
      <c r="F10581">
        <v>1.6481005133305144</v>
      </c>
      <c r="G10581">
        <v>1</v>
      </c>
      <c r="H10581">
        <v>3</v>
      </c>
      <c r="I10581">
        <v>1</v>
      </c>
      <c r="J10581">
        <v>5</v>
      </c>
    </row>
    <row r="10582" spans="1:10" x14ac:dyDescent="0.25">
      <c r="A10582" t="s">
        <v>14609</v>
      </c>
      <c r="B10582">
        <v>543</v>
      </c>
      <c r="C10582">
        <v>-0.89668521563551118</v>
      </c>
      <c r="D10582">
        <v>-0.74465913067479705</v>
      </c>
      <c r="E10582">
        <v>-0.72239390885644894</v>
      </c>
      <c r="F10582">
        <v>1.2783283755592365</v>
      </c>
      <c r="G10582">
        <v>1</v>
      </c>
      <c r="H10582">
        <v>2</v>
      </c>
      <c r="I10582">
        <v>1</v>
      </c>
      <c r="J10582">
        <v>5</v>
      </c>
    </row>
    <row r="10583" spans="1:10" x14ac:dyDescent="0.25">
      <c r="A10583" t="s">
        <v>14610</v>
      </c>
      <c r="B10583">
        <v>240</v>
      </c>
      <c r="C10583">
        <v>-0.84265950466932604</v>
      </c>
      <c r="D10583">
        <v>-0.28037099306087226</v>
      </c>
      <c r="E10583">
        <v>-1.0357678211793935</v>
      </c>
      <c r="F10583">
        <v>2.2938118879676201</v>
      </c>
      <c r="G10583">
        <v>1</v>
      </c>
      <c r="H10583">
        <v>3</v>
      </c>
      <c r="I10583">
        <v>1</v>
      </c>
      <c r="J10583">
        <v>5</v>
      </c>
    </row>
    <row r="10584" spans="1:10" x14ac:dyDescent="0.25">
      <c r="A10584" t="s">
        <v>14611</v>
      </c>
      <c r="B10584">
        <v>1350</v>
      </c>
      <c r="C10584">
        <v>-0.96402068260021334</v>
      </c>
      <c r="D10584">
        <v>-0.14142733285184703</v>
      </c>
      <c r="E10584">
        <v>-0.94558839465437405</v>
      </c>
      <c r="F10584">
        <v>1.8644782943510554</v>
      </c>
      <c r="G10584">
        <v>1</v>
      </c>
      <c r="H10584">
        <v>3</v>
      </c>
      <c r="I10584">
        <v>1</v>
      </c>
      <c r="J10584">
        <v>5</v>
      </c>
    </row>
    <row r="10585" spans="1:10" x14ac:dyDescent="0.25">
      <c r="A10585" t="s">
        <v>14612</v>
      </c>
      <c r="B10585">
        <v>623</v>
      </c>
      <c r="C10585">
        <v>-1.0179762786947364</v>
      </c>
      <c r="D10585">
        <v>-0.79775688567937508</v>
      </c>
      <c r="E10585">
        <v>-0.99876053004460719</v>
      </c>
      <c r="F10585">
        <v>1.9936406034219554</v>
      </c>
      <c r="G10585">
        <v>1</v>
      </c>
      <c r="H10585">
        <v>2</v>
      </c>
      <c r="I10585">
        <v>1</v>
      </c>
      <c r="J10585">
        <v>5</v>
      </c>
    </row>
    <row r="10586" spans="1:10" x14ac:dyDescent="0.25">
      <c r="A10586" t="s">
        <v>14613</v>
      </c>
      <c r="B10586">
        <v>669</v>
      </c>
      <c r="C10586">
        <v>-1.202053057382543</v>
      </c>
      <c r="D10586">
        <v>-0.48501807007821918</v>
      </c>
      <c r="E10586">
        <v>-1.1142791004734636</v>
      </c>
      <c r="F10586">
        <v>1.2660235465949459</v>
      </c>
      <c r="G10586">
        <v>1</v>
      </c>
      <c r="H10586">
        <v>2</v>
      </c>
      <c r="I10586">
        <v>1</v>
      </c>
      <c r="J10586">
        <v>5</v>
      </c>
    </row>
    <row r="10587" spans="1:10" x14ac:dyDescent="0.25">
      <c r="A10587" t="s">
        <v>14614</v>
      </c>
      <c r="B10587">
        <v>4674</v>
      </c>
      <c r="C10587">
        <v>-1.0301113065255239</v>
      </c>
      <c r="D10587">
        <v>-0.16992116370929616</v>
      </c>
      <c r="E10587">
        <v>-1.1368518024448042</v>
      </c>
      <c r="F10587">
        <v>1.9699743724111982</v>
      </c>
      <c r="G10587">
        <v>1</v>
      </c>
      <c r="H10587">
        <v>3</v>
      </c>
      <c r="I10587">
        <v>1</v>
      </c>
      <c r="J10587">
        <v>5</v>
      </c>
    </row>
    <row r="10588" spans="1:10" x14ac:dyDescent="0.25">
      <c r="A10588" t="s">
        <v>14615</v>
      </c>
      <c r="B10588">
        <v>2117</v>
      </c>
      <c r="C10588">
        <v>-1.0731528444161407</v>
      </c>
      <c r="D10588">
        <v>-0.36752647616705125</v>
      </c>
      <c r="E10588">
        <v>-1.1361909753512183</v>
      </c>
      <c r="F10588">
        <v>1.7457071899595009</v>
      </c>
      <c r="G10588">
        <v>1</v>
      </c>
      <c r="H10588">
        <v>3</v>
      </c>
      <c r="I10588">
        <v>1</v>
      </c>
      <c r="J10588">
        <v>5</v>
      </c>
    </row>
    <row r="10589" spans="1:10" x14ac:dyDescent="0.25">
      <c r="A10589" t="s">
        <v>14616</v>
      </c>
      <c r="B10589">
        <v>449</v>
      </c>
      <c r="C10589">
        <v>1.2242285383650193</v>
      </c>
      <c r="D10589">
        <v>1.8207371206847478</v>
      </c>
      <c r="E10589">
        <v>-0.91377628923744303</v>
      </c>
      <c r="F10589">
        <v>1.2784137936944568</v>
      </c>
      <c r="G10589">
        <v>5</v>
      </c>
      <c r="H10589">
        <v>5</v>
      </c>
      <c r="I10589">
        <v>1</v>
      </c>
      <c r="J10589">
        <v>5</v>
      </c>
    </row>
    <row r="10590" spans="1:10" x14ac:dyDescent="0.25">
      <c r="A10590" t="s">
        <v>14617</v>
      </c>
      <c r="B10590">
        <v>1288</v>
      </c>
      <c r="C10590">
        <v>1.1365585576506214</v>
      </c>
      <c r="D10590">
        <v>1.0208705163297085</v>
      </c>
      <c r="E10590">
        <v>-0.27854685855182976</v>
      </c>
      <c r="F10590">
        <v>2.2249659334152025</v>
      </c>
      <c r="G10590">
        <v>5</v>
      </c>
      <c r="H10590">
        <v>5</v>
      </c>
      <c r="I10590">
        <v>3</v>
      </c>
      <c r="J10590">
        <v>5</v>
      </c>
    </row>
    <row r="10591" spans="1:10" x14ac:dyDescent="0.25">
      <c r="A10591" t="s">
        <v>14618</v>
      </c>
      <c r="B10591">
        <v>426</v>
      </c>
      <c r="C10591">
        <v>-1.3000582068518911</v>
      </c>
      <c r="D10591">
        <v>-0.28551214390525431</v>
      </c>
      <c r="E10591">
        <v>-0.30961278594887665</v>
      </c>
      <c r="F10591">
        <v>2.2580787120616232</v>
      </c>
      <c r="G10591">
        <v>1</v>
      </c>
      <c r="H10591">
        <v>3</v>
      </c>
      <c r="I10591">
        <v>3</v>
      </c>
      <c r="J10591">
        <v>5</v>
      </c>
    </row>
    <row r="10592" spans="1:10" x14ac:dyDescent="0.25">
      <c r="A10592" t="s">
        <v>14619</v>
      </c>
      <c r="B10592">
        <v>628</v>
      </c>
      <c r="C10592">
        <v>-1.0212316144358713</v>
      </c>
      <c r="D10592">
        <v>-2.9434666434474954E-2</v>
      </c>
      <c r="E10592">
        <v>-0.26365187748335955</v>
      </c>
      <c r="F10592">
        <v>2.3962787038106734</v>
      </c>
      <c r="G10592">
        <v>1</v>
      </c>
      <c r="H10592">
        <v>3</v>
      </c>
      <c r="I10592">
        <v>3</v>
      </c>
      <c r="J10592">
        <v>5</v>
      </c>
    </row>
    <row r="10593" spans="1:10" x14ac:dyDescent="0.25">
      <c r="A10593" t="s">
        <v>14620</v>
      </c>
      <c r="B10593">
        <v>1980</v>
      </c>
      <c r="C10593">
        <v>-0.52309441168559712</v>
      </c>
      <c r="D10593">
        <v>-0.26556886261300172</v>
      </c>
      <c r="E10593">
        <v>-1.076302248929089</v>
      </c>
      <c r="F10593">
        <v>2.0424820832176183</v>
      </c>
      <c r="G10593">
        <v>2</v>
      </c>
      <c r="H10593">
        <v>3</v>
      </c>
      <c r="I10593">
        <v>1</v>
      </c>
      <c r="J10593">
        <v>5</v>
      </c>
    </row>
    <row r="10594" spans="1:10" x14ac:dyDescent="0.25">
      <c r="A10594" t="s">
        <v>14621</v>
      </c>
      <c r="B10594">
        <v>1608</v>
      </c>
      <c r="C10594">
        <v>-1.1374367437043875</v>
      </c>
      <c r="D10594">
        <v>0.16129580458509601</v>
      </c>
      <c r="E10594">
        <v>-0.45007983434477405</v>
      </c>
      <c r="F10594">
        <v>2.2223441196109932</v>
      </c>
      <c r="G10594">
        <v>1</v>
      </c>
      <c r="H10594">
        <v>4</v>
      </c>
      <c r="I10594">
        <v>2</v>
      </c>
      <c r="J10594">
        <v>5</v>
      </c>
    </row>
    <row r="10595" spans="1:10" x14ac:dyDescent="0.25">
      <c r="A10595" t="s">
        <v>14622</v>
      </c>
      <c r="B10595">
        <v>459</v>
      </c>
      <c r="C10595">
        <v>0.88801654338143676</v>
      </c>
      <c r="D10595">
        <v>-2.0677821292569196</v>
      </c>
      <c r="E10595">
        <v>19.399755994932544</v>
      </c>
      <c r="F10595">
        <v>2.0189223422157712</v>
      </c>
      <c r="G10595">
        <v>5</v>
      </c>
      <c r="H10595">
        <v>1</v>
      </c>
      <c r="I10595">
        <v>5</v>
      </c>
      <c r="J10595">
        <v>5</v>
      </c>
    </row>
    <row r="10596" spans="1:10" x14ac:dyDescent="0.25">
      <c r="A10596" t="s">
        <v>14623</v>
      </c>
      <c r="B10596">
        <v>1456</v>
      </c>
      <c r="C10596">
        <v>-0.53963519631522994</v>
      </c>
      <c r="D10596">
        <v>6.0044001132919717E-2</v>
      </c>
      <c r="E10596">
        <v>-0.94774312103599001</v>
      </c>
      <c r="F10596">
        <v>0.69851137220811044</v>
      </c>
      <c r="G10596">
        <v>2</v>
      </c>
      <c r="H10596">
        <v>4</v>
      </c>
      <c r="I10596">
        <v>1</v>
      </c>
      <c r="J10596">
        <v>4</v>
      </c>
    </row>
    <row r="10597" spans="1:10" x14ac:dyDescent="0.25">
      <c r="A10597" t="s">
        <v>14624</v>
      </c>
      <c r="B10597">
        <v>440</v>
      </c>
      <c r="C10597">
        <v>-1.0112912269981829</v>
      </c>
      <c r="D10597">
        <v>-0.96386043702098845</v>
      </c>
      <c r="E10597">
        <v>-1.2234345615137985</v>
      </c>
      <c r="F10597">
        <v>2.062686107373664</v>
      </c>
      <c r="G10597">
        <v>1</v>
      </c>
      <c r="H10597">
        <v>1</v>
      </c>
      <c r="I10597">
        <v>1</v>
      </c>
      <c r="J10597">
        <v>5</v>
      </c>
    </row>
    <row r="10598" spans="1:10" x14ac:dyDescent="0.25">
      <c r="A10598" t="s">
        <v>14625</v>
      </c>
      <c r="B10598">
        <v>942</v>
      </c>
      <c r="C10598">
        <v>0.71945753318626005</v>
      </c>
      <c r="D10598">
        <v>3.2910924213002564</v>
      </c>
      <c r="E10598">
        <v>-1.2215274542261181</v>
      </c>
      <c r="F10598">
        <v>1.4742845997694951</v>
      </c>
      <c r="G10598">
        <v>4</v>
      </c>
      <c r="H10598">
        <v>5</v>
      </c>
      <c r="I10598">
        <v>1</v>
      </c>
      <c r="J10598">
        <v>5</v>
      </c>
    </row>
    <row r="10599" spans="1:10" x14ac:dyDescent="0.25">
      <c r="A10599" t="s">
        <v>14626</v>
      </c>
      <c r="B10599">
        <v>367</v>
      </c>
      <c r="C10599">
        <v>-0.69062401478124869</v>
      </c>
      <c r="D10599">
        <v>-0.77933609509184631</v>
      </c>
      <c r="E10599">
        <v>-0.3494386207178814</v>
      </c>
      <c r="F10599">
        <v>0.33831520969322892</v>
      </c>
      <c r="G10599">
        <v>2</v>
      </c>
      <c r="H10599">
        <v>2</v>
      </c>
      <c r="I10599">
        <v>2</v>
      </c>
      <c r="J10599">
        <v>4</v>
      </c>
    </row>
    <row r="10600" spans="1:10" x14ac:dyDescent="0.25">
      <c r="A10600" t="s">
        <v>14627</v>
      </c>
      <c r="B10600">
        <v>1180</v>
      </c>
      <c r="C10600">
        <v>0.52449809881445342</v>
      </c>
      <c r="D10600">
        <v>1.5901677119582511</v>
      </c>
      <c r="E10600">
        <v>-0.85968209855890931</v>
      </c>
      <c r="F10600">
        <v>1.4485353321743843</v>
      </c>
      <c r="G10600">
        <v>4</v>
      </c>
      <c r="H10600">
        <v>5</v>
      </c>
      <c r="I10600">
        <v>1</v>
      </c>
      <c r="J10600">
        <v>5</v>
      </c>
    </row>
    <row r="10601" spans="1:10" x14ac:dyDescent="0.25">
      <c r="A10601" t="s">
        <v>14628</v>
      </c>
      <c r="B10601">
        <v>764</v>
      </c>
      <c r="C10601">
        <v>1.2728097149516171</v>
      </c>
      <c r="D10601">
        <v>1.8433885881603251</v>
      </c>
      <c r="E10601">
        <v>-0.6177788199016282</v>
      </c>
      <c r="F10601">
        <v>0.82603568866467403</v>
      </c>
      <c r="G10601">
        <v>5</v>
      </c>
      <c r="H10601">
        <v>5</v>
      </c>
      <c r="I10601">
        <v>2</v>
      </c>
      <c r="J10601">
        <v>4</v>
      </c>
    </row>
    <row r="10602" spans="1:10" x14ac:dyDescent="0.25">
      <c r="A10602" t="s">
        <v>14629</v>
      </c>
      <c r="B10602">
        <v>940</v>
      </c>
      <c r="C10602">
        <v>1.030298147722617</v>
      </c>
      <c r="D10602">
        <v>1.7867432890631008</v>
      </c>
      <c r="E10602">
        <v>-1.0284358411956802</v>
      </c>
      <c r="F10602">
        <v>2.9518016160133196</v>
      </c>
      <c r="G10602">
        <v>5</v>
      </c>
      <c r="H10602">
        <v>5</v>
      </c>
      <c r="I10602">
        <v>1</v>
      </c>
      <c r="J10602">
        <v>5</v>
      </c>
    </row>
    <row r="10603" spans="1:10" x14ac:dyDescent="0.25">
      <c r="A10603" t="s">
        <v>14630</v>
      </c>
      <c r="B10603">
        <v>930</v>
      </c>
      <c r="C10603">
        <v>0.61480455244618515</v>
      </c>
      <c r="D10603">
        <v>0.51741131674182717</v>
      </c>
      <c r="E10603">
        <v>-0.24754599171706276</v>
      </c>
      <c r="F10603">
        <v>2.0170436151773754</v>
      </c>
      <c r="G10603">
        <v>4</v>
      </c>
      <c r="H10603">
        <v>4</v>
      </c>
      <c r="I10603">
        <v>3</v>
      </c>
      <c r="J10603">
        <v>5</v>
      </c>
    </row>
    <row r="10604" spans="1:10" x14ac:dyDescent="0.25">
      <c r="A10604" t="s">
        <v>14631</v>
      </c>
      <c r="B10604">
        <v>650</v>
      </c>
      <c r="C10604">
        <v>0.78330625536221654</v>
      </c>
      <c r="D10604">
        <v>0.1440711516869207</v>
      </c>
      <c r="E10604">
        <v>-0.40235385125762457</v>
      </c>
      <c r="F10604">
        <v>2.355955500481461</v>
      </c>
      <c r="G10604">
        <v>5</v>
      </c>
      <c r="H10604">
        <v>4</v>
      </c>
      <c r="I10604">
        <v>2</v>
      </c>
      <c r="J10604">
        <v>5</v>
      </c>
    </row>
    <row r="10605" spans="1:10" x14ac:dyDescent="0.25">
      <c r="A10605" t="s">
        <v>14632</v>
      </c>
      <c r="B10605">
        <v>404</v>
      </c>
      <c r="C10605">
        <v>-1.0605039282802537</v>
      </c>
      <c r="D10605">
        <v>-0.53106342000965256</v>
      </c>
      <c r="E10605">
        <v>-0.64546535646317005</v>
      </c>
      <c r="F10605">
        <v>1.7157751832599843</v>
      </c>
      <c r="G10605">
        <v>1</v>
      </c>
      <c r="H10605">
        <v>2</v>
      </c>
      <c r="I10605">
        <v>2</v>
      </c>
      <c r="J10605">
        <v>5</v>
      </c>
    </row>
    <row r="10606" spans="1:10" x14ac:dyDescent="0.25">
      <c r="A10606" t="s">
        <v>14633</v>
      </c>
      <c r="B10606">
        <v>339</v>
      </c>
      <c r="C10606">
        <v>-1.1848207347924498</v>
      </c>
      <c r="D10606">
        <v>-0.37322656530825965</v>
      </c>
      <c r="E10606">
        <v>-0.78318388687105889</v>
      </c>
      <c r="F10606">
        <v>1.4111034637121276</v>
      </c>
      <c r="G10606">
        <v>1</v>
      </c>
      <c r="H10606">
        <v>3</v>
      </c>
      <c r="I10606">
        <v>1</v>
      </c>
      <c r="J10606">
        <v>5</v>
      </c>
    </row>
    <row r="10607" spans="1:10" x14ac:dyDescent="0.25">
      <c r="A10607" t="s">
        <v>14634</v>
      </c>
      <c r="B10607">
        <v>928</v>
      </c>
      <c r="C10607">
        <v>-0.88104749615479139</v>
      </c>
      <c r="D10607">
        <v>2.047897801610514E-2</v>
      </c>
      <c r="E10607">
        <v>-0.8466165840179839</v>
      </c>
      <c r="F10607">
        <v>2.5200566609233741</v>
      </c>
      <c r="G10607">
        <v>1</v>
      </c>
      <c r="H10607">
        <v>4</v>
      </c>
      <c r="I10607">
        <v>1</v>
      </c>
      <c r="J10607">
        <v>5</v>
      </c>
    </row>
    <row r="10608" spans="1:10" x14ac:dyDescent="0.25">
      <c r="A10608" t="s">
        <v>14635</v>
      </c>
      <c r="B10608">
        <v>2073</v>
      </c>
      <c r="C10608">
        <v>-1.7533515013896441</v>
      </c>
      <c r="D10608">
        <v>7.3269422397168674E-2</v>
      </c>
      <c r="E10608">
        <v>-0.5326507427978886</v>
      </c>
      <c r="F10608">
        <v>1.3537266492845716</v>
      </c>
      <c r="G10608">
        <v>1</v>
      </c>
      <c r="H10608">
        <v>4</v>
      </c>
      <c r="I10608">
        <v>2</v>
      </c>
      <c r="J10608">
        <v>5</v>
      </c>
    </row>
    <row r="10609" spans="1:10" x14ac:dyDescent="0.25">
      <c r="A10609" t="s">
        <v>14636</v>
      </c>
      <c r="B10609">
        <v>2242</v>
      </c>
      <c r="C10609">
        <v>-1.7803853828613838</v>
      </c>
      <c r="D10609">
        <v>-6.450094515533078E-2</v>
      </c>
      <c r="E10609">
        <v>-0.66916732771063825</v>
      </c>
      <c r="F10609">
        <v>1.7105084565094948</v>
      </c>
      <c r="G10609">
        <v>1</v>
      </c>
      <c r="H10609">
        <v>3</v>
      </c>
      <c r="I10609">
        <v>2</v>
      </c>
      <c r="J10609">
        <v>5</v>
      </c>
    </row>
    <row r="10610" spans="1:10" x14ac:dyDescent="0.25">
      <c r="A10610" t="s">
        <v>14637</v>
      </c>
      <c r="B10610">
        <v>2106</v>
      </c>
      <c r="C10610">
        <v>-1.8336814301214441</v>
      </c>
      <c r="D10610">
        <v>-0.24040720576963437</v>
      </c>
      <c r="E10610">
        <v>-0.54064461724039714</v>
      </c>
      <c r="F10610">
        <v>1.3956118030282731</v>
      </c>
      <c r="G10610">
        <v>1</v>
      </c>
      <c r="H10610">
        <v>3</v>
      </c>
      <c r="I10610">
        <v>2</v>
      </c>
      <c r="J10610">
        <v>5</v>
      </c>
    </row>
    <row r="10611" spans="1:10" x14ac:dyDescent="0.25">
      <c r="A10611" t="s">
        <v>14638</v>
      </c>
      <c r="B10611">
        <v>1838</v>
      </c>
      <c r="C10611">
        <v>-1.4118111409420625E-2</v>
      </c>
      <c r="D10611">
        <v>0.520505272228453</v>
      </c>
      <c r="E10611">
        <v>0.26092287758689042</v>
      </c>
      <c r="F10611">
        <v>1.633078726996573</v>
      </c>
      <c r="G10611">
        <v>4</v>
      </c>
      <c r="H10611">
        <v>4</v>
      </c>
      <c r="I10611">
        <v>4</v>
      </c>
      <c r="J10611">
        <v>5</v>
      </c>
    </row>
    <row r="10612" spans="1:10" x14ac:dyDescent="0.25">
      <c r="A10612" t="s">
        <v>14639</v>
      </c>
      <c r="B10612">
        <v>469</v>
      </c>
      <c r="C10612">
        <v>-1.0903267829433361</v>
      </c>
      <c r="D10612">
        <v>-0.92576020581564367</v>
      </c>
      <c r="E10612">
        <v>0.32367669944403887</v>
      </c>
      <c r="F10612">
        <v>0.24032229282557949</v>
      </c>
      <c r="G10612">
        <v>1</v>
      </c>
      <c r="H10612">
        <v>1</v>
      </c>
      <c r="I10612">
        <v>4</v>
      </c>
      <c r="J10612">
        <v>4</v>
      </c>
    </row>
    <row r="10613" spans="1:10" x14ac:dyDescent="0.25">
      <c r="A10613" t="s">
        <v>14640</v>
      </c>
      <c r="B10613">
        <v>971</v>
      </c>
      <c r="C10613">
        <v>-0.50877120737211756</v>
      </c>
      <c r="D10613">
        <v>0.23494049125451827</v>
      </c>
      <c r="E10613">
        <v>-1.0152527171578696</v>
      </c>
      <c r="F10613">
        <v>1.4968741617604351</v>
      </c>
      <c r="G10613">
        <v>2</v>
      </c>
      <c r="H10613">
        <v>4</v>
      </c>
      <c r="I10613">
        <v>1</v>
      </c>
      <c r="J10613">
        <v>5</v>
      </c>
    </row>
    <row r="10614" spans="1:10" x14ac:dyDescent="0.25">
      <c r="A10614" t="s">
        <v>14641</v>
      </c>
      <c r="B10614">
        <v>1067</v>
      </c>
      <c r="C10614">
        <v>-0.56976993420346567</v>
      </c>
      <c r="D10614">
        <v>-0.52909252995839717</v>
      </c>
      <c r="E10614">
        <v>-0.42998758535291964</v>
      </c>
      <c r="F10614">
        <v>0.57106274831510129</v>
      </c>
      <c r="G10614">
        <v>2</v>
      </c>
      <c r="H10614">
        <v>2</v>
      </c>
      <c r="I10614">
        <v>2</v>
      </c>
      <c r="J10614">
        <v>4</v>
      </c>
    </row>
    <row r="10615" spans="1:10" x14ac:dyDescent="0.25">
      <c r="A10615" t="s">
        <v>14642</v>
      </c>
      <c r="B10615">
        <v>688</v>
      </c>
      <c r="C10615">
        <v>-0.56968547064785535</v>
      </c>
      <c r="D10615">
        <v>-0.88784267328762367</v>
      </c>
      <c r="E10615">
        <v>-0.53734149912804152</v>
      </c>
      <c r="F10615">
        <v>-0.32535200144120813</v>
      </c>
      <c r="G10615">
        <v>2</v>
      </c>
      <c r="H10615">
        <v>1</v>
      </c>
      <c r="I10615">
        <v>2</v>
      </c>
      <c r="J10615">
        <v>3</v>
      </c>
    </row>
    <row r="10616" spans="1:10" x14ac:dyDescent="0.25">
      <c r="A10616" t="s">
        <v>14643</v>
      </c>
      <c r="B10616">
        <v>906</v>
      </c>
      <c r="C10616">
        <v>-1.0139068244467888</v>
      </c>
      <c r="D10616">
        <v>0.21845329184638657</v>
      </c>
      <c r="E10616">
        <v>-0.65961383146269359</v>
      </c>
      <c r="F10616">
        <v>1.7386765206043675</v>
      </c>
      <c r="G10616">
        <v>1</v>
      </c>
      <c r="H10616">
        <v>4</v>
      </c>
      <c r="I10616">
        <v>2</v>
      </c>
      <c r="J10616">
        <v>5</v>
      </c>
    </row>
    <row r="10617" spans="1:10" x14ac:dyDescent="0.25">
      <c r="A10617" t="s">
        <v>14644</v>
      </c>
      <c r="B10617">
        <v>776</v>
      </c>
      <c r="C10617">
        <v>-0.92059006513218278</v>
      </c>
      <c r="D10617">
        <v>7.6783468556467505E-3</v>
      </c>
      <c r="E10617">
        <v>-0.59171739369963583</v>
      </c>
      <c r="F10617">
        <v>2.2543821138925297</v>
      </c>
      <c r="G10617">
        <v>1</v>
      </c>
      <c r="H10617">
        <v>3</v>
      </c>
      <c r="I10617">
        <v>2</v>
      </c>
      <c r="J10617">
        <v>5</v>
      </c>
    </row>
    <row r="10618" spans="1:10" x14ac:dyDescent="0.25">
      <c r="A10618" t="s">
        <v>14645</v>
      </c>
      <c r="B10618">
        <v>1306</v>
      </c>
      <c r="C10618">
        <v>0.51182298829285933</v>
      </c>
      <c r="D10618">
        <v>-1.0196622451391455</v>
      </c>
      <c r="E10618">
        <v>4.1317283508311409</v>
      </c>
      <c r="F10618">
        <v>-0.48756714438720339</v>
      </c>
      <c r="G10618">
        <v>4</v>
      </c>
      <c r="H10618">
        <v>1</v>
      </c>
      <c r="I10618">
        <v>5</v>
      </c>
      <c r="J10618">
        <v>2</v>
      </c>
    </row>
    <row r="10619" spans="1:10" x14ac:dyDescent="0.25">
      <c r="A10619" t="s">
        <v>14646</v>
      </c>
      <c r="B10619">
        <v>507</v>
      </c>
      <c r="C10619">
        <v>-1.2452670233721354E-2</v>
      </c>
      <c r="D10619">
        <v>-0.30907617189594971</v>
      </c>
      <c r="E10619">
        <v>2.3152631111617313E-2</v>
      </c>
      <c r="F10619">
        <v>0.8555833036146886</v>
      </c>
      <c r="G10619">
        <v>4</v>
      </c>
      <c r="H10619">
        <v>3</v>
      </c>
      <c r="I10619">
        <v>3</v>
      </c>
      <c r="J10619">
        <v>4</v>
      </c>
    </row>
    <row r="10620" spans="1:10" x14ac:dyDescent="0.25">
      <c r="A10620" t="s">
        <v>14647</v>
      </c>
      <c r="B10620">
        <v>0</v>
      </c>
      <c r="C10620">
        <v>-1.1186217584867089</v>
      </c>
      <c r="D10620">
        <v>-0.12174726959073175</v>
      </c>
      <c r="E10620">
        <v>-1.0344872941274532</v>
      </c>
      <c r="F10620">
        <v>1.8911057228757009</v>
      </c>
      <c r="G10620">
        <v>1</v>
      </c>
      <c r="H10620">
        <v>3</v>
      </c>
      <c r="I10620">
        <v>1</v>
      </c>
      <c r="J10620">
        <v>5</v>
      </c>
    </row>
    <row r="10621" spans="1:10" x14ac:dyDescent="0.25">
      <c r="A10621" t="s">
        <v>14648</v>
      </c>
      <c r="B10621">
        <v>474</v>
      </c>
      <c r="C10621">
        <v>-0.32761955954653132</v>
      </c>
      <c r="D10621">
        <v>-1.2814271893120106</v>
      </c>
      <c r="E10621">
        <v>-0.58394868145493484</v>
      </c>
      <c r="F10621">
        <v>-1.5956822740005469E-2</v>
      </c>
      <c r="G10621">
        <v>3</v>
      </c>
      <c r="H10621">
        <v>1</v>
      </c>
      <c r="I10621">
        <v>2</v>
      </c>
      <c r="J10621">
        <v>3</v>
      </c>
    </row>
    <row r="10622" spans="1:10" x14ac:dyDescent="0.25">
      <c r="A10622" t="s">
        <v>14649</v>
      </c>
      <c r="B10622">
        <v>964</v>
      </c>
      <c r="C10622">
        <v>-0.76818653401707826</v>
      </c>
      <c r="D10622">
        <v>-0.8899950820159811</v>
      </c>
      <c r="E10622">
        <v>-0.30722712203573987</v>
      </c>
      <c r="F10622">
        <v>-3.0344481108055696E-2</v>
      </c>
      <c r="G10622">
        <v>2</v>
      </c>
      <c r="H10622">
        <v>1</v>
      </c>
      <c r="I10622">
        <v>3</v>
      </c>
      <c r="J10622">
        <v>3</v>
      </c>
    </row>
    <row r="10623" spans="1:10" x14ac:dyDescent="0.25">
      <c r="A10623" t="s">
        <v>14650</v>
      </c>
      <c r="B10623">
        <v>648</v>
      </c>
      <c r="C10623">
        <v>2.1227389519502196</v>
      </c>
      <c r="D10623">
        <v>0.40772437638560699</v>
      </c>
      <c r="E10623">
        <v>-0.22799871849047229</v>
      </c>
      <c r="F10623">
        <v>1.0720765670008925</v>
      </c>
      <c r="G10623">
        <v>5</v>
      </c>
      <c r="H10623">
        <v>4</v>
      </c>
      <c r="I10623">
        <v>3</v>
      </c>
      <c r="J10623">
        <v>5</v>
      </c>
    </row>
    <row r="10624" spans="1:10" x14ac:dyDescent="0.25">
      <c r="A10624" t="s">
        <v>14651</v>
      </c>
      <c r="B10624">
        <v>738</v>
      </c>
      <c r="C10624">
        <v>-0.58734750282915305</v>
      </c>
      <c r="D10624">
        <v>0.3879996638152331</v>
      </c>
      <c r="E10624">
        <v>-7.0700080386901218E-2</v>
      </c>
      <c r="F10624">
        <v>-0.14676770415402549</v>
      </c>
      <c r="G10624">
        <v>2</v>
      </c>
      <c r="H10624">
        <v>4</v>
      </c>
      <c r="I10624">
        <v>3</v>
      </c>
      <c r="J10624">
        <v>3</v>
      </c>
    </row>
    <row r="10625" spans="1:10" x14ac:dyDescent="0.25">
      <c r="A10625" t="s">
        <v>14652</v>
      </c>
      <c r="B10625">
        <v>794</v>
      </c>
      <c r="C10625">
        <v>-0.47143096356028469</v>
      </c>
      <c r="D10625">
        <v>-0.43048616983955473</v>
      </c>
      <c r="E10625">
        <v>-0.12323133181733741</v>
      </c>
      <c r="F10625">
        <v>0.66199768279857341</v>
      </c>
      <c r="G10625">
        <v>2</v>
      </c>
      <c r="H10625">
        <v>2</v>
      </c>
      <c r="I10625">
        <v>3</v>
      </c>
      <c r="J10625">
        <v>4</v>
      </c>
    </row>
    <row r="10626" spans="1:10" x14ac:dyDescent="0.25">
      <c r="A10626" t="s">
        <v>14653</v>
      </c>
      <c r="B10626">
        <v>545</v>
      </c>
      <c r="C10626">
        <v>8.5971436563553424E-2</v>
      </c>
      <c r="D10626">
        <v>-0.66731846696436881</v>
      </c>
      <c r="E10626">
        <v>-3.603214765210163E-3</v>
      </c>
      <c r="F10626">
        <v>-0.21143272519574935</v>
      </c>
      <c r="G10626">
        <v>4</v>
      </c>
      <c r="H10626">
        <v>2</v>
      </c>
      <c r="I10626">
        <v>3</v>
      </c>
      <c r="J10626">
        <v>3</v>
      </c>
    </row>
    <row r="10627" spans="1:10" x14ac:dyDescent="0.25">
      <c r="A10627" t="s">
        <v>14654</v>
      </c>
      <c r="B10627">
        <v>330</v>
      </c>
      <c r="C10627">
        <v>-0.49778440579248323</v>
      </c>
      <c r="D10627">
        <v>0.15258403477484744</v>
      </c>
      <c r="E10627">
        <v>-0.9083256143131867</v>
      </c>
      <c r="F10627">
        <v>1.1205006094508887</v>
      </c>
      <c r="G10627">
        <v>2</v>
      </c>
      <c r="H10627">
        <v>4</v>
      </c>
      <c r="I10627">
        <v>1</v>
      </c>
      <c r="J10627">
        <v>5</v>
      </c>
    </row>
    <row r="10628" spans="1:10" x14ac:dyDescent="0.25">
      <c r="A10628" t="s">
        <v>14655</v>
      </c>
      <c r="B10628">
        <v>1096</v>
      </c>
      <c r="C10628">
        <v>0.1583372687755697</v>
      </c>
      <c r="D10628">
        <v>-5.765950681337631E-2</v>
      </c>
      <c r="E10628">
        <v>-0.67096841607546343</v>
      </c>
      <c r="F10628">
        <v>1.1675500422660321</v>
      </c>
      <c r="G10628">
        <v>4</v>
      </c>
      <c r="H10628">
        <v>3</v>
      </c>
      <c r="I10628">
        <v>2</v>
      </c>
      <c r="J10628">
        <v>5</v>
      </c>
    </row>
    <row r="10629" spans="1:10" x14ac:dyDescent="0.25">
      <c r="A10629" t="s">
        <v>14656</v>
      </c>
      <c r="B10629">
        <v>777</v>
      </c>
      <c r="C10629">
        <v>-1.2177215999588358</v>
      </c>
      <c r="D10629">
        <v>-0.23633134299252445</v>
      </c>
      <c r="E10629">
        <v>-0.23846615474180666</v>
      </c>
      <c r="F10629">
        <v>1.3090667635064066</v>
      </c>
      <c r="G10629">
        <v>1</v>
      </c>
      <c r="H10629">
        <v>3</v>
      </c>
      <c r="I10629">
        <v>3</v>
      </c>
      <c r="J10629">
        <v>5</v>
      </c>
    </row>
    <row r="10630" spans="1:10" x14ac:dyDescent="0.25">
      <c r="A10630" t="s">
        <v>14657</v>
      </c>
      <c r="B10630">
        <v>629</v>
      </c>
      <c r="C10630">
        <v>-1.030103809004328</v>
      </c>
      <c r="D10630">
        <v>-2.2233819910698144E-2</v>
      </c>
      <c r="E10630">
        <v>-0.47029792786663138</v>
      </c>
      <c r="F10630">
        <v>1.1927347166266913</v>
      </c>
      <c r="G10630">
        <v>1</v>
      </c>
      <c r="H10630">
        <v>3</v>
      </c>
      <c r="I10630">
        <v>2</v>
      </c>
      <c r="J10630">
        <v>5</v>
      </c>
    </row>
    <row r="10631" spans="1:10" x14ac:dyDescent="0.25">
      <c r="A10631" t="s">
        <v>14658</v>
      </c>
      <c r="B10631">
        <v>1092</v>
      </c>
      <c r="C10631">
        <v>0.71663466925572594</v>
      </c>
      <c r="D10631">
        <v>1.2917769344783148</v>
      </c>
      <c r="E10631">
        <v>-0.77919036842651834</v>
      </c>
      <c r="F10631">
        <v>2.2569501921208781</v>
      </c>
      <c r="G10631">
        <v>4</v>
      </c>
      <c r="H10631">
        <v>5</v>
      </c>
      <c r="I10631">
        <v>1</v>
      </c>
      <c r="J10631">
        <v>5</v>
      </c>
    </row>
    <row r="10632" spans="1:10" x14ac:dyDescent="0.25">
      <c r="A10632" t="s">
        <v>14659</v>
      </c>
      <c r="B10632">
        <v>1323</v>
      </c>
      <c r="C10632">
        <v>0.33836585001499142</v>
      </c>
      <c r="D10632">
        <v>1.0528839883516017</v>
      </c>
      <c r="E10632">
        <v>1.0829312477466935E-3</v>
      </c>
      <c r="F10632">
        <v>1.9045214767087006</v>
      </c>
      <c r="G10632">
        <v>4</v>
      </c>
      <c r="H10632">
        <v>5</v>
      </c>
      <c r="I10632">
        <v>3</v>
      </c>
      <c r="J10632">
        <v>5</v>
      </c>
    </row>
    <row r="10633" spans="1:10" x14ac:dyDescent="0.25">
      <c r="A10633" t="s">
        <v>14660</v>
      </c>
      <c r="B10633">
        <v>1265</v>
      </c>
      <c r="C10633">
        <v>1.1119814457408768</v>
      </c>
      <c r="D10633">
        <v>1.5713018281829323</v>
      </c>
      <c r="E10633">
        <v>-0.79295735608032103</v>
      </c>
      <c r="F10633">
        <v>1.2263887665738149</v>
      </c>
      <c r="G10633">
        <v>5</v>
      </c>
      <c r="H10633">
        <v>5</v>
      </c>
      <c r="I10633">
        <v>1</v>
      </c>
      <c r="J10633">
        <v>5</v>
      </c>
    </row>
    <row r="10634" spans="1:10" x14ac:dyDescent="0.25">
      <c r="A10634" t="s">
        <v>14661</v>
      </c>
      <c r="B10634">
        <v>571</v>
      </c>
      <c r="C10634">
        <v>-1.102902350435317</v>
      </c>
      <c r="D10634">
        <v>-0.22094550622565404</v>
      </c>
      <c r="E10634">
        <v>-0.68097080123437648</v>
      </c>
      <c r="F10634">
        <v>0.35858204320024956</v>
      </c>
      <c r="G10634">
        <v>1</v>
      </c>
      <c r="H10634">
        <v>3</v>
      </c>
      <c r="I10634">
        <v>2</v>
      </c>
      <c r="J10634">
        <v>4</v>
      </c>
    </row>
    <row r="10635" spans="1:10" x14ac:dyDescent="0.25">
      <c r="A10635" t="s">
        <v>14662</v>
      </c>
      <c r="B10635">
        <v>1306</v>
      </c>
      <c r="C10635">
        <v>-0.62206109529701137</v>
      </c>
      <c r="D10635">
        <v>-0.4253640372293519</v>
      </c>
      <c r="E10635">
        <v>-0.56947854798217346</v>
      </c>
      <c r="F10635">
        <v>0.4138195506091093</v>
      </c>
      <c r="G10635">
        <v>2</v>
      </c>
      <c r="H10635">
        <v>2</v>
      </c>
      <c r="I10635">
        <v>2</v>
      </c>
      <c r="J10635">
        <v>4</v>
      </c>
    </row>
    <row r="10636" spans="1:10" x14ac:dyDescent="0.25">
      <c r="A10636" t="s">
        <v>14663</v>
      </c>
      <c r="B10636">
        <v>1158</v>
      </c>
      <c r="C10636">
        <v>2.8085599475544509E-2</v>
      </c>
      <c r="D10636">
        <v>0.26097530371375399</v>
      </c>
      <c r="E10636">
        <v>0.42271567309674463</v>
      </c>
      <c r="F10636">
        <v>1.2956729829287352</v>
      </c>
      <c r="G10636">
        <v>4</v>
      </c>
      <c r="H10636">
        <v>4</v>
      </c>
      <c r="I10636">
        <v>4</v>
      </c>
      <c r="J10636">
        <v>5</v>
      </c>
    </row>
    <row r="10637" spans="1:10" x14ac:dyDescent="0.25">
      <c r="A10637" t="s">
        <v>14664</v>
      </c>
      <c r="B10637">
        <v>921</v>
      </c>
      <c r="C10637">
        <v>-0.60577472318497416</v>
      </c>
      <c r="D10637">
        <v>-4.6703958648834476E-2</v>
      </c>
      <c r="E10637">
        <v>-0.54167232517097719</v>
      </c>
      <c r="F10637">
        <v>1.8639392044647378</v>
      </c>
      <c r="G10637">
        <v>2</v>
      </c>
      <c r="H10637">
        <v>3</v>
      </c>
      <c r="I10637">
        <v>2</v>
      </c>
      <c r="J10637">
        <v>5</v>
      </c>
    </row>
    <row r="10638" spans="1:10" x14ac:dyDescent="0.25">
      <c r="A10638" t="s">
        <v>14665</v>
      </c>
      <c r="B10638">
        <v>230</v>
      </c>
      <c r="C10638">
        <v>-1.4173118476181494</v>
      </c>
      <c r="D10638">
        <v>0.67703576959361134</v>
      </c>
      <c r="E10638">
        <v>-0.38365709290676719</v>
      </c>
      <c r="F10638">
        <v>2.567017422360208</v>
      </c>
      <c r="G10638">
        <v>1</v>
      </c>
      <c r="H10638">
        <v>4</v>
      </c>
      <c r="I10638">
        <v>2</v>
      </c>
      <c r="J10638">
        <v>5</v>
      </c>
    </row>
    <row r="10639" spans="1:10" x14ac:dyDescent="0.25">
      <c r="A10639" t="s">
        <v>14666</v>
      </c>
      <c r="B10639">
        <v>443</v>
      </c>
      <c r="C10639">
        <v>-0.86510735828934171</v>
      </c>
      <c r="D10639">
        <v>9.6936678056721584E-2</v>
      </c>
      <c r="E10639">
        <v>-0.24474779691603119</v>
      </c>
      <c r="F10639">
        <v>2.6231795202443182</v>
      </c>
      <c r="G10639">
        <v>1</v>
      </c>
      <c r="H10639">
        <v>4</v>
      </c>
      <c r="I10639">
        <v>3</v>
      </c>
      <c r="J10639">
        <v>5</v>
      </c>
    </row>
    <row r="10640" spans="1:10" x14ac:dyDescent="0.25">
      <c r="A10640" t="s">
        <v>14667</v>
      </c>
      <c r="B10640">
        <v>671</v>
      </c>
      <c r="C10640">
        <v>-1.2496992667949718</v>
      </c>
      <c r="D10640">
        <v>-6.4873919889816209E-2</v>
      </c>
      <c r="E10640">
        <v>-0.54154126152298687</v>
      </c>
      <c r="F10640">
        <v>2.3473385358028933</v>
      </c>
      <c r="G10640">
        <v>1</v>
      </c>
      <c r="H10640">
        <v>3</v>
      </c>
      <c r="I10640">
        <v>2</v>
      </c>
      <c r="J10640">
        <v>5</v>
      </c>
    </row>
    <row r="10641" spans="1:10" x14ac:dyDescent="0.25">
      <c r="A10641" t="s">
        <v>14668</v>
      </c>
      <c r="B10641">
        <v>1499</v>
      </c>
      <c r="C10641">
        <v>-0.86743469359777869</v>
      </c>
      <c r="D10641">
        <v>-0.65766205938622502</v>
      </c>
      <c r="E10641">
        <v>-0.89261970135439339</v>
      </c>
      <c r="F10641">
        <v>1.2552182367746634</v>
      </c>
      <c r="G10641">
        <v>1</v>
      </c>
      <c r="H10641">
        <v>2</v>
      </c>
      <c r="I10641">
        <v>1</v>
      </c>
      <c r="J10641">
        <v>5</v>
      </c>
    </row>
    <row r="10642" spans="1:10" x14ac:dyDescent="0.25">
      <c r="A10642" t="s">
        <v>14669</v>
      </c>
      <c r="B10642">
        <v>2529</v>
      </c>
      <c r="C10642">
        <v>-1.5043752228999203</v>
      </c>
      <c r="D10642">
        <v>-0.32634334600162618</v>
      </c>
      <c r="E10642">
        <v>-1.1313390479490328</v>
      </c>
      <c r="F10642">
        <v>1.8045578165523886</v>
      </c>
      <c r="G10642">
        <v>1</v>
      </c>
      <c r="H10642">
        <v>3</v>
      </c>
      <c r="I10642">
        <v>1</v>
      </c>
      <c r="J10642">
        <v>5</v>
      </c>
    </row>
    <row r="10643" spans="1:10" x14ac:dyDescent="0.25">
      <c r="A10643" t="s">
        <v>14670</v>
      </c>
      <c r="B10643">
        <v>2667</v>
      </c>
      <c r="C10643">
        <v>-1.2660200183993209</v>
      </c>
      <c r="D10643">
        <v>-0.39005595209587751</v>
      </c>
      <c r="E10643">
        <v>-1.0759455964930988</v>
      </c>
      <c r="F10643">
        <v>2.319702243530859</v>
      </c>
      <c r="G10643">
        <v>1</v>
      </c>
      <c r="H10643">
        <v>3</v>
      </c>
      <c r="I10643">
        <v>1</v>
      </c>
      <c r="J10643">
        <v>5</v>
      </c>
    </row>
    <row r="10644" spans="1:10" x14ac:dyDescent="0.25">
      <c r="A10644" t="s">
        <v>14671</v>
      </c>
      <c r="B10644">
        <v>1042</v>
      </c>
      <c r="C10644">
        <v>-1.7139169985972407</v>
      </c>
      <c r="D10644">
        <v>0.22676319414728746</v>
      </c>
      <c r="E10644">
        <v>-0.67200901822805281</v>
      </c>
      <c r="F10644">
        <v>1.9571285971099701</v>
      </c>
      <c r="G10644">
        <v>1</v>
      </c>
      <c r="H10644">
        <v>4</v>
      </c>
      <c r="I10644">
        <v>2</v>
      </c>
      <c r="J10644">
        <v>5</v>
      </c>
    </row>
    <row r="10645" spans="1:10" x14ac:dyDescent="0.25">
      <c r="A10645" t="s">
        <v>14672</v>
      </c>
      <c r="B10645">
        <v>1246</v>
      </c>
      <c r="C10645">
        <v>-1.5403022830755624</v>
      </c>
      <c r="D10645">
        <v>-0.35632616706926912</v>
      </c>
      <c r="E10645">
        <v>-0.37245321922387686</v>
      </c>
      <c r="F10645">
        <v>1.8710953023567742</v>
      </c>
      <c r="G10645">
        <v>1</v>
      </c>
      <c r="H10645">
        <v>3</v>
      </c>
      <c r="I10645">
        <v>2</v>
      </c>
      <c r="J10645">
        <v>5</v>
      </c>
    </row>
    <row r="10646" spans="1:10" x14ac:dyDescent="0.25">
      <c r="A10646" t="s">
        <v>14673</v>
      </c>
      <c r="B10646">
        <v>1509</v>
      </c>
      <c r="C10646">
        <v>1.6817183862723459</v>
      </c>
      <c r="D10646">
        <v>-0.50281941021199916</v>
      </c>
      <c r="E10646">
        <v>0.72081206709179657</v>
      </c>
      <c r="F10646">
        <v>0.93492441030013507</v>
      </c>
      <c r="G10646">
        <v>5</v>
      </c>
      <c r="H10646">
        <v>2</v>
      </c>
      <c r="I10646">
        <v>5</v>
      </c>
      <c r="J10646">
        <v>5</v>
      </c>
    </row>
    <row r="10647" spans="1:10" x14ac:dyDescent="0.25">
      <c r="A10647" t="s">
        <v>14674</v>
      </c>
      <c r="B10647">
        <v>907</v>
      </c>
      <c r="C10647">
        <v>-0.1700569805957195</v>
      </c>
      <c r="D10647">
        <v>0.48843342238255011</v>
      </c>
      <c r="E10647">
        <v>-0.30660232119559239</v>
      </c>
      <c r="F10647">
        <v>0.74296421978067229</v>
      </c>
      <c r="G10647">
        <v>3</v>
      </c>
      <c r="H10647">
        <v>4</v>
      </c>
      <c r="I10647">
        <v>3</v>
      </c>
      <c r="J10647">
        <v>4</v>
      </c>
    </row>
    <row r="10648" spans="1:10" x14ac:dyDescent="0.25">
      <c r="A10648" t="s">
        <v>14675</v>
      </c>
      <c r="B10648">
        <v>1124</v>
      </c>
      <c r="C10648">
        <v>-0.87975906191137576</v>
      </c>
      <c r="D10648">
        <v>0.10250444147600704</v>
      </c>
      <c r="E10648">
        <v>-0.26940740124539259</v>
      </c>
      <c r="F10648">
        <v>1.4692117080377396</v>
      </c>
      <c r="G10648">
        <v>1</v>
      </c>
      <c r="H10648">
        <v>4</v>
      </c>
      <c r="I10648">
        <v>3</v>
      </c>
      <c r="J10648">
        <v>5</v>
      </c>
    </row>
    <row r="10649" spans="1:10" x14ac:dyDescent="0.25">
      <c r="A10649" t="s">
        <v>14676</v>
      </c>
      <c r="B10649">
        <v>520</v>
      </c>
      <c r="C10649">
        <v>-1.4811322436885022</v>
      </c>
      <c r="D10649">
        <v>0.27799451519079188</v>
      </c>
      <c r="E10649">
        <v>0.48264478052677884</v>
      </c>
      <c r="F10649">
        <v>2.2614292281124411</v>
      </c>
      <c r="G10649">
        <v>1</v>
      </c>
      <c r="H10649">
        <v>4</v>
      </c>
      <c r="I10649">
        <v>4</v>
      </c>
      <c r="J10649">
        <v>5</v>
      </c>
    </row>
    <row r="10650" spans="1:10" x14ac:dyDescent="0.25">
      <c r="A10650" t="s">
        <v>14677</v>
      </c>
      <c r="B10650">
        <v>4518</v>
      </c>
      <c r="C10650">
        <v>-0.13610679747249976</v>
      </c>
      <c r="D10650">
        <v>-0.22179590503936267</v>
      </c>
      <c r="E10650">
        <v>-1.0076324131438841</v>
      </c>
      <c r="F10650">
        <v>2.1916499480792067</v>
      </c>
      <c r="G10650">
        <v>3</v>
      </c>
      <c r="H10650">
        <v>3</v>
      </c>
      <c r="I10650">
        <v>1</v>
      </c>
      <c r="J10650">
        <v>5</v>
      </c>
    </row>
    <row r="10651" spans="1:10" x14ac:dyDescent="0.25">
      <c r="A10651" t="s">
        <v>14678</v>
      </c>
      <c r="B10651">
        <v>494</v>
      </c>
      <c r="C10651">
        <v>-1.6666940995359456</v>
      </c>
      <c r="D10651">
        <v>-3.0498766764270047E-3</v>
      </c>
      <c r="E10651">
        <v>-0.57146228047884917</v>
      </c>
      <c r="F10651">
        <v>2.3882896896593033</v>
      </c>
      <c r="G10651">
        <v>1</v>
      </c>
      <c r="H10651">
        <v>3</v>
      </c>
      <c r="I10651">
        <v>2</v>
      </c>
      <c r="J10651">
        <v>5</v>
      </c>
    </row>
    <row r="10652" spans="1:10" x14ac:dyDescent="0.25">
      <c r="A10652" t="s">
        <v>14679</v>
      </c>
      <c r="B10652">
        <v>1386</v>
      </c>
      <c r="C10652">
        <v>-1.7211554337993205</v>
      </c>
      <c r="D10652">
        <v>0.29902127019262875</v>
      </c>
      <c r="E10652">
        <v>-0.75256703248185386</v>
      </c>
      <c r="F10652">
        <v>1.9177744104710479</v>
      </c>
      <c r="G10652">
        <v>1</v>
      </c>
      <c r="H10652">
        <v>4</v>
      </c>
      <c r="I10652">
        <v>1</v>
      </c>
      <c r="J10652">
        <v>5</v>
      </c>
    </row>
    <row r="10653" spans="1:10" x14ac:dyDescent="0.25">
      <c r="A10653" t="s">
        <v>14680</v>
      </c>
      <c r="B10653">
        <v>1885</v>
      </c>
      <c r="C10653">
        <v>-1.5925651392429803</v>
      </c>
      <c r="D10653">
        <v>0.31509163348466396</v>
      </c>
      <c r="E10653">
        <v>-0.47967746262821426</v>
      </c>
      <c r="F10653">
        <v>2.1769624103161949</v>
      </c>
      <c r="G10653">
        <v>1</v>
      </c>
      <c r="H10653">
        <v>4</v>
      </c>
      <c r="I10653">
        <v>2</v>
      </c>
      <c r="J10653">
        <v>5</v>
      </c>
    </row>
    <row r="10654" spans="1:10" x14ac:dyDescent="0.25">
      <c r="A10654" t="s">
        <v>14681</v>
      </c>
      <c r="B10654">
        <v>1570</v>
      </c>
      <c r="C10654">
        <v>-1.1005633618234103</v>
      </c>
      <c r="D10654">
        <v>-0.10141543713755502</v>
      </c>
      <c r="E10654">
        <v>-0.86150595469835034</v>
      </c>
      <c r="F10654">
        <v>1.802388301557821</v>
      </c>
      <c r="G10654">
        <v>1</v>
      </c>
      <c r="H10654">
        <v>3</v>
      </c>
      <c r="I10654">
        <v>1</v>
      </c>
      <c r="J10654">
        <v>5</v>
      </c>
    </row>
    <row r="10655" spans="1:10" x14ac:dyDescent="0.25">
      <c r="A10655" t="s">
        <v>14682</v>
      </c>
      <c r="B10655">
        <v>951</v>
      </c>
      <c r="C10655">
        <v>-1.2466867169928959</v>
      </c>
      <c r="D10655">
        <v>-0.14273984697634742</v>
      </c>
      <c r="E10655">
        <v>-0.50834346486563797</v>
      </c>
      <c r="F10655">
        <v>2.3714853671448157</v>
      </c>
      <c r="G10655">
        <v>1</v>
      </c>
      <c r="H10655">
        <v>3</v>
      </c>
      <c r="I10655">
        <v>2</v>
      </c>
      <c r="J10655">
        <v>5</v>
      </c>
    </row>
    <row r="10656" spans="1:10" x14ac:dyDescent="0.25">
      <c r="A10656" t="s">
        <v>14683</v>
      </c>
      <c r="B10656">
        <v>751</v>
      </c>
      <c r="C10656">
        <v>-0.60844167163391094</v>
      </c>
      <c r="D10656">
        <v>0.95602312397095834</v>
      </c>
      <c r="E10656">
        <v>-1.067197786241401</v>
      </c>
      <c r="F10656">
        <v>2.7281733712274874</v>
      </c>
      <c r="G10656">
        <v>2</v>
      </c>
      <c r="H10656">
        <v>5</v>
      </c>
      <c r="I10656">
        <v>1</v>
      </c>
      <c r="J10656">
        <v>5</v>
      </c>
    </row>
    <row r="10657" spans="1:10" x14ac:dyDescent="0.25">
      <c r="A10657" t="s">
        <v>14684</v>
      </c>
      <c r="B10657">
        <v>251</v>
      </c>
      <c r="C10657">
        <v>-2.1906895081115456</v>
      </c>
      <c r="D10657">
        <v>0.63569248870516759</v>
      </c>
      <c r="E10657">
        <v>-0.6756341955854468</v>
      </c>
      <c r="F10657">
        <v>2.6183345402868761</v>
      </c>
      <c r="G10657">
        <v>1</v>
      </c>
      <c r="H10657">
        <v>4</v>
      </c>
      <c r="I10657">
        <v>2</v>
      </c>
      <c r="J10657">
        <v>5</v>
      </c>
    </row>
    <row r="10658" spans="1:10" x14ac:dyDescent="0.25">
      <c r="A10658" t="s">
        <v>14685</v>
      </c>
      <c r="B10658">
        <v>275</v>
      </c>
      <c r="C10658">
        <v>-1.9337728692064773</v>
      </c>
      <c r="D10658">
        <v>0.49568157508306898</v>
      </c>
      <c r="E10658">
        <v>-0.37927440282861136</v>
      </c>
      <c r="F10658">
        <v>2.1112201893611973</v>
      </c>
      <c r="G10658">
        <v>1</v>
      </c>
      <c r="H10658">
        <v>4</v>
      </c>
      <c r="I10658">
        <v>2</v>
      </c>
      <c r="J10658">
        <v>5</v>
      </c>
    </row>
    <row r="10659" spans="1:10" x14ac:dyDescent="0.25">
      <c r="A10659" t="s">
        <v>14686</v>
      </c>
      <c r="B10659">
        <v>314</v>
      </c>
      <c r="C10659">
        <v>-2.2246272966893552</v>
      </c>
      <c r="D10659">
        <v>1.1931245432600319</v>
      </c>
      <c r="E10659">
        <v>0.40175834526617582</v>
      </c>
      <c r="F10659">
        <v>1.5018892082347179</v>
      </c>
      <c r="G10659">
        <v>1</v>
      </c>
      <c r="H10659">
        <v>5</v>
      </c>
      <c r="I10659">
        <v>4</v>
      </c>
      <c r="J10659">
        <v>5</v>
      </c>
    </row>
    <row r="10660" spans="1:10" x14ac:dyDescent="0.25">
      <c r="A10660" t="s">
        <v>14687</v>
      </c>
      <c r="B10660">
        <v>880</v>
      </c>
      <c r="C10660">
        <v>-1.4050413598620057</v>
      </c>
      <c r="D10660">
        <v>-1.7293090613744649E-2</v>
      </c>
      <c r="E10660">
        <v>-0.79365236172333853</v>
      </c>
      <c r="F10660">
        <v>2.3744280798145092</v>
      </c>
      <c r="G10660">
        <v>1</v>
      </c>
      <c r="H10660">
        <v>3</v>
      </c>
      <c r="I10660">
        <v>1</v>
      </c>
      <c r="J10660">
        <v>5</v>
      </c>
    </row>
    <row r="10661" spans="1:10" x14ac:dyDescent="0.25">
      <c r="A10661" t="s">
        <v>14688</v>
      </c>
      <c r="B10661">
        <v>1142</v>
      </c>
      <c r="C10661">
        <v>-1.2806116464859998</v>
      </c>
      <c r="D10661">
        <v>-0.3245675062790036</v>
      </c>
      <c r="E10661">
        <v>-0.25572183183429437</v>
      </c>
      <c r="F10661">
        <v>1.4902624634423716</v>
      </c>
      <c r="G10661">
        <v>1</v>
      </c>
      <c r="H10661">
        <v>3</v>
      </c>
      <c r="I10661">
        <v>3</v>
      </c>
      <c r="J10661">
        <v>5</v>
      </c>
    </row>
    <row r="10662" spans="1:10" x14ac:dyDescent="0.25">
      <c r="A10662" t="s">
        <v>14689</v>
      </c>
      <c r="B10662">
        <v>83</v>
      </c>
      <c r="C10662">
        <v>-1.7159232303845835</v>
      </c>
      <c r="D10662">
        <v>-1.1789037903277033</v>
      </c>
      <c r="E10662">
        <v>8.9693642900248116E-2</v>
      </c>
      <c r="F10662">
        <v>1.3483856216019334</v>
      </c>
      <c r="G10662">
        <v>1</v>
      </c>
      <c r="H10662">
        <v>1</v>
      </c>
      <c r="I10662">
        <v>4</v>
      </c>
      <c r="J10662">
        <v>5</v>
      </c>
    </row>
    <row r="10663" spans="1:10" x14ac:dyDescent="0.25">
      <c r="A10663" t="s">
        <v>14690</v>
      </c>
      <c r="B10663">
        <v>194</v>
      </c>
      <c r="C10663">
        <v>-0.92464970827697368</v>
      </c>
      <c r="D10663">
        <v>0.15407232020955292</v>
      </c>
      <c r="E10663">
        <v>-0.6087937616093233</v>
      </c>
      <c r="F10663">
        <v>2.020120455991675</v>
      </c>
      <c r="G10663">
        <v>1</v>
      </c>
      <c r="H10663">
        <v>4</v>
      </c>
      <c r="I10663">
        <v>2</v>
      </c>
      <c r="J10663">
        <v>5</v>
      </c>
    </row>
    <row r="10664" spans="1:10" x14ac:dyDescent="0.25">
      <c r="A10664" t="s">
        <v>14691</v>
      </c>
      <c r="B10664">
        <v>1809</v>
      </c>
      <c r="C10664">
        <v>-5.8899851631381811E-2</v>
      </c>
      <c r="D10664">
        <v>-0.19658086246576464</v>
      </c>
      <c r="E10664">
        <v>5.1983872526252584E-2</v>
      </c>
      <c r="F10664">
        <v>1.276329064960174</v>
      </c>
      <c r="G10664">
        <v>3</v>
      </c>
      <c r="H10664">
        <v>3</v>
      </c>
      <c r="I10664">
        <v>3</v>
      </c>
      <c r="J10664">
        <v>5</v>
      </c>
    </row>
    <row r="10665" spans="1:10" x14ac:dyDescent="0.25">
      <c r="A10665" t="s">
        <v>14692</v>
      </c>
      <c r="B10665">
        <v>2121</v>
      </c>
      <c r="C10665">
        <v>-0.90379277695948912</v>
      </c>
      <c r="D10665">
        <v>-0.46934946973227887</v>
      </c>
      <c r="E10665">
        <v>-1.2415386895029477</v>
      </c>
      <c r="F10665">
        <v>2.6009355583093203</v>
      </c>
      <c r="G10665">
        <v>1</v>
      </c>
      <c r="H10665">
        <v>2</v>
      </c>
      <c r="I10665">
        <v>1</v>
      </c>
      <c r="J10665">
        <v>5</v>
      </c>
    </row>
    <row r="10666" spans="1:10" x14ac:dyDescent="0.25">
      <c r="A10666" t="s">
        <v>14693</v>
      </c>
      <c r="B10666">
        <v>4736</v>
      </c>
      <c r="C10666">
        <v>-1.0997761453114094</v>
      </c>
      <c r="D10666">
        <v>-0.57240637155412499</v>
      </c>
      <c r="E10666">
        <v>-0.90326475743298007</v>
      </c>
      <c r="F10666">
        <v>1.600980782992145</v>
      </c>
      <c r="G10666">
        <v>1</v>
      </c>
      <c r="H10666">
        <v>2</v>
      </c>
      <c r="I10666">
        <v>1</v>
      </c>
      <c r="J10666">
        <v>5</v>
      </c>
    </row>
    <row r="10667" spans="1:10" x14ac:dyDescent="0.25">
      <c r="A10667" t="s">
        <v>14694</v>
      </c>
      <c r="B10667">
        <v>9294</v>
      </c>
      <c r="C10667">
        <v>-1.0560037646866722</v>
      </c>
      <c r="D10667">
        <v>-0.43450282160156317</v>
      </c>
      <c r="E10667">
        <v>-1.3569511801341454</v>
      </c>
      <c r="F10667">
        <v>2.6359937012353734</v>
      </c>
      <c r="G10667">
        <v>1</v>
      </c>
      <c r="H10667">
        <v>2</v>
      </c>
      <c r="I10667">
        <v>1</v>
      </c>
      <c r="J10667">
        <v>5</v>
      </c>
    </row>
    <row r="10668" spans="1:10" x14ac:dyDescent="0.25">
      <c r="A10668" t="s">
        <v>14695</v>
      </c>
      <c r="B10668">
        <v>3270</v>
      </c>
      <c r="C10668">
        <v>-1.305410988473565</v>
      </c>
      <c r="D10668">
        <v>-0.17516397684556828</v>
      </c>
      <c r="E10668">
        <v>-1.3467651106491574</v>
      </c>
      <c r="F10668">
        <v>2.1802715349634827</v>
      </c>
      <c r="G10668">
        <v>1</v>
      </c>
      <c r="H10668">
        <v>3</v>
      </c>
      <c r="I10668">
        <v>1</v>
      </c>
      <c r="J10668">
        <v>5</v>
      </c>
    </row>
    <row r="10669" spans="1:10" x14ac:dyDescent="0.25">
      <c r="A10669" t="s">
        <v>14696</v>
      </c>
      <c r="B10669">
        <v>6712</v>
      </c>
      <c r="C10669">
        <v>-1.482764901030444</v>
      </c>
      <c r="D10669">
        <v>-0.7095308460490104</v>
      </c>
      <c r="E10669">
        <v>-0.90308954472918401</v>
      </c>
      <c r="F10669">
        <v>1.9474762539120198</v>
      </c>
      <c r="G10669">
        <v>1</v>
      </c>
      <c r="H10669">
        <v>2</v>
      </c>
      <c r="I10669">
        <v>1</v>
      </c>
      <c r="J10669">
        <v>5</v>
      </c>
    </row>
    <row r="10670" spans="1:10" x14ac:dyDescent="0.25">
      <c r="A10670" t="s">
        <v>14697</v>
      </c>
      <c r="B10670">
        <v>112</v>
      </c>
      <c r="C10670">
        <v>-0.44147205978317855</v>
      </c>
      <c r="D10670">
        <v>-0.47733868208017005</v>
      </c>
      <c r="E10670">
        <v>-0.85248959068382046</v>
      </c>
      <c r="F10670">
        <v>-0.92419917428991893</v>
      </c>
      <c r="G10670">
        <v>3</v>
      </c>
      <c r="H10670">
        <v>2</v>
      </c>
      <c r="I10670">
        <v>1</v>
      </c>
      <c r="J10670">
        <v>1</v>
      </c>
    </row>
    <row r="10671" spans="1:10" x14ac:dyDescent="0.25">
      <c r="A10671" t="s">
        <v>14698</v>
      </c>
      <c r="B10671">
        <v>1224</v>
      </c>
      <c r="C10671">
        <v>-1.2806725611844247</v>
      </c>
      <c r="D10671">
        <v>-0.2197402639110515</v>
      </c>
      <c r="E10671">
        <v>-0.65097081431020609</v>
      </c>
      <c r="F10671">
        <v>2.1811587924230134</v>
      </c>
      <c r="G10671">
        <v>1</v>
      </c>
      <c r="H10671">
        <v>3</v>
      </c>
      <c r="I10671">
        <v>2</v>
      </c>
      <c r="J10671">
        <v>5</v>
      </c>
    </row>
    <row r="10672" spans="1:10" x14ac:dyDescent="0.25">
      <c r="A10672" t="s">
        <v>14699</v>
      </c>
      <c r="B10672">
        <v>175</v>
      </c>
      <c r="C10672">
        <v>7.1293021665681106E-2</v>
      </c>
      <c r="D10672">
        <v>0.29060865899277377</v>
      </c>
      <c r="E10672">
        <v>3.5768049299577248E-2</v>
      </c>
      <c r="F10672">
        <v>-0.70348698591161796</v>
      </c>
      <c r="G10672">
        <v>4</v>
      </c>
      <c r="H10672">
        <v>4</v>
      </c>
      <c r="I10672">
        <v>3</v>
      </c>
      <c r="J10672">
        <v>2</v>
      </c>
    </row>
    <row r="10673" spans="1:10" x14ac:dyDescent="0.25">
      <c r="A10673" t="s">
        <v>14700</v>
      </c>
      <c r="B10673">
        <v>396</v>
      </c>
      <c r="C10673">
        <v>-0.31317952550765216</v>
      </c>
      <c r="D10673">
        <v>-0.41745557787685117</v>
      </c>
      <c r="E10673">
        <v>-0.63022964550434657</v>
      </c>
      <c r="F10673">
        <v>0.74413897665635897</v>
      </c>
      <c r="G10673">
        <v>3</v>
      </c>
      <c r="H10673">
        <v>2</v>
      </c>
      <c r="I10673">
        <v>2</v>
      </c>
      <c r="J10673">
        <v>4</v>
      </c>
    </row>
    <row r="10674" spans="1:10" x14ac:dyDescent="0.25">
      <c r="A10674" t="s">
        <v>14701</v>
      </c>
      <c r="B10674">
        <v>5220</v>
      </c>
      <c r="C10674">
        <v>-0.93099888073923664</v>
      </c>
      <c r="D10674">
        <v>-0.52957374955129843</v>
      </c>
      <c r="E10674">
        <v>-1.0206884555534388</v>
      </c>
      <c r="F10674">
        <v>1.9199925403584814</v>
      </c>
      <c r="G10674">
        <v>1</v>
      </c>
      <c r="H10674">
        <v>2</v>
      </c>
      <c r="I10674">
        <v>1</v>
      </c>
      <c r="J10674">
        <v>5</v>
      </c>
    </row>
    <row r="10675" spans="1:10" x14ac:dyDescent="0.25">
      <c r="A10675" t="s">
        <v>14702</v>
      </c>
      <c r="B10675">
        <v>2554</v>
      </c>
      <c r="C10675">
        <v>-1.4009069545760378</v>
      </c>
      <c r="D10675">
        <v>-0.77559622603610656</v>
      </c>
      <c r="E10675">
        <v>-0.68383755621691089</v>
      </c>
      <c r="F10675">
        <v>1.3738897267368118</v>
      </c>
      <c r="G10675">
        <v>1</v>
      </c>
      <c r="H10675">
        <v>2</v>
      </c>
      <c r="I10675">
        <v>2</v>
      </c>
      <c r="J10675">
        <v>5</v>
      </c>
    </row>
    <row r="10676" spans="1:10" x14ac:dyDescent="0.25">
      <c r="A10676" t="s">
        <v>14703</v>
      </c>
      <c r="B10676">
        <v>2150</v>
      </c>
      <c r="C10676">
        <v>-1.3093649629600752</v>
      </c>
      <c r="D10676">
        <v>-0.51699161749141131</v>
      </c>
      <c r="E10676">
        <v>-0.95228291210491789</v>
      </c>
      <c r="F10676">
        <v>2.0899862339248667</v>
      </c>
      <c r="G10676">
        <v>1</v>
      </c>
      <c r="H10676">
        <v>2</v>
      </c>
      <c r="I10676">
        <v>1</v>
      </c>
      <c r="J10676">
        <v>5</v>
      </c>
    </row>
    <row r="10677" spans="1:10" x14ac:dyDescent="0.25">
      <c r="A10677" t="s">
        <v>14704</v>
      </c>
      <c r="B10677">
        <v>5212</v>
      </c>
      <c r="C10677">
        <v>-1.4640188562750205</v>
      </c>
      <c r="D10677">
        <v>5.2387154131504562E-2</v>
      </c>
      <c r="E10677">
        <v>-0.79534034133069853</v>
      </c>
      <c r="F10677">
        <v>2.2154519035239684</v>
      </c>
      <c r="G10677">
        <v>1</v>
      </c>
      <c r="H10677">
        <v>4</v>
      </c>
      <c r="I10677">
        <v>1</v>
      </c>
      <c r="J10677">
        <v>5</v>
      </c>
    </row>
    <row r="10678" spans="1:10" x14ac:dyDescent="0.25">
      <c r="A10678" t="s">
        <v>14705</v>
      </c>
      <c r="B10678">
        <v>5</v>
      </c>
      <c r="C10678">
        <v>-1.2809195084313405</v>
      </c>
      <c r="D10678">
        <v>-0.11354594786725218</v>
      </c>
      <c r="E10678">
        <v>-0.75034312842379736</v>
      </c>
      <c r="F10678">
        <v>2.0168825620450344</v>
      </c>
      <c r="G10678">
        <v>1</v>
      </c>
      <c r="H10678">
        <v>3</v>
      </c>
      <c r="I10678">
        <v>1</v>
      </c>
      <c r="J10678">
        <v>5</v>
      </c>
    </row>
    <row r="10679" spans="1:10" x14ac:dyDescent="0.25">
      <c r="A10679" t="s">
        <v>14706</v>
      </c>
      <c r="B10679">
        <v>1391</v>
      </c>
      <c r="C10679">
        <v>-1.7471756062276222</v>
      </c>
      <c r="D10679">
        <v>0.41103164403285908</v>
      </c>
      <c r="E10679">
        <v>-0.7388968537733227</v>
      </c>
      <c r="F10679">
        <v>1.958990428646405</v>
      </c>
      <c r="G10679">
        <v>1</v>
      </c>
      <c r="H10679">
        <v>4</v>
      </c>
      <c r="I10679">
        <v>1</v>
      </c>
      <c r="J10679">
        <v>5</v>
      </c>
    </row>
    <row r="10680" spans="1:10" x14ac:dyDescent="0.25">
      <c r="A10680" t="s">
        <v>14707</v>
      </c>
      <c r="B10680">
        <v>988</v>
      </c>
      <c r="C10680">
        <v>-1.7298857179227691</v>
      </c>
      <c r="D10680">
        <v>0.16568538104265979</v>
      </c>
      <c r="E10680">
        <v>-0.45318111099743946</v>
      </c>
      <c r="F10680">
        <v>2.1654811338411069</v>
      </c>
      <c r="G10680">
        <v>1</v>
      </c>
      <c r="H10680">
        <v>4</v>
      </c>
      <c r="I10680">
        <v>2</v>
      </c>
      <c r="J10680">
        <v>5</v>
      </c>
    </row>
    <row r="10681" spans="1:10" x14ac:dyDescent="0.25">
      <c r="A10681" t="s">
        <v>14708</v>
      </c>
      <c r="B10681">
        <v>1617</v>
      </c>
      <c r="C10681">
        <v>-1.5043048598587543</v>
      </c>
      <c r="D10681">
        <v>0.46413711140735581</v>
      </c>
      <c r="E10681">
        <v>-0.42183271615621593</v>
      </c>
      <c r="F10681">
        <v>1.9824202238558075</v>
      </c>
      <c r="G10681">
        <v>1</v>
      </c>
      <c r="H10681">
        <v>4</v>
      </c>
      <c r="I10681">
        <v>2</v>
      </c>
      <c r="J10681">
        <v>5</v>
      </c>
    </row>
    <row r="10682" spans="1:10" x14ac:dyDescent="0.25">
      <c r="A10682" t="s">
        <v>14709</v>
      </c>
      <c r="B10682">
        <v>1561</v>
      </c>
      <c r="C10682">
        <v>-1.9063053043448313</v>
      </c>
      <c r="D10682">
        <v>0.52922350200342183</v>
      </c>
      <c r="E10682">
        <v>-0.63194449057909907</v>
      </c>
      <c r="F10682">
        <v>2.2084181119866528</v>
      </c>
      <c r="G10682">
        <v>1</v>
      </c>
      <c r="H10682">
        <v>4</v>
      </c>
      <c r="I10682">
        <v>2</v>
      </c>
      <c r="J10682">
        <v>5</v>
      </c>
    </row>
    <row r="10683" spans="1:10" x14ac:dyDescent="0.25">
      <c r="A10683" t="s">
        <v>14710</v>
      </c>
      <c r="B10683">
        <v>5595</v>
      </c>
      <c r="C10683">
        <v>-0.89962211887875987</v>
      </c>
      <c r="D10683">
        <v>-0.10056608107118249</v>
      </c>
      <c r="E10683">
        <v>-1.5558156069526345</v>
      </c>
      <c r="F10683">
        <v>2.3409161980858464</v>
      </c>
      <c r="G10683">
        <v>1</v>
      </c>
      <c r="H10683">
        <v>3</v>
      </c>
      <c r="I10683">
        <v>1</v>
      </c>
      <c r="J10683">
        <v>5</v>
      </c>
    </row>
    <row r="10684" spans="1:10" x14ac:dyDescent="0.25">
      <c r="A10684" t="s">
        <v>14711</v>
      </c>
      <c r="B10684">
        <v>2804</v>
      </c>
      <c r="C10684">
        <v>-1.9075767475056846</v>
      </c>
      <c r="D10684">
        <v>0.21392635313451513</v>
      </c>
      <c r="E10684">
        <v>-0.83752785721725076</v>
      </c>
      <c r="F10684">
        <v>2.0644933216568782</v>
      </c>
      <c r="G10684">
        <v>1</v>
      </c>
      <c r="H10684">
        <v>4</v>
      </c>
      <c r="I10684">
        <v>1</v>
      </c>
      <c r="J10684">
        <v>5</v>
      </c>
    </row>
    <row r="10685" spans="1:10" x14ac:dyDescent="0.25">
      <c r="A10685" t="s">
        <v>14712</v>
      </c>
      <c r="B10685">
        <v>407</v>
      </c>
      <c r="C10685">
        <v>-1.6625771034791601</v>
      </c>
      <c r="D10685">
        <v>-5.4607975147943716E-2</v>
      </c>
      <c r="E10685">
        <v>-0.77888460885645017</v>
      </c>
      <c r="F10685">
        <v>2.2922775778126794</v>
      </c>
      <c r="G10685">
        <v>1</v>
      </c>
      <c r="H10685">
        <v>3</v>
      </c>
      <c r="I10685">
        <v>1</v>
      </c>
      <c r="J10685">
        <v>5</v>
      </c>
    </row>
    <row r="10686" spans="1:10" x14ac:dyDescent="0.25">
      <c r="A10686" t="s">
        <v>14713</v>
      </c>
      <c r="B10686">
        <v>480</v>
      </c>
      <c r="C10686">
        <v>-1.565145713323727</v>
      </c>
      <c r="D10686">
        <v>0.47339085621259303</v>
      </c>
      <c r="E10686">
        <v>-0.3782606906280529</v>
      </c>
      <c r="F10686">
        <v>1.5516151202952011</v>
      </c>
      <c r="G10686">
        <v>1</v>
      </c>
      <c r="H10686">
        <v>4</v>
      </c>
      <c r="I10686">
        <v>2</v>
      </c>
      <c r="J10686">
        <v>5</v>
      </c>
    </row>
    <row r="10687" spans="1:10" x14ac:dyDescent="0.25">
      <c r="A10687" t="s">
        <v>14714</v>
      </c>
      <c r="B10687">
        <v>3550</v>
      </c>
      <c r="C10687">
        <v>-1.4168732363837566</v>
      </c>
      <c r="D10687">
        <v>-9.2776067678656607E-2</v>
      </c>
      <c r="E10687">
        <v>-0.60099147336538716</v>
      </c>
      <c r="F10687">
        <v>2.3798688204353327</v>
      </c>
      <c r="G10687">
        <v>1</v>
      </c>
      <c r="H10687">
        <v>3</v>
      </c>
      <c r="I10687">
        <v>2</v>
      </c>
      <c r="J10687">
        <v>5</v>
      </c>
    </row>
    <row r="10688" spans="1:10" x14ac:dyDescent="0.25">
      <c r="A10688" t="s">
        <v>14715</v>
      </c>
      <c r="B10688">
        <v>3533</v>
      </c>
      <c r="C10688">
        <v>-1.5610592398296546</v>
      </c>
      <c r="D10688">
        <v>-6.0129512988136277E-2</v>
      </c>
      <c r="E10688">
        <v>-0.73007766502299465</v>
      </c>
      <c r="F10688">
        <v>1.7765983761230728</v>
      </c>
      <c r="G10688">
        <v>1</v>
      </c>
      <c r="H10688">
        <v>3</v>
      </c>
      <c r="I10688">
        <v>1</v>
      </c>
      <c r="J10688">
        <v>5</v>
      </c>
    </row>
    <row r="10689" spans="1:10" x14ac:dyDescent="0.25">
      <c r="A10689" t="s">
        <v>14716</v>
      </c>
      <c r="B10689">
        <v>4353</v>
      </c>
      <c r="C10689">
        <v>-1.6824352143811883</v>
      </c>
      <c r="D10689">
        <v>0.2736020608936266</v>
      </c>
      <c r="E10689">
        <v>-0.86462064812998174</v>
      </c>
      <c r="F10689">
        <v>2.2675921209163246</v>
      </c>
      <c r="G10689">
        <v>1</v>
      </c>
      <c r="H10689">
        <v>4</v>
      </c>
      <c r="I10689">
        <v>1</v>
      </c>
      <c r="J10689">
        <v>5</v>
      </c>
    </row>
    <row r="10690" spans="1:10" x14ac:dyDescent="0.25">
      <c r="A10690" t="s">
        <v>14717</v>
      </c>
      <c r="B10690">
        <v>2543</v>
      </c>
      <c r="C10690">
        <v>-1.4418902769371231</v>
      </c>
      <c r="D10690">
        <v>9.3838780387517348E-2</v>
      </c>
      <c r="E10690">
        <v>-0.84247590758456314</v>
      </c>
      <c r="F10690">
        <v>2.5437470466147971</v>
      </c>
      <c r="G10690">
        <v>1</v>
      </c>
      <c r="H10690">
        <v>4</v>
      </c>
      <c r="I10690">
        <v>1</v>
      </c>
      <c r="J10690">
        <v>5</v>
      </c>
    </row>
    <row r="10691" spans="1:10" x14ac:dyDescent="0.25">
      <c r="A10691" t="s">
        <v>14718</v>
      </c>
      <c r="B10691">
        <v>4490</v>
      </c>
      <c r="C10691">
        <v>-1.4017668704859676</v>
      </c>
      <c r="D10691">
        <v>1.5637105752484365E-2</v>
      </c>
      <c r="E10691">
        <v>-1.0224695946390683</v>
      </c>
      <c r="F10691">
        <v>2.3145982697565093</v>
      </c>
      <c r="G10691">
        <v>1</v>
      </c>
      <c r="H10691">
        <v>3</v>
      </c>
      <c r="I10691">
        <v>1</v>
      </c>
      <c r="J10691">
        <v>5</v>
      </c>
    </row>
    <row r="10692" spans="1:10" x14ac:dyDescent="0.25">
      <c r="A10692" t="s">
        <v>14719</v>
      </c>
      <c r="B10692">
        <v>4269</v>
      </c>
      <c r="C10692">
        <v>-1.6861253661615534</v>
      </c>
      <c r="D10692">
        <v>0.13065569973820637</v>
      </c>
      <c r="E10692">
        <v>-0.89134236570243486</v>
      </c>
      <c r="F10692">
        <v>2.3514870272352701</v>
      </c>
      <c r="G10692">
        <v>1</v>
      </c>
      <c r="H10692">
        <v>4</v>
      </c>
      <c r="I10692">
        <v>1</v>
      </c>
      <c r="J10692">
        <v>5</v>
      </c>
    </row>
    <row r="10693" spans="1:10" x14ac:dyDescent="0.25">
      <c r="A10693" t="s">
        <v>14720</v>
      </c>
      <c r="B10693">
        <v>7097</v>
      </c>
      <c r="C10693">
        <v>-1.5206988001234631</v>
      </c>
      <c r="D10693">
        <v>7.4560963865161742E-2</v>
      </c>
      <c r="E10693">
        <v>-0.93349443665721032</v>
      </c>
      <c r="F10693">
        <v>2.157716651914813</v>
      </c>
      <c r="G10693">
        <v>1</v>
      </c>
      <c r="H10693">
        <v>4</v>
      </c>
      <c r="I10693">
        <v>1</v>
      </c>
      <c r="J10693">
        <v>5</v>
      </c>
    </row>
    <row r="10694" spans="1:10" x14ac:dyDescent="0.25">
      <c r="A10694" t="s">
        <v>14721</v>
      </c>
      <c r="B10694">
        <v>4351</v>
      </c>
      <c r="C10694">
        <v>-1.6945687047888724</v>
      </c>
      <c r="D10694">
        <v>2.2229104514638609E-3</v>
      </c>
      <c r="E10694">
        <v>-0.83571820017483778</v>
      </c>
      <c r="F10694">
        <v>2.0959415250678344</v>
      </c>
      <c r="G10694">
        <v>1</v>
      </c>
      <c r="H10694">
        <v>3</v>
      </c>
      <c r="I10694">
        <v>1</v>
      </c>
      <c r="J10694">
        <v>5</v>
      </c>
    </row>
    <row r="10695" spans="1:10" x14ac:dyDescent="0.25">
      <c r="A10695" t="s">
        <v>14722</v>
      </c>
      <c r="B10695">
        <v>29669</v>
      </c>
      <c r="C10695">
        <v>-0.54401996365912764</v>
      </c>
      <c r="D10695">
        <v>-0.43552927619303411</v>
      </c>
      <c r="E10695">
        <v>-1.6123423716805247</v>
      </c>
      <c r="F10695">
        <v>2.6560082501923237</v>
      </c>
      <c r="G10695">
        <v>2</v>
      </c>
      <c r="H10695">
        <v>2</v>
      </c>
      <c r="I10695">
        <v>1</v>
      </c>
      <c r="J10695">
        <v>5</v>
      </c>
    </row>
    <row r="10696" spans="1:10" x14ac:dyDescent="0.25">
      <c r="A10696" t="s">
        <v>14723</v>
      </c>
      <c r="B10696">
        <v>1403</v>
      </c>
      <c r="C10696">
        <v>1.7001643543385483</v>
      </c>
      <c r="D10696">
        <v>0.91487104438169731</v>
      </c>
      <c r="E10696">
        <v>-1.4564679270286005</v>
      </c>
      <c r="F10696">
        <v>2.9373212389116135</v>
      </c>
      <c r="G10696">
        <v>5</v>
      </c>
      <c r="H10696">
        <v>5</v>
      </c>
      <c r="I10696">
        <v>1</v>
      </c>
      <c r="J10696">
        <v>5</v>
      </c>
    </row>
    <row r="10697" spans="1:10" x14ac:dyDescent="0.25">
      <c r="A10697" t="s">
        <v>14724</v>
      </c>
      <c r="B10697">
        <v>1677</v>
      </c>
      <c r="C10697">
        <v>1.1481084888477155</v>
      </c>
      <c r="D10697">
        <v>0.89116221363429637</v>
      </c>
      <c r="E10697">
        <v>-0.99931876815003273</v>
      </c>
      <c r="F10697">
        <v>2.5303839203287044</v>
      </c>
      <c r="G10697">
        <v>5</v>
      </c>
      <c r="H10697">
        <v>5</v>
      </c>
      <c r="I10697">
        <v>1</v>
      </c>
      <c r="J10697">
        <v>5</v>
      </c>
    </row>
    <row r="10698" spans="1:10" x14ac:dyDescent="0.25">
      <c r="A10698" t="s">
        <v>14725</v>
      </c>
      <c r="B10698">
        <v>1241</v>
      </c>
      <c r="C10698">
        <v>1.5616111663062431</v>
      </c>
      <c r="D10698">
        <v>-0.39336596596793205</v>
      </c>
      <c r="E10698">
        <v>-1.3835861944140908</v>
      </c>
      <c r="F10698">
        <v>3.4227468806940018</v>
      </c>
      <c r="G10698">
        <v>5</v>
      </c>
      <c r="H10698">
        <v>3</v>
      </c>
      <c r="I10698">
        <v>1</v>
      </c>
      <c r="J10698">
        <v>5</v>
      </c>
    </row>
    <row r="10699" spans="1:10" x14ac:dyDescent="0.25">
      <c r="A10699" t="s">
        <v>14726</v>
      </c>
      <c r="B10699">
        <v>1170</v>
      </c>
      <c r="C10699">
        <v>1.473020101454368</v>
      </c>
      <c r="D10699">
        <v>3.0876018612208207</v>
      </c>
      <c r="E10699">
        <v>-0.53000277291752618</v>
      </c>
      <c r="F10699">
        <v>1.5073829971431076</v>
      </c>
      <c r="G10699">
        <v>5</v>
      </c>
      <c r="H10699">
        <v>5</v>
      </c>
      <c r="I10699">
        <v>2</v>
      </c>
      <c r="J10699">
        <v>5</v>
      </c>
    </row>
    <row r="10700" spans="1:10" x14ac:dyDescent="0.25">
      <c r="A10700" t="s">
        <v>14727</v>
      </c>
      <c r="B10700">
        <v>1259</v>
      </c>
      <c r="C10700">
        <v>0.63900135310252892</v>
      </c>
      <c r="D10700">
        <v>1.1823610487412297</v>
      </c>
      <c r="E10700">
        <v>-1.2236336484501169</v>
      </c>
      <c r="F10700">
        <v>2.038090647280363</v>
      </c>
      <c r="G10700">
        <v>4</v>
      </c>
      <c r="H10700">
        <v>5</v>
      </c>
      <c r="I10700">
        <v>1</v>
      </c>
      <c r="J10700">
        <v>5</v>
      </c>
    </row>
    <row r="10701" spans="1:10" x14ac:dyDescent="0.25">
      <c r="A10701" t="s">
        <v>14728</v>
      </c>
      <c r="B10701">
        <v>1468</v>
      </c>
      <c r="C10701">
        <v>1.7569534715851611</v>
      </c>
      <c r="D10701">
        <v>1.1103788965526329</v>
      </c>
      <c r="E10701">
        <v>-0.99017938409124251</v>
      </c>
      <c r="F10701">
        <v>1.9773673016520579</v>
      </c>
      <c r="G10701">
        <v>5</v>
      </c>
      <c r="H10701">
        <v>5</v>
      </c>
      <c r="I10701">
        <v>1</v>
      </c>
      <c r="J10701">
        <v>5</v>
      </c>
    </row>
    <row r="10702" spans="1:10" x14ac:dyDescent="0.25">
      <c r="A10702" t="s">
        <v>14729</v>
      </c>
      <c r="B10702">
        <v>1287</v>
      </c>
      <c r="C10702">
        <v>1.4357760386639726</v>
      </c>
      <c r="D10702">
        <v>4.6599290088618767E-2</v>
      </c>
      <c r="E10702">
        <v>0.28172970166471378</v>
      </c>
      <c r="F10702">
        <v>1.4992373382705744</v>
      </c>
      <c r="G10702">
        <v>5</v>
      </c>
      <c r="H10702">
        <v>4</v>
      </c>
      <c r="I10702">
        <v>4</v>
      </c>
      <c r="J10702">
        <v>5</v>
      </c>
    </row>
    <row r="10703" spans="1:10" x14ac:dyDescent="0.25">
      <c r="A10703" t="s">
        <v>14730</v>
      </c>
      <c r="B10703">
        <v>1286</v>
      </c>
      <c r="C10703">
        <v>1.1999302967396486</v>
      </c>
      <c r="D10703">
        <v>0.45934693088583961</v>
      </c>
      <c r="E10703">
        <v>-1.2211614849115273</v>
      </c>
      <c r="F10703">
        <v>3.2897643354204935</v>
      </c>
      <c r="G10703">
        <v>5</v>
      </c>
      <c r="H10703">
        <v>4</v>
      </c>
      <c r="I10703">
        <v>1</v>
      </c>
      <c r="J10703">
        <v>5</v>
      </c>
    </row>
    <row r="10704" spans="1:10" x14ac:dyDescent="0.25">
      <c r="A10704" t="s">
        <v>14731</v>
      </c>
      <c r="B10704">
        <v>1380</v>
      </c>
      <c r="C10704">
        <v>1.3137894385315236</v>
      </c>
      <c r="D10704">
        <v>0.90306178184387209</v>
      </c>
      <c r="E10704">
        <v>-1.1662842792439168</v>
      </c>
      <c r="F10704">
        <v>2.9685590962764734</v>
      </c>
      <c r="G10704">
        <v>5</v>
      </c>
      <c r="H10704">
        <v>5</v>
      </c>
      <c r="I10704">
        <v>1</v>
      </c>
      <c r="J10704">
        <v>5</v>
      </c>
    </row>
    <row r="10705" spans="1:10" x14ac:dyDescent="0.25">
      <c r="A10705" t="s">
        <v>14732</v>
      </c>
      <c r="B10705">
        <v>1090</v>
      </c>
      <c r="C10705">
        <v>-1.680883502816727</v>
      </c>
      <c r="D10705">
        <v>2.6674669553799206E-2</v>
      </c>
      <c r="E10705">
        <v>-0.97748579000324232</v>
      </c>
      <c r="F10705">
        <v>1.5921875959306993</v>
      </c>
      <c r="G10705">
        <v>1</v>
      </c>
      <c r="H10705">
        <v>4</v>
      </c>
      <c r="I10705">
        <v>1</v>
      </c>
      <c r="J10705">
        <v>5</v>
      </c>
    </row>
    <row r="10706" spans="1:10" x14ac:dyDescent="0.25">
      <c r="A10706" t="s">
        <v>14733</v>
      </c>
      <c r="B10706">
        <v>1492</v>
      </c>
      <c r="C10706">
        <v>-1.1667685188825785</v>
      </c>
      <c r="D10706">
        <v>-4.2978439075505651E-2</v>
      </c>
      <c r="E10706">
        <v>-1.372147751808283</v>
      </c>
      <c r="F10706">
        <v>2.0583085254837639</v>
      </c>
      <c r="G10706">
        <v>1</v>
      </c>
      <c r="H10706">
        <v>3</v>
      </c>
      <c r="I10706">
        <v>1</v>
      </c>
      <c r="J10706">
        <v>5</v>
      </c>
    </row>
    <row r="10707" spans="1:10" x14ac:dyDescent="0.25">
      <c r="A10707" t="s">
        <v>14734</v>
      </c>
      <c r="B10707">
        <v>1941</v>
      </c>
      <c r="C10707">
        <v>-1.1479574141829088</v>
      </c>
      <c r="D10707">
        <v>-0.18029178520202818</v>
      </c>
      <c r="E10707">
        <v>-0.97335436036165202</v>
      </c>
      <c r="F10707">
        <v>2.1938609529092186</v>
      </c>
      <c r="G10707">
        <v>1</v>
      </c>
      <c r="H10707">
        <v>3</v>
      </c>
      <c r="I10707">
        <v>1</v>
      </c>
      <c r="J10707">
        <v>5</v>
      </c>
    </row>
    <row r="10708" spans="1:10" x14ac:dyDescent="0.25">
      <c r="A10708" t="s">
        <v>14735</v>
      </c>
      <c r="B10708">
        <v>907</v>
      </c>
      <c r="C10708">
        <v>-1.2099661192281406</v>
      </c>
      <c r="D10708">
        <v>-0.35140897066912657</v>
      </c>
      <c r="E10708">
        <v>-0.74100275099914703</v>
      </c>
      <c r="F10708">
        <v>2.3998707751340502</v>
      </c>
      <c r="G10708">
        <v>1</v>
      </c>
      <c r="H10708">
        <v>3</v>
      </c>
      <c r="I10708">
        <v>1</v>
      </c>
      <c r="J10708">
        <v>5</v>
      </c>
    </row>
    <row r="10709" spans="1:10" x14ac:dyDescent="0.25">
      <c r="A10709" t="s">
        <v>14736</v>
      </c>
      <c r="B10709">
        <v>1119</v>
      </c>
      <c r="C10709">
        <v>-1.4870504587509332</v>
      </c>
      <c r="D10709">
        <v>-5.3638358911266684E-2</v>
      </c>
      <c r="E10709">
        <v>-0.7422879447789491</v>
      </c>
      <c r="F10709">
        <v>1.5069786959225622</v>
      </c>
      <c r="G10709">
        <v>1</v>
      </c>
      <c r="H10709">
        <v>3</v>
      </c>
      <c r="I10709">
        <v>1</v>
      </c>
      <c r="J10709">
        <v>5</v>
      </c>
    </row>
    <row r="10710" spans="1:10" x14ac:dyDescent="0.25">
      <c r="A10710" t="s">
        <v>14737</v>
      </c>
      <c r="B10710">
        <v>835</v>
      </c>
      <c r="C10710">
        <v>-1.2731153383160669</v>
      </c>
      <c r="D10710">
        <v>-0.12254241039086272</v>
      </c>
      <c r="E10710">
        <v>-1.3741266959669247</v>
      </c>
      <c r="F10710">
        <v>2.3451968781273949</v>
      </c>
      <c r="G10710">
        <v>1</v>
      </c>
      <c r="H10710">
        <v>3</v>
      </c>
      <c r="I10710">
        <v>1</v>
      </c>
      <c r="J10710">
        <v>5</v>
      </c>
    </row>
    <row r="10711" spans="1:10" x14ac:dyDescent="0.25">
      <c r="A10711" t="s">
        <v>14738</v>
      </c>
      <c r="B10711">
        <v>1685</v>
      </c>
      <c r="C10711">
        <v>-1.2915699549727402</v>
      </c>
      <c r="D10711">
        <v>-1.0619127134006395E-2</v>
      </c>
      <c r="E10711">
        <v>-1.0553334411932518</v>
      </c>
      <c r="F10711">
        <v>2.4193208818582885</v>
      </c>
      <c r="G10711">
        <v>1</v>
      </c>
      <c r="H10711">
        <v>3</v>
      </c>
      <c r="I10711">
        <v>1</v>
      </c>
      <c r="J10711">
        <v>5</v>
      </c>
    </row>
    <row r="10712" spans="1:10" x14ac:dyDescent="0.25">
      <c r="A10712" t="s">
        <v>14739</v>
      </c>
      <c r="B10712">
        <v>656</v>
      </c>
      <c r="C10712">
        <v>-1.0375928983127483</v>
      </c>
      <c r="D10712">
        <v>-0.13990069275985842</v>
      </c>
      <c r="E10712">
        <v>-1.0618518392246079</v>
      </c>
      <c r="F10712">
        <v>2.4554251824905728</v>
      </c>
      <c r="G10712">
        <v>1</v>
      </c>
      <c r="H10712">
        <v>3</v>
      </c>
      <c r="I10712">
        <v>1</v>
      </c>
      <c r="J10712">
        <v>5</v>
      </c>
    </row>
    <row r="10713" spans="1:10" x14ac:dyDescent="0.25">
      <c r="A10713" t="s">
        <v>14740</v>
      </c>
      <c r="B10713">
        <v>1844</v>
      </c>
      <c r="C10713">
        <v>-1.3519224192139361</v>
      </c>
      <c r="D10713">
        <v>-0.2942239745885214</v>
      </c>
      <c r="E10713">
        <v>-1.0875535566833572</v>
      </c>
      <c r="F10713">
        <v>1.7363931296842841</v>
      </c>
      <c r="G10713">
        <v>1</v>
      </c>
      <c r="H10713">
        <v>3</v>
      </c>
      <c r="I10713">
        <v>1</v>
      </c>
      <c r="J10713">
        <v>5</v>
      </c>
    </row>
    <row r="10714" spans="1:10" x14ac:dyDescent="0.25">
      <c r="A10714" t="s">
        <v>14741</v>
      </c>
      <c r="B10714">
        <v>719</v>
      </c>
      <c r="C10714">
        <v>-1.6462100026798363</v>
      </c>
      <c r="D10714">
        <v>0.52709461932462187</v>
      </c>
      <c r="E10714">
        <v>-1.0113096230727887</v>
      </c>
      <c r="F10714">
        <v>1.5369584221039434</v>
      </c>
      <c r="G10714">
        <v>1</v>
      </c>
      <c r="H10714">
        <v>4</v>
      </c>
      <c r="I10714">
        <v>1</v>
      </c>
      <c r="J10714">
        <v>5</v>
      </c>
    </row>
    <row r="10715" spans="1:10" x14ac:dyDescent="0.25">
      <c r="A10715" t="s">
        <v>14742</v>
      </c>
      <c r="B10715">
        <v>1129</v>
      </c>
      <c r="C10715">
        <v>-1.3477834284127317</v>
      </c>
      <c r="D10715">
        <v>-0.33364557164809194</v>
      </c>
      <c r="E10715">
        <v>-0.54213722471483095</v>
      </c>
      <c r="F10715">
        <v>1.6643414275406843</v>
      </c>
      <c r="G10715">
        <v>1</v>
      </c>
      <c r="H10715">
        <v>3</v>
      </c>
      <c r="I10715">
        <v>2</v>
      </c>
      <c r="J10715">
        <v>5</v>
      </c>
    </row>
    <row r="10716" spans="1:10" x14ac:dyDescent="0.25">
      <c r="A10716" t="s">
        <v>14743</v>
      </c>
      <c r="B10716">
        <v>1956</v>
      </c>
      <c r="C10716">
        <v>1.3452813911409811</v>
      </c>
      <c r="D10716">
        <v>1.0628729728742667</v>
      </c>
      <c r="E10716">
        <v>-0.33004459378579737</v>
      </c>
      <c r="F10716">
        <v>2.2056213281733283</v>
      </c>
      <c r="G10716">
        <v>5</v>
      </c>
      <c r="H10716">
        <v>5</v>
      </c>
      <c r="I10716">
        <v>2</v>
      </c>
      <c r="J10716">
        <v>5</v>
      </c>
    </row>
    <row r="10717" spans="1:10" x14ac:dyDescent="0.25">
      <c r="A10717" t="s">
        <v>14744</v>
      </c>
      <c r="B10717">
        <v>780</v>
      </c>
      <c r="C10717">
        <v>1.2540678013337843</v>
      </c>
      <c r="D10717">
        <v>0.28625722984256119</v>
      </c>
      <c r="E10717">
        <v>1.8806033023510764</v>
      </c>
      <c r="F10717">
        <v>1.1433044427010457</v>
      </c>
      <c r="G10717">
        <v>5</v>
      </c>
      <c r="H10717">
        <v>4</v>
      </c>
      <c r="I10717">
        <v>5</v>
      </c>
      <c r="J10717">
        <v>5</v>
      </c>
    </row>
    <row r="10718" spans="1:10" x14ac:dyDescent="0.25">
      <c r="A10718" t="s">
        <v>14745</v>
      </c>
      <c r="B10718">
        <v>727</v>
      </c>
      <c r="C10718">
        <v>-1.5983559278917492</v>
      </c>
      <c r="D10718">
        <v>-0.51241992717207296</v>
      </c>
      <c r="E10718">
        <v>-0.46477438382877739</v>
      </c>
      <c r="F10718">
        <v>1.9475267250161246</v>
      </c>
      <c r="G10718">
        <v>1</v>
      </c>
      <c r="H10718">
        <v>2</v>
      </c>
      <c r="I10718">
        <v>2</v>
      </c>
      <c r="J10718">
        <v>5</v>
      </c>
    </row>
    <row r="10719" spans="1:10" x14ac:dyDescent="0.25">
      <c r="A10719" t="s">
        <v>14746</v>
      </c>
      <c r="B10719">
        <v>778</v>
      </c>
      <c r="C10719">
        <v>-1.7429545886420232</v>
      </c>
      <c r="D10719">
        <v>0.54340624177093089</v>
      </c>
      <c r="E10719">
        <v>-0.5804897842748139</v>
      </c>
      <c r="F10719">
        <v>1.744486921098519</v>
      </c>
      <c r="G10719">
        <v>1</v>
      </c>
      <c r="H10719">
        <v>4</v>
      </c>
      <c r="I10719">
        <v>2</v>
      </c>
      <c r="J10719">
        <v>5</v>
      </c>
    </row>
    <row r="10720" spans="1:10" x14ac:dyDescent="0.25">
      <c r="A10720" t="s">
        <v>14747</v>
      </c>
      <c r="B10720">
        <v>1127</v>
      </c>
      <c r="C10720">
        <v>-1.3085700945681766</v>
      </c>
      <c r="D10720">
        <v>3.9605678689354357E-2</v>
      </c>
      <c r="E10720">
        <v>-0.37082792683448407</v>
      </c>
      <c r="F10720">
        <v>1.4651129447986255</v>
      </c>
      <c r="G10720">
        <v>1</v>
      </c>
      <c r="H10720">
        <v>4</v>
      </c>
      <c r="I10720">
        <v>2</v>
      </c>
      <c r="J10720">
        <v>5</v>
      </c>
    </row>
    <row r="10721" spans="1:10" x14ac:dyDescent="0.25">
      <c r="A10721" t="s">
        <v>14748</v>
      </c>
      <c r="B10721">
        <v>1585</v>
      </c>
      <c r="C10721">
        <v>-0.79228682339002843</v>
      </c>
      <c r="D10721">
        <v>-7.6977743302554608E-2</v>
      </c>
      <c r="E10721">
        <v>-0.99145355825592663</v>
      </c>
      <c r="F10721">
        <v>1.6417791550091976</v>
      </c>
      <c r="G10721">
        <v>2</v>
      </c>
      <c r="H10721">
        <v>3</v>
      </c>
      <c r="I10721">
        <v>1</v>
      </c>
      <c r="J10721">
        <v>5</v>
      </c>
    </row>
    <row r="10722" spans="1:10" x14ac:dyDescent="0.25">
      <c r="A10722" t="s">
        <v>14749</v>
      </c>
      <c r="B10722">
        <v>829</v>
      </c>
      <c r="C10722">
        <v>-1.3827711591413216</v>
      </c>
      <c r="D10722">
        <v>-0.6589944482514406</v>
      </c>
      <c r="E10722">
        <v>-1.4648890182512349</v>
      </c>
      <c r="F10722">
        <v>2.154207840311857</v>
      </c>
      <c r="G10722">
        <v>1</v>
      </c>
      <c r="H10722">
        <v>2</v>
      </c>
      <c r="I10722">
        <v>1</v>
      </c>
      <c r="J10722">
        <v>5</v>
      </c>
    </row>
    <row r="10723" spans="1:10" x14ac:dyDescent="0.25">
      <c r="A10723" t="s">
        <v>14750</v>
      </c>
      <c r="B10723">
        <v>909</v>
      </c>
      <c r="C10723">
        <v>-1.4023639348121102</v>
      </c>
      <c r="D10723">
        <v>-9.5827685966126216E-2</v>
      </c>
      <c r="E10723">
        <v>-0.96661575425828128</v>
      </c>
      <c r="F10723">
        <v>2.1520464692265602</v>
      </c>
      <c r="G10723">
        <v>1</v>
      </c>
      <c r="H10723">
        <v>3</v>
      </c>
      <c r="I10723">
        <v>1</v>
      </c>
      <c r="J10723">
        <v>5</v>
      </c>
    </row>
    <row r="10724" spans="1:10" x14ac:dyDescent="0.25">
      <c r="A10724" t="s">
        <v>14751</v>
      </c>
      <c r="B10724">
        <v>1336</v>
      </c>
      <c r="C10724">
        <v>-1.8698608336949003</v>
      </c>
      <c r="D10724">
        <v>0.28670064154261116</v>
      </c>
      <c r="E10724">
        <v>-0.88228748213607444</v>
      </c>
      <c r="F10724">
        <v>1.8899238435515389</v>
      </c>
      <c r="G10724">
        <v>1</v>
      </c>
      <c r="H10724">
        <v>4</v>
      </c>
      <c r="I10724">
        <v>1</v>
      </c>
      <c r="J10724">
        <v>5</v>
      </c>
    </row>
    <row r="10725" spans="1:10" x14ac:dyDescent="0.25">
      <c r="A10725" t="s">
        <v>14752</v>
      </c>
      <c r="B10725">
        <v>1466</v>
      </c>
      <c r="C10725">
        <v>-1.6963612618612371</v>
      </c>
      <c r="D10725">
        <v>-0.2268505174446917</v>
      </c>
      <c r="E10725">
        <v>-0.77948972171873587</v>
      </c>
      <c r="F10725">
        <v>2.0631687399231264</v>
      </c>
      <c r="G10725">
        <v>1</v>
      </c>
      <c r="H10725">
        <v>3</v>
      </c>
      <c r="I10725">
        <v>1</v>
      </c>
      <c r="J10725">
        <v>5</v>
      </c>
    </row>
    <row r="10726" spans="1:10" x14ac:dyDescent="0.25">
      <c r="A10726" t="s">
        <v>14753</v>
      </c>
      <c r="B10726">
        <v>1425</v>
      </c>
      <c r="C10726">
        <v>-0.89349562776089442</v>
      </c>
      <c r="D10726">
        <v>5.2570471359197096E-2</v>
      </c>
      <c r="E10726">
        <v>-0.60483960482722565</v>
      </c>
      <c r="F10726">
        <v>1.7788895642409388</v>
      </c>
      <c r="G10726">
        <v>1</v>
      </c>
      <c r="H10726">
        <v>4</v>
      </c>
      <c r="I10726">
        <v>2</v>
      </c>
      <c r="J10726">
        <v>5</v>
      </c>
    </row>
    <row r="10727" spans="1:10" x14ac:dyDescent="0.25">
      <c r="A10727" t="s">
        <v>14754</v>
      </c>
      <c r="B10727">
        <v>1632</v>
      </c>
      <c r="C10727">
        <v>-1.5547390397451106</v>
      </c>
      <c r="D10727">
        <v>-0.14943634457562566</v>
      </c>
      <c r="E10727">
        <v>-1.0320433691942021</v>
      </c>
      <c r="F10727">
        <v>2.2512295997351406</v>
      </c>
      <c r="G10727">
        <v>1</v>
      </c>
      <c r="H10727">
        <v>3</v>
      </c>
      <c r="I10727">
        <v>1</v>
      </c>
      <c r="J10727">
        <v>5</v>
      </c>
    </row>
    <row r="10728" spans="1:10" x14ac:dyDescent="0.25">
      <c r="A10728" t="s">
        <v>14755</v>
      </c>
      <c r="B10728">
        <v>649</v>
      </c>
      <c r="C10728">
        <v>-1.9202935388670577</v>
      </c>
      <c r="D10728">
        <v>0.20757501948476181</v>
      </c>
      <c r="E10728">
        <v>-0.5588476734675063</v>
      </c>
      <c r="F10728">
        <v>2.2192604291849287</v>
      </c>
      <c r="G10728">
        <v>1</v>
      </c>
      <c r="H10728">
        <v>4</v>
      </c>
      <c r="I10728">
        <v>2</v>
      </c>
      <c r="J10728">
        <v>5</v>
      </c>
    </row>
    <row r="10729" spans="1:10" x14ac:dyDescent="0.25">
      <c r="A10729" t="s">
        <v>14756</v>
      </c>
      <c r="B10729">
        <v>2023</v>
      </c>
      <c r="C10729">
        <v>-0.35986657283944046</v>
      </c>
      <c r="D10729">
        <v>-0.11820930052066976</v>
      </c>
      <c r="E10729">
        <v>-1.1848965887805794</v>
      </c>
      <c r="F10729">
        <v>2.3244521709391779</v>
      </c>
      <c r="G10729">
        <v>3</v>
      </c>
      <c r="H10729">
        <v>3</v>
      </c>
      <c r="I10729">
        <v>1</v>
      </c>
      <c r="J10729">
        <v>5</v>
      </c>
    </row>
    <row r="10730" spans="1:10" x14ac:dyDescent="0.25">
      <c r="A10730" t="s">
        <v>14757</v>
      </c>
      <c r="B10730">
        <v>1271</v>
      </c>
      <c r="C10730">
        <v>-1.4655909276139609</v>
      </c>
      <c r="D10730">
        <v>0.45567447635525354</v>
      </c>
      <c r="E10730">
        <v>-0.50335757794242952</v>
      </c>
      <c r="F10730">
        <v>1.8333180448972342</v>
      </c>
      <c r="G10730">
        <v>1</v>
      </c>
      <c r="H10730">
        <v>4</v>
      </c>
      <c r="I10730">
        <v>2</v>
      </c>
      <c r="J10730">
        <v>5</v>
      </c>
    </row>
    <row r="10731" spans="1:10" x14ac:dyDescent="0.25">
      <c r="A10731" t="s">
        <v>14758</v>
      </c>
      <c r="B10731">
        <v>1759</v>
      </c>
      <c r="C10731">
        <v>-1.5494257062384751</v>
      </c>
      <c r="D10731">
        <v>0.32268105342586434</v>
      </c>
      <c r="E10731">
        <v>-0.60376087690698876</v>
      </c>
      <c r="F10731">
        <v>2.1616299401702705</v>
      </c>
      <c r="G10731">
        <v>1</v>
      </c>
      <c r="H10731">
        <v>4</v>
      </c>
      <c r="I10731">
        <v>2</v>
      </c>
      <c r="J10731">
        <v>5</v>
      </c>
    </row>
    <row r="10732" spans="1:10" x14ac:dyDescent="0.25">
      <c r="A10732" t="s">
        <v>14759</v>
      </c>
      <c r="B10732">
        <v>727</v>
      </c>
      <c r="C10732">
        <v>-1.2353142435489739</v>
      </c>
      <c r="D10732">
        <v>4.4150818855197144E-3</v>
      </c>
      <c r="E10732">
        <v>-1.1251071184582619</v>
      </c>
      <c r="F10732">
        <v>2.7255564118498334</v>
      </c>
      <c r="G10732">
        <v>1</v>
      </c>
      <c r="H10732">
        <v>3</v>
      </c>
      <c r="I10732">
        <v>1</v>
      </c>
      <c r="J10732">
        <v>5</v>
      </c>
    </row>
    <row r="10733" spans="1:10" x14ac:dyDescent="0.25">
      <c r="A10733" t="s">
        <v>14760</v>
      </c>
      <c r="B10733">
        <v>1156</v>
      </c>
      <c r="C10733">
        <v>-1.7227028332235466</v>
      </c>
      <c r="D10733">
        <v>-0.12588548633484642</v>
      </c>
      <c r="E10733">
        <v>-0.70916134197977732</v>
      </c>
      <c r="F10733">
        <v>2.1204784177050788</v>
      </c>
      <c r="G10733">
        <v>1</v>
      </c>
      <c r="H10733">
        <v>3</v>
      </c>
      <c r="I10733">
        <v>2</v>
      </c>
      <c r="J10733">
        <v>5</v>
      </c>
    </row>
    <row r="10734" spans="1:10" x14ac:dyDescent="0.25">
      <c r="A10734" t="s">
        <v>14761</v>
      </c>
      <c r="B10734">
        <v>1158</v>
      </c>
      <c r="C10734">
        <v>-1.5692700926794809</v>
      </c>
      <c r="D10734">
        <v>0.22655490709385845</v>
      </c>
      <c r="E10734">
        <v>-1.2049497988256135</v>
      </c>
      <c r="F10734">
        <v>2.0189259083094493</v>
      </c>
      <c r="G10734">
        <v>1</v>
      </c>
      <c r="H10734">
        <v>4</v>
      </c>
      <c r="I10734">
        <v>1</v>
      </c>
      <c r="J10734">
        <v>5</v>
      </c>
    </row>
    <row r="10735" spans="1:10" x14ac:dyDescent="0.25">
      <c r="A10735" t="s">
        <v>14762</v>
      </c>
      <c r="B10735">
        <v>542</v>
      </c>
      <c r="C10735">
        <v>-1.9596663354189041</v>
      </c>
      <c r="D10735">
        <v>-0.58681636367335488</v>
      </c>
      <c r="E10735">
        <v>-1.0025743246969188</v>
      </c>
      <c r="F10735">
        <v>1.6041058707914577</v>
      </c>
      <c r="G10735">
        <v>1</v>
      </c>
      <c r="H10735">
        <v>2</v>
      </c>
      <c r="I10735">
        <v>1</v>
      </c>
      <c r="J10735">
        <v>5</v>
      </c>
    </row>
    <row r="10736" spans="1:10" x14ac:dyDescent="0.25">
      <c r="A10736" t="s">
        <v>14763</v>
      </c>
      <c r="B10736">
        <v>1930</v>
      </c>
      <c r="C10736">
        <v>-1.8097250252399935</v>
      </c>
      <c r="D10736">
        <v>1.473931232518097E-2</v>
      </c>
      <c r="E10736">
        <v>-0.65107765584286759</v>
      </c>
      <c r="F10736">
        <v>2.0639048334771459</v>
      </c>
      <c r="G10736">
        <v>1</v>
      </c>
      <c r="H10736">
        <v>3</v>
      </c>
      <c r="I10736">
        <v>2</v>
      </c>
      <c r="J10736">
        <v>5</v>
      </c>
    </row>
    <row r="10737" spans="1:10" x14ac:dyDescent="0.25">
      <c r="A10737" t="s">
        <v>14764</v>
      </c>
      <c r="B10737">
        <v>924</v>
      </c>
      <c r="C10737">
        <v>-1.4747262916025847</v>
      </c>
      <c r="D10737">
        <v>0.47833858170497456</v>
      </c>
      <c r="E10737">
        <v>-0.90064566236003007</v>
      </c>
      <c r="F10737">
        <v>2.2503796134889091</v>
      </c>
      <c r="G10737">
        <v>1</v>
      </c>
      <c r="H10737">
        <v>4</v>
      </c>
      <c r="I10737">
        <v>1</v>
      </c>
      <c r="J10737">
        <v>5</v>
      </c>
    </row>
    <row r="10738" spans="1:10" x14ac:dyDescent="0.25">
      <c r="A10738" t="s">
        <v>14765</v>
      </c>
      <c r="B10738">
        <v>867</v>
      </c>
      <c r="C10738">
        <v>-1.6315240178010606</v>
      </c>
      <c r="D10738">
        <v>-5.7218416745858397E-2</v>
      </c>
      <c r="E10738">
        <v>-0.48143178941288811</v>
      </c>
      <c r="F10738">
        <v>1.8896515687821043</v>
      </c>
      <c r="G10738">
        <v>1</v>
      </c>
      <c r="H10738">
        <v>3</v>
      </c>
      <c r="I10738">
        <v>2</v>
      </c>
      <c r="J10738">
        <v>5</v>
      </c>
    </row>
    <row r="10739" spans="1:10" x14ac:dyDescent="0.25">
      <c r="A10739" t="s">
        <v>14766</v>
      </c>
      <c r="B10739">
        <v>844</v>
      </c>
      <c r="C10739">
        <v>-0.73736117334665374</v>
      </c>
      <c r="D10739">
        <v>8.9591488246335921E-2</v>
      </c>
      <c r="E10739">
        <v>-1.163438090415442</v>
      </c>
      <c r="F10739">
        <v>2.3168118706918017</v>
      </c>
      <c r="G10739">
        <v>2</v>
      </c>
      <c r="H10739">
        <v>4</v>
      </c>
      <c r="I10739">
        <v>1</v>
      </c>
      <c r="J10739">
        <v>5</v>
      </c>
    </row>
    <row r="10740" spans="1:10" x14ac:dyDescent="0.25">
      <c r="A10740" t="s">
        <v>14767</v>
      </c>
      <c r="B10740">
        <v>1459</v>
      </c>
      <c r="C10740">
        <v>-1.4246438970443123</v>
      </c>
      <c r="D10740">
        <v>0.50820598296305775</v>
      </c>
      <c r="E10740">
        <v>-0.73429076371728219</v>
      </c>
      <c r="F10740">
        <v>1.8192261385106112</v>
      </c>
      <c r="G10740">
        <v>1</v>
      </c>
      <c r="H10740">
        <v>4</v>
      </c>
      <c r="I10740">
        <v>1</v>
      </c>
      <c r="J10740">
        <v>5</v>
      </c>
    </row>
    <row r="10741" spans="1:10" x14ac:dyDescent="0.25">
      <c r="A10741" t="s">
        <v>14768</v>
      </c>
      <c r="B10741">
        <v>1399</v>
      </c>
      <c r="C10741">
        <v>-1.1727247701460572</v>
      </c>
      <c r="D10741">
        <v>7.0701542607897752E-2</v>
      </c>
      <c r="E10741">
        <v>-0.85952071998290136</v>
      </c>
      <c r="F10741">
        <v>3.2282462481373067</v>
      </c>
      <c r="G10741">
        <v>1</v>
      </c>
      <c r="H10741">
        <v>4</v>
      </c>
      <c r="I10741">
        <v>1</v>
      </c>
      <c r="J10741">
        <v>5</v>
      </c>
    </row>
    <row r="10742" spans="1:10" x14ac:dyDescent="0.25">
      <c r="A10742" t="s">
        <v>14769</v>
      </c>
      <c r="B10742">
        <v>1951</v>
      </c>
      <c r="C10742">
        <v>-1.6584334129623413</v>
      </c>
      <c r="D10742">
        <v>1.9094069405951319E-2</v>
      </c>
      <c r="E10742">
        <v>-0.85230401080559226</v>
      </c>
      <c r="F10742">
        <v>2.4025279220598339</v>
      </c>
      <c r="G10742">
        <v>1</v>
      </c>
      <c r="H10742">
        <v>3</v>
      </c>
      <c r="I10742">
        <v>1</v>
      </c>
      <c r="J10742">
        <v>5</v>
      </c>
    </row>
    <row r="10743" spans="1:10" x14ac:dyDescent="0.25">
      <c r="A10743" t="s">
        <v>14770</v>
      </c>
      <c r="B10743">
        <v>892</v>
      </c>
      <c r="C10743">
        <v>-2.0863908403034586</v>
      </c>
      <c r="D10743">
        <v>0.59770285420701996</v>
      </c>
      <c r="E10743">
        <v>-0.50792424420147697</v>
      </c>
      <c r="F10743">
        <v>2.2866770278649144</v>
      </c>
      <c r="G10743">
        <v>1</v>
      </c>
      <c r="H10743">
        <v>4</v>
      </c>
      <c r="I10743">
        <v>2</v>
      </c>
      <c r="J10743">
        <v>5</v>
      </c>
    </row>
    <row r="10744" spans="1:10" x14ac:dyDescent="0.25">
      <c r="A10744" t="s">
        <v>14771</v>
      </c>
      <c r="B10744">
        <v>450</v>
      </c>
      <c r="C10744">
        <v>-1.9520352554679081</v>
      </c>
      <c r="D10744">
        <v>0.12682305054711876</v>
      </c>
      <c r="E10744">
        <v>-0.78960370852189821</v>
      </c>
      <c r="F10744">
        <v>2.39199059171633</v>
      </c>
      <c r="G10744">
        <v>1</v>
      </c>
      <c r="H10744">
        <v>4</v>
      </c>
      <c r="I10744">
        <v>1</v>
      </c>
      <c r="J10744">
        <v>5</v>
      </c>
    </row>
    <row r="10745" spans="1:10" x14ac:dyDescent="0.25">
      <c r="A10745" t="s">
        <v>14772</v>
      </c>
      <c r="B10745">
        <v>2090</v>
      </c>
      <c r="C10745">
        <v>-1.4924609425661433</v>
      </c>
      <c r="D10745">
        <v>-0.21231889894647951</v>
      </c>
      <c r="E10745">
        <v>-0.16939691440567411</v>
      </c>
      <c r="F10745">
        <v>2.0060352541667958</v>
      </c>
      <c r="G10745">
        <v>1</v>
      </c>
      <c r="H10745">
        <v>3</v>
      </c>
      <c r="I10745">
        <v>3</v>
      </c>
      <c r="J10745">
        <v>5</v>
      </c>
    </row>
    <row r="10746" spans="1:10" x14ac:dyDescent="0.25">
      <c r="A10746" t="s">
        <v>14773</v>
      </c>
      <c r="B10746">
        <v>1648</v>
      </c>
      <c r="C10746">
        <v>-1.5139417089933214</v>
      </c>
      <c r="D10746">
        <v>-2.4828872474000702E-2</v>
      </c>
      <c r="E10746">
        <v>-0.84973159392274289</v>
      </c>
      <c r="F10746">
        <v>2.3540442542219608</v>
      </c>
      <c r="G10746">
        <v>1</v>
      </c>
      <c r="H10746">
        <v>3</v>
      </c>
      <c r="I10746">
        <v>1</v>
      </c>
      <c r="J10746">
        <v>5</v>
      </c>
    </row>
    <row r="10747" spans="1:10" x14ac:dyDescent="0.25">
      <c r="A10747" t="s">
        <v>14774</v>
      </c>
      <c r="B10747">
        <v>1227</v>
      </c>
      <c r="C10747">
        <v>-1.3611700453058893</v>
      </c>
      <c r="D10747">
        <v>-0.10044064409511393</v>
      </c>
      <c r="E10747">
        <v>-0.99295160600203503</v>
      </c>
      <c r="F10747">
        <v>2.3799947453598778</v>
      </c>
      <c r="G10747">
        <v>1</v>
      </c>
      <c r="H10747">
        <v>3</v>
      </c>
      <c r="I10747">
        <v>1</v>
      </c>
      <c r="J10747">
        <v>5</v>
      </c>
    </row>
    <row r="10748" spans="1:10" x14ac:dyDescent="0.25">
      <c r="A10748" t="s">
        <v>14775</v>
      </c>
      <c r="B10748">
        <v>894</v>
      </c>
      <c r="C10748">
        <v>-1.3809275515996786</v>
      </c>
      <c r="D10748">
        <v>-0.38037602667366766</v>
      </c>
      <c r="E10748">
        <v>-2.3056682115999039E-2</v>
      </c>
      <c r="F10748">
        <v>1.3600655595106192</v>
      </c>
      <c r="G10748">
        <v>1</v>
      </c>
      <c r="H10748">
        <v>3</v>
      </c>
      <c r="I10748">
        <v>3</v>
      </c>
      <c r="J10748">
        <v>5</v>
      </c>
    </row>
    <row r="10749" spans="1:10" x14ac:dyDescent="0.25">
      <c r="A10749" t="s">
        <v>14776</v>
      </c>
      <c r="B10749">
        <v>625</v>
      </c>
      <c r="C10749">
        <v>-1.1630090793609884</v>
      </c>
      <c r="D10749">
        <v>-0.90851967977399084</v>
      </c>
      <c r="E10749">
        <v>0.11414035294058938</v>
      </c>
      <c r="F10749">
        <v>1.1492513659690307</v>
      </c>
      <c r="G10749">
        <v>1</v>
      </c>
      <c r="H10749">
        <v>1</v>
      </c>
      <c r="I10749">
        <v>4</v>
      </c>
      <c r="J10749">
        <v>5</v>
      </c>
    </row>
    <row r="10750" spans="1:10" x14ac:dyDescent="0.25">
      <c r="A10750" t="s">
        <v>14777</v>
      </c>
      <c r="B10750">
        <v>849</v>
      </c>
      <c r="C10750">
        <v>-1.0108870948209878</v>
      </c>
      <c r="D10750">
        <v>5.4615085767514518E-2</v>
      </c>
      <c r="E10750">
        <v>-1.4885459044327694</v>
      </c>
      <c r="F10750">
        <v>2.5950099044226715</v>
      </c>
      <c r="G10750">
        <v>1</v>
      </c>
      <c r="H10750">
        <v>4</v>
      </c>
      <c r="I10750">
        <v>1</v>
      </c>
      <c r="J10750">
        <v>5</v>
      </c>
    </row>
    <row r="10751" spans="1:10" x14ac:dyDescent="0.25">
      <c r="A10751" t="s">
        <v>14778</v>
      </c>
      <c r="B10751">
        <v>1352</v>
      </c>
      <c r="C10751">
        <v>-0.31426207184489319</v>
      </c>
      <c r="D10751">
        <v>0.49633074465032806</v>
      </c>
      <c r="E10751">
        <v>-0.62867266804285382</v>
      </c>
      <c r="F10751">
        <v>1.4119834087562722</v>
      </c>
      <c r="G10751">
        <v>3</v>
      </c>
      <c r="H10751">
        <v>4</v>
      </c>
      <c r="I10751">
        <v>2</v>
      </c>
      <c r="J10751">
        <v>5</v>
      </c>
    </row>
    <row r="10752" spans="1:10" x14ac:dyDescent="0.25">
      <c r="A10752" t="s">
        <v>14779</v>
      </c>
      <c r="B10752">
        <v>5208</v>
      </c>
      <c r="C10752">
        <v>-1.3236406065806308</v>
      </c>
      <c r="D10752">
        <v>-0.4599207043306936</v>
      </c>
      <c r="E10752">
        <v>-1.023539038363541</v>
      </c>
      <c r="F10752">
        <v>2.1967066216834095</v>
      </c>
      <c r="G10752">
        <v>1</v>
      </c>
      <c r="H10752">
        <v>2</v>
      </c>
      <c r="I10752">
        <v>1</v>
      </c>
      <c r="J10752">
        <v>5</v>
      </c>
    </row>
    <row r="10753" spans="1:10" x14ac:dyDescent="0.25">
      <c r="A10753" t="s">
        <v>14780</v>
      </c>
      <c r="B10753">
        <v>5823</v>
      </c>
      <c r="C10753">
        <v>-1.5442261190311748</v>
      </c>
      <c r="D10753">
        <v>-0.58248627455509439</v>
      </c>
      <c r="E10753">
        <v>-0.91741452242901245</v>
      </c>
      <c r="F10753">
        <v>2.2217626189539952</v>
      </c>
      <c r="G10753">
        <v>1</v>
      </c>
      <c r="H10753">
        <v>2</v>
      </c>
      <c r="I10753">
        <v>1</v>
      </c>
      <c r="J10753">
        <v>5</v>
      </c>
    </row>
    <row r="10754" spans="1:10" x14ac:dyDescent="0.25">
      <c r="A10754" t="s">
        <v>14781</v>
      </c>
      <c r="B10754">
        <v>5173</v>
      </c>
      <c r="C10754">
        <v>-1.154386851153399</v>
      </c>
      <c r="D10754">
        <v>-0.25109599970215796</v>
      </c>
      <c r="E10754">
        <v>-1.2016910358667348</v>
      </c>
      <c r="F10754">
        <v>2.7277518925110398</v>
      </c>
      <c r="G10754">
        <v>1</v>
      </c>
      <c r="H10754">
        <v>3</v>
      </c>
      <c r="I10754">
        <v>1</v>
      </c>
      <c r="J10754">
        <v>5</v>
      </c>
    </row>
    <row r="10755" spans="1:10" x14ac:dyDescent="0.25">
      <c r="A10755" t="s">
        <v>14782</v>
      </c>
      <c r="B10755">
        <v>6193</v>
      </c>
      <c r="C10755">
        <v>-1.4424158300012175</v>
      </c>
      <c r="D10755">
        <v>-0.31626770520893105</v>
      </c>
      <c r="E10755">
        <v>-1.3558151960881806</v>
      </c>
      <c r="F10755">
        <v>2.5266419455670306</v>
      </c>
      <c r="G10755">
        <v>1</v>
      </c>
      <c r="H10755">
        <v>3</v>
      </c>
      <c r="I10755">
        <v>1</v>
      </c>
      <c r="J10755">
        <v>5</v>
      </c>
    </row>
    <row r="10756" spans="1:10" x14ac:dyDescent="0.25">
      <c r="A10756" t="s">
        <v>14783</v>
      </c>
      <c r="B10756">
        <v>2383</v>
      </c>
      <c r="C10756">
        <v>-0.80766242628453844</v>
      </c>
      <c r="D10756">
        <v>-0.35644906635229839</v>
      </c>
      <c r="E10756">
        <v>-1.2174809840795786</v>
      </c>
      <c r="F10756">
        <v>1.7781273120591716</v>
      </c>
      <c r="G10756">
        <v>1</v>
      </c>
      <c r="H10756">
        <v>3</v>
      </c>
      <c r="I10756">
        <v>1</v>
      </c>
      <c r="J10756">
        <v>5</v>
      </c>
    </row>
    <row r="10757" spans="1:10" x14ac:dyDescent="0.25">
      <c r="A10757" t="s">
        <v>14784</v>
      </c>
      <c r="B10757">
        <v>6588</v>
      </c>
      <c r="C10757">
        <v>-1.1809226217646462</v>
      </c>
      <c r="D10757">
        <v>-0.41080566507782024</v>
      </c>
      <c r="E10757">
        <v>-1.2037934689939227</v>
      </c>
      <c r="F10757">
        <v>1.554938063648851</v>
      </c>
      <c r="G10757">
        <v>1</v>
      </c>
      <c r="H10757">
        <v>3</v>
      </c>
      <c r="I10757">
        <v>1</v>
      </c>
      <c r="J10757">
        <v>5</v>
      </c>
    </row>
    <row r="10758" spans="1:10" x14ac:dyDescent="0.25">
      <c r="A10758" t="s">
        <v>14785</v>
      </c>
      <c r="B10758">
        <v>2935</v>
      </c>
      <c r="C10758">
        <v>-1.4910195593371303</v>
      </c>
      <c r="D10758">
        <v>-0.32868086923008416</v>
      </c>
      <c r="E10758">
        <v>-1.1103232238922034</v>
      </c>
      <c r="F10758">
        <v>2.4619226591311874</v>
      </c>
      <c r="G10758">
        <v>1</v>
      </c>
      <c r="H10758">
        <v>3</v>
      </c>
      <c r="I10758">
        <v>1</v>
      </c>
      <c r="J10758">
        <v>5</v>
      </c>
    </row>
    <row r="10759" spans="1:10" x14ac:dyDescent="0.25">
      <c r="A10759" t="s">
        <v>14786</v>
      </c>
      <c r="B10759">
        <v>409</v>
      </c>
      <c r="C10759">
        <v>-1.5150768583881391</v>
      </c>
      <c r="D10759">
        <v>-0.31395182289850349</v>
      </c>
      <c r="E10759">
        <v>-0.51657406835162711</v>
      </c>
      <c r="F10759">
        <v>1.8337534300497016</v>
      </c>
      <c r="G10759">
        <v>1</v>
      </c>
      <c r="H10759">
        <v>3</v>
      </c>
      <c r="I10759">
        <v>2</v>
      </c>
      <c r="J10759">
        <v>5</v>
      </c>
    </row>
    <row r="10760" spans="1:10" x14ac:dyDescent="0.25">
      <c r="A10760" t="s">
        <v>14787</v>
      </c>
      <c r="B10760">
        <v>2766</v>
      </c>
      <c r="C10760">
        <v>-1.2367897145320628</v>
      </c>
      <c r="D10760">
        <v>-0.27624641214477796</v>
      </c>
      <c r="E10760">
        <v>-1.1302037779219121</v>
      </c>
      <c r="F10760">
        <v>1.9538645247569577</v>
      </c>
      <c r="G10760">
        <v>1</v>
      </c>
      <c r="H10760">
        <v>3</v>
      </c>
      <c r="I10760">
        <v>1</v>
      </c>
      <c r="J10760">
        <v>5</v>
      </c>
    </row>
    <row r="10761" spans="1:10" x14ac:dyDescent="0.25">
      <c r="A10761" t="s">
        <v>14788</v>
      </c>
      <c r="B10761">
        <v>956</v>
      </c>
      <c r="C10761">
        <v>-0.82736867220253241</v>
      </c>
      <c r="D10761">
        <v>-1.0079727832695793</v>
      </c>
      <c r="E10761">
        <v>-0.77043283187348754</v>
      </c>
      <c r="F10761">
        <v>1.7164100942535576</v>
      </c>
      <c r="G10761">
        <v>1</v>
      </c>
      <c r="H10761">
        <v>1</v>
      </c>
      <c r="I10761">
        <v>1</v>
      </c>
      <c r="J10761">
        <v>5</v>
      </c>
    </row>
    <row r="10762" spans="1:10" x14ac:dyDescent="0.25">
      <c r="A10762" t="s">
        <v>14789</v>
      </c>
      <c r="B10762">
        <v>0</v>
      </c>
      <c r="C10762">
        <v>2.5877573029576628</v>
      </c>
      <c r="D10762">
        <v>-0.44957217795744342</v>
      </c>
      <c r="E10762">
        <v>-0.67465924900367269</v>
      </c>
      <c r="F10762">
        <v>2.6817415026197873</v>
      </c>
      <c r="G10762">
        <v>5</v>
      </c>
      <c r="H10762">
        <v>2</v>
      </c>
      <c r="I10762">
        <v>2</v>
      </c>
      <c r="J10762">
        <v>5</v>
      </c>
    </row>
    <row r="10763" spans="1:10" x14ac:dyDescent="0.25">
      <c r="A10763" t="s">
        <v>14790</v>
      </c>
      <c r="B10763">
        <v>2226</v>
      </c>
      <c r="C10763">
        <v>1.7876614651061598</v>
      </c>
      <c r="D10763">
        <v>-0.6268141601546835</v>
      </c>
      <c r="E10763">
        <v>-0.72757743173726663</v>
      </c>
      <c r="F10763">
        <v>3.1481877651269317</v>
      </c>
      <c r="G10763">
        <v>5</v>
      </c>
      <c r="H10763">
        <v>2</v>
      </c>
      <c r="I10763">
        <v>1</v>
      </c>
      <c r="J10763">
        <v>5</v>
      </c>
    </row>
    <row r="10764" spans="1:10" x14ac:dyDescent="0.25">
      <c r="A10764" t="s">
        <v>14791</v>
      </c>
      <c r="B10764">
        <v>4657</v>
      </c>
      <c r="C10764">
        <v>2.6236461305754459</v>
      </c>
      <c r="D10764">
        <v>-0.45469882605522416</v>
      </c>
      <c r="E10764">
        <v>-0.66176286566093867</v>
      </c>
      <c r="F10764">
        <v>2.6436890261381008</v>
      </c>
      <c r="G10764">
        <v>5</v>
      </c>
      <c r="H10764">
        <v>2</v>
      </c>
      <c r="I10764">
        <v>2</v>
      </c>
      <c r="J10764">
        <v>5</v>
      </c>
    </row>
    <row r="10765" spans="1:10" x14ac:dyDescent="0.25">
      <c r="A10765" t="s">
        <v>14792</v>
      </c>
      <c r="B10765">
        <v>5683</v>
      </c>
      <c r="C10765">
        <v>2.5014394952590724</v>
      </c>
      <c r="D10765">
        <v>-0.52411805868119765</v>
      </c>
      <c r="E10765">
        <v>-0.90944592282729242</v>
      </c>
      <c r="F10765">
        <v>2.7675867619384817</v>
      </c>
      <c r="G10765">
        <v>5</v>
      </c>
      <c r="H10765">
        <v>2</v>
      </c>
      <c r="I10765">
        <v>1</v>
      </c>
      <c r="J10765">
        <v>5</v>
      </c>
    </row>
    <row r="10766" spans="1:10" x14ac:dyDescent="0.25">
      <c r="A10766" t="s">
        <v>14793</v>
      </c>
      <c r="B10766">
        <v>1120</v>
      </c>
      <c r="C10766">
        <v>-0.63774054427247062</v>
      </c>
      <c r="D10766">
        <v>-0.32483180994020533</v>
      </c>
      <c r="E10766">
        <v>-0.30996186429136369</v>
      </c>
      <c r="F10766">
        <v>2.0094062933727774</v>
      </c>
      <c r="G10766">
        <v>2</v>
      </c>
      <c r="H10766">
        <v>3</v>
      </c>
      <c r="I10766">
        <v>3</v>
      </c>
      <c r="J10766">
        <v>5</v>
      </c>
    </row>
    <row r="10767" spans="1:10" x14ac:dyDescent="0.25">
      <c r="A10767" t="s">
        <v>14794</v>
      </c>
      <c r="B10767">
        <v>1221</v>
      </c>
      <c r="C10767">
        <v>0.97191612004577843</v>
      </c>
      <c r="D10767">
        <v>-0.625495505023134</v>
      </c>
      <c r="E10767">
        <v>-0.71004729807649181</v>
      </c>
      <c r="F10767">
        <v>2.0362002037416373</v>
      </c>
      <c r="G10767">
        <v>5</v>
      </c>
      <c r="H10767">
        <v>2</v>
      </c>
      <c r="I10767">
        <v>2</v>
      </c>
      <c r="J10767">
        <v>5</v>
      </c>
    </row>
    <row r="10768" spans="1:10" x14ac:dyDescent="0.25">
      <c r="A10768" t="s">
        <v>14795</v>
      </c>
      <c r="B10768">
        <v>1590</v>
      </c>
      <c r="C10768">
        <v>-1.5583549837108508</v>
      </c>
      <c r="D10768">
        <v>-0.7144067786605951</v>
      </c>
      <c r="E10768">
        <v>-0.88539069528715442</v>
      </c>
      <c r="F10768">
        <v>-6.1997079256186249E-2</v>
      </c>
      <c r="G10768">
        <v>1</v>
      </c>
      <c r="H10768">
        <v>2</v>
      </c>
      <c r="I10768">
        <v>1</v>
      </c>
      <c r="J10768">
        <v>3</v>
      </c>
    </row>
    <row r="10769" spans="1:10" x14ac:dyDescent="0.25">
      <c r="A10769" t="s">
        <v>14796</v>
      </c>
      <c r="B10769">
        <v>686</v>
      </c>
      <c r="C10769">
        <v>-1.0478756904968463</v>
      </c>
      <c r="D10769">
        <v>-0.96917068958688923</v>
      </c>
      <c r="E10769">
        <v>-1.6818742198449392</v>
      </c>
      <c r="F10769">
        <v>0.17275859237159746</v>
      </c>
      <c r="G10769">
        <v>1</v>
      </c>
      <c r="H10769">
        <v>1</v>
      </c>
      <c r="I10769">
        <v>1</v>
      </c>
      <c r="J10769">
        <v>4</v>
      </c>
    </row>
    <row r="10770" spans="1:10" x14ac:dyDescent="0.25">
      <c r="A10770" t="s">
        <v>14797</v>
      </c>
      <c r="B10770">
        <v>1298</v>
      </c>
      <c r="C10770">
        <v>1.3731734522140919</v>
      </c>
      <c r="D10770">
        <v>1.2644160824005179</v>
      </c>
      <c r="E10770">
        <v>-0.52841280865415208</v>
      </c>
      <c r="F10770">
        <v>3.9677330270702034</v>
      </c>
      <c r="G10770">
        <v>5</v>
      </c>
      <c r="H10770">
        <v>5</v>
      </c>
      <c r="I10770">
        <v>2</v>
      </c>
      <c r="J10770">
        <v>5</v>
      </c>
    </row>
    <row r="10771" spans="1:10" x14ac:dyDescent="0.25">
      <c r="A10771" t="s">
        <v>14798</v>
      </c>
      <c r="B10771">
        <v>1075</v>
      </c>
      <c r="C10771">
        <v>1.0069465726835647</v>
      </c>
      <c r="D10771">
        <v>5.1410620198436924E-2</v>
      </c>
      <c r="E10771">
        <v>-0.1086697121216558</v>
      </c>
      <c r="F10771">
        <v>0.9766128596044642</v>
      </c>
      <c r="G10771">
        <v>5</v>
      </c>
      <c r="H10771">
        <v>4</v>
      </c>
      <c r="I10771">
        <v>3</v>
      </c>
      <c r="J10771">
        <v>5</v>
      </c>
    </row>
    <row r="10772" spans="1:10" x14ac:dyDescent="0.25">
      <c r="A10772" t="s">
        <v>14799</v>
      </c>
      <c r="B10772">
        <v>834</v>
      </c>
      <c r="C10772">
        <v>1.163388239628937</v>
      </c>
      <c r="D10772">
        <v>2.7415871786805153</v>
      </c>
      <c r="E10772">
        <v>-1.1358254586271019</v>
      </c>
      <c r="F10772">
        <v>1.5516805477357516</v>
      </c>
      <c r="G10772">
        <v>5</v>
      </c>
      <c r="H10772">
        <v>5</v>
      </c>
      <c r="I10772">
        <v>1</v>
      </c>
      <c r="J10772">
        <v>5</v>
      </c>
    </row>
    <row r="10773" spans="1:10" x14ac:dyDescent="0.25">
      <c r="A10773" t="s">
        <v>14800</v>
      </c>
      <c r="B10773">
        <v>1232</v>
      </c>
      <c r="C10773">
        <v>4.1683680145537805E-5</v>
      </c>
      <c r="D10773">
        <v>1.3815113220241566</v>
      </c>
      <c r="E10773">
        <v>-0.92312452308409076</v>
      </c>
      <c r="F10773">
        <v>2.1331148261408619</v>
      </c>
      <c r="G10773">
        <v>4</v>
      </c>
      <c r="H10773">
        <v>5</v>
      </c>
      <c r="I10773">
        <v>1</v>
      </c>
      <c r="J10773">
        <v>5</v>
      </c>
    </row>
    <row r="10774" spans="1:10" x14ac:dyDescent="0.25">
      <c r="A10774" t="s">
        <v>14801</v>
      </c>
      <c r="B10774">
        <v>654</v>
      </c>
      <c r="C10774">
        <v>1.1544756670152334</v>
      </c>
      <c r="D10774">
        <v>0.49313940477842372</v>
      </c>
      <c r="E10774">
        <v>-0.24017593778954152</v>
      </c>
      <c r="F10774">
        <v>0.54693861646436481</v>
      </c>
      <c r="G10774">
        <v>5</v>
      </c>
      <c r="H10774">
        <v>4</v>
      </c>
      <c r="I10774">
        <v>3</v>
      </c>
      <c r="J10774">
        <v>4</v>
      </c>
    </row>
    <row r="10775" spans="1:10" x14ac:dyDescent="0.25">
      <c r="A10775" t="s">
        <v>14802</v>
      </c>
      <c r="B10775">
        <v>1562</v>
      </c>
      <c r="C10775">
        <v>1.32511920304811</v>
      </c>
      <c r="D10775">
        <v>1.0814922179730639</v>
      </c>
      <c r="E10775">
        <v>-0.37297597557656648</v>
      </c>
      <c r="F10775">
        <v>1.4042431413007852</v>
      </c>
      <c r="G10775">
        <v>5</v>
      </c>
      <c r="H10775">
        <v>5</v>
      </c>
      <c r="I10775">
        <v>2</v>
      </c>
      <c r="J10775">
        <v>5</v>
      </c>
    </row>
    <row r="10776" spans="1:10" x14ac:dyDescent="0.25">
      <c r="A10776" t="s">
        <v>14803</v>
      </c>
      <c r="B10776">
        <v>1525</v>
      </c>
      <c r="C10776">
        <v>1.1114084116103464</v>
      </c>
      <c r="D10776">
        <v>9.1277503546421696E-2</v>
      </c>
      <c r="E10776">
        <v>-1.207370799919451</v>
      </c>
      <c r="F10776">
        <v>1.081530796885525</v>
      </c>
      <c r="G10776">
        <v>5</v>
      </c>
      <c r="H10776">
        <v>4</v>
      </c>
      <c r="I10776">
        <v>1</v>
      </c>
      <c r="J10776">
        <v>5</v>
      </c>
    </row>
    <row r="10777" spans="1:10" x14ac:dyDescent="0.25">
      <c r="A10777" t="s">
        <v>14804</v>
      </c>
      <c r="B10777">
        <v>1209</v>
      </c>
      <c r="C10777">
        <v>-0.51251408513194807</v>
      </c>
      <c r="D10777">
        <v>-0.14147468418329093</v>
      </c>
      <c r="E10777">
        <v>-0.61183018917892162</v>
      </c>
      <c r="F10777">
        <v>0.40897506392819927</v>
      </c>
      <c r="G10777">
        <v>2</v>
      </c>
      <c r="H10777">
        <v>3</v>
      </c>
      <c r="I10777">
        <v>2</v>
      </c>
      <c r="J10777">
        <v>4</v>
      </c>
    </row>
    <row r="10778" spans="1:10" x14ac:dyDescent="0.25">
      <c r="A10778" t="s">
        <v>14805</v>
      </c>
      <c r="B10778">
        <v>1125</v>
      </c>
      <c r="C10778">
        <v>0.57987609225997738</v>
      </c>
      <c r="D10778">
        <v>1.9117875292094211</v>
      </c>
      <c r="E10778">
        <v>-1.0441837116544912</v>
      </c>
      <c r="F10778">
        <v>1.6047984148073768</v>
      </c>
      <c r="G10778">
        <v>4</v>
      </c>
      <c r="H10778">
        <v>5</v>
      </c>
      <c r="I10778">
        <v>1</v>
      </c>
      <c r="J10778">
        <v>5</v>
      </c>
    </row>
    <row r="10779" spans="1:10" x14ac:dyDescent="0.25">
      <c r="A10779" t="s">
        <v>14806</v>
      </c>
      <c r="B10779">
        <v>1082</v>
      </c>
      <c r="C10779">
        <v>1.1405012975229225</v>
      </c>
      <c r="D10779">
        <v>1.473527614248094</v>
      </c>
      <c r="E10779">
        <v>-1.2966326632012484</v>
      </c>
      <c r="F10779">
        <v>1.8852339832878311</v>
      </c>
      <c r="G10779">
        <v>5</v>
      </c>
      <c r="H10779">
        <v>5</v>
      </c>
      <c r="I10779">
        <v>1</v>
      </c>
      <c r="J10779">
        <v>5</v>
      </c>
    </row>
    <row r="10780" spans="1:10" x14ac:dyDescent="0.25">
      <c r="A10780" t="s">
        <v>14807</v>
      </c>
      <c r="B10780">
        <v>946</v>
      </c>
      <c r="C10780">
        <v>-0.33463418877061463</v>
      </c>
      <c r="D10780">
        <v>-0.77949138709023602</v>
      </c>
      <c r="E10780">
        <v>-0.10467333491236959</v>
      </c>
      <c r="F10780">
        <v>0.89032614877797855</v>
      </c>
      <c r="G10780">
        <v>3</v>
      </c>
      <c r="H10780">
        <v>2</v>
      </c>
      <c r="I10780">
        <v>3</v>
      </c>
      <c r="J10780">
        <v>5</v>
      </c>
    </row>
    <row r="10781" spans="1:10" x14ac:dyDescent="0.25">
      <c r="A10781" t="s">
        <v>14808</v>
      </c>
      <c r="B10781">
        <v>1456</v>
      </c>
      <c r="C10781">
        <v>0.6797249281237665</v>
      </c>
      <c r="D10781">
        <v>0.76977219715689238</v>
      </c>
      <c r="E10781">
        <v>0.79218304826899366</v>
      </c>
      <c r="F10781">
        <v>0.44143949328397691</v>
      </c>
      <c r="G10781">
        <v>4</v>
      </c>
      <c r="H10781">
        <v>5</v>
      </c>
      <c r="I10781">
        <v>5</v>
      </c>
      <c r="J10781">
        <v>4</v>
      </c>
    </row>
    <row r="10782" spans="1:10" x14ac:dyDescent="0.25">
      <c r="A10782" t="s">
        <v>14809</v>
      </c>
      <c r="B10782">
        <v>2687</v>
      </c>
      <c r="C10782">
        <v>1.0898792248167775</v>
      </c>
      <c r="D10782">
        <v>1.9114597973740244</v>
      </c>
      <c r="E10782">
        <v>-0.95087506108399267</v>
      </c>
      <c r="F10782">
        <v>2.3586982701907271</v>
      </c>
      <c r="G10782">
        <v>5</v>
      </c>
      <c r="H10782">
        <v>5</v>
      </c>
      <c r="I10782">
        <v>1</v>
      </c>
      <c r="J10782">
        <v>5</v>
      </c>
    </row>
    <row r="10783" spans="1:10" x14ac:dyDescent="0.25">
      <c r="A10783" t="s">
        <v>14810</v>
      </c>
      <c r="B10783">
        <v>824</v>
      </c>
      <c r="C10783">
        <v>1.4256106172813592</v>
      </c>
      <c r="D10783">
        <v>0.56028944791616875</v>
      </c>
      <c r="E10783">
        <v>-0.57582271720231559</v>
      </c>
      <c r="F10783">
        <v>0.46974094663698129</v>
      </c>
      <c r="G10783">
        <v>5</v>
      </c>
      <c r="H10783">
        <v>4</v>
      </c>
      <c r="I10783">
        <v>2</v>
      </c>
      <c r="J10783">
        <v>4</v>
      </c>
    </row>
    <row r="10784" spans="1:10" x14ac:dyDescent="0.25">
      <c r="A10784" t="s">
        <v>14811</v>
      </c>
      <c r="B10784">
        <v>1289</v>
      </c>
      <c r="C10784">
        <v>1.4698885427484785</v>
      </c>
      <c r="D10784">
        <v>0.15527258452657541</v>
      </c>
      <c r="E10784">
        <v>-0.78465633527967693</v>
      </c>
      <c r="F10784">
        <v>1.6227884835557405</v>
      </c>
      <c r="G10784">
        <v>5</v>
      </c>
      <c r="H10784">
        <v>4</v>
      </c>
      <c r="I10784">
        <v>1</v>
      </c>
      <c r="J10784">
        <v>5</v>
      </c>
    </row>
    <row r="10785" spans="1:10" x14ac:dyDescent="0.25">
      <c r="A10785" t="s">
        <v>14812</v>
      </c>
      <c r="B10785">
        <v>392</v>
      </c>
      <c r="C10785">
        <v>2.3123391912681144</v>
      </c>
      <c r="D10785">
        <v>0.64727900265776839</v>
      </c>
      <c r="E10785">
        <v>-0.79377662000927041</v>
      </c>
      <c r="F10785">
        <v>0.98631784355300522</v>
      </c>
      <c r="G10785">
        <v>5</v>
      </c>
      <c r="H10785">
        <v>4</v>
      </c>
      <c r="I10785">
        <v>1</v>
      </c>
      <c r="J10785">
        <v>5</v>
      </c>
    </row>
    <row r="10786" spans="1:10" x14ac:dyDescent="0.25">
      <c r="A10786" t="s">
        <v>14813</v>
      </c>
      <c r="B10786">
        <v>407</v>
      </c>
      <c r="C10786">
        <v>2.0149572584330429</v>
      </c>
      <c r="D10786">
        <v>0.35629246674400333</v>
      </c>
      <c r="E10786">
        <v>-0.93235459497617523</v>
      </c>
      <c r="F10786">
        <v>0.95271296423284135</v>
      </c>
      <c r="G10786">
        <v>5</v>
      </c>
      <c r="H10786">
        <v>4</v>
      </c>
      <c r="I10786">
        <v>1</v>
      </c>
      <c r="J10786">
        <v>5</v>
      </c>
    </row>
    <row r="10787" spans="1:10" x14ac:dyDescent="0.25">
      <c r="A10787" t="s">
        <v>14814</v>
      </c>
      <c r="B10787">
        <v>1952</v>
      </c>
      <c r="C10787">
        <v>1.1479485083138703</v>
      </c>
      <c r="D10787">
        <v>-9.8853819804606245E-3</v>
      </c>
      <c r="E10787">
        <v>0.41958565584792334</v>
      </c>
      <c r="F10787">
        <v>1.4645393897139625</v>
      </c>
      <c r="G10787">
        <v>5</v>
      </c>
      <c r="H10787">
        <v>3</v>
      </c>
      <c r="I10787">
        <v>4</v>
      </c>
      <c r="J10787">
        <v>5</v>
      </c>
    </row>
    <row r="10788" spans="1:10" x14ac:dyDescent="0.25">
      <c r="A10788" t="s">
        <v>14815</v>
      </c>
      <c r="B10788">
        <v>1298</v>
      </c>
      <c r="C10788">
        <v>1.9710558948211527</v>
      </c>
      <c r="D10788">
        <v>-0.75553506743336785</v>
      </c>
      <c r="E10788">
        <v>-0.71912852489151813</v>
      </c>
      <c r="F10788">
        <v>2.0731272310903406</v>
      </c>
      <c r="G10788">
        <v>5</v>
      </c>
      <c r="H10788">
        <v>2</v>
      </c>
      <c r="I10788">
        <v>1</v>
      </c>
      <c r="J10788">
        <v>5</v>
      </c>
    </row>
    <row r="10789" spans="1:10" x14ac:dyDescent="0.25">
      <c r="A10789" t="s">
        <v>14816</v>
      </c>
      <c r="B10789">
        <v>1413</v>
      </c>
      <c r="C10789">
        <v>2.4321955445949239</v>
      </c>
      <c r="D10789">
        <v>-0.74622124876290008</v>
      </c>
      <c r="E10789">
        <v>-0.95099102241474409</v>
      </c>
      <c r="F10789">
        <v>2.7280595091986988</v>
      </c>
      <c r="G10789">
        <v>5</v>
      </c>
      <c r="H10789">
        <v>2</v>
      </c>
      <c r="I10789">
        <v>1</v>
      </c>
      <c r="J10789">
        <v>5</v>
      </c>
    </row>
    <row r="10790" spans="1:10" x14ac:dyDescent="0.25">
      <c r="A10790" t="s">
        <v>14817</v>
      </c>
      <c r="B10790">
        <v>1288</v>
      </c>
      <c r="C10790">
        <v>0.54050973961888216</v>
      </c>
      <c r="D10790">
        <v>0.24159171509067695</v>
      </c>
      <c r="E10790">
        <v>0.26479413858097628</v>
      </c>
      <c r="F10790">
        <v>2.0857769660891563</v>
      </c>
      <c r="G10790">
        <v>4</v>
      </c>
      <c r="H10790">
        <v>4</v>
      </c>
      <c r="I10790">
        <v>4</v>
      </c>
      <c r="J10790">
        <v>5</v>
      </c>
    </row>
    <row r="10791" spans="1:10" x14ac:dyDescent="0.25">
      <c r="A10791" t="s">
        <v>14818</v>
      </c>
      <c r="B10791">
        <v>1817</v>
      </c>
      <c r="C10791">
        <v>0.73518254378646597</v>
      </c>
      <c r="D10791">
        <v>3.9984432435192803</v>
      </c>
      <c r="E10791">
        <v>-1.9228271563056034</v>
      </c>
      <c r="F10791">
        <v>1.8646333478893</v>
      </c>
      <c r="G10791">
        <v>4</v>
      </c>
      <c r="H10791">
        <v>5</v>
      </c>
      <c r="I10791">
        <v>1</v>
      </c>
      <c r="J10791">
        <v>5</v>
      </c>
    </row>
    <row r="10792" spans="1:10" x14ac:dyDescent="0.25">
      <c r="A10792" t="s">
        <v>14819</v>
      </c>
      <c r="B10792">
        <v>192</v>
      </c>
      <c r="C10792">
        <v>-0.48730606529830378</v>
      </c>
      <c r="D10792">
        <v>0.50271868130060882</v>
      </c>
      <c r="E10792">
        <v>-0.7993886152510904</v>
      </c>
      <c r="F10792">
        <v>3.2306081065628165</v>
      </c>
      <c r="G10792">
        <v>2</v>
      </c>
      <c r="H10792">
        <v>4</v>
      </c>
      <c r="I10792">
        <v>1</v>
      </c>
      <c r="J10792">
        <v>5</v>
      </c>
    </row>
    <row r="10793" spans="1:10" x14ac:dyDescent="0.25">
      <c r="A10793" t="s">
        <v>14820</v>
      </c>
      <c r="B10793">
        <v>1603</v>
      </c>
      <c r="C10793">
        <v>1.0585155217405238</v>
      </c>
      <c r="D10793">
        <v>-0.3217910605538486</v>
      </c>
      <c r="E10793">
        <v>0.88058628923305671</v>
      </c>
      <c r="F10793">
        <v>0.95885988011683432</v>
      </c>
      <c r="G10793">
        <v>5</v>
      </c>
      <c r="H10793">
        <v>3</v>
      </c>
      <c r="I10793">
        <v>5</v>
      </c>
      <c r="J10793">
        <v>5</v>
      </c>
    </row>
    <row r="10794" spans="1:10" x14ac:dyDescent="0.25">
      <c r="A10794" t="s">
        <v>14821</v>
      </c>
      <c r="B10794">
        <v>978</v>
      </c>
      <c r="C10794">
        <v>1.5901931922821668</v>
      </c>
      <c r="D10794">
        <v>-0.31141692673189747</v>
      </c>
      <c r="E10794">
        <v>-0.60428454608102999</v>
      </c>
      <c r="F10794">
        <v>1.7834966719051613</v>
      </c>
      <c r="G10794">
        <v>5</v>
      </c>
      <c r="H10794">
        <v>3</v>
      </c>
      <c r="I10794">
        <v>2</v>
      </c>
      <c r="J10794">
        <v>5</v>
      </c>
    </row>
    <row r="10795" spans="1:10" x14ac:dyDescent="0.25">
      <c r="A10795" t="s">
        <v>14822</v>
      </c>
      <c r="B10795">
        <v>1961</v>
      </c>
      <c r="C10795">
        <v>1.6117825639921175</v>
      </c>
      <c r="D10795">
        <v>1.112813936099762</v>
      </c>
      <c r="E10795">
        <v>-0.36426962184339212</v>
      </c>
      <c r="F10795">
        <v>3.6034740702224504</v>
      </c>
      <c r="G10795">
        <v>5</v>
      </c>
      <c r="H10795">
        <v>5</v>
      </c>
      <c r="I10795">
        <v>2</v>
      </c>
      <c r="J10795">
        <v>5</v>
      </c>
    </row>
    <row r="10796" spans="1:10" x14ac:dyDescent="0.25">
      <c r="A10796" t="s">
        <v>14823</v>
      </c>
      <c r="B10796">
        <v>998</v>
      </c>
      <c r="C10796">
        <v>2.2679514330963717</v>
      </c>
      <c r="D10796">
        <v>0.66707674571107856</v>
      </c>
      <c r="E10796">
        <v>0.68959042280963878</v>
      </c>
      <c r="F10796">
        <v>1.7566144993903698</v>
      </c>
      <c r="G10796">
        <v>5</v>
      </c>
      <c r="H10796">
        <v>4</v>
      </c>
      <c r="I10796">
        <v>5</v>
      </c>
      <c r="J10796">
        <v>5</v>
      </c>
    </row>
    <row r="10797" spans="1:10" x14ac:dyDescent="0.25">
      <c r="A10797" t="s">
        <v>14824</v>
      </c>
      <c r="B10797">
        <v>1433</v>
      </c>
      <c r="C10797">
        <v>1.1189343259425859</v>
      </c>
      <c r="D10797">
        <v>-0.1343956345014389</v>
      </c>
      <c r="E10797">
        <v>-0.91857636675529386</v>
      </c>
      <c r="F10797">
        <v>2.3144753590552112</v>
      </c>
      <c r="G10797">
        <v>5</v>
      </c>
      <c r="H10797">
        <v>3</v>
      </c>
      <c r="I10797">
        <v>1</v>
      </c>
      <c r="J10797">
        <v>5</v>
      </c>
    </row>
    <row r="10798" spans="1:10" x14ac:dyDescent="0.25">
      <c r="A10798" t="s">
        <v>14825</v>
      </c>
      <c r="B10798">
        <v>1194</v>
      </c>
      <c r="C10798">
        <v>0.86366749462307202</v>
      </c>
      <c r="D10798">
        <v>4.6496655861009734E-2</v>
      </c>
      <c r="E10798">
        <v>1.3121247106067142</v>
      </c>
      <c r="F10798">
        <v>1.4893971965137927</v>
      </c>
      <c r="G10798">
        <v>5</v>
      </c>
      <c r="H10798">
        <v>4</v>
      </c>
      <c r="I10798">
        <v>5</v>
      </c>
      <c r="J10798">
        <v>5</v>
      </c>
    </row>
    <row r="10799" spans="1:10" x14ac:dyDescent="0.25">
      <c r="A10799" t="s">
        <v>14826</v>
      </c>
      <c r="B10799">
        <v>1427</v>
      </c>
      <c r="C10799">
        <v>-0.95552371260990387</v>
      </c>
      <c r="D10799">
        <v>-1.1571447912652535E-2</v>
      </c>
      <c r="E10799">
        <v>-1.1034238878583915</v>
      </c>
      <c r="F10799">
        <v>1.86585010270811</v>
      </c>
      <c r="G10799">
        <v>1</v>
      </c>
      <c r="H10799">
        <v>3</v>
      </c>
      <c r="I10799">
        <v>1</v>
      </c>
      <c r="J10799">
        <v>5</v>
      </c>
    </row>
    <row r="10800" spans="1:10" x14ac:dyDescent="0.25">
      <c r="A10800" t="s">
        <v>14827</v>
      </c>
      <c r="B10800">
        <v>1040</v>
      </c>
      <c r="C10800">
        <v>-0.93262129200424371</v>
      </c>
      <c r="D10800">
        <v>-0.33530263607712424</v>
      </c>
      <c r="E10800">
        <v>-1.0652449200136465</v>
      </c>
      <c r="F10800">
        <v>2.3830212625796414</v>
      </c>
      <c r="G10800">
        <v>1</v>
      </c>
      <c r="H10800">
        <v>3</v>
      </c>
      <c r="I10800">
        <v>1</v>
      </c>
      <c r="J10800">
        <v>5</v>
      </c>
    </row>
    <row r="10801" spans="1:10" x14ac:dyDescent="0.25">
      <c r="A10801" t="s">
        <v>14828</v>
      </c>
      <c r="B10801">
        <v>727</v>
      </c>
      <c r="C10801">
        <v>-1.0080131672558503</v>
      </c>
      <c r="D10801">
        <v>-0.45805099944799677</v>
      </c>
      <c r="E10801">
        <v>-6.3556937932054941E-2</v>
      </c>
      <c r="F10801">
        <v>0.59834098977611527</v>
      </c>
      <c r="G10801">
        <v>1</v>
      </c>
      <c r="H10801">
        <v>2</v>
      </c>
      <c r="I10801">
        <v>3</v>
      </c>
      <c r="J10801">
        <v>4</v>
      </c>
    </row>
    <row r="10802" spans="1:10" x14ac:dyDescent="0.25">
      <c r="A10802" t="s">
        <v>14829</v>
      </c>
      <c r="B10802">
        <v>1381</v>
      </c>
      <c r="C10802">
        <v>0.35057552728241825</v>
      </c>
      <c r="D10802">
        <v>1.9375613655906041</v>
      </c>
      <c r="E10802">
        <v>-0.92340086201850968</v>
      </c>
      <c r="F10802">
        <v>2.0220004400137479</v>
      </c>
      <c r="G10802">
        <v>4</v>
      </c>
      <c r="H10802">
        <v>5</v>
      </c>
      <c r="I10802">
        <v>1</v>
      </c>
      <c r="J10802">
        <v>5</v>
      </c>
    </row>
    <row r="10803" spans="1:10" x14ac:dyDescent="0.25">
      <c r="A10803" t="s">
        <v>14830</v>
      </c>
      <c r="B10803">
        <v>1786</v>
      </c>
      <c r="C10803">
        <v>1.078409348446822</v>
      </c>
      <c r="D10803">
        <v>-0.27869011860602161</v>
      </c>
      <c r="E10803">
        <v>-1.1818121614361745</v>
      </c>
      <c r="F10803">
        <v>3.6839835478796199</v>
      </c>
      <c r="G10803">
        <v>5</v>
      </c>
      <c r="H10803">
        <v>3</v>
      </c>
      <c r="I10803">
        <v>1</v>
      </c>
      <c r="J10803">
        <v>5</v>
      </c>
    </row>
    <row r="10804" spans="1:10" x14ac:dyDescent="0.25">
      <c r="A10804" t="s">
        <v>14831</v>
      </c>
      <c r="B10804">
        <v>1760</v>
      </c>
      <c r="C10804">
        <v>1.1652905113850307</v>
      </c>
      <c r="D10804">
        <v>-0.37048962840706406</v>
      </c>
      <c r="E10804">
        <v>-1.2239129988292046</v>
      </c>
      <c r="F10804">
        <v>3.4325574764748135</v>
      </c>
      <c r="G10804">
        <v>5</v>
      </c>
      <c r="H10804">
        <v>3</v>
      </c>
      <c r="I10804">
        <v>1</v>
      </c>
      <c r="J10804">
        <v>5</v>
      </c>
    </row>
    <row r="10805" spans="1:10" x14ac:dyDescent="0.25">
      <c r="A10805" t="s">
        <v>14832</v>
      </c>
      <c r="B10805">
        <v>1273</v>
      </c>
      <c r="C10805">
        <v>-1.2871150817693291</v>
      </c>
      <c r="D10805">
        <v>-0.41089814438983108</v>
      </c>
      <c r="E10805">
        <v>-0.86461074268227023</v>
      </c>
      <c r="F10805">
        <v>1.9883279607988893</v>
      </c>
      <c r="G10805">
        <v>1</v>
      </c>
      <c r="H10805">
        <v>3</v>
      </c>
      <c r="I10805">
        <v>1</v>
      </c>
      <c r="J10805">
        <v>5</v>
      </c>
    </row>
    <row r="10806" spans="1:10" x14ac:dyDescent="0.25">
      <c r="A10806" t="s">
        <v>14833</v>
      </c>
      <c r="B10806">
        <v>1005</v>
      </c>
      <c r="C10806">
        <v>-1.2614866353803837</v>
      </c>
      <c r="D10806">
        <v>-0.47967218458914485</v>
      </c>
      <c r="E10806">
        <v>-1.1315556647148817</v>
      </c>
      <c r="F10806">
        <v>1.8292462527693993</v>
      </c>
      <c r="G10806">
        <v>1</v>
      </c>
      <c r="H10806">
        <v>2</v>
      </c>
      <c r="I10806">
        <v>1</v>
      </c>
      <c r="J10806">
        <v>5</v>
      </c>
    </row>
    <row r="10807" spans="1:10" x14ac:dyDescent="0.25">
      <c r="A10807" t="s">
        <v>14834</v>
      </c>
      <c r="B10807">
        <v>1140</v>
      </c>
      <c r="C10807">
        <v>0.76608140668356239</v>
      </c>
      <c r="D10807">
        <v>0.59498872165431982</v>
      </c>
      <c r="E10807">
        <v>-1.0755932257849103</v>
      </c>
      <c r="F10807">
        <v>2.1216202175180272</v>
      </c>
      <c r="G10807">
        <v>4</v>
      </c>
      <c r="H10807">
        <v>4</v>
      </c>
      <c r="I10807">
        <v>1</v>
      </c>
      <c r="J10807">
        <v>5</v>
      </c>
    </row>
    <row r="10808" spans="1:10" x14ac:dyDescent="0.25">
      <c r="A10808" t="s">
        <v>14835</v>
      </c>
      <c r="B10808">
        <v>551</v>
      </c>
      <c r="C10808">
        <v>1.6477469275941563</v>
      </c>
      <c r="D10808">
        <v>2.8997177774990557</v>
      </c>
      <c r="E10808">
        <v>3.9770257030410185</v>
      </c>
      <c r="F10808">
        <v>-0.13974269304022721</v>
      </c>
      <c r="G10808">
        <v>5</v>
      </c>
      <c r="H10808">
        <v>5</v>
      </c>
      <c r="I10808">
        <v>5</v>
      </c>
      <c r="J10808">
        <v>3</v>
      </c>
    </row>
    <row r="10809" spans="1:10" x14ac:dyDescent="0.25">
      <c r="A10809" t="s">
        <v>14836</v>
      </c>
      <c r="B10809">
        <v>682</v>
      </c>
      <c r="C10809">
        <v>-0.3697325912533973</v>
      </c>
      <c r="D10809">
        <v>-0.2784107376224928</v>
      </c>
      <c r="E10809">
        <v>1.0354827216192708</v>
      </c>
      <c r="F10809">
        <v>0.27520725699070847</v>
      </c>
      <c r="G10809">
        <v>3</v>
      </c>
      <c r="H10809">
        <v>3</v>
      </c>
      <c r="I10809">
        <v>5</v>
      </c>
      <c r="J10809">
        <v>4</v>
      </c>
    </row>
    <row r="10810" spans="1:10" x14ac:dyDescent="0.25">
      <c r="A10810" t="s">
        <v>14837</v>
      </c>
      <c r="B10810">
        <v>2007</v>
      </c>
      <c r="C10810">
        <v>-0.76676582181637087</v>
      </c>
      <c r="D10810">
        <v>-0.45193503671352497</v>
      </c>
      <c r="E10810">
        <v>-1.0338891595352973</v>
      </c>
      <c r="F10810">
        <v>2.6064762595261914</v>
      </c>
      <c r="G10810">
        <v>2</v>
      </c>
      <c r="H10810">
        <v>2</v>
      </c>
      <c r="I10810">
        <v>1</v>
      </c>
      <c r="J10810">
        <v>5</v>
      </c>
    </row>
    <row r="10811" spans="1:10" x14ac:dyDescent="0.25">
      <c r="A10811" t="s">
        <v>14838</v>
      </c>
      <c r="B10811">
        <v>1738</v>
      </c>
      <c r="C10811">
        <v>-0.85090664957831086</v>
      </c>
      <c r="D10811">
        <v>-0.28986165166760847</v>
      </c>
      <c r="E10811">
        <v>-1.2263417399512078</v>
      </c>
      <c r="F10811">
        <v>3.131795454456876</v>
      </c>
      <c r="G10811">
        <v>1</v>
      </c>
      <c r="H10811">
        <v>3</v>
      </c>
      <c r="I10811">
        <v>1</v>
      </c>
      <c r="J10811">
        <v>5</v>
      </c>
    </row>
    <row r="10812" spans="1:10" x14ac:dyDescent="0.25">
      <c r="A10812" t="s">
        <v>14839</v>
      </c>
      <c r="B10812">
        <v>1721</v>
      </c>
      <c r="C10812">
        <v>-1.053361098257616</v>
      </c>
      <c r="D10812">
        <v>-6.0420347700903168E-2</v>
      </c>
      <c r="E10812">
        <v>-1.1648181823650208</v>
      </c>
      <c r="F10812">
        <v>1.9055262397084387</v>
      </c>
      <c r="G10812">
        <v>1</v>
      </c>
      <c r="H10812">
        <v>3</v>
      </c>
      <c r="I10812">
        <v>1</v>
      </c>
      <c r="J10812">
        <v>5</v>
      </c>
    </row>
    <row r="10813" spans="1:10" x14ac:dyDescent="0.25">
      <c r="A10813" t="s">
        <v>14840</v>
      </c>
      <c r="B10813">
        <v>1075</v>
      </c>
      <c r="C10813">
        <v>-1.5771977478791566</v>
      </c>
      <c r="D10813">
        <v>-0.23042295050915895</v>
      </c>
      <c r="E10813">
        <v>-0.44099836621102018</v>
      </c>
      <c r="F10813">
        <v>1.7874391209398728</v>
      </c>
      <c r="G10813">
        <v>1</v>
      </c>
      <c r="H10813">
        <v>3</v>
      </c>
      <c r="I10813">
        <v>2</v>
      </c>
      <c r="J10813">
        <v>5</v>
      </c>
    </row>
    <row r="10814" spans="1:10" x14ac:dyDescent="0.25">
      <c r="A10814" t="s">
        <v>14841</v>
      </c>
      <c r="B10814">
        <v>915</v>
      </c>
      <c r="C10814">
        <v>-1.2762537912300247</v>
      </c>
      <c r="D10814">
        <v>-0.48668451887657904</v>
      </c>
      <c r="E10814">
        <v>-0.94891163567136794</v>
      </c>
      <c r="F10814">
        <v>2.1410652999261814</v>
      </c>
      <c r="G10814">
        <v>1</v>
      </c>
      <c r="H10814">
        <v>2</v>
      </c>
      <c r="I10814">
        <v>1</v>
      </c>
      <c r="J10814">
        <v>5</v>
      </c>
    </row>
    <row r="10815" spans="1:10" x14ac:dyDescent="0.25">
      <c r="A10815" t="s">
        <v>14842</v>
      </c>
      <c r="B10815">
        <v>2656</v>
      </c>
      <c r="C10815">
        <v>-1.5313744251652999</v>
      </c>
      <c r="D10815">
        <v>-0.64255961892963742</v>
      </c>
      <c r="E10815">
        <v>-0.80346776287184762</v>
      </c>
      <c r="F10815">
        <v>1.8003007822910861</v>
      </c>
      <c r="G10815">
        <v>1</v>
      </c>
      <c r="H10815">
        <v>2</v>
      </c>
      <c r="I10815">
        <v>1</v>
      </c>
      <c r="J10815">
        <v>5</v>
      </c>
    </row>
    <row r="10816" spans="1:10" x14ac:dyDescent="0.25">
      <c r="A10816" t="s">
        <v>14843</v>
      </c>
      <c r="B10816">
        <v>664</v>
      </c>
      <c r="C10816">
        <v>0.76029482083673461</v>
      </c>
      <c r="D10816">
        <v>2.1148385177030944</v>
      </c>
      <c r="E10816">
        <v>-0.78266112940172827</v>
      </c>
      <c r="F10816">
        <v>3.0294072807477894</v>
      </c>
      <c r="G10816">
        <v>4</v>
      </c>
      <c r="H10816">
        <v>5</v>
      </c>
      <c r="I10816">
        <v>1</v>
      </c>
      <c r="J10816">
        <v>5</v>
      </c>
    </row>
    <row r="10817" spans="1:10" x14ac:dyDescent="0.25">
      <c r="A10817" t="s">
        <v>14844</v>
      </c>
      <c r="B10817">
        <v>1791</v>
      </c>
      <c r="C10817">
        <v>0.26945413325980627</v>
      </c>
      <c r="D10817">
        <v>1.8737459779752108</v>
      </c>
      <c r="E10817">
        <v>-0.93466084829431506</v>
      </c>
      <c r="F10817">
        <v>2.8491722166906936</v>
      </c>
      <c r="G10817">
        <v>4</v>
      </c>
      <c r="H10817">
        <v>5</v>
      </c>
      <c r="I10817">
        <v>1</v>
      </c>
      <c r="J10817">
        <v>5</v>
      </c>
    </row>
    <row r="10818" spans="1:10" x14ac:dyDescent="0.25">
      <c r="A10818" t="s">
        <v>14845</v>
      </c>
      <c r="B10818">
        <v>689</v>
      </c>
      <c r="C10818">
        <v>-1.3076842015486028</v>
      </c>
      <c r="D10818">
        <v>-0.53815440379271573</v>
      </c>
      <c r="E10818">
        <v>-0.72490447397412106</v>
      </c>
      <c r="F10818">
        <v>1.4385682840965484</v>
      </c>
      <c r="G10818">
        <v>1</v>
      </c>
      <c r="H10818">
        <v>2</v>
      </c>
      <c r="I10818">
        <v>1</v>
      </c>
      <c r="J10818">
        <v>5</v>
      </c>
    </row>
    <row r="10819" spans="1:10" x14ac:dyDescent="0.25">
      <c r="A10819" t="s">
        <v>14846</v>
      </c>
      <c r="B10819">
        <v>5598</v>
      </c>
      <c r="C10819">
        <v>-0.67695026123788282</v>
      </c>
      <c r="D10819">
        <v>-0.58672173140191364</v>
      </c>
      <c r="E10819">
        <v>-1.4526971865921985</v>
      </c>
      <c r="F10819">
        <v>2.3614220774387489</v>
      </c>
      <c r="G10819">
        <v>2</v>
      </c>
      <c r="H10819">
        <v>2</v>
      </c>
      <c r="I10819">
        <v>1</v>
      </c>
      <c r="J10819">
        <v>5</v>
      </c>
    </row>
    <row r="10820" spans="1:10" x14ac:dyDescent="0.25">
      <c r="A10820" t="s">
        <v>14847</v>
      </c>
      <c r="B10820">
        <v>3472</v>
      </c>
      <c r="C10820">
        <v>-0.44063600057400942</v>
      </c>
      <c r="D10820">
        <v>-0.64358450904809095</v>
      </c>
      <c r="E10820">
        <v>-1.7840831920636435</v>
      </c>
      <c r="F10820">
        <v>2.503595558309931</v>
      </c>
      <c r="G10820">
        <v>3</v>
      </c>
      <c r="H10820">
        <v>2</v>
      </c>
      <c r="I10820">
        <v>1</v>
      </c>
      <c r="J10820">
        <v>5</v>
      </c>
    </row>
    <row r="10821" spans="1:10" x14ac:dyDescent="0.25">
      <c r="A10821" t="s">
        <v>14848</v>
      </c>
      <c r="B10821">
        <v>752</v>
      </c>
      <c r="C10821">
        <v>-1.4443682411304348</v>
      </c>
      <c r="D10821">
        <v>0.19814431789163417</v>
      </c>
      <c r="E10821">
        <v>-0.93478472158248216</v>
      </c>
      <c r="F10821">
        <v>2.1596819929052651</v>
      </c>
      <c r="G10821">
        <v>1</v>
      </c>
      <c r="H10821">
        <v>4</v>
      </c>
      <c r="I10821">
        <v>1</v>
      </c>
      <c r="J10821">
        <v>5</v>
      </c>
    </row>
    <row r="10822" spans="1:10" x14ac:dyDescent="0.25">
      <c r="A10822" t="s">
        <v>14849</v>
      </c>
      <c r="B10822">
        <v>0</v>
      </c>
      <c r="C10822">
        <v>-1.1914656666930949</v>
      </c>
      <c r="D10822">
        <v>-0.29706146090079605</v>
      </c>
      <c r="E10822">
        <v>-0.93770396946078027</v>
      </c>
      <c r="F10822">
        <v>1.9944350843639902</v>
      </c>
      <c r="G10822">
        <v>1</v>
      </c>
      <c r="H10822">
        <v>3</v>
      </c>
      <c r="I10822">
        <v>1</v>
      </c>
      <c r="J10822">
        <v>5</v>
      </c>
    </row>
    <row r="10823" spans="1:10" x14ac:dyDescent="0.25">
      <c r="A10823" t="s">
        <v>14850</v>
      </c>
      <c r="B10823">
        <v>337</v>
      </c>
      <c r="C10823">
        <v>-0.93772187789612815</v>
      </c>
      <c r="D10823">
        <v>-0.40440904371628</v>
      </c>
      <c r="E10823">
        <v>-0.77173135327323827</v>
      </c>
      <c r="F10823">
        <v>2.5699309709470892</v>
      </c>
      <c r="G10823">
        <v>1</v>
      </c>
      <c r="H10823">
        <v>3</v>
      </c>
      <c r="I10823">
        <v>1</v>
      </c>
      <c r="J10823">
        <v>5</v>
      </c>
    </row>
    <row r="10824" spans="1:10" x14ac:dyDescent="0.25">
      <c r="A10824" t="s">
        <v>14851</v>
      </c>
      <c r="B10824">
        <v>319</v>
      </c>
      <c r="C10824">
        <v>-1.6653863413290204</v>
      </c>
      <c r="D10824">
        <v>0.11560749452375804</v>
      </c>
      <c r="E10824">
        <v>-0.81359843100401941</v>
      </c>
      <c r="F10824">
        <v>2.2050226059313789</v>
      </c>
      <c r="G10824">
        <v>1</v>
      </c>
      <c r="H10824">
        <v>4</v>
      </c>
      <c r="I10824">
        <v>1</v>
      </c>
      <c r="J10824">
        <v>5</v>
      </c>
    </row>
    <row r="10825" spans="1:10" x14ac:dyDescent="0.25">
      <c r="A10825" t="s">
        <v>14852</v>
      </c>
      <c r="B10825">
        <v>1276</v>
      </c>
      <c r="C10825">
        <v>1.0224403189880322</v>
      </c>
      <c r="D10825">
        <v>1.7943933340418337</v>
      </c>
      <c r="E10825">
        <v>-2.9088496720698589E-2</v>
      </c>
      <c r="F10825">
        <v>2.1528276651133988</v>
      </c>
      <c r="G10825">
        <v>5</v>
      </c>
      <c r="H10825">
        <v>5</v>
      </c>
      <c r="I10825">
        <v>3</v>
      </c>
      <c r="J10825">
        <v>5</v>
      </c>
    </row>
    <row r="10826" spans="1:10" x14ac:dyDescent="0.25">
      <c r="A10826" t="s">
        <v>14853</v>
      </c>
      <c r="B10826">
        <v>807</v>
      </c>
      <c r="C10826">
        <v>0.89058660450751759</v>
      </c>
      <c r="D10826">
        <v>0.26708872447020987</v>
      </c>
      <c r="E10826">
        <v>1.4666968406672085</v>
      </c>
      <c r="F10826">
        <v>2.3023248486234151</v>
      </c>
      <c r="G10826">
        <v>5</v>
      </c>
      <c r="H10826">
        <v>4</v>
      </c>
      <c r="I10826">
        <v>5</v>
      </c>
      <c r="J10826">
        <v>5</v>
      </c>
    </row>
    <row r="10827" spans="1:10" x14ac:dyDescent="0.25">
      <c r="A10827" t="s">
        <v>14854</v>
      </c>
      <c r="B10827">
        <v>1265</v>
      </c>
      <c r="C10827">
        <v>-1.2819155822058463</v>
      </c>
      <c r="D10827">
        <v>-0.27481029239600163</v>
      </c>
      <c r="E10827">
        <v>-0.41808258797847364</v>
      </c>
      <c r="F10827">
        <v>2.0881092374939443</v>
      </c>
      <c r="G10827">
        <v>1</v>
      </c>
      <c r="H10827">
        <v>3</v>
      </c>
      <c r="I10827">
        <v>2</v>
      </c>
      <c r="J10827">
        <v>5</v>
      </c>
    </row>
    <row r="10828" spans="1:10" x14ac:dyDescent="0.25">
      <c r="A10828" t="s">
        <v>14855</v>
      </c>
      <c r="B10828">
        <v>827</v>
      </c>
      <c r="C10828">
        <v>-0.34178330789610878</v>
      </c>
      <c r="D10828">
        <v>-0.48155992288705735</v>
      </c>
      <c r="E10828">
        <v>-0.96610034195990213</v>
      </c>
      <c r="F10828">
        <v>1.9705653660454325</v>
      </c>
      <c r="G10828">
        <v>3</v>
      </c>
      <c r="H10828">
        <v>2</v>
      </c>
      <c r="I10828">
        <v>1</v>
      </c>
      <c r="J10828">
        <v>5</v>
      </c>
    </row>
    <row r="10829" spans="1:10" x14ac:dyDescent="0.25">
      <c r="A10829" t="s">
        <v>14856</v>
      </c>
      <c r="B10829">
        <v>2047</v>
      </c>
      <c r="C10829">
        <v>-0.75447932991149202</v>
      </c>
      <c r="D10829">
        <v>-0.18675777829784729</v>
      </c>
      <c r="E10829">
        <v>-0.93940782953906277</v>
      </c>
      <c r="F10829">
        <v>1.7996184082101432</v>
      </c>
      <c r="G10829">
        <v>2</v>
      </c>
      <c r="H10829">
        <v>3</v>
      </c>
      <c r="I10829">
        <v>1</v>
      </c>
      <c r="J10829">
        <v>5</v>
      </c>
    </row>
    <row r="10830" spans="1:10" x14ac:dyDescent="0.25">
      <c r="A10830" t="s">
        <v>14857</v>
      </c>
      <c r="B10830">
        <v>1040</v>
      </c>
      <c r="C10830">
        <v>-2.6385894657850073E-2</v>
      </c>
      <c r="D10830">
        <v>0.1128410158141302</v>
      </c>
      <c r="E10830">
        <v>-2.0148397125478379</v>
      </c>
      <c r="F10830">
        <v>3.0402544202566641</v>
      </c>
      <c r="G10830">
        <v>3</v>
      </c>
      <c r="H10830">
        <v>4</v>
      </c>
      <c r="I10830">
        <v>1</v>
      </c>
      <c r="J10830">
        <v>5</v>
      </c>
    </row>
    <row r="10831" spans="1:10" x14ac:dyDescent="0.25">
      <c r="A10831" t="s">
        <v>14858</v>
      </c>
      <c r="B10831">
        <v>1871</v>
      </c>
      <c r="C10831">
        <v>-1.5862383632019741</v>
      </c>
      <c r="D10831">
        <v>-0.20773885633376915</v>
      </c>
      <c r="E10831">
        <v>-0.94107250707686441</v>
      </c>
      <c r="F10831">
        <v>2.2891338953960476</v>
      </c>
      <c r="G10831">
        <v>1</v>
      </c>
      <c r="H10831">
        <v>3</v>
      </c>
      <c r="I10831">
        <v>1</v>
      </c>
      <c r="J10831">
        <v>5</v>
      </c>
    </row>
    <row r="10832" spans="1:10" x14ac:dyDescent="0.25">
      <c r="A10832" t="s">
        <v>14859</v>
      </c>
      <c r="B10832">
        <v>3205</v>
      </c>
      <c r="C10832">
        <v>-1.325067579441118</v>
      </c>
      <c r="D10832">
        <v>-2.0998370459897608E-3</v>
      </c>
      <c r="E10832">
        <v>-1.307612215172274</v>
      </c>
      <c r="F10832">
        <v>2.3673813793392409</v>
      </c>
      <c r="G10832">
        <v>1</v>
      </c>
      <c r="H10832">
        <v>3</v>
      </c>
      <c r="I10832">
        <v>1</v>
      </c>
      <c r="J10832">
        <v>5</v>
      </c>
    </row>
    <row r="10833" spans="1:10" x14ac:dyDescent="0.25">
      <c r="A10833" t="s">
        <v>14860</v>
      </c>
      <c r="B10833">
        <v>1285</v>
      </c>
      <c r="C10833">
        <v>-1.5853180344375</v>
      </c>
      <c r="D10833">
        <v>-0.20308144124799599</v>
      </c>
      <c r="E10833">
        <v>-0.9348119784110418</v>
      </c>
      <c r="F10833">
        <v>2.1549946623420966</v>
      </c>
      <c r="G10833">
        <v>1</v>
      </c>
      <c r="H10833">
        <v>3</v>
      </c>
      <c r="I10833">
        <v>1</v>
      </c>
      <c r="J10833">
        <v>5</v>
      </c>
    </row>
    <row r="10834" spans="1:10" x14ac:dyDescent="0.25">
      <c r="A10834" t="s">
        <v>14861</v>
      </c>
      <c r="B10834">
        <v>1044</v>
      </c>
      <c r="C10834">
        <v>1.1403291208783581</v>
      </c>
      <c r="D10834">
        <v>-0.19527640658681306</v>
      </c>
      <c r="E10834">
        <v>0.1138187822632219</v>
      </c>
      <c r="F10834">
        <v>1.5961427517813289</v>
      </c>
      <c r="G10834">
        <v>5</v>
      </c>
      <c r="H10834">
        <v>3</v>
      </c>
      <c r="I10834">
        <v>4</v>
      </c>
      <c r="J10834">
        <v>5</v>
      </c>
    </row>
    <row r="10835" spans="1:10" x14ac:dyDescent="0.25">
      <c r="A10835" t="s">
        <v>14862</v>
      </c>
      <c r="B10835">
        <v>984</v>
      </c>
      <c r="C10835">
        <v>1.0559195752422283</v>
      </c>
      <c r="D10835">
        <v>-5.5092156560075697E-2</v>
      </c>
      <c r="E10835">
        <v>0.18153899670842558</v>
      </c>
      <c r="F10835">
        <v>2.2697267797864482</v>
      </c>
      <c r="G10835">
        <v>5</v>
      </c>
      <c r="H10835">
        <v>3</v>
      </c>
      <c r="I10835">
        <v>4</v>
      </c>
      <c r="J10835">
        <v>5</v>
      </c>
    </row>
    <row r="10836" spans="1:10" x14ac:dyDescent="0.25">
      <c r="A10836" t="s">
        <v>14863</v>
      </c>
      <c r="B10836">
        <v>634</v>
      </c>
      <c r="C10836">
        <v>1.2036651838189649</v>
      </c>
      <c r="D10836">
        <v>1.871108165590099</v>
      </c>
      <c r="E10836">
        <v>0.86311211775131425</v>
      </c>
      <c r="F10836">
        <v>0.51630917798091225</v>
      </c>
      <c r="G10836">
        <v>5</v>
      </c>
      <c r="H10836">
        <v>5</v>
      </c>
      <c r="I10836">
        <v>5</v>
      </c>
      <c r="J10836">
        <v>4</v>
      </c>
    </row>
    <row r="10837" spans="1:10" x14ac:dyDescent="0.25">
      <c r="A10837" t="s">
        <v>14864</v>
      </c>
      <c r="B10837">
        <v>1567</v>
      </c>
      <c r="C10837">
        <v>1.8562748772980895</v>
      </c>
      <c r="D10837">
        <v>0.31854557179141768</v>
      </c>
      <c r="E10837">
        <v>-1.1081345175029222</v>
      </c>
      <c r="F10837">
        <v>1.9534452111019371</v>
      </c>
      <c r="G10837">
        <v>5</v>
      </c>
      <c r="H10837">
        <v>4</v>
      </c>
      <c r="I10837">
        <v>1</v>
      </c>
      <c r="J10837">
        <v>5</v>
      </c>
    </row>
    <row r="10838" spans="1:10" x14ac:dyDescent="0.25">
      <c r="A10838" t="s">
        <v>14865</v>
      </c>
      <c r="B10838">
        <v>1073</v>
      </c>
      <c r="C10838">
        <v>-1.9193941394920135</v>
      </c>
      <c r="D10838">
        <v>-0.4754328258317862</v>
      </c>
      <c r="E10838">
        <v>-1.0236191195784159</v>
      </c>
      <c r="F10838">
        <v>1.7317101432595179</v>
      </c>
      <c r="G10838">
        <v>1</v>
      </c>
      <c r="H10838">
        <v>2</v>
      </c>
      <c r="I10838">
        <v>1</v>
      </c>
      <c r="J10838">
        <v>5</v>
      </c>
    </row>
    <row r="10839" spans="1:10" x14ac:dyDescent="0.25">
      <c r="A10839" t="s">
        <v>14866</v>
      </c>
      <c r="B10839">
        <v>879</v>
      </c>
      <c r="C10839">
        <v>-1.6245605392794946</v>
      </c>
      <c r="D10839">
        <v>-0.43440310542555371</v>
      </c>
      <c r="E10839">
        <v>-0.40845444838168876</v>
      </c>
      <c r="F10839">
        <v>1.459399195154641</v>
      </c>
      <c r="G10839">
        <v>1</v>
      </c>
      <c r="H10839">
        <v>2</v>
      </c>
      <c r="I10839">
        <v>2</v>
      </c>
      <c r="J10839">
        <v>5</v>
      </c>
    </row>
    <row r="10840" spans="1:10" x14ac:dyDescent="0.25">
      <c r="A10840" t="s">
        <v>14867</v>
      </c>
      <c r="B10840">
        <v>1269</v>
      </c>
      <c r="C10840">
        <v>-1.669595028275439</v>
      </c>
      <c r="D10840">
        <v>-0.29580544852660995</v>
      </c>
      <c r="E10840">
        <v>-0.38661621589240103</v>
      </c>
      <c r="F10840">
        <v>1.7103098021301886</v>
      </c>
      <c r="G10840">
        <v>1</v>
      </c>
      <c r="H10840">
        <v>3</v>
      </c>
      <c r="I10840">
        <v>2</v>
      </c>
      <c r="J10840">
        <v>5</v>
      </c>
    </row>
    <row r="10841" spans="1:10" x14ac:dyDescent="0.25">
      <c r="A10841" t="s">
        <v>14868</v>
      </c>
      <c r="B10841">
        <v>1053</v>
      </c>
      <c r="C10841">
        <v>-1.6431802309756756</v>
      </c>
      <c r="D10841">
        <v>-0.30027133555093344</v>
      </c>
      <c r="E10841">
        <v>-0.42080776911820489</v>
      </c>
      <c r="F10841">
        <v>2.180828614235764</v>
      </c>
      <c r="G10841">
        <v>1</v>
      </c>
      <c r="H10841">
        <v>3</v>
      </c>
      <c r="I10841">
        <v>2</v>
      </c>
      <c r="J10841">
        <v>5</v>
      </c>
    </row>
    <row r="10842" spans="1:10" x14ac:dyDescent="0.25">
      <c r="A10842" t="s">
        <v>14869</v>
      </c>
      <c r="B10842">
        <v>1817</v>
      </c>
      <c r="C10842">
        <v>1.3853069765082939</v>
      </c>
      <c r="D10842">
        <v>-0.47018350473098436</v>
      </c>
      <c r="E10842">
        <v>1.4532451420531067</v>
      </c>
      <c r="F10842">
        <v>1.2118977170253622</v>
      </c>
      <c r="G10842">
        <v>5</v>
      </c>
      <c r="H10842">
        <v>2</v>
      </c>
      <c r="I10842">
        <v>5</v>
      </c>
      <c r="J10842">
        <v>5</v>
      </c>
    </row>
    <row r="10843" spans="1:10" x14ac:dyDescent="0.25">
      <c r="A10843" t="s">
        <v>14870</v>
      </c>
      <c r="B10843">
        <v>1387</v>
      </c>
      <c r="C10843">
        <v>1.0378913670192271</v>
      </c>
      <c r="D10843">
        <v>-0.24203900025335628</v>
      </c>
      <c r="E10843">
        <v>2.132189255883878</v>
      </c>
      <c r="F10843">
        <v>1.3746442943601798</v>
      </c>
      <c r="G10843">
        <v>5</v>
      </c>
      <c r="H10843">
        <v>3</v>
      </c>
      <c r="I10843">
        <v>5</v>
      </c>
      <c r="J10843">
        <v>5</v>
      </c>
    </row>
    <row r="10844" spans="1:10" x14ac:dyDescent="0.25">
      <c r="A10844" t="s">
        <v>14871</v>
      </c>
      <c r="B10844">
        <v>590</v>
      </c>
      <c r="C10844">
        <v>-0.91701220344880396</v>
      </c>
      <c r="D10844">
        <v>-0.56873562984469406</v>
      </c>
      <c r="E10844">
        <v>-0.2112098677156545</v>
      </c>
      <c r="F10844">
        <v>-0.58645214927087608</v>
      </c>
      <c r="G10844">
        <v>1</v>
      </c>
      <c r="H10844">
        <v>2</v>
      </c>
      <c r="I10844">
        <v>3</v>
      </c>
      <c r="J10844">
        <v>2</v>
      </c>
    </row>
    <row r="10845" spans="1:10" x14ac:dyDescent="0.25">
      <c r="A10845" t="s">
        <v>14872</v>
      </c>
      <c r="B10845">
        <v>633</v>
      </c>
      <c r="C10845">
        <v>1.432684410188817E-3</v>
      </c>
      <c r="D10845">
        <v>-0.95237919619676581</v>
      </c>
      <c r="E10845">
        <v>0.17896374959270137</v>
      </c>
      <c r="F10845">
        <v>-0.87266588085723662</v>
      </c>
      <c r="G10845">
        <v>4</v>
      </c>
      <c r="H10845">
        <v>1</v>
      </c>
      <c r="I10845">
        <v>4</v>
      </c>
      <c r="J10845">
        <v>1</v>
      </c>
    </row>
    <row r="10846" spans="1:10" x14ac:dyDescent="0.25">
      <c r="A10846" t="s">
        <v>14873</v>
      </c>
      <c r="B10846">
        <v>605</v>
      </c>
      <c r="C10846">
        <v>-4.4588818941503919E-2</v>
      </c>
      <c r="D10846">
        <v>-0.63726773844857398</v>
      </c>
      <c r="E10846">
        <v>-0.29955256560483096</v>
      </c>
      <c r="F10846">
        <v>-1.0108643283218191</v>
      </c>
      <c r="G10846">
        <v>3</v>
      </c>
      <c r="H10846">
        <v>2</v>
      </c>
      <c r="I10846">
        <v>3</v>
      </c>
      <c r="J10846">
        <v>1</v>
      </c>
    </row>
    <row r="10847" spans="1:10" x14ac:dyDescent="0.25">
      <c r="A10847" t="s">
        <v>14874</v>
      </c>
      <c r="B10847">
        <v>664</v>
      </c>
      <c r="C10847">
        <v>-0.82540184152798302</v>
      </c>
      <c r="D10847">
        <v>0.30417996542095449</v>
      </c>
      <c r="E10847">
        <v>-1.0520492107893258</v>
      </c>
      <c r="F10847">
        <v>-0.96318104455901465</v>
      </c>
      <c r="G10847">
        <v>1</v>
      </c>
      <c r="H10847">
        <v>4</v>
      </c>
      <c r="I10847">
        <v>1</v>
      </c>
      <c r="J10847">
        <v>1</v>
      </c>
    </row>
    <row r="10848" spans="1:10" x14ac:dyDescent="0.25">
      <c r="A10848" t="s">
        <v>14875</v>
      </c>
      <c r="B10848">
        <v>785</v>
      </c>
      <c r="C10848">
        <v>-0.84312432712301066</v>
      </c>
      <c r="D10848">
        <v>0.19616261763079842</v>
      </c>
      <c r="E10848">
        <v>-0.76180977078940648</v>
      </c>
      <c r="F10848">
        <v>-0.60307033791224762</v>
      </c>
      <c r="G10848">
        <v>1</v>
      </c>
      <c r="H10848">
        <v>4</v>
      </c>
      <c r="I10848">
        <v>1</v>
      </c>
      <c r="J10848">
        <v>2</v>
      </c>
    </row>
    <row r="10849" spans="1:10" x14ac:dyDescent="0.25">
      <c r="A10849" t="s">
        <v>14876</v>
      </c>
      <c r="B10849">
        <v>861</v>
      </c>
      <c r="C10849">
        <v>-0.64489212507165661</v>
      </c>
      <c r="D10849">
        <v>-0.72806507515813501</v>
      </c>
      <c r="E10849">
        <v>-0.46688401691175241</v>
      </c>
      <c r="F10849">
        <v>-0.63632281782274758</v>
      </c>
      <c r="G10849">
        <v>2</v>
      </c>
      <c r="H10849">
        <v>2</v>
      </c>
      <c r="I10849">
        <v>2</v>
      </c>
      <c r="J10849">
        <v>2</v>
      </c>
    </row>
    <row r="10850" spans="1:10" x14ac:dyDescent="0.25">
      <c r="A10850" t="s">
        <v>14877</v>
      </c>
      <c r="B10850">
        <v>587</v>
      </c>
      <c r="C10850">
        <v>-0.40450310816425361</v>
      </c>
      <c r="D10850">
        <v>-0.32770321593209506</v>
      </c>
      <c r="E10850">
        <v>0.23802309991964252</v>
      </c>
      <c r="F10850">
        <v>-0.67593927303213297</v>
      </c>
      <c r="G10850">
        <v>3</v>
      </c>
      <c r="H10850">
        <v>3</v>
      </c>
      <c r="I10850">
        <v>4</v>
      </c>
      <c r="J10850">
        <v>2</v>
      </c>
    </row>
    <row r="10851" spans="1:10" x14ac:dyDescent="0.25">
      <c r="A10851" t="s">
        <v>14878</v>
      </c>
      <c r="B10851">
        <v>510</v>
      </c>
      <c r="C10851">
        <v>0.50346513616468558</v>
      </c>
      <c r="D10851">
        <v>1.109390808857537</v>
      </c>
      <c r="E10851">
        <v>-0.99163235671242345</v>
      </c>
      <c r="F10851">
        <v>-0.86152083497663501</v>
      </c>
      <c r="G10851">
        <v>4</v>
      </c>
      <c r="H10851">
        <v>5</v>
      </c>
      <c r="I10851">
        <v>1</v>
      </c>
      <c r="J10851">
        <v>1</v>
      </c>
    </row>
    <row r="10852" spans="1:10" x14ac:dyDescent="0.25">
      <c r="A10852" t="s">
        <v>14879</v>
      </c>
      <c r="B10852">
        <v>912</v>
      </c>
      <c r="C10852">
        <v>0.84368974163107446</v>
      </c>
      <c r="D10852">
        <v>1.011460594393784</v>
      </c>
      <c r="E10852">
        <v>-0.44585003352620906</v>
      </c>
      <c r="F10852">
        <v>4.0043998954837352E-2</v>
      </c>
      <c r="G10852">
        <v>5</v>
      </c>
      <c r="H10852">
        <v>5</v>
      </c>
      <c r="I10852">
        <v>2</v>
      </c>
      <c r="J10852">
        <v>4</v>
      </c>
    </row>
    <row r="10853" spans="1:10" x14ac:dyDescent="0.25">
      <c r="A10853" t="s">
        <v>14880</v>
      </c>
      <c r="B10853">
        <v>514</v>
      </c>
      <c r="C10853">
        <v>1.1939070760976414</v>
      </c>
      <c r="D10853">
        <v>0.79886757332051594</v>
      </c>
      <c r="E10853">
        <v>2.9395268724787385</v>
      </c>
      <c r="F10853">
        <v>-0.89727481784774277</v>
      </c>
      <c r="G10853">
        <v>5</v>
      </c>
      <c r="H10853">
        <v>5</v>
      </c>
      <c r="I10853">
        <v>5</v>
      </c>
      <c r="J10853">
        <v>1</v>
      </c>
    </row>
    <row r="10854" spans="1:10" x14ac:dyDescent="0.25">
      <c r="A10854" t="s">
        <v>14881</v>
      </c>
      <c r="B10854">
        <v>915</v>
      </c>
      <c r="C10854">
        <v>-0.64294048000027382</v>
      </c>
      <c r="D10854">
        <v>-0.244436670584147</v>
      </c>
      <c r="E10854">
        <v>-0.67530550719118865</v>
      </c>
      <c r="F10854">
        <v>-0.14803600170423331</v>
      </c>
      <c r="G10854">
        <v>2</v>
      </c>
      <c r="H10854">
        <v>3</v>
      </c>
      <c r="I10854">
        <v>2</v>
      </c>
      <c r="J10854">
        <v>3</v>
      </c>
    </row>
    <row r="10855" spans="1:10" x14ac:dyDescent="0.25">
      <c r="A10855" t="s">
        <v>14882</v>
      </c>
      <c r="B10855">
        <v>849</v>
      </c>
      <c r="C10855">
        <v>-0.85318938773728181</v>
      </c>
      <c r="D10855">
        <v>-0.48728364282535097</v>
      </c>
      <c r="E10855">
        <v>-1.2169261759585877</v>
      </c>
      <c r="F10855">
        <v>-0.48766609605234024</v>
      </c>
      <c r="G10855">
        <v>1</v>
      </c>
      <c r="H10855">
        <v>2</v>
      </c>
      <c r="I10855">
        <v>1</v>
      </c>
      <c r="J10855">
        <v>2</v>
      </c>
    </row>
    <row r="10856" spans="1:10" x14ac:dyDescent="0.25">
      <c r="A10856" t="s">
        <v>14883</v>
      </c>
      <c r="B10856">
        <v>645</v>
      </c>
      <c r="C10856">
        <v>-0.64401025023954095</v>
      </c>
      <c r="D10856">
        <v>-0.28247148899327901</v>
      </c>
      <c r="E10856">
        <v>-8.4155286125217763E-2</v>
      </c>
      <c r="F10856">
        <v>-0.45430558957313155</v>
      </c>
      <c r="G10856">
        <v>2</v>
      </c>
      <c r="H10856">
        <v>3</v>
      </c>
      <c r="I10856">
        <v>3</v>
      </c>
      <c r="J10856">
        <v>3</v>
      </c>
    </row>
    <row r="10857" spans="1:10" x14ac:dyDescent="0.25">
      <c r="A10857" t="s">
        <v>14884</v>
      </c>
      <c r="B10857">
        <v>504</v>
      </c>
      <c r="C10857">
        <v>-0.46638794410433404</v>
      </c>
      <c r="D10857">
        <v>-0.83624908994784364</v>
      </c>
      <c r="E10857">
        <v>0.43136848594731886</v>
      </c>
      <c r="F10857">
        <v>-1.0743912995333704</v>
      </c>
      <c r="G10857">
        <v>2</v>
      </c>
      <c r="H10857">
        <v>1</v>
      </c>
      <c r="I10857">
        <v>4</v>
      </c>
      <c r="J10857">
        <v>1</v>
      </c>
    </row>
    <row r="10858" spans="1:10" x14ac:dyDescent="0.25">
      <c r="A10858" t="s">
        <v>14885</v>
      </c>
      <c r="B10858">
        <v>461</v>
      </c>
      <c r="C10858">
        <v>-0.44297679922445454</v>
      </c>
      <c r="D10858">
        <v>-0.91356489170655875</v>
      </c>
      <c r="E10858">
        <v>0.1376057104038737</v>
      </c>
      <c r="F10858">
        <v>-1.0274593166790378</v>
      </c>
      <c r="G10858">
        <v>3</v>
      </c>
      <c r="H10858">
        <v>1</v>
      </c>
      <c r="I10858">
        <v>4</v>
      </c>
      <c r="J10858">
        <v>1</v>
      </c>
    </row>
    <row r="10859" spans="1:10" x14ac:dyDescent="0.25">
      <c r="A10859" t="s">
        <v>14886</v>
      </c>
      <c r="B10859">
        <v>1539</v>
      </c>
      <c r="C10859">
        <v>-0.94393878211561921</v>
      </c>
      <c r="D10859">
        <v>-0.38703425097719091</v>
      </c>
      <c r="E10859">
        <v>-1.3183532130720421</v>
      </c>
      <c r="F10859">
        <v>0.25926726695761915</v>
      </c>
      <c r="G10859">
        <v>1</v>
      </c>
      <c r="H10859">
        <v>3</v>
      </c>
      <c r="I10859">
        <v>1</v>
      </c>
      <c r="J10859">
        <v>4</v>
      </c>
    </row>
    <row r="10860" spans="1:10" x14ac:dyDescent="0.25">
      <c r="A10860" t="s">
        <v>14887</v>
      </c>
      <c r="B10860">
        <v>405</v>
      </c>
      <c r="C10860">
        <v>-1.0634698567959044</v>
      </c>
      <c r="D10860">
        <v>-0.49257198721916201</v>
      </c>
      <c r="E10860">
        <v>-1.5264264161543555</v>
      </c>
      <c r="F10860">
        <v>0.24360861529038777</v>
      </c>
      <c r="G10860">
        <v>1</v>
      </c>
      <c r="H10860">
        <v>2</v>
      </c>
      <c r="I10860">
        <v>1</v>
      </c>
      <c r="J10860">
        <v>4</v>
      </c>
    </row>
    <row r="10861" spans="1:10" x14ac:dyDescent="0.25">
      <c r="A10861" t="s">
        <v>14888</v>
      </c>
      <c r="B10861">
        <v>464</v>
      </c>
      <c r="C10861">
        <v>1.1687139251299548</v>
      </c>
      <c r="D10861">
        <v>2.3122751234110348</v>
      </c>
      <c r="E10861">
        <v>-5.1550214860489933E-2</v>
      </c>
      <c r="F10861">
        <v>-0.11282063784074864</v>
      </c>
      <c r="G10861">
        <v>5</v>
      </c>
      <c r="H10861">
        <v>5</v>
      </c>
      <c r="I10861">
        <v>3</v>
      </c>
      <c r="J10861">
        <v>3</v>
      </c>
    </row>
    <row r="10862" spans="1:10" x14ac:dyDescent="0.25">
      <c r="A10862" t="s">
        <v>14889</v>
      </c>
      <c r="B10862">
        <v>558</v>
      </c>
      <c r="C10862">
        <v>0.62705357968041042</v>
      </c>
      <c r="D10862">
        <v>-0.42224097640864872</v>
      </c>
      <c r="E10862">
        <v>-0.60545244968108602</v>
      </c>
      <c r="F10862">
        <v>-0.71886195843264966</v>
      </c>
      <c r="G10862">
        <v>4</v>
      </c>
      <c r="H10862">
        <v>2</v>
      </c>
      <c r="I10862">
        <v>2</v>
      </c>
      <c r="J10862">
        <v>2</v>
      </c>
    </row>
    <row r="10863" spans="1:10" x14ac:dyDescent="0.25">
      <c r="A10863" t="s">
        <v>14890</v>
      </c>
      <c r="B10863">
        <v>337</v>
      </c>
      <c r="C10863">
        <v>2.0201599558114349</v>
      </c>
      <c r="D10863">
        <v>0.75281432702526996</v>
      </c>
      <c r="E10863">
        <v>1.0017140673217846</v>
      </c>
      <c r="F10863">
        <v>-0.91962809799965706</v>
      </c>
      <c r="G10863">
        <v>5</v>
      </c>
      <c r="H10863">
        <v>5</v>
      </c>
      <c r="I10863">
        <v>5</v>
      </c>
      <c r="J10863">
        <v>1</v>
      </c>
    </row>
    <row r="10864" spans="1:10" x14ac:dyDescent="0.25">
      <c r="A10864" t="s">
        <v>14891</v>
      </c>
      <c r="B10864">
        <v>334</v>
      </c>
      <c r="C10864">
        <v>2.1479276047732361</v>
      </c>
      <c r="D10864">
        <v>0.28537722493325013</v>
      </c>
      <c r="E10864">
        <v>-0.21185440430927674</v>
      </c>
      <c r="F10864">
        <v>-0.6456824631993151</v>
      </c>
      <c r="G10864">
        <v>5</v>
      </c>
      <c r="H10864">
        <v>4</v>
      </c>
      <c r="I10864">
        <v>3</v>
      </c>
      <c r="J10864">
        <v>2</v>
      </c>
    </row>
    <row r="10865" spans="1:10" x14ac:dyDescent="0.25">
      <c r="A10865" t="s">
        <v>14892</v>
      </c>
      <c r="B10865">
        <v>467</v>
      </c>
      <c r="C10865">
        <v>0.50291595782787957</v>
      </c>
      <c r="D10865">
        <v>0.12589272487863307</v>
      </c>
      <c r="E10865">
        <v>0.46507750455563751</v>
      </c>
      <c r="F10865">
        <v>-0.81218959491144371</v>
      </c>
      <c r="G10865">
        <v>4</v>
      </c>
      <c r="H10865">
        <v>4</v>
      </c>
      <c r="I10865">
        <v>4</v>
      </c>
      <c r="J10865">
        <v>2</v>
      </c>
    </row>
    <row r="10866" spans="1:10" x14ac:dyDescent="0.25">
      <c r="A10866" t="s">
        <v>14893</v>
      </c>
      <c r="B10866">
        <v>482</v>
      </c>
      <c r="C10866">
        <v>1.8640184664264461</v>
      </c>
      <c r="D10866">
        <v>1.4109762474588097</v>
      </c>
      <c r="E10866">
        <v>0.90541183605644304</v>
      </c>
      <c r="F10866">
        <v>-0.78517034943008357</v>
      </c>
      <c r="G10866">
        <v>5</v>
      </c>
      <c r="H10866">
        <v>5</v>
      </c>
      <c r="I10866">
        <v>5</v>
      </c>
      <c r="J10866">
        <v>2</v>
      </c>
    </row>
    <row r="10867" spans="1:10" x14ac:dyDescent="0.25">
      <c r="A10867" t="s">
        <v>14894</v>
      </c>
      <c r="B10867">
        <v>547</v>
      </c>
      <c r="C10867">
        <v>0.23684242976136902</v>
      </c>
      <c r="D10867">
        <v>-0.13707124853938224</v>
      </c>
      <c r="E10867">
        <v>-0.41064285876873785</v>
      </c>
      <c r="F10867">
        <v>-0.57650884012366754</v>
      </c>
      <c r="G10867">
        <v>4</v>
      </c>
      <c r="H10867">
        <v>3</v>
      </c>
      <c r="I10867">
        <v>2</v>
      </c>
      <c r="J10867">
        <v>2</v>
      </c>
    </row>
    <row r="10868" spans="1:10" x14ac:dyDescent="0.25">
      <c r="A10868" t="s">
        <v>14895</v>
      </c>
      <c r="B10868">
        <v>818</v>
      </c>
      <c r="C10868">
        <v>-5.7711045632834107E-2</v>
      </c>
      <c r="D10868">
        <v>0.4657737502161115</v>
      </c>
      <c r="E10868">
        <v>-0.34764827706177875</v>
      </c>
      <c r="F10868">
        <v>0.17323635093575857</v>
      </c>
      <c r="G10868">
        <v>3</v>
      </c>
      <c r="H10868">
        <v>4</v>
      </c>
      <c r="I10868">
        <v>2</v>
      </c>
      <c r="J10868">
        <v>4</v>
      </c>
    </row>
    <row r="10869" spans="1:10" x14ac:dyDescent="0.25">
      <c r="A10869" t="s">
        <v>14896</v>
      </c>
      <c r="B10869">
        <v>613</v>
      </c>
      <c r="C10869">
        <v>0.11859241399982369</v>
      </c>
      <c r="D10869">
        <v>0.20520246147755766</v>
      </c>
      <c r="E10869">
        <v>-0.53568044067256437</v>
      </c>
      <c r="F10869">
        <v>-0.38142946760720103</v>
      </c>
      <c r="G10869">
        <v>4</v>
      </c>
      <c r="H10869">
        <v>4</v>
      </c>
      <c r="I10869">
        <v>2</v>
      </c>
      <c r="J10869">
        <v>3</v>
      </c>
    </row>
    <row r="10870" spans="1:10" x14ac:dyDescent="0.25">
      <c r="A10870" t="s">
        <v>14897</v>
      </c>
      <c r="B10870">
        <v>582</v>
      </c>
      <c r="C10870">
        <v>0.86890457517145703</v>
      </c>
      <c r="D10870">
        <v>0.11666510185003101</v>
      </c>
      <c r="E10870">
        <v>-0.26792534077752223</v>
      </c>
      <c r="F10870">
        <v>-0.67706776127362123</v>
      </c>
      <c r="G10870">
        <v>5</v>
      </c>
      <c r="H10870">
        <v>4</v>
      </c>
      <c r="I10870">
        <v>3</v>
      </c>
      <c r="J10870">
        <v>2</v>
      </c>
    </row>
    <row r="10871" spans="1:10" x14ac:dyDescent="0.25">
      <c r="A10871" t="s">
        <v>14898</v>
      </c>
      <c r="B10871">
        <v>569</v>
      </c>
      <c r="C10871">
        <v>1.5888931176776717</v>
      </c>
      <c r="D10871">
        <v>0.77998112372371764</v>
      </c>
      <c r="E10871">
        <v>0.81755261447425953</v>
      </c>
      <c r="F10871">
        <v>-0.29211860773455678</v>
      </c>
      <c r="G10871">
        <v>5</v>
      </c>
      <c r="H10871">
        <v>5</v>
      </c>
      <c r="I10871">
        <v>5</v>
      </c>
      <c r="J10871">
        <v>3</v>
      </c>
    </row>
    <row r="10872" spans="1:10" x14ac:dyDescent="0.25">
      <c r="A10872" t="s">
        <v>14899</v>
      </c>
      <c r="B10872">
        <v>697</v>
      </c>
      <c r="C10872">
        <v>9.1049689477470219E-2</v>
      </c>
      <c r="D10872">
        <v>1.3103974942637746</v>
      </c>
      <c r="E10872">
        <v>-0.36307383220251249</v>
      </c>
      <c r="F10872">
        <v>0.72304970152427728</v>
      </c>
      <c r="G10872">
        <v>4</v>
      </c>
      <c r="H10872">
        <v>5</v>
      </c>
      <c r="I10872">
        <v>2</v>
      </c>
      <c r="J10872">
        <v>4</v>
      </c>
    </row>
    <row r="10873" spans="1:10" x14ac:dyDescent="0.25">
      <c r="A10873" t="s">
        <v>14900</v>
      </c>
      <c r="B10873">
        <v>542</v>
      </c>
      <c r="C10873">
        <v>-0.19184845715314508</v>
      </c>
      <c r="D10873">
        <v>-0.16485296199377511</v>
      </c>
      <c r="E10873">
        <v>-0.74548282883721972</v>
      </c>
      <c r="F10873">
        <v>-0.20244042935797946</v>
      </c>
      <c r="G10873">
        <v>3</v>
      </c>
      <c r="H10873">
        <v>3</v>
      </c>
      <c r="I10873">
        <v>1</v>
      </c>
      <c r="J10873">
        <v>3</v>
      </c>
    </row>
    <row r="10874" spans="1:10" x14ac:dyDescent="0.25">
      <c r="A10874" t="s">
        <v>14901</v>
      </c>
      <c r="B10874">
        <v>451</v>
      </c>
      <c r="C10874">
        <v>-0.13368007724932085</v>
      </c>
      <c r="D10874">
        <v>0.41284449643801097</v>
      </c>
      <c r="E10874">
        <v>-0.86069237895918527</v>
      </c>
      <c r="F10874">
        <v>-0.65531746218100806</v>
      </c>
      <c r="G10874">
        <v>3</v>
      </c>
      <c r="H10874">
        <v>4</v>
      </c>
      <c r="I10874">
        <v>1</v>
      </c>
      <c r="J10874">
        <v>2</v>
      </c>
    </row>
    <row r="10875" spans="1:10" x14ac:dyDescent="0.25">
      <c r="A10875" t="s">
        <v>14902</v>
      </c>
      <c r="B10875">
        <v>751</v>
      </c>
      <c r="C10875">
        <v>-0.45217231302242944</v>
      </c>
      <c r="D10875">
        <v>-0.4066251133142092</v>
      </c>
      <c r="E10875">
        <v>-0.21704401927929209</v>
      </c>
      <c r="F10875">
        <v>-0.5954601258932033</v>
      </c>
      <c r="G10875">
        <v>3</v>
      </c>
      <c r="H10875">
        <v>3</v>
      </c>
      <c r="I10875">
        <v>3</v>
      </c>
      <c r="J10875">
        <v>2</v>
      </c>
    </row>
    <row r="10876" spans="1:10" x14ac:dyDescent="0.25">
      <c r="A10876" t="s">
        <v>14903</v>
      </c>
      <c r="B10876">
        <v>1097</v>
      </c>
      <c r="C10876">
        <v>-0.44312641345540016</v>
      </c>
      <c r="D10876">
        <v>0.19624298888283648</v>
      </c>
      <c r="E10876">
        <v>-0.86885858973945418</v>
      </c>
      <c r="F10876">
        <v>-0.34032311988340858</v>
      </c>
      <c r="G10876">
        <v>3</v>
      </c>
      <c r="H10876">
        <v>4</v>
      </c>
      <c r="I10876">
        <v>1</v>
      </c>
      <c r="J10876">
        <v>3</v>
      </c>
    </row>
    <row r="10877" spans="1:10" x14ac:dyDescent="0.25">
      <c r="A10877" t="s">
        <v>14904</v>
      </c>
      <c r="B10877">
        <v>564</v>
      </c>
      <c r="C10877">
        <v>-9.0825284814106177E-2</v>
      </c>
      <c r="D10877">
        <v>0.94615829400851803</v>
      </c>
      <c r="E10877">
        <v>-1.3956274263462176</v>
      </c>
      <c r="F10877">
        <v>0.23214395553437939</v>
      </c>
      <c r="G10877">
        <v>3</v>
      </c>
      <c r="H10877">
        <v>5</v>
      </c>
      <c r="I10877">
        <v>1</v>
      </c>
      <c r="J10877">
        <v>4</v>
      </c>
    </row>
    <row r="10878" spans="1:10" x14ac:dyDescent="0.25">
      <c r="A10878" t="s">
        <v>14905</v>
      </c>
      <c r="B10878">
        <v>708</v>
      </c>
      <c r="C10878">
        <v>-0.51894381741491191</v>
      </c>
      <c r="D10878">
        <v>-0.64300596933640153</v>
      </c>
      <c r="E10878">
        <v>-1.1610888310847689</v>
      </c>
      <c r="F10878">
        <v>-0.52461737870981917</v>
      </c>
      <c r="G10878">
        <v>2</v>
      </c>
      <c r="H10878">
        <v>2</v>
      </c>
      <c r="I10878">
        <v>1</v>
      </c>
      <c r="J10878">
        <v>2</v>
      </c>
    </row>
    <row r="10879" spans="1:10" x14ac:dyDescent="0.25">
      <c r="A10879" t="s">
        <v>14906</v>
      </c>
      <c r="B10879">
        <v>487</v>
      </c>
      <c r="C10879">
        <v>-0.58436593798673009</v>
      </c>
      <c r="D10879">
        <v>-0.6793896527444605</v>
      </c>
      <c r="E10879">
        <v>-0.94103379752629424</v>
      </c>
      <c r="F10879">
        <v>-0.55666230926316729</v>
      </c>
      <c r="G10879">
        <v>2</v>
      </c>
      <c r="H10879">
        <v>2</v>
      </c>
      <c r="I10879">
        <v>1</v>
      </c>
      <c r="J10879">
        <v>2</v>
      </c>
    </row>
    <row r="10880" spans="1:10" x14ac:dyDescent="0.25">
      <c r="A10880" t="s">
        <v>14907</v>
      </c>
      <c r="B10880">
        <v>553</v>
      </c>
      <c r="C10880">
        <v>-0.14408365331540104</v>
      </c>
      <c r="D10880">
        <v>-0.53977514405599125</v>
      </c>
      <c r="E10880">
        <v>-1.4879032876649483</v>
      </c>
      <c r="F10880">
        <v>-0.5821562733088107</v>
      </c>
      <c r="G10880">
        <v>3</v>
      </c>
      <c r="H10880">
        <v>2</v>
      </c>
      <c r="I10880">
        <v>1</v>
      </c>
      <c r="J10880">
        <v>2</v>
      </c>
    </row>
    <row r="10881" spans="1:10" x14ac:dyDescent="0.25">
      <c r="A10881" t="s">
        <v>14908</v>
      </c>
      <c r="B10881">
        <v>1053</v>
      </c>
      <c r="C10881">
        <v>-1.0925573862755877</v>
      </c>
      <c r="D10881">
        <v>-0.7299247575463198</v>
      </c>
      <c r="E10881">
        <v>-0.321980699415783</v>
      </c>
      <c r="F10881">
        <v>-0.19242037277074248</v>
      </c>
      <c r="G10881">
        <v>1</v>
      </c>
      <c r="H10881">
        <v>2</v>
      </c>
      <c r="I10881">
        <v>2</v>
      </c>
      <c r="J10881">
        <v>3</v>
      </c>
    </row>
    <row r="10882" spans="1:10" x14ac:dyDescent="0.25">
      <c r="A10882" t="s">
        <v>14909</v>
      </c>
      <c r="B10882">
        <v>480</v>
      </c>
      <c r="C10882">
        <v>-1.0486029487822577</v>
      </c>
      <c r="D10882">
        <v>-0.73892948506080092</v>
      </c>
      <c r="E10882">
        <v>-1.1016632596420981</v>
      </c>
      <c r="F10882">
        <v>-0.64823509403537793</v>
      </c>
      <c r="G10882">
        <v>1</v>
      </c>
      <c r="H10882">
        <v>2</v>
      </c>
      <c r="I10882">
        <v>1</v>
      </c>
      <c r="J10882">
        <v>2</v>
      </c>
    </row>
    <row r="10883" spans="1:10" x14ac:dyDescent="0.25">
      <c r="A10883" t="s">
        <v>14910</v>
      </c>
      <c r="B10883">
        <v>1604</v>
      </c>
      <c r="C10883">
        <v>-0.88108443926020552</v>
      </c>
      <c r="D10883">
        <v>-1.1882927212958014</v>
      </c>
      <c r="E10883">
        <v>-1.4582895397829612</v>
      </c>
      <c r="F10883">
        <v>-0.18807646070565431</v>
      </c>
      <c r="G10883">
        <v>1</v>
      </c>
      <c r="H10883">
        <v>1</v>
      </c>
      <c r="I10883">
        <v>1</v>
      </c>
      <c r="J10883">
        <v>3</v>
      </c>
    </row>
    <row r="10884" spans="1:10" x14ac:dyDescent="0.25">
      <c r="A10884" t="s">
        <v>14911</v>
      </c>
      <c r="B10884">
        <v>650</v>
      </c>
      <c r="C10884">
        <v>-1.0043899789462687</v>
      </c>
      <c r="D10884">
        <v>-0.59512424295670419</v>
      </c>
      <c r="E10884">
        <v>-0.48765297724679096</v>
      </c>
      <c r="F10884">
        <v>-0.29731410612578757</v>
      </c>
      <c r="G10884">
        <v>1</v>
      </c>
      <c r="H10884">
        <v>2</v>
      </c>
      <c r="I10884">
        <v>2</v>
      </c>
      <c r="J10884">
        <v>3</v>
      </c>
    </row>
    <row r="10885" spans="1:10" x14ac:dyDescent="0.25">
      <c r="A10885" t="s">
        <v>14912</v>
      </c>
      <c r="B10885">
        <v>1582</v>
      </c>
      <c r="C10885">
        <v>-0.60234179402062704</v>
      </c>
      <c r="D10885">
        <v>-0.79684415951655785</v>
      </c>
      <c r="E10885">
        <v>-0.94429177926208019</v>
      </c>
      <c r="F10885">
        <v>-0.19981550377924895</v>
      </c>
      <c r="G10885">
        <v>2</v>
      </c>
      <c r="H10885">
        <v>2</v>
      </c>
      <c r="I10885">
        <v>1</v>
      </c>
      <c r="J10885">
        <v>3</v>
      </c>
    </row>
    <row r="10886" spans="1:10" x14ac:dyDescent="0.25">
      <c r="A10886" t="s">
        <v>14913</v>
      </c>
      <c r="B10886">
        <v>569</v>
      </c>
      <c r="C10886">
        <v>-0.41467341523835677</v>
      </c>
      <c r="D10886">
        <v>-0.49773628252464663</v>
      </c>
      <c r="E10886">
        <v>-0.43337170627621785</v>
      </c>
      <c r="F10886">
        <v>-0.71841673799940742</v>
      </c>
      <c r="G10886">
        <v>3</v>
      </c>
      <c r="H10886">
        <v>2</v>
      </c>
      <c r="I10886">
        <v>2</v>
      </c>
      <c r="J10886">
        <v>2</v>
      </c>
    </row>
    <row r="10887" spans="1:10" x14ac:dyDescent="0.25">
      <c r="A10887" t="s">
        <v>14914</v>
      </c>
      <c r="B10887">
        <v>511</v>
      </c>
      <c r="C10887">
        <v>-0.4792029546456138</v>
      </c>
      <c r="D10887">
        <v>-1.2309447843074333</v>
      </c>
      <c r="E10887">
        <v>1.0737369836173307</v>
      </c>
      <c r="F10887">
        <v>-0.24445265210669018</v>
      </c>
      <c r="G10887">
        <v>2</v>
      </c>
      <c r="H10887">
        <v>1</v>
      </c>
      <c r="I10887">
        <v>5</v>
      </c>
      <c r="J10887">
        <v>3</v>
      </c>
    </row>
    <row r="10888" spans="1:10" x14ac:dyDescent="0.25">
      <c r="A10888" t="s">
        <v>14915</v>
      </c>
      <c r="B10888">
        <v>424</v>
      </c>
      <c r="C10888">
        <v>-1.1281560776423365</v>
      </c>
      <c r="D10888">
        <v>-0.77838887676656598</v>
      </c>
      <c r="E10888">
        <v>-0.51856260969330803</v>
      </c>
      <c r="F10888">
        <v>-0.52262807377763332</v>
      </c>
      <c r="G10888">
        <v>1</v>
      </c>
      <c r="H10888">
        <v>2</v>
      </c>
      <c r="I10888">
        <v>2</v>
      </c>
      <c r="J10888">
        <v>2</v>
      </c>
    </row>
    <row r="10889" spans="1:10" x14ac:dyDescent="0.25">
      <c r="A10889" t="s">
        <v>14916</v>
      </c>
      <c r="B10889">
        <v>693</v>
      </c>
      <c r="C10889">
        <v>-1.2333379502131199</v>
      </c>
      <c r="D10889">
        <v>-0.69503384082397868</v>
      </c>
      <c r="E10889">
        <v>-1.0768778116970477</v>
      </c>
      <c r="F10889">
        <v>-0.25015307603182141</v>
      </c>
      <c r="G10889">
        <v>1</v>
      </c>
      <c r="H10889">
        <v>2</v>
      </c>
      <c r="I10889">
        <v>1</v>
      </c>
      <c r="J10889">
        <v>3</v>
      </c>
    </row>
    <row r="10890" spans="1:10" x14ac:dyDescent="0.25">
      <c r="A10890" t="s">
        <v>14917</v>
      </c>
      <c r="B10890">
        <v>2243</v>
      </c>
      <c r="C10890">
        <v>-0.66212147246779574</v>
      </c>
      <c r="D10890">
        <v>-0.94994089541947035</v>
      </c>
      <c r="E10890">
        <v>-1.4972776966749417</v>
      </c>
      <c r="F10890">
        <v>0.35042210337099056</v>
      </c>
      <c r="G10890">
        <v>2</v>
      </c>
      <c r="H10890">
        <v>1</v>
      </c>
      <c r="I10890">
        <v>1</v>
      </c>
      <c r="J10890">
        <v>4</v>
      </c>
    </row>
    <row r="10891" spans="1:10" x14ac:dyDescent="0.25">
      <c r="A10891" t="s">
        <v>14918</v>
      </c>
      <c r="B10891">
        <v>430</v>
      </c>
      <c r="C10891">
        <v>-0.63039543402251064</v>
      </c>
      <c r="D10891">
        <v>-0.37543508058086572</v>
      </c>
      <c r="E10891">
        <v>-1.0306720628579575</v>
      </c>
      <c r="F10891">
        <v>-0.54249777429663903</v>
      </c>
      <c r="G10891">
        <v>2</v>
      </c>
      <c r="H10891">
        <v>3</v>
      </c>
      <c r="I10891">
        <v>1</v>
      </c>
      <c r="J10891">
        <v>2</v>
      </c>
    </row>
    <row r="10892" spans="1:10" x14ac:dyDescent="0.25">
      <c r="A10892" t="s">
        <v>14919</v>
      </c>
      <c r="B10892">
        <v>421</v>
      </c>
      <c r="C10892">
        <v>-0.42379162753948008</v>
      </c>
      <c r="D10892">
        <v>-0.81572171886252087</v>
      </c>
      <c r="E10892">
        <v>-1.3747516429105773</v>
      </c>
      <c r="F10892">
        <v>0.67160410516354196</v>
      </c>
      <c r="G10892">
        <v>3</v>
      </c>
      <c r="H10892">
        <v>1</v>
      </c>
      <c r="I10892">
        <v>1</v>
      </c>
      <c r="J10892">
        <v>4</v>
      </c>
    </row>
    <row r="10893" spans="1:10" x14ac:dyDescent="0.25">
      <c r="A10893" t="s">
        <v>14920</v>
      </c>
      <c r="B10893">
        <v>445</v>
      </c>
      <c r="C10893">
        <v>-0.85936686112663563</v>
      </c>
      <c r="D10893">
        <v>-1.1694501010969236</v>
      </c>
      <c r="E10893">
        <v>-0.85332574547522066</v>
      </c>
      <c r="F10893">
        <v>-0.12253532240606452</v>
      </c>
      <c r="G10893">
        <v>1</v>
      </c>
      <c r="H10893">
        <v>1</v>
      </c>
      <c r="I10893">
        <v>1</v>
      </c>
      <c r="J10893">
        <v>3</v>
      </c>
    </row>
    <row r="10894" spans="1:10" x14ac:dyDescent="0.25">
      <c r="A10894" t="s">
        <v>14921</v>
      </c>
      <c r="B10894">
        <v>505</v>
      </c>
      <c r="C10894">
        <v>-1.0051689569862963</v>
      </c>
      <c r="D10894">
        <v>-0.60020477647101422</v>
      </c>
      <c r="E10894">
        <v>0.12793212986441277</v>
      </c>
      <c r="F10894">
        <v>-0.25460762658471719</v>
      </c>
      <c r="G10894">
        <v>1</v>
      </c>
      <c r="H10894">
        <v>2</v>
      </c>
      <c r="I10894">
        <v>4</v>
      </c>
      <c r="J10894">
        <v>3</v>
      </c>
    </row>
    <row r="10895" spans="1:10" x14ac:dyDescent="0.25">
      <c r="A10895" t="s">
        <v>14922</v>
      </c>
      <c r="B10895">
        <v>686</v>
      </c>
      <c r="C10895">
        <v>-0.96583042503696759</v>
      </c>
      <c r="D10895">
        <v>-0.71080217278424029</v>
      </c>
      <c r="E10895">
        <v>-0.66064978041844558</v>
      </c>
      <c r="F10895">
        <v>-0.61183784477658898</v>
      </c>
      <c r="G10895">
        <v>1</v>
      </c>
      <c r="H10895">
        <v>2</v>
      </c>
      <c r="I10895">
        <v>2</v>
      </c>
      <c r="J10895">
        <v>2</v>
      </c>
    </row>
    <row r="10896" spans="1:10" x14ac:dyDescent="0.25">
      <c r="A10896" t="s">
        <v>14923</v>
      </c>
      <c r="B10896">
        <v>503</v>
      </c>
      <c r="C10896">
        <v>-0.56550524179499906</v>
      </c>
      <c r="D10896">
        <v>-0.43052902292251649</v>
      </c>
      <c r="E10896">
        <v>0.1260090839268907</v>
      </c>
      <c r="F10896">
        <v>-0.33696422770650325</v>
      </c>
      <c r="G10896">
        <v>2</v>
      </c>
      <c r="H10896">
        <v>2</v>
      </c>
      <c r="I10896">
        <v>4</v>
      </c>
      <c r="J10896">
        <v>3</v>
      </c>
    </row>
    <row r="10897" spans="1:10" x14ac:dyDescent="0.25">
      <c r="A10897" t="s">
        <v>14924</v>
      </c>
      <c r="B10897">
        <v>510</v>
      </c>
      <c r="C10897">
        <v>-4.3773334933678035E-2</v>
      </c>
      <c r="D10897">
        <v>-0.22278204318751693</v>
      </c>
      <c r="E10897">
        <v>-0.20752261661130894</v>
      </c>
      <c r="F10897">
        <v>-1.1609317462262503</v>
      </c>
      <c r="G10897">
        <v>3</v>
      </c>
      <c r="H10897">
        <v>3</v>
      </c>
      <c r="I10897">
        <v>3</v>
      </c>
      <c r="J10897">
        <v>1</v>
      </c>
    </row>
    <row r="10898" spans="1:10" x14ac:dyDescent="0.25">
      <c r="A10898" t="s">
        <v>14925</v>
      </c>
      <c r="B10898">
        <v>1359</v>
      </c>
      <c r="C10898">
        <v>0.40484084043868684</v>
      </c>
      <c r="D10898">
        <v>-0.64840966791211496</v>
      </c>
      <c r="E10898">
        <v>0.36140877637399682</v>
      </c>
      <c r="F10898">
        <v>-0.4451980031593058</v>
      </c>
      <c r="G10898">
        <v>4</v>
      </c>
      <c r="H10898">
        <v>2</v>
      </c>
      <c r="I10898">
        <v>4</v>
      </c>
      <c r="J10898">
        <v>3</v>
      </c>
    </row>
    <row r="10899" spans="1:10" x14ac:dyDescent="0.25">
      <c r="A10899" t="s">
        <v>14926</v>
      </c>
      <c r="B10899">
        <v>458</v>
      </c>
      <c r="C10899">
        <v>1.6651986341833189</v>
      </c>
      <c r="D10899">
        <v>1.0750438696371776</v>
      </c>
      <c r="E10899">
        <v>3.0294595970329685</v>
      </c>
      <c r="F10899">
        <v>-0.80211720177151036</v>
      </c>
      <c r="G10899">
        <v>5</v>
      </c>
      <c r="H10899">
        <v>5</v>
      </c>
      <c r="I10899">
        <v>5</v>
      </c>
      <c r="J10899">
        <v>2</v>
      </c>
    </row>
    <row r="10900" spans="1:10" x14ac:dyDescent="0.25">
      <c r="A10900" t="s">
        <v>14927</v>
      </c>
      <c r="B10900">
        <v>397</v>
      </c>
      <c r="C10900">
        <v>0.22401493285595186</v>
      </c>
      <c r="D10900">
        <v>2.1566134882324275</v>
      </c>
      <c r="E10900">
        <v>-1.262671238274927</v>
      </c>
      <c r="F10900">
        <v>-0.41639424353099252</v>
      </c>
      <c r="G10900">
        <v>4</v>
      </c>
      <c r="H10900">
        <v>5</v>
      </c>
      <c r="I10900">
        <v>1</v>
      </c>
      <c r="J10900">
        <v>3</v>
      </c>
    </row>
    <row r="10901" spans="1:10" x14ac:dyDescent="0.25">
      <c r="A10901" t="s">
        <v>14928</v>
      </c>
      <c r="B10901">
        <v>389</v>
      </c>
      <c r="C10901">
        <v>1.048115447958432</v>
      </c>
      <c r="D10901">
        <v>0.89327523616075477</v>
      </c>
      <c r="E10901">
        <v>-2.1136875560842858E-3</v>
      </c>
      <c r="F10901">
        <v>-0.19891315988279498</v>
      </c>
      <c r="G10901">
        <v>5</v>
      </c>
      <c r="H10901">
        <v>5</v>
      </c>
      <c r="I10901">
        <v>3</v>
      </c>
      <c r="J10901">
        <v>3</v>
      </c>
    </row>
    <row r="10902" spans="1:10" x14ac:dyDescent="0.25">
      <c r="A10902" t="s">
        <v>14929</v>
      </c>
      <c r="B10902">
        <v>596</v>
      </c>
      <c r="C10902">
        <v>-0.9256933968425336</v>
      </c>
      <c r="D10902">
        <v>-0.26673759813070669</v>
      </c>
      <c r="E10902">
        <v>-0.26215477860322972</v>
      </c>
      <c r="F10902">
        <v>-0.57881250824178876</v>
      </c>
      <c r="G10902">
        <v>1</v>
      </c>
      <c r="H10902">
        <v>3</v>
      </c>
      <c r="I10902">
        <v>3</v>
      </c>
      <c r="J10902">
        <v>2</v>
      </c>
    </row>
    <row r="10903" spans="1:10" x14ac:dyDescent="0.25">
      <c r="A10903" t="s">
        <v>14930</v>
      </c>
      <c r="B10903">
        <v>588</v>
      </c>
      <c r="C10903">
        <v>-0.82423995806433248</v>
      </c>
      <c r="D10903">
        <v>-0.18188214100318931</v>
      </c>
      <c r="E10903">
        <v>-0.71518613922098817</v>
      </c>
      <c r="F10903">
        <v>-0.51020267084871729</v>
      </c>
      <c r="G10903">
        <v>1</v>
      </c>
      <c r="H10903">
        <v>3</v>
      </c>
      <c r="I10903">
        <v>2</v>
      </c>
      <c r="J10903">
        <v>2</v>
      </c>
    </row>
    <row r="10904" spans="1:10" x14ac:dyDescent="0.25">
      <c r="A10904" t="s">
        <v>14931</v>
      </c>
      <c r="B10904">
        <v>564</v>
      </c>
      <c r="C10904">
        <v>-0.66603722950650124</v>
      </c>
      <c r="D10904">
        <v>-0.58551142952175839</v>
      </c>
      <c r="E10904">
        <v>-0.4087005126919247</v>
      </c>
      <c r="F10904">
        <v>-0.92073318796900738</v>
      </c>
      <c r="G10904">
        <v>2</v>
      </c>
      <c r="H10904">
        <v>2</v>
      </c>
      <c r="I10904">
        <v>2</v>
      </c>
      <c r="J10904">
        <v>1</v>
      </c>
    </row>
    <row r="10905" spans="1:10" x14ac:dyDescent="0.25">
      <c r="A10905" t="s">
        <v>14932</v>
      </c>
      <c r="B10905">
        <v>560</v>
      </c>
      <c r="C10905">
        <v>-0.46290779526393033</v>
      </c>
      <c r="D10905">
        <v>-0.32739965570940888</v>
      </c>
      <c r="E10905">
        <v>-0.59510506231198201</v>
      </c>
      <c r="F10905">
        <v>-0.66547550349714713</v>
      </c>
      <c r="G10905">
        <v>2</v>
      </c>
      <c r="H10905">
        <v>3</v>
      </c>
      <c r="I10905">
        <v>2</v>
      </c>
      <c r="J10905">
        <v>2</v>
      </c>
    </row>
    <row r="10906" spans="1:10" x14ac:dyDescent="0.25">
      <c r="A10906" t="s">
        <v>14933</v>
      </c>
      <c r="B10906">
        <v>478</v>
      </c>
      <c r="C10906">
        <v>-0.85187706252986284</v>
      </c>
      <c r="D10906">
        <v>-0.5668185711161422</v>
      </c>
      <c r="E10906">
        <v>-0.61400332447842321</v>
      </c>
      <c r="F10906">
        <v>-1.1577909925395753</v>
      </c>
      <c r="G10906">
        <v>1</v>
      </c>
      <c r="H10906">
        <v>2</v>
      </c>
      <c r="I10906">
        <v>2</v>
      </c>
      <c r="J10906">
        <v>1</v>
      </c>
    </row>
    <row r="10907" spans="1:10" x14ac:dyDescent="0.25">
      <c r="A10907" t="s">
        <v>14934</v>
      </c>
      <c r="B10907">
        <v>676</v>
      </c>
      <c r="C10907">
        <v>-0.44083436532356673</v>
      </c>
      <c r="D10907">
        <v>-0.29844750136533016</v>
      </c>
      <c r="E10907">
        <v>-2.0795783356842155E-2</v>
      </c>
      <c r="F10907">
        <v>-0.7352642978736238</v>
      </c>
      <c r="G10907">
        <v>3</v>
      </c>
      <c r="H10907">
        <v>3</v>
      </c>
      <c r="I10907">
        <v>3</v>
      </c>
      <c r="J10907">
        <v>2</v>
      </c>
    </row>
    <row r="10908" spans="1:10" x14ac:dyDescent="0.25">
      <c r="A10908" t="s">
        <v>14935</v>
      </c>
      <c r="B10908">
        <v>623</v>
      </c>
      <c r="C10908">
        <v>-0.50774728910726785</v>
      </c>
      <c r="D10908">
        <v>-3.534475578830959E-2</v>
      </c>
      <c r="E10908">
        <v>-0.61058706856520206</v>
      </c>
      <c r="F10908">
        <v>-0.62142588799574483</v>
      </c>
      <c r="G10908">
        <v>2</v>
      </c>
      <c r="H10908">
        <v>3</v>
      </c>
      <c r="I10908">
        <v>2</v>
      </c>
      <c r="J10908">
        <v>2</v>
      </c>
    </row>
    <row r="10909" spans="1:10" x14ac:dyDescent="0.25">
      <c r="A10909" t="s">
        <v>14936</v>
      </c>
      <c r="B10909">
        <v>555</v>
      </c>
      <c r="C10909">
        <v>-0.37952140060283263</v>
      </c>
      <c r="D10909">
        <v>-0.53187102057788649</v>
      </c>
      <c r="E10909">
        <v>-0.8868982703606676</v>
      </c>
      <c r="F10909">
        <v>-0.82171436512735374</v>
      </c>
      <c r="G10909">
        <v>3</v>
      </c>
      <c r="H10909">
        <v>2</v>
      </c>
      <c r="I10909">
        <v>1</v>
      </c>
      <c r="J10909">
        <v>2</v>
      </c>
    </row>
    <row r="10910" spans="1:10" x14ac:dyDescent="0.25">
      <c r="A10910" t="s">
        <v>14937</v>
      </c>
      <c r="B10910">
        <v>822</v>
      </c>
      <c r="C10910">
        <v>-0.45546537333167303</v>
      </c>
      <c r="D10910">
        <v>0.44484219337674541</v>
      </c>
      <c r="E10910">
        <v>-0.70654096428525281</v>
      </c>
      <c r="F10910">
        <v>-0.73722552284515863</v>
      </c>
      <c r="G10910">
        <v>3</v>
      </c>
      <c r="H10910">
        <v>4</v>
      </c>
      <c r="I10910">
        <v>2</v>
      </c>
      <c r="J10910">
        <v>2</v>
      </c>
    </row>
    <row r="10911" spans="1:10" x14ac:dyDescent="0.25">
      <c r="A10911" t="s">
        <v>14938</v>
      </c>
      <c r="B10911">
        <v>599</v>
      </c>
      <c r="C10911">
        <v>-0.67720559285253468</v>
      </c>
      <c r="D10911">
        <v>-0.93755796963225202</v>
      </c>
      <c r="E10911">
        <v>0.56010673659129462</v>
      </c>
      <c r="F10911">
        <v>-0.48345962435629897</v>
      </c>
      <c r="G10911">
        <v>2</v>
      </c>
      <c r="H10911">
        <v>1</v>
      </c>
      <c r="I10911">
        <v>4</v>
      </c>
      <c r="J10911">
        <v>3</v>
      </c>
    </row>
    <row r="10912" spans="1:10" x14ac:dyDescent="0.25">
      <c r="A10912" t="s">
        <v>14939</v>
      </c>
      <c r="B10912">
        <v>544</v>
      </c>
      <c r="C10912">
        <v>-0.32993497176097603</v>
      </c>
      <c r="D10912">
        <v>-0.98051766942881291</v>
      </c>
      <c r="E10912">
        <v>-0.20275171615821913</v>
      </c>
      <c r="F10912">
        <v>-0.72566670949556189</v>
      </c>
      <c r="G10912">
        <v>3</v>
      </c>
      <c r="H10912">
        <v>1</v>
      </c>
      <c r="I10912">
        <v>3</v>
      </c>
      <c r="J10912">
        <v>2</v>
      </c>
    </row>
    <row r="10913" spans="1:10" x14ac:dyDescent="0.25">
      <c r="A10913" t="s">
        <v>14940</v>
      </c>
      <c r="B10913">
        <v>590</v>
      </c>
      <c r="C10913">
        <v>-0.36924466149987645</v>
      </c>
      <c r="D10913">
        <v>-0.99217947120883909</v>
      </c>
      <c r="E10913">
        <v>-5.3112605247019655E-2</v>
      </c>
      <c r="F10913">
        <v>-0.85086846302516417</v>
      </c>
      <c r="G10913">
        <v>3</v>
      </c>
      <c r="H10913">
        <v>1</v>
      </c>
      <c r="I10913">
        <v>3</v>
      </c>
      <c r="J10913">
        <v>2</v>
      </c>
    </row>
    <row r="10914" spans="1:10" x14ac:dyDescent="0.25">
      <c r="A10914" t="s">
        <v>14941</v>
      </c>
      <c r="B10914">
        <v>560</v>
      </c>
      <c r="C10914">
        <v>-0.80985110835930163</v>
      </c>
      <c r="D10914">
        <v>-0.6092347586606095</v>
      </c>
      <c r="E10914">
        <v>-0.12534957301129335</v>
      </c>
      <c r="F10914">
        <v>-0.62331356915149072</v>
      </c>
      <c r="G10914">
        <v>1</v>
      </c>
      <c r="H10914">
        <v>2</v>
      </c>
      <c r="I10914">
        <v>3</v>
      </c>
      <c r="J10914">
        <v>2</v>
      </c>
    </row>
    <row r="10915" spans="1:10" x14ac:dyDescent="0.25">
      <c r="A10915" t="s">
        <v>14942</v>
      </c>
      <c r="B10915">
        <v>541</v>
      </c>
      <c r="C10915">
        <v>-0.52539573773682668</v>
      </c>
      <c r="D10915">
        <v>-1.2492927806099665</v>
      </c>
      <c r="E10915">
        <v>0.23939519069054785</v>
      </c>
      <c r="F10915">
        <v>-0.74584236054828379</v>
      </c>
      <c r="G10915">
        <v>2</v>
      </c>
      <c r="H10915">
        <v>1</v>
      </c>
      <c r="I10915">
        <v>4</v>
      </c>
      <c r="J10915">
        <v>2</v>
      </c>
    </row>
    <row r="10916" spans="1:10" x14ac:dyDescent="0.25">
      <c r="A10916" t="s">
        <v>14943</v>
      </c>
      <c r="B10916">
        <v>495</v>
      </c>
      <c r="C10916">
        <v>-0.16312884351589224</v>
      </c>
      <c r="D10916">
        <v>-0.79543538039234596</v>
      </c>
      <c r="E10916">
        <v>0.86157766047131357</v>
      </c>
      <c r="F10916">
        <v>-0.70667430700797507</v>
      </c>
      <c r="G10916">
        <v>3</v>
      </c>
      <c r="H10916">
        <v>2</v>
      </c>
      <c r="I10916">
        <v>5</v>
      </c>
      <c r="J10916">
        <v>2</v>
      </c>
    </row>
    <row r="10917" spans="1:10" x14ac:dyDescent="0.25">
      <c r="A10917" t="s">
        <v>14944</v>
      </c>
      <c r="B10917">
        <v>322</v>
      </c>
      <c r="C10917">
        <v>-0.34215751584309673</v>
      </c>
      <c r="D10917">
        <v>-0.219597293341491</v>
      </c>
      <c r="E10917">
        <v>-8.7954328089663081E-2</v>
      </c>
      <c r="F10917">
        <v>-1.1602944278998477</v>
      </c>
      <c r="G10917">
        <v>3</v>
      </c>
      <c r="H10917">
        <v>3</v>
      </c>
      <c r="I10917">
        <v>3</v>
      </c>
      <c r="J10917">
        <v>1</v>
      </c>
    </row>
    <row r="10918" spans="1:10" x14ac:dyDescent="0.25">
      <c r="A10918" t="s">
        <v>14945</v>
      </c>
      <c r="B10918">
        <v>522</v>
      </c>
      <c r="C10918">
        <v>-0.41576074060939444</v>
      </c>
      <c r="D10918">
        <v>-0.46752917337631167</v>
      </c>
      <c r="E10918">
        <v>-0.28067826585928773</v>
      </c>
      <c r="F10918">
        <v>-1.5743415046316045</v>
      </c>
      <c r="G10918">
        <v>3</v>
      </c>
      <c r="H10918">
        <v>2</v>
      </c>
      <c r="I10918">
        <v>3</v>
      </c>
      <c r="J10918">
        <v>1</v>
      </c>
    </row>
    <row r="10919" spans="1:10" x14ac:dyDescent="0.25">
      <c r="A10919" t="s">
        <v>14946</v>
      </c>
      <c r="B10919">
        <v>453</v>
      </c>
      <c r="C10919">
        <v>-0.9851892563630098</v>
      </c>
      <c r="D10919">
        <v>-0.52754797084057015</v>
      </c>
      <c r="E10919">
        <v>-1.0835601778519912</v>
      </c>
      <c r="F10919">
        <v>-0.67396150121664877</v>
      </c>
      <c r="G10919">
        <v>1</v>
      </c>
      <c r="H10919">
        <v>2</v>
      </c>
      <c r="I10919">
        <v>1</v>
      </c>
      <c r="J10919">
        <v>2</v>
      </c>
    </row>
    <row r="10920" spans="1:10" x14ac:dyDescent="0.25">
      <c r="A10920" t="s">
        <v>14947</v>
      </c>
      <c r="B10920">
        <v>1241</v>
      </c>
      <c r="C10920">
        <v>-0.94146913350397776</v>
      </c>
      <c r="D10920">
        <v>0.16667654052474529</v>
      </c>
      <c r="E10920">
        <v>-1.510764176151032</v>
      </c>
      <c r="F10920">
        <v>0.99275940339485824</v>
      </c>
      <c r="G10920">
        <v>1</v>
      </c>
      <c r="H10920">
        <v>4</v>
      </c>
      <c r="I10920">
        <v>1</v>
      </c>
      <c r="J10920">
        <v>5</v>
      </c>
    </row>
    <row r="10921" spans="1:10" x14ac:dyDescent="0.25">
      <c r="A10921" t="s">
        <v>14948</v>
      </c>
      <c r="B10921">
        <v>476</v>
      </c>
      <c r="C10921">
        <v>-0.6508560663613554</v>
      </c>
      <c r="D10921">
        <v>-0.67421119562687837</v>
      </c>
      <c r="E10921">
        <v>-1.0467956305121437</v>
      </c>
      <c r="F10921">
        <v>-1.1491332546978046</v>
      </c>
      <c r="G10921">
        <v>2</v>
      </c>
      <c r="H10921">
        <v>2</v>
      </c>
      <c r="I10921">
        <v>1</v>
      </c>
      <c r="J10921">
        <v>1</v>
      </c>
    </row>
    <row r="10922" spans="1:10" x14ac:dyDescent="0.25">
      <c r="A10922" t="s">
        <v>14949</v>
      </c>
      <c r="B10922">
        <v>686</v>
      </c>
      <c r="C10922">
        <v>-0.88588578038987165</v>
      </c>
      <c r="D10922">
        <v>-0.68547940462279822</v>
      </c>
      <c r="E10922">
        <v>-1.0936249049985765</v>
      </c>
      <c r="F10922">
        <v>-0.22203196482947232</v>
      </c>
      <c r="G10922">
        <v>1</v>
      </c>
      <c r="H10922">
        <v>2</v>
      </c>
      <c r="I10922">
        <v>1</v>
      </c>
      <c r="J10922">
        <v>3</v>
      </c>
    </row>
    <row r="10923" spans="1:10" x14ac:dyDescent="0.25">
      <c r="A10923" t="s">
        <v>14950</v>
      </c>
      <c r="B10923">
        <v>1450</v>
      </c>
      <c r="C10923">
        <v>-1.4463008066252974</v>
      </c>
      <c r="D10923">
        <v>-0.21419043844314806</v>
      </c>
      <c r="E10923">
        <v>-1.5391541376287712</v>
      </c>
      <c r="F10923">
        <v>1.2086516439955024</v>
      </c>
      <c r="G10923">
        <v>1</v>
      </c>
      <c r="H10923">
        <v>3</v>
      </c>
      <c r="I10923">
        <v>1</v>
      </c>
      <c r="J10923">
        <v>5</v>
      </c>
    </row>
    <row r="10924" spans="1:10" x14ac:dyDescent="0.25">
      <c r="A10924" t="s">
        <v>14951</v>
      </c>
      <c r="B10924">
        <v>655</v>
      </c>
      <c r="C10924">
        <v>-0.75640325189391666</v>
      </c>
      <c r="D10924">
        <v>-0.22677777846299074</v>
      </c>
      <c r="E10924">
        <v>-0.47304620792511853</v>
      </c>
      <c r="F10924">
        <v>-0.45959636602790954</v>
      </c>
      <c r="G10924">
        <v>2</v>
      </c>
      <c r="H10924">
        <v>3</v>
      </c>
      <c r="I10924">
        <v>2</v>
      </c>
      <c r="J10924">
        <v>3</v>
      </c>
    </row>
    <row r="10925" spans="1:10" x14ac:dyDescent="0.25">
      <c r="A10925" t="s">
        <v>14952</v>
      </c>
      <c r="B10925">
        <v>5</v>
      </c>
      <c r="C10925">
        <v>-0.36172748435409152</v>
      </c>
      <c r="D10925">
        <v>4.7808998084267348E-2</v>
      </c>
      <c r="E10925">
        <v>-0.74692088526937395</v>
      </c>
      <c r="F10925">
        <v>-3.2369471845561243E-3</v>
      </c>
      <c r="G10925">
        <v>3</v>
      </c>
      <c r="H10925">
        <v>4</v>
      </c>
      <c r="I10925">
        <v>1</v>
      </c>
      <c r="J10925">
        <v>3</v>
      </c>
    </row>
    <row r="10926" spans="1:10" x14ac:dyDescent="0.25">
      <c r="A10926" t="s">
        <v>14953</v>
      </c>
      <c r="B10926">
        <v>937</v>
      </c>
      <c r="C10926">
        <v>-0.35869130852235676</v>
      </c>
      <c r="D10926">
        <v>0.25825850359468533</v>
      </c>
      <c r="E10926">
        <v>-0.7411926726930399</v>
      </c>
      <c r="F10926">
        <v>-0.61116734435849673</v>
      </c>
      <c r="G10926">
        <v>3</v>
      </c>
      <c r="H10926">
        <v>4</v>
      </c>
      <c r="I10926">
        <v>1</v>
      </c>
      <c r="J10926">
        <v>2</v>
      </c>
    </row>
    <row r="10927" spans="1:10" x14ac:dyDescent="0.25">
      <c r="A10927" t="s">
        <v>14954</v>
      </c>
      <c r="B10927">
        <v>106</v>
      </c>
      <c r="C10927">
        <v>0.40143612523535421</v>
      </c>
      <c r="D10927">
        <v>0.32745635484860075</v>
      </c>
      <c r="E10927">
        <v>-1.0464939661652743</v>
      </c>
      <c r="F10927">
        <v>0.95317731614701828</v>
      </c>
      <c r="G10927">
        <v>4</v>
      </c>
      <c r="H10927">
        <v>4</v>
      </c>
      <c r="I10927">
        <v>1</v>
      </c>
      <c r="J10927">
        <v>5</v>
      </c>
    </row>
    <row r="10928" spans="1:10" x14ac:dyDescent="0.25">
      <c r="A10928" t="s">
        <v>14955</v>
      </c>
      <c r="B10928">
        <v>597</v>
      </c>
      <c r="C10928">
        <v>-1.0799043032707893</v>
      </c>
      <c r="D10928">
        <v>-0.69252360541974145</v>
      </c>
      <c r="E10928">
        <v>-1.0552118263564416</v>
      </c>
      <c r="F10928">
        <v>-0.7814747374630725</v>
      </c>
      <c r="G10928">
        <v>1</v>
      </c>
      <c r="H10928">
        <v>2</v>
      </c>
      <c r="I10928">
        <v>1</v>
      </c>
      <c r="J10928">
        <v>2</v>
      </c>
    </row>
    <row r="10929" spans="1:10" x14ac:dyDescent="0.25">
      <c r="A10929" t="s">
        <v>14956</v>
      </c>
      <c r="B10929">
        <v>519</v>
      </c>
      <c r="C10929">
        <v>-0.65189944572321323</v>
      </c>
      <c r="D10929">
        <v>-0.37782319227820638</v>
      </c>
      <c r="E10929">
        <v>-0.15742073161942538</v>
      </c>
      <c r="F10929">
        <v>-0.66453502538719211</v>
      </c>
      <c r="G10929">
        <v>2</v>
      </c>
      <c r="H10929">
        <v>3</v>
      </c>
      <c r="I10929">
        <v>3</v>
      </c>
      <c r="J10929">
        <v>2</v>
      </c>
    </row>
    <row r="10930" spans="1:10" x14ac:dyDescent="0.25">
      <c r="A10930" t="s">
        <v>14957</v>
      </c>
      <c r="B10930">
        <v>892</v>
      </c>
      <c r="C10930">
        <v>-1.1612991381171156</v>
      </c>
      <c r="D10930">
        <v>-1.087703617228174</v>
      </c>
      <c r="E10930">
        <v>-0.68372378050628879</v>
      </c>
      <c r="F10930">
        <v>-8.4530780520761239E-3</v>
      </c>
      <c r="G10930">
        <v>1</v>
      </c>
      <c r="H10930">
        <v>1</v>
      </c>
      <c r="I10930">
        <v>2</v>
      </c>
      <c r="J10930">
        <v>3</v>
      </c>
    </row>
    <row r="10931" spans="1:10" x14ac:dyDescent="0.25">
      <c r="A10931" t="s">
        <v>14958</v>
      </c>
      <c r="B10931">
        <v>300</v>
      </c>
      <c r="C10931">
        <v>-0.40578770712318868</v>
      </c>
      <c r="D10931">
        <v>-1.0720661228418702</v>
      </c>
      <c r="E10931">
        <v>-0.92754788250587317</v>
      </c>
      <c r="F10931">
        <v>-0.98569464070705104</v>
      </c>
      <c r="G10931">
        <v>3</v>
      </c>
      <c r="H10931">
        <v>1</v>
      </c>
      <c r="I10931">
        <v>1</v>
      </c>
      <c r="J10931">
        <v>1</v>
      </c>
    </row>
    <row r="10932" spans="1:10" x14ac:dyDescent="0.25">
      <c r="A10932" t="s">
        <v>14959</v>
      </c>
      <c r="B10932">
        <v>403</v>
      </c>
      <c r="C10932">
        <v>-0.58395214068700985</v>
      </c>
      <c r="D10932">
        <v>-1.104716393644124</v>
      </c>
      <c r="E10932">
        <v>-1.3443356224230911</v>
      </c>
      <c r="F10932">
        <v>-0.2793699010406539</v>
      </c>
      <c r="G10932">
        <v>2</v>
      </c>
      <c r="H10932">
        <v>1</v>
      </c>
      <c r="I10932">
        <v>1</v>
      </c>
      <c r="J10932">
        <v>3</v>
      </c>
    </row>
    <row r="10933" spans="1:10" x14ac:dyDescent="0.25">
      <c r="A10933" t="s">
        <v>14960</v>
      </c>
      <c r="B10933">
        <v>358</v>
      </c>
      <c r="C10933">
        <v>0.58365390302298947</v>
      </c>
      <c r="D10933">
        <v>0.42345074677855654</v>
      </c>
      <c r="E10933">
        <v>-0.64375372960079402</v>
      </c>
      <c r="F10933">
        <v>-1.129261501290431</v>
      </c>
      <c r="G10933">
        <v>4</v>
      </c>
      <c r="H10933">
        <v>4</v>
      </c>
      <c r="I10933">
        <v>2</v>
      </c>
      <c r="J10933">
        <v>1</v>
      </c>
    </row>
    <row r="10934" spans="1:10" x14ac:dyDescent="0.25">
      <c r="A10934" t="s">
        <v>14961</v>
      </c>
      <c r="B10934">
        <v>513</v>
      </c>
      <c r="C10934">
        <v>-0.26010294000957035</v>
      </c>
      <c r="D10934">
        <v>-0.5808661230645743</v>
      </c>
      <c r="E10934">
        <v>-0.52912405619730141</v>
      </c>
      <c r="F10934">
        <v>-0.59142493157067078</v>
      </c>
      <c r="G10934">
        <v>3</v>
      </c>
      <c r="H10934">
        <v>2</v>
      </c>
      <c r="I10934">
        <v>2</v>
      </c>
      <c r="J10934">
        <v>2</v>
      </c>
    </row>
    <row r="10935" spans="1:10" x14ac:dyDescent="0.25">
      <c r="A10935" t="s">
        <v>14962</v>
      </c>
      <c r="B10935">
        <v>635</v>
      </c>
      <c r="C10935">
        <v>0.20485509720729778</v>
      </c>
      <c r="D10935">
        <v>-9.6564845294718898E-2</v>
      </c>
      <c r="E10935">
        <v>-0.63595965511656349</v>
      </c>
      <c r="F10935">
        <v>-0.88416719518539766</v>
      </c>
      <c r="G10935">
        <v>4</v>
      </c>
      <c r="H10935">
        <v>3</v>
      </c>
      <c r="I10935">
        <v>2</v>
      </c>
      <c r="J10935">
        <v>1</v>
      </c>
    </row>
    <row r="10936" spans="1:10" x14ac:dyDescent="0.25">
      <c r="A10936" t="s">
        <v>14963</v>
      </c>
      <c r="B10936">
        <v>570</v>
      </c>
      <c r="C10936">
        <v>-0.34125333029657268</v>
      </c>
      <c r="D10936">
        <v>-0.38277974145506122</v>
      </c>
      <c r="E10936">
        <v>-0.77465778605309399</v>
      </c>
      <c r="F10936">
        <v>-0.4543851705838145</v>
      </c>
      <c r="G10936">
        <v>3</v>
      </c>
      <c r="H10936">
        <v>3</v>
      </c>
      <c r="I10936">
        <v>1</v>
      </c>
      <c r="J10936">
        <v>3</v>
      </c>
    </row>
    <row r="10937" spans="1:10" x14ac:dyDescent="0.25">
      <c r="A10937" t="s">
        <v>14964</v>
      </c>
      <c r="B10937">
        <v>696</v>
      </c>
      <c r="C10937">
        <v>-0.46828176904314472</v>
      </c>
      <c r="D10937">
        <v>-0.76801475293760879</v>
      </c>
      <c r="E10937">
        <v>-1.6365572413217158</v>
      </c>
      <c r="F10937">
        <v>0.76002053123418034</v>
      </c>
      <c r="G10937">
        <v>2</v>
      </c>
      <c r="H10937">
        <v>2</v>
      </c>
      <c r="I10937">
        <v>1</v>
      </c>
      <c r="J10937">
        <v>4</v>
      </c>
    </row>
    <row r="10938" spans="1:10" x14ac:dyDescent="0.25">
      <c r="A10938" t="s">
        <v>14965</v>
      </c>
      <c r="B10938">
        <v>557</v>
      </c>
      <c r="C10938">
        <v>-0.26083451378793387</v>
      </c>
      <c r="D10938">
        <v>-1.1659221234629833</v>
      </c>
      <c r="E10938">
        <v>3.0586290289305507</v>
      </c>
      <c r="F10938">
        <v>-0.82181191855304192</v>
      </c>
      <c r="G10938">
        <v>3</v>
      </c>
      <c r="H10938">
        <v>1</v>
      </c>
      <c r="I10938">
        <v>5</v>
      </c>
      <c r="J10938">
        <v>2</v>
      </c>
    </row>
    <row r="10939" spans="1:10" x14ac:dyDescent="0.25">
      <c r="A10939" t="s">
        <v>14966</v>
      </c>
      <c r="B10939">
        <v>719</v>
      </c>
      <c r="C10939">
        <v>-1.2109744720850482</v>
      </c>
      <c r="D10939">
        <v>-0.95005054222779273</v>
      </c>
      <c r="E10939">
        <v>-0.79684899285393429</v>
      </c>
      <c r="F10939">
        <v>-0.26652596854385774</v>
      </c>
      <c r="G10939">
        <v>1</v>
      </c>
      <c r="H10939">
        <v>1</v>
      </c>
      <c r="I10939">
        <v>1</v>
      </c>
      <c r="J10939">
        <v>3</v>
      </c>
    </row>
    <row r="10940" spans="1:10" x14ac:dyDescent="0.25">
      <c r="A10940" t="s">
        <v>14967</v>
      </c>
      <c r="B10940">
        <v>529</v>
      </c>
      <c r="C10940">
        <v>-1.1458216219237969</v>
      </c>
      <c r="D10940">
        <v>-0.5527727536438618</v>
      </c>
      <c r="E10940">
        <v>-0.66522936213792261</v>
      </c>
      <c r="F10940">
        <v>-0.7621908191056449</v>
      </c>
      <c r="G10940">
        <v>1</v>
      </c>
      <c r="H10940">
        <v>2</v>
      </c>
      <c r="I10940">
        <v>2</v>
      </c>
      <c r="J10940">
        <v>2</v>
      </c>
    </row>
    <row r="10941" spans="1:10" x14ac:dyDescent="0.25">
      <c r="A10941" t="s">
        <v>14968</v>
      </c>
      <c r="B10941">
        <v>188</v>
      </c>
      <c r="C10941">
        <v>-0.70279685818891646</v>
      </c>
      <c r="D10941">
        <v>-1.4707538082965903</v>
      </c>
      <c r="E10941">
        <v>-4.3506025315648192E-2</v>
      </c>
      <c r="F10941">
        <v>-0.44152528523695661</v>
      </c>
      <c r="G10941">
        <v>2</v>
      </c>
      <c r="H10941">
        <v>1</v>
      </c>
      <c r="I10941">
        <v>3</v>
      </c>
      <c r="J10941">
        <v>3</v>
      </c>
    </row>
    <row r="10942" spans="1:10" x14ac:dyDescent="0.25">
      <c r="A10942" t="s">
        <v>14969</v>
      </c>
      <c r="B10942">
        <v>494</v>
      </c>
      <c r="C10942">
        <v>-1.6393496807769059</v>
      </c>
      <c r="D10942">
        <v>-1.0129707635440424</v>
      </c>
      <c r="E10942">
        <v>-1.1056700424711301</v>
      </c>
      <c r="F10942">
        <v>3.7415230512510611E-2</v>
      </c>
      <c r="G10942">
        <v>1</v>
      </c>
      <c r="H10942">
        <v>1</v>
      </c>
      <c r="I10942">
        <v>1</v>
      </c>
      <c r="J10942">
        <v>4</v>
      </c>
    </row>
    <row r="10943" spans="1:10" x14ac:dyDescent="0.25">
      <c r="A10943" t="s">
        <v>14970</v>
      </c>
      <c r="B10943">
        <v>1255</v>
      </c>
      <c r="C10943">
        <v>-1.3006213285105059</v>
      </c>
      <c r="D10943">
        <v>-0.67372630731143879</v>
      </c>
      <c r="E10943">
        <v>-1.4320173913916379</v>
      </c>
      <c r="F10943">
        <v>0.80369453481120834</v>
      </c>
      <c r="G10943">
        <v>1</v>
      </c>
      <c r="H10943">
        <v>2</v>
      </c>
      <c r="I10943">
        <v>1</v>
      </c>
      <c r="J10943">
        <v>4</v>
      </c>
    </row>
    <row r="10944" spans="1:10" x14ac:dyDescent="0.25">
      <c r="A10944" t="s">
        <v>14971</v>
      </c>
      <c r="B10944">
        <v>639</v>
      </c>
      <c r="C10944">
        <v>-1.1700304857184598</v>
      </c>
      <c r="D10944">
        <v>-0.89198124571303627</v>
      </c>
      <c r="E10944">
        <v>-0.33276971862526949</v>
      </c>
      <c r="F10944">
        <v>-0.69572646648785219</v>
      </c>
      <c r="G10944">
        <v>1</v>
      </c>
      <c r="H10944">
        <v>1</v>
      </c>
      <c r="I10944">
        <v>2</v>
      </c>
      <c r="J10944">
        <v>2</v>
      </c>
    </row>
    <row r="10945" spans="1:10" x14ac:dyDescent="0.25">
      <c r="A10945" t="s">
        <v>14972</v>
      </c>
      <c r="B10945">
        <v>471</v>
      </c>
      <c r="C10945">
        <v>-1.0408706143093507</v>
      </c>
      <c r="D10945">
        <v>-0.67259283851522733</v>
      </c>
      <c r="E10945">
        <v>-0.48472908414358362</v>
      </c>
      <c r="F10945">
        <v>-0.17836922205227512</v>
      </c>
      <c r="G10945">
        <v>1</v>
      </c>
      <c r="H10945">
        <v>2</v>
      </c>
      <c r="I10945">
        <v>2</v>
      </c>
      <c r="J10945">
        <v>3</v>
      </c>
    </row>
    <row r="10946" spans="1:10" x14ac:dyDescent="0.25">
      <c r="A10946" t="s">
        <v>14973</v>
      </c>
      <c r="B10946">
        <v>666</v>
      </c>
      <c r="C10946">
        <v>-0.59875821316490663</v>
      </c>
      <c r="D10946">
        <v>-0.76358669703998427</v>
      </c>
      <c r="E10946">
        <v>0.19559918064708445</v>
      </c>
      <c r="F10946">
        <v>-0.63615909134381599</v>
      </c>
      <c r="G10946">
        <v>2</v>
      </c>
      <c r="H10946">
        <v>2</v>
      </c>
      <c r="I10946">
        <v>4</v>
      </c>
      <c r="J10946">
        <v>2</v>
      </c>
    </row>
    <row r="10947" spans="1:10" x14ac:dyDescent="0.25">
      <c r="A10947" t="s">
        <v>14974</v>
      </c>
      <c r="B10947">
        <v>690</v>
      </c>
      <c r="C10947">
        <v>-0.91894632819176181</v>
      </c>
      <c r="D10947">
        <v>-0.3710054029990954</v>
      </c>
      <c r="E10947">
        <v>-1.2558276664274199</v>
      </c>
      <c r="F10947">
        <v>0.26404408205755681</v>
      </c>
      <c r="G10947">
        <v>1</v>
      </c>
      <c r="H10947">
        <v>3</v>
      </c>
      <c r="I10947">
        <v>1</v>
      </c>
      <c r="J10947">
        <v>4</v>
      </c>
    </row>
    <row r="10948" spans="1:10" x14ac:dyDescent="0.25">
      <c r="A10948" t="s">
        <v>14975</v>
      </c>
      <c r="B10948">
        <v>571</v>
      </c>
      <c r="C10948">
        <v>0.1972363486385276</v>
      </c>
      <c r="D10948">
        <v>0.62500723319912199</v>
      </c>
      <c r="E10948">
        <v>-3.7097525238303758E-2</v>
      </c>
      <c r="F10948">
        <v>-0.66758820030417521</v>
      </c>
      <c r="G10948">
        <v>4</v>
      </c>
      <c r="H10948">
        <v>4</v>
      </c>
      <c r="I10948">
        <v>3</v>
      </c>
      <c r="J10948">
        <v>2</v>
      </c>
    </row>
    <row r="10949" spans="1:10" x14ac:dyDescent="0.25">
      <c r="A10949" t="s">
        <v>14976</v>
      </c>
      <c r="B10949">
        <v>468</v>
      </c>
      <c r="C10949">
        <v>-0.64601629325372512</v>
      </c>
      <c r="D10949">
        <v>-0.72329491554802949</v>
      </c>
      <c r="E10949">
        <v>0.59966214077072588</v>
      </c>
      <c r="F10949">
        <v>-0.80243268702176385</v>
      </c>
      <c r="G10949">
        <v>2</v>
      </c>
      <c r="H10949">
        <v>2</v>
      </c>
      <c r="I10949">
        <v>5</v>
      </c>
      <c r="J10949">
        <v>2</v>
      </c>
    </row>
    <row r="10950" spans="1:10" x14ac:dyDescent="0.25">
      <c r="A10950" t="s">
        <v>14977</v>
      </c>
      <c r="B10950">
        <v>548</v>
      </c>
      <c r="C10950">
        <v>-0.37637462223569301</v>
      </c>
      <c r="D10950">
        <v>-0.52779302933733419</v>
      </c>
      <c r="E10950">
        <v>-0.895349339638563</v>
      </c>
      <c r="F10950">
        <v>-0.69315114820742674</v>
      </c>
      <c r="G10950">
        <v>3</v>
      </c>
      <c r="H10950">
        <v>2</v>
      </c>
      <c r="I10950">
        <v>1</v>
      </c>
      <c r="J10950">
        <v>2</v>
      </c>
    </row>
    <row r="10951" spans="1:10" x14ac:dyDescent="0.25">
      <c r="A10951" t="s">
        <v>14978</v>
      </c>
      <c r="B10951">
        <v>489</v>
      </c>
      <c r="C10951">
        <v>-0.11789446822833971</v>
      </c>
      <c r="D10951">
        <v>-1.4090879339987101</v>
      </c>
      <c r="E10951">
        <v>0.26077459963188204</v>
      </c>
      <c r="F10951">
        <v>-0.61028234534529302</v>
      </c>
      <c r="G10951">
        <v>3</v>
      </c>
      <c r="H10951">
        <v>1</v>
      </c>
      <c r="I10951">
        <v>4</v>
      </c>
      <c r="J10951">
        <v>2</v>
      </c>
    </row>
    <row r="10952" spans="1:10" x14ac:dyDescent="0.25">
      <c r="A10952" t="s">
        <v>14979</v>
      </c>
      <c r="B10952">
        <v>657</v>
      </c>
      <c r="C10952">
        <v>-0.14843378545680913</v>
      </c>
      <c r="D10952">
        <v>-0.43500871204172215</v>
      </c>
      <c r="E10952">
        <v>-7.3895529272703861E-2</v>
      </c>
      <c r="F10952">
        <v>-0.71424229920264282</v>
      </c>
      <c r="G10952">
        <v>3</v>
      </c>
      <c r="H10952">
        <v>2</v>
      </c>
      <c r="I10952">
        <v>3</v>
      </c>
      <c r="J10952">
        <v>2</v>
      </c>
    </row>
    <row r="10953" spans="1:10" x14ac:dyDescent="0.25">
      <c r="A10953" t="s">
        <v>14980</v>
      </c>
      <c r="B10953">
        <v>513</v>
      </c>
      <c r="C10953">
        <v>-7.5997593906841507E-2</v>
      </c>
      <c r="D10953">
        <v>0.11428604041648806</v>
      </c>
      <c r="E10953">
        <v>-0.10450694190157407</v>
      </c>
      <c r="F10953">
        <v>-1.0342014198977194</v>
      </c>
      <c r="G10953">
        <v>3</v>
      </c>
      <c r="H10953">
        <v>4</v>
      </c>
      <c r="I10953">
        <v>3</v>
      </c>
      <c r="J10953">
        <v>1</v>
      </c>
    </row>
    <row r="10954" spans="1:10" x14ac:dyDescent="0.25">
      <c r="A10954" t="s">
        <v>14981</v>
      </c>
      <c r="B10954">
        <v>653</v>
      </c>
      <c r="C10954">
        <v>0.60340090876232455</v>
      </c>
      <c r="D10954">
        <v>1.0132363046854811</v>
      </c>
      <c r="E10954">
        <v>0.85950044712413665</v>
      </c>
      <c r="F10954">
        <v>-1.1289415084146359</v>
      </c>
      <c r="G10954">
        <v>4</v>
      </c>
      <c r="H10954">
        <v>5</v>
      </c>
      <c r="I10954">
        <v>5</v>
      </c>
      <c r="J10954">
        <v>1</v>
      </c>
    </row>
    <row r="10955" spans="1:10" x14ac:dyDescent="0.25">
      <c r="A10955" t="s">
        <v>14982</v>
      </c>
      <c r="B10955">
        <v>477</v>
      </c>
      <c r="C10955">
        <v>-0.21689137490823412</v>
      </c>
      <c r="D10955">
        <v>-0.37917871778687184</v>
      </c>
      <c r="E10955">
        <v>0.84910322884893741</v>
      </c>
      <c r="F10955">
        <v>-1.1269312024326084</v>
      </c>
      <c r="G10955">
        <v>3</v>
      </c>
      <c r="H10955">
        <v>3</v>
      </c>
      <c r="I10955">
        <v>5</v>
      </c>
      <c r="J10955">
        <v>1</v>
      </c>
    </row>
    <row r="10956" spans="1:10" x14ac:dyDescent="0.25">
      <c r="A10956" t="s">
        <v>14983</v>
      </c>
      <c r="B10956">
        <v>629</v>
      </c>
      <c r="C10956">
        <v>-0.21940644141928706</v>
      </c>
      <c r="D10956">
        <v>-0.80550624178853902</v>
      </c>
      <c r="E10956">
        <v>1.3278059401750146</v>
      </c>
      <c r="F10956">
        <v>-1.1022485050837543</v>
      </c>
      <c r="G10956">
        <v>3</v>
      </c>
      <c r="H10956">
        <v>1</v>
      </c>
      <c r="I10956">
        <v>5</v>
      </c>
      <c r="J10956">
        <v>1</v>
      </c>
    </row>
    <row r="10957" spans="1:10" x14ac:dyDescent="0.25">
      <c r="A10957" t="s">
        <v>14984</v>
      </c>
      <c r="B10957">
        <v>563</v>
      </c>
      <c r="C10957">
        <v>2.1796470069789034E-3</v>
      </c>
      <c r="D10957">
        <v>-0.25034930030051861</v>
      </c>
      <c r="E10957">
        <v>-0.24138749554011396</v>
      </c>
      <c r="F10957">
        <v>-0.77018147174334883</v>
      </c>
      <c r="G10957">
        <v>4</v>
      </c>
      <c r="H10957">
        <v>3</v>
      </c>
      <c r="I10957">
        <v>3</v>
      </c>
      <c r="J10957">
        <v>2</v>
      </c>
    </row>
    <row r="10958" spans="1:10" x14ac:dyDescent="0.25">
      <c r="A10958" t="s">
        <v>14985</v>
      </c>
      <c r="B10958">
        <v>510</v>
      </c>
      <c r="C10958">
        <v>0.34503719351900997</v>
      </c>
      <c r="D10958">
        <v>-0.18701531658154175</v>
      </c>
      <c r="E10958">
        <v>5.5649918543273093E-2</v>
      </c>
      <c r="F10958">
        <v>-0.48461473177006409</v>
      </c>
      <c r="G10958">
        <v>4</v>
      </c>
      <c r="H10958">
        <v>3</v>
      </c>
      <c r="I10958">
        <v>3</v>
      </c>
      <c r="J10958">
        <v>3</v>
      </c>
    </row>
    <row r="10959" spans="1:10" x14ac:dyDescent="0.25">
      <c r="A10959" t="s">
        <v>14986</v>
      </c>
      <c r="B10959">
        <v>441</v>
      </c>
      <c r="C10959">
        <v>7.0510971749334808E-2</v>
      </c>
      <c r="D10959">
        <v>6.9187937549373663E-2</v>
      </c>
      <c r="E10959">
        <v>0.17908936760508756</v>
      </c>
      <c r="F10959">
        <v>0.16274229887369665</v>
      </c>
      <c r="G10959">
        <v>4</v>
      </c>
      <c r="H10959">
        <v>4</v>
      </c>
      <c r="I10959">
        <v>4</v>
      </c>
      <c r="J10959">
        <v>4</v>
      </c>
    </row>
    <row r="10960" spans="1:10" x14ac:dyDescent="0.25">
      <c r="A10960" t="s">
        <v>14987</v>
      </c>
      <c r="B10960">
        <v>498</v>
      </c>
      <c r="C10960">
        <v>0.2477081288357687</v>
      </c>
      <c r="D10960">
        <v>1.4083972813648475</v>
      </c>
      <c r="E10960">
        <v>-0.6381379421876916</v>
      </c>
      <c r="F10960">
        <v>-0.53619996029182782</v>
      </c>
      <c r="G10960">
        <v>4</v>
      </c>
      <c r="H10960">
        <v>5</v>
      </c>
      <c r="I10960">
        <v>2</v>
      </c>
      <c r="J10960">
        <v>2</v>
      </c>
    </row>
    <row r="10961" spans="1:10" x14ac:dyDescent="0.25">
      <c r="A10961" t="s">
        <v>14988</v>
      </c>
      <c r="B10961">
        <v>591</v>
      </c>
      <c r="C10961">
        <v>8.1195683037968383E-2</v>
      </c>
      <c r="D10961">
        <v>0.91924626978085022</v>
      </c>
      <c r="E10961">
        <v>-2.9741314287695827E-2</v>
      </c>
      <c r="F10961">
        <v>0.68445475681193024</v>
      </c>
      <c r="G10961">
        <v>4</v>
      </c>
      <c r="H10961">
        <v>5</v>
      </c>
      <c r="I10961">
        <v>3</v>
      </c>
      <c r="J10961">
        <v>4</v>
      </c>
    </row>
    <row r="10962" spans="1:10" x14ac:dyDescent="0.25">
      <c r="A10962" t="s">
        <v>14989</v>
      </c>
      <c r="B10962">
        <v>215</v>
      </c>
      <c r="C10962">
        <v>-2.1029442334602411E-2</v>
      </c>
      <c r="D10962">
        <v>-1.1914076465022527</v>
      </c>
      <c r="E10962">
        <v>0.64704279531470854</v>
      </c>
      <c r="F10962">
        <v>-0.73639786124957074</v>
      </c>
      <c r="G10962">
        <v>4</v>
      </c>
      <c r="H10962">
        <v>1</v>
      </c>
      <c r="I10962">
        <v>5</v>
      </c>
      <c r="J10962">
        <v>2</v>
      </c>
    </row>
    <row r="10963" spans="1:10" x14ac:dyDescent="0.25">
      <c r="A10963" t="s">
        <v>14990</v>
      </c>
      <c r="B10963">
        <v>312</v>
      </c>
      <c r="C10963">
        <v>-0.51797048447757632</v>
      </c>
      <c r="D10963">
        <v>-0.22699132372048803</v>
      </c>
      <c r="E10963">
        <v>-4.0545174180282501E-2</v>
      </c>
      <c r="F10963">
        <v>-0.54994305407452426</v>
      </c>
      <c r="G10963">
        <v>2</v>
      </c>
      <c r="H10963">
        <v>3</v>
      </c>
      <c r="I10963">
        <v>3</v>
      </c>
      <c r="J10963">
        <v>2</v>
      </c>
    </row>
    <row r="10964" spans="1:10" x14ac:dyDescent="0.25">
      <c r="A10964" t="s">
        <v>14991</v>
      </c>
      <c r="B10964">
        <v>494</v>
      </c>
      <c r="C10964">
        <v>0.51386424778608042</v>
      </c>
      <c r="D10964">
        <v>1.5314143113935448</v>
      </c>
      <c r="E10964">
        <v>-1.2008161137730562</v>
      </c>
      <c r="F10964">
        <v>0.35241532514074259</v>
      </c>
      <c r="G10964">
        <v>4</v>
      </c>
      <c r="H10964">
        <v>5</v>
      </c>
      <c r="I10964">
        <v>1</v>
      </c>
      <c r="J10964">
        <v>4</v>
      </c>
    </row>
    <row r="10965" spans="1:10" x14ac:dyDescent="0.25">
      <c r="A10965" t="s">
        <v>14992</v>
      </c>
      <c r="B10965">
        <v>558</v>
      </c>
      <c r="C10965">
        <v>0.4847828439306181</v>
      </c>
      <c r="D10965">
        <v>-0.3158981130056015</v>
      </c>
      <c r="E10965">
        <v>-0.59263361132764503</v>
      </c>
      <c r="F10965">
        <v>0.16354057363842084</v>
      </c>
      <c r="G10965">
        <v>4</v>
      </c>
      <c r="H10965">
        <v>3</v>
      </c>
      <c r="I10965">
        <v>2</v>
      </c>
      <c r="J10965">
        <v>4</v>
      </c>
    </row>
    <row r="10966" spans="1:10" x14ac:dyDescent="0.25">
      <c r="A10966" t="s">
        <v>14993</v>
      </c>
      <c r="B10966">
        <v>2319</v>
      </c>
      <c r="C10966">
        <v>-0.26124060781064357</v>
      </c>
      <c r="D10966">
        <v>-7.3345202569629925E-2</v>
      </c>
      <c r="E10966">
        <v>-0.90831466800311067</v>
      </c>
      <c r="F10966">
        <v>0.12329578512385446</v>
      </c>
      <c r="G10966">
        <v>3</v>
      </c>
      <c r="H10966">
        <v>3</v>
      </c>
      <c r="I10966">
        <v>1</v>
      </c>
      <c r="J10966">
        <v>4</v>
      </c>
    </row>
    <row r="10967" spans="1:10" x14ac:dyDescent="0.25">
      <c r="A10967" t="s">
        <v>14994</v>
      </c>
      <c r="B10967">
        <v>856</v>
      </c>
      <c r="C10967">
        <v>1.5442438609952307</v>
      </c>
      <c r="D10967">
        <v>0.42749947248927611</v>
      </c>
      <c r="E10967">
        <v>2.4776464755549643</v>
      </c>
      <c r="F10967">
        <v>0.28938619184885372</v>
      </c>
      <c r="G10967">
        <v>5</v>
      </c>
      <c r="H10967">
        <v>4</v>
      </c>
      <c r="I10967">
        <v>5</v>
      </c>
      <c r="J10967">
        <v>4</v>
      </c>
    </row>
    <row r="10968" spans="1:10" x14ac:dyDescent="0.25">
      <c r="A10968" t="s">
        <v>14995</v>
      </c>
      <c r="B10968">
        <v>349</v>
      </c>
      <c r="C10968">
        <v>2.1423146631966143</v>
      </c>
      <c r="D10968">
        <v>0.67900083773704323</v>
      </c>
      <c r="E10968">
        <v>4.9117876481906482</v>
      </c>
      <c r="F10968">
        <v>-1.2292107143771469</v>
      </c>
      <c r="G10968">
        <v>5</v>
      </c>
      <c r="H10968">
        <v>5</v>
      </c>
      <c r="I10968">
        <v>5</v>
      </c>
      <c r="J10968">
        <v>1</v>
      </c>
    </row>
    <row r="10969" spans="1:10" x14ac:dyDescent="0.25">
      <c r="A10969" t="s">
        <v>14996</v>
      </c>
      <c r="B10969">
        <v>892</v>
      </c>
      <c r="C10969">
        <v>2.0260810519348378</v>
      </c>
      <c r="D10969">
        <v>-8.1736177929240206E-2</v>
      </c>
      <c r="E10969">
        <v>6.2550510444620713</v>
      </c>
      <c r="F10969">
        <v>-1.3372149102147706</v>
      </c>
      <c r="G10969">
        <v>5</v>
      </c>
      <c r="H10969">
        <v>3</v>
      </c>
      <c r="I10969">
        <v>5</v>
      </c>
      <c r="J10969">
        <v>1</v>
      </c>
    </row>
    <row r="10970" spans="1:10" x14ac:dyDescent="0.25">
      <c r="A10970" t="s">
        <v>14997</v>
      </c>
      <c r="B10970">
        <v>738</v>
      </c>
      <c r="C10970">
        <v>1.0629651676900951</v>
      </c>
      <c r="D10970">
        <v>0.9141157809550714</v>
      </c>
      <c r="E10970">
        <v>0.56850914041044964</v>
      </c>
      <c r="F10970">
        <v>0.42486231692168719</v>
      </c>
      <c r="G10970">
        <v>5</v>
      </c>
      <c r="H10970">
        <v>5</v>
      </c>
      <c r="I10970">
        <v>4</v>
      </c>
      <c r="J10970">
        <v>4</v>
      </c>
    </row>
    <row r="10971" spans="1:10" x14ac:dyDescent="0.25">
      <c r="A10971" t="s">
        <v>14998</v>
      </c>
      <c r="B10971">
        <v>482</v>
      </c>
      <c r="C10971">
        <v>0.16130900202898169</v>
      </c>
      <c r="D10971">
        <v>-0.47562773800750158</v>
      </c>
      <c r="E10971">
        <v>-0.14229796354200103</v>
      </c>
      <c r="F10971">
        <v>0.29283793211625564</v>
      </c>
      <c r="G10971">
        <v>4</v>
      </c>
      <c r="H10971">
        <v>2</v>
      </c>
      <c r="I10971">
        <v>3</v>
      </c>
      <c r="J10971">
        <v>4</v>
      </c>
    </row>
    <row r="10972" spans="1:10" x14ac:dyDescent="0.25">
      <c r="A10972" t="s">
        <v>14999</v>
      </c>
      <c r="B10972">
        <v>452</v>
      </c>
      <c r="C10972">
        <v>0.98171027998061766</v>
      </c>
      <c r="D10972">
        <v>0.45275752465240759</v>
      </c>
      <c r="E10972">
        <v>-8.5287317355048048E-2</v>
      </c>
      <c r="F10972">
        <v>2.3246997744769404E-3</v>
      </c>
      <c r="G10972">
        <v>5</v>
      </c>
      <c r="H10972">
        <v>4</v>
      </c>
      <c r="I10972">
        <v>3</v>
      </c>
      <c r="J10972">
        <v>3</v>
      </c>
    </row>
    <row r="10973" spans="1:10" x14ac:dyDescent="0.25">
      <c r="A10973" t="s">
        <v>15000</v>
      </c>
      <c r="B10973">
        <v>533</v>
      </c>
      <c r="C10973">
        <v>-0.21224481341481402</v>
      </c>
      <c r="D10973">
        <v>-1.2900349748419468</v>
      </c>
      <c r="E10973">
        <v>-1.1525257867199328</v>
      </c>
      <c r="F10973">
        <v>-0.78946307373358515</v>
      </c>
      <c r="G10973">
        <v>3</v>
      </c>
      <c r="H10973">
        <v>1</v>
      </c>
      <c r="I10973">
        <v>1</v>
      </c>
      <c r="J10973">
        <v>2</v>
      </c>
    </row>
    <row r="10974" spans="1:10" x14ac:dyDescent="0.25">
      <c r="A10974" t="s">
        <v>15001</v>
      </c>
      <c r="B10974">
        <v>434</v>
      </c>
      <c r="C10974">
        <v>1.6455802339257839</v>
      </c>
      <c r="D10974">
        <v>1.2314271102475776</v>
      </c>
      <c r="E10974">
        <v>-3.551191387667034E-2</v>
      </c>
      <c r="F10974">
        <v>-0.6945016471316906</v>
      </c>
      <c r="G10974">
        <v>5</v>
      </c>
      <c r="H10974">
        <v>5</v>
      </c>
      <c r="I10974">
        <v>3</v>
      </c>
      <c r="J10974">
        <v>2</v>
      </c>
    </row>
    <row r="10975" spans="1:10" x14ac:dyDescent="0.25">
      <c r="A10975" t="s">
        <v>15002</v>
      </c>
      <c r="B10975">
        <v>559</v>
      </c>
      <c r="C10975">
        <v>0.7500639836756563</v>
      </c>
      <c r="D10975">
        <v>-0.25466417493154653</v>
      </c>
      <c r="E10975">
        <v>-0.42268143499064914</v>
      </c>
      <c r="F10975">
        <v>-1.0617591562115463</v>
      </c>
      <c r="G10975">
        <v>4</v>
      </c>
      <c r="H10975">
        <v>3</v>
      </c>
      <c r="I10975">
        <v>2</v>
      </c>
      <c r="J10975">
        <v>1</v>
      </c>
    </row>
    <row r="10976" spans="1:10" x14ac:dyDescent="0.25">
      <c r="A10976" t="s">
        <v>15003</v>
      </c>
      <c r="B10976">
        <v>429</v>
      </c>
      <c r="C10976">
        <v>0.29794359544228549</v>
      </c>
      <c r="D10976">
        <v>-0.45376545116066769</v>
      </c>
      <c r="E10976">
        <v>-0.76762675501505495</v>
      </c>
      <c r="F10976">
        <v>-1.300468247110665</v>
      </c>
      <c r="G10976">
        <v>4</v>
      </c>
      <c r="H10976">
        <v>2</v>
      </c>
      <c r="I10976">
        <v>1</v>
      </c>
      <c r="J10976">
        <v>1</v>
      </c>
    </row>
    <row r="10977" spans="1:10" x14ac:dyDescent="0.25">
      <c r="A10977" t="s">
        <v>15004</v>
      </c>
      <c r="B10977">
        <v>488</v>
      </c>
      <c r="C10977">
        <v>0.12913585246743167</v>
      </c>
      <c r="D10977">
        <v>-0.85878724468492373</v>
      </c>
      <c r="E10977">
        <v>-1.0948995561582751</v>
      </c>
      <c r="F10977">
        <v>-0.83346249763350599</v>
      </c>
      <c r="G10977">
        <v>4</v>
      </c>
      <c r="H10977">
        <v>1</v>
      </c>
      <c r="I10977">
        <v>1</v>
      </c>
      <c r="J10977">
        <v>2</v>
      </c>
    </row>
    <row r="10978" spans="1:10" x14ac:dyDescent="0.25">
      <c r="A10978" t="s">
        <v>15005</v>
      </c>
      <c r="B10978">
        <v>642</v>
      </c>
      <c r="C10978">
        <v>0.65385718099885404</v>
      </c>
      <c r="D10978">
        <v>-1.1068075748751427</v>
      </c>
      <c r="E10978">
        <v>-0.68486362056762218</v>
      </c>
      <c r="F10978">
        <v>-0.6259621079671529</v>
      </c>
      <c r="G10978">
        <v>4</v>
      </c>
      <c r="H10978">
        <v>1</v>
      </c>
      <c r="I10978">
        <v>2</v>
      </c>
      <c r="J10978">
        <v>2</v>
      </c>
    </row>
    <row r="10979" spans="1:10" x14ac:dyDescent="0.25">
      <c r="A10979" t="s">
        <v>15006</v>
      </c>
      <c r="B10979">
        <v>504</v>
      </c>
      <c r="C10979">
        <v>1.3916378601831474</v>
      </c>
      <c r="D10979">
        <v>-0.35492737565475463</v>
      </c>
      <c r="E10979">
        <v>0.38062493286403026</v>
      </c>
      <c r="F10979">
        <v>-0.90753559313117771</v>
      </c>
      <c r="G10979">
        <v>5</v>
      </c>
      <c r="H10979">
        <v>3</v>
      </c>
      <c r="I10979">
        <v>4</v>
      </c>
      <c r="J10979">
        <v>1</v>
      </c>
    </row>
    <row r="10980" spans="1:10" x14ac:dyDescent="0.25">
      <c r="A10980" t="s">
        <v>15007</v>
      </c>
      <c r="B10980">
        <v>511</v>
      </c>
      <c r="C10980">
        <v>3.0085645034110775</v>
      </c>
      <c r="D10980">
        <v>-0.57496926684114946</v>
      </c>
      <c r="E10980">
        <v>-1.1711177773797474</v>
      </c>
      <c r="F10980">
        <v>0.33406954269894895</v>
      </c>
      <c r="G10980">
        <v>5</v>
      </c>
      <c r="H10980">
        <v>2</v>
      </c>
      <c r="I10980">
        <v>1</v>
      </c>
      <c r="J10980">
        <v>4</v>
      </c>
    </row>
    <row r="10981" spans="1:10" x14ac:dyDescent="0.25">
      <c r="A10981" t="s">
        <v>15008</v>
      </c>
      <c r="B10981">
        <v>726</v>
      </c>
      <c r="C10981">
        <v>2.9695510876184228</v>
      </c>
      <c r="D10981">
        <v>0.31745099816614414</v>
      </c>
      <c r="E10981">
        <v>-0.49317514297161974</v>
      </c>
      <c r="F10981">
        <v>0.2222635079402055</v>
      </c>
      <c r="G10981">
        <v>5</v>
      </c>
      <c r="H10981">
        <v>4</v>
      </c>
      <c r="I10981">
        <v>2</v>
      </c>
      <c r="J10981">
        <v>4</v>
      </c>
    </row>
    <row r="10982" spans="1:10" x14ac:dyDescent="0.25">
      <c r="A10982" t="s">
        <v>15009</v>
      </c>
      <c r="B10982">
        <v>424</v>
      </c>
      <c r="C10982">
        <v>1.0421542667573906</v>
      </c>
      <c r="D10982">
        <v>-0.8169137195607562</v>
      </c>
      <c r="E10982">
        <v>-0.22747645006258407</v>
      </c>
      <c r="F10982">
        <v>-0.82626294608323247</v>
      </c>
      <c r="G10982">
        <v>5</v>
      </c>
      <c r="H10982">
        <v>1</v>
      </c>
      <c r="I10982">
        <v>3</v>
      </c>
      <c r="J10982">
        <v>2</v>
      </c>
    </row>
    <row r="10983" spans="1:10" x14ac:dyDescent="0.25">
      <c r="A10983" t="s">
        <v>15010</v>
      </c>
      <c r="B10983">
        <v>515</v>
      </c>
      <c r="C10983">
        <v>1.3784566053041458</v>
      </c>
      <c r="D10983">
        <v>-0.3715134196332095</v>
      </c>
      <c r="E10983">
        <v>-0.29113457541509929</v>
      </c>
      <c r="F10983">
        <v>-1.1463662769756755</v>
      </c>
      <c r="G10983">
        <v>5</v>
      </c>
      <c r="H10983">
        <v>3</v>
      </c>
      <c r="I10983">
        <v>3</v>
      </c>
      <c r="J10983">
        <v>1</v>
      </c>
    </row>
    <row r="10984" spans="1:10" x14ac:dyDescent="0.25">
      <c r="A10984" t="s">
        <v>15011</v>
      </c>
      <c r="B10984">
        <v>438</v>
      </c>
      <c r="C10984">
        <v>1.039537037755373</v>
      </c>
      <c r="D10984">
        <v>-0.72767289810519209</v>
      </c>
      <c r="E10984">
        <v>-1.2162610261161766</v>
      </c>
      <c r="F10984">
        <v>-0.27249253059871836</v>
      </c>
      <c r="G10984">
        <v>5</v>
      </c>
      <c r="H10984">
        <v>2</v>
      </c>
      <c r="I10984">
        <v>1</v>
      </c>
      <c r="J10984">
        <v>3</v>
      </c>
    </row>
    <row r="10985" spans="1:10" x14ac:dyDescent="0.25">
      <c r="A10985" t="s">
        <v>15012</v>
      </c>
      <c r="B10985">
        <v>530</v>
      </c>
      <c r="C10985">
        <v>0.35561741882342085</v>
      </c>
      <c r="D10985">
        <v>-6.2476600686918474E-2</v>
      </c>
      <c r="E10985">
        <v>-1.0086871139178759</v>
      </c>
      <c r="F10985">
        <v>-1.004444139333696</v>
      </c>
      <c r="G10985">
        <v>4</v>
      </c>
      <c r="H10985">
        <v>3</v>
      </c>
      <c r="I10985">
        <v>1</v>
      </c>
      <c r="J10985">
        <v>1</v>
      </c>
    </row>
    <row r="10986" spans="1:10" x14ac:dyDescent="0.25">
      <c r="A10986" t="s">
        <v>15013</v>
      </c>
      <c r="B10986">
        <v>491</v>
      </c>
      <c r="C10986">
        <v>5.9464823524472452E-2</v>
      </c>
      <c r="D10986">
        <v>-0.74271042529057207</v>
      </c>
      <c r="E10986">
        <v>-0.60415220663973113</v>
      </c>
      <c r="F10986">
        <v>-0.38212288466403965</v>
      </c>
      <c r="G10986">
        <v>4</v>
      </c>
      <c r="H10986">
        <v>2</v>
      </c>
      <c r="I10986">
        <v>2</v>
      </c>
      <c r="J10986">
        <v>3</v>
      </c>
    </row>
    <row r="10987" spans="1:10" x14ac:dyDescent="0.25">
      <c r="A10987" t="s">
        <v>15014</v>
      </c>
      <c r="B10987">
        <v>537</v>
      </c>
      <c r="C10987">
        <v>-4.9072985889118799E-2</v>
      </c>
      <c r="D10987">
        <v>-0.98420850343109667</v>
      </c>
      <c r="E10987">
        <v>-0.79287427094191942</v>
      </c>
      <c r="F10987">
        <v>-0.86756033951649059</v>
      </c>
      <c r="G10987">
        <v>3</v>
      </c>
      <c r="H10987">
        <v>1</v>
      </c>
      <c r="I10987">
        <v>1</v>
      </c>
      <c r="J10987">
        <v>1</v>
      </c>
    </row>
    <row r="10988" spans="1:10" x14ac:dyDescent="0.25">
      <c r="A10988" t="s">
        <v>15015</v>
      </c>
      <c r="B10988">
        <v>492</v>
      </c>
      <c r="C10988">
        <v>0.51636025901978133</v>
      </c>
      <c r="D10988">
        <v>-0.44062324967184113</v>
      </c>
      <c r="E10988">
        <v>-0.76353536537100353</v>
      </c>
      <c r="F10988">
        <v>-0.81982381506836899</v>
      </c>
      <c r="G10988">
        <v>4</v>
      </c>
      <c r="H10988">
        <v>2</v>
      </c>
      <c r="I10988">
        <v>1</v>
      </c>
      <c r="J10988">
        <v>2</v>
      </c>
    </row>
    <row r="10989" spans="1:10" x14ac:dyDescent="0.25">
      <c r="A10989" t="s">
        <v>15016</v>
      </c>
      <c r="B10989">
        <v>578</v>
      </c>
      <c r="C10989">
        <v>1.5004691160956907</v>
      </c>
      <c r="D10989">
        <v>-0.1881170263877871</v>
      </c>
      <c r="E10989">
        <v>9.6993954743261349E-2</v>
      </c>
      <c r="F10989">
        <v>-0.22203697804846295</v>
      </c>
      <c r="G10989">
        <v>5</v>
      </c>
      <c r="H10989">
        <v>3</v>
      </c>
      <c r="I10989">
        <v>4</v>
      </c>
      <c r="J10989">
        <v>3</v>
      </c>
    </row>
    <row r="10990" spans="1:10" x14ac:dyDescent="0.25">
      <c r="A10990" t="s">
        <v>15017</v>
      </c>
      <c r="B10990">
        <v>776</v>
      </c>
      <c r="C10990">
        <v>2.3298257561162075</v>
      </c>
      <c r="D10990">
        <v>-0.2184540490774482</v>
      </c>
      <c r="E10990">
        <v>0.55947519285238245</v>
      </c>
      <c r="F10990">
        <v>0.22515714616397442</v>
      </c>
      <c r="G10990">
        <v>5</v>
      </c>
      <c r="H10990">
        <v>3</v>
      </c>
      <c r="I10990">
        <v>4</v>
      </c>
      <c r="J10990">
        <v>4</v>
      </c>
    </row>
    <row r="10991" spans="1:10" x14ac:dyDescent="0.25">
      <c r="A10991" t="s">
        <v>15018</v>
      </c>
      <c r="B10991">
        <v>426</v>
      </c>
      <c r="C10991">
        <v>-0.23780215649941058</v>
      </c>
      <c r="D10991">
        <v>0.13336707994815247</v>
      </c>
      <c r="E10991">
        <v>-0.12905397750067057</v>
      </c>
      <c r="F10991">
        <v>-0.69255839542352593</v>
      </c>
      <c r="G10991">
        <v>3</v>
      </c>
      <c r="H10991">
        <v>4</v>
      </c>
      <c r="I10991">
        <v>3</v>
      </c>
      <c r="J10991">
        <v>2</v>
      </c>
    </row>
    <row r="10992" spans="1:10" x14ac:dyDescent="0.25">
      <c r="A10992" t="s">
        <v>15019</v>
      </c>
      <c r="B10992">
        <v>454</v>
      </c>
      <c r="C10992">
        <v>0.60309795164048285</v>
      </c>
      <c r="D10992">
        <v>-0.16770827673187894</v>
      </c>
      <c r="E10992">
        <v>-0.53109085138470291</v>
      </c>
      <c r="F10992">
        <v>-3.5481411893173512E-2</v>
      </c>
      <c r="G10992">
        <v>4</v>
      </c>
      <c r="H10992">
        <v>3</v>
      </c>
      <c r="I10992">
        <v>2</v>
      </c>
      <c r="J10992">
        <v>3</v>
      </c>
    </row>
    <row r="10993" spans="1:10" x14ac:dyDescent="0.25">
      <c r="A10993" t="s">
        <v>15020</v>
      </c>
      <c r="B10993">
        <v>458</v>
      </c>
      <c r="C10993">
        <v>0.47239507753151833</v>
      </c>
      <c r="D10993">
        <v>0.66488861255351384</v>
      </c>
      <c r="E10993">
        <v>-0.61610507370991907</v>
      </c>
      <c r="F10993">
        <v>-0.33464980292839375</v>
      </c>
      <c r="G10993">
        <v>4</v>
      </c>
      <c r="H10993">
        <v>4</v>
      </c>
      <c r="I10993">
        <v>2</v>
      </c>
      <c r="J10993">
        <v>3</v>
      </c>
    </row>
    <row r="10994" spans="1:10" x14ac:dyDescent="0.25">
      <c r="A10994" t="s">
        <v>15021</v>
      </c>
      <c r="B10994">
        <v>458</v>
      </c>
      <c r="C10994">
        <v>8.502187856047172E-3</v>
      </c>
      <c r="D10994">
        <v>-0.12397408696248467</v>
      </c>
      <c r="E10994">
        <v>-0.5626702763283834</v>
      </c>
      <c r="F10994">
        <v>-0.58610340454525589</v>
      </c>
      <c r="G10994">
        <v>4</v>
      </c>
      <c r="H10994">
        <v>3</v>
      </c>
      <c r="I10994">
        <v>2</v>
      </c>
      <c r="J10994">
        <v>2</v>
      </c>
    </row>
    <row r="10995" spans="1:10" x14ac:dyDescent="0.25">
      <c r="A10995" t="s">
        <v>15022</v>
      </c>
      <c r="B10995">
        <v>913</v>
      </c>
      <c r="C10995">
        <v>1.691874914979095</v>
      </c>
      <c r="D10995">
        <v>0.85967270785133276</v>
      </c>
      <c r="E10995">
        <v>-0.59311307639800548</v>
      </c>
      <c r="F10995">
        <v>1.2499580454799752</v>
      </c>
      <c r="G10995">
        <v>5</v>
      </c>
      <c r="H10995">
        <v>5</v>
      </c>
      <c r="I10995">
        <v>2</v>
      </c>
      <c r="J10995">
        <v>5</v>
      </c>
    </row>
    <row r="10996" spans="1:10" x14ac:dyDescent="0.25">
      <c r="A10996" t="s">
        <v>15023</v>
      </c>
      <c r="B10996">
        <v>534</v>
      </c>
      <c r="C10996">
        <v>1.0254899185052493</v>
      </c>
      <c r="D10996">
        <v>3.2565726040826899</v>
      </c>
      <c r="E10996">
        <v>-0.93538025148890425</v>
      </c>
      <c r="F10996">
        <v>2.169313048115912</v>
      </c>
      <c r="G10996">
        <v>5</v>
      </c>
      <c r="H10996">
        <v>5</v>
      </c>
      <c r="I10996">
        <v>1</v>
      </c>
      <c r="J10996">
        <v>5</v>
      </c>
    </row>
    <row r="10997" spans="1:10" x14ac:dyDescent="0.25">
      <c r="A10997" t="s">
        <v>15024</v>
      </c>
      <c r="B10997">
        <v>552</v>
      </c>
      <c r="C10997">
        <v>1.0803625878843093</v>
      </c>
      <c r="D10997">
        <v>3.6007183668011273</v>
      </c>
      <c r="E10997">
        <v>-0.80786237891296808</v>
      </c>
      <c r="F10997">
        <v>0.30846194547892047</v>
      </c>
      <c r="G10997">
        <v>5</v>
      </c>
      <c r="H10997">
        <v>5</v>
      </c>
      <c r="I10997">
        <v>1</v>
      </c>
      <c r="J10997">
        <v>4</v>
      </c>
    </row>
    <row r="10998" spans="1:10" x14ac:dyDescent="0.25">
      <c r="A10998" t="s">
        <v>15025</v>
      </c>
      <c r="B10998">
        <v>514</v>
      </c>
      <c r="C10998">
        <v>-0.11031021512880802</v>
      </c>
      <c r="D10998">
        <v>1.6871076518578632</v>
      </c>
      <c r="E10998">
        <v>-0.60950884574397768</v>
      </c>
      <c r="F10998">
        <v>4.402419451884132E-3</v>
      </c>
      <c r="G10998">
        <v>3</v>
      </c>
      <c r="H10998">
        <v>5</v>
      </c>
      <c r="I10998">
        <v>2</v>
      </c>
      <c r="J10998">
        <v>3</v>
      </c>
    </row>
    <row r="10999" spans="1:10" x14ac:dyDescent="0.25">
      <c r="A10999" t="s">
        <v>15026</v>
      </c>
      <c r="B10999">
        <v>954</v>
      </c>
      <c r="C10999">
        <v>1.1657594817510477</v>
      </c>
      <c r="D10999">
        <v>0.55260768971590968</v>
      </c>
      <c r="E10999">
        <v>-0.22093871832693418</v>
      </c>
      <c r="F10999">
        <v>0.69784664813005304</v>
      </c>
      <c r="G10999">
        <v>5</v>
      </c>
      <c r="H10999">
        <v>4</v>
      </c>
      <c r="I10999">
        <v>3</v>
      </c>
      <c r="J10999">
        <v>4</v>
      </c>
    </row>
    <row r="11000" spans="1:10" x14ac:dyDescent="0.25">
      <c r="A11000" t="s">
        <v>15027</v>
      </c>
      <c r="B11000">
        <v>889</v>
      </c>
      <c r="C11000">
        <v>1.8468406163624052</v>
      </c>
      <c r="D11000">
        <v>1.7013051853322887</v>
      </c>
      <c r="E11000">
        <v>-1.542854551334361</v>
      </c>
      <c r="F11000">
        <v>2.9845606655733836</v>
      </c>
      <c r="G11000">
        <v>5</v>
      </c>
      <c r="H11000">
        <v>5</v>
      </c>
      <c r="I11000">
        <v>1</v>
      </c>
      <c r="J11000">
        <v>5</v>
      </c>
    </row>
    <row r="11001" spans="1:10" x14ac:dyDescent="0.25">
      <c r="A11001" t="s">
        <v>15028</v>
      </c>
      <c r="B11001">
        <v>575</v>
      </c>
      <c r="C11001">
        <v>0.62576783981075601</v>
      </c>
      <c r="D11001">
        <v>-9.3590700814299377E-2</v>
      </c>
      <c r="E11001">
        <v>0.26794501839283946</v>
      </c>
      <c r="F11001">
        <v>-0.19671507033139707</v>
      </c>
      <c r="G11001">
        <v>4</v>
      </c>
      <c r="H11001">
        <v>3</v>
      </c>
      <c r="I11001">
        <v>4</v>
      </c>
      <c r="J11001">
        <v>3</v>
      </c>
    </row>
    <row r="11002" spans="1:10" x14ac:dyDescent="0.25">
      <c r="A11002" t="s">
        <v>15029</v>
      </c>
      <c r="B11002">
        <v>478</v>
      </c>
      <c r="C11002">
        <v>0.54930922044909036</v>
      </c>
      <c r="D11002">
        <v>1.9157085950685238</v>
      </c>
      <c r="E11002">
        <v>0.10061681947994927</v>
      </c>
      <c r="F11002">
        <v>-3.7965452505180769E-4</v>
      </c>
      <c r="G11002">
        <v>4</v>
      </c>
      <c r="H11002">
        <v>5</v>
      </c>
      <c r="I11002">
        <v>4</v>
      </c>
      <c r="J11002">
        <v>3</v>
      </c>
    </row>
    <row r="11003" spans="1:10" x14ac:dyDescent="0.25">
      <c r="A11003" t="s">
        <v>15030</v>
      </c>
      <c r="B11003">
        <v>654</v>
      </c>
      <c r="C11003">
        <v>4.6264982290350948E-2</v>
      </c>
      <c r="D11003">
        <v>2.8497332693569188E-2</v>
      </c>
      <c r="E11003">
        <v>-0.60294487472783598</v>
      </c>
      <c r="F11003">
        <v>-3.5866764294545612E-2</v>
      </c>
      <c r="G11003">
        <v>4</v>
      </c>
      <c r="H11003">
        <v>4</v>
      </c>
      <c r="I11003">
        <v>2</v>
      </c>
      <c r="J11003">
        <v>3</v>
      </c>
    </row>
    <row r="11004" spans="1:10" x14ac:dyDescent="0.25">
      <c r="A11004" t="s">
        <v>15031</v>
      </c>
      <c r="B11004">
        <v>492</v>
      </c>
      <c r="C11004">
        <v>-0.61432877582204704</v>
      </c>
      <c r="D11004">
        <v>-0.98572512018991443</v>
      </c>
      <c r="E11004">
        <v>-0.62945830059852326</v>
      </c>
      <c r="F11004">
        <v>-0.26006534169120699</v>
      </c>
      <c r="G11004">
        <v>2</v>
      </c>
      <c r="H11004">
        <v>1</v>
      </c>
      <c r="I11004">
        <v>2</v>
      </c>
      <c r="J11004">
        <v>3</v>
      </c>
    </row>
    <row r="11005" spans="1:10" x14ac:dyDescent="0.25">
      <c r="A11005" t="s">
        <v>15032</v>
      </c>
      <c r="B11005">
        <v>297</v>
      </c>
      <c r="C11005">
        <v>-6.4073920056137192E-3</v>
      </c>
      <c r="D11005">
        <v>-0.46047758666222471</v>
      </c>
      <c r="E11005">
        <v>-0.13085179856075985</v>
      </c>
      <c r="F11005">
        <v>1.2816590945971369</v>
      </c>
      <c r="G11005">
        <v>4</v>
      </c>
      <c r="H11005">
        <v>2</v>
      </c>
      <c r="I11005">
        <v>3</v>
      </c>
      <c r="J11005">
        <v>5</v>
      </c>
    </row>
    <row r="11006" spans="1:10" x14ac:dyDescent="0.25">
      <c r="A11006" t="s">
        <v>15033</v>
      </c>
      <c r="B11006">
        <v>509</v>
      </c>
      <c r="C11006">
        <v>-0.79762344337203406</v>
      </c>
      <c r="D11006">
        <v>-0.89167908676245533</v>
      </c>
      <c r="E11006">
        <v>-0.65604832618396158</v>
      </c>
      <c r="F11006">
        <v>-0.23759237519963006</v>
      </c>
      <c r="G11006">
        <v>2</v>
      </c>
      <c r="H11006">
        <v>1</v>
      </c>
      <c r="I11006">
        <v>2</v>
      </c>
      <c r="J11006">
        <v>3</v>
      </c>
    </row>
    <row r="11007" spans="1:10" x14ac:dyDescent="0.25">
      <c r="A11007" t="s">
        <v>15034</v>
      </c>
      <c r="B11007">
        <v>435</v>
      </c>
      <c r="C11007">
        <v>-0.96104814154748408</v>
      </c>
      <c r="D11007">
        <v>-0.61811303065912504</v>
      </c>
      <c r="E11007">
        <v>-0.40386824810996252</v>
      </c>
      <c r="F11007">
        <v>0.5352055087907952</v>
      </c>
      <c r="G11007">
        <v>1</v>
      </c>
      <c r="H11007">
        <v>2</v>
      </c>
      <c r="I11007">
        <v>2</v>
      </c>
      <c r="J11007">
        <v>4</v>
      </c>
    </row>
    <row r="11008" spans="1:10" x14ac:dyDescent="0.25">
      <c r="A11008" t="s">
        <v>15035</v>
      </c>
      <c r="B11008">
        <v>685</v>
      </c>
      <c r="C11008">
        <v>-0.16768995933765191</v>
      </c>
      <c r="D11008">
        <v>1.7747976891499562</v>
      </c>
      <c r="E11008">
        <v>-1.2139302301281567</v>
      </c>
      <c r="F11008">
        <v>0.35036431878058005</v>
      </c>
      <c r="G11008">
        <v>3</v>
      </c>
      <c r="H11008">
        <v>5</v>
      </c>
      <c r="I11008">
        <v>1</v>
      </c>
      <c r="J11008">
        <v>4</v>
      </c>
    </row>
    <row r="11009" spans="1:10" x14ac:dyDescent="0.25">
      <c r="A11009" t="s">
        <v>15036</v>
      </c>
      <c r="B11009">
        <v>497</v>
      </c>
      <c r="C11009">
        <v>-1.0194849468459717</v>
      </c>
      <c r="D11009">
        <v>-0.42510772400233887</v>
      </c>
      <c r="E11009">
        <v>-0.36130845403163686</v>
      </c>
      <c r="F11009">
        <v>0.20910002520809456</v>
      </c>
      <c r="G11009">
        <v>1</v>
      </c>
      <c r="H11009">
        <v>2</v>
      </c>
      <c r="I11009">
        <v>2</v>
      </c>
      <c r="J11009">
        <v>4</v>
      </c>
    </row>
    <row r="11010" spans="1:10" x14ac:dyDescent="0.25">
      <c r="A11010" t="s">
        <v>15037</v>
      </c>
      <c r="B11010">
        <v>467</v>
      </c>
      <c r="C11010">
        <v>-0.87145650486365578</v>
      </c>
      <c r="D11010">
        <v>-0.87661515092159858</v>
      </c>
      <c r="E11010">
        <v>0.4455513702699625</v>
      </c>
      <c r="F11010">
        <v>-0.14281713140055879</v>
      </c>
      <c r="G11010">
        <v>1</v>
      </c>
      <c r="H11010">
        <v>1</v>
      </c>
      <c r="I11010">
        <v>4</v>
      </c>
      <c r="J11010">
        <v>3</v>
      </c>
    </row>
    <row r="11011" spans="1:10" x14ac:dyDescent="0.25">
      <c r="A11011" t="s">
        <v>15038</v>
      </c>
      <c r="B11011">
        <v>326</v>
      </c>
      <c r="C11011">
        <v>-0.60929647291705846</v>
      </c>
      <c r="D11011">
        <v>-1.5217602345987009</v>
      </c>
      <c r="E11011">
        <v>-0.36406566650590116</v>
      </c>
      <c r="F11011">
        <v>-0.62154036751850761</v>
      </c>
      <c r="G11011">
        <v>2</v>
      </c>
      <c r="H11011">
        <v>1</v>
      </c>
      <c r="I11011">
        <v>2</v>
      </c>
      <c r="J11011">
        <v>2</v>
      </c>
    </row>
    <row r="11012" spans="1:10" x14ac:dyDescent="0.25">
      <c r="A11012" t="s">
        <v>15039</v>
      </c>
      <c r="B11012">
        <v>360</v>
      </c>
      <c r="C11012">
        <v>2.4957684157091542</v>
      </c>
      <c r="D11012">
        <v>-1.1131832393150904</v>
      </c>
      <c r="E11012">
        <v>-9.0779632871240162E-2</v>
      </c>
      <c r="F11012">
        <v>3.4902481970335519E-2</v>
      </c>
      <c r="G11012">
        <v>5</v>
      </c>
      <c r="H11012">
        <v>1</v>
      </c>
      <c r="I11012">
        <v>3</v>
      </c>
      <c r="J11012">
        <v>4</v>
      </c>
    </row>
    <row r="11013" spans="1:10" x14ac:dyDescent="0.25">
      <c r="A11013" t="s">
        <v>15040</v>
      </c>
      <c r="B11013">
        <v>410</v>
      </c>
      <c r="C11013">
        <v>1.0218434358339037E-2</v>
      </c>
      <c r="D11013">
        <v>-1.0537451939614786</v>
      </c>
      <c r="E11013">
        <v>4.9255340365806553E-2</v>
      </c>
      <c r="F11013">
        <v>-0.78728499834830856</v>
      </c>
      <c r="G11013">
        <v>4</v>
      </c>
      <c r="H11013">
        <v>1</v>
      </c>
      <c r="I11013">
        <v>3</v>
      </c>
      <c r="J11013">
        <v>2</v>
      </c>
    </row>
    <row r="11014" spans="1:10" x14ac:dyDescent="0.25">
      <c r="A11014" t="s">
        <v>15041</v>
      </c>
      <c r="B11014">
        <v>379</v>
      </c>
      <c r="C11014">
        <v>0.13093972252853359</v>
      </c>
      <c r="D11014">
        <v>-1.3175794675784323</v>
      </c>
      <c r="E11014">
        <v>0.15958164642503936</v>
      </c>
      <c r="F11014">
        <v>-0.36860866092072575</v>
      </c>
      <c r="G11014">
        <v>4</v>
      </c>
      <c r="H11014">
        <v>1</v>
      </c>
      <c r="I11014">
        <v>4</v>
      </c>
      <c r="J11014">
        <v>3</v>
      </c>
    </row>
    <row r="11015" spans="1:10" x14ac:dyDescent="0.25">
      <c r="A11015" t="s">
        <v>15042</v>
      </c>
      <c r="B11015">
        <v>506</v>
      </c>
      <c r="C11015">
        <v>1.306151149467542</v>
      </c>
      <c r="D11015">
        <v>-0.65380913269071006</v>
      </c>
      <c r="E11015">
        <v>-0.70329412068400565</v>
      </c>
      <c r="F11015">
        <v>-0.12193795890303424</v>
      </c>
      <c r="G11015">
        <v>5</v>
      </c>
      <c r="H11015">
        <v>2</v>
      </c>
      <c r="I11015">
        <v>2</v>
      </c>
      <c r="J11015">
        <v>3</v>
      </c>
    </row>
    <row r="11016" spans="1:10" x14ac:dyDescent="0.25">
      <c r="A11016" t="s">
        <v>15043</v>
      </c>
      <c r="B11016">
        <v>594</v>
      </c>
      <c r="C11016">
        <v>1.9828263370193731</v>
      </c>
      <c r="D11016">
        <v>0.5445193150116121</v>
      </c>
      <c r="E11016">
        <v>-0.57153843689736994</v>
      </c>
      <c r="F11016">
        <v>0.19390952442169201</v>
      </c>
      <c r="G11016">
        <v>5</v>
      </c>
      <c r="H11016">
        <v>4</v>
      </c>
      <c r="I11016">
        <v>2</v>
      </c>
      <c r="J11016">
        <v>4</v>
      </c>
    </row>
    <row r="11017" spans="1:10" x14ac:dyDescent="0.25">
      <c r="A11017" t="s">
        <v>15044</v>
      </c>
      <c r="B11017">
        <v>472</v>
      </c>
      <c r="C11017">
        <v>1.2286083558729168</v>
      </c>
      <c r="D11017">
        <v>-4.1604358693287019E-2</v>
      </c>
      <c r="E11017">
        <v>-0.68664610970991846</v>
      </c>
      <c r="F11017">
        <v>-1.1940297488799385</v>
      </c>
      <c r="G11017">
        <v>5</v>
      </c>
      <c r="H11017">
        <v>3</v>
      </c>
      <c r="I11017">
        <v>2</v>
      </c>
      <c r="J11017">
        <v>1</v>
      </c>
    </row>
    <row r="11018" spans="1:10" x14ac:dyDescent="0.25">
      <c r="A11018" t="s">
        <v>15045</v>
      </c>
      <c r="B11018">
        <v>390</v>
      </c>
      <c r="C11018">
        <v>2.3864607518263847</v>
      </c>
      <c r="D11018">
        <v>-0.66993779531398778</v>
      </c>
      <c r="E11018">
        <v>-1.0328471994700021</v>
      </c>
      <c r="F11018">
        <v>-1.0210284252079647</v>
      </c>
      <c r="G11018">
        <v>5</v>
      </c>
      <c r="H11018">
        <v>2</v>
      </c>
      <c r="I11018">
        <v>1</v>
      </c>
      <c r="J11018">
        <v>1</v>
      </c>
    </row>
    <row r="11019" spans="1:10" x14ac:dyDescent="0.25">
      <c r="A11019" t="s">
        <v>15046</v>
      </c>
      <c r="B11019">
        <v>1019</v>
      </c>
      <c r="C11019">
        <v>2.3255053616265067</v>
      </c>
      <c r="D11019">
        <v>-0.5453408917188397</v>
      </c>
      <c r="E11019">
        <v>0.57167188620494769</v>
      </c>
      <c r="F11019">
        <v>-0.27708633889960044</v>
      </c>
      <c r="G11019">
        <v>5</v>
      </c>
      <c r="H11019">
        <v>2</v>
      </c>
      <c r="I11019">
        <v>4</v>
      </c>
      <c r="J11019">
        <v>3</v>
      </c>
    </row>
    <row r="11020" spans="1:10" x14ac:dyDescent="0.25">
      <c r="A11020" t="s">
        <v>15047</v>
      </c>
      <c r="B11020">
        <v>801</v>
      </c>
      <c r="C11020">
        <v>1.6047796429013201</v>
      </c>
      <c r="D11020">
        <v>1.4506786777283409</v>
      </c>
      <c r="E11020">
        <v>1.1145628523608879</v>
      </c>
      <c r="F11020">
        <v>-0.307499375219705</v>
      </c>
      <c r="G11020">
        <v>5</v>
      </c>
      <c r="H11020">
        <v>5</v>
      </c>
      <c r="I11020">
        <v>5</v>
      </c>
      <c r="J11020">
        <v>3</v>
      </c>
    </row>
    <row r="11021" spans="1:10" x14ac:dyDescent="0.25">
      <c r="A11021" t="s">
        <v>15048</v>
      </c>
      <c r="B11021">
        <v>665</v>
      </c>
      <c r="C11021">
        <v>1.2238143990469563</v>
      </c>
      <c r="D11021">
        <v>-0.4351033930034609</v>
      </c>
      <c r="E11021">
        <v>-1.2967058233569193</v>
      </c>
      <c r="F11021">
        <v>-0.7680546822550387</v>
      </c>
      <c r="G11021">
        <v>5</v>
      </c>
      <c r="H11021">
        <v>2</v>
      </c>
      <c r="I11021">
        <v>1</v>
      </c>
      <c r="J11021">
        <v>2</v>
      </c>
    </row>
    <row r="11022" spans="1:10" x14ac:dyDescent="0.25">
      <c r="A11022" t="s">
        <v>15049</v>
      </c>
      <c r="B11022">
        <v>814</v>
      </c>
      <c r="C11022">
        <v>2.0490375357028929</v>
      </c>
      <c r="D11022">
        <v>-0.87939685897728959</v>
      </c>
      <c r="E11022">
        <v>-0.99935276605882917</v>
      </c>
      <c r="F11022">
        <v>-0.68787732945573987</v>
      </c>
      <c r="G11022">
        <v>5</v>
      </c>
      <c r="H11022">
        <v>1</v>
      </c>
      <c r="I11022">
        <v>1</v>
      </c>
      <c r="J11022">
        <v>2</v>
      </c>
    </row>
    <row r="11023" spans="1:10" x14ac:dyDescent="0.25">
      <c r="A11023" t="s">
        <v>15050</v>
      </c>
      <c r="B11023">
        <v>518</v>
      </c>
      <c r="C11023">
        <v>0.77252918634596801</v>
      </c>
      <c r="D11023">
        <v>-8.9211586208118976E-2</v>
      </c>
      <c r="E11023">
        <v>-0.95976451036533605</v>
      </c>
      <c r="F11023">
        <v>-0.5127616728900054</v>
      </c>
      <c r="G11023">
        <v>4</v>
      </c>
      <c r="H11023">
        <v>3</v>
      </c>
      <c r="I11023">
        <v>1</v>
      </c>
      <c r="J11023">
        <v>2</v>
      </c>
    </row>
    <row r="11024" spans="1:10" x14ac:dyDescent="0.25">
      <c r="A11024" t="s">
        <v>15051</v>
      </c>
      <c r="B11024">
        <v>545</v>
      </c>
      <c r="C11024">
        <v>0.95257433992037199</v>
      </c>
      <c r="D11024">
        <v>0.18804484587703546</v>
      </c>
      <c r="E11024">
        <v>0.29347572647376036</v>
      </c>
      <c r="F11024">
        <v>-0.88585011853787088</v>
      </c>
      <c r="G11024">
        <v>5</v>
      </c>
      <c r="H11024">
        <v>4</v>
      </c>
      <c r="I11024">
        <v>4</v>
      </c>
      <c r="J11024">
        <v>1</v>
      </c>
    </row>
    <row r="11025" spans="1:10" x14ac:dyDescent="0.25">
      <c r="A11025" t="s">
        <v>15052</v>
      </c>
      <c r="B11025">
        <v>472</v>
      </c>
      <c r="C11025">
        <v>-0.15501453229412057</v>
      </c>
      <c r="D11025">
        <v>-0.89994792296176573</v>
      </c>
      <c r="E11025">
        <v>0.37123139219582257</v>
      </c>
      <c r="F11025">
        <v>-0.79572052160655293</v>
      </c>
      <c r="G11025">
        <v>3</v>
      </c>
      <c r="H11025">
        <v>1</v>
      </c>
      <c r="I11025">
        <v>4</v>
      </c>
      <c r="J11025">
        <v>2</v>
      </c>
    </row>
    <row r="11026" spans="1:10" x14ac:dyDescent="0.25">
      <c r="A11026" t="s">
        <v>15053</v>
      </c>
      <c r="B11026">
        <v>494</v>
      </c>
      <c r="C11026">
        <v>0.20182051641528281</v>
      </c>
      <c r="D11026">
        <v>-1.2836131633418897</v>
      </c>
      <c r="E11026">
        <v>-0.3349973143637911</v>
      </c>
      <c r="F11026">
        <v>-0.77327977964844785</v>
      </c>
      <c r="G11026">
        <v>4</v>
      </c>
      <c r="H11026">
        <v>1</v>
      </c>
      <c r="I11026">
        <v>2</v>
      </c>
      <c r="J11026">
        <v>2</v>
      </c>
    </row>
    <row r="11027" spans="1:10" x14ac:dyDescent="0.25">
      <c r="A11027" t="s">
        <v>15054</v>
      </c>
      <c r="B11027">
        <v>376</v>
      </c>
      <c r="C11027">
        <v>1.3743794890551617</v>
      </c>
      <c r="D11027">
        <v>-0.90547663965398151</v>
      </c>
      <c r="E11027">
        <v>-1.0108632343943582</v>
      </c>
      <c r="F11027">
        <v>-1.2067835850412372</v>
      </c>
      <c r="G11027">
        <v>5</v>
      </c>
      <c r="H11027">
        <v>1</v>
      </c>
      <c r="I11027">
        <v>1</v>
      </c>
      <c r="J11027">
        <v>1</v>
      </c>
    </row>
    <row r="11028" spans="1:10" x14ac:dyDescent="0.25">
      <c r="A11028" t="s">
        <v>15055</v>
      </c>
      <c r="B11028">
        <v>613</v>
      </c>
      <c r="C11028">
        <v>0.61292110466382288</v>
      </c>
      <c r="D11028">
        <v>-0.75728328505050402</v>
      </c>
      <c r="E11028">
        <v>-0.71504234932481259</v>
      </c>
      <c r="F11028">
        <v>-1.3637084347242245</v>
      </c>
      <c r="G11028">
        <v>4</v>
      </c>
      <c r="H11028">
        <v>2</v>
      </c>
      <c r="I11028">
        <v>2</v>
      </c>
      <c r="J11028">
        <v>1</v>
      </c>
    </row>
    <row r="11029" spans="1:10" x14ac:dyDescent="0.25">
      <c r="A11029" t="s">
        <v>15056</v>
      </c>
      <c r="B11029">
        <v>1011</v>
      </c>
      <c r="C11029">
        <v>1.2593538777405227</v>
      </c>
      <c r="D11029">
        <v>-7.2631313046671919E-2</v>
      </c>
      <c r="E11029">
        <v>2.7658246129871493</v>
      </c>
      <c r="F11029">
        <v>-0.7093706390876563</v>
      </c>
      <c r="G11029">
        <v>5</v>
      </c>
      <c r="H11029">
        <v>3</v>
      </c>
      <c r="I11029">
        <v>5</v>
      </c>
      <c r="J11029">
        <v>2</v>
      </c>
    </row>
    <row r="11030" spans="1:10" x14ac:dyDescent="0.25">
      <c r="A11030" t="s">
        <v>15057</v>
      </c>
      <c r="B11030">
        <v>474</v>
      </c>
      <c r="C11030">
        <v>1.9311956765937843</v>
      </c>
      <c r="D11030">
        <v>1.1544577909857552</v>
      </c>
      <c r="E11030">
        <v>0.77980204875706916</v>
      </c>
      <c r="F11030">
        <v>-0.82164776178731636</v>
      </c>
      <c r="G11030">
        <v>5</v>
      </c>
      <c r="H11030">
        <v>5</v>
      </c>
      <c r="I11030">
        <v>5</v>
      </c>
      <c r="J11030">
        <v>2</v>
      </c>
    </row>
    <row r="11031" spans="1:10" x14ac:dyDescent="0.25">
      <c r="A11031" t="s">
        <v>15058</v>
      </c>
      <c r="B11031">
        <v>450</v>
      </c>
      <c r="C11031">
        <v>-9.0942663383603656E-2</v>
      </c>
      <c r="D11031">
        <v>-1.0501200681605609</v>
      </c>
      <c r="E11031">
        <v>-0.30366262933562477</v>
      </c>
      <c r="F11031">
        <v>-0.86040881497252475</v>
      </c>
      <c r="G11031">
        <v>3</v>
      </c>
      <c r="H11031">
        <v>1</v>
      </c>
      <c r="I11031">
        <v>3</v>
      </c>
      <c r="J11031">
        <v>2</v>
      </c>
    </row>
    <row r="11032" spans="1:10" x14ac:dyDescent="0.25">
      <c r="A11032" t="s">
        <v>15059</v>
      </c>
      <c r="B11032">
        <v>495</v>
      </c>
      <c r="C11032">
        <v>0.71269268943526032</v>
      </c>
      <c r="D11032">
        <v>-0.14743176040025846</v>
      </c>
      <c r="E11032">
        <v>5.153593268661387E-2</v>
      </c>
      <c r="F11032">
        <v>-0.95723953368860193</v>
      </c>
      <c r="G11032">
        <v>4</v>
      </c>
      <c r="H11032">
        <v>3</v>
      </c>
      <c r="I11032">
        <v>3</v>
      </c>
      <c r="J11032">
        <v>1</v>
      </c>
    </row>
    <row r="11033" spans="1:10" x14ac:dyDescent="0.25">
      <c r="A11033" t="s">
        <v>15060</v>
      </c>
      <c r="B11033">
        <v>506</v>
      </c>
      <c r="C11033">
        <v>1.0558567321099674</v>
      </c>
      <c r="D11033">
        <v>0.4164111042150912</v>
      </c>
      <c r="E11033">
        <v>-0.50159526874550353</v>
      </c>
      <c r="F11033">
        <v>-0.90894507562372995</v>
      </c>
      <c r="G11033">
        <v>5</v>
      </c>
      <c r="H11033">
        <v>4</v>
      </c>
      <c r="I11033">
        <v>2</v>
      </c>
      <c r="J11033">
        <v>1</v>
      </c>
    </row>
    <row r="11034" spans="1:10" x14ac:dyDescent="0.25">
      <c r="A11034" t="s">
        <v>15061</v>
      </c>
      <c r="B11034">
        <v>728</v>
      </c>
      <c r="C11034">
        <v>0.30173923692593502</v>
      </c>
      <c r="D11034">
        <v>-0.31115782098711109</v>
      </c>
      <c r="E11034">
        <v>-0.38416119029039203</v>
      </c>
      <c r="F11034">
        <v>-0.47595804175587775</v>
      </c>
      <c r="G11034">
        <v>4</v>
      </c>
      <c r="H11034">
        <v>3</v>
      </c>
      <c r="I11034">
        <v>2</v>
      </c>
      <c r="J11034">
        <v>3</v>
      </c>
    </row>
    <row r="11035" spans="1:10" x14ac:dyDescent="0.25">
      <c r="A11035" t="s">
        <v>15062</v>
      </c>
      <c r="B11035">
        <v>433</v>
      </c>
      <c r="C11035">
        <v>0.73294404635390809</v>
      </c>
      <c r="D11035">
        <v>1.8738868022690851E-2</v>
      </c>
      <c r="E11035">
        <v>-1.049075043685505</v>
      </c>
      <c r="F11035">
        <v>-0.89064614346899118</v>
      </c>
      <c r="G11035">
        <v>4</v>
      </c>
      <c r="H11035">
        <v>3</v>
      </c>
      <c r="I11035">
        <v>1</v>
      </c>
      <c r="J11035">
        <v>1</v>
      </c>
    </row>
    <row r="11036" spans="1:10" x14ac:dyDescent="0.25">
      <c r="A11036" t="s">
        <v>15063</v>
      </c>
      <c r="B11036">
        <v>585</v>
      </c>
      <c r="C11036">
        <v>0.44110942497549144</v>
      </c>
      <c r="D11036">
        <v>-0.14449755452125859</v>
      </c>
      <c r="E11036">
        <v>-1.1196318273697854</v>
      </c>
      <c r="F11036">
        <v>-0.9907799510652664</v>
      </c>
      <c r="G11036">
        <v>4</v>
      </c>
      <c r="H11036">
        <v>3</v>
      </c>
      <c r="I11036">
        <v>1</v>
      </c>
      <c r="J11036">
        <v>1</v>
      </c>
    </row>
    <row r="11037" spans="1:10" x14ac:dyDescent="0.25">
      <c r="A11037" t="s">
        <v>15064</v>
      </c>
      <c r="B11037">
        <v>834</v>
      </c>
      <c r="C11037">
        <v>0.45757201514752255</v>
      </c>
      <c r="D11037">
        <v>-0.54616295688426753</v>
      </c>
      <c r="E11037">
        <v>-0.93078945656795031</v>
      </c>
      <c r="F11037">
        <v>-1.0323573290607344</v>
      </c>
      <c r="G11037">
        <v>4</v>
      </c>
      <c r="H11037">
        <v>2</v>
      </c>
      <c r="I11037">
        <v>1</v>
      </c>
      <c r="J11037">
        <v>1</v>
      </c>
    </row>
    <row r="11038" spans="1:10" x14ac:dyDescent="0.25">
      <c r="A11038" t="s">
        <v>15065</v>
      </c>
      <c r="B11038">
        <v>490</v>
      </c>
      <c r="C11038">
        <v>2.5380159092597898</v>
      </c>
      <c r="D11038">
        <v>0.16102222878768627</v>
      </c>
      <c r="E11038">
        <v>-1.3457108927780155</v>
      </c>
      <c r="F11038">
        <v>0.59329300508601668</v>
      </c>
      <c r="G11038">
        <v>5</v>
      </c>
      <c r="H11038">
        <v>4</v>
      </c>
      <c r="I11038">
        <v>1</v>
      </c>
      <c r="J11038">
        <v>4</v>
      </c>
    </row>
    <row r="11039" spans="1:10" x14ac:dyDescent="0.25">
      <c r="A11039" t="s">
        <v>15066</v>
      </c>
      <c r="B11039">
        <v>490</v>
      </c>
      <c r="C11039">
        <v>0.79243970518227491</v>
      </c>
      <c r="D11039">
        <v>-0.42300187021287783</v>
      </c>
      <c r="E11039">
        <v>-8.3891422539298655E-2</v>
      </c>
      <c r="F11039">
        <v>3.5177851590557321E-2</v>
      </c>
      <c r="G11039">
        <v>5</v>
      </c>
      <c r="H11039">
        <v>2</v>
      </c>
      <c r="I11039">
        <v>3</v>
      </c>
      <c r="J11039">
        <v>4</v>
      </c>
    </row>
    <row r="11040" spans="1:10" x14ac:dyDescent="0.25">
      <c r="A11040" t="s">
        <v>15067</v>
      </c>
      <c r="B11040">
        <v>552</v>
      </c>
      <c r="C11040">
        <v>-0.14264137709506008</v>
      </c>
      <c r="D11040">
        <v>-0.47129284848046865</v>
      </c>
      <c r="E11040">
        <v>-3.9035444366806282E-2</v>
      </c>
      <c r="F11040">
        <v>-0.39284496259976176</v>
      </c>
      <c r="G11040">
        <v>3</v>
      </c>
      <c r="H11040">
        <v>2</v>
      </c>
      <c r="I11040">
        <v>3</v>
      </c>
      <c r="J11040">
        <v>3</v>
      </c>
    </row>
    <row r="11041" spans="1:10" x14ac:dyDescent="0.25">
      <c r="A11041" t="s">
        <v>15068</v>
      </c>
      <c r="B11041">
        <v>797</v>
      </c>
      <c r="C11041">
        <v>1.3295711010681484</v>
      </c>
      <c r="D11041">
        <v>0.43560554124451595</v>
      </c>
      <c r="E11041">
        <v>-0.77149833632390552</v>
      </c>
      <c r="F11041">
        <v>0.99299711235713517</v>
      </c>
      <c r="G11041">
        <v>5</v>
      </c>
      <c r="H11041">
        <v>4</v>
      </c>
      <c r="I11041">
        <v>1</v>
      </c>
      <c r="J11041">
        <v>5</v>
      </c>
    </row>
    <row r="11042" spans="1:10" x14ac:dyDescent="0.25">
      <c r="A11042" t="s">
        <v>15069</v>
      </c>
      <c r="B11042">
        <v>535</v>
      </c>
      <c r="C11042">
        <v>2.5004931695928994</v>
      </c>
      <c r="D11042">
        <v>-0.13276879379500753</v>
      </c>
      <c r="E11042">
        <v>-0.1461531722536209</v>
      </c>
      <c r="F11042">
        <v>1.2071895348563684</v>
      </c>
      <c r="G11042">
        <v>5</v>
      </c>
      <c r="H11042">
        <v>3</v>
      </c>
      <c r="I11042">
        <v>3</v>
      </c>
      <c r="J11042">
        <v>5</v>
      </c>
    </row>
    <row r="11043" spans="1:10" x14ac:dyDescent="0.25">
      <c r="A11043" t="s">
        <v>15070</v>
      </c>
      <c r="B11043">
        <v>1162</v>
      </c>
      <c r="C11043">
        <v>0.59029236216266723</v>
      </c>
      <c r="D11043">
        <v>1.1330342234847368</v>
      </c>
      <c r="E11043">
        <v>-1.2530368785308832</v>
      </c>
      <c r="F11043">
        <v>0.4695889469618183</v>
      </c>
      <c r="G11043">
        <v>4</v>
      </c>
      <c r="H11043">
        <v>5</v>
      </c>
      <c r="I11043">
        <v>1</v>
      </c>
      <c r="J11043">
        <v>4</v>
      </c>
    </row>
    <row r="11044" spans="1:10" x14ac:dyDescent="0.25">
      <c r="A11044" t="s">
        <v>15071</v>
      </c>
      <c r="B11044">
        <v>381</v>
      </c>
      <c r="C11044">
        <v>-0.82003397782926568</v>
      </c>
      <c r="D11044">
        <v>-1.0385262577612138</v>
      </c>
      <c r="E11044">
        <v>0.11188953334558267</v>
      </c>
      <c r="F11044">
        <v>-0.47713487259403947</v>
      </c>
      <c r="G11044">
        <v>1</v>
      </c>
      <c r="H11044">
        <v>1</v>
      </c>
      <c r="I11044">
        <v>4</v>
      </c>
      <c r="J11044">
        <v>3</v>
      </c>
    </row>
    <row r="11045" spans="1:10" x14ac:dyDescent="0.25">
      <c r="A11045" t="s">
        <v>15072</v>
      </c>
      <c r="B11045">
        <v>424</v>
      </c>
      <c r="C11045">
        <v>-0.55830179449190953</v>
      </c>
      <c r="D11045">
        <v>-0.73570720135244028</v>
      </c>
      <c r="E11045">
        <v>0.70597461099152181</v>
      </c>
      <c r="F11045">
        <v>-0.30739896875140188</v>
      </c>
      <c r="G11045">
        <v>2</v>
      </c>
      <c r="H11045">
        <v>2</v>
      </c>
      <c r="I11045">
        <v>5</v>
      </c>
      <c r="J11045">
        <v>3</v>
      </c>
    </row>
    <row r="11046" spans="1:10" x14ac:dyDescent="0.25">
      <c r="A11046" t="s">
        <v>15073</v>
      </c>
      <c r="B11046">
        <v>533</v>
      </c>
      <c r="C11046">
        <v>0.35664421573484439</v>
      </c>
      <c r="D11046">
        <v>-0.51451320082216467</v>
      </c>
      <c r="E11046">
        <v>-5.9156130389030642E-2</v>
      </c>
      <c r="F11046">
        <v>0.92518011102282471</v>
      </c>
      <c r="G11046">
        <v>4</v>
      </c>
      <c r="H11046">
        <v>2</v>
      </c>
      <c r="I11046">
        <v>3</v>
      </c>
      <c r="J11046">
        <v>5</v>
      </c>
    </row>
    <row r="11047" spans="1:10" x14ac:dyDescent="0.25">
      <c r="A11047" t="s">
        <v>15074</v>
      </c>
      <c r="B11047">
        <v>511</v>
      </c>
      <c r="C11047">
        <v>0.53672470826075402</v>
      </c>
      <c r="D11047">
        <v>-0.10258982638480241</v>
      </c>
      <c r="E11047">
        <v>-1.0243410821676471</v>
      </c>
      <c r="F11047">
        <v>-0.15227351286383189</v>
      </c>
      <c r="G11047">
        <v>4</v>
      </c>
      <c r="H11047">
        <v>3</v>
      </c>
      <c r="I11047">
        <v>1</v>
      </c>
      <c r="J11047">
        <v>3</v>
      </c>
    </row>
    <row r="11048" spans="1:10" x14ac:dyDescent="0.25">
      <c r="A11048" t="s">
        <v>15075</v>
      </c>
      <c r="B11048">
        <v>886</v>
      </c>
      <c r="C11048">
        <v>1.242980179142086</v>
      </c>
      <c r="D11048">
        <v>-0.58511728802279084</v>
      </c>
      <c r="E11048">
        <v>-0.34371152200213717</v>
      </c>
      <c r="F11048">
        <v>-0.28263576202127649</v>
      </c>
      <c r="G11048">
        <v>5</v>
      </c>
      <c r="H11048">
        <v>2</v>
      </c>
      <c r="I11048">
        <v>2</v>
      </c>
      <c r="J11048">
        <v>3</v>
      </c>
    </row>
    <row r="11049" spans="1:10" x14ac:dyDescent="0.25">
      <c r="A11049" t="s">
        <v>15076</v>
      </c>
      <c r="B11049">
        <v>532</v>
      </c>
      <c r="C11049">
        <v>-1.0991869215110766</v>
      </c>
      <c r="D11049">
        <v>-0.7738908268156377</v>
      </c>
      <c r="E11049">
        <v>1.1298772107011628</v>
      </c>
      <c r="F11049">
        <v>-0.79251304333323358</v>
      </c>
      <c r="G11049">
        <v>1</v>
      </c>
      <c r="H11049">
        <v>2</v>
      </c>
      <c r="I11049">
        <v>5</v>
      </c>
      <c r="J11049">
        <v>2</v>
      </c>
    </row>
    <row r="11050" spans="1:10" x14ac:dyDescent="0.25">
      <c r="A11050" t="s">
        <v>15077</v>
      </c>
      <c r="B11050">
        <v>565</v>
      </c>
      <c r="C11050">
        <v>1.4379017550928541</v>
      </c>
      <c r="D11050">
        <v>1.3909663923188238</v>
      </c>
      <c r="E11050">
        <v>0.79024848547674098</v>
      </c>
      <c r="F11050">
        <v>0.43204248688335789</v>
      </c>
      <c r="G11050">
        <v>5</v>
      </c>
      <c r="H11050">
        <v>5</v>
      </c>
      <c r="I11050">
        <v>5</v>
      </c>
      <c r="J11050">
        <v>4</v>
      </c>
    </row>
    <row r="11051" spans="1:10" x14ac:dyDescent="0.25">
      <c r="A11051" t="s">
        <v>15078</v>
      </c>
      <c r="B11051">
        <v>501</v>
      </c>
      <c r="C11051">
        <v>0.47388707175081757</v>
      </c>
      <c r="D11051">
        <v>-0.65758253765104413</v>
      </c>
      <c r="E11051">
        <v>-0.50828883177396944</v>
      </c>
      <c r="F11051">
        <v>3.7766998904704557E-3</v>
      </c>
      <c r="G11051">
        <v>4</v>
      </c>
      <c r="H11051">
        <v>2</v>
      </c>
      <c r="I11051">
        <v>2</v>
      </c>
      <c r="J11051">
        <v>3</v>
      </c>
    </row>
    <row r="11052" spans="1:10" x14ac:dyDescent="0.25">
      <c r="A11052" t="s">
        <v>15079</v>
      </c>
      <c r="B11052">
        <v>481</v>
      </c>
      <c r="C11052">
        <v>-3.0137385253293451E-2</v>
      </c>
      <c r="D11052">
        <v>-0.63274235590417371</v>
      </c>
      <c r="E11052">
        <v>0.47610723219598439</v>
      </c>
      <c r="F11052">
        <v>-0.71097791591279136</v>
      </c>
      <c r="G11052">
        <v>3</v>
      </c>
      <c r="H11052">
        <v>2</v>
      </c>
      <c r="I11052">
        <v>4</v>
      </c>
      <c r="J11052">
        <v>2</v>
      </c>
    </row>
    <row r="11053" spans="1:10" x14ac:dyDescent="0.25">
      <c r="A11053" t="s">
        <v>15080</v>
      </c>
      <c r="B11053">
        <v>429</v>
      </c>
      <c r="C11053">
        <v>-0.65290805138237595</v>
      </c>
      <c r="D11053">
        <v>-0.66312373354138121</v>
      </c>
      <c r="E11053">
        <v>0.12807972560767319</v>
      </c>
      <c r="F11053">
        <v>-0.14296884091848902</v>
      </c>
      <c r="G11053">
        <v>2</v>
      </c>
      <c r="H11053">
        <v>2</v>
      </c>
      <c r="I11053">
        <v>4</v>
      </c>
      <c r="J11053">
        <v>3</v>
      </c>
    </row>
    <row r="11054" spans="1:10" x14ac:dyDescent="0.25">
      <c r="A11054" t="s">
        <v>15081</v>
      </c>
      <c r="B11054">
        <v>594</v>
      </c>
      <c r="C11054">
        <v>-0.574606338608042</v>
      </c>
      <c r="D11054">
        <v>-0.88226598747130702</v>
      </c>
      <c r="E11054">
        <v>1.6950673718531498E-2</v>
      </c>
      <c r="F11054">
        <v>-0.76482899858518005</v>
      </c>
      <c r="G11054">
        <v>2</v>
      </c>
      <c r="H11054">
        <v>1</v>
      </c>
      <c r="I11054">
        <v>3</v>
      </c>
      <c r="J11054">
        <v>2</v>
      </c>
    </row>
    <row r="11055" spans="1:10" x14ac:dyDescent="0.25">
      <c r="A11055" t="s">
        <v>15082</v>
      </c>
      <c r="B11055">
        <v>224</v>
      </c>
      <c r="C11055">
        <v>-0.41316596285570473</v>
      </c>
      <c r="D11055">
        <v>-0.54261472244215037</v>
      </c>
      <c r="E11055">
        <v>-0.48837093736866893</v>
      </c>
      <c r="F11055">
        <v>0.3106786485578778</v>
      </c>
      <c r="G11055">
        <v>3</v>
      </c>
      <c r="H11055">
        <v>2</v>
      </c>
      <c r="I11055">
        <v>2</v>
      </c>
      <c r="J11055">
        <v>4</v>
      </c>
    </row>
    <row r="11056" spans="1:10" x14ac:dyDescent="0.25">
      <c r="A11056" t="s">
        <v>15083</v>
      </c>
      <c r="B11056">
        <v>534</v>
      </c>
      <c r="C11056">
        <v>0.8994323367443543</v>
      </c>
      <c r="D11056">
        <v>-0.47009551776618608</v>
      </c>
      <c r="E11056">
        <v>-1.1181434644621446</v>
      </c>
      <c r="F11056">
        <v>6.6406797516236321E-2</v>
      </c>
      <c r="G11056">
        <v>5</v>
      </c>
      <c r="H11056">
        <v>2</v>
      </c>
      <c r="I11056">
        <v>1</v>
      </c>
      <c r="J11056">
        <v>4</v>
      </c>
    </row>
    <row r="11057" spans="1:10" x14ac:dyDescent="0.25">
      <c r="A11057" t="s">
        <v>15084</v>
      </c>
      <c r="B11057">
        <v>459</v>
      </c>
      <c r="C11057">
        <v>-0.2551964670442996</v>
      </c>
      <c r="D11057">
        <v>-0.29843205108615395</v>
      </c>
      <c r="E11057">
        <v>-0.48279572936264631</v>
      </c>
      <c r="F11057">
        <v>-0.39211806753207534</v>
      </c>
      <c r="G11057">
        <v>3</v>
      </c>
      <c r="H11057">
        <v>3</v>
      </c>
      <c r="I11057">
        <v>2</v>
      </c>
      <c r="J11057">
        <v>3</v>
      </c>
    </row>
    <row r="11058" spans="1:10" x14ac:dyDescent="0.25">
      <c r="A11058" t="s">
        <v>15085</v>
      </c>
      <c r="B11058">
        <v>600</v>
      </c>
      <c r="C11058">
        <v>0.15825969910565413</v>
      </c>
      <c r="D11058">
        <v>-1.0211938726224723</v>
      </c>
      <c r="E11058">
        <v>0.18490116901488873</v>
      </c>
      <c r="F11058">
        <v>-0.58428377675134113</v>
      </c>
      <c r="G11058">
        <v>4</v>
      </c>
      <c r="H11058">
        <v>1</v>
      </c>
      <c r="I11058">
        <v>4</v>
      </c>
      <c r="J11058">
        <v>2</v>
      </c>
    </row>
    <row r="11059" spans="1:10" x14ac:dyDescent="0.25">
      <c r="A11059" t="s">
        <v>15086</v>
      </c>
      <c r="B11059">
        <v>519</v>
      </c>
      <c r="C11059">
        <v>-0.54147127302069409</v>
      </c>
      <c r="D11059">
        <v>-0.85874671904755273</v>
      </c>
      <c r="E11059">
        <v>0.15617214883919883</v>
      </c>
      <c r="F11059">
        <v>-0.50496595824259694</v>
      </c>
      <c r="G11059">
        <v>2</v>
      </c>
      <c r="H11059">
        <v>1</v>
      </c>
      <c r="I11059">
        <v>4</v>
      </c>
      <c r="J11059">
        <v>2</v>
      </c>
    </row>
    <row r="11060" spans="1:10" x14ac:dyDescent="0.25">
      <c r="A11060" t="s">
        <v>15087</v>
      </c>
      <c r="B11060">
        <v>779</v>
      </c>
      <c r="C11060">
        <v>-5.3989622717179234E-2</v>
      </c>
      <c r="D11060">
        <v>-0.66684502231948439</v>
      </c>
      <c r="E11060">
        <v>0.44426830220309177</v>
      </c>
      <c r="F11060">
        <v>-0.3627348998131037</v>
      </c>
      <c r="G11060">
        <v>3</v>
      </c>
      <c r="H11060">
        <v>2</v>
      </c>
      <c r="I11060">
        <v>4</v>
      </c>
      <c r="J11060">
        <v>3</v>
      </c>
    </row>
    <row r="11061" spans="1:10" x14ac:dyDescent="0.25">
      <c r="A11061" t="s">
        <v>15088</v>
      </c>
      <c r="B11061">
        <v>961</v>
      </c>
      <c r="C11061">
        <v>0.53826294359940552</v>
      </c>
      <c r="D11061">
        <v>1.2407703855081511</v>
      </c>
      <c r="E11061">
        <v>-1.0636224216951895</v>
      </c>
      <c r="F11061">
        <v>0.90743552607489231</v>
      </c>
      <c r="G11061">
        <v>4</v>
      </c>
      <c r="H11061">
        <v>5</v>
      </c>
      <c r="I11061">
        <v>1</v>
      </c>
      <c r="J11061">
        <v>5</v>
      </c>
    </row>
    <row r="11062" spans="1:10" x14ac:dyDescent="0.25">
      <c r="A11062" t="s">
        <v>15089</v>
      </c>
      <c r="B11062">
        <v>617</v>
      </c>
      <c r="C11062">
        <v>-0.70105829252289142</v>
      </c>
      <c r="D11062">
        <v>-1.1273600670902744</v>
      </c>
      <c r="E11062">
        <v>4.941332982793642E-2</v>
      </c>
      <c r="F11062">
        <v>-0.19195358841428181</v>
      </c>
      <c r="G11062">
        <v>2</v>
      </c>
      <c r="H11062">
        <v>1</v>
      </c>
      <c r="I11062">
        <v>3</v>
      </c>
      <c r="J11062">
        <v>3</v>
      </c>
    </row>
    <row r="11063" spans="1:10" x14ac:dyDescent="0.25">
      <c r="A11063" t="s">
        <v>15090</v>
      </c>
      <c r="B11063">
        <v>949</v>
      </c>
      <c r="C11063">
        <v>-0.56824109185020033</v>
      </c>
      <c r="D11063">
        <v>-1.1678254424321968</v>
      </c>
      <c r="E11063">
        <v>-0.610800410793503</v>
      </c>
      <c r="F11063">
        <v>-0.76915793719080938</v>
      </c>
      <c r="G11063">
        <v>2</v>
      </c>
      <c r="H11063">
        <v>1</v>
      </c>
      <c r="I11063">
        <v>2</v>
      </c>
      <c r="J11063">
        <v>2</v>
      </c>
    </row>
    <row r="11064" spans="1:10" x14ac:dyDescent="0.25">
      <c r="A11064" t="s">
        <v>15091</v>
      </c>
      <c r="B11064">
        <v>606</v>
      </c>
      <c r="C11064">
        <v>1.0359627480468534</v>
      </c>
      <c r="D11064">
        <v>-0.41428330502347394</v>
      </c>
      <c r="E11064">
        <v>1.0956836834919879</v>
      </c>
      <c r="F11064">
        <v>0.3141990026953575</v>
      </c>
      <c r="G11064">
        <v>5</v>
      </c>
      <c r="H11064">
        <v>3</v>
      </c>
      <c r="I11064">
        <v>5</v>
      </c>
      <c r="J11064">
        <v>4</v>
      </c>
    </row>
    <row r="11065" spans="1:10" x14ac:dyDescent="0.25">
      <c r="A11065" t="s">
        <v>15092</v>
      </c>
      <c r="B11065">
        <v>533</v>
      </c>
      <c r="C11065">
        <v>-0.71223033689955706</v>
      </c>
      <c r="D11065">
        <v>-0.50819473603775134</v>
      </c>
      <c r="E11065">
        <v>-6.9208810974649371E-2</v>
      </c>
      <c r="F11065">
        <v>-0.2473775470888458</v>
      </c>
      <c r="G11065">
        <v>2</v>
      </c>
      <c r="H11065">
        <v>2</v>
      </c>
      <c r="I11065">
        <v>3</v>
      </c>
      <c r="J11065">
        <v>3</v>
      </c>
    </row>
    <row r="11066" spans="1:10" x14ac:dyDescent="0.25">
      <c r="A11066" t="s">
        <v>15093</v>
      </c>
      <c r="B11066">
        <v>378</v>
      </c>
      <c r="C11066">
        <v>-0.68573585031033324</v>
      </c>
      <c r="D11066">
        <v>-0.70719215508932254</v>
      </c>
      <c r="E11066">
        <v>6.6008353648304624E-2</v>
      </c>
      <c r="F11066">
        <v>-0.11193489794687103</v>
      </c>
      <c r="G11066">
        <v>2</v>
      </c>
      <c r="H11066">
        <v>2</v>
      </c>
      <c r="I11066">
        <v>4</v>
      </c>
      <c r="J11066">
        <v>3</v>
      </c>
    </row>
    <row r="11067" spans="1:10" x14ac:dyDescent="0.25">
      <c r="A11067" t="s">
        <v>15094</v>
      </c>
      <c r="B11067">
        <v>523</v>
      </c>
      <c r="C11067">
        <v>-1.7637681565301974E-2</v>
      </c>
      <c r="D11067">
        <v>-0.85053374617661426</v>
      </c>
      <c r="E11067">
        <v>-0.23717823290415049</v>
      </c>
      <c r="F11067">
        <v>-0.2486366392356183</v>
      </c>
      <c r="G11067">
        <v>4</v>
      </c>
      <c r="H11067">
        <v>1</v>
      </c>
      <c r="I11067">
        <v>3</v>
      </c>
      <c r="J11067">
        <v>3</v>
      </c>
    </row>
    <row r="11068" spans="1:10" x14ac:dyDescent="0.25">
      <c r="A11068" t="s">
        <v>15095</v>
      </c>
      <c r="B11068">
        <v>627</v>
      </c>
      <c r="C11068">
        <v>1.0967671065265425</v>
      </c>
      <c r="D11068">
        <v>-0.5631956819199847</v>
      </c>
      <c r="E11068">
        <v>1.3010216156235868</v>
      </c>
      <c r="F11068">
        <v>-0.78843309780672977</v>
      </c>
      <c r="G11068">
        <v>5</v>
      </c>
      <c r="H11068">
        <v>2</v>
      </c>
      <c r="I11068">
        <v>5</v>
      </c>
      <c r="J11068">
        <v>2</v>
      </c>
    </row>
    <row r="11069" spans="1:10" x14ac:dyDescent="0.25">
      <c r="A11069" t="s">
        <v>15096</v>
      </c>
      <c r="B11069">
        <v>546</v>
      </c>
      <c r="C11069">
        <v>-0.78455486884300729</v>
      </c>
      <c r="D11069">
        <v>-0.7546781364255486</v>
      </c>
      <c r="E11069">
        <v>0.12446257147391059</v>
      </c>
      <c r="F11069">
        <v>-0.78615464660477496</v>
      </c>
      <c r="G11069">
        <v>2</v>
      </c>
      <c r="H11069">
        <v>2</v>
      </c>
      <c r="I11069">
        <v>4</v>
      </c>
      <c r="J11069">
        <v>2</v>
      </c>
    </row>
    <row r="11070" spans="1:10" x14ac:dyDescent="0.25">
      <c r="A11070" t="s">
        <v>15097</v>
      </c>
      <c r="B11070">
        <v>808</v>
      </c>
      <c r="C11070">
        <v>0.8794732543167384</v>
      </c>
      <c r="D11070">
        <v>1.6574195799760452E-2</v>
      </c>
      <c r="E11070">
        <v>-0.85077340733551943</v>
      </c>
      <c r="F11070">
        <v>0.47387866930320832</v>
      </c>
      <c r="G11070">
        <v>5</v>
      </c>
      <c r="H11070">
        <v>3</v>
      </c>
      <c r="I11070">
        <v>1</v>
      </c>
      <c r="J11070">
        <v>4</v>
      </c>
    </row>
    <row r="11071" spans="1:10" x14ac:dyDescent="0.25">
      <c r="A11071" t="s">
        <v>15098</v>
      </c>
      <c r="B11071">
        <v>2885</v>
      </c>
      <c r="C11071">
        <v>-0.40952164451408818</v>
      </c>
      <c r="D11071">
        <v>-0.80411197777474519</v>
      </c>
      <c r="E11071">
        <v>-1.3658957397390472</v>
      </c>
      <c r="F11071">
        <v>4.4416952500505494E-2</v>
      </c>
      <c r="G11071">
        <v>3</v>
      </c>
      <c r="H11071">
        <v>1</v>
      </c>
      <c r="I11071">
        <v>1</v>
      </c>
      <c r="J11071">
        <v>4</v>
      </c>
    </row>
    <row r="11072" spans="1:10" x14ac:dyDescent="0.25">
      <c r="A11072" t="s">
        <v>15099</v>
      </c>
      <c r="B11072">
        <v>955</v>
      </c>
      <c r="C11072">
        <v>1.1954725868013441</v>
      </c>
      <c r="D11072">
        <v>0.80570932731619183</v>
      </c>
      <c r="E11072">
        <v>-2.4539686670906898E-2</v>
      </c>
      <c r="F11072">
        <v>-0.35907369597855143</v>
      </c>
      <c r="G11072">
        <v>5</v>
      </c>
      <c r="H11072">
        <v>5</v>
      </c>
      <c r="I11072">
        <v>3</v>
      </c>
      <c r="J11072">
        <v>3</v>
      </c>
    </row>
    <row r="11073" spans="1:10" x14ac:dyDescent="0.25">
      <c r="A11073" t="s">
        <v>15100</v>
      </c>
      <c r="B11073">
        <v>1399</v>
      </c>
      <c r="C11073">
        <v>0.93826134587989141</v>
      </c>
      <c r="D11073">
        <v>0.66916725351866579</v>
      </c>
      <c r="E11073">
        <v>-0.51219595072227941</v>
      </c>
      <c r="F11073">
        <v>2.3250132356007613</v>
      </c>
      <c r="G11073">
        <v>5</v>
      </c>
      <c r="H11073">
        <v>4</v>
      </c>
      <c r="I11073">
        <v>2</v>
      </c>
      <c r="J11073">
        <v>5</v>
      </c>
    </row>
    <row r="11074" spans="1:10" x14ac:dyDescent="0.25">
      <c r="A11074" t="s">
        <v>15101</v>
      </c>
      <c r="B11074">
        <v>1743</v>
      </c>
      <c r="C11074">
        <v>1.0119758111710226</v>
      </c>
      <c r="D11074">
        <v>1.3324242966857478</v>
      </c>
      <c r="E11074">
        <v>-0.7367156715218055</v>
      </c>
      <c r="F11074">
        <v>1.3241357435643646</v>
      </c>
      <c r="G11074">
        <v>5</v>
      </c>
      <c r="H11074">
        <v>5</v>
      </c>
      <c r="I11074">
        <v>1</v>
      </c>
      <c r="J11074">
        <v>5</v>
      </c>
    </row>
    <row r="11075" spans="1:10" x14ac:dyDescent="0.25">
      <c r="A11075" t="s">
        <v>15102</v>
      </c>
      <c r="B11075">
        <v>1332</v>
      </c>
      <c r="C11075">
        <v>1.2079283557515732</v>
      </c>
      <c r="D11075">
        <v>-0.68544667098043799</v>
      </c>
      <c r="E11075">
        <v>-0.334853607969817</v>
      </c>
      <c r="F11075">
        <v>8.0316541064121699E-2</v>
      </c>
      <c r="G11075">
        <v>5</v>
      </c>
      <c r="H11075">
        <v>2</v>
      </c>
      <c r="I11075">
        <v>2</v>
      </c>
      <c r="J11075">
        <v>4</v>
      </c>
    </row>
    <row r="11076" spans="1:10" x14ac:dyDescent="0.25">
      <c r="A11076" t="s">
        <v>15103</v>
      </c>
      <c r="B11076">
        <v>1223</v>
      </c>
      <c r="C11076">
        <v>1.2833440498205317</v>
      </c>
      <c r="D11076">
        <v>-0.49411720239001133</v>
      </c>
      <c r="E11076">
        <v>-1.3573274145243022</v>
      </c>
      <c r="F11076">
        <v>0.82200885221423514</v>
      </c>
      <c r="G11076">
        <v>5</v>
      </c>
      <c r="H11076">
        <v>2</v>
      </c>
      <c r="I11076">
        <v>1</v>
      </c>
      <c r="J11076">
        <v>4</v>
      </c>
    </row>
    <row r="11077" spans="1:10" x14ac:dyDescent="0.25">
      <c r="A11077" t="s">
        <v>15104</v>
      </c>
      <c r="B11077">
        <v>709</v>
      </c>
      <c r="C11077">
        <v>-0.17109167745502604</v>
      </c>
      <c r="D11077">
        <v>-0.19213677801992277</v>
      </c>
      <c r="E11077">
        <v>-1.5792265730597574</v>
      </c>
      <c r="F11077">
        <v>0.32831928727996718</v>
      </c>
      <c r="G11077">
        <v>3</v>
      </c>
      <c r="H11077">
        <v>3</v>
      </c>
      <c r="I11077">
        <v>1</v>
      </c>
      <c r="J11077">
        <v>4</v>
      </c>
    </row>
    <row r="11078" spans="1:10" x14ac:dyDescent="0.25">
      <c r="A11078" t="s">
        <v>15105</v>
      </c>
      <c r="B11078">
        <v>488</v>
      </c>
      <c r="C11078">
        <v>0.17305502938434975</v>
      </c>
      <c r="D11078">
        <v>-0.33257695278490562</v>
      </c>
      <c r="E11078">
        <v>-1.3635748763883577</v>
      </c>
      <c r="F11078">
        <v>0.30970324936942417</v>
      </c>
      <c r="G11078">
        <v>4</v>
      </c>
      <c r="H11078">
        <v>3</v>
      </c>
      <c r="I11078">
        <v>1</v>
      </c>
      <c r="J11078">
        <v>4</v>
      </c>
    </row>
    <row r="11079" spans="1:10" x14ac:dyDescent="0.25">
      <c r="A11079" t="s">
        <v>15106</v>
      </c>
      <c r="B11079">
        <v>830</v>
      </c>
      <c r="C11079">
        <v>0.90052672793231903</v>
      </c>
      <c r="D11079">
        <v>0.3069277618807158</v>
      </c>
      <c r="E11079">
        <v>-0.91977100493864328</v>
      </c>
      <c r="F11079">
        <v>0.34122216423186597</v>
      </c>
      <c r="G11079">
        <v>5</v>
      </c>
      <c r="H11079">
        <v>4</v>
      </c>
      <c r="I11079">
        <v>1</v>
      </c>
      <c r="J11079">
        <v>4</v>
      </c>
    </row>
    <row r="11080" spans="1:10" x14ac:dyDescent="0.25">
      <c r="A11080" t="s">
        <v>15107</v>
      </c>
      <c r="B11080">
        <v>215</v>
      </c>
      <c r="C11080">
        <v>-0.4685079267687442</v>
      </c>
      <c r="D11080">
        <v>-0.97451383711548523</v>
      </c>
      <c r="E11080">
        <v>0.85426304466159764</v>
      </c>
      <c r="F11080">
        <v>-5.1130712481736937E-3</v>
      </c>
      <c r="G11080">
        <v>2</v>
      </c>
      <c r="H11080">
        <v>1</v>
      </c>
      <c r="I11080">
        <v>5</v>
      </c>
      <c r="J11080">
        <v>3</v>
      </c>
    </row>
    <row r="11081" spans="1:10" x14ac:dyDescent="0.25">
      <c r="A11081" t="s">
        <v>15108</v>
      </c>
      <c r="B11081">
        <v>269</v>
      </c>
      <c r="C11081">
        <v>-0.50316010215556761</v>
      </c>
      <c r="D11081">
        <v>-0.65668417955767844</v>
      </c>
      <c r="E11081">
        <v>0.29126550078860747</v>
      </c>
      <c r="F11081">
        <v>7.3875638265041094E-2</v>
      </c>
      <c r="G11081">
        <v>2</v>
      </c>
      <c r="H11081">
        <v>2</v>
      </c>
      <c r="I11081">
        <v>4</v>
      </c>
      <c r="J11081">
        <v>4</v>
      </c>
    </row>
    <row r="11082" spans="1:10" x14ac:dyDescent="0.25">
      <c r="A11082" t="s">
        <v>15109</v>
      </c>
      <c r="B11082">
        <v>465</v>
      </c>
      <c r="C11082">
        <v>-0.94170432750298994</v>
      </c>
      <c r="D11082">
        <v>-8.4103877327225962E-3</v>
      </c>
      <c r="E11082">
        <v>-0.36198709228080517</v>
      </c>
      <c r="F11082">
        <v>-0.92329628382138673</v>
      </c>
      <c r="G11082">
        <v>1</v>
      </c>
      <c r="H11082">
        <v>3</v>
      </c>
      <c r="I11082">
        <v>2</v>
      </c>
      <c r="J11082">
        <v>1</v>
      </c>
    </row>
    <row r="11083" spans="1:10" x14ac:dyDescent="0.25">
      <c r="A11083" t="s">
        <v>15110</v>
      </c>
      <c r="B11083">
        <v>410</v>
      </c>
      <c r="C11083">
        <v>-1.0605073323510774</v>
      </c>
      <c r="D11083">
        <v>-0.1053810684571726</v>
      </c>
      <c r="E11083">
        <v>-0.31317945664306057</v>
      </c>
      <c r="F11083">
        <v>-0.9872628309006205</v>
      </c>
      <c r="G11083">
        <v>1</v>
      </c>
      <c r="H11083">
        <v>3</v>
      </c>
      <c r="I11083">
        <v>3</v>
      </c>
      <c r="J11083">
        <v>1</v>
      </c>
    </row>
    <row r="11084" spans="1:10" x14ac:dyDescent="0.25">
      <c r="A11084" t="s">
        <v>15111</v>
      </c>
      <c r="B11084">
        <v>492</v>
      </c>
      <c r="C11084">
        <v>-0.96335206474019275</v>
      </c>
      <c r="D11084">
        <v>0.55833520378586032</v>
      </c>
      <c r="E11084">
        <v>-1.2538672201909187</v>
      </c>
      <c r="F11084">
        <v>-1.3764887685011147</v>
      </c>
      <c r="G11084">
        <v>1</v>
      </c>
      <c r="H11084">
        <v>4</v>
      </c>
      <c r="I11084">
        <v>1</v>
      </c>
      <c r="J11084">
        <v>1</v>
      </c>
    </row>
    <row r="11085" spans="1:10" x14ac:dyDescent="0.25">
      <c r="A11085" t="s">
        <v>15112</v>
      </c>
      <c r="B11085">
        <v>624</v>
      </c>
      <c r="C11085">
        <v>-0.3324260377664911</v>
      </c>
      <c r="D11085">
        <v>0.1654804588328454</v>
      </c>
      <c r="E11085">
        <v>-0.98975266327668288</v>
      </c>
      <c r="F11085">
        <v>-1.1680518495484666</v>
      </c>
      <c r="G11085">
        <v>3</v>
      </c>
      <c r="H11085">
        <v>4</v>
      </c>
      <c r="I11085">
        <v>1</v>
      </c>
      <c r="J11085">
        <v>1</v>
      </c>
    </row>
    <row r="11086" spans="1:10" x14ac:dyDescent="0.25">
      <c r="A11086" t="s">
        <v>15113</v>
      </c>
      <c r="B11086">
        <v>428</v>
      </c>
      <c r="C11086">
        <v>-1.0202993464676957</v>
      </c>
      <c r="D11086">
        <v>-0.85396226127389419</v>
      </c>
      <c r="E11086">
        <v>-5.194920457125813E-2</v>
      </c>
      <c r="F11086">
        <v>-0.76629747860894648</v>
      </c>
      <c r="G11086">
        <v>1</v>
      </c>
      <c r="H11086">
        <v>1</v>
      </c>
      <c r="I11086">
        <v>3</v>
      </c>
      <c r="J11086">
        <v>2</v>
      </c>
    </row>
    <row r="11087" spans="1:10" x14ac:dyDescent="0.25">
      <c r="A11087" t="s">
        <v>15114</v>
      </c>
      <c r="B11087">
        <v>535</v>
      </c>
      <c r="C11087">
        <v>-0.19157333248609265</v>
      </c>
      <c r="D11087">
        <v>-0.34053361789849068</v>
      </c>
      <c r="E11087">
        <v>-0.80347772848304622</v>
      </c>
      <c r="F11087">
        <v>-1.0446870412756812</v>
      </c>
      <c r="G11087">
        <v>3</v>
      </c>
      <c r="H11087">
        <v>3</v>
      </c>
      <c r="I11087">
        <v>1</v>
      </c>
      <c r="J11087">
        <v>1</v>
      </c>
    </row>
    <row r="11088" spans="1:10" x14ac:dyDescent="0.25">
      <c r="A11088" t="s">
        <v>15115</v>
      </c>
      <c r="B11088">
        <v>608</v>
      </c>
      <c r="C11088">
        <v>0.75040595421061207</v>
      </c>
      <c r="D11088">
        <v>-6.1185428731010696E-2</v>
      </c>
      <c r="E11088">
        <v>-0.4903613969722222</v>
      </c>
      <c r="F11088">
        <v>-0.65922211150753518</v>
      </c>
      <c r="G11088">
        <v>4</v>
      </c>
      <c r="H11088">
        <v>3</v>
      </c>
      <c r="I11088">
        <v>2</v>
      </c>
      <c r="J11088">
        <v>2</v>
      </c>
    </row>
    <row r="11089" spans="1:10" x14ac:dyDescent="0.25">
      <c r="A11089" t="s">
        <v>15116</v>
      </c>
      <c r="B11089">
        <v>535</v>
      </c>
      <c r="C11089">
        <v>-0.49362708731268623</v>
      </c>
      <c r="D11089">
        <v>-0.24898684426338888</v>
      </c>
      <c r="E11089">
        <v>-0.9286268844516089</v>
      </c>
      <c r="F11089">
        <v>-1.127614157496307</v>
      </c>
      <c r="G11089">
        <v>2</v>
      </c>
      <c r="H11089">
        <v>3</v>
      </c>
      <c r="I11089">
        <v>1</v>
      </c>
      <c r="J11089">
        <v>1</v>
      </c>
    </row>
    <row r="11090" spans="1:10" x14ac:dyDescent="0.25">
      <c r="A11090" t="s">
        <v>15117</v>
      </c>
      <c r="B11090">
        <v>367</v>
      </c>
      <c r="C11090">
        <v>-1.2535475150769881</v>
      </c>
      <c r="D11090">
        <v>0.34353461171769151</v>
      </c>
      <c r="E11090">
        <v>-0.83438857691109303</v>
      </c>
      <c r="F11090">
        <v>-1.1824028118546475</v>
      </c>
      <c r="G11090">
        <v>1</v>
      </c>
      <c r="H11090">
        <v>4</v>
      </c>
      <c r="I11090">
        <v>1</v>
      </c>
      <c r="J11090">
        <v>1</v>
      </c>
    </row>
    <row r="11091" spans="1:10" x14ac:dyDescent="0.25">
      <c r="A11091" t="s">
        <v>15118</v>
      </c>
      <c r="B11091">
        <v>761</v>
      </c>
      <c r="C11091">
        <v>-1.0993993992089539</v>
      </c>
      <c r="D11091">
        <v>-0.56758968212430871</v>
      </c>
      <c r="E11091">
        <v>-0.94131606917996158</v>
      </c>
      <c r="F11091">
        <v>-0.9581072114614122</v>
      </c>
      <c r="G11091">
        <v>1</v>
      </c>
      <c r="H11091">
        <v>2</v>
      </c>
      <c r="I11091">
        <v>1</v>
      </c>
      <c r="J11091">
        <v>1</v>
      </c>
    </row>
    <row r="11092" spans="1:10" x14ac:dyDescent="0.25">
      <c r="A11092" t="s">
        <v>15119</v>
      </c>
      <c r="B11092">
        <v>638</v>
      </c>
      <c r="C11092">
        <v>-0.84082889359292556</v>
      </c>
      <c r="D11092">
        <v>-0.79838172302434329</v>
      </c>
      <c r="E11092">
        <v>-0.6860100217917825</v>
      </c>
      <c r="F11092">
        <v>-1.0538092514532502</v>
      </c>
      <c r="G11092">
        <v>1</v>
      </c>
      <c r="H11092">
        <v>2</v>
      </c>
      <c r="I11092">
        <v>2</v>
      </c>
      <c r="J11092">
        <v>1</v>
      </c>
    </row>
    <row r="11093" spans="1:10" x14ac:dyDescent="0.25">
      <c r="A11093" t="s">
        <v>15120</v>
      </c>
      <c r="B11093">
        <v>427</v>
      </c>
      <c r="C11093">
        <v>-1.3954177357479756</v>
      </c>
      <c r="D11093">
        <v>-0.17146989433402399</v>
      </c>
      <c r="E11093">
        <v>-0.6606269791845325</v>
      </c>
      <c r="F11093">
        <v>-0.49558602150230607</v>
      </c>
      <c r="G11093">
        <v>1</v>
      </c>
      <c r="H11093">
        <v>3</v>
      </c>
      <c r="I11093">
        <v>2</v>
      </c>
      <c r="J11093">
        <v>2</v>
      </c>
    </row>
    <row r="11094" spans="1:10" x14ac:dyDescent="0.25">
      <c r="A11094" t="s">
        <v>15121</v>
      </c>
      <c r="B11094">
        <v>1171</v>
      </c>
      <c r="C11094">
        <v>-0.38931156334137096</v>
      </c>
      <c r="D11094">
        <v>-1.3647558862256346</v>
      </c>
      <c r="E11094">
        <v>-1.0296312112229384</v>
      </c>
      <c r="F11094">
        <v>0.1239751199604034</v>
      </c>
      <c r="G11094">
        <v>3</v>
      </c>
      <c r="H11094">
        <v>1</v>
      </c>
      <c r="I11094">
        <v>1</v>
      </c>
      <c r="J11094">
        <v>4</v>
      </c>
    </row>
    <row r="11095" spans="1:10" x14ac:dyDescent="0.25">
      <c r="A11095" t="s">
        <v>15122</v>
      </c>
      <c r="B11095">
        <v>1065</v>
      </c>
      <c r="C11095">
        <v>-0.40692974999500175</v>
      </c>
      <c r="D11095">
        <v>-1.0858726103581873</v>
      </c>
      <c r="E11095">
        <v>8.5124159748564646E-2</v>
      </c>
      <c r="F11095">
        <v>-0.70225657869984914</v>
      </c>
      <c r="G11095">
        <v>3</v>
      </c>
      <c r="H11095">
        <v>1</v>
      </c>
      <c r="I11095">
        <v>4</v>
      </c>
      <c r="J11095">
        <v>2</v>
      </c>
    </row>
    <row r="11096" spans="1:10" x14ac:dyDescent="0.25">
      <c r="A11096" t="s">
        <v>15123</v>
      </c>
      <c r="B11096">
        <v>931</v>
      </c>
      <c r="C11096">
        <v>-0.45526697249413794</v>
      </c>
      <c r="D11096">
        <v>-1.139477424166917</v>
      </c>
      <c r="E11096">
        <v>0.81260707722548253</v>
      </c>
      <c r="F11096">
        <v>-0.53139955272542383</v>
      </c>
      <c r="G11096">
        <v>3</v>
      </c>
      <c r="H11096">
        <v>1</v>
      </c>
      <c r="I11096">
        <v>5</v>
      </c>
      <c r="J11096">
        <v>2</v>
      </c>
    </row>
    <row r="11097" spans="1:10" x14ac:dyDescent="0.25">
      <c r="A11097" t="s">
        <v>15124</v>
      </c>
      <c r="B11097">
        <v>518</v>
      </c>
      <c r="C11097">
        <v>9.3704345359144903E-2</v>
      </c>
      <c r="D11097">
        <v>-0.11138658903237947</v>
      </c>
      <c r="E11097">
        <v>0.18202936874821879</v>
      </c>
      <c r="F11097">
        <v>-1.0057178465209005</v>
      </c>
      <c r="G11097">
        <v>4</v>
      </c>
      <c r="H11097">
        <v>3</v>
      </c>
      <c r="I11097">
        <v>4</v>
      </c>
      <c r="J11097">
        <v>1</v>
      </c>
    </row>
    <row r="11098" spans="1:10" x14ac:dyDescent="0.25">
      <c r="A11098" t="s">
        <v>15125</v>
      </c>
      <c r="B11098">
        <v>595</v>
      </c>
      <c r="C11098">
        <v>0.32470387259191635</v>
      </c>
      <c r="D11098">
        <v>-0.38680721958279518</v>
      </c>
      <c r="E11098">
        <v>1.7951820682086741</v>
      </c>
      <c r="F11098">
        <v>-0.82405670355376048</v>
      </c>
      <c r="G11098">
        <v>4</v>
      </c>
      <c r="H11098">
        <v>3</v>
      </c>
      <c r="I11098">
        <v>5</v>
      </c>
      <c r="J11098">
        <v>2</v>
      </c>
    </row>
    <row r="11099" spans="1:10" x14ac:dyDescent="0.25">
      <c r="A11099" t="s">
        <v>15126</v>
      </c>
      <c r="B11099">
        <v>528</v>
      </c>
      <c r="C11099">
        <v>0.21846812318938358</v>
      </c>
      <c r="D11099">
        <v>-9.6618567007195649E-2</v>
      </c>
      <c r="E11099">
        <v>-0.30662006610236298</v>
      </c>
      <c r="F11099">
        <v>-0.55900449927175777</v>
      </c>
      <c r="G11099">
        <v>4</v>
      </c>
      <c r="H11099">
        <v>3</v>
      </c>
      <c r="I11099">
        <v>3</v>
      </c>
      <c r="J11099">
        <v>2</v>
      </c>
    </row>
    <row r="11100" spans="1:10" x14ac:dyDescent="0.25">
      <c r="A11100" t="s">
        <v>15127</v>
      </c>
      <c r="B11100">
        <v>721</v>
      </c>
      <c r="C11100">
        <v>-0.66072946260630516</v>
      </c>
      <c r="D11100">
        <v>-1.293905575334622</v>
      </c>
      <c r="E11100">
        <v>0.51548568182130494</v>
      </c>
      <c r="F11100">
        <v>-1.1395072285409558</v>
      </c>
      <c r="G11100">
        <v>2</v>
      </c>
      <c r="H11100">
        <v>1</v>
      </c>
      <c r="I11100">
        <v>4</v>
      </c>
      <c r="J11100">
        <v>1</v>
      </c>
    </row>
    <row r="11101" spans="1:10" x14ac:dyDescent="0.25">
      <c r="A11101" t="s">
        <v>15128</v>
      </c>
      <c r="B11101">
        <v>729</v>
      </c>
      <c r="C11101">
        <v>0.26276834105270741</v>
      </c>
      <c r="D11101">
        <v>-0.71790162115019407</v>
      </c>
      <c r="E11101">
        <v>1.5066199090866232</v>
      </c>
      <c r="F11101">
        <v>-0.72295141516652128</v>
      </c>
      <c r="G11101">
        <v>4</v>
      </c>
      <c r="H11101">
        <v>2</v>
      </c>
      <c r="I11101">
        <v>5</v>
      </c>
      <c r="J11101">
        <v>2</v>
      </c>
    </row>
    <row r="11102" spans="1:10" x14ac:dyDescent="0.25">
      <c r="A11102" t="s">
        <v>15129</v>
      </c>
      <c r="B11102">
        <v>489</v>
      </c>
      <c r="C11102">
        <v>-0.98470540276857565</v>
      </c>
      <c r="D11102">
        <v>-0.77516890154420215</v>
      </c>
      <c r="E11102">
        <v>0.26123909425859843</v>
      </c>
      <c r="F11102">
        <v>-0.82300910260404803</v>
      </c>
      <c r="G11102">
        <v>1</v>
      </c>
      <c r="H11102">
        <v>2</v>
      </c>
      <c r="I11102">
        <v>4</v>
      </c>
      <c r="J11102">
        <v>2</v>
      </c>
    </row>
    <row r="11103" spans="1:10" x14ac:dyDescent="0.25">
      <c r="A11103" t="s">
        <v>15130</v>
      </c>
      <c r="B11103">
        <v>1212</v>
      </c>
      <c r="C11103">
        <v>-1.2852224021367413</v>
      </c>
      <c r="D11103">
        <v>-1.0055762280971032</v>
      </c>
      <c r="E11103">
        <v>-0.83856330249081212</v>
      </c>
      <c r="F11103">
        <v>-0.59805104099741213</v>
      </c>
      <c r="G11103">
        <v>1</v>
      </c>
      <c r="H11103">
        <v>1</v>
      </c>
      <c r="I11103">
        <v>1</v>
      </c>
      <c r="J11103">
        <v>2</v>
      </c>
    </row>
    <row r="11104" spans="1:10" x14ac:dyDescent="0.25">
      <c r="A11104" t="s">
        <v>15131</v>
      </c>
      <c r="B11104">
        <v>516</v>
      </c>
      <c r="C11104">
        <v>-0.64596755159473962</v>
      </c>
      <c r="D11104">
        <v>-1.0296235483983762</v>
      </c>
      <c r="E11104">
        <v>-2.7132592330008445E-2</v>
      </c>
      <c r="F11104">
        <v>-0.79617722619730391</v>
      </c>
      <c r="G11104">
        <v>2</v>
      </c>
      <c r="H11104">
        <v>1</v>
      </c>
      <c r="I11104">
        <v>3</v>
      </c>
      <c r="J11104">
        <v>2</v>
      </c>
    </row>
    <row r="11105" spans="1:10" x14ac:dyDescent="0.25">
      <c r="A11105" t="s">
        <v>15132</v>
      </c>
      <c r="B11105">
        <v>612</v>
      </c>
      <c r="C11105">
        <v>-0.12873369755460423</v>
      </c>
      <c r="D11105">
        <v>-0.54154528863941798</v>
      </c>
      <c r="E11105">
        <v>-0.6059116520918959</v>
      </c>
      <c r="F11105">
        <v>-0.43554751597826702</v>
      </c>
      <c r="G11105">
        <v>3</v>
      </c>
      <c r="H11105">
        <v>2</v>
      </c>
      <c r="I11105">
        <v>2</v>
      </c>
      <c r="J11105">
        <v>3</v>
      </c>
    </row>
    <row r="11106" spans="1:10" x14ac:dyDescent="0.25">
      <c r="A11106" t="s">
        <v>15133</v>
      </c>
      <c r="B11106">
        <v>536</v>
      </c>
      <c r="C11106">
        <v>-0.37124905233651839</v>
      </c>
      <c r="D11106">
        <v>-0.59548474725585665</v>
      </c>
      <c r="E11106">
        <v>-0.66373326866082882</v>
      </c>
      <c r="F11106">
        <v>-0.5084508226175164</v>
      </c>
      <c r="G11106">
        <v>3</v>
      </c>
      <c r="H11106">
        <v>2</v>
      </c>
      <c r="I11106">
        <v>2</v>
      </c>
      <c r="J11106">
        <v>2</v>
      </c>
    </row>
    <row r="11107" spans="1:10" x14ac:dyDescent="0.25">
      <c r="A11107" t="s">
        <v>15134</v>
      </c>
      <c r="B11107">
        <v>1915</v>
      </c>
      <c r="C11107">
        <v>1.4862077177455649E-2</v>
      </c>
      <c r="D11107">
        <v>-0.75602547488914484</v>
      </c>
      <c r="E11107">
        <v>-0.61002733294027622</v>
      </c>
      <c r="F11107">
        <v>-0.31472747559821018</v>
      </c>
      <c r="G11107">
        <v>4</v>
      </c>
      <c r="H11107">
        <v>2</v>
      </c>
      <c r="I11107">
        <v>2</v>
      </c>
      <c r="J11107">
        <v>3</v>
      </c>
    </row>
    <row r="11108" spans="1:10" x14ac:dyDescent="0.25">
      <c r="A11108" t="s">
        <v>15135</v>
      </c>
      <c r="B11108">
        <v>1184</v>
      </c>
      <c r="C11108">
        <v>-1.0023391638875834E-2</v>
      </c>
      <c r="D11108">
        <v>-0.88488268353667465</v>
      </c>
      <c r="E11108">
        <v>-0.71529565664167483</v>
      </c>
      <c r="F11108">
        <v>-0.44583442812579988</v>
      </c>
      <c r="G11108">
        <v>4</v>
      </c>
      <c r="H11108">
        <v>1</v>
      </c>
      <c r="I11108">
        <v>2</v>
      </c>
      <c r="J11108">
        <v>3</v>
      </c>
    </row>
    <row r="11109" spans="1:10" x14ac:dyDescent="0.25">
      <c r="A11109" t="s">
        <v>15136</v>
      </c>
      <c r="B11109">
        <v>674</v>
      </c>
      <c r="C11109">
        <v>-3.9614375690012416E-2</v>
      </c>
      <c r="D11109">
        <v>-0.31798518150468746</v>
      </c>
      <c r="E11109">
        <v>4.7160024284144571E-2</v>
      </c>
      <c r="F11109">
        <v>-0.9033617072287552</v>
      </c>
      <c r="G11109">
        <v>3</v>
      </c>
      <c r="H11109">
        <v>3</v>
      </c>
      <c r="I11109">
        <v>3</v>
      </c>
      <c r="J11109">
        <v>1</v>
      </c>
    </row>
    <row r="11110" spans="1:10" x14ac:dyDescent="0.25">
      <c r="A11110" t="s">
        <v>15137</v>
      </c>
      <c r="B11110">
        <v>520</v>
      </c>
      <c r="C11110">
        <v>0.43090658602761511</v>
      </c>
      <c r="D11110">
        <v>-5.4117360696847167E-2</v>
      </c>
      <c r="E11110">
        <v>0.12587669466871931</v>
      </c>
      <c r="F11110">
        <v>-0.63260239131035745</v>
      </c>
      <c r="G11110">
        <v>4</v>
      </c>
      <c r="H11110">
        <v>3</v>
      </c>
      <c r="I11110">
        <v>4</v>
      </c>
      <c r="J11110">
        <v>2</v>
      </c>
    </row>
    <row r="11111" spans="1:10" x14ac:dyDescent="0.25">
      <c r="A11111" t="s">
        <v>15138</v>
      </c>
      <c r="B11111">
        <v>495</v>
      </c>
      <c r="C11111">
        <v>1.6685797554997306</v>
      </c>
      <c r="D11111">
        <v>-0.18552597003927465</v>
      </c>
      <c r="E11111">
        <v>-0.27338793605164868</v>
      </c>
      <c r="F11111">
        <v>-0.75023750477612805</v>
      </c>
      <c r="G11111">
        <v>5</v>
      </c>
      <c r="H11111">
        <v>3</v>
      </c>
      <c r="I11111">
        <v>3</v>
      </c>
      <c r="J11111">
        <v>2</v>
      </c>
    </row>
    <row r="11112" spans="1:10" x14ac:dyDescent="0.25">
      <c r="A11112" t="s">
        <v>15139</v>
      </c>
      <c r="B11112">
        <v>781</v>
      </c>
      <c r="C11112">
        <v>1.1560569916042793</v>
      </c>
      <c r="D11112">
        <v>-0.59449843559436089</v>
      </c>
      <c r="E11112">
        <v>1.7797275219653919</v>
      </c>
      <c r="F11112">
        <v>-1.045841588327828</v>
      </c>
      <c r="G11112">
        <v>5</v>
      </c>
      <c r="H11112">
        <v>2</v>
      </c>
      <c r="I11112">
        <v>5</v>
      </c>
      <c r="J11112">
        <v>1</v>
      </c>
    </row>
    <row r="11113" spans="1:10" x14ac:dyDescent="0.25">
      <c r="A11113" t="s">
        <v>15140</v>
      </c>
      <c r="B11113">
        <v>586</v>
      </c>
      <c r="C11113">
        <v>0.43411017024468079</v>
      </c>
      <c r="D11113">
        <v>7.0493198657831296E-2</v>
      </c>
      <c r="E11113">
        <v>0.26002415127405459</v>
      </c>
      <c r="F11113">
        <v>-1.033811305959546</v>
      </c>
      <c r="G11113">
        <v>4</v>
      </c>
      <c r="H11113">
        <v>4</v>
      </c>
      <c r="I11113">
        <v>4</v>
      </c>
      <c r="J11113">
        <v>1</v>
      </c>
    </row>
    <row r="11114" spans="1:10" x14ac:dyDescent="0.25">
      <c r="A11114" t="s">
        <v>15141</v>
      </c>
      <c r="B11114">
        <v>501</v>
      </c>
      <c r="C11114">
        <v>-0.40740140588765733</v>
      </c>
      <c r="D11114">
        <v>-1.0973257941616803</v>
      </c>
      <c r="E11114">
        <v>-0.24265493601379753</v>
      </c>
      <c r="F11114">
        <v>-0.60895035280326171</v>
      </c>
      <c r="G11114">
        <v>3</v>
      </c>
      <c r="H11114">
        <v>1</v>
      </c>
      <c r="I11114">
        <v>3</v>
      </c>
      <c r="J11114">
        <v>2</v>
      </c>
    </row>
    <row r="11115" spans="1:10" x14ac:dyDescent="0.25">
      <c r="A11115" t="s">
        <v>15142</v>
      </c>
      <c r="B11115">
        <v>911</v>
      </c>
      <c r="C11115">
        <v>-0.76564689585104562</v>
      </c>
      <c r="D11115">
        <v>-0.60158256669985788</v>
      </c>
      <c r="E11115">
        <v>-0.92627212783402291</v>
      </c>
      <c r="F11115">
        <v>-0.54216925928676751</v>
      </c>
      <c r="G11115">
        <v>2</v>
      </c>
      <c r="H11115">
        <v>2</v>
      </c>
      <c r="I11115">
        <v>1</v>
      </c>
      <c r="J11115">
        <v>2</v>
      </c>
    </row>
    <row r="11116" spans="1:10" x14ac:dyDescent="0.25">
      <c r="A11116" t="s">
        <v>15143</v>
      </c>
      <c r="B11116">
        <v>788</v>
      </c>
      <c r="C11116">
        <v>-0.71722245161825582</v>
      </c>
      <c r="D11116">
        <v>-0.72386542640114093</v>
      </c>
      <c r="E11116">
        <v>-0.19905731484933903</v>
      </c>
      <c r="F11116">
        <v>-0.51175764151464109</v>
      </c>
      <c r="G11116">
        <v>2</v>
      </c>
      <c r="H11116">
        <v>2</v>
      </c>
      <c r="I11116">
        <v>3</v>
      </c>
      <c r="J11116">
        <v>2</v>
      </c>
    </row>
    <row r="11117" spans="1:10" x14ac:dyDescent="0.25">
      <c r="A11117" t="s">
        <v>15144</v>
      </c>
      <c r="B11117">
        <v>656</v>
      </c>
      <c r="C11117">
        <v>1.1968861315281396</v>
      </c>
      <c r="D11117">
        <v>0.69997699673011204</v>
      </c>
      <c r="E11117">
        <v>-0.14713351355875615</v>
      </c>
      <c r="F11117">
        <v>-0.45093660041108569</v>
      </c>
      <c r="G11117">
        <v>5</v>
      </c>
      <c r="H11117">
        <v>5</v>
      </c>
      <c r="I11117">
        <v>3</v>
      </c>
      <c r="J11117">
        <v>3</v>
      </c>
    </row>
    <row r="11118" spans="1:10" x14ac:dyDescent="0.25">
      <c r="A11118" t="s">
        <v>15145</v>
      </c>
      <c r="B11118">
        <v>898</v>
      </c>
      <c r="C11118">
        <v>8.0701665088515395E-2</v>
      </c>
      <c r="D11118">
        <v>-1.0356271798347643</v>
      </c>
      <c r="E11118">
        <v>0.66685389654852256</v>
      </c>
      <c r="F11118">
        <v>-0.8499923528180986</v>
      </c>
      <c r="G11118">
        <v>4</v>
      </c>
      <c r="H11118">
        <v>1</v>
      </c>
      <c r="I11118">
        <v>5</v>
      </c>
      <c r="J11118">
        <v>2</v>
      </c>
    </row>
    <row r="11119" spans="1:10" x14ac:dyDescent="0.25">
      <c r="A11119" t="s">
        <v>15146</v>
      </c>
      <c r="B11119">
        <v>499</v>
      </c>
      <c r="C11119">
        <v>0.16004566661032932</v>
      </c>
      <c r="D11119">
        <v>-0.50682779891723428</v>
      </c>
      <c r="E11119">
        <v>0.43257506936653167</v>
      </c>
      <c r="F11119">
        <v>-1.3703957891435035</v>
      </c>
      <c r="G11119">
        <v>4</v>
      </c>
      <c r="H11119">
        <v>2</v>
      </c>
      <c r="I11119">
        <v>4</v>
      </c>
      <c r="J11119">
        <v>1</v>
      </c>
    </row>
    <row r="11120" spans="1:10" x14ac:dyDescent="0.25">
      <c r="A11120" t="s">
        <v>15147</v>
      </c>
      <c r="B11120">
        <v>631</v>
      </c>
      <c r="C11120">
        <v>0.70154255726871806</v>
      </c>
      <c r="D11120">
        <v>-0.12480540992692871</v>
      </c>
      <c r="E11120">
        <v>-0.35996221648536914</v>
      </c>
      <c r="F11120">
        <v>-0.76984032436384608</v>
      </c>
      <c r="G11120">
        <v>4</v>
      </c>
      <c r="H11120">
        <v>3</v>
      </c>
      <c r="I11120">
        <v>2</v>
      </c>
      <c r="J11120">
        <v>2</v>
      </c>
    </row>
    <row r="11121" spans="1:10" x14ac:dyDescent="0.25">
      <c r="A11121" t="s">
        <v>15148</v>
      </c>
      <c r="B11121">
        <v>1041</v>
      </c>
      <c r="C11121">
        <v>6.5676826529360924E-2</v>
      </c>
      <c r="D11121">
        <v>-0.78021249488648914</v>
      </c>
      <c r="E11121">
        <v>0.41287241011197762</v>
      </c>
      <c r="F11121">
        <v>-0.36513335993052787</v>
      </c>
      <c r="G11121">
        <v>4</v>
      </c>
      <c r="H11121">
        <v>2</v>
      </c>
      <c r="I11121">
        <v>4</v>
      </c>
      <c r="J11121">
        <v>3</v>
      </c>
    </row>
    <row r="11122" spans="1:10" x14ac:dyDescent="0.25">
      <c r="A11122" t="s">
        <v>15149</v>
      </c>
      <c r="B11122">
        <v>595</v>
      </c>
      <c r="C11122">
        <v>-0.64009568927790328</v>
      </c>
      <c r="D11122">
        <v>-0.97992543567454149</v>
      </c>
      <c r="E11122">
        <v>-0.41467081709072207</v>
      </c>
      <c r="F11122">
        <v>-0.76874580147939908</v>
      </c>
      <c r="G11122">
        <v>2</v>
      </c>
      <c r="H11122">
        <v>1</v>
      </c>
      <c r="I11122">
        <v>2</v>
      </c>
      <c r="J11122">
        <v>2</v>
      </c>
    </row>
    <row r="11123" spans="1:10" x14ac:dyDescent="0.25">
      <c r="A11123" t="s">
        <v>15150</v>
      </c>
      <c r="B11123">
        <v>498</v>
      </c>
      <c r="C11123">
        <v>-1.009777691138116</v>
      </c>
      <c r="D11123">
        <v>-1.0141011830534152</v>
      </c>
      <c r="E11123">
        <v>-0.44456079286463052</v>
      </c>
      <c r="F11123">
        <v>-0.96533695164300448</v>
      </c>
      <c r="G11123">
        <v>1</v>
      </c>
      <c r="H11123">
        <v>1</v>
      </c>
      <c r="I11123">
        <v>2</v>
      </c>
      <c r="J11123">
        <v>1</v>
      </c>
    </row>
    <row r="11124" spans="1:10" x14ac:dyDescent="0.25">
      <c r="A11124" t="s">
        <v>15151</v>
      </c>
      <c r="B11124">
        <v>528</v>
      </c>
      <c r="C11124">
        <v>0.20968475658958735</v>
      </c>
      <c r="D11124">
        <v>-0.79209398350680438</v>
      </c>
      <c r="E11124">
        <v>1.7659643138436238</v>
      </c>
      <c r="F11124">
        <v>-1.4158262092618177</v>
      </c>
      <c r="G11124">
        <v>4</v>
      </c>
      <c r="H11124">
        <v>2</v>
      </c>
      <c r="I11124">
        <v>5</v>
      </c>
      <c r="J11124">
        <v>1</v>
      </c>
    </row>
    <row r="11125" spans="1:10" x14ac:dyDescent="0.25">
      <c r="A11125" t="s">
        <v>15152</v>
      </c>
      <c r="B11125">
        <v>183</v>
      </c>
      <c r="C11125">
        <v>-0.15279532086026443</v>
      </c>
      <c r="D11125">
        <v>0.7591360589216285</v>
      </c>
      <c r="E11125">
        <v>3.2180835713410247</v>
      </c>
      <c r="F11125">
        <v>-2.1618429489534829</v>
      </c>
      <c r="G11125">
        <v>3</v>
      </c>
      <c r="H11125">
        <v>5</v>
      </c>
      <c r="I11125">
        <v>5</v>
      </c>
      <c r="J11125">
        <v>1</v>
      </c>
    </row>
    <row r="11126" spans="1:10" x14ac:dyDescent="0.25">
      <c r="A11126" t="s">
        <v>15153</v>
      </c>
      <c r="B11126">
        <v>633</v>
      </c>
      <c r="C11126">
        <v>-0.44632844388591375</v>
      </c>
      <c r="D11126">
        <v>-0.96060121618783867</v>
      </c>
      <c r="E11126">
        <v>1.346942577725408</v>
      </c>
      <c r="F11126">
        <v>-1.0482923324428095</v>
      </c>
      <c r="G11126">
        <v>3</v>
      </c>
      <c r="H11126">
        <v>1</v>
      </c>
      <c r="I11126">
        <v>5</v>
      </c>
      <c r="J11126">
        <v>1</v>
      </c>
    </row>
    <row r="11127" spans="1:10" x14ac:dyDescent="0.25">
      <c r="A11127" t="s">
        <v>15154</v>
      </c>
      <c r="B11127">
        <v>407</v>
      </c>
      <c r="C11127">
        <v>-0.52156513448837494</v>
      </c>
      <c r="D11127">
        <v>-1.1587949677336358</v>
      </c>
      <c r="E11127">
        <v>4.2293643842174671</v>
      </c>
      <c r="F11127">
        <v>-1.3618646868262116</v>
      </c>
      <c r="G11127">
        <v>2</v>
      </c>
      <c r="H11127">
        <v>1</v>
      </c>
      <c r="I11127">
        <v>5</v>
      </c>
      <c r="J11127">
        <v>1</v>
      </c>
    </row>
    <row r="11128" spans="1:10" x14ac:dyDescent="0.25">
      <c r="A11128" t="s">
        <v>15155</v>
      </c>
      <c r="B11128">
        <v>487</v>
      </c>
      <c r="C11128">
        <v>-0.69086506782569468</v>
      </c>
      <c r="D11128">
        <v>-1.0647949051302426</v>
      </c>
      <c r="E11128">
        <v>-0.24923035401841362</v>
      </c>
      <c r="F11128">
        <v>-0.97594449763746227</v>
      </c>
      <c r="G11128">
        <v>2</v>
      </c>
      <c r="H11128">
        <v>1</v>
      </c>
      <c r="I11128">
        <v>3</v>
      </c>
      <c r="J11128">
        <v>1</v>
      </c>
    </row>
    <row r="11129" spans="1:10" x14ac:dyDescent="0.25">
      <c r="A11129" t="s">
        <v>15156</v>
      </c>
      <c r="B11129">
        <v>298</v>
      </c>
      <c r="C11129">
        <v>-0.9108380605944375</v>
      </c>
      <c r="D11129">
        <v>-0.19709642606001085</v>
      </c>
      <c r="E11129">
        <v>-0.8367847219391189</v>
      </c>
      <c r="F11129">
        <v>-1.3096698935648827</v>
      </c>
      <c r="G11129">
        <v>1</v>
      </c>
      <c r="H11129">
        <v>3</v>
      </c>
      <c r="I11129">
        <v>1</v>
      </c>
      <c r="J11129">
        <v>1</v>
      </c>
    </row>
    <row r="11130" spans="1:10" x14ac:dyDescent="0.25">
      <c r="A11130" t="s">
        <v>15157</v>
      </c>
      <c r="B11130">
        <v>451</v>
      </c>
      <c r="C11130">
        <v>-1.0540893161555449</v>
      </c>
      <c r="D11130">
        <v>-3.8367243513810032E-2</v>
      </c>
      <c r="E11130">
        <v>-1.1669865570220719</v>
      </c>
      <c r="F11130">
        <v>-1.2338855989050472</v>
      </c>
      <c r="G11130">
        <v>1</v>
      </c>
      <c r="H11130">
        <v>3</v>
      </c>
      <c r="I11130">
        <v>1</v>
      </c>
      <c r="J11130">
        <v>1</v>
      </c>
    </row>
    <row r="11131" spans="1:10" x14ac:dyDescent="0.25">
      <c r="A11131" t="s">
        <v>15158</v>
      </c>
      <c r="B11131">
        <v>385</v>
      </c>
      <c r="C11131">
        <v>-0.71888721567641944</v>
      </c>
      <c r="D11131">
        <v>-1.5610827731765484</v>
      </c>
      <c r="E11131">
        <v>-0.6956672373599182</v>
      </c>
      <c r="F11131">
        <v>-0.75286577607939109</v>
      </c>
      <c r="G11131">
        <v>2</v>
      </c>
      <c r="H11131">
        <v>1</v>
      </c>
      <c r="I11131">
        <v>2</v>
      </c>
      <c r="J11131">
        <v>2</v>
      </c>
    </row>
    <row r="11132" spans="1:10" x14ac:dyDescent="0.25">
      <c r="A11132" t="s">
        <v>15159</v>
      </c>
      <c r="B11132">
        <v>471</v>
      </c>
      <c r="C11132">
        <v>-0.91143478564656399</v>
      </c>
      <c r="D11132">
        <v>-0.34893522848550507</v>
      </c>
      <c r="E11132">
        <v>-0.22733851923415985</v>
      </c>
      <c r="F11132">
        <v>-0.53883507912403938</v>
      </c>
      <c r="G11132">
        <v>1</v>
      </c>
      <c r="H11132">
        <v>3</v>
      </c>
      <c r="I11132">
        <v>3</v>
      </c>
      <c r="J11132">
        <v>2</v>
      </c>
    </row>
    <row r="11133" spans="1:10" x14ac:dyDescent="0.25">
      <c r="A11133" t="s">
        <v>15160</v>
      </c>
      <c r="B11133">
        <v>340</v>
      </c>
      <c r="C11133">
        <v>-0.8331516336672864</v>
      </c>
      <c r="D11133">
        <v>-1.255887291496949</v>
      </c>
      <c r="E11133">
        <v>-0.30041099004127098</v>
      </c>
      <c r="F11133">
        <v>-0.72909852718422974</v>
      </c>
      <c r="G11133">
        <v>1</v>
      </c>
      <c r="H11133">
        <v>1</v>
      </c>
      <c r="I11133">
        <v>3</v>
      </c>
      <c r="J11133">
        <v>2</v>
      </c>
    </row>
    <row r="11134" spans="1:10" x14ac:dyDescent="0.25">
      <c r="A11134" t="s">
        <v>15161</v>
      </c>
      <c r="B11134">
        <v>717</v>
      </c>
      <c r="C11134">
        <v>-0.93464498002075791</v>
      </c>
      <c r="D11134">
        <v>-0.65215766756424731</v>
      </c>
      <c r="E11134">
        <v>-0.24375483681049162</v>
      </c>
      <c r="F11134">
        <v>-0.81104261923835919</v>
      </c>
      <c r="G11134">
        <v>1</v>
      </c>
      <c r="H11134">
        <v>2</v>
      </c>
      <c r="I11134">
        <v>3</v>
      </c>
      <c r="J11134">
        <v>2</v>
      </c>
    </row>
    <row r="11135" spans="1:10" x14ac:dyDescent="0.25">
      <c r="A11135" t="s">
        <v>15162</v>
      </c>
      <c r="B11135">
        <v>520</v>
      </c>
      <c r="C11135">
        <v>-0.91243512952998451</v>
      </c>
      <c r="D11135">
        <v>-0.45878530151438013</v>
      </c>
      <c r="E11135">
        <v>8.0569539437926996E-2</v>
      </c>
      <c r="F11135">
        <v>-0.71610873760356075</v>
      </c>
      <c r="G11135">
        <v>1</v>
      </c>
      <c r="H11135">
        <v>2</v>
      </c>
      <c r="I11135">
        <v>4</v>
      </c>
      <c r="J11135">
        <v>2</v>
      </c>
    </row>
    <row r="11136" spans="1:10" x14ac:dyDescent="0.25">
      <c r="A11136" t="s">
        <v>15163</v>
      </c>
      <c r="B11136">
        <v>551</v>
      </c>
      <c r="C11136">
        <v>-0.52735457013591924</v>
      </c>
      <c r="D11136">
        <v>-0.66792246804694522</v>
      </c>
      <c r="E11136">
        <v>-0.28241072471573275</v>
      </c>
      <c r="F11136">
        <v>-0.51747985585079614</v>
      </c>
      <c r="G11136">
        <v>2</v>
      </c>
      <c r="H11136">
        <v>2</v>
      </c>
      <c r="I11136">
        <v>3</v>
      </c>
      <c r="J11136">
        <v>2</v>
      </c>
    </row>
    <row r="11137" spans="1:10" x14ac:dyDescent="0.25">
      <c r="A11137" t="s">
        <v>15164</v>
      </c>
      <c r="B11137">
        <v>558</v>
      </c>
      <c r="C11137">
        <v>-0.54214828830321049</v>
      </c>
      <c r="D11137">
        <v>-0.46490639829844327</v>
      </c>
      <c r="E11137">
        <v>-0.70095078543975131</v>
      </c>
      <c r="F11137">
        <v>-0.92830597621442268</v>
      </c>
      <c r="G11137">
        <v>2</v>
      </c>
      <c r="H11137">
        <v>2</v>
      </c>
      <c r="I11137">
        <v>2</v>
      </c>
      <c r="J11137">
        <v>1</v>
      </c>
    </row>
    <row r="11138" spans="1:10" x14ac:dyDescent="0.25">
      <c r="A11138" t="s">
        <v>15165</v>
      </c>
      <c r="B11138">
        <v>626</v>
      </c>
      <c r="C11138">
        <v>-0.730326039264375</v>
      </c>
      <c r="D11138">
        <v>-0.67064013967369929</v>
      </c>
      <c r="E11138">
        <v>-0.6377912875949342</v>
      </c>
      <c r="F11138">
        <v>-0.78956566171448506</v>
      </c>
      <c r="G11138">
        <v>2</v>
      </c>
      <c r="H11138">
        <v>2</v>
      </c>
      <c r="I11138">
        <v>2</v>
      </c>
      <c r="J11138">
        <v>2</v>
      </c>
    </row>
    <row r="11139" spans="1:10" x14ac:dyDescent="0.25">
      <c r="A11139" t="s">
        <v>15166</v>
      </c>
      <c r="B11139">
        <v>545</v>
      </c>
      <c r="C11139">
        <v>-0.16898394364489366</v>
      </c>
      <c r="D11139">
        <v>-0.43920448343753277</v>
      </c>
      <c r="E11139">
        <v>-0.56184644668158401</v>
      </c>
      <c r="F11139">
        <v>-0.99602017876162985</v>
      </c>
      <c r="G11139">
        <v>3</v>
      </c>
      <c r="H11139">
        <v>2</v>
      </c>
      <c r="I11139">
        <v>2</v>
      </c>
      <c r="J11139">
        <v>1</v>
      </c>
    </row>
    <row r="11140" spans="1:10" x14ac:dyDescent="0.25">
      <c r="A11140" t="s">
        <v>15167</v>
      </c>
      <c r="B11140">
        <v>529</v>
      </c>
      <c r="C11140">
        <v>-0.82074517731991903</v>
      </c>
      <c r="D11140">
        <v>-0.75276184480763464</v>
      </c>
      <c r="E11140">
        <v>-0.30271351214200259</v>
      </c>
      <c r="F11140">
        <v>-0.62838026801441749</v>
      </c>
      <c r="G11140">
        <v>1</v>
      </c>
      <c r="H11140">
        <v>2</v>
      </c>
      <c r="I11140">
        <v>3</v>
      </c>
      <c r="J11140">
        <v>2</v>
      </c>
    </row>
    <row r="11141" spans="1:10" x14ac:dyDescent="0.25">
      <c r="A11141" t="s">
        <v>15168</v>
      </c>
      <c r="B11141">
        <v>597</v>
      </c>
      <c r="C11141">
        <v>-0.62609279187041256</v>
      </c>
      <c r="D11141">
        <v>-0.72959191135692159</v>
      </c>
      <c r="E11141">
        <v>-0.9025319190139417</v>
      </c>
      <c r="F11141">
        <v>-0.37876420235493241</v>
      </c>
      <c r="G11141">
        <v>2</v>
      </c>
      <c r="H11141">
        <v>2</v>
      </c>
      <c r="I11141">
        <v>1</v>
      </c>
      <c r="J11141">
        <v>3</v>
      </c>
    </row>
    <row r="11142" spans="1:10" x14ac:dyDescent="0.25">
      <c r="A11142" t="s">
        <v>15169</v>
      </c>
      <c r="B11142">
        <v>522</v>
      </c>
      <c r="C11142">
        <v>-0.5543604128763977</v>
      </c>
      <c r="D11142">
        <v>-0.97067515906671065</v>
      </c>
      <c r="E11142">
        <v>-0.20328206037818775</v>
      </c>
      <c r="F11142">
        <v>-0.59290981164817269</v>
      </c>
      <c r="G11142">
        <v>2</v>
      </c>
      <c r="H11142">
        <v>1</v>
      </c>
      <c r="I11142">
        <v>3</v>
      </c>
      <c r="J11142">
        <v>2</v>
      </c>
    </row>
    <row r="11143" spans="1:10" x14ac:dyDescent="0.25">
      <c r="A11143" t="s">
        <v>15170</v>
      </c>
      <c r="B11143">
        <v>501</v>
      </c>
      <c r="C11143">
        <v>-1.0483148073136261</v>
      </c>
      <c r="D11143">
        <v>-0.79644850732012928</v>
      </c>
      <c r="E11143">
        <v>-0.68354938045738545</v>
      </c>
      <c r="F11143">
        <v>-0.29578204420191734</v>
      </c>
      <c r="G11143">
        <v>1</v>
      </c>
      <c r="H11143">
        <v>2</v>
      </c>
      <c r="I11143">
        <v>2</v>
      </c>
      <c r="J11143">
        <v>3</v>
      </c>
    </row>
    <row r="11144" spans="1:10" x14ac:dyDescent="0.25">
      <c r="A11144" t="s">
        <v>15171</v>
      </c>
      <c r="B11144">
        <v>463</v>
      </c>
      <c r="C11144">
        <v>-0.65021151692972645</v>
      </c>
      <c r="D11144">
        <v>-0.68022284734611249</v>
      </c>
      <c r="E11144">
        <v>-1.1383191677546041</v>
      </c>
      <c r="F11144">
        <v>-0.51531900177601042</v>
      </c>
      <c r="G11144">
        <v>2</v>
      </c>
      <c r="H11144">
        <v>2</v>
      </c>
      <c r="I11144">
        <v>1</v>
      </c>
      <c r="J11144">
        <v>2</v>
      </c>
    </row>
    <row r="11145" spans="1:10" x14ac:dyDescent="0.25">
      <c r="A11145" t="s">
        <v>15172</v>
      </c>
      <c r="B11145">
        <v>469</v>
      </c>
      <c r="C11145">
        <v>0.17604753362209613</v>
      </c>
      <c r="D11145">
        <v>-9.5842375975720498E-3</v>
      </c>
      <c r="E11145">
        <v>-0.33641005941101049</v>
      </c>
      <c r="F11145">
        <v>-1.019508672577534</v>
      </c>
      <c r="G11145">
        <v>4</v>
      </c>
      <c r="H11145">
        <v>3</v>
      </c>
      <c r="I11145">
        <v>2</v>
      </c>
      <c r="J11145">
        <v>1</v>
      </c>
    </row>
    <row r="11146" spans="1:10" x14ac:dyDescent="0.25">
      <c r="A11146" t="s">
        <v>15173</v>
      </c>
      <c r="B11146">
        <v>458</v>
      </c>
      <c r="C11146">
        <v>-0.36821374085301478</v>
      </c>
      <c r="D11146">
        <v>-0.77994018451465241</v>
      </c>
      <c r="E11146">
        <v>1.8701176304799293E-2</v>
      </c>
      <c r="F11146">
        <v>-0.75616767201621016</v>
      </c>
      <c r="G11146">
        <v>3</v>
      </c>
      <c r="H11146">
        <v>2</v>
      </c>
      <c r="I11146">
        <v>3</v>
      </c>
      <c r="J11146">
        <v>2</v>
      </c>
    </row>
    <row r="11147" spans="1:10" x14ac:dyDescent="0.25">
      <c r="A11147" t="s">
        <v>15174</v>
      </c>
      <c r="B11147">
        <v>624</v>
      </c>
      <c r="C11147">
        <v>0.17973897506423644</v>
      </c>
      <c r="D11147">
        <v>-0.68947691740462269</v>
      </c>
      <c r="E11147">
        <v>-0.98073442538171363</v>
      </c>
      <c r="F11147">
        <v>-0.92858822798845653</v>
      </c>
      <c r="G11147">
        <v>4</v>
      </c>
      <c r="H11147">
        <v>2</v>
      </c>
      <c r="I11147">
        <v>1</v>
      </c>
      <c r="J11147">
        <v>1</v>
      </c>
    </row>
    <row r="11148" spans="1:10" x14ac:dyDescent="0.25">
      <c r="A11148" t="s">
        <v>15175</v>
      </c>
      <c r="B11148">
        <v>531</v>
      </c>
      <c r="C11148">
        <v>-0.2817076768564109</v>
      </c>
      <c r="D11148">
        <v>-0.58665900526327219</v>
      </c>
      <c r="E11148">
        <v>-0.40048515153752828</v>
      </c>
      <c r="F11148">
        <v>-0.79809415590849175</v>
      </c>
      <c r="G11148">
        <v>3</v>
      </c>
      <c r="H11148">
        <v>2</v>
      </c>
      <c r="I11148">
        <v>2</v>
      </c>
      <c r="J11148">
        <v>2</v>
      </c>
    </row>
    <row r="11149" spans="1:10" x14ac:dyDescent="0.25">
      <c r="A11149" t="s">
        <v>15176</v>
      </c>
      <c r="B11149">
        <v>700</v>
      </c>
      <c r="C11149">
        <v>-0.31299187037901827</v>
      </c>
      <c r="D11149">
        <v>-0.47778733907654458</v>
      </c>
      <c r="E11149">
        <v>-0.26777603548080187</v>
      </c>
      <c r="F11149">
        <v>-0.60318493750191693</v>
      </c>
      <c r="G11149">
        <v>3</v>
      </c>
      <c r="H11149">
        <v>2</v>
      </c>
      <c r="I11149">
        <v>3</v>
      </c>
      <c r="J11149">
        <v>2</v>
      </c>
    </row>
    <row r="11150" spans="1:10" x14ac:dyDescent="0.25">
      <c r="A11150" t="s">
        <v>15177</v>
      </c>
      <c r="B11150">
        <v>722</v>
      </c>
      <c r="C11150">
        <v>-0.82568820835178769</v>
      </c>
      <c r="D11150">
        <v>-0.93564202495889859</v>
      </c>
      <c r="E11150">
        <v>-0.48405724609832179</v>
      </c>
      <c r="F11150">
        <v>-0.46831796146570309</v>
      </c>
      <c r="G11150">
        <v>1</v>
      </c>
      <c r="H11150">
        <v>1</v>
      </c>
      <c r="I11150">
        <v>2</v>
      </c>
      <c r="J11150">
        <v>3</v>
      </c>
    </row>
    <row r="11151" spans="1:10" x14ac:dyDescent="0.25">
      <c r="A11151" t="s">
        <v>15178</v>
      </c>
      <c r="B11151">
        <v>576</v>
      </c>
      <c r="C11151">
        <v>-0.63104919736721965</v>
      </c>
      <c r="D11151">
        <v>-1.0253665725024532</v>
      </c>
      <c r="E11151">
        <v>-0.2252242606070391</v>
      </c>
      <c r="F11151">
        <v>-0.73378404949877019</v>
      </c>
      <c r="G11151">
        <v>2</v>
      </c>
      <c r="H11151">
        <v>1</v>
      </c>
      <c r="I11151">
        <v>3</v>
      </c>
      <c r="J11151">
        <v>2</v>
      </c>
    </row>
    <row r="11152" spans="1:10" x14ac:dyDescent="0.25">
      <c r="A11152" t="s">
        <v>15179</v>
      </c>
      <c r="B11152">
        <v>712</v>
      </c>
      <c r="C11152">
        <v>-0.90329962288641874</v>
      </c>
      <c r="D11152">
        <v>-0.92167537207466621</v>
      </c>
      <c r="E11152">
        <v>-0.31307820247292301</v>
      </c>
      <c r="F11152">
        <v>-0.37304435821389592</v>
      </c>
      <c r="G11152">
        <v>1</v>
      </c>
      <c r="H11152">
        <v>1</v>
      </c>
      <c r="I11152">
        <v>3</v>
      </c>
      <c r="J11152">
        <v>3</v>
      </c>
    </row>
    <row r="11153" spans="1:10" x14ac:dyDescent="0.25">
      <c r="A11153" t="s">
        <v>15180</v>
      </c>
      <c r="B11153">
        <v>489</v>
      </c>
      <c r="C11153">
        <v>-0.40299191156535152</v>
      </c>
      <c r="D11153">
        <v>-0.94184425041402087</v>
      </c>
      <c r="E11153">
        <v>0.12310838706128993</v>
      </c>
      <c r="F11153">
        <v>-1.0649446981460324</v>
      </c>
      <c r="G11153">
        <v>3</v>
      </c>
      <c r="H11153">
        <v>1</v>
      </c>
      <c r="I11153">
        <v>4</v>
      </c>
      <c r="J11153">
        <v>1</v>
      </c>
    </row>
    <row r="11154" spans="1:10" x14ac:dyDescent="0.25">
      <c r="A11154" t="s">
        <v>15181</v>
      </c>
      <c r="B11154">
        <v>574</v>
      </c>
      <c r="C11154">
        <v>-0.78477830371933421</v>
      </c>
      <c r="D11154">
        <v>-0.93455380661197474</v>
      </c>
      <c r="E11154">
        <v>-0.15786345510272481</v>
      </c>
      <c r="F11154">
        <v>-1.1016452108282595</v>
      </c>
      <c r="G11154">
        <v>2</v>
      </c>
      <c r="H11154">
        <v>1</v>
      </c>
      <c r="I11154">
        <v>3</v>
      </c>
      <c r="J11154">
        <v>1</v>
      </c>
    </row>
    <row r="11155" spans="1:10" x14ac:dyDescent="0.25">
      <c r="A11155" t="s">
        <v>15182</v>
      </c>
      <c r="B11155">
        <v>714</v>
      </c>
      <c r="C11155">
        <v>-0.70679461283362821</v>
      </c>
      <c r="D11155">
        <v>-0.99019758275530989</v>
      </c>
      <c r="E11155">
        <v>-0.62567759447039129</v>
      </c>
      <c r="F11155">
        <v>-0.54695182324527458</v>
      </c>
      <c r="G11155">
        <v>2</v>
      </c>
      <c r="H11155">
        <v>1</v>
      </c>
      <c r="I11155">
        <v>2</v>
      </c>
      <c r="J11155">
        <v>2</v>
      </c>
    </row>
    <row r="11156" spans="1:10" x14ac:dyDescent="0.25">
      <c r="A11156" t="s">
        <v>15183</v>
      </c>
      <c r="B11156">
        <v>460</v>
      </c>
      <c r="C11156">
        <v>-0.80680943727153787</v>
      </c>
      <c r="D11156">
        <v>-0.70015029128595052</v>
      </c>
      <c r="E11156">
        <v>-0.54204867353737751</v>
      </c>
      <c r="F11156">
        <v>-0.91517658302074933</v>
      </c>
      <c r="G11156">
        <v>1</v>
      </c>
      <c r="H11156">
        <v>2</v>
      </c>
      <c r="I11156">
        <v>2</v>
      </c>
      <c r="J11156">
        <v>1</v>
      </c>
    </row>
    <row r="11157" spans="1:10" x14ac:dyDescent="0.25">
      <c r="A11157" t="s">
        <v>15184</v>
      </c>
      <c r="B11157">
        <v>705</v>
      </c>
      <c r="C11157">
        <v>-0.75288502601454632</v>
      </c>
      <c r="D11157">
        <v>-1.3582749566444514</v>
      </c>
      <c r="E11157">
        <v>0.39211541778381209</v>
      </c>
      <c r="F11157">
        <v>-0.70633433083927766</v>
      </c>
      <c r="G11157">
        <v>2</v>
      </c>
      <c r="H11157">
        <v>1</v>
      </c>
      <c r="I11157">
        <v>4</v>
      </c>
      <c r="J11157">
        <v>2</v>
      </c>
    </row>
    <row r="11158" spans="1:10" x14ac:dyDescent="0.25">
      <c r="A11158" t="s">
        <v>15185</v>
      </c>
      <c r="B11158">
        <v>420</v>
      </c>
      <c r="C11158">
        <v>-0.68529299282047385</v>
      </c>
      <c r="D11158">
        <v>-0.28577867919758693</v>
      </c>
      <c r="E11158">
        <v>-0.25932409202536039</v>
      </c>
      <c r="F11158">
        <v>-1.2395036003219357</v>
      </c>
      <c r="G11158">
        <v>2</v>
      </c>
      <c r="H11158">
        <v>3</v>
      </c>
      <c r="I11158">
        <v>3</v>
      </c>
      <c r="J11158">
        <v>1</v>
      </c>
    </row>
    <row r="11159" spans="1:10" x14ac:dyDescent="0.25">
      <c r="A11159" t="s">
        <v>15186</v>
      </c>
      <c r="B11159">
        <v>960</v>
      </c>
      <c r="C11159">
        <v>0.34745218355983254</v>
      </c>
      <c r="D11159">
        <v>-0.69612123435977391</v>
      </c>
      <c r="E11159">
        <v>-1.2690151760568138</v>
      </c>
      <c r="F11159">
        <v>-0.3345032026415129</v>
      </c>
      <c r="G11159">
        <v>4</v>
      </c>
      <c r="H11159">
        <v>2</v>
      </c>
      <c r="I11159">
        <v>1</v>
      </c>
      <c r="J11159">
        <v>3</v>
      </c>
    </row>
    <row r="11160" spans="1:10" x14ac:dyDescent="0.25">
      <c r="A11160" t="s">
        <v>15187</v>
      </c>
      <c r="B11160">
        <v>375</v>
      </c>
      <c r="C11160">
        <v>0.27423273280602922</v>
      </c>
      <c r="D11160">
        <v>-0.43647448574952252</v>
      </c>
      <c r="E11160">
        <v>-0.17609021913370157</v>
      </c>
      <c r="F11160">
        <v>-0.79512361223043293</v>
      </c>
      <c r="G11160">
        <v>4</v>
      </c>
      <c r="H11160">
        <v>2</v>
      </c>
      <c r="I11160">
        <v>3</v>
      </c>
      <c r="J11160">
        <v>2</v>
      </c>
    </row>
    <row r="11161" spans="1:10" x14ac:dyDescent="0.25">
      <c r="A11161" t="s">
        <v>15188</v>
      </c>
      <c r="B11161">
        <v>653</v>
      </c>
      <c r="C11161">
        <v>-1.1356197670625618</v>
      </c>
      <c r="D11161">
        <v>-1.0129793302920398</v>
      </c>
      <c r="E11161">
        <v>-0.34400821095680395</v>
      </c>
      <c r="F11161">
        <v>-0.5577389353794</v>
      </c>
      <c r="G11161">
        <v>1</v>
      </c>
      <c r="H11161">
        <v>1</v>
      </c>
      <c r="I11161">
        <v>2</v>
      </c>
      <c r="J11161">
        <v>2</v>
      </c>
    </row>
    <row r="11162" spans="1:10" x14ac:dyDescent="0.25">
      <c r="A11162" t="s">
        <v>15189</v>
      </c>
      <c r="B11162">
        <v>967</v>
      </c>
      <c r="C11162">
        <v>-0.80068152761291633</v>
      </c>
      <c r="D11162">
        <v>-1.1336602382887353</v>
      </c>
      <c r="E11162">
        <v>-0.37989618370512568</v>
      </c>
      <c r="F11162">
        <v>-0.76684893619488115</v>
      </c>
      <c r="G11162">
        <v>2</v>
      </c>
      <c r="H11162">
        <v>1</v>
      </c>
      <c r="I11162">
        <v>2</v>
      </c>
      <c r="J11162">
        <v>2</v>
      </c>
    </row>
    <row r="11163" spans="1:10" x14ac:dyDescent="0.25">
      <c r="A11163" t="s">
        <v>15190</v>
      </c>
      <c r="B11163">
        <v>2414</v>
      </c>
      <c r="C11163">
        <v>-0.69953959514619801</v>
      </c>
      <c r="D11163">
        <v>-1.0168112832859155</v>
      </c>
      <c r="E11163">
        <v>-0.57011666897462476</v>
      </c>
      <c r="F11163">
        <v>-0.31077786041667388</v>
      </c>
      <c r="G11163">
        <v>2</v>
      </c>
      <c r="H11163">
        <v>1</v>
      </c>
      <c r="I11163">
        <v>2</v>
      </c>
      <c r="J11163">
        <v>3</v>
      </c>
    </row>
    <row r="11164" spans="1:10" x14ac:dyDescent="0.25">
      <c r="A11164" t="s">
        <v>15191</v>
      </c>
      <c r="B11164">
        <v>404</v>
      </c>
      <c r="C11164">
        <v>-0.76654976891219828</v>
      </c>
      <c r="D11164">
        <v>-0.9330550552892497</v>
      </c>
      <c r="E11164">
        <v>-0.25924872690198236</v>
      </c>
      <c r="F11164">
        <v>-1.0998040351870741</v>
      </c>
      <c r="G11164">
        <v>2</v>
      </c>
      <c r="H11164">
        <v>1</v>
      </c>
      <c r="I11164">
        <v>3</v>
      </c>
      <c r="J11164">
        <v>1</v>
      </c>
    </row>
    <row r="11165" spans="1:10" x14ac:dyDescent="0.25">
      <c r="A11165" t="s">
        <v>15192</v>
      </c>
      <c r="B11165">
        <v>438</v>
      </c>
      <c r="C11165">
        <v>-0.57963063046377949</v>
      </c>
      <c r="D11165">
        <v>-0.69291520905013326</v>
      </c>
      <c r="E11165">
        <v>0.71059193516080343</v>
      </c>
      <c r="F11165">
        <v>-0.52006286675030855</v>
      </c>
      <c r="G11165">
        <v>2</v>
      </c>
      <c r="H11165">
        <v>2</v>
      </c>
      <c r="I11165">
        <v>5</v>
      </c>
      <c r="J11165">
        <v>2</v>
      </c>
    </row>
    <row r="11166" spans="1:10" x14ac:dyDescent="0.25">
      <c r="A11166" t="s">
        <v>15193</v>
      </c>
      <c r="B11166">
        <v>586</v>
      </c>
      <c r="C11166">
        <v>-0.69720952686573234</v>
      </c>
      <c r="D11166">
        <v>-1.0167028131766243</v>
      </c>
      <c r="E11166">
        <v>-0.18120874374434104</v>
      </c>
      <c r="F11166">
        <v>-0.89497244397563414</v>
      </c>
      <c r="G11166">
        <v>2</v>
      </c>
      <c r="H11166">
        <v>1</v>
      </c>
      <c r="I11166">
        <v>3</v>
      </c>
      <c r="J11166">
        <v>1</v>
      </c>
    </row>
    <row r="11167" spans="1:10" x14ac:dyDescent="0.25">
      <c r="A11167" t="s">
        <v>15194</v>
      </c>
      <c r="B11167">
        <v>3643</v>
      </c>
      <c r="C11167">
        <v>-1.0218109087296703</v>
      </c>
      <c r="D11167">
        <v>-0.68546154189109176</v>
      </c>
      <c r="E11167">
        <v>-1.363225502167785</v>
      </c>
      <c r="F11167">
        <v>0.11031235343961469</v>
      </c>
      <c r="G11167">
        <v>1</v>
      </c>
      <c r="H11167">
        <v>2</v>
      </c>
      <c r="I11167">
        <v>1</v>
      </c>
      <c r="J11167">
        <v>4</v>
      </c>
    </row>
    <row r="11168" spans="1:10" x14ac:dyDescent="0.25">
      <c r="A11168" t="s">
        <v>15195</v>
      </c>
      <c r="B11168">
        <v>445</v>
      </c>
      <c r="C11168">
        <v>-1.0066728928476936</v>
      </c>
      <c r="D11168">
        <v>-0.43650199561689507</v>
      </c>
      <c r="E11168">
        <v>-1.7109202375968393</v>
      </c>
      <c r="F11168">
        <v>-0.32208360538591241</v>
      </c>
      <c r="G11168">
        <v>1</v>
      </c>
      <c r="H11168">
        <v>2</v>
      </c>
      <c r="I11168">
        <v>1</v>
      </c>
      <c r="J11168">
        <v>3</v>
      </c>
    </row>
    <row r="11169" spans="1:10" x14ac:dyDescent="0.25">
      <c r="A11169" t="s">
        <v>15196</v>
      </c>
      <c r="B11169">
        <v>1019</v>
      </c>
      <c r="C11169">
        <v>-0.65418027948886792</v>
      </c>
      <c r="D11169">
        <v>-0.67134912937697733</v>
      </c>
      <c r="E11169">
        <v>-1.4226960121797503</v>
      </c>
      <c r="F11169">
        <v>-0.18154847860334675</v>
      </c>
      <c r="G11169">
        <v>2</v>
      </c>
      <c r="H11169">
        <v>2</v>
      </c>
      <c r="I11169">
        <v>1</v>
      </c>
      <c r="J11169">
        <v>3</v>
      </c>
    </row>
    <row r="11170" spans="1:10" x14ac:dyDescent="0.25">
      <c r="A11170" t="s">
        <v>15197</v>
      </c>
      <c r="B11170">
        <v>743</v>
      </c>
      <c r="C11170">
        <v>-0.37169389272953857</v>
      </c>
      <c r="D11170">
        <v>-0.49015466601085511</v>
      </c>
      <c r="E11170">
        <v>-1.2708037808220549</v>
      </c>
      <c r="F11170">
        <v>0.15102886341725275</v>
      </c>
      <c r="G11170">
        <v>3</v>
      </c>
      <c r="H11170">
        <v>2</v>
      </c>
      <c r="I11170">
        <v>1</v>
      </c>
      <c r="J11170">
        <v>4</v>
      </c>
    </row>
    <row r="11171" spans="1:10" x14ac:dyDescent="0.25">
      <c r="A11171" t="s">
        <v>15198</v>
      </c>
      <c r="B11171">
        <v>470</v>
      </c>
      <c r="C11171">
        <v>-0.53568562852450019</v>
      </c>
      <c r="D11171">
        <v>-0.55402489603797866</v>
      </c>
      <c r="E11171">
        <v>-1.4641149172707182</v>
      </c>
      <c r="F11171">
        <v>0.20919663287398124</v>
      </c>
      <c r="G11171">
        <v>2</v>
      </c>
      <c r="H11171">
        <v>2</v>
      </c>
      <c r="I11171">
        <v>1</v>
      </c>
      <c r="J11171">
        <v>4</v>
      </c>
    </row>
    <row r="11172" spans="1:10" x14ac:dyDescent="0.25">
      <c r="A11172" t="s">
        <v>15199</v>
      </c>
      <c r="B11172">
        <v>523</v>
      </c>
      <c r="C11172">
        <v>-0.73911428707634785</v>
      </c>
      <c r="D11172">
        <v>-0.70283656802826089</v>
      </c>
      <c r="E11172">
        <v>-0.87717682787157969</v>
      </c>
      <c r="F11172">
        <v>-0.14702517207611082</v>
      </c>
      <c r="G11172">
        <v>2</v>
      </c>
      <c r="H11172">
        <v>2</v>
      </c>
      <c r="I11172">
        <v>1</v>
      </c>
      <c r="J11172">
        <v>3</v>
      </c>
    </row>
    <row r="11173" spans="1:10" x14ac:dyDescent="0.25">
      <c r="A11173" t="s">
        <v>15200</v>
      </c>
      <c r="B11173">
        <v>731</v>
      </c>
      <c r="C11173">
        <v>-0.67888466357742017</v>
      </c>
      <c r="D11173">
        <v>-0.63556948907998456</v>
      </c>
      <c r="E11173">
        <v>-1.2130333055249825</v>
      </c>
      <c r="F11173">
        <v>4.5497672033328052E-2</v>
      </c>
      <c r="G11173">
        <v>2</v>
      </c>
      <c r="H11173">
        <v>2</v>
      </c>
      <c r="I11173">
        <v>1</v>
      </c>
      <c r="J11173">
        <v>4</v>
      </c>
    </row>
    <row r="11174" spans="1:10" x14ac:dyDescent="0.25">
      <c r="A11174" t="s">
        <v>15201</v>
      </c>
      <c r="B11174">
        <v>406</v>
      </c>
      <c r="C11174">
        <v>-0.14877285617863628</v>
      </c>
      <c r="D11174">
        <v>-0.71900152094022196</v>
      </c>
      <c r="E11174">
        <v>-1.6521104768315396</v>
      </c>
      <c r="F11174">
        <v>-0.79591934435210554</v>
      </c>
      <c r="G11174">
        <v>3</v>
      </c>
      <c r="H11174">
        <v>2</v>
      </c>
      <c r="I11174">
        <v>1</v>
      </c>
      <c r="J11174">
        <v>2</v>
      </c>
    </row>
    <row r="11175" spans="1:10" x14ac:dyDescent="0.25">
      <c r="A11175" t="s">
        <v>15202</v>
      </c>
      <c r="B11175">
        <v>812</v>
      </c>
      <c r="C11175">
        <v>-5.0030697574365846E-5</v>
      </c>
      <c r="D11175">
        <v>0.49305466097291339</v>
      </c>
      <c r="E11175">
        <v>-0.7478534063482789</v>
      </c>
      <c r="F11175">
        <v>-0.40683742710566856</v>
      </c>
      <c r="G11175">
        <v>4</v>
      </c>
      <c r="H11175">
        <v>4</v>
      </c>
      <c r="I11175">
        <v>1</v>
      </c>
      <c r="J11175">
        <v>3</v>
      </c>
    </row>
    <row r="11176" spans="1:10" x14ac:dyDescent="0.25">
      <c r="A11176" t="s">
        <v>15203</v>
      </c>
      <c r="B11176">
        <v>648</v>
      </c>
      <c r="C11176">
        <v>4.3444915281185909E-2</v>
      </c>
      <c r="D11176">
        <v>-9.9960218731570016E-2</v>
      </c>
      <c r="E11176">
        <v>-0.59519248332231112</v>
      </c>
      <c r="F11176">
        <v>-0.63552596777156789</v>
      </c>
      <c r="G11176">
        <v>4</v>
      </c>
      <c r="H11176">
        <v>3</v>
      </c>
      <c r="I11176">
        <v>2</v>
      </c>
      <c r="J11176">
        <v>2</v>
      </c>
    </row>
    <row r="11177" spans="1:10" x14ac:dyDescent="0.25">
      <c r="A11177" t="s">
        <v>15204</v>
      </c>
      <c r="B11177">
        <v>689</v>
      </c>
      <c r="C11177">
        <v>0.94863582843369443</v>
      </c>
      <c r="D11177">
        <v>0.67514765445166658</v>
      </c>
      <c r="E11177">
        <v>0.2576832198029716</v>
      </c>
      <c r="F11177">
        <v>-0.11118746807640512</v>
      </c>
      <c r="G11177">
        <v>5</v>
      </c>
      <c r="H11177">
        <v>4</v>
      </c>
      <c r="I11177">
        <v>4</v>
      </c>
      <c r="J11177">
        <v>3</v>
      </c>
    </row>
    <row r="11178" spans="1:10" x14ac:dyDescent="0.25">
      <c r="A11178" t="s">
        <v>15205</v>
      </c>
      <c r="B11178">
        <v>1949</v>
      </c>
      <c r="C11178">
        <v>-0.39717586576913538</v>
      </c>
      <c r="D11178">
        <v>-0.33663608973796633</v>
      </c>
      <c r="E11178">
        <v>-1.2567144890749347</v>
      </c>
      <c r="F11178">
        <v>0.48179003660765568</v>
      </c>
      <c r="G11178">
        <v>3</v>
      </c>
      <c r="H11178">
        <v>3</v>
      </c>
      <c r="I11178">
        <v>1</v>
      </c>
      <c r="J11178">
        <v>4</v>
      </c>
    </row>
    <row r="11179" spans="1:10" x14ac:dyDescent="0.25">
      <c r="A11179" t="s">
        <v>15206</v>
      </c>
      <c r="B11179">
        <v>96</v>
      </c>
      <c r="C11179">
        <v>-0.51737056925577884</v>
      </c>
      <c r="D11179">
        <v>0.32914548741754285</v>
      </c>
      <c r="E11179">
        <v>-0.98509680455877302</v>
      </c>
      <c r="F11179">
        <v>-0.45805437895450157</v>
      </c>
      <c r="G11179">
        <v>2</v>
      </c>
      <c r="H11179">
        <v>4</v>
      </c>
      <c r="I11179">
        <v>1</v>
      </c>
      <c r="J11179">
        <v>3</v>
      </c>
    </row>
    <row r="11180" spans="1:10" x14ac:dyDescent="0.25">
      <c r="A11180" t="s">
        <v>15207</v>
      </c>
      <c r="B11180">
        <v>2888</v>
      </c>
      <c r="C11180">
        <v>9.05410660628303E-2</v>
      </c>
      <c r="D11180">
        <v>-0.88127156245181337</v>
      </c>
      <c r="E11180">
        <v>-1.2143173291364282</v>
      </c>
      <c r="F11180">
        <v>0.6677682206076424</v>
      </c>
      <c r="G11180">
        <v>4</v>
      </c>
      <c r="H11180">
        <v>1</v>
      </c>
      <c r="I11180">
        <v>1</v>
      </c>
      <c r="J11180">
        <v>4</v>
      </c>
    </row>
    <row r="11181" spans="1:10" x14ac:dyDescent="0.25">
      <c r="A11181" t="s">
        <v>15208</v>
      </c>
      <c r="B11181">
        <v>0</v>
      </c>
      <c r="C11181">
        <v>-0.30971870093030018</v>
      </c>
      <c r="D11181">
        <v>-0.60004465432976328</v>
      </c>
      <c r="E11181">
        <v>-1.2990426588422852</v>
      </c>
      <c r="F11181">
        <v>0.3876958935791992</v>
      </c>
      <c r="G11181">
        <v>3</v>
      </c>
      <c r="H11181">
        <v>2</v>
      </c>
      <c r="I11181">
        <v>1</v>
      </c>
      <c r="J11181">
        <v>4</v>
      </c>
    </row>
    <row r="11182" spans="1:10" x14ac:dyDescent="0.25">
      <c r="A11182" t="s">
        <v>15209</v>
      </c>
      <c r="B11182">
        <v>612</v>
      </c>
      <c r="C11182">
        <v>-0.94638030395734785</v>
      </c>
      <c r="D11182">
        <v>-1.1459849603013363</v>
      </c>
      <c r="E11182">
        <v>-0.30070877942670426</v>
      </c>
      <c r="F11182">
        <v>-0.21494126708407518</v>
      </c>
      <c r="G11182">
        <v>1</v>
      </c>
      <c r="H11182">
        <v>1</v>
      </c>
      <c r="I11182">
        <v>3</v>
      </c>
      <c r="J11182">
        <v>3</v>
      </c>
    </row>
    <row r="11183" spans="1:10" x14ac:dyDescent="0.25">
      <c r="A11183" t="s">
        <v>15210</v>
      </c>
      <c r="B11183">
        <v>4641</v>
      </c>
      <c r="C11183">
        <v>2.7119334397121109E-2</v>
      </c>
      <c r="D11183">
        <v>-1.0276304046474367</v>
      </c>
      <c r="E11183">
        <v>-0.37945569869683099</v>
      </c>
      <c r="F11183">
        <v>0.36178011620113099</v>
      </c>
      <c r="G11183">
        <v>4</v>
      </c>
      <c r="H11183">
        <v>1</v>
      </c>
      <c r="I11183">
        <v>2</v>
      </c>
      <c r="J11183">
        <v>4</v>
      </c>
    </row>
    <row r="11184" spans="1:10" x14ac:dyDescent="0.25">
      <c r="A11184" t="s">
        <v>15211</v>
      </c>
      <c r="B11184">
        <v>707</v>
      </c>
      <c r="C11184">
        <v>-0.20303219436990486</v>
      </c>
      <c r="D11184">
        <v>-2.0917757860573607</v>
      </c>
      <c r="E11184">
        <v>17.469137444512661</v>
      </c>
      <c r="F11184">
        <v>-0.28936296529095151</v>
      </c>
      <c r="G11184">
        <v>3</v>
      </c>
      <c r="H11184">
        <v>1</v>
      </c>
      <c r="I11184">
        <v>5</v>
      </c>
      <c r="J11184">
        <v>3</v>
      </c>
    </row>
    <row r="11185" spans="1:10" x14ac:dyDescent="0.25">
      <c r="A11185" t="s">
        <v>15212</v>
      </c>
      <c r="B11185">
        <v>364</v>
      </c>
      <c r="C11185">
        <v>-0.95958931655660429</v>
      </c>
      <c r="D11185">
        <v>-1.0366696206512778</v>
      </c>
      <c r="E11185">
        <v>0.47594311260899713</v>
      </c>
      <c r="F11185">
        <v>-0.30873744895228578</v>
      </c>
      <c r="G11185">
        <v>1</v>
      </c>
      <c r="H11185">
        <v>1</v>
      </c>
      <c r="I11185">
        <v>4</v>
      </c>
      <c r="J11185">
        <v>3</v>
      </c>
    </row>
    <row r="11186" spans="1:10" x14ac:dyDescent="0.25">
      <c r="A11186" t="s">
        <v>15213</v>
      </c>
      <c r="B11186">
        <v>440</v>
      </c>
      <c r="C11186">
        <v>-0.88696647511557825</v>
      </c>
      <c r="D11186">
        <v>-1.3582293980434685</v>
      </c>
      <c r="E11186">
        <v>-0.1322296824940101</v>
      </c>
      <c r="F11186">
        <v>-2.9158557565737292E-3</v>
      </c>
      <c r="G11186">
        <v>1</v>
      </c>
      <c r="H11186">
        <v>1</v>
      </c>
      <c r="I11186">
        <v>3</v>
      </c>
      <c r="J11186">
        <v>3</v>
      </c>
    </row>
    <row r="11187" spans="1:10" x14ac:dyDescent="0.25">
      <c r="A11187" t="s">
        <v>15214</v>
      </c>
      <c r="B11187">
        <v>313</v>
      </c>
      <c r="C11187">
        <v>-0.69678934955178806</v>
      </c>
      <c r="D11187">
        <v>-0.7730648675127354</v>
      </c>
      <c r="E11187">
        <v>-9.5998307806903313E-2</v>
      </c>
      <c r="F11187">
        <v>0.21969247017053406</v>
      </c>
      <c r="G11187">
        <v>2</v>
      </c>
      <c r="H11187">
        <v>2</v>
      </c>
      <c r="I11187">
        <v>3</v>
      </c>
      <c r="J11187">
        <v>4</v>
      </c>
    </row>
    <row r="11188" spans="1:10" x14ac:dyDescent="0.25">
      <c r="A11188" t="s">
        <v>15215</v>
      </c>
      <c r="B11188">
        <v>1277</v>
      </c>
      <c r="C11188">
        <v>-0.15569173372769293</v>
      </c>
      <c r="D11188">
        <v>-0.89359749270331612</v>
      </c>
      <c r="E11188">
        <v>-1.1453544520037229</v>
      </c>
      <c r="F11188">
        <v>0.35727134973402103</v>
      </c>
      <c r="G11188">
        <v>3</v>
      </c>
      <c r="H11188">
        <v>1</v>
      </c>
      <c r="I11188">
        <v>1</v>
      </c>
      <c r="J11188">
        <v>4</v>
      </c>
    </row>
    <row r="11189" spans="1:10" x14ac:dyDescent="0.25">
      <c r="A11189" t="s">
        <v>15216</v>
      </c>
      <c r="B11189">
        <v>539</v>
      </c>
      <c r="C11189">
        <v>-0.55578972867604293</v>
      </c>
      <c r="D11189">
        <v>-1.4498525840042851</v>
      </c>
      <c r="E11189">
        <v>-1.0214921387298135</v>
      </c>
      <c r="F11189">
        <v>-0.10670387303313786</v>
      </c>
      <c r="G11189">
        <v>2</v>
      </c>
      <c r="H11189">
        <v>1</v>
      </c>
      <c r="I11189">
        <v>1</v>
      </c>
      <c r="J11189">
        <v>3</v>
      </c>
    </row>
    <row r="11190" spans="1:10" x14ac:dyDescent="0.25">
      <c r="A11190" t="s">
        <v>15217</v>
      </c>
      <c r="B11190">
        <v>598</v>
      </c>
      <c r="C11190">
        <v>-0.67294603580768531</v>
      </c>
      <c r="D11190">
        <v>-0.78955756660180321</v>
      </c>
      <c r="E11190">
        <v>-1.1915409289729225E-2</v>
      </c>
      <c r="F11190">
        <v>-3.7462638018437022E-3</v>
      </c>
      <c r="G11190">
        <v>2</v>
      </c>
      <c r="H11190">
        <v>2</v>
      </c>
      <c r="I11190">
        <v>3</v>
      </c>
      <c r="J11190">
        <v>3</v>
      </c>
    </row>
    <row r="11191" spans="1:10" x14ac:dyDescent="0.25">
      <c r="A11191" t="s">
        <v>15218</v>
      </c>
      <c r="B11191">
        <v>560</v>
      </c>
      <c r="C11191">
        <v>-0.96986952312001462</v>
      </c>
      <c r="D11191">
        <v>-0.64187207923686607</v>
      </c>
      <c r="E11191">
        <v>-0.55834520257309384</v>
      </c>
      <c r="F11191">
        <v>0.33894306179602796</v>
      </c>
      <c r="G11191">
        <v>1</v>
      </c>
      <c r="H11191">
        <v>2</v>
      </c>
      <c r="I11191">
        <v>2</v>
      </c>
      <c r="J11191">
        <v>4</v>
      </c>
    </row>
    <row r="11192" spans="1:10" x14ac:dyDescent="0.25">
      <c r="A11192" t="s">
        <v>15219</v>
      </c>
      <c r="B11192">
        <v>463</v>
      </c>
      <c r="C11192">
        <v>1.8334697353589585E-2</v>
      </c>
      <c r="D11192">
        <v>-0.23237667636721271</v>
      </c>
      <c r="E11192">
        <v>-0.8214243285983801</v>
      </c>
      <c r="F11192">
        <v>0.98055783687723219</v>
      </c>
      <c r="G11192">
        <v>4</v>
      </c>
      <c r="H11192">
        <v>3</v>
      </c>
      <c r="I11192">
        <v>1</v>
      </c>
      <c r="J11192">
        <v>5</v>
      </c>
    </row>
    <row r="11193" spans="1:10" x14ac:dyDescent="0.25">
      <c r="A11193" t="s">
        <v>15220</v>
      </c>
      <c r="B11193">
        <v>867</v>
      </c>
      <c r="C11193">
        <v>-0.83747761941161891</v>
      </c>
      <c r="D11193">
        <v>-0.14786531288931001</v>
      </c>
      <c r="E11193">
        <v>-1.4959423757021932</v>
      </c>
      <c r="F11193">
        <v>0.44593596394275936</v>
      </c>
      <c r="G11193">
        <v>1</v>
      </c>
      <c r="H11193">
        <v>3</v>
      </c>
      <c r="I11193">
        <v>1</v>
      </c>
      <c r="J11193">
        <v>4</v>
      </c>
    </row>
    <row r="11194" spans="1:10" x14ac:dyDescent="0.25">
      <c r="A11194" t="s">
        <v>15221</v>
      </c>
      <c r="B11194">
        <v>4894</v>
      </c>
      <c r="C11194">
        <v>-0.31763919890513459</v>
      </c>
      <c r="D11194">
        <v>-0.78152789284669688</v>
      </c>
      <c r="E11194">
        <v>-0.88171550014964062</v>
      </c>
      <c r="F11194">
        <v>0.57528829242322865</v>
      </c>
      <c r="G11194">
        <v>3</v>
      </c>
      <c r="H11194">
        <v>2</v>
      </c>
      <c r="I11194">
        <v>1</v>
      </c>
      <c r="J11194">
        <v>4</v>
      </c>
    </row>
    <row r="11195" spans="1:10" x14ac:dyDescent="0.25">
      <c r="A11195" t="s">
        <v>15222</v>
      </c>
      <c r="B11195">
        <v>2104</v>
      </c>
      <c r="C11195">
        <v>1.0177362171755637</v>
      </c>
      <c r="D11195">
        <v>-1.0225043974382348</v>
      </c>
      <c r="E11195">
        <v>-1.2280622439808677</v>
      </c>
      <c r="F11195">
        <v>0.58714395453491885</v>
      </c>
      <c r="G11195">
        <v>5</v>
      </c>
      <c r="H11195">
        <v>1</v>
      </c>
      <c r="I11195">
        <v>1</v>
      </c>
      <c r="J11195">
        <v>4</v>
      </c>
    </row>
    <row r="11196" spans="1:10" x14ac:dyDescent="0.25">
      <c r="A11196" t="s">
        <v>15223</v>
      </c>
      <c r="B11196">
        <v>661</v>
      </c>
      <c r="C11196">
        <v>-0.83033727435663596</v>
      </c>
      <c r="D11196">
        <v>-0.93176981798101899</v>
      </c>
      <c r="E11196">
        <v>-0.18076883026863341</v>
      </c>
      <c r="F11196">
        <v>-0.49105734490117259</v>
      </c>
      <c r="G11196">
        <v>1</v>
      </c>
      <c r="H11196">
        <v>1</v>
      </c>
      <c r="I11196">
        <v>3</v>
      </c>
      <c r="J11196">
        <v>2</v>
      </c>
    </row>
    <row r="11197" spans="1:10" x14ac:dyDescent="0.25">
      <c r="A11197" t="s">
        <v>15224</v>
      </c>
      <c r="B11197">
        <v>2463</v>
      </c>
      <c r="C11197">
        <v>-0.62658826681178181</v>
      </c>
      <c r="D11197">
        <v>-0.82318827458657795</v>
      </c>
      <c r="E11197">
        <v>-1.087193872459369</v>
      </c>
      <c r="F11197">
        <v>0.81003029615692901</v>
      </c>
      <c r="G11197">
        <v>2</v>
      </c>
      <c r="H11197">
        <v>1</v>
      </c>
      <c r="I11197">
        <v>1</v>
      </c>
      <c r="J11197">
        <v>4</v>
      </c>
    </row>
    <row r="11198" spans="1:10" x14ac:dyDescent="0.25">
      <c r="A11198" t="s">
        <v>15225</v>
      </c>
      <c r="B11198">
        <v>688</v>
      </c>
      <c r="C11198">
        <v>-0.12429112235239664</v>
      </c>
      <c r="D11198">
        <v>-1.0158561799458399</v>
      </c>
      <c r="E11198">
        <v>1.3142473780670378</v>
      </c>
      <c r="F11198">
        <v>-0.70778736764419148</v>
      </c>
      <c r="G11198">
        <v>3</v>
      </c>
      <c r="H11198">
        <v>1</v>
      </c>
      <c r="I11198">
        <v>5</v>
      </c>
      <c r="J11198">
        <v>2</v>
      </c>
    </row>
    <row r="11199" spans="1:10" x14ac:dyDescent="0.25">
      <c r="A11199" t="s">
        <v>15226</v>
      </c>
      <c r="B11199">
        <v>857</v>
      </c>
      <c r="C11199">
        <v>-0.77357776806325584</v>
      </c>
      <c r="D11199">
        <v>-1.2691279824081247</v>
      </c>
      <c r="E11199">
        <v>-0.70203950732741782</v>
      </c>
      <c r="F11199">
        <v>-0.11105770763786699</v>
      </c>
      <c r="G11199">
        <v>2</v>
      </c>
      <c r="H11199">
        <v>1</v>
      </c>
      <c r="I11199">
        <v>2</v>
      </c>
      <c r="J11199">
        <v>3</v>
      </c>
    </row>
    <row r="11200" spans="1:10" x14ac:dyDescent="0.25">
      <c r="A11200" t="s">
        <v>15227</v>
      </c>
      <c r="B11200">
        <v>481</v>
      </c>
      <c r="C11200">
        <v>-0.61925517090772875</v>
      </c>
      <c r="D11200">
        <v>-0.7274069332200197</v>
      </c>
      <c r="E11200">
        <v>0.20535006839438491</v>
      </c>
      <c r="F11200">
        <v>-0.40679197435156506</v>
      </c>
      <c r="G11200">
        <v>2</v>
      </c>
      <c r="H11200">
        <v>2</v>
      </c>
      <c r="I11200">
        <v>4</v>
      </c>
      <c r="J11200">
        <v>3</v>
      </c>
    </row>
    <row r="11201" spans="1:10" x14ac:dyDescent="0.25">
      <c r="A11201" t="s">
        <v>15228</v>
      </c>
      <c r="B11201">
        <v>564</v>
      </c>
      <c r="C11201">
        <v>-0.39934022998191154</v>
      </c>
      <c r="D11201">
        <v>-1.4177225552334218</v>
      </c>
      <c r="E11201">
        <v>-0.29360758442508433</v>
      </c>
      <c r="F11201">
        <v>-0.52457676012608667</v>
      </c>
      <c r="G11201">
        <v>3</v>
      </c>
      <c r="H11201">
        <v>1</v>
      </c>
      <c r="I11201">
        <v>3</v>
      </c>
      <c r="J11201">
        <v>2</v>
      </c>
    </row>
    <row r="11202" spans="1:10" x14ac:dyDescent="0.25">
      <c r="A11202" t="s">
        <v>15229</v>
      </c>
      <c r="B11202">
        <v>556</v>
      </c>
      <c r="C11202">
        <v>-0.59416602466099522</v>
      </c>
      <c r="D11202">
        <v>-0.7599917371606304</v>
      </c>
      <c r="E11202">
        <v>-0.6205886931462069</v>
      </c>
      <c r="F11202">
        <v>-0.34940074903015439</v>
      </c>
      <c r="G11202">
        <v>2</v>
      </c>
      <c r="H11202">
        <v>2</v>
      </c>
      <c r="I11202">
        <v>2</v>
      </c>
      <c r="J11202">
        <v>3</v>
      </c>
    </row>
    <row r="11203" spans="1:10" x14ac:dyDescent="0.25">
      <c r="A11203" t="s">
        <v>15230</v>
      </c>
      <c r="B11203">
        <v>1117</v>
      </c>
      <c r="C11203">
        <v>-9.1815089093365457E-2</v>
      </c>
      <c r="D11203">
        <v>-0.90317477918591538</v>
      </c>
      <c r="E11203">
        <v>1.4634373325174486</v>
      </c>
      <c r="F11203">
        <v>-0.85604406864939309</v>
      </c>
      <c r="G11203">
        <v>3</v>
      </c>
      <c r="H11203">
        <v>1</v>
      </c>
      <c r="I11203">
        <v>5</v>
      </c>
      <c r="J11203">
        <v>2</v>
      </c>
    </row>
    <row r="11204" spans="1:10" x14ac:dyDescent="0.25">
      <c r="A11204" t="s">
        <v>15231</v>
      </c>
      <c r="B11204">
        <v>658</v>
      </c>
      <c r="C11204">
        <v>-0.505978940892438</v>
      </c>
      <c r="D11204">
        <v>-1.3696220665840473</v>
      </c>
      <c r="E11204">
        <v>-0.14996432547513167</v>
      </c>
      <c r="F11204">
        <v>-0.31768777343774429</v>
      </c>
      <c r="G11204">
        <v>2</v>
      </c>
      <c r="H11204">
        <v>1</v>
      </c>
      <c r="I11204">
        <v>3</v>
      </c>
      <c r="J11204">
        <v>3</v>
      </c>
    </row>
    <row r="11205" spans="1:10" x14ac:dyDescent="0.25">
      <c r="A11205" t="s">
        <v>15232</v>
      </c>
      <c r="B11205">
        <v>610</v>
      </c>
      <c r="C11205">
        <v>-0.54001442325781268</v>
      </c>
      <c r="D11205">
        <v>-1.1486033710695167</v>
      </c>
      <c r="E11205">
        <v>8.9913831961767721E-2</v>
      </c>
      <c r="F11205">
        <v>-0.98998350114004685</v>
      </c>
      <c r="G11205">
        <v>2</v>
      </c>
      <c r="H11205">
        <v>1</v>
      </c>
      <c r="I11205">
        <v>4</v>
      </c>
      <c r="J11205">
        <v>1</v>
      </c>
    </row>
    <row r="11206" spans="1:10" x14ac:dyDescent="0.25">
      <c r="A11206" t="s">
        <v>15233</v>
      </c>
      <c r="B11206">
        <v>502</v>
      </c>
      <c r="C11206">
        <v>-1.0022952138834804</v>
      </c>
      <c r="D11206">
        <v>-1.2078364145716416</v>
      </c>
      <c r="E11206">
        <v>-1.0128558611880445</v>
      </c>
      <c r="F11206">
        <v>-0.39795417015746692</v>
      </c>
      <c r="G11206">
        <v>1</v>
      </c>
      <c r="H11206">
        <v>1</v>
      </c>
      <c r="I11206">
        <v>1</v>
      </c>
      <c r="J11206">
        <v>3</v>
      </c>
    </row>
    <row r="11207" spans="1:10" x14ac:dyDescent="0.25">
      <c r="A11207" t="s">
        <v>15234</v>
      </c>
      <c r="B11207">
        <v>638</v>
      </c>
      <c r="C11207">
        <v>-0.48781895230674344</v>
      </c>
      <c r="D11207">
        <v>-1.3771801171271933</v>
      </c>
      <c r="E11207">
        <v>-8.3044495943847829E-2</v>
      </c>
      <c r="F11207">
        <v>-0.40627315009790543</v>
      </c>
      <c r="G11207">
        <v>2</v>
      </c>
      <c r="H11207">
        <v>1</v>
      </c>
      <c r="I11207">
        <v>3</v>
      </c>
      <c r="J11207">
        <v>3</v>
      </c>
    </row>
    <row r="11208" spans="1:10" x14ac:dyDescent="0.25">
      <c r="A11208" t="s">
        <v>15235</v>
      </c>
      <c r="B11208">
        <v>412</v>
      </c>
      <c r="C11208">
        <v>-0.56593723052175604</v>
      </c>
      <c r="D11208">
        <v>-0.59151872431285146</v>
      </c>
      <c r="E11208">
        <v>0.35256062893786794</v>
      </c>
      <c r="F11208">
        <v>-0.41319118329673232</v>
      </c>
      <c r="G11208">
        <v>2</v>
      </c>
      <c r="H11208">
        <v>2</v>
      </c>
      <c r="I11208">
        <v>4</v>
      </c>
      <c r="J11208">
        <v>3</v>
      </c>
    </row>
    <row r="11209" spans="1:10" x14ac:dyDescent="0.25">
      <c r="A11209" t="s">
        <v>15236</v>
      </c>
      <c r="B11209">
        <v>233</v>
      </c>
      <c r="C11209">
        <v>-0.40588741054845467</v>
      </c>
      <c r="D11209">
        <v>-0.33599717196477319</v>
      </c>
      <c r="E11209">
        <v>-0.70292100554566239</v>
      </c>
      <c r="F11209">
        <v>-0.54384978830639019</v>
      </c>
      <c r="G11209">
        <v>3</v>
      </c>
      <c r="H11209">
        <v>3</v>
      </c>
      <c r="I11209">
        <v>2</v>
      </c>
      <c r="J11209">
        <v>2</v>
      </c>
    </row>
    <row r="11210" spans="1:10" x14ac:dyDescent="0.25">
      <c r="A11210" t="s">
        <v>15237</v>
      </c>
      <c r="B11210">
        <v>499</v>
      </c>
      <c r="C11210">
        <v>-0.53132769783421518</v>
      </c>
      <c r="D11210">
        <v>-0.11902919891815072</v>
      </c>
      <c r="E11210">
        <v>-0.10900505956322194</v>
      </c>
      <c r="F11210">
        <v>-0.66279934557492715</v>
      </c>
      <c r="G11210">
        <v>2</v>
      </c>
      <c r="H11210">
        <v>3</v>
      </c>
      <c r="I11210">
        <v>3</v>
      </c>
      <c r="J11210">
        <v>2</v>
      </c>
    </row>
    <row r="11211" spans="1:10" x14ac:dyDescent="0.25">
      <c r="A11211" t="s">
        <v>15238</v>
      </c>
      <c r="B11211">
        <v>329</v>
      </c>
      <c r="C11211">
        <v>-0.81109495185254332</v>
      </c>
      <c r="D11211">
        <v>-0.30836002990125194</v>
      </c>
      <c r="E11211">
        <v>-0.48510329105711936</v>
      </c>
      <c r="F11211">
        <v>-0.32643922575107398</v>
      </c>
      <c r="G11211">
        <v>1</v>
      </c>
      <c r="H11211">
        <v>3</v>
      </c>
      <c r="I11211">
        <v>2</v>
      </c>
      <c r="J11211">
        <v>3</v>
      </c>
    </row>
    <row r="11212" spans="1:10" x14ac:dyDescent="0.25">
      <c r="A11212" t="s">
        <v>15239</v>
      </c>
      <c r="B11212">
        <v>472</v>
      </c>
      <c r="C11212">
        <v>-0.89227362454567616</v>
      </c>
      <c r="D11212">
        <v>-0.78751082634809055</v>
      </c>
      <c r="E11212">
        <v>0.35929231001319151</v>
      </c>
      <c r="F11212">
        <v>-0.22395094363408805</v>
      </c>
      <c r="G11212">
        <v>1</v>
      </c>
      <c r="H11212">
        <v>2</v>
      </c>
      <c r="I11212">
        <v>4</v>
      </c>
      <c r="J11212">
        <v>3</v>
      </c>
    </row>
    <row r="11213" spans="1:10" x14ac:dyDescent="0.25">
      <c r="A11213" t="s">
        <v>15240</v>
      </c>
      <c r="B11213">
        <v>377</v>
      </c>
      <c r="C11213">
        <v>-1.3078847378935881</v>
      </c>
      <c r="D11213">
        <v>-0.96624468593495605</v>
      </c>
      <c r="E11213">
        <v>-0.5191922595801578</v>
      </c>
      <c r="F11213">
        <v>-0.31007750010711682</v>
      </c>
      <c r="G11213">
        <v>1</v>
      </c>
      <c r="H11213">
        <v>1</v>
      </c>
      <c r="I11213">
        <v>2</v>
      </c>
      <c r="J11213">
        <v>3</v>
      </c>
    </row>
    <row r="11214" spans="1:10" x14ac:dyDescent="0.25">
      <c r="A11214" t="s">
        <v>15241</v>
      </c>
      <c r="B11214">
        <v>445</v>
      </c>
      <c r="C11214">
        <v>-1.0142003850619785</v>
      </c>
      <c r="D11214">
        <v>-0.61431931598674627</v>
      </c>
      <c r="E11214">
        <v>-0.54418540057125586</v>
      </c>
      <c r="F11214">
        <v>-6.2937660930572306E-2</v>
      </c>
      <c r="G11214">
        <v>1</v>
      </c>
      <c r="H11214">
        <v>2</v>
      </c>
      <c r="I11214">
        <v>2</v>
      </c>
      <c r="J11214">
        <v>3</v>
      </c>
    </row>
    <row r="11215" spans="1:10" x14ac:dyDescent="0.25">
      <c r="A11215" t="s">
        <v>15242</v>
      </c>
      <c r="B11215">
        <v>1302</v>
      </c>
      <c r="C11215">
        <v>1.5300866368301145</v>
      </c>
      <c r="D11215">
        <v>-1.1148065706725379</v>
      </c>
      <c r="E11215">
        <v>0.33186252712654041</v>
      </c>
      <c r="F11215">
        <v>0.14626589501742471</v>
      </c>
      <c r="G11215">
        <v>5</v>
      </c>
      <c r="H11215">
        <v>1</v>
      </c>
      <c r="I11215">
        <v>4</v>
      </c>
      <c r="J11215">
        <v>4</v>
      </c>
    </row>
    <row r="11216" spans="1:10" x14ac:dyDescent="0.25">
      <c r="A11216" t="s">
        <v>15243</v>
      </c>
      <c r="B11216">
        <v>423</v>
      </c>
      <c r="C11216">
        <v>-0.83939455528611151</v>
      </c>
      <c r="D11216">
        <v>-1.0575875551071343</v>
      </c>
      <c r="E11216">
        <v>-0.59147062813851115</v>
      </c>
      <c r="F11216">
        <v>-5.3661661334599972E-2</v>
      </c>
      <c r="G11216">
        <v>1</v>
      </c>
      <c r="H11216">
        <v>1</v>
      </c>
      <c r="I11216">
        <v>2</v>
      </c>
      <c r="J11216">
        <v>3</v>
      </c>
    </row>
    <row r="11217" spans="1:10" x14ac:dyDescent="0.25">
      <c r="A11217" t="s">
        <v>15244</v>
      </c>
      <c r="B11217">
        <v>397</v>
      </c>
      <c r="C11217">
        <v>-0.60102624422980522</v>
      </c>
      <c r="D11217">
        <v>-0.38596514720154895</v>
      </c>
      <c r="E11217">
        <v>7.2576192359140465E-2</v>
      </c>
      <c r="F11217">
        <v>-7.5002799715462573E-2</v>
      </c>
      <c r="G11217">
        <v>2</v>
      </c>
      <c r="H11217">
        <v>3</v>
      </c>
      <c r="I11217">
        <v>4</v>
      </c>
      <c r="J11217">
        <v>3</v>
      </c>
    </row>
    <row r="11218" spans="1:10" x14ac:dyDescent="0.25">
      <c r="A11218" t="s">
        <v>15245</v>
      </c>
      <c r="B11218">
        <v>460</v>
      </c>
      <c r="C11218">
        <v>-0.10716474892384459</v>
      </c>
      <c r="D11218">
        <v>-0.35978104390685001</v>
      </c>
      <c r="E11218">
        <v>-0.83039309433240327</v>
      </c>
      <c r="F11218">
        <v>-1.1300165843593042</v>
      </c>
      <c r="G11218">
        <v>3</v>
      </c>
      <c r="H11218">
        <v>3</v>
      </c>
      <c r="I11218">
        <v>1</v>
      </c>
      <c r="J11218">
        <v>1</v>
      </c>
    </row>
    <row r="11219" spans="1:10" x14ac:dyDescent="0.25">
      <c r="A11219" t="s">
        <v>15246</v>
      </c>
      <c r="B11219">
        <v>482</v>
      </c>
      <c r="C11219">
        <v>-0.78052756210793861</v>
      </c>
      <c r="D11219">
        <v>-0.97801715132086431</v>
      </c>
      <c r="E11219">
        <v>-6.5605554455279241E-2</v>
      </c>
      <c r="F11219">
        <v>-0.35140100789483336</v>
      </c>
      <c r="G11219">
        <v>2</v>
      </c>
      <c r="H11219">
        <v>1</v>
      </c>
      <c r="I11219">
        <v>3</v>
      </c>
      <c r="J11219">
        <v>3</v>
      </c>
    </row>
    <row r="11220" spans="1:10" x14ac:dyDescent="0.25">
      <c r="A11220" t="s">
        <v>15247</v>
      </c>
      <c r="B11220">
        <v>446</v>
      </c>
      <c r="C11220">
        <v>-0.86140557517715921</v>
      </c>
      <c r="D11220">
        <v>-1.2846689534952498</v>
      </c>
      <c r="E11220">
        <v>2.441193970440509E-2</v>
      </c>
      <c r="F11220">
        <v>-0.53920476460540612</v>
      </c>
      <c r="G11220">
        <v>1</v>
      </c>
      <c r="H11220">
        <v>1</v>
      </c>
      <c r="I11220">
        <v>3</v>
      </c>
      <c r="J11220">
        <v>2</v>
      </c>
    </row>
    <row r="11221" spans="1:10" x14ac:dyDescent="0.25">
      <c r="A11221" t="s">
        <v>15248</v>
      </c>
      <c r="B11221">
        <v>536</v>
      </c>
      <c r="C11221">
        <v>-1.0559754685258005</v>
      </c>
      <c r="D11221">
        <v>-1.1549673593923733</v>
      </c>
      <c r="E11221">
        <v>-0.48048514534620307</v>
      </c>
      <c r="F11221">
        <v>-0.33252845945378096</v>
      </c>
      <c r="G11221">
        <v>1</v>
      </c>
      <c r="H11221">
        <v>1</v>
      </c>
      <c r="I11221">
        <v>2</v>
      </c>
      <c r="J11221">
        <v>3</v>
      </c>
    </row>
    <row r="11222" spans="1:10" x14ac:dyDescent="0.25">
      <c r="A11222" t="s">
        <v>15249</v>
      </c>
      <c r="B11222">
        <v>535</v>
      </c>
      <c r="C11222">
        <v>-0.54396908650901221</v>
      </c>
      <c r="D11222">
        <v>-1.0338240057965384</v>
      </c>
      <c r="E11222">
        <v>-0.3365066016893753</v>
      </c>
      <c r="F11222">
        <v>-0.85323272916440507</v>
      </c>
      <c r="G11222">
        <v>2</v>
      </c>
      <c r="H11222">
        <v>1</v>
      </c>
      <c r="I11222">
        <v>2</v>
      </c>
      <c r="J11222">
        <v>2</v>
      </c>
    </row>
    <row r="11223" spans="1:10" x14ac:dyDescent="0.25">
      <c r="A11223" t="s">
        <v>15250</v>
      </c>
      <c r="B11223">
        <v>518</v>
      </c>
      <c r="C11223">
        <v>-0.80605150438473294</v>
      </c>
      <c r="D11223">
        <v>-0.4885824945631777</v>
      </c>
      <c r="E11223">
        <v>4.1060286880130588E-2</v>
      </c>
      <c r="F11223">
        <v>-0.99307161116292786</v>
      </c>
      <c r="G11223">
        <v>1</v>
      </c>
      <c r="H11223">
        <v>2</v>
      </c>
      <c r="I11223">
        <v>3</v>
      </c>
      <c r="J11223">
        <v>1</v>
      </c>
    </row>
    <row r="11224" spans="1:10" x14ac:dyDescent="0.25">
      <c r="A11224" t="s">
        <v>15251</v>
      </c>
      <c r="B11224">
        <v>468</v>
      </c>
      <c r="C11224">
        <v>-0.9718654878504156</v>
      </c>
      <c r="D11224">
        <v>-0.83938219794029134</v>
      </c>
      <c r="E11224">
        <v>-0.58996725325059463</v>
      </c>
      <c r="F11224">
        <v>-0.78827321489792368</v>
      </c>
      <c r="G11224">
        <v>1</v>
      </c>
      <c r="H11224">
        <v>1</v>
      </c>
      <c r="I11224">
        <v>2</v>
      </c>
      <c r="J11224">
        <v>2</v>
      </c>
    </row>
    <row r="11225" spans="1:10" x14ac:dyDescent="0.25">
      <c r="A11225" t="s">
        <v>15252</v>
      </c>
      <c r="B11225">
        <v>515</v>
      </c>
      <c r="C11225">
        <v>-0.85470686909727878</v>
      </c>
      <c r="D11225">
        <v>-1.4634292717910879</v>
      </c>
      <c r="E11225">
        <v>-0.6033840158276319</v>
      </c>
      <c r="F11225">
        <v>-0.94571987408353642</v>
      </c>
      <c r="G11225">
        <v>1</v>
      </c>
      <c r="H11225">
        <v>1</v>
      </c>
      <c r="I11225">
        <v>2</v>
      </c>
      <c r="J11225">
        <v>1</v>
      </c>
    </row>
    <row r="11226" spans="1:10" x14ac:dyDescent="0.25">
      <c r="A11226" t="s">
        <v>15253</v>
      </c>
      <c r="B11226">
        <v>421</v>
      </c>
      <c r="C11226">
        <v>-0.47080401679520112</v>
      </c>
      <c r="D11226">
        <v>-1.1188369042641488</v>
      </c>
      <c r="E11226">
        <v>-7.9977658777594413E-2</v>
      </c>
      <c r="F11226">
        <v>-0.35046206845952066</v>
      </c>
      <c r="G11226">
        <v>2</v>
      </c>
      <c r="H11226">
        <v>1</v>
      </c>
      <c r="I11226">
        <v>3</v>
      </c>
      <c r="J11226">
        <v>3</v>
      </c>
    </row>
    <row r="11227" spans="1:10" x14ac:dyDescent="0.25">
      <c r="A11227" t="s">
        <v>15254</v>
      </c>
      <c r="B11227">
        <v>480</v>
      </c>
      <c r="C11227">
        <v>-0.54611206433844794</v>
      </c>
      <c r="D11227">
        <v>-1.0583943200732548</v>
      </c>
      <c r="E11227">
        <v>-0.22437945406704499</v>
      </c>
      <c r="F11227">
        <v>-1.0252681135100423</v>
      </c>
      <c r="G11227">
        <v>2</v>
      </c>
      <c r="H11227">
        <v>1</v>
      </c>
      <c r="I11227">
        <v>3</v>
      </c>
      <c r="J11227">
        <v>1</v>
      </c>
    </row>
    <row r="11228" spans="1:10" x14ac:dyDescent="0.25">
      <c r="A11228" t="s">
        <v>15255</v>
      </c>
      <c r="B11228">
        <v>375</v>
      </c>
      <c r="C11228">
        <v>-0.84845937413665629</v>
      </c>
      <c r="D11228">
        <v>-1.180077124393329</v>
      </c>
      <c r="E11228">
        <v>-0.29615270290204648</v>
      </c>
      <c r="F11228">
        <v>-0.79696760816238266</v>
      </c>
      <c r="G11228">
        <v>1</v>
      </c>
      <c r="H11228">
        <v>1</v>
      </c>
      <c r="I11228">
        <v>3</v>
      </c>
      <c r="J11228">
        <v>2</v>
      </c>
    </row>
    <row r="11229" spans="1:10" x14ac:dyDescent="0.25">
      <c r="A11229" t="s">
        <v>15256</v>
      </c>
      <c r="B11229">
        <v>393</v>
      </c>
      <c r="C11229">
        <v>-1.5750319523308498</v>
      </c>
      <c r="D11229">
        <v>0.59561256515885674</v>
      </c>
      <c r="E11229">
        <v>-0.42994666745214516</v>
      </c>
      <c r="F11229">
        <v>-1.4336560316493561</v>
      </c>
      <c r="G11229">
        <v>1</v>
      </c>
      <c r="H11229">
        <v>4</v>
      </c>
      <c r="I11229">
        <v>2</v>
      </c>
      <c r="J11229">
        <v>1</v>
      </c>
    </row>
    <row r="11230" spans="1:10" x14ac:dyDescent="0.25">
      <c r="A11230" t="s">
        <v>15257</v>
      </c>
      <c r="B11230">
        <v>365</v>
      </c>
      <c r="C11230">
        <v>0.2788845538230858</v>
      </c>
      <c r="D11230">
        <v>-9.2033747719139802E-2</v>
      </c>
      <c r="E11230">
        <v>-0.43310074637425278</v>
      </c>
      <c r="F11230">
        <v>-1.6621496288962281</v>
      </c>
      <c r="G11230">
        <v>4</v>
      </c>
      <c r="H11230">
        <v>3</v>
      </c>
      <c r="I11230">
        <v>2</v>
      </c>
      <c r="J11230">
        <v>1</v>
      </c>
    </row>
    <row r="11231" spans="1:10" x14ac:dyDescent="0.25">
      <c r="A11231" t="s">
        <v>15258</v>
      </c>
      <c r="B11231">
        <v>453</v>
      </c>
      <c r="C11231">
        <v>-0.61273760976389979</v>
      </c>
      <c r="D11231">
        <v>-0.98206700387778434</v>
      </c>
      <c r="E11231">
        <v>-0.73843713725380267</v>
      </c>
      <c r="F11231">
        <v>-1.0624146096405693</v>
      </c>
      <c r="G11231">
        <v>2</v>
      </c>
      <c r="H11231">
        <v>1</v>
      </c>
      <c r="I11231">
        <v>1</v>
      </c>
      <c r="J11231">
        <v>1</v>
      </c>
    </row>
    <row r="11232" spans="1:10" x14ac:dyDescent="0.25">
      <c r="A11232" t="s">
        <v>15259</v>
      </c>
      <c r="B11232">
        <v>412</v>
      </c>
      <c r="C11232">
        <v>-0.54198944808937755</v>
      </c>
      <c r="D11232">
        <v>-1.278586993154212</v>
      </c>
      <c r="E11232">
        <v>0.25438857116295965</v>
      </c>
      <c r="F11232">
        <v>-0.98581308040592908</v>
      </c>
      <c r="G11232">
        <v>2</v>
      </c>
      <c r="H11232">
        <v>1</v>
      </c>
      <c r="I11232">
        <v>4</v>
      </c>
      <c r="J11232">
        <v>1</v>
      </c>
    </row>
    <row r="11233" spans="1:10" x14ac:dyDescent="0.25">
      <c r="A11233" t="s">
        <v>15260</v>
      </c>
      <c r="B11233">
        <v>518</v>
      </c>
      <c r="C11233">
        <v>-0.89389574867868882</v>
      </c>
      <c r="D11233">
        <v>-0.69958439002804074</v>
      </c>
      <c r="E11233">
        <v>0.62358418958562101</v>
      </c>
      <c r="F11233">
        <v>-1.1383109556579694</v>
      </c>
      <c r="G11233">
        <v>1</v>
      </c>
      <c r="H11233">
        <v>2</v>
      </c>
      <c r="I11233">
        <v>5</v>
      </c>
      <c r="J11233">
        <v>1</v>
      </c>
    </row>
    <row r="11234" spans="1:10" x14ac:dyDescent="0.25">
      <c r="A11234" t="s">
        <v>15261</v>
      </c>
      <c r="B11234">
        <v>1154</v>
      </c>
      <c r="C11234">
        <v>-0.67605131860132683</v>
      </c>
      <c r="D11234">
        <v>-0.8925515389184685</v>
      </c>
      <c r="E11234">
        <v>-0.46739669997741973</v>
      </c>
      <c r="F11234">
        <v>-0.69035323490196043</v>
      </c>
      <c r="G11234">
        <v>2</v>
      </c>
      <c r="H11234">
        <v>1</v>
      </c>
      <c r="I11234">
        <v>2</v>
      </c>
      <c r="J11234">
        <v>2</v>
      </c>
    </row>
    <row r="11235" spans="1:10" x14ac:dyDescent="0.25">
      <c r="A11235" t="s">
        <v>15262</v>
      </c>
      <c r="B11235">
        <v>461</v>
      </c>
      <c r="C11235">
        <v>-0.66578168356519718</v>
      </c>
      <c r="D11235">
        <v>-0.67285468100691215</v>
      </c>
      <c r="E11235">
        <v>0.33959974360029332</v>
      </c>
      <c r="F11235">
        <v>-2.7536371810354482E-2</v>
      </c>
      <c r="G11235">
        <v>2</v>
      </c>
      <c r="H11235">
        <v>2</v>
      </c>
      <c r="I11235">
        <v>4</v>
      </c>
      <c r="J11235">
        <v>3</v>
      </c>
    </row>
    <row r="11236" spans="1:10" x14ac:dyDescent="0.25">
      <c r="A11236" t="s">
        <v>15263</v>
      </c>
      <c r="B11236">
        <v>663</v>
      </c>
      <c r="C11236">
        <v>0.76781246976883577</v>
      </c>
      <c r="D11236">
        <v>2.6149690161228452</v>
      </c>
      <c r="E11236">
        <v>-0.84085438636816967</v>
      </c>
      <c r="F11236">
        <v>0.406689844303328</v>
      </c>
      <c r="G11236">
        <v>4</v>
      </c>
      <c r="H11236">
        <v>5</v>
      </c>
      <c r="I11236">
        <v>1</v>
      </c>
      <c r="J11236">
        <v>4</v>
      </c>
    </row>
    <row r="11237" spans="1:10" x14ac:dyDescent="0.25">
      <c r="A11237" t="s">
        <v>15264</v>
      </c>
      <c r="B11237">
        <v>476</v>
      </c>
      <c r="C11237">
        <v>-0.69000872030165961</v>
      </c>
      <c r="D11237">
        <v>0.4167060674142814</v>
      </c>
      <c r="E11237">
        <v>-1.1539616326906084</v>
      </c>
      <c r="F11237">
        <v>-0.25165217462761086</v>
      </c>
      <c r="G11237">
        <v>2</v>
      </c>
      <c r="H11237">
        <v>4</v>
      </c>
      <c r="I11237">
        <v>1</v>
      </c>
      <c r="J11237">
        <v>3</v>
      </c>
    </row>
    <row r="11238" spans="1:10" x14ac:dyDescent="0.25">
      <c r="A11238" t="s">
        <v>15265</v>
      </c>
      <c r="B11238">
        <v>275</v>
      </c>
      <c r="C11238">
        <v>-0.17273761757087908</v>
      </c>
      <c r="D11238">
        <v>0.19987352824006249</v>
      </c>
      <c r="E11238">
        <v>-1.27732623914829</v>
      </c>
      <c r="F11238">
        <v>0.68299671810782558</v>
      </c>
      <c r="G11238">
        <v>3</v>
      </c>
      <c r="H11238">
        <v>4</v>
      </c>
      <c r="I11238">
        <v>1</v>
      </c>
      <c r="J11238">
        <v>4</v>
      </c>
    </row>
    <row r="11239" spans="1:10" x14ac:dyDescent="0.25">
      <c r="A11239" t="s">
        <v>15266</v>
      </c>
      <c r="B11239">
        <v>530</v>
      </c>
      <c r="C11239">
        <v>-2.1996496815064681</v>
      </c>
      <c r="D11239">
        <v>1.47262898030351</v>
      </c>
      <c r="E11239">
        <v>-1.3988242274188134</v>
      </c>
      <c r="F11239">
        <v>-0.92181523349072658</v>
      </c>
      <c r="G11239">
        <v>1</v>
      </c>
      <c r="H11239">
        <v>5</v>
      </c>
      <c r="I11239">
        <v>1</v>
      </c>
      <c r="J11239">
        <v>1</v>
      </c>
    </row>
    <row r="11240" spans="1:10" x14ac:dyDescent="0.25">
      <c r="A11240" t="s">
        <v>15267</v>
      </c>
      <c r="B11240">
        <v>514</v>
      </c>
      <c r="C11240">
        <v>-2.1115640057128044</v>
      </c>
      <c r="D11240">
        <v>0.78420483896455306</v>
      </c>
      <c r="E11240">
        <v>-1.5923874234718687</v>
      </c>
      <c r="F11240">
        <v>-0.56723229371830119</v>
      </c>
      <c r="G11240">
        <v>1</v>
      </c>
      <c r="H11240">
        <v>5</v>
      </c>
      <c r="I11240">
        <v>1</v>
      </c>
      <c r="J11240">
        <v>2</v>
      </c>
    </row>
    <row r="11241" spans="1:10" x14ac:dyDescent="0.25">
      <c r="A11241" t="s">
        <v>15268</v>
      </c>
      <c r="B11241">
        <v>513</v>
      </c>
      <c r="C11241">
        <v>-2.4669801108231284</v>
      </c>
      <c r="D11241">
        <v>1.5822895940871204</v>
      </c>
      <c r="E11241">
        <v>-1.8480938602879173</v>
      </c>
      <c r="F11241">
        <v>-0.19875896772199775</v>
      </c>
      <c r="G11241">
        <v>1</v>
      </c>
      <c r="H11241">
        <v>5</v>
      </c>
      <c r="I11241">
        <v>1</v>
      </c>
      <c r="J11241">
        <v>3</v>
      </c>
    </row>
    <row r="11242" spans="1:10" x14ac:dyDescent="0.25">
      <c r="A11242" t="s">
        <v>15269</v>
      </c>
      <c r="B11242">
        <v>514</v>
      </c>
      <c r="C11242">
        <v>-2.4329284852957334</v>
      </c>
      <c r="D11242">
        <v>2.1002379161337501</v>
      </c>
      <c r="E11242">
        <v>-1.2405250901186822</v>
      </c>
      <c r="F11242">
        <v>-1.0534659611232433</v>
      </c>
      <c r="G11242">
        <v>1</v>
      </c>
      <c r="H11242">
        <v>5</v>
      </c>
      <c r="I11242">
        <v>1</v>
      </c>
      <c r="J11242">
        <v>1</v>
      </c>
    </row>
    <row r="11243" spans="1:10" x14ac:dyDescent="0.25">
      <c r="A11243" t="s">
        <v>15270</v>
      </c>
      <c r="B11243">
        <v>735</v>
      </c>
      <c r="C11243">
        <v>-1.9980862720874084</v>
      </c>
      <c r="D11243">
        <v>1.4760710709616258</v>
      </c>
      <c r="E11243">
        <v>-1.3473949690620224</v>
      </c>
      <c r="F11243">
        <v>-1.4769062757831202</v>
      </c>
      <c r="G11243">
        <v>1</v>
      </c>
      <c r="H11243">
        <v>5</v>
      </c>
      <c r="I11243">
        <v>1</v>
      </c>
      <c r="J11243">
        <v>1</v>
      </c>
    </row>
    <row r="11244" spans="1:10" x14ac:dyDescent="0.25">
      <c r="A11244" t="s">
        <v>15271</v>
      </c>
      <c r="B11244">
        <v>436</v>
      </c>
      <c r="C11244">
        <v>-0.73684426321709728</v>
      </c>
      <c r="D11244">
        <v>-7.7158476310282151E-2</v>
      </c>
      <c r="E11244">
        <v>8.8737962362349834E-2</v>
      </c>
      <c r="F11244">
        <v>-1.2347284891759513</v>
      </c>
      <c r="G11244">
        <v>2</v>
      </c>
      <c r="H11244">
        <v>3</v>
      </c>
      <c r="I11244">
        <v>4</v>
      </c>
      <c r="J11244">
        <v>1</v>
      </c>
    </row>
    <row r="11245" spans="1:10" x14ac:dyDescent="0.25">
      <c r="A11245" t="s">
        <v>15272</v>
      </c>
      <c r="B11245">
        <v>668</v>
      </c>
      <c r="C11245">
        <v>-1.3083973346353235</v>
      </c>
      <c r="D11245">
        <v>0.3785218553646118</v>
      </c>
      <c r="E11245">
        <v>-1.2570385519867018</v>
      </c>
      <c r="F11245">
        <v>-1.0528383811865636</v>
      </c>
      <c r="G11245">
        <v>1</v>
      </c>
      <c r="H11245">
        <v>4</v>
      </c>
      <c r="I11245">
        <v>1</v>
      </c>
      <c r="J11245">
        <v>1</v>
      </c>
    </row>
    <row r="11246" spans="1:10" x14ac:dyDescent="0.25">
      <c r="A11246" t="s">
        <v>15273</v>
      </c>
      <c r="B11246">
        <v>471</v>
      </c>
      <c r="C11246">
        <v>-1.6936054821275159</v>
      </c>
      <c r="D11246">
        <v>0.14569554825799133</v>
      </c>
      <c r="E11246">
        <v>-1.3405501910042326</v>
      </c>
      <c r="F11246">
        <v>-0.78520125609589697</v>
      </c>
      <c r="G11246">
        <v>1</v>
      </c>
      <c r="H11246">
        <v>4</v>
      </c>
      <c r="I11246">
        <v>1</v>
      </c>
      <c r="J11246">
        <v>2</v>
      </c>
    </row>
    <row r="11247" spans="1:10" x14ac:dyDescent="0.25">
      <c r="A11247" t="s">
        <v>15274</v>
      </c>
      <c r="B11247">
        <v>559</v>
      </c>
      <c r="C11247">
        <v>-1.3635483135597848</v>
      </c>
      <c r="D11247">
        <v>-0.33002116795788961</v>
      </c>
      <c r="E11247">
        <v>-1.0842696481796208</v>
      </c>
      <c r="F11247">
        <v>-0.79507300977214124</v>
      </c>
      <c r="G11247">
        <v>1</v>
      </c>
      <c r="H11247">
        <v>3</v>
      </c>
      <c r="I11247">
        <v>1</v>
      </c>
      <c r="J11247">
        <v>2</v>
      </c>
    </row>
    <row r="11248" spans="1:10" x14ac:dyDescent="0.25">
      <c r="A11248" t="s">
        <v>15275</v>
      </c>
      <c r="B11248">
        <v>620</v>
      </c>
      <c r="C11248">
        <v>-0.71259591709665226</v>
      </c>
      <c r="D11248">
        <v>2.3163297742388289E-2</v>
      </c>
      <c r="E11248">
        <v>-1.1501990304891196</v>
      </c>
      <c r="F11248">
        <v>-1.2504693394185913</v>
      </c>
      <c r="G11248">
        <v>2</v>
      </c>
      <c r="H11248">
        <v>4</v>
      </c>
      <c r="I11248">
        <v>1</v>
      </c>
      <c r="J11248">
        <v>1</v>
      </c>
    </row>
    <row r="11249" spans="1:10" x14ac:dyDescent="0.25">
      <c r="A11249" t="s">
        <v>15276</v>
      </c>
      <c r="B11249">
        <v>409</v>
      </c>
      <c r="C11249">
        <v>-1.0084566882573722</v>
      </c>
      <c r="D11249">
        <v>-0.49619646855631455</v>
      </c>
      <c r="E11249">
        <v>-1.5737470367865345</v>
      </c>
      <c r="F11249">
        <v>-1.081918237313892</v>
      </c>
      <c r="G11249">
        <v>1</v>
      </c>
      <c r="H11249">
        <v>2</v>
      </c>
      <c r="I11249">
        <v>1</v>
      </c>
      <c r="J11249">
        <v>1</v>
      </c>
    </row>
    <row r="11250" spans="1:10" x14ac:dyDescent="0.25">
      <c r="A11250" t="s">
        <v>15277</v>
      </c>
      <c r="B11250">
        <v>1192</v>
      </c>
      <c r="C11250">
        <v>-0.75179632057838708</v>
      </c>
      <c r="D11250">
        <v>-0.8265274193831923</v>
      </c>
      <c r="E11250">
        <v>-0.64605780844364669</v>
      </c>
      <c r="F11250">
        <v>-0.29691552604113086</v>
      </c>
      <c r="G11250">
        <v>2</v>
      </c>
      <c r="H11250">
        <v>1</v>
      </c>
      <c r="I11250">
        <v>2</v>
      </c>
      <c r="J11250">
        <v>3</v>
      </c>
    </row>
    <row r="11251" spans="1:10" x14ac:dyDescent="0.25">
      <c r="A11251" t="s">
        <v>15278</v>
      </c>
      <c r="B11251">
        <v>996</v>
      </c>
      <c r="C11251">
        <v>-1.1499574415341312</v>
      </c>
      <c r="D11251">
        <v>-0.7366536997518176</v>
      </c>
      <c r="E11251">
        <v>-1.000040279995047</v>
      </c>
      <c r="F11251">
        <v>-0.73400426294658461</v>
      </c>
      <c r="G11251">
        <v>1</v>
      </c>
      <c r="H11251">
        <v>2</v>
      </c>
      <c r="I11251">
        <v>1</v>
      </c>
      <c r="J11251">
        <v>2</v>
      </c>
    </row>
    <row r="11252" spans="1:10" x14ac:dyDescent="0.25">
      <c r="A11252" t="s">
        <v>15279</v>
      </c>
      <c r="B11252">
        <v>385</v>
      </c>
      <c r="C11252">
        <v>-0.57964934300772186</v>
      </c>
      <c r="D11252">
        <v>0.40658841909486565</v>
      </c>
      <c r="E11252">
        <v>-0.44484993978553616</v>
      </c>
      <c r="F11252">
        <v>-1.0806517329070544</v>
      </c>
      <c r="G11252">
        <v>2</v>
      </c>
      <c r="H11252">
        <v>4</v>
      </c>
      <c r="I11252">
        <v>2</v>
      </c>
      <c r="J11252">
        <v>1</v>
      </c>
    </row>
    <row r="11253" spans="1:10" x14ac:dyDescent="0.25">
      <c r="A11253" t="s">
        <v>15280</v>
      </c>
      <c r="B11253">
        <v>531</v>
      </c>
      <c r="C11253">
        <v>-1.3400796507403856</v>
      </c>
      <c r="D11253">
        <v>0.36350934470718488</v>
      </c>
      <c r="E11253">
        <v>-1.3359649889767042</v>
      </c>
      <c r="F11253">
        <v>-1.4419851041035989</v>
      </c>
      <c r="G11253">
        <v>1</v>
      </c>
      <c r="H11253">
        <v>4</v>
      </c>
      <c r="I11253">
        <v>1</v>
      </c>
      <c r="J11253">
        <v>1</v>
      </c>
    </row>
    <row r="11254" spans="1:10" x14ac:dyDescent="0.25">
      <c r="A11254" t="s">
        <v>15281</v>
      </c>
      <c r="B11254">
        <v>554</v>
      </c>
      <c r="C11254">
        <v>-0.60296215724063806</v>
      </c>
      <c r="D11254">
        <v>0.60767033854784192</v>
      </c>
      <c r="E11254">
        <v>0.96851739188713071</v>
      </c>
      <c r="F11254">
        <v>-1.2883479464274077</v>
      </c>
      <c r="G11254">
        <v>2</v>
      </c>
      <c r="H11254">
        <v>4</v>
      </c>
      <c r="I11254">
        <v>5</v>
      </c>
      <c r="J11254">
        <v>1</v>
      </c>
    </row>
    <row r="11255" spans="1:10" x14ac:dyDescent="0.25">
      <c r="A11255" t="s">
        <v>15282</v>
      </c>
      <c r="B11255">
        <v>573</v>
      </c>
      <c r="C11255">
        <v>-1.4819098251816163</v>
      </c>
      <c r="D11255">
        <v>1.5102907952951148</v>
      </c>
      <c r="E11255">
        <v>-1.0577127077548421</v>
      </c>
      <c r="F11255">
        <v>-1.0586812374262253</v>
      </c>
      <c r="G11255">
        <v>1</v>
      </c>
      <c r="H11255">
        <v>5</v>
      </c>
      <c r="I11255">
        <v>1</v>
      </c>
      <c r="J11255">
        <v>1</v>
      </c>
    </row>
    <row r="11256" spans="1:10" x14ac:dyDescent="0.25">
      <c r="A11256" t="s">
        <v>15283</v>
      </c>
      <c r="B11256">
        <v>417</v>
      </c>
      <c r="C11256">
        <v>-0.41314256653856624</v>
      </c>
      <c r="D11256">
        <v>0.91088714412460159</v>
      </c>
      <c r="E11256">
        <v>1.2103874010997628</v>
      </c>
      <c r="F11256">
        <v>-1.2463872830751015</v>
      </c>
      <c r="G11256">
        <v>3</v>
      </c>
      <c r="H11256">
        <v>5</v>
      </c>
      <c r="I11256">
        <v>5</v>
      </c>
      <c r="J11256">
        <v>1</v>
      </c>
    </row>
    <row r="11257" spans="1:10" x14ac:dyDescent="0.25">
      <c r="A11257" t="s">
        <v>15284</v>
      </c>
      <c r="B11257">
        <v>449</v>
      </c>
      <c r="C11257">
        <v>-1.3317279863351064</v>
      </c>
      <c r="D11257">
        <v>0.75183390567778563</v>
      </c>
      <c r="E11257">
        <v>-0.38026797288529252</v>
      </c>
      <c r="F11257">
        <v>-0.91717273228666263</v>
      </c>
      <c r="G11257">
        <v>1</v>
      </c>
      <c r="H11257">
        <v>5</v>
      </c>
      <c r="I11257">
        <v>2</v>
      </c>
      <c r="J11257">
        <v>1</v>
      </c>
    </row>
    <row r="11258" spans="1:10" x14ac:dyDescent="0.25">
      <c r="A11258" t="s">
        <v>15285</v>
      </c>
      <c r="B11258">
        <v>449</v>
      </c>
      <c r="C11258">
        <v>-1.1668679464874832</v>
      </c>
      <c r="D11258">
        <v>-0.40967331495018577</v>
      </c>
      <c r="E11258">
        <v>-0.61757716648267202</v>
      </c>
      <c r="F11258">
        <v>-0.91456315122208209</v>
      </c>
      <c r="G11258">
        <v>1</v>
      </c>
      <c r="H11258">
        <v>3</v>
      </c>
      <c r="I11258">
        <v>2</v>
      </c>
      <c r="J11258">
        <v>1</v>
      </c>
    </row>
    <row r="11259" spans="1:10" x14ac:dyDescent="0.25">
      <c r="A11259" t="s">
        <v>15286</v>
      </c>
      <c r="B11259">
        <v>941</v>
      </c>
      <c r="C11259">
        <v>0.307849752111788</v>
      </c>
      <c r="D11259">
        <v>3.2047982733187895E-3</v>
      </c>
      <c r="E11259">
        <v>1.471689033339604</v>
      </c>
      <c r="F11259">
        <v>-0.85149869258735356</v>
      </c>
      <c r="G11259">
        <v>4</v>
      </c>
      <c r="H11259">
        <v>3</v>
      </c>
      <c r="I11259">
        <v>5</v>
      </c>
      <c r="J11259">
        <v>2</v>
      </c>
    </row>
    <row r="11260" spans="1:10" x14ac:dyDescent="0.25">
      <c r="A11260" t="s">
        <v>15287</v>
      </c>
      <c r="B11260">
        <v>630</v>
      </c>
      <c r="C11260">
        <v>0.81285107810524759</v>
      </c>
      <c r="D11260">
        <v>1.4673929947797846</v>
      </c>
      <c r="E11260">
        <v>-0.30487412664634173</v>
      </c>
      <c r="F11260">
        <v>-0.95098079956066639</v>
      </c>
      <c r="G11260">
        <v>5</v>
      </c>
      <c r="H11260">
        <v>5</v>
      </c>
      <c r="I11260">
        <v>3</v>
      </c>
      <c r="J11260">
        <v>1</v>
      </c>
    </row>
    <row r="11261" spans="1:10" x14ac:dyDescent="0.25">
      <c r="A11261" t="s">
        <v>15288</v>
      </c>
      <c r="B11261">
        <v>552</v>
      </c>
      <c r="C11261">
        <v>1.6017156705165916</v>
      </c>
      <c r="D11261">
        <v>2.0935011629327422</v>
      </c>
      <c r="E11261">
        <v>0.35755764334791734</v>
      </c>
      <c r="F11261">
        <v>-0.92560911805910262</v>
      </c>
      <c r="G11261">
        <v>5</v>
      </c>
      <c r="H11261">
        <v>5</v>
      </c>
      <c r="I11261">
        <v>4</v>
      </c>
      <c r="J11261">
        <v>1</v>
      </c>
    </row>
    <row r="11262" spans="1:10" x14ac:dyDescent="0.25">
      <c r="A11262" t="s">
        <v>15289</v>
      </c>
      <c r="B11262">
        <v>796</v>
      </c>
      <c r="C11262">
        <v>0.71715706026508541</v>
      </c>
      <c r="D11262">
        <v>0.46404241710555211</v>
      </c>
      <c r="E11262">
        <v>0.45412431549991139</v>
      </c>
      <c r="F11262">
        <v>-0.86346871574078088</v>
      </c>
      <c r="G11262">
        <v>4</v>
      </c>
      <c r="H11262">
        <v>4</v>
      </c>
      <c r="I11262">
        <v>4</v>
      </c>
      <c r="J11262">
        <v>1</v>
      </c>
    </row>
    <row r="11263" spans="1:10" x14ac:dyDescent="0.25">
      <c r="A11263" t="s">
        <v>15290</v>
      </c>
      <c r="B11263">
        <v>505</v>
      </c>
      <c r="C11263">
        <v>0.32482117909252661</v>
      </c>
      <c r="D11263">
        <v>0.61531437131777811</v>
      </c>
      <c r="E11263">
        <v>0.6952656870770636</v>
      </c>
      <c r="F11263">
        <v>-0.89314552329911201</v>
      </c>
      <c r="G11263">
        <v>4</v>
      </c>
      <c r="H11263">
        <v>4</v>
      </c>
      <c r="I11263">
        <v>5</v>
      </c>
      <c r="J11263">
        <v>1</v>
      </c>
    </row>
    <row r="11264" spans="1:10" x14ac:dyDescent="0.25">
      <c r="A11264" t="s">
        <v>15291</v>
      </c>
      <c r="B11264">
        <v>748</v>
      </c>
      <c r="C11264">
        <v>9.8332970876987863E-2</v>
      </c>
      <c r="D11264">
        <v>-9.8764717620573483E-2</v>
      </c>
      <c r="E11264">
        <v>1.6808213824919951</v>
      </c>
      <c r="F11264">
        <v>-1.1035736715646953</v>
      </c>
      <c r="G11264">
        <v>4</v>
      </c>
      <c r="H11264">
        <v>3</v>
      </c>
      <c r="I11264">
        <v>5</v>
      </c>
      <c r="J11264">
        <v>1</v>
      </c>
    </row>
    <row r="11265" spans="1:10" x14ac:dyDescent="0.25">
      <c r="A11265" t="s">
        <v>15292</v>
      </c>
      <c r="B11265">
        <v>522</v>
      </c>
      <c r="C11265">
        <v>-0.53401168358982098</v>
      </c>
      <c r="D11265">
        <v>-1.903117211810644E-2</v>
      </c>
      <c r="E11265">
        <v>-0.22059130476754918</v>
      </c>
      <c r="F11265">
        <v>-0.96833644448442413</v>
      </c>
      <c r="G11265">
        <v>2</v>
      </c>
      <c r="H11265">
        <v>3</v>
      </c>
      <c r="I11265">
        <v>3</v>
      </c>
      <c r="J11265">
        <v>1</v>
      </c>
    </row>
    <row r="11266" spans="1:10" x14ac:dyDescent="0.25">
      <c r="A11266" t="s">
        <v>15293</v>
      </c>
      <c r="B11266">
        <v>747</v>
      </c>
      <c r="C11266">
        <v>-4.720092580160451E-2</v>
      </c>
      <c r="D11266">
        <v>-0.22116628938235131</v>
      </c>
      <c r="E11266">
        <v>0.91839147871099114</v>
      </c>
      <c r="F11266">
        <v>-0.93531452172999763</v>
      </c>
      <c r="G11266">
        <v>3</v>
      </c>
      <c r="H11266">
        <v>3</v>
      </c>
      <c r="I11266">
        <v>5</v>
      </c>
      <c r="J11266">
        <v>1</v>
      </c>
    </row>
    <row r="11267" spans="1:10" x14ac:dyDescent="0.25">
      <c r="A11267" t="s">
        <v>15294</v>
      </c>
      <c r="B11267">
        <v>775</v>
      </c>
      <c r="C11267">
        <v>-0.62451826681351463</v>
      </c>
      <c r="D11267">
        <v>-0.46752834805934473</v>
      </c>
      <c r="E11267">
        <v>1.3020268924530869</v>
      </c>
      <c r="F11267">
        <v>-1.1592705987046787</v>
      </c>
      <c r="G11267">
        <v>2</v>
      </c>
      <c r="H11267">
        <v>2</v>
      </c>
      <c r="I11267">
        <v>5</v>
      </c>
      <c r="J11267">
        <v>1</v>
      </c>
    </row>
    <row r="11268" spans="1:10" x14ac:dyDescent="0.25">
      <c r="A11268" t="s">
        <v>15295</v>
      </c>
      <c r="B11268">
        <v>450</v>
      </c>
      <c r="C11268">
        <v>-0.47610161655887268</v>
      </c>
      <c r="D11268">
        <v>0.46537986384283275</v>
      </c>
      <c r="E11268">
        <v>-1.0016645567332625</v>
      </c>
      <c r="F11268">
        <v>-1.2738888426987744</v>
      </c>
      <c r="G11268">
        <v>2</v>
      </c>
      <c r="H11268">
        <v>4</v>
      </c>
      <c r="I11268">
        <v>1</v>
      </c>
      <c r="J11268">
        <v>1</v>
      </c>
    </row>
    <row r="11269" spans="1:10" x14ac:dyDescent="0.25">
      <c r="A11269" t="s">
        <v>15296</v>
      </c>
      <c r="B11269">
        <v>480</v>
      </c>
      <c r="C11269">
        <v>-8.6914795923668645E-2</v>
      </c>
      <c r="D11269">
        <v>0.14753840959114628</v>
      </c>
      <c r="E11269">
        <v>-0.64295841436062473</v>
      </c>
      <c r="F11269">
        <v>-0.83508055612893128</v>
      </c>
      <c r="G11269">
        <v>3</v>
      </c>
      <c r="H11269">
        <v>4</v>
      </c>
      <c r="I11269">
        <v>2</v>
      </c>
      <c r="J11269">
        <v>2</v>
      </c>
    </row>
    <row r="11270" spans="1:10" x14ac:dyDescent="0.25">
      <c r="A11270" t="s">
        <v>15297</v>
      </c>
      <c r="B11270">
        <v>549</v>
      </c>
      <c r="C11270">
        <v>0.27277034003541484</v>
      </c>
      <c r="D11270">
        <v>0.4157869796939247</v>
      </c>
      <c r="E11270">
        <v>-0.14995845263513596</v>
      </c>
      <c r="F11270">
        <v>-1.0347797413122322</v>
      </c>
      <c r="G11270">
        <v>4</v>
      </c>
      <c r="H11270">
        <v>4</v>
      </c>
      <c r="I11270">
        <v>3</v>
      </c>
      <c r="J11270">
        <v>1</v>
      </c>
    </row>
    <row r="11271" spans="1:10" x14ac:dyDescent="0.25">
      <c r="A11271" t="s">
        <v>15298</v>
      </c>
      <c r="B11271">
        <v>499</v>
      </c>
      <c r="C11271">
        <v>-0.40177606200020899</v>
      </c>
      <c r="D11271">
        <v>3.2285301134062833E-2</v>
      </c>
      <c r="E11271">
        <v>0.55248415788085814</v>
      </c>
      <c r="F11271">
        <v>-0.83588075273378537</v>
      </c>
      <c r="G11271">
        <v>3</v>
      </c>
      <c r="H11271">
        <v>4</v>
      </c>
      <c r="I11271">
        <v>4</v>
      </c>
      <c r="J11271">
        <v>2</v>
      </c>
    </row>
    <row r="11272" spans="1:10" x14ac:dyDescent="0.25">
      <c r="A11272" t="s">
        <v>15299</v>
      </c>
      <c r="B11272">
        <v>561</v>
      </c>
      <c r="C11272">
        <v>-0.65738950287373688</v>
      </c>
      <c r="D11272">
        <v>3.8750794829208998E-2</v>
      </c>
      <c r="E11272">
        <v>-0.69832201222875667</v>
      </c>
      <c r="F11272">
        <v>-0.81670304746735967</v>
      </c>
      <c r="G11272">
        <v>2</v>
      </c>
      <c r="H11272">
        <v>4</v>
      </c>
      <c r="I11272">
        <v>2</v>
      </c>
      <c r="J11272">
        <v>2</v>
      </c>
    </row>
    <row r="11273" spans="1:10" x14ac:dyDescent="0.25">
      <c r="A11273" t="s">
        <v>15300</v>
      </c>
      <c r="B11273">
        <v>669</v>
      </c>
      <c r="C11273">
        <v>-0.59015092146299997</v>
      </c>
      <c r="D11273">
        <v>-0.42426607214379497</v>
      </c>
      <c r="E11273">
        <v>4.3987703219152977E-2</v>
      </c>
      <c r="F11273">
        <v>-1.0042622813185162</v>
      </c>
      <c r="G11273">
        <v>2</v>
      </c>
      <c r="H11273">
        <v>2</v>
      </c>
      <c r="I11273">
        <v>3</v>
      </c>
      <c r="J11273">
        <v>1</v>
      </c>
    </row>
    <row r="11274" spans="1:10" x14ac:dyDescent="0.25">
      <c r="A11274" t="s">
        <v>15301</v>
      </c>
      <c r="B11274">
        <v>436</v>
      </c>
      <c r="C11274">
        <v>-8.5406477736801739E-2</v>
      </c>
      <c r="D11274">
        <v>0.24090081741760011</v>
      </c>
      <c r="E11274">
        <v>0.65078146330699738</v>
      </c>
      <c r="F11274">
        <v>-1.4116677498872525</v>
      </c>
      <c r="G11274">
        <v>3</v>
      </c>
      <c r="H11274">
        <v>4</v>
      </c>
      <c r="I11274">
        <v>5</v>
      </c>
      <c r="J11274">
        <v>1</v>
      </c>
    </row>
    <row r="11275" spans="1:10" x14ac:dyDescent="0.25">
      <c r="A11275" t="s">
        <v>15302</v>
      </c>
      <c r="B11275">
        <v>521</v>
      </c>
      <c r="C11275">
        <v>-0.58531870504999273</v>
      </c>
      <c r="D11275">
        <v>0.17182403253823764</v>
      </c>
      <c r="E11275">
        <v>-0.13127024585799463</v>
      </c>
      <c r="F11275">
        <v>-1.2650008016617815</v>
      </c>
      <c r="G11275">
        <v>2</v>
      </c>
      <c r="H11275">
        <v>4</v>
      </c>
      <c r="I11275">
        <v>3</v>
      </c>
      <c r="J11275">
        <v>1</v>
      </c>
    </row>
    <row r="11276" spans="1:10" x14ac:dyDescent="0.25">
      <c r="A11276" t="s">
        <v>15303</v>
      </c>
      <c r="B11276">
        <v>458</v>
      </c>
      <c r="C11276">
        <v>-0.58028291143842103</v>
      </c>
      <c r="D11276">
        <v>-0.39439465490424513</v>
      </c>
      <c r="E11276">
        <v>-0.73509638542800204</v>
      </c>
      <c r="F11276">
        <v>-0.85576838527235954</v>
      </c>
      <c r="G11276">
        <v>2</v>
      </c>
      <c r="H11276">
        <v>3</v>
      </c>
      <c r="I11276">
        <v>1</v>
      </c>
      <c r="J11276">
        <v>2</v>
      </c>
    </row>
    <row r="11277" spans="1:10" x14ac:dyDescent="0.25">
      <c r="A11277" t="s">
        <v>15304</v>
      </c>
      <c r="B11277">
        <v>539</v>
      </c>
      <c r="C11277">
        <v>0.14281244881921201</v>
      </c>
      <c r="D11277">
        <v>-0.23499894406660399</v>
      </c>
      <c r="E11277">
        <v>-0.67585310397925091</v>
      </c>
      <c r="F11277">
        <v>-0.81809594969021426</v>
      </c>
      <c r="G11277">
        <v>4</v>
      </c>
      <c r="H11277">
        <v>3</v>
      </c>
      <c r="I11277">
        <v>2</v>
      </c>
      <c r="J11277">
        <v>2</v>
      </c>
    </row>
    <row r="11278" spans="1:10" x14ac:dyDescent="0.25">
      <c r="A11278" t="s">
        <v>15305</v>
      </c>
      <c r="B11278">
        <v>799</v>
      </c>
      <c r="C11278">
        <v>0.34209633283658669</v>
      </c>
      <c r="D11278">
        <v>-0.29683807676085661</v>
      </c>
      <c r="E11278">
        <v>-0.64437902939649794</v>
      </c>
      <c r="F11278">
        <v>-0.57112998669111859</v>
      </c>
      <c r="G11278">
        <v>4</v>
      </c>
      <c r="H11278">
        <v>3</v>
      </c>
      <c r="I11278">
        <v>2</v>
      </c>
      <c r="J11278">
        <v>2</v>
      </c>
    </row>
    <row r="11279" spans="1:10" x14ac:dyDescent="0.25">
      <c r="A11279" t="s">
        <v>15306</v>
      </c>
      <c r="B11279">
        <v>656</v>
      </c>
      <c r="C11279">
        <v>0.37661675783454956</v>
      </c>
      <c r="D11279">
        <v>0.5406354663870242</v>
      </c>
      <c r="E11279">
        <v>-3.7117213633265714E-2</v>
      </c>
      <c r="F11279">
        <v>-0.95019025585208838</v>
      </c>
      <c r="G11279">
        <v>4</v>
      </c>
      <c r="H11279">
        <v>4</v>
      </c>
      <c r="I11279">
        <v>3</v>
      </c>
      <c r="J11279">
        <v>1</v>
      </c>
    </row>
    <row r="11280" spans="1:10" x14ac:dyDescent="0.25">
      <c r="A11280" t="s">
        <v>15307</v>
      </c>
      <c r="B11280">
        <v>673</v>
      </c>
      <c r="C11280">
        <v>-0.60018294155414653</v>
      </c>
      <c r="D11280">
        <v>-0.12281865845267989</v>
      </c>
      <c r="E11280">
        <v>-8.5568220885744978E-2</v>
      </c>
      <c r="F11280">
        <v>-1.1595232264730491</v>
      </c>
      <c r="G11280">
        <v>2</v>
      </c>
      <c r="H11280">
        <v>3</v>
      </c>
      <c r="I11280">
        <v>3</v>
      </c>
      <c r="J11280">
        <v>1</v>
      </c>
    </row>
    <row r="11281" spans="1:10" x14ac:dyDescent="0.25">
      <c r="A11281" t="s">
        <v>15308</v>
      </c>
      <c r="B11281">
        <v>507</v>
      </c>
      <c r="C11281">
        <v>0.52342676980881686</v>
      </c>
      <c r="D11281">
        <v>5.8027768647287377E-2</v>
      </c>
      <c r="E11281">
        <v>0.89404273622925778</v>
      </c>
      <c r="F11281">
        <v>-0.73309445130826789</v>
      </c>
      <c r="G11281">
        <v>4</v>
      </c>
      <c r="H11281">
        <v>4</v>
      </c>
      <c r="I11281">
        <v>5</v>
      </c>
      <c r="J11281">
        <v>2</v>
      </c>
    </row>
    <row r="11282" spans="1:10" x14ac:dyDescent="0.25">
      <c r="A11282" t="s">
        <v>15309</v>
      </c>
      <c r="B11282">
        <v>522</v>
      </c>
      <c r="C11282">
        <v>-1.1057571608840486</v>
      </c>
      <c r="D11282">
        <v>0.64738315334891272</v>
      </c>
      <c r="E11282">
        <v>-1.004939063962043</v>
      </c>
      <c r="F11282">
        <v>-1.3624829741767235</v>
      </c>
      <c r="G11282">
        <v>1</v>
      </c>
      <c r="H11282">
        <v>4</v>
      </c>
      <c r="I11282">
        <v>1</v>
      </c>
      <c r="J11282">
        <v>1</v>
      </c>
    </row>
    <row r="11283" spans="1:10" x14ac:dyDescent="0.25">
      <c r="A11283" t="s">
        <v>15310</v>
      </c>
      <c r="B11283">
        <v>2612</v>
      </c>
      <c r="C11283">
        <v>-0.85555818777374548</v>
      </c>
      <c r="D11283">
        <v>-0.53767254601111247</v>
      </c>
      <c r="E11283">
        <v>-1.15901058213171</v>
      </c>
      <c r="F11283">
        <v>1.2412020600865279</v>
      </c>
      <c r="G11283">
        <v>1</v>
      </c>
      <c r="H11283">
        <v>2</v>
      </c>
      <c r="I11283">
        <v>1</v>
      </c>
      <c r="J11283">
        <v>5</v>
      </c>
    </row>
    <row r="11284" spans="1:10" x14ac:dyDescent="0.25">
      <c r="A11284" t="s">
        <v>15311</v>
      </c>
      <c r="B11284">
        <v>564</v>
      </c>
      <c r="C11284">
        <v>-0.5235429177244435</v>
      </c>
      <c r="D11284">
        <v>-0.69421142615704223</v>
      </c>
      <c r="E11284">
        <v>-0.76976143191289925</v>
      </c>
      <c r="F11284">
        <v>-6.3857417857985571E-2</v>
      </c>
      <c r="G11284">
        <v>2</v>
      </c>
      <c r="H11284">
        <v>2</v>
      </c>
      <c r="I11284">
        <v>1</v>
      </c>
      <c r="J11284">
        <v>3</v>
      </c>
    </row>
    <row r="11285" spans="1:10" x14ac:dyDescent="0.25">
      <c r="A11285" t="s">
        <v>15312</v>
      </c>
      <c r="B11285">
        <v>417</v>
      </c>
      <c r="C11285">
        <v>0.45183760405486456</v>
      </c>
      <c r="D11285">
        <v>-2.3994378616958453E-2</v>
      </c>
      <c r="E11285">
        <v>-1.8471770810759247</v>
      </c>
      <c r="F11285">
        <v>0.94781975970302357</v>
      </c>
      <c r="G11285">
        <v>4</v>
      </c>
      <c r="H11285">
        <v>3</v>
      </c>
      <c r="I11285">
        <v>1</v>
      </c>
      <c r="J11285">
        <v>5</v>
      </c>
    </row>
    <row r="11286" spans="1:10" x14ac:dyDescent="0.25">
      <c r="A11286" t="s">
        <v>15313</v>
      </c>
      <c r="B11286">
        <v>469</v>
      </c>
      <c r="C11286">
        <v>0.20254225250387359</v>
      </c>
      <c r="D11286">
        <v>-9.0906460720473481E-2</v>
      </c>
      <c r="E11286">
        <v>-0.66746482382744532</v>
      </c>
      <c r="F11286">
        <v>0.94007326264951696</v>
      </c>
      <c r="G11286">
        <v>4</v>
      </c>
      <c r="H11286">
        <v>3</v>
      </c>
      <c r="I11286">
        <v>2</v>
      </c>
      <c r="J11286">
        <v>5</v>
      </c>
    </row>
    <row r="11287" spans="1:10" x14ac:dyDescent="0.25">
      <c r="A11287" t="s">
        <v>15314</v>
      </c>
      <c r="B11287">
        <v>514</v>
      </c>
      <c r="C11287">
        <v>-0.22080227896323748</v>
      </c>
      <c r="D11287">
        <v>0.37941466079140052</v>
      </c>
      <c r="E11287">
        <v>-1.6905831912951803</v>
      </c>
      <c r="F11287">
        <v>1.4714242835724134</v>
      </c>
      <c r="G11287">
        <v>3</v>
      </c>
      <c r="H11287">
        <v>4</v>
      </c>
      <c r="I11287">
        <v>1</v>
      </c>
      <c r="J11287">
        <v>5</v>
      </c>
    </row>
    <row r="11288" spans="1:10" x14ac:dyDescent="0.25">
      <c r="A11288" t="s">
        <v>15315</v>
      </c>
      <c r="B11288">
        <v>560</v>
      </c>
      <c r="C11288">
        <v>-1.3255142126503756</v>
      </c>
      <c r="D11288">
        <v>0.27609828585716767</v>
      </c>
      <c r="E11288">
        <v>-0.80605386155076197</v>
      </c>
      <c r="F11288">
        <v>0.50956961126531164</v>
      </c>
      <c r="G11288">
        <v>1</v>
      </c>
      <c r="H11288">
        <v>4</v>
      </c>
      <c r="I11288">
        <v>1</v>
      </c>
      <c r="J11288">
        <v>4</v>
      </c>
    </row>
    <row r="11289" spans="1:10" x14ac:dyDescent="0.25">
      <c r="A11289" t="s">
        <v>15316</v>
      </c>
      <c r="B11289">
        <v>603</v>
      </c>
      <c r="C11289">
        <v>-1.3375093513987721</v>
      </c>
      <c r="D11289">
        <v>2.0660788855925677E-2</v>
      </c>
      <c r="E11289">
        <v>-0.23634321953452264</v>
      </c>
      <c r="F11289">
        <v>0.51008247897639125</v>
      </c>
      <c r="G11289">
        <v>1</v>
      </c>
      <c r="H11289">
        <v>4</v>
      </c>
      <c r="I11289">
        <v>3</v>
      </c>
      <c r="J11289">
        <v>4</v>
      </c>
    </row>
    <row r="11290" spans="1:10" x14ac:dyDescent="0.25">
      <c r="A11290" t="s">
        <v>15317</v>
      </c>
      <c r="B11290">
        <v>2087</v>
      </c>
      <c r="C11290">
        <v>-0.76394195343386395</v>
      </c>
      <c r="D11290">
        <v>-0.84965334346113641</v>
      </c>
      <c r="E11290">
        <v>-1.873740646601835E-2</v>
      </c>
      <c r="F11290">
        <v>-3.5404202616343888E-2</v>
      </c>
      <c r="G11290">
        <v>2</v>
      </c>
      <c r="H11290">
        <v>1</v>
      </c>
      <c r="I11290">
        <v>3</v>
      </c>
      <c r="J11290">
        <v>3</v>
      </c>
    </row>
    <row r="11291" spans="1:10" x14ac:dyDescent="0.25">
      <c r="A11291" t="s">
        <v>15318</v>
      </c>
      <c r="B11291">
        <v>804</v>
      </c>
      <c r="C11291">
        <v>-0.27778233161185345</v>
      </c>
      <c r="D11291">
        <v>-0.30233275190326414</v>
      </c>
      <c r="E11291">
        <v>-0.20166444544475903</v>
      </c>
      <c r="F11291">
        <v>-0.3660040929060917</v>
      </c>
      <c r="G11291">
        <v>3</v>
      </c>
      <c r="H11291">
        <v>3</v>
      </c>
      <c r="I11291">
        <v>3</v>
      </c>
      <c r="J11291">
        <v>3</v>
      </c>
    </row>
    <row r="11292" spans="1:10" x14ac:dyDescent="0.25">
      <c r="A11292" t="s">
        <v>15319</v>
      </c>
      <c r="B11292">
        <v>600</v>
      </c>
      <c r="C11292">
        <v>3.3191167671795682E-2</v>
      </c>
      <c r="D11292">
        <v>-0.12369793317435866</v>
      </c>
      <c r="E11292">
        <v>-0.945848822577254</v>
      </c>
      <c r="F11292">
        <v>-1.8132178379330802E-2</v>
      </c>
      <c r="G11292">
        <v>4</v>
      </c>
      <c r="H11292">
        <v>3</v>
      </c>
      <c r="I11292">
        <v>1</v>
      </c>
      <c r="J11292">
        <v>3</v>
      </c>
    </row>
    <row r="11293" spans="1:10" x14ac:dyDescent="0.25">
      <c r="A11293" t="s">
        <v>15320</v>
      </c>
      <c r="B11293">
        <v>1011</v>
      </c>
      <c r="C11293">
        <v>-0.14523815971136164</v>
      </c>
      <c r="D11293">
        <v>-0.27885760114786917</v>
      </c>
      <c r="E11293">
        <v>-1.051205812483708</v>
      </c>
      <c r="F11293">
        <v>0.94653866647392249</v>
      </c>
      <c r="G11293">
        <v>3</v>
      </c>
      <c r="H11293">
        <v>3</v>
      </c>
      <c r="I11293">
        <v>1</v>
      </c>
      <c r="J11293">
        <v>5</v>
      </c>
    </row>
    <row r="11294" spans="1:10" x14ac:dyDescent="0.25">
      <c r="A11294" t="s">
        <v>15321</v>
      </c>
      <c r="B11294">
        <v>267</v>
      </c>
      <c r="C11294">
        <v>-1.1026217056069645</v>
      </c>
      <c r="D11294">
        <v>7.9884222494966003E-2</v>
      </c>
      <c r="E11294">
        <v>-0.65456169241968865</v>
      </c>
      <c r="F11294">
        <v>1.7932379656495205</v>
      </c>
      <c r="G11294">
        <v>1</v>
      </c>
      <c r="H11294">
        <v>4</v>
      </c>
      <c r="I11294">
        <v>2</v>
      </c>
      <c r="J11294">
        <v>5</v>
      </c>
    </row>
    <row r="11295" spans="1:10" x14ac:dyDescent="0.25">
      <c r="A11295" t="s">
        <v>15322</v>
      </c>
      <c r="B11295">
        <v>657</v>
      </c>
      <c r="C11295">
        <v>-0.93041532415440686</v>
      </c>
      <c r="D11295">
        <v>-0.61777988594045063</v>
      </c>
      <c r="E11295">
        <v>-0.85819057173014968</v>
      </c>
      <c r="F11295">
        <v>0.39188901231606232</v>
      </c>
      <c r="G11295">
        <v>1</v>
      </c>
      <c r="H11295">
        <v>2</v>
      </c>
      <c r="I11295">
        <v>1</v>
      </c>
      <c r="J11295">
        <v>4</v>
      </c>
    </row>
    <row r="11296" spans="1:10" x14ac:dyDescent="0.25">
      <c r="A11296" t="s">
        <v>15323</v>
      </c>
      <c r="B11296">
        <v>482</v>
      </c>
      <c r="C11296">
        <v>-1.203659275397946</v>
      </c>
      <c r="D11296">
        <v>-1.1609363929283631</v>
      </c>
      <c r="E11296">
        <v>-0.69573495375169814</v>
      </c>
      <c r="F11296">
        <v>-1.3457518679328928E-2</v>
      </c>
      <c r="G11296">
        <v>1</v>
      </c>
      <c r="H11296">
        <v>1</v>
      </c>
      <c r="I11296">
        <v>2</v>
      </c>
      <c r="J11296">
        <v>3</v>
      </c>
    </row>
    <row r="11297" spans="1:10" x14ac:dyDescent="0.25">
      <c r="A11297" t="s">
        <v>15324</v>
      </c>
      <c r="B11297">
        <v>1053</v>
      </c>
      <c r="C11297">
        <v>-0.74027901173516075</v>
      </c>
      <c r="D11297">
        <v>-1.138753289530493</v>
      </c>
      <c r="E11297">
        <v>-0.6463338554453596</v>
      </c>
      <c r="F11297">
        <v>0.29483949138718524</v>
      </c>
      <c r="G11297">
        <v>2</v>
      </c>
      <c r="H11297">
        <v>1</v>
      </c>
      <c r="I11297">
        <v>2</v>
      </c>
      <c r="J11297">
        <v>4</v>
      </c>
    </row>
    <row r="11298" spans="1:10" x14ac:dyDescent="0.25">
      <c r="A11298" t="s">
        <v>15325</v>
      </c>
      <c r="B11298">
        <v>453</v>
      </c>
      <c r="C11298">
        <v>-1.1543924648173749</v>
      </c>
      <c r="D11298">
        <v>-0.98028370198510806</v>
      </c>
      <c r="E11298">
        <v>-1.2323099626854925</v>
      </c>
      <c r="F11298">
        <v>0.43929642771283639</v>
      </c>
      <c r="G11298">
        <v>1</v>
      </c>
      <c r="H11298">
        <v>1</v>
      </c>
      <c r="I11298">
        <v>1</v>
      </c>
      <c r="J11298">
        <v>4</v>
      </c>
    </row>
    <row r="11299" spans="1:10" x14ac:dyDescent="0.25">
      <c r="A11299" t="s">
        <v>15326</v>
      </c>
      <c r="B11299">
        <v>453</v>
      </c>
      <c r="C11299">
        <v>0.46043070432451821</v>
      </c>
      <c r="D11299">
        <v>-0.27736518742025418</v>
      </c>
      <c r="E11299">
        <v>-1.0526362519589081</v>
      </c>
      <c r="F11299">
        <v>1.1001689414640476</v>
      </c>
      <c r="G11299">
        <v>4</v>
      </c>
      <c r="H11299">
        <v>3</v>
      </c>
      <c r="I11299">
        <v>1</v>
      </c>
      <c r="J11299">
        <v>5</v>
      </c>
    </row>
    <row r="11300" spans="1:10" x14ac:dyDescent="0.25">
      <c r="A11300" t="s">
        <v>15327</v>
      </c>
      <c r="B11300">
        <v>1055</v>
      </c>
      <c r="C11300">
        <v>0.40269583891327043</v>
      </c>
      <c r="D11300">
        <v>-0.2186759041596521</v>
      </c>
      <c r="E11300">
        <v>-0.31591646257317174</v>
      </c>
      <c r="F11300">
        <v>1.5711156301256149E-2</v>
      </c>
      <c r="G11300">
        <v>4</v>
      </c>
      <c r="H11300">
        <v>3</v>
      </c>
      <c r="I11300">
        <v>2</v>
      </c>
      <c r="J11300">
        <v>3</v>
      </c>
    </row>
    <row r="11301" spans="1:10" x14ac:dyDescent="0.25">
      <c r="A11301" t="s">
        <v>15328</v>
      </c>
      <c r="B11301">
        <v>1280</v>
      </c>
      <c r="C11301">
        <v>-0.34615729671461809</v>
      </c>
      <c r="D11301">
        <v>-0.82813332024379827</v>
      </c>
      <c r="E11301">
        <v>-1.2322418552266017</v>
      </c>
      <c r="F11301">
        <v>1.0621035185769709</v>
      </c>
      <c r="G11301">
        <v>3</v>
      </c>
      <c r="H11301">
        <v>1</v>
      </c>
      <c r="I11301">
        <v>1</v>
      </c>
      <c r="J11301">
        <v>5</v>
      </c>
    </row>
    <row r="11302" spans="1:10" x14ac:dyDescent="0.25">
      <c r="A11302" t="s">
        <v>15329</v>
      </c>
      <c r="B11302">
        <v>549</v>
      </c>
      <c r="C11302">
        <v>-0.42768230555289666</v>
      </c>
      <c r="D11302">
        <v>-1.3162516052427613</v>
      </c>
      <c r="E11302">
        <v>-1.2914714398483262</v>
      </c>
      <c r="F11302">
        <v>7.9386489658641576E-2</v>
      </c>
      <c r="G11302">
        <v>3</v>
      </c>
      <c r="H11302">
        <v>1</v>
      </c>
      <c r="I11302">
        <v>1</v>
      </c>
      <c r="J11302">
        <v>4</v>
      </c>
    </row>
    <row r="11303" spans="1:10" x14ac:dyDescent="0.25">
      <c r="A11303" t="s">
        <v>15330</v>
      </c>
      <c r="B11303">
        <v>498</v>
      </c>
      <c r="C11303">
        <v>-0.73857364011959314</v>
      </c>
      <c r="D11303">
        <v>-0.89839989175762036</v>
      </c>
      <c r="E11303">
        <v>-0.8317108796017445</v>
      </c>
      <c r="F11303">
        <v>0.89951536726195869</v>
      </c>
      <c r="G11303">
        <v>2</v>
      </c>
      <c r="H11303">
        <v>1</v>
      </c>
      <c r="I11303">
        <v>1</v>
      </c>
      <c r="J11303">
        <v>5</v>
      </c>
    </row>
    <row r="11304" spans="1:10" x14ac:dyDescent="0.25">
      <c r="A11304" t="s">
        <v>15331</v>
      </c>
      <c r="B11304">
        <v>860</v>
      </c>
      <c r="C11304">
        <v>-0.36557416568025658</v>
      </c>
      <c r="D11304">
        <v>-0.55609225781533878</v>
      </c>
      <c r="E11304">
        <v>-1.2543156722084121</v>
      </c>
      <c r="F11304">
        <v>0.65975801883230512</v>
      </c>
      <c r="G11304">
        <v>3</v>
      </c>
      <c r="H11304">
        <v>2</v>
      </c>
      <c r="I11304">
        <v>1</v>
      </c>
      <c r="J11304">
        <v>4</v>
      </c>
    </row>
    <row r="11305" spans="1:10" x14ac:dyDescent="0.25">
      <c r="A11305" t="s">
        <v>15332</v>
      </c>
      <c r="B11305">
        <v>512</v>
      </c>
      <c r="C11305">
        <v>-1.0418872472213614</v>
      </c>
      <c r="D11305">
        <v>-0.61829114147439135</v>
      </c>
      <c r="E11305">
        <v>-0.95357184458703204</v>
      </c>
      <c r="F11305">
        <v>0.27509309443831265</v>
      </c>
      <c r="G11305">
        <v>1</v>
      </c>
      <c r="H11305">
        <v>2</v>
      </c>
      <c r="I11305">
        <v>1</v>
      </c>
      <c r="J11305">
        <v>4</v>
      </c>
    </row>
    <row r="11306" spans="1:10" x14ac:dyDescent="0.25">
      <c r="A11306" t="s">
        <v>15333</v>
      </c>
      <c r="B11306">
        <v>769</v>
      </c>
      <c r="C11306">
        <v>1.1870605187109802</v>
      </c>
      <c r="D11306">
        <v>-1.1361586062617135</v>
      </c>
      <c r="E11306">
        <v>-6.6168852130029168E-2</v>
      </c>
      <c r="F11306">
        <v>1.2070744544667593</v>
      </c>
      <c r="G11306">
        <v>5</v>
      </c>
      <c r="H11306">
        <v>1</v>
      </c>
      <c r="I11306">
        <v>3</v>
      </c>
      <c r="J11306">
        <v>5</v>
      </c>
    </row>
    <row r="11307" spans="1:10" x14ac:dyDescent="0.25">
      <c r="A11307" t="s">
        <v>15334</v>
      </c>
      <c r="B11307">
        <v>466</v>
      </c>
      <c r="C11307">
        <v>-0.59787285537721124</v>
      </c>
      <c r="D11307">
        <v>-0.90764067375734081</v>
      </c>
      <c r="E11307">
        <v>-0.31435029249513313</v>
      </c>
      <c r="F11307">
        <v>-0.88948416922823859</v>
      </c>
      <c r="G11307">
        <v>2</v>
      </c>
      <c r="H11307">
        <v>1</v>
      </c>
      <c r="I11307">
        <v>2</v>
      </c>
      <c r="J11307">
        <v>1</v>
      </c>
    </row>
    <row r="11308" spans="1:10" x14ac:dyDescent="0.25">
      <c r="A11308" t="s">
        <v>15335</v>
      </c>
      <c r="B11308">
        <v>496</v>
      </c>
      <c r="C11308">
        <v>-6.763402211368022E-2</v>
      </c>
      <c r="D11308">
        <v>-0.21831455006892228</v>
      </c>
      <c r="E11308">
        <v>-1.2360011286526744</v>
      </c>
      <c r="F11308">
        <v>-1.0969824149402574</v>
      </c>
      <c r="G11308">
        <v>3</v>
      </c>
      <c r="H11308">
        <v>3</v>
      </c>
      <c r="I11308">
        <v>1</v>
      </c>
      <c r="J11308">
        <v>1</v>
      </c>
    </row>
    <row r="11309" spans="1:10" x14ac:dyDescent="0.25">
      <c r="A11309" t="s">
        <v>15336</v>
      </c>
      <c r="B11309">
        <v>524</v>
      </c>
      <c r="C11309">
        <v>-0.1741092487754537</v>
      </c>
      <c r="D11309">
        <v>5.9682682295274937E-2</v>
      </c>
      <c r="E11309">
        <v>-0.54214966929742925</v>
      </c>
      <c r="F11309">
        <v>-0.54158348230374775</v>
      </c>
      <c r="G11309">
        <v>3</v>
      </c>
      <c r="H11309">
        <v>4</v>
      </c>
      <c r="I11309">
        <v>2</v>
      </c>
      <c r="J11309">
        <v>2</v>
      </c>
    </row>
    <row r="11310" spans="1:10" x14ac:dyDescent="0.25">
      <c r="A11310" t="s">
        <v>15337</v>
      </c>
      <c r="B11310">
        <v>436</v>
      </c>
      <c r="C11310">
        <v>-1.2950240356192189</v>
      </c>
      <c r="D11310">
        <v>-0.59281830414275916</v>
      </c>
      <c r="E11310">
        <v>7.8221608762073014E-2</v>
      </c>
      <c r="F11310">
        <v>-0.51574720834439058</v>
      </c>
      <c r="G11310">
        <v>1</v>
      </c>
      <c r="H11310">
        <v>2</v>
      </c>
      <c r="I11310">
        <v>4</v>
      </c>
      <c r="J11310">
        <v>2</v>
      </c>
    </row>
    <row r="11311" spans="1:10" x14ac:dyDescent="0.25">
      <c r="A11311" t="s">
        <v>15338</v>
      </c>
      <c r="B11311">
        <v>349</v>
      </c>
      <c r="C11311">
        <v>-1.0363557395225098</v>
      </c>
      <c r="D11311">
        <v>-1.0664805965323174</v>
      </c>
      <c r="E11311">
        <v>-0.57680993494537225</v>
      </c>
      <c r="F11311">
        <v>4.8025168532840362E-2</v>
      </c>
      <c r="G11311">
        <v>1</v>
      </c>
      <c r="H11311">
        <v>1</v>
      </c>
      <c r="I11311">
        <v>2</v>
      </c>
      <c r="J11311">
        <v>4</v>
      </c>
    </row>
    <row r="11312" spans="1:10" x14ac:dyDescent="0.25">
      <c r="A11312" t="s">
        <v>15339</v>
      </c>
      <c r="B11312">
        <v>914</v>
      </c>
      <c r="C11312">
        <v>0.10163603762080366</v>
      </c>
      <c r="D11312">
        <v>-0.58185907351399657</v>
      </c>
      <c r="E11312">
        <v>-0.60616107982396183</v>
      </c>
      <c r="F11312">
        <v>8.9285556491570925E-2</v>
      </c>
      <c r="G11312">
        <v>4</v>
      </c>
      <c r="H11312">
        <v>2</v>
      </c>
      <c r="I11312">
        <v>2</v>
      </c>
      <c r="J11312">
        <v>4</v>
      </c>
    </row>
    <row r="11313" spans="1:10" x14ac:dyDescent="0.25">
      <c r="A11313" t="s">
        <v>15340</v>
      </c>
      <c r="B11313">
        <v>491</v>
      </c>
      <c r="C11313">
        <v>-0.86374300392730052</v>
      </c>
      <c r="D11313">
        <v>-0.1462847086485401</v>
      </c>
      <c r="E11313">
        <v>-0.49582347226959073</v>
      </c>
      <c r="F11313">
        <v>-0.79715658961737779</v>
      </c>
      <c r="G11313">
        <v>1</v>
      </c>
      <c r="H11313">
        <v>3</v>
      </c>
      <c r="I11313">
        <v>2</v>
      </c>
      <c r="J11313">
        <v>2</v>
      </c>
    </row>
    <row r="11314" spans="1:10" x14ac:dyDescent="0.25">
      <c r="A11314" t="s">
        <v>15341</v>
      </c>
      <c r="B11314">
        <v>442</v>
      </c>
      <c r="C11314">
        <v>1.437283649179411</v>
      </c>
      <c r="D11314">
        <v>-0.14687732824721944</v>
      </c>
      <c r="E11314">
        <v>-0.25701246720233983</v>
      </c>
      <c r="F11314">
        <v>-0.66120426845961511</v>
      </c>
      <c r="G11314">
        <v>5</v>
      </c>
      <c r="H11314">
        <v>3</v>
      </c>
      <c r="I11314">
        <v>3</v>
      </c>
      <c r="J11314">
        <v>2</v>
      </c>
    </row>
    <row r="11315" spans="1:10" x14ac:dyDescent="0.25">
      <c r="A11315" t="s">
        <v>15342</v>
      </c>
      <c r="B11315">
        <v>442</v>
      </c>
      <c r="C11315">
        <v>0.44181585401472512</v>
      </c>
      <c r="D11315">
        <v>-4.8572600837977119E-2</v>
      </c>
      <c r="E11315">
        <v>3.4364606947678837E-2</v>
      </c>
      <c r="F11315">
        <v>-0.71601823879941717</v>
      </c>
      <c r="G11315">
        <v>4</v>
      </c>
      <c r="H11315">
        <v>3</v>
      </c>
      <c r="I11315">
        <v>3</v>
      </c>
      <c r="J11315">
        <v>2</v>
      </c>
    </row>
    <row r="11316" spans="1:10" x14ac:dyDescent="0.25">
      <c r="A11316" t="s">
        <v>15343</v>
      </c>
      <c r="B11316">
        <v>757</v>
      </c>
      <c r="C11316">
        <v>2.3011919916629404</v>
      </c>
      <c r="D11316">
        <v>1.1528231355961811</v>
      </c>
      <c r="E11316">
        <v>1.2213898504652851</v>
      </c>
      <c r="F11316">
        <v>-0.15093555136603745</v>
      </c>
      <c r="G11316">
        <v>5</v>
      </c>
      <c r="H11316">
        <v>5</v>
      </c>
      <c r="I11316">
        <v>5</v>
      </c>
      <c r="J11316">
        <v>3</v>
      </c>
    </row>
    <row r="11317" spans="1:10" x14ac:dyDescent="0.25">
      <c r="A11317" t="s">
        <v>15344</v>
      </c>
      <c r="B11317">
        <v>403</v>
      </c>
      <c r="C11317">
        <v>-0.37141381197739493</v>
      </c>
      <c r="D11317">
        <v>-0.90604690916183561</v>
      </c>
      <c r="E11317">
        <v>-0.13192550435709754</v>
      </c>
      <c r="F11317">
        <v>-1.2878154046942354</v>
      </c>
      <c r="G11317">
        <v>3</v>
      </c>
      <c r="H11317">
        <v>1</v>
      </c>
      <c r="I11317">
        <v>3</v>
      </c>
      <c r="J11317">
        <v>1</v>
      </c>
    </row>
    <row r="11318" spans="1:10" x14ac:dyDescent="0.25">
      <c r="A11318" t="s">
        <v>15345</v>
      </c>
      <c r="B11318">
        <v>385</v>
      </c>
      <c r="C11318">
        <v>-0.12160198640720472</v>
      </c>
      <c r="D11318">
        <v>-0.46802762665106856</v>
      </c>
      <c r="E11318">
        <v>-0.15417089013386681</v>
      </c>
      <c r="F11318">
        <v>-0.76309427338158498</v>
      </c>
      <c r="G11318">
        <v>3</v>
      </c>
      <c r="H11318">
        <v>2</v>
      </c>
      <c r="I11318">
        <v>3</v>
      </c>
      <c r="J11318">
        <v>2</v>
      </c>
    </row>
    <row r="11319" spans="1:10" x14ac:dyDescent="0.25">
      <c r="A11319" t="s">
        <v>15346</v>
      </c>
      <c r="B11319">
        <v>299</v>
      </c>
      <c r="C11319">
        <v>-0.31536085798238866</v>
      </c>
      <c r="D11319">
        <v>-0.86780863772793138</v>
      </c>
      <c r="E11319">
        <v>0.21716023509726165</v>
      </c>
      <c r="F11319">
        <v>-0.25272776511080364</v>
      </c>
      <c r="G11319">
        <v>3</v>
      </c>
      <c r="H11319">
        <v>1</v>
      </c>
      <c r="I11319">
        <v>4</v>
      </c>
      <c r="J11319">
        <v>3</v>
      </c>
    </row>
    <row r="11320" spans="1:10" x14ac:dyDescent="0.25">
      <c r="A11320" t="s">
        <v>15347</v>
      </c>
      <c r="B11320">
        <v>772</v>
      </c>
      <c r="C11320">
        <v>0.2833148505658023</v>
      </c>
      <c r="D11320">
        <v>6.2543283326584459E-2</v>
      </c>
      <c r="E11320">
        <v>-0.29483454916933299</v>
      </c>
      <c r="F11320">
        <v>-0.6072387026530579</v>
      </c>
      <c r="G11320">
        <v>4</v>
      </c>
      <c r="H11320">
        <v>4</v>
      </c>
      <c r="I11320">
        <v>3</v>
      </c>
      <c r="J11320">
        <v>2</v>
      </c>
    </row>
    <row r="11321" spans="1:10" x14ac:dyDescent="0.25">
      <c r="A11321" t="s">
        <v>15348</v>
      </c>
      <c r="B11321">
        <v>471</v>
      </c>
      <c r="C11321">
        <v>0.37868469575198704</v>
      </c>
      <c r="D11321">
        <v>-0.59362570634576117</v>
      </c>
      <c r="E11321">
        <v>-0.42552420449927186</v>
      </c>
      <c r="F11321">
        <v>-8.7607844300260251E-2</v>
      </c>
      <c r="G11321">
        <v>4</v>
      </c>
      <c r="H11321">
        <v>2</v>
      </c>
      <c r="I11321">
        <v>2</v>
      </c>
      <c r="J11321">
        <v>3</v>
      </c>
    </row>
    <row r="11322" spans="1:10" x14ac:dyDescent="0.25">
      <c r="A11322" t="s">
        <v>15349</v>
      </c>
      <c r="B11322">
        <v>770</v>
      </c>
      <c r="C11322">
        <v>-4.5410491979056208E-2</v>
      </c>
      <c r="D11322">
        <v>-0.27744117020446424</v>
      </c>
      <c r="E11322">
        <v>0.33859073940958223</v>
      </c>
      <c r="F11322">
        <v>-0.45265048974976901</v>
      </c>
      <c r="G11322">
        <v>3</v>
      </c>
      <c r="H11322">
        <v>3</v>
      </c>
      <c r="I11322">
        <v>4</v>
      </c>
      <c r="J11322">
        <v>3</v>
      </c>
    </row>
    <row r="11323" spans="1:10" x14ac:dyDescent="0.25">
      <c r="A11323" t="s">
        <v>15350</v>
      </c>
      <c r="B11323">
        <v>896</v>
      </c>
      <c r="C11323">
        <v>0.45997978593458233</v>
      </c>
      <c r="D11323">
        <v>-1.0977133773674339</v>
      </c>
      <c r="E11323">
        <v>0.20544299841815403</v>
      </c>
      <c r="F11323">
        <v>1.620639587105982E-2</v>
      </c>
      <c r="G11323">
        <v>4</v>
      </c>
      <c r="H11323">
        <v>1</v>
      </c>
      <c r="I11323">
        <v>4</v>
      </c>
      <c r="J11323">
        <v>3</v>
      </c>
    </row>
    <row r="11324" spans="1:10" x14ac:dyDescent="0.25">
      <c r="A11324" t="s">
        <v>15351</v>
      </c>
      <c r="B11324">
        <v>635</v>
      </c>
      <c r="C11324">
        <v>1.0240307550934398</v>
      </c>
      <c r="D11324">
        <v>-0.71090412875501507</v>
      </c>
      <c r="E11324">
        <v>-1.439193562747815</v>
      </c>
      <c r="F11324">
        <v>0.16880270336142011</v>
      </c>
      <c r="G11324">
        <v>5</v>
      </c>
      <c r="H11324">
        <v>2</v>
      </c>
      <c r="I11324">
        <v>1</v>
      </c>
      <c r="J11324">
        <v>4</v>
      </c>
    </row>
    <row r="11325" spans="1:10" x14ac:dyDescent="0.25">
      <c r="A11325" t="s">
        <v>15352</v>
      </c>
      <c r="B11325">
        <v>642</v>
      </c>
      <c r="C11325">
        <v>0.31156102230835203</v>
      </c>
      <c r="D11325">
        <v>7.5902824523143259E-2</v>
      </c>
      <c r="E11325">
        <v>-1.3819356311621607</v>
      </c>
      <c r="F11325">
        <v>0.13492201167078965</v>
      </c>
      <c r="G11325">
        <v>4</v>
      </c>
      <c r="H11325">
        <v>4</v>
      </c>
      <c r="I11325">
        <v>1</v>
      </c>
      <c r="J11325">
        <v>4</v>
      </c>
    </row>
    <row r="11326" spans="1:10" x14ac:dyDescent="0.25">
      <c r="A11326" t="s">
        <v>15353</v>
      </c>
      <c r="B11326">
        <v>448</v>
      </c>
      <c r="C11326">
        <v>0.56183016356728688</v>
      </c>
      <c r="D11326">
        <v>0.62859596960104369</v>
      </c>
      <c r="E11326">
        <v>0.51458649454539929</v>
      </c>
      <c r="F11326">
        <v>-0.20567173904276231</v>
      </c>
      <c r="G11326">
        <v>4</v>
      </c>
      <c r="H11326">
        <v>4</v>
      </c>
      <c r="I11326">
        <v>4</v>
      </c>
      <c r="J11326">
        <v>3</v>
      </c>
    </row>
    <row r="11327" spans="1:10" x14ac:dyDescent="0.25">
      <c r="A11327" t="s">
        <v>15354</v>
      </c>
      <c r="B11327">
        <v>1115</v>
      </c>
      <c r="C11327">
        <v>-0.72834397631372028</v>
      </c>
      <c r="D11327">
        <v>-0.74975010550751819</v>
      </c>
      <c r="E11327">
        <v>-0.50295593840992447</v>
      </c>
      <c r="F11327">
        <v>-0.68191123929342923</v>
      </c>
      <c r="G11327">
        <v>2</v>
      </c>
      <c r="H11327">
        <v>2</v>
      </c>
      <c r="I11327">
        <v>2</v>
      </c>
      <c r="J11327">
        <v>2</v>
      </c>
    </row>
    <row r="11328" spans="1:10" x14ac:dyDescent="0.25">
      <c r="A11328" t="s">
        <v>15355</v>
      </c>
      <c r="B11328">
        <v>385</v>
      </c>
      <c r="C11328">
        <v>0.3512033915419473</v>
      </c>
      <c r="D11328">
        <v>-0.54813857102203722</v>
      </c>
      <c r="E11328">
        <v>-0.75781629505932946</v>
      </c>
      <c r="F11328">
        <v>-0.83171616649243463</v>
      </c>
      <c r="G11328">
        <v>4</v>
      </c>
      <c r="H11328">
        <v>2</v>
      </c>
      <c r="I11328">
        <v>1</v>
      </c>
      <c r="J11328">
        <v>2</v>
      </c>
    </row>
    <row r="11329" spans="1:10" x14ac:dyDescent="0.25">
      <c r="A11329" t="s">
        <v>15356</v>
      </c>
      <c r="B11329">
        <v>522</v>
      </c>
      <c r="C11329">
        <v>0.76977970974058796</v>
      </c>
      <c r="D11329">
        <v>0.18440570751315227</v>
      </c>
      <c r="E11329">
        <v>1.0622246964367388</v>
      </c>
      <c r="F11329">
        <v>-0.31579907177422128</v>
      </c>
      <c r="G11329">
        <v>4</v>
      </c>
      <c r="H11329">
        <v>4</v>
      </c>
      <c r="I11329">
        <v>5</v>
      </c>
      <c r="J11329">
        <v>3</v>
      </c>
    </row>
    <row r="11330" spans="1:10" x14ac:dyDescent="0.25">
      <c r="A11330" t="s">
        <v>15357</v>
      </c>
      <c r="B11330">
        <v>557</v>
      </c>
      <c r="C11330">
        <v>-0.40382665613842</v>
      </c>
      <c r="D11330">
        <v>-0.92116139579911172</v>
      </c>
      <c r="E11330">
        <v>-0.17619743023917908</v>
      </c>
      <c r="F11330">
        <v>-0.37757335234843664</v>
      </c>
      <c r="G11330">
        <v>3</v>
      </c>
      <c r="H11330">
        <v>1</v>
      </c>
      <c r="I11330">
        <v>3</v>
      </c>
      <c r="J11330">
        <v>3</v>
      </c>
    </row>
    <row r="11331" spans="1:10" x14ac:dyDescent="0.25">
      <c r="A11331" t="s">
        <v>15358</v>
      </c>
      <c r="B11331">
        <v>406</v>
      </c>
      <c r="C11331">
        <v>-0.59224126920598497</v>
      </c>
      <c r="D11331">
        <v>0.26339831859341312</v>
      </c>
      <c r="E11331">
        <v>5.9769984049901831E-2</v>
      </c>
      <c r="F11331">
        <v>-0.79078427637989079</v>
      </c>
      <c r="G11331">
        <v>2</v>
      </c>
      <c r="H11331">
        <v>4</v>
      </c>
      <c r="I11331">
        <v>3</v>
      </c>
      <c r="J11331">
        <v>2</v>
      </c>
    </row>
    <row r="11332" spans="1:10" x14ac:dyDescent="0.25">
      <c r="A11332" t="s">
        <v>15359</v>
      </c>
      <c r="B11332">
        <v>1340</v>
      </c>
      <c r="C11332">
        <v>0.44876725926239874</v>
      </c>
      <c r="D11332">
        <v>0.23060843435013267</v>
      </c>
      <c r="E11332">
        <v>-0.42268041883542895</v>
      </c>
      <c r="F11332">
        <v>0.37072110122761176</v>
      </c>
      <c r="G11332">
        <v>4</v>
      </c>
      <c r="H11332">
        <v>4</v>
      </c>
      <c r="I11332">
        <v>2</v>
      </c>
      <c r="J11332">
        <v>4</v>
      </c>
    </row>
    <row r="11333" spans="1:10" x14ac:dyDescent="0.25">
      <c r="A11333" t="s">
        <v>15360</v>
      </c>
      <c r="B11333">
        <v>517</v>
      </c>
      <c r="C11333">
        <v>-0.96292781523045856</v>
      </c>
      <c r="D11333">
        <v>-0.96221380777506427</v>
      </c>
      <c r="E11333">
        <v>8.1520965023724426E-2</v>
      </c>
      <c r="F11333">
        <v>-0.86088321528547518</v>
      </c>
      <c r="G11333">
        <v>1</v>
      </c>
      <c r="H11333">
        <v>1</v>
      </c>
      <c r="I11333">
        <v>4</v>
      </c>
      <c r="J11333">
        <v>1</v>
      </c>
    </row>
    <row r="11334" spans="1:10" x14ac:dyDescent="0.25">
      <c r="A11334" t="s">
        <v>15361</v>
      </c>
      <c r="B11334">
        <v>564</v>
      </c>
      <c r="C11334">
        <v>-0.45975158759725632</v>
      </c>
      <c r="D11334">
        <v>-0.26088441321457062</v>
      </c>
      <c r="E11334">
        <v>-0.64837186480086773</v>
      </c>
      <c r="F11334">
        <v>0.4879003791386759</v>
      </c>
      <c r="G11334">
        <v>2</v>
      </c>
      <c r="H11334">
        <v>3</v>
      </c>
      <c r="I11334">
        <v>2</v>
      </c>
      <c r="J11334">
        <v>4</v>
      </c>
    </row>
    <row r="11335" spans="1:10" x14ac:dyDescent="0.25">
      <c r="A11335" t="s">
        <v>15362</v>
      </c>
      <c r="B11335">
        <v>356</v>
      </c>
      <c r="C11335">
        <v>-0.90545079206187029</v>
      </c>
      <c r="D11335">
        <v>-0.50969834026101624</v>
      </c>
      <c r="E11335">
        <v>-0.27667941736894758</v>
      </c>
      <c r="F11335">
        <v>-0.2505580881451599</v>
      </c>
      <c r="G11335">
        <v>1</v>
      </c>
      <c r="H11335">
        <v>2</v>
      </c>
      <c r="I11335">
        <v>3</v>
      </c>
      <c r="J11335">
        <v>3</v>
      </c>
    </row>
    <row r="11336" spans="1:10" x14ac:dyDescent="0.25">
      <c r="A11336" t="s">
        <v>15363</v>
      </c>
      <c r="B11336">
        <v>902</v>
      </c>
      <c r="C11336">
        <v>-0.98467850870013429</v>
      </c>
      <c r="D11336">
        <v>-0.47727332986287585</v>
      </c>
      <c r="E11336">
        <v>-0.32388803487122247</v>
      </c>
      <c r="F11336">
        <v>-0.27749806473712102</v>
      </c>
      <c r="G11336">
        <v>1</v>
      </c>
      <c r="H11336">
        <v>2</v>
      </c>
      <c r="I11336">
        <v>2</v>
      </c>
      <c r="J11336">
        <v>3</v>
      </c>
    </row>
    <row r="11337" spans="1:10" x14ac:dyDescent="0.25">
      <c r="A11337" t="s">
        <v>15364</v>
      </c>
      <c r="B11337">
        <v>429</v>
      </c>
      <c r="C11337">
        <v>-1.3378633632676653</v>
      </c>
      <c r="D11337">
        <v>-0.89078241702074945</v>
      </c>
      <c r="E11337">
        <v>-7.9712722115048401E-2</v>
      </c>
      <c r="F11337">
        <v>-0.44771077992257935</v>
      </c>
      <c r="G11337">
        <v>1</v>
      </c>
      <c r="H11337">
        <v>1</v>
      </c>
      <c r="I11337">
        <v>3</v>
      </c>
      <c r="J11337">
        <v>3</v>
      </c>
    </row>
    <row r="11338" spans="1:10" x14ac:dyDescent="0.25">
      <c r="A11338" t="s">
        <v>15365</v>
      </c>
      <c r="B11338">
        <v>432</v>
      </c>
      <c r="C11338">
        <v>-1.0773250196448578</v>
      </c>
      <c r="D11338">
        <v>-1.0336950687967175</v>
      </c>
      <c r="E11338">
        <v>-0.60757977194637758</v>
      </c>
      <c r="F11338">
        <v>-0.54313023152313256</v>
      </c>
      <c r="G11338">
        <v>1</v>
      </c>
      <c r="H11338">
        <v>1</v>
      </c>
      <c r="I11338">
        <v>2</v>
      </c>
      <c r="J11338">
        <v>2</v>
      </c>
    </row>
    <row r="11339" spans="1:10" x14ac:dyDescent="0.25">
      <c r="A11339" t="s">
        <v>15366</v>
      </c>
      <c r="B11339">
        <v>348</v>
      </c>
      <c r="C11339">
        <v>-1.1647564068150325</v>
      </c>
      <c r="D11339">
        <v>0.12067569477063547</v>
      </c>
      <c r="E11339">
        <v>0.18427560391318107</v>
      </c>
      <c r="F11339">
        <v>-0.55912647568254337</v>
      </c>
      <c r="G11339">
        <v>1</v>
      </c>
      <c r="H11339">
        <v>4</v>
      </c>
      <c r="I11339">
        <v>4</v>
      </c>
      <c r="J11339">
        <v>2</v>
      </c>
    </row>
    <row r="11340" spans="1:10" x14ac:dyDescent="0.25">
      <c r="A11340" t="s">
        <v>15367</v>
      </c>
      <c r="B11340">
        <v>793</v>
      </c>
      <c r="C11340">
        <v>0.15791960429872903</v>
      </c>
      <c r="D11340">
        <v>-0.49693849347840352</v>
      </c>
      <c r="E11340">
        <v>-1.014599902353746</v>
      </c>
      <c r="F11340">
        <v>0.4695018113512669</v>
      </c>
      <c r="G11340">
        <v>4</v>
      </c>
      <c r="H11340">
        <v>2</v>
      </c>
      <c r="I11340">
        <v>1</v>
      </c>
      <c r="J11340">
        <v>4</v>
      </c>
    </row>
    <row r="11341" spans="1:10" x14ac:dyDescent="0.25">
      <c r="A11341" t="s">
        <v>15368</v>
      </c>
      <c r="B11341">
        <v>400</v>
      </c>
      <c r="C11341">
        <v>0.67479099521754171</v>
      </c>
      <c r="D11341">
        <v>-0.15050631963731004</v>
      </c>
      <c r="E11341">
        <v>-0.10793194949515711</v>
      </c>
      <c r="F11341">
        <v>-0.53569802770380326</v>
      </c>
      <c r="G11341">
        <v>4</v>
      </c>
      <c r="H11341">
        <v>3</v>
      </c>
      <c r="I11341">
        <v>3</v>
      </c>
      <c r="J11341">
        <v>2</v>
      </c>
    </row>
    <row r="11342" spans="1:10" x14ac:dyDescent="0.25">
      <c r="A11342" t="s">
        <v>15369</v>
      </c>
      <c r="B11342">
        <v>148</v>
      </c>
      <c r="C11342">
        <v>-9.4054218859412966E-2</v>
      </c>
      <c r="D11342">
        <v>-0.79701459489286275</v>
      </c>
      <c r="E11342">
        <v>-0.55897355012224204</v>
      </c>
      <c r="F11342">
        <v>-0.64155718689284924</v>
      </c>
      <c r="G11342">
        <v>3</v>
      </c>
      <c r="H11342">
        <v>2</v>
      </c>
      <c r="I11342">
        <v>2</v>
      </c>
      <c r="J11342">
        <v>2</v>
      </c>
    </row>
    <row r="11343" spans="1:10" x14ac:dyDescent="0.25">
      <c r="A11343" t="s">
        <v>15370</v>
      </c>
      <c r="B11343">
        <v>1055</v>
      </c>
      <c r="C11343">
        <v>1.795457044746356</v>
      </c>
      <c r="D11343">
        <v>0.22175865202900802</v>
      </c>
      <c r="E11343">
        <v>1.2146370767400225</v>
      </c>
      <c r="F11343">
        <v>-0.4559206119052529</v>
      </c>
      <c r="G11343">
        <v>5</v>
      </c>
      <c r="H11343">
        <v>4</v>
      </c>
      <c r="I11343">
        <v>5</v>
      </c>
      <c r="J11343">
        <v>3</v>
      </c>
    </row>
    <row r="11344" spans="1:10" x14ac:dyDescent="0.25">
      <c r="A11344" t="s">
        <v>15371</v>
      </c>
      <c r="B11344">
        <v>459</v>
      </c>
      <c r="C11344">
        <v>1.7926847759597202</v>
      </c>
      <c r="D11344">
        <v>0.33404284127766593</v>
      </c>
      <c r="E11344">
        <v>3.7338222859924568</v>
      </c>
      <c r="F11344">
        <v>-0.13475903915049339</v>
      </c>
      <c r="G11344">
        <v>5</v>
      </c>
      <c r="H11344">
        <v>4</v>
      </c>
      <c r="I11344">
        <v>5</v>
      </c>
      <c r="J11344">
        <v>3</v>
      </c>
    </row>
    <row r="11345" spans="1:10" x14ac:dyDescent="0.25">
      <c r="A11345" t="s">
        <v>15372</v>
      </c>
      <c r="B11345">
        <v>425</v>
      </c>
      <c r="C11345">
        <v>2.0414776318029393</v>
      </c>
      <c r="D11345">
        <v>0.17628502061626311</v>
      </c>
      <c r="E11345">
        <v>0.93797572960361975</v>
      </c>
      <c r="F11345">
        <v>-0.56282373135929298</v>
      </c>
      <c r="G11345">
        <v>5</v>
      </c>
      <c r="H11345">
        <v>4</v>
      </c>
      <c r="I11345">
        <v>5</v>
      </c>
      <c r="J11345">
        <v>2</v>
      </c>
    </row>
    <row r="11346" spans="1:10" x14ac:dyDescent="0.25">
      <c r="A11346" t="s">
        <v>15373</v>
      </c>
      <c r="B11346">
        <v>380</v>
      </c>
      <c r="C11346">
        <v>1.7133363809969965E-2</v>
      </c>
      <c r="D11346">
        <v>-0.80940136014527175</v>
      </c>
      <c r="E11346">
        <v>0.44747874451636227</v>
      </c>
      <c r="F11346">
        <v>-0.54228977885392626</v>
      </c>
      <c r="G11346">
        <v>4</v>
      </c>
      <c r="H11346">
        <v>1</v>
      </c>
      <c r="I11346">
        <v>4</v>
      </c>
      <c r="J11346">
        <v>2</v>
      </c>
    </row>
    <row r="11347" spans="1:10" x14ac:dyDescent="0.25">
      <c r="A11347" t="s">
        <v>15374</v>
      </c>
      <c r="B11347">
        <v>490</v>
      </c>
      <c r="C11347">
        <v>-0.42154553019507812</v>
      </c>
      <c r="D11347">
        <v>-6.4760950582453958E-2</v>
      </c>
      <c r="E11347">
        <v>0.49087439297331498</v>
      </c>
      <c r="F11347">
        <v>-0.86043994446715877</v>
      </c>
      <c r="G11347">
        <v>3</v>
      </c>
      <c r="H11347">
        <v>3</v>
      </c>
      <c r="I11347">
        <v>4</v>
      </c>
      <c r="J11347">
        <v>2</v>
      </c>
    </row>
    <row r="11348" spans="1:10" x14ac:dyDescent="0.25">
      <c r="A11348" t="s">
        <v>15375</v>
      </c>
      <c r="B11348">
        <v>409</v>
      </c>
      <c r="C11348">
        <v>-0.38442955233617881</v>
      </c>
      <c r="D11348">
        <v>-0.76881521994747637</v>
      </c>
      <c r="E11348">
        <v>0.56168264670931634</v>
      </c>
      <c r="F11348">
        <v>-0.70117036996573368</v>
      </c>
      <c r="G11348">
        <v>3</v>
      </c>
      <c r="H11348">
        <v>2</v>
      </c>
      <c r="I11348">
        <v>4</v>
      </c>
      <c r="J11348">
        <v>2</v>
      </c>
    </row>
    <row r="11349" spans="1:10" x14ac:dyDescent="0.25">
      <c r="A11349" t="s">
        <v>15376</v>
      </c>
      <c r="B11349">
        <v>364</v>
      </c>
      <c r="C11349">
        <v>-2.017618088123637E-2</v>
      </c>
      <c r="D11349">
        <v>-0.26085583993174238</v>
      </c>
      <c r="E11349">
        <v>-1.0986931344350852</v>
      </c>
      <c r="F11349">
        <v>-0.177829826469277</v>
      </c>
      <c r="G11349">
        <v>4</v>
      </c>
      <c r="H11349">
        <v>3</v>
      </c>
      <c r="I11349">
        <v>1</v>
      </c>
      <c r="J11349">
        <v>3</v>
      </c>
    </row>
    <row r="11350" spans="1:10" x14ac:dyDescent="0.25">
      <c r="A11350" t="s">
        <v>15377</v>
      </c>
      <c r="B11350">
        <v>320</v>
      </c>
      <c r="C11350">
        <v>-0.28499637386279852</v>
      </c>
      <c r="D11350">
        <v>-7.1511690795168434E-4</v>
      </c>
      <c r="E11350">
        <v>-0.60322466513163253</v>
      </c>
      <c r="F11350">
        <v>-0.51869683676864531</v>
      </c>
      <c r="G11350">
        <v>3</v>
      </c>
      <c r="H11350">
        <v>3</v>
      </c>
      <c r="I11350">
        <v>2</v>
      </c>
      <c r="J11350">
        <v>2</v>
      </c>
    </row>
    <row r="11351" spans="1:10" x14ac:dyDescent="0.25">
      <c r="A11351" t="s">
        <v>15378</v>
      </c>
      <c r="B11351">
        <v>760</v>
      </c>
      <c r="C11351">
        <v>-0.29933521964388216</v>
      </c>
      <c r="D11351">
        <v>-0.36854017449367243</v>
      </c>
      <c r="E11351">
        <v>-1.0627768837656395</v>
      </c>
      <c r="F11351">
        <v>1.9007235038483533E-2</v>
      </c>
      <c r="G11351">
        <v>3</v>
      </c>
      <c r="H11351">
        <v>3</v>
      </c>
      <c r="I11351">
        <v>1</v>
      </c>
      <c r="J11351">
        <v>3</v>
      </c>
    </row>
    <row r="11352" spans="1:10" x14ac:dyDescent="0.25">
      <c r="A11352" t="s">
        <v>15379</v>
      </c>
      <c r="B11352">
        <v>691</v>
      </c>
      <c r="C11352">
        <v>1.184663869143975</v>
      </c>
      <c r="D11352">
        <v>0.21040222435644446</v>
      </c>
      <c r="E11352">
        <v>-1.1819564004152965</v>
      </c>
      <c r="F11352">
        <v>0.91321313255542402</v>
      </c>
      <c r="G11352">
        <v>5</v>
      </c>
      <c r="H11352">
        <v>4</v>
      </c>
      <c r="I11352">
        <v>1</v>
      </c>
      <c r="J11352">
        <v>5</v>
      </c>
    </row>
    <row r="11353" spans="1:10" x14ac:dyDescent="0.25">
      <c r="A11353" t="s">
        <v>15380</v>
      </c>
      <c r="B11353">
        <v>630</v>
      </c>
      <c r="C11353">
        <v>-1.0875239883565941</v>
      </c>
      <c r="D11353">
        <v>-0.8570988652053837</v>
      </c>
      <c r="E11353">
        <v>-0.24897808185882644</v>
      </c>
      <c r="F11353">
        <v>-2.6530256315139861E-2</v>
      </c>
      <c r="G11353">
        <v>1</v>
      </c>
      <c r="H11353">
        <v>1</v>
      </c>
      <c r="I11353">
        <v>3</v>
      </c>
      <c r="J11353">
        <v>3</v>
      </c>
    </row>
    <row r="11354" spans="1:10" x14ac:dyDescent="0.25">
      <c r="A11354" t="s">
        <v>15381</v>
      </c>
      <c r="B11354">
        <v>486</v>
      </c>
      <c r="C11354">
        <v>-0.91954523229318408</v>
      </c>
      <c r="D11354">
        <v>-1.0248934385884645</v>
      </c>
      <c r="E11354">
        <v>-0.35775260641937512</v>
      </c>
      <c r="F11354">
        <v>-3.208563117738969E-2</v>
      </c>
      <c r="G11354">
        <v>1</v>
      </c>
      <c r="H11354">
        <v>1</v>
      </c>
      <c r="I11354">
        <v>2</v>
      </c>
      <c r="J11354">
        <v>3</v>
      </c>
    </row>
    <row r="11355" spans="1:10" x14ac:dyDescent="0.25">
      <c r="A11355" t="s">
        <v>15382</v>
      </c>
      <c r="B11355">
        <v>798</v>
      </c>
      <c r="C11355">
        <v>-0.58465778526711321</v>
      </c>
      <c r="D11355">
        <v>1.1308842107213617</v>
      </c>
      <c r="E11355">
        <v>-1.0428112766974245</v>
      </c>
      <c r="F11355">
        <v>0.19059257387707654</v>
      </c>
      <c r="G11355">
        <v>2</v>
      </c>
      <c r="H11355">
        <v>5</v>
      </c>
      <c r="I11355">
        <v>1</v>
      </c>
      <c r="J11355">
        <v>4</v>
      </c>
    </row>
    <row r="11356" spans="1:10" x14ac:dyDescent="0.25">
      <c r="A11356" t="s">
        <v>15383</v>
      </c>
      <c r="B11356">
        <v>381</v>
      </c>
      <c r="C11356">
        <v>-1.0910228761341518</v>
      </c>
      <c r="D11356">
        <v>-0.67783530702561468</v>
      </c>
      <c r="E11356">
        <v>0.37422022745807992</v>
      </c>
      <c r="F11356">
        <v>-0.18833405648694823</v>
      </c>
      <c r="G11356">
        <v>1</v>
      </c>
      <c r="H11356">
        <v>2</v>
      </c>
      <c r="I11356">
        <v>4</v>
      </c>
      <c r="J11356">
        <v>3</v>
      </c>
    </row>
    <row r="11357" spans="1:10" x14ac:dyDescent="0.25">
      <c r="A11357" t="s">
        <v>15384</v>
      </c>
      <c r="B11357">
        <v>494</v>
      </c>
      <c r="C11357">
        <v>-0.5635897992160015</v>
      </c>
      <c r="D11357">
        <v>-1.3384453785008745</v>
      </c>
      <c r="E11357">
        <v>-0.33602145570778141</v>
      </c>
      <c r="F11357">
        <v>3.5308139155516921E-2</v>
      </c>
      <c r="G11357">
        <v>2</v>
      </c>
      <c r="H11357">
        <v>1</v>
      </c>
      <c r="I11357">
        <v>2</v>
      </c>
      <c r="J11357">
        <v>4</v>
      </c>
    </row>
    <row r="11358" spans="1:10" x14ac:dyDescent="0.25">
      <c r="A11358" t="s">
        <v>15385</v>
      </c>
      <c r="B11358">
        <v>376</v>
      </c>
      <c r="C11358">
        <v>-1.2405924195666778</v>
      </c>
      <c r="D11358">
        <v>-0.95711590896853804</v>
      </c>
      <c r="E11358">
        <v>0.28870435068411959</v>
      </c>
      <c r="F11358">
        <v>-0.67818399407486252</v>
      </c>
      <c r="G11358">
        <v>1</v>
      </c>
      <c r="H11358">
        <v>1</v>
      </c>
      <c r="I11358">
        <v>4</v>
      </c>
      <c r="J11358">
        <v>2</v>
      </c>
    </row>
    <row r="11359" spans="1:10" x14ac:dyDescent="0.25">
      <c r="A11359" t="s">
        <v>15386</v>
      </c>
      <c r="B11359">
        <v>275</v>
      </c>
      <c r="C11359">
        <v>-1.1750268890469906</v>
      </c>
      <c r="D11359">
        <v>-0.25390900217322243</v>
      </c>
      <c r="E11359">
        <v>-0.52238148296917275</v>
      </c>
      <c r="F11359">
        <v>-4.8674124725827161E-2</v>
      </c>
      <c r="G11359">
        <v>1</v>
      </c>
      <c r="H11359">
        <v>3</v>
      </c>
      <c r="I11359">
        <v>2</v>
      </c>
      <c r="J11359">
        <v>3</v>
      </c>
    </row>
    <row r="11360" spans="1:10" x14ac:dyDescent="0.25">
      <c r="A11360" t="s">
        <v>15387</v>
      </c>
      <c r="B11360">
        <v>415</v>
      </c>
      <c r="C11360">
        <v>-0.93543256041259881</v>
      </c>
      <c r="D11360">
        <v>-1.22605441521686</v>
      </c>
      <c r="E11360">
        <v>-1.0349923657258415</v>
      </c>
      <c r="F11360">
        <v>-0.26283883060915308</v>
      </c>
      <c r="G11360">
        <v>1</v>
      </c>
      <c r="H11360">
        <v>1</v>
      </c>
      <c r="I11360">
        <v>1</v>
      </c>
      <c r="J11360">
        <v>3</v>
      </c>
    </row>
    <row r="11361" spans="1:10" x14ac:dyDescent="0.25">
      <c r="A11361" t="s">
        <v>15388</v>
      </c>
      <c r="B11361">
        <v>448</v>
      </c>
      <c r="C11361">
        <v>-1.2224618476267848</v>
      </c>
      <c r="D11361">
        <v>-0.43841284981600798</v>
      </c>
      <c r="E11361">
        <v>-0.15613506933987367</v>
      </c>
      <c r="F11361">
        <v>-0.15552214198829134</v>
      </c>
      <c r="G11361">
        <v>1</v>
      </c>
      <c r="H11361">
        <v>2</v>
      </c>
      <c r="I11361">
        <v>3</v>
      </c>
      <c r="J11361">
        <v>3</v>
      </c>
    </row>
    <row r="11362" spans="1:10" x14ac:dyDescent="0.25">
      <c r="A11362" t="s">
        <v>15389</v>
      </c>
      <c r="B11362">
        <v>230</v>
      </c>
      <c r="C11362">
        <v>-1.1749576390595708</v>
      </c>
      <c r="D11362">
        <v>-0.18537404869746199</v>
      </c>
      <c r="E11362">
        <v>0.15816060352137823</v>
      </c>
      <c r="F11362">
        <v>-0.64381268799963121</v>
      </c>
      <c r="G11362">
        <v>1</v>
      </c>
      <c r="H11362">
        <v>3</v>
      </c>
      <c r="I11362">
        <v>4</v>
      </c>
      <c r="J11362">
        <v>2</v>
      </c>
    </row>
    <row r="11363" spans="1:10" x14ac:dyDescent="0.25">
      <c r="A11363" t="s">
        <v>15390</v>
      </c>
      <c r="B11363">
        <v>682</v>
      </c>
      <c r="C11363">
        <v>-1.1660210900691679</v>
      </c>
      <c r="D11363">
        <v>-1.3464767719645945</v>
      </c>
      <c r="E11363">
        <v>-0.85072151063049928</v>
      </c>
      <c r="F11363">
        <v>-0.36791328301971243</v>
      </c>
      <c r="G11363">
        <v>1</v>
      </c>
      <c r="H11363">
        <v>1</v>
      </c>
      <c r="I11363">
        <v>1</v>
      </c>
      <c r="J11363">
        <v>3</v>
      </c>
    </row>
    <row r="11364" spans="1:10" x14ac:dyDescent="0.25">
      <c r="A11364" t="s">
        <v>15391</v>
      </c>
      <c r="B11364">
        <v>336</v>
      </c>
      <c r="C11364">
        <v>-0.91780002075910949</v>
      </c>
      <c r="D11364">
        <v>-0.97593922158106294</v>
      </c>
      <c r="E11364">
        <v>-0.72937952097294823</v>
      </c>
      <c r="F11364">
        <v>-0.38722182133219263</v>
      </c>
      <c r="G11364">
        <v>1</v>
      </c>
      <c r="H11364">
        <v>1</v>
      </c>
      <c r="I11364">
        <v>1</v>
      </c>
      <c r="J11364">
        <v>3</v>
      </c>
    </row>
    <row r="11365" spans="1:10" x14ac:dyDescent="0.25">
      <c r="A11365" t="s">
        <v>15392</v>
      </c>
      <c r="B11365">
        <v>911</v>
      </c>
      <c r="C11365">
        <v>-0.96452562195489322</v>
      </c>
      <c r="D11365">
        <v>-1.0476172643864969</v>
      </c>
      <c r="E11365">
        <v>-0.76282381172085978</v>
      </c>
      <c r="F11365">
        <v>1.0076333767530272</v>
      </c>
      <c r="G11365">
        <v>1</v>
      </c>
      <c r="H11365">
        <v>1</v>
      </c>
      <c r="I11365">
        <v>1</v>
      </c>
      <c r="J11365">
        <v>5</v>
      </c>
    </row>
    <row r="11366" spans="1:10" x14ac:dyDescent="0.25">
      <c r="A11366" t="s">
        <v>15393</v>
      </c>
      <c r="B11366">
        <v>489</v>
      </c>
      <c r="C11366">
        <v>-1.1227253351024178</v>
      </c>
      <c r="D11366">
        <v>-1.0243941310398279</v>
      </c>
      <c r="E11366">
        <v>-0.97990071476550322</v>
      </c>
      <c r="F11366">
        <v>0.60580638382498442</v>
      </c>
      <c r="G11366">
        <v>1</v>
      </c>
      <c r="H11366">
        <v>1</v>
      </c>
      <c r="I11366">
        <v>1</v>
      </c>
      <c r="J11366">
        <v>4</v>
      </c>
    </row>
    <row r="11367" spans="1:10" x14ac:dyDescent="0.25">
      <c r="A11367" t="s">
        <v>15394</v>
      </c>
      <c r="B11367">
        <v>515</v>
      </c>
      <c r="C11367">
        <v>-1.2017471790921082</v>
      </c>
      <c r="D11367">
        <v>-1.365295537213995</v>
      </c>
      <c r="E11367">
        <v>-0.1546106319627398</v>
      </c>
      <c r="F11367">
        <v>0.54472403123447011</v>
      </c>
      <c r="G11367">
        <v>1</v>
      </c>
      <c r="H11367">
        <v>1</v>
      </c>
      <c r="I11367">
        <v>3</v>
      </c>
      <c r="J11367">
        <v>4</v>
      </c>
    </row>
    <row r="11368" spans="1:10" x14ac:dyDescent="0.25">
      <c r="A11368" t="s">
        <v>15395</v>
      </c>
      <c r="B11368">
        <v>379</v>
      </c>
      <c r="C11368">
        <v>-1.189058170905549</v>
      </c>
      <c r="D11368">
        <v>-1.0585993534391669</v>
      </c>
      <c r="E11368">
        <v>-0.59002238441912613</v>
      </c>
      <c r="F11368">
        <v>1.0607178750116979</v>
      </c>
      <c r="G11368">
        <v>1</v>
      </c>
      <c r="H11368">
        <v>1</v>
      </c>
      <c r="I11368">
        <v>2</v>
      </c>
      <c r="J11368">
        <v>5</v>
      </c>
    </row>
    <row r="11369" spans="1:10" x14ac:dyDescent="0.25">
      <c r="A11369" t="s">
        <v>15396</v>
      </c>
      <c r="B11369">
        <v>466</v>
      </c>
      <c r="C11369">
        <v>-0.75824913569955865</v>
      </c>
      <c r="D11369">
        <v>-0.22379457809495548</v>
      </c>
      <c r="E11369">
        <v>-0.26810760765674768</v>
      </c>
      <c r="F11369">
        <v>1.0701387919078558</v>
      </c>
      <c r="G11369">
        <v>2</v>
      </c>
      <c r="H11369">
        <v>3</v>
      </c>
      <c r="I11369">
        <v>3</v>
      </c>
      <c r="J11369">
        <v>5</v>
      </c>
    </row>
    <row r="11370" spans="1:10" x14ac:dyDescent="0.25">
      <c r="A11370" t="s">
        <v>15397</v>
      </c>
      <c r="B11370">
        <v>387</v>
      </c>
      <c r="C11370">
        <v>-0.8817971928630719</v>
      </c>
      <c r="D11370">
        <v>-0.54883831702939789</v>
      </c>
      <c r="E11370">
        <v>-1.3203952908000256</v>
      </c>
      <c r="F11370">
        <v>0.69808369149107119</v>
      </c>
      <c r="G11370">
        <v>1</v>
      </c>
      <c r="H11370">
        <v>2</v>
      </c>
      <c r="I11370">
        <v>1</v>
      </c>
      <c r="J11370">
        <v>4</v>
      </c>
    </row>
    <row r="11371" spans="1:10" x14ac:dyDescent="0.25">
      <c r="A11371" t="s">
        <v>15398</v>
      </c>
      <c r="B11371">
        <v>240</v>
      </c>
      <c r="C11371">
        <v>-1.1792232317385545</v>
      </c>
      <c r="D11371">
        <v>-1.3049065082025353</v>
      </c>
      <c r="E11371">
        <v>0.18353035514147112</v>
      </c>
      <c r="F11371">
        <v>0.60695658772968897</v>
      </c>
      <c r="G11371">
        <v>1</v>
      </c>
      <c r="H11371">
        <v>1</v>
      </c>
      <c r="I11371">
        <v>4</v>
      </c>
      <c r="J11371">
        <v>4</v>
      </c>
    </row>
    <row r="11372" spans="1:10" x14ac:dyDescent="0.25">
      <c r="A11372" t="s">
        <v>15399</v>
      </c>
      <c r="B11372">
        <v>872</v>
      </c>
      <c r="C11372">
        <v>-0.5933058560028931</v>
      </c>
      <c r="D11372">
        <v>-0.19465142134760738</v>
      </c>
      <c r="E11372">
        <v>-1.1407696896926889</v>
      </c>
      <c r="F11372">
        <v>0.25272732435803663</v>
      </c>
      <c r="G11372">
        <v>2</v>
      </c>
      <c r="H11372">
        <v>3</v>
      </c>
      <c r="I11372">
        <v>1</v>
      </c>
      <c r="J11372">
        <v>4</v>
      </c>
    </row>
    <row r="11373" spans="1:10" x14ac:dyDescent="0.25">
      <c r="A11373" t="s">
        <v>15400</v>
      </c>
      <c r="B11373">
        <v>384</v>
      </c>
      <c r="C11373">
        <v>-1.0863024029205679</v>
      </c>
      <c r="D11373">
        <v>-1.3175689292916091</v>
      </c>
      <c r="E11373">
        <v>0.12271596528910246</v>
      </c>
      <c r="F11373">
        <v>0.40802247718258089</v>
      </c>
      <c r="G11373">
        <v>1</v>
      </c>
      <c r="H11373">
        <v>1</v>
      </c>
      <c r="I11373">
        <v>4</v>
      </c>
      <c r="J11373">
        <v>4</v>
      </c>
    </row>
    <row r="11374" spans="1:10" x14ac:dyDescent="0.25">
      <c r="A11374" t="s">
        <v>15401</v>
      </c>
      <c r="B11374">
        <v>498</v>
      </c>
      <c r="C11374">
        <v>-0.90560902880443483</v>
      </c>
      <c r="D11374">
        <v>-0.99428253821635026</v>
      </c>
      <c r="E11374">
        <v>-0.63383667735832605</v>
      </c>
      <c r="F11374">
        <v>0.16933834793971397</v>
      </c>
      <c r="G11374">
        <v>1</v>
      </c>
      <c r="H11374">
        <v>1</v>
      </c>
      <c r="I11374">
        <v>2</v>
      </c>
      <c r="J11374">
        <v>4</v>
      </c>
    </row>
    <row r="11375" spans="1:10" x14ac:dyDescent="0.25">
      <c r="A11375" t="s">
        <v>15402</v>
      </c>
      <c r="B11375">
        <v>315</v>
      </c>
      <c r="C11375">
        <v>-1.14133733510619</v>
      </c>
      <c r="D11375">
        <v>-0.6064275620865095</v>
      </c>
      <c r="E11375">
        <v>0.51388179461224692</v>
      </c>
      <c r="F11375">
        <v>0.74380213451674337</v>
      </c>
      <c r="G11375">
        <v>1</v>
      </c>
      <c r="H11375">
        <v>2</v>
      </c>
      <c r="I11375">
        <v>4</v>
      </c>
      <c r="J11375">
        <v>4</v>
      </c>
    </row>
    <row r="11376" spans="1:10" x14ac:dyDescent="0.25">
      <c r="A11376" t="s">
        <v>15403</v>
      </c>
      <c r="B11376">
        <v>349</v>
      </c>
      <c r="C11376">
        <v>-1.0486414760306844</v>
      </c>
      <c r="D11376">
        <v>-0.90204053416459784</v>
      </c>
      <c r="E11376">
        <v>0.51082449390943896</v>
      </c>
      <c r="F11376">
        <v>-7.9661123747080453E-2</v>
      </c>
      <c r="G11376">
        <v>1</v>
      </c>
      <c r="H11376">
        <v>1</v>
      </c>
      <c r="I11376">
        <v>4</v>
      </c>
      <c r="J11376">
        <v>3</v>
      </c>
    </row>
    <row r="11377" spans="1:10" x14ac:dyDescent="0.25">
      <c r="A11377" t="s">
        <v>15404</v>
      </c>
      <c r="B11377">
        <v>751</v>
      </c>
      <c r="C11377">
        <v>-5.5100348863268145E-2</v>
      </c>
      <c r="D11377">
        <v>0.59075174166708844</v>
      </c>
      <c r="E11377">
        <v>-0.98742050019844552</v>
      </c>
      <c r="F11377">
        <v>0.53661161650710953</v>
      </c>
      <c r="G11377">
        <v>3</v>
      </c>
      <c r="H11377">
        <v>4</v>
      </c>
      <c r="I11377">
        <v>1</v>
      </c>
      <c r="J11377">
        <v>4</v>
      </c>
    </row>
    <row r="11378" spans="1:10" x14ac:dyDescent="0.25">
      <c r="A11378" t="s">
        <v>15405</v>
      </c>
      <c r="B11378">
        <v>437</v>
      </c>
      <c r="C11378">
        <v>-0.72512010127445792</v>
      </c>
      <c r="D11378">
        <v>-0.55230680434371315</v>
      </c>
      <c r="E11378">
        <v>-0.56443867494004818</v>
      </c>
      <c r="F11378">
        <v>0.13232829716985728</v>
      </c>
      <c r="G11378">
        <v>2</v>
      </c>
      <c r="H11378">
        <v>2</v>
      </c>
      <c r="I11378">
        <v>2</v>
      </c>
      <c r="J11378">
        <v>4</v>
      </c>
    </row>
    <row r="11379" spans="1:10" x14ac:dyDescent="0.25">
      <c r="A11379" t="s">
        <v>15406</v>
      </c>
      <c r="B11379">
        <v>375</v>
      </c>
      <c r="C11379">
        <v>-1.0352497325154515</v>
      </c>
      <c r="D11379">
        <v>-0.38493311517752332</v>
      </c>
      <c r="E11379">
        <v>-0.64388301912519275</v>
      </c>
      <c r="F11379">
        <v>1.0271984260157094</v>
      </c>
      <c r="G11379">
        <v>1</v>
      </c>
      <c r="H11379">
        <v>3</v>
      </c>
      <c r="I11379">
        <v>2</v>
      </c>
      <c r="J11379">
        <v>5</v>
      </c>
    </row>
    <row r="11380" spans="1:10" x14ac:dyDescent="0.25">
      <c r="A11380" t="s">
        <v>15407</v>
      </c>
      <c r="B11380">
        <v>1200</v>
      </c>
      <c r="C11380">
        <v>-0.56072586296781912</v>
      </c>
      <c r="D11380">
        <v>-1.0661768051069431</v>
      </c>
      <c r="E11380">
        <v>0.19407964848106382</v>
      </c>
      <c r="F11380">
        <v>0.22581270991230357</v>
      </c>
      <c r="G11380">
        <v>2</v>
      </c>
      <c r="H11380">
        <v>1</v>
      </c>
      <c r="I11380">
        <v>4</v>
      </c>
      <c r="J11380">
        <v>4</v>
      </c>
    </row>
    <row r="11381" spans="1:10" x14ac:dyDescent="0.25">
      <c r="A11381" t="s">
        <v>15408</v>
      </c>
      <c r="B11381">
        <v>425</v>
      </c>
      <c r="C11381">
        <v>-1.3002184974971969</v>
      </c>
      <c r="D11381">
        <v>-1.2319294601075608</v>
      </c>
      <c r="E11381">
        <v>-0.21581765909107786</v>
      </c>
      <c r="F11381">
        <v>0.19507873896012301</v>
      </c>
      <c r="G11381">
        <v>1</v>
      </c>
      <c r="H11381">
        <v>1</v>
      </c>
      <c r="I11381">
        <v>3</v>
      </c>
      <c r="J11381">
        <v>4</v>
      </c>
    </row>
    <row r="11382" spans="1:10" x14ac:dyDescent="0.25">
      <c r="A11382" t="s">
        <v>15409</v>
      </c>
      <c r="B11382">
        <v>312</v>
      </c>
      <c r="C11382">
        <v>-0.72817644420688699</v>
      </c>
      <c r="D11382">
        <v>-0.58256123329424803</v>
      </c>
      <c r="E11382">
        <v>-0.43630140957270397</v>
      </c>
      <c r="F11382">
        <v>0.22766685752213667</v>
      </c>
      <c r="G11382">
        <v>2</v>
      </c>
      <c r="H11382">
        <v>2</v>
      </c>
      <c r="I11382">
        <v>2</v>
      </c>
      <c r="J11382">
        <v>4</v>
      </c>
    </row>
    <row r="11383" spans="1:10" x14ac:dyDescent="0.25">
      <c r="A11383" t="s">
        <v>15410</v>
      </c>
      <c r="B11383">
        <v>493</v>
      </c>
      <c r="C11383">
        <v>-0.23267785225550119</v>
      </c>
      <c r="D11383">
        <v>0.13568712242105035</v>
      </c>
      <c r="E11383">
        <v>-0.18551562739987701</v>
      </c>
      <c r="F11383">
        <v>0.35770315450212126</v>
      </c>
      <c r="G11383">
        <v>3</v>
      </c>
      <c r="H11383">
        <v>4</v>
      </c>
      <c r="I11383">
        <v>3</v>
      </c>
      <c r="J11383">
        <v>4</v>
      </c>
    </row>
    <row r="11384" spans="1:10" x14ac:dyDescent="0.25">
      <c r="A11384" t="s">
        <v>15411</v>
      </c>
      <c r="B11384">
        <v>701</v>
      </c>
      <c r="C11384">
        <v>-0.20416841389756005</v>
      </c>
      <c r="D11384">
        <v>-0.50366537978706427</v>
      </c>
      <c r="E11384">
        <v>-0.28622245857549788</v>
      </c>
      <c r="F11384">
        <v>-3.3464132714873793E-2</v>
      </c>
      <c r="G11384">
        <v>3</v>
      </c>
      <c r="H11384">
        <v>2</v>
      </c>
      <c r="I11384">
        <v>3</v>
      </c>
      <c r="J11384">
        <v>3</v>
      </c>
    </row>
    <row r="11385" spans="1:10" x14ac:dyDescent="0.25">
      <c r="A11385" t="s">
        <v>15412</v>
      </c>
      <c r="B11385">
        <v>608</v>
      </c>
      <c r="C11385">
        <v>-0.56606457095203933</v>
      </c>
      <c r="D11385">
        <v>-0.49249984751343778</v>
      </c>
      <c r="E11385">
        <v>-0.1093620304430012</v>
      </c>
      <c r="F11385">
        <v>1.0084494435811244</v>
      </c>
      <c r="G11385">
        <v>2</v>
      </c>
      <c r="H11385">
        <v>2</v>
      </c>
      <c r="I11385">
        <v>3</v>
      </c>
      <c r="J11385">
        <v>5</v>
      </c>
    </row>
    <row r="11386" spans="1:10" x14ac:dyDescent="0.25">
      <c r="A11386" t="s">
        <v>15413</v>
      </c>
      <c r="B11386">
        <v>857</v>
      </c>
      <c r="C11386">
        <v>1.5427651557979121</v>
      </c>
      <c r="D11386">
        <v>2.9663238455639736E-2</v>
      </c>
      <c r="E11386">
        <v>4.5715573891836184E-2</v>
      </c>
      <c r="F11386">
        <v>0.21703573307180341</v>
      </c>
      <c r="G11386">
        <v>5</v>
      </c>
      <c r="H11386">
        <v>4</v>
      </c>
      <c r="I11386">
        <v>3</v>
      </c>
      <c r="J11386">
        <v>4</v>
      </c>
    </row>
    <row r="11387" spans="1:10" x14ac:dyDescent="0.25">
      <c r="A11387" t="s">
        <v>15414</v>
      </c>
      <c r="B11387">
        <v>443</v>
      </c>
      <c r="C11387">
        <v>0.81971659764176552</v>
      </c>
      <c r="D11387">
        <v>0.88906794446171444</v>
      </c>
      <c r="E11387">
        <v>-0.11922806993502995</v>
      </c>
      <c r="F11387">
        <v>0.58490109203490537</v>
      </c>
      <c r="G11387">
        <v>5</v>
      </c>
      <c r="H11387">
        <v>5</v>
      </c>
      <c r="I11387">
        <v>3</v>
      </c>
      <c r="J11387">
        <v>4</v>
      </c>
    </row>
    <row r="11388" spans="1:10" x14ac:dyDescent="0.25">
      <c r="A11388" t="s">
        <v>15415</v>
      </c>
      <c r="B11388">
        <v>352</v>
      </c>
      <c r="C11388">
        <v>-0.3055126018333415</v>
      </c>
      <c r="D11388">
        <v>-0.41469804497022833</v>
      </c>
      <c r="E11388">
        <v>-0.68504070252894944</v>
      </c>
      <c r="F11388">
        <v>1.1407117421458806</v>
      </c>
      <c r="G11388">
        <v>3</v>
      </c>
      <c r="H11388">
        <v>3</v>
      </c>
      <c r="I11388">
        <v>2</v>
      </c>
      <c r="J11388">
        <v>5</v>
      </c>
    </row>
    <row r="11389" spans="1:10" x14ac:dyDescent="0.25">
      <c r="A11389" t="s">
        <v>15416</v>
      </c>
      <c r="B11389">
        <v>482</v>
      </c>
      <c r="C11389">
        <v>-0.67454583505971899</v>
      </c>
      <c r="D11389">
        <v>-0.71064854986508308</v>
      </c>
      <c r="E11389">
        <v>-0.49101454989088711</v>
      </c>
      <c r="F11389">
        <v>0.79319376215312443</v>
      </c>
      <c r="G11389">
        <v>2</v>
      </c>
      <c r="H11389">
        <v>2</v>
      </c>
      <c r="I11389">
        <v>2</v>
      </c>
      <c r="J11389">
        <v>4</v>
      </c>
    </row>
    <row r="11390" spans="1:10" x14ac:dyDescent="0.25">
      <c r="A11390" t="s">
        <v>15417</v>
      </c>
      <c r="B11390">
        <v>484</v>
      </c>
      <c r="C11390">
        <v>-0.82042767179451359</v>
      </c>
      <c r="D11390">
        <v>-0.39942092539486729</v>
      </c>
      <c r="E11390">
        <v>0.22047999794909751</v>
      </c>
      <c r="F11390">
        <v>-0.56389060655445067</v>
      </c>
      <c r="G11390">
        <v>1</v>
      </c>
      <c r="H11390">
        <v>3</v>
      </c>
      <c r="I11390">
        <v>4</v>
      </c>
      <c r="J11390">
        <v>2</v>
      </c>
    </row>
    <row r="11391" spans="1:10" x14ac:dyDescent="0.25">
      <c r="A11391" t="s">
        <v>15418</v>
      </c>
      <c r="B11391">
        <v>720</v>
      </c>
      <c r="C11391">
        <v>-0.60351053179786107</v>
      </c>
      <c r="D11391">
        <v>-0.19116758404301107</v>
      </c>
      <c r="E11391">
        <v>-0.75694263981665844</v>
      </c>
      <c r="F11391">
        <v>0.14837883617855574</v>
      </c>
      <c r="G11391">
        <v>2</v>
      </c>
      <c r="H11391">
        <v>3</v>
      </c>
      <c r="I11391">
        <v>1</v>
      </c>
      <c r="J11391">
        <v>4</v>
      </c>
    </row>
    <row r="11392" spans="1:10" x14ac:dyDescent="0.25">
      <c r="A11392" t="s">
        <v>15419</v>
      </c>
      <c r="B11392">
        <v>478</v>
      </c>
      <c r="C11392">
        <v>-0.41066836974647875</v>
      </c>
      <c r="D11392">
        <v>-0.75846234206698959</v>
      </c>
      <c r="E11392">
        <v>9.1293058683726822E-2</v>
      </c>
      <c r="F11392">
        <v>-0.23308199836050431</v>
      </c>
      <c r="G11392">
        <v>3</v>
      </c>
      <c r="H11392">
        <v>2</v>
      </c>
      <c r="I11392">
        <v>4</v>
      </c>
      <c r="J11392">
        <v>3</v>
      </c>
    </row>
    <row r="11393" spans="1:10" x14ac:dyDescent="0.25">
      <c r="A11393" t="s">
        <v>15420</v>
      </c>
      <c r="B11393">
        <v>491</v>
      </c>
      <c r="C11393">
        <v>-0.85778705249789611</v>
      </c>
      <c r="D11393">
        <v>-1.209830255174237</v>
      </c>
      <c r="E11393">
        <v>0.27312212545281167</v>
      </c>
      <c r="F11393">
        <v>-0.30713644436491527</v>
      </c>
      <c r="G11393">
        <v>1</v>
      </c>
      <c r="H11393">
        <v>1</v>
      </c>
      <c r="I11393">
        <v>4</v>
      </c>
      <c r="J11393">
        <v>3</v>
      </c>
    </row>
    <row r="11394" spans="1:10" x14ac:dyDescent="0.25">
      <c r="A11394" t="s">
        <v>15421</v>
      </c>
      <c r="B11394">
        <v>474</v>
      </c>
      <c r="C11394">
        <v>-0.90146578428372781</v>
      </c>
      <c r="D11394">
        <v>-1.0628445528303696</v>
      </c>
      <c r="E11394">
        <v>0.23622412999949027</v>
      </c>
      <c r="F11394">
        <v>-0.56620970912996638</v>
      </c>
      <c r="G11394">
        <v>1</v>
      </c>
      <c r="H11394">
        <v>1</v>
      </c>
      <c r="I11394">
        <v>4</v>
      </c>
      <c r="J11394">
        <v>2</v>
      </c>
    </row>
    <row r="11395" spans="1:10" x14ac:dyDescent="0.25">
      <c r="A11395" t="s">
        <v>15422</v>
      </c>
      <c r="B11395">
        <v>514</v>
      </c>
      <c r="C11395">
        <v>-0.81816035967162248</v>
      </c>
      <c r="D11395">
        <v>-0.99767655818025636</v>
      </c>
      <c r="E11395">
        <v>0.1886175301171138</v>
      </c>
      <c r="F11395">
        <v>-0.35364469787666036</v>
      </c>
      <c r="G11395">
        <v>1</v>
      </c>
      <c r="H11395">
        <v>1</v>
      </c>
      <c r="I11395">
        <v>4</v>
      </c>
      <c r="J11395">
        <v>3</v>
      </c>
    </row>
    <row r="11396" spans="1:10" x14ac:dyDescent="0.25">
      <c r="A11396" t="s">
        <v>15423</v>
      </c>
      <c r="B11396">
        <v>503</v>
      </c>
      <c r="C11396">
        <v>-0.45934477946137919</v>
      </c>
      <c r="D11396">
        <v>1.6889202443964277</v>
      </c>
      <c r="E11396">
        <v>-1.1137743012608179</v>
      </c>
      <c r="F11396">
        <v>1.6863202850919938</v>
      </c>
      <c r="G11396">
        <v>2</v>
      </c>
      <c r="H11396">
        <v>5</v>
      </c>
      <c r="I11396">
        <v>1</v>
      </c>
      <c r="J11396">
        <v>5</v>
      </c>
    </row>
    <row r="11397" spans="1:10" x14ac:dyDescent="0.25">
      <c r="A11397" t="s">
        <v>15424</v>
      </c>
      <c r="B11397">
        <v>636</v>
      </c>
      <c r="C11397">
        <v>-0.33335210013610594</v>
      </c>
      <c r="D11397">
        <v>-0.92236520149447232</v>
      </c>
      <c r="E11397">
        <v>-0.9305423651893876</v>
      </c>
      <c r="F11397">
        <v>0.66512592522790537</v>
      </c>
      <c r="G11397">
        <v>3</v>
      </c>
      <c r="H11397">
        <v>1</v>
      </c>
      <c r="I11397">
        <v>1</v>
      </c>
      <c r="J11397">
        <v>4</v>
      </c>
    </row>
    <row r="11398" spans="1:10" x14ac:dyDescent="0.25">
      <c r="A11398" t="s">
        <v>15425</v>
      </c>
      <c r="B11398">
        <v>453</v>
      </c>
      <c r="C11398">
        <v>-0.77505578865263258</v>
      </c>
      <c r="D11398">
        <v>-0.71843712435159079</v>
      </c>
      <c r="E11398">
        <v>-0.57983109883219375</v>
      </c>
      <c r="F11398">
        <v>0.23775293479375542</v>
      </c>
      <c r="G11398">
        <v>2</v>
      </c>
      <c r="H11398">
        <v>2</v>
      </c>
      <c r="I11398">
        <v>2</v>
      </c>
      <c r="J11398">
        <v>4</v>
      </c>
    </row>
    <row r="11399" spans="1:10" x14ac:dyDescent="0.25">
      <c r="A11399" t="s">
        <v>15426</v>
      </c>
      <c r="B11399">
        <v>508</v>
      </c>
      <c r="C11399">
        <v>-0.67502162242590202</v>
      </c>
      <c r="D11399">
        <v>-1.0560559988567106</v>
      </c>
      <c r="E11399">
        <v>-0.97477919368437904</v>
      </c>
      <c r="F11399">
        <v>1.3984838839797356</v>
      </c>
      <c r="G11399">
        <v>2</v>
      </c>
      <c r="H11399">
        <v>1</v>
      </c>
      <c r="I11399">
        <v>1</v>
      </c>
      <c r="J11399">
        <v>5</v>
      </c>
    </row>
    <row r="11400" spans="1:10" x14ac:dyDescent="0.25">
      <c r="A11400" t="s">
        <v>15427</v>
      </c>
      <c r="B11400">
        <v>442</v>
      </c>
      <c r="C11400">
        <v>-0.4095900956109797</v>
      </c>
      <c r="D11400">
        <v>-1.1881182341845016</v>
      </c>
      <c r="E11400">
        <v>-0.7765712927343017</v>
      </c>
      <c r="F11400">
        <v>0.68930607291396961</v>
      </c>
      <c r="G11400">
        <v>3</v>
      </c>
      <c r="H11400">
        <v>1</v>
      </c>
      <c r="I11400">
        <v>1</v>
      </c>
      <c r="J11400">
        <v>4</v>
      </c>
    </row>
    <row r="11401" spans="1:10" x14ac:dyDescent="0.25">
      <c r="A11401" t="s">
        <v>15428</v>
      </c>
      <c r="B11401">
        <v>437</v>
      </c>
      <c r="C11401">
        <v>-0.93725394675088547</v>
      </c>
      <c r="D11401">
        <v>-0.87635011672114227</v>
      </c>
      <c r="E11401">
        <v>-0.46608561769908646</v>
      </c>
      <c r="F11401">
        <v>1.0851552206083799</v>
      </c>
      <c r="G11401">
        <v>1</v>
      </c>
      <c r="H11401">
        <v>1</v>
      </c>
      <c r="I11401">
        <v>2</v>
      </c>
      <c r="J11401">
        <v>5</v>
      </c>
    </row>
    <row r="11402" spans="1:10" x14ac:dyDescent="0.25">
      <c r="A11402" t="s">
        <v>15429</v>
      </c>
      <c r="B11402">
        <v>578</v>
      </c>
      <c r="C11402">
        <v>-0.31989663756995734</v>
      </c>
      <c r="D11402">
        <v>-1.1465159362690585</v>
      </c>
      <c r="E11402">
        <v>-0.22990658104405662</v>
      </c>
      <c r="F11402">
        <v>0.71925299880492721</v>
      </c>
      <c r="G11402">
        <v>3</v>
      </c>
      <c r="H11402">
        <v>1</v>
      </c>
      <c r="I11402">
        <v>3</v>
      </c>
      <c r="J11402">
        <v>4</v>
      </c>
    </row>
    <row r="11403" spans="1:10" x14ac:dyDescent="0.25">
      <c r="A11403" t="s">
        <v>15430</v>
      </c>
      <c r="B11403">
        <v>415</v>
      </c>
      <c r="C11403">
        <v>-0.85373148849210245</v>
      </c>
      <c r="D11403">
        <v>-1.0855803373481361</v>
      </c>
      <c r="E11403">
        <v>-0.66981911905730329</v>
      </c>
      <c r="F11403">
        <v>1.3131959760064853</v>
      </c>
      <c r="G11403">
        <v>1</v>
      </c>
      <c r="H11403">
        <v>1</v>
      </c>
      <c r="I11403">
        <v>2</v>
      </c>
      <c r="J11403">
        <v>5</v>
      </c>
    </row>
    <row r="11404" spans="1:10" x14ac:dyDescent="0.25">
      <c r="A11404" t="s">
        <v>15431</v>
      </c>
      <c r="B11404">
        <v>429</v>
      </c>
      <c r="C11404">
        <v>-0.84148239858488105</v>
      </c>
      <c r="D11404">
        <v>-0.62121233806496412</v>
      </c>
      <c r="E11404">
        <v>-3.2003624897261933E-2</v>
      </c>
      <c r="F11404">
        <v>0.69569929142777487</v>
      </c>
      <c r="G11404">
        <v>1</v>
      </c>
      <c r="H11404">
        <v>2</v>
      </c>
      <c r="I11404">
        <v>3</v>
      </c>
      <c r="J11404">
        <v>4</v>
      </c>
    </row>
    <row r="11405" spans="1:10" x14ac:dyDescent="0.25">
      <c r="A11405" t="s">
        <v>15432</v>
      </c>
      <c r="B11405">
        <v>571</v>
      </c>
      <c r="C11405">
        <v>-0.76446864940104953</v>
      </c>
      <c r="D11405">
        <v>-0.90447977424642456</v>
      </c>
      <c r="E11405">
        <v>-1.198989630292242</v>
      </c>
      <c r="F11405">
        <v>0.25633584534478782</v>
      </c>
      <c r="G11405">
        <v>2</v>
      </c>
      <c r="H11405">
        <v>1</v>
      </c>
      <c r="I11405">
        <v>1</v>
      </c>
      <c r="J11405">
        <v>4</v>
      </c>
    </row>
    <row r="11406" spans="1:10" x14ac:dyDescent="0.25">
      <c r="A11406" t="s">
        <v>15433</v>
      </c>
      <c r="B11406">
        <v>568</v>
      </c>
      <c r="C11406">
        <v>-0.81190648075028926</v>
      </c>
      <c r="D11406">
        <v>-0.83495108253895745</v>
      </c>
      <c r="E11406">
        <v>-0.10629851876897184</v>
      </c>
      <c r="F11406">
        <v>4.4844995388778619E-2</v>
      </c>
      <c r="G11406">
        <v>1</v>
      </c>
      <c r="H11406">
        <v>1</v>
      </c>
      <c r="I11406">
        <v>3</v>
      </c>
      <c r="J11406">
        <v>4</v>
      </c>
    </row>
    <row r="11407" spans="1:10" x14ac:dyDescent="0.25">
      <c r="A11407" t="s">
        <v>15434</v>
      </c>
      <c r="B11407">
        <v>520</v>
      </c>
      <c r="C11407">
        <v>-1.0025998318218918</v>
      </c>
      <c r="D11407">
        <v>-0.61783706064366983</v>
      </c>
      <c r="E11407">
        <v>0.4990445508453456</v>
      </c>
      <c r="F11407">
        <v>4.7797530973730629E-2</v>
      </c>
      <c r="G11407">
        <v>1</v>
      </c>
      <c r="H11407">
        <v>2</v>
      </c>
      <c r="I11407">
        <v>4</v>
      </c>
      <c r="J11407">
        <v>4</v>
      </c>
    </row>
    <row r="11408" spans="1:10" x14ac:dyDescent="0.25">
      <c r="A11408" t="s">
        <v>15435</v>
      </c>
      <c r="B11408">
        <v>450</v>
      </c>
      <c r="C11408">
        <v>-1.1945121899919495</v>
      </c>
      <c r="D11408">
        <v>-1.0488449107818336</v>
      </c>
      <c r="E11408">
        <v>-0.64186218094899028</v>
      </c>
      <c r="F11408">
        <v>-3.5148647166525659E-2</v>
      </c>
      <c r="G11408">
        <v>1</v>
      </c>
      <c r="H11408">
        <v>1</v>
      </c>
      <c r="I11408">
        <v>2</v>
      </c>
      <c r="J11408">
        <v>3</v>
      </c>
    </row>
    <row r="11409" spans="1:10" x14ac:dyDescent="0.25">
      <c r="A11409" t="s">
        <v>15436</v>
      </c>
      <c r="B11409">
        <v>718</v>
      </c>
      <c r="C11409">
        <v>-1.1711620088488579</v>
      </c>
      <c r="D11409">
        <v>-0.7103761734298788</v>
      </c>
      <c r="E11409">
        <v>-0.15450535396035608</v>
      </c>
      <c r="F11409">
        <v>-5.9345810635671042E-2</v>
      </c>
      <c r="G11409">
        <v>1</v>
      </c>
      <c r="H11409">
        <v>2</v>
      </c>
      <c r="I11409">
        <v>3</v>
      </c>
      <c r="J11409">
        <v>3</v>
      </c>
    </row>
    <row r="11410" spans="1:10" x14ac:dyDescent="0.25">
      <c r="A11410" t="s">
        <v>15437</v>
      </c>
      <c r="B11410">
        <v>566</v>
      </c>
      <c r="C11410">
        <v>-1.0902972367589139</v>
      </c>
      <c r="D11410">
        <v>-0.9411669744421024</v>
      </c>
      <c r="E11410">
        <v>-0.47305747152660971</v>
      </c>
      <c r="F11410">
        <v>0.68496268633178037</v>
      </c>
      <c r="G11410">
        <v>1</v>
      </c>
      <c r="H11410">
        <v>1</v>
      </c>
      <c r="I11410">
        <v>2</v>
      </c>
      <c r="J11410">
        <v>4</v>
      </c>
    </row>
    <row r="11411" spans="1:10" x14ac:dyDescent="0.25">
      <c r="A11411" t="s">
        <v>15438</v>
      </c>
      <c r="B11411">
        <v>460</v>
      </c>
      <c r="C11411">
        <v>-0.94995039839372963</v>
      </c>
      <c r="D11411">
        <v>-0.7610664734758984</v>
      </c>
      <c r="E11411">
        <v>-1.033737198256047</v>
      </c>
      <c r="F11411">
        <v>0.63150072810928848</v>
      </c>
      <c r="G11411">
        <v>1</v>
      </c>
      <c r="H11411">
        <v>2</v>
      </c>
      <c r="I11411">
        <v>1</v>
      </c>
      <c r="J11411">
        <v>4</v>
      </c>
    </row>
    <row r="11412" spans="1:10" x14ac:dyDescent="0.25">
      <c r="A11412" t="s">
        <v>15439</v>
      </c>
      <c r="B11412">
        <v>525</v>
      </c>
      <c r="C11412">
        <v>-0.66808681815830107</v>
      </c>
      <c r="D11412">
        <v>-0.24042065749712202</v>
      </c>
      <c r="E11412">
        <v>-3.5503796045773556E-2</v>
      </c>
      <c r="F11412">
        <v>0.89337663200725514</v>
      </c>
      <c r="G11412">
        <v>2</v>
      </c>
      <c r="H11412">
        <v>3</v>
      </c>
      <c r="I11412">
        <v>3</v>
      </c>
      <c r="J11412">
        <v>5</v>
      </c>
    </row>
    <row r="11413" spans="1:10" x14ac:dyDescent="0.25">
      <c r="A11413" t="s">
        <v>15440</v>
      </c>
      <c r="B11413">
        <v>363</v>
      </c>
      <c r="C11413">
        <v>-0.94198626539803598</v>
      </c>
      <c r="D11413">
        <v>-0.95035819304889935</v>
      </c>
      <c r="E11413">
        <v>-0.18105261424444696</v>
      </c>
      <c r="F11413">
        <v>1.4394108413513007</v>
      </c>
      <c r="G11413">
        <v>1</v>
      </c>
      <c r="H11413">
        <v>1</v>
      </c>
      <c r="I11413">
        <v>3</v>
      </c>
      <c r="J11413">
        <v>5</v>
      </c>
    </row>
    <row r="11414" spans="1:10" x14ac:dyDescent="0.25">
      <c r="A11414" t="s">
        <v>15441</v>
      </c>
      <c r="B11414">
        <v>468</v>
      </c>
      <c r="C11414">
        <v>-1.1522555321109511</v>
      </c>
      <c r="D11414">
        <v>-1.0236418300117891</v>
      </c>
      <c r="E11414">
        <v>-0.5332970634875327</v>
      </c>
      <c r="F11414">
        <v>1.0614476066600973</v>
      </c>
      <c r="G11414">
        <v>1</v>
      </c>
      <c r="H11414">
        <v>1</v>
      </c>
      <c r="I11414">
        <v>2</v>
      </c>
      <c r="J11414">
        <v>5</v>
      </c>
    </row>
    <row r="11415" spans="1:10" x14ac:dyDescent="0.25">
      <c r="A11415" t="s">
        <v>15442</v>
      </c>
      <c r="B11415">
        <v>444</v>
      </c>
      <c r="C11415">
        <v>-0.48128537591976778</v>
      </c>
      <c r="D11415">
        <v>-2.2075716624787446E-2</v>
      </c>
      <c r="E11415">
        <v>-0.17308118687058002</v>
      </c>
      <c r="F11415">
        <v>1.552492023713127</v>
      </c>
      <c r="G11415">
        <v>2</v>
      </c>
      <c r="H11415">
        <v>3</v>
      </c>
      <c r="I11415">
        <v>3</v>
      </c>
      <c r="J11415">
        <v>5</v>
      </c>
    </row>
    <row r="11416" spans="1:10" x14ac:dyDescent="0.25">
      <c r="A11416" t="s">
        <v>15443</v>
      </c>
      <c r="B11416">
        <v>568</v>
      </c>
      <c r="C11416">
        <v>-1.1276791150003911</v>
      </c>
      <c r="D11416">
        <v>-1.0143900158102419</v>
      </c>
      <c r="E11416">
        <v>-3.974814679508977E-2</v>
      </c>
      <c r="F11416">
        <v>1.3156798519633526</v>
      </c>
      <c r="G11416">
        <v>1</v>
      </c>
      <c r="H11416">
        <v>1</v>
      </c>
      <c r="I11416">
        <v>3</v>
      </c>
      <c r="J11416">
        <v>5</v>
      </c>
    </row>
    <row r="11417" spans="1:10" x14ac:dyDescent="0.25">
      <c r="A11417" t="s">
        <v>15444</v>
      </c>
      <c r="B11417">
        <v>434</v>
      </c>
      <c r="C11417">
        <v>-1.047993085238641</v>
      </c>
      <c r="D11417">
        <v>-0.43603622279327636</v>
      </c>
      <c r="E11417">
        <v>-0.71539614216692693</v>
      </c>
      <c r="F11417">
        <v>1.035481937505395</v>
      </c>
      <c r="G11417">
        <v>1</v>
      </c>
      <c r="H11417">
        <v>2</v>
      </c>
      <c r="I11417">
        <v>2</v>
      </c>
      <c r="J11417">
        <v>5</v>
      </c>
    </row>
    <row r="11418" spans="1:10" x14ac:dyDescent="0.25">
      <c r="A11418" t="s">
        <v>15445</v>
      </c>
      <c r="B11418">
        <v>419</v>
      </c>
      <c r="C11418">
        <v>-1.2322274833522024</v>
      </c>
      <c r="D11418">
        <v>-0.71032646231391927</v>
      </c>
      <c r="E11418">
        <v>-3.0150442249161039E-2</v>
      </c>
      <c r="F11418">
        <v>1.6126154589359314</v>
      </c>
      <c r="G11418">
        <v>1</v>
      </c>
      <c r="H11418">
        <v>2</v>
      </c>
      <c r="I11418">
        <v>3</v>
      </c>
      <c r="J11418">
        <v>5</v>
      </c>
    </row>
    <row r="11419" spans="1:10" x14ac:dyDescent="0.25">
      <c r="A11419" t="s">
        <v>15446</v>
      </c>
      <c r="B11419">
        <v>368</v>
      </c>
      <c r="C11419">
        <v>-0.77199062334956392</v>
      </c>
      <c r="D11419">
        <v>-1.0508732198835735</v>
      </c>
      <c r="E11419">
        <v>-0.21216095757168502</v>
      </c>
      <c r="F11419">
        <v>1.0785456648776437</v>
      </c>
      <c r="G11419">
        <v>2</v>
      </c>
      <c r="H11419">
        <v>1</v>
      </c>
      <c r="I11419">
        <v>3</v>
      </c>
      <c r="J11419">
        <v>5</v>
      </c>
    </row>
    <row r="11420" spans="1:10" x14ac:dyDescent="0.25">
      <c r="A11420" t="s">
        <v>15447</v>
      </c>
      <c r="B11420">
        <v>588</v>
      </c>
      <c r="C11420">
        <v>-1.2204309808995613</v>
      </c>
      <c r="D11420">
        <v>-0.60174520542888943</v>
      </c>
      <c r="E11420">
        <v>0.31842626306812549</v>
      </c>
      <c r="F11420">
        <v>0.83943042157692238</v>
      </c>
      <c r="G11420">
        <v>1</v>
      </c>
      <c r="H11420">
        <v>2</v>
      </c>
      <c r="I11420">
        <v>4</v>
      </c>
      <c r="J11420">
        <v>4</v>
      </c>
    </row>
    <row r="11421" spans="1:10" x14ac:dyDescent="0.25">
      <c r="A11421" t="s">
        <v>15448</v>
      </c>
      <c r="B11421">
        <v>596</v>
      </c>
      <c r="C11421">
        <v>-1.2803151619070539</v>
      </c>
      <c r="D11421">
        <v>-0.5431320591715495</v>
      </c>
      <c r="E11421">
        <v>0.18396675682797134</v>
      </c>
      <c r="F11421">
        <v>0.88162365069029158</v>
      </c>
      <c r="G11421">
        <v>1</v>
      </c>
      <c r="H11421">
        <v>2</v>
      </c>
      <c r="I11421">
        <v>4</v>
      </c>
      <c r="J11421">
        <v>4</v>
      </c>
    </row>
    <row r="11422" spans="1:10" x14ac:dyDescent="0.25">
      <c r="A11422" t="s">
        <v>15449</v>
      </c>
      <c r="B11422">
        <v>455</v>
      </c>
      <c r="C11422">
        <v>-1.2404692583449639</v>
      </c>
      <c r="D11422">
        <v>-0.90264718953990897</v>
      </c>
      <c r="E11422">
        <v>-0.27452725451824678</v>
      </c>
      <c r="F11422">
        <v>1.1196616552900405</v>
      </c>
      <c r="G11422">
        <v>1</v>
      </c>
      <c r="H11422">
        <v>1</v>
      </c>
      <c r="I11422">
        <v>3</v>
      </c>
      <c r="J11422">
        <v>5</v>
      </c>
    </row>
    <row r="11423" spans="1:10" x14ac:dyDescent="0.25">
      <c r="A11423" t="s">
        <v>15450</v>
      </c>
      <c r="B11423">
        <v>963</v>
      </c>
      <c r="C11423">
        <v>-0.85753666865737577</v>
      </c>
      <c r="D11423">
        <v>-0.94265338821493228</v>
      </c>
      <c r="E11423">
        <v>-0.60379052718345372</v>
      </c>
      <c r="F11423">
        <v>0.55675679162519687</v>
      </c>
      <c r="G11423">
        <v>1</v>
      </c>
      <c r="H11423">
        <v>1</v>
      </c>
      <c r="I11423">
        <v>2</v>
      </c>
      <c r="J11423">
        <v>4</v>
      </c>
    </row>
    <row r="11424" spans="1:10" x14ac:dyDescent="0.25">
      <c r="A11424" t="s">
        <v>15451</v>
      </c>
      <c r="B11424">
        <v>377</v>
      </c>
      <c r="C11424">
        <v>-1.0012924553139051</v>
      </c>
      <c r="D11424">
        <v>-0.73392098151072038</v>
      </c>
      <c r="E11424">
        <v>3.920551685321845E-2</v>
      </c>
      <c r="F11424">
        <v>-0.454849605978217</v>
      </c>
      <c r="G11424">
        <v>1</v>
      </c>
      <c r="H11424">
        <v>2</v>
      </c>
      <c r="I11424">
        <v>3</v>
      </c>
      <c r="J11424">
        <v>3</v>
      </c>
    </row>
    <row r="11425" spans="1:10" x14ac:dyDescent="0.25">
      <c r="A11425" t="s">
        <v>15452</v>
      </c>
      <c r="B11425">
        <v>441</v>
      </c>
      <c r="C11425">
        <v>-0.94827430667399781</v>
      </c>
      <c r="D11425">
        <v>-1.0324657804125235</v>
      </c>
      <c r="E11425">
        <v>0.27450691637806485</v>
      </c>
      <c r="F11425">
        <v>1.2406679795861848</v>
      </c>
      <c r="G11425">
        <v>1</v>
      </c>
      <c r="H11425">
        <v>1</v>
      </c>
      <c r="I11425">
        <v>4</v>
      </c>
      <c r="J11425">
        <v>5</v>
      </c>
    </row>
    <row r="11426" spans="1:10" x14ac:dyDescent="0.25">
      <c r="A11426" t="s">
        <v>15453</v>
      </c>
      <c r="B11426">
        <v>718</v>
      </c>
      <c r="C11426">
        <v>-0.66821170407729424</v>
      </c>
      <c r="D11426">
        <v>-0.60543950136903957</v>
      </c>
      <c r="E11426">
        <v>-0.35291035486577704</v>
      </c>
      <c r="F11426">
        <v>0.43302724478651344</v>
      </c>
      <c r="G11426">
        <v>2</v>
      </c>
      <c r="H11426">
        <v>2</v>
      </c>
      <c r="I11426">
        <v>2</v>
      </c>
      <c r="J11426">
        <v>4</v>
      </c>
    </row>
    <row r="11427" spans="1:10" x14ac:dyDescent="0.25">
      <c r="A11427" t="s">
        <v>15454</v>
      </c>
      <c r="B11427">
        <v>756</v>
      </c>
      <c r="C11427">
        <v>-0.38559673680887119</v>
      </c>
      <c r="D11427">
        <v>-0.71436344935618934</v>
      </c>
      <c r="E11427">
        <v>-1.2463949654542184</v>
      </c>
      <c r="F11427">
        <v>0.18333930750581684</v>
      </c>
      <c r="G11427">
        <v>3</v>
      </c>
      <c r="H11427">
        <v>2</v>
      </c>
      <c r="I11427">
        <v>1</v>
      </c>
      <c r="J11427">
        <v>4</v>
      </c>
    </row>
    <row r="11428" spans="1:10" x14ac:dyDescent="0.25">
      <c r="A11428" t="s">
        <v>15455</v>
      </c>
      <c r="B11428">
        <v>437</v>
      </c>
      <c r="C11428">
        <v>-0.47367169176155199</v>
      </c>
      <c r="D11428">
        <v>-7.3430872282703272E-2</v>
      </c>
      <c r="E11428">
        <v>-0.30344667015644466</v>
      </c>
      <c r="F11428">
        <v>-6.4776127282917914E-2</v>
      </c>
      <c r="G11428">
        <v>2</v>
      </c>
      <c r="H11428">
        <v>3</v>
      </c>
      <c r="I11428">
        <v>3</v>
      </c>
      <c r="J11428">
        <v>3</v>
      </c>
    </row>
    <row r="11429" spans="1:10" x14ac:dyDescent="0.25">
      <c r="A11429" t="s">
        <v>15456</v>
      </c>
      <c r="B11429">
        <v>432</v>
      </c>
      <c r="C11429">
        <v>-0.65661594103418741</v>
      </c>
      <c r="D11429">
        <v>-1.0470826320370374</v>
      </c>
      <c r="E11429">
        <v>-2.0542216351744674E-2</v>
      </c>
      <c r="F11429">
        <v>1.2872111059757372</v>
      </c>
      <c r="G11429">
        <v>2</v>
      </c>
      <c r="H11429">
        <v>1</v>
      </c>
      <c r="I11429">
        <v>3</v>
      </c>
      <c r="J11429">
        <v>5</v>
      </c>
    </row>
    <row r="11430" spans="1:10" x14ac:dyDescent="0.25">
      <c r="A11430" t="s">
        <v>15457</v>
      </c>
      <c r="B11430">
        <v>424</v>
      </c>
      <c r="C11430">
        <v>-1.1996756607451564</v>
      </c>
      <c r="D11430">
        <v>-1.1013785082422523</v>
      </c>
      <c r="E11430">
        <v>0.17800177633020034</v>
      </c>
      <c r="F11430">
        <v>-0.2013305327774142</v>
      </c>
      <c r="G11430">
        <v>1</v>
      </c>
      <c r="H11430">
        <v>1</v>
      </c>
      <c r="I11430">
        <v>4</v>
      </c>
      <c r="J11430">
        <v>3</v>
      </c>
    </row>
    <row r="11431" spans="1:10" x14ac:dyDescent="0.25">
      <c r="A11431" t="s">
        <v>15458</v>
      </c>
      <c r="B11431">
        <v>444</v>
      </c>
      <c r="C11431">
        <v>-1.108356353271331</v>
      </c>
      <c r="D11431">
        <v>-1.0062148987834436</v>
      </c>
      <c r="E11431">
        <v>-4.1485830609162534E-2</v>
      </c>
      <c r="F11431">
        <v>0.71162760299969974</v>
      </c>
      <c r="G11431">
        <v>1</v>
      </c>
      <c r="H11431">
        <v>1</v>
      </c>
      <c r="I11431">
        <v>3</v>
      </c>
      <c r="J11431">
        <v>4</v>
      </c>
    </row>
    <row r="11432" spans="1:10" x14ac:dyDescent="0.25">
      <c r="A11432" t="s">
        <v>15459</v>
      </c>
      <c r="B11432">
        <v>227</v>
      </c>
      <c r="C11432">
        <v>-0.78495712567390441</v>
      </c>
      <c r="D11432">
        <v>-0.99551796936885206</v>
      </c>
      <c r="E11432">
        <v>0.28046709430854055</v>
      </c>
      <c r="F11432">
        <v>0.34969337694209046</v>
      </c>
      <c r="G11432">
        <v>2</v>
      </c>
      <c r="H11432">
        <v>1</v>
      </c>
      <c r="I11432">
        <v>4</v>
      </c>
      <c r="J11432">
        <v>4</v>
      </c>
    </row>
    <row r="11433" spans="1:10" x14ac:dyDescent="0.25">
      <c r="A11433" t="s">
        <v>15460</v>
      </c>
      <c r="B11433">
        <v>597</v>
      </c>
      <c r="C11433">
        <v>-1.1753003974559397</v>
      </c>
      <c r="D11433">
        <v>-0.23258922675887539</v>
      </c>
      <c r="E11433">
        <v>0.41317777434473463</v>
      </c>
      <c r="F11433">
        <v>0.25611772226738466</v>
      </c>
      <c r="G11433">
        <v>1</v>
      </c>
      <c r="H11433">
        <v>3</v>
      </c>
      <c r="I11433">
        <v>4</v>
      </c>
      <c r="J11433">
        <v>4</v>
      </c>
    </row>
    <row r="11434" spans="1:10" x14ac:dyDescent="0.25">
      <c r="A11434" t="s">
        <v>15461</v>
      </c>
      <c r="B11434">
        <v>409</v>
      </c>
      <c r="C11434">
        <v>-0.47601047624218562</v>
      </c>
      <c r="D11434">
        <v>-0.77777087238731402</v>
      </c>
      <c r="E11434">
        <v>-0.22812046353533916</v>
      </c>
      <c r="F11434">
        <v>0.54409510076449619</v>
      </c>
      <c r="G11434">
        <v>2</v>
      </c>
      <c r="H11434">
        <v>2</v>
      </c>
      <c r="I11434">
        <v>3</v>
      </c>
      <c r="J11434">
        <v>4</v>
      </c>
    </row>
    <row r="11435" spans="1:10" x14ac:dyDescent="0.25">
      <c r="A11435" t="s">
        <v>15462</v>
      </c>
      <c r="B11435">
        <v>465</v>
      </c>
      <c r="C11435">
        <v>-0.90075747988250709</v>
      </c>
      <c r="D11435">
        <v>-0.34096439579788262</v>
      </c>
      <c r="E11435">
        <v>0.68158830912428159</v>
      </c>
      <c r="F11435">
        <v>0.84926133043788832</v>
      </c>
      <c r="G11435">
        <v>1</v>
      </c>
      <c r="H11435">
        <v>3</v>
      </c>
      <c r="I11435">
        <v>5</v>
      </c>
      <c r="J11435">
        <v>4</v>
      </c>
    </row>
    <row r="11436" spans="1:10" x14ac:dyDescent="0.25">
      <c r="A11436" t="s">
        <v>15463</v>
      </c>
      <c r="B11436">
        <v>474</v>
      </c>
      <c r="C11436">
        <v>-0.92910943660714884</v>
      </c>
      <c r="D11436">
        <v>-1.1351646156449549</v>
      </c>
      <c r="E11436">
        <v>8.0402946458821692E-2</v>
      </c>
      <c r="F11436">
        <v>0.25400539138017408</v>
      </c>
      <c r="G11436">
        <v>1</v>
      </c>
      <c r="H11436">
        <v>1</v>
      </c>
      <c r="I11436">
        <v>4</v>
      </c>
      <c r="J11436">
        <v>4</v>
      </c>
    </row>
    <row r="11437" spans="1:10" x14ac:dyDescent="0.25">
      <c r="A11437" t="s">
        <v>15464</v>
      </c>
      <c r="B11437">
        <v>254</v>
      </c>
      <c r="C11437">
        <v>-0.59195817508466775</v>
      </c>
      <c r="D11437">
        <v>-5.6457852434773859E-2</v>
      </c>
      <c r="E11437">
        <v>-0.10709910886240792</v>
      </c>
      <c r="F11437">
        <v>0.20149145441506</v>
      </c>
      <c r="G11437">
        <v>2</v>
      </c>
      <c r="H11437">
        <v>3</v>
      </c>
      <c r="I11437">
        <v>3</v>
      </c>
      <c r="J11437">
        <v>4</v>
      </c>
    </row>
    <row r="11438" spans="1:10" x14ac:dyDescent="0.25">
      <c r="A11438" t="s">
        <v>15465</v>
      </c>
      <c r="B11438">
        <v>615</v>
      </c>
      <c r="C11438">
        <v>-0.23015305700423502</v>
      </c>
      <c r="D11438">
        <v>-0.9655694448657326</v>
      </c>
      <c r="E11438">
        <v>-0.78223484290632639</v>
      </c>
      <c r="F11438">
        <v>0.87681701731893857</v>
      </c>
      <c r="G11438">
        <v>3</v>
      </c>
      <c r="H11438">
        <v>1</v>
      </c>
      <c r="I11438">
        <v>1</v>
      </c>
      <c r="J11438">
        <v>4</v>
      </c>
    </row>
    <row r="11439" spans="1:10" x14ac:dyDescent="0.25">
      <c r="A11439" t="s">
        <v>15466</v>
      </c>
      <c r="B11439">
        <v>361</v>
      </c>
      <c r="C11439">
        <v>-0.89380762187250806</v>
      </c>
      <c r="D11439">
        <v>-0.56010378953393947</v>
      </c>
      <c r="E11439">
        <v>-4.6621059749002422E-2</v>
      </c>
      <c r="F11439">
        <v>1.6589797087685059</v>
      </c>
      <c r="G11439">
        <v>1</v>
      </c>
      <c r="H11439">
        <v>2</v>
      </c>
      <c r="I11439">
        <v>3</v>
      </c>
      <c r="J11439">
        <v>5</v>
      </c>
    </row>
    <row r="11440" spans="1:10" x14ac:dyDescent="0.25">
      <c r="A11440" t="s">
        <v>15467</v>
      </c>
      <c r="B11440">
        <v>976</v>
      </c>
      <c r="C11440">
        <v>1.008488540895337</v>
      </c>
      <c r="D11440">
        <v>0.29244713319266058</v>
      </c>
      <c r="E11440">
        <v>0.49041170624675484</v>
      </c>
      <c r="F11440">
        <v>0.74713263562022303</v>
      </c>
      <c r="G11440">
        <v>5</v>
      </c>
      <c r="H11440">
        <v>4</v>
      </c>
      <c r="I11440">
        <v>4</v>
      </c>
      <c r="J11440">
        <v>4</v>
      </c>
    </row>
    <row r="11441" spans="1:10" x14ac:dyDescent="0.25">
      <c r="A11441" t="s">
        <v>15468</v>
      </c>
      <c r="B11441">
        <v>478</v>
      </c>
      <c r="C11441">
        <v>-0.57822368135965185</v>
      </c>
      <c r="D11441">
        <v>-1.0917197124695222</v>
      </c>
      <c r="E11441">
        <v>-0.80133560343416033</v>
      </c>
      <c r="F11441">
        <v>0.83599520276130979</v>
      </c>
      <c r="G11441">
        <v>2</v>
      </c>
      <c r="H11441">
        <v>1</v>
      </c>
      <c r="I11441">
        <v>1</v>
      </c>
      <c r="J11441">
        <v>4</v>
      </c>
    </row>
    <row r="11442" spans="1:10" x14ac:dyDescent="0.25">
      <c r="A11442" t="s">
        <v>15469</v>
      </c>
      <c r="B11442">
        <v>1023</v>
      </c>
      <c r="C11442">
        <v>0.42547329061092326</v>
      </c>
      <c r="D11442">
        <v>0.60553486140784429</v>
      </c>
      <c r="E11442">
        <v>-0.3805505714050168</v>
      </c>
      <c r="F11442">
        <v>1.2999939123623934</v>
      </c>
      <c r="G11442">
        <v>4</v>
      </c>
      <c r="H11442">
        <v>4</v>
      </c>
      <c r="I11442">
        <v>2</v>
      </c>
      <c r="J11442">
        <v>5</v>
      </c>
    </row>
    <row r="11443" spans="1:10" x14ac:dyDescent="0.25">
      <c r="A11443" t="s">
        <v>15470</v>
      </c>
      <c r="B11443">
        <v>525</v>
      </c>
      <c r="C11443">
        <v>-0.49817406948132609</v>
      </c>
      <c r="D11443">
        <v>-0.82685718240142148</v>
      </c>
      <c r="E11443">
        <v>6.6237255409424961E-2</v>
      </c>
      <c r="F11443">
        <v>0.72594649667478506</v>
      </c>
      <c r="G11443">
        <v>2</v>
      </c>
      <c r="H11443">
        <v>1</v>
      </c>
      <c r="I11443">
        <v>4</v>
      </c>
      <c r="J11443">
        <v>4</v>
      </c>
    </row>
    <row r="11444" spans="1:10" x14ac:dyDescent="0.25">
      <c r="A11444" t="s">
        <v>15471</v>
      </c>
      <c r="B11444">
        <v>1074</v>
      </c>
      <c r="C11444">
        <v>1.37396188888195</v>
      </c>
      <c r="D11444">
        <v>0.74594009055557442</v>
      </c>
      <c r="E11444">
        <v>-0.75572055269729677</v>
      </c>
      <c r="F11444">
        <v>0.27380586412782482</v>
      </c>
      <c r="G11444">
        <v>5</v>
      </c>
      <c r="H11444">
        <v>5</v>
      </c>
      <c r="I11444">
        <v>1</v>
      </c>
      <c r="J11444">
        <v>4</v>
      </c>
    </row>
    <row r="11445" spans="1:10" x14ac:dyDescent="0.25">
      <c r="A11445" t="s">
        <v>15472</v>
      </c>
      <c r="B11445">
        <v>770</v>
      </c>
      <c r="C11445">
        <v>0.82379822305050798</v>
      </c>
      <c r="D11445">
        <v>-0.23134143982093308</v>
      </c>
      <c r="E11445">
        <v>1.508738123583395</v>
      </c>
      <c r="F11445">
        <v>-0.17364838122330267</v>
      </c>
      <c r="G11445">
        <v>5</v>
      </c>
      <c r="H11445">
        <v>3</v>
      </c>
      <c r="I11445">
        <v>5</v>
      </c>
      <c r="J11445">
        <v>3</v>
      </c>
    </row>
    <row r="11446" spans="1:10" x14ac:dyDescent="0.25">
      <c r="A11446" t="s">
        <v>15473</v>
      </c>
      <c r="B11446">
        <v>631</v>
      </c>
      <c r="C11446">
        <v>1.4181799653208431</v>
      </c>
      <c r="D11446">
        <v>-0.10416584472615101</v>
      </c>
      <c r="E11446">
        <v>-1.3549394685616445</v>
      </c>
      <c r="F11446">
        <v>1.3993828390828349</v>
      </c>
      <c r="G11446">
        <v>5</v>
      </c>
      <c r="H11446">
        <v>3</v>
      </c>
      <c r="I11446">
        <v>1</v>
      </c>
      <c r="J11446">
        <v>5</v>
      </c>
    </row>
    <row r="11447" spans="1:10" x14ac:dyDescent="0.25">
      <c r="A11447" t="s">
        <v>15474</v>
      </c>
      <c r="B11447">
        <v>420</v>
      </c>
      <c r="C11447">
        <v>-1.1667256260932204</v>
      </c>
      <c r="D11447">
        <v>-1.5291926322755902</v>
      </c>
      <c r="E11447">
        <v>0.4199754114944903</v>
      </c>
      <c r="F11447">
        <v>-0.41399110170802628</v>
      </c>
      <c r="G11447">
        <v>1</v>
      </c>
      <c r="H11447">
        <v>1</v>
      </c>
      <c r="I11447">
        <v>4</v>
      </c>
      <c r="J11447">
        <v>3</v>
      </c>
    </row>
    <row r="11448" spans="1:10" x14ac:dyDescent="0.25">
      <c r="A11448" t="s">
        <v>15475</v>
      </c>
      <c r="B11448">
        <v>508</v>
      </c>
      <c r="C11448">
        <v>-0.75621956018281422</v>
      </c>
      <c r="D11448">
        <v>-0.96417001195514906</v>
      </c>
      <c r="E11448">
        <v>4.6923376776916895E-2</v>
      </c>
      <c r="F11448">
        <v>7.5422912657091154E-2</v>
      </c>
      <c r="G11448">
        <v>2</v>
      </c>
      <c r="H11448">
        <v>1</v>
      </c>
      <c r="I11448">
        <v>3</v>
      </c>
      <c r="J11448">
        <v>4</v>
      </c>
    </row>
    <row r="11449" spans="1:10" x14ac:dyDescent="0.25">
      <c r="A11449" t="s">
        <v>15476</v>
      </c>
      <c r="B11449">
        <v>452</v>
      </c>
      <c r="C11449">
        <v>-1.0034513594226189</v>
      </c>
      <c r="D11449">
        <v>-0.40642146930190559</v>
      </c>
      <c r="E11449">
        <v>0.36364469370260677</v>
      </c>
      <c r="F11449">
        <v>0.24659390870238651</v>
      </c>
      <c r="G11449">
        <v>1</v>
      </c>
      <c r="H11449">
        <v>3</v>
      </c>
      <c r="I11449">
        <v>4</v>
      </c>
      <c r="J11449">
        <v>4</v>
      </c>
    </row>
    <row r="11450" spans="1:10" x14ac:dyDescent="0.25">
      <c r="A11450" t="s">
        <v>15477</v>
      </c>
      <c r="B11450">
        <v>519</v>
      </c>
      <c r="C11450">
        <v>-1.187710473928931</v>
      </c>
      <c r="D11450">
        <v>-1.0101088992817095</v>
      </c>
      <c r="E11450">
        <v>-0.47361981886415933</v>
      </c>
      <c r="F11450">
        <v>1.0830513399398802</v>
      </c>
      <c r="G11450">
        <v>1</v>
      </c>
      <c r="H11450">
        <v>1</v>
      </c>
      <c r="I11450">
        <v>2</v>
      </c>
      <c r="J11450">
        <v>5</v>
      </c>
    </row>
    <row r="11451" spans="1:10" x14ac:dyDescent="0.25">
      <c r="A11451" t="s">
        <v>15478</v>
      </c>
      <c r="B11451">
        <v>458</v>
      </c>
      <c r="C11451">
        <v>-0.69953985108016536</v>
      </c>
      <c r="D11451">
        <v>-1.4935358660133726</v>
      </c>
      <c r="E11451">
        <v>-0.10500309236388838</v>
      </c>
      <c r="F11451">
        <v>0.5546113520103404</v>
      </c>
      <c r="G11451">
        <v>2</v>
      </c>
      <c r="H11451">
        <v>1</v>
      </c>
      <c r="I11451">
        <v>3</v>
      </c>
      <c r="J11451">
        <v>4</v>
      </c>
    </row>
    <row r="11452" spans="1:10" x14ac:dyDescent="0.25">
      <c r="A11452" t="s">
        <v>15479</v>
      </c>
      <c r="B11452">
        <v>439</v>
      </c>
      <c r="C11452">
        <v>-0.73888851180547621</v>
      </c>
      <c r="D11452">
        <v>-0.82974145760250284</v>
      </c>
      <c r="E11452">
        <v>-0.56749203494049538</v>
      </c>
      <c r="F11452">
        <v>0.93547226183618593</v>
      </c>
      <c r="G11452">
        <v>2</v>
      </c>
      <c r="H11452">
        <v>1</v>
      </c>
      <c r="I11452">
        <v>2</v>
      </c>
      <c r="J11452">
        <v>5</v>
      </c>
    </row>
    <row r="11453" spans="1:10" x14ac:dyDescent="0.25">
      <c r="A11453" t="s">
        <v>15480</v>
      </c>
      <c r="B11453">
        <v>583</v>
      </c>
      <c r="C11453">
        <v>-1.0615635792120974</v>
      </c>
      <c r="D11453">
        <v>-1.2097347516876387</v>
      </c>
      <c r="E11453">
        <v>0.54637529075221758</v>
      </c>
      <c r="F11453">
        <v>-0.65942234401714639</v>
      </c>
      <c r="G11453">
        <v>1</v>
      </c>
      <c r="H11453">
        <v>1</v>
      </c>
      <c r="I11453">
        <v>4</v>
      </c>
      <c r="J11453">
        <v>2</v>
      </c>
    </row>
    <row r="11454" spans="1:10" x14ac:dyDescent="0.25">
      <c r="A11454" t="s">
        <v>15481</v>
      </c>
      <c r="B11454">
        <v>492</v>
      </c>
      <c r="C11454">
        <v>-0.46145591824430854</v>
      </c>
      <c r="D11454">
        <v>-0.87699221312698838</v>
      </c>
      <c r="E11454">
        <v>3.0130619126585594E-2</v>
      </c>
      <c r="F11454">
        <v>-0.16340761513651103</v>
      </c>
      <c r="G11454">
        <v>2</v>
      </c>
      <c r="H11454">
        <v>1</v>
      </c>
      <c r="I11454">
        <v>3</v>
      </c>
      <c r="J11454">
        <v>3</v>
      </c>
    </row>
    <row r="11455" spans="1:10" x14ac:dyDescent="0.25">
      <c r="A11455" t="s">
        <v>15482</v>
      </c>
      <c r="B11455">
        <v>412</v>
      </c>
      <c r="C11455">
        <v>-0.83146158208680587</v>
      </c>
      <c r="D11455">
        <v>-1.0643812001432131</v>
      </c>
      <c r="E11455">
        <v>-0.65579490555312614</v>
      </c>
      <c r="F11455">
        <v>-7.805988052622706E-2</v>
      </c>
      <c r="G11455">
        <v>1</v>
      </c>
      <c r="H11455">
        <v>1</v>
      </c>
      <c r="I11455">
        <v>2</v>
      </c>
      <c r="J11455">
        <v>3</v>
      </c>
    </row>
    <row r="11456" spans="1:10" x14ac:dyDescent="0.25">
      <c r="A11456" t="s">
        <v>15483</v>
      </c>
      <c r="B11456">
        <v>418</v>
      </c>
      <c r="C11456">
        <v>-0.76242583773062911</v>
      </c>
      <c r="D11456">
        <v>-0.23723569363587729</v>
      </c>
      <c r="E11456">
        <v>-0.40813675094172164</v>
      </c>
      <c r="F11456">
        <v>0.93097114939003267</v>
      </c>
      <c r="G11456">
        <v>2</v>
      </c>
      <c r="H11456">
        <v>3</v>
      </c>
      <c r="I11456">
        <v>2</v>
      </c>
      <c r="J11456">
        <v>5</v>
      </c>
    </row>
    <row r="11457" spans="1:10" x14ac:dyDescent="0.25">
      <c r="A11457" t="s">
        <v>15484</v>
      </c>
      <c r="B11457">
        <v>499</v>
      </c>
      <c r="C11457">
        <v>-0.74437953686556668</v>
      </c>
      <c r="D11457">
        <v>-1.6179262099820209</v>
      </c>
      <c r="E11457">
        <v>0.26325615357979942</v>
      </c>
      <c r="F11457">
        <v>-0.36192766150667144</v>
      </c>
      <c r="G11457">
        <v>2</v>
      </c>
      <c r="H11457">
        <v>1</v>
      </c>
      <c r="I11457">
        <v>4</v>
      </c>
      <c r="J11457">
        <v>3</v>
      </c>
    </row>
    <row r="11458" spans="1:10" x14ac:dyDescent="0.25">
      <c r="A11458" t="s">
        <v>15485</v>
      </c>
      <c r="B11458">
        <v>569</v>
      </c>
      <c r="C11458">
        <v>-0.97883170553841781</v>
      </c>
      <c r="D11458">
        <v>-1.2356394395102801</v>
      </c>
      <c r="E11458">
        <v>-0.69191930858820361</v>
      </c>
      <c r="F11458">
        <v>-0.1134489468937665</v>
      </c>
      <c r="G11458">
        <v>1</v>
      </c>
      <c r="H11458">
        <v>1</v>
      </c>
      <c r="I11458">
        <v>2</v>
      </c>
      <c r="J11458">
        <v>3</v>
      </c>
    </row>
    <row r="11459" spans="1:10" x14ac:dyDescent="0.25">
      <c r="A11459" t="s">
        <v>15486</v>
      </c>
      <c r="B11459">
        <v>566</v>
      </c>
      <c r="C11459">
        <v>-0.20977138380577307</v>
      </c>
      <c r="D11459">
        <v>-1.2596832196803454</v>
      </c>
      <c r="E11459">
        <v>-0.44692496372516594</v>
      </c>
      <c r="F11459">
        <v>-0.30358819546762866</v>
      </c>
      <c r="G11459">
        <v>3</v>
      </c>
      <c r="H11459">
        <v>1</v>
      </c>
      <c r="I11459">
        <v>2</v>
      </c>
      <c r="J11459">
        <v>3</v>
      </c>
    </row>
    <row r="11460" spans="1:10" x14ac:dyDescent="0.25">
      <c r="A11460" t="s">
        <v>15487</v>
      </c>
      <c r="B11460">
        <v>611</v>
      </c>
      <c r="C11460">
        <v>0.66891477915221631</v>
      </c>
      <c r="D11460">
        <v>-0.99868129365015534</v>
      </c>
      <c r="E11460">
        <v>1.2324624474499373</v>
      </c>
      <c r="F11460">
        <v>-0.3661479782239237</v>
      </c>
      <c r="G11460">
        <v>4</v>
      </c>
      <c r="H11460">
        <v>1</v>
      </c>
      <c r="I11460">
        <v>5</v>
      </c>
      <c r="J11460">
        <v>3</v>
      </c>
    </row>
    <row r="11461" spans="1:10" x14ac:dyDescent="0.25">
      <c r="A11461" t="s">
        <v>15488</v>
      </c>
      <c r="B11461">
        <v>800</v>
      </c>
      <c r="C11461">
        <v>1.4437537298329786</v>
      </c>
      <c r="D11461">
        <v>-1.4731621126604708</v>
      </c>
      <c r="E11461">
        <v>1.9908382539778922</v>
      </c>
      <c r="F11461">
        <v>0.36442786024069768</v>
      </c>
      <c r="G11461">
        <v>5</v>
      </c>
      <c r="H11461">
        <v>1</v>
      </c>
      <c r="I11461">
        <v>5</v>
      </c>
      <c r="J11461">
        <v>4</v>
      </c>
    </row>
    <row r="11462" spans="1:10" x14ac:dyDescent="0.25">
      <c r="A11462" t="s">
        <v>15489</v>
      </c>
      <c r="B11462">
        <v>484</v>
      </c>
      <c r="C11462">
        <v>-0.53876258437583679</v>
      </c>
      <c r="D11462">
        <v>-0.92933159915033159</v>
      </c>
      <c r="E11462">
        <v>-0.41121096738503304</v>
      </c>
      <c r="F11462">
        <v>-0.47261442835941408</v>
      </c>
      <c r="G11462">
        <v>2</v>
      </c>
      <c r="H11462">
        <v>1</v>
      </c>
      <c r="I11462">
        <v>2</v>
      </c>
      <c r="J11462">
        <v>3</v>
      </c>
    </row>
    <row r="11463" spans="1:10" x14ac:dyDescent="0.25">
      <c r="A11463" t="s">
        <v>15490</v>
      </c>
      <c r="B11463">
        <v>690</v>
      </c>
      <c r="C11463">
        <v>-0.84243428171908297</v>
      </c>
      <c r="D11463">
        <v>-1.3252308036027114</v>
      </c>
      <c r="E11463">
        <v>-1.1179239048187515</v>
      </c>
      <c r="F11463">
        <v>1.2846241931318203</v>
      </c>
      <c r="G11463">
        <v>1</v>
      </c>
      <c r="H11463">
        <v>1</v>
      </c>
      <c r="I11463">
        <v>1</v>
      </c>
      <c r="J11463">
        <v>5</v>
      </c>
    </row>
    <row r="11464" spans="1:10" x14ac:dyDescent="0.25">
      <c r="A11464" t="s">
        <v>15491</v>
      </c>
      <c r="B11464">
        <v>792</v>
      </c>
      <c r="C11464">
        <v>2.2299652284033464</v>
      </c>
      <c r="D11464">
        <v>-0.30223893948254987</v>
      </c>
      <c r="E11464">
        <v>1.3499247807801864</v>
      </c>
      <c r="F11464">
        <v>0.48773834921686837</v>
      </c>
      <c r="G11464">
        <v>5</v>
      </c>
      <c r="H11464">
        <v>3</v>
      </c>
      <c r="I11464">
        <v>5</v>
      </c>
      <c r="J11464">
        <v>4</v>
      </c>
    </row>
    <row r="11465" spans="1:10" x14ac:dyDescent="0.25">
      <c r="A11465" t="s">
        <v>15492</v>
      </c>
      <c r="B11465">
        <v>646</v>
      </c>
      <c r="C11465">
        <v>-0.21968939949739549</v>
      </c>
      <c r="D11465">
        <v>-1.1535075401939401</v>
      </c>
      <c r="E11465">
        <v>0.19872922750288635</v>
      </c>
      <c r="F11465">
        <v>-0.51945611477821629</v>
      </c>
      <c r="G11465">
        <v>3</v>
      </c>
      <c r="H11465">
        <v>1</v>
      </c>
      <c r="I11465">
        <v>4</v>
      </c>
      <c r="J11465">
        <v>2</v>
      </c>
    </row>
    <row r="11466" spans="1:10" x14ac:dyDescent="0.25">
      <c r="A11466" t="s">
        <v>15493</v>
      </c>
      <c r="B11466">
        <v>423</v>
      </c>
      <c r="C11466">
        <v>1.0109108256695962</v>
      </c>
      <c r="D11466">
        <v>-1.338590179731262</v>
      </c>
      <c r="E11466">
        <v>0.9562533401126303</v>
      </c>
      <c r="F11466">
        <v>-0.77067086827398668</v>
      </c>
      <c r="G11466">
        <v>5</v>
      </c>
      <c r="H11466">
        <v>1</v>
      </c>
      <c r="I11466">
        <v>5</v>
      </c>
      <c r="J11466">
        <v>2</v>
      </c>
    </row>
    <row r="11467" spans="1:10" x14ac:dyDescent="0.25">
      <c r="A11467" t="s">
        <v>15494</v>
      </c>
      <c r="B11467">
        <v>521</v>
      </c>
      <c r="C11467">
        <v>2.3451432734782705</v>
      </c>
      <c r="D11467">
        <v>-0.25044682790750344</v>
      </c>
      <c r="E11467">
        <v>2.6746458860143196</v>
      </c>
      <c r="F11467">
        <v>-0.84726705156969473</v>
      </c>
      <c r="G11467">
        <v>5</v>
      </c>
      <c r="H11467">
        <v>3</v>
      </c>
      <c r="I11467">
        <v>5</v>
      </c>
      <c r="J11467">
        <v>2</v>
      </c>
    </row>
    <row r="11468" spans="1:10" x14ac:dyDescent="0.25">
      <c r="A11468" t="s">
        <v>15495</v>
      </c>
      <c r="B11468">
        <v>736</v>
      </c>
      <c r="C11468">
        <v>1.7422392049768127</v>
      </c>
      <c r="D11468">
        <v>0.8602223573806862</v>
      </c>
      <c r="E11468">
        <v>-1.3931281743894062</v>
      </c>
      <c r="F11468">
        <v>1.9742889199408538</v>
      </c>
      <c r="G11468">
        <v>5</v>
      </c>
      <c r="H11468">
        <v>5</v>
      </c>
      <c r="I11468">
        <v>1</v>
      </c>
      <c r="J11468">
        <v>5</v>
      </c>
    </row>
    <row r="11469" spans="1:10" x14ac:dyDescent="0.25">
      <c r="A11469" t="s">
        <v>15496</v>
      </c>
      <c r="B11469">
        <v>441</v>
      </c>
      <c r="C11469">
        <v>0.42867319606300069</v>
      </c>
      <c r="D11469">
        <v>6.6667914954562091E-2</v>
      </c>
      <c r="E11469">
        <v>-0.66300659987361787</v>
      </c>
      <c r="F11469">
        <v>0.32578851562613181</v>
      </c>
      <c r="G11469">
        <v>4</v>
      </c>
      <c r="H11469">
        <v>4</v>
      </c>
      <c r="I11469">
        <v>2</v>
      </c>
      <c r="J11469">
        <v>4</v>
      </c>
    </row>
    <row r="11470" spans="1:10" x14ac:dyDescent="0.25">
      <c r="A11470" t="s">
        <v>15497</v>
      </c>
      <c r="B11470">
        <v>600</v>
      </c>
      <c r="C11470">
        <v>0.29557501358891458</v>
      </c>
      <c r="D11470">
        <v>-0.53170923380065283</v>
      </c>
      <c r="E11470">
        <v>-5.9789223215293841E-2</v>
      </c>
      <c r="F11470">
        <v>9.1225161990865417E-2</v>
      </c>
      <c r="G11470">
        <v>4</v>
      </c>
      <c r="H11470">
        <v>2</v>
      </c>
      <c r="I11470">
        <v>3</v>
      </c>
      <c r="J11470">
        <v>4</v>
      </c>
    </row>
    <row r="11471" spans="1:10" x14ac:dyDescent="0.25">
      <c r="A11471" t="s">
        <v>15498</v>
      </c>
      <c r="B11471">
        <v>1068</v>
      </c>
      <c r="C11471">
        <v>2.2312426908817269</v>
      </c>
      <c r="D11471">
        <v>0.16570904274122678</v>
      </c>
      <c r="E11471">
        <v>-0.52434232118122037</v>
      </c>
      <c r="F11471">
        <v>0.72407979260661126</v>
      </c>
      <c r="G11471">
        <v>5</v>
      </c>
      <c r="H11471">
        <v>4</v>
      </c>
      <c r="I11471">
        <v>2</v>
      </c>
      <c r="J11471">
        <v>4</v>
      </c>
    </row>
    <row r="11472" spans="1:10" x14ac:dyDescent="0.25">
      <c r="A11472" t="s">
        <v>15499</v>
      </c>
      <c r="B11472">
        <v>1254</v>
      </c>
      <c r="C11472">
        <v>2.3361124899658439</v>
      </c>
      <c r="D11472">
        <v>-0.86165456172173449</v>
      </c>
      <c r="E11472">
        <v>-1.1625734012999918</v>
      </c>
      <c r="F11472">
        <v>1.3223424542098368</v>
      </c>
      <c r="G11472">
        <v>5</v>
      </c>
      <c r="H11472">
        <v>1</v>
      </c>
      <c r="I11472">
        <v>1</v>
      </c>
      <c r="J11472">
        <v>5</v>
      </c>
    </row>
    <row r="11473" spans="1:10" x14ac:dyDescent="0.25">
      <c r="A11473" t="s">
        <v>15500</v>
      </c>
      <c r="B11473">
        <v>397</v>
      </c>
      <c r="C11473">
        <v>-0.28414176749293885</v>
      </c>
      <c r="D11473">
        <v>0.72066012266078694</v>
      </c>
      <c r="E11473">
        <v>0.13359140656606375</v>
      </c>
      <c r="F11473">
        <v>-0.4101186964399951</v>
      </c>
      <c r="G11473">
        <v>3</v>
      </c>
      <c r="H11473">
        <v>5</v>
      </c>
      <c r="I11473">
        <v>4</v>
      </c>
      <c r="J11473">
        <v>3</v>
      </c>
    </row>
    <row r="11474" spans="1:10" x14ac:dyDescent="0.25">
      <c r="A11474" t="s">
        <v>15501</v>
      </c>
      <c r="B11474">
        <v>398</v>
      </c>
      <c r="C11474">
        <v>1.7411932155970855</v>
      </c>
      <c r="D11474">
        <v>0.64947750804798221</v>
      </c>
      <c r="E11474">
        <v>-0.40400572211434205</v>
      </c>
      <c r="F11474">
        <v>0.89451163224951158</v>
      </c>
      <c r="G11474">
        <v>5</v>
      </c>
      <c r="H11474">
        <v>4</v>
      </c>
      <c r="I11474">
        <v>2</v>
      </c>
      <c r="J11474">
        <v>5</v>
      </c>
    </row>
    <row r="11475" spans="1:10" x14ac:dyDescent="0.25">
      <c r="A11475" t="s">
        <v>15502</v>
      </c>
      <c r="B11475">
        <v>587</v>
      </c>
      <c r="C11475">
        <v>1.8995126768245867</v>
      </c>
      <c r="D11475">
        <v>0.35172297542857239</v>
      </c>
      <c r="E11475">
        <v>-1.199105006526398</v>
      </c>
      <c r="F11475">
        <v>1.9102200530029618</v>
      </c>
      <c r="G11475">
        <v>5</v>
      </c>
      <c r="H11475">
        <v>4</v>
      </c>
      <c r="I11475">
        <v>1</v>
      </c>
      <c r="J11475">
        <v>5</v>
      </c>
    </row>
    <row r="11476" spans="1:10" x14ac:dyDescent="0.25">
      <c r="A11476" t="s">
        <v>15503</v>
      </c>
      <c r="B11476">
        <v>425</v>
      </c>
      <c r="C11476">
        <v>1.7526247579382894</v>
      </c>
      <c r="D11476">
        <v>0.83828353327856708</v>
      </c>
      <c r="E11476">
        <v>-0.29972022310305391</v>
      </c>
      <c r="F11476">
        <v>-2.4998878876427405E-2</v>
      </c>
      <c r="G11476">
        <v>5</v>
      </c>
      <c r="H11476">
        <v>5</v>
      </c>
      <c r="I11476">
        <v>3</v>
      </c>
      <c r="J11476">
        <v>3</v>
      </c>
    </row>
    <row r="11477" spans="1:10" x14ac:dyDescent="0.25">
      <c r="A11477" t="s">
        <v>15504</v>
      </c>
      <c r="B11477">
        <v>497</v>
      </c>
      <c r="C11477">
        <v>1.5363199176240516</v>
      </c>
      <c r="D11477">
        <v>0.58707728389978808</v>
      </c>
      <c r="E11477">
        <v>0.24279508643345613</v>
      </c>
      <c r="F11477">
        <v>-0.61938156051618165</v>
      </c>
      <c r="G11477">
        <v>5</v>
      </c>
      <c r="H11477">
        <v>4</v>
      </c>
      <c r="I11477">
        <v>4</v>
      </c>
      <c r="J11477">
        <v>2</v>
      </c>
    </row>
    <row r="11478" spans="1:10" x14ac:dyDescent="0.25">
      <c r="A11478" t="s">
        <v>15505</v>
      </c>
      <c r="B11478">
        <v>593</v>
      </c>
      <c r="C11478">
        <v>0.83356092008039218</v>
      </c>
      <c r="D11478">
        <v>-0.23790229855920894</v>
      </c>
      <c r="E11478">
        <v>0.65483517984063599</v>
      </c>
      <c r="F11478">
        <v>2.4987052160545697E-2</v>
      </c>
      <c r="G11478">
        <v>5</v>
      </c>
      <c r="H11478">
        <v>3</v>
      </c>
      <c r="I11478">
        <v>5</v>
      </c>
      <c r="J11478">
        <v>3</v>
      </c>
    </row>
    <row r="11479" spans="1:10" x14ac:dyDescent="0.25">
      <c r="A11479" t="s">
        <v>15506</v>
      </c>
      <c r="B11479">
        <v>472</v>
      </c>
      <c r="C11479">
        <v>5.5080320200717292E-2</v>
      </c>
      <c r="D11479">
        <v>2.6292779363612997</v>
      </c>
      <c r="E11479">
        <v>-1.4005281367320421</v>
      </c>
      <c r="F11479">
        <v>0.86343469479059565</v>
      </c>
      <c r="G11479">
        <v>4</v>
      </c>
      <c r="H11479">
        <v>5</v>
      </c>
      <c r="I11479">
        <v>1</v>
      </c>
      <c r="J11479">
        <v>4</v>
      </c>
    </row>
    <row r="11480" spans="1:10" x14ac:dyDescent="0.25">
      <c r="A11480" t="s">
        <v>15507</v>
      </c>
      <c r="B11480">
        <v>579</v>
      </c>
      <c r="C11480">
        <v>-0.58705312856908354</v>
      </c>
      <c r="D11480">
        <v>-0.80839678252318603</v>
      </c>
      <c r="E11480">
        <v>-0.26984392644331373</v>
      </c>
      <c r="F11480">
        <v>7.9432676492815213E-3</v>
      </c>
      <c r="G11480">
        <v>2</v>
      </c>
      <c r="H11480">
        <v>1</v>
      </c>
      <c r="I11480">
        <v>3</v>
      </c>
      <c r="J11480">
        <v>3</v>
      </c>
    </row>
    <row r="11481" spans="1:10" x14ac:dyDescent="0.25">
      <c r="A11481" t="s">
        <v>15508</v>
      </c>
      <c r="B11481">
        <v>417</v>
      </c>
      <c r="C11481">
        <v>-0.1815378204454548</v>
      </c>
      <c r="D11481">
        <v>-0.26599400729284878</v>
      </c>
      <c r="E11481">
        <v>0.82587944031234561</v>
      </c>
      <c r="F11481">
        <v>0.30658013913929744</v>
      </c>
      <c r="G11481">
        <v>3</v>
      </c>
      <c r="H11481">
        <v>3</v>
      </c>
      <c r="I11481">
        <v>5</v>
      </c>
      <c r="J11481">
        <v>4</v>
      </c>
    </row>
    <row r="11482" spans="1:10" x14ac:dyDescent="0.25">
      <c r="A11482" t="s">
        <v>15509</v>
      </c>
      <c r="B11482">
        <v>501</v>
      </c>
      <c r="C11482">
        <v>-5.94568873880542E-2</v>
      </c>
      <c r="D11482">
        <v>0.20877790298770524</v>
      </c>
      <c r="E11482">
        <v>3.6402472156238125E-2</v>
      </c>
      <c r="F11482">
        <v>1.2128982057951228</v>
      </c>
      <c r="G11482">
        <v>3</v>
      </c>
      <c r="H11482">
        <v>4</v>
      </c>
      <c r="I11482">
        <v>3</v>
      </c>
      <c r="J11482">
        <v>5</v>
      </c>
    </row>
    <row r="11483" spans="1:10" x14ac:dyDescent="0.25">
      <c r="A11483" t="s">
        <v>15510</v>
      </c>
      <c r="B11483">
        <v>483</v>
      </c>
      <c r="C11483">
        <v>-0.65202018729535416</v>
      </c>
      <c r="D11483">
        <v>-0.52901125723288256</v>
      </c>
      <c r="E11483">
        <v>-0.2066969669052954</v>
      </c>
      <c r="F11483">
        <v>-1.3798798338229487E-2</v>
      </c>
      <c r="G11483">
        <v>2</v>
      </c>
      <c r="H11483">
        <v>2</v>
      </c>
      <c r="I11483">
        <v>3</v>
      </c>
      <c r="J11483">
        <v>3</v>
      </c>
    </row>
    <row r="11484" spans="1:10" x14ac:dyDescent="0.25">
      <c r="A11484" t="s">
        <v>15511</v>
      </c>
      <c r="B11484">
        <v>622</v>
      </c>
      <c r="C11484">
        <v>-0.67631216146928064</v>
      </c>
      <c r="D11484">
        <v>-0.77662256055470502</v>
      </c>
      <c r="E11484">
        <v>-0.18619846557745504</v>
      </c>
      <c r="F11484">
        <v>-0.3569679246505375</v>
      </c>
      <c r="G11484">
        <v>2</v>
      </c>
      <c r="H11484">
        <v>2</v>
      </c>
      <c r="I11484">
        <v>3</v>
      </c>
      <c r="J11484">
        <v>3</v>
      </c>
    </row>
    <row r="11485" spans="1:10" x14ac:dyDescent="0.25">
      <c r="A11485" t="s">
        <v>15512</v>
      </c>
      <c r="B11485">
        <v>728</v>
      </c>
      <c r="C11485">
        <v>-0.64238655752019191</v>
      </c>
      <c r="D11485">
        <v>-0.53671848653710241</v>
      </c>
      <c r="E11485">
        <v>0.30272020458135368</v>
      </c>
      <c r="F11485">
        <v>0.4246978127834129</v>
      </c>
      <c r="G11485">
        <v>2</v>
      </c>
      <c r="H11485">
        <v>2</v>
      </c>
      <c r="I11485">
        <v>4</v>
      </c>
      <c r="J11485">
        <v>4</v>
      </c>
    </row>
    <row r="11486" spans="1:10" x14ac:dyDescent="0.25">
      <c r="A11486" t="s">
        <v>15513</v>
      </c>
      <c r="B11486">
        <v>529</v>
      </c>
      <c r="C11486">
        <v>-0.61644807680785685</v>
      </c>
      <c r="D11486">
        <v>-0.91870047004304389</v>
      </c>
      <c r="E11486">
        <v>-0.37614589250355801</v>
      </c>
      <c r="F11486">
        <v>1.4848824872827651</v>
      </c>
      <c r="G11486">
        <v>2</v>
      </c>
      <c r="H11486">
        <v>1</v>
      </c>
      <c r="I11486">
        <v>2</v>
      </c>
      <c r="J11486">
        <v>5</v>
      </c>
    </row>
    <row r="11487" spans="1:10" x14ac:dyDescent="0.25">
      <c r="A11487" t="s">
        <v>15514</v>
      </c>
      <c r="B11487">
        <v>444</v>
      </c>
      <c r="C11487">
        <v>-0.5228028838961104</v>
      </c>
      <c r="D11487">
        <v>-4.9304589715975261E-2</v>
      </c>
      <c r="E11487">
        <v>-0.48166607828662966</v>
      </c>
      <c r="F11487">
        <v>0.9801231056896087</v>
      </c>
      <c r="G11487">
        <v>2</v>
      </c>
      <c r="H11487">
        <v>3</v>
      </c>
      <c r="I11487">
        <v>2</v>
      </c>
      <c r="J11487">
        <v>5</v>
      </c>
    </row>
    <row r="11488" spans="1:10" x14ac:dyDescent="0.25">
      <c r="A11488" t="s">
        <v>15515</v>
      </c>
      <c r="B11488">
        <v>510</v>
      </c>
      <c r="C11488">
        <v>-0.19245008131964716</v>
      </c>
      <c r="D11488">
        <v>-1.0789662409277885</v>
      </c>
      <c r="E11488">
        <v>-0.33323781895966703</v>
      </c>
      <c r="F11488">
        <v>-8.4524816004811668E-2</v>
      </c>
      <c r="G11488">
        <v>3</v>
      </c>
      <c r="H11488">
        <v>1</v>
      </c>
      <c r="I11488">
        <v>2</v>
      </c>
      <c r="J11488">
        <v>3</v>
      </c>
    </row>
    <row r="11489" spans="1:10" x14ac:dyDescent="0.25">
      <c r="A11489" t="s">
        <v>15516</v>
      </c>
      <c r="B11489">
        <v>343</v>
      </c>
      <c r="C11489">
        <v>8.1689207616609708E-2</v>
      </c>
      <c r="D11489">
        <v>-1.1666703086692245</v>
      </c>
      <c r="E11489">
        <v>-5.4259680366652255E-2</v>
      </c>
      <c r="F11489">
        <v>0.44777456314415143</v>
      </c>
      <c r="G11489">
        <v>4</v>
      </c>
      <c r="H11489">
        <v>1</v>
      </c>
      <c r="I11489">
        <v>3</v>
      </c>
      <c r="J11489">
        <v>4</v>
      </c>
    </row>
    <row r="11490" spans="1:10" x14ac:dyDescent="0.25">
      <c r="A11490" t="s">
        <v>15517</v>
      </c>
      <c r="B11490">
        <v>514</v>
      </c>
      <c r="C11490">
        <v>-0.35178282604515376</v>
      </c>
      <c r="D11490">
        <v>-0.24619110180831982</v>
      </c>
      <c r="E11490">
        <v>-0.17943709437863978</v>
      </c>
      <c r="F11490">
        <v>0.3152692322025622</v>
      </c>
      <c r="G11490">
        <v>3</v>
      </c>
      <c r="H11490">
        <v>3</v>
      </c>
      <c r="I11490">
        <v>3</v>
      </c>
      <c r="J11490">
        <v>4</v>
      </c>
    </row>
    <row r="11491" spans="1:10" x14ac:dyDescent="0.25">
      <c r="A11491" t="s">
        <v>15518</v>
      </c>
      <c r="B11491">
        <v>448</v>
      </c>
      <c r="C11491">
        <v>-0.35606685724809367</v>
      </c>
      <c r="D11491">
        <v>-0.55852869003404071</v>
      </c>
      <c r="E11491">
        <v>-0.31139636795367309</v>
      </c>
      <c r="F11491">
        <v>1.0170870138181907</v>
      </c>
      <c r="G11491">
        <v>3</v>
      </c>
      <c r="H11491">
        <v>2</v>
      </c>
      <c r="I11491">
        <v>3</v>
      </c>
      <c r="J11491">
        <v>5</v>
      </c>
    </row>
    <row r="11492" spans="1:10" x14ac:dyDescent="0.25">
      <c r="A11492" t="s">
        <v>15519</v>
      </c>
      <c r="B11492">
        <v>607</v>
      </c>
      <c r="C11492">
        <v>-0.61329493177200001</v>
      </c>
      <c r="D11492">
        <v>-1.0579529569514556</v>
      </c>
      <c r="E11492">
        <v>-0.72943084188216678</v>
      </c>
      <c r="F11492">
        <v>-7.7283519625649361E-2</v>
      </c>
      <c r="G11492">
        <v>2</v>
      </c>
      <c r="H11492">
        <v>1</v>
      </c>
      <c r="I11492">
        <v>1</v>
      </c>
      <c r="J11492">
        <v>3</v>
      </c>
    </row>
    <row r="11493" spans="1:10" x14ac:dyDescent="0.25">
      <c r="A11493" t="s">
        <v>15520</v>
      </c>
      <c r="B11493">
        <v>623</v>
      </c>
      <c r="C11493">
        <v>-0.13769033534558256</v>
      </c>
      <c r="D11493">
        <v>0.66177144292447787</v>
      </c>
      <c r="E11493">
        <v>-1.1388483601184198</v>
      </c>
      <c r="F11493">
        <v>2.5659502192845904</v>
      </c>
      <c r="G11493">
        <v>3</v>
      </c>
      <c r="H11493">
        <v>4</v>
      </c>
      <c r="I11493">
        <v>1</v>
      </c>
      <c r="J11493">
        <v>5</v>
      </c>
    </row>
    <row r="11494" spans="1:10" x14ac:dyDescent="0.25">
      <c r="A11494" t="s">
        <v>15521</v>
      </c>
      <c r="B11494">
        <v>497</v>
      </c>
      <c r="C11494">
        <v>-0.22600123424832572</v>
      </c>
      <c r="D11494">
        <v>0.15539630749178779</v>
      </c>
      <c r="E11494">
        <v>-0.72018556049034221</v>
      </c>
      <c r="F11494">
        <v>1.2248379653466346</v>
      </c>
      <c r="G11494">
        <v>3</v>
      </c>
      <c r="H11494">
        <v>4</v>
      </c>
      <c r="I11494">
        <v>1</v>
      </c>
      <c r="J11494">
        <v>5</v>
      </c>
    </row>
    <row r="11495" spans="1:10" x14ac:dyDescent="0.25">
      <c r="A11495" t="s">
        <v>15522</v>
      </c>
      <c r="B11495">
        <v>765</v>
      </c>
      <c r="C11495">
        <v>-0.50931487295821809</v>
      </c>
      <c r="D11495">
        <v>-0.65963622562459678</v>
      </c>
      <c r="E11495">
        <v>-0.38723782628443526</v>
      </c>
      <c r="F11495">
        <v>1.619586130487613E-3</v>
      </c>
      <c r="G11495">
        <v>2</v>
      </c>
      <c r="H11495">
        <v>2</v>
      </c>
      <c r="I11495">
        <v>2</v>
      </c>
      <c r="J11495">
        <v>3</v>
      </c>
    </row>
    <row r="11496" spans="1:10" x14ac:dyDescent="0.25">
      <c r="A11496" t="s">
        <v>15523</v>
      </c>
      <c r="B11496">
        <v>477</v>
      </c>
      <c r="C11496">
        <v>-0.49646989663862795</v>
      </c>
      <c r="D11496">
        <v>-0.55968415537339566</v>
      </c>
      <c r="E11496">
        <v>-0.49262569993326644</v>
      </c>
      <c r="F11496">
        <v>0.52017546743046128</v>
      </c>
      <c r="G11496">
        <v>2</v>
      </c>
      <c r="H11496">
        <v>2</v>
      </c>
      <c r="I11496">
        <v>2</v>
      </c>
      <c r="J11496">
        <v>4</v>
      </c>
    </row>
    <row r="11497" spans="1:10" x14ac:dyDescent="0.25">
      <c r="A11497" t="s">
        <v>15524</v>
      </c>
      <c r="B11497">
        <v>496</v>
      </c>
      <c r="C11497">
        <v>-0.67247310059046206</v>
      </c>
      <c r="D11497">
        <v>-0.61308392714878379</v>
      </c>
      <c r="E11497">
        <v>-0.95917954278826345</v>
      </c>
      <c r="F11497">
        <v>0.87071673915702985</v>
      </c>
      <c r="G11497">
        <v>2</v>
      </c>
      <c r="H11497">
        <v>2</v>
      </c>
      <c r="I11497">
        <v>1</v>
      </c>
      <c r="J11497">
        <v>4</v>
      </c>
    </row>
    <row r="11498" spans="1:10" x14ac:dyDescent="0.25">
      <c r="A11498" t="s">
        <v>15525</v>
      </c>
      <c r="B11498">
        <v>314</v>
      </c>
      <c r="C11498">
        <v>-0.79034474447466563</v>
      </c>
      <c r="D11498">
        <v>-0.76329817338797223</v>
      </c>
      <c r="E11498">
        <v>0.61260914762556795</v>
      </c>
      <c r="F11498">
        <v>-0.46454262600487767</v>
      </c>
      <c r="G11498">
        <v>2</v>
      </c>
      <c r="H11498">
        <v>2</v>
      </c>
      <c r="I11498">
        <v>5</v>
      </c>
      <c r="J11498">
        <v>3</v>
      </c>
    </row>
    <row r="11499" spans="1:10" x14ac:dyDescent="0.25">
      <c r="A11499" t="s">
        <v>15526</v>
      </c>
      <c r="B11499">
        <v>564</v>
      </c>
      <c r="C11499">
        <v>-0.8064486058895266</v>
      </c>
      <c r="D11499">
        <v>-0.79749714440613351</v>
      </c>
      <c r="E11499">
        <v>-0.64123402286368414</v>
      </c>
      <c r="F11499">
        <v>0.30541778901760674</v>
      </c>
      <c r="G11499">
        <v>1</v>
      </c>
      <c r="H11499">
        <v>2</v>
      </c>
      <c r="I11499">
        <v>2</v>
      </c>
      <c r="J11499">
        <v>4</v>
      </c>
    </row>
    <row r="11500" spans="1:10" x14ac:dyDescent="0.25">
      <c r="A11500" t="s">
        <v>15527</v>
      </c>
      <c r="B11500">
        <v>469</v>
      </c>
      <c r="C11500">
        <v>-1.0577417058591065</v>
      </c>
      <c r="D11500">
        <v>-0.18322288524367292</v>
      </c>
      <c r="E11500">
        <v>-0.51013689016381503</v>
      </c>
      <c r="F11500">
        <v>-0.20087306349889039</v>
      </c>
      <c r="G11500">
        <v>1</v>
      </c>
      <c r="H11500">
        <v>3</v>
      </c>
      <c r="I11500">
        <v>2</v>
      </c>
      <c r="J11500">
        <v>3</v>
      </c>
    </row>
    <row r="11501" spans="1:10" x14ac:dyDescent="0.25">
      <c r="A11501" t="s">
        <v>15528</v>
      </c>
      <c r="B11501">
        <v>474</v>
      </c>
      <c r="C11501">
        <v>-0.57813351013206071</v>
      </c>
      <c r="D11501">
        <v>-1.3520361967796206</v>
      </c>
      <c r="E11501">
        <v>-1.1764144995561845</v>
      </c>
      <c r="F11501">
        <v>-5.6862594078817247E-2</v>
      </c>
      <c r="G11501">
        <v>2</v>
      </c>
      <c r="H11501">
        <v>1</v>
      </c>
      <c r="I11501">
        <v>1</v>
      </c>
      <c r="J11501">
        <v>3</v>
      </c>
    </row>
    <row r="11502" spans="1:10" x14ac:dyDescent="0.25">
      <c r="A11502" t="s">
        <v>15529</v>
      </c>
      <c r="B11502">
        <v>939</v>
      </c>
      <c r="C11502">
        <v>1.4929915243533722</v>
      </c>
      <c r="D11502">
        <v>-0.64359789546476709</v>
      </c>
      <c r="E11502">
        <v>2.5019637847970522</v>
      </c>
      <c r="F11502">
        <v>-0.37360176308641402</v>
      </c>
      <c r="G11502">
        <v>5</v>
      </c>
      <c r="H11502">
        <v>2</v>
      </c>
      <c r="I11502">
        <v>5</v>
      </c>
      <c r="J11502">
        <v>3</v>
      </c>
    </row>
    <row r="11503" spans="1:10" x14ac:dyDescent="0.25">
      <c r="A11503" t="s">
        <v>15530</v>
      </c>
      <c r="B11503">
        <v>528</v>
      </c>
      <c r="C11503">
        <v>0.40623920106030126</v>
      </c>
      <c r="D11503">
        <v>-1.3155141201899794</v>
      </c>
      <c r="E11503">
        <v>0.20377880177387642</v>
      </c>
      <c r="F11503">
        <v>-0.14115111579643158</v>
      </c>
      <c r="G11503">
        <v>4</v>
      </c>
      <c r="H11503">
        <v>1</v>
      </c>
      <c r="I11503">
        <v>4</v>
      </c>
      <c r="J11503">
        <v>3</v>
      </c>
    </row>
    <row r="11504" spans="1:10" x14ac:dyDescent="0.25">
      <c r="A11504" t="s">
        <v>15531</v>
      </c>
      <c r="B11504">
        <v>861</v>
      </c>
      <c r="C11504">
        <v>1.8197075964200105</v>
      </c>
      <c r="D11504">
        <v>-0.18062201219931995</v>
      </c>
      <c r="E11504">
        <v>1.3265795629628574</v>
      </c>
      <c r="F11504">
        <v>-0.33679380079972443</v>
      </c>
      <c r="G11504">
        <v>5</v>
      </c>
      <c r="H11504">
        <v>3</v>
      </c>
      <c r="I11504">
        <v>5</v>
      </c>
      <c r="J11504">
        <v>3</v>
      </c>
    </row>
    <row r="11505" spans="1:10" x14ac:dyDescent="0.25">
      <c r="A11505" t="s">
        <v>15532</v>
      </c>
      <c r="B11505">
        <v>350</v>
      </c>
      <c r="C11505">
        <v>1.4464997307395251</v>
      </c>
      <c r="D11505">
        <v>-0.20027959796874897</v>
      </c>
      <c r="E11505">
        <v>-0.23693549957852628</v>
      </c>
      <c r="F11505">
        <v>-0.22226978509164483</v>
      </c>
      <c r="G11505">
        <v>5</v>
      </c>
      <c r="H11505">
        <v>3</v>
      </c>
      <c r="I11505">
        <v>3</v>
      </c>
      <c r="J11505">
        <v>3</v>
      </c>
    </row>
    <row r="11506" spans="1:10" x14ac:dyDescent="0.25">
      <c r="A11506" t="s">
        <v>15533</v>
      </c>
      <c r="B11506">
        <v>996</v>
      </c>
      <c r="C11506">
        <v>1.8062201548546981</v>
      </c>
      <c r="D11506">
        <v>4.278475134901704E-2</v>
      </c>
      <c r="E11506">
        <v>6.4525116635083171</v>
      </c>
      <c r="F11506">
        <v>-0.21263714303915707</v>
      </c>
      <c r="G11506">
        <v>5</v>
      </c>
      <c r="H11506">
        <v>4</v>
      </c>
      <c r="I11506">
        <v>5</v>
      </c>
      <c r="J11506">
        <v>3</v>
      </c>
    </row>
    <row r="11507" spans="1:10" x14ac:dyDescent="0.25">
      <c r="A11507" t="s">
        <v>15534</v>
      </c>
      <c r="B11507">
        <v>550</v>
      </c>
      <c r="C11507">
        <v>-0.87526355334147721</v>
      </c>
      <c r="D11507">
        <v>-0.89535044045688439</v>
      </c>
      <c r="E11507">
        <v>-0.41172506665479464</v>
      </c>
      <c r="F11507">
        <v>-0.38154960888629175</v>
      </c>
      <c r="G11507">
        <v>1</v>
      </c>
      <c r="H11507">
        <v>1</v>
      </c>
      <c r="I11507">
        <v>2</v>
      </c>
      <c r="J11507">
        <v>3</v>
      </c>
    </row>
    <row r="11508" spans="1:10" x14ac:dyDescent="0.25">
      <c r="A11508" t="s">
        <v>15535</v>
      </c>
      <c r="B11508">
        <v>453</v>
      </c>
      <c r="C11508">
        <v>3.7875589174736601E-2</v>
      </c>
      <c r="D11508">
        <v>-0.54436703064993386</v>
      </c>
      <c r="E11508">
        <v>-0.6923534939236371</v>
      </c>
      <c r="F11508">
        <v>8.9182377900982046E-2</v>
      </c>
      <c r="G11508">
        <v>4</v>
      </c>
      <c r="H11508">
        <v>2</v>
      </c>
      <c r="I11508">
        <v>2</v>
      </c>
      <c r="J11508">
        <v>4</v>
      </c>
    </row>
    <row r="11509" spans="1:10" x14ac:dyDescent="0.25">
      <c r="A11509" t="s">
        <v>15536</v>
      </c>
      <c r="B11509">
        <v>214</v>
      </c>
      <c r="C11509">
        <v>-7.5290419964993416E-3</v>
      </c>
      <c r="D11509">
        <v>-1.1488567665265486</v>
      </c>
      <c r="E11509">
        <v>1.9406916999605808</v>
      </c>
      <c r="F11509">
        <v>-1.2124997151422132</v>
      </c>
      <c r="G11509">
        <v>4</v>
      </c>
      <c r="H11509">
        <v>1</v>
      </c>
      <c r="I11509">
        <v>5</v>
      </c>
      <c r="J11509">
        <v>1</v>
      </c>
    </row>
    <row r="11510" spans="1:10" x14ac:dyDescent="0.25">
      <c r="A11510" t="s">
        <v>15537</v>
      </c>
      <c r="B11510">
        <v>1411</v>
      </c>
      <c r="C11510">
        <v>1.6292482906646359</v>
      </c>
      <c r="D11510">
        <v>-0.23964778756392957</v>
      </c>
      <c r="E11510">
        <v>4.279035502288866</v>
      </c>
      <c r="F11510">
        <v>-0.69506762696300806</v>
      </c>
      <c r="G11510">
        <v>5</v>
      </c>
      <c r="H11510">
        <v>3</v>
      </c>
      <c r="I11510">
        <v>5</v>
      </c>
      <c r="J11510">
        <v>2</v>
      </c>
    </row>
    <row r="11511" spans="1:10" x14ac:dyDescent="0.25">
      <c r="A11511" t="s">
        <v>15538</v>
      </c>
      <c r="B11511">
        <v>373</v>
      </c>
      <c r="C11511">
        <v>-0.9855440615617751</v>
      </c>
      <c r="D11511">
        <v>-1.0478241266467094</v>
      </c>
      <c r="E11511">
        <v>-0.32101068950117689</v>
      </c>
      <c r="F11511">
        <v>-0.73998589370507151</v>
      </c>
      <c r="G11511">
        <v>1</v>
      </c>
      <c r="H11511">
        <v>1</v>
      </c>
      <c r="I11511">
        <v>2</v>
      </c>
      <c r="J11511">
        <v>2</v>
      </c>
    </row>
    <row r="11512" spans="1:10" x14ac:dyDescent="0.25">
      <c r="A11512" t="s">
        <v>15539</v>
      </c>
      <c r="B11512">
        <v>377</v>
      </c>
      <c r="C11512">
        <v>-1.0615681852392711</v>
      </c>
      <c r="D11512">
        <v>-1.2792997390421021</v>
      </c>
      <c r="E11512">
        <v>-0.57661741848282599</v>
      </c>
      <c r="F11512">
        <v>-0.64426879293664008</v>
      </c>
      <c r="G11512">
        <v>1</v>
      </c>
      <c r="H11512">
        <v>1</v>
      </c>
      <c r="I11512">
        <v>2</v>
      </c>
      <c r="J11512">
        <v>2</v>
      </c>
    </row>
    <row r="11513" spans="1:10" x14ac:dyDescent="0.25">
      <c r="A11513" t="s">
        <v>15540</v>
      </c>
      <c r="B11513">
        <v>531</v>
      </c>
      <c r="C11513">
        <v>-0.76799161973013086</v>
      </c>
      <c r="D11513">
        <v>-0.98795004638927508</v>
      </c>
      <c r="E11513">
        <v>-0.54721465999699348</v>
      </c>
      <c r="F11513">
        <v>2.9427706244847598E-2</v>
      </c>
      <c r="G11513">
        <v>2</v>
      </c>
      <c r="H11513">
        <v>1</v>
      </c>
      <c r="I11513">
        <v>2</v>
      </c>
      <c r="J11513">
        <v>3</v>
      </c>
    </row>
    <row r="11514" spans="1:10" x14ac:dyDescent="0.25">
      <c r="A11514" t="s">
        <v>15541</v>
      </c>
      <c r="B11514">
        <v>51</v>
      </c>
      <c r="C11514">
        <v>0.14159377530102246</v>
      </c>
      <c r="D11514">
        <v>-1.6332266101609487</v>
      </c>
      <c r="E11514">
        <v>0.20783401052968534</v>
      </c>
      <c r="F11514">
        <v>0.51268664291674737</v>
      </c>
      <c r="G11514">
        <v>4</v>
      </c>
      <c r="H11514">
        <v>1</v>
      </c>
      <c r="I11514">
        <v>4</v>
      </c>
      <c r="J11514">
        <v>4</v>
      </c>
    </row>
    <row r="11515" spans="1:10" x14ac:dyDescent="0.25">
      <c r="A11515" t="s">
        <v>15542</v>
      </c>
      <c r="B11515">
        <v>815</v>
      </c>
      <c r="C11515">
        <v>-0.98947228167243861</v>
      </c>
      <c r="D11515">
        <v>-0.45887934101438377</v>
      </c>
      <c r="E11515">
        <v>-3.41681667136923E-2</v>
      </c>
      <c r="F11515">
        <v>-5.7883399247136369E-2</v>
      </c>
      <c r="G11515">
        <v>1</v>
      </c>
      <c r="H11515">
        <v>2</v>
      </c>
      <c r="I11515">
        <v>3</v>
      </c>
      <c r="J11515">
        <v>3</v>
      </c>
    </row>
    <row r="11516" spans="1:10" x14ac:dyDescent="0.25">
      <c r="A11516" t="s">
        <v>15543</v>
      </c>
      <c r="B11516">
        <v>807</v>
      </c>
      <c r="C11516">
        <v>-0.51343930231184154</v>
      </c>
      <c r="D11516">
        <v>-0.8199719624337598</v>
      </c>
      <c r="E11516">
        <v>-0.31106137198076467</v>
      </c>
      <c r="F11516">
        <v>0.33510541584710513</v>
      </c>
      <c r="G11516">
        <v>2</v>
      </c>
      <c r="H11516">
        <v>1</v>
      </c>
      <c r="I11516">
        <v>3</v>
      </c>
      <c r="J11516">
        <v>4</v>
      </c>
    </row>
    <row r="11517" spans="1:10" x14ac:dyDescent="0.25">
      <c r="A11517" t="s">
        <v>15544</v>
      </c>
      <c r="B11517">
        <v>571</v>
      </c>
      <c r="C11517">
        <v>-0.36404800496905043</v>
      </c>
      <c r="D11517">
        <v>-0.60058804500550744</v>
      </c>
      <c r="E11517">
        <v>-6.117998634292738E-2</v>
      </c>
      <c r="F11517">
        <v>0.80866317475689098</v>
      </c>
      <c r="G11517">
        <v>3</v>
      </c>
      <c r="H11517">
        <v>2</v>
      </c>
      <c r="I11517">
        <v>3</v>
      </c>
      <c r="J11517">
        <v>4</v>
      </c>
    </row>
    <row r="11518" spans="1:10" x14ac:dyDescent="0.25">
      <c r="A11518" t="s">
        <v>15545</v>
      </c>
      <c r="B11518">
        <v>318</v>
      </c>
      <c r="C11518">
        <v>-0.77034918410144726</v>
      </c>
      <c r="D11518">
        <v>-0.86356051125461386</v>
      </c>
      <c r="E11518">
        <v>0.10856637379920739</v>
      </c>
      <c r="F11518">
        <v>-0.81486281100610691</v>
      </c>
      <c r="G11518">
        <v>2</v>
      </c>
      <c r="H11518">
        <v>1</v>
      </c>
      <c r="I11518">
        <v>4</v>
      </c>
      <c r="J11518">
        <v>2</v>
      </c>
    </row>
    <row r="11519" spans="1:10" x14ac:dyDescent="0.25">
      <c r="A11519" t="s">
        <v>15546</v>
      </c>
      <c r="B11519">
        <v>1430</v>
      </c>
      <c r="C11519">
        <v>-0.11706499052925287</v>
      </c>
      <c r="D11519">
        <v>-0.99428686125207622</v>
      </c>
      <c r="E11519">
        <v>-0.35338664066567649</v>
      </c>
      <c r="F11519">
        <v>0.54852109327233622</v>
      </c>
      <c r="G11519">
        <v>3</v>
      </c>
      <c r="H11519">
        <v>1</v>
      </c>
      <c r="I11519">
        <v>2</v>
      </c>
      <c r="J11519">
        <v>4</v>
      </c>
    </row>
    <row r="11520" spans="1:10" x14ac:dyDescent="0.25">
      <c r="A11520" t="s">
        <v>15547</v>
      </c>
      <c r="B11520">
        <v>251</v>
      </c>
      <c r="C11520">
        <v>-0.87316699753764926</v>
      </c>
      <c r="D11520">
        <v>-1.4171249435779421</v>
      </c>
      <c r="E11520">
        <v>-0.56746679956347323</v>
      </c>
      <c r="F11520">
        <v>0.43699519513594337</v>
      </c>
      <c r="G11520">
        <v>1</v>
      </c>
      <c r="H11520">
        <v>1</v>
      </c>
      <c r="I11520">
        <v>2</v>
      </c>
      <c r="J11520">
        <v>4</v>
      </c>
    </row>
    <row r="11521" spans="1:10" x14ac:dyDescent="0.25">
      <c r="A11521" t="s">
        <v>15548</v>
      </c>
      <c r="B11521">
        <v>498</v>
      </c>
      <c r="C11521">
        <v>-0.7973138077813966</v>
      </c>
      <c r="D11521">
        <v>0.66006660905286774</v>
      </c>
      <c r="E11521">
        <v>-0.77832296388155342</v>
      </c>
      <c r="F11521">
        <v>1.0660016467836007</v>
      </c>
      <c r="G11521">
        <v>2</v>
      </c>
      <c r="H11521">
        <v>4</v>
      </c>
      <c r="I11521">
        <v>1</v>
      </c>
      <c r="J11521">
        <v>5</v>
      </c>
    </row>
    <row r="11522" spans="1:10" x14ac:dyDescent="0.25">
      <c r="A11522" t="s">
        <v>15549</v>
      </c>
      <c r="B11522">
        <v>572</v>
      </c>
      <c r="C11522">
        <v>-1.0740716560811683</v>
      </c>
      <c r="D11522">
        <v>-0.64775180828231982</v>
      </c>
      <c r="E11522">
        <v>-8.4517091566880032E-2</v>
      </c>
      <c r="F11522">
        <v>1.0070068165273289</v>
      </c>
      <c r="G11522">
        <v>1</v>
      </c>
      <c r="H11522">
        <v>2</v>
      </c>
      <c r="I11522">
        <v>3</v>
      </c>
      <c r="J11522">
        <v>5</v>
      </c>
    </row>
    <row r="11523" spans="1:10" x14ac:dyDescent="0.25">
      <c r="A11523" t="s">
        <v>15550</v>
      </c>
      <c r="B11523">
        <v>486</v>
      </c>
      <c r="C11523">
        <v>-1.0264124699926456</v>
      </c>
      <c r="D11523">
        <v>-1.245248248493998</v>
      </c>
      <c r="E11523">
        <v>-0.42058434850940857</v>
      </c>
      <c r="F11523">
        <v>1.3118654027944472</v>
      </c>
      <c r="G11523">
        <v>1</v>
      </c>
      <c r="H11523">
        <v>1</v>
      </c>
      <c r="I11523">
        <v>2</v>
      </c>
      <c r="J11523">
        <v>5</v>
      </c>
    </row>
    <row r="11524" spans="1:10" x14ac:dyDescent="0.25">
      <c r="A11524" t="s">
        <v>15551</v>
      </c>
      <c r="B11524">
        <v>642</v>
      </c>
      <c r="C11524">
        <v>0.33988371209384677</v>
      </c>
      <c r="D11524">
        <v>1.0021891207937061</v>
      </c>
      <c r="E11524">
        <v>-0.47821025237783304</v>
      </c>
      <c r="F11524">
        <v>1.1805662241804282</v>
      </c>
      <c r="G11524">
        <v>4</v>
      </c>
      <c r="H11524">
        <v>5</v>
      </c>
      <c r="I11524">
        <v>2</v>
      </c>
      <c r="J11524">
        <v>5</v>
      </c>
    </row>
    <row r="11525" spans="1:10" x14ac:dyDescent="0.25">
      <c r="A11525" t="s">
        <v>15552</v>
      </c>
      <c r="B11525">
        <v>265</v>
      </c>
      <c r="C11525">
        <v>-0.884209487345328</v>
      </c>
      <c r="D11525">
        <v>-0.70943867215326106</v>
      </c>
      <c r="E11525">
        <v>-0.40919990635515358</v>
      </c>
      <c r="F11525">
        <v>0.33450774876230027</v>
      </c>
      <c r="G11525">
        <v>1</v>
      </c>
      <c r="H11525">
        <v>2</v>
      </c>
      <c r="I11525">
        <v>2</v>
      </c>
      <c r="J11525">
        <v>4</v>
      </c>
    </row>
    <row r="11526" spans="1:10" x14ac:dyDescent="0.25">
      <c r="A11526" t="s">
        <v>15553</v>
      </c>
      <c r="B11526">
        <v>475</v>
      </c>
      <c r="C11526">
        <v>-0.69208712213666779</v>
      </c>
      <c r="D11526">
        <v>-0.83340491806284211</v>
      </c>
      <c r="E11526">
        <v>-0.14795485215261756</v>
      </c>
      <c r="F11526">
        <v>0.88134513361858702</v>
      </c>
      <c r="G11526">
        <v>2</v>
      </c>
      <c r="H11526">
        <v>1</v>
      </c>
      <c r="I11526">
        <v>3</v>
      </c>
      <c r="J11526">
        <v>4</v>
      </c>
    </row>
    <row r="11527" spans="1:10" x14ac:dyDescent="0.25">
      <c r="A11527" t="s">
        <v>15554</v>
      </c>
      <c r="B11527">
        <v>581</v>
      </c>
      <c r="C11527">
        <v>-0.89314886912375913</v>
      </c>
      <c r="D11527">
        <v>-0.66385636188840424</v>
      </c>
      <c r="E11527">
        <v>-0.95049859393253366</v>
      </c>
      <c r="F11527">
        <v>0.93386561573750471</v>
      </c>
      <c r="G11527">
        <v>1</v>
      </c>
      <c r="H11527">
        <v>2</v>
      </c>
      <c r="I11527">
        <v>1</v>
      </c>
      <c r="J11527">
        <v>5</v>
      </c>
    </row>
    <row r="11528" spans="1:10" x14ac:dyDescent="0.25">
      <c r="A11528" t="s">
        <v>15555</v>
      </c>
      <c r="B11528">
        <v>562</v>
      </c>
      <c r="C11528">
        <v>-0.83007308421048231</v>
      </c>
      <c r="D11528">
        <v>-1.168878669903247</v>
      </c>
      <c r="E11528">
        <v>-0.92226165087624135</v>
      </c>
      <c r="F11528">
        <v>1.2080714669360586</v>
      </c>
      <c r="G11528">
        <v>1</v>
      </c>
      <c r="H11528">
        <v>1</v>
      </c>
      <c r="I11528">
        <v>1</v>
      </c>
      <c r="J11528">
        <v>5</v>
      </c>
    </row>
    <row r="11529" spans="1:10" x14ac:dyDescent="0.25">
      <c r="A11529" t="s">
        <v>15556</v>
      </c>
      <c r="B11529">
        <v>346</v>
      </c>
      <c r="C11529">
        <v>-0.82910409691623843</v>
      </c>
      <c r="D11529">
        <v>-1.0438188693084565</v>
      </c>
      <c r="E11529">
        <v>-1.0843776552616022</v>
      </c>
      <c r="F11529">
        <v>0.65678511981998056</v>
      </c>
      <c r="G11529">
        <v>1</v>
      </c>
      <c r="H11529">
        <v>1</v>
      </c>
      <c r="I11529">
        <v>1</v>
      </c>
      <c r="J11529">
        <v>4</v>
      </c>
    </row>
    <row r="11530" spans="1:10" x14ac:dyDescent="0.25">
      <c r="A11530" t="s">
        <v>15557</v>
      </c>
      <c r="B11530">
        <v>1274</v>
      </c>
      <c r="C11530">
        <v>0.57180793057808965</v>
      </c>
      <c r="D11530">
        <v>-0.18751745412141244</v>
      </c>
      <c r="E11530">
        <v>-0.85342703005425069</v>
      </c>
      <c r="F11530">
        <v>1.1926414312700901</v>
      </c>
      <c r="G11530">
        <v>4</v>
      </c>
      <c r="H11530">
        <v>3</v>
      </c>
      <c r="I11530">
        <v>1</v>
      </c>
      <c r="J11530">
        <v>5</v>
      </c>
    </row>
    <row r="11531" spans="1:10" x14ac:dyDescent="0.25">
      <c r="A11531" t="s">
        <v>15558</v>
      </c>
      <c r="B11531">
        <v>593</v>
      </c>
      <c r="C11531">
        <v>-1.0233522799909043</v>
      </c>
      <c r="D11531">
        <v>-1.205144945340215</v>
      </c>
      <c r="E11531">
        <v>-0.90015308943159589</v>
      </c>
      <c r="F11531">
        <v>0.69000562338569671</v>
      </c>
      <c r="G11531">
        <v>1</v>
      </c>
      <c r="H11531">
        <v>1</v>
      </c>
      <c r="I11531">
        <v>1</v>
      </c>
      <c r="J11531">
        <v>4</v>
      </c>
    </row>
    <row r="11532" spans="1:10" x14ac:dyDescent="0.25">
      <c r="A11532" t="s">
        <v>15559</v>
      </c>
      <c r="B11532">
        <v>780</v>
      </c>
      <c r="C11532">
        <v>-1.3376593328964665</v>
      </c>
      <c r="D11532">
        <v>-0.99122156915868775</v>
      </c>
      <c r="E11532">
        <v>-0.1914520670458448</v>
      </c>
      <c r="F11532">
        <v>0.32844208108486578</v>
      </c>
      <c r="G11532">
        <v>1</v>
      </c>
      <c r="H11532">
        <v>1</v>
      </c>
      <c r="I11532">
        <v>3</v>
      </c>
      <c r="J11532">
        <v>4</v>
      </c>
    </row>
    <row r="11533" spans="1:10" x14ac:dyDescent="0.25">
      <c r="A11533" t="s">
        <v>15560</v>
      </c>
      <c r="B11533">
        <v>606</v>
      </c>
      <c r="C11533">
        <v>-1.279232207733817</v>
      </c>
      <c r="D11533">
        <v>-0.79063134770265031</v>
      </c>
      <c r="E11533">
        <v>1.0216985423898504E-2</v>
      </c>
      <c r="F11533">
        <v>1.1289210435611063</v>
      </c>
      <c r="G11533">
        <v>1</v>
      </c>
      <c r="H11533">
        <v>2</v>
      </c>
      <c r="I11533">
        <v>3</v>
      </c>
      <c r="J11533">
        <v>5</v>
      </c>
    </row>
    <row r="11534" spans="1:10" x14ac:dyDescent="0.25">
      <c r="A11534" t="s">
        <v>15561</v>
      </c>
      <c r="B11534">
        <v>363</v>
      </c>
      <c r="C11534">
        <v>-1.337799330960487</v>
      </c>
      <c r="D11534">
        <v>-0.62561680838368161</v>
      </c>
      <c r="E11534">
        <v>-0.50589973177784686</v>
      </c>
      <c r="F11534">
        <v>0.12131152081586571</v>
      </c>
      <c r="G11534">
        <v>1</v>
      </c>
      <c r="H11534">
        <v>2</v>
      </c>
      <c r="I11534">
        <v>2</v>
      </c>
      <c r="J11534">
        <v>4</v>
      </c>
    </row>
    <row r="11535" spans="1:10" x14ac:dyDescent="0.25">
      <c r="A11535" t="s">
        <v>15562</v>
      </c>
      <c r="B11535">
        <v>954</v>
      </c>
      <c r="C11535">
        <v>1.1452994364664426</v>
      </c>
      <c r="D11535">
        <v>-0.46291367417395046</v>
      </c>
      <c r="E11535">
        <v>-6.9427091145571579E-2</v>
      </c>
      <c r="F11535">
        <v>0.10632042313544349</v>
      </c>
      <c r="G11535">
        <v>5</v>
      </c>
      <c r="H11535">
        <v>2</v>
      </c>
      <c r="I11535">
        <v>3</v>
      </c>
      <c r="J11535">
        <v>4</v>
      </c>
    </row>
    <row r="11536" spans="1:10" x14ac:dyDescent="0.25">
      <c r="A11536" t="s">
        <v>15563</v>
      </c>
      <c r="B11536">
        <v>572</v>
      </c>
      <c r="C11536">
        <v>0.52952937120557531</v>
      </c>
      <c r="D11536">
        <v>-1.4574663560234047</v>
      </c>
      <c r="E11536">
        <v>2.4389827038475911</v>
      </c>
      <c r="F11536">
        <v>0.12248496519761379</v>
      </c>
      <c r="G11536">
        <v>4</v>
      </c>
      <c r="H11536">
        <v>1</v>
      </c>
      <c r="I11536">
        <v>5</v>
      </c>
      <c r="J11536">
        <v>4</v>
      </c>
    </row>
    <row r="11537" spans="1:10" x14ac:dyDescent="0.25">
      <c r="A11537" t="s">
        <v>15564</v>
      </c>
      <c r="B11537">
        <v>544</v>
      </c>
      <c r="C11537">
        <v>-1.0260755604953078</v>
      </c>
      <c r="D11537">
        <v>-1.253405549228523</v>
      </c>
      <c r="E11537">
        <v>-0.27991208070131474</v>
      </c>
      <c r="F11537">
        <v>-7.9445826032424005E-2</v>
      </c>
      <c r="G11537">
        <v>1</v>
      </c>
      <c r="H11537">
        <v>1</v>
      </c>
      <c r="I11537">
        <v>3</v>
      </c>
      <c r="J11537">
        <v>3</v>
      </c>
    </row>
    <row r="11538" spans="1:10" x14ac:dyDescent="0.25">
      <c r="A11538" t="s">
        <v>15565</v>
      </c>
      <c r="B11538">
        <v>951</v>
      </c>
      <c r="C11538">
        <v>-0.55023952823353528</v>
      </c>
      <c r="D11538">
        <v>-0.89053650399124928</v>
      </c>
      <c r="E11538">
        <v>0.37057456147421292</v>
      </c>
      <c r="F11538">
        <v>0.26777305212988578</v>
      </c>
      <c r="G11538">
        <v>2</v>
      </c>
      <c r="H11538">
        <v>1</v>
      </c>
      <c r="I11538">
        <v>4</v>
      </c>
      <c r="J11538">
        <v>4</v>
      </c>
    </row>
    <row r="11539" spans="1:10" x14ac:dyDescent="0.25">
      <c r="A11539" t="s">
        <v>15566</v>
      </c>
      <c r="B11539">
        <v>716</v>
      </c>
      <c r="C11539">
        <v>-0.41300649756025676</v>
      </c>
      <c r="D11539">
        <v>-1.4172128593739242</v>
      </c>
      <c r="E11539">
        <v>1.087569828167648</v>
      </c>
      <c r="F11539">
        <v>0.40693079920246011</v>
      </c>
      <c r="G11539">
        <v>3</v>
      </c>
      <c r="H11539">
        <v>1</v>
      </c>
      <c r="I11539">
        <v>5</v>
      </c>
      <c r="J11539">
        <v>4</v>
      </c>
    </row>
    <row r="11540" spans="1:10" x14ac:dyDescent="0.25">
      <c r="A11540" t="s">
        <v>15567</v>
      </c>
      <c r="B11540">
        <v>403</v>
      </c>
      <c r="C11540">
        <v>-0.11838024087098326</v>
      </c>
      <c r="D11540">
        <v>-0.13765470149335018</v>
      </c>
      <c r="E11540">
        <v>6.6712140668542155E-2</v>
      </c>
      <c r="F11540">
        <v>0.91302960083947127</v>
      </c>
      <c r="G11540">
        <v>3</v>
      </c>
      <c r="H11540">
        <v>3</v>
      </c>
      <c r="I11540">
        <v>4</v>
      </c>
      <c r="J11540">
        <v>5</v>
      </c>
    </row>
    <row r="11541" spans="1:10" x14ac:dyDescent="0.25">
      <c r="A11541" t="s">
        <v>15568</v>
      </c>
      <c r="B11541">
        <v>661</v>
      </c>
      <c r="C11541">
        <v>-1.0534551892078234</v>
      </c>
      <c r="D11541">
        <v>-1.4305022962554568</v>
      </c>
      <c r="E11541">
        <v>-8.7195284274349305E-2</v>
      </c>
      <c r="F11541">
        <v>-0.20591655801255343</v>
      </c>
      <c r="G11541">
        <v>1</v>
      </c>
      <c r="H11541">
        <v>1</v>
      </c>
      <c r="I11541">
        <v>3</v>
      </c>
      <c r="J11541">
        <v>3</v>
      </c>
    </row>
    <row r="11542" spans="1:10" x14ac:dyDescent="0.25">
      <c r="A11542" t="s">
        <v>15569</v>
      </c>
      <c r="B11542">
        <v>600</v>
      </c>
      <c r="C11542">
        <v>-1.2021047134991458</v>
      </c>
      <c r="D11542">
        <v>-1.2524477427674345</v>
      </c>
      <c r="E11542">
        <v>-0.12072843473918052</v>
      </c>
      <c r="F11542">
        <v>0.12219400462889921</v>
      </c>
      <c r="G11542">
        <v>1</v>
      </c>
      <c r="H11542">
        <v>1</v>
      </c>
      <c r="I11542">
        <v>3</v>
      </c>
      <c r="J11542">
        <v>4</v>
      </c>
    </row>
    <row r="11543" spans="1:10" x14ac:dyDescent="0.25">
      <c r="A11543" t="s">
        <v>15570</v>
      </c>
      <c r="B11543">
        <v>1084</v>
      </c>
      <c r="C11543">
        <v>-0.70956432356855459</v>
      </c>
      <c r="D11543">
        <v>-0.60619907516009897</v>
      </c>
      <c r="E11543">
        <v>-0.51882558565670822</v>
      </c>
      <c r="F11543">
        <v>0.96795950577425949</v>
      </c>
      <c r="G11543">
        <v>2</v>
      </c>
      <c r="H11543">
        <v>2</v>
      </c>
      <c r="I11543">
        <v>2</v>
      </c>
      <c r="J11543">
        <v>5</v>
      </c>
    </row>
    <row r="11544" spans="1:10" x14ac:dyDescent="0.25">
      <c r="A11544" t="s">
        <v>15571</v>
      </c>
      <c r="B11544">
        <v>629</v>
      </c>
      <c r="C11544">
        <v>-1.0352627341205118</v>
      </c>
      <c r="D11544">
        <v>-1.3483358779378867</v>
      </c>
      <c r="E11544">
        <v>-0.78776577509902013</v>
      </c>
      <c r="F11544">
        <v>0.92399545437299657</v>
      </c>
      <c r="G11544">
        <v>1</v>
      </c>
      <c r="H11544">
        <v>1</v>
      </c>
      <c r="I11544">
        <v>1</v>
      </c>
      <c r="J11544">
        <v>5</v>
      </c>
    </row>
    <row r="11545" spans="1:10" x14ac:dyDescent="0.25">
      <c r="A11545" t="s">
        <v>15572</v>
      </c>
      <c r="B11545">
        <v>407</v>
      </c>
      <c r="C11545">
        <v>-0.75175417583567195</v>
      </c>
      <c r="D11545">
        <v>-1.1534910373510843</v>
      </c>
      <c r="E11545">
        <v>-0.78978398264225547</v>
      </c>
      <c r="F11545">
        <v>1.2519705204631943</v>
      </c>
      <c r="G11545">
        <v>2</v>
      </c>
      <c r="H11545">
        <v>1</v>
      </c>
      <c r="I11545">
        <v>1</v>
      </c>
      <c r="J11545">
        <v>5</v>
      </c>
    </row>
    <row r="11546" spans="1:10" x14ac:dyDescent="0.25">
      <c r="A11546" t="s">
        <v>15573</v>
      </c>
      <c r="B11546">
        <v>488</v>
      </c>
      <c r="C11546">
        <v>-1.0844600791153445</v>
      </c>
      <c r="D11546">
        <v>-1.1535971886772562</v>
      </c>
      <c r="E11546">
        <v>1.1277892360640127E-2</v>
      </c>
      <c r="F11546">
        <v>0.51611015744099087</v>
      </c>
      <c r="G11546">
        <v>1</v>
      </c>
      <c r="H11546">
        <v>1</v>
      </c>
      <c r="I11546">
        <v>3</v>
      </c>
      <c r="J11546">
        <v>4</v>
      </c>
    </row>
    <row r="11547" spans="1:10" x14ac:dyDescent="0.25">
      <c r="A11547" t="s">
        <v>15574</v>
      </c>
      <c r="B11547">
        <v>324</v>
      </c>
      <c r="C11547">
        <v>-1.154152758664698</v>
      </c>
      <c r="D11547">
        <v>-0.84124171048095508</v>
      </c>
      <c r="E11547">
        <v>-0.34543768989516288</v>
      </c>
      <c r="F11547">
        <v>0.40492530243883451</v>
      </c>
      <c r="G11547">
        <v>1</v>
      </c>
      <c r="H11547">
        <v>1</v>
      </c>
      <c r="I11547">
        <v>2</v>
      </c>
      <c r="J11547">
        <v>4</v>
      </c>
    </row>
    <row r="11548" spans="1:10" x14ac:dyDescent="0.25">
      <c r="A11548" t="s">
        <v>15575</v>
      </c>
      <c r="B11548">
        <v>1008</v>
      </c>
      <c r="C11548">
        <v>0.87580512455223669</v>
      </c>
      <c r="D11548">
        <v>2.8473136809147497</v>
      </c>
      <c r="E11548">
        <v>-0.30173204330402909</v>
      </c>
      <c r="F11548">
        <v>1.265311811335442</v>
      </c>
      <c r="G11548">
        <v>5</v>
      </c>
      <c r="H11548">
        <v>5</v>
      </c>
      <c r="I11548">
        <v>3</v>
      </c>
      <c r="J11548">
        <v>5</v>
      </c>
    </row>
    <row r="11549" spans="1:10" x14ac:dyDescent="0.25">
      <c r="A11549" t="s">
        <v>15576</v>
      </c>
      <c r="B11549">
        <v>814</v>
      </c>
      <c r="C11549">
        <v>0.37775132473460465</v>
      </c>
      <c r="D11549">
        <v>-1.2709406433139927</v>
      </c>
      <c r="E11549">
        <v>0.30531011075784081</v>
      </c>
      <c r="F11549">
        <v>0.1430393768081927</v>
      </c>
      <c r="G11549">
        <v>4</v>
      </c>
      <c r="H11549">
        <v>1</v>
      </c>
      <c r="I11549">
        <v>4</v>
      </c>
      <c r="J11549">
        <v>4</v>
      </c>
    </row>
    <row r="11550" spans="1:10" x14ac:dyDescent="0.25">
      <c r="A11550" t="s">
        <v>15577</v>
      </c>
      <c r="B11550">
        <v>805</v>
      </c>
      <c r="C11550">
        <v>-0.81089377813489771</v>
      </c>
      <c r="D11550">
        <v>-0.18627508369907725</v>
      </c>
      <c r="E11550">
        <v>-0.34485673865730804</v>
      </c>
      <c r="F11550">
        <v>-0.13621745218519338</v>
      </c>
      <c r="G11550">
        <v>1</v>
      </c>
      <c r="H11550">
        <v>3</v>
      </c>
      <c r="I11550">
        <v>2</v>
      </c>
      <c r="J11550">
        <v>3</v>
      </c>
    </row>
    <row r="11551" spans="1:10" x14ac:dyDescent="0.25">
      <c r="A11551" t="s">
        <v>15578</v>
      </c>
      <c r="B11551">
        <v>458</v>
      </c>
      <c r="C11551">
        <v>-1.0800171331438144</v>
      </c>
      <c r="D11551">
        <v>-1.2255073902042735</v>
      </c>
      <c r="E11551">
        <v>-0.37737682363140596</v>
      </c>
      <c r="F11551">
        <v>0.60280759411405227</v>
      </c>
      <c r="G11551">
        <v>1</v>
      </c>
      <c r="H11551">
        <v>1</v>
      </c>
      <c r="I11551">
        <v>2</v>
      </c>
      <c r="J11551">
        <v>4</v>
      </c>
    </row>
    <row r="11552" spans="1:10" x14ac:dyDescent="0.25">
      <c r="A11552" t="s">
        <v>15579</v>
      </c>
      <c r="B11552">
        <v>577</v>
      </c>
      <c r="C11552">
        <v>1.994700390554597</v>
      </c>
      <c r="D11552">
        <v>-0.44873838881716488</v>
      </c>
      <c r="E11552">
        <v>-0.35262043494205347</v>
      </c>
      <c r="F11552">
        <v>-0.57598839294090343</v>
      </c>
      <c r="G11552">
        <v>5</v>
      </c>
      <c r="H11552">
        <v>2</v>
      </c>
      <c r="I11552">
        <v>2</v>
      </c>
      <c r="J11552">
        <v>2</v>
      </c>
    </row>
    <row r="11553" spans="1:10" x14ac:dyDescent="0.25">
      <c r="A11553" t="s">
        <v>15580</v>
      </c>
      <c r="B11553">
        <v>746</v>
      </c>
      <c r="C11553">
        <v>-0.65484522346525187</v>
      </c>
      <c r="D11553">
        <v>-1.1208145763889819</v>
      </c>
      <c r="E11553">
        <v>-0.11884411052011841</v>
      </c>
      <c r="F11553">
        <v>-0.37605301087613197</v>
      </c>
      <c r="G11553">
        <v>2</v>
      </c>
      <c r="H11553">
        <v>1</v>
      </c>
      <c r="I11553">
        <v>3</v>
      </c>
      <c r="J11553">
        <v>3</v>
      </c>
    </row>
    <row r="11554" spans="1:10" x14ac:dyDescent="0.25">
      <c r="A11554" t="s">
        <v>15581</v>
      </c>
      <c r="B11554">
        <v>460</v>
      </c>
      <c r="C11554">
        <v>-1.1139596347099678</v>
      </c>
      <c r="D11554">
        <v>-1.7174274236371156</v>
      </c>
      <c r="E11554">
        <v>-0.13419747270767854</v>
      </c>
      <c r="F11554">
        <v>-0.28523751895206612</v>
      </c>
      <c r="G11554">
        <v>1</v>
      </c>
      <c r="H11554">
        <v>1</v>
      </c>
      <c r="I11554">
        <v>3</v>
      </c>
      <c r="J11554">
        <v>3</v>
      </c>
    </row>
    <row r="11555" spans="1:10" x14ac:dyDescent="0.25">
      <c r="A11555" t="s">
        <v>15582</v>
      </c>
      <c r="B11555">
        <v>492</v>
      </c>
      <c r="C11555">
        <v>-1.417115240831885</v>
      </c>
      <c r="D11555">
        <v>-0.97441062763664799</v>
      </c>
      <c r="E11555">
        <v>-0.18984265281934812</v>
      </c>
      <c r="F11555">
        <v>3.5477406703596601E-2</v>
      </c>
      <c r="G11555">
        <v>1</v>
      </c>
      <c r="H11555">
        <v>1</v>
      </c>
      <c r="I11555">
        <v>3</v>
      </c>
      <c r="J11555">
        <v>4</v>
      </c>
    </row>
    <row r="11556" spans="1:10" x14ac:dyDescent="0.25">
      <c r="A11556" t="s">
        <v>15583</v>
      </c>
      <c r="B11556">
        <v>764</v>
      </c>
      <c r="C11556">
        <v>-0.50294446929943548</v>
      </c>
      <c r="D11556">
        <v>-0.48250383417933312</v>
      </c>
      <c r="E11556">
        <v>-0.4397842603690103</v>
      </c>
      <c r="F11556">
        <v>4.1785759466217265E-2</v>
      </c>
      <c r="G11556">
        <v>2</v>
      </c>
      <c r="H11556">
        <v>2</v>
      </c>
      <c r="I11556">
        <v>2</v>
      </c>
      <c r="J11556">
        <v>4</v>
      </c>
    </row>
    <row r="11557" spans="1:10" x14ac:dyDescent="0.25">
      <c r="A11557" t="s">
        <v>15584</v>
      </c>
      <c r="B11557">
        <v>494</v>
      </c>
      <c r="C11557">
        <v>-0.7615698293773735</v>
      </c>
      <c r="D11557">
        <v>-0.81683561383659853</v>
      </c>
      <c r="E11557">
        <v>-0.24546399791965179</v>
      </c>
      <c r="F11557">
        <v>-0.56077158650115932</v>
      </c>
      <c r="G11557">
        <v>2</v>
      </c>
      <c r="H11557">
        <v>1</v>
      </c>
      <c r="I11557">
        <v>3</v>
      </c>
      <c r="J11557">
        <v>2</v>
      </c>
    </row>
    <row r="11558" spans="1:10" x14ac:dyDescent="0.25">
      <c r="A11558" t="s">
        <v>15585</v>
      </c>
      <c r="B11558">
        <v>483</v>
      </c>
      <c r="C11558">
        <v>-0.72918666762858475</v>
      </c>
      <c r="D11558">
        <v>-0.92831738079775095</v>
      </c>
      <c r="E11558">
        <v>0.14038076364050756</v>
      </c>
      <c r="F11558">
        <v>-0.52863593019844324</v>
      </c>
      <c r="G11558">
        <v>2</v>
      </c>
      <c r="H11558">
        <v>1</v>
      </c>
      <c r="I11558">
        <v>4</v>
      </c>
      <c r="J11558">
        <v>2</v>
      </c>
    </row>
    <row r="11559" spans="1:10" x14ac:dyDescent="0.25">
      <c r="A11559" t="s">
        <v>15586</v>
      </c>
      <c r="B11559">
        <v>455</v>
      </c>
      <c r="C11559">
        <v>-0.59855688584516731</v>
      </c>
      <c r="D11559">
        <v>-0.65753491890889992</v>
      </c>
      <c r="E11559">
        <v>0.15218297072603115</v>
      </c>
      <c r="F11559">
        <v>-0.46778532930198802</v>
      </c>
      <c r="G11559">
        <v>2</v>
      </c>
      <c r="H11559">
        <v>2</v>
      </c>
      <c r="I11559">
        <v>4</v>
      </c>
      <c r="J11559">
        <v>3</v>
      </c>
    </row>
    <row r="11560" spans="1:10" x14ac:dyDescent="0.25">
      <c r="A11560" t="s">
        <v>15587</v>
      </c>
      <c r="B11560">
        <v>469</v>
      </c>
      <c r="C11560">
        <v>0.12950739607721201</v>
      </c>
      <c r="D11560">
        <v>8.0076707609816264E-2</v>
      </c>
      <c r="E11560">
        <v>1.1857336379383698</v>
      </c>
      <c r="F11560">
        <v>-0.18256560101605535</v>
      </c>
      <c r="G11560">
        <v>4</v>
      </c>
      <c r="H11560">
        <v>4</v>
      </c>
      <c r="I11560">
        <v>5</v>
      </c>
      <c r="J11560">
        <v>3</v>
      </c>
    </row>
    <row r="11561" spans="1:10" x14ac:dyDescent="0.25">
      <c r="A11561" t="s">
        <v>15588</v>
      </c>
      <c r="B11561">
        <v>598</v>
      </c>
      <c r="C11561">
        <v>-8.5385307026329127E-2</v>
      </c>
      <c r="D11561">
        <v>-0.40462717319076336</v>
      </c>
      <c r="E11561">
        <v>-0.60205924271231515</v>
      </c>
      <c r="F11561">
        <v>0.27332902255048547</v>
      </c>
      <c r="G11561">
        <v>3</v>
      </c>
      <c r="H11561">
        <v>3</v>
      </c>
      <c r="I11561">
        <v>2</v>
      </c>
      <c r="J11561">
        <v>4</v>
      </c>
    </row>
    <row r="11562" spans="1:10" x14ac:dyDescent="0.25">
      <c r="A11562" t="s">
        <v>15589</v>
      </c>
      <c r="B11562">
        <v>539</v>
      </c>
      <c r="C11562">
        <v>-0.56561069213453818</v>
      </c>
      <c r="D11562">
        <v>0.79223153227532783</v>
      </c>
      <c r="E11562">
        <v>-0.65529357804799582</v>
      </c>
      <c r="F11562">
        <v>-0.1961220239392551</v>
      </c>
      <c r="G11562">
        <v>2</v>
      </c>
      <c r="H11562">
        <v>5</v>
      </c>
      <c r="I11562">
        <v>2</v>
      </c>
      <c r="J11562">
        <v>3</v>
      </c>
    </row>
    <row r="11563" spans="1:10" x14ac:dyDescent="0.25">
      <c r="A11563" t="s">
        <v>15590</v>
      </c>
      <c r="B11563">
        <v>949</v>
      </c>
      <c r="C11563">
        <v>0.45914580823085333</v>
      </c>
      <c r="D11563">
        <v>-0.37672537731778455</v>
      </c>
      <c r="E11563">
        <v>-1.1864050188484951</v>
      </c>
      <c r="F11563">
        <v>0.18336748124794433</v>
      </c>
      <c r="G11563">
        <v>4</v>
      </c>
      <c r="H11563">
        <v>3</v>
      </c>
      <c r="I11563">
        <v>1</v>
      </c>
      <c r="J11563">
        <v>4</v>
      </c>
    </row>
    <row r="11564" spans="1:10" x14ac:dyDescent="0.25">
      <c r="A11564" t="s">
        <v>15591</v>
      </c>
      <c r="B11564">
        <v>470</v>
      </c>
      <c r="C11564">
        <v>0.48609349175734717</v>
      </c>
      <c r="D11564">
        <v>-0.36340699226362272</v>
      </c>
      <c r="E11564">
        <v>-0.57703115551345818</v>
      </c>
      <c r="F11564">
        <v>0.67067364384283545</v>
      </c>
      <c r="G11564">
        <v>4</v>
      </c>
      <c r="H11564">
        <v>3</v>
      </c>
      <c r="I11564">
        <v>2</v>
      </c>
      <c r="J11564">
        <v>4</v>
      </c>
    </row>
    <row r="11565" spans="1:10" x14ac:dyDescent="0.25">
      <c r="A11565" t="s">
        <v>15592</v>
      </c>
      <c r="B11565">
        <v>374</v>
      </c>
      <c r="C11565">
        <v>-0.1310786679867528</v>
      </c>
      <c r="D11565">
        <v>-0.97398109330016147</v>
      </c>
      <c r="E11565">
        <v>-6.2955147198085593E-2</v>
      </c>
      <c r="F11565">
        <v>-0.42646806930761888</v>
      </c>
      <c r="G11565">
        <v>3</v>
      </c>
      <c r="H11565">
        <v>1</v>
      </c>
      <c r="I11565">
        <v>3</v>
      </c>
      <c r="J11565">
        <v>3</v>
      </c>
    </row>
    <row r="11566" spans="1:10" x14ac:dyDescent="0.25">
      <c r="A11566" t="s">
        <v>15593</v>
      </c>
      <c r="B11566">
        <v>450</v>
      </c>
      <c r="C11566">
        <v>-0.11220515035886448</v>
      </c>
      <c r="D11566">
        <v>-0.777358384798853</v>
      </c>
      <c r="E11566">
        <v>0.24241098487338583</v>
      </c>
      <c r="F11566">
        <v>-0.51296337133211467</v>
      </c>
      <c r="G11566">
        <v>3</v>
      </c>
      <c r="H11566">
        <v>2</v>
      </c>
      <c r="I11566">
        <v>4</v>
      </c>
      <c r="J11566">
        <v>2</v>
      </c>
    </row>
    <row r="11567" spans="1:10" x14ac:dyDescent="0.25">
      <c r="A11567" t="s">
        <v>15594</v>
      </c>
      <c r="B11567">
        <v>430</v>
      </c>
      <c r="C11567">
        <v>-0.5571067531319831</v>
      </c>
      <c r="D11567">
        <v>0.43802434548405622</v>
      </c>
      <c r="E11567">
        <v>-0.67854504736172661</v>
      </c>
      <c r="F11567">
        <v>-1.0687987286305178</v>
      </c>
      <c r="G11567">
        <v>2</v>
      </c>
      <c r="H11567">
        <v>4</v>
      </c>
      <c r="I11567">
        <v>2</v>
      </c>
      <c r="J11567">
        <v>1</v>
      </c>
    </row>
    <row r="11568" spans="1:10" x14ac:dyDescent="0.25">
      <c r="A11568" t="s">
        <v>15595</v>
      </c>
      <c r="B11568">
        <v>472</v>
      </c>
      <c r="C11568">
        <v>-0.17348038522011747</v>
      </c>
      <c r="D11568">
        <v>-0.50642690488499431</v>
      </c>
      <c r="E11568">
        <v>-0.51297168051392161</v>
      </c>
      <c r="F11568">
        <v>-9.245437377351827E-2</v>
      </c>
      <c r="G11568">
        <v>3</v>
      </c>
      <c r="H11568">
        <v>2</v>
      </c>
      <c r="I11568">
        <v>2</v>
      </c>
      <c r="J11568">
        <v>3</v>
      </c>
    </row>
    <row r="11569" spans="1:10" x14ac:dyDescent="0.25">
      <c r="A11569" t="s">
        <v>15596</v>
      </c>
      <c r="B11569">
        <v>432</v>
      </c>
      <c r="C11569">
        <v>-0.75298473884508799</v>
      </c>
      <c r="D11569">
        <v>-0.37560243102882673</v>
      </c>
      <c r="E11569">
        <v>-0.65485034656071595</v>
      </c>
      <c r="F11569">
        <v>-0.68531745230578167</v>
      </c>
      <c r="G11569">
        <v>2</v>
      </c>
      <c r="H11569">
        <v>3</v>
      </c>
      <c r="I11569">
        <v>2</v>
      </c>
      <c r="J11569">
        <v>2</v>
      </c>
    </row>
    <row r="11570" spans="1:10" x14ac:dyDescent="0.25">
      <c r="A11570" t="s">
        <v>15597</v>
      </c>
      <c r="B11570">
        <v>789</v>
      </c>
      <c r="C11570">
        <v>9.7185068446158818E-2</v>
      </c>
      <c r="D11570">
        <v>0.2647449874998844</v>
      </c>
      <c r="E11570">
        <v>-1.2030298519024563</v>
      </c>
      <c r="F11570">
        <v>0.3510397784378847</v>
      </c>
      <c r="G11570">
        <v>4</v>
      </c>
      <c r="H11570">
        <v>4</v>
      </c>
      <c r="I11570">
        <v>1</v>
      </c>
      <c r="J11570">
        <v>4</v>
      </c>
    </row>
    <row r="11571" spans="1:10" x14ac:dyDescent="0.25">
      <c r="A11571" t="s">
        <v>15598</v>
      </c>
      <c r="B11571">
        <v>1307</v>
      </c>
      <c r="C11571">
        <v>1.0329992957369454</v>
      </c>
      <c r="D11571">
        <v>-0.60884158508654962</v>
      </c>
      <c r="E11571">
        <v>2.2172272770787176</v>
      </c>
      <c r="F11571">
        <v>-0.27219358347130984</v>
      </c>
      <c r="G11571">
        <v>5</v>
      </c>
      <c r="H11571">
        <v>2</v>
      </c>
      <c r="I11571">
        <v>5</v>
      </c>
      <c r="J11571">
        <v>3</v>
      </c>
    </row>
    <row r="11572" spans="1:10" x14ac:dyDescent="0.25">
      <c r="A11572" t="s">
        <v>15599</v>
      </c>
      <c r="B11572">
        <v>390</v>
      </c>
      <c r="C11572">
        <v>-0.56437679133428942</v>
      </c>
      <c r="D11572">
        <v>-0.47429382828371758</v>
      </c>
      <c r="E11572">
        <v>0.10146471492550584</v>
      </c>
      <c r="F11572">
        <v>-0.56189542014840532</v>
      </c>
      <c r="G11572">
        <v>2</v>
      </c>
      <c r="H11572">
        <v>2</v>
      </c>
      <c r="I11572">
        <v>4</v>
      </c>
      <c r="J11572">
        <v>2</v>
      </c>
    </row>
    <row r="11573" spans="1:10" x14ac:dyDescent="0.25">
      <c r="A11573" t="s">
        <v>15600</v>
      </c>
      <c r="B11573">
        <v>850</v>
      </c>
      <c r="C11573">
        <v>-0.43273510860988129</v>
      </c>
      <c r="D11573">
        <v>-8.3791109620869095E-2</v>
      </c>
      <c r="E11573">
        <v>-0.79591440485564546</v>
      </c>
      <c r="F11573">
        <v>0.13756300926344292</v>
      </c>
      <c r="G11573">
        <v>3</v>
      </c>
      <c r="H11573">
        <v>3</v>
      </c>
      <c r="I11573">
        <v>1</v>
      </c>
      <c r="J11573">
        <v>4</v>
      </c>
    </row>
    <row r="11574" spans="1:10" x14ac:dyDescent="0.25">
      <c r="A11574" t="s">
        <v>15601</v>
      </c>
      <c r="B11574">
        <v>731</v>
      </c>
      <c r="C11574">
        <v>0.24918183469254873</v>
      </c>
      <c r="D11574">
        <v>-0.53140868635855221</v>
      </c>
      <c r="E11574">
        <v>1.8737601595722728</v>
      </c>
      <c r="F11574">
        <v>-0.49709187278818046</v>
      </c>
      <c r="G11574">
        <v>4</v>
      </c>
      <c r="H11574">
        <v>2</v>
      </c>
      <c r="I11574">
        <v>5</v>
      </c>
      <c r="J11574">
        <v>2</v>
      </c>
    </row>
    <row r="11575" spans="1:10" x14ac:dyDescent="0.25">
      <c r="A11575" t="s">
        <v>15602</v>
      </c>
      <c r="B11575">
        <v>336</v>
      </c>
      <c r="C11575">
        <v>-1.0835184652851964</v>
      </c>
      <c r="D11575">
        <v>-0.78856120206048008</v>
      </c>
      <c r="E11575">
        <v>0.3393788414710483</v>
      </c>
      <c r="F11575">
        <v>-0.48490478377944396</v>
      </c>
      <c r="G11575">
        <v>1</v>
      </c>
      <c r="H11575">
        <v>2</v>
      </c>
      <c r="I11575">
        <v>4</v>
      </c>
      <c r="J11575">
        <v>3</v>
      </c>
    </row>
    <row r="11576" spans="1:10" x14ac:dyDescent="0.25">
      <c r="A11576" t="s">
        <v>15603</v>
      </c>
      <c r="B11576">
        <v>473</v>
      </c>
      <c r="C11576">
        <v>-1.7185223160730094</v>
      </c>
      <c r="D11576">
        <v>-0.33401380328555147</v>
      </c>
      <c r="E11576">
        <v>-6.7474926111410177E-2</v>
      </c>
      <c r="F11576">
        <v>-0.2372959925231598</v>
      </c>
      <c r="G11576">
        <v>1</v>
      </c>
      <c r="H11576">
        <v>3</v>
      </c>
      <c r="I11576">
        <v>3</v>
      </c>
      <c r="J11576">
        <v>3</v>
      </c>
    </row>
    <row r="11577" spans="1:10" x14ac:dyDescent="0.25">
      <c r="A11577" t="s">
        <v>15604</v>
      </c>
      <c r="B11577">
        <v>507</v>
      </c>
      <c r="C11577">
        <v>-0.21459310133645312</v>
      </c>
      <c r="D11577">
        <v>-0.34641388780126364</v>
      </c>
      <c r="E11577">
        <v>-7.0396430962208947E-2</v>
      </c>
      <c r="F11577">
        <v>-0.76483890293041978</v>
      </c>
      <c r="G11577">
        <v>3</v>
      </c>
      <c r="H11577">
        <v>3</v>
      </c>
      <c r="I11577">
        <v>3</v>
      </c>
      <c r="J11577">
        <v>2</v>
      </c>
    </row>
    <row r="11578" spans="1:10" x14ac:dyDescent="0.25">
      <c r="A11578" t="s">
        <v>15605</v>
      </c>
      <c r="B11578">
        <v>532</v>
      </c>
      <c r="C11578">
        <v>-1.0322234586921826</v>
      </c>
      <c r="D11578">
        <v>-1.272853970639463</v>
      </c>
      <c r="E11578">
        <v>0.38726629727334316</v>
      </c>
      <c r="F11578">
        <v>-0.32313230588555042</v>
      </c>
      <c r="G11578">
        <v>1</v>
      </c>
      <c r="H11578">
        <v>1</v>
      </c>
      <c r="I11578">
        <v>4</v>
      </c>
      <c r="J11578">
        <v>3</v>
      </c>
    </row>
    <row r="11579" spans="1:10" x14ac:dyDescent="0.25">
      <c r="A11579" t="s">
        <v>15606</v>
      </c>
      <c r="B11579">
        <v>473</v>
      </c>
      <c r="C11579">
        <v>-1.2692029143172516</v>
      </c>
      <c r="D11579">
        <v>-0.62364172831534737</v>
      </c>
      <c r="E11579">
        <v>-0.45699681744577142</v>
      </c>
      <c r="F11579">
        <v>3.2094735347180867E-2</v>
      </c>
      <c r="G11579">
        <v>1</v>
      </c>
      <c r="H11579">
        <v>2</v>
      </c>
      <c r="I11579">
        <v>2</v>
      </c>
      <c r="J11579">
        <v>3</v>
      </c>
    </row>
    <row r="11580" spans="1:10" x14ac:dyDescent="0.25">
      <c r="A11580" t="s">
        <v>15607</v>
      </c>
      <c r="B11580">
        <v>472</v>
      </c>
      <c r="C11580">
        <v>-1.2375621719404206</v>
      </c>
      <c r="D11580">
        <v>-0.95338682020352628</v>
      </c>
      <c r="E11580">
        <v>-0.25581534651358062</v>
      </c>
      <c r="F11580">
        <v>0.42258024023278506</v>
      </c>
      <c r="G11580">
        <v>1</v>
      </c>
      <c r="H11580">
        <v>1</v>
      </c>
      <c r="I11580">
        <v>3</v>
      </c>
      <c r="J11580">
        <v>4</v>
      </c>
    </row>
    <row r="11581" spans="1:10" x14ac:dyDescent="0.25">
      <c r="A11581" t="s">
        <v>15608</v>
      </c>
      <c r="B11581">
        <v>585</v>
      </c>
      <c r="C11581">
        <v>-1.0068528745060126</v>
      </c>
      <c r="D11581">
        <v>-0.54435783944160077</v>
      </c>
      <c r="E11581">
        <v>-0.7870830557726326</v>
      </c>
      <c r="F11581">
        <v>-0.53544850947176514</v>
      </c>
      <c r="G11581">
        <v>1</v>
      </c>
      <c r="H11581">
        <v>2</v>
      </c>
      <c r="I11581">
        <v>1</v>
      </c>
      <c r="J11581">
        <v>2</v>
      </c>
    </row>
    <row r="11582" spans="1:10" x14ac:dyDescent="0.25">
      <c r="A11582" t="s">
        <v>15609</v>
      </c>
      <c r="B11582">
        <v>732</v>
      </c>
      <c r="C11582">
        <v>-0.99815019296678098</v>
      </c>
      <c r="D11582">
        <v>-1.1372434952956842</v>
      </c>
      <c r="E11582">
        <v>-2.1164898156954166E-2</v>
      </c>
      <c r="F11582">
        <v>-0.35338259117862436</v>
      </c>
      <c r="G11582">
        <v>1</v>
      </c>
      <c r="H11582">
        <v>1</v>
      </c>
      <c r="I11582">
        <v>3</v>
      </c>
      <c r="J11582">
        <v>3</v>
      </c>
    </row>
    <row r="11583" spans="1:10" x14ac:dyDescent="0.25">
      <c r="A11583" t="s">
        <v>15610</v>
      </c>
      <c r="B11583">
        <v>618</v>
      </c>
      <c r="C11583">
        <v>-0.84839741111856415</v>
      </c>
      <c r="D11583">
        <v>-3.537278411298906E-2</v>
      </c>
      <c r="E11583">
        <v>-0.93338023941271864</v>
      </c>
      <c r="F11583">
        <v>0.44583879989368019</v>
      </c>
      <c r="G11583">
        <v>1</v>
      </c>
      <c r="H11583">
        <v>3</v>
      </c>
      <c r="I11583">
        <v>1</v>
      </c>
      <c r="J11583">
        <v>4</v>
      </c>
    </row>
    <row r="11584" spans="1:10" x14ac:dyDescent="0.25">
      <c r="A11584" t="s">
        <v>15611</v>
      </c>
      <c r="B11584">
        <v>295</v>
      </c>
      <c r="C11584">
        <v>-0.56718758060539165</v>
      </c>
      <c r="D11584">
        <v>-0.30291540506901954</v>
      </c>
      <c r="E11584">
        <v>-0.34623337369918411</v>
      </c>
      <c r="F11584">
        <v>-0.15665718337197138</v>
      </c>
      <c r="G11584">
        <v>2</v>
      </c>
      <c r="H11584">
        <v>3</v>
      </c>
      <c r="I11584">
        <v>2</v>
      </c>
      <c r="J11584">
        <v>3</v>
      </c>
    </row>
    <row r="11585" spans="1:10" x14ac:dyDescent="0.25">
      <c r="A11585" t="s">
        <v>15612</v>
      </c>
      <c r="B11585">
        <v>620</v>
      </c>
      <c r="C11585">
        <v>-0.3862540892182893</v>
      </c>
      <c r="D11585">
        <v>0.71305993202749429</v>
      </c>
      <c r="E11585">
        <v>-1.1953911408977806</v>
      </c>
      <c r="F11585">
        <v>-0.48652015291911721</v>
      </c>
      <c r="G11585">
        <v>3</v>
      </c>
      <c r="H11585">
        <v>5</v>
      </c>
      <c r="I11585">
        <v>1</v>
      </c>
      <c r="J11585">
        <v>2</v>
      </c>
    </row>
    <row r="11586" spans="1:10" x14ac:dyDescent="0.25">
      <c r="A11586" t="s">
        <v>15613</v>
      </c>
      <c r="B11586">
        <v>306</v>
      </c>
      <c r="C11586">
        <v>-0.6716967274474086</v>
      </c>
      <c r="D11586">
        <v>-0.64664230614704821</v>
      </c>
      <c r="E11586">
        <v>-0.99284668787217822</v>
      </c>
      <c r="F11586">
        <v>-0.26589313389886843</v>
      </c>
      <c r="G11586">
        <v>2</v>
      </c>
      <c r="H11586">
        <v>2</v>
      </c>
      <c r="I11586">
        <v>1</v>
      </c>
      <c r="J11586">
        <v>3</v>
      </c>
    </row>
    <row r="11587" spans="1:10" x14ac:dyDescent="0.25">
      <c r="A11587" t="s">
        <v>15614</v>
      </c>
      <c r="B11587">
        <v>400</v>
      </c>
      <c r="C11587">
        <v>-1.1803145076358417</v>
      </c>
      <c r="D11587">
        <v>-0.66779994989987534</v>
      </c>
      <c r="E11587">
        <v>-1.0851645862502712</v>
      </c>
      <c r="F11587">
        <v>0.15228182425302839</v>
      </c>
      <c r="G11587">
        <v>1</v>
      </c>
      <c r="H11587">
        <v>2</v>
      </c>
      <c r="I11587">
        <v>1</v>
      </c>
      <c r="J11587">
        <v>4</v>
      </c>
    </row>
    <row r="11588" spans="1:10" x14ac:dyDescent="0.25">
      <c r="A11588" t="s">
        <v>15615</v>
      </c>
      <c r="B11588">
        <v>506</v>
      </c>
      <c r="C11588">
        <v>-1.2651656988771411</v>
      </c>
      <c r="D11588">
        <v>-1.0605269742932733</v>
      </c>
      <c r="E11588">
        <v>-0.54452893682483283</v>
      </c>
      <c r="F11588">
        <v>-2.1907601620740069E-3</v>
      </c>
      <c r="G11588">
        <v>1</v>
      </c>
      <c r="H11588">
        <v>1</v>
      </c>
      <c r="I11588">
        <v>2</v>
      </c>
      <c r="J11588">
        <v>3</v>
      </c>
    </row>
    <row r="11589" spans="1:10" x14ac:dyDescent="0.25">
      <c r="A11589" t="s">
        <v>15616</v>
      </c>
      <c r="B11589">
        <v>397</v>
      </c>
      <c r="C11589">
        <v>-1.3054976088852981</v>
      </c>
      <c r="D11589">
        <v>-0.8706125400234237</v>
      </c>
      <c r="E11589">
        <v>-0.24026118352789391</v>
      </c>
      <c r="F11589">
        <v>0.28205610650190627</v>
      </c>
      <c r="G11589">
        <v>1</v>
      </c>
      <c r="H11589">
        <v>1</v>
      </c>
      <c r="I11589">
        <v>3</v>
      </c>
      <c r="J11589">
        <v>4</v>
      </c>
    </row>
    <row r="11590" spans="1:10" x14ac:dyDescent="0.25">
      <c r="A11590" t="s">
        <v>15617</v>
      </c>
      <c r="B11590">
        <v>663</v>
      </c>
      <c r="C11590">
        <v>-1.091497626097798</v>
      </c>
      <c r="D11590">
        <v>-1.1740268854820133</v>
      </c>
      <c r="E11590">
        <v>-0.71688995999123151</v>
      </c>
      <c r="F11590">
        <v>-0.23210635095211302</v>
      </c>
      <c r="G11590">
        <v>1</v>
      </c>
      <c r="H11590">
        <v>1</v>
      </c>
      <c r="I11590">
        <v>1</v>
      </c>
      <c r="J11590">
        <v>3</v>
      </c>
    </row>
    <row r="11591" spans="1:10" x14ac:dyDescent="0.25">
      <c r="A11591" t="s">
        <v>15618</v>
      </c>
      <c r="B11591">
        <v>506</v>
      </c>
      <c r="C11591">
        <v>-0.96989513718149634</v>
      </c>
      <c r="D11591">
        <v>-0.7940410993626652</v>
      </c>
      <c r="E11591">
        <v>-0.24980096215016145</v>
      </c>
      <c r="F11591">
        <v>-2.5449842837826711E-2</v>
      </c>
      <c r="G11591">
        <v>1</v>
      </c>
      <c r="H11591">
        <v>2</v>
      </c>
      <c r="I11591">
        <v>3</v>
      </c>
      <c r="J11591">
        <v>3</v>
      </c>
    </row>
    <row r="11592" spans="1:10" x14ac:dyDescent="0.25">
      <c r="A11592" t="s">
        <v>15619</v>
      </c>
      <c r="B11592">
        <v>636</v>
      </c>
      <c r="C11592">
        <v>-1.3498148496947868</v>
      </c>
      <c r="D11592">
        <v>-0.68921697181323116</v>
      </c>
      <c r="E11592">
        <v>-0.64103623776489127</v>
      </c>
      <c r="F11592">
        <v>0.13771414905478768</v>
      </c>
      <c r="G11592">
        <v>1</v>
      </c>
      <c r="H11592">
        <v>2</v>
      </c>
      <c r="I11592">
        <v>2</v>
      </c>
      <c r="J11592">
        <v>4</v>
      </c>
    </row>
    <row r="11593" spans="1:10" x14ac:dyDescent="0.25">
      <c r="A11593" t="s">
        <v>15620</v>
      </c>
      <c r="B11593">
        <v>459</v>
      </c>
      <c r="C11593">
        <v>-1.4085121023106673</v>
      </c>
      <c r="D11593">
        <v>-1.3031238383062778</v>
      </c>
      <c r="E11593">
        <v>-0.27990960359338041</v>
      </c>
      <c r="F11593">
        <v>-0.50144574617043114</v>
      </c>
      <c r="G11593">
        <v>1</v>
      </c>
      <c r="H11593">
        <v>1</v>
      </c>
      <c r="I11593">
        <v>3</v>
      </c>
      <c r="J11593">
        <v>2</v>
      </c>
    </row>
    <row r="11594" spans="1:10" x14ac:dyDescent="0.25">
      <c r="A11594" t="s">
        <v>15621</v>
      </c>
      <c r="B11594">
        <v>386</v>
      </c>
      <c r="C11594">
        <v>-1.559614425865183</v>
      </c>
      <c r="D11594">
        <v>-0.5008206370451348</v>
      </c>
      <c r="E11594">
        <v>0.38098930521441388</v>
      </c>
      <c r="F11594">
        <v>0.18690431465955454</v>
      </c>
      <c r="G11594">
        <v>1</v>
      </c>
      <c r="H11594">
        <v>2</v>
      </c>
      <c r="I11594">
        <v>4</v>
      </c>
      <c r="J11594">
        <v>4</v>
      </c>
    </row>
    <row r="11595" spans="1:10" x14ac:dyDescent="0.25">
      <c r="A11595" t="s">
        <v>15622</v>
      </c>
      <c r="B11595">
        <v>624</v>
      </c>
      <c r="C11595">
        <v>-1.0115055080387978</v>
      </c>
      <c r="D11595">
        <v>-0.90407746902303843</v>
      </c>
      <c r="E11595">
        <v>0.24510692590769417</v>
      </c>
      <c r="F11595">
        <v>-0.11615921946398708</v>
      </c>
      <c r="G11595">
        <v>1</v>
      </c>
      <c r="H11595">
        <v>1</v>
      </c>
      <c r="I11595">
        <v>4</v>
      </c>
      <c r="J11595">
        <v>3</v>
      </c>
    </row>
    <row r="11596" spans="1:10" x14ac:dyDescent="0.25">
      <c r="A11596" t="s">
        <v>15623</v>
      </c>
      <c r="B11596">
        <v>543</v>
      </c>
      <c r="C11596">
        <v>-1.1350171499550479</v>
      </c>
      <c r="D11596">
        <v>-0.91288125982734603</v>
      </c>
      <c r="E11596">
        <v>-0.11237150692849414</v>
      </c>
      <c r="F11596">
        <v>0.17303914204249798</v>
      </c>
      <c r="G11596">
        <v>1</v>
      </c>
      <c r="H11596">
        <v>1</v>
      </c>
      <c r="I11596">
        <v>3</v>
      </c>
      <c r="J11596">
        <v>4</v>
      </c>
    </row>
    <row r="11597" spans="1:10" x14ac:dyDescent="0.25">
      <c r="A11597" t="s">
        <v>15624</v>
      </c>
      <c r="B11597">
        <v>610</v>
      </c>
      <c r="C11597">
        <v>-0.80690827501923934</v>
      </c>
      <c r="D11597">
        <v>-0.9275522762688323</v>
      </c>
      <c r="E11597">
        <v>0.38832544459447527</v>
      </c>
      <c r="F11597">
        <v>-0.32180307834962141</v>
      </c>
      <c r="G11597">
        <v>1</v>
      </c>
      <c r="H11597">
        <v>1</v>
      </c>
      <c r="I11597">
        <v>4</v>
      </c>
      <c r="J11597">
        <v>3</v>
      </c>
    </row>
    <row r="11598" spans="1:10" x14ac:dyDescent="0.25">
      <c r="A11598" t="s">
        <v>15625</v>
      </c>
      <c r="B11598">
        <v>676</v>
      </c>
      <c r="C11598">
        <v>-0.6377547343058535</v>
      </c>
      <c r="D11598">
        <v>-0.72741564635439993</v>
      </c>
      <c r="E11598">
        <v>-0.64784742479050006</v>
      </c>
      <c r="F11598">
        <v>0.13533040843765409</v>
      </c>
      <c r="G11598">
        <v>2</v>
      </c>
      <c r="H11598">
        <v>2</v>
      </c>
      <c r="I11598">
        <v>2</v>
      </c>
      <c r="J11598">
        <v>4</v>
      </c>
    </row>
    <row r="11599" spans="1:10" x14ac:dyDescent="0.25">
      <c r="A11599" t="s">
        <v>15626</v>
      </c>
      <c r="B11599">
        <v>550</v>
      </c>
      <c r="C11599">
        <v>-0.17821397917648193</v>
      </c>
      <c r="D11599">
        <v>-1.1453935143494767</v>
      </c>
      <c r="E11599">
        <v>0.53710706806871622</v>
      </c>
      <c r="F11599">
        <v>-0.13491301446246018</v>
      </c>
      <c r="G11599">
        <v>3</v>
      </c>
      <c r="H11599">
        <v>1</v>
      </c>
      <c r="I11599">
        <v>4</v>
      </c>
      <c r="J11599">
        <v>3</v>
      </c>
    </row>
    <row r="11600" spans="1:10" x14ac:dyDescent="0.25">
      <c r="A11600" t="s">
        <v>15627</v>
      </c>
      <c r="B11600">
        <v>411</v>
      </c>
      <c r="C11600">
        <v>-0.94139450647354317</v>
      </c>
      <c r="D11600">
        <v>-0.59155403725036648</v>
      </c>
      <c r="E11600">
        <v>0.26472690881712652</v>
      </c>
      <c r="F11600">
        <v>-0.54037379457702905</v>
      </c>
      <c r="G11600">
        <v>1</v>
      </c>
      <c r="H11600">
        <v>2</v>
      </c>
      <c r="I11600">
        <v>4</v>
      </c>
      <c r="J11600">
        <v>2</v>
      </c>
    </row>
    <row r="11601" spans="1:10" x14ac:dyDescent="0.25">
      <c r="A11601" t="s">
        <v>15628</v>
      </c>
      <c r="B11601">
        <v>457</v>
      </c>
      <c r="C11601">
        <v>-0.45332866295042656</v>
      </c>
      <c r="D11601">
        <v>-0.32599019466085144</v>
      </c>
      <c r="E11601">
        <v>-0.33563722227058818</v>
      </c>
      <c r="F11601">
        <v>-0.81879191916958538</v>
      </c>
      <c r="G11601">
        <v>3</v>
      </c>
      <c r="H11601">
        <v>3</v>
      </c>
      <c r="I11601">
        <v>2</v>
      </c>
      <c r="J11601">
        <v>2</v>
      </c>
    </row>
    <row r="11602" spans="1:10" x14ac:dyDescent="0.25">
      <c r="A11602" t="s">
        <v>15629</v>
      </c>
      <c r="B11602">
        <v>367</v>
      </c>
      <c r="C11602">
        <v>-0.37376796501686399</v>
      </c>
      <c r="D11602">
        <v>-0.54054076053579769</v>
      </c>
      <c r="E11602">
        <v>9.3527281139482499E-2</v>
      </c>
      <c r="F11602">
        <v>-0.91535701157381988</v>
      </c>
      <c r="G11602">
        <v>3</v>
      </c>
      <c r="H11602">
        <v>2</v>
      </c>
      <c r="I11602">
        <v>4</v>
      </c>
      <c r="J11602">
        <v>1</v>
      </c>
    </row>
    <row r="11603" spans="1:10" x14ac:dyDescent="0.25">
      <c r="A11603" t="s">
        <v>15630</v>
      </c>
      <c r="B11603">
        <v>388</v>
      </c>
      <c r="C11603">
        <v>-0.74371354459677952</v>
      </c>
      <c r="D11603">
        <v>-1.0673686656676142</v>
      </c>
      <c r="E11603">
        <v>0.21793008942979644</v>
      </c>
      <c r="F11603">
        <v>-1.0430892411409056</v>
      </c>
      <c r="G11603">
        <v>2</v>
      </c>
      <c r="H11603">
        <v>1</v>
      </c>
      <c r="I11603">
        <v>4</v>
      </c>
      <c r="J11603">
        <v>1</v>
      </c>
    </row>
    <row r="11604" spans="1:10" x14ac:dyDescent="0.25">
      <c r="A11604" t="s">
        <v>15631</v>
      </c>
      <c r="B11604">
        <v>589</v>
      </c>
      <c r="C11604">
        <v>-0.75016280715384365</v>
      </c>
      <c r="D11604">
        <v>-0.59321755920632568</v>
      </c>
      <c r="E11604">
        <v>-0.67831423500384669</v>
      </c>
      <c r="F11604">
        <v>-0.36690200144301566</v>
      </c>
      <c r="G11604">
        <v>2</v>
      </c>
      <c r="H11604">
        <v>2</v>
      </c>
      <c r="I11604">
        <v>2</v>
      </c>
      <c r="J11604">
        <v>3</v>
      </c>
    </row>
    <row r="11605" spans="1:10" x14ac:dyDescent="0.25">
      <c r="A11605" t="s">
        <v>15632</v>
      </c>
      <c r="B11605">
        <v>458</v>
      </c>
      <c r="C11605">
        <v>-1.1461280776911711</v>
      </c>
      <c r="D11605">
        <v>-0.45472337633668114</v>
      </c>
      <c r="E11605">
        <v>-0.39155345960160159</v>
      </c>
      <c r="F11605">
        <v>-0.45730014891224735</v>
      </c>
      <c r="G11605">
        <v>1</v>
      </c>
      <c r="H11605">
        <v>2</v>
      </c>
      <c r="I11605">
        <v>2</v>
      </c>
      <c r="J11605">
        <v>3</v>
      </c>
    </row>
    <row r="11606" spans="1:10" x14ac:dyDescent="0.25">
      <c r="A11606" t="s">
        <v>15633</v>
      </c>
      <c r="B11606">
        <v>377</v>
      </c>
      <c r="C11606">
        <v>-0.87508897724717871</v>
      </c>
      <c r="D11606">
        <v>-0.50282210255320658</v>
      </c>
      <c r="E11606">
        <v>-0.89436940082536176</v>
      </c>
      <c r="F11606">
        <v>-0.66020824700762026</v>
      </c>
      <c r="G11606">
        <v>1</v>
      </c>
      <c r="H11606">
        <v>2</v>
      </c>
      <c r="I11606">
        <v>1</v>
      </c>
      <c r="J11606">
        <v>2</v>
      </c>
    </row>
    <row r="11607" spans="1:10" x14ac:dyDescent="0.25">
      <c r="A11607" t="s">
        <v>15634</v>
      </c>
      <c r="B11607">
        <v>572</v>
      </c>
      <c r="C11607">
        <v>-0.59811454192782965</v>
      </c>
      <c r="D11607">
        <v>-8.729043627649985E-2</v>
      </c>
      <c r="E11607">
        <v>-1.0764706639891646</v>
      </c>
      <c r="F11607">
        <v>-2.394152392414417E-2</v>
      </c>
      <c r="G11607">
        <v>2</v>
      </c>
      <c r="H11607">
        <v>3</v>
      </c>
      <c r="I11607">
        <v>1</v>
      </c>
      <c r="J11607">
        <v>3</v>
      </c>
    </row>
    <row r="11608" spans="1:10" x14ac:dyDescent="0.25">
      <c r="A11608" t="s">
        <v>15635</v>
      </c>
      <c r="B11608">
        <v>278</v>
      </c>
      <c r="C11608">
        <v>-1.0137074744680434</v>
      </c>
      <c r="D11608">
        <v>-0.20830763743933672</v>
      </c>
      <c r="E11608">
        <v>-1.0632059118852786</v>
      </c>
      <c r="F11608">
        <v>-0.72675696871486783</v>
      </c>
      <c r="G11608">
        <v>1</v>
      </c>
      <c r="H11608">
        <v>3</v>
      </c>
      <c r="I11608">
        <v>1</v>
      </c>
      <c r="J11608">
        <v>2</v>
      </c>
    </row>
    <row r="11609" spans="1:10" x14ac:dyDescent="0.25">
      <c r="A11609" t="s">
        <v>15636</v>
      </c>
      <c r="B11609">
        <v>404</v>
      </c>
      <c r="C11609">
        <v>-0.90842260567484767</v>
      </c>
      <c r="D11609">
        <v>-1.2915676093023229</v>
      </c>
      <c r="E11609">
        <v>-0.52530658668528418</v>
      </c>
      <c r="F11609">
        <v>-0.2605286073965779</v>
      </c>
      <c r="G11609">
        <v>1</v>
      </c>
      <c r="H11609">
        <v>1</v>
      </c>
      <c r="I11609">
        <v>2</v>
      </c>
      <c r="J11609">
        <v>3</v>
      </c>
    </row>
    <row r="11610" spans="1:10" x14ac:dyDescent="0.25">
      <c r="A11610" t="s">
        <v>15637</v>
      </c>
      <c r="B11610">
        <v>1384</v>
      </c>
      <c r="C11610">
        <v>-0.67709803641944022</v>
      </c>
      <c r="D11610">
        <v>-1.0856335518260598</v>
      </c>
      <c r="E11610">
        <v>0.23993075215727558</v>
      </c>
      <c r="F11610">
        <v>-0.43400025647266699</v>
      </c>
      <c r="G11610">
        <v>2</v>
      </c>
      <c r="H11610">
        <v>1</v>
      </c>
      <c r="I11610">
        <v>4</v>
      </c>
      <c r="J11610">
        <v>3</v>
      </c>
    </row>
    <row r="11611" spans="1:10" x14ac:dyDescent="0.25">
      <c r="A11611" t="s">
        <v>15638</v>
      </c>
      <c r="B11611">
        <v>428</v>
      </c>
      <c r="C11611">
        <v>-0.56594378355176811</v>
      </c>
      <c r="D11611">
        <v>-0.71455618362746298</v>
      </c>
      <c r="E11611">
        <v>0.33197685871126242</v>
      </c>
      <c r="F11611">
        <v>-0.18769194650244225</v>
      </c>
      <c r="G11611">
        <v>2</v>
      </c>
      <c r="H11611">
        <v>2</v>
      </c>
      <c r="I11611">
        <v>4</v>
      </c>
      <c r="J11611">
        <v>3</v>
      </c>
    </row>
    <row r="11612" spans="1:10" x14ac:dyDescent="0.25">
      <c r="A11612" t="s">
        <v>15639</v>
      </c>
      <c r="B11612">
        <v>517</v>
      </c>
      <c r="C11612">
        <v>-1.1328353582503981</v>
      </c>
      <c r="D11612">
        <v>-1.2964319960172759</v>
      </c>
      <c r="E11612">
        <v>-0.14651657893220291</v>
      </c>
      <c r="F11612">
        <v>-0.34003404628988471</v>
      </c>
      <c r="G11612">
        <v>1</v>
      </c>
      <c r="H11612">
        <v>1</v>
      </c>
      <c r="I11612">
        <v>3</v>
      </c>
      <c r="J11612">
        <v>3</v>
      </c>
    </row>
    <row r="11613" spans="1:10" x14ac:dyDescent="0.25">
      <c r="A11613" t="s">
        <v>15640</v>
      </c>
      <c r="B11613">
        <v>598</v>
      </c>
      <c r="C11613">
        <v>-0.39040196958404816</v>
      </c>
      <c r="D11613">
        <v>-0.50741134397099785</v>
      </c>
      <c r="E11613">
        <v>-0.24060830877990314</v>
      </c>
      <c r="F11613">
        <v>0.36480881042992486</v>
      </c>
      <c r="G11613">
        <v>3</v>
      </c>
      <c r="H11613">
        <v>2</v>
      </c>
      <c r="I11613">
        <v>3</v>
      </c>
      <c r="J11613">
        <v>4</v>
      </c>
    </row>
    <row r="11614" spans="1:10" x14ac:dyDescent="0.25">
      <c r="A11614" t="s">
        <v>15641</v>
      </c>
      <c r="B11614">
        <v>411</v>
      </c>
      <c r="C11614">
        <v>-1.0371259357039249</v>
      </c>
      <c r="D11614">
        <v>-1.4208469036335691</v>
      </c>
      <c r="E11614">
        <v>0.49752036297935892</v>
      </c>
      <c r="F11614">
        <v>-0.60115530173749665</v>
      </c>
      <c r="G11614">
        <v>1</v>
      </c>
      <c r="H11614">
        <v>1</v>
      </c>
      <c r="I11614">
        <v>4</v>
      </c>
      <c r="J11614">
        <v>2</v>
      </c>
    </row>
    <row r="11615" spans="1:10" x14ac:dyDescent="0.25">
      <c r="A11615" t="s">
        <v>15642</v>
      </c>
      <c r="B11615">
        <v>240</v>
      </c>
      <c r="C11615">
        <v>-1.2106254184930594</v>
      </c>
      <c r="D11615">
        <v>-0.88558658392737089</v>
      </c>
      <c r="E11615">
        <v>6.7674626043271319E-2</v>
      </c>
      <c r="F11615">
        <v>0.54317848847107086</v>
      </c>
      <c r="G11615">
        <v>1</v>
      </c>
      <c r="H11615">
        <v>1</v>
      </c>
      <c r="I11615">
        <v>4</v>
      </c>
      <c r="J11615">
        <v>4</v>
      </c>
    </row>
    <row r="11616" spans="1:10" x14ac:dyDescent="0.25">
      <c r="A11616" t="s">
        <v>15643</v>
      </c>
      <c r="B11616">
        <v>513</v>
      </c>
      <c r="C11616">
        <v>-0.6596927981116335</v>
      </c>
      <c r="D11616">
        <v>-1.1931894026470848</v>
      </c>
      <c r="E11616">
        <v>1.1062345313123316</v>
      </c>
      <c r="F11616">
        <v>-0.50054723788964184</v>
      </c>
      <c r="G11616">
        <v>2</v>
      </c>
      <c r="H11616">
        <v>1</v>
      </c>
      <c r="I11616">
        <v>5</v>
      </c>
      <c r="J11616">
        <v>2</v>
      </c>
    </row>
    <row r="11617" spans="1:10" x14ac:dyDescent="0.25">
      <c r="A11617" t="s">
        <v>15644</v>
      </c>
      <c r="B11617">
        <v>792</v>
      </c>
      <c r="C11617">
        <v>-0.46110260719331714</v>
      </c>
      <c r="D11617">
        <v>-1.2471721389943016</v>
      </c>
      <c r="E11617">
        <v>1.5513898489214524</v>
      </c>
      <c r="F11617">
        <v>-0.76029654858217044</v>
      </c>
      <c r="G11617">
        <v>2</v>
      </c>
      <c r="H11617">
        <v>1</v>
      </c>
      <c r="I11617">
        <v>5</v>
      </c>
      <c r="J11617">
        <v>2</v>
      </c>
    </row>
    <row r="11618" spans="1:10" x14ac:dyDescent="0.25">
      <c r="A11618" t="s">
        <v>15645</v>
      </c>
      <c r="B11618">
        <v>470</v>
      </c>
      <c r="C11618">
        <v>-6.5416127445648939E-2</v>
      </c>
      <c r="D11618">
        <v>-0.3120292051393953</v>
      </c>
      <c r="E11618">
        <v>1.479674945139994</v>
      </c>
      <c r="F11618">
        <v>-0.3320525760330984</v>
      </c>
      <c r="G11618">
        <v>3</v>
      </c>
      <c r="H11618">
        <v>3</v>
      </c>
      <c r="I11618">
        <v>5</v>
      </c>
      <c r="J11618">
        <v>3</v>
      </c>
    </row>
    <row r="11619" spans="1:10" x14ac:dyDescent="0.25">
      <c r="A11619" t="s">
        <v>15646</v>
      </c>
      <c r="B11619">
        <v>902</v>
      </c>
      <c r="C11619">
        <v>1.5385044445631415</v>
      </c>
      <c r="D11619">
        <v>-0.80694208810323553</v>
      </c>
      <c r="E11619">
        <v>0.40069680142227926</v>
      </c>
      <c r="F11619">
        <v>-0.33259145571899495</v>
      </c>
      <c r="G11619">
        <v>5</v>
      </c>
      <c r="H11619">
        <v>1</v>
      </c>
      <c r="I11619">
        <v>4</v>
      </c>
      <c r="J11619">
        <v>3</v>
      </c>
    </row>
    <row r="11620" spans="1:10" x14ac:dyDescent="0.25">
      <c r="A11620" t="s">
        <v>15647</v>
      </c>
      <c r="B11620">
        <v>569</v>
      </c>
      <c r="C11620">
        <v>-0.62562325284008125</v>
      </c>
      <c r="D11620">
        <v>-1.3689969627748106</v>
      </c>
      <c r="E11620">
        <v>0.55979736552508397</v>
      </c>
      <c r="F11620">
        <v>-0.75855084413662754</v>
      </c>
      <c r="G11620">
        <v>2</v>
      </c>
      <c r="H11620">
        <v>1</v>
      </c>
      <c r="I11620">
        <v>4</v>
      </c>
      <c r="J11620">
        <v>2</v>
      </c>
    </row>
    <row r="11621" spans="1:10" x14ac:dyDescent="0.25">
      <c r="A11621" t="s">
        <v>15648</v>
      </c>
      <c r="B11621">
        <v>470</v>
      </c>
      <c r="C11621">
        <v>-0.52232261771889055</v>
      </c>
      <c r="D11621">
        <v>-0.93013668245531012</v>
      </c>
      <c r="E11621">
        <v>0.93184808984048073</v>
      </c>
      <c r="F11621">
        <v>-0.65245926749927463</v>
      </c>
      <c r="G11621">
        <v>2</v>
      </c>
      <c r="H11621">
        <v>1</v>
      </c>
      <c r="I11621">
        <v>5</v>
      </c>
      <c r="J11621">
        <v>2</v>
      </c>
    </row>
    <row r="11622" spans="1:10" x14ac:dyDescent="0.25">
      <c r="A11622" t="s">
        <v>15649</v>
      </c>
      <c r="B11622">
        <v>664</v>
      </c>
      <c r="C11622">
        <v>0.20661293544472306</v>
      </c>
      <c r="D11622">
        <v>-0.56907112836523965</v>
      </c>
      <c r="E11622">
        <v>0.19695462593441188</v>
      </c>
      <c r="F11622">
        <v>-0.44566899221429312</v>
      </c>
      <c r="G11622">
        <v>4</v>
      </c>
      <c r="H11622">
        <v>2</v>
      </c>
      <c r="I11622">
        <v>4</v>
      </c>
      <c r="J11622">
        <v>3</v>
      </c>
    </row>
    <row r="11623" spans="1:10" x14ac:dyDescent="0.25">
      <c r="A11623" t="s">
        <v>15650</v>
      </c>
      <c r="B11623">
        <v>420</v>
      </c>
      <c r="C11623">
        <v>-0.38250943471633059</v>
      </c>
      <c r="D11623">
        <v>-1.0502873259471017</v>
      </c>
      <c r="E11623">
        <v>1.0427772594580327</v>
      </c>
      <c r="F11623">
        <v>-0.86043535554595274</v>
      </c>
      <c r="G11623">
        <v>3</v>
      </c>
      <c r="H11623">
        <v>1</v>
      </c>
      <c r="I11623">
        <v>5</v>
      </c>
      <c r="J11623">
        <v>2</v>
      </c>
    </row>
    <row r="11624" spans="1:10" x14ac:dyDescent="0.25">
      <c r="A11624" t="s">
        <v>15651</v>
      </c>
      <c r="B11624">
        <v>658</v>
      </c>
      <c r="C11624">
        <v>1.1541861589984446</v>
      </c>
      <c r="D11624">
        <v>-0.7454496577387193</v>
      </c>
      <c r="E11624">
        <v>3.2386990810724519</v>
      </c>
      <c r="F11624">
        <v>-5.4625494914678607E-2</v>
      </c>
      <c r="G11624">
        <v>5</v>
      </c>
      <c r="H11624">
        <v>2</v>
      </c>
      <c r="I11624">
        <v>5</v>
      </c>
      <c r="J11624">
        <v>3</v>
      </c>
    </row>
    <row r="11625" spans="1:10" x14ac:dyDescent="0.25">
      <c r="A11625" t="s">
        <v>15652</v>
      </c>
      <c r="B11625">
        <v>726</v>
      </c>
      <c r="C11625">
        <v>-0.3438244054005084</v>
      </c>
      <c r="D11625">
        <v>-1.6359882741214316</v>
      </c>
      <c r="E11625">
        <v>0.75254220305888786</v>
      </c>
      <c r="F11625">
        <v>-0.54984344532029272</v>
      </c>
      <c r="G11625">
        <v>3</v>
      </c>
      <c r="H11625">
        <v>1</v>
      </c>
      <c r="I11625">
        <v>5</v>
      </c>
      <c r="J11625">
        <v>2</v>
      </c>
    </row>
    <row r="11626" spans="1:10" x14ac:dyDescent="0.25">
      <c r="A11626" t="s">
        <v>15653</v>
      </c>
      <c r="B11626">
        <v>1498</v>
      </c>
      <c r="C11626">
        <v>-0.32060635882789112</v>
      </c>
      <c r="D11626">
        <v>-0.66178420689671313</v>
      </c>
      <c r="E11626">
        <v>-0.28001568546448774</v>
      </c>
      <c r="F11626">
        <v>-0.32353525258742866</v>
      </c>
      <c r="G11626">
        <v>3</v>
      </c>
      <c r="H11626">
        <v>2</v>
      </c>
      <c r="I11626">
        <v>3</v>
      </c>
      <c r="J11626">
        <v>3</v>
      </c>
    </row>
    <row r="11627" spans="1:10" x14ac:dyDescent="0.25">
      <c r="A11627" t="s">
        <v>15654</v>
      </c>
      <c r="B11627">
        <v>816</v>
      </c>
      <c r="C11627">
        <v>-9.1895204801356156E-2</v>
      </c>
      <c r="D11627">
        <v>-0.78564072897029102</v>
      </c>
      <c r="E11627">
        <v>6.1560251469298173E-2</v>
      </c>
      <c r="F11627">
        <v>-0.69878567052957585</v>
      </c>
      <c r="G11627">
        <v>3</v>
      </c>
      <c r="H11627">
        <v>2</v>
      </c>
      <c r="I11627">
        <v>3</v>
      </c>
      <c r="J11627">
        <v>2</v>
      </c>
    </row>
    <row r="11628" spans="1:10" x14ac:dyDescent="0.25">
      <c r="A11628" t="s">
        <v>15655</v>
      </c>
      <c r="B11628">
        <v>440</v>
      </c>
      <c r="C11628">
        <v>-0.6590841748494608</v>
      </c>
      <c r="D11628">
        <v>-0.78442443801378769</v>
      </c>
      <c r="E11628">
        <v>-0.27339852500720258</v>
      </c>
      <c r="F11628">
        <v>-0.455601220559674</v>
      </c>
      <c r="G11628">
        <v>2</v>
      </c>
      <c r="H11628">
        <v>2</v>
      </c>
      <c r="I11628">
        <v>3</v>
      </c>
      <c r="J11628">
        <v>3</v>
      </c>
    </row>
    <row r="11629" spans="1:10" x14ac:dyDescent="0.25">
      <c r="A11629" t="s">
        <v>15656</v>
      </c>
      <c r="B11629">
        <v>544</v>
      </c>
      <c r="C11629">
        <v>-0.46492508306175107</v>
      </c>
      <c r="D11629">
        <v>-0.27640552144778541</v>
      </c>
      <c r="E11629">
        <v>2.2290067939213611</v>
      </c>
      <c r="F11629">
        <v>-0.88317848697779966</v>
      </c>
      <c r="G11629">
        <v>2</v>
      </c>
      <c r="H11629">
        <v>3</v>
      </c>
      <c r="I11629">
        <v>5</v>
      </c>
      <c r="J11629">
        <v>1</v>
      </c>
    </row>
    <row r="11630" spans="1:10" x14ac:dyDescent="0.25">
      <c r="A11630" t="s">
        <v>15657</v>
      </c>
      <c r="B11630">
        <v>629</v>
      </c>
      <c r="C11630">
        <v>-0.6379682577475182</v>
      </c>
      <c r="D11630">
        <v>-1.3162116712028213</v>
      </c>
      <c r="E11630">
        <v>0.76193562104255919</v>
      </c>
      <c r="F11630">
        <v>-0.76061013244396025</v>
      </c>
      <c r="G11630">
        <v>2</v>
      </c>
      <c r="H11630">
        <v>1</v>
      </c>
      <c r="I11630">
        <v>5</v>
      </c>
      <c r="J11630">
        <v>2</v>
      </c>
    </row>
    <row r="11631" spans="1:10" x14ac:dyDescent="0.25">
      <c r="A11631" t="s">
        <v>15658</v>
      </c>
      <c r="B11631">
        <v>721</v>
      </c>
      <c r="C11631">
        <v>0.23759417847606024</v>
      </c>
      <c r="D11631">
        <v>-0.76280776161934727</v>
      </c>
      <c r="E11631">
        <v>0.78414078673905707</v>
      </c>
      <c r="F11631">
        <v>-0.89983130178544846</v>
      </c>
      <c r="G11631">
        <v>4</v>
      </c>
      <c r="H11631">
        <v>2</v>
      </c>
      <c r="I11631">
        <v>5</v>
      </c>
      <c r="J11631">
        <v>1</v>
      </c>
    </row>
    <row r="11632" spans="1:10" x14ac:dyDescent="0.25">
      <c r="A11632" t="s">
        <v>15659</v>
      </c>
      <c r="B11632">
        <v>485</v>
      </c>
      <c r="C11632">
        <v>0.72123105395696707</v>
      </c>
      <c r="D11632">
        <v>-0.72042977792695095</v>
      </c>
      <c r="E11632">
        <v>-0.32100180693044639</v>
      </c>
      <c r="F11632">
        <v>-0.39706943285766794</v>
      </c>
      <c r="G11632">
        <v>4</v>
      </c>
      <c r="H11632">
        <v>2</v>
      </c>
      <c r="I11632">
        <v>2</v>
      </c>
      <c r="J11632">
        <v>3</v>
      </c>
    </row>
    <row r="11633" spans="1:10" x14ac:dyDescent="0.25">
      <c r="A11633" t="s">
        <v>15660</v>
      </c>
      <c r="B11633">
        <v>591</v>
      </c>
      <c r="C11633">
        <v>-2.6841666735255884E-2</v>
      </c>
      <c r="D11633">
        <v>1.3710073161314431</v>
      </c>
      <c r="E11633">
        <v>-1.6841224516427571</v>
      </c>
      <c r="F11633">
        <v>0.40483769096260191</v>
      </c>
      <c r="G11633">
        <v>3</v>
      </c>
      <c r="H11633">
        <v>5</v>
      </c>
      <c r="I11633">
        <v>1</v>
      </c>
      <c r="J11633">
        <v>4</v>
      </c>
    </row>
    <row r="11634" spans="1:10" x14ac:dyDescent="0.25">
      <c r="A11634" t="s">
        <v>15661</v>
      </c>
      <c r="B11634">
        <v>298</v>
      </c>
      <c r="C11634">
        <v>0.15775318892014117</v>
      </c>
      <c r="D11634">
        <v>-0.26253699053875096</v>
      </c>
      <c r="E11634">
        <v>-1.3472678217042151</v>
      </c>
      <c r="F11634">
        <v>-0.67333513558033897</v>
      </c>
      <c r="G11634">
        <v>4</v>
      </c>
      <c r="H11634">
        <v>3</v>
      </c>
      <c r="I11634">
        <v>1</v>
      </c>
      <c r="J11634">
        <v>2</v>
      </c>
    </row>
    <row r="11635" spans="1:10" x14ac:dyDescent="0.25">
      <c r="A11635" t="s">
        <v>15662</v>
      </c>
      <c r="B11635">
        <v>564</v>
      </c>
      <c r="C11635">
        <v>-0.53261349686243753</v>
      </c>
      <c r="D11635">
        <v>-0.89216519505356995</v>
      </c>
      <c r="E11635">
        <v>0.15405239627237624</v>
      </c>
      <c r="F11635">
        <v>-0.57068950668868668</v>
      </c>
      <c r="G11635">
        <v>2</v>
      </c>
      <c r="H11635">
        <v>1</v>
      </c>
      <c r="I11635">
        <v>4</v>
      </c>
      <c r="J11635">
        <v>2</v>
      </c>
    </row>
    <row r="11636" spans="1:10" x14ac:dyDescent="0.25">
      <c r="A11636" t="s">
        <v>15663</v>
      </c>
      <c r="B11636">
        <v>361</v>
      </c>
      <c r="C11636">
        <v>-0.10579280376736233</v>
      </c>
      <c r="D11636">
        <v>-1.2687914518893075</v>
      </c>
      <c r="E11636">
        <v>0.14181752100123263</v>
      </c>
      <c r="F11636">
        <v>-0.80623386689065391</v>
      </c>
      <c r="G11636">
        <v>3</v>
      </c>
      <c r="H11636">
        <v>1</v>
      </c>
      <c r="I11636">
        <v>4</v>
      </c>
      <c r="J11636">
        <v>2</v>
      </c>
    </row>
    <row r="11637" spans="1:10" x14ac:dyDescent="0.25">
      <c r="A11637" t="s">
        <v>15664</v>
      </c>
      <c r="B11637">
        <v>476</v>
      </c>
      <c r="C11637">
        <v>-0.72911569367973617</v>
      </c>
      <c r="D11637">
        <v>-0.61284054535258192</v>
      </c>
      <c r="E11637">
        <v>-0.26445966191946174</v>
      </c>
      <c r="F11637">
        <v>-0.80395570626850921</v>
      </c>
      <c r="G11637">
        <v>2</v>
      </c>
      <c r="H11637">
        <v>2</v>
      </c>
      <c r="I11637">
        <v>3</v>
      </c>
      <c r="J11637">
        <v>2</v>
      </c>
    </row>
    <row r="11638" spans="1:10" x14ac:dyDescent="0.25">
      <c r="A11638" t="s">
        <v>15665</v>
      </c>
      <c r="B11638">
        <v>429</v>
      </c>
      <c r="C11638">
        <v>-0.35266804043674338</v>
      </c>
      <c r="D11638">
        <v>-0.12437770688694638</v>
      </c>
      <c r="E11638">
        <v>-6.5982655357395309E-2</v>
      </c>
      <c r="F11638">
        <v>-0.60616531271729135</v>
      </c>
      <c r="G11638">
        <v>3</v>
      </c>
      <c r="H11638">
        <v>3</v>
      </c>
      <c r="I11638">
        <v>3</v>
      </c>
      <c r="J11638">
        <v>2</v>
      </c>
    </row>
    <row r="11639" spans="1:10" x14ac:dyDescent="0.25">
      <c r="A11639" t="s">
        <v>15666</v>
      </c>
      <c r="B11639">
        <v>634</v>
      </c>
      <c r="C11639">
        <v>2.2984516478546926</v>
      </c>
      <c r="D11639">
        <v>0.17900997048263487</v>
      </c>
      <c r="E11639">
        <v>0.37478640668083729</v>
      </c>
      <c r="F11639">
        <v>0.59364316077644763</v>
      </c>
      <c r="G11639">
        <v>5</v>
      </c>
      <c r="H11639">
        <v>4</v>
      </c>
      <c r="I11639">
        <v>4</v>
      </c>
      <c r="J11639">
        <v>4</v>
      </c>
    </row>
    <row r="11640" spans="1:10" x14ac:dyDescent="0.25">
      <c r="A11640" t="s">
        <v>15667</v>
      </c>
      <c r="B11640">
        <v>502</v>
      </c>
      <c r="C11640">
        <v>-6.1597768308506495E-2</v>
      </c>
      <c r="D11640">
        <v>-0.72620532353212697</v>
      </c>
      <c r="E11640">
        <v>-0.2471671239383722</v>
      </c>
      <c r="F11640">
        <v>-1.1683151890069952</v>
      </c>
      <c r="G11640">
        <v>3</v>
      </c>
      <c r="H11640">
        <v>2</v>
      </c>
      <c r="I11640">
        <v>3</v>
      </c>
      <c r="J11640">
        <v>1</v>
      </c>
    </row>
    <row r="11641" spans="1:10" x14ac:dyDescent="0.25">
      <c r="A11641" t="s">
        <v>15668</v>
      </c>
      <c r="B11641">
        <v>353</v>
      </c>
      <c r="C11641">
        <v>1.4059616275873152</v>
      </c>
      <c r="D11641">
        <v>-0.85457631801523093</v>
      </c>
      <c r="E11641">
        <v>0.89094406322648789</v>
      </c>
      <c r="F11641">
        <v>-0.56205825347574589</v>
      </c>
      <c r="G11641">
        <v>5</v>
      </c>
      <c r="H11641">
        <v>1</v>
      </c>
      <c r="I11641">
        <v>5</v>
      </c>
      <c r="J11641">
        <v>2</v>
      </c>
    </row>
    <row r="11642" spans="1:10" x14ac:dyDescent="0.25">
      <c r="A11642" t="s">
        <v>15669</v>
      </c>
      <c r="B11642">
        <v>674</v>
      </c>
      <c r="C11642">
        <v>2.213929177233259</v>
      </c>
      <c r="D11642">
        <v>-0.50108271600676613</v>
      </c>
      <c r="E11642">
        <v>1.643847812392508</v>
      </c>
      <c r="F11642">
        <v>-0.75861766814613973</v>
      </c>
      <c r="G11642">
        <v>5</v>
      </c>
      <c r="H11642">
        <v>2</v>
      </c>
      <c r="I11642">
        <v>5</v>
      </c>
      <c r="J11642">
        <v>2</v>
      </c>
    </row>
    <row r="11643" spans="1:10" x14ac:dyDescent="0.25">
      <c r="A11643" t="s">
        <v>15670</v>
      </c>
      <c r="B11643">
        <v>584</v>
      </c>
      <c r="C11643">
        <v>3.0066811540569987</v>
      </c>
      <c r="D11643">
        <v>0.55435259506131107</v>
      </c>
      <c r="E11643">
        <v>1.9898226194225734</v>
      </c>
      <c r="F11643">
        <v>-0.3006832293194992</v>
      </c>
      <c r="G11643">
        <v>5</v>
      </c>
      <c r="H11643">
        <v>4</v>
      </c>
      <c r="I11643">
        <v>5</v>
      </c>
      <c r="J11643">
        <v>3</v>
      </c>
    </row>
    <row r="11644" spans="1:10" x14ac:dyDescent="0.25">
      <c r="A11644" t="s">
        <v>15671</v>
      </c>
      <c r="B11644">
        <v>595</v>
      </c>
      <c r="C11644">
        <v>1.5137583609960306</v>
      </c>
      <c r="D11644">
        <v>-1.087556399447698</v>
      </c>
      <c r="E11644">
        <v>-8.1925831869966714E-4</v>
      </c>
      <c r="F11644">
        <v>-0.56733938153096863</v>
      </c>
      <c r="G11644">
        <v>5</v>
      </c>
      <c r="H11644">
        <v>1</v>
      </c>
      <c r="I11644">
        <v>3</v>
      </c>
      <c r="J11644">
        <v>2</v>
      </c>
    </row>
    <row r="11645" spans="1:10" x14ac:dyDescent="0.25">
      <c r="A11645" t="s">
        <v>15672</v>
      </c>
      <c r="B11645">
        <v>1216</v>
      </c>
      <c r="C11645">
        <v>2.315054382894929</v>
      </c>
      <c r="D11645">
        <v>-1.0233412750175381</v>
      </c>
      <c r="E11645">
        <v>2.2843632638657514</v>
      </c>
      <c r="F11645">
        <v>-0.71200252827515054</v>
      </c>
      <c r="G11645">
        <v>5</v>
      </c>
      <c r="H11645">
        <v>1</v>
      </c>
      <c r="I11645">
        <v>5</v>
      </c>
      <c r="J11645">
        <v>2</v>
      </c>
    </row>
    <row r="11646" spans="1:10" x14ac:dyDescent="0.25">
      <c r="A11646" t="s">
        <v>15673</v>
      </c>
      <c r="B11646">
        <v>456</v>
      </c>
      <c r="C11646">
        <v>2.0890406525777476</v>
      </c>
      <c r="D11646">
        <v>0.2290126676154739</v>
      </c>
      <c r="E11646">
        <v>1.0312437554252936</v>
      </c>
      <c r="F11646">
        <v>-0.57571634526595994</v>
      </c>
      <c r="G11646">
        <v>5</v>
      </c>
      <c r="H11646">
        <v>4</v>
      </c>
      <c r="I11646">
        <v>5</v>
      </c>
      <c r="J11646">
        <v>2</v>
      </c>
    </row>
    <row r="11647" spans="1:10" x14ac:dyDescent="0.25">
      <c r="A11647" t="s">
        <v>15674</v>
      </c>
      <c r="B11647">
        <v>555</v>
      </c>
      <c r="C11647">
        <v>2.4538299508649319</v>
      </c>
      <c r="D11647">
        <v>1.365305735967149</v>
      </c>
      <c r="E11647">
        <v>1.4017508369452103</v>
      </c>
      <c r="F11647">
        <v>0.18560257443552494</v>
      </c>
      <c r="G11647">
        <v>5</v>
      </c>
      <c r="H11647">
        <v>5</v>
      </c>
      <c r="I11647">
        <v>5</v>
      </c>
      <c r="J11647">
        <v>4</v>
      </c>
    </row>
    <row r="11648" spans="1:10" x14ac:dyDescent="0.25">
      <c r="A11648" t="s">
        <v>15675</v>
      </c>
      <c r="B11648">
        <v>330</v>
      </c>
      <c r="C11648">
        <v>-0.28875633247034793</v>
      </c>
      <c r="D11648">
        <v>-1.3991138897181072</v>
      </c>
      <c r="E11648">
        <v>-7.7553137782955972E-2</v>
      </c>
      <c r="F11648">
        <v>-0.74432825463852426</v>
      </c>
      <c r="G11648">
        <v>3</v>
      </c>
      <c r="H11648">
        <v>1</v>
      </c>
      <c r="I11648">
        <v>3</v>
      </c>
      <c r="J11648">
        <v>2</v>
      </c>
    </row>
    <row r="11649" spans="1:10" x14ac:dyDescent="0.25">
      <c r="A11649" t="s">
        <v>15676</v>
      </c>
      <c r="B11649">
        <v>497</v>
      </c>
      <c r="C11649">
        <v>0.6176835380832093</v>
      </c>
      <c r="D11649">
        <v>-1.2565172029385907</v>
      </c>
      <c r="E11649">
        <v>1.7766331309237049</v>
      </c>
      <c r="F11649">
        <v>-0.83561358940240815</v>
      </c>
      <c r="G11649">
        <v>4</v>
      </c>
      <c r="H11649">
        <v>1</v>
      </c>
      <c r="I11649">
        <v>5</v>
      </c>
      <c r="J11649">
        <v>2</v>
      </c>
    </row>
    <row r="11650" spans="1:10" x14ac:dyDescent="0.25">
      <c r="A11650" t="s">
        <v>15677</v>
      </c>
      <c r="B11650">
        <v>616</v>
      </c>
      <c r="C11650">
        <v>-0.50465866968101625</v>
      </c>
      <c r="D11650">
        <v>-1.1673508879114358</v>
      </c>
      <c r="E11650">
        <v>-0.47548043339687235</v>
      </c>
      <c r="F11650">
        <v>-0.86164621219435888</v>
      </c>
      <c r="G11650">
        <v>2</v>
      </c>
      <c r="H11650">
        <v>1</v>
      </c>
      <c r="I11650">
        <v>2</v>
      </c>
      <c r="J11650">
        <v>1</v>
      </c>
    </row>
    <row r="11651" spans="1:10" x14ac:dyDescent="0.25">
      <c r="A11651" t="s">
        <v>15678</v>
      </c>
      <c r="B11651">
        <v>293</v>
      </c>
      <c r="C11651">
        <v>0.86291132570581675</v>
      </c>
      <c r="D11651">
        <v>0.13318845202033511</v>
      </c>
      <c r="E11651">
        <v>-0.42155688072117753</v>
      </c>
      <c r="F11651">
        <v>-1.0436860908070207</v>
      </c>
      <c r="G11651">
        <v>5</v>
      </c>
      <c r="H11651">
        <v>4</v>
      </c>
      <c r="I11651">
        <v>2</v>
      </c>
      <c r="J11651">
        <v>1</v>
      </c>
    </row>
    <row r="11652" spans="1:10" x14ac:dyDescent="0.25">
      <c r="A11652" t="s">
        <v>15679</v>
      </c>
      <c r="B11652">
        <v>565</v>
      </c>
      <c r="C11652">
        <v>1.0006230338804614</v>
      </c>
      <c r="D11652">
        <v>-0.65803201633760589</v>
      </c>
      <c r="E11652">
        <v>1.9559419551098072</v>
      </c>
      <c r="F11652">
        <v>-1.1420922609739248</v>
      </c>
      <c r="G11652">
        <v>5</v>
      </c>
      <c r="H11652">
        <v>2</v>
      </c>
      <c r="I11652">
        <v>5</v>
      </c>
      <c r="J11652">
        <v>1</v>
      </c>
    </row>
    <row r="11653" spans="1:10" x14ac:dyDescent="0.25">
      <c r="A11653" t="s">
        <v>15680</v>
      </c>
      <c r="B11653">
        <v>577</v>
      </c>
      <c r="C11653">
        <v>-0.43357042754015013</v>
      </c>
      <c r="D11653">
        <v>-0.86698382808953933</v>
      </c>
      <c r="E11653">
        <v>-0.48606130995256508</v>
      </c>
      <c r="F11653">
        <v>-0.66085568214619794</v>
      </c>
      <c r="G11653">
        <v>3</v>
      </c>
      <c r="H11653">
        <v>1</v>
      </c>
      <c r="I11653">
        <v>2</v>
      </c>
      <c r="J11653">
        <v>2</v>
      </c>
    </row>
    <row r="11654" spans="1:10" x14ac:dyDescent="0.25">
      <c r="A11654" t="s">
        <v>15681</v>
      </c>
      <c r="B11654">
        <v>487</v>
      </c>
      <c r="C11654">
        <v>-0.23952994238960562</v>
      </c>
      <c r="D11654">
        <v>-0.83879401718411872</v>
      </c>
      <c r="E11654">
        <v>-6.2001864357265193E-2</v>
      </c>
      <c r="F11654">
        <v>-1.2655467110944985</v>
      </c>
      <c r="G11654">
        <v>3</v>
      </c>
      <c r="H11654">
        <v>1</v>
      </c>
      <c r="I11654">
        <v>3</v>
      </c>
      <c r="J11654">
        <v>1</v>
      </c>
    </row>
    <row r="11655" spans="1:10" x14ac:dyDescent="0.25">
      <c r="A11655" t="s">
        <v>15682</v>
      </c>
      <c r="B11655">
        <v>462</v>
      </c>
      <c r="C11655">
        <v>1.4341592037424478</v>
      </c>
      <c r="D11655">
        <v>-0.55866292552186392</v>
      </c>
      <c r="E11655">
        <v>-0.19439359317394964</v>
      </c>
      <c r="F11655">
        <v>-2.8948799174972978E-2</v>
      </c>
      <c r="G11655">
        <v>5</v>
      </c>
      <c r="H11655">
        <v>2</v>
      </c>
      <c r="I11655">
        <v>3</v>
      </c>
      <c r="J11655">
        <v>3</v>
      </c>
    </row>
    <row r="11656" spans="1:10" x14ac:dyDescent="0.25">
      <c r="A11656" t="s">
        <v>15683</v>
      </c>
      <c r="B11656">
        <v>664</v>
      </c>
      <c r="C11656">
        <v>0.74080285557475267</v>
      </c>
      <c r="D11656">
        <v>-0.34911462155571421</v>
      </c>
      <c r="E11656">
        <v>-6.7572591859877795E-2</v>
      </c>
      <c r="F11656">
        <v>8.9011670761098838E-2</v>
      </c>
      <c r="G11656">
        <v>4</v>
      </c>
      <c r="H11656">
        <v>3</v>
      </c>
      <c r="I11656">
        <v>3</v>
      </c>
      <c r="J11656">
        <v>4</v>
      </c>
    </row>
    <row r="11657" spans="1:10" x14ac:dyDescent="0.25">
      <c r="A11657" t="s">
        <v>15684</v>
      </c>
      <c r="B11657">
        <v>433</v>
      </c>
      <c r="C11657">
        <v>0.27505779634330718</v>
      </c>
      <c r="D11657">
        <v>-1.1205600387980521</v>
      </c>
      <c r="E11657">
        <v>8.7756856405529701E-2</v>
      </c>
      <c r="F11657">
        <v>-0.31692053516482321</v>
      </c>
      <c r="G11657">
        <v>4</v>
      </c>
      <c r="H11657">
        <v>1</v>
      </c>
      <c r="I11657">
        <v>4</v>
      </c>
      <c r="J11657">
        <v>3</v>
      </c>
    </row>
    <row r="11658" spans="1:10" x14ac:dyDescent="0.25">
      <c r="A11658" t="s">
        <v>15685</v>
      </c>
      <c r="B11658">
        <v>630</v>
      </c>
      <c r="C11658">
        <v>-0.56450047558485072</v>
      </c>
      <c r="D11658">
        <v>-1.0545386268785459</v>
      </c>
      <c r="E11658">
        <v>-0.27632661624044252</v>
      </c>
      <c r="F11658">
        <v>-0.84689881963438829</v>
      </c>
      <c r="G11658">
        <v>2</v>
      </c>
      <c r="H11658">
        <v>1</v>
      </c>
      <c r="I11658">
        <v>3</v>
      </c>
      <c r="J11658">
        <v>2</v>
      </c>
    </row>
    <row r="11659" spans="1:10" x14ac:dyDescent="0.25">
      <c r="A11659" t="s">
        <v>15686</v>
      </c>
      <c r="B11659">
        <v>453</v>
      </c>
      <c r="C11659">
        <v>0.57829929282221437</v>
      </c>
      <c r="D11659">
        <v>-0.42803892921230752</v>
      </c>
      <c r="E11659">
        <v>-0.55420631802599274</v>
      </c>
      <c r="F11659">
        <v>-0.44059049601563166</v>
      </c>
      <c r="G11659">
        <v>4</v>
      </c>
      <c r="H11659">
        <v>2</v>
      </c>
      <c r="I11659">
        <v>2</v>
      </c>
      <c r="J11659">
        <v>3</v>
      </c>
    </row>
    <row r="11660" spans="1:10" x14ac:dyDescent="0.25">
      <c r="A11660" t="s">
        <v>15687</v>
      </c>
      <c r="B11660">
        <v>639</v>
      </c>
      <c r="C11660">
        <v>2.079113278077366</v>
      </c>
      <c r="D11660">
        <v>1.3032039652190095</v>
      </c>
      <c r="E11660">
        <v>-1.2404947018069779</v>
      </c>
      <c r="F11660">
        <v>-0.35859869172045145</v>
      </c>
      <c r="G11660">
        <v>5</v>
      </c>
      <c r="H11660">
        <v>5</v>
      </c>
      <c r="I11660">
        <v>1</v>
      </c>
      <c r="J11660">
        <v>3</v>
      </c>
    </row>
    <row r="11661" spans="1:10" x14ac:dyDescent="0.25">
      <c r="A11661" t="s">
        <v>15688</v>
      </c>
      <c r="B11661">
        <v>664</v>
      </c>
      <c r="C11661">
        <v>1.9162676324834087</v>
      </c>
      <c r="D11661">
        <v>0.19347895968279369</v>
      </c>
      <c r="E11661">
        <v>2.1643324853046488</v>
      </c>
      <c r="F11661">
        <v>-0.50148195600611256</v>
      </c>
      <c r="G11661">
        <v>5</v>
      </c>
      <c r="H11661">
        <v>4</v>
      </c>
      <c r="I11661">
        <v>5</v>
      </c>
      <c r="J11661">
        <v>2</v>
      </c>
    </row>
    <row r="11662" spans="1:10" x14ac:dyDescent="0.25">
      <c r="A11662" t="s">
        <v>15689</v>
      </c>
      <c r="B11662">
        <v>830</v>
      </c>
      <c r="C11662">
        <v>2.2485823002197658</v>
      </c>
      <c r="D11662">
        <v>0.46105499060977567</v>
      </c>
      <c r="E11662">
        <v>-1.1605850855761191</v>
      </c>
      <c r="F11662">
        <v>0.83116601264772139</v>
      </c>
      <c r="G11662">
        <v>5</v>
      </c>
      <c r="H11662">
        <v>4</v>
      </c>
      <c r="I11662">
        <v>1</v>
      </c>
      <c r="J11662">
        <v>4</v>
      </c>
    </row>
    <row r="11663" spans="1:10" x14ac:dyDescent="0.25">
      <c r="A11663" t="s">
        <v>15690</v>
      </c>
      <c r="B11663">
        <v>586</v>
      </c>
      <c r="C11663">
        <v>-0.33874303187776578</v>
      </c>
      <c r="D11663">
        <v>-0.80661126514274339</v>
      </c>
      <c r="E11663">
        <v>-0.10044057320728299</v>
      </c>
      <c r="F11663">
        <v>-0.75602295036803635</v>
      </c>
      <c r="G11663">
        <v>3</v>
      </c>
      <c r="H11663">
        <v>1</v>
      </c>
      <c r="I11663">
        <v>3</v>
      </c>
      <c r="J11663">
        <v>2</v>
      </c>
    </row>
    <row r="11664" spans="1:10" x14ac:dyDescent="0.25">
      <c r="A11664" t="s">
        <v>15691</v>
      </c>
      <c r="B11664">
        <v>1132</v>
      </c>
      <c r="C11664">
        <v>2.3886823472754894</v>
      </c>
      <c r="D11664">
        <v>-1.4750289014829612</v>
      </c>
      <c r="E11664">
        <v>-1.2645108582327715</v>
      </c>
      <c r="F11664">
        <v>0.74703298336785617</v>
      </c>
      <c r="G11664">
        <v>5</v>
      </c>
      <c r="H11664">
        <v>1</v>
      </c>
      <c r="I11664">
        <v>1</v>
      </c>
      <c r="J11664">
        <v>4</v>
      </c>
    </row>
    <row r="11665" spans="1:10" x14ac:dyDescent="0.25">
      <c r="A11665" t="s">
        <v>15692</v>
      </c>
      <c r="B11665">
        <v>642</v>
      </c>
      <c r="C11665">
        <v>0.40722718873781044</v>
      </c>
      <c r="D11665">
        <v>0.46474188274365696</v>
      </c>
      <c r="E11665">
        <v>-0.5466005433383001</v>
      </c>
      <c r="F11665">
        <v>-0.19841932232921655</v>
      </c>
      <c r="G11665">
        <v>4</v>
      </c>
      <c r="H11665">
        <v>4</v>
      </c>
      <c r="I11665">
        <v>2</v>
      </c>
      <c r="J11665">
        <v>3</v>
      </c>
    </row>
    <row r="11666" spans="1:10" x14ac:dyDescent="0.25">
      <c r="A11666" t="s">
        <v>15693</v>
      </c>
      <c r="B11666">
        <v>633</v>
      </c>
      <c r="C11666">
        <v>0.6477636516801113</v>
      </c>
      <c r="D11666">
        <v>2.7789215281017063E-2</v>
      </c>
      <c r="E11666">
        <v>-1.2350406993876524</v>
      </c>
      <c r="F11666">
        <v>0.35974495175302151</v>
      </c>
      <c r="G11666">
        <v>4</v>
      </c>
      <c r="H11666">
        <v>4</v>
      </c>
      <c r="I11666">
        <v>1</v>
      </c>
      <c r="J11666">
        <v>4</v>
      </c>
    </row>
    <row r="11667" spans="1:10" x14ac:dyDescent="0.25">
      <c r="A11667" t="s">
        <v>15694</v>
      </c>
      <c r="B11667">
        <v>457</v>
      </c>
      <c r="C11667">
        <v>0.10045453313386704</v>
      </c>
      <c r="D11667">
        <v>-0.34402951650429114</v>
      </c>
      <c r="E11667">
        <v>-0.14981579572735279</v>
      </c>
      <c r="F11667">
        <v>-0.11714566370959334</v>
      </c>
      <c r="G11667">
        <v>4</v>
      </c>
      <c r="H11667">
        <v>3</v>
      </c>
      <c r="I11667">
        <v>3</v>
      </c>
      <c r="J11667">
        <v>3</v>
      </c>
    </row>
    <row r="11668" spans="1:10" x14ac:dyDescent="0.25">
      <c r="A11668" t="s">
        <v>15695</v>
      </c>
      <c r="B11668">
        <v>573</v>
      </c>
      <c r="C11668">
        <v>-0.72378189421651939</v>
      </c>
      <c r="D11668">
        <v>-0.51234743503788893</v>
      </c>
      <c r="E11668">
        <v>-0.73251598983569965</v>
      </c>
      <c r="F11668">
        <v>-0.64404273575789828</v>
      </c>
      <c r="G11668">
        <v>2</v>
      </c>
      <c r="H11668">
        <v>2</v>
      </c>
      <c r="I11668">
        <v>1</v>
      </c>
      <c r="J11668">
        <v>2</v>
      </c>
    </row>
    <row r="11669" spans="1:10" x14ac:dyDescent="0.25">
      <c r="A11669" t="s">
        <v>15696</v>
      </c>
      <c r="B11669">
        <v>671</v>
      </c>
      <c r="C11669">
        <v>2.3419070181700965</v>
      </c>
      <c r="D11669">
        <v>0.4642844180002948</v>
      </c>
      <c r="E11669">
        <v>3.2569125565024133</v>
      </c>
      <c r="F11669">
        <v>-0.35764484033456873</v>
      </c>
      <c r="G11669">
        <v>5</v>
      </c>
      <c r="H11669">
        <v>4</v>
      </c>
      <c r="I11669">
        <v>5</v>
      </c>
      <c r="J11669">
        <v>3</v>
      </c>
    </row>
    <row r="11670" spans="1:10" x14ac:dyDescent="0.25">
      <c r="A11670" t="s">
        <v>15697</v>
      </c>
      <c r="B11670">
        <v>414</v>
      </c>
      <c r="C11670">
        <v>-1.0403021584704124</v>
      </c>
      <c r="D11670">
        <v>-0.93576481879723428</v>
      </c>
      <c r="E11670">
        <v>0.46513438068802399</v>
      </c>
      <c r="F11670">
        <v>-0.50951826615889684</v>
      </c>
      <c r="G11670">
        <v>1</v>
      </c>
      <c r="H11670">
        <v>1</v>
      </c>
      <c r="I11670">
        <v>4</v>
      </c>
      <c r="J11670">
        <v>2</v>
      </c>
    </row>
    <row r="11671" spans="1:10" x14ac:dyDescent="0.25">
      <c r="A11671" t="s">
        <v>15698</v>
      </c>
      <c r="B11671">
        <v>420</v>
      </c>
      <c r="C11671">
        <v>-0.66441545320517292</v>
      </c>
      <c r="D11671">
        <v>-1.0444492812515402</v>
      </c>
      <c r="E11671">
        <v>0.86076627286184049</v>
      </c>
      <c r="F11671">
        <v>-0.15336214693591832</v>
      </c>
      <c r="G11671">
        <v>2</v>
      </c>
      <c r="H11671">
        <v>1</v>
      </c>
      <c r="I11671">
        <v>5</v>
      </c>
      <c r="J11671">
        <v>3</v>
      </c>
    </row>
    <row r="11672" spans="1:10" x14ac:dyDescent="0.25">
      <c r="A11672" t="s">
        <v>15699</v>
      </c>
      <c r="B11672">
        <v>477</v>
      </c>
      <c r="C11672">
        <v>-1.1334179114578262</v>
      </c>
      <c r="D11672">
        <v>-0.77022828108625252</v>
      </c>
      <c r="E11672">
        <v>0.40105968152546684</v>
      </c>
      <c r="F11672">
        <v>-0.30107069094422539</v>
      </c>
      <c r="G11672">
        <v>1</v>
      </c>
      <c r="H11672">
        <v>2</v>
      </c>
      <c r="I11672">
        <v>4</v>
      </c>
      <c r="J11672">
        <v>3</v>
      </c>
    </row>
    <row r="11673" spans="1:10" x14ac:dyDescent="0.25">
      <c r="A11673" t="s">
        <v>15700</v>
      </c>
      <c r="B11673">
        <v>414</v>
      </c>
      <c r="C11673">
        <v>-0.2435257371440184</v>
      </c>
      <c r="D11673">
        <v>-1.2303287578538065</v>
      </c>
      <c r="E11673">
        <v>2.3726229988834957</v>
      </c>
      <c r="F11673">
        <v>-1.0158594812109192</v>
      </c>
      <c r="G11673">
        <v>3</v>
      </c>
      <c r="H11673">
        <v>1</v>
      </c>
      <c r="I11673">
        <v>5</v>
      </c>
      <c r="J11673">
        <v>1</v>
      </c>
    </row>
    <row r="11674" spans="1:10" x14ac:dyDescent="0.25">
      <c r="A11674" t="s">
        <v>15701</v>
      </c>
      <c r="B11674">
        <v>622</v>
      </c>
      <c r="C11674">
        <v>-0.28318425509685541</v>
      </c>
      <c r="D11674">
        <v>-0.73828892975633964</v>
      </c>
      <c r="E11674">
        <v>7.7661171197551671E-2</v>
      </c>
      <c r="F11674">
        <v>-0.53588158810264841</v>
      </c>
      <c r="G11674">
        <v>3</v>
      </c>
      <c r="H11674">
        <v>2</v>
      </c>
      <c r="I11674">
        <v>4</v>
      </c>
      <c r="J11674">
        <v>2</v>
      </c>
    </row>
    <row r="11675" spans="1:10" x14ac:dyDescent="0.25">
      <c r="A11675" t="s">
        <v>15702</v>
      </c>
      <c r="B11675">
        <v>322</v>
      </c>
      <c r="C11675">
        <v>0.61412182137328464</v>
      </c>
      <c r="D11675">
        <v>-0.4373317606072461</v>
      </c>
      <c r="E11675">
        <v>1.3404385392794405</v>
      </c>
      <c r="F11675">
        <v>-0.45984324920987363</v>
      </c>
      <c r="G11675">
        <v>4</v>
      </c>
      <c r="H11675">
        <v>2</v>
      </c>
      <c r="I11675">
        <v>5</v>
      </c>
      <c r="J11675">
        <v>3</v>
      </c>
    </row>
    <row r="11676" spans="1:10" x14ac:dyDescent="0.25">
      <c r="A11676" t="s">
        <v>15703</v>
      </c>
      <c r="B11676">
        <v>908</v>
      </c>
      <c r="C11676">
        <v>2.0535649048865645</v>
      </c>
      <c r="D11676">
        <v>0.50722801982885746</v>
      </c>
      <c r="E11676">
        <v>1.9662033717009173</v>
      </c>
      <c r="F11676">
        <v>0.10961879271541641</v>
      </c>
      <c r="G11676">
        <v>5</v>
      </c>
      <c r="H11676">
        <v>4</v>
      </c>
      <c r="I11676">
        <v>5</v>
      </c>
      <c r="J11676">
        <v>4</v>
      </c>
    </row>
    <row r="11677" spans="1:10" x14ac:dyDescent="0.25">
      <c r="A11677" t="s">
        <v>15704</v>
      </c>
      <c r="B11677">
        <v>711</v>
      </c>
      <c r="C11677">
        <v>0.60449833639347195</v>
      </c>
      <c r="D11677">
        <v>0.38170313084257756</v>
      </c>
      <c r="E11677">
        <v>0.23166141715082822</v>
      </c>
      <c r="F11677">
        <v>-0.33906311894542696</v>
      </c>
      <c r="G11677">
        <v>4</v>
      </c>
      <c r="H11677">
        <v>4</v>
      </c>
      <c r="I11677">
        <v>4</v>
      </c>
      <c r="J11677">
        <v>3</v>
      </c>
    </row>
    <row r="11678" spans="1:10" x14ac:dyDescent="0.25">
      <c r="A11678" t="s">
        <v>15705</v>
      </c>
      <c r="B11678">
        <v>692</v>
      </c>
      <c r="C11678">
        <v>0.13222181581599679</v>
      </c>
      <c r="D11678">
        <v>-1.4816947393608983</v>
      </c>
      <c r="E11678">
        <v>1.0230948248704745</v>
      </c>
      <c r="F11678">
        <v>-0.83555319574615239</v>
      </c>
      <c r="G11678">
        <v>4</v>
      </c>
      <c r="H11678">
        <v>1</v>
      </c>
      <c r="I11678">
        <v>5</v>
      </c>
      <c r="J11678">
        <v>2</v>
      </c>
    </row>
    <row r="11679" spans="1:10" x14ac:dyDescent="0.25">
      <c r="A11679" t="s">
        <v>15706</v>
      </c>
      <c r="B11679">
        <v>512</v>
      </c>
      <c r="C11679">
        <v>-0.80434997144644482</v>
      </c>
      <c r="D11679">
        <v>-0.83264503413978441</v>
      </c>
      <c r="E11679">
        <v>-0.44643418681667213</v>
      </c>
      <c r="F11679">
        <v>-0.69137015207466324</v>
      </c>
      <c r="G11679">
        <v>2</v>
      </c>
      <c r="H11679">
        <v>1</v>
      </c>
      <c r="I11679">
        <v>2</v>
      </c>
      <c r="J11679">
        <v>2</v>
      </c>
    </row>
    <row r="11680" spans="1:10" x14ac:dyDescent="0.25">
      <c r="A11680" t="s">
        <v>15707</v>
      </c>
      <c r="B11680">
        <v>487</v>
      </c>
      <c r="C11680">
        <v>1.4174442375004914</v>
      </c>
      <c r="D11680">
        <v>0.17108855537655399</v>
      </c>
      <c r="E11680">
        <v>-0.11154056789823485</v>
      </c>
      <c r="F11680">
        <v>-1.0651237296464628</v>
      </c>
      <c r="G11680">
        <v>5</v>
      </c>
      <c r="H11680">
        <v>4</v>
      </c>
      <c r="I11680">
        <v>3</v>
      </c>
      <c r="J11680">
        <v>1</v>
      </c>
    </row>
    <row r="11681" spans="1:10" x14ac:dyDescent="0.25">
      <c r="A11681" t="s">
        <v>15708</v>
      </c>
      <c r="B11681">
        <v>616</v>
      </c>
      <c r="C11681">
        <v>-0.58601379872038573</v>
      </c>
      <c r="D11681">
        <v>-1.6203346777763197</v>
      </c>
      <c r="E11681">
        <v>-0.25147147274272141</v>
      </c>
      <c r="F11681">
        <v>-0.32948039904089194</v>
      </c>
      <c r="G11681">
        <v>2</v>
      </c>
      <c r="H11681">
        <v>1</v>
      </c>
      <c r="I11681">
        <v>3</v>
      </c>
      <c r="J11681">
        <v>3</v>
      </c>
    </row>
    <row r="11682" spans="1:10" x14ac:dyDescent="0.25">
      <c r="A11682" t="s">
        <v>15709</v>
      </c>
      <c r="B11682">
        <v>532</v>
      </c>
      <c r="C11682">
        <v>-0.80104518327283503</v>
      </c>
      <c r="D11682">
        <v>-1.2281552131707059</v>
      </c>
      <c r="E11682">
        <v>-0.36449363708422833</v>
      </c>
      <c r="F11682">
        <v>-4.8708188077331765E-2</v>
      </c>
      <c r="G11682">
        <v>2</v>
      </c>
      <c r="H11682">
        <v>1</v>
      </c>
      <c r="I11682">
        <v>2</v>
      </c>
      <c r="J11682">
        <v>3</v>
      </c>
    </row>
    <row r="11683" spans="1:10" x14ac:dyDescent="0.25">
      <c r="A11683" t="s">
        <v>15710</v>
      </c>
      <c r="B11683">
        <v>696</v>
      </c>
      <c r="C11683">
        <v>-0.8895632772065768</v>
      </c>
      <c r="D11683">
        <v>-1.0254712973888354</v>
      </c>
      <c r="E11683">
        <v>-0.40350635493869746</v>
      </c>
      <c r="F11683">
        <v>-0.5961603230842748</v>
      </c>
      <c r="G11683">
        <v>1</v>
      </c>
      <c r="H11683">
        <v>1</v>
      </c>
      <c r="I11683">
        <v>2</v>
      </c>
      <c r="J11683">
        <v>2</v>
      </c>
    </row>
    <row r="11684" spans="1:10" x14ac:dyDescent="0.25">
      <c r="A11684" t="s">
        <v>15711</v>
      </c>
      <c r="B11684">
        <v>560</v>
      </c>
      <c r="C11684">
        <v>-0.8229577615202941</v>
      </c>
      <c r="D11684">
        <v>-1.1831070277323021</v>
      </c>
      <c r="E11684">
        <v>-0.5046764385895034</v>
      </c>
      <c r="F11684">
        <v>-0.29436498990321358</v>
      </c>
      <c r="G11684">
        <v>1</v>
      </c>
      <c r="H11684">
        <v>1</v>
      </c>
      <c r="I11684">
        <v>2</v>
      </c>
      <c r="J11684">
        <v>3</v>
      </c>
    </row>
    <row r="11685" spans="1:10" x14ac:dyDescent="0.25">
      <c r="A11685" t="s">
        <v>15712</v>
      </c>
      <c r="B11685">
        <v>673</v>
      </c>
      <c r="C11685">
        <v>-0.81362432279068253</v>
      </c>
      <c r="D11685">
        <v>-1.237788190087632</v>
      </c>
      <c r="E11685">
        <v>-0.58571933840026735</v>
      </c>
      <c r="F11685">
        <v>-0.1686898765869399</v>
      </c>
      <c r="G11685">
        <v>1</v>
      </c>
      <c r="H11685">
        <v>1</v>
      </c>
      <c r="I11685">
        <v>2</v>
      </c>
      <c r="J11685">
        <v>3</v>
      </c>
    </row>
    <row r="11686" spans="1:10" x14ac:dyDescent="0.25">
      <c r="A11686" t="s">
        <v>15713</v>
      </c>
      <c r="B11686">
        <v>652</v>
      </c>
      <c r="C11686">
        <v>-0.7444028787400514</v>
      </c>
      <c r="D11686">
        <v>-0.81752809563852824</v>
      </c>
      <c r="E11686">
        <v>-0.45833006491582429</v>
      </c>
      <c r="F11686">
        <v>-0.54984804497329065</v>
      </c>
      <c r="G11686">
        <v>2</v>
      </c>
      <c r="H11686">
        <v>1</v>
      </c>
      <c r="I11686">
        <v>2</v>
      </c>
      <c r="J11686">
        <v>2</v>
      </c>
    </row>
    <row r="11687" spans="1:10" x14ac:dyDescent="0.25">
      <c r="A11687" t="s">
        <v>15714</v>
      </c>
      <c r="B11687">
        <v>584</v>
      </c>
      <c r="C11687">
        <v>-1.0005792462852532</v>
      </c>
      <c r="D11687">
        <v>-1.213203194249953</v>
      </c>
      <c r="E11687">
        <v>-0.62368509201219358</v>
      </c>
      <c r="F11687">
        <v>-0.47460762468803719</v>
      </c>
      <c r="G11687">
        <v>1</v>
      </c>
      <c r="H11687">
        <v>1</v>
      </c>
      <c r="I11687">
        <v>2</v>
      </c>
      <c r="J11687">
        <v>3</v>
      </c>
    </row>
    <row r="11688" spans="1:10" x14ac:dyDescent="0.25">
      <c r="A11688" t="s">
        <v>15715</v>
      </c>
      <c r="B11688">
        <v>670</v>
      </c>
      <c r="C11688">
        <v>-0.7581844002325816</v>
      </c>
      <c r="D11688">
        <v>-1.2983493375965038</v>
      </c>
      <c r="E11688">
        <v>-0.42657094912567955</v>
      </c>
      <c r="F11688">
        <v>-0.37889124431591648</v>
      </c>
      <c r="G11688">
        <v>2</v>
      </c>
      <c r="H11688">
        <v>1</v>
      </c>
      <c r="I11688">
        <v>2</v>
      </c>
      <c r="J11688">
        <v>3</v>
      </c>
    </row>
    <row r="11689" spans="1:10" x14ac:dyDescent="0.25">
      <c r="A11689" t="s">
        <v>15716</v>
      </c>
      <c r="B11689">
        <v>354</v>
      </c>
      <c r="C11689">
        <v>-0.99140689346725186</v>
      </c>
      <c r="D11689">
        <v>-0.21802028676763138</v>
      </c>
      <c r="E11689">
        <v>-0.2685089250748553</v>
      </c>
      <c r="F11689">
        <v>-0.51273837358453966</v>
      </c>
      <c r="G11689">
        <v>1</v>
      </c>
      <c r="H11689">
        <v>3</v>
      </c>
      <c r="I11689">
        <v>3</v>
      </c>
      <c r="J11689">
        <v>2</v>
      </c>
    </row>
    <row r="11690" spans="1:10" x14ac:dyDescent="0.25">
      <c r="A11690" t="s">
        <v>15717</v>
      </c>
      <c r="B11690">
        <v>351</v>
      </c>
      <c r="C11690">
        <v>1.2942681337596167</v>
      </c>
      <c r="D11690">
        <v>0.23420340849955762</v>
      </c>
      <c r="E11690">
        <v>3.0648542698366272</v>
      </c>
      <c r="F11690">
        <v>-0.34324822806348132</v>
      </c>
      <c r="G11690">
        <v>5</v>
      </c>
      <c r="H11690">
        <v>4</v>
      </c>
      <c r="I11690">
        <v>5</v>
      </c>
      <c r="J11690">
        <v>3</v>
      </c>
    </row>
    <row r="11691" spans="1:10" x14ac:dyDescent="0.25">
      <c r="A11691" t="s">
        <v>15718</v>
      </c>
      <c r="B11691">
        <v>872</v>
      </c>
      <c r="C11691">
        <v>0.77315717671742346</v>
      </c>
      <c r="D11691">
        <v>0.91908219152666992</v>
      </c>
      <c r="E11691">
        <v>-0.46814405925371294</v>
      </c>
      <c r="F11691">
        <v>0.64692087701225709</v>
      </c>
      <c r="G11691">
        <v>4</v>
      </c>
      <c r="H11691">
        <v>5</v>
      </c>
      <c r="I11691">
        <v>2</v>
      </c>
      <c r="J11691">
        <v>4</v>
      </c>
    </row>
    <row r="11692" spans="1:10" x14ac:dyDescent="0.25">
      <c r="A11692" t="s">
        <v>15719</v>
      </c>
      <c r="B11692">
        <v>482</v>
      </c>
      <c r="C11692">
        <v>-0.53346047172522759</v>
      </c>
      <c r="D11692">
        <v>-1.1925829807153476</v>
      </c>
      <c r="E11692">
        <v>-0.18246007053956989</v>
      </c>
      <c r="F11692">
        <v>-0.42805026732188473</v>
      </c>
      <c r="G11692">
        <v>2</v>
      </c>
      <c r="H11692">
        <v>1</v>
      </c>
      <c r="I11692">
        <v>3</v>
      </c>
      <c r="J11692">
        <v>3</v>
      </c>
    </row>
    <row r="11693" spans="1:10" x14ac:dyDescent="0.25">
      <c r="A11693" t="s">
        <v>15720</v>
      </c>
      <c r="B11693">
        <v>748</v>
      </c>
      <c r="C11693">
        <v>-3.5257670117500847E-2</v>
      </c>
      <c r="D11693">
        <v>-0.69050450752611492</v>
      </c>
      <c r="E11693">
        <v>-0.28651959398544069</v>
      </c>
      <c r="F11693">
        <v>-1.3915069032904584E-2</v>
      </c>
      <c r="G11693">
        <v>3</v>
      </c>
      <c r="H11693">
        <v>2</v>
      </c>
      <c r="I11693">
        <v>3</v>
      </c>
      <c r="J11693">
        <v>3</v>
      </c>
    </row>
    <row r="11694" spans="1:10" x14ac:dyDescent="0.25">
      <c r="A11694" t="s">
        <v>15721</v>
      </c>
      <c r="B11694">
        <v>680</v>
      </c>
      <c r="C11694">
        <v>0.26042621870641119</v>
      </c>
      <c r="D11694">
        <v>-0.83378843719323015</v>
      </c>
      <c r="E11694">
        <v>0.89093150314837066</v>
      </c>
      <c r="F11694">
        <v>0.22597439180942253</v>
      </c>
      <c r="G11694">
        <v>4</v>
      </c>
      <c r="H11694">
        <v>1</v>
      </c>
      <c r="I11694">
        <v>5</v>
      </c>
      <c r="J11694">
        <v>4</v>
      </c>
    </row>
    <row r="11695" spans="1:10" x14ac:dyDescent="0.25">
      <c r="A11695" t="s">
        <v>15722</v>
      </c>
      <c r="B11695">
        <v>1172</v>
      </c>
      <c r="C11695">
        <v>-6.3221591221130441E-2</v>
      </c>
      <c r="D11695">
        <v>-0.88340314157080513</v>
      </c>
      <c r="E11695">
        <v>-0.88013022762849102</v>
      </c>
      <c r="F11695">
        <v>-0.28316927546235721</v>
      </c>
      <c r="G11695">
        <v>3</v>
      </c>
      <c r="H11695">
        <v>1</v>
      </c>
      <c r="I11695">
        <v>1</v>
      </c>
      <c r="J11695">
        <v>3</v>
      </c>
    </row>
    <row r="11696" spans="1:10" x14ac:dyDescent="0.25">
      <c r="A11696" t="s">
        <v>15723</v>
      </c>
      <c r="B11696">
        <v>380</v>
      </c>
      <c r="C11696">
        <v>-0.74121367316171882</v>
      </c>
      <c r="D11696">
        <v>-0.96712654126644848</v>
      </c>
      <c r="E11696">
        <v>-1.9294303136619631E-2</v>
      </c>
      <c r="F11696">
        <v>-0.32878531283744744</v>
      </c>
      <c r="G11696">
        <v>2</v>
      </c>
      <c r="H11696">
        <v>1</v>
      </c>
      <c r="I11696">
        <v>3</v>
      </c>
      <c r="J11696">
        <v>3</v>
      </c>
    </row>
    <row r="11697" spans="1:10" x14ac:dyDescent="0.25">
      <c r="A11697" t="s">
        <v>15724</v>
      </c>
      <c r="B11697">
        <v>640</v>
      </c>
      <c r="C11697">
        <v>-0.89350846622026991</v>
      </c>
      <c r="D11697">
        <v>-1.1169079354530753</v>
      </c>
      <c r="E11697">
        <v>0.4676662004223246</v>
      </c>
      <c r="F11697">
        <v>-0.50960609742427776</v>
      </c>
      <c r="G11697">
        <v>1</v>
      </c>
      <c r="H11697">
        <v>1</v>
      </c>
      <c r="I11697">
        <v>4</v>
      </c>
      <c r="J11697">
        <v>2</v>
      </c>
    </row>
    <row r="11698" spans="1:10" x14ac:dyDescent="0.25">
      <c r="A11698" t="s">
        <v>15725</v>
      </c>
      <c r="B11698">
        <v>277</v>
      </c>
      <c r="C11698">
        <v>-0.97802003957084471</v>
      </c>
      <c r="D11698">
        <v>-1.2597363282414744</v>
      </c>
      <c r="E11698">
        <v>-4.4818770982928802E-2</v>
      </c>
      <c r="F11698">
        <v>-0.3870424130521577</v>
      </c>
      <c r="G11698">
        <v>1</v>
      </c>
      <c r="H11698">
        <v>1</v>
      </c>
      <c r="I11698">
        <v>3</v>
      </c>
      <c r="J11698">
        <v>3</v>
      </c>
    </row>
    <row r="11699" spans="1:10" x14ac:dyDescent="0.25">
      <c r="A11699" t="s">
        <v>15726</v>
      </c>
      <c r="B11699">
        <v>1246</v>
      </c>
      <c r="C11699">
        <v>-0.17795599282468744</v>
      </c>
      <c r="D11699">
        <v>-0.73403859810428096</v>
      </c>
      <c r="E11699">
        <v>-1.1887975969367646</v>
      </c>
      <c r="F11699">
        <v>0.47314624937713695</v>
      </c>
      <c r="G11699">
        <v>3</v>
      </c>
      <c r="H11699">
        <v>2</v>
      </c>
      <c r="I11699">
        <v>1</v>
      </c>
      <c r="J11699">
        <v>4</v>
      </c>
    </row>
    <row r="11700" spans="1:10" x14ac:dyDescent="0.25">
      <c r="A11700" t="s">
        <v>15727</v>
      </c>
      <c r="B11700">
        <v>476</v>
      </c>
      <c r="C11700">
        <v>-0.78811791156085098</v>
      </c>
      <c r="D11700">
        <v>-0.91569654216674956</v>
      </c>
      <c r="E11700">
        <v>-0.43015513537931616</v>
      </c>
      <c r="F11700">
        <v>-0.19291245703141335</v>
      </c>
      <c r="G11700">
        <v>2</v>
      </c>
      <c r="H11700">
        <v>1</v>
      </c>
      <c r="I11700">
        <v>2</v>
      </c>
      <c r="J11700">
        <v>3</v>
      </c>
    </row>
    <row r="11701" spans="1:10" x14ac:dyDescent="0.25">
      <c r="A11701" t="s">
        <v>15728</v>
      </c>
      <c r="B11701">
        <v>286</v>
      </c>
      <c r="C11701">
        <v>-0.40094089721411708</v>
      </c>
      <c r="D11701">
        <v>-0.44043513260962375</v>
      </c>
      <c r="E11701">
        <v>-0.67309186734355098</v>
      </c>
      <c r="F11701">
        <v>0.10686980823693569</v>
      </c>
      <c r="G11701">
        <v>3</v>
      </c>
      <c r="H11701">
        <v>2</v>
      </c>
      <c r="I11701">
        <v>2</v>
      </c>
      <c r="J11701">
        <v>4</v>
      </c>
    </row>
    <row r="11702" spans="1:10" x14ac:dyDescent="0.25">
      <c r="A11702" t="s">
        <v>15729</v>
      </c>
      <c r="B11702">
        <v>634</v>
      </c>
      <c r="C11702">
        <v>-0.96432156304473438</v>
      </c>
      <c r="D11702">
        <v>-1.2599438586041281</v>
      </c>
      <c r="E11702">
        <v>0.45146739037889844</v>
      </c>
      <c r="F11702">
        <v>-0.51286556867316979</v>
      </c>
      <c r="G11702">
        <v>1</v>
      </c>
      <c r="H11702">
        <v>1</v>
      </c>
      <c r="I11702">
        <v>4</v>
      </c>
      <c r="J11702">
        <v>2</v>
      </c>
    </row>
    <row r="11703" spans="1:10" x14ac:dyDescent="0.25">
      <c r="A11703" t="s">
        <v>15730</v>
      </c>
      <c r="B11703">
        <v>580</v>
      </c>
      <c r="C11703">
        <v>-0.32733446757702556</v>
      </c>
      <c r="D11703">
        <v>-0.19642038111560797</v>
      </c>
      <c r="E11703">
        <v>-0.55557173169321039</v>
      </c>
      <c r="F11703">
        <v>-0.65179499510257921</v>
      </c>
      <c r="G11703">
        <v>3</v>
      </c>
      <c r="H11703">
        <v>3</v>
      </c>
      <c r="I11703">
        <v>2</v>
      </c>
      <c r="J11703">
        <v>2</v>
      </c>
    </row>
    <row r="11704" spans="1:10" x14ac:dyDescent="0.25">
      <c r="A11704" t="s">
        <v>15731</v>
      </c>
      <c r="B11704">
        <v>755</v>
      </c>
      <c r="C11704">
        <v>1.1812369974412087</v>
      </c>
      <c r="D11704">
        <v>-0.52879487969590544</v>
      </c>
      <c r="E11704">
        <v>3.8589997276976606</v>
      </c>
      <c r="F11704">
        <v>-0.28510557722770935</v>
      </c>
      <c r="G11704">
        <v>5</v>
      </c>
      <c r="H11704">
        <v>2</v>
      </c>
      <c r="I11704">
        <v>5</v>
      </c>
      <c r="J11704">
        <v>3</v>
      </c>
    </row>
    <row r="11705" spans="1:10" x14ac:dyDescent="0.25">
      <c r="A11705" t="s">
        <v>15732</v>
      </c>
      <c r="B11705">
        <v>441</v>
      </c>
      <c r="C11705">
        <v>-0.61283971685250027</v>
      </c>
      <c r="D11705">
        <v>-1.1161435816849694</v>
      </c>
      <c r="E11705">
        <v>-0.21099851717226548</v>
      </c>
      <c r="F11705">
        <v>-0.86337274956216714</v>
      </c>
      <c r="G11705">
        <v>2</v>
      </c>
      <c r="H11705">
        <v>1</v>
      </c>
      <c r="I11705">
        <v>3</v>
      </c>
      <c r="J11705">
        <v>1</v>
      </c>
    </row>
    <row r="11706" spans="1:10" x14ac:dyDescent="0.25">
      <c r="A11706" t="s">
        <v>15733</v>
      </c>
      <c r="B11706">
        <v>609</v>
      </c>
      <c r="C11706">
        <v>1.3425633442075948</v>
      </c>
      <c r="D11706">
        <v>-7.7472402057168155E-2</v>
      </c>
      <c r="E11706">
        <v>1.5367530129717226</v>
      </c>
      <c r="F11706">
        <v>-0.13883426541581151</v>
      </c>
      <c r="G11706">
        <v>5</v>
      </c>
      <c r="H11706">
        <v>3</v>
      </c>
      <c r="I11706">
        <v>5</v>
      </c>
      <c r="J11706">
        <v>3</v>
      </c>
    </row>
    <row r="11707" spans="1:10" x14ac:dyDescent="0.25">
      <c r="A11707" t="s">
        <v>15734</v>
      </c>
      <c r="B11707">
        <v>476</v>
      </c>
      <c r="C11707">
        <v>-1.1243722889194601</v>
      </c>
      <c r="D11707">
        <v>-1.2351416261523951</v>
      </c>
      <c r="E11707">
        <v>-3.5002700218368932E-2</v>
      </c>
      <c r="F11707">
        <v>-0.40874063404287991</v>
      </c>
      <c r="G11707">
        <v>1</v>
      </c>
      <c r="H11707">
        <v>1</v>
      </c>
      <c r="I11707">
        <v>3</v>
      </c>
      <c r="J11707">
        <v>3</v>
      </c>
    </row>
    <row r="11708" spans="1:10" x14ac:dyDescent="0.25">
      <c r="A11708" t="s">
        <v>15735</v>
      </c>
      <c r="B11708">
        <v>496</v>
      </c>
      <c r="C11708">
        <v>-1.2865277811907174</v>
      </c>
      <c r="D11708">
        <v>-1.1671212978862666</v>
      </c>
      <c r="E11708">
        <v>-0.19525597809621098</v>
      </c>
      <c r="F11708">
        <v>-0.43895716756261971</v>
      </c>
      <c r="G11708">
        <v>1</v>
      </c>
      <c r="H11708">
        <v>1</v>
      </c>
      <c r="I11708">
        <v>3</v>
      </c>
      <c r="J11708">
        <v>3</v>
      </c>
    </row>
    <row r="11709" spans="1:10" x14ac:dyDescent="0.25">
      <c r="A11709" t="s">
        <v>15736</v>
      </c>
      <c r="B11709">
        <v>370</v>
      </c>
      <c r="C11709">
        <v>-0.71687050923843276</v>
      </c>
      <c r="D11709">
        <v>-1.0808351588809173</v>
      </c>
      <c r="E11709">
        <v>-0.17799075972523584</v>
      </c>
      <c r="F11709">
        <v>-0.64923708635996868</v>
      </c>
      <c r="G11709">
        <v>2</v>
      </c>
      <c r="H11709">
        <v>1</v>
      </c>
      <c r="I11709">
        <v>3</v>
      </c>
      <c r="J11709">
        <v>2</v>
      </c>
    </row>
    <row r="11710" spans="1:10" x14ac:dyDescent="0.25">
      <c r="A11710" t="s">
        <v>15737</v>
      </c>
      <c r="B11710">
        <v>317</v>
      </c>
      <c r="C11710">
        <v>-0.81907502679823019</v>
      </c>
      <c r="D11710">
        <v>-1.4991736891942806</v>
      </c>
      <c r="E11710">
        <v>-0.47282078184822707</v>
      </c>
      <c r="F11710">
        <v>-0.48564104079404635</v>
      </c>
      <c r="G11710">
        <v>1</v>
      </c>
      <c r="H11710">
        <v>1</v>
      </c>
      <c r="I11710">
        <v>2</v>
      </c>
      <c r="J11710">
        <v>2</v>
      </c>
    </row>
    <row r="11711" spans="1:10" x14ac:dyDescent="0.25">
      <c r="A11711" t="s">
        <v>15738</v>
      </c>
      <c r="B11711">
        <v>256</v>
      </c>
      <c r="C11711">
        <v>-0.74514751295743076</v>
      </c>
      <c r="D11711">
        <v>-1.0211629190902096</v>
      </c>
      <c r="E11711">
        <v>0.10166058343078059</v>
      </c>
      <c r="F11711">
        <v>-0.65591639477299557</v>
      </c>
      <c r="G11711">
        <v>2</v>
      </c>
      <c r="H11711">
        <v>1</v>
      </c>
      <c r="I11711">
        <v>4</v>
      </c>
      <c r="J11711">
        <v>2</v>
      </c>
    </row>
    <row r="11712" spans="1:10" x14ac:dyDescent="0.25">
      <c r="A11712" t="s">
        <v>15739</v>
      </c>
      <c r="B11712">
        <v>464</v>
      </c>
      <c r="C11712">
        <v>-0.22723244041246055</v>
      </c>
      <c r="D11712">
        <v>4.6271318557044305E-3</v>
      </c>
      <c r="E11712">
        <v>-0.43425209129005032</v>
      </c>
      <c r="F11712">
        <v>8.3906386458981908E-2</v>
      </c>
      <c r="G11712">
        <v>3</v>
      </c>
      <c r="H11712">
        <v>3</v>
      </c>
      <c r="I11712">
        <v>2</v>
      </c>
      <c r="J11712">
        <v>4</v>
      </c>
    </row>
    <row r="11713" spans="1:10" x14ac:dyDescent="0.25">
      <c r="A11713" t="s">
        <v>15740</v>
      </c>
      <c r="B11713">
        <v>443</v>
      </c>
      <c r="C11713">
        <v>-0.95454316444620924</v>
      </c>
      <c r="D11713">
        <v>-0.34743863963443744</v>
      </c>
      <c r="E11713">
        <v>8.800457827048018E-2</v>
      </c>
      <c r="F11713">
        <v>0.38024057354248275</v>
      </c>
      <c r="G11713">
        <v>1</v>
      </c>
      <c r="H11713">
        <v>3</v>
      </c>
      <c r="I11713">
        <v>4</v>
      </c>
      <c r="J11713">
        <v>4</v>
      </c>
    </row>
    <row r="11714" spans="1:10" x14ac:dyDescent="0.25">
      <c r="A11714" t="s">
        <v>15741</v>
      </c>
      <c r="B11714">
        <v>593</v>
      </c>
      <c r="C11714">
        <v>-0.60614264997168832</v>
      </c>
      <c r="D11714">
        <v>1.0701336586567811</v>
      </c>
      <c r="E11714">
        <v>-0.19237168911194577</v>
      </c>
      <c r="F11714">
        <v>0.19893093681669255</v>
      </c>
      <c r="G11714">
        <v>2</v>
      </c>
      <c r="H11714">
        <v>5</v>
      </c>
      <c r="I11714">
        <v>3</v>
      </c>
      <c r="J11714">
        <v>4</v>
      </c>
    </row>
    <row r="11715" spans="1:10" x14ac:dyDescent="0.25">
      <c r="A11715" t="s">
        <v>15742</v>
      </c>
      <c r="B11715">
        <v>443</v>
      </c>
      <c r="C11715">
        <v>-0.58141087694526861</v>
      </c>
      <c r="D11715">
        <v>-1.3311170618870427</v>
      </c>
      <c r="E11715">
        <v>-0.13364531731360779</v>
      </c>
      <c r="F11715">
        <v>-0.32817905011398146</v>
      </c>
      <c r="G11715">
        <v>2</v>
      </c>
      <c r="H11715">
        <v>1</v>
      </c>
      <c r="I11715">
        <v>3</v>
      </c>
      <c r="J11715">
        <v>3</v>
      </c>
    </row>
    <row r="11716" spans="1:10" x14ac:dyDescent="0.25">
      <c r="A11716" t="s">
        <v>15743</v>
      </c>
      <c r="B11716">
        <v>523</v>
      </c>
      <c r="C11716">
        <v>-0.4410223341251841</v>
      </c>
      <c r="D11716">
        <v>-0.64182673333717477</v>
      </c>
      <c r="E11716">
        <v>0.3101041235803661</v>
      </c>
      <c r="F11716">
        <v>-0.29290739366520391</v>
      </c>
      <c r="G11716">
        <v>3</v>
      </c>
      <c r="H11716">
        <v>2</v>
      </c>
      <c r="I11716">
        <v>4</v>
      </c>
      <c r="J11716">
        <v>3</v>
      </c>
    </row>
    <row r="11717" spans="1:10" x14ac:dyDescent="0.25">
      <c r="A11717" t="s">
        <v>15744</v>
      </c>
      <c r="B11717">
        <v>697</v>
      </c>
      <c r="C11717">
        <v>-0.55519518496461628</v>
      </c>
      <c r="D11717">
        <v>-0.93446334672906917</v>
      </c>
      <c r="E11717">
        <v>-0.47738062580801766</v>
      </c>
      <c r="F11717">
        <v>-9.4176915024397831E-3</v>
      </c>
      <c r="G11717">
        <v>2</v>
      </c>
      <c r="H11717">
        <v>1</v>
      </c>
      <c r="I11717">
        <v>2</v>
      </c>
      <c r="J11717">
        <v>3</v>
      </c>
    </row>
    <row r="11718" spans="1:10" x14ac:dyDescent="0.25">
      <c r="A11718" t="s">
        <v>15745</v>
      </c>
      <c r="B11718">
        <v>886</v>
      </c>
      <c r="C11718">
        <v>6.7628404177919571E-2</v>
      </c>
      <c r="D11718">
        <v>-0.30757140454999166</v>
      </c>
      <c r="E11718">
        <v>1.2527611127704359</v>
      </c>
      <c r="F11718">
        <v>-0.51696701428030689</v>
      </c>
      <c r="G11718">
        <v>4</v>
      </c>
      <c r="H11718">
        <v>3</v>
      </c>
      <c r="I11718">
        <v>5</v>
      </c>
      <c r="J11718">
        <v>2</v>
      </c>
    </row>
    <row r="11719" spans="1:10" x14ac:dyDescent="0.25">
      <c r="A11719" t="s">
        <v>15746</v>
      </c>
      <c r="B11719">
        <v>547</v>
      </c>
      <c r="C11719">
        <v>-0.90816387513302466</v>
      </c>
      <c r="D11719">
        <v>-1.0840306371453958</v>
      </c>
      <c r="E11719">
        <v>0.17638547797521892</v>
      </c>
      <c r="F11719">
        <v>-0.14014176964242556</v>
      </c>
      <c r="G11719">
        <v>1</v>
      </c>
      <c r="H11719">
        <v>1</v>
      </c>
      <c r="I11719">
        <v>4</v>
      </c>
      <c r="J11719">
        <v>3</v>
      </c>
    </row>
    <row r="11720" spans="1:10" x14ac:dyDescent="0.25">
      <c r="A11720" t="s">
        <v>15747</v>
      </c>
      <c r="B11720">
        <v>335</v>
      </c>
      <c r="C11720">
        <v>1.8996404739105328</v>
      </c>
      <c r="D11720">
        <v>0.6570574802958562</v>
      </c>
      <c r="E11720">
        <v>1.1461843217534278</v>
      </c>
      <c r="F11720">
        <v>-0.86875142954331963</v>
      </c>
      <c r="G11720">
        <v>5</v>
      </c>
      <c r="H11720">
        <v>4</v>
      </c>
      <c r="I11720">
        <v>5</v>
      </c>
      <c r="J11720">
        <v>1</v>
      </c>
    </row>
    <row r="11721" spans="1:10" x14ac:dyDescent="0.25">
      <c r="A11721" t="s">
        <v>15748</v>
      </c>
      <c r="B11721">
        <v>503</v>
      </c>
      <c r="C11721">
        <v>-5.1762788982468638E-2</v>
      </c>
      <c r="D11721">
        <v>-0.71574773299626504</v>
      </c>
      <c r="E11721">
        <v>0.11538087233333666</v>
      </c>
      <c r="F11721">
        <v>-0.6420652278883856</v>
      </c>
      <c r="G11721">
        <v>3</v>
      </c>
      <c r="H11721">
        <v>2</v>
      </c>
      <c r="I11721">
        <v>4</v>
      </c>
      <c r="J11721">
        <v>2</v>
      </c>
    </row>
    <row r="11722" spans="1:10" x14ac:dyDescent="0.25">
      <c r="A11722" t="s">
        <v>15749</v>
      </c>
      <c r="B11722">
        <v>614</v>
      </c>
      <c r="C11722">
        <v>-0.43025420072812742</v>
      </c>
      <c r="D11722">
        <v>-1.5110607048245357</v>
      </c>
      <c r="E11722">
        <v>1.2958597650410252E-2</v>
      </c>
      <c r="F11722">
        <v>-0.57816551594563337</v>
      </c>
      <c r="G11722">
        <v>3</v>
      </c>
      <c r="H11722">
        <v>1</v>
      </c>
      <c r="I11722">
        <v>3</v>
      </c>
      <c r="J11722">
        <v>2</v>
      </c>
    </row>
    <row r="11723" spans="1:10" x14ac:dyDescent="0.25">
      <c r="A11723" t="s">
        <v>15750</v>
      </c>
      <c r="B11723">
        <v>495</v>
      </c>
      <c r="C11723">
        <v>-0.70427174536685522</v>
      </c>
      <c r="D11723">
        <v>-0.82199159943518252</v>
      </c>
      <c r="E11723">
        <v>-0.30365101755743801</v>
      </c>
      <c r="F11723">
        <v>-0.41186862472954072</v>
      </c>
      <c r="G11723">
        <v>2</v>
      </c>
      <c r="H11723">
        <v>1</v>
      </c>
      <c r="I11723">
        <v>3</v>
      </c>
      <c r="J11723">
        <v>3</v>
      </c>
    </row>
    <row r="11724" spans="1:10" x14ac:dyDescent="0.25">
      <c r="A11724" t="s">
        <v>15751</v>
      </c>
      <c r="B11724">
        <v>647</v>
      </c>
      <c r="C11724">
        <v>-0.65024610196436461</v>
      </c>
      <c r="D11724">
        <v>-0.7554336559585979</v>
      </c>
      <c r="E11724">
        <v>-0.48957363641582508</v>
      </c>
      <c r="F11724">
        <v>-0.57789349681653579</v>
      </c>
      <c r="G11724">
        <v>2</v>
      </c>
      <c r="H11724">
        <v>2</v>
      </c>
      <c r="I11724">
        <v>2</v>
      </c>
      <c r="J11724">
        <v>2</v>
      </c>
    </row>
    <row r="11725" spans="1:10" x14ac:dyDescent="0.25">
      <c r="A11725" t="s">
        <v>15752</v>
      </c>
      <c r="B11725">
        <v>445</v>
      </c>
      <c r="C11725">
        <v>-0.77343262753235142</v>
      </c>
      <c r="D11725">
        <v>-1.2416014936713256</v>
      </c>
      <c r="E11725">
        <v>-8.2731293623450858E-2</v>
      </c>
      <c r="F11725">
        <v>-0.3981670636665614</v>
      </c>
      <c r="G11725">
        <v>2</v>
      </c>
      <c r="H11725">
        <v>1</v>
      </c>
      <c r="I11725">
        <v>3</v>
      </c>
      <c r="J11725">
        <v>3</v>
      </c>
    </row>
    <row r="11726" spans="1:10" x14ac:dyDescent="0.25">
      <c r="A11726" t="s">
        <v>15753</v>
      </c>
      <c r="B11726">
        <v>712</v>
      </c>
      <c r="C11726">
        <v>-0.38832210993924754</v>
      </c>
      <c r="D11726">
        <v>-0.88613426588618027</v>
      </c>
      <c r="E11726">
        <v>0.36126026343078399</v>
      </c>
      <c r="F11726">
        <v>3.9118703146354586E-2</v>
      </c>
      <c r="G11726">
        <v>3</v>
      </c>
      <c r="H11726">
        <v>1</v>
      </c>
      <c r="I11726">
        <v>4</v>
      </c>
      <c r="J11726">
        <v>4</v>
      </c>
    </row>
    <row r="11727" spans="1:10" x14ac:dyDescent="0.25">
      <c r="A11727" t="s">
        <v>15754</v>
      </c>
      <c r="B11727">
        <v>638</v>
      </c>
      <c r="C11727">
        <v>-0.87170923836145842</v>
      </c>
      <c r="D11727">
        <v>-1.1687806459080308</v>
      </c>
      <c r="E11727">
        <v>0.51339840363410227</v>
      </c>
      <c r="F11727">
        <v>-0.5606872578059886</v>
      </c>
      <c r="G11727">
        <v>1</v>
      </c>
      <c r="H11727">
        <v>1</v>
      </c>
      <c r="I11727">
        <v>4</v>
      </c>
      <c r="J11727">
        <v>2</v>
      </c>
    </row>
    <row r="11728" spans="1:10" x14ac:dyDescent="0.25">
      <c r="A11728" t="s">
        <v>15755</v>
      </c>
      <c r="B11728">
        <v>485</v>
      </c>
      <c r="C11728">
        <v>-1.0759850156673143</v>
      </c>
      <c r="D11728">
        <v>-0.92266585030514625</v>
      </c>
      <c r="E11728">
        <v>5.825324259682646E-2</v>
      </c>
      <c r="F11728">
        <v>-0.6208540871812358</v>
      </c>
      <c r="G11728">
        <v>1</v>
      </c>
      <c r="H11728">
        <v>1</v>
      </c>
      <c r="I11728">
        <v>3</v>
      </c>
      <c r="J11728">
        <v>2</v>
      </c>
    </row>
    <row r="11729" spans="1:10" x14ac:dyDescent="0.25">
      <c r="A11729" t="s">
        <v>15756</v>
      </c>
      <c r="B11729">
        <v>518</v>
      </c>
      <c r="C11729">
        <v>-1.1321164759196662</v>
      </c>
      <c r="D11729">
        <v>-1.2780563092523498</v>
      </c>
      <c r="E11729">
        <v>0.23731668777091375</v>
      </c>
      <c r="F11729">
        <v>-0.28457121353956905</v>
      </c>
      <c r="G11729">
        <v>1</v>
      </c>
      <c r="H11729">
        <v>1</v>
      </c>
      <c r="I11729">
        <v>4</v>
      </c>
      <c r="J11729">
        <v>3</v>
      </c>
    </row>
    <row r="11730" spans="1:10" x14ac:dyDescent="0.25">
      <c r="A11730" t="s">
        <v>15757</v>
      </c>
      <c r="B11730">
        <v>543</v>
      </c>
      <c r="C11730">
        <v>-0.70186627051850703</v>
      </c>
      <c r="D11730">
        <v>-0.89448891639242922</v>
      </c>
      <c r="E11730">
        <v>-6.8802569368469818E-2</v>
      </c>
      <c r="F11730">
        <v>-0.47202401379465109</v>
      </c>
      <c r="G11730">
        <v>2</v>
      </c>
      <c r="H11730">
        <v>1</v>
      </c>
      <c r="I11730">
        <v>3</v>
      </c>
      <c r="J11730">
        <v>3</v>
      </c>
    </row>
    <row r="11731" spans="1:10" x14ac:dyDescent="0.25">
      <c r="A11731" t="s">
        <v>15758</v>
      </c>
      <c r="B11731">
        <v>568</v>
      </c>
      <c r="C11731">
        <v>-0.73848480405616779</v>
      </c>
      <c r="D11731">
        <v>-1.2070963514358732</v>
      </c>
      <c r="E11731">
        <v>-0.33716519654422622</v>
      </c>
      <c r="F11731">
        <v>-0.73286039377043122</v>
      </c>
      <c r="G11731">
        <v>2</v>
      </c>
      <c r="H11731">
        <v>1</v>
      </c>
      <c r="I11731">
        <v>2</v>
      </c>
      <c r="J11731">
        <v>2</v>
      </c>
    </row>
    <row r="11732" spans="1:10" x14ac:dyDescent="0.25">
      <c r="A11732" t="s">
        <v>15759</v>
      </c>
      <c r="B11732">
        <v>273</v>
      </c>
      <c r="C11732">
        <v>-0.92667496253055415</v>
      </c>
      <c r="D11732">
        <v>-1.332175777020238</v>
      </c>
      <c r="E11732">
        <v>0.15656756107688349</v>
      </c>
      <c r="F11732">
        <v>-0.66340084012935441</v>
      </c>
      <c r="G11732">
        <v>1</v>
      </c>
      <c r="H11732">
        <v>1</v>
      </c>
      <c r="I11732">
        <v>4</v>
      </c>
      <c r="J11732">
        <v>2</v>
      </c>
    </row>
    <row r="11733" spans="1:10" x14ac:dyDescent="0.25">
      <c r="A11733" t="s">
        <v>15760</v>
      </c>
      <c r="B11733">
        <v>418</v>
      </c>
      <c r="C11733">
        <v>-0.48990530227668982</v>
      </c>
      <c r="D11733">
        <v>-0.4569482197699965</v>
      </c>
      <c r="E11733">
        <v>-1.2215804434418851</v>
      </c>
      <c r="F11733">
        <v>-2.2130011227435242E-2</v>
      </c>
      <c r="G11733">
        <v>2</v>
      </c>
      <c r="H11733">
        <v>2</v>
      </c>
      <c r="I11733">
        <v>1</v>
      </c>
      <c r="J11733">
        <v>3</v>
      </c>
    </row>
    <row r="11734" spans="1:10" x14ac:dyDescent="0.25">
      <c r="A11734" t="s">
        <v>15761</v>
      </c>
      <c r="B11734">
        <v>475</v>
      </c>
      <c r="C11734">
        <v>-0.565548230789924</v>
      </c>
      <c r="D11734">
        <v>-0.91085961573581731</v>
      </c>
      <c r="E11734">
        <v>-0.81278339400501498</v>
      </c>
      <c r="F11734">
        <v>-0.41888587003569577</v>
      </c>
      <c r="G11734">
        <v>2</v>
      </c>
      <c r="H11734">
        <v>1</v>
      </c>
      <c r="I11734">
        <v>1</v>
      </c>
      <c r="J11734">
        <v>3</v>
      </c>
    </row>
    <row r="11735" spans="1:10" x14ac:dyDescent="0.25">
      <c r="A11735" t="s">
        <v>15762</v>
      </c>
      <c r="B11735">
        <v>413</v>
      </c>
      <c r="C11735">
        <v>-0.85715476396732448</v>
      </c>
      <c r="D11735">
        <v>-0.33898808445090423</v>
      </c>
      <c r="E11735">
        <v>-0.38661386878562082</v>
      </c>
      <c r="F11735">
        <v>-0.46675814354428069</v>
      </c>
      <c r="G11735">
        <v>1</v>
      </c>
      <c r="H11735">
        <v>3</v>
      </c>
      <c r="I11735">
        <v>2</v>
      </c>
      <c r="J11735">
        <v>3</v>
      </c>
    </row>
    <row r="11736" spans="1:10" x14ac:dyDescent="0.25">
      <c r="A11736" t="s">
        <v>15763</v>
      </c>
      <c r="B11736">
        <v>443</v>
      </c>
      <c r="C11736">
        <v>-1.1261713348374671</v>
      </c>
      <c r="D11736">
        <v>-1.2195605819616813</v>
      </c>
      <c r="E11736">
        <v>7.8383824032638327E-2</v>
      </c>
      <c r="F11736">
        <v>-8.9688945806914444E-2</v>
      </c>
      <c r="G11736">
        <v>1</v>
      </c>
      <c r="H11736">
        <v>1</v>
      </c>
      <c r="I11736">
        <v>4</v>
      </c>
      <c r="J11736">
        <v>3</v>
      </c>
    </row>
    <row r="11737" spans="1:10" x14ac:dyDescent="0.25">
      <c r="A11737" t="s">
        <v>15764</v>
      </c>
      <c r="B11737">
        <v>1151</v>
      </c>
      <c r="C11737">
        <v>0.81564352026354225</v>
      </c>
      <c r="D11737">
        <v>-1.167769734852504</v>
      </c>
      <c r="E11737">
        <v>-0.43010261499660052</v>
      </c>
      <c r="F11737">
        <v>0.26044331344059768</v>
      </c>
      <c r="G11737">
        <v>5</v>
      </c>
      <c r="H11737">
        <v>1</v>
      </c>
      <c r="I11737">
        <v>2</v>
      </c>
      <c r="J11737">
        <v>4</v>
      </c>
    </row>
    <row r="11738" spans="1:10" x14ac:dyDescent="0.25">
      <c r="A11738" t="s">
        <v>15765</v>
      </c>
      <c r="B11738">
        <v>326</v>
      </c>
      <c r="C11738">
        <v>-1.2153705854580266</v>
      </c>
      <c r="D11738">
        <v>-0.53018338373786533</v>
      </c>
      <c r="E11738">
        <v>1.6439162633694011E-2</v>
      </c>
      <c r="F11738">
        <v>0.17520974063226358</v>
      </c>
      <c r="G11738">
        <v>1</v>
      </c>
      <c r="H11738">
        <v>2</v>
      </c>
      <c r="I11738">
        <v>3</v>
      </c>
      <c r="J11738">
        <v>4</v>
      </c>
    </row>
    <row r="11739" spans="1:10" x14ac:dyDescent="0.25">
      <c r="A11739" t="s">
        <v>15766</v>
      </c>
      <c r="B11739">
        <v>498</v>
      </c>
      <c r="C11739">
        <v>-0.69401021807274899</v>
      </c>
      <c r="D11739">
        <v>0.19264192580475789</v>
      </c>
      <c r="E11739">
        <v>-1.4854637115977747</v>
      </c>
      <c r="F11739">
        <v>0.3315526066662392</v>
      </c>
      <c r="G11739">
        <v>2</v>
      </c>
      <c r="H11739">
        <v>4</v>
      </c>
      <c r="I11739">
        <v>1</v>
      </c>
      <c r="J11739">
        <v>4</v>
      </c>
    </row>
    <row r="11740" spans="1:10" x14ac:dyDescent="0.25">
      <c r="A11740" t="s">
        <v>15767</v>
      </c>
      <c r="B11740">
        <v>494</v>
      </c>
      <c r="C11740">
        <v>-0.30503686133569835</v>
      </c>
      <c r="D11740">
        <v>-0.4863625996007489</v>
      </c>
      <c r="E11740">
        <v>-0.32306210058331708</v>
      </c>
      <c r="F11740">
        <v>0.29278271979484499</v>
      </c>
      <c r="G11740">
        <v>3</v>
      </c>
      <c r="H11740">
        <v>2</v>
      </c>
      <c r="I11740">
        <v>2</v>
      </c>
      <c r="J11740">
        <v>4</v>
      </c>
    </row>
    <row r="11741" spans="1:10" x14ac:dyDescent="0.25">
      <c r="A11741" t="s">
        <v>15768</v>
      </c>
      <c r="B11741">
        <v>692</v>
      </c>
      <c r="C11741">
        <v>1.0469781403846383</v>
      </c>
      <c r="D11741">
        <v>-0.13378825030909158</v>
      </c>
      <c r="E11741">
        <v>0.62044940803016857</v>
      </c>
      <c r="F11741">
        <v>-0.26961213044993904</v>
      </c>
      <c r="G11741">
        <v>5</v>
      </c>
      <c r="H11741">
        <v>3</v>
      </c>
      <c r="I11741">
        <v>5</v>
      </c>
      <c r="J11741">
        <v>3</v>
      </c>
    </row>
    <row r="11742" spans="1:10" x14ac:dyDescent="0.25">
      <c r="A11742" t="s">
        <v>15769</v>
      </c>
      <c r="B11742">
        <v>591</v>
      </c>
      <c r="C11742">
        <v>0.56602664252626733</v>
      </c>
      <c r="D11742">
        <v>-0.69846404367179504</v>
      </c>
      <c r="E11742">
        <v>-0.5406364291335829</v>
      </c>
      <c r="F11742">
        <v>0.20781097839036983</v>
      </c>
      <c r="G11742">
        <v>4</v>
      </c>
      <c r="H11742">
        <v>2</v>
      </c>
      <c r="I11742">
        <v>2</v>
      </c>
      <c r="J11742">
        <v>4</v>
      </c>
    </row>
    <row r="11743" spans="1:10" x14ac:dyDescent="0.25">
      <c r="A11743" t="s">
        <v>15770</v>
      </c>
      <c r="B11743">
        <v>1001</v>
      </c>
      <c r="C11743">
        <v>0.4166460437847686</v>
      </c>
      <c r="D11743">
        <v>0.93857801410281383</v>
      </c>
      <c r="E11743">
        <v>-1.0914696819624927</v>
      </c>
      <c r="F11743">
        <v>0.31214576695690338</v>
      </c>
      <c r="G11743">
        <v>4</v>
      </c>
      <c r="H11743">
        <v>5</v>
      </c>
      <c r="I11743">
        <v>1</v>
      </c>
      <c r="J11743">
        <v>4</v>
      </c>
    </row>
    <row r="11744" spans="1:10" x14ac:dyDescent="0.25">
      <c r="A11744" t="s">
        <v>15771</v>
      </c>
      <c r="B11744">
        <v>760</v>
      </c>
      <c r="C11744">
        <v>0.85929521072978954</v>
      </c>
      <c r="D11744">
        <v>-1.0016677811253603</v>
      </c>
      <c r="E11744">
        <v>-9.0998969526347728E-3</v>
      </c>
      <c r="F11744">
        <v>-0.21937789128530791</v>
      </c>
      <c r="G11744">
        <v>5</v>
      </c>
      <c r="H11744">
        <v>1</v>
      </c>
      <c r="I11744">
        <v>3</v>
      </c>
      <c r="J11744">
        <v>3</v>
      </c>
    </row>
    <row r="11745" spans="1:10" x14ac:dyDescent="0.25">
      <c r="A11745" t="s">
        <v>15772</v>
      </c>
      <c r="B11745">
        <v>427</v>
      </c>
      <c r="C11745">
        <v>-0.80751972357387614</v>
      </c>
      <c r="D11745">
        <v>-0.73999887204596937</v>
      </c>
      <c r="E11745">
        <v>6.9484058192556458E-2</v>
      </c>
      <c r="F11745">
        <v>-0.47298164518153968</v>
      </c>
      <c r="G11745">
        <v>1</v>
      </c>
      <c r="H11745">
        <v>2</v>
      </c>
      <c r="I11745">
        <v>4</v>
      </c>
      <c r="J11745">
        <v>3</v>
      </c>
    </row>
    <row r="11746" spans="1:10" x14ac:dyDescent="0.25">
      <c r="A11746" t="s">
        <v>15773</v>
      </c>
      <c r="B11746">
        <v>410</v>
      </c>
      <c r="C11746">
        <v>-0.75853648771896454</v>
      </c>
      <c r="D11746">
        <v>-1.0907534873967677</v>
      </c>
      <c r="E11746">
        <v>-0.28072301810561157</v>
      </c>
      <c r="F11746">
        <v>-0.38166643385345761</v>
      </c>
      <c r="G11746">
        <v>2</v>
      </c>
      <c r="H11746">
        <v>1</v>
      </c>
      <c r="I11746">
        <v>3</v>
      </c>
      <c r="J11746">
        <v>3</v>
      </c>
    </row>
    <row r="11747" spans="1:10" x14ac:dyDescent="0.25">
      <c r="A11747" t="s">
        <v>15774</v>
      </c>
      <c r="B11747">
        <v>490</v>
      </c>
      <c r="C11747">
        <v>0.32724173135529433</v>
      </c>
      <c r="D11747">
        <v>-1.0561274015746858</v>
      </c>
      <c r="E11747">
        <v>1.0649853405652909</v>
      </c>
      <c r="F11747">
        <v>-0.57247723846587095</v>
      </c>
      <c r="G11747">
        <v>4</v>
      </c>
      <c r="H11747">
        <v>1</v>
      </c>
      <c r="I11747">
        <v>5</v>
      </c>
      <c r="J11747">
        <v>2</v>
      </c>
    </row>
    <row r="11748" spans="1:10" x14ac:dyDescent="0.25">
      <c r="A11748" t="s">
        <v>15775</v>
      </c>
      <c r="B11748">
        <v>550</v>
      </c>
      <c r="C11748">
        <v>-0.4567395082587834</v>
      </c>
      <c r="D11748">
        <v>-1.0240696994070304</v>
      </c>
      <c r="E11748">
        <v>0.81536347343328452</v>
      </c>
      <c r="F11748">
        <v>-0.54799064081533622</v>
      </c>
      <c r="G11748">
        <v>3</v>
      </c>
      <c r="H11748">
        <v>1</v>
      </c>
      <c r="I11748">
        <v>5</v>
      </c>
      <c r="J11748">
        <v>2</v>
      </c>
    </row>
    <row r="11749" spans="1:10" x14ac:dyDescent="0.25">
      <c r="A11749" t="s">
        <v>15776</v>
      </c>
      <c r="B11749">
        <v>548</v>
      </c>
      <c r="C11749">
        <v>-0.11879492164739948</v>
      </c>
      <c r="D11749">
        <v>0.27138345948729309</v>
      </c>
      <c r="E11749">
        <v>-0.59384130819730119</v>
      </c>
      <c r="F11749">
        <v>-0.44986240885925383</v>
      </c>
      <c r="G11749">
        <v>3</v>
      </c>
      <c r="H11749">
        <v>4</v>
      </c>
      <c r="I11749">
        <v>2</v>
      </c>
      <c r="J11749">
        <v>3</v>
      </c>
    </row>
    <row r="11750" spans="1:10" x14ac:dyDescent="0.25">
      <c r="A11750" t="s">
        <v>15777</v>
      </c>
      <c r="B11750">
        <v>1000</v>
      </c>
      <c r="C11750">
        <v>-1.0601669395201658</v>
      </c>
      <c r="D11750">
        <v>-1.0811548970531606</v>
      </c>
      <c r="E11750">
        <v>-0.51984627245991555</v>
      </c>
      <c r="F11750">
        <v>-0.51988165481621584</v>
      </c>
      <c r="G11750">
        <v>1</v>
      </c>
      <c r="H11750">
        <v>1</v>
      </c>
      <c r="I11750">
        <v>2</v>
      </c>
      <c r="J11750">
        <v>2</v>
      </c>
    </row>
    <row r="11751" spans="1:10" x14ac:dyDescent="0.25">
      <c r="A11751" t="s">
        <v>15778</v>
      </c>
      <c r="B11751">
        <v>755</v>
      </c>
      <c r="C11751">
        <v>0.95795007580923341</v>
      </c>
      <c r="D11751">
        <v>0.34695122158666775</v>
      </c>
      <c r="E11751">
        <v>-0.97100207889596835</v>
      </c>
      <c r="F11751">
        <v>0.32718015504709552</v>
      </c>
      <c r="G11751">
        <v>5</v>
      </c>
      <c r="H11751">
        <v>4</v>
      </c>
      <c r="I11751">
        <v>1</v>
      </c>
      <c r="J11751">
        <v>4</v>
      </c>
    </row>
    <row r="11752" spans="1:10" x14ac:dyDescent="0.25">
      <c r="A11752" t="s">
        <v>15779</v>
      </c>
      <c r="B11752">
        <v>522</v>
      </c>
      <c r="C11752">
        <v>-0.15595311546361007</v>
      </c>
      <c r="D11752">
        <v>0.15899226076565154</v>
      </c>
      <c r="E11752">
        <v>-0.26513945120311083</v>
      </c>
      <c r="F11752">
        <v>-0.63890945711761793</v>
      </c>
      <c r="G11752">
        <v>3</v>
      </c>
      <c r="H11752">
        <v>4</v>
      </c>
      <c r="I11752">
        <v>3</v>
      </c>
      <c r="J11752">
        <v>2</v>
      </c>
    </row>
    <row r="11753" spans="1:10" x14ac:dyDescent="0.25">
      <c r="A11753" t="s">
        <v>15780</v>
      </c>
      <c r="B11753">
        <v>460</v>
      </c>
      <c r="C11753">
        <v>-0.40111664502903566</v>
      </c>
      <c r="D11753">
        <v>-0.45657461704543384</v>
      </c>
      <c r="E11753">
        <v>-0.83323247343834783</v>
      </c>
      <c r="F11753">
        <v>-0.85865542309315934</v>
      </c>
      <c r="G11753">
        <v>3</v>
      </c>
      <c r="H11753">
        <v>2</v>
      </c>
      <c r="I11753">
        <v>1</v>
      </c>
      <c r="J11753">
        <v>2</v>
      </c>
    </row>
    <row r="11754" spans="1:10" x14ac:dyDescent="0.25">
      <c r="A11754" t="s">
        <v>15781</v>
      </c>
      <c r="B11754">
        <v>251</v>
      </c>
      <c r="C11754">
        <v>-0.88163661461036891</v>
      </c>
      <c r="D11754">
        <v>-0.62334754635014633</v>
      </c>
      <c r="E11754">
        <v>-0.63936437950045355</v>
      </c>
      <c r="F11754">
        <v>-0.40528382612631186</v>
      </c>
      <c r="G11754">
        <v>1</v>
      </c>
      <c r="H11754">
        <v>2</v>
      </c>
      <c r="I11754">
        <v>2</v>
      </c>
      <c r="J11754">
        <v>3</v>
      </c>
    </row>
    <row r="11755" spans="1:10" x14ac:dyDescent="0.25">
      <c r="A11755" t="s">
        <v>15782</v>
      </c>
      <c r="B11755">
        <v>611</v>
      </c>
      <c r="C11755">
        <v>-0.50591410385358593</v>
      </c>
      <c r="D11755">
        <v>0.51026254011714178</v>
      </c>
      <c r="E11755">
        <v>-1.000861059441938</v>
      </c>
      <c r="F11755">
        <v>-0.87554522156407688</v>
      </c>
      <c r="G11755">
        <v>2</v>
      </c>
      <c r="H11755">
        <v>4</v>
      </c>
      <c r="I11755">
        <v>1</v>
      </c>
      <c r="J11755">
        <v>1</v>
      </c>
    </row>
    <row r="11756" spans="1:10" x14ac:dyDescent="0.25">
      <c r="A11756" t="s">
        <v>15783</v>
      </c>
      <c r="B11756">
        <v>519</v>
      </c>
      <c r="C11756">
        <v>0.17957611324289935</v>
      </c>
      <c r="D11756">
        <v>1.2737792475052245</v>
      </c>
      <c r="E11756">
        <v>-0.45135569758865357</v>
      </c>
      <c r="F11756">
        <v>-0.58522179172591304</v>
      </c>
      <c r="G11756">
        <v>4</v>
      </c>
      <c r="H11756">
        <v>5</v>
      </c>
      <c r="I11756">
        <v>2</v>
      </c>
      <c r="J11756">
        <v>2</v>
      </c>
    </row>
    <row r="11757" spans="1:10" x14ac:dyDescent="0.25">
      <c r="A11757" t="s">
        <v>15784</v>
      </c>
      <c r="B11757">
        <v>353</v>
      </c>
      <c r="C11757">
        <v>0.67448067618598617</v>
      </c>
      <c r="D11757">
        <v>-0.52423958108853475</v>
      </c>
      <c r="E11757">
        <v>-1.6255869794174456</v>
      </c>
      <c r="F11757">
        <v>-1.1351058812676447</v>
      </c>
      <c r="G11757">
        <v>4</v>
      </c>
      <c r="H11757">
        <v>2</v>
      </c>
      <c r="I11757">
        <v>1</v>
      </c>
      <c r="J11757">
        <v>1</v>
      </c>
    </row>
    <row r="11758" spans="1:10" x14ac:dyDescent="0.25">
      <c r="A11758" t="s">
        <v>15785</v>
      </c>
      <c r="B11758">
        <v>1037</v>
      </c>
      <c r="C11758">
        <v>-0.16603673471661456</v>
      </c>
      <c r="D11758">
        <v>-0.26018995210206863</v>
      </c>
      <c r="E11758">
        <v>-0.41852727740210183</v>
      </c>
      <c r="F11758">
        <v>-0.97538213985410949</v>
      </c>
      <c r="G11758">
        <v>3</v>
      </c>
      <c r="H11758">
        <v>3</v>
      </c>
      <c r="I11758">
        <v>2</v>
      </c>
      <c r="J11758">
        <v>1</v>
      </c>
    </row>
    <row r="11759" spans="1:10" x14ac:dyDescent="0.25">
      <c r="A11759" t="s">
        <v>15786</v>
      </c>
      <c r="B11759">
        <v>439</v>
      </c>
      <c r="C11759">
        <v>-7.9855748275801872E-2</v>
      </c>
      <c r="D11759">
        <v>-0.47789284010193106</v>
      </c>
      <c r="E11759">
        <v>-0.84088156250391421</v>
      </c>
      <c r="F11759">
        <v>-0.4156299318350225</v>
      </c>
      <c r="G11759">
        <v>3</v>
      </c>
      <c r="H11759">
        <v>2</v>
      </c>
      <c r="I11759">
        <v>1</v>
      </c>
      <c r="J11759">
        <v>3</v>
      </c>
    </row>
    <row r="11760" spans="1:10" x14ac:dyDescent="0.25">
      <c r="A11760" t="s">
        <v>15787</v>
      </c>
      <c r="B11760">
        <v>482</v>
      </c>
      <c r="C11760">
        <v>-0.99295423332853394</v>
      </c>
      <c r="D11760">
        <v>-0.50253746597895699</v>
      </c>
      <c r="E11760">
        <v>-3.8473744011131503E-2</v>
      </c>
      <c r="F11760">
        <v>-0.93535015350543793</v>
      </c>
      <c r="G11760">
        <v>1</v>
      </c>
      <c r="H11760">
        <v>2</v>
      </c>
      <c r="I11760">
        <v>3</v>
      </c>
      <c r="J11760">
        <v>1</v>
      </c>
    </row>
    <row r="11761" spans="1:10" x14ac:dyDescent="0.25">
      <c r="A11761" t="s">
        <v>15788</v>
      </c>
      <c r="B11761">
        <v>1381</v>
      </c>
      <c r="C11761">
        <v>-1.3301144314806979</v>
      </c>
      <c r="D11761">
        <v>-0.95176427439308198</v>
      </c>
      <c r="E11761">
        <v>-1.0255567875394422</v>
      </c>
      <c r="F11761">
        <v>-0.49448933159079644</v>
      </c>
      <c r="G11761">
        <v>1</v>
      </c>
      <c r="H11761">
        <v>1</v>
      </c>
      <c r="I11761">
        <v>1</v>
      </c>
      <c r="J11761">
        <v>2</v>
      </c>
    </row>
    <row r="11762" spans="1:10" x14ac:dyDescent="0.25">
      <c r="A11762" t="s">
        <v>15789</v>
      </c>
      <c r="B11762">
        <v>1060</v>
      </c>
      <c r="C11762">
        <v>-0.93910084018113527</v>
      </c>
      <c r="D11762">
        <v>-0.34382087366245662</v>
      </c>
      <c r="E11762">
        <v>-0.98381635700094261</v>
      </c>
      <c r="F11762">
        <v>-0.4696684979748228</v>
      </c>
      <c r="G11762">
        <v>1</v>
      </c>
      <c r="H11762">
        <v>3</v>
      </c>
      <c r="I11762">
        <v>1</v>
      </c>
      <c r="J11762">
        <v>3</v>
      </c>
    </row>
    <row r="11763" spans="1:10" x14ac:dyDescent="0.25">
      <c r="A11763" t="s">
        <v>15790</v>
      </c>
      <c r="B11763">
        <v>438</v>
      </c>
      <c r="C11763">
        <v>0.48404211488874038</v>
      </c>
      <c r="D11763">
        <v>0.12093307569694917</v>
      </c>
      <c r="E11763">
        <v>0.84262255331297387</v>
      </c>
      <c r="F11763">
        <v>-0.93923766851160861</v>
      </c>
      <c r="G11763">
        <v>4</v>
      </c>
      <c r="H11763">
        <v>4</v>
      </c>
      <c r="I11763">
        <v>5</v>
      </c>
      <c r="J11763">
        <v>1</v>
      </c>
    </row>
    <row r="11764" spans="1:10" x14ac:dyDescent="0.25">
      <c r="A11764" t="s">
        <v>15791</v>
      </c>
      <c r="B11764">
        <v>794</v>
      </c>
      <c r="C11764">
        <v>6.0936984519387442E-2</v>
      </c>
      <c r="D11764">
        <v>-0.63796081921802528</v>
      </c>
      <c r="E11764">
        <v>0.18317909632457563</v>
      </c>
      <c r="F11764">
        <v>-0.85721693383704911</v>
      </c>
      <c r="G11764">
        <v>4</v>
      </c>
      <c r="H11764">
        <v>2</v>
      </c>
      <c r="I11764">
        <v>4</v>
      </c>
      <c r="J11764">
        <v>2</v>
      </c>
    </row>
    <row r="11765" spans="1:10" x14ac:dyDescent="0.25">
      <c r="A11765" t="s">
        <v>15792</v>
      </c>
      <c r="B11765">
        <v>627</v>
      </c>
      <c r="C11765">
        <v>-0.68744598709012283</v>
      </c>
      <c r="D11765">
        <v>-0.85515145956524508</v>
      </c>
      <c r="E11765">
        <v>-0.39885730886558346</v>
      </c>
      <c r="F11765">
        <v>0.17324721093108861</v>
      </c>
      <c r="G11765">
        <v>2</v>
      </c>
      <c r="H11765">
        <v>1</v>
      </c>
      <c r="I11765">
        <v>2</v>
      </c>
      <c r="J11765">
        <v>4</v>
      </c>
    </row>
    <row r="11766" spans="1:10" x14ac:dyDescent="0.25">
      <c r="A11766" t="s">
        <v>15793</v>
      </c>
      <c r="B11766">
        <v>584</v>
      </c>
      <c r="C11766">
        <v>-0.6258045098792584</v>
      </c>
      <c r="D11766">
        <v>-0.47462120458025026</v>
      </c>
      <c r="E11766">
        <v>-0.37541542720246479</v>
      </c>
      <c r="F11766">
        <v>0.44802740296194055</v>
      </c>
      <c r="G11766">
        <v>2</v>
      </c>
      <c r="H11766">
        <v>2</v>
      </c>
      <c r="I11766">
        <v>2</v>
      </c>
      <c r="J11766">
        <v>4</v>
      </c>
    </row>
    <row r="11767" spans="1:10" x14ac:dyDescent="0.25">
      <c r="A11767" t="s">
        <v>15794</v>
      </c>
      <c r="B11767">
        <v>511</v>
      </c>
      <c r="C11767">
        <v>-0.18996955179154015</v>
      </c>
      <c r="D11767">
        <v>-0.95024811420669708</v>
      </c>
      <c r="E11767">
        <v>0.93642904820334683</v>
      </c>
      <c r="F11767">
        <v>9.8214272359696542E-3</v>
      </c>
      <c r="G11767">
        <v>3</v>
      </c>
      <c r="H11767">
        <v>1</v>
      </c>
      <c r="I11767">
        <v>5</v>
      </c>
      <c r="J11767">
        <v>3</v>
      </c>
    </row>
    <row r="11768" spans="1:10" x14ac:dyDescent="0.25">
      <c r="A11768" t="s">
        <v>15795</v>
      </c>
      <c r="B11768">
        <v>609</v>
      </c>
      <c r="C11768">
        <v>-0.76849235202857402</v>
      </c>
      <c r="D11768">
        <v>-0.91252983220268424</v>
      </c>
      <c r="E11768">
        <v>-0.55317282904123677</v>
      </c>
      <c r="F11768">
        <v>-2.7841558776732223E-3</v>
      </c>
      <c r="G11768">
        <v>2</v>
      </c>
      <c r="H11768">
        <v>1</v>
      </c>
      <c r="I11768">
        <v>2</v>
      </c>
      <c r="J11768">
        <v>3</v>
      </c>
    </row>
    <row r="11769" spans="1:10" x14ac:dyDescent="0.25">
      <c r="A11769" t="s">
        <v>15796</v>
      </c>
      <c r="B11769">
        <v>612</v>
      </c>
      <c r="C11769">
        <v>-1.0000180284571081</v>
      </c>
      <c r="D11769">
        <v>-1.2238286746246954</v>
      </c>
      <c r="E11769">
        <v>-0.83375073656872445</v>
      </c>
      <c r="F11769">
        <v>-4.7336424999001175E-2</v>
      </c>
      <c r="G11769">
        <v>1</v>
      </c>
      <c r="H11769">
        <v>1</v>
      </c>
      <c r="I11769">
        <v>1</v>
      </c>
      <c r="J11769">
        <v>3</v>
      </c>
    </row>
    <row r="11770" spans="1:10" x14ac:dyDescent="0.25">
      <c r="A11770" t="s">
        <v>15797</v>
      </c>
      <c r="B11770">
        <v>493</v>
      </c>
      <c r="C11770">
        <v>-0.1196857161140779</v>
      </c>
      <c r="D11770">
        <v>-1.0698393200627005</v>
      </c>
      <c r="E11770">
        <v>2.4860656998543208E-2</v>
      </c>
      <c r="F11770">
        <v>5.5793183805628338E-2</v>
      </c>
      <c r="G11770">
        <v>3</v>
      </c>
      <c r="H11770">
        <v>1</v>
      </c>
      <c r="I11770">
        <v>3</v>
      </c>
      <c r="J11770">
        <v>4</v>
      </c>
    </row>
    <row r="11771" spans="1:10" x14ac:dyDescent="0.25">
      <c r="A11771" t="s">
        <v>15798</v>
      </c>
      <c r="B11771">
        <v>522</v>
      </c>
      <c r="C11771">
        <v>-0.84674679175959122</v>
      </c>
      <c r="D11771">
        <v>-0.90153069446834799</v>
      </c>
      <c r="E11771">
        <v>-0.12725261724652023</v>
      </c>
      <c r="F11771">
        <v>0.57078250065366176</v>
      </c>
      <c r="G11771">
        <v>1</v>
      </c>
      <c r="H11771">
        <v>1</v>
      </c>
      <c r="I11771">
        <v>3</v>
      </c>
      <c r="J11771">
        <v>4</v>
      </c>
    </row>
    <row r="11772" spans="1:10" x14ac:dyDescent="0.25">
      <c r="A11772" t="s">
        <v>15799</v>
      </c>
      <c r="B11772">
        <v>669</v>
      </c>
      <c r="C11772">
        <v>0.35211286864580338</v>
      </c>
      <c r="D11772">
        <v>-1.1846924196896711</v>
      </c>
      <c r="E11772">
        <v>2.5480399172857639E-2</v>
      </c>
      <c r="F11772">
        <v>-4.6588517443513812E-2</v>
      </c>
      <c r="G11772">
        <v>4</v>
      </c>
      <c r="H11772">
        <v>1</v>
      </c>
      <c r="I11772">
        <v>3</v>
      </c>
      <c r="J11772">
        <v>3</v>
      </c>
    </row>
    <row r="11773" spans="1:10" x14ac:dyDescent="0.25">
      <c r="A11773" t="s">
        <v>15800</v>
      </c>
      <c r="B11773">
        <v>805</v>
      </c>
      <c r="C11773">
        <v>-0.29760298597015034</v>
      </c>
      <c r="D11773">
        <v>-1.3080817586550415</v>
      </c>
      <c r="E11773">
        <v>1.2579104432431485</v>
      </c>
      <c r="F11773">
        <v>-0.32884966766636414</v>
      </c>
      <c r="G11773">
        <v>3</v>
      </c>
      <c r="H11773">
        <v>1</v>
      </c>
      <c r="I11773">
        <v>5</v>
      </c>
      <c r="J11773">
        <v>3</v>
      </c>
    </row>
    <row r="11774" spans="1:10" x14ac:dyDescent="0.25">
      <c r="A11774" t="s">
        <v>15801</v>
      </c>
      <c r="B11774">
        <v>532</v>
      </c>
      <c r="C11774">
        <v>0.35725360496864567</v>
      </c>
      <c r="D11774">
        <v>-0.58125409685313967</v>
      </c>
      <c r="E11774">
        <v>-3.2267840112686172E-2</v>
      </c>
      <c r="F11774">
        <v>-9.9833788849502003E-2</v>
      </c>
      <c r="G11774">
        <v>4</v>
      </c>
      <c r="H11774">
        <v>2</v>
      </c>
      <c r="I11774">
        <v>3</v>
      </c>
      <c r="J11774">
        <v>3</v>
      </c>
    </row>
    <row r="11775" spans="1:10" x14ac:dyDescent="0.25">
      <c r="A11775" t="s">
        <v>15802</v>
      </c>
      <c r="B11775">
        <v>538</v>
      </c>
      <c r="C11775">
        <v>1.4026073124904439</v>
      </c>
      <c r="D11775">
        <v>-1.2733934985506832</v>
      </c>
      <c r="E11775">
        <v>1.701184884053164</v>
      </c>
      <c r="F11775">
        <v>-8.5882254337171199E-2</v>
      </c>
      <c r="G11775">
        <v>5</v>
      </c>
      <c r="H11775">
        <v>1</v>
      </c>
      <c r="I11775">
        <v>5</v>
      </c>
      <c r="J11775">
        <v>3</v>
      </c>
    </row>
    <row r="11776" spans="1:10" x14ac:dyDescent="0.25">
      <c r="A11776" t="s">
        <v>15803</v>
      </c>
      <c r="B11776">
        <v>248</v>
      </c>
      <c r="C11776">
        <v>1.3280628580288703</v>
      </c>
      <c r="D11776">
        <v>-0.45069833585115771</v>
      </c>
      <c r="E11776">
        <v>2.8749314821655672</v>
      </c>
      <c r="F11776">
        <v>-0.85794028936629474</v>
      </c>
      <c r="G11776">
        <v>5</v>
      </c>
      <c r="H11776">
        <v>2</v>
      </c>
      <c r="I11776">
        <v>5</v>
      </c>
      <c r="J11776">
        <v>2</v>
      </c>
    </row>
    <row r="11777" spans="1:10" x14ac:dyDescent="0.25">
      <c r="A11777" t="s">
        <v>15804</v>
      </c>
      <c r="B11777">
        <v>856</v>
      </c>
      <c r="C11777">
        <v>2.4017296316306598</v>
      </c>
      <c r="D11777">
        <v>0.55517717720869098</v>
      </c>
      <c r="E11777">
        <v>2.5937203778516009</v>
      </c>
      <c r="F11777">
        <v>-0.12887107129363279</v>
      </c>
      <c r="G11777">
        <v>5</v>
      </c>
      <c r="H11777">
        <v>4</v>
      </c>
      <c r="I11777">
        <v>5</v>
      </c>
      <c r="J11777">
        <v>3</v>
      </c>
    </row>
    <row r="11778" spans="1:10" x14ac:dyDescent="0.25">
      <c r="A11778" t="s">
        <v>15805</v>
      </c>
      <c r="B11778">
        <v>1104</v>
      </c>
      <c r="C11778">
        <v>1.6799475402313928</v>
      </c>
      <c r="D11778">
        <v>-0.47260709376109533</v>
      </c>
      <c r="E11778">
        <v>0.60794627722337169</v>
      </c>
      <c r="F11778">
        <v>-0.14360361199220503</v>
      </c>
      <c r="G11778">
        <v>5</v>
      </c>
      <c r="H11778">
        <v>2</v>
      </c>
      <c r="I11778">
        <v>5</v>
      </c>
      <c r="J11778">
        <v>3</v>
      </c>
    </row>
    <row r="11779" spans="1:10" x14ac:dyDescent="0.25">
      <c r="A11779" t="s">
        <v>15806</v>
      </c>
      <c r="B11779">
        <v>1154</v>
      </c>
      <c r="C11779">
        <v>1.477888032259782</v>
      </c>
      <c r="D11779">
        <v>0.10612039545461574</v>
      </c>
      <c r="E11779">
        <v>-0.44102718372235772</v>
      </c>
      <c r="F11779">
        <v>0.36267077215120336</v>
      </c>
      <c r="G11779">
        <v>5</v>
      </c>
      <c r="H11779">
        <v>4</v>
      </c>
      <c r="I11779">
        <v>2</v>
      </c>
      <c r="J11779">
        <v>4</v>
      </c>
    </row>
    <row r="11780" spans="1:10" x14ac:dyDescent="0.25">
      <c r="A11780" t="s">
        <v>15807</v>
      </c>
      <c r="B11780">
        <v>2034</v>
      </c>
      <c r="C11780">
        <v>1.7297176164024268</v>
      </c>
      <c r="D11780">
        <v>1.36807218117708</v>
      </c>
      <c r="E11780">
        <v>-0.63424573109732429</v>
      </c>
      <c r="F11780">
        <v>1.8098120107798392</v>
      </c>
      <c r="G11780">
        <v>5</v>
      </c>
      <c r="H11780">
        <v>5</v>
      </c>
      <c r="I11780">
        <v>2</v>
      </c>
      <c r="J11780">
        <v>5</v>
      </c>
    </row>
    <row r="11781" spans="1:10" x14ac:dyDescent="0.25">
      <c r="A11781" t="s">
        <v>15808</v>
      </c>
      <c r="B11781">
        <v>1671</v>
      </c>
      <c r="C11781">
        <v>0.25592721859020484</v>
      </c>
      <c r="D11781">
        <v>-0.77622161048189264</v>
      </c>
      <c r="E11781">
        <v>-7.2926327040815281E-2</v>
      </c>
      <c r="F11781">
        <v>-0.2973136387276416</v>
      </c>
      <c r="G11781">
        <v>4</v>
      </c>
      <c r="H11781">
        <v>2</v>
      </c>
      <c r="I11781">
        <v>3</v>
      </c>
      <c r="J11781">
        <v>3</v>
      </c>
    </row>
    <row r="11782" spans="1:10" x14ac:dyDescent="0.25">
      <c r="A11782" t="s">
        <v>15809</v>
      </c>
      <c r="B11782">
        <v>915</v>
      </c>
      <c r="C11782">
        <v>-0.17994745952262259</v>
      </c>
      <c r="D11782">
        <v>0.76756754276667649</v>
      </c>
      <c r="E11782">
        <v>-1.2751596065949375</v>
      </c>
      <c r="F11782">
        <v>8.6099039056233215E-2</v>
      </c>
      <c r="G11782">
        <v>3</v>
      </c>
      <c r="H11782">
        <v>5</v>
      </c>
      <c r="I11782">
        <v>1</v>
      </c>
      <c r="J11782">
        <v>4</v>
      </c>
    </row>
    <row r="11783" spans="1:10" x14ac:dyDescent="0.25">
      <c r="A11783" t="s">
        <v>15810</v>
      </c>
      <c r="B11783">
        <v>1020</v>
      </c>
      <c r="C11783">
        <v>1.1108800800594281</v>
      </c>
      <c r="D11783">
        <v>-0.18354560726268884</v>
      </c>
      <c r="E11783">
        <v>0.84686958807743085</v>
      </c>
      <c r="F11783">
        <v>-0.27366376785202839</v>
      </c>
      <c r="G11783">
        <v>5</v>
      </c>
      <c r="H11783">
        <v>3</v>
      </c>
      <c r="I11783">
        <v>5</v>
      </c>
      <c r="J11783">
        <v>3</v>
      </c>
    </row>
    <row r="11784" spans="1:10" x14ac:dyDescent="0.25">
      <c r="A11784" t="s">
        <v>15811</v>
      </c>
      <c r="B11784">
        <v>1494</v>
      </c>
      <c r="C11784">
        <v>1.7645189520534594</v>
      </c>
      <c r="D11784">
        <v>-0.12435360849793546</v>
      </c>
      <c r="E11784">
        <v>3.7887610592024465</v>
      </c>
      <c r="F11784">
        <v>-0.49022382623323812</v>
      </c>
      <c r="G11784">
        <v>5</v>
      </c>
      <c r="H11784">
        <v>3</v>
      </c>
      <c r="I11784">
        <v>5</v>
      </c>
      <c r="J11784">
        <v>2</v>
      </c>
    </row>
    <row r="11785" spans="1:10" x14ac:dyDescent="0.25">
      <c r="A11785" t="s">
        <v>15812</v>
      </c>
      <c r="B11785">
        <v>1025</v>
      </c>
      <c r="C11785">
        <v>0.26136807175130355</v>
      </c>
      <c r="D11785">
        <v>-0.43795602737915773</v>
      </c>
      <c r="E11785">
        <v>-0.79012942068214631</v>
      </c>
      <c r="F11785">
        <v>0.47621544179524394</v>
      </c>
      <c r="G11785">
        <v>4</v>
      </c>
      <c r="H11785">
        <v>2</v>
      </c>
      <c r="I11785">
        <v>1</v>
      </c>
      <c r="J11785">
        <v>4</v>
      </c>
    </row>
    <row r="11786" spans="1:10" x14ac:dyDescent="0.25">
      <c r="A11786" t="s">
        <v>15813</v>
      </c>
      <c r="B11786">
        <v>1856</v>
      </c>
      <c r="C11786">
        <v>2.0141484968413894</v>
      </c>
      <c r="D11786">
        <v>0.39457247531638284</v>
      </c>
      <c r="E11786">
        <v>0.54982664303397366</v>
      </c>
      <c r="F11786">
        <v>1.0226279755799719</v>
      </c>
      <c r="G11786">
        <v>5</v>
      </c>
      <c r="H11786">
        <v>4</v>
      </c>
      <c r="I11786">
        <v>4</v>
      </c>
      <c r="J11786">
        <v>5</v>
      </c>
    </row>
    <row r="11787" spans="1:10" x14ac:dyDescent="0.25">
      <c r="A11787" t="s">
        <v>15814</v>
      </c>
      <c r="B11787">
        <v>870</v>
      </c>
      <c r="C11787">
        <v>-0.67319748321379502</v>
      </c>
      <c r="D11787">
        <v>-0.71064124046823152</v>
      </c>
      <c r="E11787">
        <v>-0.25486168013962679</v>
      </c>
      <c r="F11787">
        <v>0.26510381150720636</v>
      </c>
      <c r="G11787">
        <v>2</v>
      </c>
      <c r="H11787">
        <v>2</v>
      </c>
      <c r="I11787">
        <v>3</v>
      </c>
      <c r="J11787">
        <v>4</v>
      </c>
    </row>
    <row r="11788" spans="1:10" x14ac:dyDescent="0.25">
      <c r="A11788" t="s">
        <v>15815</v>
      </c>
      <c r="B11788">
        <v>396</v>
      </c>
      <c r="C11788">
        <v>-0.71364213841995761</v>
      </c>
      <c r="D11788">
        <v>-1.1561473729344363</v>
      </c>
      <c r="E11788">
        <v>-1.1889340859521595</v>
      </c>
      <c r="F11788">
        <v>0.51795885323353752</v>
      </c>
      <c r="G11788">
        <v>2</v>
      </c>
      <c r="H11788">
        <v>1</v>
      </c>
      <c r="I11788">
        <v>1</v>
      </c>
      <c r="J11788">
        <v>4</v>
      </c>
    </row>
    <row r="11789" spans="1:10" x14ac:dyDescent="0.25">
      <c r="A11789" t="s">
        <v>15816</v>
      </c>
      <c r="B11789">
        <v>439</v>
      </c>
      <c r="C11789">
        <v>-0.96029303723040271</v>
      </c>
      <c r="D11789">
        <v>-1.2112849750067531</v>
      </c>
      <c r="E11789">
        <v>-1.0453902005220352</v>
      </c>
      <c r="F11789">
        <v>0.33699810252498863</v>
      </c>
      <c r="G11789">
        <v>1</v>
      </c>
      <c r="H11789">
        <v>1</v>
      </c>
      <c r="I11789">
        <v>1</v>
      </c>
      <c r="J11789">
        <v>4</v>
      </c>
    </row>
    <row r="11790" spans="1:10" x14ac:dyDescent="0.25">
      <c r="A11790" t="s">
        <v>15817</v>
      </c>
      <c r="B11790">
        <v>369</v>
      </c>
      <c r="C11790">
        <v>-1.2113783102118596</v>
      </c>
      <c r="D11790">
        <v>-1.1503657371641589</v>
      </c>
      <c r="E11790">
        <v>-1.183181387122906</v>
      </c>
      <c r="F11790">
        <v>0.42537914968060458</v>
      </c>
      <c r="G11790">
        <v>1</v>
      </c>
      <c r="H11790">
        <v>1</v>
      </c>
      <c r="I11790">
        <v>1</v>
      </c>
      <c r="J11790">
        <v>4</v>
      </c>
    </row>
    <row r="11791" spans="1:10" x14ac:dyDescent="0.25">
      <c r="A11791" t="s">
        <v>15818</v>
      </c>
      <c r="B11791">
        <v>592</v>
      </c>
      <c r="C11791">
        <v>-0.61086915005772313</v>
      </c>
      <c r="D11791">
        <v>-0.91279945540761587</v>
      </c>
      <c r="E11791">
        <v>-0.64129660252815757</v>
      </c>
      <c r="F11791">
        <v>1.6157501622205839</v>
      </c>
      <c r="G11791">
        <v>2</v>
      </c>
      <c r="H11791">
        <v>1</v>
      </c>
      <c r="I11791">
        <v>2</v>
      </c>
      <c r="J11791">
        <v>5</v>
      </c>
    </row>
    <row r="11792" spans="1:10" x14ac:dyDescent="0.25">
      <c r="A11792" t="s">
        <v>15819</v>
      </c>
      <c r="B11792">
        <v>321</v>
      </c>
      <c r="C11792">
        <v>-1.2217342167896907</v>
      </c>
      <c r="D11792">
        <v>-0.93341893414297883</v>
      </c>
      <c r="E11792">
        <v>-1.1301265205186879</v>
      </c>
      <c r="F11792">
        <v>1.5672974774448845E-2</v>
      </c>
      <c r="G11792">
        <v>1</v>
      </c>
      <c r="H11792">
        <v>1</v>
      </c>
      <c r="I11792">
        <v>1</v>
      </c>
      <c r="J11792">
        <v>3</v>
      </c>
    </row>
    <row r="11793" spans="1:10" x14ac:dyDescent="0.25">
      <c r="A11793" t="s">
        <v>15820</v>
      </c>
      <c r="B11793">
        <v>439</v>
      </c>
      <c r="C11793">
        <v>-1.010266312136427</v>
      </c>
      <c r="D11793">
        <v>-0.68351446442824926</v>
      </c>
      <c r="E11793">
        <v>-1.3588135277798505</v>
      </c>
      <c r="F11793">
        <v>-1.8619845235909538E-2</v>
      </c>
      <c r="G11793">
        <v>1</v>
      </c>
      <c r="H11793">
        <v>2</v>
      </c>
      <c r="I11793">
        <v>1</v>
      </c>
      <c r="J11793">
        <v>3</v>
      </c>
    </row>
    <row r="11794" spans="1:10" x14ac:dyDescent="0.25">
      <c r="A11794" t="s">
        <v>15821</v>
      </c>
      <c r="B11794">
        <v>409</v>
      </c>
      <c r="C11794">
        <v>-0.7742586964533662</v>
      </c>
      <c r="D11794">
        <v>-1.3931649417855407</v>
      </c>
      <c r="E11794">
        <v>-0.60882267112997768</v>
      </c>
      <c r="F11794">
        <v>0.1044831138804407</v>
      </c>
      <c r="G11794">
        <v>2</v>
      </c>
      <c r="H11794">
        <v>1</v>
      </c>
      <c r="I11794">
        <v>2</v>
      </c>
      <c r="J11794">
        <v>4</v>
      </c>
    </row>
    <row r="11795" spans="1:10" x14ac:dyDescent="0.25">
      <c r="A11795" t="s">
        <v>15822</v>
      </c>
      <c r="B11795">
        <v>1051</v>
      </c>
      <c r="C11795">
        <v>-0.52169597172549731</v>
      </c>
      <c r="D11795">
        <v>-0.8768949225673689</v>
      </c>
      <c r="E11795">
        <v>-1.4362091314539609</v>
      </c>
      <c r="F11795">
        <v>1.195382390942586</v>
      </c>
      <c r="G11795">
        <v>2</v>
      </c>
      <c r="H11795">
        <v>1</v>
      </c>
      <c r="I11795">
        <v>1</v>
      </c>
      <c r="J11795">
        <v>5</v>
      </c>
    </row>
    <row r="11796" spans="1:10" x14ac:dyDescent="0.25">
      <c r="A11796" t="s">
        <v>15823</v>
      </c>
      <c r="B11796">
        <v>349</v>
      </c>
      <c r="C11796">
        <v>-0.82961652341771297</v>
      </c>
      <c r="D11796">
        <v>-1.1008670198199348</v>
      </c>
      <c r="E11796">
        <v>-0.86205593855848839</v>
      </c>
      <c r="F11796">
        <v>0.75575793543734215</v>
      </c>
      <c r="G11796">
        <v>1</v>
      </c>
      <c r="H11796">
        <v>1</v>
      </c>
      <c r="I11796">
        <v>1</v>
      </c>
      <c r="J11796">
        <v>4</v>
      </c>
    </row>
    <row r="11797" spans="1:10" x14ac:dyDescent="0.25">
      <c r="A11797" t="s">
        <v>15824</v>
      </c>
      <c r="B11797">
        <v>469</v>
      </c>
      <c r="C11797">
        <v>-1.0137609547239179</v>
      </c>
      <c r="D11797">
        <v>-1.4640088077588531</v>
      </c>
      <c r="E11797">
        <v>-1.265467148610103</v>
      </c>
      <c r="F11797">
        <v>0.45600764819301859</v>
      </c>
      <c r="G11797">
        <v>1</v>
      </c>
      <c r="H11797">
        <v>1</v>
      </c>
      <c r="I11797">
        <v>1</v>
      </c>
      <c r="J11797">
        <v>4</v>
      </c>
    </row>
    <row r="11798" spans="1:10" x14ac:dyDescent="0.25">
      <c r="A11798" t="s">
        <v>15825</v>
      </c>
      <c r="B11798">
        <v>369</v>
      </c>
      <c r="C11798">
        <v>-0.98634485777474534</v>
      </c>
      <c r="D11798">
        <v>-1.3306477419589307</v>
      </c>
      <c r="E11798">
        <v>-0.68370071729393389</v>
      </c>
      <c r="F11798">
        <v>0.17526520329164164</v>
      </c>
      <c r="G11798">
        <v>1</v>
      </c>
      <c r="H11798">
        <v>1</v>
      </c>
      <c r="I11798">
        <v>2</v>
      </c>
      <c r="J11798">
        <v>4</v>
      </c>
    </row>
    <row r="11799" spans="1:10" x14ac:dyDescent="0.25">
      <c r="A11799" t="s">
        <v>15826</v>
      </c>
      <c r="B11799">
        <v>924</v>
      </c>
      <c r="C11799">
        <v>-0.44749497931952797</v>
      </c>
      <c r="D11799">
        <v>-0.46530507475184901</v>
      </c>
      <c r="E11799">
        <v>-0.38415422632630186</v>
      </c>
      <c r="F11799">
        <v>0.71831544001910885</v>
      </c>
      <c r="G11799">
        <v>3</v>
      </c>
      <c r="H11799">
        <v>2</v>
      </c>
      <c r="I11799">
        <v>2</v>
      </c>
      <c r="J11799">
        <v>4</v>
      </c>
    </row>
    <row r="11800" spans="1:10" x14ac:dyDescent="0.25">
      <c r="A11800" t="s">
        <v>15827</v>
      </c>
      <c r="B11800">
        <v>565</v>
      </c>
      <c r="C11800">
        <v>-0.86406141911183298</v>
      </c>
      <c r="D11800">
        <v>-0.78004207065706621</v>
      </c>
      <c r="E11800">
        <v>-0.41564851297687655</v>
      </c>
      <c r="F11800">
        <v>0.63605271090266036</v>
      </c>
      <c r="G11800">
        <v>1</v>
      </c>
      <c r="H11800">
        <v>2</v>
      </c>
      <c r="I11800">
        <v>2</v>
      </c>
      <c r="J11800">
        <v>4</v>
      </c>
    </row>
    <row r="11801" spans="1:10" x14ac:dyDescent="0.25">
      <c r="A11801" t="s">
        <v>15828</v>
      </c>
      <c r="B11801">
        <v>818</v>
      </c>
      <c r="C11801">
        <v>1.0139284045261139</v>
      </c>
      <c r="D11801">
        <v>0.47609093538026181</v>
      </c>
      <c r="E11801">
        <v>-9.373422435961104E-2</v>
      </c>
      <c r="F11801">
        <v>-0.63489498050556925</v>
      </c>
      <c r="G11801">
        <v>5</v>
      </c>
      <c r="H11801">
        <v>4</v>
      </c>
      <c r="I11801">
        <v>3</v>
      </c>
      <c r="J11801">
        <v>2</v>
      </c>
    </row>
    <row r="11802" spans="1:10" x14ac:dyDescent="0.25">
      <c r="A11802" t="s">
        <v>15829</v>
      </c>
      <c r="B11802">
        <v>1269</v>
      </c>
      <c r="C11802">
        <v>-0.70101369865344498</v>
      </c>
      <c r="D11802">
        <v>-1.2098986430144842</v>
      </c>
      <c r="E11802">
        <v>-0.49553873771664991</v>
      </c>
      <c r="F11802">
        <v>0.92226704428440776</v>
      </c>
      <c r="G11802">
        <v>2</v>
      </c>
      <c r="H11802">
        <v>1</v>
      </c>
      <c r="I11802">
        <v>2</v>
      </c>
      <c r="J11802">
        <v>5</v>
      </c>
    </row>
    <row r="11803" spans="1:10" x14ac:dyDescent="0.25">
      <c r="A11803" t="s">
        <v>15830</v>
      </c>
      <c r="B11803">
        <v>381</v>
      </c>
      <c r="C11803">
        <v>-1.1511581962722452</v>
      </c>
      <c r="D11803">
        <v>-1.0292992755655357</v>
      </c>
      <c r="E11803">
        <v>-0.31338666441942298</v>
      </c>
      <c r="F11803">
        <v>1.1646441390022786</v>
      </c>
      <c r="G11803">
        <v>1</v>
      </c>
      <c r="H11803">
        <v>1</v>
      </c>
      <c r="I11803">
        <v>2</v>
      </c>
      <c r="J11803">
        <v>5</v>
      </c>
    </row>
    <row r="11804" spans="1:10" x14ac:dyDescent="0.25">
      <c r="A11804" t="s">
        <v>15831</v>
      </c>
      <c r="B11804">
        <v>605</v>
      </c>
      <c r="C11804">
        <v>-0.8731424252341502</v>
      </c>
      <c r="D11804">
        <v>-1.2304666806310611</v>
      </c>
      <c r="E11804">
        <v>-0.17245275924257136</v>
      </c>
      <c r="F11804">
        <v>-0.52716121777404701</v>
      </c>
      <c r="G11804">
        <v>1</v>
      </c>
      <c r="H11804">
        <v>1</v>
      </c>
      <c r="I11804">
        <v>3</v>
      </c>
      <c r="J11804">
        <v>2</v>
      </c>
    </row>
    <row r="11805" spans="1:10" x14ac:dyDescent="0.25">
      <c r="A11805" t="s">
        <v>15832</v>
      </c>
      <c r="B11805">
        <v>546</v>
      </c>
      <c r="C11805">
        <v>-0.61310971839662176</v>
      </c>
      <c r="D11805">
        <v>-0.56324865426842563</v>
      </c>
      <c r="E11805">
        <v>-0.12383091429205462</v>
      </c>
      <c r="F11805">
        <v>-0.48714115336557884</v>
      </c>
      <c r="G11805">
        <v>2</v>
      </c>
      <c r="H11805">
        <v>2</v>
      </c>
      <c r="I11805">
        <v>3</v>
      </c>
      <c r="J11805">
        <v>2</v>
      </c>
    </row>
    <row r="11806" spans="1:10" x14ac:dyDescent="0.25">
      <c r="A11806" t="s">
        <v>15833</v>
      </c>
      <c r="B11806">
        <v>503</v>
      </c>
      <c r="C11806">
        <v>-0.73946619406446246</v>
      </c>
      <c r="D11806">
        <v>-0.74379871126860042</v>
      </c>
      <c r="E11806">
        <v>-0.82872667549071299</v>
      </c>
      <c r="F11806">
        <v>-0.8762469213530838</v>
      </c>
      <c r="G11806">
        <v>2</v>
      </c>
      <c r="H11806">
        <v>2</v>
      </c>
      <c r="I11806">
        <v>1</v>
      </c>
      <c r="J11806">
        <v>1</v>
      </c>
    </row>
    <row r="11807" spans="1:10" x14ac:dyDescent="0.25">
      <c r="A11807" t="s">
        <v>15834</v>
      </c>
      <c r="B11807">
        <v>662</v>
      </c>
      <c r="C11807">
        <v>1.2853574075990339</v>
      </c>
      <c r="D11807">
        <v>0.33569161916506834</v>
      </c>
      <c r="E11807">
        <v>0.62662651054026264</v>
      </c>
      <c r="F11807">
        <v>8.251763367337317E-2</v>
      </c>
      <c r="G11807">
        <v>5</v>
      </c>
      <c r="H11807">
        <v>4</v>
      </c>
      <c r="I11807">
        <v>5</v>
      </c>
      <c r="J11807">
        <v>4</v>
      </c>
    </row>
    <row r="11808" spans="1:10" x14ac:dyDescent="0.25">
      <c r="A11808" t="s">
        <v>15835</v>
      </c>
      <c r="B11808">
        <v>470</v>
      </c>
      <c r="C11808">
        <v>-0.59050633813791853</v>
      </c>
      <c r="D11808">
        <v>-0.59634736985740067</v>
      </c>
      <c r="E11808">
        <v>-4.2802983744805637E-2</v>
      </c>
      <c r="F11808">
        <v>-0.37551841671277453</v>
      </c>
      <c r="G11808">
        <v>2</v>
      </c>
      <c r="H11808">
        <v>2</v>
      </c>
      <c r="I11808">
        <v>3</v>
      </c>
      <c r="J11808">
        <v>3</v>
      </c>
    </row>
    <row r="11809" spans="1:10" x14ac:dyDescent="0.25">
      <c r="A11809" t="s">
        <v>15836</v>
      </c>
      <c r="B11809">
        <v>726</v>
      </c>
      <c r="C11809">
        <v>-0.61672987337051199</v>
      </c>
      <c r="D11809">
        <v>-0.59654896192810247</v>
      </c>
      <c r="E11809">
        <v>-0.34697403326733911</v>
      </c>
      <c r="F11809">
        <v>-0.48733969133218358</v>
      </c>
      <c r="G11809">
        <v>2</v>
      </c>
      <c r="H11809">
        <v>2</v>
      </c>
      <c r="I11809">
        <v>2</v>
      </c>
      <c r="J11809">
        <v>2</v>
      </c>
    </row>
    <row r="11810" spans="1:10" x14ac:dyDescent="0.25">
      <c r="A11810" t="s">
        <v>15837</v>
      </c>
      <c r="B11810">
        <v>462</v>
      </c>
      <c r="C11810">
        <v>-0.59613331128807945</v>
      </c>
      <c r="D11810">
        <v>-0.63641471344749245</v>
      </c>
      <c r="E11810">
        <v>-0.66071349277612845</v>
      </c>
      <c r="F11810">
        <v>-0.70182248412981607</v>
      </c>
      <c r="G11810">
        <v>2</v>
      </c>
      <c r="H11810">
        <v>2</v>
      </c>
      <c r="I11810">
        <v>2</v>
      </c>
      <c r="J11810">
        <v>2</v>
      </c>
    </row>
    <row r="11811" spans="1:10" x14ac:dyDescent="0.25">
      <c r="A11811" t="s">
        <v>15838</v>
      </c>
      <c r="B11811">
        <v>433</v>
      </c>
      <c r="C11811">
        <v>-0.49780801978353861</v>
      </c>
      <c r="D11811">
        <v>-1.279642211489129</v>
      </c>
      <c r="E11811">
        <v>-0.87345681596610192</v>
      </c>
      <c r="F11811">
        <v>-0.64520906245642418</v>
      </c>
      <c r="G11811">
        <v>2</v>
      </c>
      <c r="H11811">
        <v>1</v>
      </c>
      <c r="I11811">
        <v>1</v>
      </c>
      <c r="J11811">
        <v>2</v>
      </c>
    </row>
    <row r="11812" spans="1:10" x14ac:dyDescent="0.25">
      <c r="A11812" t="s">
        <v>15839</v>
      </c>
      <c r="B11812">
        <v>526</v>
      </c>
      <c r="C11812">
        <v>-0.89477070322598717</v>
      </c>
      <c r="D11812">
        <v>-0.73293842960762012</v>
      </c>
      <c r="E11812">
        <v>-0.50948931886550874</v>
      </c>
      <c r="F11812">
        <v>-0.50274646249556043</v>
      </c>
      <c r="G11812">
        <v>1</v>
      </c>
      <c r="H11812">
        <v>2</v>
      </c>
      <c r="I11812">
        <v>2</v>
      </c>
      <c r="J11812">
        <v>2</v>
      </c>
    </row>
    <row r="11813" spans="1:10" x14ac:dyDescent="0.25">
      <c r="A11813" t="s">
        <v>15840</v>
      </c>
      <c r="B11813">
        <v>649</v>
      </c>
      <c r="C11813">
        <v>-0.61789308525530107</v>
      </c>
      <c r="D11813">
        <v>-0.74202835289326396</v>
      </c>
      <c r="E11813">
        <v>2.2025698049011371E-2</v>
      </c>
      <c r="F11813">
        <v>-0.53820232645469601</v>
      </c>
      <c r="G11813">
        <v>2</v>
      </c>
      <c r="H11813">
        <v>2</v>
      </c>
      <c r="I11813">
        <v>3</v>
      </c>
      <c r="J11813">
        <v>2</v>
      </c>
    </row>
    <row r="11814" spans="1:10" x14ac:dyDescent="0.25">
      <c r="A11814" t="s">
        <v>15841</v>
      </c>
      <c r="B11814">
        <v>500</v>
      </c>
      <c r="C11814">
        <v>-0.95341764930332595</v>
      </c>
      <c r="D11814">
        <v>-0.55230331314841108</v>
      </c>
      <c r="E11814">
        <v>-0.14346763770911228</v>
      </c>
      <c r="F11814">
        <v>-0.2703095856645138</v>
      </c>
      <c r="G11814">
        <v>1</v>
      </c>
      <c r="H11814">
        <v>2</v>
      </c>
      <c r="I11814">
        <v>3</v>
      </c>
      <c r="J11814">
        <v>3</v>
      </c>
    </row>
    <row r="11815" spans="1:10" x14ac:dyDescent="0.25">
      <c r="A11815" t="s">
        <v>15842</v>
      </c>
      <c r="B11815">
        <v>713</v>
      </c>
      <c r="C11815">
        <v>-0.58705162904502262</v>
      </c>
      <c r="D11815">
        <v>-0.85650039157816715</v>
      </c>
      <c r="E11815">
        <v>-0.23148428197545795</v>
      </c>
      <c r="F11815">
        <v>-0.46759101803512931</v>
      </c>
      <c r="G11815">
        <v>2</v>
      </c>
      <c r="H11815">
        <v>1</v>
      </c>
      <c r="I11815">
        <v>3</v>
      </c>
      <c r="J11815">
        <v>3</v>
      </c>
    </row>
    <row r="11816" spans="1:10" x14ac:dyDescent="0.25">
      <c r="A11816" t="s">
        <v>15843</v>
      </c>
      <c r="B11816">
        <v>730</v>
      </c>
      <c r="C11816">
        <v>-1.1306930871723402</v>
      </c>
      <c r="D11816">
        <v>-0.90763188197503919</v>
      </c>
      <c r="E11816">
        <v>-0.4547318944278923</v>
      </c>
      <c r="F11816">
        <v>-0.51149068374734674</v>
      </c>
      <c r="G11816">
        <v>1</v>
      </c>
      <c r="H11816">
        <v>1</v>
      </c>
      <c r="I11816">
        <v>2</v>
      </c>
      <c r="J11816">
        <v>2</v>
      </c>
    </row>
    <row r="11817" spans="1:10" x14ac:dyDescent="0.25">
      <c r="A11817" t="s">
        <v>15844</v>
      </c>
      <c r="B11817">
        <v>517</v>
      </c>
      <c r="C11817">
        <v>-0.58601823481408544</v>
      </c>
      <c r="D11817">
        <v>-0.61609130562994785</v>
      </c>
      <c r="E11817">
        <v>-0.13429899233980047</v>
      </c>
      <c r="F11817">
        <v>-0.91324780815247686</v>
      </c>
      <c r="G11817">
        <v>2</v>
      </c>
      <c r="H11817">
        <v>2</v>
      </c>
      <c r="I11817">
        <v>3</v>
      </c>
      <c r="J11817">
        <v>1</v>
      </c>
    </row>
    <row r="11818" spans="1:10" x14ac:dyDescent="0.25">
      <c r="A11818" t="s">
        <v>15845</v>
      </c>
      <c r="B11818">
        <v>538</v>
      </c>
      <c r="C11818">
        <v>-0.60117246857274953</v>
      </c>
      <c r="D11818">
        <v>-0.96667597672582062</v>
      </c>
      <c r="E11818">
        <v>-0.50328468182753983</v>
      </c>
      <c r="F11818">
        <v>-0.87100985337642023</v>
      </c>
      <c r="G11818">
        <v>2</v>
      </c>
      <c r="H11818">
        <v>1</v>
      </c>
      <c r="I11818">
        <v>2</v>
      </c>
      <c r="J11818">
        <v>1</v>
      </c>
    </row>
    <row r="11819" spans="1:10" x14ac:dyDescent="0.25">
      <c r="A11819" t="s">
        <v>15846</v>
      </c>
      <c r="B11819">
        <v>380</v>
      </c>
      <c r="C11819">
        <v>-0.5103415938268574</v>
      </c>
      <c r="D11819">
        <v>-0.60622242936531645</v>
      </c>
      <c r="E11819">
        <v>-0.29498857369529852</v>
      </c>
      <c r="F11819">
        <v>-0.39611439242043361</v>
      </c>
      <c r="G11819">
        <v>2</v>
      </c>
      <c r="H11819">
        <v>2</v>
      </c>
      <c r="I11819">
        <v>3</v>
      </c>
      <c r="J11819">
        <v>3</v>
      </c>
    </row>
    <row r="11820" spans="1:10" x14ac:dyDescent="0.25">
      <c r="A11820" t="s">
        <v>15847</v>
      </c>
      <c r="B11820">
        <v>512</v>
      </c>
      <c r="C11820">
        <v>-0.61430289375991787</v>
      </c>
      <c r="D11820">
        <v>-1.2134489330226983</v>
      </c>
      <c r="E11820">
        <v>6.6955181318791135E-2</v>
      </c>
      <c r="F11820">
        <v>-0.82921196902214733</v>
      </c>
      <c r="G11820">
        <v>2</v>
      </c>
      <c r="H11820">
        <v>1</v>
      </c>
      <c r="I11820">
        <v>4</v>
      </c>
      <c r="J11820">
        <v>2</v>
      </c>
    </row>
    <row r="11821" spans="1:10" x14ac:dyDescent="0.25">
      <c r="A11821" t="s">
        <v>15848</v>
      </c>
      <c r="B11821">
        <v>579</v>
      </c>
      <c r="C11821">
        <v>-0.45641599753168871</v>
      </c>
      <c r="D11821">
        <v>-0.77084858539540368</v>
      </c>
      <c r="E11821">
        <v>0.28919018726175505</v>
      </c>
      <c r="F11821">
        <v>-0.13982043879904438</v>
      </c>
      <c r="G11821">
        <v>3</v>
      </c>
      <c r="H11821">
        <v>2</v>
      </c>
      <c r="I11821">
        <v>4</v>
      </c>
      <c r="J11821">
        <v>3</v>
      </c>
    </row>
    <row r="11822" spans="1:10" x14ac:dyDescent="0.25">
      <c r="A11822" t="s">
        <v>15849</v>
      </c>
      <c r="B11822">
        <v>809</v>
      </c>
      <c r="C11822">
        <v>-0.73723164341029435</v>
      </c>
      <c r="D11822">
        <v>-0.51873280106238151</v>
      </c>
      <c r="E11822">
        <v>-0.10604300304945823</v>
      </c>
      <c r="F11822">
        <v>-0.62951596149744382</v>
      </c>
      <c r="G11822">
        <v>2</v>
      </c>
      <c r="H11822">
        <v>2</v>
      </c>
      <c r="I11822">
        <v>3</v>
      </c>
      <c r="J11822">
        <v>2</v>
      </c>
    </row>
    <row r="11823" spans="1:10" x14ac:dyDescent="0.25">
      <c r="A11823" t="s">
        <v>15850</v>
      </c>
      <c r="B11823">
        <v>499</v>
      </c>
      <c r="C11823">
        <v>-0.46040925960622836</v>
      </c>
      <c r="D11823">
        <v>-0.90050466482370706</v>
      </c>
      <c r="E11823">
        <v>0.37445980065365986</v>
      </c>
      <c r="F11823">
        <v>-0.78036615976632762</v>
      </c>
      <c r="G11823">
        <v>2</v>
      </c>
      <c r="H11823">
        <v>1</v>
      </c>
      <c r="I11823">
        <v>4</v>
      </c>
      <c r="J11823">
        <v>2</v>
      </c>
    </row>
    <row r="11824" spans="1:10" x14ac:dyDescent="0.25">
      <c r="A11824" t="s">
        <v>15851</v>
      </c>
      <c r="B11824">
        <v>490</v>
      </c>
      <c r="C11824">
        <v>-0.72899093238662027</v>
      </c>
      <c r="D11824">
        <v>-1.10160785103036</v>
      </c>
      <c r="E11824">
        <v>-0.66486432349175828</v>
      </c>
      <c r="F11824">
        <v>-0.89738078145075473</v>
      </c>
      <c r="G11824">
        <v>2</v>
      </c>
      <c r="H11824">
        <v>1</v>
      </c>
      <c r="I11824">
        <v>2</v>
      </c>
      <c r="J11824">
        <v>1</v>
      </c>
    </row>
    <row r="11825" spans="1:10" x14ac:dyDescent="0.25">
      <c r="A11825" t="s">
        <v>15852</v>
      </c>
      <c r="B11825">
        <v>473</v>
      </c>
      <c r="C11825">
        <v>-0.71582466012744317</v>
      </c>
      <c r="D11825">
        <v>-1.7126139075350206</v>
      </c>
      <c r="E11825">
        <v>0.66588940542607278</v>
      </c>
      <c r="F11825">
        <v>-0.68722829207338942</v>
      </c>
      <c r="G11825">
        <v>2</v>
      </c>
      <c r="H11825">
        <v>1</v>
      </c>
      <c r="I11825">
        <v>5</v>
      </c>
      <c r="J11825">
        <v>2</v>
      </c>
    </row>
    <row r="11826" spans="1:10" x14ac:dyDescent="0.25">
      <c r="A11826" t="s">
        <v>15853</v>
      </c>
      <c r="B11826">
        <v>655</v>
      </c>
      <c r="C11826">
        <v>-0.60138713902427743</v>
      </c>
      <c r="D11826">
        <v>-1.2857539985794775</v>
      </c>
      <c r="E11826">
        <v>-0.11958873944669256</v>
      </c>
      <c r="F11826">
        <v>-0.4235429905833078</v>
      </c>
      <c r="G11826">
        <v>2</v>
      </c>
      <c r="H11826">
        <v>1</v>
      </c>
      <c r="I11826">
        <v>3</v>
      </c>
      <c r="J11826">
        <v>3</v>
      </c>
    </row>
    <row r="11827" spans="1:10" x14ac:dyDescent="0.25">
      <c r="A11827" t="s">
        <v>15854</v>
      </c>
      <c r="B11827">
        <v>579</v>
      </c>
      <c r="C11827">
        <v>-0.3992800567674179</v>
      </c>
      <c r="D11827">
        <v>-1.3678034091824112</v>
      </c>
      <c r="E11827">
        <v>-2.7171642427401502E-2</v>
      </c>
      <c r="F11827">
        <v>-0.8344883382832563</v>
      </c>
      <c r="G11827">
        <v>3</v>
      </c>
      <c r="H11827">
        <v>1</v>
      </c>
      <c r="I11827">
        <v>3</v>
      </c>
      <c r="J11827">
        <v>2</v>
      </c>
    </row>
    <row r="11828" spans="1:10" x14ac:dyDescent="0.25">
      <c r="A11828" t="s">
        <v>15855</v>
      </c>
      <c r="B11828">
        <v>626</v>
      </c>
      <c r="C11828">
        <v>-0.68779870002964461</v>
      </c>
      <c r="D11828">
        <v>-0.57195922721060433</v>
      </c>
      <c r="E11828">
        <v>0.31835677373525456</v>
      </c>
      <c r="F11828">
        <v>-0.35616352730682344</v>
      </c>
      <c r="G11828">
        <v>2</v>
      </c>
      <c r="H11828">
        <v>2</v>
      </c>
      <c r="I11828">
        <v>4</v>
      </c>
      <c r="J11828">
        <v>3</v>
      </c>
    </row>
    <row r="11829" spans="1:10" x14ac:dyDescent="0.25">
      <c r="A11829" t="s">
        <v>15856</v>
      </c>
      <c r="B11829">
        <v>674</v>
      </c>
      <c r="C11829">
        <v>-0.42711885414087802</v>
      </c>
      <c r="D11829">
        <v>-0.75739968019766513</v>
      </c>
      <c r="E11829">
        <v>-0.11541346755809684</v>
      </c>
      <c r="F11829">
        <v>0.16354433066237145</v>
      </c>
      <c r="G11829">
        <v>3</v>
      </c>
      <c r="H11829">
        <v>2</v>
      </c>
      <c r="I11829">
        <v>3</v>
      </c>
      <c r="J11829">
        <v>4</v>
      </c>
    </row>
    <row r="11830" spans="1:10" x14ac:dyDescent="0.25">
      <c r="A11830" t="s">
        <v>15857</v>
      </c>
      <c r="B11830">
        <v>768</v>
      </c>
      <c r="C11830">
        <v>0.39899284097073096</v>
      </c>
      <c r="D11830">
        <v>-0.5379712613236538</v>
      </c>
      <c r="E11830">
        <v>-0.55377800543811917</v>
      </c>
      <c r="F11830">
        <v>8.9845318065608887E-2</v>
      </c>
      <c r="G11830">
        <v>4</v>
      </c>
      <c r="H11830">
        <v>2</v>
      </c>
      <c r="I11830">
        <v>2</v>
      </c>
      <c r="J11830">
        <v>4</v>
      </c>
    </row>
    <row r="11831" spans="1:10" x14ac:dyDescent="0.25">
      <c r="A11831" t="s">
        <v>15858</v>
      </c>
      <c r="B11831">
        <v>575</v>
      </c>
      <c r="C11831">
        <v>-0.53367928815045684</v>
      </c>
      <c r="D11831">
        <v>-0.95245165486011396</v>
      </c>
      <c r="E11831">
        <v>-0.97629693640274429</v>
      </c>
      <c r="F11831">
        <v>8.3070813179635411E-2</v>
      </c>
      <c r="G11831">
        <v>2</v>
      </c>
      <c r="H11831">
        <v>1</v>
      </c>
      <c r="I11831">
        <v>1</v>
      </c>
      <c r="J11831">
        <v>4</v>
      </c>
    </row>
    <row r="11832" spans="1:10" x14ac:dyDescent="0.25">
      <c r="A11832" t="s">
        <v>15859</v>
      </c>
      <c r="B11832">
        <v>713</v>
      </c>
      <c r="C11832">
        <v>-1.0290219117320427</v>
      </c>
      <c r="D11832">
        <v>-1.1561662780449133</v>
      </c>
      <c r="E11832">
        <v>-0.35173051650386655</v>
      </c>
      <c r="F11832">
        <v>-0.51603661049966765</v>
      </c>
      <c r="G11832">
        <v>1</v>
      </c>
      <c r="H11832">
        <v>1</v>
      </c>
      <c r="I11832">
        <v>2</v>
      </c>
      <c r="J11832">
        <v>2</v>
      </c>
    </row>
    <row r="11833" spans="1:10" x14ac:dyDescent="0.25">
      <c r="A11833" t="s">
        <v>15860</v>
      </c>
      <c r="B11833">
        <v>526</v>
      </c>
      <c r="C11833">
        <v>-0.30311381509027857</v>
      </c>
      <c r="D11833">
        <v>-1.0501782193983806</v>
      </c>
      <c r="E11833">
        <v>-0.73051600763682401</v>
      </c>
      <c r="F11833">
        <v>-1.0975492256318525E-2</v>
      </c>
      <c r="G11833">
        <v>3</v>
      </c>
      <c r="H11833">
        <v>1</v>
      </c>
      <c r="I11833">
        <v>1</v>
      </c>
      <c r="J11833">
        <v>3</v>
      </c>
    </row>
    <row r="11834" spans="1:10" x14ac:dyDescent="0.25">
      <c r="A11834" t="s">
        <v>15861</v>
      </c>
      <c r="B11834">
        <v>617</v>
      </c>
      <c r="C11834">
        <v>-1.0237603781093834</v>
      </c>
      <c r="D11834">
        <v>-1.2439996233440123</v>
      </c>
      <c r="E11834">
        <v>-0.62004985155311265</v>
      </c>
      <c r="F11834">
        <v>1.8571252777232455E-2</v>
      </c>
      <c r="G11834">
        <v>1</v>
      </c>
      <c r="H11834">
        <v>1</v>
      </c>
      <c r="I11834">
        <v>2</v>
      </c>
      <c r="J11834">
        <v>3</v>
      </c>
    </row>
    <row r="11835" spans="1:10" x14ac:dyDescent="0.25">
      <c r="A11835" t="s">
        <v>15862</v>
      </c>
      <c r="B11835">
        <v>1235</v>
      </c>
      <c r="C11835">
        <v>-0.6853565907872663</v>
      </c>
      <c r="D11835">
        <v>-1.2947694728992465</v>
      </c>
      <c r="E11835">
        <v>1.824960053702112</v>
      </c>
      <c r="F11835">
        <v>-0.11932855261523871</v>
      </c>
      <c r="G11835">
        <v>2</v>
      </c>
      <c r="H11835">
        <v>1</v>
      </c>
      <c r="I11835">
        <v>5</v>
      </c>
      <c r="J11835">
        <v>3</v>
      </c>
    </row>
    <row r="11836" spans="1:10" x14ac:dyDescent="0.25">
      <c r="A11836" t="s">
        <v>15863</v>
      </c>
      <c r="B11836">
        <v>398</v>
      </c>
      <c r="C11836">
        <v>-1.113552431367127</v>
      </c>
      <c r="D11836">
        <v>-1.4656062443810367</v>
      </c>
      <c r="E11836">
        <v>-0.94182171517317104</v>
      </c>
      <c r="F11836">
        <v>-0.40734766626299557</v>
      </c>
      <c r="G11836">
        <v>1</v>
      </c>
      <c r="H11836">
        <v>1</v>
      </c>
      <c r="I11836">
        <v>1</v>
      </c>
      <c r="J11836">
        <v>3</v>
      </c>
    </row>
    <row r="11837" spans="1:10" x14ac:dyDescent="0.25">
      <c r="A11837" t="s">
        <v>15864</v>
      </c>
      <c r="B11837">
        <v>867</v>
      </c>
      <c r="C11837">
        <v>0.95568996422777064</v>
      </c>
      <c r="D11837">
        <v>1.1066338378976186</v>
      </c>
      <c r="E11837">
        <v>-1.114583018590722</v>
      </c>
      <c r="F11837">
        <v>3.4453336063846748E-2</v>
      </c>
      <c r="G11837">
        <v>5</v>
      </c>
      <c r="H11837">
        <v>5</v>
      </c>
      <c r="I11837">
        <v>1</v>
      </c>
      <c r="J11837">
        <v>4</v>
      </c>
    </row>
    <row r="11838" spans="1:10" x14ac:dyDescent="0.25">
      <c r="A11838" t="s">
        <v>15865</v>
      </c>
      <c r="B11838">
        <v>643</v>
      </c>
      <c r="C11838">
        <v>5.1817380648725514E-2</v>
      </c>
      <c r="D11838">
        <v>-0.71078041523920799</v>
      </c>
      <c r="E11838">
        <v>-0.77545088204523616</v>
      </c>
      <c r="F11838">
        <v>0.72955886836088546</v>
      </c>
      <c r="G11838">
        <v>4</v>
      </c>
      <c r="H11838">
        <v>2</v>
      </c>
      <c r="I11838">
        <v>1</v>
      </c>
      <c r="J11838">
        <v>4</v>
      </c>
    </row>
    <row r="11839" spans="1:10" x14ac:dyDescent="0.25">
      <c r="A11839" t="s">
        <v>15866</v>
      </c>
      <c r="B11839">
        <v>447</v>
      </c>
      <c r="C11839">
        <v>-0.91874493296261794</v>
      </c>
      <c r="D11839">
        <v>-1.2466795202564676</v>
      </c>
      <c r="E11839">
        <v>-0.30965698012403248</v>
      </c>
      <c r="F11839">
        <v>-0.21620003800427759</v>
      </c>
      <c r="G11839">
        <v>1</v>
      </c>
      <c r="H11839">
        <v>1</v>
      </c>
      <c r="I11839">
        <v>3</v>
      </c>
      <c r="J11839">
        <v>3</v>
      </c>
    </row>
    <row r="11840" spans="1:10" x14ac:dyDescent="0.25">
      <c r="A11840" t="s">
        <v>15867</v>
      </c>
      <c r="B11840">
        <v>2651</v>
      </c>
      <c r="C11840">
        <v>0.96344389226759786</v>
      </c>
      <c r="D11840">
        <v>-1.1237339351203519</v>
      </c>
      <c r="E11840">
        <v>2.0858555112359105</v>
      </c>
      <c r="F11840">
        <v>-0.36028146053404775</v>
      </c>
      <c r="G11840">
        <v>5</v>
      </c>
      <c r="H11840">
        <v>1</v>
      </c>
      <c r="I11840">
        <v>5</v>
      </c>
      <c r="J11840">
        <v>3</v>
      </c>
    </row>
    <row r="11841" spans="1:10" x14ac:dyDescent="0.25">
      <c r="A11841" t="s">
        <v>15868</v>
      </c>
      <c r="B11841">
        <v>520</v>
      </c>
      <c r="C11841">
        <v>-0.96308212848644781</v>
      </c>
      <c r="D11841">
        <v>-1.0956816477662339</v>
      </c>
      <c r="E11841">
        <v>-0.50368922031599195</v>
      </c>
      <c r="F11841">
        <v>-6.760383382891115E-2</v>
      </c>
      <c r="G11841">
        <v>1</v>
      </c>
      <c r="H11841">
        <v>1</v>
      </c>
      <c r="I11841">
        <v>2</v>
      </c>
      <c r="J11841">
        <v>3</v>
      </c>
    </row>
    <row r="11842" spans="1:10" x14ac:dyDescent="0.25">
      <c r="A11842" t="s">
        <v>15869</v>
      </c>
      <c r="B11842">
        <v>619</v>
      </c>
      <c r="C11842">
        <v>-0.55716848669672814</v>
      </c>
      <c r="D11842">
        <v>-1.0290981517928248</v>
      </c>
      <c r="E11842">
        <v>9.6886690760278907E-2</v>
      </c>
      <c r="F11842">
        <v>2.9837585479953632E-2</v>
      </c>
      <c r="G11842">
        <v>2</v>
      </c>
      <c r="H11842">
        <v>1</v>
      </c>
      <c r="I11842">
        <v>4</v>
      </c>
      <c r="J11842">
        <v>3</v>
      </c>
    </row>
    <row r="11843" spans="1:10" x14ac:dyDescent="0.25">
      <c r="A11843" t="s">
        <v>15870</v>
      </c>
      <c r="B11843">
        <v>466</v>
      </c>
      <c r="C11843">
        <v>-0.98337826967380715</v>
      </c>
      <c r="D11843">
        <v>-1.4623182516123918</v>
      </c>
      <c r="E11843">
        <v>-0.4627784131480277</v>
      </c>
      <c r="F11843">
        <v>-0.66600608346195356</v>
      </c>
      <c r="G11843">
        <v>1</v>
      </c>
      <c r="H11843">
        <v>1</v>
      </c>
      <c r="I11843">
        <v>2</v>
      </c>
      <c r="J11843">
        <v>2</v>
      </c>
    </row>
    <row r="11844" spans="1:10" x14ac:dyDescent="0.25">
      <c r="A11844" t="s">
        <v>15871</v>
      </c>
      <c r="B11844">
        <v>938</v>
      </c>
      <c r="C11844">
        <v>1.2018711053811961</v>
      </c>
      <c r="D11844">
        <v>-0.66912504949794993</v>
      </c>
      <c r="E11844">
        <v>-0.41805925310331082</v>
      </c>
      <c r="F11844">
        <v>-1.6643732059682698E-2</v>
      </c>
      <c r="G11844">
        <v>5</v>
      </c>
      <c r="H11844">
        <v>2</v>
      </c>
      <c r="I11844">
        <v>2</v>
      </c>
      <c r="J11844">
        <v>3</v>
      </c>
    </row>
    <row r="11845" spans="1:10" x14ac:dyDescent="0.25">
      <c r="A11845" t="s">
        <v>15872</v>
      </c>
      <c r="B11845">
        <v>736</v>
      </c>
      <c r="C11845">
        <v>-1.3053144186722077</v>
      </c>
      <c r="D11845">
        <v>-1.0756714316792499</v>
      </c>
      <c r="E11845">
        <v>-1.4820910674206758</v>
      </c>
      <c r="F11845">
        <v>-4.5474989360455936E-2</v>
      </c>
      <c r="G11845">
        <v>1</v>
      </c>
      <c r="H11845">
        <v>1</v>
      </c>
      <c r="I11845">
        <v>1</v>
      </c>
      <c r="J11845">
        <v>3</v>
      </c>
    </row>
    <row r="11846" spans="1:10" x14ac:dyDescent="0.25">
      <c r="A11846" t="s">
        <v>15873</v>
      </c>
      <c r="B11846">
        <v>504</v>
      </c>
      <c r="C11846">
        <v>-0.62574718646159078</v>
      </c>
      <c r="D11846">
        <v>-0.87303033442313649</v>
      </c>
      <c r="E11846">
        <v>-1.6491968934070134</v>
      </c>
      <c r="F11846">
        <v>0.31083535407652946</v>
      </c>
      <c r="G11846">
        <v>2</v>
      </c>
      <c r="H11846">
        <v>1</v>
      </c>
      <c r="I11846">
        <v>1</v>
      </c>
      <c r="J11846">
        <v>4</v>
      </c>
    </row>
    <row r="11847" spans="1:10" x14ac:dyDescent="0.25">
      <c r="A11847" t="s">
        <v>15874</v>
      </c>
      <c r="B11847">
        <v>1088</v>
      </c>
      <c r="C11847">
        <v>-1.0922385123240272</v>
      </c>
      <c r="D11847">
        <v>-1.0042058885759964</v>
      </c>
      <c r="E11847">
        <v>-1.926134646083079</v>
      </c>
      <c r="F11847">
        <v>-1.2466447154055316E-3</v>
      </c>
      <c r="G11847">
        <v>1</v>
      </c>
      <c r="H11847">
        <v>1</v>
      </c>
      <c r="I11847">
        <v>1</v>
      </c>
      <c r="J11847">
        <v>3</v>
      </c>
    </row>
    <row r="11848" spans="1:10" x14ac:dyDescent="0.25">
      <c r="A11848" t="s">
        <v>15875</v>
      </c>
      <c r="B11848">
        <v>687</v>
      </c>
      <c r="C11848">
        <v>-1.0456804868756786</v>
      </c>
      <c r="D11848">
        <v>-0.68832684004800115</v>
      </c>
      <c r="E11848">
        <v>-1.5985194982016062</v>
      </c>
      <c r="F11848">
        <v>7.6615685934919409E-2</v>
      </c>
      <c r="G11848">
        <v>1</v>
      </c>
      <c r="H11848">
        <v>2</v>
      </c>
      <c r="I11848">
        <v>1</v>
      </c>
      <c r="J11848">
        <v>4</v>
      </c>
    </row>
    <row r="11849" spans="1:10" x14ac:dyDescent="0.25">
      <c r="A11849" t="s">
        <v>15876</v>
      </c>
      <c r="B11849">
        <v>668</v>
      </c>
      <c r="C11849">
        <v>-0.98094036702518483</v>
      </c>
      <c r="D11849">
        <v>-0.50592906494314094</v>
      </c>
      <c r="E11849">
        <v>-1.4357275351863847</v>
      </c>
      <c r="F11849">
        <v>3.6082529976988992E-2</v>
      </c>
      <c r="G11849">
        <v>1</v>
      </c>
      <c r="H11849">
        <v>2</v>
      </c>
      <c r="I11849">
        <v>1</v>
      </c>
      <c r="J11849">
        <v>4</v>
      </c>
    </row>
    <row r="11850" spans="1:10" x14ac:dyDescent="0.25">
      <c r="A11850" t="s">
        <v>15877</v>
      </c>
      <c r="B11850">
        <v>864</v>
      </c>
      <c r="C11850">
        <v>-1.4653884992757045</v>
      </c>
      <c r="D11850">
        <v>-0.78775791688416341</v>
      </c>
      <c r="E11850">
        <v>-1.5020976163808299</v>
      </c>
      <c r="F11850">
        <v>0.28544978329757043</v>
      </c>
      <c r="G11850">
        <v>1</v>
      </c>
      <c r="H11850">
        <v>2</v>
      </c>
      <c r="I11850">
        <v>1</v>
      </c>
      <c r="J11850">
        <v>4</v>
      </c>
    </row>
    <row r="11851" spans="1:10" x14ac:dyDescent="0.25">
      <c r="A11851" t="s">
        <v>15878</v>
      </c>
      <c r="B11851">
        <v>466</v>
      </c>
      <c r="C11851">
        <v>-0.78997237822442734</v>
      </c>
      <c r="D11851">
        <v>-0.44757502168933339</v>
      </c>
      <c r="E11851">
        <v>-1.4774895199304283</v>
      </c>
      <c r="F11851">
        <v>0.60685945913849759</v>
      </c>
      <c r="G11851">
        <v>2</v>
      </c>
      <c r="H11851">
        <v>2</v>
      </c>
      <c r="I11851">
        <v>1</v>
      </c>
      <c r="J11851">
        <v>4</v>
      </c>
    </row>
    <row r="11852" spans="1:10" x14ac:dyDescent="0.25">
      <c r="A11852" t="s">
        <v>15879</v>
      </c>
      <c r="B11852">
        <v>1280</v>
      </c>
      <c r="C11852">
        <v>0.41345261848993142</v>
      </c>
      <c r="D11852">
        <v>-0.81732209172456072</v>
      </c>
      <c r="E11852">
        <v>-1.3699678037662191</v>
      </c>
      <c r="F11852">
        <v>0.59694076977702593</v>
      </c>
      <c r="G11852">
        <v>4</v>
      </c>
      <c r="H11852">
        <v>1</v>
      </c>
      <c r="I11852">
        <v>1</v>
      </c>
      <c r="J11852">
        <v>4</v>
      </c>
    </row>
    <row r="11853" spans="1:10" x14ac:dyDescent="0.25">
      <c r="A11853" t="s">
        <v>15880</v>
      </c>
      <c r="B11853">
        <v>1231</v>
      </c>
      <c r="C11853">
        <v>-1.239825151414669</v>
      </c>
      <c r="D11853">
        <v>-0.97352931234315132</v>
      </c>
      <c r="E11853">
        <v>-0.9340865855942827</v>
      </c>
      <c r="F11853">
        <v>0.60102656127221366</v>
      </c>
      <c r="G11853">
        <v>1</v>
      </c>
      <c r="H11853">
        <v>1</v>
      </c>
      <c r="I11853">
        <v>1</v>
      </c>
      <c r="J11853">
        <v>4</v>
      </c>
    </row>
    <row r="11854" spans="1:10" x14ac:dyDescent="0.25">
      <c r="A11854" t="s">
        <v>15881</v>
      </c>
      <c r="B11854">
        <v>970</v>
      </c>
      <c r="C11854">
        <v>0.20357311284253163</v>
      </c>
      <c r="D11854">
        <v>-1.0852695160512671</v>
      </c>
      <c r="E11854">
        <v>-1.1519805779239176</v>
      </c>
      <c r="F11854">
        <v>0.95252403057470902</v>
      </c>
      <c r="G11854">
        <v>4</v>
      </c>
      <c r="H11854">
        <v>1</v>
      </c>
      <c r="I11854">
        <v>1</v>
      </c>
      <c r="J11854">
        <v>5</v>
      </c>
    </row>
    <row r="11855" spans="1:10" x14ac:dyDescent="0.25">
      <c r="A11855" t="s">
        <v>15882</v>
      </c>
      <c r="B11855">
        <v>455</v>
      </c>
      <c r="C11855">
        <v>-1.3997430365680505</v>
      </c>
      <c r="D11855">
        <v>-1.2079552536027416</v>
      </c>
      <c r="E11855">
        <v>-1.5825157545562885</v>
      </c>
      <c r="F11855">
        <v>-0.12201224997994917</v>
      </c>
      <c r="G11855">
        <v>1</v>
      </c>
      <c r="H11855">
        <v>1</v>
      </c>
      <c r="I11855">
        <v>1</v>
      </c>
      <c r="J11855">
        <v>3</v>
      </c>
    </row>
    <row r="11856" spans="1:10" x14ac:dyDescent="0.25">
      <c r="A11856" t="s">
        <v>15883</v>
      </c>
      <c r="B11856">
        <v>1491</v>
      </c>
      <c r="C11856">
        <v>0.82411186192228714</v>
      </c>
      <c r="D11856">
        <v>-0.77526450144375136</v>
      </c>
      <c r="E11856">
        <v>0.41944898407389197</v>
      </c>
      <c r="F11856">
        <v>0.24850811761992331</v>
      </c>
      <c r="G11856">
        <v>5</v>
      </c>
      <c r="H11856">
        <v>2</v>
      </c>
      <c r="I11856">
        <v>4</v>
      </c>
      <c r="J11856">
        <v>4</v>
      </c>
    </row>
    <row r="11857" spans="1:10" x14ac:dyDescent="0.25">
      <c r="A11857" t="s">
        <v>15884</v>
      </c>
      <c r="B11857">
        <v>895</v>
      </c>
      <c r="C11857">
        <v>-0.57950053841193949</v>
      </c>
      <c r="D11857">
        <v>-1.052008885695306</v>
      </c>
      <c r="E11857">
        <v>-0.49318856266464389</v>
      </c>
      <c r="F11857">
        <v>0.59502083712942166</v>
      </c>
      <c r="G11857">
        <v>2</v>
      </c>
      <c r="H11857">
        <v>1</v>
      </c>
      <c r="I11857">
        <v>2</v>
      </c>
      <c r="J11857">
        <v>4</v>
      </c>
    </row>
    <row r="11858" spans="1:10" x14ac:dyDescent="0.25">
      <c r="A11858" t="s">
        <v>15885</v>
      </c>
      <c r="B11858">
        <v>772</v>
      </c>
      <c r="C11858">
        <v>0.8344054207285071</v>
      </c>
      <c r="D11858">
        <v>-0.64676841669003393</v>
      </c>
      <c r="E11858">
        <v>-0.24297470133017252</v>
      </c>
      <c r="F11858">
        <v>0.79918285085385243</v>
      </c>
      <c r="G11858">
        <v>5</v>
      </c>
      <c r="H11858">
        <v>2</v>
      </c>
      <c r="I11858">
        <v>3</v>
      </c>
      <c r="J11858">
        <v>4</v>
      </c>
    </row>
    <row r="11859" spans="1:10" x14ac:dyDescent="0.25">
      <c r="A11859" t="s">
        <v>15886</v>
      </c>
      <c r="B11859">
        <v>716</v>
      </c>
      <c r="C11859">
        <v>-0.11688663739382636</v>
      </c>
      <c r="D11859">
        <v>-0.95236963039595002</v>
      </c>
      <c r="E11859">
        <v>-0.68440633323127398</v>
      </c>
      <c r="F11859">
        <v>0.25421102730452283</v>
      </c>
      <c r="G11859">
        <v>3</v>
      </c>
      <c r="H11859">
        <v>1</v>
      </c>
      <c r="I11859">
        <v>2</v>
      </c>
      <c r="J11859">
        <v>4</v>
      </c>
    </row>
    <row r="11860" spans="1:10" x14ac:dyDescent="0.25">
      <c r="A11860" t="s">
        <v>15887</v>
      </c>
      <c r="B11860">
        <v>703</v>
      </c>
      <c r="C11860">
        <v>-1.2128641663184598</v>
      </c>
      <c r="D11860">
        <v>-0.96106014366204096</v>
      </c>
      <c r="E11860">
        <v>-0.99122557240285325</v>
      </c>
      <c r="F11860">
        <v>-2.1051834890207705E-2</v>
      </c>
      <c r="G11860">
        <v>1</v>
      </c>
      <c r="H11860">
        <v>1</v>
      </c>
      <c r="I11860">
        <v>1</v>
      </c>
      <c r="J11860">
        <v>3</v>
      </c>
    </row>
    <row r="11861" spans="1:10" x14ac:dyDescent="0.25">
      <c r="A11861" t="s">
        <v>15888</v>
      </c>
      <c r="B11861">
        <v>605</v>
      </c>
      <c r="C11861">
        <v>2.3208598261113589</v>
      </c>
      <c r="D11861">
        <v>-1.0416493649627114</v>
      </c>
      <c r="E11861">
        <v>-0.10463448449898419</v>
      </c>
      <c r="F11861">
        <v>-0.1927395810983295</v>
      </c>
      <c r="G11861">
        <v>5</v>
      </c>
      <c r="H11861">
        <v>1</v>
      </c>
      <c r="I11861">
        <v>3</v>
      </c>
      <c r="J11861">
        <v>3</v>
      </c>
    </row>
    <row r="11862" spans="1:10" x14ac:dyDescent="0.25">
      <c r="A11862" t="s">
        <v>15889</v>
      </c>
      <c r="B11862">
        <v>1264</v>
      </c>
      <c r="C11862">
        <v>-0.54298658711060721</v>
      </c>
      <c r="D11862">
        <v>-1.0762891514472703</v>
      </c>
      <c r="E11862">
        <v>-1.658071689565632</v>
      </c>
      <c r="F11862">
        <v>4.6026430189492554E-2</v>
      </c>
      <c r="G11862">
        <v>2</v>
      </c>
      <c r="H11862">
        <v>1</v>
      </c>
      <c r="I11862">
        <v>1</v>
      </c>
      <c r="J11862">
        <v>4</v>
      </c>
    </row>
    <row r="11863" spans="1:10" x14ac:dyDescent="0.25">
      <c r="A11863" t="s">
        <v>15890</v>
      </c>
      <c r="B11863">
        <v>1201</v>
      </c>
      <c r="C11863">
        <v>-1.4393928905018847</v>
      </c>
      <c r="D11863">
        <v>-1.1702690795518043</v>
      </c>
      <c r="E11863">
        <v>-1.6969989411913731</v>
      </c>
      <c r="F11863">
        <v>2.3514237656366399E-2</v>
      </c>
      <c r="G11863">
        <v>1</v>
      </c>
      <c r="H11863">
        <v>1</v>
      </c>
      <c r="I11863">
        <v>1</v>
      </c>
      <c r="J11863">
        <v>3</v>
      </c>
    </row>
    <row r="11864" spans="1:10" x14ac:dyDescent="0.25">
      <c r="A11864" t="s">
        <v>15891</v>
      </c>
      <c r="B11864">
        <v>1190</v>
      </c>
      <c r="C11864">
        <v>-0.67108617176186391</v>
      </c>
      <c r="D11864">
        <v>-0.55467092100128434</v>
      </c>
      <c r="E11864">
        <v>-1.7896878880160356</v>
      </c>
      <c r="F11864">
        <v>2.1504909369846494</v>
      </c>
      <c r="G11864">
        <v>2</v>
      </c>
      <c r="H11864">
        <v>2</v>
      </c>
      <c r="I11864">
        <v>1</v>
      </c>
      <c r="J11864">
        <v>5</v>
      </c>
    </row>
    <row r="11865" spans="1:10" x14ac:dyDescent="0.25">
      <c r="A11865" t="s">
        <v>15892</v>
      </c>
      <c r="B11865">
        <v>779</v>
      </c>
      <c r="C11865">
        <v>-1.1143677850394673</v>
      </c>
      <c r="D11865">
        <v>-0.84364901445730345</v>
      </c>
      <c r="E11865">
        <v>-1.2755864051410035</v>
      </c>
      <c r="F11865">
        <v>1.4475708599815855</v>
      </c>
      <c r="G11865">
        <v>1</v>
      </c>
      <c r="H11865">
        <v>1</v>
      </c>
      <c r="I11865">
        <v>1</v>
      </c>
      <c r="J11865">
        <v>5</v>
      </c>
    </row>
    <row r="11866" spans="1:10" x14ac:dyDescent="0.25">
      <c r="A11866" t="s">
        <v>15893</v>
      </c>
      <c r="B11866">
        <v>1138</v>
      </c>
      <c r="C11866">
        <v>0.18798231729355622</v>
      </c>
      <c r="D11866">
        <v>-1.0000668134268391</v>
      </c>
      <c r="E11866">
        <v>0.48356196796140299</v>
      </c>
      <c r="F11866">
        <v>1.0944016352859713</v>
      </c>
      <c r="G11866">
        <v>4</v>
      </c>
      <c r="H11866">
        <v>1</v>
      </c>
      <c r="I11866">
        <v>4</v>
      </c>
      <c r="J11866">
        <v>5</v>
      </c>
    </row>
    <row r="11867" spans="1:10" x14ac:dyDescent="0.25">
      <c r="A11867" t="s">
        <v>15894</v>
      </c>
      <c r="B11867">
        <v>612</v>
      </c>
      <c r="C11867">
        <v>-0.31175869326693439</v>
      </c>
      <c r="D11867">
        <v>-0.62854822899468865</v>
      </c>
      <c r="E11867">
        <v>-1.5173156518294082</v>
      </c>
      <c r="F11867">
        <v>1.1723411369077446</v>
      </c>
      <c r="G11867">
        <v>3</v>
      </c>
      <c r="H11867">
        <v>2</v>
      </c>
      <c r="I11867">
        <v>1</v>
      </c>
      <c r="J11867">
        <v>5</v>
      </c>
    </row>
    <row r="11868" spans="1:10" x14ac:dyDescent="0.25">
      <c r="A11868" t="s">
        <v>15895</v>
      </c>
      <c r="B11868">
        <v>775</v>
      </c>
      <c r="C11868">
        <v>-1.3633795471341608</v>
      </c>
      <c r="D11868">
        <v>-0.84274226015747766</v>
      </c>
      <c r="E11868">
        <v>-1.4106293612279235</v>
      </c>
      <c r="F11868">
        <v>0.74008966784970953</v>
      </c>
      <c r="G11868">
        <v>1</v>
      </c>
      <c r="H11868">
        <v>1</v>
      </c>
      <c r="I11868">
        <v>1</v>
      </c>
      <c r="J11868">
        <v>4</v>
      </c>
    </row>
    <row r="11869" spans="1:10" x14ac:dyDescent="0.25">
      <c r="A11869" t="s">
        <v>15896</v>
      </c>
      <c r="B11869">
        <v>938</v>
      </c>
      <c r="C11869">
        <v>-0.71413265033152218</v>
      </c>
      <c r="D11869">
        <v>-0.88472264995191963</v>
      </c>
      <c r="E11869">
        <v>-1.0576944470338883</v>
      </c>
      <c r="F11869">
        <v>0.84400628514428799</v>
      </c>
      <c r="G11869">
        <v>2</v>
      </c>
      <c r="H11869">
        <v>1</v>
      </c>
      <c r="I11869">
        <v>1</v>
      </c>
      <c r="J11869">
        <v>4</v>
      </c>
    </row>
    <row r="11870" spans="1:10" x14ac:dyDescent="0.25">
      <c r="A11870" t="s">
        <v>15897</v>
      </c>
      <c r="B11870">
        <v>1127</v>
      </c>
      <c r="C11870">
        <v>-0.88641611918549768</v>
      </c>
      <c r="D11870">
        <v>-0.75713847209599927</v>
      </c>
      <c r="E11870">
        <v>-0.8207105301620049</v>
      </c>
      <c r="F11870">
        <v>0.53688641423801498</v>
      </c>
      <c r="G11870">
        <v>1</v>
      </c>
      <c r="H11870">
        <v>2</v>
      </c>
      <c r="I11870">
        <v>1</v>
      </c>
      <c r="J11870">
        <v>4</v>
      </c>
    </row>
    <row r="11871" spans="1:10" x14ac:dyDescent="0.25">
      <c r="A11871" t="s">
        <v>15898</v>
      </c>
      <c r="B11871">
        <v>990</v>
      </c>
      <c r="C11871">
        <v>-1.0936057461093291</v>
      </c>
      <c r="D11871">
        <v>-0.7327958578062711</v>
      </c>
      <c r="E11871">
        <v>-1.29280605564845</v>
      </c>
      <c r="F11871">
        <v>0.62697385380561754</v>
      </c>
      <c r="G11871">
        <v>1</v>
      </c>
      <c r="H11871">
        <v>2</v>
      </c>
      <c r="I11871">
        <v>1</v>
      </c>
      <c r="J11871">
        <v>4</v>
      </c>
    </row>
    <row r="11872" spans="1:10" x14ac:dyDescent="0.25">
      <c r="A11872" t="s">
        <v>15899</v>
      </c>
      <c r="B11872">
        <v>590</v>
      </c>
      <c r="C11872">
        <v>-1.1922792513568505</v>
      </c>
      <c r="D11872">
        <v>-0.76360464535005013</v>
      </c>
      <c r="E11872">
        <v>-0.78570635738837136</v>
      </c>
      <c r="F11872">
        <v>0.33487291322046742</v>
      </c>
      <c r="G11872">
        <v>1</v>
      </c>
      <c r="H11872">
        <v>2</v>
      </c>
      <c r="I11872">
        <v>1</v>
      </c>
      <c r="J11872">
        <v>4</v>
      </c>
    </row>
    <row r="11873" spans="1:10" x14ac:dyDescent="0.25">
      <c r="A11873" t="s">
        <v>15900</v>
      </c>
      <c r="B11873">
        <v>563</v>
      </c>
      <c r="C11873">
        <v>-1.3873725107777455</v>
      </c>
      <c r="D11873">
        <v>-1.3006150270237873</v>
      </c>
      <c r="E11873">
        <v>-1.0789136163594915</v>
      </c>
      <c r="F11873">
        <v>0.41359563696327373</v>
      </c>
      <c r="G11873">
        <v>1</v>
      </c>
      <c r="H11873">
        <v>1</v>
      </c>
      <c r="I11873">
        <v>1</v>
      </c>
      <c r="J11873">
        <v>4</v>
      </c>
    </row>
    <row r="11874" spans="1:10" x14ac:dyDescent="0.25">
      <c r="A11874" t="s">
        <v>15901</v>
      </c>
      <c r="B11874">
        <v>685</v>
      </c>
      <c r="C11874">
        <v>-0.57632868469331888</v>
      </c>
      <c r="D11874">
        <v>-1.0151255768050813</v>
      </c>
      <c r="E11874">
        <v>-0.83845910900081178</v>
      </c>
      <c r="F11874">
        <v>1.003919865399739</v>
      </c>
      <c r="G11874">
        <v>2</v>
      </c>
      <c r="H11874">
        <v>1</v>
      </c>
      <c r="I11874">
        <v>1</v>
      </c>
      <c r="J11874">
        <v>5</v>
      </c>
    </row>
    <row r="11875" spans="1:10" x14ac:dyDescent="0.25">
      <c r="A11875" t="s">
        <v>15902</v>
      </c>
      <c r="B11875">
        <v>606</v>
      </c>
      <c r="C11875">
        <v>-0.67839771233122526</v>
      </c>
      <c r="D11875">
        <v>0.12873929310934401</v>
      </c>
      <c r="E11875">
        <v>-0.5678554772756863</v>
      </c>
      <c r="F11875">
        <v>0.96926164063235198</v>
      </c>
      <c r="G11875">
        <v>2</v>
      </c>
      <c r="H11875">
        <v>4</v>
      </c>
      <c r="I11875">
        <v>2</v>
      </c>
      <c r="J11875">
        <v>5</v>
      </c>
    </row>
    <row r="11876" spans="1:10" x14ac:dyDescent="0.25">
      <c r="A11876" t="s">
        <v>15903</v>
      </c>
      <c r="B11876">
        <v>722</v>
      </c>
      <c r="C11876">
        <v>-0.82159904694862096</v>
      </c>
      <c r="D11876">
        <v>-0.81514447201610862</v>
      </c>
      <c r="E11876">
        <v>-1.2675085316943857</v>
      </c>
      <c r="F11876">
        <v>1.5730765106031575</v>
      </c>
      <c r="G11876">
        <v>1</v>
      </c>
      <c r="H11876">
        <v>1</v>
      </c>
      <c r="I11876">
        <v>1</v>
      </c>
      <c r="J11876">
        <v>5</v>
      </c>
    </row>
    <row r="11877" spans="1:10" x14ac:dyDescent="0.25">
      <c r="A11877" t="s">
        <v>15904</v>
      </c>
      <c r="B11877">
        <v>760</v>
      </c>
      <c r="C11877">
        <v>-1.4006056942649283</v>
      </c>
      <c r="D11877">
        <v>-1.0782490408530652</v>
      </c>
      <c r="E11877">
        <v>-1.1594756042807544</v>
      </c>
      <c r="F11877">
        <v>0.77040953640152066</v>
      </c>
      <c r="G11877">
        <v>1</v>
      </c>
      <c r="H11877">
        <v>1</v>
      </c>
      <c r="I11877">
        <v>1</v>
      </c>
      <c r="J11877">
        <v>4</v>
      </c>
    </row>
    <row r="11878" spans="1:10" x14ac:dyDescent="0.25">
      <c r="A11878" t="s">
        <v>15905</v>
      </c>
      <c r="B11878">
        <v>681</v>
      </c>
      <c r="C11878">
        <v>-0.9140515093157271</v>
      </c>
      <c r="D11878">
        <v>-0.92946558664011802</v>
      </c>
      <c r="E11878">
        <v>-0.53265134927515445</v>
      </c>
      <c r="F11878">
        <v>0.87657240181390927</v>
      </c>
      <c r="G11878">
        <v>1</v>
      </c>
      <c r="H11878">
        <v>1</v>
      </c>
      <c r="I11878">
        <v>2</v>
      </c>
      <c r="J11878">
        <v>4</v>
      </c>
    </row>
    <row r="11879" spans="1:10" x14ac:dyDescent="0.25">
      <c r="A11879" t="s">
        <v>15906</v>
      </c>
      <c r="B11879">
        <v>581</v>
      </c>
      <c r="C11879">
        <v>-0.7713976464026735</v>
      </c>
      <c r="D11879">
        <v>-0.97570984516551573</v>
      </c>
      <c r="E11879">
        <v>-0.48577771810656006</v>
      </c>
      <c r="F11879">
        <v>1.2634703869221249</v>
      </c>
      <c r="G11879">
        <v>2</v>
      </c>
      <c r="H11879">
        <v>1</v>
      </c>
      <c r="I11879">
        <v>2</v>
      </c>
      <c r="J11879">
        <v>5</v>
      </c>
    </row>
    <row r="11880" spans="1:10" x14ac:dyDescent="0.25">
      <c r="A11880" t="s">
        <v>15907</v>
      </c>
      <c r="B11880">
        <v>670</v>
      </c>
      <c r="C11880">
        <v>-0.84792877258589305</v>
      </c>
      <c r="D11880">
        <v>-0.70643257988323682</v>
      </c>
      <c r="E11880">
        <v>-1.3251591910162335</v>
      </c>
      <c r="F11880">
        <v>0.77336582636636031</v>
      </c>
      <c r="G11880">
        <v>1</v>
      </c>
      <c r="H11880">
        <v>2</v>
      </c>
      <c r="I11880">
        <v>1</v>
      </c>
      <c r="J11880">
        <v>4</v>
      </c>
    </row>
    <row r="11881" spans="1:10" x14ac:dyDescent="0.25">
      <c r="A11881" t="s">
        <v>15908</v>
      </c>
      <c r="B11881">
        <v>511</v>
      </c>
      <c r="C11881">
        <v>-1.0115540988501714</v>
      </c>
      <c r="D11881">
        <v>-0.4170386502213842</v>
      </c>
      <c r="E11881">
        <v>-0.80655876603141785</v>
      </c>
      <c r="F11881">
        <v>1.9527241609058248</v>
      </c>
      <c r="G11881">
        <v>1</v>
      </c>
      <c r="H11881">
        <v>2</v>
      </c>
      <c r="I11881">
        <v>1</v>
      </c>
      <c r="J11881">
        <v>5</v>
      </c>
    </row>
    <row r="11882" spans="1:10" x14ac:dyDescent="0.25">
      <c r="A11882" t="s">
        <v>15909</v>
      </c>
      <c r="B11882">
        <v>869</v>
      </c>
      <c r="C11882">
        <v>-0.80204539999402946</v>
      </c>
      <c r="D11882">
        <v>-1.2199480599347123</v>
      </c>
      <c r="E11882">
        <v>-1.391435401419072</v>
      </c>
      <c r="F11882">
        <v>0.92109108139813367</v>
      </c>
      <c r="G11882">
        <v>2</v>
      </c>
      <c r="H11882">
        <v>1</v>
      </c>
      <c r="I11882">
        <v>1</v>
      </c>
      <c r="J11882">
        <v>5</v>
      </c>
    </row>
    <row r="11883" spans="1:10" x14ac:dyDescent="0.25">
      <c r="A11883" t="s">
        <v>15910</v>
      </c>
      <c r="B11883">
        <v>563</v>
      </c>
      <c r="C11883">
        <v>-1.2990879940411699</v>
      </c>
      <c r="D11883">
        <v>-0.90462321634302145</v>
      </c>
      <c r="E11883">
        <v>-1.1256359848516795</v>
      </c>
      <c r="F11883">
        <v>1.0093030001680916</v>
      </c>
      <c r="G11883">
        <v>1</v>
      </c>
      <c r="H11883">
        <v>1</v>
      </c>
      <c r="I11883">
        <v>1</v>
      </c>
      <c r="J11883">
        <v>5</v>
      </c>
    </row>
    <row r="11884" spans="1:10" x14ac:dyDescent="0.25">
      <c r="A11884" t="s">
        <v>15911</v>
      </c>
      <c r="B11884">
        <v>898</v>
      </c>
      <c r="C11884">
        <v>-0.33147600436599534</v>
      </c>
      <c r="D11884">
        <v>-0.40571143488868883</v>
      </c>
      <c r="E11884">
        <v>-1.4955748951063665</v>
      </c>
      <c r="F11884">
        <v>1.5054330963815969</v>
      </c>
      <c r="G11884">
        <v>3</v>
      </c>
      <c r="H11884">
        <v>3</v>
      </c>
      <c r="I11884">
        <v>1</v>
      </c>
      <c r="J11884">
        <v>5</v>
      </c>
    </row>
    <row r="11885" spans="1:10" x14ac:dyDescent="0.25">
      <c r="A11885" t="s">
        <v>15912</v>
      </c>
      <c r="B11885">
        <v>762</v>
      </c>
      <c r="C11885">
        <v>-0.88864437474945812</v>
      </c>
      <c r="D11885">
        <v>-1.1515753169369263</v>
      </c>
      <c r="E11885">
        <v>-0.42195608744499657</v>
      </c>
      <c r="F11885">
        <v>1.4849207845737387</v>
      </c>
      <c r="G11885">
        <v>1</v>
      </c>
      <c r="H11885">
        <v>1</v>
      </c>
      <c r="I11885">
        <v>2</v>
      </c>
      <c r="J11885">
        <v>5</v>
      </c>
    </row>
    <row r="11886" spans="1:10" x14ac:dyDescent="0.25">
      <c r="A11886" t="s">
        <v>15913</v>
      </c>
      <c r="B11886">
        <v>1457</v>
      </c>
      <c r="C11886">
        <v>0.90972331487103608</v>
      </c>
      <c r="D11886">
        <v>-0.28769826653755204</v>
      </c>
      <c r="E11886">
        <v>-0.77976694214519815</v>
      </c>
      <c r="F11886">
        <v>0.99346984338215683</v>
      </c>
      <c r="G11886">
        <v>5</v>
      </c>
      <c r="H11886">
        <v>3</v>
      </c>
      <c r="I11886">
        <v>1</v>
      </c>
      <c r="J11886">
        <v>5</v>
      </c>
    </row>
    <row r="11887" spans="1:10" x14ac:dyDescent="0.25">
      <c r="A11887" t="s">
        <v>15914</v>
      </c>
      <c r="B11887">
        <v>431</v>
      </c>
      <c r="C11887">
        <v>-0.6163584355275642</v>
      </c>
      <c r="D11887">
        <v>-0.10975348855687278</v>
      </c>
      <c r="E11887">
        <v>-0.54043249654700865</v>
      </c>
      <c r="F11887">
        <v>-7.6450463521307521E-2</v>
      </c>
      <c r="G11887">
        <v>2</v>
      </c>
      <c r="H11887">
        <v>3</v>
      </c>
      <c r="I11887">
        <v>2</v>
      </c>
      <c r="J11887">
        <v>3</v>
      </c>
    </row>
    <row r="11888" spans="1:10" x14ac:dyDescent="0.25">
      <c r="A11888" t="s">
        <v>15915</v>
      </c>
      <c r="B11888">
        <v>503</v>
      </c>
      <c r="C11888">
        <v>-0.83556855934982166</v>
      </c>
      <c r="D11888">
        <v>0.17186617911087887</v>
      </c>
      <c r="E11888">
        <v>-0.62494802092070745</v>
      </c>
      <c r="F11888">
        <v>-0.25787760863806142</v>
      </c>
      <c r="G11888">
        <v>1</v>
      </c>
      <c r="H11888">
        <v>4</v>
      </c>
      <c r="I11888">
        <v>2</v>
      </c>
      <c r="J11888">
        <v>3</v>
      </c>
    </row>
    <row r="11889" spans="1:10" x14ac:dyDescent="0.25">
      <c r="A11889" t="s">
        <v>15916</v>
      </c>
      <c r="B11889">
        <v>422</v>
      </c>
      <c r="C11889">
        <v>-0.45091539027062988</v>
      </c>
      <c r="D11889">
        <v>-0.41463250690823711</v>
      </c>
      <c r="E11889">
        <v>-0.10556753323539847</v>
      </c>
      <c r="F11889">
        <v>-5.3863973110577501E-2</v>
      </c>
      <c r="G11889">
        <v>3</v>
      </c>
      <c r="H11889">
        <v>3</v>
      </c>
      <c r="I11889">
        <v>3</v>
      </c>
      <c r="J11889">
        <v>3</v>
      </c>
    </row>
    <row r="11890" spans="1:10" x14ac:dyDescent="0.25">
      <c r="A11890" t="s">
        <v>15917</v>
      </c>
      <c r="B11890">
        <v>353</v>
      </c>
      <c r="C11890">
        <v>-0.33337930077701811</v>
      </c>
      <c r="D11890">
        <v>-1.1185193287464983</v>
      </c>
      <c r="E11890">
        <v>0.37031882791093357</v>
      </c>
      <c r="F11890">
        <v>1.8431470166609218E-2</v>
      </c>
      <c r="G11890">
        <v>3</v>
      </c>
      <c r="H11890">
        <v>1</v>
      </c>
      <c r="I11890">
        <v>4</v>
      </c>
      <c r="J11890">
        <v>3</v>
      </c>
    </row>
    <row r="11891" spans="1:10" x14ac:dyDescent="0.25">
      <c r="A11891" t="s">
        <v>15918</v>
      </c>
      <c r="B11891">
        <v>502</v>
      </c>
      <c r="C11891">
        <v>-0.60072748226787964</v>
      </c>
      <c r="D11891">
        <v>-0.39403089213047782</v>
      </c>
      <c r="E11891">
        <v>-0.191598665647155</v>
      </c>
      <c r="F11891">
        <v>0.25500884242202299</v>
      </c>
      <c r="G11891">
        <v>2</v>
      </c>
      <c r="H11891">
        <v>3</v>
      </c>
      <c r="I11891">
        <v>3</v>
      </c>
      <c r="J11891">
        <v>4</v>
      </c>
    </row>
    <row r="11892" spans="1:10" x14ac:dyDescent="0.25">
      <c r="A11892" t="s">
        <v>15919</v>
      </c>
      <c r="B11892">
        <v>559</v>
      </c>
      <c r="C11892">
        <v>-0.56908102100493929</v>
      </c>
      <c r="D11892">
        <v>-0.87279472691110338</v>
      </c>
      <c r="E11892">
        <v>-1.3811753024201896</v>
      </c>
      <c r="F11892">
        <v>-0.25049004642027806</v>
      </c>
      <c r="G11892">
        <v>2</v>
      </c>
      <c r="H11892">
        <v>1</v>
      </c>
      <c r="I11892">
        <v>1</v>
      </c>
      <c r="J11892">
        <v>3</v>
      </c>
    </row>
    <row r="11893" spans="1:10" x14ac:dyDescent="0.25">
      <c r="A11893" t="s">
        <v>15920</v>
      </c>
      <c r="B11893">
        <v>404</v>
      </c>
      <c r="C11893">
        <v>-0.83904705569483218</v>
      </c>
      <c r="D11893">
        <v>-0.20969177892731453</v>
      </c>
      <c r="E11893">
        <v>-1.3502544571608619</v>
      </c>
      <c r="F11893">
        <v>0.15720512010845231</v>
      </c>
      <c r="G11893">
        <v>1</v>
      </c>
      <c r="H11893">
        <v>3</v>
      </c>
      <c r="I11893">
        <v>1</v>
      </c>
      <c r="J11893">
        <v>4</v>
      </c>
    </row>
    <row r="11894" spans="1:10" x14ac:dyDescent="0.25">
      <c r="A11894" t="s">
        <v>15921</v>
      </c>
      <c r="B11894">
        <v>576</v>
      </c>
      <c r="C11894">
        <v>-1.2586531861246968</v>
      </c>
      <c r="D11894">
        <v>-1.200187997143914</v>
      </c>
      <c r="E11894">
        <v>-0.75184311344387256</v>
      </c>
      <c r="F11894">
        <v>-0.30782719257001628</v>
      </c>
      <c r="G11894">
        <v>1</v>
      </c>
      <c r="H11894">
        <v>1</v>
      </c>
      <c r="I11894">
        <v>1</v>
      </c>
      <c r="J11894">
        <v>3</v>
      </c>
    </row>
    <row r="11895" spans="1:10" x14ac:dyDescent="0.25">
      <c r="A11895" t="s">
        <v>15922</v>
      </c>
      <c r="B11895">
        <v>401</v>
      </c>
      <c r="C11895">
        <v>-1.3895665296672925</v>
      </c>
      <c r="D11895">
        <v>-1.0747318014995706</v>
      </c>
      <c r="E11895">
        <v>-1.1756121193134212</v>
      </c>
      <c r="F11895">
        <v>-0.22283551580300154</v>
      </c>
      <c r="G11895">
        <v>1</v>
      </c>
      <c r="H11895">
        <v>1</v>
      </c>
      <c r="I11895">
        <v>1</v>
      </c>
      <c r="J11895">
        <v>3</v>
      </c>
    </row>
    <row r="11896" spans="1:10" x14ac:dyDescent="0.25">
      <c r="A11896" t="s">
        <v>15923</v>
      </c>
      <c r="B11896">
        <v>478</v>
      </c>
      <c r="C11896">
        <v>-1.1291917764592321</v>
      </c>
      <c r="D11896">
        <v>-1.1455747707053399</v>
      </c>
      <c r="E11896">
        <v>-0.91401849470548802</v>
      </c>
      <c r="F11896">
        <v>-0.32984668407204815</v>
      </c>
      <c r="G11896">
        <v>1</v>
      </c>
      <c r="H11896">
        <v>1</v>
      </c>
      <c r="I11896">
        <v>1</v>
      </c>
      <c r="J11896">
        <v>3</v>
      </c>
    </row>
    <row r="11897" spans="1:10" x14ac:dyDescent="0.25">
      <c r="A11897" t="s">
        <v>15924</v>
      </c>
      <c r="B11897">
        <v>502</v>
      </c>
      <c r="C11897">
        <v>-1.0556252518547724</v>
      </c>
      <c r="D11897">
        <v>-1.2612568254534624</v>
      </c>
      <c r="E11897">
        <v>-0.90014506564545516</v>
      </c>
      <c r="F11897">
        <v>-0.40417699035056359</v>
      </c>
      <c r="G11897">
        <v>1</v>
      </c>
      <c r="H11897">
        <v>1</v>
      </c>
      <c r="I11897">
        <v>1</v>
      </c>
      <c r="J11897">
        <v>3</v>
      </c>
    </row>
    <row r="11898" spans="1:10" x14ac:dyDescent="0.25">
      <c r="A11898" t="s">
        <v>15925</v>
      </c>
      <c r="B11898">
        <v>798</v>
      </c>
      <c r="C11898">
        <v>-1.0188785362048496</v>
      </c>
      <c r="D11898">
        <v>-0.94680900670479873</v>
      </c>
      <c r="E11898">
        <v>-0.51517978686389565</v>
      </c>
      <c r="F11898">
        <v>-0.1164881461213631</v>
      </c>
      <c r="G11898">
        <v>1</v>
      </c>
      <c r="H11898">
        <v>1</v>
      </c>
      <c r="I11898">
        <v>2</v>
      </c>
      <c r="J11898">
        <v>3</v>
      </c>
    </row>
    <row r="11899" spans="1:10" x14ac:dyDescent="0.25">
      <c r="A11899" t="s">
        <v>15926</v>
      </c>
      <c r="B11899">
        <v>608</v>
      </c>
      <c r="C11899">
        <v>-0.87048709243204114</v>
      </c>
      <c r="D11899">
        <v>-0.41649851936443472</v>
      </c>
      <c r="E11899">
        <v>9.7940872592303926E-2</v>
      </c>
      <c r="F11899">
        <v>-0.59784943839663329</v>
      </c>
      <c r="G11899">
        <v>1</v>
      </c>
      <c r="H11899">
        <v>2</v>
      </c>
      <c r="I11899">
        <v>4</v>
      </c>
      <c r="J11899">
        <v>2</v>
      </c>
    </row>
    <row r="11900" spans="1:10" x14ac:dyDescent="0.25">
      <c r="A11900" t="s">
        <v>15927</v>
      </c>
      <c r="B11900">
        <v>401</v>
      </c>
      <c r="C11900">
        <v>-0.60715821036615092</v>
      </c>
      <c r="D11900">
        <v>-0.44487120051036316</v>
      </c>
      <c r="E11900">
        <v>0.25858887495002902</v>
      </c>
      <c r="F11900">
        <v>-0.89457381601849895</v>
      </c>
      <c r="G11900">
        <v>2</v>
      </c>
      <c r="H11900">
        <v>2</v>
      </c>
      <c r="I11900">
        <v>4</v>
      </c>
      <c r="J11900">
        <v>1</v>
      </c>
    </row>
    <row r="11901" spans="1:10" x14ac:dyDescent="0.25">
      <c r="A11901" t="s">
        <v>15928</v>
      </c>
      <c r="B11901">
        <v>466</v>
      </c>
      <c r="C11901">
        <v>-0.5964716007932146</v>
      </c>
      <c r="D11901">
        <v>-1.1112089924787307</v>
      </c>
      <c r="E11901">
        <v>0.75816693767776422</v>
      </c>
      <c r="F11901">
        <v>-0.21956681285068827</v>
      </c>
      <c r="G11901">
        <v>2</v>
      </c>
      <c r="H11901">
        <v>1</v>
      </c>
      <c r="I11901">
        <v>5</v>
      </c>
      <c r="J11901">
        <v>3</v>
      </c>
    </row>
    <row r="11902" spans="1:10" x14ac:dyDescent="0.25">
      <c r="A11902" t="s">
        <v>15929</v>
      </c>
      <c r="B11902">
        <v>401</v>
      </c>
      <c r="C11902">
        <v>-0.97759215326474325</v>
      </c>
      <c r="D11902">
        <v>3.9683016989561955E-2</v>
      </c>
      <c r="E11902">
        <v>-0.31514522601222483</v>
      </c>
      <c r="F11902">
        <v>-0.60394122935639449</v>
      </c>
      <c r="G11902">
        <v>1</v>
      </c>
      <c r="H11902">
        <v>4</v>
      </c>
      <c r="I11902">
        <v>2</v>
      </c>
      <c r="J11902">
        <v>2</v>
      </c>
    </row>
    <row r="11903" spans="1:10" x14ac:dyDescent="0.25">
      <c r="A11903" t="s">
        <v>15930</v>
      </c>
      <c r="B11903">
        <v>581</v>
      </c>
      <c r="C11903">
        <v>-0.71095332285376334</v>
      </c>
      <c r="D11903">
        <v>-0.75700383688487216</v>
      </c>
      <c r="E11903">
        <v>-0.1090112091074982</v>
      </c>
      <c r="F11903">
        <v>-0.46612101428403557</v>
      </c>
      <c r="G11903">
        <v>2</v>
      </c>
      <c r="H11903">
        <v>2</v>
      </c>
      <c r="I11903">
        <v>3</v>
      </c>
      <c r="J11903">
        <v>3</v>
      </c>
    </row>
    <row r="11904" spans="1:10" x14ac:dyDescent="0.25">
      <c r="A11904" t="s">
        <v>15931</v>
      </c>
      <c r="B11904">
        <v>566</v>
      </c>
      <c r="C11904">
        <v>-0.77542600457036381</v>
      </c>
      <c r="D11904">
        <v>-0.77852029696425051</v>
      </c>
      <c r="E11904">
        <v>-0.37494507533760563</v>
      </c>
      <c r="F11904">
        <v>-0.49037764033909637</v>
      </c>
      <c r="G11904">
        <v>2</v>
      </c>
      <c r="H11904">
        <v>2</v>
      </c>
      <c r="I11904">
        <v>2</v>
      </c>
      <c r="J11904">
        <v>2</v>
      </c>
    </row>
    <row r="11905" spans="1:10" x14ac:dyDescent="0.25">
      <c r="A11905" t="s">
        <v>15932</v>
      </c>
      <c r="B11905">
        <v>721</v>
      </c>
      <c r="C11905">
        <v>-1.4008186003048992</v>
      </c>
      <c r="D11905">
        <v>-0.87288043673982307</v>
      </c>
      <c r="E11905">
        <v>-1.7024089919789342</v>
      </c>
      <c r="F11905">
        <v>1.1416181931772162</v>
      </c>
      <c r="G11905">
        <v>1</v>
      </c>
      <c r="H11905">
        <v>1</v>
      </c>
      <c r="I11905">
        <v>1</v>
      </c>
      <c r="J11905">
        <v>5</v>
      </c>
    </row>
    <row r="11906" spans="1:10" x14ac:dyDescent="0.25">
      <c r="A11906" t="s">
        <v>15933</v>
      </c>
      <c r="B11906">
        <v>652</v>
      </c>
      <c r="C11906">
        <v>-1.2275034112812204</v>
      </c>
      <c r="D11906">
        <v>-1.2584370429487857</v>
      </c>
      <c r="E11906">
        <v>-1.540551363571653</v>
      </c>
      <c r="F11906">
        <v>0.79018715629035574</v>
      </c>
      <c r="G11906">
        <v>1</v>
      </c>
      <c r="H11906">
        <v>1</v>
      </c>
      <c r="I11906">
        <v>1</v>
      </c>
      <c r="J11906">
        <v>4</v>
      </c>
    </row>
    <row r="11907" spans="1:10" x14ac:dyDescent="0.25">
      <c r="A11907" t="s">
        <v>15934</v>
      </c>
      <c r="B11907">
        <v>983</v>
      </c>
      <c r="C11907">
        <v>-0.933757417560382</v>
      </c>
      <c r="D11907">
        <v>-0.98267368166875557</v>
      </c>
      <c r="E11907">
        <v>-0.36947719270803508</v>
      </c>
      <c r="F11907">
        <v>0.32691349049520102</v>
      </c>
      <c r="G11907">
        <v>1</v>
      </c>
      <c r="H11907">
        <v>1</v>
      </c>
      <c r="I11907">
        <v>2</v>
      </c>
      <c r="J11907">
        <v>4</v>
      </c>
    </row>
    <row r="11908" spans="1:10" x14ac:dyDescent="0.25">
      <c r="A11908" t="s">
        <v>15935</v>
      </c>
      <c r="B11908">
        <v>546</v>
      </c>
      <c r="C11908">
        <v>-0.81677047683428605</v>
      </c>
      <c r="D11908">
        <v>-1.3307717042333722</v>
      </c>
      <c r="E11908">
        <v>1.5105220640526407</v>
      </c>
      <c r="F11908">
        <v>-0.40787639410719068</v>
      </c>
      <c r="G11908">
        <v>1</v>
      </c>
      <c r="H11908">
        <v>1</v>
      </c>
      <c r="I11908">
        <v>5</v>
      </c>
      <c r="J11908">
        <v>3</v>
      </c>
    </row>
    <row r="11909" spans="1:10" x14ac:dyDescent="0.25">
      <c r="A11909" t="s">
        <v>15936</v>
      </c>
      <c r="B11909">
        <v>44</v>
      </c>
      <c r="C11909">
        <v>0.22206238770795333</v>
      </c>
      <c r="D11909">
        <v>-1.795545830305292</v>
      </c>
      <c r="E11909">
        <v>0.15761279561549971</v>
      </c>
      <c r="F11909">
        <v>-0.58105080241470142</v>
      </c>
      <c r="G11909">
        <v>4</v>
      </c>
      <c r="H11909">
        <v>1</v>
      </c>
      <c r="I11909">
        <v>4</v>
      </c>
      <c r="J11909">
        <v>2</v>
      </c>
    </row>
    <row r="11910" spans="1:10" x14ac:dyDescent="0.25">
      <c r="A11910" t="s">
        <v>15937</v>
      </c>
      <c r="B11910">
        <v>328</v>
      </c>
      <c r="C11910">
        <v>-1.1648819310051657</v>
      </c>
      <c r="D11910">
        <v>-0.97780282531996776</v>
      </c>
      <c r="E11910">
        <v>-7.9126180452411016E-2</v>
      </c>
      <c r="F11910">
        <v>0.11186024275156015</v>
      </c>
      <c r="G11910">
        <v>1</v>
      </c>
      <c r="H11910">
        <v>1</v>
      </c>
      <c r="I11910">
        <v>3</v>
      </c>
      <c r="J11910">
        <v>4</v>
      </c>
    </row>
    <row r="11911" spans="1:10" x14ac:dyDescent="0.25">
      <c r="A11911" t="s">
        <v>15938</v>
      </c>
      <c r="B11911">
        <v>524</v>
      </c>
      <c r="C11911">
        <v>-1.0718799843735747</v>
      </c>
      <c r="D11911">
        <v>-1.1972465520112781</v>
      </c>
      <c r="E11911">
        <v>-1.0932485006404549</v>
      </c>
      <c r="F11911">
        <v>0.38231582729279234</v>
      </c>
      <c r="G11911">
        <v>1</v>
      </c>
      <c r="H11911">
        <v>1</v>
      </c>
      <c r="I11911">
        <v>1</v>
      </c>
      <c r="J11911">
        <v>4</v>
      </c>
    </row>
    <row r="11912" spans="1:10" x14ac:dyDescent="0.25">
      <c r="A11912" t="s">
        <v>15939</v>
      </c>
      <c r="B11912">
        <v>431</v>
      </c>
      <c r="C11912">
        <v>-0.81123096221015867</v>
      </c>
      <c r="D11912">
        <v>-1.1123123814474829</v>
      </c>
      <c r="E11912">
        <v>-1.681833600338819</v>
      </c>
      <c r="F11912">
        <v>1.1107734547493482</v>
      </c>
      <c r="G11912">
        <v>1</v>
      </c>
      <c r="H11912">
        <v>1</v>
      </c>
      <c r="I11912">
        <v>1</v>
      </c>
      <c r="J11912">
        <v>5</v>
      </c>
    </row>
    <row r="11913" spans="1:10" x14ac:dyDescent="0.25">
      <c r="A11913" t="s">
        <v>15940</v>
      </c>
      <c r="B11913">
        <v>1040</v>
      </c>
      <c r="C11913">
        <v>-0.22910060703451962</v>
      </c>
      <c r="D11913">
        <v>-0.92716474442476537</v>
      </c>
      <c r="E11913">
        <v>-0.85986171807454348</v>
      </c>
      <c r="F11913">
        <v>1.50017088487904</v>
      </c>
      <c r="G11913">
        <v>3</v>
      </c>
      <c r="H11913">
        <v>1</v>
      </c>
      <c r="I11913">
        <v>1</v>
      </c>
      <c r="J11913">
        <v>5</v>
      </c>
    </row>
    <row r="11914" spans="1:10" x14ac:dyDescent="0.25">
      <c r="A11914" t="s">
        <v>15941</v>
      </c>
      <c r="B11914">
        <v>823</v>
      </c>
      <c r="C11914">
        <v>-1.0164889615836699</v>
      </c>
      <c r="D11914">
        <v>-0.79333714940911504</v>
      </c>
      <c r="E11914">
        <v>-1.405837838328053</v>
      </c>
      <c r="F11914">
        <v>0.6140899071431809</v>
      </c>
      <c r="G11914">
        <v>1</v>
      </c>
      <c r="H11914">
        <v>2</v>
      </c>
      <c r="I11914">
        <v>1</v>
      </c>
      <c r="J11914">
        <v>4</v>
      </c>
    </row>
    <row r="11915" spans="1:10" x14ac:dyDescent="0.25">
      <c r="A11915" t="s">
        <v>15942</v>
      </c>
      <c r="B11915">
        <v>492</v>
      </c>
      <c r="C11915">
        <v>-0.87168230096642363</v>
      </c>
      <c r="D11915">
        <v>-1.0009852047988244</v>
      </c>
      <c r="E11915">
        <v>-1.4555339695440768</v>
      </c>
      <c r="F11915">
        <v>1.6964410584456071</v>
      </c>
      <c r="G11915">
        <v>1</v>
      </c>
      <c r="H11915">
        <v>1</v>
      </c>
      <c r="I11915">
        <v>1</v>
      </c>
      <c r="J11915">
        <v>5</v>
      </c>
    </row>
    <row r="11916" spans="1:10" x14ac:dyDescent="0.25">
      <c r="A11916" t="s">
        <v>15943</v>
      </c>
      <c r="B11916">
        <v>454</v>
      </c>
      <c r="C11916">
        <v>-1.1045759054848643</v>
      </c>
      <c r="D11916">
        <v>-1.147162408183491</v>
      </c>
      <c r="E11916">
        <v>-1.3270538133984608</v>
      </c>
      <c r="F11916">
        <v>0.1506061442414485</v>
      </c>
      <c r="G11916">
        <v>1</v>
      </c>
      <c r="H11916">
        <v>1</v>
      </c>
      <c r="I11916">
        <v>1</v>
      </c>
      <c r="J11916">
        <v>4</v>
      </c>
    </row>
    <row r="11917" spans="1:10" x14ac:dyDescent="0.25">
      <c r="A11917" t="s">
        <v>15944</v>
      </c>
      <c r="B11917">
        <v>1162</v>
      </c>
      <c r="C11917">
        <v>-1.2361524698405266</v>
      </c>
      <c r="D11917">
        <v>-1.0469490170593672</v>
      </c>
      <c r="E11917">
        <v>-1.0054171194989543</v>
      </c>
      <c r="F11917">
        <v>1.3346446039857973</v>
      </c>
      <c r="G11917">
        <v>1</v>
      </c>
      <c r="H11917">
        <v>1</v>
      </c>
      <c r="I11917">
        <v>1</v>
      </c>
      <c r="J11917">
        <v>5</v>
      </c>
    </row>
    <row r="11918" spans="1:10" x14ac:dyDescent="0.25">
      <c r="A11918" t="s">
        <v>15945</v>
      </c>
      <c r="B11918">
        <v>778</v>
      </c>
      <c r="C11918">
        <v>-0.91886444216406793</v>
      </c>
      <c r="D11918">
        <v>-0.66377856862867213</v>
      </c>
      <c r="E11918">
        <v>-1.2546948227892543</v>
      </c>
      <c r="F11918">
        <v>2.1858219516468376</v>
      </c>
      <c r="G11918">
        <v>1</v>
      </c>
      <c r="H11918">
        <v>2</v>
      </c>
      <c r="I11918">
        <v>1</v>
      </c>
      <c r="J11918">
        <v>5</v>
      </c>
    </row>
    <row r="11919" spans="1:10" x14ac:dyDescent="0.25">
      <c r="A11919" t="s">
        <v>15946</v>
      </c>
      <c r="B11919">
        <v>876</v>
      </c>
      <c r="C11919">
        <v>-1.4509514468660045</v>
      </c>
      <c r="D11919">
        <v>-0.97503516341274621</v>
      </c>
      <c r="E11919">
        <v>-1.2950213329843763</v>
      </c>
      <c r="F11919">
        <v>1.4951987176286901</v>
      </c>
      <c r="G11919">
        <v>1</v>
      </c>
      <c r="H11919">
        <v>1</v>
      </c>
      <c r="I11919">
        <v>1</v>
      </c>
      <c r="J11919">
        <v>5</v>
      </c>
    </row>
    <row r="11920" spans="1:10" x14ac:dyDescent="0.25">
      <c r="A11920" t="s">
        <v>15947</v>
      </c>
      <c r="B11920">
        <v>954</v>
      </c>
      <c r="C11920">
        <v>-1.4327027248147819</v>
      </c>
      <c r="D11920">
        <v>-0.73072608691009533</v>
      </c>
      <c r="E11920">
        <v>-1.472683472898457</v>
      </c>
      <c r="F11920">
        <v>1.6228553680152014</v>
      </c>
      <c r="G11920">
        <v>1</v>
      </c>
      <c r="H11920">
        <v>2</v>
      </c>
      <c r="I11920">
        <v>1</v>
      </c>
      <c r="J11920">
        <v>5</v>
      </c>
    </row>
    <row r="11921" spans="1:10" x14ac:dyDescent="0.25">
      <c r="A11921" t="s">
        <v>15948</v>
      </c>
      <c r="B11921">
        <v>917</v>
      </c>
      <c r="C11921">
        <v>-0.78130051147456581</v>
      </c>
      <c r="D11921">
        <v>-0.93291551619213564</v>
      </c>
      <c r="E11921">
        <v>-0.9544915140170358</v>
      </c>
      <c r="F11921">
        <v>1.0957766133514042</v>
      </c>
      <c r="G11921">
        <v>2</v>
      </c>
      <c r="H11921">
        <v>1</v>
      </c>
      <c r="I11921">
        <v>1</v>
      </c>
      <c r="J11921">
        <v>5</v>
      </c>
    </row>
    <row r="11922" spans="1:10" x14ac:dyDescent="0.25">
      <c r="A11922" t="s">
        <v>15949</v>
      </c>
      <c r="B11922">
        <v>1655</v>
      </c>
      <c r="C11922">
        <v>0.78889540324566976</v>
      </c>
      <c r="D11922">
        <v>-0.4120656134533377</v>
      </c>
      <c r="E11922">
        <v>-1.6186932300213903E-2</v>
      </c>
      <c r="F11922">
        <v>1.3760279904019388</v>
      </c>
      <c r="G11922">
        <v>5</v>
      </c>
      <c r="H11922">
        <v>3</v>
      </c>
      <c r="I11922">
        <v>3</v>
      </c>
      <c r="J11922">
        <v>5</v>
      </c>
    </row>
    <row r="11923" spans="1:10" x14ac:dyDescent="0.25">
      <c r="A11923" t="s">
        <v>15950</v>
      </c>
      <c r="B11923">
        <v>784</v>
      </c>
      <c r="C11923">
        <v>-1.3122584943921223</v>
      </c>
      <c r="D11923">
        <v>-1.1492811138631012</v>
      </c>
      <c r="E11923">
        <v>-0.73900715968246056</v>
      </c>
      <c r="F11923">
        <v>1.0553680817447326</v>
      </c>
      <c r="G11923">
        <v>1</v>
      </c>
      <c r="H11923">
        <v>1</v>
      </c>
      <c r="I11923">
        <v>1</v>
      </c>
      <c r="J11923">
        <v>5</v>
      </c>
    </row>
    <row r="11924" spans="1:10" x14ac:dyDescent="0.25">
      <c r="A11924" t="s">
        <v>15951</v>
      </c>
      <c r="B11924">
        <v>865</v>
      </c>
      <c r="C11924">
        <v>-1.0273209033975901</v>
      </c>
      <c r="D11924">
        <v>-0.81990901449266085</v>
      </c>
      <c r="E11924">
        <v>-0.62039738106387854</v>
      </c>
      <c r="F11924">
        <v>1.4915988690071602</v>
      </c>
      <c r="G11924">
        <v>1</v>
      </c>
      <c r="H11924">
        <v>1</v>
      </c>
      <c r="I11924">
        <v>2</v>
      </c>
      <c r="J11924">
        <v>5</v>
      </c>
    </row>
    <row r="11925" spans="1:10" x14ac:dyDescent="0.25">
      <c r="A11925" t="s">
        <v>15952</v>
      </c>
      <c r="B11925">
        <v>1103</v>
      </c>
      <c r="C11925">
        <v>-0.7682244858687548</v>
      </c>
      <c r="D11925">
        <v>-0.74688405314143702</v>
      </c>
      <c r="E11925">
        <v>-0.89389363245496223</v>
      </c>
      <c r="F11925">
        <v>0.33295255678409807</v>
      </c>
      <c r="G11925">
        <v>2</v>
      </c>
      <c r="H11925">
        <v>2</v>
      </c>
      <c r="I11925">
        <v>1</v>
      </c>
      <c r="J11925">
        <v>4</v>
      </c>
    </row>
    <row r="11926" spans="1:10" x14ac:dyDescent="0.25">
      <c r="A11926" t="s">
        <v>15953</v>
      </c>
      <c r="B11926">
        <v>831</v>
      </c>
      <c r="C11926">
        <v>-0.86834935173117378</v>
      </c>
      <c r="D11926">
        <v>-0.29430291278602871</v>
      </c>
      <c r="E11926">
        <v>-1.0316382043440351</v>
      </c>
      <c r="F11926">
        <v>0.27163828305428339</v>
      </c>
      <c r="G11926">
        <v>1</v>
      </c>
      <c r="H11926">
        <v>3</v>
      </c>
      <c r="I11926">
        <v>1</v>
      </c>
      <c r="J11926">
        <v>4</v>
      </c>
    </row>
    <row r="11927" spans="1:10" x14ac:dyDescent="0.25">
      <c r="A11927" t="s">
        <v>15954</v>
      </c>
      <c r="B11927">
        <v>357</v>
      </c>
      <c r="C11927">
        <v>-0.82559184085577608</v>
      </c>
      <c r="D11927">
        <v>-1.4235692821997668</v>
      </c>
      <c r="E11927">
        <v>0.53115313893202754</v>
      </c>
      <c r="F11927">
        <v>-0.449548128327034</v>
      </c>
      <c r="G11927">
        <v>1</v>
      </c>
      <c r="H11927">
        <v>1</v>
      </c>
      <c r="I11927">
        <v>4</v>
      </c>
      <c r="J11927">
        <v>3</v>
      </c>
    </row>
    <row r="11928" spans="1:10" x14ac:dyDescent="0.25">
      <c r="A11928" t="s">
        <v>15955</v>
      </c>
      <c r="B11928">
        <v>844</v>
      </c>
      <c r="C11928">
        <v>-0.86866653008750228</v>
      </c>
      <c r="D11928">
        <v>-1.0543504067503542</v>
      </c>
      <c r="E11928">
        <v>-0.62637766036952114</v>
      </c>
      <c r="F11928">
        <v>0.40754451366545164</v>
      </c>
      <c r="G11928">
        <v>1</v>
      </c>
      <c r="H11928">
        <v>1</v>
      </c>
      <c r="I11928">
        <v>2</v>
      </c>
      <c r="J11928">
        <v>4</v>
      </c>
    </row>
    <row r="11929" spans="1:10" x14ac:dyDescent="0.25">
      <c r="A11929" t="s">
        <v>15956</v>
      </c>
      <c r="B11929">
        <v>2067</v>
      </c>
      <c r="C11929">
        <v>1.9381407507093451</v>
      </c>
      <c r="D11929">
        <v>-0.94389682288864962</v>
      </c>
      <c r="E11929">
        <v>-1.7456334811484446</v>
      </c>
      <c r="F11929">
        <v>2.3322731751064989</v>
      </c>
      <c r="G11929">
        <v>5</v>
      </c>
      <c r="H11929">
        <v>1</v>
      </c>
      <c r="I11929">
        <v>1</v>
      </c>
      <c r="J11929">
        <v>5</v>
      </c>
    </row>
    <row r="11930" spans="1:10" x14ac:dyDescent="0.25">
      <c r="A11930" t="s">
        <v>15957</v>
      </c>
      <c r="B11930">
        <v>1627</v>
      </c>
      <c r="C11930">
        <v>2.1242821248235111</v>
      </c>
      <c r="D11930">
        <v>-1.2510804783473939</v>
      </c>
      <c r="E11930">
        <v>1.2967965947810467E-5</v>
      </c>
      <c r="F11930">
        <v>1.7192098539348402</v>
      </c>
      <c r="G11930">
        <v>5</v>
      </c>
      <c r="H11930">
        <v>1</v>
      </c>
      <c r="I11930">
        <v>3</v>
      </c>
      <c r="J11930">
        <v>5</v>
      </c>
    </row>
    <row r="11931" spans="1:10" x14ac:dyDescent="0.25">
      <c r="A11931" t="s">
        <v>15958</v>
      </c>
      <c r="B11931">
        <v>654</v>
      </c>
      <c r="C11931">
        <v>-0.41192121307337759</v>
      </c>
      <c r="D11931">
        <v>-0.47680698383992781</v>
      </c>
      <c r="E11931">
        <v>-1.6397096761976024</v>
      </c>
      <c r="F11931">
        <v>0.30943111175852828</v>
      </c>
      <c r="G11931">
        <v>3</v>
      </c>
      <c r="H11931">
        <v>2</v>
      </c>
      <c r="I11931">
        <v>1</v>
      </c>
      <c r="J11931">
        <v>4</v>
      </c>
    </row>
    <row r="11932" spans="1:10" x14ac:dyDescent="0.25">
      <c r="A11932" t="s">
        <v>15959</v>
      </c>
      <c r="B11932">
        <v>1464</v>
      </c>
      <c r="C11932">
        <v>1.3549937847796696</v>
      </c>
      <c r="D11932">
        <v>-0.50122099032747214</v>
      </c>
      <c r="E11932">
        <v>-0.32986724902933007</v>
      </c>
      <c r="F11932">
        <v>0.85418627644372425</v>
      </c>
      <c r="G11932">
        <v>5</v>
      </c>
      <c r="H11932">
        <v>2</v>
      </c>
      <c r="I11932">
        <v>2</v>
      </c>
      <c r="J11932">
        <v>4</v>
      </c>
    </row>
    <row r="11933" spans="1:10" x14ac:dyDescent="0.25">
      <c r="A11933" t="s">
        <v>15960</v>
      </c>
      <c r="B11933">
        <v>561</v>
      </c>
      <c r="C11933">
        <v>7.8542251686705325E-2</v>
      </c>
      <c r="D11933">
        <v>-0.93915229233823538</v>
      </c>
      <c r="E11933">
        <v>-0.66915286715841271</v>
      </c>
      <c r="F11933">
        <v>0.54008270203809017</v>
      </c>
      <c r="G11933">
        <v>4</v>
      </c>
      <c r="H11933">
        <v>1</v>
      </c>
      <c r="I11933">
        <v>2</v>
      </c>
      <c r="J11933">
        <v>4</v>
      </c>
    </row>
    <row r="11934" spans="1:10" x14ac:dyDescent="0.25">
      <c r="A11934" t="s">
        <v>15961</v>
      </c>
      <c r="B11934">
        <v>644</v>
      </c>
      <c r="C11934">
        <v>-0.68933623997193183</v>
      </c>
      <c r="D11934">
        <v>-0.80163867118885634</v>
      </c>
      <c r="E11934">
        <v>1.7667575333169148</v>
      </c>
      <c r="F11934">
        <v>-0.52071369641326437</v>
      </c>
      <c r="G11934">
        <v>2</v>
      </c>
      <c r="H11934">
        <v>1</v>
      </c>
      <c r="I11934">
        <v>5</v>
      </c>
      <c r="J11934">
        <v>2</v>
      </c>
    </row>
    <row r="11935" spans="1:10" x14ac:dyDescent="0.25">
      <c r="A11935" t="s">
        <v>15962</v>
      </c>
      <c r="B11935">
        <v>772</v>
      </c>
      <c r="C11935">
        <v>0.84989978264172161</v>
      </c>
      <c r="D11935">
        <v>-0.11011581895794217</v>
      </c>
      <c r="E11935">
        <v>2.227954021521664</v>
      </c>
      <c r="F11935">
        <v>0.34057198157795165</v>
      </c>
      <c r="G11935">
        <v>5</v>
      </c>
      <c r="H11935">
        <v>3</v>
      </c>
      <c r="I11935">
        <v>5</v>
      </c>
      <c r="J11935">
        <v>4</v>
      </c>
    </row>
    <row r="11936" spans="1:10" x14ac:dyDescent="0.25">
      <c r="A11936" t="s">
        <v>15963</v>
      </c>
      <c r="B11936">
        <v>1086</v>
      </c>
      <c r="C11936">
        <v>-0.27043263721576027</v>
      </c>
      <c r="D11936">
        <v>-0.73827888632287619</v>
      </c>
      <c r="E11936">
        <v>-2.2687306349801484E-4</v>
      </c>
      <c r="F11936">
        <v>0.42789079480287606</v>
      </c>
      <c r="G11936">
        <v>3</v>
      </c>
      <c r="H11936">
        <v>2</v>
      </c>
      <c r="I11936">
        <v>3</v>
      </c>
      <c r="J11936">
        <v>4</v>
      </c>
    </row>
    <row r="11937" spans="1:10" x14ac:dyDescent="0.25">
      <c r="A11937" t="s">
        <v>15964</v>
      </c>
      <c r="B11937">
        <v>1763</v>
      </c>
      <c r="C11937">
        <v>-1.3330163366260441</v>
      </c>
      <c r="D11937">
        <v>-1.0860605905291787</v>
      </c>
      <c r="E11937">
        <v>-1.4140644000107521</v>
      </c>
      <c r="F11937">
        <v>8.8096575508379515E-2</v>
      </c>
      <c r="G11937">
        <v>1</v>
      </c>
      <c r="H11937">
        <v>1</v>
      </c>
      <c r="I11937">
        <v>1</v>
      </c>
      <c r="J11937">
        <v>4</v>
      </c>
    </row>
    <row r="11938" spans="1:10" x14ac:dyDescent="0.25">
      <c r="A11938" t="s">
        <v>15965</v>
      </c>
      <c r="B11938">
        <v>731</v>
      </c>
      <c r="C11938">
        <v>-1.2304007329852855</v>
      </c>
      <c r="D11938">
        <v>-0.64924638273837099</v>
      </c>
      <c r="E11938">
        <v>-1.3706183672013679</v>
      </c>
      <c r="F11938">
        <v>0.2572072423237251</v>
      </c>
      <c r="G11938">
        <v>1</v>
      </c>
      <c r="H11938">
        <v>2</v>
      </c>
      <c r="I11938">
        <v>1</v>
      </c>
      <c r="J11938">
        <v>4</v>
      </c>
    </row>
    <row r="11939" spans="1:10" x14ac:dyDescent="0.25">
      <c r="A11939" t="s">
        <v>15966</v>
      </c>
      <c r="B11939">
        <v>948</v>
      </c>
      <c r="C11939">
        <v>-1.3884138909023713</v>
      </c>
      <c r="D11939">
        <v>-1.0963775586356641</v>
      </c>
      <c r="E11939">
        <v>-1.7767790606069556</v>
      </c>
      <c r="F11939">
        <v>7.541614485172321E-2</v>
      </c>
      <c r="G11939">
        <v>1</v>
      </c>
      <c r="H11939">
        <v>1</v>
      </c>
      <c r="I11939">
        <v>1</v>
      </c>
      <c r="J11939">
        <v>4</v>
      </c>
    </row>
    <row r="11940" spans="1:10" x14ac:dyDescent="0.25">
      <c r="A11940" t="s">
        <v>15967</v>
      </c>
      <c r="B11940">
        <v>608</v>
      </c>
      <c r="C11940">
        <v>-1.2024585170634612</v>
      </c>
      <c r="D11940">
        <v>-0.9318969610666471</v>
      </c>
      <c r="E11940">
        <v>-1.3414158741600903</v>
      </c>
      <c r="F11940">
        <v>-7.8732451096066414E-2</v>
      </c>
      <c r="G11940">
        <v>1</v>
      </c>
      <c r="H11940">
        <v>1</v>
      </c>
      <c r="I11940">
        <v>1</v>
      </c>
      <c r="J11940">
        <v>3</v>
      </c>
    </row>
    <row r="11941" spans="1:10" x14ac:dyDescent="0.25">
      <c r="A11941" t="s">
        <v>15968</v>
      </c>
      <c r="B11941">
        <v>776</v>
      </c>
      <c r="C11941">
        <v>-1.1392993686703035</v>
      </c>
      <c r="D11941">
        <v>-1.298625448868695</v>
      </c>
      <c r="E11941">
        <v>-1.1559093815674784</v>
      </c>
      <c r="F11941">
        <v>-0.11580815694586202</v>
      </c>
      <c r="G11941">
        <v>1</v>
      </c>
      <c r="H11941">
        <v>1</v>
      </c>
      <c r="I11941">
        <v>1</v>
      </c>
      <c r="J11941">
        <v>3</v>
      </c>
    </row>
    <row r="11942" spans="1:10" x14ac:dyDescent="0.25">
      <c r="A11942" t="s">
        <v>15969</v>
      </c>
      <c r="B11942">
        <v>620</v>
      </c>
      <c r="C11942">
        <v>-1.2595559598005019</v>
      </c>
      <c r="D11942">
        <v>-1.2533026846514683</v>
      </c>
      <c r="E11942">
        <v>-1.2566310731901815</v>
      </c>
      <c r="F11942">
        <v>-2.7966120251787407E-2</v>
      </c>
      <c r="G11942">
        <v>1</v>
      </c>
      <c r="H11942">
        <v>1</v>
      </c>
      <c r="I11942">
        <v>1</v>
      </c>
      <c r="J11942">
        <v>3</v>
      </c>
    </row>
    <row r="11943" spans="1:10" x14ac:dyDescent="0.25">
      <c r="A11943" t="s">
        <v>15970</v>
      </c>
      <c r="B11943">
        <v>515</v>
      </c>
      <c r="C11943">
        <v>-1.304972235818876</v>
      </c>
      <c r="D11943">
        <v>-0.63445233804244539</v>
      </c>
      <c r="E11943">
        <v>-1.3925056725463147</v>
      </c>
      <c r="F11943">
        <v>0.31513725400700926</v>
      </c>
      <c r="G11943">
        <v>1</v>
      </c>
      <c r="H11943">
        <v>2</v>
      </c>
      <c r="I11943">
        <v>1</v>
      </c>
      <c r="J11943">
        <v>4</v>
      </c>
    </row>
    <row r="11944" spans="1:10" x14ac:dyDescent="0.25">
      <c r="A11944" t="s">
        <v>15971</v>
      </c>
      <c r="B11944">
        <v>403</v>
      </c>
      <c r="C11944">
        <v>-1.1579178566164565</v>
      </c>
      <c r="D11944">
        <v>-1.592487079257497</v>
      </c>
      <c r="E11944">
        <v>-1.5686938313680017</v>
      </c>
      <c r="F11944">
        <v>-0.11604814520138029</v>
      </c>
      <c r="G11944">
        <v>1</v>
      </c>
      <c r="H11944">
        <v>1</v>
      </c>
      <c r="I11944">
        <v>1</v>
      </c>
      <c r="J11944">
        <v>3</v>
      </c>
    </row>
    <row r="11945" spans="1:10" x14ac:dyDescent="0.25">
      <c r="A11945" t="s">
        <v>15972</v>
      </c>
      <c r="B11945">
        <v>2009</v>
      </c>
      <c r="C11945">
        <v>-1.6662006372218041</v>
      </c>
      <c r="D11945">
        <v>-0.82890492726529375</v>
      </c>
      <c r="E11945">
        <v>-1.2007091685957945</v>
      </c>
      <c r="F11945">
        <v>5.5320368150523769E-3</v>
      </c>
      <c r="G11945">
        <v>1</v>
      </c>
      <c r="H11945">
        <v>1</v>
      </c>
      <c r="I11945">
        <v>1</v>
      </c>
      <c r="J11945">
        <v>3</v>
      </c>
    </row>
    <row r="11946" spans="1:10" x14ac:dyDescent="0.25">
      <c r="A11946" t="s">
        <v>15973</v>
      </c>
      <c r="B11946">
        <v>700</v>
      </c>
      <c r="C11946">
        <v>-1.4651772061007231</v>
      </c>
      <c r="D11946">
        <v>-1.1973210298264301</v>
      </c>
      <c r="E11946">
        <v>-1.102821223616183</v>
      </c>
      <c r="F11946">
        <v>-0.41300586773563353</v>
      </c>
      <c r="G11946">
        <v>1</v>
      </c>
      <c r="H11946">
        <v>1</v>
      </c>
      <c r="I11946">
        <v>1</v>
      </c>
      <c r="J11946">
        <v>3</v>
      </c>
    </row>
    <row r="11947" spans="1:10" x14ac:dyDescent="0.25">
      <c r="A11947" t="s">
        <v>15974</v>
      </c>
      <c r="B11947">
        <v>461</v>
      </c>
      <c r="C11947">
        <v>-0.98459990413772069</v>
      </c>
      <c r="D11947">
        <v>-0.83135827827570552</v>
      </c>
      <c r="E11947">
        <v>-2.7310001088392166E-2</v>
      </c>
      <c r="F11947">
        <v>-0.38670537171947</v>
      </c>
      <c r="G11947">
        <v>1</v>
      </c>
      <c r="H11947">
        <v>1</v>
      </c>
      <c r="I11947">
        <v>3</v>
      </c>
      <c r="J11947">
        <v>3</v>
      </c>
    </row>
    <row r="11948" spans="1:10" x14ac:dyDescent="0.25">
      <c r="A11948" t="s">
        <v>15975</v>
      </c>
      <c r="B11948">
        <v>525</v>
      </c>
      <c r="C11948">
        <v>-0.85081096466296691</v>
      </c>
      <c r="D11948">
        <v>-0.2574160653046777</v>
      </c>
      <c r="E11948">
        <v>-1.311356949175249</v>
      </c>
      <c r="F11948">
        <v>4.1545293083964929E-2</v>
      </c>
      <c r="G11948">
        <v>1</v>
      </c>
      <c r="H11948">
        <v>3</v>
      </c>
      <c r="I11948">
        <v>1</v>
      </c>
      <c r="J11948">
        <v>4</v>
      </c>
    </row>
    <row r="11949" spans="1:10" x14ac:dyDescent="0.25">
      <c r="A11949" t="s">
        <v>15976</v>
      </c>
      <c r="B11949">
        <v>899</v>
      </c>
      <c r="C11949">
        <v>1.0689780221279916</v>
      </c>
      <c r="D11949">
        <v>-0.10389991539827402</v>
      </c>
      <c r="E11949">
        <v>0.45494221269602364</v>
      </c>
      <c r="F11949">
        <v>-0.16612918881939162</v>
      </c>
      <c r="G11949">
        <v>5</v>
      </c>
      <c r="H11949">
        <v>3</v>
      </c>
      <c r="I11949">
        <v>4</v>
      </c>
      <c r="J11949">
        <v>3</v>
      </c>
    </row>
    <row r="11950" spans="1:10" x14ac:dyDescent="0.25">
      <c r="A11950" t="s">
        <v>15977</v>
      </c>
      <c r="B11950">
        <v>856</v>
      </c>
      <c r="C11950">
        <v>1.6701468951476579</v>
      </c>
      <c r="D11950">
        <v>-0.37107011162910802</v>
      </c>
      <c r="E11950">
        <v>3.7528473260142383</v>
      </c>
      <c r="F11950">
        <v>-0.86692916453812929</v>
      </c>
      <c r="G11950">
        <v>5</v>
      </c>
      <c r="H11950">
        <v>3</v>
      </c>
      <c r="I11950">
        <v>5</v>
      </c>
      <c r="J11950">
        <v>1</v>
      </c>
    </row>
    <row r="11951" spans="1:10" x14ac:dyDescent="0.25">
      <c r="A11951" t="s">
        <v>15978</v>
      </c>
      <c r="B11951">
        <v>234</v>
      </c>
      <c r="C11951">
        <v>2.1315249969382455</v>
      </c>
      <c r="D11951">
        <v>-0.39791829133135559</v>
      </c>
      <c r="E11951">
        <v>9.2914246077551148</v>
      </c>
      <c r="F11951">
        <v>-0.3010962749959899</v>
      </c>
      <c r="G11951">
        <v>5</v>
      </c>
      <c r="H11951">
        <v>3</v>
      </c>
      <c r="I11951">
        <v>5</v>
      </c>
      <c r="J11951">
        <v>3</v>
      </c>
    </row>
    <row r="11952" spans="1:10" x14ac:dyDescent="0.25">
      <c r="A11952" t="s">
        <v>15979</v>
      </c>
      <c r="B11952">
        <v>626</v>
      </c>
      <c r="C11952">
        <v>-0.89765033594140919</v>
      </c>
      <c r="D11952">
        <v>-1.4199090047004208</v>
      </c>
      <c r="E11952">
        <v>-1.0242872490423025</v>
      </c>
      <c r="F11952">
        <v>8.9728087353497576E-2</v>
      </c>
      <c r="G11952">
        <v>1</v>
      </c>
      <c r="H11952">
        <v>1</v>
      </c>
      <c r="I11952">
        <v>1</v>
      </c>
      <c r="J11952">
        <v>4</v>
      </c>
    </row>
    <row r="11953" spans="1:10" x14ac:dyDescent="0.25">
      <c r="A11953" t="s">
        <v>15980</v>
      </c>
      <c r="B11953">
        <v>1191</v>
      </c>
      <c r="C11953">
        <v>-0.70327826689512174</v>
      </c>
      <c r="D11953">
        <v>-0.92708290942773863</v>
      </c>
      <c r="E11953">
        <v>-0.88171038978174709</v>
      </c>
      <c r="F11953">
        <v>-0.20896075750915133</v>
      </c>
      <c r="G11953">
        <v>2</v>
      </c>
      <c r="H11953">
        <v>1</v>
      </c>
      <c r="I11953">
        <v>1</v>
      </c>
      <c r="J11953">
        <v>3</v>
      </c>
    </row>
    <row r="11954" spans="1:10" x14ac:dyDescent="0.25">
      <c r="A11954" t="s">
        <v>15981</v>
      </c>
      <c r="B11954">
        <v>763</v>
      </c>
      <c r="C11954">
        <v>7.1004019385943473E-3</v>
      </c>
      <c r="D11954">
        <v>-0.65953819543642678</v>
      </c>
      <c r="E11954">
        <v>0.75352121183561471</v>
      </c>
      <c r="F11954">
        <v>-0.83187334766794441</v>
      </c>
      <c r="G11954">
        <v>4</v>
      </c>
      <c r="H11954">
        <v>2</v>
      </c>
      <c r="I11954">
        <v>5</v>
      </c>
      <c r="J11954">
        <v>2</v>
      </c>
    </row>
    <row r="11955" spans="1:10" x14ac:dyDescent="0.25">
      <c r="A11955" t="s">
        <v>15982</v>
      </c>
      <c r="B11955">
        <v>590</v>
      </c>
      <c r="C11955">
        <v>-0.87923939431781917</v>
      </c>
      <c r="D11955">
        <v>-0.8232643617726263</v>
      </c>
      <c r="E11955">
        <v>0.2081587368223258</v>
      </c>
      <c r="F11955">
        <v>-0.58808774948831488</v>
      </c>
      <c r="G11955">
        <v>1</v>
      </c>
      <c r="H11955">
        <v>1</v>
      </c>
      <c r="I11955">
        <v>4</v>
      </c>
      <c r="J11955">
        <v>2</v>
      </c>
    </row>
    <row r="11956" spans="1:10" x14ac:dyDescent="0.25">
      <c r="A11956" t="s">
        <v>15983</v>
      </c>
      <c r="B11956">
        <v>741</v>
      </c>
      <c r="C11956">
        <v>0.19407317224520063</v>
      </c>
      <c r="D11956">
        <v>-1.0119030104568223</v>
      </c>
      <c r="E11956">
        <v>1.1481199954995895</v>
      </c>
      <c r="F11956">
        <v>-0.55948462219629425</v>
      </c>
      <c r="G11956">
        <v>4</v>
      </c>
      <c r="H11956">
        <v>1</v>
      </c>
      <c r="I11956">
        <v>5</v>
      </c>
      <c r="J11956">
        <v>2</v>
      </c>
    </row>
    <row r="11957" spans="1:10" x14ac:dyDescent="0.25">
      <c r="A11957" t="s">
        <v>15984</v>
      </c>
      <c r="B11957">
        <v>384</v>
      </c>
      <c r="C11957">
        <v>-0.96832445219366314</v>
      </c>
      <c r="D11957">
        <v>-1.089578365922063</v>
      </c>
      <c r="E11957">
        <v>-1.1903294297597866</v>
      </c>
      <c r="F11957">
        <v>-0.42573520532458153</v>
      </c>
      <c r="G11957">
        <v>1</v>
      </c>
      <c r="H11957">
        <v>1</v>
      </c>
      <c r="I11957">
        <v>1</v>
      </c>
      <c r="J11957">
        <v>3</v>
      </c>
    </row>
    <row r="11958" spans="1:10" x14ac:dyDescent="0.25">
      <c r="A11958" t="s">
        <v>15985</v>
      </c>
      <c r="B11958">
        <v>524</v>
      </c>
      <c r="C11958">
        <v>-7.3982284229179643E-2</v>
      </c>
      <c r="D11958">
        <v>-0.19263970034443834</v>
      </c>
      <c r="E11958">
        <v>-0.73635236899241496</v>
      </c>
      <c r="F11958">
        <v>0.64787227070421127</v>
      </c>
      <c r="G11958">
        <v>3</v>
      </c>
      <c r="H11958">
        <v>3</v>
      </c>
      <c r="I11958">
        <v>1</v>
      </c>
      <c r="J11958">
        <v>4</v>
      </c>
    </row>
    <row r="11959" spans="1:10" x14ac:dyDescent="0.25">
      <c r="A11959" t="s">
        <v>15986</v>
      </c>
      <c r="B11959">
        <v>651</v>
      </c>
      <c r="C11959">
        <v>-0.59549473268056352</v>
      </c>
      <c r="D11959">
        <v>-0.99895508486212936</v>
      </c>
      <c r="E11959">
        <v>-8.3071084180446481E-4</v>
      </c>
      <c r="F11959">
        <v>0.92199577387688803</v>
      </c>
      <c r="G11959">
        <v>2</v>
      </c>
      <c r="H11959">
        <v>1</v>
      </c>
      <c r="I11959">
        <v>3</v>
      </c>
      <c r="J11959">
        <v>5</v>
      </c>
    </row>
    <row r="11960" spans="1:10" x14ac:dyDescent="0.25">
      <c r="A11960" t="s">
        <v>15987</v>
      </c>
      <c r="B11960">
        <v>542</v>
      </c>
      <c r="C11960">
        <v>-0.97348341157962071</v>
      </c>
      <c r="D11960">
        <v>-0.46645061417282935</v>
      </c>
      <c r="E11960">
        <v>-0.85486251334701258</v>
      </c>
      <c r="F11960">
        <v>1.3325865296737824</v>
      </c>
      <c r="G11960">
        <v>1</v>
      </c>
      <c r="H11960">
        <v>2</v>
      </c>
      <c r="I11960">
        <v>1</v>
      </c>
      <c r="J11960">
        <v>5</v>
      </c>
    </row>
    <row r="11961" spans="1:10" x14ac:dyDescent="0.25">
      <c r="A11961" t="s">
        <v>15988</v>
      </c>
      <c r="B11961">
        <v>913</v>
      </c>
      <c r="C11961">
        <v>-0.68031964296014635</v>
      </c>
      <c r="D11961">
        <v>-0.71705822505713335</v>
      </c>
      <c r="E11961">
        <v>-1.0948697160654863</v>
      </c>
      <c r="F11961">
        <v>1.3401189587816043</v>
      </c>
      <c r="G11961">
        <v>2</v>
      </c>
      <c r="H11961">
        <v>2</v>
      </c>
      <c r="I11961">
        <v>1</v>
      </c>
      <c r="J11961">
        <v>5</v>
      </c>
    </row>
    <row r="11962" spans="1:10" x14ac:dyDescent="0.25">
      <c r="A11962" t="s">
        <v>15989</v>
      </c>
      <c r="B11962">
        <v>638</v>
      </c>
      <c r="C11962">
        <v>-0.5285698324177589</v>
      </c>
      <c r="D11962">
        <v>0.95039268651027808</v>
      </c>
      <c r="E11962">
        <v>-1.2884386775891266</v>
      </c>
      <c r="F11962">
        <v>1.2737466583545394</v>
      </c>
      <c r="G11962">
        <v>2</v>
      </c>
      <c r="H11962">
        <v>5</v>
      </c>
      <c r="I11962">
        <v>1</v>
      </c>
      <c r="J11962">
        <v>5</v>
      </c>
    </row>
    <row r="11963" spans="1:10" x14ac:dyDescent="0.25">
      <c r="A11963" t="s">
        <v>15990</v>
      </c>
      <c r="B11963">
        <v>1023</v>
      </c>
      <c r="C11963">
        <v>0.51220349739484217</v>
      </c>
      <c r="D11963">
        <v>-0.93931168632305206</v>
      </c>
      <c r="E11963">
        <v>-0.41049425433093434</v>
      </c>
      <c r="F11963">
        <v>0.51014091573085019</v>
      </c>
      <c r="G11963">
        <v>4</v>
      </c>
      <c r="H11963">
        <v>1</v>
      </c>
      <c r="I11963">
        <v>2</v>
      </c>
      <c r="J11963">
        <v>4</v>
      </c>
    </row>
    <row r="11964" spans="1:10" x14ac:dyDescent="0.25">
      <c r="A11964" t="s">
        <v>15991</v>
      </c>
      <c r="B11964">
        <v>631</v>
      </c>
      <c r="C11964">
        <v>-1.3184910180411806</v>
      </c>
      <c r="D11964">
        <v>-0.43436625315696425</v>
      </c>
      <c r="E11964">
        <v>-1.2589228993386166</v>
      </c>
      <c r="F11964">
        <v>0.35082287361989184</v>
      </c>
      <c r="G11964">
        <v>1</v>
      </c>
      <c r="H11964">
        <v>2</v>
      </c>
      <c r="I11964">
        <v>1</v>
      </c>
      <c r="J11964">
        <v>4</v>
      </c>
    </row>
    <row r="11965" spans="1:10" x14ac:dyDescent="0.25">
      <c r="A11965" t="s">
        <v>15992</v>
      </c>
      <c r="B11965">
        <v>736</v>
      </c>
      <c r="C11965">
        <v>-1.5246255519462588</v>
      </c>
      <c r="D11965">
        <v>-0.39884424834604026</v>
      </c>
      <c r="E11965">
        <v>-0.8820807384098911</v>
      </c>
      <c r="F11965">
        <v>1.7609770973456791</v>
      </c>
      <c r="G11965">
        <v>1</v>
      </c>
      <c r="H11965">
        <v>3</v>
      </c>
      <c r="I11965">
        <v>1</v>
      </c>
      <c r="J11965">
        <v>5</v>
      </c>
    </row>
    <row r="11966" spans="1:10" x14ac:dyDescent="0.25">
      <c r="A11966" t="s">
        <v>15993</v>
      </c>
      <c r="B11966">
        <v>848</v>
      </c>
      <c r="C11966">
        <v>-1.5529998614147447</v>
      </c>
      <c r="D11966">
        <v>-0.61970141595899775</v>
      </c>
      <c r="E11966">
        <v>-1.4853657359397769</v>
      </c>
      <c r="F11966">
        <v>0.97208513078901759</v>
      </c>
      <c r="G11966">
        <v>1</v>
      </c>
      <c r="H11966">
        <v>2</v>
      </c>
      <c r="I11966">
        <v>1</v>
      </c>
      <c r="J11966">
        <v>5</v>
      </c>
    </row>
    <row r="11967" spans="1:10" x14ac:dyDescent="0.25">
      <c r="A11967" t="s">
        <v>15994</v>
      </c>
      <c r="B11967">
        <v>775</v>
      </c>
      <c r="C11967">
        <v>-1.5358585022820095</v>
      </c>
      <c r="D11967">
        <v>-0.84986763109527119</v>
      </c>
      <c r="E11967">
        <v>-1.5282593748923772</v>
      </c>
      <c r="F11967">
        <v>0.84506892686940271</v>
      </c>
      <c r="G11967">
        <v>1</v>
      </c>
      <c r="H11967">
        <v>1</v>
      </c>
      <c r="I11967">
        <v>1</v>
      </c>
      <c r="J11967">
        <v>4</v>
      </c>
    </row>
    <row r="11968" spans="1:10" x14ac:dyDescent="0.25">
      <c r="A11968" t="s">
        <v>15995</v>
      </c>
      <c r="B11968">
        <v>675</v>
      </c>
      <c r="C11968">
        <v>-1.2894664239179228</v>
      </c>
      <c r="D11968">
        <v>-0.42481411729621865</v>
      </c>
      <c r="E11968">
        <v>-1.4002505187265308</v>
      </c>
      <c r="F11968">
        <v>1.4439366140235299</v>
      </c>
      <c r="G11968">
        <v>1</v>
      </c>
      <c r="H11968">
        <v>2</v>
      </c>
      <c r="I11968">
        <v>1</v>
      </c>
      <c r="J11968">
        <v>5</v>
      </c>
    </row>
    <row r="11969" spans="1:10" x14ac:dyDescent="0.25">
      <c r="A11969" t="s">
        <v>15996</v>
      </c>
      <c r="B11969">
        <v>528</v>
      </c>
      <c r="C11969">
        <v>-0.98055975434124809</v>
      </c>
      <c r="D11969">
        <v>-0.52563662941468159</v>
      </c>
      <c r="E11969">
        <v>-1.570555340549149</v>
      </c>
      <c r="F11969">
        <v>0.38709310709408568</v>
      </c>
      <c r="G11969">
        <v>1</v>
      </c>
      <c r="H11969">
        <v>2</v>
      </c>
      <c r="I11969">
        <v>1</v>
      </c>
      <c r="J11969">
        <v>4</v>
      </c>
    </row>
    <row r="11970" spans="1:10" x14ac:dyDescent="0.25">
      <c r="A11970" t="s">
        <v>15997</v>
      </c>
      <c r="B11970">
        <v>568</v>
      </c>
      <c r="C11970">
        <v>-0.84517610685296196</v>
      </c>
      <c r="D11970">
        <v>-1.1774243284102082</v>
      </c>
      <c r="E11970">
        <v>-1.4209854849084635</v>
      </c>
      <c r="F11970">
        <v>1.488122997031758</v>
      </c>
      <c r="G11970">
        <v>1</v>
      </c>
      <c r="H11970">
        <v>1</v>
      </c>
      <c r="I11970">
        <v>1</v>
      </c>
      <c r="J11970">
        <v>5</v>
      </c>
    </row>
    <row r="11971" spans="1:10" x14ac:dyDescent="0.25">
      <c r="A11971" t="s">
        <v>15998</v>
      </c>
      <c r="B11971">
        <v>1764</v>
      </c>
      <c r="C11971">
        <v>0.88431567088451168</v>
      </c>
      <c r="D11971">
        <v>-0.97790519355054151</v>
      </c>
      <c r="E11971">
        <v>-1.1487888791057019</v>
      </c>
      <c r="F11971">
        <v>1.3551718427681938</v>
      </c>
      <c r="G11971">
        <v>5</v>
      </c>
      <c r="H11971">
        <v>1</v>
      </c>
      <c r="I11971">
        <v>1</v>
      </c>
      <c r="J11971">
        <v>5</v>
      </c>
    </row>
    <row r="11972" spans="1:10" x14ac:dyDescent="0.25">
      <c r="A11972" t="s">
        <v>15999</v>
      </c>
      <c r="B11972">
        <v>517</v>
      </c>
      <c r="C11972">
        <v>-0.54985088205847465</v>
      </c>
      <c r="D11972">
        <v>-1.0367110896439893</v>
      </c>
      <c r="E11972">
        <v>-1.6350064780777105</v>
      </c>
      <c r="F11972">
        <v>1.6187475129960209</v>
      </c>
      <c r="G11972">
        <v>2</v>
      </c>
      <c r="H11972">
        <v>1</v>
      </c>
      <c r="I11972">
        <v>1</v>
      </c>
      <c r="J11972">
        <v>5</v>
      </c>
    </row>
    <row r="11973" spans="1:10" x14ac:dyDescent="0.25">
      <c r="A11973" t="s">
        <v>16000</v>
      </c>
      <c r="B11973">
        <v>747</v>
      </c>
      <c r="C11973">
        <v>-1.1561381977893221</v>
      </c>
      <c r="D11973">
        <v>-0.30374749051128386</v>
      </c>
      <c r="E11973">
        <v>-1.6424003342909432</v>
      </c>
      <c r="F11973">
        <v>1.2187801383825232</v>
      </c>
      <c r="G11973">
        <v>1</v>
      </c>
      <c r="H11973">
        <v>3</v>
      </c>
      <c r="I11973">
        <v>1</v>
      </c>
      <c r="J11973">
        <v>5</v>
      </c>
    </row>
    <row r="11974" spans="1:10" x14ac:dyDescent="0.25">
      <c r="A11974" t="s">
        <v>16001</v>
      </c>
      <c r="B11974">
        <v>1067</v>
      </c>
      <c r="C11974">
        <v>0.3252524357899309</v>
      </c>
      <c r="D11974">
        <v>-0.59024253377898195</v>
      </c>
      <c r="E11974">
        <v>-0.54077425690354175</v>
      </c>
      <c r="F11974">
        <v>0.6184689446392676</v>
      </c>
      <c r="G11974">
        <v>4</v>
      </c>
      <c r="H11974">
        <v>2</v>
      </c>
      <c r="I11974">
        <v>2</v>
      </c>
      <c r="J11974">
        <v>4</v>
      </c>
    </row>
    <row r="11975" spans="1:10" x14ac:dyDescent="0.25">
      <c r="A11975" t="s">
        <v>16002</v>
      </c>
      <c r="B11975">
        <v>692</v>
      </c>
      <c r="C11975">
        <v>3.7244028387904193E-2</v>
      </c>
      <c r="D11975">
        <v>-0.66017121002618373</v>
      </c>
      <c r="E11975">
        <v>-1.5788284743671992</v>
      </c>
      <c r="F11975">
        <v>9.9691420753563659E-2</v>
      </c>
      <c r="G11975">
        <v>4</v>
      </c>
      <c r="H11975">
        <v>2</v>
      </c>
      <c r="I11975">
        <v>1</v>
      </c>
      <c r="J11975">
        <v>4</v>
      </c>
    </row>
    <row r="11976" spans="1:10" x14ac:dyDescent="0.25">
      <c r="A11976" t="s">
        <v>16003</v>
      </c>
      <c r="B11976">
        <v>542</v>
      </c>
      <c r="C11976">
        <v>-0.40552317550495398</v>
      </c>
      <c r="D11976">
        <v>7.0399379363767112E-2</v>
      </c>
      <c r="E11976">
        <v>7.3698865312487608E-2</v>
      </c>
      <c r="F11976">
        <v>-0.71649428303296769</v>
      </c>
      <c r="G11976">
        <v>3</v>
      </c>
      <c r="H11976">
        <v>4</v>
      </c>
      <c r="I11976">
        <v>4</v>
      </c>
      <c r="J11976">
        <v>2</v>
      </c>
    </row>
    <row r="11977" spans="1:10" x14ac:dyDescent="0.25">
      <c r="A11977" t="s">
        <v>16004</v>
      </c>
      <c r="B11977">
        <v>562</v>
      </c>
      <c r="C11977">
        <v>0.2692270179587693</v>
      </c>
      <c r="D11977">
        <v>-0.21282748960668904</v>
      </c>
      <c r="E11977">
        <v>-0.6047792453832963</v>
      </c>
      <c r="F11977">
        <v>-0.6626681892859515</v>
      </c>
      <c r="G11977">
        <v>4</v>
      </c>
      <c r="H11977">
        <v>3</v>
      </c>
      <c r="I11977">
        <v>2</v>
      </c>
      <c r="J11977">
        <v>2</v>
      </c>
    </row>
    <row r="11978" spans="1:10" x14ac:dyDescent="0.25">
      <c r="A11978" t="s">
        <v>16005</v>
      </c>
      <c r="B11978">
        <v>662</v>
      </c>
      <c r="C11978">
        <v>-0.44800534808238868</v>
      </c>
      <c r="D11978">
        <v>-0.75711005446028867</v>
      </c>
      <c r="E11978">
        <v>-0.2045728862613295</v>
      </c>
      <c r="F11978">
        <v>-0.59695912586610089</v>
      </c>
      <c r="G11978">
        <v>3</v>
      </c>
      <c r="H11978">
        <v>2</v>
      </c>
      <c r="I11978">
        <v>3</v>
      </c>
      <c r="J11978">
        <v>2</v>
      </c>
    </row>
    <row r="11979" spans="1:10" x14ac:dyDescent="0.25">
      <c r="A11979" t="s">
        <v>16006</v>
      </c>
      <c r="B11979">
        <v>635</v>
      </c>
      <c r="C11979">
        <v>-0.15675147229135317</v>
      </c>
      <c r="D11979">
        <v>-0.59487186710939821</v>
      </c>
      <c r="E11979">
        <v>-0.35107977542416618</v>
      </c>
      <c r="F11979">
        <v>-0.57032228785954253</v>
      </c>
      <c r="G11979">
        <v>3</v>
      </c>
      <c r="H11979">
        <v>2</v>
      </c>
      <c r="I11979">
        <v>2</v>
      </c>
      <c r="J11979">
        <v>2</v>
      </c>
    </row>
    <row r="11980" spans="1:10" x14ac:dyDescent="0.25">
      <c r="A11980" t="s">
        <v>16007</v>
      </c>
      <c r="B11980">
        <v>609</v>
      </c>
      <c r="C11980">
        <v>0.2221756400568877</v>
      </c>
      <c r="D11980">
        <v>-0.3275793285205813</v>
      </c>
      <c r="E11980">
        <v>-0.23774027399559941</v>
      </c>
      <c r="F11980">
        <v>-0.66996652845083737</v>
      </c>
      <c r="G11980">
        <v>4</v>
      </c>
      <c r="H11980">
        <v>3</v>
      </c>
      <c r="I11980">
        <v>3</v>
      </c>
      <c r="J11980">
        <v>2</v>
      </c>
    </row>
    <row r="11981" spans="1:10" x14ac:dyDescent="0.25">
      <c r="A11981" t="s">
        <v>16008</v>
      </c>
      <c r="B11981">
        <v>572</v>
      </c>
      <c r="C11981">
        <v>-0.7656035167604176</v>
      </c>
      <c r="D11981">
        <v>-0.77225494957254681</v>
      </c>
      <c r="E11981">
        <v>0.19075250847047254</v>
      </c>
      <c r="F11981">
        <v>-4.7735442136527251E-3</v>
      </c>
      <c r="G11981">
        <v>2</v>
      </c>
      <c r="H11981">
        <v>2</v>
      </c>
      <c r="I11981">
        <v>4</v>
      </c>
      <c r="J11981">
        <v>3</v>
      </c>
    </row>
    <row r="11982" spans="1:10" x14ac:dyDescent="0.25">
      <c r="A11982" t="s">
        <v>16009</v>
      </c>
      <c r="B11982">
        <v>555</v>
      </c>
      <c r="C11982">
        <v>-1.0555170696847183</v>
      </c>
      <c r="D11982">
        <v>-0.21094854704994201</v>
      </c>
      <c r="E11982">
        <v>0.35358249222723787</v>
      </c>
      <c r="F11982">
        <v>-0.65676368218074577</v>
      </c>
      <c r="G11982">
        <v>1</v>
      </c>
      <c r="H11982">
        <v>3</v>
      </c>
      <c r="I11982">
        <v>4</v>
      </c>
      <c r="J11982">
        <v>2</v>
      </c>
    </row>
    <row r="11983" spans="1:10" x14ac:dyDescent="0.25">
      <c r="A11983" t="s">
        <v>16010</v>
      </c>
      <c r="B11983">
        <v>614</v>
      </c>
      <c r="C11983">
        <v>-0.59685836965002925</v>
      </c>
      <c r="D11983">
        <v>-0.98627272593082582</v>
      </c>
      <c r="E11983">
        <v>0.29928855579458064</v>
      </c>
      <c r="F11983">
        <v>-0.74958452579392654</v>
      </c>
      <c r="G11983">
        <v>2</v>
      </c>
      <c r="H11983">
        <v>1</v>
      </c>
      <c r="I11983">
        <v>4</v>
      </c>
      <c r="J11983">
        <v>2</v>
      </c>
    </row>
    <row r="11984" spans="1:10" x14ac:dyDescent="0.25">
      <c r="A11984" t="s">
        <v>16011</v>
      </c>
      <c r="B11984">
        <v>894</v>
      </c>
      <c r="C11984">
        <v>-1.4163217889227682</v>
      </c>
      <c r="D11984">
        <v>-1.2680074433856539</v>
      </c>
      <c r="E11984">
        <v>-1.5749111329873231</v>
      </c>
      <c r="F11984">
        <v>-8.224212789434443E-2</v>
      </c>
      <c r="G11984">
        <v>1</v>
      </c>
      <c r="H11984">
        <v>1</v>
      </c>
      <c r="I11984">
        <v>1</v>
      </c>
      <c r="J11984">
        <v>3</v>
      </c>
    </row>
    <row r="11985" spans="1:10" x14ac:dyDescent="0.25">
      <c r="A11985" t="s">
        <v>16012</v>
      </c>
      <c r="B11985">
        <v>591</v>
      </c>
      <c r="C11985">
        <v>-0.89775960636953089</v>
      </c>
      <c r="D11985">
        <v>-1.1248721568823052</v>
      </c>
      <c r="E11985">
        <v>-0.93866208813185559</v>
      </c>
      <c r="F11985">
        <v>-0.37276728605784304</v>
      </c>
      <c r="G11985">
        <v>1</v>
      </c>
      <c r="H11985">
        <v>1</v>
      </c>
      <c r="I11985">
        <v>1</v>
      </c>
      <c r="J11985">
        <v>3</v>
      </c>
    </row>
    <row r="11986" spans="1:10" x14ac:dyDescent="0.25">
      <c r="A11986" t="s">
        <v>16013</v>
      </c>
      <c r="B11986">
        <v>462</v>
      </c>
      <c r="C11986">
        <v>-1.3826925080845349</v>
      </c>
      <c r="D11986">
        <v>-1.3710926428483554</v>
      </c>
      <c r="E11986">
        <v>-0.8479673833697533</v>
      </c>
      <c r="F11986">
        <v>-0.43239416039528955</v>
      </c>
      <c r="G11986">
        <v>1</v>
      </c>
      <c r="H11986">
        <v>1</v>
      </c>
      <c r="I11986">
        <v>1</v>
      </c>
      <c r="J11986">
        <v>3</v>
      </c>
    </row>
    <row r="11987" spans="1:10" x14ac:dyDescent="0.25">
      <c r="A11987" t="s">
        <v>16014</v>
      </c>
      <c r="B11987">
        <v>586</v>
      </c>
      <c r="C11987">
        <v>-1.351201940140843</v>
      </c>
      <c r="D11987">
        <v>-1.0107335194044123</v>
      </c>
      <c r="E11987">
        <v>-1.3545620154149483</v>
      </c>
      <c r="F11987">
        <v>-0.1989461289766391</v>
      </c>
      <c r="G11987">
        <v>1</v>
      </c>
      <c r="H11987">
        <v>1</v>
      </c>
      <c r="I11987">
        <v>1</v>
      </c>
      <c r="J11987">
        <v>3</v>
      </c>
    </row>
    <row r="11988" spans="1:10" x14ac:dyDescent="0.25">
      <c r="A11988" t="s">
        <v>16015</v>
      </c>
      <c r="B11988">
        <v>870</v>
      </c>
      <c r="C11988">
        <v>-1.3726674858173156</v>
      </c>
      <c r="D11988">
        <v>-0.71672496104861994</v>
      </c>
      <c r="E11988">
        <v>-1.4670313292772337</v>
      </c>
      <c r="F11988">
        <v>1.3894829150384007</v>
      </c>
      <c r="G11988">
        <v>1</v>
      </c>
      <c r="H11988">
        <v>2</v>
      </c>
      <c r="I11988">
        <v>1</v>
      </c>
      <c r="J11988">
        <v>5</v>
      </c>
    </row>
    <row r="11989" spans="1:10" x14ac:dyDescent="0.25">
      <c r="A11989" t="s">
        <v>16016</v>
      </c>
      <c r="B11989">
        <v>1022</v>
      </c>
      <c r="C11989">
        <v>-1.1603813804080261</v>
      </c>
      <c r="D11989">
        <v>-1.100814697524124</v>
      </c>
      <c r="E11989">
        <v>-1.3858210800405488</v>
      </c>
      <c r="F11989">
        <v>1.2417039709187325</v>
      </c>
      <c r="G11989">
        <v>1</v>
      </c>
      <c r="H11989">
        <v>1</v>
      </c>
      <c r="I11989">
        <v>1</v>
      </c>
      <c r="J11989">
        <v>5</v>
      </c>
    </row>
    <row r="11990" spans="1:10" x14ac:dyDescent="0.25">
      <c r="A11990" t="s">
        <v>16017</v>
      </c>
      <c r="B11990">
        <v>652</v>
      </c>
      <c r="C11990">
        <v>-1.524523715139346</v>
      </c>
      <c r="D11990">
        <v>-0.9413460477230603</v>
      </c>
      <c r="E11990">
        <v>-1.1100601023436694</v>
      </c>
      <c r="F11990">
        <v>0.72612457756748827</v>
      </c>
      <c r="G11990">
        <v>1</v>
      </c>
      <c r="H11990">
        <v>1</v>
      </c>
      <c r="I11990">
        <v>1</v>
      </c>
      <c r="J11990">
        <v>4</v>
      </c>
    </row>
    <row r="11991" spans="1:10" x14ac:dyDescent="0.25">
      <c r="A11991" t="s">
        <v>16018</v>
      </c>
      <c r="B11991">
        <v>619</v>
      </c>
      <c r="C11991">
        <v>-0.98987033545805625</v>
      </c>
      <c r="D11991">
        <v>-0.77501071341661598</v>
      </c>
      <c r="E11991">
        <v>-1.0483655565438896</v>
      </c>
      <c r="F11991">
        <v>0.62373829168696537</v>
      </c>
      <c r="G11991">
        <v>1</v>
      </c>
      <c r="H11991">
        <v>2</v>
      </c>
      <c r="I11991">
        <v>1</v>
      </c>
      <c r="J11991">
        <v>4</v>
      </c>
    </row>
    <row r="11992" spans="1:10" x14ac:dyDescent="0.25">
      <c r="A11992" t="s">
        <v>16019</v>
      </c>
      <c r="B11992">
        <v>873</v>
      </c>
      <c r="C11992">
        <v>-1.3659698033568275</v>
      </c>
      <c r="D11992">
        <v>-1.0115041022523528</v>
      </c>
      <c r="E11992">
        <v>-1.2985875788365386</v>
      </c>
      <c r="F11992">
        <v>1.1533202837177958</v>
      </c>
      <c r="G11992">
        <v>1</v>
      </c>
      <c r="H11992">
        <v>1</v>
      </c>
      <c r="I11992">
        <v>1</v>
      </c>
      <c r="J11992">
        <v>5</v>
      </c>
    </row>
    <row r="11993" spans="1:10" x14ac:dyDescent="0.25">
      <c r="A11993" t="s">
        <v>16020</v>
      </c>
      <c r="B11993">
        <v>610</v>
      </c>
      <c r="C11993">
        <v>-1.6187189111104263</v>
      </c>
      <c r="D11993">
        <v>-0.94332051909529469</v>
      </c>
      <c r="E11993">
        <v>-1.4826608362407634</v>
      </c>
      <c r="F11993">
        <v>0.57381486754962219</v>
      </c>
      <c r="G11993">
        <v>1</v>
      </c>
      <c r="H11993">
        <v>1</v>
      </c>
      <c r="I11993">
        <v>1</v>
      </c>
      <c r="J11993">
        <v>4</v>
      </c>
    </row>
    <row r="11994" spans="1:10" x14ac:dyDescent="0.25">
      <c r="A11994" t="s">
        <v>16021</v>
      </c>
      <c r="B11994">
        <v>1001</v>
      </c>
      <c r="C11994">
        <v>-1.3418597609015213</v>
      </c>
      <c r="D11994">
        <v>-0.83826739079092849</v>
      </c>
      <c r="E11994">
        <v>-1.6836138255779249</v>
      </c>
      <c r="F11994">
        <v>1.3883687645884368</v>
      </c>
      <c r="G11994">
        <v>1</v>
      </c>
      <c r="H11994">
        <v>1</v>
      </c>
      <c r="I11994">
        <v>1</v>
      </c>
      <c r="J11994">
        <v>5</v>
      </c>
    </row>
    <row r="11995" spans="1:10" x14ac:dyDescent="0.25">
      <c r="A11995" t="s">
        <v>16022</v>
      </c>
      <c r="B11995">
        <v>503</v>
      </c>
      <c r="C11995">
        <v>-0.99213481395360859</v>
      </c>
      <c r="D11995">
        <v>-1.0421659241041767</v>
      </c>
      <c r="E11995">
        <v>-1.2403990511315197</v>
      </c>
      <c r="F11995">
        <v>1.456075759033516</v>
      </c>
      <c r="G11995">
        <v>1</v>
      </c>
      <c r="H11995">
        <v>1</v>
      </c>
      <c r="I11995">
        <v>1</v>
      </c>
      <c r="J11995">
        <v>5</v>
      </c>
    </row>
    <row r="11996" spans="1:10" x14ac:dyDescent="0.25">
      <c r="A11996" t="s">
        <v>16023</v>
      </c>
      <c r="B11996">
        <v>367</v>
      </c>
      <c r="C11996">
        <v>-1.4414774632469944</v>
      </c>
      <c r="D11996">
        <v>-0.99911881253417589</v>
      </c>
      <c r="E11996">
        <v>-1.4669385404769146</v>
      </c>
      <c r="F11996">
        <v>1.3347864898729827</v>
      </c>
      <c r="G11996">
        <v>1</v>
      </c>
      <c r="H11996">
        <v>1</v>
      </c>
      <c r="I11996">
        <v>1</v>
      </c>
      <c r="J11996">
        <v>5</v>
      </c>
    </row>
    <row r="11997" spans="1:10" x14ac:dyDescent="0.25">
      <c r="A11997" t="s">
        <v>16024</v>
      </c>
      <c r="B11997">
        <v>723</v>
      </c>
      <c r="C11997">
        <v>-1.4239391392046465</v>
      </c>
      <c r="D11997">
        <v>-0.43610947044217807</v>
      </c>
      <c r="E11997">
        <v>-1.4253899540732076</v>
      </c>
      <c r="F11997">
        <v>1.5766723053095166</v>
      </c>
      <c r="G11997">
        <v>1</v>
      </c>
      <c r="H11997">
        <v>2</v>
      </c>
      <c r="I11997">
        <v>1</v>
      </c>
      <c r="J11997">
        <v>5</v>
      </c>
    </row>
    <row r="11998" spans="1:10" x14ac:dyDescent="0.25">
      <c r="A11998" t="s">
        <v>16025</v>
      </c>
      <c r="B11998">
        <v>1086</v>
      </c>
      <c r="C11998">
        <v>-1.1449986833123056</v>
      </c>
      <c r="D11998">
        <v>-0.49275103045568935</v>
      </c>
      <c r="E11998">
        <v>-1.1027092548479802</v>
      </c>
      <c r="F11998">
        <v>1.8809624947758219</v>
      </c>
      <c r="G11998">
        <v>1</v>
      </c>
      <c r="H11998">
        <v>2</v>
      </c>
      <c r="I11998">
        <v>1</v>
      </c>
      <c r="J11998">
        <v>5</v>
      </c>
    </row>
    <row r="11999" spans="1:10" x14ac:dyDescent="0.25">
      <c r="A11999" t="s">
        <v>16026</v>
      </c>
      <c r="B11999">
        <v>389</v>
      </c>
      <c r="C11999">
        <v>-0.78792466824312046</v>
      </c>
      <c r="D11999">
        <v>-0.22543877235336668</v>
      </c>
      <c r="E11999">
        <v>0.16726094982400522</v>
      </c>
      <c r="F11999">
        <v>-0.7847037988416895</v>
      </c>
      <c r="G11999">
        <v>2</v>
      </c>
      <c r="H11999">
        <v>3</v>
      </c>
      <c r="I11999">
        <v>4</v>
      </c>
      <c r="J11999">
        <v>2</v>
      </c>
    </row>
    <row r="12000" spans="1:10" x14ac:dyDescent="0.25">
      <c r="A12000" t="s">
        <v>16027</v>
      </c>
      <c r="B12000">
        <v>703</v>
      </c>
      <c r="C12000">
        <v>-1.1205509866209926</v>
      </c>
      <c r="D12000">
        <v>-0.98072871866268541</v>
      </c>
      <c r="E12000">
        <v>-0.69377847405229776</v>
      </c>
      <c r="F12000">
        <v>-0.16185897670617877</v>
      </c>
      <c r="G12000">
        <v>1</v>
      </c>
      <c r="H12000">
        <v>1</v>
      </c>
      <c r="I12000">
        <v>2</v>
      </c>
      <c r="J12000">
        <v>3</v>
      </c>
    </row>
    <row r="12001" spans="1:10" x14ac:dyDescent="0.25">
      <c r="A12001" t="s">
        <v>16028</v>
      </c>
      <c r="B12001">
        <v>698</v>
      </c>
      <c r="C12001">
        <v>-1.2695536279664852</v>
      </c>
      <c r="D12001">
        <v>-0.97021633015351083</v>
      </c>
      <c r="E12001">
        <v>-0.68254617823957697</v>
      </c>
      <c r="F12001">
        <v>-0.27182109507288077</v>
      </c>
      <c r="G12001">
        <v>1</v>
      </c>
      <c r="H12001">
        <v>1</v>
      </c>
      <c r="I12001">
        <v>2</v>
      </c>
      <c r="J12001">
        <v>3</v>
      </c>
    </row>
    <row r="12002" spans="1:10" x14ac:dyDescent="0.25">
      <c r="A12002" t="s">
        <v>16029</v>
      </c>
      <c r="B12002">
        <v>3238</v>
      </c>
      <c r="C12002">
        <v>-1.0384376374801674</v>
      </c>
      <c r="D12002">
        <v>-0.8176409140589771</v>
      </c>
      <c r="E12002">
        <v>-1.5856686681185572</v>
      </c>
      <c r="F12002">
        <v>1.6346936758953341</v>
      </c>
      <c r="G12002">
        <v>1</v>
      </c>
      <c r="H12002">
        <v>1</v>
      </c>
      <c r="I12002">
        <v>1</v>
      </c>
      <c r="J12002">
        <v>5</v>
      </c>
    </row>
    <row r="12003" spans="1:10" x14ac:dyDescent="0.25">
      <c r="A12003" t="s">
        <v>16030</v>
      </c>
      <c r="B12003">
        <v>688</v>
      </c>
      <c r="C12003">
        <v>-0.81897626582941863</v>
      </c>
      <c r="D12003">
        <v>-0.60543113409437876</v>
      </c>
      <c r="E12003">
        <v>-1.5040698665364962</v>
      </c>
      <c r="F12003">
        <v>1.7750061886855986</v>
      </c>
      <c r="G12003">
        <v>1</v>
      </c>
      <c r="H12003">
        <v>2</v>
      </c>
      <c r="I12003">
        <v>1</v>
      </c>
      <c r="J12003">
        <v>5</v>
      </c>
    </row>
    <row r="12004" spans="1:10" x14ac:dyDescent="0.25">
      <c r="A12004" t="s">
        <v>16031</v>
      </c>
      <c r="B12004">
        <v>604</v>
      </c>
      <c r="C12004">
        <v>-1.3568219533774117</v>
      </c>
      <c r="D12004">
        <v>-0.96768502608188367</v>
      </c>
      <c r="E12004">
        <v>-1.4682455580544913</v>
      </c>
      <c r="F12004">
        <v>0.53316789165297562</v>
      </c>
      <c r="G12004">
        <v>1</v>
      </c>
      <c r="H12004">
        <v>1</v>
      </c>
      <c r="I12004">
        <v>1</v>
      </c>
      <c r="J12004">
        <v>4</v>
      </c>
    </row>
    <row r="12005" spans="1:10" x14ac:dyDescent="0.25">
      <c r="A12005" t="s">
        <v>16032</v>
      </c>
      <c r="B12005">
        <v>2209</v>
      </c>
      <c r="C12005">
        <v>-0.10904760575707842</v>
      </c>
      <c r="D12005">
        <v>-0.61094934796767342</v>
      </c>
      <c r="E12005">
        <v>-1.6995402292056792</v>
      </c>
      <c r="F12005">
        <v>2.0626107298837879</v>
      </c>
      <c r="G12005">
        <v>3</v>
      </c>
      <c r="H12005">
        <v>2</v>
      </c>
      <c r="I12005">
        <v>1</v>
      </c>
      <c r="J12005">
        <v>5</v>
      </c>
    </row>
    <row r="12006" spans="1:10" x14ac:dyDescent="0.25">
      <c r="A12006" t="s">
        <v>16033</v>
      </c>
      <c r="B12006">
        <v>1093</v>
      </c>
      <c r="C12006">
        <v>-1.4668732860040226</v>
      </c>
      <c r="D12006">
        <v>-0.79288059358789209</v>
      </c>
      <c r="E12006">
        <v>-1.805424521237124</v>
      </c>
      <c r="F12006">
        <v>1.1910037172955417</v>
      </c>
      <c r="G12006">
        <v>1</v>
      </c>
      <c r="H12006">
        <v>2</v>
      </c>
      <c r="I12006">
        <v>1</v>
      </c>
      <c r="J12006">
        <v>5</v>
      </c>
    </row>
    <row r="12007" spans="1:10" x14ac:dyDescent="0.25">
      <c r="A12007" t="s">
        <v>16034</v>
      </c>
      <c r="B12007">
        <v>1315</v>
      </c>
      <c r="C12007">
        <v>-0.14920810597617148</v>
      </c>
      <c r="D12007">
        <v>-0.53049016684056982</v>
      </c>
      <c r="E12007">
        <v>-0.36285171150793905</v>
      </c>
      <c r="F12007">
        <v>0.72724683182604311</v>
      </c>
      <c r="G12007">
        <v>3</v>
      </c>
      <c r="H12007">
        <v>2</v>
      </c>
      <c r="I12007">
        <v>2</v>
      </c>
      <c r="J12007">
        <v>4</v>
      </c>
    </row>
    <row r="12008" spans="1:10" x14ac:dyDescent="0.25">
      <c r="A12008" t="s">
        <v>16035</v>
      </c>
      <c r="B12008">
        <v>1136</v>
      </c>
      <c r="C12008">
        <v>-1.1028369145054708</v>
      </c>
      <c r="D12008">
        <v>-0.78057283860686211</v>
      </c>
      <c r="E12008">
        <v>-1.4814207671278625</v>
      </c>
      <c r="F12008">
        <v>2.1105590867992872</v>
      </c>
      <c r="G12008">
        <v>1</v>
      </c>
      <c r="H12008">
        <v>2</v>
      </c>
      <c r="I12008">
        <v>1</v>
      </c>
      <c r="J12008">
        <v>5</v>
      </c>
    </row>
    <row r="12009" spans="1:10" x14ac:dyDescent="0.25">
      <c r="A12009" t="s">
        <v>16036</v>
      </c>
      <c r="B12009">
        <v>744</v>
      </c>
      <c r="C12009">
        <v>-1.467260596149917</v>
      </c>
      <c r="D12009">
        <v>-0.52846998589267768</v>
      </c>
      <c r="E12009">
        <v>-1.2624429500706775</v>
      </c>
      <c r="F12009">
        <v>0.89407241294919659</v>
      </c>
      <c r="G12009">
        <v>1</v>
      </c>
      <c r="H12009">
        <v>2</v>
      </c>
      <c r="I12009">
        <v>1</v>
      </c>
      <c r="J12009">
        <v>5</v>
      </c>
    </row>
    <row r="12010" spans="1:10" x14ac:dyDescent="0.25">
      <c r="A12010" t="s">
        <v>16037</v>
      </c>
      <c r="B12010">
        <v>850</v>
      </c>
      <c r="C12010">
        <v>-1.7512241100223307</v>
      </c>
      <c r="D12010">
        <v>-0.59423584940364804</v>
      </c>
      <c r="E12010">
        <v>-1.4756674806268066</v>
      </c>
      <c r="F12010">
        <v>1.2407206797592334</v>
      </c>
      <c r="G12010">
        <v>1</v>
      </c>
      <c r="H12010">
        <v>2</v>
      </c>
      <c r="I12010">
        <v>1</v>
      </c>
      <c r="J12010">
        <v>5</v>
      </c>
    </row>
    <row r="12011" spans="1:10" x14ac:dyDescent="0.25">
      <c r="A12011" t="s">
        <v>16038</v>
      </c>
      <c r="B12011">
        <v>954</v>
      </c>
      <c r="C12011">
        <v>-1.7005784134019839</v>
      </c>
      <c r="D12011">
        <v>-0.36313769232601179</v>
      </c>
      <c r="E12011">
        <v>-1.3446335123207722</v>
      </c>
      <c r="F12011">
        <v>1.2322293676214504</v>
      </c>
      <c r="G12011">
        <v>1</v>
      </c>
      <c r="H12011">
        <v>3</v>
      </c>
      <c r="I12011">
        <v>1</v>
      </c>
      <c r="J12011">
        <v>5</v>
      </c>
    </row>
    <row r="12012" spans="1:10" x14ac:dyDescent="0.25">
      <c r="A12012" t="s">
        <v>16039</v>
      </c>
      <c r="B12012">
        <v>860</v>
      </c>
      <c r="C12012">
        <v>-1.5247337010759012</v>
      </c>
      <c r="D12012">
        <v>-0.72047388489103881</v>
      </c>
      <c r="E12012">
        <v>-1.3454268098391415</v>
      </c>
      <c r="F12012">
        <v>0.98375589789282136</v>
      </c>
      <c r="G12012">
        <v>1</v>
      </c>
      <c r="H12012">
        <v>2</v>
      </c>
      <c r="I12012">
        <v>1</v>
      </c>
      <c r="J12012">
        <v>5</v>
      </c>
    </row>
    <row r="12013" spans="1:10" x14ac:dyDescent="0.25">
      <c r="A12013" t="s">
        <v>16040</v>
      </c>
      <c r="B12013">
        <v>859</v>
      </c>
      <c r="C12013">
        <v>-0.99483829826152026</v>
      </c>
      <c r="D12013">
        <v>-0.15182086010892631</v>
      </c>
      <c r="E12013">
        <v>-1.3878592283154887</v>
      </c>
      <c r="F12013">
        <v>1.4691283075340964</v>
      </c>
      <c r="G12013">
        <v>1</v>
      </c>
      <c r="H12013">
        <v>3</v>
      </c>
      <c r="I12013">
        <v>1</v>
      </c>
      <c r="J12013">
        <v>5</v>
      </c>
    </row>
    <row r="12014" spans="1:10" x14ac:dyDescent="0.25">
      <c r="A12014" t="s">
        <v>16041</v>
      </c>
      <c r="B12014">
        <v>855</v>
      </c>
      <c r="C12014">
        <v>-1.3800824161107723</v>
      </c>
      <c r="D12014">
        <v>-0.50679370413904434</v>
      </c>
      <c r="E12014">
        <v>-1.0416368417964554</v>
      </c>
      <c r="F12014">
        <v>1.3884594198276912</v>
      </c>
      <c r="G12014">
        <v>1</v>
      </c>
      <c r="H12014">
        <v>2</v>
      </c>
      <c r="I12014">
        <v>1</v>
      </c>
      <c r="J12014">
        <v>5</v>
      </c>
    </row>
    <row r="12015" spans="1:10" x14ac:dyDescent="0.25">
      <c r="A12015" t="s">
        <v>16042</v>
      </c>
      <c r="B12015">
        <v>640</v>
      </c>
      <c r="C12015">
        <v>-1.670890317272665</v>
      </c>
      <c r="D12015">
        <v>-0.51759209027015718</v>
      </c>
      <c r="E12015">
        <v>-1.2387321838959675</v>
      </c>
      <c r="F12015">
        <v>0.18634633032909692</v>
      </c>
      <c r="G12015">
        <v>1</v>
      </c>
      <c r="H12015">
        <v>2</v>
      </c>
      <c r="I12015">
        <v>1</v>
      </c>
      <c r="J12015">
        <v>4</v>
      </c>
    </row>
    <row r="12016" spans="1:10" x14ac:dyDescent="0.25">
      <c r="A12016" t="s">
        <v>16043</v>
      </c>
      <c r="B12016">
        <v>816</v>
      </c>
      <c r="C12016">
        <v>-1.0263492068209064</v>
      </c>
      <c r="D12016">
        <v>-0.92340976292965515</v>
      </c>
      <c r="E12016">
        <v>-1.0707503412915369</v>
      </c>
      <c r="F12016">
        <v>0.7081671919900463</v>
      </c>
      <c r="G12016">
        <v>1</v>
      </c>
      <c r="H12016">
        <v>1</v>
      </c>
      <c r="I12016">
        <v>1</v>
      </c>
      <c r="J12016">
        <v>4</v>
      </c>
    </row>
    <row r="12017" spans="1:10" x14ac:dyDescent="0.25">
      <c r="A12017" t="s">
        <v>16044</v>
      </c>
      <c r="B12017">
        <v>800</v>
      </c>
      <c r="C12017">
        <v>-1.5126039590746521</v>
      </c>
      <c r="D12017">
        <v>-0.52430796256103895</v>
      </c>
      <c r="E12017">
        <v>-1.2810045112805051</v>
      </c>
      <c r="F12017">
        <v>0.63501839574386465</v>
      </c>
      <c r="G12017">
        <v>1</v>
      </c>
      <c r="H12017">
        <v>2</v>
      </c>
      <c r="I12017">
        <v>1</v>
      </c>
      <c r="J12017">
        <v>4</v>
      </c>
    </row>
    <row r="12018" spans="1:10" x14ac:dyDescent="0.25">
      <c r="A12018" t="s">
        <v>16045</v>
      </c>
      <c r="B12018">
        <v>773</v>
      </c>
      <c r="C12018">
        <v>-1.4601274434482694</v>
      </c>
      <c r="D12018">
        <v>-0.91248229434751782</v>
      </c>
      <c r="E12018">
        <v>-1.0839026294051837</v>
      </c>
      <c r="F12018">
        <v>0.59465494331080071</v>
      </c>
      <c r="G12018">
        <v>1</v>
      </c>
      <c r="H12018">
        <v>1</v>
      </c>
      <c r="I12018">
        <v>1</v>
      </c>
      <c r="J12018">
        <v>4</v>
      </c>
    </row>
    <row r="12019" spans="1:10" x14ac:dyDescent="0.25">
      <c r="A12019" t="s">
        <v>16046</v>
      </c>
      <c r="B12019">
        <v>877</v>
      </c>
      <c r="C12019">
        <v>-1.1937904497083469</v>
      </c>
      <c r="D12019">
        <v>-1.1892382328392168</v>
      </c>
      <c r="E12019">
        <v>-1.3454129833563793</v>
      </c>
      <c r="F12019">
        <v>0.68605504739221757</v>
      </c>
      <c r="G12019">
        <v>1</v>
      </c>
      <c r="H12019">
        <v>1</v>
      </c>
      <c r="I12019">
        <v>1</v>
      </c>
      <c r="J12019">
        <v>4</v>
      </c>
    </row>
    <row r="12020" spans="1:10" x14ac:dyDescent="0.25">
      <c r="A12020" t="s">
        <v>16047</v>
      </c>
      <c r="B12020">
        <v>2238</v>
      </c>
      <c r="C12020">
        <v>7.6102169506183759E-2</v>
      </c>
      <c r="D12020">
        <v>-0.65727468965099323</v>
      </c>
      <c r="E12020">
        <v>-1.3238803030586068</v>
      </c>
      <c r="F12020">
        <v>1.9479000475775179</v>
      </c>
      <c r="G12020">
        <v>4</v>
      </c>
      <c r="H12020">
        <v>2</v>
      </c>
      <c r="I12020">
        <v>1</v>
      </c>
      <c r="J12020">
        <v>5</v>
      </c>
    </row>
    <row r="12021" spans="1:10" x14ac:dyDescent="0.25">
      <c r="A12021" t="s">
        <v>16048</v>
      </c>
      <c r="B12021">
        <v>870</v>
      </c>
      <c r="C12021">
        <v>-1.2739314752448501</v>
      </c>
      <c r="D12021">
        <v>-0.38276051765317287</v>
      </c>
      <c r="E12021">
        <v>-1.0904587636558447</v>
      </c>
      <c r="F12021">
        <v>1.0875059964545108</v>
      </c>
      <c r="G12021">
        <v>1</v>
      </c>
      <c r="H12021">
        <v>3</v>
      </c>
      <c r="I12021">
        <v>1</v>
      </c>
      <c r="J12021">
        <v>5</v>
      </c>
    </row>
    <row r="12022" spans="1:10" x14ac:dyDescent="0.25">
      <c r="A12022" t="s">
        <v>16049</v>
      </c>
      <c r="B12022">
        <v>784</v>
      </c>
      <c r="C12022">
        <v>-1.6731502902498261</v>
      </c>
      <c r="D12022">
        <v>-0.72189576190741467</v>
      </c>
      <c r="E12022">
        <v>-1.5201949771686376</v>
      </c>
      <c r="F12022">
        <v>0.69391086648501377</v>
      </c>
      <c r="G12022">
        <v>1</v>
      </c>
      <c r="H12022">
        <v>2</v>
      </c>
      <c r="I12022">
        <v>1</v>
      </c>
      <c r="J12022">
        <v>4</v>
      </c>
    </row>
    <row r="12023" spans="1:10" x14ac:dyDescent="0.25">
      <c r="A12023" t="s">
        <v>16050</v>
      </c>
      <c r="B12023">
        <v>700</v>
      </c>
      <c r="C12023">
        <v>-1.8669326303359624</v>
      </c>
      <c r="D12023">
        <v>-0.39936297623885841</v>
      </c>
      <c r="E12023">
        <v>-1.426298444963267</v>
      </c>
      <c r="F12023">
        <v>0.74714617720890453</v>
      </c>
      <c r="G12023">
        <v>1</v>
      </c>
      <c r="H12023">
        <v>3</v>
      </c>
      <c r="I12023">
        <v>1</v>
      </c>
      <c r="J12023">
        <v>4</v>
      </c>
    </row>
    <row r="12024" spans="1:10" x14ac:dyDescent="0.25">
      <c r="A12024" t="s">
        <v>16051</v>
      </c>
      <c r="B12024">
        <v>814</v>
      </c>
      <c r="C12024">
        <v>-1.5689439167472754</v>
      </c>
      <c r="D12024">
        <v>-0.4472175429149664</v>
      </c>
      <c r="E12024">
        <v>-1.7270576034323533</v>
      </c>
      <c r="F12024">
        <v>1.1452455748924901</v>
      </c>
      <c r="G12024">
        <v>1</v>
      </c>
      <c r="H12024">
        <v>2</v>
      </c>
      <c r="I12024">
        <v>1</v>
      </c>
      <c r="J12024">
        <v>5</v>
      </c>
    </row>
    <row r="12025" spans="1:10" x14ac:dyDescent="0.25">
      <c r="A12025" t="s">
        <v>16052</v>
      </c>
      <c r="B12025">
        <v>903</v>
      </c>
      <c r="C12025">
        <v>-2.049372607015969</v>
      </c>
      <c r="D12025">
        <v>-0.71005413262179484</v>
      </c>
      <c r="E12025">
        <v>-1.6087386436155326</v>
      </c>
      <c r="F12025">
        <v>0.95800621236110484</v>
      </c>
      <c r="G12025">
        <v>1</v>
      </c>
      <c r="H12025">
        <v>2</v>
      </c>
      <c r="I12025">
        <v>1</v>
      </c>
      <c r="J12025">
        <v>5</v>
      </c>
    </row>
    <row r="12026" spans="1:10" x14ac:dyDescent="0.25">
      <c r="A12026" t="s">
        <v>16053</v>
      </c>
      <c r="B12026">
        <v>774</v>
      </c>
      <c r="C12026">
        <v>-0.71236850851338485</v>
      </c>
      <c r="D12026">
        <v>-0.49801274393296002</v>
      </c>
      <c r="E12026">
        <v>-1.4376834778616794</v>
      </c>
      <c r="F12026">
        <v>2.1071085203749482</v>
      </c>
      <c r="G12026">
        <v>2</v>
      </c>
      <c r="H12026">
        <v>2</v>
      </c>
      <c r="I12026">
        <v>1</v>
      </c>
      <c r="J12026">
        <v>5</v>
      </c>
    </row>
    <row r="12027" spans="1:10" x14ac:dyDescent="0.25">
      <c r="A12027" t="s">
        <v>16054</v>
      </c>
      <c r="B12027">
        <v>916</v>
      </c>
      <c r="C12027">
        <v>-0.64214059807276458</v>
      </c>
      <c r="D12027">
        <v>-0.38127078485117499</v>
      </c>
      <c r="E12027">
        <v>-1.572335705542026</v>
      </c>
      <c r="F12027">
        <v>1.3340309754492203</v>
      </c>
      <c r="G12027">
        <v>2</v>
      </c>
      <c r="H12027">
        <v>3</v>
      </c>
      <c r="I12027">
        <v>1</v>
      </c>
      <c r="J12027">
        <v>5</v>
      </c>
    </row>
    <row r="12028" spans="1:10" x14ac:dyDescent="0.25">
      <c r="A12028" t="s">
        <v>16055</v>
      </c>
      <c r="B12028">
        <v>761</v>
      </c>
      <c r="C12028">
        <v>-1.2396467996318488</v>
      </c>
      <c r="D12028">
        <v>-0.50916282306883254</v>
      </c>
      <c r="E12028">
        <v>-1.5048885994330459</v>
      </c>
      <c r="F12028">
        <v>1.2886529885752622</v>
      </c>
      <c r="G12028">
        <v>1</v>
      </c>
      <c r="H12028">
        <v>2</v>
      </c>
      <c r="I12028">
        <v>1</v>
      </c>
      <c r="J12028">
        <v>5</v>
      </c>
    </row>
    <row r="12029" spans="1:10" x14ac:dyDescent="0.25">
      <c r="A12029" t="s">
        <v>16056</v>
      </c>
      <c r="B12029">
        <v>799</v>
      </c>
      <c r="C12029">
        <v>-1.0582269679711884</v>
      </c>
      <c r="D12029">
        <v>-0.64568383798776718</v>
      </c>
      <c r="E12029">
        <v>-1.5425880210098342</v>
      </c>
      <c r="F12029">
        <v>1.0459178167832324</v>
      </c>
      <c r="G12029">
        <v>1</v>
      </c>
      <c r="H12029">
        <v>2</v>
      </c>
      <c r="I12029">
        <v>1</v>
      </c>
      <c r="J12029">
        <v>5</v>
      </c>
    </row>
    <row r="12030" spans="1:10" x14ac:dyDescent="0.25">
      <c r="A12030" t="s">
        <v>16057</v>
      </c>
      <c r="B12030">
        <v>731</v>
      </c>
      <c r="C12030">
        <v>-0.7557971062846196</v>
      </c>
      <c r="D12030">
        <v>-0.11243402342564632</v>
      </c>
      <c r="E12030">
        <v>-1.4643026859198784</v>
      </c>
      <c r="F12030">
        <v>0.95394979487451637</v>
      </c>
      <c r="G12030">
        <v>2</v>
      </c>
      <c r="H12030">
        <v>3</v>
      </c>
      <c r="I12030">
        <v>1</v>
      </c>
      <c r="J12030">
        <v>5</v>
      </c>
    </row>
    <row r="12031" spans="1:10" x14ac:dyDescent="0.25">
      <c r="A12031" t="s">
        <v>16058</v>
      </c>
      <c r="B12031">
        <v>744</v>
      </c>
      <c r="C12031">
        <v>-1.3863085949003979</v>
      </c>
      <c r="D12031">
        <v>-0.65474065594425956</v>
      </c>
      <c r="E12031">
        <v>-1.3964467845758834</v>
      </c>
      <c r="F12031">
        <v>1.8283367606883894</v>
      </c>
      <c r="G12031">
        <v>1</v>
      </c>
      <c r="H12031">
        <v>2</v>
      </c>
      <c r="I12031">
        <v>1</v>
      </c>
      <c r="J12031">
        <v>5</v>
      </c>
    </row>
    <row r="12032" spans="1:10" x14ac:dyDescent="0.25">
      <c r="A12032" t="s">
        <v>16059</v>
      </c>
      <c r="B12032">
        <v>744</v>
      </c>
      <c r="C12032">
        <v>-0.98323038503678728</v>
      </c>
      <c r="D12032">
        <v>-0.30543961703947842</v>
      </c>
      <c r="E12032">
        <v>-1.8875584676862016</v>
      </c>
      <c r="F12032">
        <v>1.4280400977917553</v>
      </c>
      <c r="G12032">
        <v>1</v>
      </c>
      <c r="H12032">
        <v>3</v>
      </c>
      <c r="I12032">
        <v>1</v>
      </c>
      <c r="J12032">
        <v>5</v>
      </c>
    </row>
    <row r="12033" spans="1:10" x14ac:dyDescent="0.25">
      <c r="A12033" t="s">
        <v>16060</v>
      </c>
      <c r="B12033">
        <v>742</v>
      </c>
      <c r="C12033">
        <v>-1.7178307849422518</v>
      </c>
      <c r="D12033">
        <v>-0.37521854090782286</v>
      </c>
      <c r="E12033">
        <v>-1.7661988348447624</v>
      </c>
      <c r="F12033">
        <v>1.0777114106911656</v>
      </c>
      <c r="G12033">
        <v>1</v>
      </c>
      <c r="H12033">
        <v>3</v>
      </c>
      <c r="I12033">
        <v>1</v>
      </c>
      <c r="J12033">
        <v>5</v>
      </c>
    </row>
    <row r="12034" spans="1:10" x14ac:dyDescent="0.25">
      <c r="A12034" t="s">
        <v>16061</v>
      </c>
      <c r="B12034">
        <v>771</v>
      </c>
      <c r="C12034">
        <v>-1.6843924894842155</v>
      </c>
      <c r="D12034">
        <v>-0.30588514322256433</v>
      </c>
      <c r="E12034">
        <v>-1.7527347240270201</v>
      </c>
      <c r="F12034">
        <v>1.3789460283585133</v>
      </c>
      <c r="G12034">
        <v>1</v>
      </c>
      <c r="H12034">
        <v>3</v>
      </c>
      <c r="I12034">
        <v>1</v>
      </c>
      <c r="J12034">
        <v>5</v>
      </c>
    </row>
    <row r="12035" spans="1:10" x14ac:dyDescent="0.25">
      <c r="A12035" t="s">
        <v>16062</v>
      </c>
      <c r="B12035">
        <v>0</v>
      </c>
    </row>
    <row r="12036" spans="1:10" x14ac:dyDescent="0.25">
      <c r="A12036" t="s">
        <v>16063</v>
      </c>
      <c r="B12036">
        <v>1470</v>
      </c>
      <c r="C12036">
        <v>-0.16738931602571455</v>
      </c>
      <c r="D12036">
        <v>-1.1492402817039289</v>
      </c>
      <c r="E12036">
        <v>-0.47562820203655987</v>
      </c>
      <c r="F12036">
        <v>-0.18882471258996114</v>
      </c>
      <c r="G12036">
        <v>3</v>
      </c>
      <c r="H12036">
        <v>1</v>
      </c>
      <c r="I12036">
        <v>2</v>
      </c>
      <c r="J12036">
        <v>3</v>
      </c>
    </row>
    <row r="12037" spans="1:10" x14ac:dyDescent="0.25">
      <c r="A12037" t="s">
        <v>16064</v>
      </c>
      <c r="B12037">
        <v>1243</v>
      </c>
      <c r="C12037">
        <v>1.2380914744817439</v>
      </c>
      <c r="D12037">
        <v>-0.87305510203912184</v>
      </c>
      <c r="E12037">
        <v>-1.4117064116533553</v>
      </c>
      <c r="F12037">
        <v>1.0693555580710206</v>
      </c>
      <c r="G12037">
        <v>5</v>
      </c>
      <c r="H12037">
        <v>1</v>
      </c>
      <c r="I12037">
        <v>1</v>
      </c>
      <c r="J12037">
        <v>5</v>
      </c>
    </row>
    <row r="12038" spans="1:10" x14ac:dyDescent="0.25">
      <c r="A12038" t="s">
        <v>16065</v>
      </c>
      <c r="B12038">
        <v>1274</v>
      </c>
      <c r="C12038">
        <v>-1.5274451506135334</v>
      </c>
      <c r="D12038">
        <v>-0.48607182726419285</v>
      </c>
      <c r="E12038">
        <v>-1.4762274764499335</v>
      </c>
      <c r="F12038">
        <v>1.5354746552550029</v>
      </c>
      <c r="G12038">
        <v>1</v>
      </c>
      <c r="H12038">
        <v>2</v>
      </c>
      <c r="I12038">
        <v>1</v>
      </c>
      <c r="J12038">
        <v>5</v>
      </c>
    </row>
    <row r="12039" spans="1:10" x14ac:dyDescent="0.25">
      <c r="A12039" t="s">
        <v>16066</v>
      </c>
      <c r="B12039">
        <v>1228</v>
      </c>
      <c r="C12039">
        <v>-1.2476357022309876</v>
      </c>
      <c r="D12039">
        <v>-0.75416270698256471</v>
      </c>
      <c r="E12039">
        <v>-1.3526418803260063</v>
      </c>
      <c r="F12039">
        <v>1.5966375579450283</v>
      </c>
      <c r="G12039">
        <v>1</v>
      </c>
      <c r="H12039">
        <v>2</v>
      </c>
      <c r="I12039">
        <v>1</v>
      </c>
      <c r="J12039">
        <v>5</v>
      </c>
    </row>
    <row r="12040" spans="1:10" x14ac:dyDescent="0.25">
      <c r="A12040" t="s">
        <v>16067</v>
      </c>
      <c r="B12040">
        <v>1316</v>
      </c>
      <c r="C12040">
        <v>-1.7072808003306521</v>
      </c>
      <c r="D12040">
        <v>-0.79657724922877848</v>
      </c>
      <c r="E12040">
        <v>-1.4636939065229082</v>
      </c>
      <c r="F12040">
        <v>0.72659767014388299</v>
      </c>
      <c r="G12040">
        <v>1</v>
      </c>
      <c r="H12040">
        <v>2</v>
      </c>
      <c r="I12040">
        <v>1</v>
      </c>
      <c r="J12040">
        <v>4</v>
      </c>
    </row>
    <row r="12041" spans="1:10" x14ac:dyDescent="0.25">
      <c r="A12041" t="s">
        <v>16068</v>
      </c>
      <c r="B12041">
        <v>694</v>
      </c>
      <c r="C12041">
        <v>-1.144922691565065</v>
      </c>
      <c r="D12041">
        <v>-1.007186829598935</v>
      </c>
      <c r="E12041">
        <v>-1.6821726101439385</v>
      </c>
      <c r="F12041">
        <v>0.82471925563764381</v>
      </c>
      <c r="G12041">
        <v>1</v>
      </c>
      <c r="H12041">
        <v>1</v>
      </c>
      <c r="I12041">
        <v>1</v>
      </c>
      <c r="J12041">
        <v>4</v>
      </c>
    </row>
    <row r="12042" spans="1:10" x14ac:dyDescent="0.25">
      <c r="A12042" t="s">
        <v>16069</v>
      </c>
      <c r="B12042">
        <v>517</v>
      </c>
      <c r="C12042">
        <v>-0.82428383874601518</v>
      </c>
      <c r="D12042">
        <v>-1.1117420741203945</v>
      </c>
      <c r="E12042">
        <v>-3.5324462657703816E-2</v>
      </c>
      <c r="F12042">
        <v>-0.28958312353845733</v>
      </c>
      <c r="G12042">
        <v>1</v>
      </c>
      <c r="H12042">
        <v>1</v>
      </c>
      <c r="I12042">
        <v>3</v>
      </c>
      <c r="J12042">
        <v>3</v>
      </c>
    </row>
    <row r="12043" spans="1:10" x14ac:dyDescent="0.25">
      <c r="A12043" t="s">
        <v>16070</v>
      </c>
      <c r="B12043">
        <v>609</v>
      </c>
      <c r="C12043">
        <v>-0.56101505412401331</v>
      </c>
      <c r="D12043">
        <v>-1.0591443524326738</v>
      </c>
      <c r="E12043">
        <v>0.14592039611716173</v>
      </c>
      <c r="F12043">
        <v>-0.13644833357495775</v>
      </c>
      <c r="G12043">
        <v>2</v>
      </c>
      <c r="H12043">
        <v>1</v>
      </c>
      <c r="I12043">
        <v>4</v>
      </c>
      <c r="J12043">
        <v>3</v>
      </c>
    </row>
    <row r="12044" spans="1:10" x14ac:dyDescent="0.25">
      <c r="A12044" t="s">
        <v>16071</v>
      </c>
      <c r="B12044">
        <v>207</v>
      </c>
      <c r="C12044">
        <v>-0.42718568174245347</v>
      </c>
      <c r="D12044">
        <v>-0.53476061265370323</v>
      </c>
      <c r="E12044">
        <v>0.1527790130092247</v>
      </c>
      <c r="F12044">
        <v>-1.1670717323933426</v>
      </c>
      <c r="G12044">
        <v>3</v>
      </c>
      <c r="H12044">
        <v>2</v>
      </c>
      <c r="I12044">
        <v>4</v>
      </c>
      <c r="J12044">
        <v>1</v>
      </c>
    </row>
    <row r="12045" spans="1:10" x14ac:dyDescent="0.25">
      <c r="A12045" t="s">
        <v>16072</v>
      </c>
      <c r="B12045">
        <v>971</v>
      </c>
      <c r="C12045">
        <v>-1.2142343149178116</v>
      </c>
      <c r="D12045">
        <v>-1.0056682776958898</v>
      </c>
      <c r="E12045">
        <v>-1.1770356614770907</v>
      </c>
      <c r="F12045">
        <v>1.4925538728391696</v>
      </c>
      <c r="G12045">
        <v>1</v>
      </c>
      <c r="H12045">
        <v>1</v>
      </c>
      <c r="I12045">
        <v>1</v>
      </c>
      <c r="J12045">
        <v>5</v>
      </c>
    </row>
    <row r="12046" spans="1:10" x14ac:dyDescent="0.25">
      <c r="A12046" t="s">
        <v>16073</v>
      </c>
      <c r="B12046">
        <v>616</v>
      </c>
      <c r="C12046">
        <v>-2.1088405669078041</v>
      </c>
      <c r="D12046">
        <v>-0.7892231271314889</v>
      </c>
      <c r="E12046">
        <v>-1.5673111913515139</v>
      </c>
      <c r="F12046">
        <v>0.48801731304120055</v>
      </c>
      <c r="G12046">
        <v>1</v>
      </c>
      <c r="H12046">
        <v>2</v>
      </c>
      <c r="I12046">
        <v>1</v>
      </c>
      <c r="J12046">
        <v>4</v>
      </c>
    </row>
    <row r="12047" spans="1:10" x14ac:dyDescent="0.25">
      <c r="A12047" t="s">
        <v>16074</v>
      </c>
      <c r="B12047">
        <v>1238</v>
      </c>
      <c r="C12047">
        <v>-1.0036158143887732</v>
      </c>
      <c r="D12047">
        <v>-0.65860731327680411</v>
      </c>
      <c r="E12047">
        <v>-1.4602539792410045</v>
      </c>
      <c r="F12047">
        <v>1.4497068578265124</v>
      </c>
      <c r="G12047">
        <v>1</v>
      </c>
      <c r="H12047">
        <v>2</v>
      </c>
      <c r="I12047">
        <v>1</v>
      </c>
      <c r="J12047">
        <v>5</v>
      </c>
    </row>
    <row r="12048" spans="1:10" x14ac:dyDescent="0.25">
      <c r="A12048" t="s">
        <v>16075</v>
      </c>
      <c r="B12048">
        <v>1301</v>
      </c>
      <c r="C12048">
        <v>-1.5901049773164777</v>
      </c>
      <c r="D12048">
        <v>-0.61775133185654973</v>
      </c>
      <c r="E12048">
        <v>-1.3862673962051137</v>
      </c>
      <c r="F12048">
        <v>1.1595900041254452</v>
      </c>
      <c r="G12048">
        <v>1</v>
      </c>
      <c r="H12048">
        <v>2</v>
      </c>
      <c r="I12048">
        <v>1</v>
      </c>
      <c r="J12048">
        <v>5</v>
      </c>
    </row>
    <row r="12049" spans="1:10" x14ac:dyDescent="0.25">
      <c r="A12049" t="s">
        <v>16076</v>
      </c>
      <c r="B12049">
        <v>1092</v>
      </c>
      <c r="C12049">
        <v>-1.9192154773405896</v>
      </c>
      <c r="D12049">
        <v>-0.64795300005598622</v>
      </c>
      <c r="E12049">
        <v>-1.2078493017598828</v>
      </c>
      <c r="F12049">
        <v>1.066093002236157</v>
      </c>
      <c r="G12049">
        <v>1</v>
      </c>
      <c r="H12049">
        <v>2</v>
      </c>
      <c r="I12049">
        <v>1</v>
      </c>
      <c r="J12049">
        <v>5</v>
      </c>
    </row>
    <row r="12050" spans="1:10" x14ac:dyDescent="0.25">
      <c r="A12050" t="s">
        <v>16077</v>
      </c>
      <c r="B12050">
        <v>532</v>
      </c>
      <c r="C12050">
        <v>-1.5244592113772952</v>
      </c>
      <c r="D12050">
        <v>-0.3292498772002454</v>
      </c>
      <c r="E12050">
        <v>-1.5163530212248122</v>
      </c>
      <c r="F12050">
        <v>0.72059476444382997</v>
      </c>
      <c r="G12050">
        <v>1</v>
      </c>
      <c r="H12050">
        <v>3</v>
      </c>
      <c r="I12050">
        <v>1</v>
      </c>
      <c r="J12050">
        <v>4</v>
      </c>
    </row>
    <row r="12051" spans="1:10" x14ac:dyDescent="0.25">
      <c r="A12051" t="s">
        <v>16078</v>
      </c>
      <c r="B12051">
        <v>855</v>
      </c>
      <c r="C12051">
        <v>-1.6068849154238629</v>
      </c>
      <c r="D12051">
        <v>-0.48499239794828153</v>
      </c>
      <c r="E12051">
        <v>-1.4329641095816541</v>
      </c>
      <c r="F12051">
        <v>2.0455966985898919</v>
      </c>
      <c r="G12051">
        <v>1</v>
      </c>
      <c r="H12051">
        <v>2</v>
      </c>
      <c r="I12051">
        <v>1</v>
      </c>
      <c r="J12051">
        <v>5</v>
      </c>
    </row>
    <row r="12052" spans="1:10" x14ac:dyDescent="0.25">
      <c r="A12052" t="s">
        <v>16079</v>
      </c>
      <c r="B12052">
        <v>906</v>
      </c>
      <c r="C12052">
        <v>-0.28936971665117928</v>
      </c>
      <c r="D12052">
        <v>-1.0165771253108453</v>
      </c>
      <c r="E12052">
        <v>-1.8795504316271334</v>
      </c>
      <c r="F12052">
        <v>1.7190344679366574</v>
      </c>
      <c r="G12052">
        <v>3</v>
      </c>
      <c r="H12052">
        <v>1</v>
      </c>
      <c r="I12052">
        <v>1</v>
      </c>
      <c r="J12052">
        <v>5</v>
      </c>
    </row>
    <row r="12053" spans="1:10" x14ac:dyDescent="0.25">
      <c r="A12053" t="s">
        <v>16080</v>
      </c>
      <c r="B12053">
        <v>821</v>
      </c>
      <c r="C12053">
        <v>-1.0044508001647448</v>
      </c>
      <c r="D12053">
        <v>-0.64757210616649119</v>
      </c>
      <c r="E12053">
        <v>-1.3141615655766443</v>
      </c>
      <c r="F12053">
        <v>1.5083667702165742</v>
      </c>
      <c r="G12053">
        <v>1</v>
      </c>
      <c r="H12053">
        <v>2</v>
      </c>
      <c r="I12053">
        <v>1</v>
      </c>
      <c r="J12053">
        <v>5</v>
      </c>
    </row>
    <row r="12054" spans="1:10" x14ac:dyDescent="0.25">
      <c r="A12054" t="s">
        <v>16081</v>
      </c>
      <c r="B12054">
        <v>1423</v>
      </c>
      <c r="C12054">
        <v>-1.4438579626610013</v>
      </c>
      <c r="D12054">
        <v>-0.38289362075799266</v>
      </c>
      <c r="E12054">
        <v>-1.4978602854927334</v>
      </c>
      <c r="F12054">
        <v>1.9782312088288347</v>
      </c>
      <c r="G12054">
        <v>1</v>
      </c>
      <c r="H12054">
        <v>3</v>
      </c>
      <c r="I12054">
        <v>1</v>
      </c>
      <c r="J12054">
        <v>5</v>
      </c>
    </row>
    <row r="12055" spans="1:10" x14ac:dyDescent="0.25">
      <c r="A12055" t="s">
        <v>16082</v>
      </c>
      <c r="B12055">
        <v>1555</v>
      </c>
      <c r="C12055">
        <v>-0.90464181311364822</v>
      </c>
      <c r="D12055">
        <v>-0.92709538541377556</v>
      </c>
      <c r="E12055">
        <v>-1.6367535293865092</v>
      </c>
      <c r="F12055">
        <v>1.2249956837494014</v>
      </c>
      <c r="G12055">
        <v>1</v>
      </c>
      <c r="H12055">
        <v>1</v>
      </c>
      <c r="I12055">
        <v>1</v>
      </c>
      <c r="J12055">
        <v>5</v>
      </c>
    </row>
    <row r="12056" spans="1:10" x14ac:dyDescent="0.25">
      <c r="A12056" t="s">
        <v>16083</v>
      </c>
      <c r="B12056">
        <v>320</v>
      </c>
      <c r="C12056">
        <v>-0.4385040845478555</v>
      </c>
      <c r="D12056">
        <v>2.7324320265592658E-2</v>
      </c>
      <c r="E12056">
        <v>-7.1734647148703146E-2</v>
      </c>
      <c r="F12056">
        <v>-0.49812910929504656</v>
      </c>
      <c r="G12056">
        <v>3</v>
      </c>
      <c r="H12056">
        <v>4</v>
      </c>
      <c r="I12056">
        <v>3</v>
      </c>
      <c r="J12056">
        <v>2</v>
      </c>
    </row>
    <row r="12057" spans="1:10" x14ac:dyDescent="0.25">
      <c r="A12057" t="s">
        <v>16084</v>
      </c>
      <c r="B12057">
        <v>477</v>
      </c>
      <c r="C12057">
        <v>1.8657644712028812E-2</v>
      </c>
      <c r="D12057">
        <v>-0.26333037946618354</v>
      </c>
      <c r="E12057">
        <v>-0.93366167770430031</v>
      </c>
      <c r="F12057">
        <v>-0.20283462163333835</v>
      </c>
      <c r="G12057">
        <v>4</v>
      </c>
      <c r="H12057">
        <v>3</v>
      </c>
      <c r="I12057">
        <v>1</v>
      </c>
      <c r="J12057">
        <v>3</v>
      </c>
    </row>
    <row r="12058" spans="1:10" x14ac:dyDescent="0.25">
      <c r="A12058" t="s">
        <v>16085</v>
      </c>
      <c r="B12058">
        <v>294</v>
      </c>
      <c r="C12058">
        <v>0.31498992500442291</v>
      </c>
      <c r="D12058">
        <v>3.0787575409883781</v>
      </c>
      <c r="E12058">
        <v>-0.39615408432316035</v>
      </c>
      <c r="F12058">
        <v>0.49888022551909478</v>
      </c>
      <c r="G12058">
        <v>4</v>
      </c>
      <c r="H12058">
        <v>5</v>
      </c>
      <c r="I12058">
        <v>2</v>
      </c>
      <c r="J12058">
        <v>4</v>
      </c>
    </row>
    <row r="12059" spans="1:10" x14ac:dyDescent="0.25">
      <c r="A12059" t="s">
        <v>16086</v>
      </c>
      <c r="B12059">
        <v>1912</v>
      </c>
      <c r="C12059">
        <v>1.8743438384443523</v>
      </c>
      <c r="D12059">
        <v>-0.58258228481022512</v>
      </c>
      <c r="E12059">
        <v>2.4453902730918964</v>
      </c>
      <c r="F12059">
        <v>-0.34057273563739565</v>
      </c>
      <c r="G12059">
        <v>5</v>
      </c>
      <c r="H12059">
        <v>2</v>
      </c>
      <c r="I12059">
        <v>5</v>
      </c>
      <c r="J12059">
        <v>3</v>
      </c>
    </row>
    <row r="12060" spans="1:10" x14ac:dyDescent="0.25">
      <c r="A12060" t="s">
        <v>16087</v>
      </c>
      <c r="B12060">
        <v>1255</v>
      </c>
      <c r="C12060">
        <v>0.32074182560748277</v>
      </c>
      <c r="D12060">
        <v>-0.58926802836865033</v>
      </c>
      <c r="E12060">
        <v>-1.5485016891175021</v>
      </c>
      <c r="F12060">
        <v>1.9756315659410477</v>
      </c>
      <c r="G12060">
        <v>4</v>
      </c>
      <c r="H12060">
        <v>2</v>
      </c>
      <c r="I12060">
        <v>1</v>
      </c>
      <c r="J12060">
        <v>5</v>
      </c>
    </row>
    <row r="12061" spans="1:10" x14ac:dyDescent="0.25">
      <c r="A12061" t="s">
        <v>16088</v>
      </c>
      <c r="B12061">
        <v>967</v>
      </c>
      <c r="C12061">
        <v>-6.2950510113318925E-2</v>
      </c>
      <c r="D12061">
        <v>-0.95992901611161008</v>
      </c>
      <c r="E12061">
        <v>-1.5625763796797196</v>
      </c>
      <c r="F12061">
        <v>2.0282594716974498</v>
      </c>
      <c r="G12061">
        <v>3</v>
      </c>
      <c r="H12061">
        <v>1</v>
      </c>
      <c r="I12061">
        <v>1</v>
      </c>
      <c r="J12061">
        <v>5</v>
      </c>
    </row>
    <row r="12062" spans="1:10" x14ac:dyDescent="0.25">
      <c r="A12062" t="s">
        <v>16089</v>
      </c>
      <c r="B12062">
        <v>995</v>
      </c>
      <c r="C12062">
        <v>0.47640227593842871</v>
      </c>
      <c r="D12062">
        <v>-1.1553680309476464</v>
      </c>
      <c r="E12062">
        <v>-1.9324861724219229</v>
      </c>
      <c r="F12062">
        <v>1.9298737815245022</v>
      </c>
      <c r="G12062">
        <v>4</v>
      </c>
      <c r="H12062">
        <v>1</v>
      </c>
      <c r="I12062">
        <v>1</v>
      </c>
      <c r="J12062">
        <v>5</v>
      </c>
    </row>
    <row r="12063" spans="1:10" x14ac:dyDescent="0.25">
      <c r="A12063" t="s">
        <v>16090</v>
      </c>
      <c r="B12063">
        <v>915</v>
      </c>
      <c r="C12063">
        <v>-1.7406933998385221E-2</v>
      </c>
      <c r="D12063">
        <v>-0.74977237788438389</v>
      </c>
      <c r="E12063">
        <v>-1.7615650707598463</v>
      </c>
      <c r="F12063">
        <v>2.8057420109846238</v>
      </c>
      <c r="G12063">
        <v>4</v>
      </c>
      <c r="H12063">
        <v>2</v>
      </c>
      <c r="I12063">
        <v>1</v>
      </c>
      <c r="J12063">
        <v>5</v>
      </c>
    </row>
    <row r="12064" spans="1:10" x14ac:dyDescent="0.25">
      <c r="A12064" t="s">
        <v>16091</v>
      </c>
      <c r="B12064">
        <v>554</v>
      </c>
      <c r="C12064">
        <v>1.0393477971001199</v>
      </c>
      <c r="D12064">
        <v>-1.4895298578465836</v>
      </c>
      <c r="E12064">
        <v>-1.9692914795646312</v>
      </c>
      <c r="F12064">
        <v>2.1947626671400697</v>
      </c>
      <c r="G12064">
        <v>5</v>
      </c>
      <c r="H12064">
        <v>1</v>
      </c>
      <c r="I12064">
        <v>1</v>
      </c>
      <c r="J12064">
        <v>5</v>
      </c>
    </row>
    <row r="12065" spans="1:10" x14ac:dyDescent="0.25">
      <c r="A12065" t="s">
        <v>16092</v>
      </c>
      <c r="B12065">
        <v>1701</v>
      </c>
      <c r="C12065">
        <v>-0.17724418593064484</v>
      </c>
      <c r="D12065">
        <v>-1.1805292258197375</v>
      </c>
      <c r="E12065">
        <v>-1.9350119779003401</v>
      </c>
      <c r="F12065">
        <v>2.1248242251459208</v>
      </c>
      <c r="G12065">
        <v>3</v>
      </c>
      <c r="H12065">
        <v>1</v>
      </c>
      <c r="I12065">
        <v>1</v>
      </c>
      <c r="J12065">
        <v>5</v>
      </c>
    </row>
    <row r="12066" spans="1:10" x14ac:dyDescent="0.25">
      <c r="A12066" t="s">
        <v>16093</v>
      </c>
      <c r="B12066">
        <v>733</v>
      </c>
      <c r="C12066">
        <v>-0.17777692763214359</v>
      </c>
      <c r="D12066">
        <v>-1.1793209793837505</v>
      </c>
      <c r="E12066">
        <v>-1.9811626596127527</v>
      </c>
      <c r="F12066">
        <v>2.7595502244694758</v>
      </c>
      <c r="G12066">
        <v>3</v>
      </c>
      <c r="H12066">
        <v>1</v>
      </c>
      <c r="I12066">
        <v>1</v>
      </c>
      <c r="J12066">
        <v>5</v>
      </c>
    </row>
    <row r="12067" spans="1:10" x14ac:dyDescent="0.25">
      <c r="A12067" t="s">
        <v>16094</v>
      </c>
      <c r="B12067">
        <v>666</v>
      </c>
      <c r="C12067">
        <v>-0.28698206469682014</v>
      </c>
      <c r="D12067">
        <v>-0.75672686325021643</v>
      </c>
      <c r="E12067">
        <v>-1.2652310903855568</v>
      </c>
      <c r="F12067">
        <v>2.0469332368081519</v>
      </c>
      <c r="G12067">
        <v>3</v>
      </c>
      <c r="H12067">
        <v>2</v>
      </c>
      <c r="I12067">
        <v>1</v>
      </c>
      <c r="J12067">
        <v>5</v>
      </c>
    </row>
    <row r="12068" spans="1:10" x14ac:dyDescent="0.25">
      <c r="A12068" t="s">
        <v>16095</v>
      </c>
      <c r="B12068">
        <v>1004</v>
      </c>
      <c r="C12068">
        <v>1.5926611825564998</v>
      </c>
      <c r="D12068">
        <v>-1.1078418705707131</v>
      </c>
      <c r="E12068">
        <v>-1.4039413680742683</v>
      </c>
      <c r="F12068">
        <v>2.0530874336420921</v>
      </c>
      <c r="G12068">
        <v>5</v>
      </c>
      <c r="H12068">
        <v>1</v>
      </c>
      <c r="I12068">
        <v>1</v>
      </c>
      <c r="J12068">
        <v>5</v>
      </c>
    </row>
    <row r="12069" spans="1:10" x14ac:dyDescent="0.25">
      <c r="A12069" t="s">
        <v>16096</v>
      </c>
      <c r="B12069">
        <v>1419</v>
      </c>
      <c r="C12069">
        <v>0.98777822822430905</v>
      </c>
      <c r="D12069">
        <v>-0.99457148227320091</v>
      </c>
      <c r="E12069">
        <v>-1.6776274402233875</v>
      </c>
      <c r="F12069">
        <v>2.5608632911320015</v>
      </c>
      <c r="G12069">
        <v>5</v>
      </c>
      <c r="H12069">
        <v>1</v>
      </c>
      <c r="I12069">
        <v>1</v>
      </c>
      <c r="J12069">
        <v>5</v>
      </c>
    </row>
    <row r="12070" spans="1:10" x14ac:dyDescent="0.25">
      <c r="A12070" t="s">
        <v>16097</v>
      </c>
      <c r="B12070">
        <v>1248</v>
      </c>
      <c r="C12070">
        <v>-0.17973016178980294</v>
      </c>
      <c r="D12070">
        <v>-0.82975671855443911</v>
      </c>
      <c r="E12070">
        <v>-0.57595763441801284</v>
      </c>
      <c r="F12070">
        <v>1.219865400758418</v>
      </c>
      <c r="G12070">
        <v>3</v>
      </c>
      <c r="H12070">
        <v>1</v>
      </c>
      <c r="I12070">
        <v>2</v>
      </c>
      <c r="J12070">
        <v>5</v>
      </c>
    </row>
    <row r="12071" spans="1:10" x14ac:dyDescent="0.25">
      <c r="A12071" t="s">
        <v>16098</v>
      </c>
      <c r="B12071">
        <v>1682</v>
      </c>
      <c r="C12071">
        <v>-0.96082142038149931</v>
      </c>
      <c r="D12071">
        <v>-1.0422483458691421</v>
      </c>
      <c r="E12071">
        <v>-1.5709851094509149</v>
      </c>
      <c r="F12071">
        <v>1.571891447650323</v>
      </c>
      <c r="G12071">
        <v>1</v>
      </c>
      <c r="H12071">
        <v>1</v>
      </c>
      <c r="I12071">
        <v>1</v>
      </c>
      <c r="J12071">
        <v>5</v>
      </c>
    </row>
    <row r="12072" spans="1:10" x14ac:dyDescent="0.25">
      <c r="A12072" t="s">
        <v>16099</v>
      </c>
      <c r="B12072">
        <v>1042</v>
      </c>
      <c r="C12072">
        <v>-0.45431736899978403</v>
      </c>
      <c r="D12072">
        <v>-1.1412977907382669</v>
      </c>
      <c r="E12072">
        <v>-1.9271698432195685</v>
      </c>
      <c r="F12072">
        <v>2.0923966367398097</v>
      </c>
      <c r="G12072">
        <v>3</v>
      </c>
      <c r="H12072">
        <v>1</v>
      </c>
      <c r="I12072">
        <v>1</v>
      </c>
      <c r="J12072">
        <v>5</v>
      </c>
    </row>
    <row r="12073" spans="1:10" x14ac:dyDescent="0.25">
      <c r="A12073" t="s">
        <v>16100</v>
      </c>
      <c r="B12073">
        <v>1866</v>
      </c>
      <c r="C12073">
        <v>-0.95405705791518436</v>
      </c>
      <c r="D12073">
        <v>-1.0638236608636051</v>
      </c>
      <c r="E12073">
        <v>-1.6831396805946413</v>
      </c>
      <c r="F12073">
        <v>1.9357537972281267</v>
      </c>
      <c r="G12073">
        <v>1</v>
      </c>
      <c r="H12073">
        <v>1</v>
      </c>
      <c r="I12073">
        <v>1</v>
      </c>
      <c r="J12073">
        <v>5</v>
      </c>
    </row>
    <row r="12074" spans="1:10" x14ac:dyDescent="0.25">
      <c r="A12074" t="s">
        <v>16101</v>
      </c>
      <c r="B12074">
        <v>1061</v>
      </c>
      <c r="C12074">
        <v>3.0284696167958092E-2</v>
      </c>
      <c r="D12074">
        <v>-0.76812549610010861</v>
      </c>
      <c r="E12074">
        <v>-1.8759189424368459</v>
      </c>
      <c r="F12074">
        <v>2.5915813979318538</v>
      </c>
      <c r="G12074">
        <v>4</v>
      </c>
      <c r="H12074">
        <v>2</v>
      </c>
      <c r="I12074">
        <v>1</v>
      </c>
      <c r="J12074">
        <v>5</v>
      </c>
    </row>
    <row r="12075" spans="1:10" x14ac:dyDescent="0.25">
      <c r="A12075" t="s">
        <v>16102</v>
      </c>
      <c r="B12075">
        <v>1381</v>
      </c>
      <c r="C12075">
        <v>0.37380107859540967</v>
      </c>
      <c r="D12075">
        <v>-0.98025677039060566</v>
      </c>
      <c r="E12075">
        <v>-1.4820982476302986</v>
      </c>
      <c r="F12075">
        <v>2.468787613211409</v>
      </c>
      <c r="G12075">
        <v>4</v>
      </c>
      <c r="H12075">
        <v>1</v>
      </c>
      <c r="I12075">
        <v>1</v>
      </c>
      <c r="J12075">
        <v>5</v>
      </c>
    </row>
    <row r="12076" spans="1:10" x14ac:dyDescent="0.25">
      <c r="A12076" t="s">
        <v>16103</v>
      </c>
      <c r="B12076">
        <v>1383</v>
      </c>
      <c r="C12076">
        <v>-4.6473836362093568E-2</v>
      </c>
      <c r="D12076">
        <v>-0.70001014432290654</v>
      </c>
      <c r="E12076">
        <v>-1.6589471322989238</v>
      </c>
      <c r="F12076">
        <v>2.3982232380893014</v>
      </c>
      <c r="G12076">
        <v>3</v>
      </c>
      <c r="H12076">
        <v>2</v>
      </c>
      <c r="I12076">
        <v>1</v>
      </c>
      <c r="J12076">
        <v>5</v>
      </c>
    </row>
    <row r="12077" spans="1:10" x14ac:dyDescent="0.25">
      <c r="A12077" t="s">
        <v>16104</v>
      </c>
      <c r="B12077">
        <v>841</v>
      </c>
      <c r="C12077">
        <v>-1.2830104452990336</v>
      </c>
      <c r="D12077">
        <v>-0.94475501302268206</v>
      </c>
      <c r="E12077">
        <v>-1.6485969727287473</v>
      </c>
      <c r="F12077">
        <v>2.0290499040186405</v>
      </c>
      <c r="G12077">
        <v>1</v>
      </c>
      <c r="H12077">
        <v>1</v>
      </c>
      <c r="I12077">
        <v>1</v>
      </c>
      <c r="J12077">
        <v>5</v>
      </c>
    </row>
    <row r="12078" spans="1:10" x14ac:dyDescent="0.25">
      <c r="A12078" t="s">
        <v>16105</v>
      </c>
      <c r="B12078">
        <v>604</v>
      </c>
      <c r="C12078">
        <v>-0.73514136587202317</v>
      </c>
      <c r="D12078">
        <v>-0.97882342201605266</v>
      </c>
      <c r="E12078">
        <v>-1.5290351543315692</v>
      </c>
      <c r="F12078">
        <v>2.496237432851689</v>
      </c>
      <c r="G12078">
        <v>2</v>
      </c>
      <c r="H12078">
        <v>1</v>
      </c>
      <c r="I12078">
        <v>1</v>
      </c>
      <c r="J12078">
        <v>5</v>
      </c>
    </row>
    <row r="12079" spans="1:10" x14ac:dyDescent="0.25">
      <c r="A12079" t="s">
        <v>16106</v>
      </c>
      <c r="B12079">
        <v>2222</v>
      </c>
      <c r="C12079">
        <v>-0.97794359356749938</v>
      </c>
      <c r="D12079">
        <v>-1.2326354005669702</v>
      </c>
      <c r="E12079">
        <v>-1.5053680266190741</v>
      </c>
      <c r="F12079">
        <v>0.72626906863514051</v>
      </c>
      <c r="G12079">
        <v>1</v>
      </c>
      <c r="H12079">
        <v>1</v>
      </c>
      <c r="I12079">
        <v>1</v>
      </c>
      <c r="J12079">
        <v>4</v>
      </c>
    </row>
    <row r="12080" spans="1:10" x14ac:dyDescent="0.25">
      <c r="A12080" t="s">
        <v>16107</v>
      </c>
      <c r="B12080">
        <v>572</v>
      </c>
      <c r="C12080">
        <v>-0.76613088360714232</v>
      </c>
      <c r="D12080">
        <v>-0.74299630716311793</v>
      </c>
      <c r="E12080">
        <v>-1.6682848051610575</v>
      </c>
      <c r="F12080">
        <v>3.3759685114602672E-2</v>
      </c>
      <c r="G12080">
        <v>2</v>
      </c>
      <c r="H12080">
        <v>2</v>
      </c>
      <c r="I12080">
        <v>1</v>
      </c>
      <c r="J12080">
        <v>4</v>
      </c>
    </row>
    <row r="12081" spans="1:10" x14ac:dyDescent="0.25">
      <c r="A12081" t="s">
        <v>16108</v>
      </c>
      <c r="B12081">
        <v>756</v>
      </c>
      <c r="C12081">
        <v>-1.0848485159508365</v>
      </c>
      <c r="D12081">
        <v>-0.95458531499222143</v>
      </c>
      <c r="E12081">
        <v>-1.5149215933290019</v>
      </c>
      <c r="F12081">
        <v>-2.2310030912283674E-2</v>
      </c>
      <c r="G12081">
        <v>1</v>
      </c>
      <c r="H12081">
        <v>1</v>
      </c>
      <c r="I12081">
        <v>1</v>
      </c>
      <c r="J12081">
        <v>3</v>
      </c>
    </row>
    <row r="12082" spans="1:10" x14ac:dyDescent="0.25">
      <c r="A12082" t="s">
        <v>16109</v>
      </c>
      <c r="B12082">
        <v>839</v>
      </c>
      <c r="C12082">
        <v>-0.66890348694009294</v>
      </c>
      <c r="D12082">
        <v>-1.0587172153897761</v>
      </c>
      <c r="E12082">
        <v>-1.1347644765123637</v>
      </c>
      <c r="F12082">
        <v>7.2856309797031532E-3</v>
      </c>
      <c r="G12082">
        <v>2</v>
      </c>
      <c r="H12082">
        <v>1</v>
      </c>
      <c r="I12082">
        <v>1</v>
      </c>
      <c r="J12082">
        <v>3</v>
      </c>
    </row>
    <row r="12083" spans="1:10" x14ac:dyDescent="0.25">
      <c r="A12083" t="s">
        <v>16110</v>
      </c>
      <c r="B12083">
        <v>705</v>
      </c>
      <c r="C12083">
        <v>-1.2488411630821283</v>
      </c>
      <c r="D12083">
        <v>-1.1471799995297161</v>
      </c>
      <c r="E12083">
        <v>-0.87298848944396978</v>
      </c>
      <c r="F12083">
        <v>-2.4731956117552467E-2</v>
      </c>
      <c r="G12083">
        <v>1</v>
      </c>
      <c r="H12083">
        <v>1</v>
      </c>
      <c r="I12083">
        <v>1</v>
      </c>
      <c r="J12083">
        <v>3</v>
      </c>
    </row>
    <row r="12084" spans="1:10" x14ac:dyDescent="0.25">
      <c r="A12084" t="s">
        <v>16111</v>
      </c>
      <c r="B12084">
        <v>973</v>
      </c>
      <c r="C12084">
        <v>-0.57779883816146471</v>
      </c>
      <c r="D12084">
        <v>-0.93417848134576342</v>
      </c>
      <c r="E12084">
        <v>-1.5226323981043697</v>
      </c>
      <c r="F12084">
        <v>0.62979095029684806</v>
      </c>
      <c r="G12084">
        <v>2</v>
      </c>
      <c r="H12084">
        <v>1</v>
      </c>
      <c r="I12084">
        <v>1</v>
      </c>
      <c r="J12084">
        <v>4</v>
      </c>
    </row>
    <row r="12085" spans="1:10" x14ac:dyDescent="0.25">
      <c r="A12085" t="s">
        <v>16112</v>
      </c>
      <c r="B12085">
        <v>442</v>
      </c>
      <c r="C12085">
        <v>-0.84303586095595884</v>
      </c>
      <c r="D12085">
        <v>-1.3904678896501175</v>
      </c>
      <c r="E12085">
        <v>0.20850792753068975</v>
      </c>
      <c r="F12085">
        <v>-0.28121669706335689</v>
      </c>
      <c r="G12085">
        <v>1</v>
      </c>
      <c r="H12085">
        <v>1</v>
      </c>
      <c r="I12085">
        <v>4</v>
      </c>
      <c r="J12085">
        <v>3</v>
      </c>
    </row>
    <row r="12086" spans="1:10" x14ac:dyDescent="0.25">
      <c r="A12086" t="s">
        <v>16113</v>
      </c>
      <c r="B12086">
        <v>1066</v>
      </c>
      <c r="C12086">
        <v>1.9554716432218697</v>
      </c>
      <c r="D12086">
        <v>-0.68038249375773974</v>
      </c>
      <c r="E12086">
        <v>-1.3082574332094357</v>
      </c>
      <c r="F12086">
        <v>1.2480881089903901</v>
      </c>
      <c r="G12086">
        <v>5</v>
      </c>
      <c r="H12086">
        <v>2</v>
      </c>
      <c r="I12086">
        <v>1</v>
      </c>
      <c r="J12086">
        <v>5</v>
      </c>
    </row>
    <row r="12087" spans="1:10" x14ac:dyDescent="0.25">
      <c r="A12087" t="s">
        <v>16114</v>
      </c>
      <c r="B12087">
        <v>1065</v>
      </c>
      <c r="C12087">
        <v>-1.0881314296102271</v>
      </c>
      <c r="D12087">
        <v>-0.52590743965872733</v>
      </c>
      <c r="E12087">
        <v>-1.5653134688739962</v>
      </c>
      <c r="F12087">
        <v>0.8288145100684291</v>
      </c>
      <c r="G12087">
        <v>1</v>
      </c>
      <c r="H12087">
        <v>2</v>
      </c>
      <c r="I12087">
        <v>1</v>
      </c>
      <c r="J12087">
        <v>4</v>
      </c>
    </row>
    <row r="12088" spans="1:10" x14ac:dyDescent="0.25">
      <c r="A12088" t="s">
        <v>16115</v>
      </c>
      <c r="B12088">
        <v>1297</v>
      </c>
      <c r="C12088">
        <v>-0.50798437220003145</v>
      </c>
      <c r="D12088">
        <v>-1.2001902468319043</v>
      </c>
      <c r="E12088">
        <v>-0.40285648073619629</v>
      </c>
      <c r="F12088">
        <v>0.79358388990096385</v>
      </c>
      <c r="G12088">
        <v>2</v>
      </c>
      <c r="H12088">
        <v>1</v>
      </c>
      <c r="I12088">
        <v>2</v>
      </c>
      <c r="J12088">
        <v>4</v>
      </c>
    </row>
    <row r="12089" spans="1:10" x14ac:dyDescent="0.25">
      <c r="A12089" t="s">
        <v>16116</v>
      </c>
      <c r="B12089">
        <v>409</v>
      </c>
      <c r="C12089">
        <v>-1.4936630817204994</v>
      </c>
      <c r="D12089">
        <v>-0.87069479745723943</v>
      </c>
      <c r="E12089">
        <v>-1.0703725433689464</v>
      </c>
      <c r="F12089">
        <v>0.39632315364147619</v>
      </c>
      <c r="G12089">
        <v>1</v>
      </c>
      <c r="H12089">
        <v>1</v>
      </c>
      <c r="I12089">
        <v>1</v>
      </c>
      <c r="J12089">
        <v>4</v>
      </c>
    </row>
    <row r="12090" spans="1:10" x14ac:dyDescent="0.25">
      <c r="A12090" t="s">
        <v>16117</v>
      </c>
      <c r="B12090">
        <v>1594</v>
      </c>
      <c r="C12090">
        <v>-1.0935902262474688</v>
      </c>
      <c r="D12090">
        <v>-1.0482195088223936</v>
      </c>
      <c r="E12090">
        <v>-1.4586936791602891</v>
      </c>
      <c r="F12090">
        <v>1.1207625581897713</v>
      </c>
      <c r="G12090">
        <v>1</v>
      </c>
      <c r="H12090">
        <v>1</v>
      </c>
      <c r="I12090">
        <v>1</v>
      </c>
      <c r="J12090">
        <v>5</v>
      </c>
    </row>
    <row r="12091" spans="1:10" x14ac:dyDescent="0.25">
      <c r="A12091" t="s">
        <v>16118</v>
      </c>
      <c r="B12091">
        <v>1034</v>
      </c>
      <c r="C12091">
        <v>-0.85631011148352987</v>
      </c>
      <c r="D12091">
        <v>-0.87436908024895255</v>
      </c>
      <c r="E12091">
        <v>-1.1735961615865314</v>
      </c>
      <c r="F12091">
        <v>1.6478269865348691</v>
      </c>
      <c r="G12091">
        <v>1</v>
      </c>
      <c r="H12091">
        <v>1</v>
      </c>
      <c r="I12091">
        <v>1</v>
      </c>
      <c r="J12091">
        <v>5</v>
      </c>
    </row>
    <row r="12092" spans="1:10" x14ac:dyDescent="0.25">
      <c r="A12092" t="s">
        <v>16119</v>
      </c>
      <c r="B12092">
        <v>495</v>
      </c>
      <c r="C12092">
        <v>-1.1769840991788825</v>
      </c>
      <c r="D12092">
        <v>-0.79570922493517404</v>
      </c>
      <c r="E12092">
        <v>-7.7427591031636794E-2</v>
      </c>
      <c r="F12092">
        <v>0.11925692966331704</v>
      </c>
      <c r="G12092">
        <v>1</v>
      </c>
      <c r="H12092">
        <v>2</v>
      </c>
      <c r="I12092">
        <v>3</v>
      </c>
      <c r="J12092">
        <v>4</v>
      </c>
    </row>
    <row r="12093" spans="1:10" x14ac:dyDescent="0.25">
      <c r="A12093" t="s">
        <v>16120</v>
      </c>
      <c r="B12093">
        <v>1029</v>
      </c>
      <c r="C12093">
        <v>-1.0366271255758774</v>
      </c>
      <c r="D12093">
        <v>-0.93285586292149048</v>
      </c>
      <c r="E12093">
        <v>-1.1790997303927797</v>
      </c>
      <c r="F12093">
        <v>0.70008295318910685</v>
      </c>
      <c r="G12093">
        <v>1</v>
      </c>
      <c r="H12093">
        <v>1</v>
      </c>
      <c r="I12093">
        <v>1</v>
      </c>
      <c r="J12093">
        <v>4</v>
      </c>
    </row>
    <row r="12094" spans="1:10" x14ac:dyDescent="0.25">
      <c r="A12094" t="s">
        <v>16121</v>
      </c>
      <c r="B12094">
        <v>1459</v>
      </c>
      <c r="C12094">
        <v>-4.8921572387845141E-2</v>
      </c>
      <c r="D12094">
        <v>-0.91323037556360354</v>
      </c>
      <c r="E12094">
        <v>-1.628820077997168</v>
      </c>
      <c r="F12094">
        <v>1.6284948792468916</v>
      </c>
      <c r="G12094">
        <v>3</v>
      </c>
      <c r="H12094">
        <v>1</v>
      </c>
      <c r="I12094">
        <v>1</v>
      </c>
      <c r="J12094">
        <v>5</v>
      </c>
    </row>
    <row r="12095" spans="1:10" x14ac:dyDescent="0.25">
      <c r="A12095" t="s">
        <v>16122</v>
      </c>
      <c r="B12095">
        <v>1184</v>
      </c>
      <c r="C12095">
        <v>-1.6514510125994093</v>
      </c>
      <c r="D12095">
        <v>-0.88912133373316227</v>
      </c>
      <c r="E12095">
        <v>-1.3250542687200895</v>
      </c>
      <c r="F12095">
        <v>1.4904100710670447</v>
      </c>
      <c r="G12095">
        <v>1</v>
      </c>
      <c r="H12095">
        <v>1</v>
      </c>
      <c r="I12095">
        <v>1</v>
      </c>
      <c r="J12095">
        <v>5</v>
      </c>
    </row>
    <row r="12096" spans="1:10" x14ac:dyDescent="0.25">
      <c r="A12096" t="s">
        <v>16123</v>
      </c>
      <c r="B12096">
        <v>1400</v>
      </c>
      <c r="C12096">
        <v>-0.1210901504334423</v>
      </c>
      <c r="D12096">
        <v>-0.92420097437355753</v>
      </c>
      <c r="E12096">
        <v>-1.7140067178915344</v>
      </c>
      <c r="F12096">
        <v>1.5845450556308078</v>
      </c>
      <c r="G12096">
        <v>3</v>
      </c>
      <c r="H12096">
        <v>1</v>
      </c>
      <c r="I12096">
        <v>1</v>
      </c>
      <c r="J12096">
        <v>5</v>
      </c>
    </row>
    <row r="12097" spans="1:10" x14ac:dyDescent="0.25">
      <c r="A12097" t="s">
        <v>16124</v>
      </c>
      <c r="B12097">
        <v>1143</v>
      </c>
      <c r="C12097">
        <v>1.3957745374599548</v>
      </c>
      <c r="D12097">
        <v>-1.453399078026407</v>
      </c>
      <c r="E12097">
        <v>-1.4621170750107062</v>
      </c>
      <c r="F12097">
        <v>0.76374397662096905</v>
      </c>
      <c r="G12097">
        <v>5</v>
      </c>
      <c r="H12097">
        <v>1</v>
      </c>
      <c r="I12097">
        <v>1</v>
      </c>
      <c r="J12097">
        <v>4</v>
      </c>
    </row>
    <row r="12098" spans="1:10" x14ac:dyDescent="0.25">
      <c r="A12098" t="s">
        <v>16125</v>
      </c>
      <c r="B12098">
        <v>0</v>
      </c>
      <c r="C12098">
        <v>0.80335600183072264</v>
      </c>
      <c r="D12098">
        <v>-1.0527022323546331</v>
      </c>
      <c r="E12098">
        <v>0.82446588321795777</v>
      </c>
      <c r="F12098">
        <v>-0.25958965192319311</v>
      </c>
      <c r="G12098">
        <v>5</v>
      </c>
      <c r="H12098">
        <v>1</v>
      </c>
      <c r="I12098">
        <v>5</v>
      </c>
      <c r="J12098">
        <v>3</v>
      </c>
    </row>
    <row r="12099" spans="1:10" x14ac:dyDescent="0.25">
      <c r="A12099" t="s">
        <v>16126</v>
      </c>
      <c r="B12099">
        <v>504</v>
      </c>
      <c r="C12099">
        <v>-1.2235129938007014</v>
      </c>
      <c r="D12099">
        <v>-0.83683192251800009</v>
      </c>
      <c r="E12099">
        <v>-1.4664662352288105</v>
      </c>
      <c r="F12099">
        <v>2.1486096408921869</v>
      </c>
      <c r="G12099">
        <v>1</v>
      </c>
      <c r="H12099">
        <v>1</v>
      </c>
      <c r="I12099">
        <v>1</v>
      </c>
      <c r="J12099">
        <v>5</v>
      </c>
    </row>
    <row r="12100" spans="1:10" x14ac:dyDescent="0.25">
      <c r="A12100" t="s">
        <v>16127</v>
      </c>
      <c r="B12100">
        <v>765</v>
      </c>
      <c r="C12100">
        <v>-1.3082194190649648</v>
      </c>
      <c r="D12100">
        <v>-0.79217141322084317</v>
      </c>
      <c r="E12100">
        <v>-1.6751765948643018</v>
      </c>
      <c r="F12100">
        <v>1.6061303936013731</v>
      </c>
      <c r="G12100">
        <v>1</v>
      </c>
      <c r="H12100">
        <v>2</v>
      </c>
      <c r="I12100">
        <v>1</v>
      </c>
      <c r="J12100">
        <v>5</v>
      </c>
    </row>
    <row r="12101" spans="1:10" x14ac:dyDescent="0.25">
      <c r="A12101" t="s">
        <v>16128</v>
      </c>
      <c r="B12101">
        <v>650</v>
      </c>
      <c r="C12101">
        <v>-0.89171946767264365</v>
      </c>
      <c r="D12101">
        <v>-0.72805404200443469</v>
      </c>
      <c r="E12101">
        <v>-1.6881262242229604</v>
      </c>
      <c r="F12101">
        <v>0.90350977478541328</v>
      </c>
      <c r="G12101">
        <v>1</v>
      </c>
      <c r="H12101">
        <v>2</v>
      </c>
      <c r="I12101">
        <v>1</v>
      </c>
      <c r="J12101">
        <v>5</v>
      </c>
    </row>
    <row r="12102" spans="1:10" x14ac:dyDescent="0.25">
      <c r="A12102" t="s">
        <v>16129</v>
      </c>
      <c r="B12102">
        <v>518</v>
      </c>
      <c r="C12102">
        <v>-1.5057519294618888</v>
      </c>
      <c r="D12102">
        <v>-1.0702991710552157</v>
      </c>
      <c r="E12102">
        <v>-1.1361207714723893</v>
      </c>
      <c r="F12102">
        <v>0.79278106511958135</v>
      </c>
      <c r="G12102">
        <v>1</v>
      </c>
      <c r="H12102">
        <v>1</v>
      </c>
      <c r="I12102">
        <v>1</v>
      </c>
      <c r="J12102">
        <v>4</v>
      </c>
    </row>
    <row r="12103" spans="1:10" x14ac:dyDescent="0.25">
      <c r="A12103" t="s">
        <v>16130</v>
      </c>
      <c r="B12103">
        <v>371</v>
      </c>
      <c r="C12103">
        <v>-1.4990976497786734</v>
      </c>
      <c r="D12103">
        <v>-1.1155313550608028</v>
      </c>
      <c r="E12103">
        <v>-1.303048190925455</v>
      </c>
      <c r="F12103">
        <v>0.53746513338363888</v>
      </c>
      <c r="G12103">
        <v>1</v>
      </c>
      <c r="H12103">
        <v>1</v>
      </c>
      <c r="I12103">
        <v>1</v>
      </c>
      <c r="J12103">
        <v>4</v>
      </c>
    </row>
    <row r="12104" spans="1:10" x14ac:dyDescent="0.25">
      <c r="A12104" t="s">
        <v>16131</v>
      </c>
      <c r="B12104">
        <v>1254</v>
      </c>
      <c r="C12104">
        <v>-1.6212065829247098</v>
      </c>
      <c r="D12104">
        <v>-0.70428812764974003</v>
      </c>
      <c r="E12104">
        <v>-1.533861094622464</v>
      </c>
      <c r="F12104">
        <v>1.5085965596094952</v>
      </c>
      <c r="G12104">
        <v>1</v>
      </c>
      <c r="H12104">
        <v>2</v>
      </c>
      <c r="I12104">
        <v>1</v>
      </c>
      <c r="J12104">
        <v>5</v>
      </c>
    </row>
    <row r="12105" spans="1:10" x14ac:dyDescent="0.25">
      <c r="A12105" t="s">
        <v>16132</v>
      </c>
      <c r="B12105">
        <v>2678</v>
      </c>
      <c r="C12105">
        <v>-1.7061500248192094</v>
      </c>
      <c r="D12105">
        <v>-0.51180860496755409</v>
      </c>
      <c r="E12105">
        <v>-1.2860148961545212</v>
      </c>
      <c r="F12105">
        <v>1.620939105112269</v>
      </c>
      <c r="G12105">
        <v>1</v>
      </c>
      <c r="H12105">
        <v>2</v>
      </c>
      <c r="I12105">
        <v>1</v>
      </c>
      <c r="J12105">
        <v>5</v>
      </c>
    </row>
    <row r="12106" spans="1:10" x14ac:dyDescent="0.25">
      <c r="A12106" t="s">
        <v>16133</v>
      </c>
      <c r="B12106">
        <v>1470</v>
      </c>
      <c r="C12106">
        <v>-1.0862022835318248</v>
      </c>
      <c r="D12106">
        <v>-0.81734333383870972</v>
      </c>
      <c r="E12106">
        <v>-1.6930702763617302</v>
      </c>
      <c r="F12106">
        <v>1.5988411174937376</v>
      </c>
      <c r="G12106">
        <v>1</v>
      </c>
      <c r="H12106">
        <v>1</v>
      </c>
      <c r="I12106">
        <v>1</v>
      </c>
      <c r="J12106">
        <v>5</v>
      </c>
    </row>
    <row r="12107" spans="1:10" x14ac:dyDescent="0.25">
      <c r="A12107" t="s">
        <v>16134</v>
      </c>
      <c r="B12107">
        <v>345</v>
      </c>
      <c r="C12107">
        <v>-1.4825977232827041</v>
      </c>
      <c r="D12107">
        <v>-1.0560436518209015</v>
      </c>
      <c r="E12107">
        <v>-1.5632632043777295</v>
      </c>
      <c r="F12107">
        <v>0.60139932118198591</v>
      </c>
      <c r="G12107">
        <v>1</v>
      </c>
      <c r="H12107">
        <v>1</v>
      </c>
      <c r="I12107">
        <v>1</v>
      </c>
      <c r="J12107">
        <v>4</v>
      </c>
    </row>
    <row r="12108" spans="1:10" x14ac:dyDescent="0.25">
      <c r="A12108" t="s">
        <v>16135</v>
      </c>
      <c r="B12108">
        <v>1001</v>
      </c>
      <c r="C12108">
        <v>-0.98495558859942711</v>
      </c>
      <c r="D12108">
        <v>-0.35328547416992723</v>
      </c>
      <c r="E12108">
        <v>-1.7049846626812508</v>
      </c>
      <c r="F12108">
        <v>2.1051257570152879</v>
      </c>
      <c r="G12108">
        <v>1</v>
      </c>
      <c r="H12108">
        <v>3</v>
      </c>
      <c r="I12108">
        <v>1</v>
      </c>
      <c r="J12108">
        <v>5</v>
      </c>
    </row>
    <row r="12109" spans="1:10" x14ac:dyDescent="0.25">
      <c r="A12109" t="s">
        <v>16136</v>
      </c>
      <c r="B12109">
        <v>1149</v>
      </c>
      <c r="C12109">
        <v>-0.34949924839083296</v>
      </c>
      <c r="D12109">
        <v>-0.23843331672910995</v>
      </c>
      <c r="E12109">
        <v>-0.35333661449471754</v>
      </c>
      <c r="F12109">
        <v>1.4248220314931668</v>
      </c>
      <c r="G12109">
        <v>3</v>
      </c>
      <c r="H12109">
        <v>3</v>
      </c>
      <c r="I12109">
        <v>2</v>
      </c>
      <c r="J12109">
        <v>5</v>
      </c>
    </row>
    <row r="12110" spans="1:10" x14ac:dyDescent="0.25">
      <c r="A12110" t="s">
        <v>16137</v>
      </c>
      <c r="B12110">
        <v>1014</v>
      </c>
      <c r="C12110">
        <v>-1.1519286141234197</v>
      </c>
      <c r="D12110">
        <v>-0.46967533200307632</v>
      </c>
      <c r="E12110">
        <v>-1.6286954337116981</v>
      </c>
      <c r="F12110">
        <v>2.0241772430781704</v>
      </c>
      <c r="G12110">
        <v>1</v>
      </c>
      <c r="H12110">
        <v>2</v>
      </c>
      <c r="I12110">
        <v>1</v>
      </c>
      <c r="J12110">
        <v>5</v>
      </c>
    </row>
    <row r="12111" spans="1:10" x14ac:dyDescent="0.25">
      <c r="A12111" t="s">
        <v>16138</v>
      </c>
      <c r="B12111">
        <v>4104</v>
      </c>
      <c r="C12111">
        <v>-0.61765056747380631</v>
      </c>
      <c r="D12111">
        <v>-0.73454582346181974</v>
      </c>
      <c r="E12111">
        <v>-1.5803982271607244</v>
      </c>
      <c r="F12111">
        <v>2.043429605994787</v>
      </c>
      <c r="G12111">
        <v>2</v>
      </c>
      <c r="H12111">
        <v>2</v>
      </c>
      <c r="I12111">
        <v>1</v>
      </c>
      <c r="J12111">
        <v>5</v>
      </c>
    </row>
    <row r="12112" spans="1:10" x14ac:dyDescent="0.25">
      <c r="A12112" t="s">
        <v>16139</v>
      </c>
      <c r="B12112">
        <v>318</v>
      </c>
      <c r="C12112">
        <v>-0.20072538318477859</v>
      </c>
      <c r="D12112">
        <v>-0.3441768774939295</v>
      </c>
      <c r="E12112">
        <v>-1.8327870391403152</v>
      </c>
      <c r="F12112">
        <v>2.8005000223217467</v>
      </c>
      <c r="G12112">
        <v>3</v>
      </c>
      <c r="H12112">
        <v>3</v>
      </c>
      <c r="I12112">
        <v>1</v>
      </c>
      <c r="J12112">
        <v>5</v>
      </c>
    </row>
    <row r="12113" spans="1:10" x14ac:dyDescent="0.25">
      <c r="A12113" t="s">
        <v>16140</v>
      </c>
      <c r="B12113">
        <v>543</v>
      </c>
      <c r="C12113">
        <v>-1.3580365689528882</v>
      </c>
      <c r="D12113">
        <v>-0.73094809453702303</v>
      </c>
      <c r="E12113">
        <v>-1.36750615616156</v>
      </c>
      <c r="F12113">
        <v>1.6785291389441346</v>
      </c>
      <c r="G12113">
        <v>1</v>
      </c>
      <c r="H12113">
        <v>2</v>
      </c>
      <c r="I12113">
        <v>1</v>
      </c>
      <c r="J12113">
        <v>5</v>
      </c>
    </row>
    <row r="12114" spans="1:10" x14ac:dyDescent="0.25">
      <c r="A12114" t="s">
        <v>16141</v>
      </c>
      <c r="B12114">
        <v>1334</v>
      </c>
      <c r="C12114">
        <v>-0.73721437236203746</v>
      </c>
      <c r="D12114">
        <v>-0.51673627231496611</v>
      </c>
      <c r="E12114">
        <v>-1.4381901078995745</v>
      </c>
      <c r="F12114">
        <v>1.2320765848739728</v>
      </c>
      <c r="G12114">
        <v>2</v>
      </c>
      <c r="H12114">
        <v>2</v>
      </c>
      <c r="I12114">
        <v>1</v>
      </c>
      <c r="J12114">
        <v>5</v>
      </c>
    </row>
    <row r="12115" spans="1:10" x14ac:dyDescent="0.25">
      <c r="A12115" t="s">
        <v>16142</v>
      </c>
      <c r="B12115">
        <v>3554</v>
      </c>
      <c r="C12115">
        <v>-0.67791126216729825</v>
      </c>
      <c r="D12115">
        <v>-0.62660074981145997</v>
      </c>
      <c r="E12115">
        <v>-1.1464719999959807</v>
      </c>
      <c r="F12115">
        <v>1.748576300268307</v>
      </c>
      <c r="G12115">
        <v>2</v>
      </c>
      <c r="H12115">
        <v>2</v>
      </c>
      <c r="I12115">
        <v>1</v>
      </c>
      <c r="J12115">
        <v>5</v>
      </c>
    </row>
    <row r="12116" spans="1:10" x14ac:dyDescent="0.25">
      <c r="A12116" t="s">
        <v>16143</v>
      </c>
      <c r="B12116">
        <v>4385</v>
      </c>
      <c r="C12116">
        <v>-0.65949890893400309</v>
      </c>
      <c r="D12116">
        <v>-0.81475087229072596</v>
      </c>
      <c r="E12116">
        <v>-1.5200109856975819</v>
      </c>
      <c r="F12116">
        <v>1.6121187415173772</v>
      </c>
      <c r="G12116">
        <v>2</v>
      </c>
      <c r="H12116">
        <v>1</v>
      </c>
      <c r="I12116">
        <v>1</v>
      </c>
      <c r="J12116">
        <v>5</v>
      </c>
    </row>
    <row r="12117" spans="1:10" x14ac:dyDescent="0.25">
      <c r="A12117" t="s">
        <v>16144</v>
      </c>
      <c r="B12117">
        <v>4093</v>
      </c>
      <c r="C12117">
        <v>0.2178205599325535</v>
      </c>
      <c r="D12117">
        <v>-0.96164456769809536</v>
      </c>
      <c r="E12117">
        <v>-1.7728953150833475</v>
      </c>
      <c r="F12117">
        <v>1.9826824414176583</v>
      </c>
      <c r="G12117">
        <v>4</v>
      </c>
      <c r="H12117">
        <v>1</v>
      </c>
      <c r="I12117">
        <v>1</v>
      </c>
      <c r="J12117">
        <v>5</v>
      </c>
    </row>
    <row r="12118" spans="1:10" x14ac:dyDescent="0.25">
      <c r="A12118" t="s">
        <v>16145</v>
      </c>
      <c r="B12118">
        <v>7578</v>
      </c>
      <c r="C12118">
        <v>-0.47544677122333745</v>
      </c>
      <c r="D12118">
        <v>-0.7202950735494188</v>
      </c>
      <c r="E12118">
        <v>-1.8367975774208134</v>
      </c>
      <c r="F12118">
        <v>2.1674535059651849</v>
      </c>
      <c r="G12118">
        <v>2</v>
      </c>
      <c r="H12118">
        <v>2</v>
      </c>
      <c r="I12118">
        <v>1</v>
      </c>
      <c r="J12118">
        <v>5</v>
      </c>
    </row>
    <row r="12119" spans="1:10" x14ac:dyDescent="0.25">
      <c r="A12119" t="s">
        <v>16146</v>
      </c>
      <c r="B12119">
        <v>439</v>
      </c>
      <c r="C12119">
        <v>-0.71785386187358446</v>
      </c>
      <c r="D12119">
        <v>-0.37911874703752796</v>
      </c>
      <c r="E12119">
        <v>-1.7871127500212944</v>
      </c>
      <c r="F12119">
        <v>1.3563447433161184</v>
      </c>
      <c r="G12119">
        <v>2</v>
      </c>
      <c r="H12119">
        <v>3</v>
      </c>
      <c r="I12119">
        <v>1</v>
      </c>
      <c r="J12119">
        <v>5</v>
      </c>
    </row>
    <row r="12120" spans="1:10" x14ac:dyDescent="0.25">
      <c r="A12120" t="s">
        <v>16147</v>
      </c>
      <c r="B12120">
        <v>5889</v>
      </c>
      <c r="C12120">
        <v>-0.71856184430376946</v>
      </c>
      <c r="D12120">
        <v>-0.75197620458744696</v>
      </c>
      <c r="E12120">
        <v>-1.6796443954118114</v>
      </c>
      <c r="F12120">
        <v>1.9372333255770489</v>
      </c>
      <c r="G12120">
        <v>2</v>
      </c>
      <c r="H12120">
        <v>2</v>
      </c>
      <c r="I12120">
        <v>1</v>
      </c>
      <c r="J12120">
        <v>5</v>
      </c>
    </row>
    <row r="12121" spans="1:10" x14ac:dyDescent="0.25">
      <c r="A12121" t="s">
        <v>16148</v>
      </c>
      <c r="B12121">
        <v>2893</v>
      </c>
      <c r="C12121">
        <v>-1.2756058705439339</v>
      </c>
      <c r="D12121">
        <v>-0.90347287593354786</v>
      </c>
      <c r="E12121">
        <v>-0.83181986991691548</v>
      </c>
      <c r="F12121">
        <v>0.2086345620297603</v>
      </c>
      <c r="G12121">
        <v>1</v>
      </c>
      <c r="H12121">
        <v>1</v>
      </c>
      <c r="I12121">
        <v>1</v>
      </c>
      <c r="J12121">
        <v>4</v>
      </c>
    </row>
    <row r="12122" spans="1:10" x14ac:dyDescent="0.25">
      <c r="A12122" t="s">
        <v>16149</v>
      </c>
      <c r="B12122">
        <v>2578</v>
      </c>
      <c r="C12122">
        <v>-0.60477336600556386</v>
      </c>
      <c r="D12122">
        <v>-0.81020993248056639</v>
      </c>
      <c r="E12122">
        <v>-0.94654213210527716</v>
      </c>
      <c r="F12122">
        <v>0.81181538409080245</v>
      </c>
      <c r="G12122">
        <v>2</v>
      </c>
      <c r="H12122">
        <v>1</v>
      </c>
      <c r="I12122">
        <v>1</v>
      </c>
      <c r="J12122">
        <v>4</v>
      </c>
    </row>
    <row r="12123" spans="1:10" x14ac:dyDescent="0.25">
      <c r="A12123" t="s">
        <v>16150</v>
      </c>
      <c r="B12123">
        <v>1810</v>
      </c>
      <c r="C12123">
        <v>1.8544063891375215</v>
      </c>
      <c r="D12123">
        <v>-0.55504054256081525</v>
      </c>
      <c r="E12123">
        <v>3.772011542577784</v>
      </c>
      <c r="F12123">
        <v>-0.35303593082127005</v>
      </c>
      <c r="G12123">
        <v>5</v>
      </c>
      <c r="H12123">
        <v>2</v>
      </c>
      <c r="I12123">
        <v>5</v>
      </c>
      <c r="J12123">
        <v>3</v>
      </c>
    </row>
    <row r="12124" spans="1:10" x14ac:dyDescent="0.25">
      <c r="A12124" t="s">
        <v>16151</v>
      </c>
      <c r="B12124">
        <v>789</v>
      </c>
      <c r="C12124">
        <v>0.39037727499973091</v>
      </c>
      <c r="D12124">
        <v>-0.64395186943301608</v>
      </c>
      <c r="E12124">
        <v>2.3866433403635647</v>
      </c>
      <c r="F12124">
        <v>-0.73533662760169305</v>
      </c>
      <c r="G12124">
        <v>4</v>
      </c>
      <c r="H12124">
        <v>2</v>
      </c>
      <c r="I12124">
        <v>5</v>
      </c>
      <c r="J12124">
        <v>2</v>
      </c>
    </row>
    <row r="12125" spans="1:10" x14ac:dyDescent="0.25">
      <c r="A12125" t="s">
        <v>16152</v>
      </c>
      <c r="B12125">
        <v>1289</v>
      </c>
      <c r="C12125">
        <v>-0.75991194369200377</v>
      </c>
      <c r="D12125">
        <v>-0.58449500830469581</v>
      </c>
      <c r="E12125">
        <v>-1.7049126449600556</v>
      </c>
      <c r="F12125">
        <v>1.20490023000919</v>
      </c>
      <c r="G12125">
        <v>2</v>
      </c>
      <c r="H12125">
        <v>2</v>
      </c>
      <c r="I12125">
        <v>1</v>
      </c>
      <c r="J12125">
        <v>5</v>
      </c>
    </row>
    <row r="12126" spans="1:10" x14ac:dyDescent="0.25">
      <c r="A12126" t="s">
        <v>16153</v>
      </c>
      <c r="B12126">
        <v>756</v>
      </c>
      <c r="C12126">
        <v>-0.45486908915238744</v>
      </c>
      <c r="D12126">
        <v>-0.70092415552976806</v>
      </c>
      <c r="E12126">
        <v>-1.8340949688849446</v>
      </c>
      <c r="F12126">
        <v>2.6033110711436049</v>
      </c>
      <c r="G12126">
        <v>3</v>
      </c>
      <c r="H12126">
        <v>2</v>
      </c>
      <c r="I12126">
        <v>1</v>
      </c>
      <c r="J12126">
        <v>5</v>
      </c>
    </row>
    <row r="12127" spans="1:10" x14ac:dyDescent="0.25">
      <c r="A12127" t="s">
        <v>16154</v>
      </c>
      <c r="B12127">
        <v>878</v>
      </c>
      <c r="C12127">
        <v>-1.6500026258096834</v>
      </c>
      <c r="D12127">
        <v>-0.77105596368173679</v>
      </c>
      <c r="E12127">
        <v>-1.4314045011084815</v>
      </c>
      <c r="F12127">
        <v>1.0122008981640342</v>
      </c>
      <c r="G12127">
        <v>1</v>
      </c>
      <c r="H12127">
        <v>2</v>
      </c>
      <c r="I12127">
        <v>1</v>
      </c>
      <c r="J12127">
        <v>5</v>
      </c>
    </row>
    <row r="12128" spans="1:10" x14ac:dyDescent="0.25">
      <c r="A12128" t="s">
        <v>16155</v>
      </c>
      <c r="B12128">
        <v>568</v>
      </c>
      <c r="C12128">
        <v>-1.7117118637499944</v>
      </c>
      <c r="D12128">
        <v>-1.0548966543213198</v>
      </c>
      <c r="E12128">
        <v>-1.1674781546858888</v>
      </c>
      <c r="F12128">
        <v>0.95371483142458613</v>
      </c>
      <c r="G12128">
        <v>1</v>
      </c>
      <c r="H12128">
        <v>1</v>
      </c>
      <c r="I12128">
        <v>1</v>
      </c>
      <c r="J12128">
        <v>5</v>
      </c>
    </row>
    <row r="12129" spans="1:10" x14ac:dyDescent="0.25">
      <c r="A12129" t="s">
        <v>16156</v>
      </c>
      <c r="B12129">
        <v>670</v>
      </c>
      <c r="C12129">
        <v>-1.4135829946280589</v>
      </c>
      <c r="D12129">
        <v>-0.88715985793919505</v>
      </c>
      <c r="E12129">
        <v>-1.7447995839988455</v>
      </c>
      <c r="F12129">
        <v>0.72681504910965156</v>
      </c>
      <c r="G12129">
        <v>1</v>
      </c>
      <c r="H12129">
        <v>1</v>
      </c>
      <c r="I12129">
        <v>1</v>
      </c>
      <c r="J12129">
        <v>4</v>
      </c>
    </row>
    <row r="12130" spans="1:10" x14ac:dyDescent="0.25">
      <c r="A12130" t="s">
        <v>16157</v>
      </c>
      <c r="B12130">
        <v>1611</v>
      </c>
      <c r="C12130">
        <v>-1.4492611357583898</v>
      </c>
      <c r="D12130">
        <v>-0.95012858991639626</v>
      </c>
      <c r="E12130">
        <v>-1.8868455175920837</v>
      </c>
      <c r="F12130">
        <v>1.0543059080079735</v>
      </c>
      <c r="G12130">
        <v>1</v>
      </c>
      <c r="H12130">
        <v>1</v>
      </c>
      <c r="I12130">
        <v>1</v>
      </c>
      <c r="J12130">
        <v>5</v>
      </c>
    </row>
    <row r="12131" spans="1:10" x14ac:dyDescent="0.25">
      <c r="A12131" t="s">
        <v>16158</v>
      </c>
      <c r="B12131">
        <v>487</v>
      </c>
      <c r="C12131">
        <v>-2.1089358887892904</v>
      </c>
      <c r="D12131">
        <v>-0.60632592535897034</v>
      </c>
      <c r="E12131">
        <v>-1.1320091686948575</v>
      </c>
      <c r="F12131">
        <v>1.2513780025333734</v>
      </c>
      <c r="G12131">
        <v>1</v>
      </c>
      <c r="H12131">
        <v>2</v>
      </c>
      <c r="I12131">
        <v>1</v>
      </c>
      <c r="J12131">
        <v>5</v>
      </c>
    </row>
    <row r="12132" spans="1:10" x14ac:dyDescent="0.25">
      <c r="A12132" t="s">
        <v>16159</v>
      </c>
      <c r="B12132">
        <v>1419</v>
      </c>
      <c r="C12132">
        <v>-1.7445493298367787</v>
      </c>
      <c r="D12132">
        <v>-0.42204864121014812</v>
      </c>
      <c r="E12132">
        <v>-1.3840050213283521</v>
      </c>
      <c r="F12132">
        <v>1.767942034182028</v>
      </c>
      <c r="G12132">
        <v>1</v>
      </c>
      <c r="H12132">
        <v>2</v>
      </c>
      <c r="I12132">
        <v>1</v>
      </c>
      <c r="J12132">
        <v>5</v>
      </c>
    </row>
    <row r="12133" spans="1:10" x14ac:dyDescent="0.25">
      <c r="A12133" t="s">
        <v>16160</v>
      </c>
      <c r="B12133">
        <v>1556</v>
      </c>
      <c r="C12133">
        <v>-1.7242508837577617</v>
      </c>
      <c r="D12133">
        <v>-0.77682710133367405</v>
      </c>
      <c r="E12133">
        <v>-1.1207352016544976</v>
      </c>
      <c r="F12133">
        <v>1.105158843931477</v>
      </c>
      <c r="G12133">
        <v>1</v>
      </c>
      <c r="H12133">
        <v>2</v>
      </c>
      <c r="I12133">
        <v>1</v>
      </c>
      <c r="J12133">
        <v>5</v>
      </c>
    </row>
    <row r="12134" spans="1:10" x14ac:dyDescent="0.25">
      <c r="A12134" t="s">
        <v>16161</v>
      </c>
      <c r="B12134">
        <v>1024</v>
      </c>
      <c r="C12134">
        <v>-1.8138198667443213</v>
      </c>
      <c r="D12134">
        <v>-0.84158123880103752</v>
      </c>
      <c r="E12134">
        <v>-1.5592042902889554</v>
      </c>
      <c r="F12134">
        <v>0.86265450759133389</v>
      </c>
      <c r="G12134">
        <v>1</v>
      </c>
      <c r="H12134">
        <v>1</v>
      </c>
      <c r="I12134">
        <v>1</v>
      </c>
      <c r="J12134">
        <v>4</v>
      </c>
    </row>
    <row r="12135" spans="1:10" x14ac:dyDescent="0.25">
      <c r="A12135" t="s">
        <v>16162</v>
      </c>
      <c r="B12135">
        <v>2631</v>
      </c>
      <c r="C12135">
        <v>-1.0201499497980748</v>
      </c>
      <c r="D12135">
        <v>-0.70318002284960124</v>
      </c>
      <c r="E12135">
        <v>-1.7443848380309213</v>
      </c>
      <c r="F12135">
        <v>2.4452304464600978</v>
      </c>
      <c r="G12135">
        <v>1</v>
      </c>
      <c r="H12135">
        <v>2</v>
      </c>
      <c r="I12135">
        <v>1</v>
      </c>
      <c r="J12135">
        <v>5</v>
      </c>
    </row>
    <row r="12136" spans="1:10" x14ac:dyDescent="0.25">
      <c r="A12136" t="s">
        <v>16163</v>
      </c>
      <c r="B12136">
        <v>418</v>
      </c>
      <c r="C12136">
        <v>-0.48035744097576932</v>
      </c>
      <c r="D12136">
        <v>-1.2310675286669592</v>
      </c>
      <c r="E12136">
        <v>-0.41845388272023892</v>
      </c>
      <c r="F12136">
        <v>-0.42763346951226966</v>
      </c>
      <c r="G12136">
        <v>2</v>
      </c>
      <c r="H12136">
        <v>1</v>
      </c>
      <c r="I12136">
        <v>2</v>
      </c>
      <c r="J12136">
        <v>3</v>
      </c>
    </row>
    <row r="12137" spans="1:10" x14ac:dyDescent="0.25">
      <c r="A12137" t="s">
        <v>16164</v>
      </c>
      <c r="B12137">
        <v>1109</v>
      </c>
      <c r="C12137">
        <v>0.41862372003015824</v>
      </c>
      <c r="D12137">
        <v>-1.4194996506940878</v>
      </c>
      <c r="E12137">
        <v>0.97894851221941581</v>
      </c>
      <c r="F12137">
        <v>-0.10084569822796481</v>
      </c>
      <c r="G12137">
        <v>4</v>
      </c>
      <c r="H12137">
        <v>1</v>
      </c>
      <c r="I12137">
        <v>5</v>
      </c>
      <c r="J12137">
        <v>3</v>
      </c>
    </row>
    <row r="12138" spans="1:10" x14ac:dyDescent="0.25">
      <c r="A12138" t="s">
        <v>16165</v>
      </c>
      <c r="B12138">
        <v>388</v>
      </c>
      <c r="C12138">
        <v>-0.89569181147576105</v>
      </c>
      <c r="D12138">
        <v>0.22278232301994016</v>
      </c>
      <c r="E12138">
        <v>0.85947583601599842</v>
      </c>
      <c r="F12138">
        <v>-0.74079072404401725</v>
      </c>
      <c r="G12138">
        <v>1</v>
      </c>
      <c r="H12138">
        <v>4</v>
      </c>
      <c r="I12138">
        <v>5</v>
      </c>
      <c r="J12138">
        <v>2</v>
      </c>
    </row>
    <row r="12139" spans="1:10" x14ac:dyDescent="0.25">
      <c r="A12139" t="s">
        <v>16166</v>
      </c>
      <c r="B12139">
        <v>443</v>
      </c>
      <c r="C12139">
        <v>-0.38143845199747434</v>
      </c>
      <c r="D12139">
        <v>-0.71557478469422542</v>
      </c>
      <c r="E12139">
        <v>0.42881619951264455</v>
      </c>
      <c r="F12139">
        <v>-0.88261618803475728</v>
      </c>
      <c r="G12139">
        <v>3</v>
      </c>
      <c r="H12139">
        <v>2</v>
      </c>
      <c r="I12139">
        <v>4</v>
      </c>
      <c r="J12139">
        <v>1</v>
      </c>
    </row>
    <row r="12140" spans="1:10" x14ac:dyDescent="0.25">
      <c r="A12140" t="s">
        <v>16167</v>
      </c>
      <c r="B12140">
        <v>567</v>
      </c>
      <c r="C12140">
        <v>-0.34530345478221597</v>
      </c>
      <c r="D12140">
        <v>-0.84051409254499221</v>
      </c>
      <c r="E12140">
        <v>-0.17600545292169698</v>
      </c>
      <c r="F12140">
        <v>-0.61603023881587304</v>
      </c>
      <c r="G12140">
        <v>3</v>
      </c>
      <c r="H12140">
        <v>1</v>
      </c>
      <c r="I12140">
        <v>3</v>
      </c>
      <c r="J12140">
        <v>2</v>
      </c>
    </row>
    <row r="12141" spans="1:10" x14ac:dyDescent="0.25">
      <c r="A12141" t="s">
        <v>16168</v>
      </c>
      <c r="B12141">
        <v>637</v>
      </c>
      <c r="C12141">
        <v>-1.0327872228118988</v>
      </c>
      <c r="D12141">
        <v>-0.96532255994155824</v>
      </c>
      <c r="E12141">
        <v>0.35763826715572589</v>
      </c>
      <c r="F12141">
        <v>-0.75636895865887066</v>
      </c>
      <c r="G12141">
        <v>1</v>
      </c>
      <c r="H12141">
        <v>1</v>
      </c>
      <c r="I12141">
        <v>4</v>
      </c>
      <c r="J12141">
        <v>2</v>
      </c>
    </row>
    <row r="12142" spans="1:10" x14ac:dyDescent="0.25">
      <c r="A12142" t="s">
        <v>16169</v>
      </c>
      <c r="B12142">
        <v>642</v>
      </c>
      <c r="C12142">
        <v>0.19638893531976512</v>
      </c>
      <c r="D12142">
        <v>-1.0754662808272282</v>
      </c>
      <c r="E12142">
        <v>-0.4934812103184944</v>
      </c>
      <c r="F12142">
        <v>-0.64462893444780722</v>
      </c>
      <c r="G12142">
        <v>4</v>
      </c>
      <c r="H12142">
        <v>1</v>
      </c>
      <c r="I12142">
        <v>2</v>
      </c>
      <c r="J12142">
        <v>2</v>
      </c>
    </row>
    <row r="12143" spans="1:10" x14ac:dyDescent="0.25">
      <c r="A12143" t="s">
        <v>16170</v>
      </c>
      <c r="B12143">
        <v>373</v>
      </c>
      <c r="C12143">
        <v>0.15404367754698123</v>
      </c>
      <c r="D12143">
        <v>-0.44948926086764418</v>
      </c>
      <c r="E12143">
        <v>-0.24306531288256236</v>
      </c>
      <c r="F12143">
        <v>-0.8084096397590198</v>
      </c>
      <c r="G12143">
        <v>4</v>
      </c>
      <c r="H12143">
        <v>2</v>
      </c>
      <c r="I12143">
        <v>3</v>
      </c>
      <c r="J12143">
        <v>2</v>
      </c>
    </row>
    <row r="12144" spans="1:10" x14ac:dyDescent="0.25">
      <c r="A12144" t="s">
        <v>16171</v>
      </c>
      <c r="B12144">
        <v>642</v>
      </c>
      <c r="C12144">
        <v>-0.54097251523799716</v>
      </c>
      <c r="D12144">
        <v>-0.85026597795024061</v>
      </c>
      <c r="E12144">
        <v>-0.86802760266230172</v>
      </c>
      <c r="F12144">
        <v>-0.24305373193732632</v>
      </c>
      <c r="G12144">
        <v>2</v>
      </c>
      <c r="H12144">
        <v>1</v>
      </c>
      <c r="I12144">
        <v>1</v>
      </c>
      <c r="J12144">
        <v>3</v>
      </c>
    </row>
    <row r="12145" spans="1:10" x14ac:dyDescent="0.25">
      <c r="A12145" t="s">
        <v>16172</v>
      </c>
      <c r="B12145">
        <v>563</v>
      </c>
      <c r="C12145">
        <v>0.53708239757408505</v>
      </c>
      <c r="D12145">
        <v>-0.48465681788030668</v>
      </c>
      <c r="E12145">
        <v>0.41114842523173645</v>
      </c>
      <c r="F12145">
        <v>-0.34618851872339124</v>
      </c>
      <c r="G12145">
        <v>4</v>
      </c>
      <c r="H12145">
        <v>2</v>
      </c>
      <c r="I12145">
        <v>4</v>
      </c>
      <c r="J12145">
        <v>3</v>
      </c>
    </row>
    <row r="12146" spans="1:10" x14ac:dyDescent="0.25">
      <c r="A12146" t="s">
        <v>16173</v>
      </c>
      <c r="B12146">
        <v>723</v>
      </c>
      <c r="C12146">
        <v>2.0029431376326068</v>
      </c>
      <c r="D12146">
        <v>0.10337314214728759</v>
      </c>
      <c r="E12146">
        <v>2.0732571370544064</v>
      </c>
      <c r="F12146">
        <v>-0.8125212400889571</v>
      </c>
      <c r="G12146">
        <v>5</v>
      </c>
      <c r="H12146">
        <v>4</v>
      </c>
      <c r="I12146">
        <v>5</v>
      </c>
      <c r="J12146">
        <v>2</v>
      </c>
    </row>
    <row r="12147" spans="1:10" x14ac:dyDescent="0.25">
      <c r="A12147" t="s">
        <v>16174</v>
      </c>
      <c r="B12147">
        <v>515</v>
      </c>
      <c r="C12147">
        <v>2.3280318468486056</v>
      </c>
      <c r="D12147">
        <v>7.7102590526292633E-2</v>
      </c>
      <c r="E12147">
        <v>1.8964355164855697</v>
      </c>
      <c r="F12147">
        <v>-0.19988554442709611</v>
      </c>
      <c r="G12147">
        <v>5</v>
      </c>
      <c r="H12147">
        <v>4</v>
      </c>
      <c r="I12147">
        <v>5</v>
      </c>
      <c r="J12147">
        <v>3</v>
      </c>
    </row>
    <row r="12148" spans="1:10" x14ac:dyDescent="0.25">
      <c r="A12148" t="s">
        <v>16175</v>
      </c>
      <c r="B12148">
        <v>480</v>
      </c>
      <c r="C12148">
        <v>0.81640233829439657</v>
      </c>
      <c r="D12148">
        <v>1.4529813079501026</v>
      </c>
      <c r="E12148">
        <v>0.59907068519018458</v>
      </c>
      <c r="F12148">
        <v>-0.13032974456766289</v>
      </c>
      <c r="G12148">
        <v>5</v>
      </c>
      <c r="H12148">
        <v>5</v>
      </c>
      <c r="I12148">
        <v>5</v>
      </c>
      <c r="J12148">
        <v>3</v>
      </c>
    </row>
    <row r="12149" spans="1:10" x14ac:dyDescent="0.25">
      <c r="A12149" t="s">
        <v>16176</v>
      </c>
      <c r="B12149">
        <v>415</v>
      </c>
      <c r="C12149">
        <v>1.655377544710168</v>
      </c>
      <c r="D12149">
        <v>0.146224996199807</v>
      </c>
      <c r="E12149">
        <v>1.1495611851567682</v>
      </c>
      <c r="F12149">
        <v>-0.51007434204039637</v>
      </c>
      <c r="G12149">
        <v>5</v>
      </c>
      <c r="H12149">
        <v>4</v>
      </c>
      <c r="I12149">
        <v>5</v>
      </c>
      <c r="J12149">
        <v>2</v>
      </c>
    </row>
    <row r="12150" spans="1:10" x14ac:dyDescent="0.25">
      <c r="A12150" t="s">
        <v>16177</v>
      </c>
      <c r="B12150">
        <v>261</v>
      </c>
      <c r="C12150">
        <v>0.84277005021432294</v>
      </c>
      <c r="D12150">
        <v>-0.5537662947230293</v>
      </c>
      <c r="E12150">
        <v>-0.28717898310834389</v>
      </c>
      <c r="F12150">
        <v>-0.83988383914555009</v>
      </c>
      <c r="G12150">
        <v>5</v>
      </c>
      <c r="H12150">
        <v>2</v>
      </c>
      <c r="I12150">
        <v>3</v>
      </c>
      <c r="J12150">
        <v>2</v>
      </c>
    </row>
    <row r="12151" spans="1:10" x14ac:dyDescent="0.25">
      <c r="A12151" t="s">
        <v>16178</v>
      </c>
      <c r="B12151">
        <v>597</v>
      </c>
      <c r="C12151">
        <v>2.0762047687715807E-2</v>
      </c>
      <c r="D12151">
        <v>-0.82735531551948505</v>
      </c>
      <c r="E12151">
        <v>1.1766352771803417</v>
      </c>
      <c r="F12151">
        <v>-0.88395670838844098</v>
      </c>
      <c r="G12151">
        <v>4</v>
      </c>
      <c r="H12151">
        <v>1</v>
      </c>
      <c r="I12151">
        <v>5</v>
      </c>
      <c r="J12151">
        <v>1</v>
      </c>
    </row>
    <row r="12152" spans="1:10" x14ac:dyDescent="0.25">
      <c r="A12152" t="s">
        <v>16179</v>
      </c>
      <c r="B12152">
        <v>418</v>
      </c>
      <c r="C12152">
        <v>-0.64838807824685774</v>
      </c>
      <c r="D12152">
        <v>-0.4752596796458094</v>
      </c>
      <c r="E12152">
        <v>0.44779385944525885</v>
      </c>
      <c r="F12152">
        <v>2.7337468803738108E-3</v>
      </c>
      <c r="G12152">
        <v>2</v>
      </c>
      <c r="H12152">
        <v>2</v>
      </c>
      <c r="I12152">
        <v>4</v>
      </c>
      <c r="J12152">
        <v>3</v>
      </c>
    </row>
    <row r="12153" spans="1:10" x14ac:dyDescent="0.25">
      <c r="A12153" t="s">
        <v>16180</v>
      </c>
      <c r="B12153">
        <v>456</v>
      </c>
      <c r="C12153">
        <v>2.6079849001706825</v>
      </c>
      <c r="D12153">
        <v>0.39331673361044872</v>
      </c>
      <c r="E12153">
        <v>-0.72159490682975147</v>
      </c>
      <c r="F12153">
        <v>0.97095888921649165</v>
      </c>
      <c r="G12153">
        <v>5</v>
      </c>
      <c r="H12153">
        <v>4</v>
      </c>
      <c r="I12153">
        <v>1</v>
      </c>
      <c r="J12153">
        <v>5</v>
      </c>
    </row>
    <row r="12154" spans="1:10" x14ac:dyDescent="0.25">
      <c r="A12154" t="s">
        <v>16181</v>
      </c>
      <c r="B12154">
        <v>485</v>
      </c>
      <c r="C12154">
        <v>-0.74008322950411154</v>
      </c>
      <c r="D12154">
        <v>-0.60804266038590038</v>
      </c>
      <c r="E12154">
        <v>0.69977238361804905</v>
      </c>
      <c r="F12154">
        <v>-1.0544003394883268</v>
      </c>
      <c r="G12154">
        <v>2</v>
      </c>
      <c r="H12154">
        <v>2</v>
      </c>
      <c r="I12154">
        <v>5</v>
      </c>
      <c r="J12154">
        <v>1</v>
      </c>
    </row>
    <row r="12155" spans="1:10" x14ac:dyDescent="0.25">
      <c r="A12155" t="s">
        <v>16182</v>
      </c>
      <c r="B12155">
        <v>709</v>
      </c>
      <c r="C12155">
        <v>1.3502098400993368E-2</v>
      </c>
      <c r="D12155">
        <v>-0.68278411208397716</v>
      </c>
      <c r="E12155">
        <v>2.433090334524596</v>
      </c>
      <c r="F12155">
        <v>-0.88973149321416689</v>
      </c>
      <c r="G12155">
        <v>4</v>
      </c>
      <c r="H12155">
        <v>2</v>
      </c>
      <c r="I12155">
        <v>5</v>
      </c>
      <c r="J12155">
        <v>1</v>
      </c>
    </row>
    <row r="12156" spans="1:10" x14ac:dyDescent="0.25">
      <c r="A12156" t="s">
        <v>16183</v>
      </c>
      <c r="B12156">
        <v>300</v>
      </c>
      <c r="C12156">
        <v>-0.65702179366091773</v>
      </c>
      <c r="D12156">
        <v>-1.6161610017140504</v>
      </c>
      <c r="E12156">
        <v>-8.0310651457124543E-2</v>
      </c>
      <c r="F12156">
        <v>-0.52313274544612653</v>
      </c>
      <c r="G12156">
        <v>2</v>
      </c>
      <c r="H12156">
        <v>1</v>
      </c>
      <c r="I12156">
        <v>3</v>
      </c>
      <c r="J12156">
        <v>2</v>
      </c>
    </row>
    <row r="12157" spans="1:10" x14ac:dyDescent="0.25">
      <c r="A12157" t="s">
        <v>16184</v>
      </c>
      <c r="B12157">
        <v>431</v>
      </c>
      <c r="C12157">
        <v>-0.6618045266374547</v>
      </c>
      <c r="D12157">
        <v>-1.1100781956720343</v>
      </c>
      <c r="E12157">
        <v>0.36335313920894985</v>
      </c>
      <c r="F12157">
        <v>-0.66269153591137786</v>
      </c>
      <c r="G12157">
        <v>2</v>
      </c>
      <c r="H12157">
        <v>1</v>
      </c>
      <c r="I12157">
        <v>4</v>
      </c>
      <c r="J12157">
        <v>2</v>
      </c>
    </row>
    <row r="12158" spans="1:10" x14ac:dyDescent="0.25">
      <c r="A12158" t="s">
        <v>16185</v>
      </c>
      <c r="B12158">
        <v>403</v>
      </c>
      <c r="C12158">
        <v>-0.81710479754700938</v>
      </c>
      <c r="D12158">
        <v>-1.2282017376978123</v>
      </c>
      <c r="E12158">
        <v>0.90971659904164981</v>
      </c>
      <c r="F12158">
        <v>-0.78184158209104182</v>
      </c>
      <c r="G12158">
        <v>1</v>
      </c>
      <c r="H12158">
        <v>1</v>
      </c>
      <c r="I12158">
        <v>5</v>
      </c>
      <c r="J12158">
        <v>2</v>
      </c>
    </row>
    <row r="12159" spans="1:10" x14ac:dyDescent="0.25">
      <c r="A12159" t="s">
        <v>16186</v>
      </c>
      <c r="B12159">
        <v>1170</v>
      </c>
      <c r="C12159">
        <v>-0.9777540081811652</v>
      </c>
      <c r="D12159">
        <v>-1.1349490586588451</v>
      </c>
      <c r="E12159">
        <v>0.48149225316589617</v>
      </c>
      <c r="F12159">
        <v>-0.73965295939267761</v>
      </c>
      <c r="G12159">
        <v>1</v>
      </c>
      <c r="H12159">
        <v>1</v>
      </c>
      <c r="I12159">
        <v>4</v>
      </c>
      <c r="J12159">
        <v>2</v>
      </c>
    </row>
    <row r="12160" spans="1:10" x14ac:dyDescent="0.25">
      <c r="A12160" t="s">
        <v>16187</v>
      </c>
      <c r="B12160">
        <v>346</v>
      </c>
      <c r="C12160">
        <v>-0.88763476138734998</v>
      </c>
      <c r="D12160">
        <v>-0.75597447217023417</v>
      </c>
      <c r="E12160">
        <v>0.15263547371107761</v>
      </c>
      <c r="F12160">
        <v>-1.02698561079997</v>
      </c>
      <c r="G12160">
        <v>1</v>
      </c>
      <c r="H12160">
        <v>2</v>
      </c>
      <c r="I12160">
        <v>4</v>
      </c>
      <c r="J12160">
        <v>1</v>
      </c>
    </row>
    <row r="12161" spans="1:10" x14ac:dyDescent="0.25">
      <c r="A12161" t="s">
        <v>16188</v>
      </c>
      <c r="B12161">
        <v>600</v>
      </c>
      <c r="C12161">
        <v>-0.90285652337941635</v>
      </c>
      <c r="D12161">
        <v>-1.4258965643763581</v>
      </c>
      <c r="E12161">
        <v>1.3033383004127095</v>
      </c>
      <c r="F12161">
        <v>-0.6847161351148694</v>
      </c>
      <c r="G12161">
        <v>1</v>
      </c>
      <c r="H12161">
        <v>1</v>
      </c>
      <c r="I12161">
        <v>5</v>
      </c>
      <c r="J12161">
        <v>2</v>
      </c>
    </row>
    <row r="12162" spans="1:10" x14ac:dyDescent="0.25">
      <c r="A12162" t="s">
        <v>16189</v>
      </c>
      <c r="B12162">
        <v>351</v>
      </c>
      <c r="C12162">
        <v>-0.76623166304333923</v>
      </c>
      <c r="D12162">
        <v>-0.82024041431491868</v>
      </c>
      <c r="E12162">
        <v>0.11335878848870951</v>
      </c>
      <c r="F12162">
        <v>-0.34076132004466192</v>
      </c>
      <c r="G12162">
        <v>2</v>
      </c>
      <c r="H12162">
        <v>1</v>
      </c>
      <c r="I12162">
        <v>4</v>
      </c>
      <c r="J12162">
        <v>3</v>
      </c>
    </row>
    <row r="12163" spans="1:10" x14ac:dyDescent="0.25">
      <c r="A12163" t="s">
        <v>16190</v>
      </c>
      <c r="B12163">
        <v>573</v>
      </c>
      <c r="C12163">
        <v>-0.43348908732789643</v>
      </c>
      <c r="D12163">
        <v>-0.51923893182065128</v>
      </c>
      <c r="E12163">
        <v>0.65878626877592472</v>
      </c>
      <c r="F12163">
        <v>-0.5040004166646056</v>
      </c>
      <c r="G12163">
        <v>3</v>
      </c>
      <c r="H12163">
        <v>2</v>
      </c>
      <c r="I12163">
        <v>5</v>
      </c>
      <c r="J12163">
        <v>2</v>
      </c>
    </row>
    <row r="12164" spans="1:10" x14ac:dyDescent="0.25">
      <c r="A12164" t="s">
        <v>16191</v>
      </c>
      <c r="B12164">
        <v>199</v>
      </c>
      <c r="C12164">
        <v>-1.0473243400555281</v>
      </c>
      <c r="D12164">
        <v>-1.4526369175869784</v>
      </c>
      <c r="E12164">
        <v>-0.28180690109595419</v>
      </c>
      <c r="F12164">
        <v>1.141424297421692E-2</v>
      </c>
      <c r="G12164">
        <v>1</v>
      </c>
      <c r="H12164">
        <v>1</v>
      </c>
      <c r="I12164">
        <v>3</v>
      </c>
      <c r="J12164">
        <v>3</v>
      </c>
    </row>
    <row r="12165" spans="1:10" x14ac:dyDescent="0.25">
      <c r="A12165" t="s">
        <v>16192</v>
      </c>
      <c r="B12165">
        <v>1115</v>
      </c>
      <c r="C12165">
        <v>-0.52211017999249831</v>
      </c>
      <c r="D12165">
        <v>-0.90577662214851118</v>
      </c>
      <c r="E12165">
        <v>0.57716686325102862</v>
      </c>
      <c r="F12165">
        <v>-0.43617191966951102</v>
      </c>
      <c r="G12165">
        <v>2</v>
      </c>
      <c r="H12165">
        <v>1</v>
      </c>
      <c r="I12165">
        <v>4</v>
      </c>
      <c r="J12165">
        <v>3</v>
      </c>
    </row>
    <row r="12166" spans="1:10" x14ac:dyDescent="0.25">
      <c r="A12166" t="s">
        <v>16193</v>
      </c>
      <c r="B12166">
        <v>651</v>
      </c>
      <c r="C12166">
        <v>-0.48349976480117968</v>
      </c>
      <c r="D12166">
        <v>-1.079834448990808</v>
      </c>
      <c r="E12166">
        <v>0.52243992552630802</v>
      </c>
      <c r="F12166">
        <v>-0.14288822544024732</v>
      </c>
      <c r="G12166">
        <v>2</v>
      </c>
      <c r="H12166">
        <v>1</v>
      </c>
      <c r="I12166">
        <v>4</v>
      </c>
      <c r="J12166">
        <v>3</v>
      </c>
    </row>
    <row r="12167" spans="1:10" x14ac:dyDescent="0.25">
      <c r="A12167" t="s">
        <v>16194</v>
      </c>
      <c r="B12167">
        <v>417</v>
      </c>
      <c r="C12167">
        <v>-0.68952246282467433</v>
      </c>
      <c r="D12167">
        <v>-1.144478477922517</v>
      </c>
      <c r="E12167">
        <v>0.12730814466155996</v>
      </c>
      <c r="F12167">
        <v>-0.45902216211046071</v>
      </c>
      <c r="G12167">
        <v>2</v>
      </c>
      <c r="H12167">
        <v>1</v>
      </c>
      <c r="I12167">
        <v>4</v>
      </c>
      <c r="J12167">
        <v>3</v>
      </c>
    </row>
    <row r="12168" spans="1:10" x14ac:dyDescent="0.25">
      <c r="A12168" t="s">
        <v>16195</v>
      </c>
      <c r="B12168">
        <v>1272</v>
      </c>
      <c r="C12168">
        <v>1.2703572721451304</v>
      </c>
      <c r="D12168">
        <v>-0.47843220911142553</v>
      </c>
      <c r="E12168">
        <v>0.97662311654559752</v>
      </c>
      <c r="F12168">
        <v>-0.16278045709262484</v>
      </c>
      <c r="G12168">
        <v>5</v>
      </c>
      <c r="H12168">
        <v>2</v>
      </c>
      <c r="I12168">
        <v>5</v>
      </c>
      <c r="J12168">
        <v>3</v>
      </c>
    </row>
    <row r="12169" spans="1:10" x14ac:dyDescent="0.25">
      <c r="A12169" t="s">
        <v>16196</v>
      </c>
      <c r="B12169">
        <v>504</v>
      </c>
      <c r="C12169">
        <v>-1.163216256563419</v>
      </c>
      <c r="D12169">
        <v>-0.95842299068971681</v>
      </c>
      <c r="E12169">
        <v>0.40052813931530834</v>
      </c>
      <c r="F12169">
        <v>-6.7155698396005756E-2</v>
      </c>
      <c r="G12169">
        <v>1</v>
      </c>
      <c r="H12169">
        <v>1</v>
      </c>
      <c r="I12169">
        <v>4</v>
      </c>
      <c r="J12169">
        <v>3</v>
      </c>
    </row>
    <row r="12170" spans="1:10" x14ac:dyDescent="0.25">
      <c r="A12170" t="s">
        <v>16197</v>
      </c>
      <c r="B12170">
        <v>404</v>
      </c>
      <c r="C12170">
        <v>-0.58920658674429449</v>
      </c>
      <c r="D12170">
        <v>-0.92062248268520652</v>
      </c>
      <c r="E12170">
        <v>0.62301078141817645</v>
      </c>
      <c r="F12170">
        <v>-0.86807937139077751</v>
      </c>
      <c r="G12170">
        <v>2</v>
      </c>
      <c r="H12170">
        <v>1</v>
      </c>
      <c r="I12170">
        <v>5</v>
      </c>
      <c r="J12170">
        <v>1</v>
      </c>
    </row>
    <row r="12171" spans="1:10" x14ac:dyDescent="0.25">
      <c r="A12171" t="s">
        <v>16198</v>
      </c>
      <c r="B12171">
        <v>602</v>
      </c>
      <c r="C12171">
        <v>-0.99012996617871118</v>
      </c>
      <c r="D12171">
        <v>-0.83202230368892649</v>
      </c>
      <c r="E12171">
        <v>-0.36286116290600423</v>
      </c>
      <c r="F12171">
        <v>-0.45203673746777395</v>
      </c>
      <c r="G12171">
        <v>1</v>
      </c>
      <c r="H12171">
        <v>1</v>
      </c>
      <c r="I12171">
        <v>2</v>
      </c>
      <c r="J12171">
        <v>3</v>
      </c>
    </row>
    <row r="12172" spans="1:10" x14ac:dyDescent="0.25">
      <c r="A12172" t="s">
        <v>16199</v>
      </c>
      <c r="B12172">
        <v>844</v>
      </c>
      <c r="C12172">
        <v>0.14436101601747131</v>
      </c>
      <c r="D12172">
        <v>0.4045973039012723</v>
      </c>
      <c r="E12172">
        <v>0.66625817401295839</v>
      </c>
      <c r="F12172">
        <v>0.1332742369381838</v>
      </c>
      <c r="G12172">
        <v>4</v>
      </c>
      <c r="H12172">
        <v>4</v>
      </c>
      <c r="I12172">
        <v>5</v>
      </c>
      <c r="J12172">
        <v>4</v>
      </c>
    </row>
    <row r="12173" spans="1:10" x14ac:dyDescent="0.25">
      <c r="A12173" t="s">
        <v>16200</v>
      </c>
      <c r="B12173">
        <v>426</v>
      </c>
      <c r="C12173">
        <v>-0.7441930410479457</v>
      </c>
      <c r="D12173">
        <v>-0.35805571746453579</v>
      </c>
      <c r="E12173">
        <v>-0.16399718218143228</v>
      </c>
      <c r="F12173">
        <v>-0.17693730407800851</v>
      </c>
      <c r="G12173">
        <v>2</v>
      </c>
      <c r="H12173">
        <v>3</v>
      </c>
      <c r="I12173">
        <v>3</v>
      </c>
      <c r="J12173">
        <v>3</v>
      </c>
    </row>
    <row r="12174" spans="1:10" x14ac:dyDescent="0.25">
      <c r="A12174" t="s">
        <v>16201</v>
      </c>
      <c r="B12174">
        <v>314</v>
      </c>
      <c r="C12174">
        <v>-0.70685332391719669</v>
      </c>
      <c r="D12174">
        <v>-0.39023771323645662</v>
      </c>
      <c r="E12174">
        <v>1.0924679439609859</v>
      </c>
      <c r="F12174">
        <v>-0.51548722952327275</v>
      </c>
      <c r="G12174">
        <v>2</v>
      </c>
      <c r="H12174">
        <v>3</v>
      </c>
      <c r="I12174">
        <v>5</v>
      </c>
      <c r="J12174">
        <v>2</v>
      </c>
    </row>
    <row r="12175" spans="1:10" x14ac:dyDescent="0.25">
      <c r="A12175" t="s">
        <v>16202</v>
      </c>
      <c r="B12175">
        <v>413</v>
      </c>
      <c r="C12175">
        <v>-0.91853063621184572</v>
      </c>
      <c r="D12175">
        <v>-0.47255920632795212</v>
      </c>
      <c r="E12175">
        <v>-1.6816995694879714E-2</v>
      </c>
      <c r="F12175">
        <v>-0.37098705020917228</v>
      </c>
      <c r="G12175">
        <v>1</v>
      </c>
      <c r="H12175">
        <v>2</v>
      </c>
      <c r="I12175">
        <v>3</v>
      </c>
      <c r="J12175">
        <v>3</v>
      </c>
    </row>
    <row r="12176" spans="1:10" x14ac:dyDescent="0.25">
      <c r="A12176" t="s">
        <v>16203</v>
      </c>
      <c r="B12176">
        <v>569</v>
      </c>
      <c r="C12176">
        <v>-0.55016801396555226</v>
      </c>
      <c r="D12176">
        <v>0.62973561442912507</v>
      </c>
      <c r="E12176">
        <v>6.5693939849546593E-2</v>
      </c>
      <c r="F12176">
        <v>1.1028111305444048</v>
      </c>
      <c r="G12176">
        <v>2</v>
      </c>
      <c r="H12176">
        <v>4</v>
      </c>
      <c r="I12176">
        <v>4</v>
      </c>
      <c r="J12176">
        <v>5</v>
      </c>
    </row>
    <row r="12177" spans="1:10" x14ac:dyDescent="0.25">
      <c r="A12177" t="s">
        <v>16204</v>
      </c>
      <c r="B12177">
        <v>403</v>
      </c>
      <c r="C12177">
        <v>-0.70260898482207812</v>
      </c>
      <c r="D12177">
        <v>0.38244623404945449</v>
      </c>
      <c r="E12177">
        <v>0.17300162655881873</v>
      </c>
      <c r="F12177">
        <v>0.22179255842201129</v>
      </c>
      <c r="G12177">
        <v>2</v>
      </c>
      <c r="H12177">
        <v>4</v>
      </c>
      <c r="I12177">
        <v>4</v>
      </c>
      <c r="J12177">
        <v>4</v>
      </c>
    </row>
    <row r="12178" spans="1:10" x14ac:dyDescent="0.25">
      <c r="A12178" t="s">
        <v>16205</v>
      </c>
      <c r="B12178">
        <v>304</v>
      </c>
      <c r="C12178">
        <v>-1.2447512777292749</v>
      </c>
      <c r="D12178">
        <v>0.17799867629374072</v>
      </c>
      <c r="E12178">
        <v>1.4147893151318252</v>
      </c>
      <c r="F12178">
        <v>-0.37576076887773929</v>
      </c>
      <c r="G12178">
        <v>1</v>
      </c>
      <c r="H12178">
        <v>4</v>
      </c>
      <c r="I12178">
        <v>5</v>
      </c>
      <c r="J12178">
        <v>3</v>
      </c>
    </row>
    <row r="12179" spans="1:10" x14ac:dyDescent="0.25">
      <c r="A12179" t="s">
        <v>16206</v>
      </c>
      <c r="B12179">
        <v>555</v>
      </c>
      <c r="C12179">
        <v>-0.42508294732802721</v>
      </c>
      <c r="D12179">
        <v>2.1535118501019026</v>
      </c>
      <c r="E12179">
        <v>-0.17653804931394718</v>
      </c>
      <c r="F12179">
        <v>0.68823635946677086</v>
      </c>
      <c r="G12179">
        <v>3</v>
      </c>
      <c r="H12179">
        <v>5</v>
      </c>
      <c r="I12179">
        <v>3</v>
      </c>
      <c r="J12179">
        <v>4</v>
      </c>
    </row>
    <row r="12180" spans="1:10" x14ac:dyDescent="0.25">
      <c r="A12180" t="s">
        <v>16207</v>
      </c>
      <c r="B12180">
        <v>989</v>
      </c>
      <c r="C12180">
        <v>-0.24716187348777807</v>
      </c>
      <c r="D12180">
        <v>0.65881566303293215</v>
      </c>
      <c r="E12180">
        <v>-0.46247873271606416</v>
      </c>
      <c r="F12180">
        <v>0.68649491866502688</v>
      </c>
      <c r="G12180">
        <v>3</v>
      </c>
      <c r="H12180">
        <v>4</v>
      </c>
      <c r="I12180">
        <v>2</v>
      </c>
      <c r="J12180">
        <v>4</v>
      </c>
    </row>
    <row r="12181" spans="1:10" x14ac:dyDescent="0.25">
      <c r="A12181" t="s">
        <v>16208</v>
      </c>
      <c r="B12181">
        <v>227</v>
      </c>
      <c r="C12181">
        <v>-0.26681483691054558</v>
      </c>
      <c r="D12181">
        <v>1.0162006628021178</v>
      </c>
      <c r="E12181">
        <v>1.5761826914918888</v>
      </c>
      <c r="F12181">
        <v>0.64705702452792468</v>
      </c>
      <c r="G12181">
        <v>3</v>
      </c>
      <c r="H12181">
        <v>5</v>
      </c>
      <c r="I12181">
        <v>5</v>
      </c>
      <c r="J12181">
        <v>4</v>
      </c>
    </row>
    <row r="12182" spans="1:10" x14ac:dyDescent="0.25">
      <c r="A12182" t="s">
        <v>16209</v>
      </c>
      <c r="B12182">
        <v>816</v>
      </c>
      <c r="C12182">
        <v>-0.97045464296225448</v>
      </c>
      <c r="D12182">
        <v>2.6171396276746077</v>
      </c>
      <c r="E12182">
        <v>-0.57118308400287243</v>
      </c>
      <c r="F12182">
        <v>0.83495350847635252</v>
      </c>
      <c r="G12182">
        <v>1</v>
      </c>
      <c r="H12182">
        <v>5</v>
      </c>
      <c r="I12182">
        <v>2</v>
      </c>
      <c r="J12182">
        <v>4</v>
      </c>
    </row>
    <row r="12183" spans="1:10" x14ac:dyDescent="0.25">
      <c r="A12183" t="s">
        <v>16210</v>
      </c>
      <c r="B12183">
        <v>341</v>
      </c>
      <c r="C12183">
        <v>-0.7584149723866469</v>
      </c>
      <c r="D12183">
        <v>0.25484550001464162</v>
      </c>
      <c r="E12183">
        <v>0.50497995454209932</v>
      </c>
      <c r="F12183">
        <v>8.0165463586210114E-2</v>
      </c>
      <c r="G12183">
        <v>2</v>
      </c>
      <c r="H12183">
        <v>4</v>
      </c>
      <c r="I12183">
        <v>4</v>
      </c>
      <c r="J12183">
        <v>4</v>
      </c>
    </row>
    <row r="12184" spans="1:10" x14ac:dyDescent="0.25">
      <c r="A12184" t="s">
        <v>16211</v>
      </c>
      <c r="B12184">
        <v>300</v>
      </c>
      <c r="C12184">
        <v>-0.1848806434443489</v>
      </c>
      <c r="D12184">
        <v>0.61314373783584619</v>
      </c>
      <c r="E12184">
        <v>0.48961795105225225</v>
      </c>
      <c r="F12184">
        <v>0.45175050322581201</v>
      </c>
      <c r="G12184">
        <v>3</v>
      </c>
      <c r="H12184">
        <v>4</v>
      </c>
      <c r="I12184">
        <v>4</v>
      </c>
      <c r="J12184">
        <v>4</v>
      </c>
    </row>
    <row r="12185" spans="1:10" x14ac:dyDescent="0.25">
      <c r="A12185" t="s">
        <v>16212</v>
      </c>
      <c r="B12185">
        <v>690</v>
      </c>
      <c r="C12185">
        <v>0.57287496815188432</v>
      </c>
      <c r="D12185">
        <v>-0.58622004434795283</v>
      </c>
      <c r="E12185">
        <v>1.3323435887997515</v>
      </c>
      <c r="F12185">
        <v>2.1502826984702015</v>
      </c>
      <c r="G12185">
        <v>4</v>
      </c>
      <c r="H12185">
        <v>2</v>
      </c>
      <c r="I12185">
        <v>5</v>
      </c>
      <c r="J12185">
        <v>5</v>
      </c>
    </row>
    <row r="12186" spans="1:10" x14ac:dyDescent="0.25">
      <c r="A12186" t="s">
        <v>16213</v>
      </c>
      <c r="B12186">
        <v>500</v>
      </c>
      <c r="C12186">
        <v>-0.33380071223197461</v>
      </c>
      <c r="D12186">
        <v>-0.20264080594739831</v>
      </c>
      <c r="E12186">
        <v>-7.069169514878712E-2</v>
      </c>
      <c r="F12186">
        <v>-9.1884880400416619E-2</v>
      </c>
      <c r="G12186">
        <v>3</v>
      </c>
      <c r="H12186">
        <v>3</v>
      </c>
      <c r="I12186">
        <v>3</v>
      </c>
      <c r="J12186">
        <v>3</v>
      </c>
    </row>
    <row r="12187" spans="1:10" x14ac:dyDescent="0.25">
      <c r="A12187" t="s">
        <v>16214</v>
      </c>
      <c r="B12187">
        <v>479</v>
      </c>
      <c r="C12187">
        <v>-0.40130102940024576</v>
      </c>
      <c r="D12187">
        <v>-0.4568786715838507</v>
      </c>
      <c r="E12187">
        <v>0.18125972322262088</v>
      </c>
      <c r="F12187">
        <v>-0.29349553307677484</v>
      </c>
      <c r="G12187">
        <v>3</v>
      </c>
      <c r="H12187">
        <v>2</v>
      </c>
      <c r="I12187">
        <v>4</v>
      </c>
      <c r="J12187">
        <v>3</v>
      </c>
    </row>
    <row r="12188" spans="1:10" x14ac:dyDescent="0.25">
      <c r="A12188" t="s">
        <v>16215</v>
      </c>
      <c r="B12188">
        <v>555</v>
      </c>
      <c r="C12188">
        <v>1.8611663367190365</v>
      </c>
      <c r="D12188">
        <v>1.7292690723098512</v>
      </c>
      <c r="E12188">
        <v>1.6495301696932509</v>
      </c>
      <c r="F12188">
        <v>0.96104837686866529</v>
      </c>
      <c r="G12188">
        <v>5</v>
      </c>
      <c r="H12188">
        <v>5</v>
      </c>
      <c r="I12188">
        <v>5</v>
      </c>
      <c r="J12188">
        <v>5</v>
      </c>
    </row>
    <row r="12189" spans="1:10" x14ac:dyDescent="0.25">
      <c r="A12189" t="s">
        <v>16216</v>
      </c>
      <c r="B12189">
        <v>531</v>
      </c>
      <c r="C12189">
        <v>-0.3238162798643589</v>
      </c>
      <c r="D12189">
        <v>-7.7387299165457696E-2</v>
      </c>
      <c r="E12189">
        <v>0.74123671868822771</v>
      </c>
      <c r="F12189">
        <v>0.47934833131981563</v>
      </c>
      <c r="G12189">
        <v>3</v>
      </c>
      <c r="H12189">
        <v>3</v>
      </c>
      <c r="I12189">
        <v>5</v>
      </c>
      <c r="J12189">
        <v>4</v>
      </c>
    </row>
    <row r="12190" spans="1:10" x14ac:dyDescent="0.25">
      <c r="A12190" t="s">
        <v>16217</v>
      </c>
      <c r="B12190">
        <v>343</v>
      </c>
      <c r="C12190">
        <v>0.24270931176198421</v>
      </c>
      <c r="D12190">
        <v>0.39216615098434493</v>
      </c>
      <c r="E12190">
        <v>-0.40800348836456546</v>
      </c>
      <c r="F12190">
        <v>0.74247458684101153</v>
      </c>
      <c r="G12190">
        <v>4</v>
      </c>
      <c r="H12190">
        <v>4</v>
      </c>
      <c r="I12190">
        <v>2</v>
      </c>
      <c r="J12190">
        <v>4</v>
      </c>
    </row>
    <row r="12191" spans="1:10" x14ac:dyDescent="0.25">
      <c r="A12191" t="s">
        <v>16218</v>
      </c>
      <c r="B12191">
        <v>459</v>
      </c>
      <c r="C12191">
        <v>-0.40693309225481933</v>
      </c>
      <c r="D12191">
        <v>-0.36636394345130835</v>
      </c>
      <c r="E12191">
        <v>1.2464579893289918</v>
      </c>
      <c r="F12191">
        <v>0.38707641541689042</v>
      </c>
      <c r="G12191">
        <v>3</v>
      </c>
      <c r="H12191">
        <v>3</v>
      </c>
      <c r="I12191">
        <v>5</v>
      </c>
      <c r="J12191">
        <v>4</v>
      </c>
    </row>
    <row r="12192" spans="1:10" x14ac:dyDescent="0.25">
      <c r="A12192" t="s">
        <v>16219</v>
      </c>
      <c r="B12192">
        <v>525</v>
      </c>
      <c r="C12192">
        <v>-0.29294408565168784</v>
      </c>
      <c r="D12192">
        <v>0.27926181368420178</v>
      </c>
      <c r="E12192">
        <v>-0.21488798528156999</v>
      </c>
      <c r="F12192">
        <v>0.38808781162149364</v>
      </c>
      <c r="G12192">
        <v>3</v>
      </c>
      <c r="H12192">
        <v>4</v>
      </c>
      <c r="I12192">
        <v>3</v>
      </c>
      <c r="J12192">
        <v>4</v>
      </c>
    </row>
    <row r="12193" spans="1:10" x14ac:dyDescent="0.25">
      <c r="A12193" t="s">
        <v>16220</v>
      </c>
      <c r="B12193">
        <v>349</v>
      </c>
      <c r="C12193">
        <v>-1.0766472983863182</v>
      </c>
      <c r="D12193">
        <v>-1.2486359903490998</v>
      </c>
      <c r="E12193">
        <v>0.24076777179573269</v>
      </c>
      <c r="F12193">
        <v>0.12266619481124799</v>
      </c>
      <c r="G12193">
        <v>1</v>
      </c>
      <c r="H12193">
        <v>1</v>
      </c>
      <c r="I12193">
        <v>4</v>
      </c>
      <c r="J12193">
        <v>4</v>
      </c>
    </row>
    <row r="12194" spans="1:10" x14ac:dyDescent="0.25">
      <c r="A12194" t="s">
        <v>16221</v>
      </c>
      <c r="B12194">
        <v>226</v>
      </c>
      <c r="C12194">
        <v>-0.93165477438973465</v>
      </c>
      <c r="D12194">
        <v>-0.97694774300450637</v>
      </c>
      <c r="E12194">
        <v>0.57455852429901355</v>
      </c>
      <c r="F12194">
        <v>0.5784618721064706</v>
      </c>
      <c r="G12194">
        <v>1</v>
      </c>
      <c r="H12194">
        <v>1</v>
      </c>
      <c r="I12194">
        <v>4</v>
      </c>
      <c r="J12194">
        <v>4</v>
      </c>
    </row>
    <row r="12195" spans="1:10" x14ac:dyDescent="0.25">
      <c r="A12195" t="s">
        <v>16222</v>
      </c>
      <c r="B12195">
        <v>784</v>
      </c>
      <c r="C12195">
        <v>-0.88371778489840036</v>
      </c>
      <c r="D12195">
        <v>-0.82328485968468146</v>
      </c>
      <c r="E12195">
        <v>1.7118925720100315</v>
      </c>
      <c r="F12195">
        <v>-4.2939774893717017E-2</v>
      </c>
      <c r="G12195">
        <v>1</v>
      </c>
      <c r="H12195">
        <v>1</v>
      </c>
      <c r="I12195">
        <v>5</v>
      </c>
      <c r="J12195">
        <v>3</v>
      </c>
    </row>
    <row r="12196" spans="1:10" x14ac:dyDescent="0.25">
      <c r="A12196" t="s">
        <v>16223</v>
      </c>
      <c r="B12196">
        <v>500</v>
      </c>
      <c r="C12196">
        <v>-0.16521181007074764</v>
      </c>
      <c r="D12196">
        <v>-0.71249094118015421</v>
      </c>
      <c r="E12196">
        <v>0.1626417010665801</v>
      </c>
      <c r="F12196">
        <v>0.10802336592594235</v>
      </c>
      <c r="G12196">
        <v>3</v>
      </c>
      <c r="H12196">
        <v>2</v>
      </c>
      <c r="I12196">
        <v>4</v>
      </c>
      <c r="J12196">
        <v>4</v>
      </c>
    </row>
    <row r="12197" spans="1:10" x14ac:dyDescent="0.25">
      <c r="A12197" t="s">
        <v>16224</v>
      </c>
      <c r="B12197">
        <v>449</v>
      </c>
      <c r="C12197">
        <v>-0.62018685786818695</v>
      </c>
      <c r="D12197">
        <v>-0.41754882622339451</v>
      </c>
      <c r="E12197">
        <v>0.14099595076938903</v>
      </c>
      <c r="F12197">
        <v>-0.2264005629125625</v>
      </c>
      <c r="G12197">
        <v>2</v>
      </c>
      <c r="H12197">
        <v>2</v>
      </c>
      <c r="I12197">
        <v>4</v>
      </c>
      <c r="J12197">
        <v>3</v>
      </c>
    </row>
    <row r="12198" spans="1:10" x14ac:dyDescent="0.25">
      <c r="A12198" t="s">
        <v>16225</v>
      </c>
      <c r="B12198">
        <v>323</v>
      </c>
      <c r="C12198">
        <v>-0.62034528188564986</v>
      </c>
      <c r="D12198">
        <v>-1.2826215869700131</v>
      </c>
      <c r="E12198">
        <v>0.3942305437896072</v>
      </c>
      <c r="F12198">
        <v>-0.21913419498750791</v>
      </c>
      <c r="G12198">
        <v>2</v>
      </c>
      <c r="H12198">
        <v>1</v>
      </c>
      <c r="I12198">
        <v>4</v>
      </c>
      <c r="J12198">
        <v>3</v>
      </c>
    </row>
    <row r="12199" spans="1:10" x14ac:dyDescent="0.25">
      <c r="A12199" t="s">
        <v>16226</v>
      </c>
      <c r="B12199">
        <v>597</v>
      </c>
      <c r="C12199">
        <v>-0.43569557002577691</v>
      </c>
      <c r="D12199">
        <v>-0.9329061595246243</v>
      </c>
      <c r="E12199">
        <v>0.30991435128686939</v>
      </c>
      <c r="F12199">
        <v>-0.76889774829913016</v>
      </c>
      <c r="G12199">
        <v>3</v>
      </c>
      <c r="H12199">
        <v>1</v>
      </c>
      <c r="I12199">
        <v>4</v>
      </c>
      <c r="J12199">
        <v>2</v>
      </c>
    </row>
    <row r="12200" spans="1:10" x14ac:dyDescent="0.25">
      <c r="A12200" t="s">
        <v>16227</v>
      </c>
      <c r="B12200">
        <v>473</v>
      </c>
      <c r="C12200">
        <v>0.2392177948214044</v>
      </c>
      <c r="D12200">
        <v>-0.63829481024747636</v>
      </c>
      <c r="E12200">
        <v>-0.26211697751288776</v>
      </c>
      <c r="F12200">
        <v>0.24983458527029159</v>
      </c>
      <c r="G12200">
        <v>4</v>
      </c>
      <c r="H12200">
        <v>2</v>
      </c>
      <c r="I12200">
        <v>3</v>
      </c>
      <c r="J12200">
        <v>4</v>
      </c>
    </row>
    <row r="12201" spans="1:10" x14ac:dyDescent="0.25">
      <c r="A12201" t="s">
        <v>16228</v>
      </c>
      <c r="B12201">
        <v>523</v>
      </c>
      <c r="C12201">
        <v>-0.27357154112106985</v>
      </c>
      <c r="D12201">
        <v>-1.0103802628591065</v>
      </c>
      <c r="E12201">
        <v>0.26609469203418107</v>
      </c>
      <c r="F12201">
        <v>-0.35021160741727642</v>
      </c>
      <c r="G12201">
        <v>3</v>
      </c>
      <c r="H12201">
        <v>1</v>
      </c>
      <c r="I12201">
        <v>4</v>
      </c>
      <c r="J12201">
        <v>3</v>
      </c>
    </row>
    <row r="12202" spans="1:10" x14ac:dyDescent="0.25">
      <c r="A12202" t="s">
        <v>16229</v>
      </c>
      <c r="B12202">
        <v>543</v>
      </c>
      <c r="C12202">
        <v>-0.25890002699291725</v>
      </c>
      <c r="D12202">
        <v>-0.59851557785402121</v>
      </c>
      <c r="E12202">
        <v>9.3173954492403788E-2</v>
      </c>
      <c r="F12202">
        <v>-0.42981657386741895</v>
      </c>
      <c r="G12202">
        <v>3</v>
      </c>
      <c r="H12202">
        <v>2</v>
      </c>
      <c r="I12202">
        <v>4</v>
      </c>
      <c r="J12202">
        <v>3</v>
      </c>
    </row>
    <row r="12203" spans="1:10" x14ac:dyDescent="0.25">
      <c r="A12203" t="s">
        <v>16230</v>
      </c>
      <c r="B12203">
        <v>748</v>
      </c>
      <c r="C12203">
        <v>-0.49507809997868601</v>
      </c>
      <c r="D12203">
        <v>-1.2394568597146025E-2</v>
      </c>
      <c r="E12203">
        <v>-9.8821804693909887E-3</v>
      </c>
      <c r="F12203">
        <v>-0.43828421446840016</v>
      </c>
      <c r="G12203">
        <v>2</v>
      </c>
      <c r="H12203">
        <v>3</v>
      </c>
      <c r="I12203">
        <v>3</v>
      </c>
      <c r="J12203">
        <v>3</v>
      </c>
    </row>
    <row r="12204" spans="1:10" x14ac:dyDescent="0.25">
      <c r="A12204" t="s">
        <v>16231</v>
      </c>
      <c r="B12204">
        <v>581</v>
      </c>
      <c r="C12204">
        <v>-0.13808793078743564</v>
      </c>
      <c r="D12204">
        <v>-0.18446839452840957</v>
      </c>
      <c r="E12204">
        <v>0.14467264238004263</v>
      </c>
      <c r="F12204">
        <v>-0.51538507260638966</v>
      </c>
      <c r="G12204">
        <v>3</v>
      </c>
      <c r="H12204">
        <v>3</v>
      </c>
      <c r="I12204">
        <v>4</v>
      </c>
      <c r="J12204">
        <v>2</v>
      </c>
    </row>
    <row r="12205" spans="1:10" x14ac:dyDescent="0.25">
      <c r="A12205" t="s">
        <v>16232</v>
      </c>
      <c r="B12205">
        <v>582</v>
      </c>
      <c r="C12205">
        <v>5.6696770986127243E-2</v>
      </c>
      <c r="D12205">
        <v>-0.11846360325790094</v>
      </c>
      <c r="E12205">
        <v>1.6030635147440431</v>
      </c>
      <c r="F12205">
        <v>-0.8837216782817735</v>
      </c>
      <c r="G12205">
        <v>4</v>
      </c>
      <c r="H12205">
        <v>3</v>
      </c>
      <c r="I12205">
        <v>5</v>
      </c>
      <c r="J12205">
        <v>1</v>
      </c>
    </row>
    <row r="12206" spans="1:10" x14ac:dyDescent="0.25">
      <c r="A12206" t="s">
        <v>16233</v>
      </c>
      <c r="B12206">
        <v>508</v>
      </c>
      <c r="C12206">
        <v>-3.6451836400217791E-2</v>
      </c>
      <c r="D12206">
        <v>-0.61872872774649645</v>
      </c>
      <c r="E12206">
        <v>-0.14244508016999408</v>
      </c>
      <c r="F12206">
        <v>0.74314380470525687</v>
      </c>
      <c r="G12206">
        <v>3</v>
      </c>
      <c r="H12206">
        <v>2</v>
      </c>
      <c r="I12206">
        <v>3</v>
      </c>
      <c r="J12206">
        <v>4</v>
      </c>
    </row>
    <row r="12207" spans="1:10" x14ac:dyDescent="0.25">
      <c r="A12207" t="s">
        <v>16234</v>
      </c>
      <c r="B12207">
        <v>300</v>
      </c>
      <c r="C12207">
        <v>-0.12972285154930249</v>
      </c>
      <c r="D12207">
        <v>0.23663591841381193</v>
      </c>
      <c r="E12207">
        <v>0.37768027405295623</v>
      </c>
      <c r="F12207">
        <v>-0.40115343416233962</v>
      </c>
      <c r="G12207">
        <v>3</v>
      </c>
      <c r="H12207">
        <v>4</v>
      </c>
      <c r="I12207">
        <v>4</v>
      </c>
      <c r="J12207">
        <v>3</v>
      </c>
    </row>
    <row r="12208" spans="1:10" x14ac:dyDescent="0.25">
      <c r="A12208" t="s">
        <v>16235</v>
      </c>
      <c r="B12208">
        <v>425</v>
      </c>
      <c r="C12208">
        <v>-0.65488922179368625</v>
      </c>
      <c r="D12208">
        <v>-0.9043196304951896</v>
      </c>
      <c r="E12208">
        <v>0.41046891294858368</v>
      </c>
      <c r="F12208">
        <v>0.37672659388107421</v>
      </c>
      <c r="G12208">
        <v>2</v>
      </c>
      <c r="H12208">
        <v>1</v>
      </c>
      <c r="I12208">
        <v>4</v>
      </c>
      <c r="J12208">
        <v>4</v>
      </c>
    </row>
    <row r="12209" spans="1:10" x14ac:dyDescent="0.25">
      <c r="A12209" t="s">
        <v>16236</v>
      </c>
      <c r="B12209">
        <v>1445</v>
      </c>
      <c r="C12209">
        <v>0.40893085195440204</v>
      </c>
      <c r="D12209">
        <v>1.2130033351280487</v>
      </c>
      <c r="E12209">
        <v>-0.90488182284647878</v>
      </c>
      <c r="F12209">
        <v>1.2728951522570835</v>
      </c>
      <c r="G12209">
        <v>4</v>
      </c>
      <c r="H12209">
        <v>5</v>
      </c>
      <c r="I12209">
        <v>1</v>
      </c>
      <c r="J12209">
        <v>5</v>
      </c>
    </row>
    <row r="12210" spans="1:10" x14ac:dyDescent="0.25">
      <c r="A12210" t="s">
        <v>16237</v>
      </c>
      <c r="B12210">
        <v>743</v>
      </c>
      <c r="C12210">
        <v>-0.87376730671357949</v>
      </c>
      <c r="D12210">
        <v>2.0506059989843752E-2</v>
      </c>
      <c r="E12210">
        <v>-0.97544921420547803</v>
      </c>
      <c r="F12210">
        <v>0.28519798665894158</v>
      </c>
      <c r="G12210">
        <v>1</v>
      </c>
      <c r="H12210">
        <v>4</v>
      </c>
      <c r="I12210">
        <v>1</v>
      </c>
      <c r="J12210">
        <v>4</v>
      </c>
    </row>
    <row r="12211" spans="1:10" x14ac:dyDescent="0.25">
      <c r="A12211" t="s">
        <v>16238</v>
      </c>
      <c r="B12211">
        <v>279</v>
      </c>
      <c r="C12211">
        <v>-0.93507552918032077</v>
      </c>
      <c r="D12211">
        <v>1.2117501181378709</v>
      </c>
      <c r="E12211">
        <v>-0.24584257618254182</v>
      </c>
      <c r="F12211">
        <v>-0.14691818654638955</v>
      </c>
      <c r="G12211">
        <v>1</v>
      </c>
      <c r="H12211">
        <v>5</v>
      </c>
      <c r="I12211">
        <v>3</v>
      </c>
      <c r="J12211">
        <v>3</v>
      </c>
    </row>
    <row r="12212" spans="1:10" x14ac:dyDescent="0.25">
      <c r="A12212" t="s">
        <v>16239</v>
      </c>
      <c r="B12212">
        <v>378</v>
      </c>
      <c r="C12212">
        <v>-0.99486134919286018</v>
      </c>
      <c r="D12212">
        <v>0.55734048023737803</v>
      </c>
      <c r="E12212">
        <v>0.54377789190362857</v>
      </c>
      <c r="F12212">
        <v>0.16567951751805307</v>
      </c>
      <c r="G12212">
        <v>1</v>
      </c>
      <c r="H12212">
        <v>4</v>
      </c>
      <c r="I12212">
        <v>4</v>
      </c>
      <c r="J12212">
        <v>4</v>
      </c>
    </row>
    <row r="12213" spans="1:10" x14ac:dyDescent="0.25">
      <c r="A12213" t="s">
        <v>16240</v>
      </c>
      <c r="B12213">
        <v>483</v>
      </c>
      <c r="C12213">
        <v>-0.38382242970588804</v>
      </c>
      <c r="D12213">
        <v>0.32993717354378527</v>
      </c>
      <c r="E12213">
        <v>0.26082562245327084</v>
      </c>
      <c r="F12213">
        <v>-0.49980558534567143</v>
      </c>
      <c r="G12213">
        <v>3</v>
      </c>
      <c r="H12213">
        <v>4</v>
      </c>
      <c r="I12213">
        <v>4</v>
      </c>
      <c r="J12213">
        <v>2</v>
      </c>
    </row>
    <row r="12214" spans="1:10" x14ac:dyDescent="0.25">
      <c r="A12214" t="s">
        <v>16241</v>
      </c>
      <c r="B12214">
        <v>389</v>
      </c>
      <c r="C12214">
        <v>-0.37122590647554232</v>
      </c>
      <c r="D12214">
        <v>9.5116062715501659E-2</v>
      </c>
      <c r="E12214">
        <v>-1.0446388222952381</v>
      </c>
      <c r="F12214">
        <v>0.15486951822196499</v>
      </c>
      <c r="G12214">
        <v>3</v>
      </c>
      <c r="H12214">
        <v>4</v>
      </c>
      <c r="I12214">
        <v>1</v>
      </c>
      <c r="J12214">
        <v>4</v>
      </c>
    </row>
    <row r="12215" spans="1:10" x14ac:dyDescent="0.25">
      <c r="A12215" t="s">
        <v>16242</v>
      </c>
      <c r="B12215">
        <v>472</v>
      </c>
      <c r="C12215">
        <v>-0.17284421881701056</v>
      </c>
      <c r="D12215">
        <v>0.57597333590035427</v>
      </c>
      <c r="E12215">
        <v>-0.71502420648094511</v>
      </c>
      <c r="F12215">
        <v>0.20051718585884515</v>
      </c>
      <c r="G12215">
        <v>3</v>
      </c>
      <c r="H12215">
        <v>4</v>
      </c>
      <c r="I12215">
        <v>2</v>
      </c>
      <c r="J12215">
        <v>4</v>
      </c>
    </row>
    <row r="12216" spans="1:10" x14ac:dyDescent="0.25">
      <c r="A12216" t="s">
        <v>16243</v>
      </c>
      <c r="B12216">
        <v>375</v>
      </c>
      <c r="C12216">
        <v>-0.75055838141614739</v>
      </c>
      <c r="D12216">
        <v>0.61170948247029444</v>
      </c>
      <c r="E12216">
        <v>0.39040240814683058</v>
      </c>
      <c r="F12216">
        <v>-0.81664432426421363</v>
      </c>
      <c r="G12216">
        <v>2</v>
      </c>
      <c r="H12216">
        <v>4</v>
      </c>
      <c r="I12216">
        <v>4</v>
      </c>
      <c r="J12216">
        <v>2</v>
      </c>
    </row>
    <row r="12217" spans="1:10" x14ac:dyDescent="0.25">
      <c r="A12217" t="s">
        <v>16244</v>
      </c>
      <c r="B12217">
        <v>353</v>
      </c>
      <c r="C12217">
        <v>-0.70042016209310709</v>
      </c>
      <c r="D12217">
        <v>-6.123035322806851E-2</v>
      </c>
      <c r="E12217">
        <v>0.76586551797955715</v>
      </c>
      <c r="F12217">
        <v>-0.41678709993044494</v>
      </c>
      <c r="G12217">
        <v>2</v>
      </c>
      <c r="H12217">
        <v>3</v>
      </c>
      <c r="I12217">
        <v>5</v>
      </c>
      <c r="J12217">
        <v>3</v>
      </c>
    </row>
    <row r="12218" spans="1:10" x14ac:dyDescent="0.25">
      <c r="A12218" t="s">
        <v>16245</v>
      </c>
      <c r="B12218">
        <v>491</v>
      </c>
      <c r="C12218">
        <v>-0.38291854600345809</v>
      </c>
      <c r="D12218">
        <v>-0.14366331108589567</v>
      </c>
      <c r="E12218">
        <v>0.62500915207498442</v>
      </c>
      <c r="F12218">
        <v>-0.24566778889474841</v>
      </c>
      <c r="G12218">
        <v>3</v>
      </c>
      <c r="H12218">
        <v>3</v>
      </c>
      <c r="I12218">
        <v>5</v>
      </c>
      <c r="J12218">
        <v>3</v>
      </c>
    </row>
    <row r="12219" spans="1:10" x14ac:dyDescent="0.25">
      <c r="A12219" t="s">
        <v>16246</v>
      </c>
      <c r="B12219">
        <v>338</v>
      </c>
      <c r="C12219">
        <v>-0.6472087792346668</v>
      </c>
      <c r="D12219">
        <v>-0.53598651146031728</v>
      </c>
      <c r="E12219">
        <v>-0.10670502597183447</v>
      </c>
      <c r="F12219">
        <v>4.6983867546792624E-3</v>
      </c>
      <c r="G12219">
        <v>2</v>
      </c>
      <c r="H12219">
        <v>2</v>
      </c>
      <c r="I12219">
        <v>3</v>
      </c>
      <c r="J12219">
        <v>3</v>
      </c>
    </row>
    <row r="12220" spans="1:10" x14ac:dyDescent="0.25">
      <c r="A12220" t="s">
        <v>16247</v>
      </c>
      <c r="B12220">
        <v>623</v>
      </c>
      <c r="C12220">
        <v>0.21675658920756269</v>
      </c>
      <c r="D12220">
        <v>1.8259110376157446</v>
      </c>
      <c r="E12220">
        <v>0.11694856813086246</v>
      </c>
      <c r="F12220">
        <v>0.43558632289456123</v>
      </c>
      <c r="G12220">
        <v>4</v>
      </c>
      <c r="H12220">
        <v>5</v>
      </c>
      <c r="I12220">
        <v>4</v>
      </c>
      <c r="J12220">
        <v>4</v>
      </c>
    </row>
    <row r="12221" spans="1:10" x14ac:dyDescent="0.25">
      <c r="A12221" t="s">
        <v>16248</v>
      </c>
      <c r="B12221">
        <v>1559</v>
      </c>
      <c r="C12221">
        <v>-1.0443202569384535</v>
      </c>
      <c r="D12221">
        <v>-0.55226156468903764</v>
      </c>
      <c r="E12221">
        <v>-0.61769196711530405</v>
      </c>
      <c r="F12221">
        <v>0.50288701952301207</v>
      </c>
      <c r="G12221">
        <v>1</v>
      </c>
      <c r="H12221">
        <v>2</v>
      </c>
      <c r="I12221">
        <v>2</v>
      </c>
      <c r="J12221">
        <v>4</v>
      </c>
    </row>
    <row r="12222" spans="1:10" x14ac:dyDescent="0.25">
      <c r="A12222" t="s">
        <v>16249</v>
      </c>
      <c r="B12222">
        <v>448</v>
      </c>
      <c r="C12222">
        <v>-1.091979085665693</v>
      </c>
      <c r="D12222">
        <v>-1.215836238992468</v>
      </c>
      <c r="E12222">
        <v>-0.52420770452943155</v>
      </c>
      <c r="F12222">
        <v>0.4051782439778272</v>
      </c>
      <c r="G12222">
        <v>1</v>
      </c>
      <c r="H12222">
        <v>1</v>
      </c>
      <c r="I12222">
        <v>2</v>
      </c>
      <c r="J12222">
        <v>4</v>
      </c>
    </row>
    <row r="12223" spans="1:10" x14ac:dyDescent="0.25">
      <c r="A12223" t="s">
        <v>16250</v>
      </c>
      <c r="B12223">
        <v>366</v>
      </c>
      <c r="C12223">
        <v>-0.7926926202517679</v>
      </c>
      <c r="D12223">
        <v>-0.81842698589922913</v>
      </c>
      <c r="E12223">
        <v>0.25755903727321355</v>
      </c>
      <c r="F12223">
        <v>0.14536285066220303</v>
      </c>
      <c r="G12223">
        <v>2</v>
      </c>
      <c r="H12223">
        <v>1</v>
      </c>
      <c r="I12223">
        <v>4</v>
      </c>
      <c r="J12223">
        <v>4</v>
      </c>
    </row>
    <row r="12224" spans="1:10" x14ac:dyDescent="0.25">
      <c r="A12224" t="s">
        <v>16251</v>
      </c>
      <c r="B12224">
        <v>301</v>
      </c>
      <c r="C12224">
        <v>-0.84216664724180723</v>
      </c>
      <c r="D12224">
        <v>-0.55055361775420975</v>
      </c>
      <c r="E12224">
        <v>0.60798398158661704</v>
      </c>
      <c r="F12224">
        <v>-4.166614882362496E-2</v>
      </c>
      <c r="G12224">
        <v>1</v>
      </c>
      <c r="H12224">
        <v>2</v>
      </c>
      <c r="I12224">
        <v>5</v>
      </c>
      <c r="J12224">
        <v>3</v>
      </c>
    </row>
    <row r="12225" spans="1:10" x14ac:dyDescent="0.25">
      <c r="A12225" t="s">
        <v>16252</v>
      </c>
      <c r="B12225">
        <v>374</v>
      </c>
      <c r="C12225">
        <v>0.4023754097555266</v>
      </c>
      <c r="D12225">
        <v>0.66169011728228111</v>
      </c>
      <c r="E12225">
        <v>18.951975460942847</v>
      </c>
      <c r="F12225">
        <v>1.4587986656809928</v>
      </c>
      <c r="G12225">
        <v>4</v>
      </c>
      <c r="H12225">
        <v>4</v>
      </c>
      <c r="I12225">
        <v>5</v>
      </c>
      <c r="J12225">
        <v>5</v>
      </c>
    </row>
    <row r="12226" spans="1:10" x14ac:dyDescent="0.25">
      <c r="A12226" t="s">
        <v>16253</v>
      </c>
      <c r="B12226">
        <v>735</v>
      </c>
      <c r="C12226">
        <v>-0.46750227649708681</v>
      </c>
      <c r="D12226">
        <v>-0.46356526673975612</v>
      </c>
      <c r="E12226">
        <v>0.97179470052889561</v>
      </c>
      <c r="F12226">
        <v>-0.38272064241185494</v>
      </c>
      <c r="G12226">
        <v>2</v>
      </c>
      <c r="H12226">
        <v>2</v>
      </c>
      <c r="I12226">
        <v>5</v>
      </c>
      <c r="J12226">
        <v>3</v>
      </c>
    </row>
    <row r="12227" spans="1:10" x14ac:dyDescent="0.25">
      <c r="A12227" t="s">
        <v>16254</v>
      </c>
      <c r="B12227">
        <v>2097</v>
      </c>
      <c r="C12227">
        <v>-0.57434841793455971</v>
      </c>
      <c r="D12227">
        <v>-0.10188853208041249</v>
      </c>
      <c r="E12227">
        <v>-0.9211082943275366</v>
      </c>
      <c r="F12227">
        <v>0.27737962224736601</v>
      </c>
      <c r="G12227">
        <v>2</v>
      </c>
      <c r="H12227">
        <v>3</v>
      </c>
      <c r="I12227">
        <v>1</v>
      </c>
      <c r="J12227">
        <v>4</v>
      </c>
    </row>
    <row r="12228" spans="1:10" x14ac:dyDescent="0.25">
      <c r="A12228" t="s">
        <v>16255</v>
      </c>
      <c r="B12228">
        <v>372</v>
      </c>
      <c r="C12228">
        <v>-0.99843222539571874</v>
      </c>
      <c r="D12228">
        <v>-0.22956140941841779</v>
      </c>
      <c r="E12228">
        <v>0.73792826738229134</v>
      </c>
      <c r="F12228">
        <v>-0.30479511855289759</v>
      </c>
      <c r="G12228">
        <v>1</v>
      </c>
      <c r="H12228">
        <v>3</v>
      </c>
      <c r="I12228">
        <v>5</v>
      </c>
      <c r="J12228">
        <v>3</v>
      </c>
    </row>
    <row r="12229" spans="1:10" x14ac:dyDescent="0.25">
      <c r="A12229" t="s">
        <v>16256</v>
      </c>
      <c r="B12229">
        <v>397</v>
      </c>
      <c r="C12229">
        <v>-0.79360067916691146</v>
      </c>
      <c r="D12229">
        <v>-0.52010453867244366</v>
      </c>
      <c r="E12229">
        <v>-5.2836830716789199E-2</v>
      </c>
      <c r="F12229">
        <v>-2.2002711671068945E-2</v>
      </c>
      <c r="G12229">
        <v>2</v>
      </c>
      <c r="H12229">
        <v>2</v>
      </c>
      <c r="I12229">
        <v>3</v>
      </c>
      <c r="J12229">
        <v>3</v>
      </c>
    </row>
    <row r="12230" spans="1:10" x14ac:dyDescent="0.25">
      <c r="A12230" t="s">
        <v>16257</v>
      </c>
      <c r="B12230">
        <v>2470</v>
      </c>
      <c r="C12230">
        <v>-0.42601272242202565</v>
      </c>
      <c r="D12230">
        <v>-0.97571402591691681</v>
      </c>
      <c r="E12230">
        <v>-1.0658166159639682</v>
      </c>
      <c r="F12230">
        <v>0.54259523200204507</v>
      </c>
      <c r="G12230">
        <v>3</v>
      </c>
      <c r="H12230">
        <v>1</v>
      </c>
      <c r="I12230">
        <v>1</v>
      </c>
      <c r="J12230">
        <v>4</v>
      </c>
    </row>
    <row r="12231" spans="1:10" x14ac:dyDescent="0.25">
      <c r="A12231" t="s">
        <v>16258</v>
      </c>
      <c r="B12231">
        <v>364</v>
      </c>
      <c r="C12231">
        <v>-1.1459339156338721</v>
      </c>
      <c r="D12231">
        <v>-1.1097360822613258</v>
      </c>
      <c r="E12231">
        <v>0.39717618123394588</v>
      </c>
      <c r="F12231">
        <v>-1.065475732786906</v>
      </c>
      <c r="G12231">
        <v>1</v>
      </c>
      <c r="H12231">
        <v>1</v>
      </c>
      <c r="I12231">
        <v>4</v>
      </c>
      <c r="J12231">
        <v>1</v>
      </c>
    </row>
    <row r="12232" spans="1:10" x14ac:dyDescent="0.25">
      <c r="A12232" t="s">
        <v>16259</v>
      </c>
      <c r="B12232">
        <v>528</v>
      </c>
      <c r="C12232">
        <v>-0.66706025701052551</v>
      </c>
      <c r="D12232">
        <v>-0.52345882163613755</v>
      </c>
      <c r="E12232">
        <v>1.2210405880933513</v>
      </c>
      <c r="F12232">
        <v>-0.53508880014255344</v>
      </c>
      <c r="G12232">
        <v>2</v>
      </c>
      <c r="H12232">
        <v>2</v>
      </c>
      <c r="I12232">
        <v>5</v>
      </c>
      <c r="J12232">
        <v>2</v>
      </c>
    </row>
    <row r="12233" spans="1:10" x14ac:dyDescent="0.25">
      <c r="A12233" t="s">
        <v>16260</v>
      </c>
      <c r="B12233">
        <v>423</v>
      </c>
      <c r="C12233">
        <v>-0.34302722959399501</v>
      </c>
      <c r="D12233">
        <v>-1.3648098907244164</v>
      </c>
      <c r="E12233">
        <v>0.64109747236503356</v>
      </c>
      <c r="F12233">
        <v>-0.81412260559780036</v>
      </c>
      <c r="G12233">
        <v>3</v>
      </c>
      <c r="H12233">
        <v>1</v>
      </c>
      <c r="I12233">
        <v>5</v>
      </c>
      <c r="J12233">
        <v>2</v>
      </c>
    </row>
    <row r="12234" spans="1:10" x14ac:dyDescent="0.25">
      <c r="A12234" t="s">
        <v>16261</v>
      </c>
      <c r="B12234">
        <v>547</v>
      </c>
      <c r="C12234">
        <v>-1.0606667006386552</v>
      </c>
      <c r="D12234">
        <v>-1.188124420257914</v>
      </c>
      <c r="E12234">
        <v>0.10125057304926953</v>
      </c>
      <c r="F12234">
        <v>-0.73670218287086597</v>
      </c>
      <c r="G12234">
        <v>1</v>
      </c>
      <c r="H12234">
        <v>1</v>
      </c>
      <c r="I12234">
        <v>4</v>
      </c>
      <c r="J12234">
        <v>2</v>
      </c>
    </row>
    <row r="12235" spans="1:10" x14ac:dyDescent="0.25">
      <c r="A12235" t="s">
        <v>16262</v>
      </c>
      <c r="B12235">
        <v>453</v>
      </c>
      <c r="C12235">
        <v>0.44648435722860474</v>
      </c>
      <c r="D12235">
        <v>-0.79509571844486426</v>
      </c>
      <c r="E12235">
        <v>1.0585290006649775</v>
      </c>
      <c r="F12235">
        <v>-0.8479137422752161</v>
      </c>
      <c r="G12235">
        <v>4</v>
      </c>
      <c r="H12235">
        <v>2</v>
      </c>
      <c r="I12235">
        <v>5</v>
      </c>
      <c r="J12235">
        <v>2</v>
      </c>
    </row>
    <row r="12236" spans="1:10" x14ac:dyDescent="0.25">
      <c r="A12236" t="s">
        <v>16263</v>
      </c>
      <c r="B12236">
        <v>455</v>
      </c>
      <c r="C12236">
        <v>-1.0884523100843653</v>
      </c>
      <c r="D12236">
        <v>-0.94486350811216713</v>
      </c>
      <c r="E12236">
        <v>0.83671144945385179</v>
      </c>
      <c r="F12236">
        <v>-0.55445271744460489</v>
      </c>
      <c r="G12236">
        <v>1</v>
      </c>
      <c r="H12236">
        <v>1</v>
      </c>
      <c r="I12236">
        <v>5</v>
      </c>
      <c r="J12236">
        <v>2</v>
      </c>
    </row>
    <row r="12237" spans="1:10" x14ac:dyDescent="0.25">
      <c r="A12237" t="s">
        <v>16264</v>
      </c>
      <c r="B12237">
        <v>1439</v>
      </c>
      <c r="C12237">
        <v>-4.9940021776548021E-2</v>
      </c>
      <c r="D12237">
        <v>-1.0820709209195378</v>
      </c>
      <c r="E12237">
        <v>0.81848030603376942</v>
      </c>
      <c r="F12237">
        <v>-0.58327670563473022</v>
      </c>
      <c r="G12237">
        <v>3</v>
      </c>
      <c r="H12237">
        <v>1</v>
      </c>
      <c r="I12237">
        <v>5</v>
      </c>
      <c r="J12237">
        <v>2</v>
      </c>
    </row>
    <row r="12238" spans="1:10" x14ac:dyDescent="0.25">
      <c r="A12238" t="s">
        <v>16265</v>
      </c>
      <c r="B12238">
        <v>545</v>
      </c>
      <c r="C12238">
        <v>-0.56264898240150041</v>
      </c>
      <c r="D12238">
        <v>-1.1048359445730545</v>
      </c>
      <c r="E12238">
        <v>0.69237240442305037</v>
      </c>
      <c r="F12238">
        <v>-0.41535388105354831</v>
      </c>
      <c r="G12238">
        <v>2</v>
      </c>
      <c r="H12238">
        <v>1</v>
      </c>
      <c r="I12238">
        <v>5</v>
      </c>
      <c r="J12238">
        <v>3</v>
      </c>
    </row>
    <row r="12239" spans="1:10" x14ac:dyDescent="0.25">
      <c r="A12239" t="s">
        <v>16266</v>
      </c>
      <c r="B12239">
        <v>395</v>
      </c>
      <c r="C12239">
        <v>-0.51861205874868599</v>
      </c>
      <c r="D12239">
        <v>-0.78821520341329432</v>
      </c>
      <c r="E12239">
        <v>-0.15471844835468049</v>
      </c>
      <c r="F12239">
        <v>-0.40204950150421159</v>
      </c>
      <c r="G12239">
        <v>2</v>
      </c>
      <c r="H12239">
        <v>2</v>
      </c>
      <c r="I12239">
        <v>3</v>
      </c>
      <c r="J12239">
        <v>3</v>
      </c>
    </row>
    <row r="12240" spans="1:10" x14ac:dyDescent="0.25">
      <c r="A12240" t="s">
        <v>16267</v>
      </c>
      <c r="B12240">
        <v>500</v>
      </c>
      <c r="C12240">
        <v>-1.061867488252082</v>
      </c>
      <c r="D12240">
        <v>-0.75962297993380645</v>
      </c>
      <c r="E12240">
        <v>9.1914131531005666E-2</v>
      </c>
      <c r="F12240">
        <v>-0.68296898298508402</v>
      </c>
      <c r="G12240">
        <v>1</v>
      </c>
      <c r="H12240">
        <v>2</v>
      </c>
      <c r="I12240">
        <v>4</v>
      </c>
      <c r="J12240">
        <v>2</v>
      </c>
    </row>
    <row r="12241" spans="1:10" x14ac:dyDescent="0.25">
      <c r="A12241" t="s">
        <v>16268</v>
      </c>
      <c r="B12241">
        <v>412</v>
      </c>
      <c r="C12241">
        <v>-0.90838112822733463</v>
      </c>
      <c r="D12241">
        <v>-1.213021642412087</v>
      </c>
      <c r="E12241">
        <v>0.41202493472624763</v>
      </c>
      <c r="F12241">
        <v>-1.1360302041970369</v>
      </c>
      <c r="G12241">
        <v>1</v>
      </c>
      <c r="H12241">
        <v>1</v>
      </c>
      <c r="I12241">
        <v>4</v>
      </c>
      <c r="J12241">
        <v>1</v>
      </c>
    </row>
    <row r="12242" spans="1:10" x14ac:dyDescent="0.25">
      <c r="A12242" t="s">
        <v>16269</v>
      </c>
      <c r="B12242">
        <v>398</v>
      </c>
      <c r="C12242">
        <v>-1.1658747827559981</v>
      </c>
      <c r="D12242">
        <v>-0.8863596853849014</v>
      </c>
      <c r="E12242">
        <v>-9.1912734733322024E-2</v>
      </c>
      <c r="F12242">
        <v>-0.75285249496261097</v>
      </c>
      <c r="G12242">
        <v>1</v>
      </c>
      <c r="H12242">
        <v>1</v>
      </c>
      <c r="I12242">
        <v>3</v>
      </c>
      <c r="J12242">
        <v>2</v>
      </c>
    </row>
    <row r="12243" spans="1:10" x14ac:dyDescent="0.25">
      <c r="A12243" t="s">
        <v>16270</v>
      </c>
      <c r="B12243">
        <v>661</v>
      </c>
      <c r="C12243">
        <v>-1.0141826392592317</v>
      </c>
      <c r="D12243">
        <v>-1.2150036366041617</v>
      </c>
      <c r="E12243">
        <v>0.32292727936272808</v>
      </c>
      <c r="F12243">
        <v>-0.74296227948954929</v>
      </c>
      <c r="G12243">
        <v>1</v>
      </c>
      <c r="H12243">
        <v>1</v>
      </c>
      <c r="I12243">
        <v>4</v>
      </c>
      <c r="J12243">
        <v>2</v>
      </c>
    </row>
    <row r="12244" spans="1:10" x14ac:dyDescent="0.25">
      <c r="A12244" t="s">
        <v>16271</v>
      </c>
      <c r="B12244">
        <v>383</v>
      </c>
      <c r="C12244">
        <v>-0.64975106989709608</v>
      </c>
      <c r="D12244">
        <v>-1.2844150204784086</v>
      </c>
      <c r="E12244">
        <v>-0.21299822095196572</v>
      </c>
      <c r="F12244">
        <v>-0.89537824149702727</v>
      </c>
      <c r="G12244">
        <v>2</v>
      </c>
      <c r="H12244">
        <v>1</v>
      </c>
      <c r="I12244">
        <v>3</v>
      </c>
      <c r="J12244">
        <v>1</v>
      </c>
    </row>
    <row r="12245" spans="1:10" x14ac:dyDescent="0.25">
      <c r="A12245" t="s">
        <v>16272</v>
      </c>
      <c r="B12245">
        <v>582</v>
      </c>
      <c r="C12245">
        <v>-0.38383646999071902</v>
      </c>
      <c r="D12245">
        <v>-1.0463234066865528</v>
      </c>
      <c r="E12245">
        <v>0.22812915994705166</v>
      </c>
      <c r="F12245">
        <v>-0.57730981280994653</v>
      </c>
      <c r="G12245">
        <v>3</v>
      </c>
      <c r="H12245">
        <v>1</v>
      </c>
      <c r="I12245">
        <v>4</v>
      </c>
      <c r="J12245">
        <v>2</v>
      </c>
    </row>
    <row r="12246" spans="1:10" x14ac:dyDescent="0.25">
      <c r="A12246" t="s">
        <v>16273</v>
      </c>
      <c r="B12246">
        <v>566</v>
      </c>
      <c r="C12246">
        <v>0.52195993772272398</v>
      </c>
      <c r="D12246">
        <v>-0.57327146095454973</v>
      </c>
      <c r="E12246">
        <v>1.2218050224018584</v>
      </c>
      <c r="F12246">
        <v>-0.62323699835777924</v>
      </c>
      <c r="G12246">
        <v>4</v>
      </c>
      <c r="H12246">
        <v>2</v>
      </c>
      <c r="I12246">
        <v>5</v>
      </c>
      <c r="J12246">
        <v>2</v>
      </c>
    </row>
    <row r="12247" spans="1:10" x14ac:dyDescent="0.25">
      <c r="A12247" t="s">
        <v>16274</v>
      </c>
      <c r="B12247">
        <v>502</v>
      </c>
      <c r="C12247">
        <v>-0.85198738325209833</v>
      </c>
      <c r="D12247">
        <v>-0.48432266364144716</v>
      </c>
      <c r="E12247">
        <v>-0.28468202834086787</v>
      </c>
      <c r="F12247">
        <v>-0.40521944365536167</v>
      </c>
      <c r="G12247">
        <v>1</v>
      </c>
      <c r="H12247">
        <v>2</v>
      </c>
      <c r="I12247">
        <v>3</v>
      </c>
      <c r="J12247">
        <v>3</v>
      </c>
    </row>
    <row r="12248" spans="1:10" x14ac:dyDescent="0.25">
      <c r="A12248" t="s">
        <v>16275</v>
      </c>
      <c r="B12248">
        <v>1298</v>
      </c>
      <c r="C12248">
        <v>-1.0763730484393994</v>
      </c>
      <c r="D12248">
        <v>-0.92894452703637187</v>
      </c>
      <c r="E12248">
        <v>-0.8705588524286717</v>
      </c>
      <c r="F12248">
        <v>-0.25149842126523136</v>
      </c>
      <c r="G12248">
        <v>1</v>
      </c>
      <c r="H12248">
        <v>1</v>
      </c>
      <c r="I12248">
        <v>1</v>
      </c>
      <c r="J12248">
        <v>3</v>
      </c>
    </row>
    <row r="12249" spans="1:10" x14ac:dyDescent="0.25">
      <c r="A12249" t="s">
        <v>16276</v>
      </c>
      <c r="B12249">
        <v>1621</v>
      </c>
      <c r="C12249">
        <v>-0.91211525391288739</v>
      </c>
      <c r="D12249">
        <v>0.82615598093331066</v>
      </c>
      <c r="E12249">
        <v>-1.1315243408790026</v>
      </c>
      <c r="F12249">
        <v>0.27775728836420421</v>
      </c>
      <c r="G12249">
        <v>1</v>
      </c>
      <c r="H12249">
        <v>5</v>
      </c>
      <c r="I12249">
        <v>1</v>
      </c>
      <c r="J12249">
        <v>4</v>
      </c>
    </row>
    <row r="12250" spans="1:10" x14ac:dyDescent="0.25">
      <c r="A12250" t="s">
        <v>16277</v>
      </c>
      <c r="B12250">
        <v>717</v>
      </c>
      <c r="C12250">
        <v>-0.83969537370579173</v>
      </c>
      <c r="D12250">
        <v>-0.79924844585614496</v>
      </c>
      <c r="E12250">
        <v>-0.61395783112722258</v>
      </c>
      <c r="F12250">
        <v>0.16331065024864511</v>
      </c>
      <c r="G12250">
        <v>1</v>
      </c>
      <c r="H12250">
        <v>2</v>
      </c>
      <c r="I12250">
        <v>2</v>
      </c>
      <c r="J12250">
        <v>4</v>
      </c>
    </row>
    <row r="12251" spans="1:10" x14ac:dyDescent="0.25">
      <c r="A12251" t="s">
        <v>16278</v>
      </c>
      <c r="B12251">
        <v>768</v>
      </c>
      <c r="C12251">
        <v>-0.45292203432689909</v>
      </c>
      <c r="D12251">
        <v>0.41076622577273481</v>
      </c>
      <c r="E12251">
        <v>-1.0173434391872633</v>
      </c>
      <c r="F12251">
        <v>0.5653008071440313</v>
      </c>
      <c r="G12251">
        <v>3</v>
      </c>
      <c r="H12251">
        <v>4</v>
      </c>
      <c r="I12251">
        <v>1</v>
      </c>
      <c r="J12251">
        <v>4</v>
      </c>
    </row>
    <row r="12252" spans="1:10" x14ac:dyDescent="0.25">
      <c r="A12252" t="s">
        <v>16279</v>
      </c>
      <c r="B12252">
        <v>559</v>
      </c>
      <c r="C12252">
        <v>-0.81497303404389754</v>
      </c>
      <c r="D12252">
        <v>-0.87176181189304758</v>
      </c>
      <c r="E12252">
        <v>-0.16069868394676917</v>
      </c>
      <c r="F12252">
        <v>-0.10240480610741662</v>
      </c>
      <c r="G12252">
        <v>1</v>
      </c>
      <c r="H12252">
        <v>1</v>
      </c>
      <c r="I12252">
        <v>3</v>
      </c>
      <c r="J12252">
        <v>3</v>
      </c>
    </row>
    <row r="12253" spans="1:10" x14ac:dyDescent="0.25">
      <c r="A12253" t="s">
        <v>16280</v>
      </c>
      <c r="B12253">
        <v>614</v>
      </c>
      <c r="C12253">
        <v>-1.238466652443126</v>
      </c>
      <c r="D12253">
        <v>-0.97443377392972075</v>
      </c>
      <c r="E12253">
        <v>-0.60554273149001203</v>
      </c>
      <c r="F12253">
        <v>-0.29709601780427441</v>
      </c>
      <c r="G12253">
        <v>1</v>
      </c>
      <c r="H12253">
        <v>1</v>
      </c>
      <c r="I12253">
        <v>2</v>
      </c>
      <c r="J12253">
        <v>3</v>
      </c>
    </row>
    <row r="12254" spans="1:10" x14ac:dyDescent="0.25">
      <c r="A12254" t="s">
        <v>16281</v>
      </c>
      <c r="B12254">
        <v>3131</v>
      </c>
      <c r="C12254">
        <v>-0.56973538891116238</v>
      </c>
      <c r="D12254">
        <v>-0.34335749401676852</v>
      </c>
      <c r="E12254">
        <v>-1.1875546654277074</v>
      </c>
      <c r="F12254">
        <v>1.244667940512864</v>
      </c>
      <c r="G12254">
        <v>2</v>
      </c>
      <c r="H12254">
        <v>3</v>
      </c>
      <c r="I12254">
        <v>1</v>
      </c>
      <c r="J12254">
        <v>5</v>
      </c>
    </row>
    <row r="12255" spans="1:10" x14ac:dyDescent="0.25">
      <c r="A12255" t="s">
        <v>16282</v>
      </c>
      <c r="B12255">
        <v>366</v>
      </c>
      <c r="C12255">
        <v>-1.0120328789573032</v>
      </c>
      <c r="D12255">
        <v>0.52448252343285195</v>
      </c>
      <c r="E12255">
        <v>-0.59448039669695896</v>
      </c>
      <c r="F12255">
        <v>-0.31290778943159836</v>
      </c>
      <c r="G12255">
        <v>1</v>
      </c>
      <c r="H12255">
        <v>4</v>
      </c>
      <c r="I12255">
        <v>2</v>
      </c>
      <c r="J12255">
        <v>3</v>
      </c>
    </row>
    <row r="12256" spans="1:10" x14ac:dyDescent="0.25">
      <c r="A12256" t="s">
        <v>16283</v>
      </c>
      <c r="B12256">
        <v>218</v>
      </c>
      <c r="C12256">
        <v>-0.79963074153759273</v>
      </c>
      <c r="D12256">
        <v>-0.38081898028523165</v>
      </c>
      <c r="E12256">
        <v>0.14434058534892072</v>
      </c>
      <c r="F12256">
        <v>-0.41356322696227721</v>
      </c>
      <c r="G12256">
        <v>2</v>
      </c>
      <c r="H12256">
        <v>3</v>
      </c>
      <c r="I12256">
        <v>4</v>
      </c>
      <c r="J12256">
        <v>3</v>
      </c>
    </row>
    <row r="12257" spans="1:10" x14ac:dyDescent="0.25">
      <c r="A12257" t="s">
        <v>16284</v>
      </c>
      <c r="B12257">
        <v>363</v>
      </c>
      <c r="C12257">
        <v>-0.94846736028380918</v>
      </c>
      <c r="D12257">
        <v>-0.24583877152298583</v>
      </c>
      <c r="E12257">
        <v>-0.65421364258607106</v>
      </c>
      <c r="F12257">
        <v>-0.54969652656711865</v>
      </c>
      <c r="G12257">
        <v>1</v>
      </c>
      <c r="H12257">
        <v>3</v>
      </c>
      <c r="I12257">
        <v>2</v>
      </c>
      <c r="J12257">
        <v>2</v>
      </c>
    </row>
    <row r="12258" spans="1:10" x14ac:dyDescent="0.25">
      <c r="A12258" t="s">
        <v>16285</v>
      </c>
      <c r="B12258">
        <v>519</v>
      </c>
      <c r="C12258">
        <v>-0.36962812026330594</v>
      </c>
      <c r="D12258">
        <v>-0.62087930973534977</v>
      </c>
      <c r="E12258">
        <v>1.4217926460277348</v>
      </c>
      <c r="F12258">
        <v>-0.23026713853515285</v>
      </c>
      <c r="G12258">
        <v>3</v>
      </c>
      <c r="H12258">
        <v>2</v>
      </c>
      <c r="I12258">
        <v>5</v>
      </c>
      <c r="J12258">
        <v>3</v>
      </c>
    </row>
    <row r="12259" spans="1:10" x14ac:dyDescent="0.25">
      <c r="A12259" t="s">
        <v>16286</v>
      </c>
      <c r="B12259">
        <v>317</v>
      </c>
      <c r="C12259">
        <v>-1.1537263921632872</v>
      </c>
      <c r="D12259">
        <v>8.0926645170035075E-2</v>
      </c>
      <c r="E12259">
        <v>0.14205160954012724</v>
      </c>
      <c r="F12259">
        <v>-0.18062712528507702</v>
      </c>
      <c r="G12259">
        <v>1</v>
      </c>
      <c r="H12259">
        <v>4</v>
      </c>
      <c r="I12259">
        <v>4</v>
      </c>
      <c r="J12259">
        <v>3</v>
      </c>
    </row>
    <row r="12260" spans="1:10" x14ac:dyDescent="0.25">
      <c r="A12260" t="s">
        <v>16287</v>
      </c>
      <c r="B12260">
        <v>740</v>
      </c>
      <c r="C12260">
        <v>-0.46825522614452741</v>
      </c>
      <c r="D12260">
        <v>-0.3804102781655998</v>
      </c>
      <c r="E12260">
        <v>-0.68344152917749357</v>
      </c>
      <c r="F12260">
        <v>-0.28017764946622897</v>
      </c>
      <c r="G12260">
        <v>2</v>
      </c>
      <c r="H12260">
        <v>3</v>
      </c>
      <c r="I12260">
        <v>2</v>
      </c>
      <c r="J12260">
        <v>3</v>
      </c>
    </row>
    <row r="12261" spans="1:10" x14ac:dyDescent="0.25">
      <c r="A12261" t="s">
        <v>16288</v>
      </c>
      <c r="B12261">
        <v>558</v>
      </c>
      <c r="C12261">
        <v>-1.0693165453658751</v>
      </c>
      <c r="D12261">
        <v>-1.0827307825355286</v>
      </c>
      <c r="E12261">
        <v>0.22859269575542698</v>
      </c>
      <c r="F12261">
        <v>-0.61227133612464479</v>
      </c>
      <c r="G12261">
        <v>1</v>
      </c>
      <c r="H12261">
        <v>1</v>
      </c>
      <c r="I12261">
        <v>4</v>
      </c>
      <c r="J12261">
        <v>2</v>
      </c>
    </row>
    <row r="12262" spans="1:10" x14ac:dyDescent="0.25">
      <c r="A12262" t="s">
        <v>16289</v>
      </c>
      <c r="B12262">
        <v>416</v>
      </c>
      <c r="C12262">
        <v>-0.77072717596785667</v>
      </c>
      <c r="D12262">
        <v>7.8475360635548802E-2</v>
      </c>
      <c r="E12262">
        <v>5.8952781873565459E-2</v>
      </c>
      <c r="F12262">
        <v>-0.31178598278076608</v>
      </c>
      <c r="G12262">
        <v>2</v>
      </c>
      <c r="H12262">
        <v>4</v>
      </c>
      <c r="I12262">
        <v>3</v>
      </c>
      <c r="J12262">
        <v>3</v>
      </c>
    </row>
    <row r="12263" spans="1:10" x14ac:dyDescent="0.25">
      <c r="A12263" t="s">
        <v>16290</v>
      </c>
      <c r="B12263">
        <v>718</v>
      </c>
      <c r="C12263">
        <v>-0.51693382580625691</v>
      </c>
      <c r="D12263">
        <v>-0.32294531049255903</v>
      </c>
      <c r="E12263">
        <v>-0.58756144945149125</v>
      </c>
      <c r="F12263">
        <v>0.37095584529093401</v>
      </c>
      <c r="G12263">
        <v>2</v>
      </c>
      <c r="H12263">
        <v>3</v>
      </c>
      <c r="I12263">
        <v>2</v>
      </c>
      <c r="J12263">
        <v>4</v>
      </c>
    </row>
    <row r="12264" spans="1:10" x14ac:dyDescent="0.25">
      <c r="A12264" t="s">
        <v>16291</v>
      </c>
      <c r="B12264">
        <v>1442</v>
      </c>
      <c r="C12264">
        <v>-1.1396975959685187</v>
      </c>
      <c r="D12264">
        <v>-0.26660646318380843</v>
      </c>
      <c r="E12264">
        <v>-0.70527289390003278</v>
      </c>
      <c r="F12264">
        <v>0.4631339294007305</v>
      </c>
      <c r="G12264">
        <v>1</v>
      </c>
      <c r="H12264">
        <v>3</v>
      </c>
      <c r="I12264">
        <v>2</v>
      </c>
      <c r="J12264">
        <v>4</v>
      </c>
    </row>
    <row r="12265" spans="1:10" x14ac:dyDescent="0.25">
      <c r="A12265" t="s">
        <v>16292</v>
      </c>
      <c r="B12265">
        <v>317</v>
      </c>
      <c r="C12265">
        <v>-1.0208364857079399</v>
      </c>
      <c r="D12265">
        <v>-1.0699727216156925</v>
      </c>
      <c r="E12265">
        <v>0.60170215740029542</v>
      </c>
      <c r="F12265">
        <v>-0.41065303759646132</v>
      </c>
      <c r="G12265">
        <v>1</v>
      </c>
      <c r="H12265">
        <v>1</v>
      </c>
      <c r="I12265">
        <v>5</v>
      </c>
      <c r="J12265">
        <v>3</v>
      </c>
    </row>
    <row r="12266" spans="1:10" x14ac:dyDescent="0.25">
      <c r="A12266" t="s">
        <v>16293</v>
      </c>
      <c r="B12266">
        <v>466</v>
      </c>
      <c r="C12266">
        <v>-1.1651428485445379</v>
      </c>
      <c r="D12266">
        <v>-0.94929443264664071</v>
      </c>
      <c r="E12266">
        <v>0.30526957738307031</v>
      </c>
      <c r="F12266">
        <v>-0.14165290667658986</v>
      </c>
      <c r="G12266">
        <v>1</v>
      </c>
      <c r="H12266">
        <v>1</v>
      </c>
      <c r="I12266">
        <v>4</v>
      </c>
      <c r="J12266">
        <v>3</v>
      </c>
    </row>
    <row r="12267" spans="1:10" x14ac:dyDescent="0.25">
      <c r="A12267" t="s">
        <v>16294</v>
      </c>
      <c r="B12267">
        <v>560</v>
      </c>
      <c r="C12267">
        <v>-0.9576146647508581</v>
      </c>
      <c r="D12267">
        <v>-8.806034618725983E-2</v>
      </c>
      <c r="E12267">
        <v>-0.44100427629774347</v>
      </c>
      <c r="F12267">
        <v>-0.38552630186705572</v>
      </c>
      <c r="G12267">
        <v>1</v>
      </c>
      <c r="H12267">
        <v>3</v>
      </c>
      <c r="I12267">
        <v>2</v>
      </c>
      <c r="J12267">
        <v>3</v>
      </c>
    </row>
    <row r="12268" spans="1:10" x14ac:dyDescent="0.25">
      <c r="A12268" t="s">
        <v>16295</v>
      </c>
      <c r="B12268">
        <v>521</v>
      </c>
      <c r="C12268">
        <v>-0.67361896329685489</v>
      </c>
      <c r="D12268">
        <v>-0.61957005556356903</v>
      </c>
      <c r="E12268">
        <v>-0.18450897864245502</v>
      </c>
      <c r="F12268">
        <v>0.24603020709063378</v>
      </c>
      <c r="G12268">
        <v>2</v>
      </c>
      <c r="H12268">
        <v>2</v>
      </c>
      <c r="I12268">
        <v>3</v>
      </c>
      <c r="J12268">
        <v>4</v>
      </c>
    </row>
    <row r="12269" spans="1:10" x14ac:dyDescent="0.25">
      <c r="A12269" t="s">
        <v>16296</v>
      </c>
      <c r="B12269">
        <v>568</v>
      </c>
      <c r="C12269">
        <v>0.50413500081990859</v>
      </c>
      <c r="D12269">
        <v>-0.15601503202555753</v>
      </c>
      <c r="E12269">
        <v>0.20399578727657866</v>
      </c>
      <c r="F12269">
        <v>-0.37550660002531699</v>
      </c>
      <c r="G12269">
        <v>4</v>
      </c>
      <c r="H12269">
        <v>3</v>
      </c>
      <c r="I12269">
        <v>4</v>
      </c>
      <c r="J12269">
        <v>3</v>
      </c>
    </row>
    <row r="12270" spans="1:10" x14ac:dyDescent="0.25">
      <c r="A12270" t="s">
        <v>16297</v>
      </c>
      <c r="B12270">
        <v>285</v>
      </c>
      <c r="C12270">
        <v>-0.45132638168807915</v>
      </c>
      <c r="D12270">
        <v>0.19081291339326117</v>
      </c>
      <c r="E12270">
        <v>0.25443575666605961</v>
      </c>
      <c r="F12270">
        <v>-0.6513024411576962</v>
      </c>
      <c r="G12270">
        <v>3</v>
      </c>
      <c r="H12270">
        <v>4</v>
      </c>
      <c r="I12270">
        <v>4</v>
      </c>
      <c r="J12270">
        <v>2</v>
      </c>
    </row>
    <row r="12271" spans="1:10" x14ac:dyDescent="0.25">
      <c r="A12271" t="s">
        <v>16298</v>
      </c>
      <c r="B12271">
        <v>1039</v>
      </c>
      <c r="C12271">
        <v>1.2906710696052603</v>
      </c>
      <c r="D12271">
        <v>0.9548226223336731</v>
      </c>
      <c r="E12271">
        <v>-0.89550804195340095</v>
      </c>
      <c r="F12271">
        <v>0.89970093362352777</v>
      </c>
      <c r="G12271">
        <v>5</v>
      </c>
      <c r="H12271">
        <v>5</v>
      </c>
      <c r="I12271">
        <v>1</v>
      </c>
      <c r="J12271">
        <v>5</v>
      </c>
    </row>
    <row r="12272" spans="1:10" x14ac:dyDescent="0.25">
      <c r="A12272" t="s">
        <v>16299</v>
      </c>
      <c r="B12272">
        <v>1233</v>
      </c>
      <c r="C12272">
        <v>0.31216200584964027</v>
      </c>
      <c r="D12272">
        <v>1.4068589556099675</v>
      </c>
      <c r="E12272">
        <v>-1.087154633205917</v>
      </c>
      <c r="F12272">
        <v>1.3945623670375067</v>
      </c>
      <c r="G12272">
        <v>4</v>
      </c>
      <c r="H12272">
        <v>5</v>
      </c>
      <c r="I12272">
        <v>1</v>
      </c>
      <c r="J12272">
        <v>5</v>
      </c>
    </row>
    <row r="12273" spans="1:10" x14ac:dyDescent="0.25">
      <c r="A12273" t="s">
        <v>16300</v>
      </c>
      <c r="B12273">
        <v>900</v>
      </c>
      <c r="C12273">
        <v>1.1082223052119329</v>
      </c>
      <c r="D12273">
        <v>2.9101410885363941</v>
      </c>
      <c r="E12273">
        <v>-0.88107074578475708</v>
      </c>
      <c r="F12273">
        <v>0.11230605359769201</v>
      </c>
      <c r="G12273">
        <v>5</v>
      </c>
      <c r="H12273">
        <v>5</v>
      </c>
      <c r="I12273">
        <v>1</v>
      </c>
      <c r="J12273">
        <v>4</v>
      </c>
    </row>
    <row r="12274" spans="1:10" x14ac:dyDescent="0.25">
      <c r="A12274" t="s">
        <v>16301</v>
      </c>
      <c r="B12274">
        <v>240</v>
      </c>
      <c r="C12274">
        <v>-0.40224775731131079</v>
      </c>
      <c r="D12274">
        <v>9.6013918695201567E-2</v>
      </c>
      <c r="E12274">
        <v>0.87973410290256326</v>
      </c>
      <c r="F12274">
        <v>-0.32459350124621111</v>
      </c>
      <c r="G12274">
        <v>3</v>
      </c>
      <c r="H12274">
        <v>4</v>
      </c>
      <c r="I12274">
        <v>5</v>
      </c>
      <c r="J12274">
        <v>3</v>
      </c>
    </row>
    <row r="12275" spans="1:10" x14ac:dyDescent="0.25">
      <c r="A12275" t="s">
        <v>16302</v>
      </c>
      <c r="B12275">
        <v>640</v>
      </c>
      <c r="C12275">
        <v>-0.38269806659578331</v>
      </c>
      <c r="D12275">
        <v>-0.13598950574593383</v>
      </c>
      <c r="E12275">
        <v>0.10799983122866214</v>
      </c>
      <c r="F12275">
        <v>0.55773390358869857</v>
      </c>
      <c r="G12275">
        <v>3</v>
      </c>
      <c r="H12275">
        <v>3</v>
      </c>
      <c r="I12275">
        <v>4</v>
      </c>
      <c r="J12275">
        <v>4</v>
      </c>
    </row>
    <row r="12276" spans="1:10" x14ac:dyDescent="0.25">
      <c r="A12276" t="s">
        <v>16303</v>
      </c>
      <c r="B12276">
        <v>289</v>
      </c>
      <c r="C12276">
        <v>-0.64416107439515935</v>
      </c>
      <c r="D12276">
        <v>7.2637610400303795E-2</v>
      </c>
      <c r="E12276">
        <v>0.15859398930351745</v>
      </c>
      <c r="F12276">
        <v>-0.35890090834387239</v>
      </c>
      <c r="G12276">
        <v>2</v>
      </c>
      <c r="H12276">
        <v>4</v>
      </c>
      <c r="I12276">
        <v>4</v>
      </c>
      <c r="J12276">
        <v>3</v>
      </c>
    </row>
    <row r="12277" spans="1:10" x14ac:dyDescent="0.25">
      <c r="A12277" t="s">
        <v>16304</v>
      </c>
      <c r="B12277">
        <v>383</v>
      </c>
      <c r="C12277">
        <v>-0.34657998539330204</v>
      </c>
      <c r="D12277">
        <v>-6.1490562639502172E-2</v>
      </c>
      <c r="E12277">
        <v>0.90298301010745818</v>
      </c>
      <c r="F12277">
        <v>-0.93508577277217342</v>
      </c>
      <c r="G12277">
        <v>3</v>
      </c>
      <c r="H12277">
        <v>3</v>
      </c>
      <c r="I12277">
        <v>5</v>
      </c>
      <c r="J12277">
        <v>1</v>
      </c>
    </row>
    <row r="12278" spans="1:10" x14ac:dyDescent="0.25">
      <c r="A12278" t="s">
        <v>16305</v>
      </c>
      <c r="B12278">
        <v>342</v>
      </c>
      <c r="C12278">
        <v>-0.57242434956869381</v>
      </c>
      <c r="D12278">
        <v>-0.85445219346374612</v>
      </c>
      <c r="E12278">
        <v>1.481753431664202</v>
      </c>
      <c r="F12278">
        <v>-0.44310964883957676</v>
      </c>
      <c r="G12278">
        <v>2</v>
      </c>
      <c r="H12278">
        <v>1</v>
      </c>
      <c r="I12278">
        <v>5</v>
      </c>
      <c r="J12278">
        <v>3</v>
      </c>
    </row>
    <row r="12279" spans="1:10" x14ac:dyDescent="0.25">
      <c r="A12279" t="s">
        <v>16306</v>
      </c>
      <c r="B12279">
        <v>438</v>
      </c>
      <c r="C12279">
        <v>-0.56577176095449622</v>
      </c>
      <c r="D12279">
        <v>-1.0793701515481922</v>
      </c>
      <c r="E12279">
        <v>0.83328743283116513</v>
      </c>
      <c r="F12279">
        <v>-0.79632927525774555</v>
      </c>
      <c r="G12279">
        <v>2</v>
      </c>
      <c r="H12279">
        <v>1</v>
      </c>
      <c r="I12279">
        <v>5</v>
      </c>
      <c r="J12279">
        <v>2</v>
      </c>
    </row>
    <row r="12280" spans="1:10" x14ac:dyDescent="0.25">
      <c r="A12280" t="s">
        <v>16307</v>
      </c>
      <c r="B12280">
        <v>312</v>
      </c>
      <c r="C12280">
        <v>1.2506907708306207</v>
      </c>
      <c r="D12280">
        <v>-0.14980428369749066</v>
      </c>
      <c r="E12280">
        <v>4.8567445132157951</v>
      </c>
      <c r="F12280">
        <v>-0.40895037651630656</v>
      </c>
      <c r="G12280">
        <v>5</v>
      </c>
      <c r="H12280">
        <v>3</v>
      </c>
      <c r="I12280">
        <v>5</v>
      </c>
      <c r="J12280">
        <v>3</v>
      </c>
    </row>
    <row r="12281" spans="1:10" x14ac:dyDescent="0.25">
      <c r="A12281" t="s">
        <v>16308</v>
      </c>
      <c r="B12281">
        <v>432</v>
      </c>
      <c r="C12281">
        <v>1.1228725508814958</v>
      </c>
      <c r="D12281">
        <v>0.65504867690019619</v>
      </c>
      <c r="E12281">
        <v>1.7505583936580884</v>
      </c>
      <c r="F12281">
        <v>-0.15008643505666006</v>
      </c>
      <c r="G12281">
        <v>5</v>
      </c>
      <c r="H12281">
        <v>4</v>
      </c>
      <c r="I12281">
        <v>5</v>
      </c>
      <c r="J12281">
        <v>3</v>
      </c>
    </row>
    <row r="12282" spans="1:10" x14ac:dyDescent="0.25">
      <c r="A12282" t="s">
        <v>16309</v>
      </c>
      <c r="B12282">
        <v>375</v>
      </c>
      <c r="C12282">
        <v>-0.4331185267604466</v>
      </c>
      <c r="D12282">
        <v>-0.47847196838587203</v>
      </c>
      <c r="E12282">
        <v>2.0688402366863894</v>
      </c>
      <c r="F12282">
        <v>-1.0404777860187546</v>
      </c>
      <c r="G12282">
        <v>3</v>
      </c>
      <c r="H12282">
        <v>2</v>
      </c>
      <c r="I12282">
        <v>5</v>
      </c>
      <c r="J12282">
        <v>1</v>
      </c>
    </row>
    <row r="12283" spans="1:10" x14ac:dyDescent="0.25">
      <c r="A12283" t="s">
        <v>16310</v>
      </c>
      <c r="B12283">
        <v>410</v>
      </c>
      <c r="C12283">
        <v>-0.65161860237216529</v>
      </c>
      <c r="D12283">
        <v>-0.27289412198975294</v>
      </c>
      <c r="E12283">
        <v>0.51552758990465763</v>
      </c>
      <c r="F12283">
        <v>-0.11567988181030942</v>
      </c>
      <c r="G12283">
        <v>2</v>
      </c>
      <c r="H12283">
        <v>3</v>
      </c>
      <c r="I12283">
        <v>4</v>
      </c>
      <c r="J12283">
        <v>3</v>
      </c>
    </row>
    <row r="12284" spans="1:10" x14ac:dyDescent="0.25">
      <c r="A12284" t="s">
        <v>16311</v>
      </c>
      <c r="B12284">
        <v>598</v>
      </c>
      <c r="C12284">
        <v>0.38133754226433575</v>
      </c>
      <c r="D12284">
        <v>1.2196168705258295</v>
      </c>
      <c r="E12284">
        <v>-1.02886107146963</v>
      </c>
      <c r="F12284">
        <v>-0.16502558510952975</v>
      </c>
      <c r="G12284">
        <v>4</v>
      </c>
      <c r="H12284">
        <v>5</v>
      </c>
      <c r="I12284">
        <v>1</v>
      </c>
      <c r="J12284">
        <v>3</v>
      </c>
    </row>
    <row r="12285" spans="1:10" x14ac:dyDescent="0.25">
      <c r="A12285" t="s">
        <v>16312</v>
      </c>
      <c r="B12285">
        <v>1203</v>
      </c>
      <c r="C12285">
        <v>-4.9707336544782932E-2</v>
      </c>
      <c r="D12285">
        <v>0.38996642917499785</v>
      </c>
      <c r="E12285">
        <v>-0.84995301211777752</v>
      </c>
      <c r="F12285">
        <v>1.1747251231096192</v>
      </c>
      <c r="G12285">
        <v>3</v>
      </c>
      <c r="H12285">
        <v>4</v>
      </c>
      <c r="I12285">
        <v>1</v>
      </c>
      <c r="J12285">
        <v>5</v>
      </c>
    </row>
    <row r="12286" spans="1:10" x14ac:dyDescent="0.25">
      <c r="A12286" t="s">
        <v>16313</v>
      </c>
      <c r="B12286">
        <v>572</v>
      </c>
      <c r="C12286">
        <v>1.951559659042968</v>
      </c>
      <c r="D12286">
        <v>2.1541740324476568</v>
      </c>
      <c r="E12286">
        <v>1.2280102755768858</v>
      </c>
      <c r="F12286">
        <v>0.5052021351594751</v>
      </c>
      <c r="G12286">
        <v>5</v>
      </c>
      <c r="H12286">
        <v>5</v>
      </c>
      <c r="I12286">
        <v>5</v>
      </c>
      <c r="J12286">
        <v>4</v>
      </c>
    </row>
    <row r="12287" spans="1:10" x14ac:dyDescent="0.25">
      <c r="A12287" t="s">
        <v>16314</v>
      </c>
      <c r="B12287">
        <v>545</v>
      </c>
      <c r="C12287">
        <v>-0.1983805026456969</v>
      </c>
      <c r="D12287">
        <v>-0.13477251907531501</v>
      </c>
      <c r="E12287">
        <v>0.39784111575006925</v>
      </c>
      <c r="F12287">
        <v>0.79076132762295948</v>
      </c>
      <c r="G12287">
        <v>3</v>
      </c>
      <c r="H12287">
        <v>3</v>
      </c>
      <c r="I12287">
        <v>4</v>
      </c>
      <c r="J12287">
        <v>4</v>
      </c>
    </row>
    <row r="12288" spans="1:10" x14ac:dyDescent="0.25">
      <c r="A12288" t="s">
        <v>16315</v>
      </c>
      <c r="B12288">
        <v>455</v>
      </c>
      <c r="C12288">
        <v>-0.16360637367151035</v>
      </c>
      <c r="D12288">
        <v>6.9845930338136797E-2</v>
      </c>
      <c r="E12288">
        <v>0.52215551643857805</v>
      </c>
      <c r="F12288">
        <v>0.15795229171718059</v>
      </c>
      <c r="G12288">
        <v>3</v>
      </c>
      <c r="H12288">
        <v>4</v>
      </c>
      <c r="I12288">
        <v>4</v>
      </c>
      <c r="J12288">
        <v>4</v>
      </c>
    </row>
    <row r="12289" spans="1:10" x14ac:dyDescent="0.25">
      <c r="A12289" t="s">
        <v>16316</v>
      </c>
      <c r="B12289">
        <v>444</v>
      </c>
      <c r="C12289">
        <v>0.59815254349865943</v>
      </c>
      <c r="D12289">
        <v>1.866800704411065</v>
      </c>
      <c r="E12289">
        <v>-0.39124186821435608</v>
      </c>
      <c r="F12289">
        <v>-0.13625180263455161</v>
      </c>
      <c r="G12289">
        <v>4</v>
      </c>
      <c r="H12289">
        <v>5</v>
      </c>
      <c r="I12289">
        <v>2</v>
      </c>
      <c r="J12289">
        <v>3</v>
      </c>
    </row>
    <row r="12290" spans="1:10" x14ac:dyDescent="0.25">
      <c r="A12290" t="s">
        <v>16317</v>
      </c>
      <c r="B12290">
        <v>370</v>
      </c>
      <c r="C12290">
        <v>-0.57913394125638673</v>
      </c>
      <c r="D12290">
        <v>-0.63293033293164525</v>
      </c>
      <c r="E12290">
        <v>0.89267456038640292</v>
      </c>
      <c r="F12290">
        <v>-0.48249870258791661</v>
      </c>
      <c r="G12290">
        <v>2</v>
      </c>
      <c r="H12290">
        <v>2</v>
      </c>
      <c r="I12290">
        <v>5</v>
      </c>
      <c r="J12290">
        <v>3</v>
      </c>
    </row>
    <row r="12291" spans="1:10" x14ac:dyDescent="0.25">
      <c r="A12291" t="s">
        <v>16318</v>
      </c>
      <c r="B12291">
        <v>517</v>
      </c>
      <c r="C12291">
        <v>1.8909952729912276</v>
      </c>
      <c r="D12291">
        <v>1.0469470869719617</v>
      </c>
      <c r="E12291">
        <v>2.1678496124764917</v>
      </c>
      <c r="F12291">
        <v>-0.48693796637647502</v>
      </c>
      <c r="G12291">
        <v>5</v>
      </c>
      <c r="H12291">
        <v>5</v>
      </c>
      <c r="I12291">
        <v>5</v>
      </c>
      <c r="J12291">
        <v>2</v>
      </c>
    </row>
    <row r="12292" spans="1:10" x14ac:dyDescent="0.25">
      <c r="A12292" t="s">
        <v>16319</v>
      </c>
      <c r="B12292">
        <v>573</v>
      </c>
      <c r="C12292">
        <v>1.2580844507913116</v>
      </c>
      <c r="D12292">
        <v>1.687747522897366</v>
      </c>
      <c r="E12292">
        <v>0.17175186496708378</v>
      </c>
      <c r="F12292">
        <v>-0.63494383369987539</v>
      </c>
      <c r="G12292">
        <v>5</v>
      </c>
      <c r="H12292">
        <v>5</v>
      </c>
      <c r="I12292">
        <v>4</v>
      </c>
      <c r="J12292">
        <v>2</v>
      </c>
    </row>
    <row r="12293" spans="1:10" x14ac:dyDescent="0.25">
      <c r="A12293" t="s">
        <v>16320</v>
      </c>
      <c r="B12293">
        <v>470</v>
      </c>
      <c r="C12293">
        <v>-0.33131512087382864</v>
      </c>
      <c r="D12293">
        <v>0.60858641650886014</v>
      </c>
      <c r="E12293">
        <v>0.66724647535469783</v>
      </c>
      <c r="F12293">
        <v>-0.65701885405940463</v>
      </c>
      <c r="G12293">
        <v>3</v>
      </c>
      <c r="H12293">
        <v>4</v>
      </c>
      <c r="I12293">
        <v>5</v>
      </c>
      <c r="J12293">
        <v>2</v>
      </c>
    </row>
    <row r="12294" spans="1:10" x14ac:dyDescent="0.25">
      <c r="A12294" t="s">
        <v>16321</v>
      </c>
      <c r="B12294">
        <v>744</v>
      </c>
      <c r="C12294">
        <v>-0.37159360519248835</v>
      </c>
      <c r="D12294">
        <v>-0.26154793135035359</v>
      </c>
      <c r="E12294">
        <v>0.53842554751651239</v>
      </c>
      <c r="F12294">
        <v>-1.9037011003197227E-2</v>
      </c>
      <c r="G12294">
        <v>3</v>
      </c>
      <c r="H12294">
        <v>3</v>
      </c>
      <c r="I12294">
        <v>4</v>
      </c>
      <c r="J12294">
        <v>3</v>
      </c>
    </row>
    <row r="12295" spans="1:10" x14ac:dyDescent="0.25">
      <c r="A12295" t="s">
        <v>16322</v>
      </c>
      <c r="B12295">
        <v>877</v>
      </c>
      <c r="C12295">
        <v>9.5565940078574496E-2</v>
      </c>
      <c r="D12295">
        <v>4.3790891481960328</v>
      </c>
      <c r="E12295">
        <v>-0.86640365283795961</v>
      </c>
      <c r="F12295">
        <v>5.8460308016602985E-2</v>
      </c>
      <c r="G12295">
        <v>4</v>
      </c>
      <c r="H12295">
        <v>5</v>
      </c>
      <c r="I12295">
        <v>1</v>
      </c>
      <c r="J12295">
        <v>4</v>
      </c>
    </row>
    <row r="12296" spans="1:10" x14ac:dyDescent="0.25">
      <c r="A12296" t="s">
        <v>16323</v>
      </c>
      <c r="B12296">
        <v>580</v>
      </c>
      <c r="C12296">
        <v>-0.2045823506496352</v>
      </c>
      <c r="D12296">
        <v>1.5975424853771982</v>
      </c>
      <c r="E12296">
        <v>1.3466512889162294</v>
      </c>
      <c r="F12296">
        <v>0.85200251242180614</v>
      </c>
      <c r="G12296">
        <v>3</v>
      </c>
      <c r="H12296">
        <v>5</v>
      </c>
      <c r="I12296">
        <v>5</v>
      </c>
      <c r="J12296">
        <v>4</v>
      </c>
    </row>
    <row r="12297" spans="1:10" x14ac:dyDescent="0.25">
      <c r="A12297" t="s">
        <v>16324</v>
      </c>
      <c r="B12297">
        <v>395</v>
      </c>
      <c r="C12297">
        <v>-0.78520875722808081</v>
      </c>
      <c r="D12297">
        <v>1.6958104000338607</v>
      </c>
      <c r="E12297">
        <v>-0.61537127378647494</v>
      </c>
      <c r="F12297">
        <v>0.82236451093092444</v>
      </c>
      <c r="G12297">
        <v>2</v>
      </c>
      <c r="H12297">
        <v>5</v>
      </c>
      <c r="I12297">
        <v>2</v>
      </c>
      <c r="J12297">
        <v>4</v>
      </c>
    </row>
    <row r="12298" spans="1:10" x14ac:dyDescent="0.25">
      <c r="A12298" t="s">
        <v>16325</v>
      </c>
      <c r="B12298">
        <v>981</v>
      </c>
      <c r="C12298">
        <v>0.97825879085010348</v>
      </c>
      <c r="D12298">
        <v>1.946845976861781</v>
      </c>
      <c r="E12298">
        <v>-0.70988269395426684</v>
      </c>
      <c r="F12298">
        <v>1.7013358973378447</v>
      </c>
      <c r="G12298">
        <v>5</v>
      </c>
      <c r="H12298">
        <v>5</v>
      </c>
      <c r="I12298">
        <v>2</v>
      </c>
      <c r="J12298">
        <v>5</v>
      </c>
    </row>
    <row r="12299" spans="1:10" x14ac:dyDescent="0.25">
      <c r="A12299" t="s">
        <v>16326</v>
      </c>
      <c r="B12299">
        <v>452</v>
      </c>
      <c r="C12299">
        <v>-0.59693982577405391</v>
      </c>
      <c r="D12299">
        <v>1.854334335044439</v>
      </c>
      <c r="E12299">
        <v>-0.31523783485419166</v>
      </c>
      <c r="F12299">
        <v>2.7209028638393877</v>
      </c>
      <c r="G12299">
        <v>2</v>
      </c>
      <c r="H12299">
        <v>5</v>
      </c>
      <c r="I12299">
        <v>2</v>
      </c>
      <c r="J12299">
        <v>5</v>
      </c>
    </row>
    <row r="12300" spans="1:10" x14ac:dyDescent="0.25">
      <c r="A12300" t="s">
        <v>16327</v>
      </c>
      <c r="B12300">
        <v>669</v>
      </c>
      <c r="C12300">
        <v>1.653778694624364</v>
      </c>
      <c r="D12300">
        <v>2.0103781502606766</v>
      </c>
      <c r="E12300">
        <v>-0.26197368832112833</v>
      </c>
      <c r="F12300">
        <v>2.4700410595743483</v>
      </c>
      <c r="G12300">
        <v>5</v>
      </c>
      <c r="H12300">
        <v>5</v>
      </c>
      <c r="I12300">
        <v>3</v>
      </c>
      <c r="J12300">
        <v>5</v>
      </c>
    </row>
    <row r="12301" spans="1:10" x14ac:dyDescent="0.25">
      <c r="A12301" t="s">
        <v>16328</v>
      </c>
      <c r="B12301">
        <v>294</v>
      </c>
      <c r="C12301">
        <v>-0.57729228352963236</v>
      </c>
      <c r="D12301">
        <v>0.27731077950690741</v>
      </c>
      <c r="E12301">
        <v>0.49014661344612614</v>
      </c>
      <c r="F12301">
        <v>0.93912661355978988</v>
      </c>
      <c r="G12301">
        <v>2</v>
      </c>
      <c r="H12301">
        <v>4</v>
      </c>
      <c r="I12301">
        <v>4</v>
      </c>
      <c r="J12301">
        <v>5</v>
      </c>
    </row>
    <row r="12302" spans="1:10" x14ac:dyDescent="0.25">
      <c r="A12302" t="s">
        <v>16329</v>
      </c>
      <c r="B12302">
        <v>0</v>
      </c>
      <c r="C12302">
        <v>1.0374692348095562</v>
      </c>
      <c r="D12302">
        <v>0.78796345445029825</v>
      </c>
      <c r="E12302">
        <v>0.8711826684404933</v>
      </c>
      <c r="F12302">
        <v>-0.56606898132874606</v>
      </c>
      <c r="G12302">
        <v>5</v>
      </c>
      <c r="H12302">
        <v>5</v>
      </c>
      <c r="I12302">
        <v>5</v>
      </c>
      <c r="J12302">
        <v>2</v>
      </c>
    </row>
    <row r="12303" spans="1:10" x14ac:dyDescent="0.25">
      <c r="A12303" t="s">
        <v>16330</v>
      </c>
      <c r="B12303">
        <v>1193</v>
      </c>
      <c r="C12303">
        <v>0.78290663135592986</v>
      </c>
      <c r="D12303">
        <v>1.6612102790096555</v>
      </c>
      <c r="E12303">
        <v>-0.12142736507910556</v>
      </c>
      <c r="F12303">
        <v>-2.2810841405754151E-3</v>
      </c>
      <c r="G12303">
        <v>5</v>
      </c>
      <c r="H12303">
        <v>5</v>
      </c>
      <c r="I12303">
        <v>3</v>
      </c>
      <c r="J12303">
        <v>3</v>
      </c>
    </row>
    <row r="12304" spans="1:10" x14ac:dyDescent="0.25">
      <c r="A12304" t="s">
        <v>16331</v>
      </c>
      <c r="B12304">
        <v>872</v>
      </c>
      <c r="C12304">
        <v>-0.91161622458852087</v>
      </c>
      <c r="D12304">
        <v>4.9379023916028865E-3</v>
      </c>
      <c r="E12304">
        <v>0.6527600014534618</v>
      </c>
      <c r="F12304">
        <v>0.25655637735844405</v>
      </c>
      <c r="G12304">
        <v>1</v>
      </c>
      <c r="H12304">
        <v>3</v>
      </c>
      <c r="I12304">
        <v>5</v>
      </c>
      <c r="J12304">
        <v>4</v>
      </c>
    </row>
    <row r="12305" spans="1:10" x14ac:dyDescent="0.25">
      <c r="A12305" t="s">
        <v>16332</v>
      </c>
      <c r="B12305">
        <v>519</v>
      </c>
      <c r="C12305">
        <v>1.7315322973008871</v>
      </c>
      <c r="D12305">
        <v>0.7522165845581722</v>
      </c>
      <c r="E12305">
        <v>2.2893791654015296</v>
      </c>
      <c r="F12305">
        <v>-0.45914885146792578</v>
      </c>
      <c r="G12305">
        <v>5</v>
      </c>
      <c r="H12305">
        <v>5</v>
      </c>
      <c r="I12305">
        <v>5</v>
      </c>
      <c r="J12305">
        <v>3</v>
      </c>
    </row>
    <row r="12306" spans="1:10" x14ac:dyDescent="0.25">
      <c r="A12306" t="s">
        <v>16333</v>
      </c>
      <c r="B12306">
        <v>483</v>
      </c>
      <c r="C12306">
        <v>-0.44588303455692868</v>
      </c>
      <c r="D12306">
        <v>-0.65439266267851148</v>
      </c>
      <c r="E12306">
        <v>0.23119701053420755</v>
      </c>
      <c r="F12306">
        <v>-0.60789937195649724</v>
      </c>
      <c r="G12306">
        <v>3</v>
      </c>
      <c r="H12306">
        <v>2</v>
      </c>
      <c r="I12306">
        <v>4</v>
      </c>
      <c r="J12306">
        <v>2</v>
      </c>
    </row>
    <row r="12307" spans="1:10" x14ac:dyDescent="0.25">
      <c r="A12307" t="s">
        <v>16334</v>
      </c>
      <c r="B12307">
        <v>401</v>
      </c>
      <c r="C12307">
        <v>1.5286417229767315</v>
      </c>
      <c r="D12307">
        <v>0.5684869990525061</v>
      </c>
      <c r="E12307">
        <v>-0.49069636001457961</v>
      </c>
      <c r="F12307">
        <v>0.67635565834116096</v>
      </c>
      <c r="G12307">
        <v>5</v>
      </c>
      <c r="H12307">
        <v>4</v>
      </c>
      <c r="I12307">
        <v>2</v>
      </c>
      <c r="J12307">
        <v>4</v>
      </c>
    </row>
    <row r="12308" spans="1:10" x14ac:dyDescent="0.25">
      <c r="A12308" t="s">
        <v>16335</v>
      </c>
      <c r="B12308">
        <v>693</v>
      </c>
      <c r="C12308">
        <v>1.0421059111968645</v>
      </c>
      <c r="D12308">
        <v>0.35293001977242722</v>
      </c>
      <c r="E12308">
        <v>0.67796551358970747</v>
      </c>
      <c r="F12308">
        <v>-0.19754426596257504</v>
      </c>
      <c r="G12308">
        <v>5</v>
      </c>
      <c r="H12308">
        <v>4</v>
      </c>
      <c r="I12308">
        <v>5</v>
      </c>
      <c r="J12308">
        <v>3</v>
      </c>
    </row>
    <row r="12309" spans="1:10" x14ac:dyDescent="0.25">
      <c r="A12309" t="s">
        <v>16336</v>
      </c>
      <c r="B12309">
        <v>531</v>
      </c>
      <c r="C12309">
        <v>1.5235556271905963</v>
      </c>
      <c r="D12309">
        <v>5.6421417653201439E-2</v>
      </c>
      <c r="E12309">
        <v>0.73962686263014099</v>
      </c>
      <c r="F12309">
        <v>-0.33295820358006201</v>
      </c>
      <c r="G12309">
        <v>5</v>
      </c>
      <c r="H12309">
        <v>4</v>
      </c>
      <c r="I12309">
        <v>5</v>
      </c>
      <c r="J12309">
        <v>3</v>
      </c>
    </row>
    <row r="12310" spans="1:10" x14ac:dyDescent="0.25">
      <c r="A12310" t="s">
        <v>16337</v>
      </c>
      <c r="B12310">
        <v>606</v>
      </c>
      <c r="C12310">
        <v>0.60602567932007179</v>
      </c>
      <c r="D12310">
        <v>-0.41758133192982877</v>
      </c>
      <c r="E12310">
        <v>1.4035668463466702</v>
      </c>
      <c r="F12310">
        <v>-0.75504309954866677</v>
      </c>
      <c r="G12310">
        <v>4</v>
      </c>
      <c r="H12310">
        <v>2</v>
      </c>
      <c r="I12310">
        <v>5</v>
      </c>
      <c r="J12310">
        <v>2</v>
      </c>
    </row>
    <row r="12311" spans="1:10" x14ac:dyDescent="0.25">
      <c r="A12311" t="s">
        <v>16338</v>
      </c>
      <c r="B12311">
        <v>589</v>
      </c>
      <c r="C12311">
        <v>2.1359702667348053</v>
      </c>
      <c r="D12311">
        <v>1.3903654616533485</v>
      </c>
      <c r="E12311">
        <v>1.3709222276959809</v>
      </c>
      <c r="F12311">
        <v>-1.1810312000259164</v>
      </c>
      <c r="G12311">
        <v>5</v>
      </c>
      <c r="H12311">
        <v>5</v>
      </c>
      <c r="I12311">
        <v>5</v>
      </c>
      <c r="J12311">
        <v>1</v>
      </c>
    </row>
    <row r="12312" spans="1:10" x14ac:dyDescent="0.25">
      <c r="A12312" t="s">
        <v>16339</v>
      </c>
      <c r="B12312">
        <v>741</v>
      </c>
      <c r="C12312">
        <v>1.2913678116817655</v>
      </c>
      <c r="D12312">
        <v>0.38251522023860873</v>
      </c>
      <c r="E12312">
        <v>2.8545541113430866</v>
      </c>
      <c r="F12312">
        <v>-0.92929872513362843</v>
      </c>
      <c r="G12312">
        <v>5</v>
      </c>
      <c r="H12312">
        <v>4</v>
      </c>
      <c r="I12312">
        <v>5</v>
      </c>
      <c r="J12312">
        <v>1</v>
      </c>
    </row>
    <row r="12313" spans="1:10" x14ac:dyDescent="0.25">
      <c r="A12313" t="s">
        <v>16340</v>
      </c>
      <c r="B12313">
        <v>602</v>
      </c>
      <c r="C12313">
        <v>0.37850982985693471</v>
      </c>
      <c r="D12313">
        <v>4.2907595100130126E-2</v>
      </c>
      <c r="E12313">
        <v>0.6049766411110048</v>
      </c>
      <c r="F12313">
        <v>-0.46729577457684929</v>
      </c>
      <c r="G12313">
        <v>4</v>
      </c>
      <c r="H12313">
        <v>4</v>
      </c>
      <c r="I12313">
        <v>5</v>
      </c>
      <c r="J12313">
        <v>3</v>
      </c>
    </row>
    <row r="12314" spans="1:10" x14ac:dyDescent="0.25">
      <c r="A12314" t="s">
        <v>16341</v>
      </c>
      <c r="B12314">
        <v>564</v>
      </c>
      <c r="C12314">
        <v>1.6961266894298932</v>
      </c>
      <c r="D12314">
        <v>1.3649398194925642</v>
      </c>
      <c r="E12314">
        <v>2.4847456798447638</v>
      </c>
      <c r="F12314">
        <v>-0.23618931916617472</v>
      </c>
      <c r="G12314">
        <v>5</v>
      </c>
      <c r="H12314">
        <v>5</v>
      </c>
      <c r="I12314">
        <v>5</v>
      </c>
      <c r="J12314">
        <v>3</v>
      </c>
    </row>
    <row r="12315" spans="1:10" x14ac:dyDescent="0.25">
      <c r="A12315" t="s">
        <v>16342</v>
      </c>
      <c r="B12315">
        <v>496</v>
      </c>
      <c r="C12315">
        <v>1.6156589683325131</v>
      </c>
      <c r="D12315">
        <v>1.7791156553546754</v>
      </c>
      <c r="E12315">
        <v>1.2124068078936694</v>
      </c>
      <c r="F12315">
        <v>-0.45602599568427482</v>
      </c>
      <c r="G12315">
        <v>5</v>
      </c>
      <c r="H12315">
        <v>5</v>
      </c>
      <c r="I12315">
        <v>5</v>
      </c>
      <c r="J12315">
        <v>3</v>
      </c>
    </row>
    <row r="12316" spans="1:10" x14ac:dyDescent="0.25">
      <c r="A12316" t="s">
        <v>16343</v>
      </c>
      <c r="B12316">
        <v>779</v>
      </c>
      <c r="C12316">
        <v>-0.15766303368899909</v>
      </c>
      <c r="D12316">
        <v>0.40563991894371254</v>
      </c>
      <c r="E12316">
        <v>2.3678356338180184</v>
      </c>
      <c r="F12316">
        <v>-0.69157634015154934</v>
      </c>
      <c r="G12316">
        <v>3</v>
      </c>
      <c r="H12316">
        <v>4</v>
      </c>
      <c r="I12316">
        <v>5</v>
      </c>
      <c r="J12316">
        <v>2</v>
      </c>
    </row>
    <row r="12317" spans="1:10" x14ac:dyDescent="0.25">
      <c r="A12317" t="s">
        <v>16344</v>
      </c>
      <c r="B12317">
        <v>1146</v>
      </c>
      <c r="C12317">
        <v>-0.70806188940560988</v>
      </c>
      <c r="D12317">
        <v>-0.39721877706673375</v>
      </c>
      <c r="E12317">
        <v>-7.3950218026478998E-2</v>
      </c>
      <c r="F12317">
        <v>0.36718354630168781</v>
      </c>
      <c r="G12317">
        <v>2</v>
      </c>
      <c r="H12317">
        <v>3</v>
      </c>
      <c r="I12317">
        <v>3</v>
      </c>
      <c r="J12317">
        <v>4</v>
      </c>
    </row>
    <row r="12318" spans="1:10" x14ac:dyDescent="0.25">
      <c r="A12318" t="s">
        <v>16345</v>
      </c>
      <c r="B12318">
        <v>371</v>
      </c>
      <c r="C12318">
        <v>-1.0029471783689994</v>
      </c>
      <c r="D12318">
        <v>-0.60271398456087932</v>
      </c>
      <c r="E12318">
        <v>1.3279189096355308</v>
      </c>
      <c r="F12318">
        <v>-0.4455255514713492</v>
      </c>
      <c r="G12318">
        <v>1</v>
      </c>
      <c r="H12318">
        <v>2</v>
      </c>
      <c r="I12318">
        <v>5</v>
      </c>
      <c r="J12318">
        <v>3</v>
      </c>
    </row>
    <row r="12319" spans="1:10" x14ac:dyDescent="0.25">
      <c r="A12319" t="s">
        <v>16346</v>
      </c>
      <c r="B12319">
        <v>389</v>
      </c>
      <c r="C12319">
        <v>-0.72421048298878898</v>
      </c>
      <c r="D12319">
        <v>-0.83670237950335757</v>
      </c>
      <c r="E12319">
        <v>1.3030905555349932</v>
      </c>
      <c r="F12319">
        <v>-0.31335455809441842</v>
      </c>
      <c r="G12319">
        <v>2</v>
      </c>
      <c r="H12319">
        <v>1</v>
      </c>
      <c r="I12319">
        <v>5</v>
      </c>
      <c r="J12319">
        <v>3</v>
      </c>
    </row>
    <row r="12320" spans="1:10" x14ac:dyDescent="0.25">
      <c r="A12320" t="s">
        <v>16347</v>
      </c>
      <c r="B12320">
        <v>402</v>
      </c>
      <c r="C12320">
        <v>-0.49946121512876701</v>
      </c>
      <c r="D12320">
        <v>6.5383678116056554E-2</v>
      </c>
      <c r="E12320">
        <v>1.4485483975830549</v>
      </c>
      <c r="F12320">
        <v>-0.43466226075844183</v>
      </c>
      <c r="G12320">
        <v>2</v>
      </c>
      <c r="H12320">
        <v>4</v>
      </c>
      <c r="I12320">
        <v>5</v>
      </c>
      <c r="J12320">
        <v>3</v>
      </c>
    </row>
    <row r="12321" spans="1:10" x14ac:dyDescent="0.25">
      <c r="A12321" t="s">
        <v>16348</v>
      </c>
      <c r="B12321">
        <v>478</v>
      </c>
      <c r="C12321">
        <v>-0.40540900336041258</v>
      </c>
      <c r="D12321">
        <v>-8.2360105258906052E-2</v>
      </c>
      <c r="E12321">
        <v>0.16509166782132262</v>
      </c>
      <c r="F12321">
        <v>-0.83370634587622705</v>
      </c>
      <c r="G12321">
        <v>3</v>
      </c>
      <c r="H12321">
        <v>3</v>
      </c>
      <c r="I12321">
        <v>4</v>
      </c>
      <c r="J12321">
        <v>2</v>
      </c>
    </row>
    <row r="12322" spans="1:10" x14ac:dyDescent="0.25">
      <c r="A12322" t="s">
        <v>16349</v>
      </c>
      <c r="B12322">
        <v>251</v>
      </c>
      <c r="C12322">
        <v>-0.84722804594738366</v>
      </c>
      <c r="D12322">
        <v>-0.71094786403042287</v>
      </c>
      <c r="E12322">
        <v>1.1996558804753146</v>
      </c>
      <c r="F12322">
        <v>-0.42627512751940749</v>
      </c>
      <c r="G12322">
        <v>1</v>
      </c>
      <c r="H12322">
        <v>2</v>
      </c>
      <c r="I12322">
        <v>5</v>
      </c>
      <c r="J12322">
        <v>3</v>
      </c>
    </row>
    <row r="12323" spans="1:10" x14ac:dyDescent="0.25">
      <c r="A12323" t="s">
        <v>16350</v>
      </c>
      <c r="B12323">
        <v>301</v>
      </c>
      <c r="C12323">
        <v>-0.89518788835819585</v>
      </c>
      <c r="D12323">
        <v>-0.19526452539286013</v>
      </c>
      <c r="E12323">
        <v>1.2975186746825484</v>
      </c>
      <c r="F12323">
        <v>-0.49849449165930598</v>
      </c>
      <c r="G12323">
        <v>1</v>
      </c>
      <c r="H12323">
        <v>3</v>
      </c>
      <c r="I12323">
        <v>5</v>
      </c>
      <c r="J12323">
        <v>2</v>
      </c>
    </row>
    <row r="12324" spans="1:10" x14ac:dyDescent="0.25">
      <c r="A12324" t="s">
        <v>16351</v>
      </c>
      <c r="B12324">
        <v>334</v>
      </c>
      <c r="C12324">
        <v>-0.65182844135407914</v>
      </c>
      <c r="D12324">
        <v>2.2364209775567648E-2</v>
      </c>
      <c r="E12324">
        <v>1.8076342258708689</v>
      </c>
      <c r="F12324">
        <v>-7.2716378543462384E-2</v>
      </c>
      <c r="G12324">
        <v>2</v>
      </c>
      <c r="H12324">
        <v>4</v>
      </c>
      <c r="I12324">
        <v>5</v>
      </c>
      <c r="J12324">
        <v>3</v>
      </c>
    </row>
    <row r="12325" spans="1:10" x14ac:dyDescent="0.25">
      <c r="A12325" t="s">
        <v>16352</v>
      </c>
      <c r="B12325">
        <v>385</v>
      </c>
      <c r="C12325">
        <v>1.3746523379570146</v>
      </c>
      <c r="D12325">
        <v>0.10459086785095803</v>
      </c>
      <c r="E12325">
        <v>2.8869318347671373</v>
      </c>
      <c r="F12325">
        <v>-0.6076003285546151</v>
      </c>
      <c r="G12325">
        <v>5</v>
      </c>
      <c r="H12325">
        <v>4</v>
      </c>
      <c r="I12325">
        <v>5</v>
      </c>
      <c r="J12325">
        <v>2</v>
      </c>
    </row>
    <row r="12326" spans="1:10" x14ac:dyDescent="0.25">
      <c r="A12326" t="s">
        <v>16353</v>
      </c>
      <c r="B12326">
        <v>365</v>
      </c>
      <c r="C12326">
        <v>-0.14980680000040028</v>
      </c>
      <c r="D12326">
        <v>-0.64199651353026388</v>
      </c>
      <c r="E12326">
        <v>0.32302104306187335</v>
      </c>
      <c r="F12326">
        <v>-0.91229614255701963</v>
      </c>
      <c r="G12326">
        <v>3</v>
      </c>
      <c r="H12326">
        <v>2</v>
      </c>
      <c r="I12326">
        <v>4</v>
      </c>
      <c r="J12326">
        <v>1</v>
      </c>
    </row>
    <row r="12327" spans="1:10" x14ac:dyDescent="0.25">
      <c r="A12327" t="s">
        <v>16354</v>
      </c>
      <c r="B12327">
        <v>1050</v>
      </c>
      <c r="C12327">
        <v>-0.28174830160510644</v>
      </c>
      <c r="D12327">
        <v>1.2525897099360666</v>
      </c>
      <c r="E12327">
        <v>-0.19928324350127594</v>
      </c>
      <c r="F12327">
        <v>0.16094260191078358</v>
      </c>
      <c r="G12327">
        <v>3</v>
      </c>
      <c r="H12327">
        <v>5</v>
      </c>
      <c r="I12327">
        <v>3</v>
      </c>
      <c r="J12327">
        <v>4</v>
      </c>
    </row>
    <row r="12328" spans="1:10" x14ac:dyDescent="0.25">
      <c r="A12328" t="s">
        <v>16355</v>
      </c>
      <c r="B12328">
        <v>498</v>
      </c>
      <c r="C12328">
        <v>-0.28568238752156727</v>
      </c>
      <c r="D12328">
        <v>-0.1262344867251782</v>
      </c>
      <c r="E12328">
        <v>-0.18168631994515025</v>
      </c>
      <c r="F12328">
        <v>-0.18958102931798754</v>
      </c>
      <c r="G12328">
        <v>3</v>
      </c>
      <c r="H12328">
        <v>3</v>
      </c>
      <c r="I12328">
        <v>3</v>
      </c>
      <c r="J12328">
        <v>3</v>
      </c>
    </row>
    <row r="12329" spans="1:10" x14ac:dyDescent="0.25">
      <c r="A12329" t="s">
        <v>16356</v>
      </c>
      <c r="B12329">
        <v>635</v>
      </c>
      <c r="C12329">
        <v>-0.35229818810580199</v>
      </c>
      <c r="D12329">
        <v>0.12909269183620886</v>
      </c>
      <c r="E12329">
        <v>0.17677935390111396</v>
      </c>
      <c r="F12329">
        <v>-0.28243106138660928</v>
      </c>
      <c r="G12329">
        <v>3</v>
      </c>
      <c r="H12329">
        <v>4</v>
      </c>
      <c r="I12329">
        <v>4</v>
      </c>
      <c r="J12329">
        <v>3</v>
      </c>
    </row>
    <row r="12330" spans="1:10" x14ac:dyDescent="0.25">
      <c r="A12330" t="s">
        <v>16357</v>
      </c>
      <c r="B12330">
        <v>404</v>
      </c>
      <c r="C12330">
        <v>0.12845967953769261</v>
      </c>
      <c r="D12330">
        <v>0.18501103020270501</v>
      </c>
      <c r="E12330">
        <v>-0.14393493744842772</v>
      </c>
      <c r="F12330">
        <v>-0.56637611206325711</v>
      </c>
      <c r="G12330">
        <v>4</v>
      </c>
      <c r="H12330">
        <v>4</v>
      </c>
      <c r="I12330">
        <v>3</v>
      </c>
      <c r="J12330">
        <v>2</v>
      </c>
    </row>
    <row r="12331" spans="1:10" x14ac:dyDescent="0.25">
      <c r="A12331" t="s">
        <v>16358</v>
      </c>
      <c r="B12331">
        <v>605</v>
      </c>
      <c r="C12331">
        <v>0.74034666840529173</v>
      </c>
      <c r="D12331">
        <v>-1.9228476993178069E-2</v>
      </c>
      <c r="E12331">
        <v>2.2605940454940141</v>
      </c>
      <c r="F12331">
        <v>-0.6789387537432402</v>
      </c>
      <c r="G12331">
        <v>4</v>
      </c>
      <c r="H12331">
        <v>3</v>
      </c>
      <c r="I12331">
        <v>5</v>
      </c>
      <c r="J12331">
        <v>2</v>
      </c>
    </row>
    <row r="12332" spans="1:10" x14ac:dyDescent="0.25">
      <c r="A12332" t="s">
        <v>16359</v>
      </c>
      <c r="B12332">
        <v>714</v>
      </c>
      <c r="C12332">
        <v>-0.8700789412595058</v>
      </c>
      <c r="D12332">
        <v>7.5076825340656024E-3</v>
      </c>
      <c r="E12332">
        <v>0.80983509077614901</v>
      </c>
      <c r="F12332">
        <v>4.6986800642450893E-2</v>
      </c>
      <c r="G12332">
        <v>1</v>
      </c>
      <c r="H12332">
        <v>3</v>
      </c>
      <c r="I12332">
        <v>5</v>
      </c>
      <c r="J12332">
        <v>4</v>
      </c>
    </row>
    <row r="12333" spans="1:10" x14ac:dyDescent="0.25">
      <c r="A12333" t="s">
        <v>16360</v>
      </c>
      <c r="B12333">
        <v>376</v>
      </c>
      <c r="C12333">
        <v>-0.57479290646982872</v>
      </c>
      <c r="D12333">
        <v>0.65200106180840112</v>
      </c>
      <c r="E12333">
        <v>0.58142150918488522</v>
      </c>
      <c r="F12333">
        <v>-0.55852484685289649</v>
      </c>
      <c r="G12333">
        <v>2</v>
      </c>
      <c r="H12333">
        <v>4</v>
      </c>
      <c r="I12333">
        <v>4</v>
      </c>
      <c r="J12333">
        <v>2</v>
      </c>
    </row>
    <row r="12334" spans="1:10" x14ac:dyDescent="0.25">
      <c r="A12334" t="s">
        <v>16361</v>
      </c>
      <c r="B12334">
        <v>529</v>
      </c>
      <c r="C12334">
        <v>0.16246212677691185</v>
      </c>
      <c r="D12334">
        <v>0.8183530338605679</v>
      </c>
      <c r="E12334">
        <v>-0.1413696048207794</v>
      </c>
      <c r="F12334">
        <v>-0.24785141195120911</v>
      </c>
      <c r="G12334">
        <v>4</v>
      </c>
      <c r="H12334">
        <v>5</v>
      </c>
      <c r="I12334">
        <v>3</v>
      </c>
      <c r="J12334">
        <v>3</v>
      </c>
    </row>
    <row r="12335" spans="1:10" x14ac:dyDescent="0.25">
      <c r="A12335" t="s">
        <v>16362</v>
      </c>
      <c r="B12335">
        <v>563</v>
      </c>
      <c r="C12335">
        <v>-0.82764148253368242</v>
      </c>
      <c r="D12335">
        <v>-0.10020978692850997</v>
      </c>
      <c r="E12335">
        <v>0.38200666310967757</v>
      </c>
      <c r="F12335">
        <v>0.45872989240729767</v>
      </c>
      <c r="G12335">
        <v>1</v>
      </c>
      <c r="H12335">
        <v>3</v>
      </c>
      <c r="I12335">
        <v>4</v>
      </c>
      <c r="J12335">
        <v>4</v>
      </c>
    </row>
    <row r="12336" spans="1:10" x14ac:dyDescent="0.25">
      <c r="A12336" t="s">
        <v>16363</v>
      </c>
      <c r="B12336">
        <v>619</v>
      </c>
      <c r="C12336">
        <v>-0.47955344016567947</v>
      </c>
      <c r="D12336">
        <v>-0.40105984224270647</v>
      </c>
      <c r="E12336">
        <v>0.79842484414588177</v>
      </c>
      <c r="F12336">
        <v>0.27261441749033277</v>
      </c>
      <c r="G12336">
        <v>2</v>
      </c>
      <c r="H12336">
        <v>3</v>
      </c>
      <c r="I12336">
        <v>5</v>
      </c>
      <c r="J12336">
        <v>4</v>
      </c>
    </row>
    <row r="12337" spans="1:10" x14ac:dyDescent="0.25">
      <c r="A12337" t="s">
        <v>16364</v>
      </c>
      <c r="B12337">
        <v>388</v>
      </c>
      <c r="C12337">
        <v>-0.61690518664564065</v>
      </c>
      <c r="D12337">
        <v>-0.12471172951191245</v>
      </c>
      <c r="E12337">
        <v>0.60011248127998318</v>
      </c>
      <c r="F12337">
        <v>-0.32571874044346566</v>
      </c>
      <c r="G12337">
        <v>2</v>
      </c>
      <c r="H12337">
        <v>3</v>
      </c>
      <c r="I12337">
        <v>5</v>
      </c>
      <c r="J12337">
        <v>3</v>
      </c>
    </row>
    <row r="12338" spans="1:10" x14ac:dyDescent="0.25">
      <c r="A12338" t="s">
        <v>16365</v>
      </c>
      <c r="B12338">
        <v>742</v>
      </c>
      <c r="C12338">
        <v>-0.26357075784864326</v>
      </c>
      <c r="D12338">
        <v>8.1549771231354151E-2</v>
      </c>
      <c r="E12338">
        <v>0.7878719888785114</v>
      </c>
      <c r="F12338">
        <v>-0.14449979178270328</v>
      </c>
      <c r="G12338">
        <v>3</v>
      </c>
      <c r="H12338">
        <v>4</v>
      </c>
      <c r="I12338">
        <v>5</v>
      </c>
      <c r="J12338">
        <v>3</v>
      </c>
    </row>
    <row r="12339" spans="1:10" x14ac:dyDescent="0.25">
      <c r="A12339" t="s">
        <v>16366</v>
      </c>
      <c r="B12339">
        <v>318</v>
      </c>
      <c r="C12339">
        <v>-0.56645785747433219</v>
      </c>
      <c r="D12339">
        <v>-1.1666270149289066</v>
      </c>
      <c r="E12339">
        <v>1.8262846674812867</v>
      </c>
      <c r="F12339">
        <v>-0.44995040738205799</v>
      </c>
      <c r="G12339">
        <v>2</v>
      </c>
      <c r="H12339">
        <v>1</v>
      </c>
      <c r="I12339">
        <v>5</v>
      </c>
      <c r="J12339">
        <v>3</v>
      </c>
    </row>
    <row r="12340" spans="1:10" x14ac:dyDescent="0.25">
      <c r="A12340" t="s">
        <v>16367</v>
      </c>
      <c r="B12340">
        <v>688</v>
      </c>
      <c r="C12340">
        <v>-1.2044111547047844</v>
      </c>
      <c r="D12340">
        <v>-0.24693238696286157</v>
      </c>
      <c r="E12340">
        <v>0.74936896819175691</v>
      </c>
      <c r="F12340">
        <v>-0.30920330954018638</v>
      </c>
      <c r="G12340">
        <v>1</v>
      </c>
      <c r="H12340">
        <v>3</v>
      </c>
      <c r="I12340">
        <v>5</v>
      </c>
      <c r="J12340">
        <v>3</v>
      </c>
    </row>
    <row r="12341" spans="1:10" x14ac:dyDescent="0.25">
      <c r="A12341" t="s">
        <v>16368</v>
      </c>
      <c r="B12341">
        <v>527</v>
      </c>
      <c r="C12341">
        <v>-0.32909838550879511</v>
      </c>
      <c r="D12341">
        <v>-0.43119236071679717</v>
      </c>
      <c r="E12341">
        <v>1.1913042381017478</v>
      </c>
      <c r="F12341">
        <v>-0.43922043626049267</v>
      </c>
      <c r="G12341">
        <v>3</v>
      </c>
      <c r="H12341">
        <v>2</v>
      </c>
      <c r="I12341">
        <v>5</v>
      </c>
      <c r="J12341">
        <v>3</v>
      </c>
    </row>
    <row r="12342" spans="1:10" x14ac:dyDescent="0.25">
      <c r="A12342" t="s">
        <v>16369</v>
      </c>
      <c r="B12342">
        <v>756</v>
      </c>
      <c r="C12342">
        <v>-0.38063271675222465</v>
      </c>
      <c r="D12342">
        <v>-0.33349239357049071</v>
      </c>
      <c r="E12342">
        <v>1.1317839324023982</v>
      </c>
      <c r="F12342">
        <v>-0.54627839632585784</v>
      </c>
      <c r="G12342">
        <v>3</v>
      </c>
      <c r="H12342">
        <v>3</v>
      </c>
      <c r="I12342">
        <v>5</v>
      </c>
      <c r="J12342">
        <v>2</v>
      </c>
    </row>
    <row r="12343" spans="1:10" x14ac:dyDescent="0.25">
      <c r="A12343" t="s">
        <v>16370</v>
      </c>
      <c r="B12343">
        <v>629</v>
      </c>
      <c r="C12343">
        <v>-0.49017190892918661</v>
      </c>
      <c r="D12343">
        <v>-0.41166148414899018</v>
      </c>
      <c r="E12343">
        <v>0.19685768897084055</v>
      </c>
      <c r="F12343">
        <v>0.75903540485072218</v>
      </c>
      <c r="G12343">
        <v>2</v>
      </c>
      <c r="H12343">
        <v>3</v>
      </c>
      <c r="I12343">
        <v>4</v>
      </c>
      <c r="J12343">
        <v>4</v>
      </c>
    </row>
    <row r="12344" spans="1:10" x14ac:dyDescent="0.25">
      <c r="A12344" t="s">
        <v>16371</v>
      </c>
      <c r="B12344">
        <v>1060</v>
      </c>
      <c r="C12344">
        <v>-0.92387133429372237</v>
      </c>
      <c r="D12344">
        <v>-5.0311524869443194E-2</v>
      </c>
      <c r="E12344">
        <v>-0.42752293286602644</v>
      </c>
      <c r="F12344">
        <v>0.40323339814562575</v>
      </c>
      <c r="G12344">
        <v>1</v>
      </c>
      <c r="H12344">
        <v>3</v>
      </c>
      <c r="I12344">
        <v>2</v>
      </c>
      <c r="J12344">
        <v>4</v>
      </c>
    </row>
    <row r="12345" spans="1:10" x14ac:dyDescent="0.25">
      <c r="A12345" t="s">
        <v>16372</v>
      </c>
      <c r="B12345">
        <v>924</v>
      </c>
      <c r="C12345">
        <v>-0.21686845897869689</v>
      </c>
      <c r="D12345">
        <v>-2.3689762949058495E-2</v>
      </c>
      <c r="E12345">
        <v>1.0944658277094375</v>
      </c>
      <c r="F12345">
        <v>-0.56665468330641533</v>
      </c>
      <c r="G12345">
        <v>3</v>
      </c>
      <c r="H12345">
        <v>3</v>
      </c>
      <c r="I12345">
        <v>5</v>
      </c>
      <c r="J12345">
        <v>2</v>
      </c>
    </row>
    <row r="12346" spans="1:10" x14ac:dyDescent="0.25">
      <c r="A12346" t="s">
        <v>16373</v>
      </c>
      <c r="B12346">
        <v>397</v>
      </c>
      <c r="C12346">
        <v>-6.7666367443597733E-2</v>
      </c>
      <c r="D12346">
        <v>-0.2287729796758225</v>
      </c>
      <c r="E12346">
        <v>0.37536444935673269</v>
      </c>
      <c r="F12346">
        <v>-0.35063364363015898</v>
      </c>
      <c r="G12346">
        <v>3</v>
      </c>
      <c r="H12346">
        <v>3</v>
      </c>
      <c r="I12346">
        <v>4</v>
      </c>
      <c r="J12346">
        <v>3</v>
      </c>
    </row>
    <row r="12347" spans="1:10" x14ac:dyDescent="0.25">
      <c r="A12347" t="s">
        <v>16374</v>
      </c>
      <c r="B12347">
        <v>309</v>
      </c>
      <c r="C12347">
        <v>-0.710522520559699</v>
      </c>
      <c r="D12347">
        <v>-0.62527075957677736</v>
      </c>
      <c r="E12347">
        <v>0.65633934431342533</v>
      </c>
      <c r="F12347">
        <v>-0.29362806247112372</v>
      </c>
      <c r="G12347">
        <v>2</v>
      </c>
      <c r="H12347">
        <v>2</v>
      </c>
      <c r="I12347">
        <v>5</v>
      </c>
      <c r="J12347">
        <v>3</v>
      </c>
    </row>
    <row r="12348" spans="1:10" x14ac:dyDescent="0.25">
      <c r="A12348" t="s">
        <v>16375</v>
      </c>
      <c r="B12348">
        <v>452</v>
      </c>
      <c r="C12348">
        <v>-0.76978938464418856</v>
      </c>
      <c r="D12348">
        <v>-1.0710366209427227</v>
      </c>
      <c r="E12348">
        <v>1.1610542518703366</v>
      </c>
      <c r="F12348">
        <v>-0.98434020185220639</v>
      </c>
      <c r="G12348">
        <v>2</v>
      </c>
      <c r="H12348">
        <v>1</v>
      </c>
      <c r="I12348">
        <v>5</v>
      </c>
      <c r="J12348">
        <v>1</v>
      </c>
    </row>
    <row r="12349" spans="1:10" x14ac:dyDescent="0.25">
      <c r="A12349" t="s">
        <v>16376</v>
      </c>
      <c r="B12349">
        <v>555</v>
      </c>
      <c r="C12349">
        <v>-0.68426383420027681</v>
      </c>
      <c r="D12349">
        <v>-0.31957806096169855</v>
      </c>
      <c r="E12349">
        <v>0.93414832269915438</v>
      </c>
      <c r="F12349">
        <v>-0.28154525463292496</v>
      </c>
      <c r="G12349">
        <v>2</v>
      </c>
      <c r="H12349">
        <v>3</v>
      </c>
      <c r="I12349">
        <v>5</v>
      </c>
      <c r="J12349">
        <v>3</v>
      </c>
    </row>
    <row r="12350" spans="1:10" x14ac:dyDescent="0.25">
      <c r="A12350" t="s">
        <v>16377</v>
      </c>
      <c r="B12350">
        <v>540</v>
      </c>
      <c r="C12350">
        <v>-1.1770649600606364</v>
      </c>
      <c r="D12350">
        <v>-0.56032405034357968</v>
      </c>
      <c r="E12350">
        <v>0.28614379058379574</v>
      </c>
      <c r="F12350">
        <v>-9.1070937037576932E-2</v>
      </c>
      <c r="G12350">
        <v>1</v>
      </c>
      <c r="H12350">
        <v>2</v>
      </c>
      <c r="I12350">
        <v>4</v>
      </c>
      <c r="J12350">
        <v>3</v>
      </c>
    </row>
    <row r="12351" spans="1:10" x14ac:dyDescent="0.25">
      <c r="A12351" t="s">
        <v>16378</v>
      </c>
      <c r="B12351">
        <v>536</v>
      </c>
      <c r="C12351">
        <v>-1.251357631561107</v>
      </c>
      <c r="D12351">
        <v>-0.56878014762965612</v>
      </c>
      <c r="E12351">
        <v>1.3884684634372477</v>
      </c>
      <c r="F12351">
        <v>-0.45891619118727583</v>
      </c>
      <c r="G12351">
        <v>1</v>
      </c>
      <c r="H12351">
        <v>2</v>
      </c>
      <c r="I12351">
        <v>5</v>
      </c>
      <c r="J12351">
        <v>3</v>
      </c>
    </row>
    <row r="12352" spans="1:10" x14ac:dyDescent="0.25">
      <c r="A12352" t="s">
        <v>16379</v>
      </c>
      <c r="B12352">
        <v>797</v>
      </c>
      <c r="C12352">
        <v>-1.1349175348620411</v>
      </c>
      <c r="D12352">
        <v>-0.51960659322018121</v>
      </c>
      <c r="E12352">
        <v>1.0983182797562825</v>
      </c>
      <c r="F12352">
        <v>-0.38485730887043607</v>
      </c>
      <c r="G12352">
        <v>1</v>
      </c>
      <c r="H12352">
        <v>2</v>
      </c>
      <c r="I12352">
        <v>5</v>
      </c>
      <c r="J12352">
        <v>3</v>
      </c>
    </row>
    <row r="12353" spans="1:10" x14ac:dyDescent="0.25">
      <c r="A12353" t="s">
        <v>16380</v>
      </c>
      <c r="B12353">
        <v>403</v>
      </c>
      <c r="C12353">
        <v>-0.65453039585384831</v>
      </c>
      <c r="D12353">
        <v>-0.44599077891313577</v>
      </c>
      <c r="E12353">
        <v>1.7459487175748512</v>
      </c>
      <c r="F12353">
        <v>-0.669495109843115</v>
      </c>
      <c r="G12353">
        <v>2</v>
      </c>
      <c r="H12353">
        <v>2</v>
      </c>
      <c r="I12353">
        <v>5</v>
      </c>
      <c r="J12353">
        <v>2</v>
      </c>
    </row>
    <row r="12354" spans="1:10" x14ac:dyDescent="0.25">
      <c r="A12354" t="s">
        <v>16381</v>
      </c>
      <c r="B12354">
        <v>501</v>
      </c>
      <c r="C12354">
        <v>-0.88376456903069367</v>
      </c>
      <c r="D12354">
        <v>0.40179569927057818</v>
      </c>
      <c r="E12354">
        <v>1.9544496434244596</v>
      </c>
      <c r="F12354">
        <v>-0.54523955540060109</v>
      </c>
      <c r="G12354">
        <v>1</v>
      </c>
      <c r="H12354">
        <v>4</v>
      </c>
      <c r="I12354">
        <v>5</v>
      </c>
      <c r="J12354">
        <v>2</v>
      </c>
    </row>
    <row r="12355" spans="1:10" x14ac:dyDescent="0.25">
      <c r="A12355" t="s">
        <v>16382</v>
      </c>
      <c r="B12355">
        <v>538</v>
      </c>
      <c r="C12355">
        <v>-0.74165020990423769</v>
      </c>
      <c r="D12355">
        <v>0.47291999499501347</v>
      </c>
      <c r="E12355">
        <v>0.84415365169381973</v>
      </c>
      <c r="F12355">
        <v>-0.36057364200670744</v>
      </c>
      <c r="G12355">
        <v>2</v>
      </c>
      <c r="H12355">
        <v>4</v>
      </c>
      <c r="I12355">
        <v>5</v>
      </c>
      <c r="J12355">
        <v>3</v>
      </c>
    </row>
    <row r="12356" spans="1:10" x14ac:dyDescent="0.25">
      <c r="A12356" t="s">
        <v>16383</v>
      </c>
      <c r="B12356">
        <v>572</v>
      </c>
      <c r="C12356">
        <v>-0.82865553785354096</v>
      </c>
      <c r="D12356">
        <v>-9.2956675455143592E-2</v>
      </c>
      <c r="E12356">
        <v>0.30521401330585296</v>
      </c>
      <c r="F12356">
        <v>-0.46265644151465923</v>
      </c>
      <c r="G12356">
        <v>1</v>
      </c>
      <c r="H12356">
        <v>3</v>
      </c>
      <c r="I12356">
        <v>4</v>
      </c>
      <c r="J12356">
        <v>3</v>
      </c>
    </row>
    <row r="12357" spans="1:10" x14ac:dyDescent="0.25">
      <c r="A12357" t="s">
        <v>16384</v>
      </c>
      <c r="B12357">
        <v>416</v>
      </c>
      <c r="C12357">
        <v>-0.48546515519885203</v>
      </c>
      <c r="D12357">
        <v>0.48715390856706187</v>
      </c>
      <c r="E12357">
        <v>-0.17418033898671587</v>
      </c>
      <c r="F12357">
        <v>-0.40376718626399838</v>
      </c>
      <c r="G12357">
        <v>2</v>
      </c>
      <c r="H12357">
        <v>4</v>
      </c>
      <c r="I12357">
        <v>3</v>
      </c>
      <c r="J12357">
        <v>3</v>
      </c>
    </row>
    <row r="12358" spans="1:10" x14ac:dyDescent="0.25">
      <c r="A12358" t="s">
        <v>16385</v>
      </c>
      <c r="B12358">
        <v>621</v>
      </c>
      <c r="C12358">
        <v>-0.27665631164024601</v>
      </c>
      <c r="D12358">
        <v>0.58338102808695858</v>
      </c>
      <c r="E12358">
        <v>0.659180922234191</v>
      </c>
      <c r="F12358">
        <v>9.8798693801289611E-2</v>
      </c>
      <c r="G12358">
        <v>3</v>
      </c>
      <c r="H12358">
        <v>4</v>
      </c>
      <c r="I12358">
        <v>5</v>
      </c>
      <c r="J12358">
        <v>4</v>
      </c>
    </row>
    <row r="12359" spans="1:10" x14ac:dyDescent="0.25">
      <c r="A12359" t="s">
        <v>16386</v>
      </c>
      <c r="B12359">
        <v>913</v>
      </c>
      <c r="C12359">
        <v>-0.49881687926249041</v>
      </c>
      <c r="D12359">
        <v>-0.12825265692746551</v>
      </c>
      <c r="E12359">
        <v>-0.5321280974115109</v>
      </c>
      <c r="F12359">
        <v>0.14547744145262642</v>
      </c>
      <c r="G12359">
        <v>2</v>
      </c>
      <c r="H12359">
        <v>3</v>
      </c>
      <c r="I12359">
        <v>2</v>
      </c>
      <c r="J12359">
        <v>4</v>
      </c>
    </row>
    <row r="12360" spans="1:10" x14ac:dyDescent="0.25">
      <c r="A12360" t="s">
        <v>16387</v>
      </c>
      <c r="B12360">
        <v>338</v>
      </c>
      <c r="C12360">
        <v>-1.3542505448294686</v>
      </c>
      <c r="D12360">
        <v>-0.71787850914639662</v>
      </c>
      <c r="E12360">
        <v>0.42402639263911368</v>
      </c>
      <c r="F12360">
        <v>0.33822235078459928</v>
      </c>
      <c r="G12360">
        <v>1</v>
      </c>
      <c r="H12360">
        <v>2</v>
      </c>
      <c r="I12360">
        <v>4</v>
      </c>
      <c r="J12360">
        <v>4</v>
      </c>
    </row>
    <row r="12361" spans="1:10" x14ac:dyDescent="0.25">
      <c r="A12361" t="s">
        <v>16388</v>
      </c>
      <c r="B12361">
        <v>391</v>
      </c>
      <c r="C12361">
        <v>-0.94369503724225112</v>
      </c>
      <c r="D12361">
        <v>-0.93202259669065524</v>
      </c>
      <c r="E12361">
        <v>0.26218444584130696</v>
      </c>
      <c r="F12361">
        <v>-0.50321431827682339</v>
      </c>
      <c r="G12361">
        <v>1</v>
      </c>
      <c r="H12361">
        <v>1</v>
      </c>
      <c r="I12361">
        <v>4</v>
      </c>
      <c r="J12361">
        <v>2</v>
      </c>
    </row>
    <row r="12362" spans="1:10" x14ac:dyDescent="0.25">
      <c r="A12362" t="s">
        <v>16389</v>
      </c>
      <c r="B12362">
        <v>599</v>
      </c>
      <c r="C12362">
        <v>-0.64436026492224041</v>
      </c>
      <c r="D12362">
        <v>1.6702345054272965E-2</v>
      </c>
      <c r="E12362">
        <v>-0.46287041528624134</v>
      </c>
      <c r="F12362">
        <v>-1.5937817543605737E-2</v>
      </c>
      <c r="G12362">
        <v>2</v>
      </c>
      <c r="H12362">
        <v>3</v>
      </c>
      <c r="I12362">
        <v>2</v>
      </c>
      <c r="J12362">
        <v>3</v>
      </c>
    </row>
    <row r="12363" spans="1:10" x14ac:dyDescent="0.25">
      <c r="A12363" t="s">
        <v>16390</v>
      </c>
      <c r="B12363">
        <v>405</v>
      </c>
      <c r="C12363">
        <v>-1.1171752695254684</v>
      </c>
      <c r="D12363">
        <v>-0.55501542574256857</v>
      </c>
      <c r="E12363">
        <v>-8.9956557656434663E-2</v>
      </c>
      <c r="F12363">
        <v>0.2455267470619138</v>
      </c>
      <c r="G12363">
        <v>1</v>
      </c>
      <c r="H12363">
        <v>2</v>
      </c>
      <c r="I12363">
        <v>3</v>
      </c>
      <c r="J12363">
        <v>4</v>
      </c>
    </row>
    <row r="12364" spans="1:10" x14ac:dyDescent="0.25">
      <c r="A12364" t="s">
        <v>16391</v>
      </c>
      <c r="B12364">
        <v>760</v>
      </c>
      <c r="C12364">
        <v>8.2558050994030963E-2</v>
      </c>
      <c r="D12364">
        <v>-0.47754573381512266</v>
      </c>
      <c r="E12364">
        <v>0.55716156318942789</v>
      </c>
      <c r="F12364">
        <v>-1.0045136389639973</v>
      </c>
      <c r="G12364">
        <v>4</v>
      </c>
      <c r="H12364">
        <v>2</v>
      </c>
      <c r="I12364">
        <v>4</v>
      </c>
      <c r="J12364">
        <v>1</v>
      </c>
    </row>
    <row r="12365" spans="1:10" x14ac:dyDescent="0.25">
      <c r="A12365" t="s">
        <v>16392</v>
      </c>
      <c r="B12365">
        <v>2001</v>
      </c>
      <c r="C12365">
        <v>2.24319394648046</v>
      </c>
      <c r="D12365">
        <v>-0.96026262923533989</v>
      </c>
      <c r="E12365">
        <v>0.76660784546561533</v>
      </c>
      <c r="F12365">
        <v>-1.2553124750693867E-2</v>
      </c>
      <c r="G12365">
        <v>5</v>
      </c>
      <c r="H12365">
        <v>1</v>
      </c>
      <c r="I12365">
        <v>5</v>
      </c>
      <c r="J12365">
        <v>3</v>
      </c>
    </row>
    <row r="12366" spans="1:10" x14ac:dyDescent="0.25">
      <c r="A12366" t="s">
        <v>16393</v>
      </c>
      <c r="B12366">
        <v>707</v>
      </c>
      <c r="C12366">
        <v>1.180360730003964E-2</v>
      </c>
      <c r="D12366">
        <v>-0.50821925672966983</v>
      </c>
      <c r="E12366">
        <v>-0.10161566394662508</v>
      </c>
      <c r="F12366">
        <v>-0.44749073556214419</v>
      </c>
      <c r="G12366">
        <v>4</v>
      </c>
      <c r="H12366">
        <v>2</v>
      </c>
      <c r="I12366">
        <v>3</v>
      </c>
      <c r="J12366">
        <v>3</v>
      </c>
    </row>
    <row r="12367" spans="1:10" x14ac:dyDescent="0.25">
      <c r="A12367" t="s">
        <v>16394</v>
      </c>
      <c r="B12367">
        <v>419</v>
      </c>
      <c r="C12367">
        <v>-0.57556994682254237</v>
      </c>
      <c r="D12367">
        <v>-0.61525915528093977</v>
      </c>
      <c r="E12367">
        <v>-0.10559742051651162</v>
      </c>
      <c r="F12367">
        <v>-0.83083894519650281</v>
      </c>
      <c r="G12367">
        <v>2</v>
      </c>
      <c r="H12367">
        <v>2</v>
      </c>
      <c r="I12367">
        <v>3</v>
      </c>
      <c r="J12367">
        <v>2</v>
      </c>
    </row>
    <row r="12368" spans="1:10" x14ac:dyDescent="0.25">
      <c r="A12368" t="s">
        <v>16395</v>
      </c>
      <c r="B12368">
        <v>118</v>
      </c>
      <c r="C12368">
        <v>0.10241315303977944</v>
      </c>
      <c r="D12368">
        <v>-0.81889860279647775</v>
      </c>
      <c r="E12368">
        <v>0.25670790708878866</v>
      </c>
      <c r="F12368">
        <v>-0.38453749223758132</v>
      </c>
      <c r="G12368">
        <v>4</v>
      </c>
      <c r="H12368">
        <v>1</v>
      </c>
      <c r="I12368">
        <v>4</v>
      </c>
      <c r="J12368">
        <v>3</v>
      </c>
    </row>
    <row r="12369" spans="1:10" x14ac:dyDescent="0.25">
      <c r="A12369" t="s">
        <v>16396</v>
      </c>
      <c r="B12369">
        <v>443</v>
      </c>
      <c r="C12369">
        <v>1.1934393157777399</v>
      </c>
      <c r="D12369">
        <v>1.3232244963139941</v>
      </c>
      <c r="E12369">
        <v>-1.2249652526348394</v>
      </c>
      <c r="F12369">
        <v>0.7637278787329782</v>
      </c>
      <c r="G12369">
        <v>5</v>
      </c>
      <c r="H12369">
        <v>5</v>
      </c>
      <c r="I12369">
        <v>1</v>
      </c>
      <c r="J12369">
        <v>4</v>
      </c>
    </row>
    <row r="12370" spans="1:10" x14ac:dyDescent="0.25">
      <c r="A12370" t="s">
        <v>16397</v>
      </c>
      <c r="B12370">
        <v>482</v>
      </c>
      <c r="C12370">
        <v>-0.34153269017117865</v>
      </c>
      <c r="D12370">
        <v>-9.6611070017972783E-2</v>
      </c>
      <c r="E12370">
        <v>0.30042509486801905</v>
      </c>
      <c r="F12370">
        <v>-0.17230577623611679</v>
      </c>
      <c r="G12370">
        <v>3</v>
      </c>
      <c r="H12370">
        <v>3</v>
      </c>
      <c r="I12370">
        <v>4</v>
      </c>
      <c r="J12370">
        <v>3</v>
      </c>
    </row>
    <row r="12371" spans="1:10" x14ac:dyDescent="0.25">
      <c r="A12371" t="s">
        <v>16398</v>
      </c>
      <c r="B12371">
        <v>317</v>
      </c>
      <c r="C12371">
        <v>-7.9603546034665768E-2</v>
      </c>
      <c r="D12371">
        <v>0.65777969238480161</v>
      </c>
      <c r="E12371">
        <v>0.42779511441997276</v>
      </c>
      <c r="F12371">
        <v>-0.5362609431054004</v>
      </c>
      <c r="G12371">
        <v>3</v>
      </c>
      <c r="H12371">
        <v>4</v>
      </c>
      <c r="I12371">
        <v>4</v>
      </c>
      <c r="J12371">
        <v>2</v>
      </c>
    </row>
    <row r="12372" spans="1:10" x14ac:dyDescent="0.25">
      <c r="A12372" t="s">
        <v>16399</v>
      </c>
      <c r="B12372">
        <v>436</v>
      </c>
      <c r="C12372">
        <v>0.27147694063349587</v>
      </c>
      <c r="D12372">
        <v>0.50731367115809411</v>
      </c>
      <c r="E12372">
        <v>-0.61526824826317728</v>
      </c>
      <c r="F12372">
        <v>-0.53236188512586602</v>
      </c>
      <c r="G12372">
        <v>4</v>
      </c>
      <c r="H12372">
        <v>4</v>
      </c>
      <c r="I12372">
        <v>2</v>
      </c>
      <c r="J12372">
        <v>2</v>
      </c>
    </row>
    <row r="12373" spans="1:10" x14ac:dyDescent="0.25">
      <c r="A12373" t="s">
        <v>16400</v>
      </c>
      <c r="B12373">
        <v>540</v>
      </c>
      <c r="C12373">
        <v>0.28834326276567412</v>
      </c>
      <c r="D12373">
        <v>1.2854264762132936</v>
      </c>
      <c r="E12373">
        <v>-0.15046359102143478</v>
      </c>
      <c r="F12373">
        <v>-0.7446316850229886</v>
      </c>
      <c r="G12373">
        <v>4</v>
      </c>
      <c r="H12373">
        <v>5</v>
      </c>
      <c r="I12373">
        <v>3</v>
      </c>
      <c r="J12373">
        <v>2</v>
      </c>
    </row>
    <row r="12374" spans="1:10" x14ac:dyDescent="0.25">
      <c r="A12374" t="s">
        <v>16401</v>
      </c>
      <c r="B12374">
        <v>788</v>
      </c>
      <c r="C12374">
        <v>-0.21143940461696625</v>
      </c>
      <c r="D12374">
        <v>5.256805170330205</v>
      </c>
      <c r="E12374">
        <v>-0.92580190301635912</v>
      </c>
      <c r="F12374">
        <v>-4.9334640451578093E-2</v>
      </c>
      <c r="G12374">
        <v>3</v>
      </c>
      <c r="H12374">
        <v>5</v>
      </c>
      <c r="I12374">
        <v>1</v>
      </c>
      <c r="J12374">
        <v>3</v>
      </c>
    </row>
    <row r="12375" spans="1:10" x14ac:dyDescent="0.25">
      <c r="A12375" t="s">
        <v>16402</v>
      </c>
      <c r="B12375">
        <v>309</v>
      </c>
      <c r="C12375">
        <v>-0.30765589547983774</v>
      </c>
      <c r="D12375">
        <v>1.4614731471782685</v>
      </c>
      <c r="E12375">
        <v>-0.57838184233618684</v>
      </c>
      <c r="F12375">
        <v>-0.70841203302240197</v>
      </c>
      <c r="G12375">
        <v>3</v>
      </c>
      <c r="H12375">
        <v>5</v>
      </c>
      <c r="I12375">
        <v>2</v>
      </c>
      <c r="J12375">
        <v>2</v>
      </c>
    </row>
    <row r="12376" spans="1:10" x14ac:dyDescent="0.25">
      <c r="A12376" t="s">
        <v>16403</v>
      </c>
      <c r="B12376">
        <v>667</v>
      </c>
      <c r="C12376">
        <v>-0.53171185374086993</v>
      </c>
      <c r="D12376">
        <v>3.9217639939712421</v>
      </c>
      <c r="E12376">
        <v>-0.93187747603795323</v>
      </c>
      <c r="F12376">
        <v>-0.29453967047967</v>
      </c>
      <c r="G12376">
        <v>2</v>
      </c>
      <c r="H12376">
        <v>5</v>
      </c>
      <c r="I12376">
        <v>1</v>
      </c>
      <c r="J12376">
        <v>3</v>
      </c>
    </row>
    <row r="12377" spans="1:10" x14ac:dyDescent="0.25">
      <c r="A12377" t="s">
        <v>16404</v>
      </c>
      <c r="B12377">
        <v>399</v>
      </c>
      <c r="C12377">
        <v>-4.0051582738414748E-2</v>
      </c>
      <c r="D12377">
        <v>0.87754843105077618</v>
      </c>
      <c r="E12377">
        <v>6.2308272687493546E-2</v>
      </c>
      <c r="F12377">
        <v>-1.0611539456930659</v>
      </c>
      <c r="G12377">
        <v>3</v>
      </c>
      <c r="H12377">
        <v>5</v>
      </c>
      <c r="I12377">
        <v>3</v>
      </c>
      <c r="J12377">
        <v>1</v>
      </c>
    </row>
    <row r="12378" spans="1:10" x14ac:dyDescent="0.25">
      <c r="A12378" t="s">
        <v>16405</v>
      </c>
      <c r="B12378">
        <v>486</v>
      </c>
      <c r="C12378">
        <v>0.29520965495824708</v>
      </c>
      <c r="D12378">
        <v>0.9602311742939168</v>
      </c>
      <c r="E12378">
        <v>-0.16997013403904421</v>
      </c>
      <c r="F12378">
        <v>0.51173518096826076</v>
      </c>
      <c r="G12378">
        <v>4</v>
      </c>
      <c r="H12378">
        <v>5</v>
      </c>
      <c r="I12378">
        <v>3</v>
      </c>
      <c r="J12378">
        <v>4</v>
      </c>
    </row>
    <row r="12379" spans="1:10" x14ac:dyDescent="0.25">
      <c r="A12379" t="s">
        <v>16406</v>
      </c>
      <c r="B12379">
        <v>345</v>
      </c>
      <c r="C12379">
        <v>0.57056947495327703</v>
      </c>
      <c r="D12379">
        <v>1.346668699590694</v>
      </c>
      <c r="E12379">
        <v>-0.19530408783527059</v>
      </c>
      <c r="F12379">
        <v>0.43881051422184275</v>
      </c>
      <c r="G12379">
        <v>4</v>
      </c>
      <c r="H12379">
        <v>5</v>
      </c>
      <c r="I12379">
        <v>3</v>
      </c>
      <c r="J12379">
        <v>4</v>
      </c>
    </row>
    <row r="12380" spans="1:10" x14ac:dyDescent="0.25">
      <c r="A12380" t="s">
        <v>16407</v>
      </c>
      <c r="B12380">
        <v>415</v>
      </c>
      <c r="C12380">
        <v>-9.474289779900931E-2</v>
      </c>
      <c r="D12380">
        <v>1.9185491378732231</v>
      </c>
      <c r="E12380">
        <v>-0.76204290266917407</v>
      </c>
      <c r="F12380">
        <v>-0.18488123359532049</v>
      </c>
      <c r="G12380">
        <v>3</v>
      </c>
      <c r="H12380">
        <v>5</v>
      </c>
      <c r="I12380">
        <v>1</v>
      </c>
      <c r="J12380">
        <v>3</v>
      </c>
    </row>
    <row r="12381" spans="1:10" x14ac:dyDescent="0.25">
      <c r="A12381" t="s">
        <v>16408</v>
      </c>
      <c r="B12381">
        <v>532</v>
      </c>
      <c r="C12381">
        <v>-7.0050658109493735E-2</v>
      </c>
      <c r="D12381">
        <v>-0.13604315808307993</v>
      </c>
      <c r="E12381">
        <v>-0.14536798087099781</v>
      </c>
      <c r="F12381">
        <v>-0.22127716683840923</v>
      </c>
      <c r="G12381">
        <v>3</v>
      </c>
      <c r="H12381">
        <v>3</v>
      </c>
      <c r="I12381">
        <v>3</v>
      </c>
      <c r="J12381">
        <v>3</v>
      </c>
    </row>
    <row r="12382" spans="1:10" x14ac:dyDescent="0.25">
      <c r="A12382" t="s">
        <v>16409</v>
      </c>
      <c r="B12382">
        <v>605</v>
      </c>
      <c r="C12382">
        <v>-8.9487438723378707E-3</v>
      </c>
      <c r="D12382">
        <v>-0.4550432923306883</v>
      </c>
      <c r="E12382">
        <v>-0.27217631807379583</v>
      </c>
      <c r="F12382">
        <v>-0.85551498701811712</v>
      </c>
      <c r="G12382">
        <v>4</v>
      </c>
      <c r="H12382">
        <v>2</v>
      </c>
      <c r="I12382">
        <v>3</v>
      </c>
      <c r="J12382">
        <v>2</v>
      </c>
    </row>
    <row r="12383" spans="1:10" x14ac:dyDescent="0.25">
      <c r="A12383" t="s">
        <v>16410</v>
      </c>
      <c r="B12383">
        <v>538</v>
      </c>
      <c r="C12383">
        <v>1.1057199421566848</v>
      </c>
      <c r="D12383">
        <v>-2.5274860573064065E-2</v>
      </c>
      <c r="E12383">
        <v>3.5683891650361774E-3</v>
      </c>
      <c r="F12383">
        <v>-0.11844908581379092</v>
      </c>
      <c r="G12383">
        <v>5</v>
      </c>
      <c r="H12383">
        <v>3</v>
      </c>
      <c r="I12383">
        <v>3</v>
      </c>
      <c r="J12383">
        <v>3</v>
      </c>
    </row>
    <row r="12384" spans="1:10" x14ac:dyDescent="0.25">
      <c r="A12384" t="s">
        <v>16411</v>
      </c>
      <c r="B12384">
        <v>433</v>
      </c>
      <c r="C12384">
        <v>0.12749624235542184</v>
      </c>
      <c r="D12384">
        <v>0.55115370297600685</v>
      </c>
      <c r="E12384">
        <v>0.44626828412189923</v>
      </c>
      <c r="F12384">
        <v>-1.0191342558904131</v>
      </c>
      <c r="G12384">
        <v>4</v>
      </c>
      <c r="H12384">
        <v>4</v>
      </c>
      <c r="I12384">
        <v>4</v>
      </c>
      <c r="J12384">
        <v>1</v>
      </c>
    </row>
    <row r="12385" spans="1:10" x14ac:dyDescent="0.25">
      <c r="A12385" t="s">
        <v>16412</v>
      </c>
      <c r="B12385">
        <v>487</v>
      </c>
      <c r="C12385">
        <v>-0.10100221985215162</v>
      </c>
      <c r="D12385">
        <v>-0.35567169753257899</v>
      </c>
      <c r="E12385">
        <v>0.50561078909575163</v>
      </c>
      <c r="F12385">
        <v>-0.84600612009595</v>
      </c>
      <c r="G12385">
        <v>3</v>
      </c>
      <c r="H12385">
        <v>3</v>
      </c>
      <c r="I12385">
        <v>4</v>
      </c>
      <c r="J12385">
        <v>2</v>
      </c>
    </row>
    <row r="12386" spans="1:10" x14ac:dyDescent="0.25">
      <c r="A12386" t="s">
        <v>16413</v>
      </c>
      <c r="B12386">
        <v>865</v>
      </c>
      <c r="C12386">
        <v>1.3868106632543915</v>
      </c>
      <c r="D12386">
        <v>0.96392521487272775</v>
      </c>
      <c r="E12386">
        <v>-0.37934864718667699</v>
      </c>
      <c r="F12386">
        <v>-0.52625735066151336</v>
      </c>
      <c r="G12386">
        <v>5</v>
      </c>
      <c r="H12386">
        <v>5</v>
      </c>
      <c r="I12386">
        <v>2</v>
      </c>
      <c r="J12386">
        <v>2</v>
      </c>
    </row>
    <row r="12387" spans="1:10" x14ac:dyDescent="0.25">
      <c r="A12387" t="s">
        <v>16414</v>
      </c>
      <c r="B12387">
        <v>874</v>
      </c>
      <c r="C12387">
        <v>1.8151675900806421</v>
      </c>
      <c r="D12387">
        <v>2.8398353613959251</v>
      </c>
      <c r="E12387">
        <v>-0.34100409364024886</v>
      </c>
      <c r="F12387">
        <v>9.1401640563652395E-2</v>
      </c>
      <c r="G12387">
        <v>5</v>
      </c>
      <c r="H12387">
        <v>5</v>
      </c>
      <c r="I12387">
        <v>2</v>
      </c>
      <c r="J12387">
        <v>4</v>
      </c>
    </row>
    <row r="12388" spans="1:10" x14ac:dyDescent="0.25">
      <c r="A12388" t="s">
        <v>16415</v>
      </c>
      <c r="B12388">
        <v>546</v>
      </c>
      <c r="C12388">
        <v>4.6459299677826915E-2</v>
      </c>
      <c r="D12388">
        <v>0.30318539388242566</v>
      </c>
      <c r="E12388">
        <v>0.12188335701230354</v>
      </c>
      <c r="F12388">
        <v>-0.55504467679931058</v>
      </c>
      <c r="G12388">
        <v>4</v>
      </c>
      <c r="H12388">
        <v>4</v>
      </c>
      <c r="I12388">
        <v>4</v>
      </c>
      <c r="J12388">
        <v>2</v>
      </c>
    </row>
    <row r="12389" spans="1:10" x14ac:dyDescent="0.25">
      <c r="A12389" t="s">
        <v>16416</v>
      </c>
      <c r="B12389">
        <v>260</v>
      </c>
      <c r="C12389">
        <v>-0.24087984014849434</v>
      </c>
      <c r="D12389">
        <v>0.10028113612286146</v>
      </c>
      <c r="E12389">
        <v>0.27552911341977593</v>
      </c>
      <c r="F12389">
        <v>-0.77339554433526114</v>
      </c>
      <c r="G12389">
        <v>3</v>
      </c>
      <c r="H12389">
        <v>4</v>
      </c>
      <c r="I12389">
        <v>4</v>
      </c>
      <c r="J12389">
        <v>2</v>
      </c>
    </row>
    <row r="12390" spans="1:10" x14ac:dyDescent="0.25">
      <c r="A12390" t="s">
        <v>16417</v>
      </c>
      <c r="B12390">
        <v>685</v>
      </c>
      <c r="C12390">
        <v>1.7481880861230086</v>
      </c>
      <c r="D12390">
        <v>0.64478581740797525</v>
      </c>
      <c r="E12390">
        <v>0.15417874914133378</v>
      </c>
      <c r="F12390">
        <v>-0.61113985128079529</v>
      </c>
      <c r="G12390">
        <v>5</v>
      </c>
      <c r="H12390">
        <v>4</v>
      </c>
      <c r="I12390">
        <v>4</v>
      </c>
      <c r="J12390">
        <v>2</v>
      </c>
    </row>
    <row r="12391" spans="1:10" x14ac:dyDescent="0.25">
      <c r="A12391" t="s">
        <v>16418</v>
      </c>
      <c r="B12391">
        <v>515</v>
      </c>
      <c r="C12391">
        <v>-0.43202527628170029</v>
      </c>
      <c r="D12391">
        <v>0.66169029203868257</v>
      </c>
      <c r="E12391">
        <v>-0.65733627386035065</v>
      </c>
      <c r="F12391">
        <v>-0.19813289934972494</v>
      </c>
      <c r="G12391">
        <v>3</v>
      </c>
      <c r="H12391">
        <v>4</v>
      </c>
      <c r="I12391">
        <v>2</v>
      </c>
      <c r="J12391">
        <v>3</v>
      </c>
    </row>
    <row r="12392" spans="1:10" x14ac:dyDescent="0.25">
      <c r="A12392" t="s">
        <v>16419</v>
      </c>
      <c r="B12392">
        <v>531</v>
      </c>
      <c r="C12392">
        <v>-0.59197830407010366</v>
      </c>
      <c r="D12392">
        <v>0.23492832379846224</v>
      </c>
      <c r="E12392">
        <v>7.1662382745517339E-2</v>
      </c>
      <c r="F12392">
        <v>-0.46033479476192685</v>
      </c>
      <c r="G12392">
        <v>2</v>
      </c>
      <c r="H12392">
        <v>4</v>
      </c>
      <c r="I12392">
        <v>4</v>
      </c>
      <c r="J12392">
        <v>3</v>
      </c>
    </row>
    <row r="12393" spans="1:10" x14ac:dyDescent="0.25">
      <c r="A12393" t="s">
        <v>16420</v>
      </c>
      <c r="B12393">
        <v>497</v>
      </c>
      <c r="C12393">
        <v>-0.135398419813271</v>
      </c>
      <c r="D12393">
        <v>-0.22361500449713337</v>
      </c>
      <c r="E12393">
        <v>0.27147006604463519</v>
      </c>
      <c r="F12393">
        <v>-0.24175829385896663</v>
      </c>
      <c r="G12393">
        <v>3</v>
      </c>
      <c r="H12393">
        <v>3</v>
      </c>
      <c r="I12393">
        <v>4</v>
      </c>
      <c r="J12393">
        <v>3</v>
      </c>
    </row>
    <row r="12394" spans="1:10" x14ac:dyDescent="0.25">
      <c r="A12394" t="s">
        <v>16421</v>
      </c>
      <c r="B12394">
        <v>372</v>
      </c>
      <c r="C12394">
        <v>-0.51703239012468372</v>
      </c>
      <c r="D12394">
        <v>0.43810661228199355</v>
      </c>
      <c r="E12394">
        <v>0.3170717331036253</v>
      </c>
      <c r="F12394">
        <v>-1.1356318960412894</v>
      </c>
      <c r="G12394">
        <v>2</v>
      </c>
      <c r="H12394">
        <v>4</v>
      </c>
      <c r="I12394">
        <v>4</v>
      </c>
      <c r="J12394">
        <v>1</v>
      </c>
    </row>
    <row r="12395" spans="1:10" x14ac:dyDescent="0.25">
      <c r="A12395" t="s">
        <v>16422</v>
      </c>
      <c r="B12395">
        <v>453</v>
      </c>
      <c r="C12395">
        <v>-0.25278732050182623</v>
      </c>
      <c r="D12395">
        <v>-0.8670698541211993</v>
      </c>
      <c r="E12395">
        <v>-0.59185980503412106</v>
      </c>
      <c r="F12395">
        <v>-0.69219050138670302</v>
      </c>
      <c r="G12395">
        <v>3</v>
      </c>
      <c r="H12395">
        <v>1</v>
      </c>
      <c r="I12395">
        <v>2</v>
      </c>
      <c r="J12395">
        <v>2</v>
      </c>
    </row>
    <row r="12396" spans="1:10" x14ac:dyDescent="0.25">
      <c r="A12396" t="s">
        <v>16423</v>
      </c>
      <c r="B12396">
        <v>486</v>
      </c>
      <c r="C12396">
        <v>-0.41927321537635576</v>
      </c>
      <c r="D12396">
        <v>1.1192471239795942E-2</v>
      </c>
      <c r="E12396">
        <v>3.4609098146496146E-2</v>
      </c>
      <c r="F12396">
        <v>-0.8419490875886726</v>
      </c>
      <c r="G12396">
        <v>3</v>
      </c>
      <c r="H12396">
        <v>3</v>
      </c>
      <c r="I12396">
        <v>3</v>
      </c>
      <c r="J12396">
        <v>2</v>
      </c>
    </row>
    <row r="12397" spans="1:10" x14ac:dyDescent="0.25">
      <c r="A12397" t="s">
        <v>16424</v>
      </c>
      <c r="B12397">
        <v>562</v>
      </c>
      <c r="C12397">
        <v>-0.72373992013822308</v>
      </c>
      <c r="D12397">
        <v>-1.4186525507078502</v>
      </c>
      <c r="E12397">
        <v>0.26553938120141518</v>
      </c>
      <c r="F12397">
        <v>-0.50588301883293685</v>
      </c>
      <c r="G12397">
        <v>2</v>
      </c>
      <c r="H12397">
        <v>1</v>
      </c>
      <c r="I12397">
        <v>4</v>
      </c>
      <c r="J12397">
        <v>2</v>
      </c>
    </row>
    <row r="12398" spans="1:10" x14ac:dyDescent="0.25">
      <c r="A12398" t="s">
        <v>16425</v>
      </c>
      <c r="B12398">
        <v>473</v>
      </c>
      <c r="C12398">
        <v>-0.49032824552999754</v>
      </c>
      <c r="D12398">
        <v>-0.40463082991458876</v>
      </c>
      <c r="E12398">
        <v>-0.24619018695349118</v>
      </c>
      <c r="F12398">
        <v>-0.34855934046367759</v>
      </c>
      <c r="G12398">
        <v>2</v>
      </c>
      <c r="H12398">
        <v>3</v>
      </c>
      <c r="I12398">
        <v>3</v>
      </c>
      <c r="J12398">
        <v>3</v>
      </c>
    </row>
    <row r="12399" spans="1:10" x14ac:dyDescent="0.25">
      <c r="A12399" t="s">
        <v>16426</v>
      </c>
      <c r="B12399">
        <v>614</v>
      </c>
      <c r="C12399">
        <v>1.7259575253511759</v>
      </c>
      <c r="D12399">
        <v>0.79958451067657332</v>
      </c>
      <c r="E12399">
        <v>0.15200921947759533</v>
      </c>
      <c r="F12399">
        <v>0.30858287471845547</v>
      </c>
      <c r="G12399">
        <v>5</v>
      </c>
      <c r="H12399">
        <v>5</v>
      </c>
      <c r="I12399">
        <v>4</v>
      </c>
      <c r="J12399">
        <v>4</v>
      </c>
    </row>
    <row r="12400" spans="1:10" x14ac:dyDescent="0.25">
      <c r="A12400" t="s">
        <v>16427</v>
      </c>
      <c r="B12400">
        <v>363</v>
      </c>
      <c r="C12400">
        <v>2.1845446132377</v>
      </c>
      <c r="D12400">
        <v>1.1342897616987357</v>
      </c>
      <c r="E12400">
        <v>2.1935780131085196</v>
      </c>
      <c r="F12400">
        <v>-0.19473828737867172</v>
      </c>
      <c r="G12400">
        <v>5</v>
      </c>
      <c r="H12400">
        <v>5</v>
      </c>
      <c r="I12400">
        <v>5</v>
      </c>
      <c r="J12400">
        <v>3</v>
      </c>
    </row>
    <row r="12401" spans="1:10" x14ac:dyDescent="0.25">
      <c r="A12401" t="s">
        <v>16428</v>
      </c>
      <c r="B12401">
        <v>626</v>
      </c>
      <c r="C12401">
        <v>0.7580856004690133</v>
      </c>
      <c r="D12401">
        <v>0.52327400440575023</v>
      </c>
      <c r="E12401">
        <v>-0.41204107800017081</v>
      </c>
      <c r="F12401">
        <v>0.4958868408043603</v>
      </c>
      <c r="G12401">
        <v>4</v>
      </c>
      <c r="H12401">
        <v>4</v>
      </c>
      <c r="I12401">
        <v>2</v>
      </c>
      <c r="J12401">
        <v>4</v>
      </c>
    </row>
    <row r="12402" spans="1:10" x14ac:dyDescent="0.25">
      <c r="A12402" t="s">
        <v>16429</v>
      </c>
      <c r="B12402">
        <v>565</v>
      </c>
      <c r="C12402">
        <v>1.3321434701282617</v>
      </c>
      <c r="D12402">
        <v>1.8630323848808921</v>
      </c>
      <c r="E12402">
        <v>0.66419371839958807</v>
      </c>
      <c r="F12402">
        <v>-3.3270559014625445E-2</v>
      </c>
      <c r="G12402">
        <v>5</v>
      </c>
      <c r="H12402">
        <v>5</v>
      </c>
      <c r="I12402">
        <v>5</v>
      </c>
      <c r="J12402">
        <v>3</v>
      </c>
    </row>
    <row r="12403" spans="1:10" x14ac:dyDescent="0.25">
      <c r="A12403" t="s">
        <v>16430</v>
      </c>
      <c r="B12403">
        <v>604</v>
      </c>
      <c r="C12403">
        <v>-0.80181637850652665</v>
      </c>
      <c r="D12403">
        <v>-0.67149895191959841</v>
      </c>
      <c r="E12403">
        <v>0.3196637058938972</v>
      </c>
      <c r="F12403">
        <v>-0.66312707680366756</v>
      </c>
      <c r="G12403">
        <v>2</v>
      </c>
      <c r="H12403">
        <v>2</v>
      </c>
      <c r="I12403">
        <v>4</v>
      </c>
      <c r="J12403">
        <v>2</v>
      </c>
    </row>
    <row r="12404" spans="1:10" x14ac:dyDescent="0.25">
      <c r="A12404" t="s">
        <v>16431</v>
      </c>
      <c r="B12404">
        <v>664</v>
      </c>
      <c r="C12404">
        <v>-0.31380463970025246</v>
      </c>
      <c r="D12404">
        <v>-0.18160549254304559</v>
      </c>
      <c r="E12404">
        <v>0.48333501225481978</v>
      </c>
      <c r="F12404">
        <v>8.7006556489741538E-3</v>
      </c>
      <c r="G12404">
        <v>3</v>
      </c>
      <c r="H12404">
        <v>3</v>
      </c>
      <c r="I12404">
        <v>4</v>
      </c>
      <c r="J12404">
        <v>3</v>
      </c>
    </row>
    <row r="12405" spans="1:10" x14ac:dyDescent="0.25">
      <c r="A12405" t="s">
        <v>16432</v>
      </c>
      <c r="B12405">
        <v>611</v>
      </c>
      <c r="C12405">
        <v>-0.57825953346582626</v>
      </c>
      <c r="D12405">
        <v>-0.30267329776124086</v>
      </c>
      <c r="E12405">
        <v>0.36635326786033962</v>
      </c>
      <c r="F12405">
        <v>-0.8019617364884456</v>
      </c>
      <c r="G12405">
        <v>2</v>
      </c>
      <c r="H12405">
        <v>3</v>
      </c>
      <c r="I12405">
        <v>4</v>
      </c>
      <c r="J12405">
        <v>2</v>
      </c>
    </row>
    <row r="12406" spans="1:10" x14ac:dyDescent="0.25">
      <c r="A12406" t="s">
        <v>16433</v>
      </c>
      <c r="B12406">
        <v>478</v>
      </c>
      <c r="C12406">
        <v>-0.26555995275120126</v>
      </c>
      <c r="D12406">
        <v>-0.29763515455174488</v>
      </c>
      <c r="E12406">
        <v>3.1314097547206009E-2</v>
      </c>
      <c r="F12406">
        <v>-0.7863226802100336</v>
      </c>
      <c r="G12406">
        <v>3</v>
      </c>
      <c r="H12406">
        <v>3</v>
      </c>
      <c r="I12406">
        <v>3</v>
      </c>
      <c r="J12406">
        <v>2</v>
      </c>
    </row>
    <row r="12407" spans="1:10" x14ac:dyDescent="0.25">
      <c r="A12407" t="s">
        <v>16434</v>
      </c>
      <c r="B12407">
        <v>599</v>
      </c>
      <c r="C12407">
        <v>0.40960012275223651</v>
      </c>
      <c r="D12407">
        <v>8.4849579693991317E-2</v>
      </c>
      <c r="E12407">
        <v>-0.13880046505853769</v>
      </c>
      <c r="F12407">
        <v>7.9256459701976312E-2</v>
      </c>
      <c r="G12407">
        <v>4</v>
      </c>
      <c r="H12407">
        <v>4</v>
      </c>
      <c r="I12407">
        <v>3</v>
      </c>
      <c r="J12407">
        <v>4</v>
      </c>
    </row>
    <row r="12408" spans="1:10" x14ac:dyDescent="0.25">
      <c r="A12408" t="s">
        <v>16435</v>
      </c>
      <c r="B12408">
        <v>459</v>
      </c>
      <c r="C12408">
        <v>0.54938206402726675</v>
      </c>
      <c r="D12408">
        <v>7.5245163753705546E-2</v>
      </c>
      <c r="E12408">
        <v>0.25503067136467339</v>
      </c>
      <c r="F12408">
        <v>0.11104742415147158</v>
      </c>
      <c r="G12408">
        <v>4</v>
      </c>
      <c r="H12408">
        <v>4</v>
      </c>
      <c r="I12408">
        <v>4</v>
      </c>
      <c r="J12408">
        <v>4</v>
      </c>
    </row>
    <row r="12409" spans="1:10" x14ac:dyDescent="0.25">
      <c r="A12409" t="s">
        <v>16436</v>
      </c>
      <c r="B12409">
        <v>470</v>
      </c>
      <c r="C12409">
        <v>-7.1768884721840009E-2</v>
      </c>
      <c r="D12409">
        <v>-0.39693096447988796</v>
      </c>
      <c r="E12409">
        <v>0.1044562269881876</v>
      </c>
      <c r="F12409">
        <v>-0.36154011880422621</v>
      </c>
      <c r="G12409">
        <v>3</v>
      </c>
      <c r="H12409">
        <v>3</v>
      </c>
      <c r="I12409">
        <v>4</v>
      </c>
      <c r="J12409">
        <v>3</v>
      </c>
    </row>
    <row r="12410" spans="1:10" x14ac:dyDescent="0.25">
      <c r="A12410" t="s">
        <v>16437</v>
      </c>
      <c r="B12410">
        <v>493</v>
      </c>
      <c r="C12410">
        <v>-0.20787705848551002</v>
      </c>
      <c r="D12410">
        <v>0.30868926874407587</v>
      </c>
      <c r="E12410">
        <v>0.51008502286704549</v>
      </c>
      <c r="F12410">
        <v>-0.82451356383946228</v>
      </c>
      <c r="G12410">
        <v>3</v>
      </c>
      <c r="H12410">
        <v>4</v>
      </c>
      <c r="I12410">
        <v>4</v>
      </c>
      <c r="J12410">
        <v>2</v>
      </c>
    </row>
    <row r="12411" spans="1:10" x14ac:dyDescent="0.25">
      <c r="A12411" t="s">
        <v>16438</v>
      </c>
      <c r="B12411">
        <v>464</v>
      </c>
      <c r="C12411">
        <v>0.14044967207047601</v>
      </c>
      <c r="D12411">
        <v>0.41354340107630311</v>
      </c>
      <c r="E12411">
        <v>0.25922133049120011</v>
      </c>
      <c r="F12411">
        <v>-0.84418044174945095</v>
      </c>
      <c r="G12411">
        <v>4</v>
      </c>
      <c r="H12411">
        <v>4</v>
      </c>
      <c r="I12411">
        <v>4</v>
      </c>
      <c r="J12411">
        <v>2</v>
      </c>
    </row>
    <row r="12412" spans="1:10" x14ac:dyDescent="0.25">
      <c r="A12412" t="s">
        <v>16439</v>
      </c>
      <c r="B12412">
        <v>449</v>
      </c>
      <c r="C12412">
        <v>0.95552092929708787</v>
      </c>
      <c r="D12412">
        <v>0.62398556865615296</v>
      </c>
      <c r="E12412">
        <v>-0.62819654368284272</v>
      </c>
      <c r="F12412">
        <v>-0.48104089248816517</v>
      </c>
      <c r="G12412">
        <v>5</v>
      </c>
      <c r="H12412">
        <v>4</v>
      </c>
      <c r="I12412">
        <v>2</v>
      </c>
      <c r="J12412">
        <v>3</v>
      </c>
    </row>
    <row r="12413" spans="1:10" x14ac:dyDescent="0.25">
      <c r="A12413" t="s">
        <v>16440</v>
      </c>
      <c r="B12413">
        <v>610</v>
      </c>
      <c r="C12413">
        <v>2.540562740659825</v>
      </c>
      <c r="D12413">
        <v>2.2543051550704161</v>
      </c>
      <c r="E12413">
        <v>0.1011273413819635</v>
      </c>
      <c r="F12413">
        <v>0.25661671521626472</v>
      </c>
      <c r="G12413">
        <v>5</v>
      </c>
      <c r="H12413">
        <v>5</v>
      </c>
      <c r="I12413">
        <v>4</v>
      </c>
      <c r="J12413">
        <v>4</v>
      </c>
    </row>
    <row r="12414" spans="1:10" x14ac:dyDescent="0.25">
      <c r="A12414" t="s">
        <v>16441</v>
      </c>
      <c r="B12414">
        <v>604</v>
      </c>
      <c r="C12414">
        <v>1.7169124706167902</v>
      </c>
      <c r="D12414">
        <v>1.2855908966465612</v>
      </c>
      <c r="E12414">
        <v>0.43473618293156052</v>
      </c>
      <c r="F12414">
        <v>-0.8244475377506788</v>
      </c>
      <c r="G12414">
        <v>5</v>
      </c>
      <c r="H12414">
        <v>5</v>
      </c>
      <c r="I12414">
        <v>4</v>
      </c>
      <c r="J12414">
        <v>2</v>
      </c>
    </row>
    <row r="12415" spans="1:10" x14ac:dyDescent="0.25">
      <c r="A12415" t="s">
        <v>16442</v>
      </c>
      <c r="B12415">
        <v>719</v>
      </c>
      <c r="C12415">
        <v>2.081708687657589</v>
      </c>
      <c r="D12415">
        <v>1.4442188576858603</v>
      </c>
      <c r="E12415">
        <v>-0.34805037634827846</v>
      </c>
      <c r="F12415">
        <v>-0.23522980642953831</v>
      </c>
      <c r="G12415">
        <v>5</v>
      </c>
      <c r="H12415">
        <v>5</v>
      </c>
      <c r="I12415">
        <v>2</v>
      </c>
      <c r="J12415">
        <v>3</v>
      </c>
    </row>
    <row r="12416" spans="1:10" x14ac:dyDescent="0.25">
      <c r="A12416" t="s">
        <v>16443</v>
      </c>
      <c r="B12416">
        <v>533</v>
      </c>
      <c r="C12416">
        <v>8.520237426182263E-2</v>
      </c>
      <c r="D12416">
        <v>1.2215702923982361</v>
      </c>
      <c r="E12416">
        <v>-0.69974686186287693</v>
      </c>
      <c r="F12416">
        <v>-0.4776726438371533</v>
      </c>
      <c r="G12416">
        <v>4</v>
      </c>
      <c r="H12416">
        <v>5</v>
      </c>
      <c r="I12416">
        <v>2</v>
      </c>
      <c r="J12416">
        <v>3</v>
      </c>
    </row>
    <row r="12417" spans="1:10" x14ac:dyDescent="0.25">
      <c r="A12417" t="s">
        <v>16444</v>
      </c>
      <c r="B12417">
        <v>513</v>
      </c>
      <c r="C12417">
        <v>1.3285564911901484</v>
      </c>
      <c r="D12417">
        <v>0.22298333647835869</v>
      </c>
      <c r="E12417">
        <v>-0.35466028868861538</v>
      </c>
      <c r="F12417">
        <v>-0.52847250670840495</v>
      </c>
      <c r="G12417">
        <v>5</v>
      </c>
      <c r="H12417">
        <v>4</v>
      </c>
      <c r="I12417">
        <v>2</v>
      </c>
      <c r="J12417">
        <v>2</v>
      </c>
    </row>
    <row r="12418" spans="1:10" x14ac:dyDescent="0.25">
      <c r="A12418" t="s">
        <v>16445</v>
      </c>
      <c r="B12418">
        <v>474</v>
      </c>
      <c r="C12418">
        <v>2.3300114610239481E-2</v>
      </c>
      <c r="D12418">
        <v>8.4683278947343482E-2</v>
      </c>
      <c r="E12418">
        <v>-0.43387392094142718</v>
      </c>
      <c r="F12418">
        <v>-0.74316014550574261</v>
      </c>
      <c r="G12418">
        <v>4</v>
      </c>
      <c r="H12418">
        <v>4</v>
      </c>
      <c r="I12418">
        <v>2</v>
      </c>
      <c r="J12418">
        <v>2</v>
      </c>
    </row>
    <row r="12419" spans="1:10" x14ac:dyDescent="0.25">
      <c r="A12419" t="s">
        <v>16446</v>
      </c>
      <c r="B12419">
        <v>408</v>
      </c>
      <c r="C12419">
        <v>0.73915061607408328</v>
      </c>
      <c r="D12419">
        <v>0.23453540722363142</v>
      </c>
      <c r="E12419">
        <v>-0.76606638338635835</v>
      </c>
      <c r="F12419">
        <v>-0.42947441885714188</v>
      </c>
      <c r="G12419">
        <v>4</v>
      </c>
      <c r="H12419">
        <v>4</v>
      </c>
      <c r="I12419">
        <v>1</v>
      </c>
      <c r="J12419">
        <v>3</v>
      </c>
    </row>
    <row r="12420" spans="1:10" x14ac:dyDescent="0.25">
      <c r="A12420" t="s">
        <v>16447</v>
      </c>
      <c r="B12420">
        <v>553</v>
      </c>
      <c r="C12420">
        <v>-0.3327142655012898</v>
      </c>
      <c r="D12420">
        <v>0.79465691628364887</v>
      </c>
      <c r="E12420">
        <v>5.3366292431580184E-2</v>
      </c>
      <c r="F12420">
        <v>-0.67703674097171718</v>
      </c>
      <c r="G12420">
        <v>3</v>
      </c>
      <c r="H12420">
        <v>5</v>
      </c>
      <c r="I12420">
        <v>3</v>
      </c>
      <c r="J12420">
        <v>2</v>
      </c>
    </row>
    <row r="12421" spans="1:10" x14ac:dyDescent="0.25">
      <c r="A12421" t="s">
        <v>16448</v>
      </c>
      <c r="B12421">
        <v>559</v>
      </c>
      <c r="C12421">
        <v>-0.24334726039726173</v>
      </c>
      <c r="D12421">
        <v>-1.7801091636382299E-2</v>
      </c>
      <c r="E12421">
        <v>-1.9555988601380494E-2</v>
      </c>
      <c r="F12421">
        <v>-0.66141876186270565</v>
      </c>
      <c r="G12421">
        <v>3</v>
      </c>
      <c r="H12421">
        <v>3</v>
      </c>
      <c r="I12421">
        <v>3</v>
      </c>
      <c r="J12421">
        <v>2</v>
      </c>
    </row>
    <row r="12422" spans="1:10" x14ac:dyDescent="0.25">
      <c r="A12422" t="s">
        <v>16449</v>
      </c>
      <c r="B12422">
        <v>459</v>
      </c>
      <c r="C12422">
        <v>0.12011072255119892</v>
      </c>
      <c r="D12422">
        <v>-5.7115146875251446E-2</v>
      </c>
      <c r="E12422">
        <v>7.9372543123430159E-2</v>
      </c>
      <c r="F12422">
        <v>-0.58563702949620866</v>
      </c>
      <c r="G12422">
        <v>4</v>
      </c>
      <c r="H12422">
        <v>3</v>
      </c>
      <c r="I12422">
        <v>4</v>
      </c>
      <c r="J12422">
        <v>2</v>
      </c>
    </row>
    <row r="12423" spans="1:10" x14ac:dyDescent="0.25">
      <c r="A12423" t="s">
        <v>16450</v>
      </c>
      <c r="B12423">
        <v>489</v>
      </c>
      <c r="C12423">
        <v>-3.1161707979967521E-2</v>
      </c>
      <c r="D12423">
        <v>-0.10170133563547816</v>
      </c>
      <c r="E12423">
        <v>-0.73936291448066349</v>
      </c>
      <c r="F12423">
        <v>-0.97020921527238002</v>
      </c>
      <c r="G12423">
        <v>3</v>
      </c>
      <c r="H12423">
        <v>3</v>
      </c>
      <c r="I12423">
        <v>1</v>
      </c>
      <c r="J12423">
        <v>1</v>
      </c>
    </row>
    <row r="12424" spans="1:10" x14ac:dyDescent="0.25">
      <c r="A12424" t="s">
        <v>16451</v>
      </c>
      <c r="B12424">
        <v>538</v>
      </c>
      <c r="C12424">
        <v>0.10924143760925767</v>
      </c>
      <c r="D12424">
        <v>0.20171444544355879</v>
      </c>
      <c r="E12424">
        <v>-0.25914440404529027</v>
      </c>
      <c r="F12424">
        <v>-0.24048003361413683</v>
      </c>
      <c r="G12424">
        <v>4</v>
      </c>
      <c r="H12424">
        <v>4</v>
      </c>
      <c r="I12424">
        <v>3</v>
      </c>
      <c r="J12424">
        <v>3</v>
      </c>
    </row>
    <row r="12425" spans="1:10" x14ac:dyDescent="0.25">
      <c r="A12425" t="s">
        <v>16452</v>
      </c>
      <c r="B12425">
        <v>449</v>
      </c>
      <c r="C12425">
        <v>-3.8398010353922735E-2</v>
      </c>
      <c r="D12425">
        <v>-2.736457695692586E-2</v>
      </c>
      <c r="E12425">
        <v>-0.42587078173793336</v>
      </c>
      <c r="F12425">
        <v>-0.81143384945354513</v>
      </c>
      <c r="G12425">
        <v>3</v>
      </c>
      <c r="H12425">
        <v>3</v>
      </c>
      <c r="I12425">
        <v>2</v>
      </c>
      <c r="J12425">
        <v>2</v>
      </c>
    </row>
    <row r="12426" spans="1:10" x14ac:dyDescent="0.25">
      <c r="A12426" t="s">
        <v>16453</v>
      </c>
      <c r="B12426">
        <v>606</v>
      </c>
      <c r="C12426">
        <v>0.20218027688652784</v>
      </c>
      <c r="D12426">
        <v>-8.8615737005526066E-3</v>
      </c>
      <c r="E12426">
        <v>-0.38509236187249141</v>
      </c>
      <c r="F12426">
        <v>0.79230950765053421</v>
      </c>
      <c r="G12426">
        <v>4</v>
      </c>
      <c r="H12426">
        <v>3</v>
      </c>
      <c r="I12426">
        <v>2</v>
      </c>
      <c r="J12426">
        <v>4</v>
      </c>
    </row>
    <row r="12427" spans="1:10" x14ac:dyDescent="0.25">
      <c r="A12427" t="s">
        <v>16454</v>
      </c>
      <c r="B12427">
        <v>469</v>
      </c>
      <c r="C12427">
        <v>0.19493881861073883</v>
      </c>
      <c r="D12427">
        <v>-0.68148173458590933</v>
      </c>
      <c r="E12427">
        <v>-0.38115790647101422</v>
      </c>
      <c r="F12427">
        <v>-0.12656280961034727</v>
      </c>
      <c r="G12427">
        <v>4</v>
      </c>
      <c r="H12427">
        <v>2</v>
      </c>
      <c r="I12427">
        <v>2</v>
      </c>
      <c r="J12427">
        <v>3</v>
      </c>
    </row>
    <row r="12428" spans="1:10" x14ac:dyDescent="0.25">
      <c r="A12428" t="s">
        <v>16455</v>
      </c>
      <c r="B12428">
        <v>364</v>
      </c>
      <c r="C12428">
        <v>0.63364038343480888</v>
      </c>
      <c r="D12428">
        <v>0.21954022830730929</v>
      </c>
      <c r="E12428">
        <v>1.2484558345730752</v>
      </c>
      <c r="F12428">
        <v>-0.68859769373052604</v>
      </c>
      <c r="G12428">
        <v>4</v>
      </c>
      <c r="H12428">
        <v>4</v>
      </c>
      <c r="I12428">
        <v>5</v>
      </c>
      <c r="J12428">
        <v>2</v>
      </c>
    </row>
    <row r="12429" spans="1:10" x14ac:dyDescent="0.25">
      <c r="A12429" t="s">
        <v>16456</v>
      </c>
      <c r="B12429">
        <v>450</v>
      </c>
      <c r="C12429">
        <v>-0.53178779268713527</v>
      </c>
      <c r="D12429">
        <v>-0.67953680931165128</v>
      </c>
      <c r="E12429">
        <v>-0.32211559464081096</v>
      </c>
      <c r="F12429">
        <v>-1.0946603538080444</v>
      </c>
      <c r="G12429">
        <v>2</v>
      </c>
      <c r="H12429">
        <v>2</v>
      </c>
      <c r="I12429">
        <v>2</v>
      </c>
      <c r="J12429">
        <v>1</v>
      </c>
    </row>
    <row r="12430" spans="1:10" x14ac:dyDescent="0.25">
      <c r="A12430" t="s">
        <v>16457</v>
      </c>
      <c r="B12430">
        <v>484</v>
      </c>
      <c r="C12430">
        <v>9.0960755021177897E-2</v>
      </c>
      <c r="D12430">
        <v>-0.31567297123731491</v>
      </c>
      <c r="E12430">
        <v>-0.249868211235103</v>
      </c>
      <c r="F12430">
        <v>0.23791662195400121</v>
      </c>
      <c r="G12430">
        <v>4</v>
      </c>
      <c r="H12430">
        <v>3</v>
      </c>
      <c r="I12430">
        <v>3</v>
      </c>
      <c r="J12430">
        <v>4</v>
      </c>
    </row>
    <row r="12431" spans="1:10" x14ac:dyDescent="0.25">
      <c r="A12431" t="s">
        <v>16458</v>
      </c>
      <c r="B12431">
        <v>515</v>
      </c>
      <c r="C12431">
        <v>-0.19659987224851108</v>
      </c>
      <c r="D12431">
        <v>0.22682355925895531</v>
      </c>
      <c r="E12431">
        <v>-0.43840222376628918</v>
      </c>
      <c r="F12431">
        <v>-0.88049766757359982</v>
      </c>
      <c r="G12431">
        <v>3</v>
      </c>
      <c r="H12431">
        <v>4</v>
      </c>
      <c r="I12431">
        <v>2</v>
      </c>
      <c r="J12431">
        <v>1</v>
      </c>
    </row>
    <row r="12432" spans="1:10" x14ac:dyDescent="0.25">
      <c r="A12432" t="s">
        <v>16459</v>
      </c>
      <c r="B12432">
        <v>664</v>
      </c>
      <c r="C12432">
        <v>2.4002758183571196</v>
      </c>
      <c r="D12432">
        <v>1.1898173818089011</v>
      </c>
      <c r="E12432">
        <v>-0.55762114665543772</v>
      </c>
      <c r="F12432">
        <v>2.566834076764231</v>
      </c>
      <c r="G12432">
        <v>5</v>
      </c>
      <c r="H12432">
        <v>5</v>
      </c>
      <c r="I12432">
        <v>2</v>
      </c>
      <c r="J12432">
        <v>5</v>
      </c>
    </row>
    <row r="12433" spans="1:10" x14ac:dyDescent="0.25">
      <c r="A12433" t="s">
        <v>16460</v>
      </c>
      <c r="B12433">
        <v>466</v>
      </c>
      <c r="C12433">
        <v>4.7936919000309705E-2</v>
      </c>
      <c r="D12433">
        <v>0.91089030375917812</v>
      </c>
      <c r="E12433">
        <v>-0.40654975521775699</v>
      </c>
      <c r="F12433">
        <v>-0.14892774334020775</v>
      </c>
      <c r="G12433">
        <v>4</v>
      </c>
      <c r="H12433">
        <v>5</v>
      </c>
      <c r="I12433">
        <v>2</v>
      </c>
      <c r="J12433">
        <v>3</v>
      </c>
    </row>
    <row r="12434" spans="1:10" x14ac:dyDescent="0.25">
      <c r="A12434" t="s">
        <v>16461</v>
      </c>
      <c r="B12434">
        <v>504</v>
      </c>
      <c r="C12434">
        <v>0.36505353558361359</v>
      </c>
      <c r="D12434">
        <v>5.2117946096643927E-2</v>
      </c>
      <c r="E12434">
        <v>-0.3622012136179083</v>
      </c>
      <c r="F12434">
        <v>-0.42584527427474023</v>
      </c>
      <c r="G12434">
        <v>4</v>
      </c>
      <c r="H12434">
        <v>4</v>
      </c>
      <c r="I12434">
        <v>2</v>
      </c>
      <c r="J12434">
        <v>3</v>
      </c>
    </row>
    <row r="12435" spans="1:10" x14ac:dyDescent="0.25">
      <c r="A12435" t="s">
        <v>16462</v>
      </c>
      <c r="B12435">
        <v>450</v>
      </c>
      <c r="C12435">
        <v>-0.38162074460358231</v>
      </c>
      <c r="D12435">
        <v>-1.6592891506530105</v>
      </c>
      <c r="E12435">
        <v>-0.17498589460985997</v>
      </c>
      <c r="F12435">
        <v>-0.54261155284282969</v>
      </c>
      <c r="G12435">
        <v>3</v>
      </c>
      <c r="H12435">
        <v>1</v>
      </c>
      <c r="I12435">
        <v>3</v>
      </c>
      <c r="J12435">
        <v>2</v>
      </c>
    </row>
    <row r="12436" spans="1:10" x14ac:dyDescent="0.25">
      <c r="A12436" t="s">
        <v>16463</v>
      </c>
      <c r="B12436">
        <v>524</v>
      </c>
      <c r="C12436">
        <v>-0.54242370277360985</v>
      </c>
      <c r="D12436">
        <v>-0.55202516542292224</v>
      </c>
      <c r="E12436">
        <v>-0.45057263401945663</v>
      </c>
      <c r="F12436">
        <v>-0.96248547787720484</v>
      </c>
      <c r="G12436">
        <v>2</v>
      </c>
      <c r="H12436">
        <v>2</v>
      </c>
      <c r="I12436">
        <v>2</v>
      </c>
      <c r="J12436">
        <v>1</v>
      </c>
    </row>
    <row r="12437" spans="1:10" x14ac:dyDescent="0.25">
      <c r="A12437" t="s">
        <v>16464</v>
      </c>
      <c r="B12437">
        <v>392</v>
      </c>
      <c r="C12437">
        <v>0.11868950104626447</v>
      </c>
      <c r="D12437">
        <v>-1.2826291969944883</v>
      </c>
      <c r="E12437">
        <v>-8.922436937467873E-3</v>
      </c>
      <c r="F12437">
        <v>-0.47956537978659641</v>
      </c>
      <c r="G12437">
        <v>4</v>
      </c>
      <c r="H12437">
        <v>1</v>
      </c>
      <c r="I12437">
        <v>3</v>
      </c>
      <c r="J12437">
        <v>3</v>
      </c>
    </row>
    <row r="12438" spans="1:10" x14ac:dyDescent="0.25">
      <c r="A12438" t="s">
        <v>16465</v>
      </c>
      <c r="B12438">
        <v>506</v>
      </c>
      <c r="C12438">
        <v>1.5027430246225597</v>
      </c>
      <c r="D12438">
        <v>-0.80479104983118122</v>
      </c>
      <c r="E12438">
        <v>-0.83992555684025083</v>
      </c>
      <c r="F12438">
        <v>-0.86684119257010928</v>
      </c>
      <c r="G12438">
        <v>5</v>
      </c>
      <c r="H12438">
        <v>1</v>
      </c>
      <c r="I12438">
        <v>1</v>
      </c>
      <c r="J12438">
        <v>1</v>
      </c>
    </row>
    <row r="12439" spans="1:10" x14ac:dyDescent="0.25">
      <c r="A12439" t="s">
        <v>16466</v>
      </c>
      <c r="B12439">
        <v>527</v>
      </c>
      <c r="C12439">
        <v>2.157192548613116</v>
      </c>
      <c r="D12439">
        <v>-0.45740989690100553</v>
      </c>
      <c r="E12439">
        <v>-1.2548689988029049</v>
      </c>
      <c r="F12439">
        <v>-0.65549403350348734</v>
      </c>
      <c r="G12439">
        <v>5</v>
      </c>
      <c r="H12439">
        <v>2</v>
      </c>
      <c r="I12439">
        <v>1</v>
      </c>
      <c r="J12439">
        <v>2</v>
      </c>
    </row>
    <row r="12440" spans="1:10" x14ac:dyDescent="0.25">
      <c r="A12440" t="s">
        <v>16467</v>
      </c>
      <c r="B12440">
        <v>494</v>
      </c>
      <c r="C12440">
        <v>1.3011346223915339</v>
      </c>
      <c r="D12440">
        <v>-0.79113882830454119</v>
      </c>
      <c r="E12440">
        <v>-0.77095041081428917</v>
      </c>
      <c r="F12440">
        <v>-0.76204325719164734</v>
      </c>
      <c r="G12440">
        <v>5</v>
      </c>
      <c r="H12440">
        <v>2</v>
      </c>
      <c r="I12440">
        <v>1</v>
      </c>
      <c r="J12440">
        <v>2</v>
      </c>
    </row>
    <row r="12441" spans="1:10" x14ac:dyDescent="0.25">
      <c r="A12441" t="s">
        <v>16468</v>
      </c>
      <c r="B12441">
        <v>461</v>
      </c>
      <c r="C12441">
        <v>2.483343537182845</v>
      </c>
      <c r="D12441">
        <v>0.67022289089670251</v>
      </c>
      <c r="E12441">
        <v>-0.19255368795888947</v>
      </c>
      <c r="F12441">
        <v>-8.0371043555226201E-2</v>
      </c>
      <c r="G12441">
        <v>5</v>
      </c>
      <c r="H12441">
        <v>4</v>
      </c>
      <c r="I12441">
        <v>3</v>
      </c>
      <c r="J12441">
        <v>3</v>
      </c>
    </row>
    <row r="12442" spans="1:10" x14ac:dyDescent="0.25">
      <c r="A12442" t="s">
        <v>16469</v>
      </c>
      <c r="B12442">
        <v>856</v>
      </c>
      <c r="C12442">
        <v>2.7780308622598886</v>
      </c>
      <c r="D12442">
        <v>0.4162097126130142</v>
      </c>
      <c r="E12442">
        <v>-1.2310987093918002</v>
      </c>
      <c r="F12442">
        <v>1.0622417906894612</v>
      </c>
      <c r="G12442">
        <v>5</v>
      </c>
      <c r="H12442">
        <v>4</v>
      </c>
      <c r="I12442">
        <v>1</v>
      </c>
      <c r="J12442">
        <v>5</v>
      </c>
    </row>
    <row r="12443" spans="1:10" x14ac:dyDescent="0.25">
      <c r="A12443" t="s">
        <v>16470</v>
      </c>
      <c r="B12443">
        <v>736</v>
      </c>
      <c r="C12443">
        <v>2.6867096735656713</v>
      </c>
      <c r="D12443">
        <v>1.3038445042599727</v>
      </c>
      <c r="E12443">
        <v>0.36001556527469963</v>
      </c>
      <c r="F12443">
        <v>1.0474926545484871</v>
      </c>
      <c r="G12443">
        <v>5</v>
      </c>
      <c r="H12443">
        <v>5</v>
      </c>
      <c r="I12443">
        <v>4</v>
      </c>
      <c r="J12443">
        <v>5</v>
      </c>
    </row>
    <row r="12444" spans="1:10" x14ac:dyDescent="0.25">
      <c r="A12444" t="s">
        <v>16471</v>
      </c>
      <c r="B12444">
        <v>613</v>
      </c>
      <c r="C12444">
        <v>2.6051152935079243</v>
      </c>
      <c r="D12444">
        <v>0.90184203533863305</v>
      </c>
      <c r="E12444">
        <v>-7.5302003655696337E-2</v>
      </c>
      <c r="F12444">
        <v>0.50804486267375482</v>
      </c>
      <c r="G12444">
        <v>5</v>
      </c>
      <c r="H12444">
        <v>5</v>
      </c>
      <c r="I12444">
        <v>3</v>
      </c>
      <c r="J12444">
        <v>4</v>
      </c>
    </row>
    <row r="12445" spans="1:10" x14ac:dyDescent="0.25">
      <c r="A12445" t="s">
        <v>16472</v>
      </c>
      <c r="B12445">
        <v>590</v>
      </c>
      <c r="C12445">
        <v>3.1455949449519527</v>
      </c>
      <c r="D12445">
        <v>4.6238362347550452E-2</v>
      </c>
      <c r="E12445">
        <v>-1.0344711964024509</v>
      </c>
      <c r="F12445">
        <v>2.219032694765418</v>
      </c>
      <c r="G12445">
        <v>5</v>
      </c>
      <c r="H12445">
        <v>4</v>
      </c>
      <c r="I12445">
        <v>1</v>
      </c>
      <c r="J12445">
        <v>5</v>
      </c>
    </row>
    <row r="12446" spans="1:10" x14ac:dyDescent="0.25">
      <c r="A12446" t="s">
        <v>16473</v>
      </c>
      <c r="B12446">
        <v>277</v>
      </c>
      <c r="C12446">
        <v>3.494647878346107</v>
      </c>
      <c r="D12446">
        <v>6.1648464055994383</v>
      </c>
      <c r="E12446">
        <v>0.24017856078577451</v>
      </c>
      <c r="F12446">
        <v>-1.2452620918766035</v>
      </c>
      <c r="G12446">
        <v>5</v>
      </c>
      <c r="H12446">
        <v>5</v>
      </c>
      <c r="I12446">
        <v>4</v>
      </c>
      <c r="J12446">
        <v>1</v>
      </c>
    </row>
    <row r="12447" spans="1:10" x14ac:dyDescent="0.25">
      <c r="A12447" t="s">
        <v>16474</v>
      </c>
      <c r="B12447">
        <v>788</v>
      </c>
      <c r="C12447">
        <v>3.7539542033031061</v>
      </c>
      <c r="D12447">
        <v>4.6991188110108295</v>
      </c>
      <c r="E12447">
        <v>3.2582080600758996</v>
      </c>
      <c r="F12447">
        <v>-4.0561305614100984E-2</v>
      </c>
      <c r="G12447">
        <v>5</v>
      </c>
      <c r="H12447">
        <v>5</v>
      </c>
      <c r="I12447">
        <v>5</v>
      </c>
      <c r="J12447">
        <v>3</v>
      </c>
    </row>
    <row r="12448" spans="1:10" x14ac:dyDescent="0.25">
      <c r="A12448" t="s">
        <v>16475</v>
      </c>
      <c r="B12448">
        <v>695</v>
      </c>
      <c r="C12448">
        <v>2.8730873485127928</v>
      </c>
      <c r="D12448">
        <v>0.40447694609070983</v>
      </c>
      <c r="E12448">
        <v>-0.56170971311576934</v>
      </c>
      <c r="F12448">
        <v>0.7206033149579264</v>
      </c>
      <c r="G12448">
        <v>5</v>
      </c>
      <c r="H12448">
        <v>4</v>
      </c>
      <c r="I12448">
        <v>2</v>
      </c>
      <c r="J12448">
        <v>4</v>
      </c>
    </row>
    <row r="12449" spans="1:10" x14ac:dyDescent="0.25">
      <c r="A12449" t="s">
        <v>16476</v>
      </c>
      <c r="B12449">
        <v>781</v>
      </c>
      <c r="C12449">
        <v>2.9160264150714381</v>
      </c>
      <c r="D12449">
        <v>0.71744531192957417</v>
      </c>
      <c r="E12449">
        <v>-0.97362181497193956</v>
      </c>
      <c r="F12449">
        <v>1.5468990378860621</v>
      </c>
      <c r="G12449">
        <v>5</v>
      </c>
      <c r="H12449">
        <v>5</v>
      </c>
      <c r="I12449">
        <v>1</v>
      </c>
      <c r="J12449">
        <v>5</v>
      </c>
    </row>
    <row r="12450" spans="1:10" x14ac:dyDescent="0.25">
      <c r="A12450" t="s">
        <v>16477</v>
      </c>
      <c r="B12450">
        <v>475</v>
      </c>
      <c r="C12450">
        <v>1.717021878770089</v>
      </c>
      <c r="D12450">
        <v>-0.61355050019375001</v>
      </c>
      <c r="E12450">
        <v>-0.33597312790164741</v>
      </c>
      <c r="F12450">
        <v>-0.68399513115788779</v>
      </c>
      <c r="G12450">
        <v>5</v>
      </c>
      <c r="H12450">
        <v>2</v>
      </c>
      <c r="I12450">
        <v>2</v>
      </c>
      <c r="J12450">
        <v>2</v>
      </c>
    </row>
    <row r="12451" spans="1:10" x14ac:dyDescent="0.25">
      <c r="A12451" t="s">
        <v>16478</v>
      </c>
      <c r="B12451">
        <v>668</v>
      </c>
      <c r="C12451">
        <v>2.307879421783734</v>
      </c>
      <c r="D12451">
        <v>0.2287960768687328</v>
      </c>
      <c r="E12451">
        <v>-0.31212272793512114</v>
      </c>
      <c r="F12451">
        <v>-0.44538964426873634</v>
      </c>
      <c r="G12451">
        <v>5</v>
      </c>
      <c r="H12451">
        <v>4</v>
      </c>
      <c r="I12451">
        <v>3</v>
      </c>
      <c r="J12451">
        <v>3</v>
      </c>
    </row>
    <row r="12452" spans="1:10" x14ac:dyDescent="0.25">
      <c r="A12452" t="s">
        <v>16479</v>
      </c>
      <c r="B12452">
        <v>440</v>
      </c>
      <c r="C12452">
        <v>0.9281195250576626</v>
      </c>
      <c r="D12452">
        <v>-0.24611036942258449</v>
      </c>
      <c r="E12452">
        <v>-0.9614444420928141</v>
      </c>
      <c r="F12452">
        <v>-1.0485782773542767</v>
      </c>
      <c r="G12452">
        <v>5</v>
      </c>
      <c r="H12452">
        <v>3</v>
      </c>
      <c r="I12452">
        <v>1</v>
      </c>
      <c r="J12452">
        <v>1</v>
      </c>
    </row>
    <row r="12453" spans="1:10" x14ac:dyDescent="0.25">
      <c r="A12453" t="s">
        <v>16480</v>
      </c>
      <c r="B12453">
        <v>524</v>
      </c>
      <c r="C12453">
        <v>1.9412580734816205</v>
      </c>
      <c r="D12453">
        <v>-0.68893776750070979</v>
      </c>
      <c r="E12453">
        <v>-0.95346297757175691</v>
      </c>
      <c r="F12453">
        <v>-0.56561806172425633</v>
      </c>
      <c r="G12453">
        <v>5</v>
      </c>
      <c r="H12453">
        <v>2</v>
      </c>
      <c r="I12453">
        <v>1</v>
      </c>
      <c r="J12453">
        <v>2</v>
      </c>
    </row>
    <row r="12454" spans="1:10" x14ac:dyDescent="0.25">
      <c r="A12454" t="s">
        <v>16481</v>
      </c>
      <c r="B12454">
        <v>704</v>
      </c>
      <c r="C12454">
        <v>2.4005702669869295</v>
      </c>
      <c r="D12454">
        <v>1.0051471597347001</v>
      </c>
      <c r="E12454">
        <v>-0.3636280875827464</v>
      </c>
      <c r="F12454">
        <v>-0.4463041948214076</v>
      </c>
      <c r="G12454">
        <v>5</v>
      </c>
      <c r="H12454">
        <v>5</v>
      </c>
      <c r="I12454">
        <v>2</v>
      </c>
      <c r="J12454">
        <v>3</v>
      </c>
    </row>
    <row r="12455" spans="1:10" x14ac:dyDescent="0.25">
      <c r="A12455" t="s">
        <v>16482</v>
      </c>
      <c r="B12455">
        <v>618</v>
      </c>
      <c r="C12455">
        <v>2.3102087829142972</v>
      </c>
      <c r="D12455">
        <v>7.773888849289734E-2</v>
      </c>
      <c r="E12455">
        <v>-3.4943703562086689E-2</v>
      </c>
      <c r="F12455">
        <v>-1.0205692594368918</v>
      </c>
      <c r="G12455">
        <v>5</v>
      </c>
      <c r="H12455">
        <v>4</v>
      </c>
      <c r="I12455">
        <v>3</v>
      </c>
      <c r="J12455">
        <v>1</v>
      </c>
    </row>
    <row r="12456" spans="1:10" x14ac:dyDescent="0.25">
      <c r="A12456" t="s">
        <v>16483</v>
      </c>
      <c r="B12456">
        <v>481</v>
      </c>
      <c r="C12456">
        <v>1.8192327033888487</v>
      </c>
      <c r="D12456">
        <v>0.25722404251868403</v>
      </c>
      <c r="E12456">
        <v>-0.71590105656209746</v>
      </c>
      <c r="F12456">
        <v>5.5395143622882781E-3</v>
      </c>
      <c r="G12456">
        <v>5</v>
      </c>
      <c r="H12456">
        <v>4</v>
      </c>
      <c r="I12456">
        <v>2</v>
      </c>
      <c r="J12456">
        <v>3</v>
      </c>
    </row>
    <row r="12457" spans="1:10" x14ac:dyDescent="0.25">
      <c r="A12457" t="s">
        <v>16484</v>
      </c>
      <c r="B12457">
        <v>473</v>
      </c>
      <c r="C12457">
        <v>2.1310434175850821</v>
      </c>
      <c r="D12457">
        <v>0.94375975595489425</v>
      </c>
      <c r="E12457">
        <v>0.17835328293342106</v>
      </c>
      <c r="F12457">
        <v>0.18191611674778013</v>
      </c>
      <c r="G12457">
        <v>5</v>
      </c>
      <c r="H12457">
        <v>5</v>
      </c>
      <c r="I12457">
        <v>4</v>
      </c>
      <c r="J12457">
        <v>4</v>
      </c>
    </row>
    <row r="12458" spans="1:10" x14ac:dyDescent="0.25">
      <c r="A12458" t="s">
        <v>16485</v>
      </c>
      <c r="B12458">
        <v>417</v>
      </c>
      <c r="C12458">
        <v>1.2435572196180142</v>
      </c>
      <c r="D12458">
        <v>9.4846287864781081E-2</v>
      </c>
      <c r="E12458">
        <v>-0.49982149615427518</v>
      </c>
      <c r="F12458">
        <v>-0.68907053979584343</v>
      </c>
      <c r="G12458">
        <v>5</v>
      </c>
      <c r="H12458">
        <v>4</v>
      </c>
      <c r="I12458">
        <v>2</v>
      </c>
      <c r="J12458">
        <v>2</v>
      </c>
    </row>
    <row r="12459" spans="1:10" x14ac:dyDescent="0.25">
      <c r="A12459" t="s">
        <v>16486</v>
      </c>
      <c r="B12459">
        <v>486</v>
      </c>
      <c r="C12459">
        <v>0.31183062885626611</v>
      </c>
      <c r="D12459">
        <v>0.30114044906910492</v>
      </c>
      <c r="E12459">
        <v>-0.31744105831367975</v>
      </c>
      <c r="F12459">
        <v>-1.0629621666298448</v>
      </c>
      <c r="G12459">
        <v>4</v>
      </c>
      <c r="H12459">
        <v>4</v>
      </c>
      <c r="I12459">
        <v>2</v>
      </c>
      <c r="J12459">
        <v>1</v>
      </c>
    </row>
    <row r="12460" spans="1:10" x14ac:dyDescent="0.25">
      <c r="A12460" t="s">
        <v>16487</v>
      </c>
      <c r="B12460">
        <v>526</v>
      </c>
      <c r="C12460">
        <v>2.7071022895222492</v>
      </c>
      <c r="D12460">
        <v>2.9239596531662695</v>
      </c>
      <c r="E12460">
        <v>4.0299411112807739</v>
      </c>
      <c r="F12460">
        <v>-0.3581537377544835</v>
      </c>
      <c r="G12460">
        <v>5</v>
      </c>
      <c r="H12460">
        <v>5</v>
      </c>
      <c r="I12460">
        <v>5</v>
      </c>
      <c r="J12460">
        <v>3</v>
      </c>
    </row>
    <row r="12461" spans="1:10" x14ac:dyDescent="0.25">
      <c r="A12461" t="s">
        <v>16488</v>
      </c>
      <c r="B12461">
        <v>545</v>
      </c>
      <c r="C12461">
        <v>0.69325297917495987</v>
      </c>
      <c r="D12461">
        <v>0.33433182457380173</v>
      </c>
      <c r="E12461">
        <v>-0.53156882717019505</v>
      </c>
      <c r="F12461">
        <v>-0.47119836384728908</v>
      </c>
      <c r="G12461">
        <v>4</v>
      </c>
      <c r="H12461">
        <v>4</v>
      </c>
      <c r="I12461">
        <v>2</v>
      </c>
      <c r="J12461">
        <v>3</v>
      </c>
    </row>
    <row r="12462" spans="1:10" x14ac:dyDescent="0.25">
      <c r="A12462" t="s">
        <v>16489</v>
      </c>
      <c r="B12462">
        <v>526</v>
      </c>
      <c r="C12462">
        <v>0.58250477734525519</v>
      </c>
      <c r="D12462">
        <v>0.80542431105328405</v>
      </c>
      <c r="E12462">
        <v>-0.62469882514963204</v>
      </c>
      <c r="F12462">
        <v>-0.44954496656304205</v>
      </c>
      <c r="G12462">
        <v>4</v>
      </c>
      <c r="H12462">
        <v>5</v>
      </c>
      <c r="I12462">
        <v>2</v>
      </c>
      <c r="J12462">
        <v>3</v>
      </c>
    </row>
    <row r="12463" spans="1:10" x14ac:dyDescent="0.25">
      <c r="A12463" t="s">
        <v>16490</v>
      </c>
      <c r="B12463">
        <v>640</v>
      </c>
      <c r="C12463">
        <v>2.3622569313911415</v>
      </c>
      <c r="D12463">
        <v>1.7927159314780732</v>
      </c>
      <c r="E12463">
        <v>0.39923469205623041</v>
      </c>
      <c r="F12463">
        <v>0.65788714267553727</v>
      </c>
      <c r="G12463">
        <v>5</v>
      </c>
      <c r="H12463">
        <v>5</v>
      </c>
      <c r="I12463">
        <v>4</v>
      </c>
      <c r="J12463">
        <v>4</v>
      </c>
    </row>
    <row r="12464" spans="1:10" x14ac:dyDescent="0.25">
      <c r="A12464" t="s">
        <v>16491</v>
      </c>
      <c r="B12464">
        <v>584</v>
      </c>
      <c r="C12464">
        <v>2.5921086804286069</v>
      </c>
      <c r="D12464">
        <v>1.004889454987635</v>
      </c>
      <c r="E12464">
        <v>-0.60095797181651323</v>
      </c>
      <c r="F12464">
        <v>0.92261196602441542</v>
      </c>
      <c r="G12464">
        <v>5</v>
      </c>
      <c r="H12464">
        <v>5</v>
      </c>
      <c r="I12464">
        <v>2</v>
      </c>
      <c r="J12464">
        <v>5</v>
      </c>
    </row>
    <row r="12465" spans="1:10" x14ac:dyDescent="0.25">
      <c r="A12465" t="s">
        <v>16492</v>
      </c>
      <c r="B12465">
        <v>706</v>
      </c>
      <c r="C12465">
        <v>2.909661243023614</v>
      </c>
      <c r="D12465">
        <v>0.70549170414864215</v>
      </c>
      <c r="E12465">
        <v>0.1674321591203396</v>
      </c>
      <c r="F12465">
        <v>0.76301338211527037</v>
      </c>
      <c r="G12465">
        <v>5</v>
      </c>
      <c r="H12465">
        <v>5</v>
      </c>
      <c r="I12465">
        <v>4</v>
      </c>
      <c r="J12465">
        <v>4</v>
      </c>
    </row>
    <row r="12466" spans="1:10" x14ac:dyDescent="0.25">
      <c r="A12466" t="s">
        <v>16493</v>
      </c>
      <c r="B12466">
        <v>1423</v>
      </c>
      <c r="C12466">
        <v>3.0473984816741537</v>
      </c>
      <c r="D12466">
        <v>-0.59234819198013045</v>
      </c>
      <c r="E12466">
        <v>-0.38612506612675146</v>
      </c>
      <c r="F12466">
        <v>0.92955272464475347</v>
      </c>
      <c r="G12466">
        <v>5</v>
      </c>
      <c r="H12466">
        <v>2</v>
      </c>
      <c r="I12466">
        <v>2</v>
      </c>
      <c r="J12466">
        <v>5</v>
      </c>
    </row>
    <row r="12467" spans="1:10" x14ac:dyDescent="0.25">
      <c r="A12467" t="s">
        <v>16494</v>
      </c>
      <c r="B12467">
        <v>655</v>
      </c>
      <c r="C12467">
        <v>2.7693325072507839</v>
      </c>
      <c r="D12467">
        <v>0.68596172642454145</v>
      </c>
      <c r="E12467">
        <v>5.7018805870133929E-2</v>
      </c>
      <c r="F12467">
        <v>0.8005352096847278</v>
      </c>
      <c r="G12467">
        <v>5</v>
      </c>
      <c r="H12467">
        <v>5</v>
      </c>
      <c r="I12467">
        <v>3</v>
      </c>
      <c r="J12467">
        <v>4</v>
      </c>
    </row>
    <row r="12468" spans="1:10" x14ac:dyDescent="0.25">
      <c r="A12468" t="s">
        <v>16495</v>
      </c>
      <c r="B12468">
        <v>698</v>
      </c>
      <c r="C12468">
        <v>3.5257484635485308</v>
      </c>
      <c r="D12468">
        <v>1.8667101115281626</v>
      </c>
      <c r="E12468">
        <v>2.5692528794951119</v>
      </c>
      <c r="F12468">
        <v>0.110137879043053</v>
      </c>
      <c r="G12468">
        <v>5</v>
      </c>
      <c r="H12468">
        <v>5</v>
      </c>
      <c r="I12468">
        <v>5</v>
      </c>
      <c r="J12468">
        <v>4</v>
      </c>
    </row>
    <row r="12469" spans="1:10" x14ac:dyDescent="0.25">
      <c r="A12469" t="s">
        <v>16496</v>
      </c>
      <c r="B12469">
        <v>705</v>
      </c>
      <c r="C12469">
        <v>2.4436745824533799</v>
      </c>
      <c r="D12469">
        <v>1.5468559638801462</v>
      </c>
      <c r="E12469">
        <v>0.26138348475390294</v>
      </c>
      <c r="F12469">
        <v>6.1496723979649615E-3</v>
      </c>
      <c r="G12469">
        <v>5</v>
      </c>
      <c r="H12469">
        <v>5</v>
      </c>
      <c r="I12469">
        <v>4</v>
      </c>
      <c r="J12469">
        <v>3</v>
      </c>
    </row>
    <row r="12470" spans="1:10" x14ac:dyDescent="0.25">
      <c r="A12470" t="s">
        <v>16497</v>
      </c>
      <c r="B12470">
        <v>609</v>
      </c>
      <c r="C12470">
        <v>3.0787744494012301</v>
      </c>
      <c r="D12470">
        <v>-0.10326653791527837</v>
      </c>
      <c r="E12470">
        <v>1.0920150492013381</v>
      </c>
      <c r="F12470">
        <v>-0.24335403478984963</v>
      </c>
      <c r="G12470">
        <v>5</v>
      </c>
      <c r="H12470">
        <v>3</v>
      </c>
      <c r="I12470">
        <v>5</v>
      </c>
      <c r="J12470">
        <v>3</v>
      </c>
    </row>
    <row r="12471" spans="1:10" x14ac:dyDescent="0.25">
      <c r="A12471" t="s">
        <v>16498</v>
      </c>
      <c r="B12471">
        <v>993</v>
      </c>
      <c r="C12471">
        <v>3.002386962762408</v>
      </c>
      <c r="D12471">
        <v>-0.31605224256601755</v>
      </c>
      <c r="E12471">
        <v>-0.24124577539125852</v>
      </c>
      <c r="F12471">
        <v>0.22124031423261242</v>
      </c>
      <c r="G12471">
        <v>5</v>
      </c>
      <c r="H12471">
        <v>3</v>
      </c>
      <c r="I12471">
        <v>3</v>
      </c>
      <c r="J12471">
        <v>4</v>
      </c>
    </row>
    <row r="12472" spans="1:10" x14ac:dyDescent="0.25">
      <c r="A12472" t="s">
        <v>16499</v>
      </c>
      <c r="B12472">
        <v>512</v>
      </c>
      <c r="C12472">
        <v>1.9029863352165024</v>
      </c>
      <c r="D12472">
        <v>-0.82104589333093103</v>
      </c>
      <c r="E12472">
        <v>0.64206187374578183</v>
      </c>
      <c r="F12472">
        <v>-0.95652221391491943</v>
      </c>
      <c r="G12472">
        <v>5</v>
      </c>
      <c r="H12472">
        <v>1</v>
      </c>
      <c r="I12472">
        <v>5</v>
      </c>
      <c r="J12472">
        <v>1</v>
      </c>
    </row>
    <row r="12473" spans="1:10" x14ac:dyDescent="0.25">
      <c r="A12473" t="s">
        <v>16500</v>
      </c>
      <c r="B12473">
        <v>368</v>
      </c>
      <c r="C12473">
        <v>2.9478615461352629</v>
      </c>
      <c r="D12473">
        <v>-0.23389143086684927</v>
      </c>
      <c r="E12473">
        <v>-1.3669997669144511</v>
      </c>
      <c r="F12473">
        <v>-0.20280300676682786</v>
      </c>
      <c r="G12473">
        <v>5</v>
      </c>
      <c r="H12473">
        <v>3</v>
      </c>
      <c r="I12473">
        <v>1</v>
      </c>
      <c r="J12473">
        <v>3</v>
      </c>
    </row>
    <row r="12474" spans="1:10" x14ac:dyDescent="0.25">
      <c r="A12474" t="s">
        <v>16501</v>
      </c>
      <c r="B12474">
        <v>635</v>
      </c>
      <c r="C12474">
        <v>2.2799301741414455</v>
      </c>
      <c r="D12474">
        <v>2.7186946597523391</v>
      </c>
      <c r="E12474">
        <v>-0.49111978111909577</v>
      </c>
      <c r="F12474">
        <v>2.1655068084797482</v>
      </c>
      <c r="G12474">
        <v>5</v>
      </c>
      <c r="H12474">
        <v>5</v>
      </c>
      <c r="I12474">
        <v>2</v>
      </c>
      <c r="J12474">
        <v>5</v>
      </c>
    </row>
    <row r="12475" spans="1:10" x14ac:dyDescent="0.25">
      <c r="A12475" t="s">
        <v>16502</v>
      </c>
      <c r="B12475">
        <v>384</v>
      </c>
      <c r="C12475">
        <v>2.192582966285058</v>
      </c>
      <c r="D12475">
        <v>0.24926306324926795</v>
      </c>
      <c r="E12475">
        <v>-0.81970646380461365</v>
      </c>
      <c r="F12475">
        <v>1.4403891172204037</v>
      </c>
      <c r="G12475">
        <v>5</v>
      </c>
      <c r="H12475">
        <v>4</v>
      </c>
      <c r="I12475">
        <v>1</v>
      </c>
      <c r="J12475">
        <v>5</v>
      </c>
    </row>
    <row r="12476" spans="1:10" x14ac:dyDescent="0.25">
      <c r="A12476" t="s">
        <v>16503</v>
      </c>
      <c r="B12476">
        <v>447</v>
      </c>
      <c r="C12476">
        <v>2.2917190021037146</v>
      </c>
      <c r="D12476">
        <v>0.43178238693901028</v>
      </c>
      <c r="E12476">
        <v>-0.34502470037782013</v>
      </c>
      <c r="F12476">
        <v>-0.86995999208174446</v>
      </c>
      <c r="G12476">
        <v>5</v>
      </c>
      <c r="H12476">
        <v>4</v>
      </c>
      <c r="I12476">
        <v>2</v>
      </c>
      <c r="J12476">
        <v>1</v>
      </c>
    </row>
    <row r="12477" spans="1:10" x14ac:dyDescent="0.25">
      <c r="A12477" t="s">
        <v>16504</v>
      </c>
      <c r="B12477">
        <v>525</v>
      </c>
      <c r="C12477">
        <v>2.4233578719006239</v>
      </c>
      <c r="D12477">
        <v>0.54889443804036442</v>
      </c>
      <c r="E12477">
        <v>-0.2983473462760986</v>
      </c>
      <c r="F12477">
        <v>0.75328608428285837</v>
      </c>
      <c r="G12477">
        <v>5</v>
      </c>
      <c r="H12477">
        <v>4</v>
      </c>
      <c r="I12477">
        <v>3</v>
      </c>
      <c r="J12477">
        <v>4</v>
      </c>
    </row>
    <row r="12478" spans="1:10" x14ac:dyDescent="0.25">
      <c r="A12478" t="s">
        <v>16505</v>
      </c>
      <c r="B12478">
        <v>1473</v>
      </c>
      <c r="C12478">
        <v>2.804639816504956</v>
      </c>
      <c r="D12478">
        <v>1.2158675932533396</v>
      </c>
      <c r="E12478">
        <v>-0.8698443101761838</v>
      </c>
      <c r="F12478">
        <v>0.92503878668794437</v>
      </c>
      <c r="G12478">
        <v>5</v>
      </c>
      <c r="H12478">
        <v>5</v>
      </c>
      <c r="I12478">
        <v>1</v>
      </c>
      <c r="J12478">
        <v>5</v>
      </c>
    </row>
    <row r="12479" spans="1:10" x14ac:dyDescent="0.25">
      <c r="A12479" t="s">
        <v>16506</v>
      </c>
      <c r="B12479">
        <v>479</v>
      </c>
      <c r="C12479">
        <v>2.3877843973634083</v>
      </c>
      <c r="D12479">
        <v>1.6302764602835744</v>
      </c>
      <c r="E12479">
        <v>-0.25089599311944527</v>
      </c>
      <c r="F12479">
        <v>-0.34325124477943786</v>
      </c>
      <c r="G12479">
        <v>5</v>
      </c>
      <c r="H12479">
        <v>5</v>
      </c>
      <c r="I12479">
        <v>3</v>
      </c>
      <c r="J12479">
        <v>3</v>
      </c>
    </row>
    <row r="12480" spans="1:10" x14ac:dyDescent="0.25">
      <c r="A12480" t="s">
        <v>16507</v>
      </c>
      <c r="B12480">
        <v>588</v>
      </c>
      <c r="C12480">
        <v>1.9047992161050784</v>
      </c>
      <c r="D12480">
        <v>2.419213483567991</v>
      </c>
      <c r="E12480">
        <v>-0.15802067916502277</v>
      </c>
      <c r="F12480">
        <v>0.27334717065552583</v>
      </c>
      <c r="G12480">
        <v>5</v>
      </c>
      <c r="H12480">
        <v>5</v>
      </c>
      <c r="I12480">
        <v>3</v>
      </c>
      <c r="J12480">
        <v>4</v>
      </c>
    </row>
    <row r="12481" spans="1:10" x14ac:dyDescent="0.25">
      <c r="A12481" t="s">
        <v>16508</v>
      </c>
      <c r="B12481">
        <v>477</v>
      </c>
      <c r="C12481">
        <v>2.6694395662367874</v>
      </c>
      <c r="D12481">
        <v>0.90256262161364298</v>
      </c>
      <c r="E12481">
        <v>-0.72973805321240559</v>
      </c>
      <c r="F12481">
        <v>-0.15291680980524305</v>
      </c>
      <c r="G12481">
        <v>5</v>
      </c>
      <c r="H12481">
        <v>5</v>
      </c>
      <c r="I12481">
        <v>1</v>
      </c>
      <c r="J12481">
        <v>3</v>
      </c>
    </row>
    <row r="12482" spans="1:10" x14ac:dyDescent="0.25">
      <c r="A12482" t="s">
        <v>16509</v>
      </c>
      <c r="B12482">
        <v>363</v>
      </c>
      <c r="C12482">
        <v>2.501328021510778</v>
      </c>
      <c r="D12482">
        <v>0.265779464668016</v>
      </c>
      <c r="E12482">
        <v>-0.6437702277943983</v>
      </c>
      <c r="F12482">
        <v>0.31911229534721741</v>
      </c>
      <c r="G12482">
        <v>5</v>
      </c>
      <c r="H12482">
        <v>4</v>
      </c>
      <c r="I12482">
        <v>2</v>
      </c>
      <c r="J12482">
        <v>4</v>
      </c>
    </row>
    <row r="12483" spans="1:10" x14ac:dyDescent="0.25">
      <c r="A12483" t="s">
        <v>16510</v>
      </c>
      <c r="B12483">
        <v>632</v>
      </c>
      <c r="C12483">
        <v>1.8277526225443965</v>
      </c>
      <c r="D12483">
        <v>1.8117858903532236</v>
      </c>
      <c r="E12483">
        <v>-0.61414417444269753</v>
      </c>
      <c r="F12483">
        <v>1.1850827207334982</v>
      </c>
      <c r="G12483">
        <v>5</v>
      </c>
      <c r="H12483">
        <v>5</v>
      </c>
      <c r="I12483">
        <v>2</v>
      </c>
      <c r="J12483">
        <v>5</v>
      </c>
    </row>
    <row r="12484" spans="1:10" x14ac:dyDescent="0.25">
      <c r="A12484" t="s">
        <v>16511</v>
      </c>
      <c r="B12484">
        <v>627</v>
      </c>
      <c r="C12484">
        <v>2.7681576672867032</v>
      </c>
      <c r="D12484">
        <v>0.53255457389938998</v>
      </c>
      <c r="E12484">
        <v>0.18203138084943549</v>
      </c>
      <c r="F12484">
        <v>-0.48859311646711873</v>
      </c>
      <c r="G12484">
        <v>5</v>
      </c>
      <c r="H12484">
        <v>4</v>
      </c>
      <c r="I12484">
        <v>4</v>
      </c>
      <c r="J12484">
        <v>2</v>
      </c>
    </row>
    <row r="12485" spans="1:10" x14ac:dyDescent="0.25">
      <c r="A12485" t="s">
        <v>16512</v>
      </c>
      <c r="B12485">
        <v>762</v>
      </c>
      <c r="C12485">
        <v>2.3063219983551453</v>
      </c>
      <c r="D12485">
        <v>0.42670948592687985</v>
      </c>
      <c r="E12485">
        <v>-0.56293367188417187</v>
      </c>
      <c r="F12485">
        <v>0.35229137212184441</v>
      </c>
      <c r="G12485">
        <v>5</v>
      </c>
      <c r="H12485">
        <v>4</v>
      </c>
      <c r="I12485">
        <v>2</v>
      </c>
      <c r="J12485">
        <v>4</v>
      </c>
    </row>
    <row r="12486" spans="1:10" x14ac:dyDescent="0.25">
      <c r="A12486" t="s">
        <v>16513</v>
      </c>
      <c r="B12486">
        <v>642</v>
      </c>
      <c r="C12486">
        <v>1.0534087698783099</v>
      </c>
      <c r="D12486">
        <v>-4.0172550657931114E-2</v>
      </c>
      <c r="E12486">
        <v>0.14813841623461985</v>
      </c>
      <c r="F12486">
        <v>-0.52899437008810335</v>
      </c>
      <c r="G12486">
        <v>5</v>
      </c>
      <c r="H12486">
        <v>3</v>
      </c>
      <c r="I12486">
        <v>4</v>
      </c>
      <c r="J12486">
        <v>2</v>
      </c>
    </row>
    <row r="12487" spans="1:10" x14ac:dyDescent="0.25">
      <c r="A12487" t="s">
        <v>16514</v>
      </c>
      <c r="B12487">
        <v>460</v>
      </c>
      <c r="C12487">
        <v>1.2886206317363397E-2</v>
      </c>
      <c r="D12487">
        <v>1.2253997493659363</v>
      </c>
      <c r="E12487">
        <v>-0.62113056203934391</v>
      </c>
      <c r="F12487">
        <v>-1.1188174068184478</v>
      </c>
      <c r="G12487">
        <v>4</v>
      </c>
      <c r="H12487">
        <v>5</v>
      </c>
      <c r="I12487">
        <v>2</v>
      </c>
      <c r="J12487">
        <v>1</v>
      </c>
    </row>
    <row r="12488" spans="1:10" x14ac:dyDescent="0.25">
      <c r="A12488" t="s">
        <v>16515</v>
      </c>
      <c r="B12488">
        <v>563</v>
      </c>
      <c r="C12488">
        <v>2.4020987353690257</v>
      </c>
      <c r="D12488">
        <v>1.077653510238292</v>
      </c>
      <c r="E12488">
        <v>0.24186210018931886</v>
      </c>
      <c r="F12488">
        <v>-0.67161587488415764</v>
      </c>
      <c r="G12488">
        <v>5</v>
      </c>
      <c r="H12488">
        <v>5</v>
      </c>
      <c r="I12488">
        <v>4</v>
      </c>
      <c r="J12488">
        <v>2</v>
      </c>
    </row>
    <row r="12489" spans="1:10" x14ac:dyDescent="0.25">
      <c r="A12489" t="s">
        <v>16516</v>
      </c>
      <c r="B12489">
        <v>439</v>
      </c>
      <c r="C12489">
        <v>0.11627509460859083</v>
      </c>
      <c r="D12489">
        <v>0.20091269871420167</v>
      </c>
      <c r="E12489">
        <v>-0.27394000155060783</v>
      </c>
      <c r="F12489">
        <v>-0.70012092272266535</v>
      </c>
      <c r="G12489">
        <v>4</v>
      </c>
      <c r="H12489">
        <v>4</v>
      </c>
      <c r="I12489">
        <v>3</v>
      </c>
      <c r="J12489">
        <v>2</v>
      </c>
    </row>
    <row r="12490" spans="1:10" x14ac:dyDescent="0.25">
      <c r="A12490" t="s">
        <v>16517</v>
      </c>
      <c r="B12490">
        <v>562</v>
      </c>
      <c r="C12490">
        <v>0.84608100902382521</v>
      </c>
      <c r="D12490">
        <v>3.251628519485944E-2</v>
      </c>
      <c r="E12490">
        <v>-0.48741196824057686</v>
      </c>
      <c r="F12490">
        <v>-0.50078231574779708</v>
      </c>
      <c r="G12490">
        <v>5</v>
      </c>
      <c r="H12490">
        <v>4</v>
      </c>
      <c r="I12490">
        <v>2</v>
      </c>
      <c r="J12490">
        <v>2</v>
      </c>
    </row>
    <row r="12491" spans="1:10" x14ac:dyDescent="0.25">
      <c r="A12491" t="s">
        <v>16518</v>
      </c>
      <c r="B12491">
        <v>448</v>
      </c>
      <c r="C12491">
        <v>1.9483407890734061</v>
      </c>
      <c r="D12491">
        <v>0.42278340099483991</v>
      </c>
      <c r="E12491">
        <v>-1.0894190804261188</v>
      </c>
      <c r="F12491">
        <v>-0.65210074884330649</v>
      </c>
      <c r="G12491">
        <v>5</v>
      </c>
      <c r="H12491">
        <v>4</v>
      </c>
      <c r="I12491">
        <v>1</v>
      </c>
      <c r="J12491">
        <v>2</v>
      </c>
    </row>
    <row r="12492" spans="1:10" x14ac:dyDescent="0.25">
      <c r="A12492" t="s">
        <v>16519</v>
      </c>
      <c r="B12492">
        <v>795</v>
      </c>
      <c r="C12492">
        <v>1.7066219086876835</v>
      </c>
      <c r="D12492">
        <v>1.4590764148819992</v>
      </c>
      <c r="E12492">
        <v>-0.37803521019026587</v>
      </c>
      <c r="F12492">
        <v>-0.25873117612432467</v>
      </c>
      <c r="G12492">
        <v>5</v>
      </c>
      <c r="H12492">
        <v>5</v>
      </c>
      <c r="I12492">
        <v>2</v>
      </c>
      <c r="J12492">
        <v>3</v>
      </c>
    </row>
    <row r="12493" spans="1:10" x14ac:dyDescent="0.25">
      <c r="A12493" t="s">
        <v>16520</v>
      </c>
      <c r="B12493">
        <v>485</v>
      </c>
      <c r="C12493">
        <v>2.3377254427299512</v>
      </c>
      <c r="D12493">
        <v>0.80234767565395559</v>
      </c>
      <c r="E12493">
        <v>-1.0648218175621273</v>
      </c>
      <c r="F12493">
        <v>-0.67967792633122093</v>
      </c>
      <c r="G12493">
        <v>5</v>
      </c>
      <c r="H12493">
        <v>5</v>
      </c>
      <c r="I12493">
        <v>1</v>
      </c>
      <c r="J12493">
        <v>2</v>
      </c>
    </row>
    <row r="12494" spans="1:10" x14ac:dyDescent="0.25">
      <c r="A12494" t="s">
        <v>16521</v>
      </c>
      <c r="B12494">
        <v>545</v>
      </c>
      <c r="C12494">
        <v>1.2518211211041599</v>
      </c>
      <c r="D12494">
        <v>0.74176023553629777</v>
      </c>
      <c r="E12494">
        <v>-0.6566852607159066</v>
      </c>
      <c r="F12494">
        <v>0.88028088726222398</v>
      </c>
      <c r="G12494">
        <v>5</v>
      </c>
      <c r="H12494">
        <v>5</v>
      </c>
      <c r="I12494">
        <v>2</v>
      </c>
      <c r="J12494">
        <v>4</v>
      </c>
    </row>
    <row r="12495" spans="1:10" x14ac:dyDescent="0.25">
      <c r="A12495" t="s">
        <v>16522</v>
      </c>
      <c r="B12495">
        <v>250</v>
      </c>
      <c r="C12495">
        <v>1.9054440999234861</v>
      </c>
      <c r="D12495">
        <v>0.93450975588892027</v>
      </c>
      <c r="E12495">
        <v>-5.4914081516600252E-2</v>
      </c>
      <c r="F12495">
        <v>4.3092164406140693E-2</v>
      </c>
      <c r="G12495">
        <v>5</v>
      </c>
      <c r="H12495">
        <v>5</v>
      </c>
      <c r="I12495">
        <v>3</v>
      </c>
      <c r="J12495">
        <v>4</v>
      </c>
    </row>
    <row r="12496" spans="1:10" x14ac:dyDescent="0.25">
      <c r="A12496" t="s">
        <v>16523</v>
      </c>
      <c r="B12496">
        <v>379</v>
      </c>
      <c r="C12496">
        <v>1.7937407807295729</v>
      </c>
      <c r="D12496">
        <v>8.3121141663420273E-2</v>
      </c>
      <c r="E12496">
        <v>-0.13703711797528761</v>
      </c>
      <c r="F12496">
        <v>-0.55508428745100002</v>
      </c>
      <c r="G12496">
        <v>5</v>
      </c>
      <c r="H12496">
        <v>4</v>
      </c>
      <c r="I12496">
        <v>3</v>
      </c>
      <c r="J12496">
        <v>2</v>
      </c>
    </row>
    <row r="12497" spans="1:10" x14ac:dyDescent="0.25">
      <c r="A12497" t="s">
        <v>16524</v>
      </c>
      <c r="B12497">
        <v>437</v>
      </c>
      <c r="C12497">
        <v>1.8904142627713703</v>
      </c>
      <c r="D12497">
        <v>0.73019236793109277</v>
      </c>
      <c r="E12497">
        <v>-0.9372060095994923</v>
      </c>
      <c r="F12497">
        <v>0.9958622167938429</v>
      </c>
      <c r="G12497">
        <v>5</v>
      </c>
      <c r="H12497">
        <v>5</v>
      </c>
      <c r="I12497">
        <v>1</v>
      </c>
      <c r="J12497">
        <v>5</v>
      </c>
    </row>
    <row r="12498" spans="1:10" x14ac:dyDescent="0.25">
      <c r="A12498" t="s">
        <v>16525</v>
      </c>
      <c r="B12498">
        <v>654</v>
      </c>
      <c r="C12498">
        <v>2.3318844323648582</v>
      </c>
      <c r="D12498">
        <v>1.2262784557086039</v>
      </c>
      <c r="E12498">
        <v>-0.23341402958207783</v>
      </c>
      <c r="F12498">
        <v>0.85502230988583827</v>
      </c>
      <c r="G12498">
        <v>5</v>
      </c>
      <c r="H12498">
        <v>5</v>
      </c>
      <c r="I12498">
        <v>3</v>
      </c>
      <c r="J12498">
        <v>4</v>
      </c>
    </row>
    <row r="12499" spans="1:10" x14ac:dyDescent="0.25">
      <c r="A12499" t="s">
        <v>16526</v>
      </c>
      <c r="B12499">
        <v>742</v>
      </c>
      <c r="C12499">
        <v>2.4467108393492949</v>
      </c>
      <c r="D12499">
        <v>2.0410188727692944</v>
      </c>
      <c r="E12499">
        <v>0.25834888609522111</v>
      </c>
      <c r="F12499">
        <v>-0.28471124034843198</v>
      </c>
      <c r="G12499">
        <v>5</v>
      </c>
      <c r="H12499">
        <v>5</v>
      </c>
      <c r="I12499">
        <v>4</v>
      </c>
      <c r="J12499">
        <v>3</v>
      </c>
    </row>
    <row r="12500" spans="1:10" x14ac:dyDescent="0.25">
      <c r="A12500" t="s">
        <v>16527</v>
      </c>
      <c r="B12500">
        <v>637</v>
      </c>
      <c r="C12500">
        <v>2.6725358376942405</v>
      </c>
      <c r="D12500">
        <v>2.6240390269260643</v>
      </c>
      <c r="E12500">
        <v>1.0532045790769748</v>
      </c>
      <c r="F12500">
        <v>1.0602464914305814</v>
      </c>
      <c r="G12500">
        <v>5</v>
      </c>
      <c r="H12500">
        <v>5</v>
      </c>
      <c r="I12500">
        <v>5</v>
      </c>
      <c r="J12500">
        <v>5</v>
      </c>
    </row>
    <row r="12501" spans="1:10" x14ac:dyDescent="0.25">
      <c r="A12501" t="s">
        <v>16528</v>
      </c>
      <c r="B12501">
        <v>59</v>
      </c>
      <c r="C12501">
        <v>1.5378527685162457</v>
      </c>
      <c r="D12501">
        <v>0.9289365565190203</v>
      </c>
      <c r="E12501">
        <v>11.203809197505763</v>
      </c>
      <c r="F12501">
        <v>0.88667438067495541</v>
      </c>
      <c r="G12501">
        <v>5</v>
      </c>
      <c r="H12501">
        <v>5</v>
      </c>
      <c r="I12501">
        <v>5</v>
      </c>
      <c r="J12501">
        <v>5</v>
      </c>
    </row>
    <row r="12502" spans="1:10" x14ac:dyDescent="0.25">
      <c r="A12502" t="s">
        <v>16529</v>
      </c>
      <c r="B12502">
        <v>504</v>
      </c>
      <c r="C12502">
        <v>2.3861732008177592</v>
      </c>
      <c r="D12502">
        <v>4.4276603390314957</v>
      </c>
      <c r="E12502">
        <v>0.64915445185243714</v>
      </c>
      <c r="F12502">
        <v>1.2193497214718827</v>
      </c>
      <c r="G12502">
        <v>5</v>
      </c>
      <c r="H12502">
        <v>5</v>
      </c>
      <c r="I12502">
        <v>5</v>
      </c>
      <c r="J12502">
        <v>5</v>
      </c>
    </row>
    <row r="12503" spans="1:10" x14ac:dyDescent="0.25">
      <c r="A12503" t="s">
        <v>16530</v>
      </c>
      <c r="B12503">
        <v>894</v>
      </c>
      <c r="C12503">
        <v>1.6879046325354743</v>
      </c>
      <c r="D12503">
        <v>1.7632808460808809</v>
      </c>
      <c r="E12503">
        <v>-0.62389383918514774</v>
      </c>
      <c r="F12503">
        <v>0.4756402750255786</v>
      </c>
      <c r="G12503">
        <v>5</v>
      </c>
      <c r="H12503">
        <v>5</v>
      </c>
      <c r="I12503">
        <v>2</v>
      </c>
      <c r="J12503">
        <v>4</v>
      </c>
    </row>
    <row r="12504" spans="1:10" x14ac:dyDescent="0.25">
      <c r="A12504" t="s">
        <v>16531</v>
      </c>
      <c r="B12504">
        <v>412</v>
      </c>
      <c r="C12504">
        <v>0.73838160526204288</v>
      </c>
      <c r="D12504">
        <v>1.6983089277048693</v>
      </c>
      <c r="E12504">
        <v>-0.76726097296963081</v>
      </c>
      <c r="F12504">
        <v>0.236220158522047</v>
      </c>
      <c r="G12504">
        <v>4</v>
      </c>
      <c r="H12504">
        <v>5</v>
      </c>
      <c r="I12504">
        <v>1</v>
      </c>
      <c r="J12504">
        <v>4</v>
      </c>
    </row>
    <row r="12505" spans="1:10" x14ac:dyDescent="0.25">
      <c r="A12505" t="s">
        <v>16532</v>
      </c>
      <c r="B12505">
        <v>482</v>
      </c>
      <c r="C12505">
        <v>0.31771102540164997</v>
      </c>
      <c r="D12505">
        <v>2.3083911139969029</v>
      </c>
      <c r="E12505">
        <v>-1.2027249497814347</v>
      </c>
      <c r="F12505">
        <v>0.664001548684094</v>
      </c>
      <c r="G12505">
        <v>4</v>
      </c>
      <c r="H12505">
        <v>5</v>
      </c>
      <c r="I12505">
        <v>1</v>
      </c>
      <c r="J12505">
        <v>4</v>
      </c>
    </row>
    <row r="12506" spans="1:10" x14ac:dyDescent="0.25">
      <c r="A12506" t="s">
        <v>16533</v>
      </c>
      <c r="B12506">
        <v>436</v>
      </c>
      <c r="C12506">
        <v>0.60237671612757093</v>
      </c>
      <c r="D12506">
        <v>1.8641951974508946</v>
      </c>
      <c r="E12506">
        <v>-0.82334907728258544</v>
      </c>
      <c r="F12506">
        <v>-0.81818180080395742</v>
      </c>
      <c r="G12506">
        <v>4</v>
      </c>
      <c r="H12506">
        <v>5</v>
      </c>
      <c r="I12506">
        <v>1</v>
      </c>
      <c r="J12506">
        <v>2</v>
      </c>
    </row>
    <row r="12507" spans="1:10" x14ac:dyDescent="0.25">
      <c r="A12507" t="s">
        <v>16534</v>
      </c>
      <c r="B12507">
        <v>466</v>
      </c>
      <c r="C12507">
        <v>1.992860705856849</v>
      </c>
      <c r="D12507">
        <v>0.8510007280641978</v>
      </c>
      <c r="E12507">
        <v>-0.75163106893087894</v>
      </c>
      <c r="F12507">
        <v>0.23405986067450693</v>
      </c>
      <c r="G12507">
        <v>5</v>
      </c>
      <c r="H12507">
        <v>5</v>
      </c>
      <c r="I12507">
        <v>1</v>
      </c>
      <c r="J12507">
        <v>4</v>
      </c>
    </row>
    <row r="12508" spans="1:10" x14ac:dyDescent="0.25">
      <c r="A12508" t="s">
        <v>16535</v>
      </c>
      <c r="B12508">
        <v>381</v>
      </c>
      <c r="C12508">
        <v>0.99625779389249036</v>
      </c>
      <c r="D12508">
        <v>1.6075878372280989</v>
      </c>
      <c r="E12508">
        <v>-0.4984528180213183</v>
      </c>
      <c r="F12508">
        <v>-0.32900934218756317</v>
      </c>
      <c r="G12508">
        <v>5</v>
      </c>
      <c r="H12508">
        <v>5</v>
      </c>
      <c r="I12508">
        <v>2</v>
      </c>
      <c r="J12508">
        <v>3</v>
      </c>
    </row>
    <row r="12509" spans="1:10" x14ac:dyDescent="0.25">
      <c r="A12509" t="s">
        <v>16536</v>
      </c>
      <c r="B12509">
        <v>798</v>
      </c>
      <c r="C12509">
        <v>2.133136841675777</v>
      </c>
      <c r="D12509">
        <v>1.4471622788928336</v>
      </c>
      <c r="E12509">
        <v>-1.5027040176675264</v>
      </c>
      <c r="F12509">
        <v>1.9538293225214891</v>
      </c>
      <c r="G12509">
        <v>5</v>
      </c>
      <c r="H12509">
        <v>5</v>
      </c>
      <c r="I12509">
        <v>1</v>
      </c>
      <c r="J12509">
        <v>5</v>
      </c>
    </row>
    <row r="12510" spans="1:10" x14ac:dyDescent="0.25">
      <c r="A12510" t="s">
        <v>16537</v>
      </c>
      <c r="B12510">
        <v>671</v>
      </c>
      <c r="C12510">
        <v>1.8368617530297651</v>
      </c>
      <c r="D12510">
        <v>0.94459053447554753</v>
      </c>
      <c r="E12510">
        <v>-0.9043562267978198</v>
      </c>
      <c r="F12510">
        <v>0.87225584389112298</v>
      </c>
      <c r="G12510">
        <v>5</v>
      </c>
      <c r="H12510">
        <v>5</v>
      </c>
      <c r="I12510">
        <v>1</v>
      </c>
      <c r="J12510">
        <v>4</v>
      </c>
    </row>
    <row r="12511" spans="1:10" x14ac:dyDescent="0.25">
      <c r="A12511" t="s">
        <v>16538</v>
      </c>
      <c r="B12511">
        <v>925</v>
      </c>
      <c r="C12511">
        <v>2.9607384762975593</v>
      </c>
      <c r="D12511">
        <v>3.4115004857126974</v>
      </c>
      <c r="E12511">
        <v>0.94183692976050504</v>
      </c>
      <c r="F12511">
        <v>0.96234507810054026</v>
      </c>
      <c r="G12511">
        <v>5</v>
      </c>
      <c r="H12511">
        <v>5</v>
      </c>
      <c r="I12511">
        <v>5</v>
      </c>
      <c r="J12511">
        <v>5</v>
      </c>
    </row>
    <row r="12512" spans="1:10" x14ac:dyDescent="0.25">
      <c r="A12512" t="s">
        <v>16539</v>
      </c>
      <c r="B12512">
        <v>797</v>
      </c>
      <c r="C12512">
        <v>2.9957415770444871</v>
      </c>
      <c r="D12512">
        <v>0.82756108813321605</v>
      </c>
      <c r="E12512">
        <v>-0.22269708259279292</v>
      </c>
      <c r="F12512">
        <v>0.3780726931423144</v>
      </c>
      <c r="G12512">
        <v>5</v>
      </c>
      <c r="H12512">
        <v>5</v>
      </c>
      <c r="I12512">
        <v>3</v>
      </c>
      <c r="J12512">
        <v>4</v>
      </c>
    </row>
    <row r="12513" spans="1:10" x14ac:dyDescent="0.25">
      <c r="A12513" t="s">
        <v>16540</v>
      </c>
      <c r="B12513">
        <v>453</v>
      </c>
      <c r="C12513">
        <v>0.79873901406637382</v>
      </c>
      <c r="D12513">
        <v>1.9185653672043828</v>
      </c>
      <c r="E12513">
        <v>-0.27939612599273822</v>
      </c>
      <c r="F12513">
        <v>8.1096243670964754E-2</v>
      </c>
      <c r="G12513">
        <v>5</v>
      </c>
      <c r="H12513">
        <v>5</v>
      </c>
      <c r="I12513">
        <v>3</v>
      </c>
      <c r="J12513">
        <v>4</v>
      </c>
    </row>
    <row r="12514" spans="1:10" x14ac:dyDescent="0.25">
      <c r="A12514" t="s">
        <v>16541</v>
      </c>
      <c r="B12514">
        <v>446</v>
      </c>
      <c r="C12514">
        <v>1.5011753561483969</v>
      </c>
      <c r="D12514">
        <v>1.0834376340892851</v>
      </c>
      <c r="E12514">
        <v>-0.47811380246048923</v>
      </c>
      <c r="F12514">
        <v>-0.38986947785107695</v>
      </c>
      <c r="G12514">
        <v>5</v>
      </c>
      <c r="H12514">
        <v>5</v>
      </c>
      <c r="I12514">
        <v>2</v>
      </c>
      <c r="J12514">
        <v>3</v>
      </c>
    </row>
    <row r="12515" spans="1:10" x14ac:dyDescent="0.25">
      <c r="A12515" t="s">
        <v>16542</v>
      </c>
      <c r="B12515">
        <v>728</v>
      </c>
      <c r="C12515">
        <v>1.1341411931999086</v>
      </c>
      <c r="D12515">
        <v>1.6441111790274447</v>
      </c>
      <c r="E12515">
        <v>0.13957344465779348</v>
      </c>
      <c r="F12515">
        <v>-0.42205821703752683</v>
      </c>
      <c r="G12515">
        <v>5</v>
      </c>
      <c r="H12515">
        <v>5</v>
      </c>
      <c r="I12515">
        <v>4</v>
      </c>
      <c r="J12515">
        <v>3</v>
      </c>
    </row>
    <row r="12516" spans="1:10" x14ac:dyDescent="0.25">
      <c r="A12516" t="s">
        <v>16543</v>
      </c>
      <c r="B12516">
        <v>721</v>
      </c>
      <c r="C12516">
        <v>0.95837463159455161</v>
      </c>
      <c r="D12516">
        <v>2.3985618883259963</v>
      </c>
      <c r="E12516">
        <v>0.16988730998428661</v>
      </c>
      <c r="F12516">
        <v>0.56147974032569814</v>
      </c>
      <c r="G12516">
        <v>5</v>
      </c>
      <c r="H12516">
        <v>5</v>
      </c>
      <c r="I12516">
        <v>4</v>
      </c>
      <c r="J12516">
        <v>4</v>
      </c>
    </row>
    <row r="12517" spans="1:10" x14ac:dyDescent="0.25">
      <c r="A12517" t="s">
        <v>16544</v>
      </c>
      <c r="B12517">
        <v>463</v>
      </c>
      <c r="C12517">
        <v>1.753430284884594</v>
      </c>
      <c r="D12517">
        <v>1.219014061329404</v>
      </c>
      <c r="E12517">
        <v>-0.44103840962176177</v>
      </c>
      <c r="F12517">
        <v>0.74203602214006326</v>
      </c>
      <c r="G12517">
        <v>5</v>
      </c>
      <c r="H12517">
        <v>5</v>
      </c>
      <c r="I12517">
        <v>2</v>
      </c>
      <c r="J12517">
        <v>4</v>
      </c>
    </row>
    <row r="12518" spans="1:10" x14ac:dyDescent="0.25">
      <c r="A12518" t="s">
        <v>16545</v>
      </c>
      <c r="B12518">
        <v>498</v>
      </c>
      <c r="C12518">
        <v>0.54528680353219239</v>
      </c>
      <c r="D12518">
        <v>1.071343122102359</v>
      </c>
      <c r="E12518">
        <v>0.68321529304414497</v>
      </c>
      <c r="F12518">
        <v>0.41859793661470673</v>
      </c>
      <c r="G12518">
        <v>4</v>
      </c>
      <c r="H12518">
        <v>5</v>
      </c>
      <c r="I12518">
        <v>5</v>
      </c>
      <c r="J12518">
        <v>4</v>
      </c>
    </row>
    <row r="12519" spans="1:10" x14ac:dyDescent="0.25">
      <c r="A12519" t="s">
        <v>16546</v>
      </c>
      <c r="B12519">
        <v>467</v>
      </c>
      <c r="C12519">
        <v>0.88353060418268337</v>
      </c>
      <c r="D12519">
        <v>0.94957636572047466</v>
      </c>
      <c r="E12519">
        <v>-0.58891644825026912</v>
      </c>
      <c r="F12519">
        <v>-0.37519977730553167</v>
      </c>
      <c r="G12519">
        <v>5</v>
      </c>
      <c r="H12519">
        <v>5</v>
      </c>
      <c r="I12519">
        <v>2</v>
      </c>
      <c r="J12519">
        <v>3</v>
      </c>
    </row>
    <row r="12520" spans="1:10" x14ac:dyDescent="0.25">
      <c r="A12520" t="s">
        <v>16547</v>
      </c>
      <c r="B12520">
        <v>455</v>
      </c>
      <c r="C12520">
        <v>0.35363071982959543</v>
      </c>
      <c r="D12520">
        <v>1.1013627813690194</v>
      </c>
      <c r="E12520">
        <v>-0.92202658383306857</v>
      </c>
      <c r="F12520">
        <v>-0.25913097966273319</v>
      </c>
      <c r="G12520">
        <v>4</v>
      </c>
      <c r="H12520">
        <v>5</v>
      </c>
      <c r="I12520">
        <v>1</v>
      </c>
      <c r="J12520">
        <v>3</v>
      </c>
    </row>
    <row r="12521" spans="1:10" x14ac:dyDescent="0.25">
      <c r="A12521" t="s">
        <v>16548</v>
      </c>
      <c r="B12521">
        <v>602</v>
      </c>
      <c r="C12521">
        <v>0.37639238181423418</v>
      </c>
      <c r="D12521">
        <v>1.3900517474722598</v>
      </c>
      <c r="E12521">
        <v>-0.480794998179083</v>
      </c>
      <c r="F12521">
        <v>-0.50955231373045085</v>
      </c>
      <c r="G12521">
        <v>4</v>
      </c>
      <c r="H12521">
        <v>5</v>
      </c>
      <c r="I12521">
        <v>2</v>
      </c>
      <c r="J12521">
        <v>2</v>
      </c>
    </row>
    <row r="12522" spans="1:10" x14ac:dyDescent="0.25">
      <c r="A12522" t="s">
        <v>16549</v>
      </c>
      <c r="B12522">
        <v>503</v>
      </c>
      <c r="C12522">
        <v>0.43795250638614491</v>
      </c>
      <c r="D12522">
        <v>2.1786888322853124</v>
      </c>
      <c r="E12522">
        <v>-0.52693722887268957</v>
      </c>
      <c r="F12522">
        <v>-0.34514677356034018</v>
      </c>
      <c r="G12522">
        <v>4</v>
      </c>
      <c r="H12522">
        <v>5</v>
      </c>
      <c r="I12522">
        <v>2</v>
      </c>
      <c r="J12522">
        <v>3</v>
      </c>
    </row>
    <row r="12523" spans="1:10" x14ac:dyDescent="0.25">
      <c r="A12523" t="s">
        <v>16550</v>
      </c>
      <c r="B12523">
        <v>422</v>
      </c>
      <c r="C12523">
        <v>5.4594538427679196E-2</v>
      </c>
      <c r="D12523">
        <v>2.4643893043734901</v>
      </c>
      <c r="E12523">
        <v>-0.47707880471189568</v>
      </c>
      <c r="F12523">
        <v>-0.60940578881361684</v>
      </c>
      <c r="G12523">
        <v>4</v>
      </c>
      <c r="H12523">
        <v>5</v>
      </c>
      <c r="I12523">
        <v>2</v>
      </c>
      <c r="J12523">
        <v>2</v>
      </c>
    </row>
    <row r="12524" spans="1:10" x14ac:dyDescent="0.25">
      <c r="A12524" t="s">
        <v>16551</v>
      </c>
      <c r="B12524">
        <v>522</v>
      </c>
      <c r="C12524">
        <v>0.10104911623068465</v>
      </c>
      <c r="D12524">
        <v>2.2749275768832971</v>
      </c>
      <c r="E12524">
        <v>-0.81161005623907101</v>
      </c>
      <c r="F12524">
        <v>-0.73503796841657154</v>
      </c>
      <c r="G12524">
        <v>4</v>
      </c>
      <c r="H12524">
        <v>5</v>
      </c>
      <c r="I12524">
        <v>1</v>
      </c>
      <c r="J12524">
        <v>2</v>
      </c>
    </row>
    <row r="12525" spans="1:10" x14ac:dyDescent="0.25">
      <c r="A12525" t="s">
        <v>16552</v>
      </c>
      <c r="B12525">
        <v>516</v>
      </c>
      <c r="C12525">
        <v>-0.50259959032721091</v>
      </c>
      <c r="D12525">
        <v>2.5485714737196954</v>
      </c>
      <c r="E12525">
        <v>-0.38401789773314721</v>
      </c>
      <c r="F12525">
        <v>0.16995757707348974</v>
      </c>
      <c r="G12525">
        <v>2</v>
      </c>
      <c r="H12525">
        <v>5</v>
      </c>
      <c r="I12525">
        <v>2</v>
      </c>
      <c r="J12525">
        <v>4</v>
      </c>
    </row>
    <row r="12526" spans="1:10" x14ac:dyDescent="0.25">
      <c r="A12526" t="s">
        <v>16553</v>
      </c>
      <c r="B12526">
        <v>404</v>
      </c>
      <c r="C12526">
        <v>0.24982282725505767</v>
      </c>
      <c r="D12526">
        <v>2.4272887196381405</v>
      </c>
      <c r="E12526">
        <v>-0.96703430237845667</v>
      </c>
      <c r="F12526">
        <v>-0.1514934324559275</v>
      </c>
      <c r="G12526">
        <v>4</v>
      </c>
      <c r="H12526">
        <v>5</v>
      </c>
      <c r="I12526">
        <v>1</v>
      </c>
      <c r="J12526">
        <v>3</v>
      </c>
    </row>
    <row r="12527" spans="1:10" x14ac:dyDescent="0.25">
      <c r="A12527" t="s">
        <v>16554</v>
      </c>
      <c r="B12527">
        <v>555</v>
      </c>
      <c r="C12527">
        <v>-0.30928988465406032</v>
      </c>
      <c r="D12527">
        <v>1.9459626779030594</v>
      </c>
      <c r="E12527">
        <v>0.16228821019102679</v>
      </c>
      <c r="F12527">
        <v>-0.30185027007516396</v>
      </c>
      <c r="G12527">
        <v>3</v>
      </c>
      <c r="H12527">
        <v>5</v>
      </c>
      <c r="I12527">
        <v>4</v>
      </c>
      <c r="J12527">
        <v>3</v>
      </c>
    </row>
    <row r="12528" spans="1:10" x14ac:dyDescent="0.25">
      <c r="A12528" t="s">
        <v>16555</v>
      </c>
      <c r="B12528">
        <v>736</v>
      </c>
      <c r="C12528">
        <v>1.3993849351377279</v>
      </c>
      <c r="D12528">
        <v>1.5315566289931057</v>
      </c>
      <c r="E12528">
        <v>-0.35981702107440433</v>
      </c>
      <c r="F12528">
        <v>1.8988186616156264</v>
      </c>
      <c r="G12528">
        <v>5</v>
      </c>
      <c r="H12528">
        <v>5</v>
      </c>
      <c r="I12528">
        <v>2</v>
      </c>
      <c r="J12528">
        <v>5</v>
      </c>
    </row>
    <row r="12529" spans="1:10" x14ac:dyDescent="0.25">
      <c r="A12529" t="s">
        <v>16556</v>
      </c>
      <c r="B12529">
        <v>385</v>
      </c>
      <c r="C12529">
        <v>0.57395658304233199</v>
      </c>
      <c r="D12529">
        <v>0.9127727060285441</v>
      </c>
      <c r="E12529">
        <v>-0.20906993917446973</v>
      </c>
      <c r="F12529">
        <v>-0.43170848358060337</v>
      </c>
      <c r="G12529">
        <v>4</v>
      </c>
      <c r="H12529">
        <v>5</v>
      </c>
      <c r="I12529">
        <v>3</v>
      </c>
      <c r="J12529">
        <v>3</v>
      </c>
    </row>
    <row r="12530" spans="1:10" x14ac:dyDescent="0.25">
      <c r="A12530" t="s">
        <v>16557</v>
      </c>
      <c r="B12530">
        <v>521</v>
      </c>
      <c r="C12530">
        <v>0.87162423545723999</v>
      </c>
      <c r="D12530">
        <v>0.94107731757003954</v>
      </c>
      <c r="E12530">
        <v>-0.41599137961448085</v>
      </c>
      <c r="F12530">
        <v>-0.31241389587764617</v>
      </c>
      <c r="G12530">
        <v>5</v>
      </c>
      <c r="H12530">
        <v>5</v>
      </c>
      <c r="I12530">
        <v>2</v>
      </c>
      <c r="J12530">
        <v>3</v>
      </c>
    </row>
    <row r="12531" spans="1:10" x14ac:dyDescent="0.25">
      <c r="A12531" t="s">
        <v>16558</v>
      </c>
      <c r="B12531">
        <v>388</v>
      </c>
      <c r="C12531">
        <v>-0.20308849518232841</v>
      </c>
      <c r="D12531">
        <v>1.0543580661554075</v>
      </c>
      <c r="E12531">
        <v>-0.15272217746600064</v>
      </c>
      <c r="F12531">
        <v>-0.58831793394992293</v>
      </c>
      <c r="G12531">
        <v>3</v>
      </c>
      <c r="H12531">
        <v>5</v>
      </c>
      <c r="I12531">
        <v>3</v>
      </c>
      <c r="J12531">
        <v>2</v>
      </c>
    </row>
    <row r="12532" spans="1:10" x14ac:dyDescent="0.25">
      <c r="A12532" t="s">
        <v>16559</v>
      </c>
      <c r="B12532">
        <v>397</v>
      </c>
      <c r="C12532">
        <v>-0.44936439993600491</v>
      </c>
      <c r="D12532">
        <v>0.91034286416325649</v>
      </c>
      <c r="E12532">
        <v>0.12314947665495808</v>
      </c>
      <c r="F12532">
        <v>-0.3651244500441338</v>
      </c>
      <c r="G12532">
        <v>3</v>
      </c>
      <c r="H12532">
        <v>5</v>
      </c>
      <c r="I12532">
        <v>4</v>
      </c>
      <c r="J12532">
        <v>3</v>
      </c>
    </row>
    <row r="12533" spans="1:10" x14ac:dyDescent="0.25">
      <c r="A12533" t="s">
        <v>16560</v>
      </c>
      <c r="B12533">
        <v>36</v>
      </c>
      <c r="C12533">
        <v>0.63738248846792578</v>
      </c>
      <c r="D12533">
        <v>0.98076361389107947</v>
      </c>
      <c r="E12533">
        <v>-0.11611598625409213</v>
      </c>
      <c r="F12533">
        <v>-0.24584138812918277</v>
      </c>
      <c r="G12533">
        <v>4</v>
      </c>
      <c r="H12533">
        <v>5</v>
      </c>
      <c r="I12533">
        <v>3</v>
      </c>
      <c r="J12533">
        <v>3</v>
      </c>
    </row>
    <row r="12534" spans="1:10" x14ac:dyDescent="0.25">
      <c r="A12534" t="s">
        <v>16561</v>
      </c>
      <c r="B12534">
        <v>378</v>
      </c>
      <c r="C12534">
        <v>0.18889812015404397</v>
      </c>
      <c r="D12534">
        <v>0.62577105369638331</v>
      </c>
      <c r="E12534">
        <v>-0.27416055959819574</v>
      </c>
      <c r="F12534">
        <v>-0.77858111936967622</v>
      </c>
      <c r="G12534">
        <v>4</v>
      </c>
      <c r="H12534">
        <v>4</v>
      </c>
      <c r="I12534">
        <v>3</v>
      </c>
      <c r="J12534">
        <v>2</v>
      </c>
    </row>
    <row r="12535" spans="1:10" x14ac:dyDescent="0.25">
      <c r="A12535" t="s">
        <v>16562</v>
      </c>
      <c r="B12535">
        <v>392</v>
      </c>
      <c r="C12535">
        <v>0.57918320150891067</v>
      </c>
      <c r="D12535">
        <v>0.39690186827312685</v>
      </c>
      <c r="E12535">
        <v>-0.75159015232491033</v>
      </c>
      <c r="F12535">
        <v>-0.788643785320011</v>
      </c>
      <c r="G12535">
        <v>4</v>
      </c>
      <c r="H12535">
        <v>4</v>
      </c>
      <c r="I12535">
        <v>1</v>
      </c>
      <c r="J12535">
        <v>2</v>
      </c>
    </row>
    <row r="12536" spans="1:10" x14ac:dyDescent="0.25">
      <c r="A12536" t="s">
        <v>16563</v>
      </c>
      <c r="B12536">
        <v>350</v>
      </c>
      <c r="C12536">
        <v>1.3971343752011458</v>
      </c>
      <c r="D12536">
        <v>1.2377619273945963</v>
      </c>
      <c r="E12536">
        <v>0.70869760432078432</v>
      </c>
      <c r="F12536">
        <v>-1.1154423320628555</v>
      </c>
      <c r="G12536">
        <v>5</v>
      </c>
      <c r="H12536">
        <v>5</v>
      </c>
      <c r="I12536">
        <v>5</v>
      </c>
      <c r="J12536">
        <v>1</v>
      </c>
    </row>
    <row r="12537" spans="1:10" x14ac:dyDescent="0.25">
      <c r="A12537" t="s">
        <v>16564</v>
      </c>
      <c r="B12537">
        <v>491</v>
      </c>
      <c r="C12537">
        <v>0.28866810207182786</v>
      </c>
      <c r="D12537">
        <v>1.0275409255590191</v>
      </c>
      <c r="E12537">
        <v>-0.40238725210587145</v>
      </c>
      <c r="F12537">
        <v>-0.30537638380754195</v>
      </c>
      <c r="G12537">
        <v>4</v>
      </c>
      <c r="H12537">
        <v>5</v>
      </c>
      <c r="I12537">
        <v>2</v>
      </c>
      <c r="J12537">
        <v>3</v>
      </c>
    </row>
    <row r="12538" spans="1:10" x14ac:dyDescent="0.25">
      <c r="A12538" t="s">
        <v>16565</v>
      </c>
      <c r="B12538">
        <v>187</v>
      </c>
      <c r="C12538">
        <v>0.98397282013534604</v>
      </c>
      <c r="D12538">
        <v>-8.8357021899728522E-2</v>
      </c>
      <c r="E12538">
        <v>0.51459077797072705</v>
      </c>
      <c r="F12538">
        <v>0.17455499740934521</v>
      </c>
      <c r="G12538">
        <v>5</v>
      </c>
      <c r="H12538">
        <v>3</v>
      </c>
      <c r="I12538">
        <v>4</v>
      </c>
      <c r="J12538">
        <v>4</v>
      </c>
    </row>
    <row r="12539" spans="1:10" x14ac:dyDescent="0.25">
      <c r="A12539" t="s">
        <v>16566</v>
      </c>
      <c r="B12539">
        <v>608</v>
      </c>
      <c r="C12539">
        <v>1.3347829378258105</v>
      </c>
      <c r="D12539">
        <v>0.11733786863396069</v>
      </c>
      <c r="E12539">
        <v>-0.93938200891785062</v>
      </c>
      <c r="F12539">
        <v>-0.52205608816571636</v>
      </c>
      <c r="G12539">
        <v>5</v>
      </c>
      <c r="H12539">
        <v>4</v>
      </c>
      <c r="I12539">
        <v>1</v>
      </c>
      <c r="J12539">
        <v>2</v>
      </c>
    </row>
    <row r="12540" spans="1:10" x14ac:dyDescent="0.25">
      <c r="A12540" t="s">
        <v>16567</v>
      </c>
      <c r="B12540">
        <v>634</v>
      </c>
      <c r="C12540">
        <v>1.4751962216308836</v>
      </c>
      <c r="D12540">
        <v>-1.8758283353307204E-2</v>
      </c>
      <c r="E12540">
        <v>-0.52585854195586601</v>
      </c>
      <c r="F12540">
        <v>-0.34934699336415476</v>
      </c>
      <c r="G12540">
        <v>5</v>
      </c>
      <c r="H12540">
        <v>3</v>
      </c>
      <c r="I12540">
        <v>2</v>
      </c>
      <c r="J12540">
        <v>3</v>
      </c>
    </row>
    <row r="12541" spans="1:10" x14ac:dyDescent="0.25">
      <c r="A12541" t="s">
        <v>16568</v>
      </c>
      <c r="B12541">
        <v>605</v>
      </c>
      <c r="C12541">
        <v>1.2021890501186332</v>
      </c>
      <c r="D12541">
        <v>9.8942763401790604E-2</v>
      </c>
      <c r="E12541">
        <v>-0.6193483149745439</v>
      </c>
      <c r="F12541">
        <v>0.38926446521373803</v>
      </c>
      <c r="G12541">
        <v>5</v>
      </c>
      <c r="H12541">
        <v>4</v>
      </c>
      <c r="I12541">
        <v>2</v>
      </c>
      <c r="J12541">
        <v>4</v>
      </c>
    </row>
    <row r="12542" spans="1:10" x14ac:dyDescent="0.25">
      <c r="A12542" t="s">
        <v>16569</v>
      </c>
      <c r="B12542">
        <v>516</v>
      </c>
      <c r="C12542">
        <v>-0.11120387972744743</v>
      </c>
      <c r="D12542">
        <v>-0.77183292517897228</v>
      </c>
      <c r="E12542">
        <v>0.10280143952225204</v>
      </c>
      <c r="F12542">
        <v>-0.2535812487834111</v>
      </c>
      <c r="G12542">
        <v>3</v>
      </c>
      <c r="H12542">
        <v>2</v>
      </c>
      <c r="I12542">
        <v>4</v>
      </c>
      <c r="J12542">
        <v>3</v>
      </c>
    </row>
    <row r="12543" spans="1:10" x14ac:dyDescent="0.25">
      <c r="A12543" t="s">
        <v>16570</v>
      </c>
      <c r="B12543">
        <v>562</v>
      </c>
      <c r="C12543">
        <v>0.14261578485315668</v>
      </c>
      <c r="D12543">
        <v>-0.813771823134252</v>
      </c>
      <c r="E12543">
        <v>-0.54386150193524285</v>
      </c>
      <c r="F12543">
        <v>0.12584994827362986</v>
      </c>
      <c r="G12543">
        <v>4</v>
      </c>
      <c r="H12543">
        <v>1</v>
      </c>
      <c r="I12543">
        <v>2</v>
      </c>
      <c r="J12543">
        <v>4</v>
      </c>
    </row>
    <row r="12544" spans="1:10" x14ac:dyDescent="0.25">
      <c r="A12544" t="s">
        <v>16571</v>
      </c>
      <c r="B12544">
        <v>576</v>
      </c>
      <c r="C12544">
        <v>1.467646256849465</v>
      </c>
      <c r="D12544">
        <v>-0.18335876468435836</v>
      </c>
      <c r="E12544">
        <v>-0.6193685061823101</v>
      </c>
      <c r="F12544">
        <v>-6.4501955775548472E-2</v>
      </c>
      <c r="G12544">
        <v>5</v>
      </c>
      <c r="H12544">
        <v>3</v>
      </c>
      <c r="I12544">
        <v>2</v>
      </c>
      <c r="J12544">
        <v>3</v>
      </c>
    </row>
    <row r="12545" spans="1:10" x14ac:dyDescent="0.25">
      <c r="A12545" t="s">
        <v>16572</v>
      </c>
      <c r="B12545">
        <v>652</v>
      </c>
      <c r="C12545">
        <v>2.742119818202156</v>
      </c>
      <c r="D12545">
        <v>0.79248925201219567</v>
      </c>
      <c r="E12545">
        <v>-1.2647000675591695</v>
      </c>
      <c r="F12545">
        <v>1.7695034669239531</v>
      </c>
      <c r="G12545">
        <v>5</v>
      </c>
      <c r="H12545">
        <v>5</v>
      </c>
      <c r="I12545">
        <v>1</v>
      </c>
      <c r="J12545">
        <v>5</v>
      </c>
    </row>
    <row r="12546" spans="1:10" x14ac:dyDescent="0.25">
      <c r="A12546" t="s">
        <v>16573</v>
      </c>
      <c r="B12546">
        <v>628</v>
      </c>
      <c r="C12546">
        <v>0.86927246201363362</v>
      </c>
      <c r="D12546">
        <v>-0.96722922211508677</v>
      </c>
      <c r="E12546">
        <v>-0.77393734466342168</v>
      </c>
      <c r="F12546">
        <v>-0.27477918613398539</v>
      </c>
      <c r="G12546">
        <v>5</v>
      </c>
      <c r="H12546">
        <v>1</v>
      </c>
      <c r="I12546">
        <v>1</v>
      </c>
      <c r="J12546">
        <v>3</v>
      </c>
    </row>
    <row r="12547" spans="1:10" x14ac:dyDescent="0.25">
      <c r="A12547" t="s">
        <v>16574</v>
      </c>
      <c r="B12547">
        <v>558</v>
      </c>
      <c r="C12547">
        <v>1.4150720764683276</v>
      </c>
      <c r="D12547">
        <v>0.92091920733721178</v>
      </c>
      <c r="E12547">
        <v>6.4007621411236365E-2</v>
      </c>
      <c r="F12547">
        <v>-0.67903896688231202</v>
      </c>
      <c r="G12547">
        <v>5</v>
      </c>
      <c r="H12547">
        <v>5</v>
      </c>
      <c r="I12547">
        <v>3</v>
      </c>
      <c r="J12547">
        <v>2</v>
      </c>
    </row>
    <row r="12548" spans="1:10" x14ac:dyDescent="0.25">
      <c r="A12548" t="s">
        <v>16575</v>
      </c>
      <c r="B12548">
        <v>512</v>
      </c>
      <c r="C12548">
        <v>-0.58689781179891476</v>
      </c>
      <c r="D12548">
        <v>-0.59355662740250315</v>
      </c>
      <c r="E12548">
        <v>-0.35092540983663822</v>
      </c>
      <c r="F12548">
        <v>-0.95635266984199829</v>
      </c>
      <c r="G12548">
        <v>2</v>
      </c>
      <c r="H12548">
        <v>2</v>
      </c>
      <c r="I12548">
        <v>2</v>
      </c>
      <c r="J12548">
        <v>1</v>
      </c>
    </row>
    <row r="12549" spans="1:10" x14ac:dyDescent="0.25">
      <c r="A12549" t="s">
        <v>16576</v>
      </c>
      <c r="B12549">
        <v>581</v>
      </c>
      <c r="C12549">
        <v>0.33833540591513922</v>
      </c>
      <c r="D12549">
        <v>-0.99290048646222451</v>
      </c>
      <c r="E12549">
        <v>-0.44170762080268489</v>
      </c>
      <c r="F12549">
        <v>-0.90990952708576511</v>
      </c>
      <c r="G12549">
        <v>4</v>
      </c>
      <c r="H12549">
        <v>1</v>
      </c>
      <c r="I12549">
        <v>2</v>
      </c>
      <c r="J12549">
        <v>1</v>
      </c>
    </row>
    <row r="12550" spans="1:10" x14ac:dyDescent="0.25">
      <c r="A12550" t="s">
        <v>16577</v>
      </c>
      <c r="B12550">
        <v>548</v>
      </c>
      <c r="C12550">
        <v>-0.19895615304006997</v>
      </c>
      <c r="D12550">
        <v>-0.78640864076846062</v>
      </c>
      <c r="E12550">
        <v>-0.74319645596549999</v>
      </c>
      <c r="F12550">
        <v>-0.24025455360259085</v>
      </c>
      <c r="G12550">
        <v>3</v>
      </c>
      <c r="H12550">
        <v>2</v>
      </c>
      <c r="I12550">
        <v>1</v>
      </c>
      <c r="J12550">
        <v>3</v>
      </c>
    </row>
    <row r="12551" spans="1:10" x14ac:dyDescent="0.25">
      <c r="A12551" t="s">
        <v>16578</v>
      </c>
      <c r="B12551">
        <v>719</v>
      </c>
      <c r="C12551">
        <v>0.67810967457242044</v>
      </c>
      <c r="D12551">
        <v>-0.59259946993287049</v>
      </c>
      <c r="E12551">
        <v>-0.57951494379435486</v>
      </c>
      <c r="F12551">
        <v>-0.77795630686455719</v>
      </c>
      <c r="G12551">
        <v>4</v>
      </c>
      <c r="H12551">
        <v>2</v>
      </c>
      <c r="I12551">
        <v>2</v>
      </c>
      <c r="J12551">
        <v>2</v>
      </c>
    </row>
    <row r="12552" spans="1:10" x14ac:dyDescent="0.25">
      <c r="A12552" t="s">
        <v>16579</v>
      </c>
      <c r="B12552">
        <v>445</v>
      </c>
      <c r="C12552">
        <v>0.65936965802600223</v>
      </c>
      <c r="D12552">
        <v>-5.6548456462013098E-2</v>
      </c>
      <c r="E12552">
        <v>-0.43560124232180392</v>
      </c>
      <c r="F12552">
        <v>-0.86424545441708556</v>
      </c>
      <c r="G12552">
        <v>4</v>
      </c>
      <c r="H12552">
        <v>3</v>
      </c>
      <c r="I12552">
        <v>2</v>
      </c>
      <c r="J12552">
        <v>1</v>
      </c>
    </row>
    <row r="12553" spans="1:10" x14ac:dyDescent="0.25">
      <c r="A12553" t="s">
        <v>16580</v>
      </c>
      <c r="B12553">
        <v>503</v>
      </c>
      <c r="C12553">
        <v>0.96610103107018686</v>
      </c>
      <c r="D12553">
        <v>-0.12063893055489464</v>
      </c>
      <c r="E12553">
        <v>-0.28221841654495772</v>
      </c>
      <c r="F12553">
        <v>-0.57458982613133758</v>
      </c>
      <c r="G12553">
        <v>5</v>
      </c>
      <c r="H12553">
        <v>3</v>
      </c>
      <c r="I12553">
        <v>3</v>
      </c>
      <c r="J12553">
        <v>2</v>
      </c>
    </row>
    <row r="12554" spans="1:10" x14ac:dyDescent="0.25">
      <c r="A12554" t="s">
        <v>16581</v>
      </c>
      <c r="B12554">
        <v>868</v>
      </c>
      <c r="C12554">
        <v>-0.47715757172226608</v>
      </c>
      <c r="D12554">
        <v>-1.0364133861007978</v>
      </c>
      <c r="E12554">
        <v>0.17944915307404491</v>
      </c>
      <c r="F12554">
        <v>-0.49398661399363925</v>
      </c>
      <c r="G12554">
        <v>2</v>
      </c>
      <c r="H12554">
        <v>1</v>
      </c>
      <c r="I12554">
        <v>4</v>
      </c>
      <c r="J12554">
        <v>2</v>
      </c>
    </row>
    <row r="12555" spans="1:10" x14ac:dyDescent="0.25">
      <c r="A12555" t="s">
        <v>16582</v>
      </c>
      <c r="B12555">
        <v>437</v>
      </c>
      <c r="C12555">
        <v>-0.41837478856991372</v>
      </c>
      <c r="D12555">
        <v>-0.80344053122714565</v>
      </c>
      <c r="E12555">
        <v>6.3367089957862999E-2</v>
      </c>
      <c r="F12555">
        <v>0.14971511786484343</v>
      </c>
      <c r="G12555">
        <v>3</v>
      </c>
      <c r="H12555">
        <v>1</v>
      </c>
      <c r="I12555">
        <v>3</v>
      </c>
      <c r="J12555">
        <v>4</v>
      </c>
    </row>
    <row r="12556" spans="1:10" x14ac:dyDescent="0.25">
      <c r="A12556" t="s">
        <v>16583</v>
      </c>
      <c r="B12556">
        <v>884</v>
      </c>
      <c r="C12556">
        <v>-0.34371467382697185</v>
      </c>
      <c r="D12556">
        <v>-0.30817801044285026</v>
      </c>
      <c r="E12556">
        <v>9.3061669008506681E-2</v>
      </c>
      <c r="F12556">
        <v>-0.33390162934946421</v>
      </c>
      <c r="G12556">
        <v>3</v>
      </c>
      <c r="H12556">
        <v>3</v>
      </c>
      <c r="I12556">
        <v>4</v>
      </c>
      <c r="J12556">
        <v>3</v>
      </c>
    </row>
    <row r="12557" spans="1:10" x14ac:dyDescent="0.25">
      <c r="A12557" t="s">
        <v>16584</v>
      </c>
      <c r="B12557">
        <v>364</v>
      </c>
      <c r="C12557">
        <v>0.16727946993414256</v>
      </c>
      <c r="D12557">
        <v>-0.21746855140537286</v>
      </c>
      <c r="E12557">
        <v>-0.42928228754409242</v>
      </c>
      <c r="F12557">
        <v>-0.58809995809340943</v>
      </c>
      <c r="G12557">
        <v>4</v>
      </c>
      <c r="H12557">
        <v>3</v>
      </c>
      <c r="I12557">
        <v>2</v>
      </c>
      <c r="J12557">
        <v>2</v>
      </c>
    </row>
    <row r="12558" spans="1:10" x14ac:dyDescent="0.25">
      <c r="A12558" t="s">
        <v>16585</v>
      </c>
      <c r="B12558">
        <v>325</v>
      </c>
      <c r="C12558">
        <v>-0.29119781323244354</v>
      </c>
      <c r="D12558">
        <v>-0.73930384322428389</v>
      </c>
      <c r="E12558">
        <v>0.28908932943557253</v>
      </c>
      <c r="F12558">
        <v>-0.53064671329501367</v>
      </c>
      <c r="G12558">
        <v>3</v>
      </c>
      <c r="H12558">
        <v>2</v>
      </c>
      <c r="I12558">
        <v>4</v>
      </c>
      <c r="J12558">
        <v>2</v>
      </c>
    </row>
    <row r="12559" spans="1:10" x14ac:dyDescent="0.25">
      <c r="A12559" t="s">
        <v>16586</v>
      </c>
      <c r="B12559">
        <v>705</v>
      </c>
      <c r="C12559">
        <v>-0.18636494909748</v>
      </c>
      <c r="D12559">
        <v>-0.17544842746170067</v>
      </c>
      <c r="E12559">
        <v>0.2702174264816522</v>
      </c>
      <c r="F12559">
        <v>0.12395356919797332</v>
      </c>
      <c r="G12559">
        <v>3</v>
      </c>
      <c r="H12559">
        <v>3</v>
      </c>
      <c r="I12559">
        <v>4</v>
      </c>
      <c r="J12559">
        <v>4</v>
      </c>
    </row>
    <row r="12560" spans="1:10" x14ac:dyDescent="0.25">
      <c r="A12560" t="s">
        <v>16587</v>
      </c>
      <c r="B12560">
        <v>675</v>
      </c>
      <c r="C12560">
        <v>1.441304959185525E-2</v>
      </c>
      <c r="D12560">
        <v>0.31752981647151035</v>
      </c>
      <c r="E12560">
        <v>-0.25978705949488845</v>
      </c>
      <c r="F12560">
        <v>4.5221258795401682E-3</v>
      </c>
      <c r="G12560">
        <v>4</v>
      </c>
      <c r="H12560">
        <v>4</v>
      </c>
      <c r="I12560">
        <v>3</v>
      </c>
      <c r="J12560">
        <v>3</v>
      </c>
    </row>
    <row r="12561" spans="1:10" x14ac:dyDescent="0.25">
      <c r="A12561" t="s">
        <v>16588</v>
      </c>
      <c r="B12561">
        <v>592</v>
      </c>
      <c r="C12561">
        <v>-0.34926881603089233</v>
      </c>
      <c r="D12561">
        <v>-1.5959168778513534E-3</v>
      </c>
      <c r="E12561">
        <v>-1.179210697186589E-2</v>
      </c>
      <c r="F12561">
        <v>0.2234676162715149</v>
      </c>
      <c r="G12561">
        <v>3</v>
      </c>
      <c r="H12561">
        <v>3</v>
      </c>
      <c r="I12561">
        <v>3</v>
      </c>
      <c r="J12561">
        <v>4</v>
      </c>
    </row>
    <row r="12562" spans="1:10" x14ac:dyDescent="0.25">
      <c r="A12562" t="s">
        <v>16589</v>
      </c>
      <c r="B12562">
        <v>249</v>
      </c>
      <c r="C12562">
        <v>-0.36338344379626397</v>
      </c>
      <c r="D12562">
        <v>-0.73399663970642337</v>
      </c>
      <c r="E12562">
        <v>1.1162330050144791</v>
      </c>
      <c r="F12562">
        <v>-0.41627755293973695</v>
      </c>
      <c r="G12562">
        <v>3</v>
      </c>
      <c r="H12562">
        <v>2</v>
      </c>
      <c r="I12562">
        <v>5</v>
      </c>
      <c r="J12562">
        <v>3</v>
      </c>
    </row>
    <row r="12563" spans="1:10" x14ac:dyDescent="0.25">
      <c r="A12563" t="s">
        <v>16590</v>
      </c>
      <c r="B12563">
        <v>511</v>
      </c>
      <c r="C12563">
        <v>-0.47508819471351749</v>
      </c>
      <c r="D12563">
        <v>-0.12727506043914702</v>
      </c>
      <c r="E12563">
        <v>0.40514102806375546</v>
      </c>
      <c r="F12563">
        <v>1.0999833531606924</v>
      </c>
      <c r="G12563">
        <v>2</v>
      </c>
      <c r="H12563">
        <v>3</v>
      </c>
      <c r="I12563">
        <v>4</v>
      </c>
      <c r="J12563">
        <v>5</v>
      </c>
    </row>
    <row r="12564" spans="1:10" x14ac:dyDescent="0.25">
      <c r="A12564" t="s">
        <v>16591</v>
      </c>
      <c r="B12564">
        <v>402</v>
      </c>
      <c r="C12564">
        <v>-0.19091619296213169</v>
      </c>
      <c r="D12564">
        <v>1.4638662589161104</v>
      </c>
      <c r="E12564">
        <v>-0.92533069444829719</v>
      </c>
      <c r="F12564">
        <v>0.52158401720443059</v>
      </c>
      <c r="G12564">
        <v>3</v>
      </c>
      <c r="H12564">
        <v>5</v>
      </c>
      <c r="I12564">
        <v>1</v>
      </c>
      <c r="J12564">
        <v>4</v>
      </c>
    </row>
    <row r="12565" spans="1:10" x14ac:dyDescent="0.25">
      <c r="A12565" t="s">
        <v>16592</v>
      </c>
      <c r="B12565">
        <v>404</v>
      </c>
      <c r="C12565">
        <v>-0.41087993456928273</v>
      </c>
      <c r="D12565">
        <v>0.34505861423070339</v>
      </c>
      <c r="E12565">
        <v>0.66618315647849047</v>
      </c>
      <c r="F12565">
        <v>-0.29390599806985873</v>
      </c>
      <c r="G12565">
        <v>3</v>
      </c>
      <c r="H12565">
        <v>4</v>
      </c>
      <c r="I12565">
        <v>5</v>
      </c>
      <c r="J12565">
        <v>3</v>
      </c>
    </row>
    <row r="12566" spans="1:10" x14ac:dyDescent="0.25">
      <c r="A12566" t="s">
        <v>16593</v>
      </c>
      <c r="B12566">
        <v>1342</v>
      </c>
      <c r="C12566">
        <v>0.98617890972546118</v>
      </c>
      <c r="D12566">
        <v>2.9323048768798357</v>
      </c>
      <c r="E12566">
        <v>-7.9597462066707675E-2</v>
      </c>
      <c r="F12566">
        <v>1.0787425381204903</v>
      </c>
      <c r="G12566">
        <v>5</v>
      </c>
      <c r="H12566">
        <v>5</v>
      </c>
      <c r="I12566">
        <v>3</v>
      </c>
      <c r="J12566">
        <v>5</v>
      </c>
    </row>
    <row r="12567" spans="1:10" x14ac:dyDescent="0.25">
      <c r="A12567" t="s">
        <v>16594</v>
      </c>
      <c r="B12567">
        <v>457</v>
      </c>
      <c r="C12567">
        <v>-0.34594336536501197</v>
      </c>
      <c r="D12567">
        <v>0.26336691796906031</v>
      </c>
      <c r="E12567">
        <v>0.66595831250709769</v>
      </c>
      <c r="F12567">
        <v>0.47491313954171893</v>
      </c>
      <c r="G12567">
        <v>3</v>
      </c>
      <c r="H12567">
        <v>4</v>
      </c>
      <c r="I12567">
        <v>5</v>
      </c>
      <c r="J12567">
        <v>4</v>
      </c>
    </row>
    <row r="12568" spans="1:10" x14ac:dyDescent="0.25">
      <c r="A12568" t="s">
        <v>16595</v>
      </c>
      <c r="B12568">
        <v>419</v>
      </c>
      <c r="C12568">
        <v>-0.33360808037457751</v>
      </c>
      <c r="D12568">
        <v>-0.14804263887203431</v>
      </c>
      <c r="E12568">
        <v>0.87263289445820091</v>
      </c>
      <c r="F12568">
        <v>-0.69063065631968013</v>
      </c>
      <c r="G12568">
        <v>3</v>
      </c>
      <c r="H12568">
        <v>3</v>
      </c>
      <c r="I12568">
        <v>5</v>
      </c>
      <c r="J12568">
        <v>2</v>
      </c>
    </row>
    <row r="12569" spans="1:10" x14ac:dyDescent="0.25">
      <c r="A12569" t="s">
        <v>16596</v>
      </c>
      <c r="B12569">
        <v>453</v>
      </c>
      <c r="C12569">
        <v>-0.67191626429967388</v>
      </c>
      <c r="D12569">
        <v>2.6770257281464547</v>
      </c>
      <c r="E12569">
        <v>6.5758595428227054E-2</v>
      </c>
      <c r="F12569">
        <v>3.4442604881565017E-2</v>
      </c>
      <c r="G12569">
        <v>2</v>
      </c>
      <c r="H12569">
        <v>5</v>
      </c>
      <c r="I12569">
        <v>4</v>
      </c>
      <c r="J12569">
        <v>4</v>
      </c>
    </row>
    <row r="12570" spans="1:10" x14ac:dyDescent="0.25">
      <c r="A12570" t="s">
        <v>16597</v>
      </c>
      <c r="B12570">
        <v>462</v>
      </c>
      <c r="C12570">
        <v>-0.451980908078917</v>
      </c>
      <c r="D12570">
        <v>1.5608802502577641</v>
      </c>
      <c r="E12570">
        <v>-0.5706517392430428</v>
      </c>
      <c r="F12570">
        <v>-0.43582889212289372</v>
      </c>
      <c r="G12570">
        <v>3</v>
      </c>
      <c r="H12570">
        <v>5</v>
      </c>
      <c r="I12570">
        <v>2</v>
      </c>
      <c r="J12570">
        <v>3</v>
      </c>
    </row>
    <row r="12571" spans="1:10" x14ac:dyDescent="0.25">
      <c r="A12571" t="s">
        <v>16598</v>
      </c>
      <c r="B12571">
        <v>460</v>
      </c>
      <c r="C12571">
        <v>-0.67835617301013285</v>
      </c>
      <c r="D12571">
        <v>-0.12376736182516677</v>
      </c>
      <c r="E12571">
        <v>-0.17279679329664321</v>
      </c>
      <c r="F12571">
        <v>0.22027836779270893</v>
      </c>
      <c r="G12571">
        <v>2</v>
      </c>
      <c r="H12571">
        <v>3</v>
      </c>
      <c r="I12571">
        <v>3</v>
      </c>
      <c r="J12571">
        <v>4</v>
      </c>
    </row>
    <row r="12572" spans="1:10" x14ac:dyDescent="0.25">
      <c r="A12572" t="s">
        <v>16599</v>
      </c>
      <c r="B12572">
        <v>402</v>
      </c>
      <c r="C12572">
        <v>-0.62221948910890168</v>
      </c>
      <c r="D12572">
        <v>2.6463594282030555E-2</v>
      </c>
      <c r="E12572">
        <v>0.17507073347591293</v>
      </c>
      <c r="F12572">
        <v>7.7181728040102648E-2</v>
      </c>
      <c r="G12572">
        <v>2</v>
      </c>
      <c r="H12572">
        <v>4</v>
      </c>
      <c r="I12572">
        <v>4</v>
      </c>
      <c r="J12572">
        <v>4</v>
      </c>
    </row>
    <row r="12573" spans="1:10" x14ac:dyDescent="0.25">
      <c r="A12573" t="s">
        <v>16600</v>
      </c>
      <c r="B12573">
        <v>817</v>
      </c>
      <c r="C12573">
        <v>1.4240570884496841</v>
      </c>
      <c r="D12573">
        <v>1.7904313090303998</v>
      </c>
      <c r="E12573">
        <v>0.60129275300505824</v>
      </c>
      <c r="F12573">
        <v>0.8562736322311868</v>
      </c>
      <c r="G12573">
        <v>5</v>
      </c>
      <c r="H12573">
        <v>5</v>
      </c>
      <c r="I12573">
        <v>5</v>
      </c>
      <c r="J12573">
        <v>4</v>
      </c>
    </row>
    <row r="12574" spans="1:10" x14ac:dyDescent="0.25">
      <c r="A12574" t="s">
        <v>16601</v>
      </c>
      <c r="B12574">
        <v>496</v>
      </c>
      <c r="C12574">
        <v>0.98761116077104083</v>
      </c>
      <c r="D12574">
        <v>9.0814071800314436E-2</v>
      </c>
      <c r="E12574">
        <v>0.33734972808154184</v>
      </c>
      <c r="F12574">
        <v>0.10390713327903295</v>
      </c>
      <c r="G12574">
        <v>5</v>
      </c>
      <c r="H12574">
        <v>4</v>
      </c>
      <c r="I12574">
        <v>4</v>
      </c>
      <c r="J12574">
        <v>4</v>
      </c>
    </row>
    <row r="12575" spans="1:10" x14ac:dyDescent="0.25">
      <c r="A12575" t="s">
        <v>16602</v>
      </c>
      <c r="B12575">
        <v>720</v>
      </c>
      <c r="C12575">
        <v>-0.3388650657774816</v>
      </c>
      <c r="D12575">
        <v>1.4408971767577774</v>
      </c>
      <c r="E12575">
        <v>-0.10975449739883351</v>
      </c>
      <c r="F12575">
        <v>0.74379525043004646</v>
      </c>
      <c r="G12575">
        <v>3</v>
      </c>
      <c r="H12575">
        <v>5</v>
      </c>
      <c r="I12575">
        <v>3</v>
      </c>
      <c r="J12575">
        <v>4</v>
      </c>
    </row>
    <row r="12576" spans="1:10" x14ac:dyDescent="0.25">
      <c r="A12576" t="s">
        <v>16603</v>
      </c>
      <c r="B12576">
        <v>509</v>
      </c>
      <c r="C12576">
        <v>1.1172545913209653</v>
      </c>
      <c r="D12576">
        <v>0.40333203217897973</v>
      </c>
      <c r="E12576">
        <v>0.46635644951006017</v>
      </c>
      <c r="F12576">
        <v>8.3098829229362126E-2</v>
      </c>
      <c r="G12576">
        <v>5</v>
      </c>
      <c r="H12576">
        <v>4</v>
      </c>
      <c r="I12576">
        <v>4</v>
      </c>
      <c r="J12576">
        <v>4</v>
      </c>
    </row>
    <row r="12577" spans="1:10" x14ac:dyDescent="0.25">
      <c r="A12577" t="s">
        <v>16604</v>
      </c>
      <c r="B12577">
        <v>671</v>
      </c>
      <c r="C12577">
        <v>0.34969437802882331</v>
      </c>
      <c r="D12577">
        <v>1.2010885427687081</v>
      </c>
      <c r="E12577">
        <v>-9.8702484393771661E-2</v>
      </c>
      <c r="F12577">
        <v>0.41041543829721683</v>
      </c>
      <c r="G12577">
        <v>4</v>
      </c>
      <c r="H12577">
        <v>5</v>
      </c>
      <c r="I12577">
        <v>3</v>
      </c>
      <c r="J12577">
        <v>4</v>
      </c>
    </row>
    <row r="12578" spans="1:10" x14ac:dyDescent="0.25">
      <c r="A12578" t="s">
        <v>16605</v>
      </c>
      <c r="B12578">
        <v>588</v>
      </c>
      <c r="C12578">
        <v>9.0404939002443105E-2</v>
      </c>
      <c r="D12578">
        <v>2.1219968106082052E-2</v>
      </c>
      <c r="E12578">
        <v>-1.4451690359526481E-2</v>
      </c>
      <c r="F12578">
        <v>-0.49156008139597218</v>
      </c>
      <c r="G12578">
        <v>4</v>
      </c>
      <c r="H12578">
        <v>4</v>
      </c>
      <c r="I12578">
        <v>3</v>
      </c>
      <c r="J12578">
        <v>2</v>
      </c>
    </row>
    <row r="12579" spans="1:10" x14ac:dyDescent="0.25">
      <c r="A12579" t="s">
        <v>16606</v>
      </c>
      <c r="B12579">
        <v>637</v>
      </c>
      <c r="C12579">
        <v>-3.328224412348843E-2</v>
      </c>
      <c r="D12579">
        <v>0.23767073696667096</v>
      </c>
      <c r="E12579">
        <v>-0.1021898925408109</v>
      </c>
      <c r="F12579">
        <v>9.0130224921434604E-2</v>
      </c>
      <c r="G12579">
        <v>3</v>
      </c>
      <c r="H12579">
        <v>4</v>
      </c>
      <c r="I12579">
        <v>3</v>
      </c>
      <c r="J12579">
        <v>4</v>
      </c>
    </row>
    <row r="12580" spans="1:10" x14ac:dyDescent="0.25">
      <c r="A12580" t="s">
        <v>16607</v>
      </c>
      <c r="B12580">
        <v>608</v>
      </c>
      <c r="C12580">
        <v>-0.25523243597292405</v>
      </c>
      <c r="D12580">
        <v>-0.70395221988895185</v>
      </c>
      <c r="E12580">
        <v>0.34425219578377814</v>
      </c>
      <c r="F12580">
        <v>-0.61656912759197224</v>
      </c>
      <c r="G12580">
        <v>3</v>
      </c>
      <c r="H12580">
        <v>2</v>
      </c>
      <c r="I12580">
        <v>4</v>
      </c>
      <c r="J12580">
        <v>2</v>
      </c>
    </row>
    <row r="12581" spans="1:10" x14ac:dyDescent="0.25">
      <c r="A12581" t="s">
        <v>16608</v>
      </c>
      <c r="B12581">
        <v>618</v>
      </c>
      <c r="C12581">
        <v>0.42088736184963038</v>
      </c>
      <c r="D12581">
        <v>-5.808255387061298E-2</v>
      </c>
      <c r="E12581">
        <v>-0.24269439401846224</v>
      </c>
      <c r="F12581">
        <v>0.39663809976967773</v>
      </c>
      <c r="G12581">
        <v>4</v>
      </c>
      <c r="H12581">
        <v>3</v>
      </c>
      <c r="I12581">
        <v>3</v>
      </c>
      <c r="J12581">
        <v>4</v>
      </c>
    </row>
    <row r="12582" spans="1:10" x14ac:dyDescent="0.25">
      <c r="A12582" t="s">
        <v>16609</v>
      </c>
      <c r="B12582">
        <v>494</v>
      </c>
      <c r="C12582">
        <v>0.49926976075228735</v>
      </c>
      <c r="D12582">
        <v>4.4178105317976626E-2</v>
      </c>
      <c r="E12582">
        <v>0.71538489077310274</v>
      </c>
      <c r="F12582">
        <v>0.36418945727108898</v>
      </c>
      <c r="G12582">
        <v>4</v>
      </c>
      <c r="H12582">
        <v>4</v>
      </c>
      <c r="I12582">
        <v>5</v>
      </c>
      <c r="J12582">
        <v>4</v>
      </c>
    </row>
    <row r="12583" spans="1:10" x14ac:dyDescent="0.25">
      <c r="A12583" t="s">
        <v>16610</v>
      </c>
      <c r="B12583">
        <v>454</v>
      </c>
      <c r="C12583">
        <v>0.11466635468690395</v>
      </c>
      <c r="D12583">
        <v>0.26218979657113062</v>
      </c>
      <c r="E12583">
        <v>0.849621805192186</v>
      </c>
      <c r="F12583">
        <v>1.4721286308766044</v>
      </c>
      <c r="G12583">
        <v>4</v>
      </c>
      <c r="H12583">
        <v>4</v>
      </c>
      <c r="I12583">
        <v>5</v>
      </c>
      <c r="J12583">
        <v>5</v>
      </c>
    </row>
    <row r="12584" spans="1:10" x14ac:dyDescent="0.25">
      <c r="A12584" t="s">
        <v>16611</v>
      </c>
      <c r="B12584">
        <v>397</v>
      </c>
      <c r="C12584">
        <v>2.5418093573182725</v>
      </c>
      <c r="D12584">
        <v>2.1137627506049581</v>
      </c>
      <c r="E12584">
        <v>0.1118942163455922</v>
      </c>
      <c r="F12584">
        <v>-0.27750276011689035</v>
      </c>
      <c r="G12584">
        <v>5</v>
      </c>
      <c r="H12584">
        <v>5</v>
      </c>
      <c r="I12584">
        <v>4</v>
      </c>
      <c r="J12584">
        <v>3</v>
      </c>
    </row>
    <row r="12585" spans="1:10" x14ac:dyDescent="0.25">
      <c r="A12585" t="s">
        <v>16612</v>
      </c>
      <c r="B12585">
        <v>412</v>
      </c>
      <c r="C12585">
        <v>-0.19984310936340957</v>
      </c>
      <c r="D12585">
        <v>0.1750849725063206</v>
      </c>
      <c r="E12585">
        <v>-0.1212319828123746</v>
      </c>
      <c r="F12585">
        <v>0.58598510191156816</v>
      </c>
      <c r="G12585">
        <v>3</v>
      </c>
      <c r="H12585">
        <v>4</v>
      </c>
      <c r="I12585">
        <v>3</v>
      </c>
      <c r="J12585">
        <v>4</v>
      </c>
    </row>
    <row r="12586" spans="1:10" x14ac:dyDescent="0.25">
      <c r="A12586" t="s">
        <v>16613</v>
      </c>
      <c r="B12586">
        <v>696</v>
      </c>
      <c r="C12586">
        <v>0.9372596046660685</v>
      </c>
      <c r="D12586">
        <v>2.2349865789415002</v>
      </c>
      <c r="E12586">
        <v>0.26072203739931904</v>
      </c>
      <c r="F12586">
        <v>0.73817116393268023</v>
      </c>
      <c r="G12586">
        <v>5</v>
      </c>
      <c r="H12586">
        <v>5</v>
      </c>
      <c r="I12586">
        <v>4</v>
      </c>
      <c r="J12586">
        <v>4</v>
      </c>
    </row>
    <row r="12587" spans="1:10" x14ac:dyDescent="0.25">
      <c r="A12587" t="s">
        <v>16614</v>
      </c>
      <c r="B12587">
        <v>523</v>
      </c>
      <c r="C12587">
        <v>1.2019930469783917</v>
      </c>
      <c r="D12587">
        <v>0.63383661336501029</v>
      </c>
      <c r="E12587">
        <v>-0.39078959388954609</v>
      </c>
      <c r="F12587">
        <v>0.30273054473605893</v>
      </c>
      <c r="G12587">
        <v>5</v>
      </c>
      <c r="H12587">
        <v>4</v>
      </c>
      <c r="I12587">
        <v>2</v>
      </c>
      <c r="J12587">
        <v>4</v>
      </c>
    </row>
    <row r="12588" spans="1:10" x14ac:dyDescent="0.25">
      <c r="A12588" t="s">
        <v>16615</v>
      </c>
      <c r="B12588">
        <v>490</v>
      </c>
      <c r="C12588">
        <v>-7.4971060971196574E-2</v>
      </c>
      <c r="D12588">
        <v>-1.9272194386165793E-2</v>
      </c>
      <c r="E12588">
        <v>-0.35466703624586149</v>
      </c>
      <c r="F12588">
        <v>-0.45759328118017628</v>
      </c>
      <c r="G12588">
        <v>3</v>
      </c>
      <c r="H12588">
        <v>3</v>
      </c>
      <c r="I12588">
        <v>2</v>
      </c>
      <c r="J12588">
        <v>3</v>
      </c>
    </row>
    <row r="12589" spans="1:10" x14ac:dyDescent="0.25">
      <c r="A12589" t="s">
        <v>16616</v>
      </c>
      <c r="B12589">
        <v>481</v>
      </c>
      <c r="C12589">
        <v>0.28865992841019661</v>
      </c>
      <c r="D12589">
        <v>1.0105284450100425</v>
      </c>
      <c r="E12589">
        <v>6.3062779141725117E-2</v>
      </c>
      <c r="F12589">
        <v>-0.44134055312938786</v>
      </c>
      <c r="G12589">
        <v>4</v>
      </c>
      <c r="H12589">
        <v>5</v>
      </c>
      <c r="I12589">
        <v>3</v>
      </c>
      <c r="J12589">
        <v>3</v>
      </c>
    </row>
    <row r="12590" spans="1:10" x14ac:dyDescent="0.25">
      <c r="A12590" t="s">
        <v>16617</v>
      </c>
      <c r="B12590">
        <v>408</v>
      </c>
      <c r="C12590">
        <v>-0.51264875680988919</v>
      </c>
      <c r="D12590">
        <v>1.9988848318006345</v>
      </c>
      <c r="E12590">
        <v>-0.59387189092434112</v>
      </c>
      <c r="F12590">
        <v>0.20120458710357264</v>
      </c>
      <c r="G12590">
        <v>2</v>
      </c>
      <c r="H12590">
        <v>5</v>
      </c>
      <c r="I12590">
        <v>2</v>
      </c>
      <c r="J12590">
        <v>4</v>
      </c>
    </row>
    <row r="12591" spans="1:10" x14ac:dyDescent="0.25">
      <c r="A12591" t="s">
        <v>16618</v>
      </c>
      <c r="B12591">
        <v>495</v>
      </c>
      <c r="C12591">
        <v>-6.4417055261707212E-2</v>
      </c>
      <c r="D12591">
        <v>0.37352522480908407</v>
      </c>
      <c r="E12591">
        <v>-0.70704311343827964</v>
      </c>
      <c r="F12591">
        <v>-0.40000049154204081</v>
      </c>
      <c r="G12591">
        <v>3</v>
      </c>
      <c r="H12591">
        <v>4</v>
      </c>
      <c r="I12591">
        <v>2</v>
      </c>
      <c r="J12591">
        <v>3</v>
      </c>
    </row>
    <row r="12592" spans="1:10" x14ac:dyDescent="0.25">
      <c r="A12592" t="s">
        <v>16619</v>
      </c>
      <c r="B12592">
        <v>492</v>
      </c>
      <c r="C12592">
        <v>7.9173246158782129E-3</v>
      </c>
      <c r="D12592">
        <v>0.57038462710787829</v>
      </c>
      <c r="E12592">
        <v>-0.68012129574262503</v>
      </c>
      <c r="F12592">
        <v>-0.82979518140001307</v>
      </c>
      <c r="G12592">
        <v>4</v>
      </c>
      <c r="H12592">
        <v>4</v>
      </c>
      <c r="I12592">
        <v>2</v>
      </c>
      <c r="J12592">
        <v>2</v>
      </c>
    </row>
    <row r="12593" spans="1:10" x14ac:dyDescent="0.25">
      <c r="A12593" t="s">
        <v>16620</v>
      </c>
      <c r="B12593">
        <v>407</v>
      </c>
      <c r="C12593">
        <v>-0.17285047023845826</v>
      </c>
      <c r="D12593">
        <v>0.6611138854599895</v>
      </c>
      <c r="E12593">
        <v>9.1284019501935168E-2</v>
      </c>
      <c r="F12593">
        <v>-0.3794081793795247</v>
      </c>
      <c r="G12593">
        <v>3</v>
      </c>
      <c r="H12593">
        <v>4</v>
      </c>
      <c r="I12593">
        <v>4</v>
      </c>
      <c r="J12593">
        <v>3</v>
      </c>
    </row>
    <row r="12594" spans="1:10" x14ac:dyDescent="0.25">
      <c r="A12594" t="s">
        <v>16621</v>
      </c>
      <c r="B12594">
        <v>553</v>
      </c>
      <c r="C12594">
        <v>0.12673276981092274</v>
      </c>
      <c r="D12594">
        <v>0.32851353668545791</v>
      </c>
      <c r="E12594">
        <v>0.12880416731823732</v>
      </c>
      <c r="F12594">
        <v>-0.14815020267002124</v>
      </c>
      <c r="G12594">
        <v>4</v>
      </c>
      <c r="H12594">
        <v>4</v>
      </c>
      <c r="I12594">
        <v>4</v>
      </c>
      <c r="J12594">
        <v>3</v>
      </c>
    </row>
    <row r="12595" spans="1:10" x14ac:dyDescent="0.25">
      <c r="A12595" t="s">
        <v>16622</v>
      </c>
      <c r="B12595">
        <v>711</v>
      </c>
      <c r="C12595">
        <v>0.53643298603962686</v>
      </c>
      <c r="D12595">
        <v>2.0942572207039118</v>
      </c>
      <c r="E12595">
        <v>-0.8860024183906684</v>
      </c>
      <c r="F12595">
        <v>0.55374051413283643</v>
      </c>
      <c r="G12595">
        <v>4</v>
      </c>
      <c r="H12595">
        <v>5</v>
      </c>
      <c r="I12595">
        <v>1</v>
      </c>
      <c r="J12595">
        <v>4</v>
      </c>
    </row>
    <row r="12596" spans="1:10" x14ac:dyDescent="0.25">
      <c r="A12596" t="s">
        <v>16623</v>
      </c>
      <c r="B12596">
        <v>517</v>
      </c>
      <c r="C12596">
        <v>0.11168864295610714</v>
      </c>
      <c r="D12596">
        <v>-0.18280217536131999</v>
      </c>
      <c r="E12596">
        <v>-0.33035459225045249</v>
      </c>
      <c r="F12596">
        <v>-0.58515869975150314</v>
      </c>
      <c r="G12596">
        <v>4</v>
      </c>
      <c r="H12596">
        <v>3</v>
      </c>
      <c r="I12596">
        <v>2</v>
      </c>
      <c r="J12596">
        <v>2</v>
      </c>
    </row>
    <row r="12597" spans="1:10" x14ac:dyDescent="0.25">
      <c r="A12597" t="s">
        <v>16624</v>
      </c>
      <c r="B12597">
        <v>493</v>
      </c>
      <c r="C12597">
        <v>-0.34072078982003973</v>
      </c>
      <c r="D12597">
        <v>-4.9937578607608307E-2</v>
      </c>
      <c r="E12597">
        <v>-2.2905036253717245E-2</v>
      </c>
      <c r="F12597">
        <v>-0.82341658099592174</v>
      </c>
      <c r="G12597">
        <v>3</v>
      </c>
      <c r="H12597">
        <v>3</v>
      </c>
      <c r="I12597">
        <v>3</v>
      </c>
      <c r="J12597">
        <v>2</v>
      </c>
    </row>
    <row r="12598" spans="1:10" x14ac:dyDescent="0.25">
      <c r="A12598" t="s">
        <v>16625</v>
      </c>
      <c r="B12598">
        <v>565</v>
      </c>
      <c r="C12598">
        <v>1.7278248530355191</v>
      </c>
      <c r="D12598">
        <v>0.6017395194480949</v>
      </c>
      <c r="E12598">
        <v>2.8893053504236375</v>
      </c>
      <c r="F12598">
        <v>-0.59378146651322505</v>
      </c>
      <c r="G12598">
        <v>5</v>
      </c>
      <c r="H12598">
        <v>4</v>
      </c>
      <c r="I12598">
        <v>5</v>
      </c>
      <c r="J12598">
        <v>2</v>
      </c>
    </row>
    <row r="12599" spans="1:10" x14ac:dyDescent="0.25">
      <c r="A12599" t="s">
        <v>16626</v>
      </c>
      <c r="B12599">
        <v>402</v>
      </c>
      <c r="C12599">
        <v>-0.21678171782723199</v>
      </c>
      <c r="D12599">
        <v>0.21270693233064908</v>
      </c>
      <c r="E12599">
        <v>-0.43677070250884797</v>
      </c>
      <c r="F12599">
        <v>-0.41202708654840714</v>
      </c>
      <c r="G12599">
        <v>3</v>
      </c>
      <c r="H12599">
        <v>4</v>
      </c>
      <c r="I12599">
        <v>2</v>
      </c>
      <c r="J12599">
        <v>3</v>
      </c>
    </row>
    <row r="12600" spans="1:10" x14ac:dyDescent="0.25">
      <c r="A12600" t="s">
        <v>16627</v>
      </c>
      <c r="B12600">
        <v>536</v>
      </c>
      <c r="C12600">
        <v>0.60779860204842007</v>
      </c>
      <c r="D12600">
        <v>0.36402453706497945</v>
      </c>
      <c r="E12600">
        <v>0.20521554957417798</v>
      </c>
      <c r="F12600">
        <v>0.49667694375935501</v>
      </c>
      <c r="G12600">
        <v>4</v>
      </c>
      <c r="H12600">
        <v>4</v>
      </c>
      <c r="I12600">
        <v>4</v>
      </c>
      <c r="J12600">
        <v>4</v>
      </c>
    </row>
    <row r="12601" spans="1:10" x14ac:dyDescent="0.25">
      <c r="A12601" t="s">
        <v>16628</v>
      </c>
      <c r="B12601">
        <v>569</v>
      </c>
      <c r="C12601">
        <v>1.1952035129679044</v>
      </c>
      <c r="D12601">
        <v>1.3296894765899203</v>
      </c>
      <c r="E12601">
        <v>-0.47148724443542778</v>
      </c>
      <c r="F12601">
        <v>6.4174137529556433E-2</v>
      </c>
      <c r="G12601">
        <v>5</v>
      </c>
      <c r="H12601">
        <v>5</v>
      </c>
      <c r="I12601">
        <v>2</v>
      </c>
      <c r="J12601">
        <v>4</v>
      </c>
    </row>
    <row r="12602" spans="1:10" x14ac:dyDescent="0.25">
      <c r="A12602" t="s">
        <v>16629</v>
      </c>
      <c r="B12602">
        <v>530</v>
      </c>
      <c r="C12602">
        <v>-0.18764770418218665</v>
      </c>
      <c r="D12602">
        <v>-0.41696315253000849</v>
      </c>
      <c r="E12602">
        <v>0.66724820285656938</v>
      </c>
      <c r="F12602">
        <v>-0.3743621730977944</v>
      </c>
      <c r="G12602">
        <v>3</v>
      </c>
      <c r="H12602">
        <v>2</v>
      </c>
      <c r="I12602">
        <v>5</v>
      </c>
      <c r="J12602">
        <v>3</v>
      </c>
    </row>
    <row r="12603" spans="1:10" x14ac:dyDescent="0.25">
      <c r="A12603" t="s">
        <v>16630</v>
      </c>
      <c r="B12603">
        <v>743</v>
      </c>
      <c r="C12603">
        <v>-0.48635898617954915</v>
      </c>
      <c r="D12603">
        <v>1.0133397584348874E-2</v>
      </c>
      <c r="E12603">
        <v>2.9297776075155282E-2</v>
      </c>
      <c r="F12603">
        <v>0.12570898874187575</v>
      </c>
      <c r="G12603">
        <v>2</v>
      </c>
      <c r="H12603">
        <v>3</v>
      </c>
      <c r="I12603">
        <v>3</v>
      </c>
      <c r="J12603">
        <v>4</v>
      </c>
    </row>
    <row r="12604" spans="1:10" x14ac:dyDescent="0.25">
      <c r="A12604" t="s">
        <v>16631</v>
      </c>
      <c r="B12604">
        <v>476</v>
      </c>
      <c r="C12604">
        <v>-0.32328361711833137</v>
      </c>
      <c r="D12604">
        <v>-0.13877135234417451</v>
      </c>
      <c r="E12604">
        <v>-0.10999718107394779</v>
      </c>
      <c r="F12604">
        <v>-0.25206740287704882</v>
      </c>
      <c r="G12604">
        <v>3</v>
      </c>
      <c r="H12604">
        <v>3</v>
      </c>
      <c r="I12604">
        <v>3</v>
      </c>
      <c r="J12604">
        <v>3</v>
      </c>
    </row>
    <row r="12605" spans="1:10" x14ac:dyDescent="0.25">
      <c r="A12605" t="s">
        <v>16632</v>
      </c>
      <c r="B12605">
        <v>566</v>
      </c>
      <c r="C12605">
        <v>0.74409291467636218</v>
      </c>
      <c r="D12605">
        <v>1.2548514647969691</v>
      </c>
      <c r="E12605">
        <v>0.46870411197751966</v>
      </c>
      <c r="F12605">
        <v>1.0090642962918719</v>
      </c>
      <c r="G12605">
        <v>4</v>
      </c>
      <c r="H12605">
        <v>5</v>
      </c>
      <c r="I12605">
        <v>4</v>
      </c>
      <c r="J12605">
        <v>5</v>
      </c>
    </row>
    <row r="12606" spans="1:10" x14ac:dyDescent="0.25">
      <c r="A12606" t="s">
        <v>16633</v>
      </c>
      <c r="B12606">
        <v>703</v>
      </c>
      <c r="C12606">
        <v>0.8972558248503848</v>
      </c>
      <c r="D12606">
        <v>1.0237351978865767</v>
      </c>
      <c r="E12606">
        <v>0.26736548099214019</v>
      </c>
      <c r="F12606">
        <v>6.9356799690191429E-2</v>
      </c>
      <c r="G12606">
        <v>5</v>
      </c>
      <c r="H12606">
        <v>5</v>
      </c>
      <c r="I12606">
        <v>4</v>
      </c>
      <c r="J12606">
        <v>4</v>
      </c>
    </row>
    <row r="12607" spans="1:10" x14ac:dyDescent="0.25">
      <c r="A12607" t="s">
        <v>16634</v>
      </c>
      <c r="B12607">
        <v>456</v>
      </c>
      <c r="C12607">
        <v>-0.53087395769402046</v>
      </c>
      <c r="D12607">
        <v>0.10544377980390718</v>
      </c>
      <c r="E12607">
        <v>1.3030630256364102</v>
      </c>
      <c r="F12607">
        <v>8.5860511261139812E-3</v>
      </c>
      <c r="G12607">
        <v>2</v>
      </c>
      <c r="H12607">
        <v>4</v>
      </c>
      <c r="I12607">
        <v>5</v>
      </c>
      <c r="J12607">
        <v>3</v>
      </c>
    </row>
    <row r="12608" spans="1:10" x14ac:dyDescent="0.25">
      <c r="A12608" t="s">
        <v>16635</v>
      </c>
      <c r="B12608">
        <v>482</v>
      </c>
      <c r="C12608">
        <v>-0.47969903742064629</v>
      </c>
      <c r="D12608">
        <v>0.32815074457288945</v>
      </c>
      <c r="E12608">
        <v>0.69360329532423415</v>
      </c>
      <c r="F12608">
        <v>0.51103235115993817</v>
      </c>
      <c r="G12608">
        <v>2</v>
      </c>
      <c r="H12608">
        <v>4</v>
      </c>
      <c r="I12608">
        <v>5</v>
      </c>
      <c r="J12608">
        <v>4</v>
      </c>
    </row>
    <row r="12609" spans="1:10" x14ac:dyDescent="0.25">
      <c r="A12609" t="s">
        <v>16636</v>
      </c>
      <c r="B12609">
        <v>419</v>
      </c>
      <c r="C12609">
        <v>1.8641713035850684</v>
      </c>
      <c r="D12609">
        <v>-1.7537570391148241E-2</v>
      </c>
      <c r="E12609">
        <v>4.4973374591924706</v>
      </c>
      <c r="F12609">
        <v>-0.40145530110629468</v>
      </c>
      <c r="G12609">
        <v>5</v>
      </c>
      <c r="H12609">
        <v>3</v>
      </c>
      <c r="I12609">
        <v>5</v>
      </c>
      <c r="J12609">
        <v>3</v>
      </c>
    </row>
    <row r="12610" spans="1:10" x14ac:dyDescent="0.25">
      <c r="A12610" t="s">
        <v>16637</v>
      </c>
      <c r="B12610">
        <v>632</v>
      </c>
      <c r="C12610">
        <v>-1.2307926163044602E-3</v>
      </c>
      <c r="D12610">
        <v>0.17728976537841062</v>
      </c>
      <c r="E12610">
        <v>0.1731247950103644</v>
      </c>
      <c r="F12610">
        <v>-0.71017386044322461</v>
      </c>
      <c r="G12610">
        <v>4</v>
      </c>
      <c r="H12610">
        <v>4</v>
      </c>
      <c r="I12610">
        <v>4</v>
      </c>
      <c r="J12610">
        <v>2</v>
      </c>
    </row>
    <row r="12611" spans="1:10" x14ac:dyDescent="0.25">
      <c r="A12611" t="s">
        <v>16638</v>
      </c>
      <c r="B12611">
        <v>1155</v>
      </c>
      <c r="C12611">
        <v>-0.40138732708856689</v>
      </c>
      <c r="D12611">
        <v>-0.42006179708098873</v>
      </c>
      <c r="E12611">
        <v>3.399290289847981E-2</v>
      </c>
      <c r="F12611">
        <v>-0.23545127272265529</v>
      </c>
      <c r="G12611">
        <v>3</v>
      </c>
      <c r="H12611">
        <v>2</v>
      </c>
      <c r="I12611">
        <v>3</v>
      </c>
      <c r="J12611">
        <v>3</v>
      </c>
    </row>
    <row r="12612" spans="1:10" x14ac:dyDescent="0.25">
      <c r="A12612" t="s">
        <v>16639</v>
      </c>
      <c r="B12612">
        <v>430</v>
      </c>
      <c r="C12612">
        <v>-0.67791143378463603</v>
      </c>
      <c r="D12612">
        <v>-1.008910455789046</v>
      </c>
      <c r="E12612">
        <v>0.18289869839558137</v>
      </c>
      <c r="F12612">
        <v>0.42627298297002375</v>
      </c>
      <c r="G12612">
        <v>2</v>
      </c>
      <c r="H12612">
        <v>1</v>
      </c>
      <c r="I12612">
        <v>4</v>
      </c>
      <c r="J12612">
        <v>4</v>
      </c>
    </row>
    <row r="12613" spans="1:10" x14ac:dyDescent="0.25">
      <c r="A12613" t="s">
        <v>16640</v>
      </c>
      <c r="B12613">
        <v>804</v>
      </c>
      <c r="C12613">
        <v>-0.60802585757348238</v>
      </c>
      <c r="D12613">
        <v>2.0305134306896915</v>
      </c>
      <c r="E12613">
        <v>-1.5397845351859323</v>
      </c>
      <c r="F12613">
        <v>-0.10999493710679564</v>
      </c>
      <c r="G12613">
        <v>2</v>
      </c>
      <c r="H12613">
        <v>5</v>
      </c>
      <c r="I12613">
        <v>1</v>
      </c>
      <c r="J12613">
        <v>3</v>
      </c>
    </row>
    <row r="12614" spans="1:10" x14ac:dyDescent="0.25">
      <c r="A12614" t="s">
        <v>16641</v>
      </c>
      <c r="B12614">
        <v>418</v>
      </c>
      <c r="C12614">
        <v>-0.77779245685595666</v>
      </c>
      <c r="D12614">
        <v>-0.2056917590579308</v>
      </c>
      <c r="E12614">
        <v>-0.33107668935595669</v>
      </c>
      <c r="F12614">
        <v>-0.19626409631504121</v>
      </c>
      <c r="G12614">
        <v>2</v>
      </c>
      <c r="H12614">
        <v>3</v>
      </c>
      <c r="I12614">
        <v>2</v>
      </c>
      <c r="J12614">
        <v>3</v>
      </c>
    </row>
    <row r="12615" spans="1:10" x14ac:dyDescent="0.25">
      <c r="A12615" t="s">
        <v>16642</v>
      </c>
      <c r="B12615">
        <v>396</v>
      </c>
      <c r="C12615">
        <v>-0.48258120872631394</v>
      </c>
      <c r="D12615">
        <v>3.5745106023564479</v>
      </c>
      <c r="E12615">
        <v>-1.1110855292150312</v>
      </c>
      <c r="F12615">
        <v>0.3062503716898457</v>
      </c>
      <c r="G12615">
        <v>2</v>
      </c>
      <c r="H12615">
        <v>5</v>
      </c>
      <c r="I12615">
        <v>1</v>
      </c>
      <c r="J12615">
        <v>4</v>
      </c>
    </row>
    <row r="12616" spans="1:10" x14ac:dyDescent="0.25">
      <c r="A12616" t="s">
        <v>16643</v>
      </c>
      <c r="B12616">
        <v>824</v>
      </c>
      <c r="C12616">
        <v>-0.63240854764257359</v>
      </c>
      <c r="D12616">
        <v>-0.32164222819095589</v>
      </c>
      <c r="E12616">
        <v>-0.82330823979634271</v>
      </c>
      <c r="F12616">
        <v>0.40628579271536303</v>
      </c>
      <c r="G12616">
        <v>2</v>
      </c>
      <c r="H12616">
        <v>3</v>
      </c>
      <c r="I12616">
        <v>1</v>
      </c>
      <c r="J12616">
        <v>4</v>
      </c>
    </row>
    <row r="12617" spans="1:10" x14ac:dyDescent="0.25">
      <c r="A12617" t="s">
        <v>16644</v>
      </c>
      <c r="B12617">
        <v>616</v>
      </c>
      <c r="C12617">
        <v>-0.39881027356819798</v>
      </c>
      <c r="D12617">
        <v>1.1693970412712928</v>
      </c>
      <c r="E12617">
        <v>-0.42939687222522882</v>
      </c>
      <c r="F12617">
        <v>0.19055313630072546</v>
      </c>
      <c r="G12617">
        <v>3</v>
      </c>
      <c r="H12617">
        <v>5</v>
      </c>
      <c r="I12617">
        <v>2</v>
      </c>
      <c r="J12617">
        <v>4</v>
      </c>
    </row>
    <row r="12618" spans="1:10" x14ac:dyDescent="0.25">
      <c r="A12618" t="s">
        <v>16645</v>
      </c>
      <c r="B12618">
        <v>562</v>
      </c>
      <c r="C12618">
        <v>-0.7653365197706683</v>
      </c>
      <c r="D12618">
        <v>-0.6605665765814015</v>
      </c>
      <c r="E12618">
        <v>-1.4004650078791867</v>
      </c>
      <c r="F12618">
        <v>0.26465308698670659</v>
      </c>
      <c r="G12618">
        <v>2</v>
      </c>
      <c r="H12618">
        <v>2</v>
      </c>
      <c r="I12618">
        <v>1</v>
      </c>
      <c r="J12618">
        <v>4</v>
      </c>
    </row>
    <row r="12619" spans="1:10" x14ac:dyDescent="0.25">
      <c r="A12619" t="s">
        <v>16646</v>
      </c>
      <c r="B12619">
        <v>588</v>
      </c>
      <c r="C12619">
        <v>-0.91588899633500631</v>
      </c>
      <c r="D12619">
        <v>0.69054874997573434</v>
      </c>
      <c r="E12619">
        <v>-7.5703406485959218E-2</v>
      </c>
      <c r="F12619">
        <v>0.32517903869590981</v>
      </c>
      <c r="G12619">
        <v>1</v>
      </c>
      <c r="H12619">
        <v>5</v>
      </c>
      <c r="I12619">
        <v>3</v>
      </c>
      <c r="J12619">
        <v>4</v>
      </c>
    </row>
    <row r="12620" spans="1:10" x14ac:dyDescent="0.25">
      <c r="A12620" t="s">
        <v>16647</v>
      </c>
      <c r="B12620">
        <v>1503</v>
      </c>
      <c r="C12620">
        <v>-1.1978022184795609</v>
      </c>
      <c r="D12620">
        <v>-0.20743111474835926</v>
      </c>
      <c r="E12620">
        <v>-0.63889035159885077</v>
      </c>
      <c r="F12620">
        <v>0.22013162034514494</v>
      </c>
      <c r="G12620">
        <v>1</v>
      </c>
      <c r="H12620">
        <v>3</v>
      </c>
      <c r="I12620">
        <v>2</v>
      </c>
      <c r="J12620">
        <v>4</v>
      </c>
    </row>
    <row r="12621" spans="1:10" x14ac:dyDescent="0.25">
      <c r="A12621" t="s">
        <v>16648</v>
      </c>
      <c r="B12621">
        <v>311</v>
      </c>
      <c r="C12621">
        <v>-1.3068768474382053</v>
      </c>
      <c r="D12621">
        <v>0.29165733117106241</v>
      </c>
      <c r="E12621">
        <v>1.1980184705189652</v>
      </c>
      <c r="F12621">
        <v>8.2632530086952136E-2</v>
      </c>
      <c r="G12621">
        <v>1</v>
      </c>
      <c r="H12621">
        <v>4</v>
      </c>
      <c r="I12621">
        <v>5</v>
      </c>
      <c r="J12621">
        <v>4</v>
      </c>
    </row>
    <row r="12622" spans="1:10" x14ac:dyDescent="0.25">
      <c r="A12622" t="s">
        <v>16649</v>
      </c>
      <c r="B12622">
        <v>473</v>
      </c>
      <c r="C12622">
        <v>-0.51162989817790727</v>
      </c>
      <c r="D12622">
        <v>0.29728242219511358</v>
      </c>
      <c r="E12622">
        <v>0.33150438680945715</v>
      </c>
      <c r="F12622">
        <v>1.2641582647499769</v>
      </c>
      <c r="G12622">
        <v>2</v>
      </c>
      <c r="H12622">
        <v>4</v>
      </c>
      <c r="I12622">
        <v>4</v>
      </c>
      <c r="J12622">
        <v>5</v>
      </c>
    </row>
    <row r="12623" spans="1:10" x14ac:dyDescent="0.25">
      <c r="A12623" t="s">
        <v>16650</v>
      </c>
      <c r="B12623">
        <v>670</v>
      </c>
      <c r="C12623">
        <v>-0.8043572382061519</v>
      </c>
      <c r="D12623">
        <v>-0.18499541830552185</v>
      </c>
      <c r="E12623">
        <v>-1.9691281040661514E-2</v>
      </c>
      <c r="F12623">
        <v>0.73150792926748731</v>
      </c>
      <c r="G12623">
        <v>2</v>
      </c>
      <c r="H12623">
        <v>3</v>
      </c>
      <c r="I12623">
        <v>3</v>
      </c>
      <c r="J12623">
        <v>4</v>
      </c>
    </row>
    <row r="12624" spans="1:10" x14ac:dyDescent="0.25">
      <c r="A12624" t="s">
        <v>16651</v>
      </c>
      <c r="B12624">
        <v>384</v>
      </c>
      <c r="C12624">
        <v>-0.86248220235122186</v>
      </c>
      <c r="D12624">
        <v>-0.45345390959839116</v>
      </c>
      <c r="E12624">
        <v>0.16723615000895911</v>
      </c>
      <c r="F12624">
        <v>-0.41379274306746472</v>
      </c>
      <c r="G12624">
        <v>1</v>
      </c>
      <c r="H12624">
        <v>2</v>
      </c>
      <c r="I12624">
        <v>4</v>
      </c>
      <c r="J12624">
        <v>3</v>
      </c>
    </row>
    <row r="12625" spans="1:10" x14ac:dyDescent="0.25">
      <c r="A12625" t="s">
        <v>16652</v>
      </c>
      <c r="B12625">
        <v>693</v>
      </c>
      <c r="C12625">
        <v>-1.0266096868589365</v>
      </c>
      <c r="D12625">
        <v>-0.33309949405330336</v>
      </c>
      <c r="E12625">
        <v>-8.8667111777640251E-2</v>
      </c>
      <c r="F12625">
        <v>0.12495301441777749</v>
      </c>
      <c r="G12625">
        <v>1</v>
      </c>
      <c r="H12625">
        <v>3</v>
      </c>
      <c r="I12625">
        <v>3</v>
      </c>
      <c r="J12625">
        <v>4</v>
      </c>
    </row>
    <row r="12626" spans="1:10" x14ac:dyDescent="0.25">
      <c r="A12626" t="s">
        <v>16653</v>
      </c>
      <c r="B12626">
        <v>543</v>
      </c>
      <c r="C12626">
        <v>-0.83938597021725458</v>
      </c>
      <c r="D12626">
        <v>0.24432641458640214</v>
      </c>
      <c r="E12626">
        <v>-8.4534022560349031E-2</v>
      </c>
      <c r="F12626">
        <v>-8.3050226515012635E-2</v>
      </c>
      <c r="G12626">
        <v>1</v>
      </c>
      <c r="H12626">
        <v>4</v>
      </c>
      <c r="I12626">
        <v>3</v>
      </c>
      <c r="J12626">
        <v>3</v>
      </c>
    </row>
    <row r="12627" spans="1:10" x14ac:dyDescent="0.25">
      <c r="A12627" t="s">
        <v>16654</v>
      </c>
      <c r="B12627">
        <v>541</v>
      </c>
      <c r="C12627">
        <v>-0.5131012240150814</v>
      </c>
      <c r="D12627">
        <v>1.8674278787916581</v>
      </c>
      <c r="E12627">
        <v>0.96005884818761378</v>
      </c>
      <c r="F12627">
        <v>0.79151212826278439</v>
      </c>
      <c r="G12627">
        <v>2</v>
      </c>
      <c r="H12627">
        <v>5</v>
      </c>
      <c r="I12627">
        <v>5</v>
      </c>
      <c r="J12627">
        <v>4</v>
      </c>
    </row>
    <row r="12628" spans="1:10" x14ac:dyDescent="0.25">
      <c r="A12628" t="s">
        <v>16655</v>
      </c>
      <c r="B12628">
        <v>625</v>
      </c>
      <c r="C12628">
        <v>-0.9376281586005436</v>
      </c>
      <c r="D12628">
        <v>0.49644529411679045</v>
      </c>
      <c r="E12628">
        <v>0.9151105095487051</v>
      </c>
      <c r="F12628">
        <v>-1.1257626326498474E-2</v>
      </c>
      <c r="G12628">
        <v>1</v>
      </c>
      <c r="H12628">
        <v>4</v>
      </c>
      <c r="I12628">
        <v>5</v>
      </c>
      <c r="J12628">
        <v>3</v>
      </c>
    </row>
    <row r="12629" spans="1:10" x14ac:dyDescent="0.25">
      <c r="A12629" t="s">
        <v>16656</v>
      </c>
      <c r="B12629">
        <v>471</v>
      </c>
      <c r="C12629">
        <v>-0.68855876252741677</v>
      </c>
      <c r="D12629">
        <v>0.15939289068076712</v>
      </c>
      <c r="E12629">
        <v>0.20918452922855443</v>
      </c>
      <c r="F12629">
        <v>0.26549140669093602</v>
      </c>
      <c r="G12629">
        <v>2</v>
      </c>
      <c r="H12629">
        <v>4</v>
      </c>
      <c r="I12629">
        <v>4</v>
      </c>
      <c r="J12629">
        <v>4</v>
      </c>
    </row>
    <row r="12630" spans="1:10" x14ac:dyDescent="0.25">
      <c r="A12630" t="s">
        <v>16657</v>
      </c>
      <c r="B12630">
        <v>636</v>
      </c>
      <c r="C12630">
        <v>-0.98604166421541561</v>
      </c>
      <c r="D12630">
        <v>-0.17133368504598442</v>
      </c>
      <c r="E12630">
        <v>-0.25117549584312593</v>
      </c>
      <c r="F12630">
        <v>-4.8060219531746606E-2</v>
      </c>
      <c r="G12630">
        <v>1</v>
      </c>
      <c r="H12630">
        <v>3</v>
      </c>
      <c r="I12630">
        <v>3</v>
      </c>
      <c r="J12630">
        <v>3</v>
      </c>
    </row>
    <row r="12631" spans="1:10" x14ac:dyDescent="0.25">
      <c r="A12631" t="s">
        <v>16658</v>
      </c>
      <c r="B12631">
        <v>406</v>
      </c>
      <c r="C12631">
        <v>-0.51998654621382701</v>
      </c>
      <c r="D12631">
        <v>0.71211568011640258</v>
      </c>
      <c r="E12631">
        <v>-0.20939011721863796</v>
      </c>
      <c r="F12631">
        <v>-0.68098323217939494</v>
      </c>
      <c r="G12631">
        <v>2</v>
      </c>
      <c r="H12631">
        <v>5</v>
      </c>
      <c r="I12631">
        <v>3</v>
      </c>
      <c r="J12631">
        <v>2</v>
      </c>
    </row>
    <row r="12632" spans="1:10" x14ac:dyDescent="0.25">
      <c r="A12632" t="s">
        <v>16659</v>
      </c>
      <c r="B12632">
        <v>430</v>
      </c>
      <c r="C12632">
        <v>-0.27958607408280128</v>
      </c>
      <c r="D12632">
        <v>-1.0888613432552867E-2</v>
      </c>
      <c r="E12632">
        <v>-0.37519239138390287</v>
      </c>
      <c r="F12632">
        <v>0.33533533642368685</v>
      </c>
      <c r="G12632">
        <v>3</v>
      </c>
      <c r="H12632">
        <v>3</v>
      </c>
      <c r="I12632">
        <v>2</v>
      </c>
      <c r="J12632">
        <v>4</v>
      </c>
    </row>
    <row r="12633" spans="1:10" x14ac:dyDescent="0.25">
      <c r="A12633" t="s">
        <v>16660</v>
      </c>
      <c r="B12633">
        <v>466</v>
      </c>
      <c r="C12633">
        <v>1.8552141591093545</v>
      </c>
      <c r="D12633">
        <v>1.1427572672340736</v>
      </c>
      <c r="E12633">
        <v>2.6058602248229947</v>
      </c>
      <c r="F12633">
        <v>-0.46484143911844428</v>
      </c>
      <c r="G12633">
        <v>5</v>
      </c>
      <c r="H12633">
        <v>5</v>
      </c>
      <c r="I12633">
        <v>5</v>
      </c>
      <c r="J12633">
        <v>3</v>
      </c>
    </row>
    <row r="12634" spans="1:10" x14ac:dyDescent="0.25">
      <c r="A12634" t="s">
        <v>16661</v>
      </c>
      <c r="B12634">
        <v>389</v>
      </c>
      <c r="C12634">
        <v>0.20763566417112111</v>
      </c>
      <c r="D12634">
        <v>0.81833461124078322</v>
      </c>
      <c r="E12634">
        <v>-0.51645080397185861</v>
      </c>
      <c r="F12634">
        <v>-0.82363595629498954</v>
      </c>
      <c r="G12634">
        <v>4</v>
      </c>
      <c r="H12634">
        <v>5</v>
      </c>
      <c r="I12634">
        <v>2</v>
      </c>
      <c r="J12634">
        <v>2</v>
      </c>
    </row>
    <row r="12635" spans="1:10" x14ac:dyDescent="0.25">
      <c r="A12635" t="s">
        <v>16662</v>
      </c>
      <c r="B12635">
        <v>617</v>
      </c>
      <c r="C12635">
        <v>2.0410007468275766</v>
      </c>
      <c r="D12635">
        <v>2.2011221637434693</v>
      </c>
      <c r="E12635">
        <v>2.9328714049453892</v>
      </c>
      <c r="F12635">
        <v>-0.3839010879384227</v>
      </c>
      <c r="G12635">
        <v>5</v>
      </c>
      <c r="H12635">
        <v>5</v>
      </c>
      <c r="I12635">
        <v>5</v>
      </c>
      <c r="J12635">
        <v>3</v>
      </c>
    </row>
    <row r="12636" spans="1:10" x14ac:dyDescent="0.25">
      <c r="A12636" t="s">
        <v>16663</v>
      </c>
      <c r="B12636">
        <v>461</v>
      </c>
      <c r="C12636">
        <v>1.5595039030188014</v>
      </c>
      <c r="D12636">
        <v>0.5535402803600884</v>
      </c>
      <c r="E12636">
        <v>2.7076392936908666</v>
      </c>
      <c r="F12636">
        <v>-0.14761718328098056</v>
      </c>
      <c r="G12636">
        <v>5</v>
      </c>
      <c r="H12636">
        <v>4</v>
      </c>
      <c r="I12636">
        <v>5</v>
      </c>
      <c r="J12636">
        <v>3</v>
      </c>
    </row>
    <row r="12637" spans="1:10" x14ac:dyDescent="0.25">
      <c r="A12637" t="s">
        <v>16664</v>
      </c>
      <c r="B12637">
        <v>697</v>
      </c>
      <c r="C12637">
        <v>-0.68047859448357872</v>
      </c>
      <c r="D12637">
        <v>0.1214486276185608</v>
      </c>
      <c r="E12637">
        <v>-0.20504915925314757</v>
      </c>
      <c r="F12637">
        <v>-0.27619682778096372</v>
      </c>
      <c r="G12637">
        <v>2</v>
      </c>
      <c r="H12637">
        <v>4</v>
      </c>
      <c r="I12637">
        <v>3</v>
      </c>
      <c r="J12637">
        <v>3</v>
      </c>
    </row>
    <row r="12638" spans="1:10" x14ac:dyDescent="0.25">
      <c r="A12638" t="s">
        <v>16665</v>
      </c>
      <c r="B12638">
        <v>503</v>
      </c>
      <c r="C12638">
        <v>-3.6496617916658536E-2</v>
      </c>
      <c r="D12638">
        <v>-0.12311257537813031</v>
      </c>
      <c r="E12638">
        <v>0.29133100799518463</v>
      </c>
      <c r="F12638">
        <v>-1.1367646152911421</v>
      </c>
      <c r="G12638">
        <v>3</v>
      </c>
      <c r="H12638">
        <v>3</v>
      </c>
      <c r="I12638">
        <v>4</v>
      </c>
      <c r="J12638">
        <v>1</v>
      </c>
    </row>
    <row r="12639" spans="1:10" x14ac:dyDescent="0.25">
      <c r="A12639" t="s">
        <v>16666</v>
      </c>
      <c r="B12639">
        <v>469</v>
      </c>
      <c r="C12639">
        <v>-0.66113931048501651</v>
      </c>
      <c r="D12639">
        <v>2.0015920607927464</v>
      </c>
      <c r="E12639">
        <v>-0.1262326540854441</v>
      </c>
      <c r="F12639">
        <v>0.55714077087767344</v>
      </c>
      <c r="G12639">
        <v>2</v>
      </c>
      <c r="H12639">
        <v>5</v>
      </c>
      <c r="I12639">
        <v>3</v>
      </c>
      <c r="J12639">
        <v>4</v>
      </c>
    </row>
    <row r="12640" spans="1:10" x14ac:dyDescent="0.25">
      <c r="A12640" t="s">
        <v>16667</v>
      </c>
      <c r="B12640">
        <v>534</v>
      </c>
      <c r="C12640">
        <v>-0.20427006777748755</v>
      </c>
      <c r="D12640">
        <v>-7.5137827816526087E-2</v>
      </c>
      <c r="E12640">
        <v>1.1021101497034418</v>
      </c>
      <c r="F12640">
        <v>-0.4516917764239759</v>
      </c>
      <c r="G12640">
        <v>3</v>
      </c>
      <c r="H12640">
        <v>3</v>
      </c>
      <c r="I12640">
        <v>5</v>
      </c>
      <c r="J12640">
        <v>3</v>
      </c>
    </row>
    <row r="12641" spans="1:10" x14ac:dyDescent="0.25">
      <c r="A12641" t="s">
        <v>16668</v>
      </c>
      <c r="B12641">
        <v>471</v>
      </c>
      <c r="C12641">
        <v>6.1246580322042707E-2</v>
      </c>
      <c r="D12641">
        <v>-0.32683474175557653</v>
      </c>
      <c r="E12641">
        <v>-0.13897018486374235</v>
      </c>
      <c r="F12641">
        <v>1.447862888023663</v>
      </c>
      <c r="G12641">
        <v>4</v>
      </c>
      <c r="H12641">
        <v>3</v>
      </c>
      <c r="I12641">
        <v>3</v>
      </c>
      <c r="J12641">
        <v>5</v>
      </c>
    </row>
    <row r="12642" spans="1:10" x14ac:dyDescent="0.25">
      <c r="A12642" t="s">
        <v>16669</v>
      </c>
      <c r="B12642">
        <v>428</v>
      </c>
      <c r="C12642">
        <v>-0.69108724176237013</v>
      </c>
      <c r="D12642">
        <v>3.7991020215232636</v>
      </c>
      <c r="E12642">
        <v>-1.2543471466378115</v>
      </c>
      <c r="F12642">
        <v>0.96317366355300893</v>
      </c>
      <c r="G12642">
        <v>2</v>
      </c>
      <c r="H12642">
        <v>5</v>
      </c>
      <c r="I12642">
        <v>1</v>
      </c>
      <c r="J12642">
        <v>5</v>
      </c>
    </row>
    <row r="12643" spans="1:10" x14ac:dyDescent="0.25">
      <c r="A12643" t="s">
        <v>16670</v>
      </c>
      <c r="B12643">
        <v>523</v>
      </c>
      <c r="C12643">
        <v>-0.29984499848626356</v>
      </c>
      <c r="D12643">
        <v>-0.22070088890363132</v>
      </c>
      <c r="E12643">
        <v>-0.6434286466260285</v>
      </c>
      <c r="F12643">
        <v>-0.43022564986117828</v>
      </c>
      <c r="G12643">
        <v>3</v>
      </c>
      <c r="H12643">
        <v>3</v>
      </c>
      <c r="I12643">
        <v>2</v>
      </c>
      <c r="J12643">
        <v>3</v>
      </c>
    </row>
    <row r="12644" spans="1:10" x14ac:dyDescent="0.25">
      <c r="A12644" t="s">
        <v>16671</v>
      </c>
      <c r="B12644">
        <v>531</v>
      </c>
      <c r="C12644">
        <v>-1.0194497415480095</v>
      </c>
      <c r="D12644">
        <v>1.078610897379666</v>
      </c>
      <c r="E12644">
        <v>2.2367935021802829E-2</v>
      </c>
      <c r="F12644">
        <v>-0.41296346696816161</v>
      </c>
      <c r="G12644">
        <v>1</v>
      </c>
      <c r="H12644">
        <v>5</v>
      </c>
      <c r="I12644">
        <v>3</v>
      </c>
      <c r="J12644">
        <v>3</v>
      </c>
    </row>
    <row r="12645" spans="1:10" x14ac:dyDescent="0.25">
      <c r="A12645" t="s">
        <v>16672</v>
      </c>
      <c r="B12645">
        <v>479</v>
      </c>
      <c r="C12645">
        <v>-0.5308215305410745</v>
      </c>
      <c r="D12645">
        <v>1.6702386029963778</v>
      </c>
      <c r="E12645">
        <v>-0.40167470896303015</v>
      </c>
      <c r="F12645">
        <v>0.62124319767391034</v>
      </c>
      <c r="G12645">
        <v>2</v>
      </c>
      <c r="H12645">
        <v>5</v>
      </c>
      <c r="I12645">
        <v>2</v>
      </c>
      <c r="J12645">
        <v>4</v>
      </c>
    </row>
    <row r="12646" spans="1:10" x14ac:dyDescent="0.25">
      <c r="A12646" t="s">
        <v>16673</v>
      </c>
      <c r="B12646">
        <v>613</v>
      </c>
      <c r="C12646">
        <v>-0.45344797815851157</v>
      </c>
      <c r="D12646">
        <v>1.8090667476825386</v>
      </c>
      <c r="E12646">
        <v>-0.96064518789065079</v>
      </c>
      <c r="F12646">
        <v>0.14473399841410989</v>
      </c>
      <c r="G12646">
        <v>3</v>
      </c>
      <c r="H12646">
        <v>5</v>
      </c>
      <c r="I12646">
        <v>1</v>
      </c>
      <c r="J12646">
        <v>4</v>
      </c>
    </row>
    <row r="12647" spans="1:10" x14ac:dyDescent="0.25">
      <c r="A12647" t="s">
        <v>16674</v>
      </c>
      <c r="B12647">
        <v>1040</v>
      </c>
      <c r="C12647">
        <v>-0.10719067219825316</v>
      </c>
      <c r="D12647">
        <v>1.1323264208692672</v>
      </c>
      <c r="E12647">
        <v>-1.0280158384713183</v>
      </c>
      <c r="F12647">
        <v>7.5141469315882392E-2</v>
      </c>
      <c r="G12647">
        <v>3</v>
      </c>
      <c r="H12647">
        <v>5</v>
      </c>
      <c r="I12647">
        <v>1</v>
      </c>
      <c r="J12647">
        <v>4</v>
      </c>
    </row>
    <row r="12648" spans="1:10" x14ac:dyDescent="0.25">
      <c r="A12648" t="s">
        <v>16675</v>
      </c>
      <c r="B12648">
        <v>378</v>
      </c>
      <c r="C12648">
        <v>-0.77885869246957373</v>
      </c>
      <c r="D12648">
        <v>0.26660075895629198</v>
      </c>
      <c r="E12648">
        <v>-0.27894399610233794</v>
      </c>
      <c r="F12648">
        <v>0.46031608958014059</v>
      </c>
      <c r="G12648">
        <v>2</v>
      </c>
      <c r="H12648">
        <v>4</v>
      </c>
      <c r="I12648">
        <v>3</v>
      </c>
      <c r="J12648">
        <v>4</v>
      </c>
    </row>
    <row r="12649" spans="1:10" x14ac:dyDescent="0.25">
      <c r="A12649" t="s">
        <v>16676</v>
      </c>
      <c r="B12649">
        <v>395</v>
      </c>
      <c r="C12649">
        <v>-1.0654858730519878</v>
      </c>
      <c r="D12649">
        <v>0.75014102124958437</v>
      </c>
      <c r="E12649">
        <v>0.71139975280197409</v>
      </c>
      <c r="F12649">
        <v>-0.2312534388649021</v>
      </c>
      <c r="G12649">
        <v>1</v>
      </c>
      <c r="H12649">
        <v>5</v>
      </c>
      <c r="I12649">
        <v>5</v>
      </c>
      <c r="J12649">
        <v>3</v>
      </c>
    </row>
    <row r="12650" spans="1:10" x14ac:dyDescent="0.25">
      <c r="A12650" t="s">
        <v>16677</v>
      </c>
      <c r="B12650">
        <v>254</v>
      </c>
      <c r="C12650">
        <v>-6.8491755117671915E-2</v>
      </c>
      <c r="D12650">
        <v>0.36117579371195707</v>
      </c>
      <c r="E12650">
        <v>-1.0091574205434397</v>
      </c>
      <c r="F12650">
        <v>0.55840489289251816</v>
      </c>
      <c r="G12650">
        <v>3</v>
      </c>
      <c r="H12650">
        <v>4</v>
      </c>
      <c r="I12650">
        <v>1</v>
      </c>
      <c r="J12650">
        <v>4</v>
      </c>
    </row>
    <row r="12651" spans="1:10" x14ac:dyDescent="0.25">
      <c r="A12651" t="s">
        <v>16678</v>
      </c>
      <c r="B12651">
        <v>465</v>
      </c>
      <c r="C12651">
        <v>-0.33360951517671578</v>
      </c>
      <c r="D12651">
        <v>1.7429365858627308</v>
      </c>
      <c r="E12651">
        <v>0.10128912416058032</v>
      </c>
      <c r="F12651">
        <v>0.40133575050877779</v>
      </c>
      <c r="G12651">
        <v>3</v>
      </c>
      <c r="H12651">
        <v>5</v>
      </c>
      <c r="I12651">
        <v>4</v>
      </c>
      <c r="J12651">
        <v>4</v>
      </c>
    </row>
    <row r="12652" spans="1:10" x14ac:dyDescent="0.25">
      <c r="A12652" t="s">
        <v>16679</v>
      </c>
      <c r="B12652">
        <v>242</v>
      </c>
      <c r="C12652">
        <v>-0.73574009873019541</v>
      </c>
      <c r="D12652">
        <v>0.53144711292186642</v>
      </c>
      <c r="E12652">
        <v>-0.12388980784373724</v>
      </c>
      <c r="F12652">
        <v>0.34327110950947853</v>
      </c>
      <c r="G12652">
        <v>2</v>
      </c>
      <c r="H12652">
        <v>4</v>
      </c>
      <c r="I12652">
        <v>3</v>
      </c>
      <c r="J12652">
        <v>4</v>
      </c>
    </row>
    <row r="12653" spans="1:10" x14ac:dyDescent="0.25">
      <c r="A12653" t="s">
        <v>16680</v>
      </c>
      <c r="B12653">
        <v>499</v>
      </c>
      <c r="C12653">
        <v>-0.95318221157516936</v>
      </c>
      <c r="D12653">
        <v>0.12589267023647432</v>
      </c>
      <c r="E12653">
        <v>-3.34834021743982E-2</v>
      </c>
      <c r="F12653">
        <v>8.043297692311685E-3</v>
      </c>
      <c r="G12653">
        <v>1</v>
      </c>
      <c r="H12653">
        <v>4</v>
      </c>
      <c r="I12653">
        <v>3</v>
      </c>
      <c r="J12653">
        <v>3</v>
      </c>
    </row>
    <row r="12654" spans="1:10" x14ac:dyDescent="0.25">
      <c r="A12654" t="s">
        <v>16681</v>
      </c>
      <c r="B12654">
        <v>463</v>
      </c>
      <c r="C12654">
        <v>-0.89767398349473471</v>
      </c>
      <c r="D12654">
        <v>-0.19389754018721142</v>
      </c>
      <c r="E12654">
        <v>-0.79290931448719182</v>
      </c>
      <c r="F12654">
        <v>1.2663904640095862</v>
      </c>
      <c r="G12654">
        <v>1</v>
      </c>
      <c r="H12654">
        <v>3</v>
      </c>
      <c r="I12654">
        <v>1</v>
      </c>
      <c r="J12654">
        <v>5</v>
      </c>
    </row>
    <row r="12655" spans="1:10" x14ac:dyDescent="0.25">
      <c r="A12655" t="s">
        <v>16682</v>
      </c>
      <c r="B12655">
        <v>784</v>
      </c>
      <c r="C12655">
        <v>-9.1388225001807377E-2</v>
      </c>
      <c r="D12655">
        <v>0.74118651331282992</v>
      </c>
      <c r="E12655">
        <v>-0.19537025834985272</v>
      </c>
      <c r="F12655">
        <v>0.1849736638068939</v>
      </c>
      <c r="G12655">
        <v>3</v>
      </c>
      <c r="H12655">
        <v>5</v>
      </c>
      <c r="I12655">
        <v>3</v>
      </c>
      <c r="J12655">
        <v>4</v>
      </c>
    </row>
    <row r="12656" spans="1:10" x14ac:dyDescent="0.25">
      <c r="A12656" t="s">
        <v>16683</v>
      </c>
      <c r="B12656">
        <v>447</v>
      </c>
      <c r="C12656">
        <v>2.2940944076514147E-2</v>
      </c>
      <c r="D12656">
        <v>1.2886368063691798</v>
      </c>
      <c r="E12656">
        <v>-1.396086734224558</v>
      </c>
      <c r="F12656">
        <v>0.90078463263955999</v>
      </c>
      <c r="G12656">
        <v>4</v>
      </c>
      <c r="H12656">
        <v>5</v>
      </c>
      <c r="I12656">
        <v>1</v>
      </c>
      <c r="J12656">
        <v>5</v>
      </c>
    </row>
    <row r="12657" spans="1:10" x14ac:dyDescent="0.25">
      <c r="A12657" t="s">
        <v>16684</v>
      </c>
      <c r="B12657">
        <v>400</v>
      </c>
      <c r="C12657">
        <v>-0.51279685733226865</v>
      </c>
      <c r="D12657">
        <v>1.0549027835396396</v>
      </c>
      <c r="E12657">
        <v>0.55354486260402747</v>
      </c>
      <c r="F12657">
        <v>0.59312048834985331</v>
      </c>
      <c r="G12657">
        <v>2</v>
      </c>
      <c r="H12657">
        <v>5</v>
      </c>
      <c r="I12657">
        <v>4</v>
      </c>
      <c r="J12657">
        <v>4</v>
      </c>
    </row>
    <row r="12658" spans="1:10" x14ac:dyDescent="0.25">
      <c r="A12658" t="s">
        <v>16685</v>
      </c>
      <c r="B12658">
        <v>711</v>
      </c>
      <c r="C12658">
        <v>1.4400406377346233</v>
      </c>
      <c r="D12658">
        <v>-0.24684364669349976</v>
      </c>
      <c r="E12658">
        <v>2.7785053078796706</v>
      </c>
      <c r="F12658">
        <v>-0.23684608542357674</v>
      </c>
      <c r="G12658">
        <v>5</v>
      </c>
      <c r="H12658">
        <v>3</v>
      </c>
      <c r="I12658">
        <v>5</v>
      </c>
      <c r="J12658">
        <v>3</v>
      </c>
    </row>
    <row r="12659" spans="1:10" x14ac:dyDescent="0.25">
      <c r="A12659" t="s">
        <v>16686</v>
      </c>
      <c r="B12659">
        <v>452</v>
      </c>
      <c r="C12659">
        <v>0.14185983146716297</v>
      </c>
      <c r="D12659">
        <v>0.85316250612886502</v>
      </c>
      <c r="E12659">
        <v>-0.29002968976207311</v>
      </c>
      <c r="F12659">
        <v>1.4141562221269626</v>
      </c>
      <c r="G12659">
        <v>4</v>
      </c>
      <c r="H12659">
        <v>5</v>
      </c>
      <c r="I12659">
        <v>3</v>
      </c>
      <c r="J12659">
        <v>5</v>
      </c>
    </row>
    <row r="12660" spans="1:10" x14ac:dyDescent="0.25">
      <c r="A12660" t="s">
        <v>16687</v>
      </c>
      <c r="B12660">
        <v>554</v>
      </c>
      <c r="C12660">
        <v>-0.45169609154674456</v>
      </c>
      <c r="D12660">
        <v>4.6288699924057604E-2</v>
      </c>
      <c r="E12660">
        <v>0.66735987239618177</v>
      </c>
      <c r="F12660">
        <v>-0.25549956722238576</v>
      </c>
      <c r="G12660">
        <v>3</v>
      </c>
      <c r="H12660">
        <v>4</v>
      </c>
      <c r="I12660">
        <v>5</v>
      </c>
      <c r="J12660">
        <v>3</v>
      </c>
    </row>
    <row r="12661" spans="1:10" x14ac:dyDescent="0.25">
      <c r="A12661" t="s">
        <v>16688</v>
      </c>
      <c r="B12661">
        <v>540</v>
      </c>
      <c r="C12661">
        <v>-0.84183498158243641</v>
      </c>
      <c r="D12661">
        <v>0.14887121507119741</v>
      </c>
      <c r="E12661">
        <v>0.22201755064105638</v>
      </c>
      <c r="F12661">
        <v>0.49889044620789724</v>
      </c>
      <c r="G12661">
        <v>1</v>
      </c>
      <c r="H12661">
        <v>4</v>
      </c>
      <c r="I12661">
        <v>4</v>
      </c>
      <c r="J12661">
        <v>4</v>
      </c>
    </row>
    <row r="12662" spans="1:10" x14ac:dyDescent="0.25">
      <c r="A12662" t="s">
        <v>16689</v>
      </c>
      <c r="B12662">
        <v>420</v>
      </c>
      <c r="C12662">
        <v>1.6631813610239623</v>
      </c>
      <c r="D12662">
        <v>2.4455802015163774</v>
      </c>
      <c r="E12662">
        <v>3.9290346568046117</v>
      </c>
      <c r="F12662">
        <v>-7.1347820835945763E-2</v>
      </c>
      <c r="G12662">
        <v>5</v>
      </c>
      <c r="H12662">
        <v>5</v>
      </c>
      <c r="I12662">
        <v>5</v>
      </c>
      <c r="J12662">
        <v>3</v>
      </c>
    </row>
    <row r="12663" spans="1:10" x14ac:dyDescent="0.25">
      <c r="A12663" t="s">
        <v>16690</v>
      </c>
      <c r="B12663">
        <v>898</v>
      </c>
      <c r="C12663">
        <v>0.7795059339869006</v>
      </c>
      <c r="D12663">
        <v>1.1787327090872113</v>
      </c>
      <c r="E12663">
        <v>1.2801266275840055</v>
      </c>
      <c r="F12663">
        <v>-0.18799229040237145</v>
      </c>
      <c r="G12663">
        <v>4</v>
      </c>
      <c r="H12663">
        <v>5</v>
      </c>
      <c r="I12663">
        <v>5</v>
      </c>
      <c r="J12663">
        <v>3</v>
      </c>
    </row>
    <row r="12664" spans="1:10" x14ac:dyDescent="0.25">
      <c r="A12664" t="s">
        <v>16691</v>
      </c>
      <c r="B12664">
        <v>418</v>
      </c>
      <c r="C12664">
        <v>-0.22998115081900855</v>
      </c>
      <c r="D12664">
        <v>-0.87261662430500764</v>
      </c>
      <c r="E12664">
        <v>0.22797946097975891</v>
      </c>
      <c r="F12664">
        <v>0.50442767156232104</v>
      </c>
      <c r="G12664">
        <v>3</v>
      </c>
      <c r="H12664">
        <v>1</v>
      </c>
      <c r="I12664">
        <v>4</v>
      </c>
      <c r="J12664">
        <v>4</v>
      </c>
    </row>
    <row r="12665" spans="1:10" x14ac:dyDescent="0.25">
      <c r="A12665" t="s">
        <v>16692</v>
      </c>
      <c r="B12665">
        <v>472</v>
      </c>
      <c r="C12665">
        <v>-0.64114791401613236</v>
      </c>
      <c r="D12665">
        <v>0.32308750098906175</v>
      </c>
      <c r="E12665">
        <v>1.1386099821084341</v>
      </c>
      <c r="F12665">
        <v>-0.40667739637319605</v>
      </c>
      <c r="G12665">
        <v>2</v>
      </c>
      <c r="H12665">
        <v>4</v>
      </c>
      <c r="I12665">
        <v>5</v>
      </c>
      <c r="J12665">
        <v>3</v>
      </c>
    </row>
    <row r="12666" spans="1:10" x14ac:dyDescent="0.25">
      <c r="A12666" t="s">
        <v>16693</v>
      </c>
      <c r="B12666">
        <v>658</v>
      </c>
      <c r="C12666">
        <v>1.7254820201350791</v>
      </c>
      <c r="D12666">
        <v>2.2647672988215328</v>
      </c>
      <c r="E12666">
        <v>-7.9016593615192116E-2</v>
      </c>
      <c r="F12666">
        <v>1.1639226157389964</v>
      </c>
      <c r="G12666">
        <v>5</v>
      </c>
      <c r="H12666">
        <v>5</v>
      </c>
      <c r="I12666">
        <v>3</v>
      </c>
      <c r="J12666">
        <v>5</v>
      </c>
    </row>
    <row r="12667" spans="1:10" x14ac:dyDescent="0.25">
      <c r="A12667" t="s">
        <v>16694</v>
      </c>
      <c r="B12667">
        <v>237</v>
      </c>
      <c r="C12667">
        <v>-0.88948324697704206</v>
      </c>
      <c r="D12667">
        <v>1.4831991446204985E-2</v>
      </c>
      <c r="E12667">
        <v>1.3127161517284298</v>
      </c>
      <c r="F12667">
        <v>-0.15986723814319753</v>
      </c>
      <c r="G12667">
        <v>1</v>
      </c>
      <c r="H12667">
        <v>3</v>
      </c>
      <c r="I12667">
        <v>5</v>
      </c>
      <c r="J12667">
        <v>3</v>
      </c>
    </row>
    <row r="12668" spans="1:10" x14ac:dyDescent="0.25">
      <c r="A12668" t="s">
        <v>16695</v>
      </c>
      <c r="B12668">
        <v>771</v>
      </c>
      <c r="C12668">
        <v>-0.10407475768221638</v>
      </c>
      <c r="D12668">
        <v>2.8648872298760781</v>
      </c>
      <c r="E12668">
        <v>-4.9516795108528223E-2</v>
      </c>
      <c r="F12668">
        <v>0.53191215160461136</v>
      </c>
      <c r="G12668">
        <v>3</v>
      </c>
      <c r="H12668">
        <v>5</v>
      </c>
      <c r="I12668">
        <v>3</v>
      </c>
      <c r="J12668">
        <v>4</v>
      </c>
    </row>
    <row r="12669" spans="1:10" x14ac:dyDescent="0.25">
      <c r="A12669" t="s">
        <v>16696</v>
      </c>
      <c r="B12669">
        <v>407</v>
      </c>
      <c r="C12669">
        <v>-0.70750812713511879</v>
      </c>
      <c r="D12669">
        <v>1.8330676542846229</v>
      </c>
      <c r="E12669">
        <v>9.1015830300284678E-2</v>
      </c>
      <c r="F12669">
        <v>-0.13201765143747968</v>
      </c>
      <c r="G12669">
        <v>2</v>
      </c>
      <c r="H12669">
        <v>5</v>
      </c>
      <c r="I12669">
        <v>4</v>
      </c>
      <c r="J12669">
        <v>3</v>
      </c>
    </row>
    <row r="12670" spans="1:10" x14ac:dyDescent="0.25">
      <c r="A12670" t="s">
        <v>16697</v>
      </c>
      <c r="B12670">
        <v>993</v>
      </c>
      <c r="C12670">
        <v>-0.82817420661430696</v>
      </c>
      <c r="D12670">
        <v>-9.7048055519809356E-2</v>
      </c>
      <c r="E12670">
        <v>-0.82544009136077867</v>
      </c>
      <c r="F12670">
        <v>1.1185309736995463</v>
      </c>
      <c r="G12670">
        <v>1</v>
      </c>
      <c r="H12670">
        <v>3</v>
      </c>
      <c r="I12670">
        <v>1</v>
      </c>
      <c r="J12670">
        <v>5</v>
      </c>
    </row>
    <row r="12671" spans="1:10" x14ac:dyDescent="0.25">
      <c r="A12671" t="s">
        <v>16698</v>
      </c>
      <c r="B12671">
        <v>1629</v>
      </c>
      <c r="C12671">
        <v>0.21767990406456295</v>
      </c>
      <c r="D12671">
        <v>0.41693719396194817</v>
      </c>
      <c r="E12671">
        <v>1.5200011272849794E-2</v>
      </c>
      <c r="F12671">
        <v>0.85665077092139019</v>
      </c>
      <c r="G12671">
        <v>4</v>
      </c>
      <c r="H12671">
        <v>4</v>
      </c>
      <c r="I12671">
        <v>3</v>
      </c>
      <c r="J12671">
        <v>4</v>
      </c>
    </row>
    <row r="12672" spans="1:10" x14ac:dyDescent="0.25">
      <c r="A12672" t="s">
        <v>16699</v>
      </c>
      <c r="B12672">
        <v>255</v>
      </c>
      <c r="C12672">
        <v>-0.5005665156070106</v>
      </c>
      <c r="D12672">
        <v>-0.46692909865752324</v>
      </c>
      <c r="E12672">
        <v>-0.41004853097763683</v>
      </c>
      <c r="F12672">
        <v>-0.11970063265286397</v>
      </c>
      <c r="G12672">
        <v>2</v>
      </c>
      <c r="H12672">
        <v>2</v>
      </c>
      <c r="I12672">
        <v>2</v>
      </c>
      <c r="J12672">
        <v>3</v>
      </c>
    </row>
    <row r="12673" spans="1:10" x14ac:dyDescent="0.25">
      <c r="A12673" t="s">
        <v>16700</v>
      </c>
      <c r="B12673">
        <v>663</v>
      </c>
      <c r="C12673">
        <v>-0.66563929243910025</v>
      </c>
      <c r="D12673">
        <v>0.38204808164565307</v>
      </c>
      <c r="E12673">
        <v>-0.72883351185436207</v>
      </c>
      <c r="F12673">
        <v>0.54176091018380834</v>
      </c>
      <c r="G12673">
        <v>2</v>
      </c>
      <c r="H12673">
        <v>4</v>
      </c>
      <c r="I12673">
        <v>1</v>
      </c>
      <c r="J12673">
        <v>4</v>
      </c>
    </row>
    <row r="12674" spans="1:10" x14ac:dyDescent="0.25">
      <c r="A12674" t="s">
        <v>16701</v>
      </c>
      <c r="B12674">
        <v>442</v>
      </c>
      <c r="C12674">
        <v>9.4199878058704639E-2</v>
      </c>
      <c r="D12674">
        <v>-0.66191406662277219</v>
      </c>
      <c r="E12674">
        <v>0.98725702431067786</v>
      </c>
      <c r="F12674">
        <v>-0.15004703239494394</v>
      </c>
      <c r="G12674">
        <v>4</v>
      </c>
      <c r="H12674">
        <v>2</v>
      </c>
      <c r="I12674">
        <v>5</v>
      </c>
      <c r="J12674">
        <v>3</v>
      </c>
    </row>
    <row r="12675" spans="1:10" x14ac:dyDescent="0.25">
      <c r="A12675" t="s">
        <v>16702</v>
      </c>
      <c r="B12675">
        <v>441</v>
      </c>
      <c r="C12675">
        <v>-1.0134418184808021</v>
      </c>
      <c r="D12675">
        <v>-0.17935711633546206</v>
      </c>
      <c r="E12675">
        <v>-0.56493625340519071</v>
      </c>
      <c r="F12675">
        <v>-0.19948431104554676</v>
      </c>
      <c r="G12675">
        <v>1</v>
      </c>
      <c r="H12675">
        <v>3</v>
      </c>
      <c r="I12675">
        <v>2</v>
      </c>
      <c r="J12675">
        <v>3</v>
      </c>
    </row>
    <row r="12676" spans="1:10" x14ac:dyDescent="0.25">
      <c r="A12676" t="s">
        <v>16703</v>
      </c>
      <c r="B12676">
        <v>767</v>
      </c>
      <c r="C12676">
        <v>-0.11077183921984654</v>
      </c>
      <c r="D12676">
        <v>1.4530683188835585</v>
      </c>
      <c r="E12676">
        <v>0.51386215080864373</v>
      </c>
      <c r="F12676">
        <v>1.7305717841039112</v>
      </c>
      <c r="G12676">
        <v>3</v>
      </c>
      <c r="H12676">
        <v>5</v>
      </c>
      <c r="I12676">
        <v>4</v>
      </c>
      <c r="J12676">
        <v>5</v>
      </c>
    </row>
    <row r="12677" spans="1:10" x14ac:dyDescent="0.25">
      <c r="A12677" t="s">
        <v>16704</v>
      </c>
      <c r="B12677">
        <v>532</v>
      </c>
      <c r="C12677">
        <v>-1.0265214021652656</v>
      </c>
      <c r="D12677">
        <v>3.2314820803281977E-2</v>
      </c>
      <c r="E12677">
        <v>-0.34898519585797194</v>
      </c>
      <c r="F12677">
        <v>-0.17772770873439941</v>
      </c>
      <c r="G12677">
        <v>1</v>
      </c>
      <c r="H12677">
        <v>4</v>
      </c>
      <c r="I12677">
        <v>2</v>
      </c>
      <c r="J12677">
        <v>3</v>
      </c>
    </row>
    <row r="12678" spans="1:10" x14ac:dyDescent="0.25">
      <c r="A12678" t="s">
        <v>16705</v>
      </c>
      <c r="B12678">
        <v>313</v>
      </c>
      <c r="C12678">
        <v>-1.1892023685172584</v>
      </c>
      <c r="D12678">
        <v>-0.47962970591537929</v>
      </c>
      <c r="E12678">
        <v>0.72293495145603581</v>
      </c>
      <c r="F12678">
        <v>-9.7559437515894812E-2</v>
      </c>
      <c r="G12678">
        <v>1</v>
      </c>
      <c r="H12678">
        <v>2</v>
      </c>
      <c r="I12678">
        <v>5</v>
      </c>
      <c r="J12678">
        <v>3</v>
      </c>
    </row>
    <row r="12679" spans="1:10" x14ac:dyDescent="0.25">
      <c r="A12679" t="s">
        <v>16706</v>
      </c>
      <c r="B12679">
        <v>589</v>
      </c>
      <c r="C12679">
        <v>-0.8114563945600991</v>
      </c>
      <c r="D12679">
        <v>-0.23059596329536636</v>
      </c>
      <c r="E12679">
        <v>0.30414935370092355</v>
      </c>
      <c r="F12679">
        <v>-0.18004052095748946</v>
      </c>
      <c r="G12679">
        <v>1</v>
      </c>
      <c r="H12679">
        <v>3</v>
      </c>
      <c r="I12679">
        <v>4</v>
      </c>
      <c r="J12679">
        <v>3</v>
      </c>
    </row>
    <row r="12680" spans="1:10" x14ac:dyDescent="0.25">
      <c r="A12680" t="s">
        <v>16707</v>
      </c>
      <c r="B12680">
        <v>930</v>
      </c>
      <c r="C12680">
        <v>-0.88662534118012326</v>
      </c>
      <c r="D12680">
        <v>-0.33291835969970962</v>
      </c>
      <c r="E12680">
        <v>-0.89858505273176226</v>
      </c>
      <c r="F12680">
        <v>0.58410561324735966</v>
      </c>
      <c r="G12680">
        <v>1</v>
      </c>
      <c r="H12680">
        <v>3</v>
      </c>
      <c r="I12680">
        <v>1</v>
      </c>
      <c r="J12680">
        <v>4</v>
      </c>
    </row>
    <row r="12681" spans="1:10" x14ac:dyDescent="0.25">
      <c r="A12681" t="s">
        <v>16708</v>
      </c>
      <c r="B12681">
        <v>1051</v>
      </c>
      <c r="C12681">
        <v>-0.62539106418960888</v>
      </c>
      <c r="D12681">
        <v>0.3951419622026453</v>
      </c>
      <c r="E12681">
        <v>-0.926194829279821</v>
      </c>
      <c r="F12681">
        <v>1.2612474605049215</v>
      </c>
      <c r="G12681">
        <v>2</v>
      </c>
      <c r="H12681">
        <v>4</v>
      </c>
      <c r="I12681">
        <v>1</v>
      </c>
      <c r="J12681">
        <v>5</v>
      </c>
    </row>
    <row r="12682" spans="1:10" x14ac:dyDescent="0.25">
      <c r="A12682" t="s">
        <v>16709</v>
      </c>
      <c r="B12682">
        <v>988</v>
      </c>
      <c r="C12682">
        <v>-0.58630746966975833</v>
      </c>
      <c r="D12682">
        <v>1.4554849485211196</v>
      </c>
      <c r="E12682">
        <v>-0.66637533114008574</v>
      </c>
      <c r="F12682">
        <v>0.31685212600895607</v>
      </c>
      <c r="G12682">
        <v>2</v>
      </c>
      <c r="H12682">
        <v>5</v>
      </c>
      <c r="I12682">
        <v>2</v>
      </c>
      <c r="J12682">
        <v>4</v>
      </c>
    </row>
    <row r="12683" spans="1:10" x14ac:dyDescent="0.25">
      <c r="A12683" t="s">
        <v>16710</v>
      </c>
      <c r="B12683">
        <v>700</v>
      </c>
      <c r="C12683">
        <v>-0.81608443686718191</v>
      </c>
      <c r="D12683">
        <v>1.9850295889968845</v>
      </c>
      <c r="E12683">
        <v>-0.90319092341167218</v>
      </c>
      <c r="F12683">
        <v>0.27600247800454858</v>
      </c>
      <c r="G12683">
        <v>1</v>
      </c>
      <c r="H12683">
        <v>5</v>
      </c>
      <c r="I12683">
        <v>1</v>
      </c>
      <c r="J12683">
        <v>4</v>
      </c>
    </row>
    <row r="12684" spans="1:10" x14ac:dyDescent="0.25">
      <c r="A12684" t="s">
        <v>16711</v>
      </c>
      <c r="B12684">
        <v>922</v>
      </c>
      <c r="C12684">
        <v>-0.34715860106680729</v>
      </c>
      <c r="D12684">
        <v>1.1626286220144482</v>
      </c>
      <c r="E12684">
        <v>1.1174055742885156</v>
      </c>
      <c r="F12684">
        <v>0.42304305453726088</v>
      </c>
      <c r="G12684">
        <v>3</v>
      </c>
      <c r="H12684">
        <v>5</v>
      </c>
      <c r="I12684">
        <v>5</v>
      </c>
      <c r="J12684">
        <v>4</v>
      </c>
    </row>
    <row r="12685" spans="1:10" x14ac:dyDescent="0.25">
      <c r="A12685" t="s">
        <v>16712</v>
      </c>
      <c r="B12685">
        <v>309</v>
      </c>
      <c r="C12685">
        <v>-1.2760656303617499</v>
      </c>
      <c r="D12685">
        <v>-0.82072912981185375</v>
      </c>
      <c r="E12685">
        <v>-1.3560190551095759E-2</v>
      </c>
      <c r="F12685">
        <v>0.22953868897152638</v>
      </c>
      <c r="G12685">
        <v>1</v>
      </c>
      <c r="H12685">
        <v>1</v>
      </c>
      <c r="I12685">
        <v>3</v>
      </c>
      <c r="J12685">
        <v>4</v>
      </c>
    </row>
    <row r="12686" spans="1:10" x14ac:dyDescent="0.25">
      <c r="A12686" t="s">
        <v>16713</v>
      </c>
      <c r="B12686">
        <v>696</v>
      </c>
      <c r="C12686">
        <v>-1.163085605369184</v>
      </c>
      <c r="D12686">
        <v>-0.48555234901866096</v>
      </c>
      <c r="E12686">
        <v>4.4467454326683975E-2</v>
      </c>
      <c r="F12686">
        <v>0.43586957450590447</v>
      </c>
      <c r="G12686">
        <v>1</v>
      </c>
      <c r="H12686">
        <v>2</v>
      </c>
      <c r="I12686">
        <v>3</v>
      </c>
      <c r="J12686">
        <v>4</v>
      </c>
    </row>
    <row r="12687" spans="1:10" x14ac:dyDescent="0.25">
      <c r="A12687" t="s">
        <v>16714</v>
      </c>
      <c r="B12687">
        <v>1978</v>
      </c>
      <c r="C12687">
        <v>-0.90075730403578369</v>
      </c>
      <c r="D12687">
        <v>-0.17885916722575332</v>
      </c>
      <c r="E12687">
        <v>-0.60707628797326396</v>
      </c>
      <c r="F12687">
        <v>0.61602876918779803</v>
      </c>
      <c r="G12687">
        <v>1</v>
      </c>
      <c r="H12687">
        <v>3</v>
      </c>
      <c r="I12687">
        <v>2</v>
      </c>
      <c r="J12687">
        <v>4</v>
      </c>
    </row>
    <row r="12688" spans="1:10" x14ac:dyDescent="0.25">
      <c r="A12688" t="s">
        <v>16715</v>
      </c>
      <c r="B12688">
        <v>524</v>
      </c>
      <c r="C12688">
        <v>-0.26730171042252354</v>
      </c>
      <c r="D12688">
        <v>1.4398258075806827</v>
      </c>
      <c r="E12688">
        <v>-0.79231158583466965</v>
      </c>
      <c r="F12688">
        <v>0.57441486946857312</v>
      </c>
      <c r="G12688">
        <v>3</v>
      </c>
      <c r="H12688">
        <v>5</v>
      </c>
      <c r="I12688">
        <v>1</v>
      </c>
      <c r="J12688">
        <v>4</v>
      </c>
    </row>
    <row r="12689" spans="1:10" x14ac:dyDescent="0.25">
      <c r="A12689" t="s">
        <v>16716</v>
      </c>
      <c r="B12689">
        <v>646</v>
      </c>
      <c r="C12689">
        <v>-0.93765082277283973</v>
      </c>
      <c r="D12689">
        <v>-0.11801903389475399</v>
      </c>
      <c r="E12689">
        <v>-0.2000280955446935</v>
      </c>
      <c r="F12689">
        <v>0.51052558787402613</v>
      </c>
      <c r="G12689">
        <v>1</v>
      </c>
      <c r="H12689">
        <v>3</v>
      </c>
      <c r="I12689">
        <v>3</v>
      </c>
      <c r="J12689">
        <v>4</v>
      </c>
    </row>
    <row r="12690" spans="1:10" x14ac:dyDescent="0.25">
      <c r="A12690" t="s">
        <v>16717</v>
      </c>
      <c r="B12690">
        <v>279</v>
      </c>
      <c r="C12690">
        <v>-1.0480729699092659</v>
      </c>
      <c r="D12690">
        <v>-0.74688158178551456</v>
      </c>
      <c r="E12690">
        <v>0.78202663841896569</v>
      </c>
      <c r="F12690">
        <v>0.15860443360927845</v>
      </c>
      <c r="G12690">
        <v>1</v>
      </c>
      <c r="H12690">
        <v>2</v>
      </c>
      <c r="I12690">
        <v>5</v>
      </c>
      <c r="J12690">
        <v>4</v>
      </c>
    </row>
    <row r="12691" spans="1:10" x14ac:dyDescent="0.25">
      <c r="A12691" t="s">
        <v>16718</v>
      </c>
      <c r="B12691">
        <v>549</v>
      </c>
      <c r="C12691">
        <v>-0.57004239345913077</v>
      </c>
      <c r="D12691">
        <v>0.47789785763244713</v>
      </c>
      <c r="E12691">
        <v>-0.29058132197794062</v>
      </c>
      <c r="F12691">
        <v>0.24456372903611012</v>
      </c>
      <c r="G12691">
        <v>2</v>
      </c>
      <c r="H12691">
        <v>4</v>
      </c>
      <c r="I12691">
        <v>3</v>
      </c>
      <c r="J12691">
        <v>4</v>
      </c>
    </row>
    <row r="12692" spans="1:10" x14ac:dyDescent="0.25">
      <c r="A12692" t="s">
        <v>16719</v>
      </c>
      <c r="B12692">
        <v>1282</v>
      </c>
      <c r="C12692">
        <v>-0.88893583897744599</v>
      </c>
      <c r="D12692">
        <v>-0.126861637345376</v>
      </c>
      <c r="E12692">
        <v>-0.36380509652513021</v>
      </c>
      <c r="F12692">
        <v>0.52637553349329225</v>
      </c>
      <c r="G12692">
        <v>1</v>
      </c>
      <c r="H12692">
        <v>3</v>
      </c>
      <c r="I12692">
        <v>2</v>
      </c>
      <c r="J12692">
        <v>4</v>
      </c>
    </row>
    <row r="12693" spans="1:10" x14ac:dyDescent="0.25">
      <c r="A12693" t="s">
        <v>16720</v>
      </c>
      <c r="B12693">
        <v>1857</v>
      </c>
      <c r="C12693">
        <v>-1.0425605682906509</v>
      </c>
      <c r="D12693">
        <v>-0.53611702932242944</v>
      </c>
      <c r="E12693">
        <v>-0.85863248243543489</v>
      </c>
      <c r="F12693">
        <v>0.73462727971695529</v>
      </c>
      <c r="G12693">
        <v>1</v>
      </c>
      <c r="H12693">
        <v>2</v>
      </c>
      <c r="I12693">
        <v>1</v>
      </c>
      <c r="J12693">
        <v>4</v>
      </c>
    </row>
    <row r="12694" spans="1:10" x14ac:dyDescent="0.25">
      <c r="A12694" t="s">
        <v>16721</v>
      </c>
      <c r="B12694">
        <v>732</v>
      </c>
      <c r="C12694">
        <v>-0.82398312872781376</v>
      </c>
      <c r="D12694">
        <v>-8.9617870520832976E-2</v>
      </c>
      <c r="E12694">
        <v>-0.29801319390405534</v>
      </c>
      <c r="F12694">
        <v>0.10811448257502523</v>
      </c>
      <c r="G12694">
        <v>1</v>
      </c>
      <c r="H12694">
        <v>3</v>
      </c>
      <c r="I12694">
        <v>3</v>
      </c>
      <c r="J12694">
        <v>4</v>
      </c>
    </row>
    <row r="12695" spans="1:10" x14ac:dyDescent="0.25">
      <c r="A12695" t="s">
        <v>16722</v>
      </c>
      <c r="B12695">
        <v>452</v>
      </c>
      <c r="C12695">
        <v>-0.13409257686398146</v>
      </c>
      <c r="D12695">
        <v>-0.21764230430019146</v>
      </c>
      <c r="E12695">
        <v>-0.17064855422515718</v>
      </c>
      <c r="F12695">
        <v>-0.51851664385486484</v>
      </c>
      <c r="G12695">
        <v>3</v>
      </c>
      <c r="H12695">
        <v>3</v>
      </c>
      <c r="I12695">
        <v>3</v>
      </c>
      <c r="J12695">
        <v>2</v>
      </c>
    </row>
    <row r="12696" spans="1:10" x14ac:dyDescent="0.25">
      <c r="A12696" t="s">
        <v>16723</v>
      </c>
      <c r="B12696">
        <v>497</v>
      </c>
      <c r="C12696">
        <v>-0.6786029942158992</v>
      </c>
      <c r="D12696">
        <v>6.4724681727560157E-2</v>
      </c>
      <c r="E12696">
        <v>0.10904626585267115</v>
      </c>
      <c r="F12696">
        <v>-0.64003632531415355</v>
      </c>
      <c r="G12696">
        <v>2</v>
      </c>
      <c r="H12696">
        <v>4</v>
      </c>
      <c r="I12696">
        <v>4</v>
      </c>
      <c r="J12696">
        <v>2</v>
      </c>
    </row>
    <row r="12697" spans="1:10" x14ac:dyDescent="0.25">
      <c r="A12697" t="s">
        <v>16724</v>
      </c>
      <c r="B12697">
        <v>458</v>
      </c>
      <c r="C12697">
        <v>-0.84134589830593876</v>
      </c>
      <c r="D12697">
        <v>-8.89582384509707E-2</v>
      </c>
      <c r="E12697">
        <v>0.19377578646469204</v>
      </c>
      <c r="F12697">
        <v>-0.57551504672507803</v>
      </c>
      <c r="G12697">
        <v>1</v>
      </c>
      <c r="H12697">
        <v>3</v>
      </c>
      <c r="I12697">
        <v>4</v>
      </c>
      <c r="J12697">
        <v>2</v>
      </c>
    </row>
    <row r="12698" spans="1:10" x14ac:dyDescent="0.25">
      <c r="A12698" t="s">
        <v>16725</v>
      </c>
      <c r="B12698">
        <v>314</v>
      </c>
      <c r="C12698">
        <v>1.4846308479934853</v>
      </c>
      <c r="D12698">
        <v>0.7722075847912333</v>
      </c>
      <c r="E12698">
        <v>-0.12699531968624522</v>
      </c>
      <c r="F12698">
        <v>0.72980197693628945</v>
      </c>
      <c r="G12698">
        <v>5</v>
      </c>
      <c r="H12698">
        <v>5</v>
      </c>
      <c r="I12698">
        <v>3</v>
      </c>
      <c r="J12698">
        <v>4</v>
      </c>
    </row>
    <row r="12699" spans="1:10" x14ac:dyDescent="0.25">
      <c r="A12699" t="s">
        <v>16726</v>
      </c>
      <c r="B12699">
        <v>432</v>
      </c>
      <c r="C12699">
        <v>1.7813945950098171</v>
      </c>
      <c r="D12699">
        <v>0.99648615988686728</v>
      </c>
      <c r="E12699">
        <v>1.9680806595349168E-2</v>
      </c>
      <c r="F12699">
        <v>0.97065601643403887</v>
      </c>
      <c r="G12699">
        <v>5</v>
      </c>
      <c r="H12699">
        <v>5</v>
      </c>
      <c r="I12699">
        <v>3</v>
      </c>
      <c r="J12699">
        <v>5</v>
      </c>
    </row>
    <row r="12700" spans="1:10" x14ac:dyDescent="0.25">
      <c r="A12700" t="s">
        <v>16727</v>
      </c>
      <c r="B12700">
        <v>451</v>
      </c>
      <c r="C12700">
        <v>2.1009625736721231</v>
      </c>
      <c r="D12700">
        <v>1.1358038790743259</v>
      </c>
      <c r="E12700">
        <v>-0.57663207824811513</v>
      </c>
      <c r="F12700">
        <v>0.52750482176937741</v>
      </c>
      <c r="G12700">
        <v>5</v>
      </c>
      <c r="H12700">
        <v>5</v>
      </c>
      <c r="I12700">
        <v>2</v>
      </c>
      <c r="J12700">
        <v>4</v>
      </c>
    </row>
    <row r="12701" spans="1:10" x14ac:dyDescent="0.25">
      <c r="A12701" t="s">
        <v>16728</v>
      </c>
      <c r="B12701">
        <v>277</v>
      </c>
      <c r="C12701">
        <v>0.58942570460952481</v>
      </c>
      <c r="D12701">
        <v>-0.55205739142568422</v>
      </c>
      <c r="E12701">
        <v>0.83155920735508837</v>
      </c>
      <c r="F12701">
        <v>-1.4857147173095692E-2</v>
      </c>
      <c r="G12701">
        <v>4</v>
      </c>
      <c r="H12701">
        <v>2</v>
      </c>
      <c r="I12701">
        <v>5</v>
      </c>
      <c r="J12701">
        <v>3</v>
      </c>
    </row>
    <row r="12702" spans="1:10" x14ac:dyDescent="0.25">
      <c r="A12702" t="s">
        <v>16729</v>
      </c>
      <c r="B12702">
        <v>377</v>
      </c>
      <c r="C12702">
        <v>1.4036017419636653</v>
      </c>
      <c r="D12702">
        <v>0.37031905852164837</v>
      </c>
      <c r="E12702">
        <v>-0.11673710921337471</v>
      </c>
      <c r="F12702">
        <v>0.21694694327184</v>
      </c>
      <c r="G12702">
        <v>5</v>
      </c>
      <c r="H12702">
        <v>4</v>
      </c>
      <c r="I12702">
        <v>3</v>
      </c>
      <c r="J12702">
        <v>4</v>
      </c>
    </row>
    <row r="12703" spans="1:10" x14ac:dyDescent="0.25">
      <c r="A12703" t="s">
        <v>16730</v>
      </c>
      <c r="B12703">
        <v>446</v>
      </c>
      <c r="C12703">
        <v>1.7855582825510643</v>
      </c>
      <c r="D12703">
        <v>4.4070241404767785E-2</v>
      </c>
      <c r="E12703">
        <v>-0.29102684416409436</v>
      </c>
      <c r="F12703">
        <v>0.26225329412038861</v>
      </c>
      <c r="G12703">
        <v>5</v>
      </c>
      <c r="H12703">
        <v>4</v>
      </c>
      <c r="I12703">
        <v>3</v>
      </c>
      <c r="J12703">
        <v>4</v>
      </c>
    </row>
    <row r="12704" spans="1:10" x14ac:dyDescent="0.25">
      <c r="A12704" t="s">
        <v>16731</v>
      </c>
      <c r="B12704">
        <v>442</v>
      </c>
      <c r="C12704">
        <v>1.2126253003587104</v>
      </c>
      <c r="D12704">
        <v>0.2712832074983722</v>
      </c>
      <c r="E12704">
        <v>-0.49194910588936402</v>
      </c>
      <c r="F12704">
        <v>0.15430478283674995</v>
      </c>
      <c r="G12704">
        <v>5</v>
      </c>
      <c r="H12704">
        <v>4</v>
      </c>
      <c r="I12704">
        <v>2</v>
      </c>
      <c r="J12704">
        <v>4</v>
      </c>
    </row>
    <row r="12705" spans="1:10" x14ac:dyDescent="0.25">
      <c r="A12705" t="s">
        <v>16732</v>
      </c>
      <c r="B12705">
        <v>446</v>
      </c>
      <c r="C12705">
        <v>0.58953397093959947</v>
      </c>
      <c r="D12705">
        <v>-1.1837667935011661E-2</v>
      </c>
      <c r="E12705">
        <v>-1.1957960950501771</v>
      </c>
      <c r="F12705">
        <v>0.26571282824431658</v>
      </c>
      <c r="G12705">
        <v>4</v>
      </c>
      <c r="H12705">
        <v>3</v>
      </c>
      <c r="I12705">
        <v>1</v>
      </c>
      <c r="J12705">
        <v>4</v>
      </c>
    </row>
    <row r="12706" spans="1:10" x14ac:dyDescent="0.25">
      <c r="A12706" t="s">
        <v>16733</v>
      </c>
      <c r="B12706">
        <v>448</v>
      </c>
      <c r="C12706">
        <v>-0.60349101559894436</v>
      </c>
      <c r="D12706">
        <v>-1.0124780489618037</v>
      </c>
      <c r="E12706">
        <v>-0.61090554648552553</v>
      </c>
      <c r="F12706">
        <v>-0.74030620137184044</v>
      </c>
      <c r="G12706">
        <v>2</v>
      </c>
      <c r="H12706">
        <v>1</v>
      </c>
      <c r="I12706">
        <v>2</v>
      </c>
      <c r="J12706">
        <v>2</v>
      </c>
    </row>
    <row r="12707" spans="1:10" x14ac:dyDescent="0.25">
      <c r="A12707" t="s">
        <v>16734</v>
      </c>
      <c r="B12707">
        <v>451</v>
      </c>
      <c r="C12707">
        <v>-0.46223539510322031</v>
      </c>
      <c r="D12707">
        <v>-1.2188465336509398</v>
      </c>
      <c r="E12707">
        <v>-0.18678123117233209</v>
      </c>
      <c r="F12707">
        <v>-0.20160023437727095</v>
      </c>
      <c r="G12707">
        <v>2</v>
      </c>
      <c r="H12707">
        <v>1</v>
      </c>
      <c r="I12707">
        <v>3</v>
      </c>
      <c r="J12707">
        <v>3</v>
      </c>
    </row>
    <row r="12708" spans="1:10" x14ac:dyDescent="0.25">
      <c r="A12708" t="s">
        <v>16735</v>
      </c>
      <c r="B12708">
        <v>775</v>
      </c>
      <c r="C12708">
        <v>2.3504478800751083</v>
      </c>
      <c r="D12708">
        <v>0.77216752912502207</v>
      </c>
      <c r="E12708">
        <v>-0.15499801856274648</v>
      </c>
      <c r="F12708">
        <v>1.0125494474810723</v>
      </c>
      <c r="G12708">
        <v>5</v>
      </c>
      <c r="H12708">
        <v>5</v>
      </c>
      <c r="I12708">
        <v>3</v>
      </c>
      <c r="J12708">
        <v>5</v>
      </c>
    </row>
    <row r="12709" spans="1:10" x14ac:dyDescent="0.25">
      <c r="A12709" t="s">
        <v>16736</v>
      </c>
      <c r="B12709">
        <v>624</v>
      </c>
      <c r="C12709">
        <v>2.0591682720907269</v>
      </c>
      <c r="D12709">
        <v>0.62308405447086623</v>
      </c>
      <c r="E12709">
        <v>-0.57525509959974186</v>
      </c>
      <c r="F12709">
        <v>0.56375163195934963</v>
      </c>
      <c r="G12709">
        <v>5</v>
      </c>
      <c r="H12709">
        <v>4</v>
      </c>
      <c r="I12709">
        <v>2</v>
      </c>
      <c r="J12709">
        <v>4</v>
      </c>
    </row>
    <row r="12710" spans="1:10" x14ac:dyDescent="0.25">
      <c r="A12710" t="s">
        <v>16737</v>
      </c>
      <c r="B12710">
        <v>914</v>
      </c>
      <c r="C12710">
        <v>0.82423863414868137</v>
      </c>
      <c r="D12710">
        <v>-0.22237940143201235</v>
      </c>
      <c r="E12710">
        <v>-0.44118956387282149</v>
      </c>
      <c r="F12710">
        <v>0.2314091918896628</v>
      </c>
      <c r="G12710">
        <v>5</v>
      </c>
      <c r="H12710">
        <v>3</v>
      </c>
      <c r="I12710">
        <v>2</v>
      </c>
      <c r="J12710">
        <v>4</v>
      </c>
    </row>
    <row r="12711" spans="1:10" x14ac:dyDescent="0.25">
      <c r="A12711" t="s">
        <v>16738</v>
      </c>
      <c r="B12711">
        <v>506</v>
      </c>
      <c r="C12711">
        <v>-8.3311871065360948E-2</v>
      </c>
      <c r="D12711">
        <v>1.9281751800955007</v>
      </c>
      <c r="E12711">
        <v>-0.78272808273418737</v>
      </c>
      <c r="F12711">
        <v>-0.41430207714157224</v>
      </c>
      <c r="G12711">
        <v>3</v>
      </c>
      <c r="H12711">
        <v>5</v>
      </c>
      <c r="I12711">
        <v>1</v>
      </c>
      <c r="J12711">
        <v>3</v>
      </c>
    </row>
    <row r="12712" spans="1:10" x14ac:dyDescent="0.25">
      <c r="A12712" t="s">
        <v>16739</v>
      </c>
      <c r="B12712">
        <v>428</v>
      </c>
      <c r="C12712">
        <v>0.34307518072384618</v>
      </c>
      <c r="D12712">
        <v>2.9360063422552991</v>
      </c>
      <c r="E12712">
        <v>0.11489988583807283</v>
      </c>
      <c r="F12712">
        <v>3.5343309631323719E-2</v>
      </c>
      <c r="G12712">
        <v>4</v>
      </c>
      <c r="H12712">
        <v>5</v>
      </c>
      <c r="I12712">
        <v>4</v>
      </c>
      <c r="J12712">
        <v>4</v>
      </c>
    </row>
    <row r="12713" spans="1:10" x14ac:dyDescent="0.25">
      <c r="A12713" t="s">
        <v>16740</v>
      </c>
      <c r="B12713">
        <v>414</v>
      </c>
      <c r="C12713">
        <v>0.91815197474307553</v>
      </c>
      <c r="D12713">
        <v>3.4556239581472528</v>
      </c>
      <c r="E12713">
        <v>-0.13044404478540808</v>
      </c>
      <c r="F12713">
        <v>-0.10498697073158826</v>
      </c>
      <c r="G12713">
        <v>5</v>
      </c>
      <c r="H12713">
        <v>5</v>
      </c>
      <c r="I12713">
        <v>3</v>
      </c>
      <c r="J12713">
        <v>3</v>
      </c>
    </row>
    <row r="12714" spans="1:10" x14ac:dyDescent="0.25">
      <c r="A12714" t="s">
        <v>16741</v>
      </c>
      <c r="B12714">
        <v>676</v>
      </c>
      <c r="C12714">
        <v>0.26885409351774969</v>
      </c>
      <c r="D12714">
        <v>5.1229649011302456</v>
      </c>
      <c r="E12714">
        <v>-1.094742124448326</v>
      </c>
      <c r="F12714">
        <v>2.9881128734902886</v>
      </c>
      <c r="G12714">
        <v>4</v>
      </c>
      <c r="H12714">
        <v>5</v>
      </c>
      <c r="I12714">
        <v>1</v>
      </c>
      <c r="J12714">
        <v>5</v>
      </c>
    </row>
    <row r="12715" spans="1:10" x14ac:dyDescent="0.25">
      <c r="A12715" t="s">
        <v>16742</v>
      </c>
      <c r="B12715">
        <v>447</v>
      </c>
      <c r="C12715">
        <v>0.80153926067029801</v>
      </c>
      <c r="D12715">
        <v>2.2101019002798168</v>
      </c>
      <c r="E12715">
        <v>-1.1516154260616021</v>
      </c>
      <c r="F12715">
        <v>0.4417697889899212</v>
      </c>
      <c r="G12715">
        <v>5</v>
      </c>
      <c r="H12715">
        <v>5</v>
      </c>
      <c r="I12715">
        <v>1</v>
      </c>
      <c r="J12715">
        <v>4</v>
      </c>
    </row>
    <row r="12716" spans="1:10" x14ac:dyDescent="0.25">
      <c r="A12716" t="s">
        <v>16743</v>
      </c>
      <c r="B12716">
        <v>496</v>
      </c>
      <c r="C12716">
        <v>1.4689002832715314</v>
      </c>
      <c r="D12716">
        <v>0.42891320668305621</v>
      </c>
      <c r="E12716">
        <v>-0.63628337539032997</v>
      </c>
      <c r="F12716">
        <v>-0.27963644268805554</v>
      </c>
      <c r="G12716">
        <v>5</v>
      </c>
      <c r="H12716">
        <v>4</v>
      </c>
      <c r="I12716">
        <v>2</v>
      </c>
      <c r="J12716">
        <v>3</v>
      </c>
    </row>
    <row r="12717" spans="1:10" x14ac:dyDescent="0.25">
      <c r="A12717" t="s">
        <v>16744</v>
      </c>
      <c r="B12717">
        <v>561</v>
      </c>
      <c r="C12717">
        <v>-8.2132256311762519E-2</v>
      </c>
      <c r="D12717">
        <v>3.0166625474680027</v>
      </c>
      <c r="E12717">
        <v>-0.64210995604287346</v>
      </c>
      <c r="F12717">
        <v>-0.72747182303488445</v>
      </c>
      <c r="G12717">
        <v>3</v>
      </c>
      <c r="H12717">
        <v>5</v>
      </c>
      <c r="I12717">
        <v>2</v>
      </c>
      <c r="J12717">
        <v>2</v>
      </c>
    </row>
    <row r="12718" spans="1:10" x14ac:dyDescent="0.25">
      <c r="A12718" t="s">
        <v>16745</v>
      </c>
      <c r="B12718">
        <v>504</v>
      </c>
      <c r="C12718">
        <v>8.6232641842959479E-2</v>
      </c>
      <c r="D12718">
        <v>1.2110117640928244</v>
      </c>
      <c r="E12718">
        <v>-0.41361497401553643</v>
      </c>
      <c r="F12718">
        <v>-9.7277980834920064E-2</v>
      </c>
      <c r="G12718">
        <v>4</v>
      </c>
      <c r="H12718">
        <v>5</v>
      </c>
      <c r="I12718">
        <v>2</v>
      </c>
      <c r="J12718">
        <v>3</v>
      </c>
    </row>
    <row r="12719" spans="1:10" x14ac:dyDescent="0.25">
      <c r="A12719" t="s">
        <v>16746</v>
      </c>
      <c r="B12719">
        <v>496</v>
      </c>
      <c r="C12719">
        <v>0.66723922372326561</v>
      </c>
      <c r="D12719">
        <v>1.4719436443458678</v>
      </c>
      <c r="E12719">
        <v>-0.60799878063894419</v>
      </c>
      <c r="F12719">
        <v>-0.59008110022711013</v>
      </c>
      <c r="G12719">
        <v>4</v>
      </c>
      <c r="H12719">
        <v>5</v>
      </c>
      <c r="I12719">
        <v>2</v>
      </c>
      <c r="J12719">
        <v>2</v>
      </c>
    </row>
    <row r="12720" spans="1:10" x14ac:dyDescent="0.25">
      <c r="A12720" t="s">
        <v>16747</v>
      </c>
      <c r="B12720">
        <v>622</v>
      </c>
      <c r="C12720">
        <v>-8.9636881845096633E-2</v>
      </c>
      <c r="D12720">
        <v>2.0744775185644171</v>
      </c>
      <c r="E12720">
        <v>-0.92646821037842253</v>
      </c>
      <c r="F12720">
        <v>-0.10901334446808242</v>
      </c>
      <c r="G12720">
        <v>3</v>
      </c>
      <c r="H12720">
        <v>5</v>
      </c>
      <c r="I12720">
        <v>1</v>
      </c>
      <c r="J12720">
        <v>3</v>
      </c>
    </row>
    <row r="12721" spans="1:10" x14ac:dyDescent="0.25">
      <c r="A12721" t="s">
        <v>16748</v>
      </c>
      <c r="B12721">
        <v>508</v>
      </c>
      <c r="C12721">
        <v>0.12893587481674348</v>
      </c>
      <c r="D12721">
        <v>1.8992651964772342</v>
      </c>
      <c r="E12721">
        <v>-0.6168996391718311</v>
      </c>
      <c r="F12721">
        <v>-0.86514092423709943</v>
      </c>
      <c r="G12721">
        <v>4</v>
      </c>
      <c r="H12721">
        <v>5</v>
      </c>
      <c r="I12721">
        <v>2</v>
      </c>
      <c r="J12721">
        <v>1</v>
      </c>
    </row>
    <row r="12722" spans="1:10" x14ac:dyDescent="0.25">
      <c r="A12722" t="s">
        <v>16749</v>
      </c>
      <c r="B12722">
        <v>470</v>
      </c>
      <c r="C12722">
        <v>9.6825318320597403E-2</v>
      </c>
      <c r="D12722">
        <v>2.3354320244776172</v>
      </c>
      <c r="E12722">
        <v>-0.52308450608915502</v>
      </c>
      <c r="F12722">
        <v>-0.82297042010794041</v>
      </c>
      <c r="G12722">
        <v>4</v>
      </c>
      <c r="H12722">
        <v>5</v>
      </c>
      <c r="I12722">
        <v>2</v>
      </c>
      <c r="J12722">
        <v>2</v>
      </c>
    </row>
    <row r="12723" spans="1:10" x14ac:dyDescent="0.25">
      <c r="A12723" t="s">
        <v>16750</v>
      </c>
      <c r="B12723">
        <v>422</v>
      </c>
      <c r="C12723">
        <v>9.6353823751274825E-2</v>
      </c>
      <c r="D12723">
        <v>1.0287535493878486</v>
      </c>
      <c r="E12723">
        <v>-0.70690839696854157</v>
      </c>
      <c r="F12723">
        <v>-0.16498173860605739</v>
      </c>
      <c r="G12723">
        <v>4</v>
      </c>
      <c r="H12723">
        <v>5</v>
      </c>
      <c r="I12723">
        <v>2</v>
      </c>
      <c r="J12723">
        <v>3</v>
      </c>
    </row>
    <row r="12724" spans="1:10" x14ac:dyDescent="0.25">
      <c r="A12724" t="s">
        <v>16751</v>
      </c>
      <c r="B12724">
        <v>661</v>
      </c>
      <c r="C12724">
        <v>0.22593302626790307</v>
      </c>
      <c r="D12724">
        <v>2.175393863824441</v>
      </c>
      <c r="E12724">
        <v>-0.38826896351499651</v>
      </c>
      <c r="F12724">
        <v>-0.35487507802096341</v>
      </c>
      <c r="G12724">
        <v>4</v>
      </c>
      <c r="H12724">
        <v>5</v>
      </c>
      <c r="I12724">
        <v>2</v>
      </c>
      <c r="J12724">
        <v>3</v>
      </c>
    </row>
    <row r="12725" spans="1:10" x14ac:dyDescent="0.25">
      <c r="A12725" t="s">
        <v>16752</v>
      </c>
      <c r="B12725">
        <v>493</v>
      </c>
      <c r="C12725">
        <v>0.11749407941094946</v>
      </c>
      <c r="D12725">
        <v>1.6849836847987134</v>
      </c>
      <c r="E12725">
        <v>-0.57979045782938088</v>
      </c>
      <c r="F12725">
        <v>-1.033940022976426</v>
      </c>
      <c r="G12725">
        <v>4</v>
      </c>
      <c r="H12725">
        <v>5</v>
      </c>
      <c r="I12725">
        <v>2</v>
      </c>
      <c r="J12725">
        <v>1</v>
      </c>
    </row>
    <row r="12726" spans="1:10" x14ac:dyDescent="0.25">
      <c r="A12726" t="s">
        <v>16753</v>
      </c>
      <c r="B12726">
        <v>461</v>
      </c>
      <c r="C12726">
        <v>-0.40549649947506272</v>
      </c>
      <c r="D12726">
        <v>1.4110253545033014</v>
      </c>
      <c r="E12726">
        <v>-0.13830324924349155</v>
      </c>
      <c r="F12726">
        <v>-0.6093257139638506</v>
      </c>
      <c r="G12726">
        <v>3</v>
      </c>
      <c r="H12726">
        <v>5</v>
      </c>
      <c r="I12726">
        <v>3</v>
      </c>
      <c r="J12726">
        <v>2</v>
      </c>
    </row>
    <row r="12727" spans="1:10" x14ac:dyDescent="0.25">
      <c r="A12727" t="s">
        <v>16754</v>
      </c>
      <c r="B12727">
        <v>365</v>
      </c>
      <c r="C12727">
        <v>-0.27808243056239274</v>
      </c>
      <c r="D12727">
        <v>0.22199495092557661</v>
      </c>
      <c r="E12727">
        <v>-0.47873509600693326</v>
      </c>
      <c r="F12727">
        <v>-0.19162759066186341</v>
      </c>
      <c r="G12727">
        <v>3</v>
      </c>
      <c r="H12727">
        <v>4</v>
      </c>
      <c r="I12727">
        <v>2</v>
      </c>
      <c r="J12727">
        <v>3</v>
      </c>
    </row>
    <row r="12728" spans="1:10" x14ac:dyDescent="0.25">
      <c r="A12728" t="s">
        <v>16755</v>
      </c>
      <c r="B12728">
        <v>391</v>
      </c>
      <c r="C12728">
        <v>-3.578161661229412E-2</v>
      </c>
      <c r="D12728">
        <v>0.82692185494328219</v>
      </c>
      <c r="E12728">
        <v>-0.8827769589490061</v>
      </c>
      <c r="F12728">
        <v>-0.86953431837251804</v>
      </c>
      <c r="G12728">
        <v>3</v>
      </c>
      <c r="H12728">
        <v>5</v>
      </c>
      <c r="I12728">
        <v>1</v>
      </c>
      <c r="J12728">
        <v>1</v>
      </c>
    </row>
    <row r="12729" spans="1:10" x14ac:dyDescent="0.25">
      <c r="A12729" t="s">
        <v>16756</v>
      </c>
      <c r="B12729">
        <v>409</v>
      </c>
      <c r="C12729">
        <v>0.59870867972774877</v>
      </c>
      <c r="D12729">
        <v>0.91802306878335371</v>
      </c>
      <c r="E12729">
        <v>-0.83888324264880409</v>
      </c>
      <c r="F12729">
        <v>-0.47515674964969734</v>
      </c>
      <c r="G12729">
        <v>4</v>
      </c>
      <c r="H12729">
        <v>5</v>
      </c>
      <c r="I12729">
        <v>1</v>
      </c>
      <c r="J12729">
        <v>3</v>
      </c>
    </row>
    <row r="12730" spans="1:10" x14ac:dyDescent="0.25">
      <c r="A12730" t="s">
        <v>16757</v>
      </c>
      <c r="B12730">
        <v>501</v>
      </c>
      <c r="C12730">
        <v>0.91914743737786198</v>
      </c>
      <c r="D12730">
        <v>0.99464756301822521</v>
      </c>
      <c r="E12730">
        <v>-0.52032581987343618</v>
      </c>
      <c r="F12730">
        <v>-0.96399952214656548</v>
      </c>
      <c r="G12730">
        <v>5</v>
      </c>
      <c r="H12730">
        <v>5</v>
      </c>
      <c r="I12730">
        <v>2</v>
      </c>
      <c r="J12730">
        <v>1</v>
      </c>
    </row>
    <row r="12731" spans="1:10" x14ac:dyDescent="0.25">
      <c r="A12731" t="s">
        <v>16758</v>
      </c>
      <c r="B12731">
        <v>450</v>
      </c>
      <c r="C12731">
        <v>1.0667134010618784</v>
      </c>
      <c r="D12731">
        <v>1.5178009448938905</v>
      </c>
      <c r="E12731">
        <v>-0.69756906089559267</v>
      </c>
      <c r="F12731">
        <v>-0.78315148655834144</v>
      </c>
      <c r="G12731">
        <v>5</v>
      </c>
      <c r="H12731">
        <v>5</v>
      </c>
      <c r="I12731">
        <v>2</v>
      </c>
      <c r="J12731">
        <v>2</v>
      </c>
    </row>
    <row r="12732" spans="1:10" x14ac:dyDescent="0.25">
      <c r="A12732" t="s">
        <v>16759</v>
      </c>
      <c r="B12732">
        <v>611</v>
      </c>
      <c r="C12732">
        <v>1.1440220076335199</v>
      </c>
      <c r="D12732">
        <v>0.73754690701344661</v>
      </c>
      <c r="E12732">
        <v>-0.79288353291384106</v>
      </c>
      <c r="F12732">
        <v>-0.68010989983863201</v>
      </c>
      <c r="G12732">
        <v>5</v>
      </c>
      <c r="H12732">
        <v>5</v>
      </c>
      <c r="I12732">
        <v>1</v>
      </c>
      <c r="J12732">
        <v>2</v>
      </c>
    </row>
    <row r="12733" spans="1:10" x14ac:dyDescent="0.25">
      <c r="A12733" t="s">
        <v>16760</v>
      </c>
      <c r="B12733">
        <v>525</v>
      </c>
      <c r="C12733">
        <v>1.0976257376671343</v>
      </c>
      <c r="D12733">
        <v>0.5614254605071779</v>
      </c>
      <c r="E12733">
        <v>-1.008333135116438</v>
      </c>
      <c r="F12733">
        <v>-0.87030555933772902</v>
      </c>
      <c r="G12733">
        <v>5</v>
      </c>
      <c r="H12733">
        <v>4</v>
      </c>
      <c r="I12733">
        <v>1</v>
      </c>
      <c r="J12733">
        <v>1</v>
      </c>
    </row>
    <row r="12734" spans="1:10" x14ac:dyDescent="0.25">
      <c r="A12734" t="s">
        <v>16761</v>
      </c>
      <c r="B12734">
        <v>411</v>
      </c>
      <c r="C12734">
        <v>1.4035698931230973</v>
      </c>
      <c r="D12734">
        <v>0.66344328473389957</v>
      </c>
      <c r="E12734">
        <v>-0.57015125351249529</v>
      </c>
      <c r="F12734">
        <v>-0.40097766878558005</v>
      </c>
      <c r="G12734">
        <v>5</v>
      </c>
      <c r="H12734">
        <v>4</v>
      </c>
      <c r="I12734">
        <v>2</v>
      </c>
      <c r="J12734">
        <v>3</v>
      </c>
    </row>
    <row r="12735" spans="1:10" x14ac:dyDescent="0.25">
      <c r="A12735" t="s">
        <v>16762</v>
      </c>
      <c r="B12735">
        <v>466</v>
      </c>
      <c r="C12735">
        <v>1.6594497495733729</v>
      </c>
      <c r="D12735">
        <v>1.5397976477978326</v>
      </c>
      <c r="E12735">
        <v>-0.85948049470443089</v>
      </c>
      <c r="F12735">
        <v>-0.7208686815553953</v>
      </c>
      <c r="G12735">
        <v>5</v>
      </c>
      <c r="H12735">
        <v>5</v>
      </c>
      <c r="I12735">
        <v>1</v>
      </c>
      <c r="J12735">
        <v>2</v>
      </c>
    </row>
    <row r="12736" spans="1:10" x14ac:dyDescent="0.25">
      <c r="A12736" t="s">
        <v>16763</v>
      </c>
      <c r="B12736">
        <v>639</v>
      </c>
      <c r="C12736">
        <v>1.8330576263999647</v>
      </c>
      <c r="D12736">
        <v>0.31888959658314076</v>
      </c>
      <c r="E12736">
        <v>-1.4062076418452578</v>
      </c>
      <c r="F12736">
        <v>-0.44965515843819714</v>
      </c>
      <c r="G12736">
        <v>5</v>
      </c>
      <c r="H12736">
        <v>4</v>
      </c>
      <c r="I12736">
        <v>1</v>
      </c>
      <c r="J12736">
        <v>3</v>
      </c>
    </row>
    <row r="12737" spans="1:10" x14ac:dyDescent="0.25">
      <c r="A12737" t="s">
        <v>16764</v>
      </c>
      <c r="B12737">
        <v>733</v>
      </c>
      <c r="C12737">
        <v>0.82693464521714244</v>
      </c>
      <c r="D12737">
        <v>1.8426899458117945</v>
      </c>
      <c r="E12737">
        <v>-0.97230910818013261</v>
      </c>
      <c r="F12737">
        <v>-0.54534050160063452</v>
      </c>
      <c r="G12737">
        <v>5</v>
      </c>
      <c r="H12737">
        <v>5</v>
      </c>
      <c r="I12737">
        <v>1</v>
      </c>
      <c r="J12737">
        <v>2</v>
      </c>
    </row>
    <row r="12738" spans="1:10" x14ac:dyDescent="0.25">
      <c r="A12738" t="s">
        <v>16765</v>
      </c>
      <c r="B12738">
        <v>498</v>
      </c>
      <c r="C12738">
        <v>0.85429532265876484</v>
      </c>
      <c r="D12738">
        <v>-0.32861521563906904</v>
      </c>
      <c r="E12738">
        <v>-0.46120055816216582</v>
      </c>
      <c r="F12738">
        <v>-0.49217833791939725</v>
      </c>
      <c r="G12738">
        <v>5</v>
      </c>
      <c r="H12738">
        <v>3</v>
      </c>
      <c r="I12738">
        <v>2</v>
      </c>
      <c r="J12738">
        <v>2</v>
      </c>
    </row>
    <row r="12739" spans="1:10" x14ac:dyDescent="0.25">
      <c r="A12739" t="s">
        <v>16766</v>
      </c>
      <c r="B12739">
        <v>459</v>
      </c>
      <c r="C12739">
        <v>-2.8588604015146749E-2</v>
      </c>
      <c r="D12739">
        <v>-0.26926925695956799</v>
      </c>
      <c r="E12739">
        <v>-0.57904339193587007</v>
      </c>
      <c r="F12739">
        <v>-0.86156613115624703</v>
      </c>
      <c r="G12739">
        <v>3</v>
      </c>
      <c r="H12739">
        <v>3</v>
      </c>
      <c r="I12739">
        <v>2</v>
      </c>
      <c r="J12739">
        <v>1</v>
      </c>
    </row>
    <row r="12740" spans="1:10" x14ac:dyDescent="0.25">
      <c r="A12740" t="s">
        <v>16767</v>
      </c>
      <c r="B12740">
        <v>611</v>
      </c>
      <c r="C12740">
        <v>0.78752579765605812</v>
      </c>
      <c r="D12740">
        <v>3.5644283935765415E-2</v>
      </c>
      <c r="E12740">
        <v>-0.79797003518725218</v>
      </c>
      <c r="F12740">
        <v>-0.68112140849246461</v>
      </c>
      <c r="G12740">
        <v>5</v>
      </c>
      <c r="H12740">
        <v>4</v>
      </c>
      <c r="I12740">
        <v>1</v>
      </c>
      <c r="J12740">
        <v>2</v>
      </c>
    </row>
    <row r="12741" spans="1:10" x14ac:dyDescent="0.25">
      <c r="A12741" t="s">
        <v>16768</v>
      </c>
      <c r="B12741">
        <v>250</v>
      </c>
      <c r="C12741">
        <v>9.7701598392633426E-2</v>
      </c>
      <c r="D12741">
        <v>0.6154698282762936</v>
      </c>
      <c r="E12741">
        <v>-0.59728698144763515</v>
      </c>
      <c r="F12741">
        <v>-0.67477096900814293</v>
      </c>
      <c r="G12741">
        <v>4</v>
      </c>
      <c r="H12741">
        <v>4</v>
      </c>
      <c r="I12741">
        <v>2</v>
      </c>
      <c r="J12741">
        <v>2</v>
      </c>
    </row>
    <row r="12742" spans="1:10" x14ac:dyDescent="0.25">
      <c r="A12742" t="s">
        <v>16769</v>
      </c>
      <c r="B12742">
        <v>513</v>
      </c>
      <c r="C12742">
        <v>0.8897539919080939</v>
      </c>
      <c r="D12742">
        <v>0.65875854535830292</v>
      </c>
      <c r="E12742">
        <v>-0.71529681313311289</v>
      </c>
      <c r="F12742">
        <v>-0.3532417425962483</v>
      </c>
      <c r="G12742">
        <v>5</v>
      </c>
      <c r="H12742">
        <v>4</v>
      </c>
      <c r="I12742">
        <v>2</v>
      </c>
      <c r="J12742">
        <v>3</v>
      </c>
    </row>
    <row r="12743" spans="1:10" x14ac:dyDescent="0.25">
      <c r="A12743" t="s">
        <v>16770</v>
      </c>
      <c r="B12743">
        <v>428</v>
      </c>
      <c r="C12743">
        <v>1.3194211952573172</v>
      </c>
      <c r="D12743">
        <v>0.9304111104595606</v>
      </c>
      <c r="E12743">
        <v>-0.58538383373575231</v>
      </c>
      <c r="F12743">
        <v>-0.69647069941005701</v>
      </c>
      <c r="G12743">
        <v>5</v>
      </c>
      <c r="H12743">
        <v>5</v>
      </c>
      <c r="I12743">
        <v>2</v>
      </c>
      <c r="J12743">
        <v>2</v>
      </c>
    </row>
    <row r="12744" spans="1:10" x14ac:dyDescent="0.25">
      <c r="A12744" t="s">
        <v>16771</v>
      </c>
      <c r="B12744">
        <v>738</v>
      </c>
      <c r="C12744">
        <v>2.0090917974195288</v>
      </c>
      <c r="D12744">
        <v>2.0603164698060303</v>
      </c>
      <c r="E12744">
        <v>1.2246992468026756</v>
      </c>
      <c r="F12744">
        <v>3.6816272778096654E-2</v>
      </c>
      <c r="G12744">
        <v>5</v>
      </c>
      <c r="H12744">
        <v>5</v>
      </c>
      <c r="I12744">
        <v>5</v>
      </c>
      <c r="J12744">
        <v>4</v>
      </c>
    </row>
    <row r="12745" spans="1:10" x14ac:dyDescent="0.25">
      <c r="A12745" t="s">
        <v>16772</v>
      </c>
      <c r="B12745">
        <v>611</v>
      </c>
      <c r="C12745">
        <v>1.4901595804490158</v>
      </c>
      <c r="D12745">
        <v>2.8447411169519663</v>
      </c>
      <c r="E12745">
        <v>-0.22651917586877141</v>
      </c>
      <c r="F12745">
        <v>0.67167151213505105</v>
      </c>
      <c r="G12745">
        <v>5</v>
      </c>
      <c r="H12745">
        <v>5</v>
      </c>
      <c r="I12745">
        <v>3</v>
      </c>
      <c r="J12745">
        <v>4</v>
      </c>
    </row>
    <row r="12746" spans="1:10" x14ac:dyDescent="0.25">
      <c r="A12746" t="s">
        <v>16773</v>
      </c>
      <c r="B12746">
        <v>414</v>
      </c>
      <c r="C12746">
        <v>-0.24085761276850229</v>
      </c>
      <c r="D12746">
        <v>-0.64849244755784863</v>
      </c>
      <c r="E12746">
        <v>0.18273370111244699</v>
      </c>
      <c r="F12746">
        <v>-0.69301370031883835</v>
      </c>
      <c r="G12746">
        <v>3</v>
      </c>
      <c r="H12746">
        <v>2</v>
      </c>
      <c r="I12746">
        <v>4</v>
      </c>
      <c r="J12746">
        <v>2</v>
      </c>
    </row>
    <row r="12747" spans="1:10" x14ac:dyDescent="0.25">
      <c r="A12747" t="s">
        <v>16774</v>
      </c>
      <c r="B12747">
        <v>609</v>
      </c>
      <c r="C12747">
        <v>-0.42088309897658976</v>
      </c>
      <c r="D12747">
        <v>-0.20258681431495712</v>
      </c>
      <c r="E12747">
        <v>-0.53697529093077701</v>
      </c>
      <c r="F12747">
        <v>-0.96917732384306432</v>
      </c>
      <c r="G12747">
        <v>3</v>
      </c>
      <c r="H12747">
        <v>3</v>
      </c>
      <c r="I12747">
        <v>2</v>
      </c>
      <c r="J12747">
        <v>1</v>
      </c>
    </row>
    <row r="12748" spans="1:10" x14ac:dyDescent="0.25">
      <c r="A12748" t="s">
        <v>16775</v>
      </c>
      <c r="B12748">
        <v>540</v>
      </c>
      <c r="C12748">
        <v>1.0863308630038055</v>
      </c>
      <c r="D12748">
        <v>0.66293567163499256</v>
      </c>
      <c r="E12748">
        <v>-0.60346048369235605</v>
      </c>
      <c r="F12748">
        <v>-0.31280778780159568</v>
      </c>
      <c r="G12748">
        <v>5</v>
      </c>
      <c r="H12748">
        <v>4</v>
      </c>
      <c r="I12748">
        <v>2</v>
      </c>
      <c r="J12748">
        <v>3</v>
      </c>
    </row>
    <row r="12749" spans="1:10" x14ac:dyDescent="0.25">
      <c r="A12749" t="s">
        <v>16776</v>
      </c>
      <c r="B12749">
        <v>499</v>
      </c>
      <c r="C12749">
        <v>-0.49370129529892293</v>
      </c>
      <c r="D12749">
        <v>-0.23859376343494035</v>
      </c>
      <c r="E12749">
        <v>-6.4806747336830964E-2</v>
      </c>
      <c r="F12749">
        <v>-0.36624710227576124</v>
      </c>
      <c r="G12749">
        <v>2</v>
      </c>
      <c r="H12749">
        <v>3</v>
      </c>
      <c r="I12749">
        <v>3</v>
      </c>
      <c r="J12749">
        <v>3</v>
      </c>
    </row>
    <row r="12750" spans="1:10" x14ac:dyDescent="0.25">
      <c r="A12750" t="s">
        <v>16777</v>
      </c>
      <c r="B12750">
        <v>510</v>
      </c>
      <c r="C12750">
        <v>-0.18419453884674469</v>
      </c>
      <c r="D12750">
        <v>-0.34911161722479278</v>
      </c>
      <c r="E12750">
        <v>-0.18854796332225859</v>
      </c>
      <c r="F12750">
        <v>-0.87360167015887258</v>
      </c>
      <c r="G12750">
        <v>3</v>
      </c>
      <c r="H12750">
        <v>3</v>
      </c>
      <c r="I12750">
        <v>3</v>
      </c>
      <c r="J12750">
        <v>1</v>
      </c>
    </row>
    <row r="12751" spans="1:10" x14ac:dyDescent="0.25">
      <c r="A12751" t="s">
        <v>16778</v>
      </c>
      <c r="B12751">
        <v>475</v>
      </c>
      <c r="C12751">
        <v>-0.60984791103882952</v>
      </c>
      <c r="D12751">
        <v>-0.21251927625454836</v>
      </c>
      <c r="E12751">
        <v>-0.52436318107279989</v>
      </c>
      <c r="F12751">
        <v>-1.2134242752026774</v>
      </c>
      <c r="G12751">
        <v>2</v>
      </c>
      <c r="H12751">
        <v>3</v>
      </c>
      <c r="I12751">
        <v>2</v>
      </c>
      <c r="J12751">
        <v>1</v>
      </c>
    </row>
    <row r="12752" spans="1:10" x14ac:dyDescent="0.25">
      <c r="A12752" t="s">
        <v>16779</v>
      </c>
      <c r="B12752">
        <v>513</v>
      </c>
      <c r="C12752">
        <v>-0.27147833259330645</v>
      </c>
      <c r="D12752">
        <v>-0.27900643673128628</v>
      </c>
      <c r="E12752">
        <v>-0.63093467152455796</v>
      </c>
      <c r="F12752">
        <v>-1.1372059264446697</v>
      </c>
      <c r="G12752">
        <v>3</v>
      </c>
      <c r="H12752">
        <v>3</v>
      </c>
      <c r="I12752">
        <v>2</v>
      </c>
      <c r="J12752">
        <v>1</v>
      </c>
    </row>
    <row r="12753" spans="1:10" x14ac:dyDescent="0.25">
      <c r="A12753" t="s">
        <v>16780</v>
      </c>
      <c r="B12753">
        <v>532</v>
      </c>
      <c r="C12753">
        <v>0.42316553040608135</v>
      </c>
      <c r="D12753">
        <v>0.17764447133651948</v>
      </c>
      <c r="E12753">
        <v>-0.38954132881714476</v>
      </c>
      <c r="F12753">
        <v>-0.35188412393103724</v>
      </c>
      <c r="G12753">
        <v>4</v>
      </c>
      <c r="H12753">
        <v>4</v>
      </c>
      <c r="I12753">
        <v>2</v>
      </c>
      <c r="J12753">
        <v>3</v>
      </c>
    </row>
    <row r="12754" spans="1:10" x14ac:dyDescent="0.25">
      <c r="A12754" t="s">
        <v>16781</v>
      </c>
      <c r="B12754">
        <v>644</v>
      </c>
      <c r="C12754">
        <v>1.0540915365500807</v>
      </c>
      <c r="D12754">
        <v>0.52898577239061884</v>
      </c>
      <c r="E12754">
        <v>0.33921640179189883</v>
      </c>
      <c r="F12754">
        <v>-0.51379011861353785</v>
      </c>
      <c r="G12754">
        <v>5</v>
      </c>
      <c r="H12754">
        <v>4</v>
      </c>
      <c r="I12754">
        <v>4</v>
      </c>
      <c r="J12754">
        <v>2</v>
      </c>
    </row>
    <row r="12755" spans="1:10" x14ac:dyDescent="0.25">
      <c r="A12755" t="s">
        <v>16782</v>
      </c>
      <c r="B12755">
        <v>499</v>
      </c>
      <c r="C12755">
        <v>0.1740972557339166</v>
      </c>
      <c r="D12755">
        <v>-0.89775691146632031</v>
      </c>
      <c r="E12755">
        <v>-4.4098807345202565E-2</v>
      </c>
      <c r="F12755">
        <v>-1.0910764154169859</v>
      </c>
      <c r="G12755">
        <v>4</v>
      </c>
      <c r="H12755">
        <v>1</v>
      </c>
      <c r="I12755">
        <v>3</v>
      </c>
      <c r="J12755">
        <v>1</v>
      </c>
    </row>
    <row r="12756" spans="1:10" x14ac:dyDescent="0.25">
      <c r="A12756" t="s">
        <v>16783</v>
      </c>
      <c r="B12756">
        <v>531</v>
      </c>
      <c r="C12756">
        <v>-0.19298032928166753</v>
      </c>
      <c r="D12756">
        <v>0.22666431297924694</v>
      </c>
      <c r="E12756">
        <v>-0.37206445198650612</v>
      </c>
      <c r="F12756">
        <v>-0.56360911535333647</v>
      </c>
      <c r="G12756">
        <v>3</v>
      </c>
      <c r="H12756">
        <v>4</v>
      </c>
      <c r="I12756">
        <v>2</v>
      </c>
      <c r="J12756">
        <v>2</v>
      </c>
    </row>
    <row r="12757" spans="1:10" x14ac:dyDescent="0.25">
      <c r="A12757" t="s">
        <v>16784</v>
      </c>
      <c r="B12757">
        <v>458</v>
      </c>
      <c r="C12757">
        <v>-0.2261738361201398</v>
      </c>
      <c r="D12757">
        <v>0.31241263062944546</v>
      </c>
      <c r="E12757">
        <v>-0.11465868454465691</v>
      </c>
      <c r="F12757">
        <v>-0.42789546066357831</v>
      </c>
      <c r="G12757">
        <v>3</v>
      </c>
      <c r="H12757">
        <v>4</v>
      </c>
      <c r="I12757">
        <v>3</v>
      </c>
      <c r="J12757">
        <v>3</v>
      </c>
    </row>
    <row r="12758" spans="1:10" x14ac:dyDescent="0.25">
      <c r="A12758" t="s">
        <v>16785</v>
      </c>
      <c r="B12758">
        <v>705</v>
      </c>
      <c r="C12758">
        <v>0.34669051741739915</v>
      </c>
      <c r="D12758">
        <v>0.32476547688626833</v>
      </c>
      <c r="E12758">
        <v>-0.24404028645978068</v>
      </c>
      <c r="F12758">
        <v>1.4032764755512309E-2</v>
      </c>
      <c r="G12758">
        <v>4</v>
      </c>
      <c r="H12758">
        <v>4</v>
      </c>
      <c r="I12758">
        <v>3</v>
      </c>
      <c r="J12758">
        <v>3</v>
      </c>
    </row>
    <row r="12759" spans="1:10" x14ac:dyDescent="0.25">
      <c r="A12759" t="s">
        <v>16786</v>
      </c>
      <c r="B12759">
        <v>421</v>
      </c>
      <c r="C12759">
        <v>0.1079710555524743</v>
      </c>
      <c r="D12759">
        <v>0.89810253924245997</v>
      </c>
      <c r="E12759">
        <v>0.36819603520808342</v>
      </c>
      <c r="F12759">
        <v>-0.34873150104612582</v>
      </c>
      <c r="G12759">
        <v>4</v>
      </c>
      <c r="H12759">
        <v>5</v>
      </c>
      <c r="I12759">
        <v>4</v>
      </c>
      <c r="J12759">
        <v>3</v>
      </c>
    </row>
    <row r="12760" spans="1:10" x14ac:dyDescent="0.25">
      <c r="A12760" t="s">
        <v>16787</v>
      </c>
      <c r="B12760">
        <v>353</v>
      </c>
      <c r="C12760">
        <v>0.17556730149452315</v>
      </c>
      <c r="D12760">
        <v>7.0298576682199729E-2</v>
      </c>
      <c r="E12760">
        <v>-0.15193012673897566</v>
      </c>
      <c r="F12760">
        <v>-1.1434255388876864</v>
      </c>
      <c r="G12760">
        <v>4</v>
      </c>
      <c r="H12760">
        <v>4</v>
      </c>
      <c r="I12760">
        <v>3</v>
      </c>
      <c r="J12760">
        <v>1</v>
      </c>
    </row>
    <row r="12761" spans="1:10" x14ac:dyDescent="0.25">
      <c r="A12761" t="s">
        <v>16788</v>
      </c>
      <c r="B12761">
        <v>404</v>
      </c>
      <c r="C12761">
        <v>0.27212436991113725</v>
      </c>
      <c r="D12761">
        <v>1.0610839013944651</v>
      </c>
      <c r="E12761">
        <v>-0.54687958828104866</v>
      </c>
      <c r="F12761">
        <v>-0.67524320266824034</v>
      </c>
      <c r="G12761">
        <v>4</v>
      </c>
      <c r="H12761">
        <v>5</v>
      </c>
      <c r="I12761">
        <v>2</v>
      </c>
      <c r="J12761">
        <v>2</v>
      </c>
    </row>
    <row r="12762" spans="1:10" x14ac:dyDescent="0.25">
      <c r="A12762" t="s">
        <v>16789</v>
      </c>
      <c r="B12762">
        <v>421</v>
      </c>
      <c r="C12762">
        <v>3.7514496579736281E-2</v>
      </c>
      <c r="D12762">
        <v>1.121050766879108E-2</v>
      </c>
      <c r="E12762">
        <v>-0.78519515379151039</v>
      </c>
      <c r="F12762">
        <v>-1.0238614652081868</v>
      </c>
      <c r="G12762">
        <v>4</v>
      </c>
      <c r="H12762">
        <v>3</v>
      </c>
      <c r="I12762">
        <v>1</v>
      </c>
      <c r="J12762">
        <v>1</v>
      </c>
    </row>
    <row r="12763" spans="1:10" x14ac:dyDescent="0.25">
      <c r="A12763" t="s">
        <v>16790</v>
      </c>
      <c r="B12763">
        <v>465</v>
      </c>
      <c r="C12763">
        <v>-0.37715643608603572</v>
      </c>
      <c r="D12763">
        <v>1.1893857850642657</v>
      </c>
      <c r="E12763">
        <v>0.32801938366203603</v>
      </c>
      <c r="F12763">
        <v>-0.18070291637675737</v>
      </c>
      <c r="G12763">
        <v>3</v>
      </c>
      <c r="H12763">
        <v>5</v>
      </c>
      <c r="I12763">
        <v>4</v>
      </c>
      <c r="J12763">
        <v>3</v>
      </c>
    </row>
    <row r="12764" spans="1:10" x14ac:dyDescent="0.25">
      <c r="A12764" t="s">
        <v>16791</v>
      </c>
      <c r="B12764">
        <v>491</v>
      </c>
      <c r="C12764">
        <v>0.36471538808475717</v>
      </c>
      <c r="D12764">
        <v>0.98891704934579827</v>
      </c>
      <c r="E12764">
        <v>-0.28139697047107864</v>
      </c>
      <c r="F12764">
        <v>-0.36409581441806427</v>
      </c>
      <c r="G12764">
        <v>4</v>
      </c>
      <c r="H12764">
        <v>5</v>
      </c>
      <c r="I12764">
        <v>3</v>
      </c>
      <c r="J12764">
        <v>3</v>
      </c>
    </row>
    <row r="12765" spans="1:10" x14ac:dyDescent="0.25">
      <c r="A12765" t="s">
        <v>16792</v>
      </c>
      <c r="B12765">
        <v>462</v>
      </c>
      <c r="C12765">
        <v>-0.30467421238879977</v>
      </c>
      <c r="D12765">
        <v>0.47988586506201003</v>
      </c>
      <c r="E12765">
        <v>0.13818859357561647</v>
      </c>
      <c r="F12765">
        <v>-0.72516369591998142</v>
      </c>
      <c r="G12765">
        <v>3</v>
      </c>
      <c r="H12765">
        <v>4</v>
      </c>
      <c r="I12765">
        <v>4</v>
      </c>
      <c r="J12765">
        <v>2</v>
      </c>
    </row>
    <row r="12766" spans="1:10" x14ac:dyDescent="0.25">
      <c r="A12766" t="s">
        <v>16793</v>
      </c>
      <c r="B12766">
        <v>455</v>
      </c>
      <c r="C12766">
        <v>-0.13745445933619962</v>
      </c>
      <c r="D12766">
        <v>0.76339823323275002</v>
      </c>
      <c r="E12766">
        <v>6.0347118745148122E-2</v>
      </c>
      <c r="F12766">
        <v>0.14947284335978989</v>
      </c>
      <c r="G12766">
        <v>3</v>
      </c>
      <c r="H12766">
        <v>5</v>
      </c>
      <c r="I12766">
        <v>3</v>
      </c>
      <c r="J12766">
        <v>4</v>
      </c>
    </row>
    <row r="12767" spans="1:10" x14ac:dyDescent="0.25">
      <c r="A12767" t="s">
        <v>16794</v>
      </c>
      <c r="B12767">
        <v>430</v>
      </c>
      <c r="C12767">
        <v>0.28247092874042506</v>
      </c>
      <c r="D12767">
        <v>1.125775097300546</v>
      </c>
      <c r="E12767">
        <v>-0.68311784574283962</v>
      </c>
      <c r="F12767">
        <v>-0.55518865382904148</v>
      </c>
      <c r="G12767">
        <v>4</v>
      </c>
      <c r="H12767">
        <v>5</v>
      </c>
      <c r="I12767">
        <v>2</v>
      </c>
      <c r="J12767">
        <v>2</v>
      </c>
    </row>
    <row r="12768" spans="1:10" x14ac:dyDescent="0.25">
      <c r="A12768" t="s">
        <v>16795</v>
      </c>
      <c r="B12768">
        <v>504</v>
      </c>
      <c r="C12768">
        <v>-0.15847684760679859</v>
      </c>
      <c r="D12768">
        <v>1.1641412838069385</v>
      </c>
      <c r="E12768">
        <v>-0.38021440790702693</v>
      </c>
      <c r="F12768">
        <v>-0.2547188835160128</v>
      </c>
      <c r="G12768">
        <v>3</v>
      </c>
      <c r="H12768">
        <v>5</v>
      </c>
      <c r="I12768">
        <v>2</v>
      </c>
      <c r="J12768">
        <v>3</v>
      </c>
    </row>
    <row r="12769" spans="1:10" x14ac:dyDescent="0.25">
      <c r="A12769" t="s">
        <v>16796</v>
      </c>
      <c r="B12769">
        <v>440</v>
      </c>
      <c r="C12769">
        <v>0.62701343205359206</v>
      </c>
      <c r="D12769">
        <v>0.98701918958067669</v>
      </c>
      <c r="E12769">
        <v>-0.8797566570770633</v>
      </c>
      <c r="F12769">
        <v>-1.0167768997574742</v>
      </c>
      <c r="G12769">
        <v>4</v>
      </c>
      <c r="H12769">
        <v>5</v>
      </c>
      <c r="I12769">
        <v>1</v>
      </c>
      <c r="J12769">
        <v>1</v>
      </c>
    </row>
    <row r="12770" spans="1:10" x14ac:dyDescent="0.25">
      <c r="A12770" t="s">
        <v>16797</v>
      </c>
      <c r="B12770">
        <v>395</v>
      </c>
      <c r="C12770">
        <v>0.45889699212539059</v>
      </c>
      <c r="D12770">
        <v>2.0406421869557629</v>
      </c>
      <c r="E12770">
        <v>-0.43126772478580394</v>
      </c>
      <c r="F12770">
        <v>-0.25365483578810133</v>
      </c>
      <c r="G12770">
        <v>4</v>
      </c>
      <c r="H12770">
        <v>5</v>
      </c>
      <c r="I12770">
        <v>2</v>
      </c>
      <c r="J12770">
        <v>3</v>
      </c>
    </row>
    <row r="12771" spans="1:10" x14ac:dyDescent="0.25">
      <c r="A12771" t="s">
        <v>16798</v>
      </c>
      <c r="B12771">
        <v>491</v>
      </c>
      <c r="C12771">
        <v>6.8518821041369832E-2</v>
      </c>
      <c r="D12771">
        <v>1.3412575673743856</v>
      </c>
      <c r="E12771">
        <v>-0.65091272948215373</v>
      </c>
      <c r="F12771">
        <v>-1.1049723058633156</v>
      </c>
      <c r="G12771">
        <v>4</v>
      </c>
      <c r="H12771">
        <v>5</v>
      </c>
      <c r="I12771">
        <v>2</v>
      </c>
      <c r="J12771">
        <v>1</v>
      </c>
    </row>
    <row r="12772" spans="1:10" x14ac:dyDescent="0.25">
      <c r="A12772" t="s">
        <v>16799</v>
      </c>
      <c r="B12772">
        <v>469</v>
      </c>
      <c r="C12772">
        <v>0.28864807200090092</v>
      </c>
      <c r="D12772">
        <v>1.6722888527787489</v>
      </c>
      <c r="E12772">
        <v>-0.85219191994481391</v>
      </c>
      <c r="F12772">
        <v>-0.20471129979401501</v>
      </c>
      <c r="G12772">
        <v>4</v>
      </c>
      <c r="H12772">
        <v>5</v>
      </c>
      <c r="I12772">
        <v>1</v>
      </c>
      <c r="J12772">
        <v>3</v>
      </c>
    </row>
    <row r="12773" spans="1:10" x14ac:dyDescent="0.25">
      <c r="A12773" t="s">
        <v>16800</v>
      </c>
      <c r="B12773">
        <v>480</v>
      </c>
      <c r="C12773">
        <v>0.5847790580767217</v>
      </c>
      <c r="D12773">
        <v>1.7638637872924219</v>
      </c>
      <c r="E12773">
        <v>-0.24564316394075364</v>
      </c>
      <c r="F12773">
        <v>0.11425509506383145</v>
      </c>
      <c r="G12773">
        <v>4</v>
      </c>
      <c r="H12773">
        <v>5</v>
      </c>
      <c r="I12773">
        <v>3</v>
      </c>
      <c r="J12773">
        <v>4</v>
      </c>
    </row>
    <row r="12774" spans="1:10" x14ac:dyDescent="0.25">
      <c r="A12774" t="s">
        <v>16801</v>
      </c>
      <c r="B12774">
        <v>550</v>
      </c>
      <c r="C12774">
        <v>0.82066457231872869</v>
      </c>
      <c r="D12774">
        <v>2.3083339620703236</v>
      </c>
      <c r="E12774">
        <v>-4.1898717170715555E-2</v>
      </c>
      <c r="F12774">
        <v>-0.73812034304653285</v>
      </c>
      <c r="G12774">
        <v>5</v>
      </c>
      <c r="H12774">
        <v>5</v>
      </c>
      <c r="I12774">
        <v>3</v>
      </c>
      <c r="J12774">
        <v>2</v>
      </c>
    </row>
    <row r="12775" spans="1:10" x14ac:dyDescent="0.25">
      <c r="A12775" t="s">
        <v>16802</v>
      </c>
      <c r="B12775">
        <v>488</v>
      </c>
      <c r="C12775">
        <v>-3.2553235448623791E-2</v>
      </c>
      <c r="D12775">
        <v>1.119750043863148</v>
      </c>
      <c r="E12775">
        <v>-0.17896914884307974</v>
      </c>
      <c r="F12775">
        <v>-0.38445471186523861</v>
      </c>
      <c r="G12775">
        <v>3</v>
      </c>
      <c r="H12775">
        <v>5</v>
      </c>
      <c r="I12775">
        <v>3</v>
      </c>
      <c r="J12775">
        <v>3</v>
      </c>
    </row>
    <row r="12776" spans="1:10" x14ac:dyDescent="0.25">
      <c r="A12776" t="s">
        <v>16803</v>
      </c>
      <c r="B12776">
        <v>490</v>
      </c>
      <c r="C12776">
        <v>0.14138416081044813</v>
      </c>
      <c r="D12776">
        <v>0.60619181201830008</v>
      </c>
      <c r="E12776">
        <v>-0.15904368536123992</v>
      </c>
      <c r="F12776">
        <v>-0.33689200946498682</v>
      </c>
      <c r="G12776">
        <v>4</v>
      </c>
      <c r="H12776">
        <v>4</v>
      </c>
      <c r="I12776">
        <v>3</v>
      </c>
      <c r="J12776">
        <v>3</v>
      </c>
    </row>
    <row r="12777" spans="1:10" x14ac:dyDescent="0.25">
      <c r="A12777" t="s">
        <v>16804</v>
      </c>
      <c r="B12777">
        <v>512</v>
      </c>
      <c r="C12777">
        <v>0.33832945017572336</v>
      </c>
      <c r="D12777">
        <v>0.98103206583796598</v>
      </c>
      <c r="E12777">
        <v>-0.59856208138611644</v>
      </c>
      <c r="F12777">
        <v>-0.28286175508077394</v>
      </c>
      <c r="G12777">
        <v>4</v>
      </c>
      <c r="H12777">
        <v>5</v>
      </c>
      <c r="I12777">
        <v>2</v>
      </c>
      <c r="J12777">
        <v>3</v>
      </c>
    </row>
    <row r="12778" spans="1:10" x14ac:dyDescent="0.25">
      <c r="A12778" t="s">
        <v>16805</v>
      </c>
      <c r="B12778">
        <v>520</v>
      </c>
      <c r="C12778">
        <v>0.71206492411757782</v>
      </c>
      <c r="D12778">
        <v>2.0704819330307371</v>
      </c>
      <c r="E12778">
        <v>-0.1892080049210243</v>
      </c>
      <c r="F12778">
        <v>-0.14112534029759749</v>
      </c>
      <c r="G12778">
        <v>4</v>
      </c>
      <c r="H12778">
        <v>5</v>
      </c>
      <c r="I12778">
        <v>3</v>
      </c>
      <c r="J12778">
        <v>3</v>
      </c>
    </row>
    <row r="12779" spans="1:10" x14ac:dyDescent="0.25">
      <c r="A12779" t="s">
        <v>16806</v>
      </c>
      <c r="B12779">
        <v>460</v>
      </c>
      <c r="C12779">
        <v>0.38868806845337339</v>
      </c>
      <c r="D12779">
        <v>2.3659475367719045</v>
      </c>
      <c r="E12779">
        <v>-0.71863172122567276</v>
      </c>
      <c r="F12779">
        <v>-0.54825543466851034</v>
      </c>
      <c r="G12779">
        <v>4</v>
      </c>
      <c r="H12779">
        <v>5</v>
      </c>
      <c r="I12779">
        <v>1</v>
      </c>
      <c r="J12779">
        <v>2</v>
      </c>
    </row>
    <row r="12780" spans="1:10" x14ac:dyDescent="0.25">
      <c r="A12780" t="s">
        <v>16807</v>
      </c>
      <c r="B12780">
        <v>492</v>
      </c>
      <c r="C12780">
        <v>0.11454809082526449</v>
      </c>
      <c r="D12780">
        <v>1.4686420512037985</v>
      </c>
      <c r="E12780">
        <v>-0.59941330165805484</v>
      </c>
      <c r="F12780">
        <v>-1.1457941929904059</v>
      </c>
      <c r="G12780">
        <v>4</v>
      </c>
      <c r="H12780">
        <v>5</v>
      </c>
      <c r="I12780">
        <v>2</v>
      </c>
      <c r="J12780">
        <v>1</v>
      </c>
    </row>
    <row r="12781" spans="1:10" x14ac:dyDescent="0.25">
      <c r="A12781" t="s">
        <v>16808</v>
      </c>
      <c r="B12781">
        <v>439</v>
      </c>
      <c r="C12781">
        <v>0.31888938548575357</v>
      </c>
      <c r="D12781">
        <v>2.1174887617738953</v>
      </c>
      <c r="E12781">
        <v>-5.3798252820811854E-2</v>
      </c>
      <c r="F12781">
        <v>-1.3976977935834687</v>
      </c>
      <c r="G12781">
        <v>4</v>
      </c>
      <c r="H12781">
        <v>5</v>
      </c>
      <c r="I12781">
        <v>3</v>
      </c>
      <c r="J12781">
        <v>1</v>
      </c>
    </row>
    <row r="12782" spans="1:10" x14ac:dyDescent="0.25">
      <c r="A12782" t="s">
        <v>16809</v>
      </c>
      <c r="B12782">
        <v>668</v>
      </c>
      <c r="C12782">
        <v>1.4682206979081789</v>
      </c>
      <c r="D12782">
        <v>3.0131905139149708</v>
      </c>
      <c r="E12782">
        <v>-0.85763348434359765</v>
      </c>
      <c r="F12782">
        <v>0.57874392188168999</v>
      </c>
      <c r="G12782">
        <v>5</v>
      </c>
      <c r="H12782">
        <v>5</v>
      </c>
      <c r="I12782">
        <v>1</v>
      </c>
      <c r="J12782">
        <v>4</v>
      </c>
    </row>
    <row r="12783" spans="1:10" x14ac:dyDescent="0.25">
      <c r="A12783" t="s">
        <v>16810</v>
      </c>
      <c r="B12783">
        <v>486</v>
      </c>
      <c r="C12783">
        <v>0.58853402091070484</v>
      </c>
      <c r="D12783">
        <v>0.97974014400217568</v>
      </c>
      <c r="E12783">
        <v>-0.54107854018808699</v>
      </c>
      <c r="F12783">
        <v>-0.82435914363632246</v>
      </c>
      <c r="G12783">
        <v>4</v>
      </c>
      <c r="H12783">
        <v>5</v>
      </c>
      <c r="I12783">
        <v>2</v>
      </c>
      <c r="J12783">
        <v>2</v>
      </c>
    </row>
    <row r="12784" spans="1:10" x14ac:dyDescent="0.25">
      <c r="A12784" t="s">
        <v>16811</v>
      </c>
      <c r="B12784">
        <v>493</v>
      </c>
      <c r="C12784">
        <v>0.47454561573755216</v>
      </c>
      <c r="D12784">
        <v>1.4076133504258588</v>
      </c>
      <c r="E12784">
        <v>-1.5766794023599671</v>
      </c>
      <c r="F12784">
        <v>-0.7565993776996558</v>
      </c>
      <c r="G12784">
        <v>4</v>
      </c>
      <c r="H12784">
        <v>5</v>
      </c>
      <c r="I12784">
        <v>1</v>
      </c>
      <c r="J12784">
        <v>2</v>
      </c>
    </row>
    <row r="12785" spans="1:10" x14ac:dyDescent="0.25">
      <c r="A12785" t="s">
        <v>16812</v>
      </c>
      <c r="B12785">
        <v>574</v>
      </c>
      <c r="C12785">
        <v>0.37247010317928075</v>
      </c>
      <c r="D12785">
        <v>1.5547250321925565</v>
      </c>
      <c r="E12785">
        <v>-0.82188584832002987</v>
      </c>
      <c r="F12785">
        <v>-0.51447340278685971</v>
      </c>
      <c r="G12785">
        <v>4</v>
      </c>
      <c r="H12785">
        <v>5</v>
      </c>
      <c r="I12785">
        <v>1</v>
      </c>
      <c r="J12785">
        <v>2</v>
      </c>
    </row>
    <row r="12786" spans="1:10" x14ac:dyDescent="0.25">
      <c r="A12786" t="s">
        <v>16813</v>
      </c>
      <c r="B12786">
        <v>442</v>
      </c>
      <c r="C12786">
        <v>0.52581966686703208</v>
      </c>
      <c r="D12786">
        <v>1.1513290566732672</v>
      </c>
      <c r="E12786">
        <v>-0.56251646896550345</v>
      </c>
      <c r="F12786">
        <v>0.16940920050353814</v>
      </c>
      <c r="G12786">
        <v>4</v>
      </c>
      <c r="H12786">
        <v>5</v>
      </c>
      <c r="I12786">
        <v>2</v>
      </c>
      <c r="J12786">
        <v>4</v>
      </c>
    </row>
    <row r="12787" spans="1:10" x14ac:dyDescent="0.25">
      <c r="A12787" t="s">
        <v>16814</v>
      </c>
      <c r="B12787">
        <v>542</v>
      </c>
      <c r="C12787">
        <v>0.50682690931599261</v>
      </c>
      <c r="D12787">
        <v>3.0926955452043297</v>
      </c>
      <c r="E12787">
        <v>-0.19487852565957459</v>
      </c>
      <c r="F12787">
        <v>-0.40211553472800643</v>
      </c>
      <c r="G12787">
        <v>4</v>
      </c>
      <c r="H12787">
        <v>5</v>
      </c>
      <c r="I12787">
        <v>3</v>
      </c>
      <c r="J12787">
        <v>3</v>
      </c>
    </row>
    <row r="12788" spans="1:10" x14ac:dyDescent="0.25">
      <c r="A12788" t="s">
        <v>16815</v>
      </c>
      <c r="B12788">
        <v>398</v>
      </c>
      <c r="C12788">
        <v>0.31512899765939523</v>
      </c>
      <c r="D12788">
        <v>2.8166192524575449</v>
      </c>
      <c r="E12788">
        <v>-0.45018151501344078</v>
      </c>
      <c r="F12788">
        <v>-1.4188931452123488</v>
      </c>
      <c r="G12788">
        <v>4</v>
      </c>
      <c r="H12788">
        <v>5</v>
      </c>
      <c r="I12788">
        <v>2</v>
      </c>
      <c r="J12788">
        <v>1</v>
      </c>
    </row>
    <row r="12789" spans="1:10" x14ac:dyDescent="0.25">
      <c r="A12789" t="s">
        <v>16816</v>
      </c>
      <c r="B12789">
        <v>514</v>
      </c>
      <c r="C12789">
        <v>0.644056289417543</v>
      </c>
      <c r="D12789">
        <v>1.1541833197103513</v>
      </c>
      <c r="E12789">
        <v>-0.66209069657535191</v>
      </c>
      <c r="F12789">
        <v>-0.65504029691953924</v>
      </c>
      <c r="G12789">
        <v>4</v>
      </c>
      <c r="H12789">
        <v>5</v>
      </c>
      <c r="I12789">
        <v>2</v>
      </c>
      <c r="J12789">
        <v>2</v>
      </c>
    </row>
    <row r="12790" spans="1:10" x14ac:dyDescent="0.25">
      <c r="A12790" t="s">
        <v>16817</v>
      </c>
      <c r="B12790">
        <v>423</v>
      </c>
      <c r="C12790">
        <v>0.47742194629273749</v>
      </c>
      <c r="D12790">
        <v>0.9011355073213263</v>
      </c>
      <c r="E12790">
        <v>-0.96802710151027682</v>
      </c>
      <c r="F12790">
        <v>-0.95550334152450356</v>
      </c>
      <c r="G12790">
        <v>4</v>
      </c>
      <c r="H12790">
        <v>5</v>
      </c>
      <c r="I12790">
        <v>1</v>
      </c>
      <c r="J12790">
        <v>1</v>
      </c>
    </row>
    <row r="12791" spans="1:10" x14ac:dyDescent="0.25">
      <c r="A12791" t="s">
        <v>16818</v>
      </c>
      <c r="B12791">
        <v>384</v>
      </c>
      <c r="C12791">
        <v>0.3067884194706334</v>
      </c>
      <c r="D12791">
        <v>0.59837660734882492</v>
      </c>
      <c r="E12791">
        <v>-0.58454189102196019</v>
      </c>
      <c r="F12791">
        <v>-0.50375816249632865</v>
      </c>
      <c r="G12791">
        <v>4</v>
      </c>
      <c r="H12791">
        <v>4</v>
      </c>
      <c r="I12791">
        <v>2</v>
      </c>
      <c r="J12791">
        <v>2</v>
      </c>
    </row>
    <row r="12792" spans="1:10" x14ac:dyDescent="0.25">
      <c r="A12792" t="s">
        <v>16819</v>
      </c>
      <c r="B12792">
        <v>472</v>
      </c>
      <c r="C12792">
        <v>0.37430840223465883</v>
      </c>
      <c r="D12792">
        <v>1.311415627599102</v>
      </c>
      <c r="E12792">
        <v>-0.6190298088678815</v>
      </c>
      <c r="F12792">
        <v>-0.57979007425423923</v>
      </c>
      <c r="G12792">
        <v>4</v>
      </c>
      <c r="H12792">
        <v>5</v>
      </c>
      <c r="I12792">
        <v>2</v>
      </c>
      <c r="J12792">
        <v>2</v>
      </c>
    </row>
    <row r="12793" spans="1:10" x14ac:dyDescent="0.25">
      <c r="A12793" t="s">
        <v>16820</v>
      </c>
      <c r="B12793">
        <v>438</v>
      </c>
      <c r="C12793">
        <v>0.77639671526003917</v>
      </c>
      <c r="D12793">
        <v>1.8417658681954292</v>
      </c>
      <c r="E12793">
        <v>-0.70782110754061134</v>
      </c>
      <c r="F12793">
        <v>-0.38417043715383564</v>
      </c>
      <c r="G12793">
        <v>4</v>
      </c>
      <c r="H12793">
        <v>5</v>
      </c>
      <c r="I12793">
        <v>2</v>
      </c>
      <c r="J12793">
        <v>3</v>
      </c>
    </row>
    <row r="12794" spans="1:10" x14ac:dyDescent="0.25">
      <c r="A12794" t="s">
        <v>16821</v>
      </c>
      <c r="B12794">
        <v>439</v>
      </c>
      <c r="C12794">
        <v>0.54171733145757273</v>
      </c>
      <c r="D12794">
        <v>0.5151899748617722</v>
      </c>
      <c r="E12794">
        <v>-1.0169394280315207</v>
      </c>
      <c r="F12794">
        <v>-1.2031011997572385</v>
      </c>
      <c r="G12794">
        <v>4</v>
      </c>
      <c r="H12794">
        <v>4</v>
      </c>
      <c r="I12794">
        <v>1</v>
      </c>
      <c r="J12794">
        <v>1</v>
      </c>
    </row>
    <row r="12795" spans="1:10" x14ac:dyDescent="0.25">
      <c r="A12795" t="s">
        <v>16822</v>
      </c>
      <c r="B12795">
        <v>523</v>
      </c>
      <c r="C12795">
        <v>0.88499759007768297</v>
      </c>
      <c r="D12795">
        <v>0.99700419087683445</v>
      </c>
      <c r="E12795">
        <v>-0.23433374410510333</v>
      </c>
      <c r="F12795">
        <v>-0.9817885545170425</v>
      </c>
      <c r="G12795">
        <v>5</v>
      </c>
      <c r="H12795">
        <v>5</v>
      </c>
      <c r="I12795">
        <v>3</v>
      </c>
      <c r="J12795">
        <v>1</v>
      </c>
    </row>
    <row r="12796" spans="1:10" x14ac:dyDescent="0.25">
      <c r="A12796" t="s">
        <v>16823</v>
      </c>
      <c r="B12796">
        <v>465</v>
      </c>
      <c r="C12796">
        <v>0.43782971211669297</v>
      </c>
      <c r="D12796">
        <v>0.67797556093184808</v>
      </c>
      <c r="E12796">
        <v>-1.1601133381445181</v>
      </c>
      <c r="F12796">
        <v>-0.12612841566668373</v>
      </c>
      <c r="G12796">
        <v>4</v>
      </c>
      <c r="H12796">
        <v>4</v>
      </c>
      <c r="I12796">
        <v>1</v>
      </c>
      <c r="J12796">
        <v>3</v>
      </c>
    </row>
    <row r="12797" spans="1:10" x14ac:dyDescent="0.25">
      <c r="A12797" t="s">
        <v>16824</v>
      </c>
      <c r="B12797">
        <v>497</v>
      </c>
      <c r="C12797">
        <v>-0.32225469390167621</v>
      </c>
      <c r="D12797">
        <v>-0.16361671695543889</v>
      </c>
      <c r="E12797">
        <v>-0.56952822220262045</v>
      </c>
      <c r="F12797">
        <v>-0.97795175062939066</v>
      </c>
      <c r="G12797">
        <v>3</v>
      </c>
      <c r="H12797">
        <v>3</v>
      </c>
      <c r="I12797">
        <v>2</v>
      </c>
      <c r="J12797">
        <v>1</v>
      </c>
    </row>
    <row r="12798" spans="1:10" x14ac:dyDescent="0.25">
      <c r="A12798" t="s">
        <v>16825</v>
      </c>
      <c r="B12798">
        <v>526</v>
      </c>
      <c r="C12798">
        <v>-7.719397570706657E-2</v>
      </c>
      <c r="D12798">
        <v>0.59261888793888684</v>
      </c>
      <c r="E12798">
        <v>-0.13292787583037183</v>
      </c>
      <c r="F12798">
        <v>-0.43593607185032279</v>
      </c>
      <c r="G12798">
        <v>3</v>
      </c>
      <c r="H12798">
        <v>4</v>
      </c>
      <c r="I12798">
        <v>3</v>
      </c>
      <c r="J12798">
        <v>3</v>
      </c>
    </row>
    <row r="12799" spans="1:10" x14ac:dyDescent="0.25">
      <c r="A12799" t="s">
        <v>16826</v>
      </c>
      <c r="B12799">
        <v>788</v>
      </c>
      <c r="C12799">
        <v>0.37063304970488253</v>
      </c>
      <c r="D12799">
        <v>-0.32209979982263354</v>
      </c>
      <c r="E12799">
        <v>-0.57062561959581048</v>
      </c>
      <c r="F12799">
        <v>-0.53780316221210023</v>
      </c>
      <c r="G12799">
        <v>4</v>
      </c>
      <c r="H12799">
        <v>3</v>
      </c>
      <c r="I12799">
        <v>2</v>
      </c>
      <c r="J12799">
        <v>2</v>
      </c>
    </row>
    <row r="12800" spans="1:10" x14ac:dyDescent="0.25">
      <c r="A12800" t="s">
        <v>16827</v>
      </c>
      <c r="B12800">
        <v>612</v>
      </c>
      <c r="C12800">
        <v>0.91986620845032174</v>
      </c>
      <c r="D12800">
        <v>-0.3683961816185648</v>
      </c>
      <c r="E12800">
        <v>4.4402575040563871E-2</v>
      </c>
      <c r="F12800">
        <v>-0.2418198929306529</v>
      </c>
      <c r="G12800">
        <v>5</v>
      </c>
      <c r="H12800">
        <v>3</v>
      </c>
      <c r="I12800">
        <v>3</v>
      </c>
      <c r="J12800">
        <v>3</v>
      </c>
    </row>
    <row r="12801" spans="1:10" x14ac:dyDescent="0.25">
      <c r="A12801" t="s">
        <v>16828</v>
      </c>
      <c r="B12801">
        <v>573</v>
      </c>
      <c r="C12801">
        <v>9.1101403737416042E-2</v>
      </c>
      <c r="D12801">
        <v>-0.43549541306374795</v>
      </c>
      <c r="E12801">
        <v>-0.70629267859147626</v>
      </c>
      <c r="F12801">
        <v>-1.2847327436559752</v>
      </c>
      <c r="G12801">
        <v>4</v>
      </c>
      <c r="H12801">
        <v>2</v>
      </c>
      <c r="I12801">
        <v>2</v>
      </c>
      <c r="J12801">
        <v>1</v>
      </c>
    </row>
    <row r="12802" spans="1:10" x14ac:dyDescent="0.25">
      <c r="A12802" t="s">
        <v>16829</v>
      </c>
      <c r="B12802">
        <v>565</v>
      </c>
      <c r="C12802">
        <v>-0.12746278776891717</v>
      </c>
      <c r="D12802">
        <v>-0.57573555872800886</v>
      </c>
      <c r="E12802">
        <v>-0.72220746697825022</v>
      </c>
      <c r="F12802">
        <v>-0.88345599043589551</v>
      </c>
      <c r="G12802">
        <v>3</v>
      </c>
      <c r="H12802">
        <v>2</v>
      </c>
      <c r="I12802">
        <v>1</v>
      </c>
      <c r="J12802">
        <v>1</v>
      </c>
    </row>
    <row r="12803" spans="1:10" x14ac:dyDescent="0.25">
      <c r="A12803" t="s">
        <v>16830</v>
      </c>
      <c r="B12803">
        <v>429</v>
      </c>
      <c r="C12803">
        <v>-5.4459420179170312E-2</v>
      </c>
      <c r="D12803">
        <v>0.21214677859659092</v>
      </c>
      <c r="E12803">
        <v>-0.39008756726273536</v>
      </c>
      <c r="F12803">
        <v>-0.999338191500037</v>
      </c>
      <c r="G12803">
        <v>3</v>
      </c>
      <c r="H12803">
        <v>4</v>
      </c>
      <c r="I12803">
        <v>2</v>
      </c>
      <c r="J12803">
        <v>1</v>
      </c>
    </row>
    <row r="12804" spans="1:10" x14ac:dyDescent="0.25">
      <c r="A12804" t="s">
        <v>16831</v>
      </c>
      <c r="B12804">
        <v>586</v>
      </c>
      <c r="C12804">
        <v>0.32066228479200698</v>
      </c>
      <c r="D12804">
        <v>0.61426359626897908</v>
      </c>
      <c r="E12804">
        <v>-0.86801327538596929</v>
      </c>
      <c r="F12804">
        <v>-0.73112290768324606</v>
      </c>
      <c r="G12804">
        <v>4</v>
      </c>
      <c r="H12804">
        <v>4</v>
      </c>
      <c r="I12804">
        <v>1</v>
      </c>
      <c r="J12804">
        <v>2</v>
      </c>
    </row>
    <row r="12805" spans="1:10" x14ac:dyDescent="0.25">
      <c r="A12805" t="s">
        <v>16832</v>
      </c>
      <c r="B12805">
        <v>473</v>
      </c>
      <c r="C12805">
        <v>-0.33139308420985059</v>
      </c>
      <c r="D12805">
        <v>0.1887075364279725</v>
      </c>
      <c r="E12805">
        <v>9.7865027445618036E-3</v>
      </c>
      <c r="F12805">
        <v>-0.79257938757924007</v>
      </c>
      <c r="G12805">
        <v>3</v>
      </c>
      <c r="H12805">
        <v>4</v>
      </c>
      <c r="I12805">
        <v>3</v>
      </c>
      <c r="J12805">
        <v>2</v>
      </c>
    </row>
    <row r="12806" spans="1:10" x14ac:dyDescent="0.25">
      <c r="A12806" t="s">
        <v>16833</v>
      </c>
      <c r="B12806">
        <v>365</v>
      </c>
      <c r="C12806">
        <v>1.119332858976041</v>
      </c>
      <c r="D12806">
        <v>2.2934842558379884</v>
      </c>
      <c r="E12806">
        <v>-0.6106123004614985</v>
      </c>
      <c r="F12806">
        <v>-0.72581073258167594</v>
      </c>
      <c r="G12806">
        <v>5</v>
      </c>
      <c r="H12806">
        <v>5</v>
      </c>
      <c r="I12806">
        <v>2</v>
      </c>
      <c r="J12806">
        <v>2</v>
      </c>
    </row>
    <row r="12807" spans="1:10" x14ac:dyDescent="0.25">
      <c r="A12807" t="s">
        <v>16834</v>
      </c>
      <c r="B12807">
        <v>519</v>
      </c>
      <c r="C12807">
        <v>0.43965568451640069</v>
      </c>
      <c r="D12807">
        <v>1.7681262082742666</v>
      </c>
      <c r="E12807">
        <v>-0.84787716295672777</v>
      </c>
      <c r="F12807">
        <v>-0.22693213150185707</v>
      </c>
      <c r="G12807">
        <v>4</v>
      </c>
      <c r="H12807">
        <v>5</v>
      </c>
      <c r="I12807">
        <v>1</v>
      </c>
      <c r="J12807">
        <v>3</v>
      </c>
    </row>
    <row r="12808" spans="1:10" x14ac:dyDescent="0.25">
      <c r="A12808" t="s">
        <v>16835</v>
      </c>
      <c r="B12808">
        <v>507</v>
      </c>
      <c r="C12808">
        <v>0.35188038292147039</v>
      </c>
      <c r="D12808">
        <v>1.391353796149152</v>
      </c>
      <c r="E12808">
        <v>-0.3685874466668439</v>
      </c>
      <c r="F12808">
        <v>-7.2027601731810151E-2</v>
      </c>
      <c r="G12808">
        <v>4</v>
      </c>
      <c r="H12808">
        <v>5</v>
      </c>
      <c r="I12808">
        <v>2</v>
      </c>
      <c r="J12808">
        <v>3</v>
      </c>
    </row>
    <row r="12809" spans="1:10" x14ac:dyDescent="0.25">
      <c r="A12809" t="s">
        <v>16836</v>
      </c>
      <c r="B12809">
        <v>807</v>
      </c>
      <c r="C12809">
        <v>1.656173189962076</v>
      </c>
      <c r="D12809">
        <v>0.72887746508743279</v>
      </c>
      <c r="E12809">
        <v>1.0512056930155533</v>
      </c>
      <c r="F12809">
        <v>0.10183368119996816</v>
      </c>
      <c r="G12809">
        <v>5</v>
      </c>
      <c r="H12809">
        <v>5</v>
      </c>
      <c r="I12809">
        <v>5</v>
      </c>
      <c r="J12809">
        <v>4</v>
      </c>
    </row>
    <row r="12810" spans="1:10" x14ac:dyDescent="0.25">
      <c r="A12810" t="s">
        <v>16837</v>
      </c>
      <c r="B12810">
        <v>422</v>
      </c>
      <c r="C12810">
        <v>0.52518547960106798</v>
      </c>
      <c r="D12810">
        <v>0.41360402619358749</v>
      </c>
      <c r="E12810">
        <v>-0.52003742453148871</v>
      </c>
      <c r="F12810">
        <v>-1.4784644633763284</v>
      </c>
      <c r="G12810">
        <v>4</v>
      </c>
      <c r="H12810">
        <v>4</v>
      </c>
      <c r="I12810">
        <v>2</v>
      </c>
      <c r="J12810">
        <v>1</v>
      </c>
    </row>
    <row r="12811" spans="1:10" x14ac:dyDescent="0.25">
      <c r="A12811" t="s">
        <v>16838</v>
      </c>
      <c r="B12811">
        <v>404</v>
      </c>
      <c r="C12811">
        <v>-0.23555507974681361</v>
      </c>
      <c r="D12811">
        <v>-9.5364358192833121E-2</v>
      </c>
      <c r="E12811">
        <v>1.0393902781051334</v>
      </c>
      <c r="F12811">
        <v>-0.43191307076568103</v>
      </c>
      <c r="G12811">
        <v>3</v>
      </c>
      <c r="H12811">
        <v>3</v>
      </c>
      <c r="I12811">
        <v>5</v>
      </c>
      <c r="J12811">
        <v>3</v>
      </c>
    </row>
    <row r="12812" spans="1:10" x14ac:dyDescent="0.25">
      <c r="A12812" t="s">
        <v>16839</v>
      </c>
      <c r="B12812">
        <v>1446</v>
      </c>
      <c r="C12812">
        <v>-0.54902433421329866</v>
      </c>
      <c r="D12812">
        <v>-0.1374422268955898</v>
      </c>
      <c r="E12812">
        <v>-0.82054311671587643</v>
      </c>
      <c r="F12812">
        <v>0.27587661781650308</v>
      </c>
      <c r="G12812">
        <v>2</v>
      </c>
      <c r="H12812">
        <v>3</v>
      </c>
      <c r="I12812">
        <v>1</v>
      </c>
      <c r="J12812">
        <v>4</v>
      </c>
    </row>
    <row r="12813" spans="1:10" x14ac:dyDescent="0.25">
      <c r="A12813" t="s">
        <v>16840</v>
      </c>
      <c r="B12813">
        <v>407</v>
      </c>
      <c r="C12813">
        <v>-0.57574602496317684</v>
      </c>
      <c r="D12813">
        <v>-9.3081311758666394E-2</v>
      </c>
      <c r="E12813">
        <v>-0.20571092702560034</v>
      </c>
      <c r="F12813">
        <v>-0.20609544197880864</v>
      </c>
      <c r="G12813">
        <v>2</v>
      </c>
      <c r="H12813">
        <v>3</v>
      </c>
      <c r="I12813">
        <v>3</v>
      </c>
      <c r="J12813">
        <v>3</v>
      </c>
    </row>
    <row r="12814" spans="1:10" x14ac:dyDescent="0.25">
      <c r="A12814" t="s">
        <v>16841</v>
      </c>
      <c r="B12814">
        <v>1118</v>
      </c>
      <c r="C12814">
        <v>-0.83418364140166723</v>
      </c>
      <c r="D12814">
        <v>-0.4738805233289749</v>
      </c>
      <c r="E12814">
        <v>-0.88800734344279375</v>
      </c>
      <c r="F12814">
        <v>0.10374350744053482</v>
      </c>
      <c r="G12814">
        <v>1</v>
      </c>
      <c r="H12814">
        <v>2</v>
      </c>
      <c r="I12814">
        <v>1</v>
      </c>
      <c r="J12814">
        <v>4</v>
      </c>
    </row>
    <row r="12815" spans="1:10" x14ac:dyDescent="0.25">
      <c r="A12815" t="s">
        <v>16842</v>
      </c>
      <c r="B12815">
        <v>868</v>
      </c>
      <c r="C12815">
        <v>-0.77922321471002443</v>
      </c>
      <c r="D12815">
        <v>-0.45759016044682582</v>
      </c>
      <c r="E12815">
        <v>0.29473353270629704</v>
      </c>
      <c r="F12815">
        <v>-0.8010036492524848</v>
      </c>
      <c r="G12815">
        <v>2</v>
      </c>
      <c r="H12815">
        <v>2</v>
      </c>
      <c r="I12815">
        <v>4</v>
      </c>
      <c r="J12815">
        <v>2</v>
      </c>
    </row>
    <row r="12816" spans="1:10" x14ac:dyDescent="0.25">
      <c r="A12816" t="s">
        <v>16843</v>
      </c>
      <c r="B12816">
        <v>452</v>
      </c>
      <c r="C12816">
        <v>-1.0702002385942881</v>
      </c>
      <c r="D12816">
        <v>-0.40610763286720847</v>
      </c>
      <c r="E12816">
        <v>0.49627354000585205</v>
      </c>
      <c r="F12816">
        <v>-0.95622631416299064</v>
      </c>
      <c r="G12816">
        <v>1</v>
      </c>
      <c r="H12816">
        <v>3</v>
      </c>
      <c r="I12816">
        <v>4</v>
      </c>
      <c r="J12816">
        <v>1</v>
      </c>
    </row>
    <row r="12817" spans="1:10" x14ac:dyDescent="0.25">
      <c r="A12817" t="s">
        <v>16844</v>
      </c>
      <c r="B12817">
        <v>534</v>
      </c>
      <c r="C12817">
        <v>-1.0702806054371106</v>
      </c>
      <c r="D12817">
        <v>-0.62277193841629963</v>
      </c>
      <c r="E12817">
        <v>-1.7179180357450745E-2</v>
      </c>
      <c r="F12817">
        <v>-0.45611071473623688</v>
      </c>
      <c r="G12817">
        <v>1</v>
      </c>
      <c r="H12817">
        <v>2</v>
      </c>
      <c r="I12817">
        <v>3</v>
      </c>
      <c r="J12817">
        <v>3</v>
      </c>
    </row>
    <row r="12818" spans="1:10" x14ac:dyDescent="0.25">
      <c r="A12818" t="s">
        <v>16845</v>
      </c>
      <c r="B12818">
        <v>484</v>
      </c>
      <c r="C12818">
        <v>-0.89007881586193882</v>
      </c>
      <c r="D12818">
        <v>-0.69416918652827153</v>
      </c>
      <c r="E12818">
        <v>0.14989108735861614</v>
      </c>
      <c r="F12818">
        <v>-0.86901827079224503</v>
      </c>
      <c r="G12818">
        <v>1</v>
      </c>
      <c r="H12818">
        <v>2</v>
      </c>
      <c r="I12818">
        <v>4</v>
      </c>
      <c r="J12818">
        <v>1</v>
      </c>
    </row>
    <row r="12819" spans="1:10" x14ac:dyDescent="0.25">
      <c r="A12819" t="s">
        <v>16846</v>
      </c>
      <c r="B12819">
        <v>1484</v>
      </c>
      <c r="C12819">
        <v>-0.59177246841755105</v>
      </c>
      <c r="D12819">
        <v>-0.7472483686982081</v>
      </c>
      <c r="E12819">
        <v>0.57691449120524352</v>
      </c>
      <c r="F12819">
        <v>-0.85975078103437941</v>
      </c>
      <c r="G12819">
        <v>2</v>
      </c>
      <c r="H12819">
        <v>2</v>
      </c>
      <c r="I12819">
        <v>4</v>
      </c>
      <c r="J12819">
        <v>2</v>
      </c>
    </row>
    <row r="12820" spans="1:10" x14ac:dyDescent="0.25">
      <c r="A12820" t="s">
        <v>16847</v>
      </c>
      <c r="B12820">
        <v>871</v>
      </c>
      <c r="C12820">
        <v>-0.15919819359061965</v>
      </c>
      <c r="D12820">
        <v>-1.2008685052767756</v>
      </c>
      <c r="E12820">
        <v>-0.22295835976619044</v>
      </c>
      <c r="F12820">
        <v>-0.72797042632884956</v>
      </c>
      <c r="G12820">
        <v>3</v>
      </c>
      <c r="H12820">
        <v>1</v>
      </c>
      <c r="I12820">
        <v>3</v>
      </c>
      <c r="J12820">
        <v>2</v>
      </c>
    </row>
    <row r="12821" spans="1:10" x14ac:dyDescent="0.25">
      <c r="A12821" t="s">
        <v>16848</v>
      </c>
      <c r="B12821">
        <v>315</v>
      </c>
      <c r="C12821">
        <v>0.21976966653247793</v>
      </c>
      <c r="D12821">
        <v>6.8129124238161518E-2</v>
      </c>
      <c r="E12821">
        <v>-3.9287236915528517E-4</v>
      </c>
      <c r="F12821">
        <v>-1.3443984814392664</v>
      </c>
      <c r="G12821">
        <v>4</v>
      </c>
      <c r="H12821">
        <v>4</v>
      </c>
      <c r="I12821">
        <v>3</v>
      </c>
      <c r="J12821">
        <v>1</v>
      </c>
    </row>
    <row r="12822" spans="1:10" x14ac:dyDescent="0.25">
      <c r="A12822" t="s">
        <v>16849</v>
      </c>
      <c r="B12822">
        <v>328</v>
      </c>
      <c r="C12822">
        <v>-0.55018614862145565</v>
      </c>
      <c r="D12822">
        <v>-0.80081780290836657</v>
      </c>
      <c r="E12822">
        <v>0.56571667426582684</v>
      </c>
      <c r="F12822">
        <v>-0.68672562655798319</v>
      </c>
      <c r="G12822">
        <v>2</v>
      </c>
      <c r="H12822">
        <v>1</v>
      </c>
      <c r="I12822">
        <v>4</v>
      </c>
      <c r="J12822">
        <v>2</v>
      </c>
    </row>
    <row r="12823" spans="1:10" x14ac:dyDescent="0.25">
      <c r="A12823" t="s">
        <v>16850</v>
      </c>
      <c r="B12823">
        <v>391</v>
      </c>
      <c r="C12823">
        <v>0.68627471676646179</v>
      </c>
      <c r="D12823">
        <v>-0.57787082930868516</v>
      </c>
      <c r="E12823">
        <v>0.36885512593610231</v>
      </c>
      <c r="F12823">
        <v>-0.58381342625508714</v>
      </c>
      <c r="G12823">
        <v>4</v>
      </c>
      <c r="H12823">
        <v>2</v>
      </c>
      <c r="I12823">
        <v>4</v>
      </c>
      <c r="J12823">
        <v>2</v>
      </c>
    </row>
    <row r="12824" spans="1:10" x14ac:dyDescent="0.25">
      <c r="A12824" t="s">
        <v>16851</v>
      </c>
      <c r="B12824">
        <v>530</v>
      </c>
      <c r="C12824">
        <v>0.80167522336253028</v>
      </c>
      <c r="D12824">
        <v>0.44981624790004943</v>
      </c>
      <c r="E12824">
        <v>0.41754302570257484</v>
      </c>
      <c r="F12824">
        <v>-0.47021214413386803</v>
      </c>
      <c r="G12824">
        <v>5</v>
      </c>
      <c r="H12824">
        <v>4</v>
      </c>
      <c r="I12824">
        <v>4</v>
      </c>
      <c r="J12824">
        <v>3</v>
      </c>
    </row>
    <row r="12825" spans="1:10" x14ac:dyDescent="0.25">
      <c r="A12825" t="s">
        <v>16852</v>
      </c>
      <c r="B12825">
        <v>1633</v>
      </c>
      <c r="C12825">
        <v>1.2295539947119987</v>
      </c>
      <c r="D12825">
        <v>-0.36339034989206964</v>
      </c>
      <c r="E12825">
        <v>5.2113213676978756</v>
      </c>
      <c r="F12825">
        <v>-1.0041524278543243</v>
      </c>
      <c r="G12825">
        <v>5</v>
      </c>
      <c r="H12825">
        <v>3</v>
      </c>
      <c r="I12825">
        <v>5</v>
      </c>
      <c r="J12825">
        <v>1</v>
      </c>
    </row>
    <row r="12826" spans="1:10" x14ac:dyDescent="0.25">
      <c r="A12826" t="s">
        <v>16853</v>
      </c>
      <c r="B12826">
        <v>454</v>
      </c>
      <c r="C12826">
        <v>2.2854301760510825</v>
      </c>
      <c r="D12826">
        <v>0.3608292308991613</v>
      </c>
      <c r="E12826">
        <v>4.0211098316176122</v>
      </c>
      <c r="F12826">
        <v>-9.3460393759853266E-2</v>
      </c>
      <c r="G12826">
        <v>5</v>
      </c>
      <c r="H12826">
        <v>4</v>
      </c>
      <c r="I12826">
        <v>5</v>
      </c>
      <c r="J12826">
        <v>3</v>
      </c>
    </row>
    <row r="12827" spans="1:10" x14ac:dyDescent="0.25">
      <c r="A12827" t="s">
        <v>16854</v>
      </c>
      <c r="B12827">
        <v>374</v>
      </c>
      <c r="C12827">
        <v>-0.45587686880933204</v>
      </c>
      <c r="D12827">
        <v>-1.1822736893965979</v>
      </c>
      <c r="E12827">
        <v>3.6107228230730648E-2</v>
      </c>
      <c r="F12827">
        <v>-0.48884857117209735</v>
      </c>
      <c r="G12827">
        <v>3</v>
      </c>
      <c r="H12827">
        <v>1</v>
      </c>
      <c r="I12827">
        <v>3</v>
      </c>
      <c r="J12827">
        <v>2</v>
      </c>
    </row>
    <row r="12828" spans="1:10" x14ac:dyDescent="0.25">
      <c r="A12828" t="s">
        <v>16855</v>
      </c>
      <c r="B12828">
        <v>422</v>
      </c>
      <c r="C12828">
        <v>-0.72786368797716372</v>
      </c>
      <c r="D12828">
        <v>-0.97172289162513159</v>
      </c>
      <c r="E12828">
        <v>-0.22378813605055645</v>
      </c>
      <c r="F12828">
        <v>-0.52010267286597844</v>
      </c>
      <c r="G12828">
        <v>2</v>
      </c>
      <c r="H12828">
        <v>1</v>
      </c>
      <c r="I12828">
        <v>3</v>
      </c>
      <c r="J12828">
        <v>2</v>
      </c>
    </row>
    <row r="12829" spans="1:10" x14ac:dyDescent="0.25">
      <c r="A12829" t="s">
        <v>16856</v>
      </c>
      <c r="B12829">
        <v>465</v>
      </c>
      <c r="C12829">
        <v>-0.17820208816399008</v>
      </c>
      <c r="D12829">
        <v>-0.66730867230616453</v>
      </c>
      <c r="E12829">
        <v>-7.0097711854873263E-2</v>
      </c>
      <c r="F12829">
        <v>-0.68824113487110117</v>
      </c>
      <c r="G12829">
        <v>3</v>
      </c>
      <c r="H12829">
        <v>2</v>
      </c>
      <c r="I12829">
        <v>3</v>
      </c>
      <c r="J12829">
        <v>2</v>
      </c>
    </row>
    <row r="12830" spans="1:10" x14ac:dyDescent="0.25">
      <c r="A12830" t="s">
        <v>16857</v>
      </c>
      <c r="B12830">
        <v>419</v>
      </c>
      <c r="C12830">
        <v>-0.14392233599148618</v>
      </c>
      <c r="D12830">
        <v>-0.44648855769485346</v>
      </c>
      <c r="E12830">
        <v>0.40593121616413008</v>
      </c>
      <c r="F12830">
        <v>-0.48819576443769203</v>
      </c>
      <c r="G12830">
        <v>3</v>
      </c>
      <c r="H12830">
        <v>2</v>
      </c>
      <c r="I12830">
        <v>4</v>
      </c>
      <c r="J12830">
        <v>2</v>
      </c>
    </row>
    <row r="12831" spans="1:10" x14ac:dyDescent="0.25">
      <c r="A12831" t="s">
        <v>16858</v>
      </c>
      <c r="B12831">
        <v>1122</v>
      </c>
      <c r="C12831">
        <v>-0.64346118142075259</v>
      </c>
      <c r="D12831">
        <v>0.91297657438703961</v>
      </c>
      <c r="E12831">
        <v>-0.3068327523597818</v>
      </c>
      <c r="F12831">
        <v>0.42333731427694321</v>
      </c>
      <c r="G12831">
        <v>2</v>
      </c>
      <c r="H12831">
        <v>5</v>
      </c>
      <c r="I12831">
        <v>3</v>
      </c>
      <c r="J12831">
        <v>4</v>
      </c>
    </row>
    <row r="12832" spans="1:10" x14ac:dyDescent="0.25">
      <c r="A12832" t="s">
        <v>16859</v>
      </c>
      <c r="B12832">
        <v>1964</v>
      </c>
      <c r="C12832">
        <v>2.1242730682267545</v>
      </c>
      <c r="D12832">
        <v>3.262773557773242</v>
      </c>
      <c r="E12832">
        <v>1.4678902322656999E-2</v>
      </c>
      <c r="F12832">
        <v>5.7209846059183278E-3</v>
      </c>
      <c r="G12832">
        <v>5</v>
      </c>
      <c r="H12832">
        <v>5</v>
      </c>
      <c r="I12832">
        <v>3</v>
      </c>
      <c r="J12832">
        <v>3</v>
      </c>
    </row>
    <row r="12833" spans="1:10" x14ac:dyDescent="0.25">
      <c r="A12833" t="s">
        <v>16860</v>
      </c>
      <c r="B12833">
        <v>941</v>
      </c>
      <c r="C12833">
        <v>2.5423398090902731</v>
      </c>
      <c r="D12833">
        <v>2.3279255117032789</v>
      </c>
      <c r="E12833">
        <v>3.8864763783230969</v>
      </c>
      <c r="F12833">
        <v>-0.67134472580093529</v>
      </c>
      <c r="G12833">
        <v>5</v>
      </c>
      <c r="H12833">
        <v>5</v>
      </c>
      <c r="I12833">
        <v>5</v>
      </c>
      <c r="J12833">
        <v>2</v>
      </c>
    </row>
    <row r="12834" spans="1:10" x14ac:dyDescent="0.25">
      <c r="A12834" t="s">
        <v>16861</v>
      </c>
      <c r="B12834">
        <v>799</v>
      </c>
      <c r="C12834">
        <v>1.8997497771483813</v>
      </c>
      <c r="D12834">
        <v>2.1959745436111664</v>
      </c>
      <c r="E12834">
        <v>-0.81008100806560346</v>
      </c>
      <c r="F12834">
        <v>1.9125084657646367</v>
      </c>
      <c r="G12834">
        <v>5</v>
      </c>
      <c r="H12834">
        <v>5</v>
      </c>
      <c r="I12834">
        <v>1</v>
      </c>
      <c r="J12834">
        <v>5</v>
      </c>
    </row>
    <row r="12835" spans="1:10" x14ac:dyDescent="0.25">
      <c r="A12835" t="s">
        <v>16862</v>
      </c>
      <c r="B12835">
        <v>1241</v>
      </c>
      <c r="C12835">
        <v>1.3027918477509273</v>
      </c>
      <c r="D12835">
        <v>-0.16449467140004403</v>
      </c>
      <c r="E12835">
        <v>-6.9715005234918845E-2</v>
      </c>
      <c r="F12835">
        <v>0.22551711567461369</v>
      </c>
      <c r="G12835">
        <v>5</v>
      </c>
      <c r="H12835">
        <v>3</v>
      </c>
      <c r="I12835">
        <v>3</v>
      </c>
      <c r="J12835">
        <v>4</v>
      </c>
    </row>
    <row r="12836" spans="1:10" x14ac:dyDescent="0.25">
      <c r="A12836" t="s">
        <v>16863</v>
      </c>
      <c r="B12836">
        <v>1195</v>
      </c>
      <c r="C12836">
        <v>-0.9056295559689308</v>
      </c>
      <c r="D12836">
        <v>-0.32784296949257585</v>
      </c>
      <c r="E12836">
        <v>-0.15527726142102077</v>
      </c>
      <c r="F12836">
        <v>-5.8075173831697705E-2</v>
      </c>
      <c r="G12836">
        <v>1</v>
      </c>
      <c r="H12836">
        <v>3</v>
      </c>
      <c r="I12836">
        <v>3</v>
      </c>
      <c r="J12836">
        <v>3</v>
      </c>
    </row>
    <row r="12837" spans="1:10" x14ac:dyDescent="0.25">
      <c r="A12837" t="s">
        <v>16864</v>
      </c>
      <c r="B12837">
        <v>1079</v>
      </c>
      <c r="C12837">
        <v>1.0957400764158622</v>
      </c>
      <c r="D12837">
        <v>0.77327063786572603</v>
      </c>
      <c r="E12837">
        <v>-6.3984002201090268E-3</v>
      </c>
      <c r="F12837">
        <v>-0.64408910821514465</v>
      </c>
      <c r="G12837">
        <v>5</v>
      </c>
      <c r="H12837">
        <v>5</v>
      </c>
      <c r="I12837">
        <v>3</v>
      </c>
      <c r="J12837">
        <v>2</v>
      </c>
    </row>
    <row r="12838" spans="1:10" x14ac:dyDescent="0.25">
      <c r="A12838" t="s">
        <v>16865</v>
      </c>
      <c r="B12838">
        <v>1924</v>
      </c>
      <c r="C12838">
        <v>1.4400025126253269</v>
      </c>
      <c r="D12838">
        <v>1.5628345655024489</v>
      </c>
      <c r="E12838">
        <v>-0.11665838725921787</v>
      </c>
      <c r="F12838">
        <v>0.64960899555957496</v>
      </c>
      <c r="G12838">
        <v>5</v>
      </c>
      <c r="H12838">
        <v>5</v>
      </c>
      <c r="I12838">
        <v>3</v>
      </c>
      <c r="J12838">
        <v>4</v>
      </c>
    </row>
    <row r="12839" spans="1:10" x14ac:dyDescent="0.25">
      <c r="A12839" t="s">
        <v>16866</v>
      </c>
      <c r="B12839">
        <v>1426</v>
      </c>
      <c r="C12839">
        <v>0.71078866989081424</v>
      </c>
      <c r="D12839">
        <v>3.8185522354823433</v>
      </c>
      <c r="E12839">
        <v>-0.59165372961605311</v>
      </c>
      <c r="F12839">
        <v>2.6742485750146017</v>
      </c>
      <c r="G12839">
        <v>4</v>
      </c>
      <c r="H12839">
        <v>5</v>
      </c>
      <c r="I12839">
        <v>2</v>
      </c>
      <c r="J12839">
        <v>5</v>
      </c>
    </row>
    <row r="12840" spans="1:10" x14ac:dyDescent="0.25">
      <c r="A12840" t="s">
        <v>16867</v>
      </c>
      <c r="B12840">
        <v>1669</v>
      </c>
      <c r="C12840">
        <v>2.9310663265488248</v>
      </c>
      <c r="D12840">
        <v>0.44575791728492087</v>
      </c>
      <c r="E12840">
        <v>-1.1409235425613917</v>
      </c>
      <c r="F12840">
        <v>1.5376866758168772</v>
      </c>
      <c r="G12840">
        <v>5</v>
      </c>
      <c r="H12840">
        <v>4</v>
      </c>
      <c r="I12840">
        <v>1</v>
      </c>
      <c r="J12840">
        <v>5</v>
      </c>
    </row>
    <row r="12841" spans="1:10" x14ac:dyDescent="0.25">
      <c r="A12841" t="s">
        <v>16868</v>
      </c>
      <c r="B12841">
        <v>1193</v>
      </c>
      <c r="C12841">
        <v>1.9854902943103057</v>
      </c>
      <c r="D12841">
        <v>0.63475274838200613</v>
      </c>
      <c r="E12841">
        <v>-1.0563215946418345</v>
      </c>
      <c r="F12841">
        <v>2.4269100281887495</v>
      </c>
      <c r="G12841">
        <v>5</v>
      </c>
      <c r="H12841">
        <v>4</v>
      </c>
      <c r="I12841">
        <v>1</v>
      </c>
      <c r="J12841">
        <v>5</v>
      </c>
    </row>
    <row r="12842" spans="1:10" x14ac:dyDescent="0.25">
      <c r="A12842" t="s">
        <v>16869</v>
      </c>
      <c r="B12842">
        <v>581</v>
      </c>
      <c r="C12842">
        <v>-0.44812268062430094</v>
      </c>
      <c r="D12842">
        <v>-3.7415417267468887E-2</v>
      </c>
      <c r="E12842">
        <v>-0.49271911069843227</v>
      </c>
      <c r="F12842">
        <v>0.16223726205049446</v>
      </c>
      <c r="G12842">
        <v>3</v>
      </c>
      <c r="H12842">
        <v>3</v>
      </c>
      <c r="I12842">
        <v>2</v>
      </c>
      <c r="J12842">
        <v>4</v>
      </c>
    </row>
    <row r="12843" spans="1:10" x14ac:dyDescent="0.25">
      <c r="A12843" t="s">
        <v>16870</v>
      </c>
      <c r="B12843">
        <v>721</v>
      </c>
      <c r="C12843">
        <v>-0.97617296418137045</v>
      </c>
      <c r="D12843">
        <v>-0.57193432007411293</v>
      </c>
      <c r="E12843">
        <v>0.53029475893693567</v>
      </c>
      <c r="F12843">
        <v>0.17420201411216293</v>
      </c>
      <c r="G12843">
        <v>1</v>
      </c>
      <c r="H12843">
        <v>2</v>
      </c>
      <c r="I12843">
        <v>4</v>
      </c>
      <c r="J12843">
        <v>4</v>
      </c>
    </row>
    <row r="12844" spans="1:10" x14ac:dyDescent="0.25">
      <c r="A12844" t="s">
        <v>16871</v>
      </c>
      <c r="B12844">
        <v>517</v>
      </c>
      <c r="C12844">
        <v>-1.3533804341907389</v>
      </c>
      <c r="D12844">
        <v>2.9155711607725593E-2</v>
      </c>
      <c r="E12844">
        <v>-0.83771183646961178</v>
      </c>
      <c r="F12844">
        <v>0.79299700071087975</v>
      </c>
      <c r="G12844">
        <v>1</v>
      </c>
      <c r="H12844">
        <v>4</v>
      </c>
      <c r="I12844">
        <v>1</v>
      </c>
      <c r="J12844">
        <v>4</v>
      </c>
    </row>
    <row r="12845" spans="1:10" x14ac:dyDescent="0.25">
      <c r="A12845" t="s">
        <v>16872</v>
      </c>
      <c r="B12845">
        <v>568</v>
      </c>
      <c r="C12845">
        <v>-0.86596399100642785</v>
      </c>
      <c r="D12845">
        <v>-0.53067780450904967</v>
      </c>
      <c r="E12845">
        <v>-0.14037004353603522</v>
      </c>
      <c r="F12845">
        <v>-0.80481653291116673</v>
      </c>
      <c r="G12845">
        <v>1</v>
      </c>
      <c r="H12845">
        <v>2</v>
      </c>
      <c r="I12845">
        <v>3</v>
      </c>
      <c r="J12845">
        <v>2</v>
      </c>
    </row>
    <row r="12846" spans="1:10" x14ac:dyDescent="0.25">
      <c r="A12846" t="s">
        <v>16873</v>
      </c>
      <c r="B12846">
        <v>520</v>
      </c>
      <c r="C12846">
        <v>-0.13924322492342966</v>
      </c>
      <c r="D12846">
        <v>-0.31255238668023211</v>
      </c>
      <c r="E12846">
        <v>0.52169814009165349</v>
      </c>
      <c r="F12846">
        <v>-1.2279691190814166</v>
      </c>
      <c r="G12846">
        <v>3</v>
      </c>
      <c r="H12846">
        <v>3</v>
      </c>
      <c r="I12846">
        <v>4</v>
      </c>
      <c r="J12846">
        <v>1</v>
      </c>
    </row>
    <row r="12847" spans="1:10" x14ac:dyDescent="0.25">
      <c r="A12847" t="s">
        <v>16874</v>
      </c>
      <c r="B12847">
        <v>508</v>
      </c>
      <c r="C12847">
        <v>-0.52086901892285675</v>
      </c>
      <c r="D12847">
        <v>0.14221844270774747</v>
      </c>
      <c r="E12847">
        <v>0.14584890718180454</v>
      </c>
      <c r="F12847">
        <v>-0.63856743175963937</v>
      </c>
      <c r="G12847">
        <v>2</v>
      </c>
      <c r="H12847">
        <v>4</v>
      </c>
      <c r="I12847">
        <v>4</v>
      </c>
      <c r="J12847">
        <v>2</v>
      </c>
    </row>
    <row r="12848" spans="1:10" x14ac:dyDescent="0.25">
      <c r="A12848" t="s">
        <v>16875</v>
      </c>
      <c r="B12848">
        <v>501</v>
      </c>
      <c r="C12848">
        <v>-0.85443856214248726</v>
      </c>
      <c r="D12848">
        <v>-0.98438541135386215</v>
      </c>
      <c r="E12848">
        <v>-0.64741821254934995</v>
      </c>
      <c r="F12848">
        <v>-0.65303689062370152</v>
      </c>
      <c r="G12848">
        <v>1</v>
      </c>
      <c r="H12848">
        <v>1</v>
      </c>
      <c r="I12848">
        <v>2</v>
      </c>
      <c r="J12848">
        <v>2</v>
      </c>
    </row>
    <row r="12849" spans="1:10" x14ac:dyDescent="0.25">
      <c r="A12849" t="s">
        <v>16876</v>
      </c>
      <c r="B12849">
        <v>553</v>
      </c>
      <c r="C12849">
        <v>-0.79043745457439507</v>
      </c>
      <c r="D12849">
        <v>-0.5922547391035311</v>
      </c>
      <c r="E12849">
        <v>-0.92516089356694742</v>
      </c>
      <c r="F12849">
        <v>-0.9218389678136425</v>
      </c>
      <c r="G12849">
        <v>2</v>
      </c>
      <c r="H12849">
        <v>2</v>
      </c>
      <c r="I12849">
        <v>1</v>
      </c>
      <c r="J12849">
        <v>1</v>
      </c>
    </row>
    <row r="12850" spans="1:10" x14ac:dyDescent="0.25">
      <c r="A12850" t="s">
        <v>16877</v>
      </c>
      <c r="B12850">
        <v>546</v>
      </c>
      <c r="C12850">
        <v>-1.3471493446073182</v>
      </c>
      <c r="D12850">
        <v>-0.40975919118980375</v>
      </c>
      <c r="E12850">
        <v>-0.91993535767757972</v>
      </c>
      <c r="F12850">
        <v>-0.92607201373089476</v>
      </c>
      <c r="G12850">
        <v>1</v>
      </c>
      <c r="H12850">
        <v>3</v>
      </c>
      <c r="I12850">
        <v>1</v>
      </c>
      <c r="J12850">
        <v>1</v>
      </c>
    </row>
    <row r="12851" spans="1:10" x14ac:dyDescent="0.25">
      <c r="A12851" t="s">
        <v>16878</v>
      </c>
      <c r="B12851">
        <v>394</v>
      </c>
      <c r="C12851">
        <v>-0.64163014782046557</v>
      </c>
      <c r="D12851">
        <v>-0.94293327222989198</v>
      </c>
      <c r="E12851">
        <v>-0.81627127861233539</v>
      </c>
      <c r="F12851">
        <v>-1.1415731669738398</v>
      </c>
      <c r="G12851">
        <v>2</v>
      </c>
      <c r="H12851">
        <v>1</v>
      </c>
      <c r="I12851">
        <v>1</v>
      </c>
      <c r="J12851">
        <v>1</v>
      </c>
    </row>
    <row r="12852" spans="1:10" x14ac:dyDescent="0.25">
      <c r="A12852" t="s">
        <v>16879</v>
      </c>
      <c r="B12852">
        <v>510</v>
      </c>
      <c r="C12852">
        <v>-0.79168451765070114</v>
      </c>
      <c r="D12852">
        <v>-1.4728960497205112</v>
      </c>
      <c r="E12852">
        <v>-0.59517203492983017</v>
      </c>
      <c r="F12852">
        <v>-0.5652186880911948</v>
      </c>
      <c r="G12852">
        <v>2</v>
      </c>
      <c r="H12852">
        <v>1</v>
      </c>
      <c r="I12852">
        <v>2</v>
      </c>
      <c r="J12852">
        <v>2</v>
      </c>
    </row>
    <row r="12853" spans="1:10" x14ac:dyDescent="0.25">
      <c r="A12853" t="s">
        <v>16880</v>
      </c>
      <c r="B12853">
        <v>793</v>
      </c>
      <c r="C12853">
        <v>-0.64019099472321828</v>
      </c>
      <c r="D12853">
        <v>-1.2478535540620725</v>
      </c>
      <c r="E12853">
        <v>-0.16754652190447419</v>
      </c>
      <c r="F12853">
        <v>-0.43546161650026027</v>
      </c>
      <c r="G12853">
        <v>2</v>
      </c>
      <c r="H12853">
        <v>1</v>
      </c>
      <c r="I12853">
        <v>3</v>
      </c>
      <c r="J12853">
        <v>3</v>
      </c>
    </row>
    <row r="12854" spans="1:10" x14ac:dyDescent="0.25">
      <c r="A12854" t="s">
        <v>16881</v>
      </c>
      <c r="B12854">
        <v>564</v>
      </c>
      <c r="C12854">
        <v>-0.72901599499561132</v>
      </c>
      <c r="D12854">
        <v>-1.0763539473977077</v>
      </c>
      <c r="E12854">
        <v>-0.59346072519625004</v>
      </c>
      <c r="F12854">
        <v>-0.55732138484718619</v>
      </c>
      <c r="G12854">
        <v>2</v>
      </c>
      <c r="H12854">
        <v>1</v>
      </c>
      <c r="I12854">
        <v>2</v>
      </c>
      <c r="J12854">
        <v>2</v>
      </c>
    </row>
    <row r="12855" spans="1:10" x14ac:dyDescent="0.25">
      <c r="A12855" t="s">
        <v>16882</v>
      </c>
      <c r="B12855">
        <v>748</v>
      </c>
      <c r="C12855">
        <v>-1.1247711512526215</v>
      </c>
      <c r="D12855">
        <v>-0.73759964701293779</v>
      </c>
      <c r="E12855">
        <v>-5.7527131188461464E-2</v>
      </c>
      <c r="F12855">
        <v>-0.48303656500887349</v>
      </c>
      <c r="G12855">
        <v>1</v>
      </c>
      <c r="H12855">
        <v>2</v>
      </c>
      <c r="I12855">
        <v>3</v>
      </c>
      <c r="J12855">
        <v>3</v>
      </c>
    </row>
    <row r="12856" spans="1:10" x14ac:dyDescent="0.25">
      <c r="A12856" t="s">
        <v>16883</v>
      </c>
      <c r="B12856">
        <v>662</v>
      </c>
      <c r="C12856">
        <v>-0.85081358580727751</v>
      </c>
      <c r="D12856">
        <v>-0.8372155472066829</v>
      </c>
      <c r="E12856">
        <v>-0.65693160720088595</v>
      </c>
      <c r="F12856">
        <v>-0.68182376450260052</v>
      </c>
      <c r="G12856">
        <v>1</v>
      </c>
      <c r="H12856">
        <v>1</v>
      </c>
      <c r="I12856">
        <v>2</v>
      </c>
      <c r="J12856">
        <v>2</v>
      </c>
    </row>
    <row r="12857" spans="1:10" x14ac:dyDescent="0.25">
      <c r="A12857" t="s">
        <v>16884</v>
      </c>
      <c r="B12857">
        <v>688</v>
      </c>
      <c r="C12857">
        <v>-0.67124151495563844</v>
      </c>
      <c r="D12857">
        <v>-0.60831687820680591</v>
      </c>
      <c r="E12857">
        <v>4.3490261016826695E-2</v>
      </c>
      <c r="F12857">
        <v>-0.70986072318669757</v>
      </c>
      <c r="G12857">
        <v>2</v>
      </c>
      <c r="H12857">
        <v>2</v>
      </c>
      <c r="I12857">
        <v>3</v>
      </c>
      <c r="J12857">
        <v>2</v>
      </c>
    </row>
    <row r="12858" spans="1:10" x14ac:dyDescent="0.25">
      <c r="A12858" t="s">
        <v>16885</v>
      </c>
      <c r="B12858">
        <v>708</v>
      </c>
      <c r="C12858">
        <v>-0.90825502100906763</v>
      </c>
      <c r="D12858">
        <v>-0.65561448845222403</v>
      </c>
      <c r="E12858">
        <v>-0.19859383055947286</v>
      </c>
      <c r="F12858">
        <v>-0.36427382501089722</v>
      </c>
      <c r="G12858">
        <v>1</v>
      </c>
      <c r="H12858">
        <v>2</v>
      </c>
      <c r="I12858">
        <v>3</v>
      </c>
      <c r="J12858">
        <v>3</v>
      </c>
    </row>
    <row r="12859" spans="1:10" x14ac:dyDescent="0.25">
      <c r="A12859" t="s">
        <v>16886</v>
      </c>
      <c r="B12859">
        <v>460</v>
      </c>
      <c r="C12859">
        <v>-1.2206088617995121</v>
      </c>
      <c r="D12859">
        <v>-0.86097352536926874</v>
      </c>
      <c r="E12859">
        <v>-0.23131895976922756</v>
      </c>
      <c r="F12859">
        <v>-0.49156215078956145</v>
      </c>
      <c r="G12859">
        <v>1</v>
      </c>
      <c r="H12859">
        <v>1</v>
      </c>
      <c r="I12859">
        <v>3</v>
      </c>
      <c r="J12859">
        <v>2</v>
      </c>
    </row>
    <row r="12860" spans="1:10" x14ac:dyDescent="0.25">
      <c r="A12860" t="s">
        <v>16887</v>
      </c>
      <c r="B12860">
        <v>654</v>
      </c>
      <c r="C12860">
        <v>-0.61107765929097702</v>
      </c>
      <c r="D12860">
        <v>-0.77352469533560464</v>
      </c>
      <c r="E12860">
        <v>0.31194498868457998</v>
      </c>
      <c r="F12860">
        <v>-0.45187290161537907</v>
      </c>
      <c r="G12860">
        <v>2</v>
      </c>
      <c r="H12860">
        <v>2</v>
      </c>
      <c r="I12860">
        <v>4</v>
      </c>
      <c r="J12860">
        <v>3</v>
      </c>
    </row>
    <row r="12861" spans="1:10" x14ac:dyDescent="0.25">
      <c r="A12861" t="s">
        <v>16888</v>
      </c>
      <c r="B12861">
        <v>474</v>
      </c>
      <c r="C12861">
        <v>-0.75545832102405086</v>
      </c>
      <c r="D12861">
        <v>-0.91581352989854259</v>
      </c>
      <c r="E12861">
        <v>-0.28611527895445599</v>
      </c>
      <c r="F12861">
        <v>-0.41242837148368955</v>
      </c>
      <c r="G12861">
        <v>2</v>
      </c>
      <c r="H12861">
        <v>1</v>
      </c>
      <c r="I12861">
        <v>3</v>
      </c>
      <c r="J12861">
        <v>3</v>
      </c>
    </row>
    <row r="12862" spans="1:10" x14ac:dyDescent="0.25">
      <c r="A12862" t="s">
        <v>16889</v>
      </c>
      <c r="B12862">
        <v>680</v>
      </c>
      <c r="C12862">
        <v>0.29909413251374684</v>
      </c>
      <c r="D12862">
        <v>-0.37900481050427209</v>
      </c>
      <c r="E12862">
        <v>0.25647190252106378</v>
      </c>
      <c r="F12862">
        <v>-0.86574974068828692</v>
      </c>
      <c r="G12862">
        <v>4</v>
      </c>
      <c r="H12862">
        <v>3</v>
      </c>
      <c r="I12862">
        <v>4</v>
      </c>
      <c r="J12862">
        <v>1</v>
      </c>
    </row>
    <row r="12863" spans="1:10" x14ac:dyDescent="0.25">
      <c r="A12863" t="s">
        <v>16890</v>
      </c>
      <c r="B12863">
        <v>479</v>
      </c>
      <c r="C12863">
        <v>0.76449946250399992</v>
      </c>
      <c r="D12863">
        <v>1.1881217906628261</v>
      </c>
      <c r="E12863">
        <v>0.13566859693341046</v>
      </c>
      <c r="F12863">
        <v>-0.54593745332253485</v>
      </c>
      <c r="G12863">
        <v>4</v>
      </c>
      <c r="H12863">
        <v>5</v>
      </c>
      <c r="I12863">
        <v>4</v>
      </c>
      <c r="J12863">
        <v>2</v>
      </c>
    </row>
    <row r="12864" spans="1:10" x14ac:dyDescent="0.25">
      <c r="A12864" t="s">
        <v>16891</v>
      </c>
      <c r="B12864">
        <v>627</v>
      </c>
      <c r="C12864">
        <v>1.5823058552721763</v>
      </c>
      <c r="D12864">
        <v>0.31647085641128425</v>
      </c>
      <c r="E12864">
        <v>0.60565623645464972</v>
      </c>
      <c r="F12864">
        <v>-0.66943540148154035</v>
      </c>
      <c r="G12864">
        <v>5</v>
      </c>
      <c r="H12864">
        <v>4</v>
      </c>
      <c r="I12864">
        <v>5</v>
      </c>
      <c r="J12864">
        <v>2</v>
      </c>
    </row>
    <row r="12865" spans="1:10" x14ac:dyDescent="0.25">
      <c r="A12865" t="s">
        <v>16892</v>
      </c>
      <c r="B12865">
        <v>866</v>
      </c>
      <c r="C12865">
        <v>-9.0995841149108997E-2</v>
      </c>
      <c r="D12865">
        <v>-1.016129841744835</v>
      </c>
      <c r="E12865">
        <v>-0.25333106719129128</v>
      </c>
      <c r="F12865">
        <v>-0.46919957794349354</v>
      </c>
      <c r="G12865">
        <v>3</v>
      </c>
      <c r="H12865">
        <v>1</v>
      </c>
      <c r="I12865">
        <v>3</v>
      </c>
      <c r="J12865">
        <v>3</v>
      </c>
    </row>
    <row r="12866" spans="1:10" x14ac:dyDescent="0.25">
      <c r="A12866" t="s">
        <v>16893</v>
      </c>
      <c r="B12866">
        <v>568</v>
      </c>
      <c r="C12866">
        <v>-0.70364060797352113</v>
      </c>
      <c r="D12866">
        <v>-1.0127628049983302</v>
      </c>
      <c r="E12866">
        <v>-1.5693693021395907</v>
      </c>
      <c r="F12866">
        <v>-1.2782754811134327E-2</v>
      </c>
      <c r="G12866">
        <v>2</v>
      </c>
      <c r="H12866">
        <v>1</v>
      </c>
      <c r="I12866">
        <v>1</v>
      </c>
      <c r="J12866">
        <v>3</v>
      </c>
    </row>
    <row r="12867" spans="1:10" x14ac:dyDescent="0.25">
      <c r="A12867" t="s">
        <v>16894</v>
      </c>
      <c r="B12867">
        <v>572</v>
      </c>
      <c r="C12867">
        <v>-1.269752326002632</v>
      </c>
      <c r="D12867">
        <v>-0.97324345791675171</v>
      </c>
      <c r="E12867">
        <v>-1.1551377775385232</v>
      </c>
      <c r="F12867">
        <v>-0.40091831731164834</v>
      </c>
      <c r="G12867">
        <v>1</v>
      </c>
      <c r="H12867">
        <v>1</v>
      </c>
      <c r="I12867">
        <v>1</v>
      </c>
      <c r="J12867">
        <v>3</v>
      </c>
    </row>
    <row r="12868" spans="1:10" x14ac:dyDescent="0.25">
      <c r="A12868" t="s">
        <v>16895</v>
      </c>
      <c r="B12868">
        <v>559</v>
      </c>
      <c r="C12868">
        <v>-1.2224174131735652</v>
      </c>
      <c r="D12868">
        <v>-1.4749230524013179</v>
      </c>
      <c r="E12868">
        <v>-1.171486860987369</v>
      </c>
      <c r="F12868">
        <v>-0.20253620513024487</v>
      </c>
      <c r="G12868">
        <v>1</v>
      </c>
      <c r="H12868">
        <v>1</v>
      </c>
      <c r="I12868">
        <v>1</v>
      </c>
      <c r="J12868">
        <v>3</v>
      </c>
    </row>
    <row r="12869" spans="1:10" x14ac:dyDescent="0.25">
      <c r="A12869" t="s">
        <v>16896</v>
      </c>
      <c r="B12869">
        <v>507</v>
      </c>
      <c r="C12869">
        <v>-1.2017108286120826</v>
      </c>
      <c r="D12869">
        <v>-0.98392540388983851</v>
      </c>
      <c r="E12869">
        <v>-1.1900675304870003</v>
      </c>
      <c r="F12869">
        <v>-9.0530015670235359E-2</v>
      </c>
      <c r="G12869">
        <v>1</v>
      </c>
      <c r="H12869">
        <v>1</v>
      </c>
      <c r="I12869">
        <v>1</v>
      </c>
      <c r="J12869">
        <v>3</v>
      </c>
    </row>
    <row r="12870" spans="1:10" x14ac:dyDescent="0.25">
      <c r="A12870" t="s">
        <v>16897</v>
      </c>
      <c r="B12870">
        <v>695</v>
      </c>
      <c r="C12870">
        <v>-0.9632936732221693</v>
      </c>
      <c r="D12870">
        <v>-1.1597598764701884</v>
      </c>
      <c r="E12870">
        <v>-1.2519380887306957</v>
      </c>
      <c r="F12870">
        <v>-0.34909034655811388</v>
      </c>
      <c r="G12870">
        <v>1</v>
      </c>
      <c r="H12870">
        <v>1</v>
      </c>
      <c r="I12870">
        <v>1</v>
      </c>
      <c r="J12870">
        <v>3</v>
      </c>
    </row>
    <row r="12871" spans="1:10" x14ac:dyDescent="0.25">
      <c r="A12871" t="s">
        <v>16898</v>
      </c>
      <c r="B12871">
        <v>515</v>
      </c>
      <c r="C12871">
        <v>-1.0137516012979768</v>
      </c>
      <c r="D12871">
        <v>-0.96271314535602204</v>
      </c>
      <c r="E12871">
        <v>-0.50684922708297897</v>
      </c>
      <c r="F12871">
        <v>-0.2775632082100386</v>
      </c>
      <c r="G12871">
        <v>1</v>
      </c>
      <c r="H12871">
        <v>1</v>
      </c>
      <c r="I12871">
        <v>2</v>
      </c>
      <c r="J12871">
        <v>3</v>
      </c>
    </row>
    <row r="12872" spans="1:10" x14ac:dyDescent="0.25">
      <c r="A12872" t="s">
        <v>16899</v>
      </c>
      <c r="B12872">
        <v>579</v>
      </c>
      <c r="C12872">
        <v>-0.8456548268687295</v>
      </c>
      <c r="D12872">
        <v>-1.1520752268123697</v>
      </c>
      <c r="E12872">
        <v>-1.4444724096496104</v>
      </c>
      <c r="F12872">
        <v>-0.21338895523536272</v>
      </c>
      <c r="G12872">
        <v>1</v>
      </c>
      <c r="H12872">
        <v>1</v>
      </c>
      <c r="I12872">
        <v>1</v>
      </c>
      <c r="J12872">
        <v>3</v>
      </c>
    </row>
    <row r="12873" spans="1:10" x14ac:dyDescent="0.25">
      <c r="A12873" t="s">
        <v>16900</v>
      </c>
      <c r="B12873">
        <v>418</v>
      </c>
      <c r="C12873">
        <v>-1.1957238242615627</v>
      </c>
      <c r="D12873">
        <v>-1.1739920588907888</v>
      </c>
      <c r="E12873">
        <v>-0.5860892373873664</v>
      </c>
      <c r="F12873">
        <v>-0.65566696650089751</v>
      </c>
      <c r="G12873">
        <v>1</v>
      </c>
      <c r="H12873">
        <v>1</v>
      </c>
      <c r="I12873">
        <v>2</v>
      </c>
      <c r="J12873">
        <v>2</v>
      </c>
    </row>
    <row r="12874" spans="1:10" x14ac:dyDescent="0.25">
      <c r="A12874" t="s">
        <v>16901</v>
      </c>
      <c r="B12874">
        <v>626</v>
      </c>
      <c r="C12874">
        <v>-0.79072569677565929</v>
      </c>
      <c r="D12874">
        <v>-0.55465281723156012</v>
      </c>
      <c r="E12874">
        <v>-0.64612839852253057</v>
      </c>
      <c r="F12874">
        <v>-0.94695320349864143</v>
      </c>
      <c r="G12874">
        <v>2</v>
      </c>
      <c r="H12874">
        <v>2</v>
      </c>
      <c r="I12874">
        <v>2</v>
      </c>
      <c r="J12874">
        <v>1</v>
      </c>
    </row>
    <row r="12875" spans="1:10" x14ac:dyDescent="0.25">
      <c r="A12875" t="s">
        <v>16902</v>
      </c>
      <c r="B12875">
        <v>525</v>
      </c>
      <c r="C12875">
        <v>-0.63016298052560615</v>
      </c>
      <c r="D12875">
        <v>-0.66768450994025819</v>
      </c>
      <c r="E12875">
        <v>-2.6181114144770347E-2</v>
      </c>
      <c r="F12875">
        <v>-0.58468681223513619</v>
      </c>
      <c r="G12875">
        <v>2</v>
      </c>
      <c r="H12875">
        <v>2</v>
      </c>
      <c r="I12875">
        <v>3</v>
      </c>
      <c r="J12875">
        <v>2</v>
      </c>
    </row>
    <row r="12876" spans="1:10" x14ac:dyDescent="0.25">
      <c r="A12876" t="s">
        <v>16903</v>
      </c>
      <c r="B12876">
        <v>637</v>
      </c>
      <c r="C12876">
        <v>-0.92989949602335764</v>
      </c>
      <c r="D12876">
        <v>-0.65929528793031911</v>
      </c>
      <c r="E12876">
        <v>-8.385199897996104E-3</v>
      </c>
      <c r="F12876">
        <v>-0.87741931721046629</v>
      </c>
      <c r="G12876">
        <v>1</v>
      </c>
      <c r="H12876">
        <v>2</v>
      </c>
      <c r="I12876">
        <v>3</v>
      </c>
      <c r="J12876">
        <v>1</v>
      </c>
    </row>
    <row r="12877" spans="1:10" x14ac:dyDescent="0.25">
      <c r="A12877" t="s">
        <v>16904</v>
      </c>
      <c r="B12877">
        <v>462</v>
      </c>
      <c r="C12877">
        <v>-0.77587600607935647</v>
      </c>
      <c r="D12877">
        <v>0.54096571764892187</v>
      </c>
      <c r="E12877">
        <v>-0.61559044672263574</v>
      </c>
      <c r="F12877">
        <v>-0.81238477480222748</v>
      </c>
      <c r="G12877">
        <v>2</v>
      </c>
      <c r="H12877">
        <v>4</v>
      </c>
      <c r="I12877">
        <v>2</v>
      </c>
      <c r="J12877">
        <v>2</v>
      </c>
    </row>
    <row r="12878" spans="1:10" x14ac:dyDescent="0.25">
      <c r="A12878" t="s">
        <v>16905</v>
      </c>
      <c r="B12878">
        <v>583</v>
      </c>
      <c r="C12878">
        <v>-0.80536116334241292</v>
      </c>
      <c r="D12878">
        <v>-1.0721150026740309</v>
      </c>
      <c r="E12878">
        <v>-0.34479889327368762</v>
      </c>
      <c r="F12878">
        <v>-0.86557877668112593</v>
      </c>
      <c r="G12878">
        <v>1</v>
      </c>
      <c r="H12878">
        <v>1</v>
      </c>
      <c r="I12878">
        <v>2</v>
      </c>
      <c r="J12878">
        <v>1</v>
      </c>
    </row>
    <row r="12879" spans="1:10" x14ac:dyDescent="0.25">
      <c r="A12879" t="s">
        <v>16906</v>
      </c>
      <c r="B12879">
        <v>488</v>
      </c>
      <c r="C12879">
        <v>-0.62884926338382385</v>
      </c>
      <c r="D12879">
        <v>-0.40850584179155969</v>
      </c>
      <c r="E12879">
        <v>9.2078906353782061E-2</v>
      </c>
      <c r="F12879">
        <v>-1.2399320974587702</v>
      </c>
      <c r="G12879">
        <v>2</v>
      </c>
      <c r="H12879">
        <v>3</v>
      </c>
      <c r="I12879">
        <v>4</v>
      </c>
      <c r="J12879">
        <v>1</v>
      </c>
    </row>
    <row r="12880" spans="1:10" x14ac:dyDescent="0.25">
      <c r="A12880" t="s">
        <v>16907</v>
      </c>
      <c r="B12880">
        <v>525</v>
      </c>
      <c r="C12880">
        <v>-0.63891891480454055</v>
      </c>
      <c r="D12880">
        <v>-1.0307399400233281</v>
      </c>
      <c r="E12880">
        <v>-0.47805267800711876</v>
      </c>
      <c r="F12880">
        <v>-1.0835866307965643</v>
      </c>
      <c r="G12880">
        <v>2</v>
      </c>
      <c r="H12880">
        <v>1</v>
      </c>
      <c r="I12880">
        <v>2</v>
      </c>
      <c r="J12880">
        <v>1</v>
      </c>
    </row>
    <row r="12881" spans="1:10" x14ac:dyDescent="0.25">
      <c r="A12881" t="s">
        <v>16908</v>
      </c>
      <c r="B12881">
        <v>446</v>
      </c>
      <c r="C12881">
        <v>-1.2472993488335178</v>
      </c>
      <c r="D12881">
        <v>-1.1002296743785924</v>
      </c>
      <c r="E12881">
        <v>-0.37314942456114242</v>
      </c>
      <c r="F12881">
        <v>-0.72667392197039327</v>
      </c>
      <c r="G12881">
        <v>1</v>
      </c>
      <c r="H12881">
        <v>1</v>
      </c>
      <c r="I12881">
        <v>2</v>
      </c>
      <c r="J12881">
        <v>2</v>
      </c>
    </row>
    <row r="12882" spans="1:10" x14ac:dyDescent="0.25">
      <c r="A12882" t="s">
        <v>16909</v>
      </c>
      <c r="B12882">
        <v>544</v>
      </c>
      <c r="C12882">
        <v>-0.88705266283715356</v>
      </c>
      <c r="D12882">
        <v>-0.58863584285183468</v>
      </c>
      <c r="E12882">
        <v>-4.1368170875422036E-3</v>
      </c>
      <c r="F12882">
        <v>-0.92043569099162359</v>
      </c>
      <c r="G12882">
        <v>1</v>
      </c>
      <c r="H12882">
        <v>2</v>
      </c>
      <c r="I12882">
        <v>3</v>
      </c>
      <c r="J12882">
        <v>1</v>
      </c>
    </row>
    <row r="12883" spans="1:10" x14ac:dyDescent="0.25">
      <c r="A12883" t="s">
        <v>16910</v>
      </c>
      <c r="B12883">
        <v>524</v>
      </c>
      <c r="C12883">
        <v>-0.77108427946249813</v>
      </c>
      <c r="D12883">
        <v>-0.37784614965301855</v>
      </c>
      <c r="E12883">
        <v>-1.0646084248208327</v>
      </c>
      <c r="F12883">
        <v>-1.1080968596835945</v>
      </c>
      <c r="G12883">
        <v>2</v>
      </c>
      <c r="H12883">
        <v>3</v>
      </c>
      <c r="I12883">
        <v>1</v>
      </c>
      <c r="J12883">
        <v>1</v>
      </c>
    </row>
    <row r="12884" spans="1:10" x14ac:dyDescent="0.25">
      <c r="A12884" t="s">
        <v>16911</v>
      </c>
      <c r="B12884">
        <v>657</v>
      </c>
      <c r="C12884">
        <v>-1.1738765602863401</v>
      </c>
      <c r="D12884">
        <v>-0.71463655928416014</v>
      </c>
      <c r="E12884">
        <v>9.529549058594794E-3</v>
      </c>
      <c r="F12884">
        <v>-0.74693131307211502</v>
      </c>
      <c r="G12884">
        <v>1</v>
      </c>
      <c r="H12884">
        <v>2</v>
      </c>
      <c r="I12884">
        <v>3</v>
      </c>
      <c r="J12884">
        <v>2</v>
      </c>
    </row>
    <row r="12885" spans="1:10" x14ac:dyDescent="0.25">
      <c r="A12885" t="s">
        <v>16912</v>
      </c>
      <c r="B12885">
        <v>617</v>
      </c>
      <c r="C12885">
        <v>-0.83749864850178235</v>
      </c>
      <c r="D12885">
        <v>-0.79676042742493491</v>
      </c>
      <c r="E12885">
        <v>-0.65693625013626478</v>
      </c>
      <c r="F12885">
        <v>-0.82865720589437064</v>
      </c>
      <c r="G12885">
        <v>1</v>
      </c>
      <c r="H12885">
        <v>2</v>
      </c>
      <c r="I12885">
        <v>2</v>
      </c>
      <c r="J12885">
        <v>2</v>
      </c>
    </row>
    <row r="12886" spans="1:10" x14ac:dyDescent="0.25">
      <c r="A12886" t="s">
        <v>16913</v>
      </c>
      <c r="B12886">
        <v>569</v>
      </c>
      <c r="C12886">
        <v>-0.70101056787242577</v>
      </c>
      <c r="D12886">
        <v>-0.67891937956998283</v>
      </c>
      <c r="E12886">
        <v>0.32518367252177111</v>
      </c>
      <c r="F12886">
        <v>-1.0518829135050618</v>
      </c>
      <c r="G12886">
        <v>2</v>
      </c>
      <c r="H12886">
        <v>2</v>
      </c>
      <c r="I12886">
        <v>4</v>
      </c>
      <c r="J12886">
        <v>1</v>
      </c>
    </row>
    <row r="12887" spans="1:10" x14ac:dyDescent="0.25">
      <c r="A12887" t="s">
        <v>16914</v>
      </c>
      <c r="B12887">
        <v>602</v>
      </c>
      <c r="C12887">
        <v>-0.72444679894784003</v>
      </c>
      <c r="D12887">
        <v>-0.97191914191023321</v>
      </c>
      <c r="E12887">
        <v>-0.19229170645562685</v>
      </c>
      <c r="F12887">
        <v>-0.6129340191205449</v>
      </c>
      <c r="G12887">
        <v>2</v>
      </c>
      <c r="H12887">
        <v>1</v>
      </c>
      <c r="I12887">
        <v>3</v>
      </c>
      <c r="J12887">
        <v>2</v>
      </c>
    </row>
    <row r="12888" spans="1:10" x14ac:dyDescent="0.25">
      <c r="A12888" t="s">
        <v>16915</v>
      </c>
      <c r="B12888">
        <v>427</v>
      </c>
      <c r="C12888">
        <v>-0.80117542894727845</v>
      </c>
      <c r="D12888">
        <v>-0.89138109892262241</v>
      </c>
      <c r="E12888">
        <v>0.28865396349734418</v>
      </c>
      <c r="F12888">
        <v>-0.92860592558241717</v>
      </c>
      <c r="G12888">
        <v>2</v>
      </c>
      <c r="H12888">
        <v>1</v>
      </c>
      <c r="I12888">
        <v>4</v>
      </c>
      <c r="J12888">
        <v>1</v>
      </c>
    </row>
    <row r="12889" spans="1:10" x14ac:dyDescent="0.25">
      <c r="A12889" t="s">
        <v>16916</v>
      </c>
      <c r="B12889">
        <v>510</v>
      </c>
      <c r="C12889">
        <v>-0.54524372682853883</v>
      </c>
      <c r="D12889">
        <v>-0.18265945952792026</v>
      </c>
      <c r="E12889">
        <v>-0.24782713739488435</v>
      </c>
      <c r="F12889">
        <v>-0.45840704316594327</v>
      </c>
      <c r="G12889">
        <v>2</v>
      </c>
      <c r="H12889">
        <v>3</v>
      </c>
      <c r="I12889">
        <v>3</v>
      </c>
      <c r="J12889">
        <v>3</v>
      </c>
    </row>
    <row r="12890" spans="1:10" x14ac:dyDescent="0.25">
      <c r="A12890" t="s">
        <v>16917</v>
      </c>
      <c r="B12890">
        <v>1950</v>
      </c>
      <c r="C12890">
        <v>-0.855399725363859</v>
      </c>
      <c r="D12890">
        <v>-0.872216737287278</v>
      </c>
      <c r="E12890">
        <v>-1.1755341746402801</v>
      </c>
      <c r="F12890">
        <v>0.93209769645862717</v>
      </c>
      <c r="G12890">
        <v>1</v>
      </c>
      <c r="H12890">
        <v>1</v>
      </c>
      <c r="I12890">
        <v>1</v>
      </c>
      <c r="J12890">
        <v>5</v>
      </c>
    </row>
    <row r="12891" spans="1:10" x14ac:dyDescent="0.25">
      <c r="A12891" t="s">
        <v>16918</v>
      </c>
      <c r="B12891">
        <v>1295</v>
      </c>
      <c r="C12891">
        <v>-0.99252789233118821</v>
      </c>
      <c r="D12891">
        <v>-0.60916287677134306</v>
      </c>
      <c r="E12891">
        <v>-0.11056388574904755</v>
      </c>
      <c r="F12891">
        <v>0.45813529963232963</v>
      </c>
      <c r="G12891">
        <v>1</v>
      </c>
      <c r="H12891">
        <v>2</v>
      </c>
      <c r="I12891">
        <v>3</v>
      </c>
      <c r="J12891">
        <v>4</v>
      </c>
    </row>
    <row r="12892" spans="1:10" x14ac:dyDescent="0.25">
      <c r="A12892" t="s">
        <v>16919</v>
      </c>
      <c r="B12892">
        <v>709</v>
      </c>
      <c r="C12892">
        <v>-1.2496251349622916</v>
      </c>
      <c r="D12892">
        <v>-0.70960490818993471</v>
      </c>
      <c r="E12892">
        <v>-0.94174944192575916</v>
      </c>
      <c r="F12892">
        <v>0.27518340371732974</v>
      </c>
      <c r="G12892">
        <v>1</v>
      </c>
      <c r="H12892">
        <v>2</v>
      </c>
      <c r="I12892">
        <v>1</v>
      </c>
      <c r="J12892">
        <v>4</v>
      </c>
    </row>
    <row r="12893" spans="1:10" x14ac:dyDescent="0.25">
      <c r="A12893" t="s">
        <v>16920</v>
      </c>
      <c r="B12893">
        <v>665</v>
      </c>
      <c r="C12893">
        <v>-1.0623372252043222</v>
      </c>
      <c r="D12893">
        <v>-0.69509704410391204</v>
      </c>
      <c r="E12893">
        <v>-0.39954259586690455</v>
      </c>
      <c r="F12893">
        <v>0.59460991701962451</v>
      </c>
      <c r="G12893">
        <v>1</v>
      </c>
      <c r="H12893">
        <v>2</v>
      </c>
      <c r="I12893">
        <v>2</v>
      </c>
      <c r="J12893">
        <v>4</v>
      </c>
    </row>
    <row r="12894" spans="1:10" x14ac:dyDescent="0.25">
      <c r="A12894" t="s">
        <v>16921</v>
      </c>
      <c r="B12894">
        <v>650</v>
      </c>
      <c r="C12894">
        <v>-0.54859413198139095</v>
      </c>
      <c r="D12894">
        <v>1.9105650898659073E-2</v>
      </c>
      <c r="E12894">
        <v>4.8298079190315937E-2</v>
      </c>
      <c r="F12894">
        <v>8.4965541742289319E-2</v>
      </c>
      <c r="G12894">
        <v>2</v>
      </c>
      <c r="H12894">
        <v>3</v>
      </c>
      <c r="I12894">
        <v>3</v>
      </c>
      <c r="J12894">
        <v>4</v>
      </c>
    </row>
    <row r="12895" spans="1:10" x14ac:dyDescent="0.25">
      <c r="A12895" t="s">
        <v>16922</v>
      </c>
      <c r="B12895">
        <v>446</v>
      </c>
      <c r="C12895">
        <v>1.55278300201242E-2</v>
      </c>
      <c r="D12895">
        <v>-0.65275564469347025</v>
      </c>
      <c r="E12895">
        <v>1.6499104898207426</v>
      </c>
      <c r="F12895">
        <v>0.33964574302700062</v>
      </c>
      <c r="G12895">
        <v>4</v>
      </c>
      <c r="H12895">
        <v>2</v>
      </c>
      <c r="I12895">
        <v>5</v>
      </c>
      <c r="J12895">
        <v>4</v>
      </c>
    </row>
    <row r="12896" spans="1:10" x14ac:dyDescent="0.25">
      <c r="A12896" t="s">
        <v>16923</v>
      </c>
      <c r="B12896">
        <v>1891</v>
      </c>
      <c r="C12896">
        <v>-8.3159574244508899E-2</v>
      </c>
      <c r="D12896">
        <v>-0.79566915070150346</v>
      </c>
      <c r="E12896">
        <v>7.4668866835941623</v>
      </c>
      <c r="F12896">
        <v>-0.77021198958018644</v>
      </c>
      <c r="G12896">
        <v>3</v>
      </c>
      <c r="H12896">
        <v>2</v>
      </c>
      <c r="I12896">
        <v>5</v>
      </c>
      <c r="J12896">
        <v>2</v>
      </c>
    </row>
    <row r="12897" spans="1:10" x14ac:dyDescent="0.25">
      <c r="A12897" t="s">
        <v>16924</v>
      </c>
      <c r="B12897">
        <v>662</v>
      </c>
      <c r="C12897">
        <v>-0.87313077530372629</v>
      </c>
      <c r="D12897">
        <v>-0.50279472697779048</v>
      </c>
      <c r="E12897">
        <v>0.19846614658100664</v>
      </c>
      <c r="F12897">
        <v>-0.195956834877511</v>
      </c>
      <c r="G12897">
        <v>1</v>
      </c>
      <c r="H12897">
        <v>2</v>
      </c>
      <c r="I12897">
        <v>4</v>
      </c>
      <c r="J12897">
        <v>3</v>
      </c>
    </row>
    <row r="12898" spans="1:10" x14ac:dyDescent="0.25">
      <c r="A12898" t="s">
        <v>16925</v>
      </c>
      <c r="B12898">
        <v>1468</v>
      </c>
      <c r="C12898">
        <v>-1.2480999855503796</v>
      </c>
      <c r="D12898">
        <v>-0.81715806594308382</v>
      </c>
      <c r="E12898">
        <v>-0.73460668337365675</v>
      </c>
      <c r="F12898">
        <v>-0.36816966666689888</v>
      </c>
      <c r="G12898">
        <v>1</v>
      </c>
      <c r="H12898">
        <v>1</v>
      </c>
      <c r="I12898">
        <v>1</v>
      </c>
      <c r="J12898">
        <v>3</v>
      </c>
    </row>
    <row r="12899" spans="1:10" x14ac:dyDescent="0.25">
      <c r="A12899" t="s">
        <v>16926</v>
      </c>
      <c r="B12899">
        <v>712</v>
      </c>
      <c r="C12899">
        <v>-0.98659919373818927</v>
      </c>
      <c r="D12899">
        <v>-0.35504438347740003</v>
      </c>
      <c r="E12899">
        <v>-0.16870682853951033</v>
      </c>
      <c r="F12899">
        <v>-0.5964193675020214</v>
      </c>
      <c r="G12899">
        <v>1</v>
      </c>
      <c r="H12899">
        <v>3</v>
      </c>
      <c r="I12899">
        <v>3</v>
      </c>
      <c r="J12899">
        <v>2</v>
      </c>
    </row>
    <row r="12900" spans="1:10" x14ac:dyDescent="0.25">
      <c r="A12900" t="s">
        <v>16927</v>
      </c>
      <c r="B12900">
        <v>461</v>
      </c>
      <c r="C12900">
        <v>-0.67300910762338528</v>
      </c>
      <c r="D12900">
        <v>-0.75248435722029683</v>
      </c>
      <c r="E12900">
        <v>-0.48687979287451677</v>
      </c>
      <c r="F12900">
        <v>-0.3581910281304187</v>
      </c>
      <c r="G12900">
        <v>2</v>
      </c>
      <c r="H12900">
        <v>2</v>
      </c>
      <c r="I12900">
        <v>2</v>
      </c>
      <c r="J12900">
        <v>3</v>
      </c>
    </row>
    <row r="12901" spans="1:10" x14ac:dyDescent="0.25">
      <c r="A12901" t="s">
        <v>16928</v>
      </c>
      <c r="B12901">
        <v>440</v>
      </c>
      <c r="C12901">
        <v>-1.0244748066360507</v>
      </c>
      <c r="D12901">
        <v>1.0665667912705572</v>
      </c>
      <c r="E12901">
        <v>0.26311577342953713</v>
      </c>
      <c r="F12901">
        <v>-0.2744162353276608</v>
      </c>
      <c r="G12901">
        <v>1</v>
      </c>
      <c r="H12901">
        <v>5</v>
      </c>
      <c r="I12901">
        <v>4</v>
      </c>
      <c r="J12901">
        <v>3</v>
      </c>
    </row>
    <row r="12902" spans="1:10" x14ac:dyDescent="0.25">
      <c r="A12902" t="s">
        <v>16929</v>
      </c>
      <c r="B12902">
        <v>567</v>
      </c>
      <c r="C12902">
        <v>-0.88757263371541706</v>
      </c>
      <c r="D12902">
        <v>-0.36668998711412437</v>
      </c>
      <c r="E12902">
        <v>0.10925215354735565</v>
      </c>
      <c r="F12902">
        <v>-1.120618593374612</v>
      </c>
      <c r="G12902">
        <v>1</v>
      </c>
      <c r="H12902">
        <v>3</v>
      </c>
      <c r="I12902">
        <v>4</v>
      </c>
      <c r="J12902">
        <v>1</v>
      </c>
    </row>
    <row r="12903" spans="1:10" x14ac:dyDescent="0.25">
      <c r="A12903" t="s">
        <v>16930</v>
      </c>
      <c r="B12903">
        <v>483</v>
      </c>
      <c r="C12903">
        <v>-0.50552000274269127</v>
      </c>
      <c r="D12903">
        <v>-0.64555203070841449</v>
      </c>
      <c r="E12903">
        <v>-0.66078008929886489</v>
      </c>
      <c r="F12903">
        <v>-0.82811300003864774</v>
      </c>
      <c r="G12903">
        <v>2</v>
      </c>
      <c r="H12903">
        <v>2</v>
      </c>
      <c r="I12903">
        <v>2</v>
      </c>
      <c r="J12903">
        <v>2</v>
      </c>
    </row>
    <row r="12904" spans="1:10" x14ac:dyDescent="0.25">
      <c r="A12904" t="s">
        <v>16931</v>
      </c>
      <c r="B12904">
        <v>581</v>
      </c>
      <c r="C12904">
        <v>-0.61926963057934581</v>
      </c>
      <c r="D12904">
        <v>-0.89782790215799446</v>
      </c>
      <c r="E12904">
        <v>-0.28529419716540672</v>
      </c>
      <c r="F12904">
        <v>-0.88462410908089684</v>
      </c>
      <c r="G12904">
        <v>2</v>
      </c>
      <c r="H12904">
        <v>1</v>
      </c>
      <c r="I12904">
        <v>3</v>
      </c>
      <c r="J12904">
        <v>1</v>
      </c>
    </row>
    <row r="12905" spans="1:10" x14ac:dyDescent="0.25">
      <c r="A12905" t="s">
        <v>16932</v>
      </c>
      <c r="B12905">
        <v>653</v>
      </c>
      <c r="C12905">
        <v>-0.97449900964196479</v>
      </c>
      <c r="D12905">
        <v>-1.0136854536700459</v>
      </c>
      <c r="E12905">
        <v>-0.4025422520398263</v>
      </c>
      <c r="F12905">
        <v>-0.70764224472854553</v>
      </c>
      <c r="G12905">
        <v>1</v>
      </c>
      <c r="H12905">
        <v>1</v>
      </c>
      <c r="I12905">
        <v>2</v>
      </c>
      <c r="J12905">
        <v>2</v>
      </c>
    </row>
    <row r="12906" spans="1:10" x14ac:dyDescent="0.25">
      <c r="A12906" t="s">
        <v>16933</v>
      </c>
      <c r="B12906">
        <v>694</v>
      </c>
      <c r="C12906">
        <v>-1.2066130355244378</v>
      </c>
      <c r="D12906">
        <v>-0.2664943193539413</v>
      </c>
      <c r="E12906">
        <v>-0.36792926802824266</v>
      </c>
      <c r="F12906">
        <v>-0.91684200171041308</v>
      </c>
      <c r="G12906">
        <v>1</v>
      </c>
      <c r="H12906">
        <v>3</v>
      </c>
      <c r="I12906">
        <v>2</v>
      </c>
      <c r="J12906">
        <v>1</v>
      </c>
    </row>
    <row r="12907" spans="1:10" x14ac:dyDescent="0.25">
      <c r="A12907" t="s">
        <v>16934</v>
      </c>
      <c r="B12907">
        <v>488</v>
      </c>
      <c r="C12907">
        <v>0.16556362997174118</v>
      </c>
      <c r="D12907">
        <v>-0.24496660705359816</v>
      </c>
      <c r="E12907">
        <v>1.7146930810178922</v>
      </c>
      <c r="F12907">
        <v>-0.96895054110269985</v>
      </c>
      <c r="G12907">
        <v>4</v>
      </c>
      <c r="H12907">
        <v>3</v>
      </c>
      <c r="I12907">
        <v>5</v>
      </c>
      <c r="J12907">
        <v>1</v>
      </c>
    </row>
    <row r="12908" spans="1:10" x14ac:dyDescent="0.25">
      <c r="A12908" t="s">
        <v>16935</v>
      </c>
      <c r="B12908">
        <v>476</v>
      </c>
      <c r="C12908">
        <v>-0.42393599065882587</v>
      </c>
      <c r="D12908">
        <v>-0.70410769836506981</v>
      </c>
      <c r="E12908">
        <v>-0.62622671635301852</v>
      </c>
      <c r="F12908">
        <v>-1.2150656452635291</v>
      </c>
      <c r="G12908">
        <v>3</v>
      </c>
      <c r="H12908">
        <v>2</v>
      </c>
      <c r="I12908">
        <v>2</v>
      </c>
      <c r="J12908">
        <v>1</v>
      </c>
    </row>
    <row r="12909" spans="1:10" x14ac:dyDescent="0.25">
      <c r="A12909" t="s">
        <v>16936</v>
      </c>
      <c r="B12909">
        <v>498</v>
      </c>
      <c r="C12909">
        <v>-0.6950370766443339</v>
      </c>
      <c r="D12909">
        <v>-0.89559510146171495</v>
      </c>
      <c r="E12909">
        <v>-0.19272955300849881</v>
      </c>
      <c r="F12909">
        <v>-0.71491755323446204</v>
      </c>
      <c r="G12909">
        <v>2</v>
      </c>
      <c r="H12909">
        <v>1</v>
      </c>
      <c r="I12909">
        <v>3</v>
      </c>
      <c r="J12909">
        <v>2</v>
      </c>
    </row>
    <row r="12910" spans="1:10" x14ac:dyDescent="0.25">
      <c r="A12910" t="s">
        <v>16937</v>
      </c>
      <c r="B12910">
        <v>899</v>
      </c>
      <c r="C12910">
        <v>-8.0184344375084399E-2</v>
      </c>
      <c r="D12910">
        <v>-9.0446314612734391E-2</v>
      </c>
      <c r="E12910">
        <v>4.1062726163318857</v>
      </c>
      <c r="F12910">
        <v>-1.3015881147638906</v>
      </c>
      <c r="G12910">
        <v>3</v>
      </c>
      <c r="H12910">
        <v>3</v>
      </c>
      <c r="I12910">
        <v>5</v>
      </c>
      <c r="J12910">
        <v>1</v>
      </c>
    </row>
    <row r="12911" spans="1:10" x14ac:dyDescent="0.25">
      <c r="A12911" t="s">
        <v>16938</v>
      </c>
      <c r="B12911">
        <v>598</v>
      </c>
      <c r="C12911">
        <v>-0.1563630454323679</v>
      </c>
      <c r="D12911">
        <v>-0.90350462164884804</v>
      </c>
      <c r="E12911">
        <v>0.70481229467800544</v>
      </c>
      <c r="F12911">
        <v>-0.83295548651935547</v>
      </c>
      <c r="G12911">
        <v>3</v>
      </c>
      <c r="H12911">
        <v>1</v>
      </c>
      <c r="I12911">
        <v>5</v>
      </c>
      <c r="J12911">
        <v>2</v>
      </c>
    </row>
    <row r="12912" spans="1:10" x14ac:dyDescent="0.25">
      <c r="A12912" t="s">
        <v>16939</v>
      </c>
      <c r="B12912">
        <v>952</v>
      </c>
      <c r="C12912">
        <v>-0.40330169038377317</v>
      </c>
      <c r="D12912">
        <v>-1.3171281118364622</v>
      </c>
      <c r="E12912">
        <v>6.0173533125260185E-3</v>
      </c>
      <c r="F12912">
        <v>-0.75170234482369769</v>
      </c>
      <c r="G12912">
        <v>3</v>
      </c>
      <c r="H12912">
        <v>1</v>
      </c>
      <c r="I12912">
        <v>3</v>
      </c>
      <c r="J12912">
        <v>2</v>
      </c>
    </row>
    <row r="12913" spans="1:10" x14ac:dyDescent="0.25">
      <c r="A12913" t="s">
        <v>16940</v>
      </c>
      <c r="B12913">
        <v>769</v>
      </c>
      <c r="C12913">
        <v>-0.66295928902846146</v>
      </c>
      <c r="D12913">
        <v>-1.2656878601359223</v>
      </c>
      <c r="E12913">
        <v>-0.1220168095401051</v>
      </c>
      <c r="F12913">
        <v>-0.60197316864264394</v>
      </c>
      <c r="G12913">
        <v>2</v>
      </c>
      <c r="H12913">
        <v>1</v>
      </c>
      <c r="I12913">
        <v>3</v>
      </c>
      <c r="J12913">
        <v>2</v>
      </c>
    </row>
    <row r="12914" spans="1:10" x14ac:dyDescent="0.25">
      <c r="A12914" t="s">
        <v>16941</v>
      </c>
      <c r="B12914">
        <v>561</v>
      </c>
      <c r="C12914">
        <v>-0.74478940130725269</v>
      </c>
      <c r="D12914">
        <v>-0.64471003718199327</v>
      </c>
      <c r="E12914">
        <v>0.27353893723673062</v>
      </c>
      <c r="F12914">
        <v>-0.99947741307501969</v>
      </c>
      <c r="G12914">
        <v>2</v>
      </c>
      <c r="H12914">
        <v>2</v>
      </c>
      <c r="I12914">
        <v>4</v>
      </c>
      <c r="J12914">
        <v>1</v>
      </c>
    </row>
    <row r="12915" spans="1:10" x14ac:dyDescent="0.25">
      <c r="A12915" t="s">
        <v>16942</v>
      </c>
      <c r="B12915">
        <v>486</v>
      </c>
      <c r="C12915">
        <v>-0.9925872782559122</v>
      </c>
      <c r="D12915">
        <v>-1.0265789582775038</v>
      </c>
      <c r="E12915">
        <v>0.54512284782535791</v>
      </c>
      <c r="F12915">
        <v>-0.50256144520609991</v>
      </c>
      <c r="G12915">
        <v>1</v>
      </c>
      <c r="H12915">
        <v>1</v>
      </c>
      <c r="I12915">
        <v>4</v>
      </c>
      <c r="J12915">
        <v>2</v>
      </c>
    </row>
    <row r="12916" spans="1:10" x14ac:dyDescent="0.25">
      <c r="A12916" t="s">
        <v>16943</v>
      </c>
      <c r="B12916">
        <v>794</v>
      </c>
      <c r="C12916">
        <v>-0.78987327603735702</v>
      </c>
      <c r="D12916">
        <v>-0.68955185113717032</v>
      </c>
      <c r="E12916">
        <v>-0.4217033981327088</v>
      </c>
      <c r="F12916">
        <v>-0.61631846619771902</v>
      </c>
      <c r="G12916">
        <v>2</v>
      </c>
      <c r="H12916">
        <v>2</v>
      </c>
      <c r="I12916">
        <v>2</v>
      </c>
      <c r="J12916">
        <v>2</v>
      </c>
    </row>
    <row r="12917" spans="1:10" x14ac:dyDescent="0.25">
      <c r="A12917" t="s">
        <v>16944</v>
      </c>
      <c r="B12917">
        <v>473</v>
      </c>
      <c r="C12917">
        <v>-0.38619247294515074</v>
      </c>
      <c r="D12917">
        <v>-0.25675899204093899</v>
      </c>
      <c r="E12917">
        <v>-0.2372558065590766</v>
      </c>
      <c r="F12917">
        <v>-0.76189255095491426</v>
      </c>
      <c r="G12917">
        <v>3</v>
      </c>
      <c r="H12917">
        <v>3</v>
      </c>
      <c r="I12917">
        <v>3</v>
      </c>
      <c r="J12917">
        <v>2</v>
      </c>
    </row>
    <row r="12918" spans="1:10" x14ac:dyDescent="0.25">
      <c r="A12918" t="s">
        <v>16945</v>
      </c>
      <c r="B12918">
        <v>1009</v>
      </c>
      <c r="C12918">
        <v>-0.73884678686063321</v>
      </c>
      <c r="D12918">
        <v>-1.2226029686946653</v>
      </c>
      <c r="E12918">
        <v>-0.59819033427207902</v>
      </c>
      <c r="F12918">
        <v>-0.46300134881548266</v>
      </c>
      <c r="G12918">
        <v>2</v>
      </c>
      <c r="H12918">
        <v>1</v>
      </c>
      <c r="I12918">
        <v>2</v>
      </c>
      <c r="J12918">
        <v>3</v>
      </c>
    </row>
    <row r="12919" spans="1:10" x14ac:dyDescent="0.25">
      <c r="A12919" t="s">
        <v>16946</v>
      </c>
      <c r="B12919">
        <v>597</v>
      </c>
      <c r="C12919">
        <v>-0.57477832566967779</v>
      </c>
      <c r="D12919">
        <v>-0.94226130205815595</v>
      </c>
      <c r="E12919">
        <v>-0.80719206637140117</v>
      </c>
      <c r="F12919">
        <v>-0.54839166608342094</v>
      </c>
      <c r="G12919">
        <v>2</v>
      </c>
      <c r="H12919">
        <v>1</v>
      </c>
      <c r="I12919">
        <v>1</v>
      </c>
      <c r="J12919">
        <v>2</v>
      </c>
    </row>
    <row r="12920" spans="1:10" x14ac:dyDescent="0.25">
      <c r="A12920" t="s">
        <v>16947</v>
      </c>
      <c r="B12920">
        <v>705</v>
      </c>
      <c r="C12920">
        <v>-0.36807672258909774</v>
      </c>
      <c r="D12920">
        <v>-1.193711659150833</v>
      </c>
      <c r="E12920">
        <v>-0.9502210418073489</v>
      </c>
      <c r="F12920">
        <v>-9.4578936832439287E-3</v>
      </c>
      <c r="G12920">
        <v>3</v>
      </c>
      <c r="H12920">
        <v>1</v>
      </c>
      <c r="I12920">
        <v>1</v>
      </c>
      <c r="J12920">
        <v>3</v>
      </c>
    </row>
    <row r="12921" spans="1:10" x14ac:dyDescent="0.25">
      <c r="A12921" t="s">
        <v>16948</v>
      </c>
      <c r="B12921">
        <v>459</v>
      </c>
      <c r="C12921">
        <v>-9.422838427313629E-2</v>
      </c>
      <c r="D12921">
        <v>-0.92614083383648649</v>
      </c>
      <c r="E12921">
        <v>1.3820011991406955</v>
      </c>
      <c r="F12921">
        <v>-0.65297415754167032</v>
      </c>
      <c r="G12921">
        <v>3</v>
      </c>
      <c r="H12921">
        <v>1</v>
      </c>
      <c r="I12921">
        <v>5</v>
      </c>
      <c r="J12921">
        <v>2</v>
      </c>
    </row>
    <row r="12922" spans="1:10" x14ac:dyDescent="0.25">
      <c r="A12922" t="s">
        <v>16949</v>
      </c>
      <c r="B12922">
        <v>444</v>
      </c>
      <c r="C12922">
        <v>-1.0113855099388824</v>
      </c>
      <c r="D12922">
        <v>-1.2575722757601249</v>
      </c>
      <c r="E12922">
        <v>-0.22563203974362925</v>
      </c>
      <c r="F12922">
        <v>-0.54161466194134544</v>
      </c>
      <c r="G12922">
        <v>1</v>
      </c>
      <c r="H12922">
        <v>1</v>
      </c>
      <c r="I12922">
        <v>3</v>
      </c>
      <c r="J12922">
        <v>2</v>
      </c>
    </row>
    <row r="12923" spans="1:10" x14ac:dyDescent="0.25">
      <c r="A12923" t="s">
        <v>16950</v>
      </c>
      <c r="B12923">
        <v>482</v>
      </c>
      <c r="C12923">
        <v>-0.94892933591948436</v>
      </c>
      <c r="D12923">
        <v>-0.94280584838294113</v>
      </c>
      <c r="E12923">
        <v>-0.93468957486059823</v>
      </c>
      <c r="F12923">
        <v>-0.35761081676320883</v>
      </c>
      <c r="G12923">
        <v>1</v>
      </c>
      <c r="H12923">
        <v>1</v>
      </c>
      <c r="I12923">
        <v>1</v>
      </c>
      <c r="J12923">
        <v>3</v>
      </c>
    </row>
    <row r="12924" spans="1:10" x14ac:dyDescent="0.25">
      <c r="A12924" t="s">
        <v>16951</v>
      </c>
      <c r="B12924">
        <v>564</v>
      </c>
      <c r="C12924">
        <v>-0.90847147420655294</v>
      </c>
      <c r="D12924">
        <v>-0.89124543958704594</v>
      </c>
      <c r="E12924">
        <v>-1.7719427476855378</v>
      </c>
      <c r="F12924">
        <v>-0.20681846885061894</v>
      </c>
      <c r="G12924">
        <v>1</v>
      </c>
      <c r="H12924">
        <v>1</v>
      </c>
      <c r="I12924">
        <v>1</v>
      </c>
      <c r="J12924">
        <v>3</v>
      </c>
    </row>
    <row r="12925" spans="1:10" x14ac:dyDescent="0.25">
      <c r="A12925" t="s">
        <v>16952</v>
      </c>
      <c r="B12925">
        <v>412</v>
      </c>
      <c r="C12925">
        <v>1.0477329811063645</v>
      </c>
      <c r="D12925">
        <v>1.6326378016232579</v>
      </c>
      <c r="E12925">
        <v>-0.8972252333474684</v>
      </c>
      <c r="F12925">
        <v>-7.2135823629797882E-2</v>
      </c>
      <c r="G12925">
        <v>5</v>
      </c>
      <c r="H12925">
        <v>5</v>
      </c>
      <c r="I12925">
        <v>1</v>
      </c>
      <c r="J12925">
        <v>3</v>
      </c>
    </row>
    <row r="12926" spans="1:10" x14ac:dyDescent="0.25">
      <c r="A12926" t="s">
        <v>16953</v>
      </c>
      <c r="B12926">
        <v>446</v>
      </c>
      <c r="C12926">
        <v>0.15253608845286817</v>
      </c>
      <c r="D12926">
        <v>2.7761136437033582</v>
      </c>
      <c r="E12926">
        <v>-1.0859511829709199</v>
      </c>
      <c r="F12926">
        <v>0.60125715432023052</v>
      </c>
      <c r="G12926">
        <v>4</v>
      </c>
      <c r="H12926">
        <v>5</v>
      </c>
      <c r="I12926">
        <v>1</v>
      </c>
      <c r="J12926">
        <v>4</v>
      </c>
    </row>
    <row r="12927" spans="1:10" x14ac:dyDescent="0.25">
      <c r="A12927" t="s">
        <v>16954</v>
      </c>
      <c r="B12927">
        <v>310</v>
      </c>
      <c r="C12927">
        <v>-0.80669756170376739</v>
      </c>
      <c r="D12927">
        <v>6.9584676157759544</v>
      </c>
      <c r="E12927">
        <v>-1.1742497229393802</v>
      </c>
      <c r="F12927">
        <v>2.0921355372850092</v>
      </c>
      <c r="G12927">
        <v>1</v>
      </c>
      <c r="H12927">
        <v>5</v>
      </c>
      <c r="I12927">
        <v>1</v>
      </c>
      <c r="J12927">
        <v>5</v>
      </c>
    </row>
    <row r="12928" spans="1:10" x14ac:dyDescent="0.25">
      <c r="A12928" t="s">
        <v>16955</v>
      </c>
      <c r="B12928">
        <v>619</v>
      </c>
      <c r="C12928">
        <v>3.3398888743067898</v>
      </c>
      <c r="D12928">
        <v>4.5595434994877202</v>
      </c>
      <c r="E12928">
        <v>3.8201789061076523</v>
      </c>
      <c r="F12928">
        <v>0.4215390329586704</v>
      </c>
      <c r="G12928">
        <v>5</v>
      </c>
      <c r="H12928">
        <v>5</v>
      </c>
      <c r="I12928">
        <v>5</v>
      </c>
      <c r="J12928">
        <v>4</v>
      </c>
    </row>
    <row r="12929" spans="1:10" x14ac:dyDescent="0.25">
      <c r="A12929" t="s">
        <v>16956</v>
      </c>
      <c r="B12929">
        <v>462</v>
      </c>
      <c r="C12929">
        <v>1.3150611046091545</v>
      </c>
      <c r="D12929">
        <v>0.62374077392211824</v>
      </c>
      <c r="E12929">
        <v>-1.0196779035233587</v>
      </c>
      <c r="F12929">
        <v>-0.36625358193279239</v>
      </c>
      <c r="G12929">
        <v>5</v>
      </c>
      <c r="H12929">
        <v>4</v>
      </c>
      <c r="I12929">
        <v>1</v>
      </c>
      <c r="J12929">
        <v>3</v>
      </c>
    </row>
    <row r="12930" spans="1:10" x14ac:dyDescent="0.25">
      <c r="A12930" t="s">
        <v>16957</v>
      </c>
      <c r="B12930">
        <v>467</v>
      </c>
      <c r="C12930">
        <v>0.87189781420889523</v>
      </c>
      <c r="D12930">
        <v>0.49810865725169123</v>
      </c>
      <c r="E12930">
        <v>-0.5382408587969979</v>
      </c>
      <c r="F12930">
        <v>-0.38432362118333896</v>
      </c>
      <c r="G12930">
        <v>5</v>
      </c>
      <c r="H12930">
        <v>4</v>
      </c>
      <c r="I12930">
        <v>2</v>
      </c>
      <c r="J12930">
        <v>3</v>
      </c>
    </row>
    <row r="12931" spans="1:10" x14ac:dyDescent="0.25">
      <c r="A12931" t="s">
        <v>16958</v>
      </c>
      <c r="B12931">
        <v>601</v>
      </c>
      <c r="C12931">
        <v>1.8315189132082219</v>
      </c>
      <c r="D12931">
        <v>0.88923838343897788</v>
      </c>
      <c r="E12931">
        <v>-0.88002659364255598</v>
      </c>
      <c r="F12931">
        <v>9.7145439483838192E-2</v>
      </c>
      <c r="G12931">
        <v>5</v>
      </c>
      <c r="H12931">
        <v>5</v>
      </c>
      <c r="I12931">
        <v>1</v>
      </c>
      <c r="J12931">
        <v>4</v>
      </c>
    </row>
    <row r="12932" spans="1:10" x14ac:dyDescent="0.25">
      <c r="A12932" t="s">
        <v>16959</v>
      </c>
      <c r="B12932">
        <v>463</v>
      </c>
      <c r="C12932">
        <v>0.85564585378818203</v>
      </c>
      <c r="D12932">
        <v>2.7809762800513407</v>
      </c>
      <c r="E12932">
        <v>-0.47542108663854599</v>
      </c>
      <c r="F12932">
        <v>-8.5243874035990541E-2</v>
      </c>
      <c r="G12932">
        <v>5</v>
      </c>
      <c r="H12932">
        <v>5</v>
      </c>
      <c r="I12932">
        <v>2</v>
      </c>
      <c r="J12932">
        <v>3</v>
      </c>
    </row>
    <row r="12933" spans="1:10" x14ac:dyDescent="0.25">
      <c r="A12933" t="s">
        <v>16960</v>
      </c>
      <c r="B12933">
        <v>445</v>
      </c>
      <c r="C12933">
        <v>1.1248277209104116</v>
      </c>
      <c r="D12933">
        <v>2.4388922732890621</v>
      </c>
      <c r="E12933">
        <v>-0.87602078064420508</v>
      </c>
      <c r="F12933">
        <v>0.54967352382861145</v>
      </c>
      <c r="G12933">
        <v>5</v>
      </c>
      <c r="H12933">
        <v>5</v>
      </c>
      <c r="I12933">
        <v>1</v>
      </c>
      <c r="J12933">
        <v>4</v>
      </c>
    </row>
    <row r="12934" spans="1:10" x14ac:dyDescent="0.25">
      <c r="A12934" t="s">
        <v>16961</v>
      </c>
      <c r="B12934">
        <v>701</v>
      </c>
      <c r="C12934">
        <v>1.9502777699898546</v>
      </c>
      <c r="D12934">
        <v>-5.300731092893321E-2</v>
      </c>
      <c r="E12934">
        <v>-0.94088422066979471</v>
      </c>
      <c r="F12934">
        <v>0.93885304998875241</v>
      </c>
      <c r="G12934">
        <v>5</v>
      </c>
      <c r="H12934">
        <v>3</v>
      </c>
      <c r="I12934">
        <v>1</v>
      </c>
      <c r="J12934">
        <v>5</v>
      </c>
    </row>
    <row r="12935" spans="1:10" x14ac:dyDescent="0.25">
      <c r="A12935" t="s">
        <v>16962</v>
      </c>
      <c r="B12935">
        <v>624</v>
      </c>
      <c r="C12935">
        <v>0.96872197079809541</v>
      </c>
      <c r="D12935">
        <v>-0.13755183941367505</v>
      </c>
      <c r="E12935">
        <v>0.40515591649854588</v>
      </c>
      <c r="F12935">
        <v>9.9939966739542252E-2</v>
      </c>
      <c r="G12935">
        <v>5</v>
      </c>
      <c r="H12935">
        <v>3</v>
      </c>
      <c r="I12935">
        <v>4</v>
      </c>
      <c r="J12935">
        <v>4</v>
      </c>
    </row>
    <row r="12936" spans="1:10" x14ac:dyDescent="0.25">
      <c r="A12936" t="s">
        <v>16963</v>
      </c>
      <c r="B12936">
        <v>417</v>
      </c>
      <c r="C12936">
        <v>1.2035324394854698</v>
      </c>
      <c r="D12936">
        <v>-0.31110374683269709</v>
      </c>
      <c r="E12936">
        <v>-0.38635134898465257</v>
      </c>
      <c r="F12936">
        <v>-0.10434044644544851</v>
      </c>
      <c r="G12936">
        <v>5</v>
      </c>
      <c r="H12936">
        <v>3</v>
      </c>
      <c r="I12936">
        <v>2</v>
      </c>
      <c r="J12936">
        <v>3</v>
      </c>
    </row>
    <row r="12937" spans="1:10" x14ac:dyDescent="0.25">
      <c r="A12937" t="s">
        <v>16964</v>
      </c>
      <c r="B12937">
        <v>53</v>
      </c>
    </row>
    <row r="12938" spans="1:10" x14ac:dyDescent="0.25">
      <c r="A12938" t="s">
        <v>16965</v>
      </c>
      <c r="B12938">
        <v>1019</v>
      </c>
      <c r="C12938">
        <v>0.95680785916803979</v>
      </c>
      <c r="D12938">
        <v>-0.85141779852935306</v>
      </c>
      <c r="E12938">
        <v>1.3595363955386646</v>
      </c>
      <c r="F12938">
        <v>-6.1805977209982765E-2</v>
      </c>
      <c r="G12938">
        <v>5</v>
      </c>
      <c r="H12938">
        <v>1</v>
      </c>
      <c r="I12938">
        <v>5</v>
      </c>
      <c r="J12938">
        <v>3</v>
      </c>
    </row>
    <row r="12939" spans="1:10" x14ac:dyDescent="0.25">
      <c r="A12939" t="s">
        <v>16966</v>
      </c>
      <c r="B12939">
        <v>645</v>
      </c>
      <c r="C12939">
        <v>1.3337186572957389</v>
      </c>
      <c r="D12939">
        <v>1.1073110702912232</v>
      </c>
      <c r="E12939">
        <v>-1.0644340791149385</v>
      </c>
      <c r="F12939">
        <v>1.4823186081485624</v>
      </c>
      <c r="G12939">
        <v>5</v>
      </c>
      <c r="H12939">
        <v>5</v>
      </c>
      <c r="I12939">
        <v>1</v>
      </c>
      <c r="J12939">
        <v>5</v>
      </c>
    </row>
    <row r="12940" spans="1:10" x14ac:dyDescent="0.25">
      <c r="A12940" t="s">
        <v>16967</v>
      </c>
      <c r="B12940">
        <v>608</v>
      </c>
      <c r="C12940">
        <v>1.0146911263037539</v>
      </c>
      <c r="D12940">
        <v>0.37343789311985454</v>
      </c>
      <c r="E12940">
        <v>-1.0017301922070141</v>
      </c>
      <c r="F12940">
        <v>2.2516480177741633</v>
      </c>
      <c r="G12940">
        <v>5</v>
      </c>
      <c r="H12940">
        <v>4</v>
      </c>
      <c r="I12940">
        <v>1</v>
      </c>
      <c r="J12940">
        <v>5</v>
      </c>
    </row>
    <row r="12941" spans="1:10" x14ac:dyDescent="0.25">
      <c r="A12941" t="s">
        <v>16968</v>
      </c>
      <c r="B12941">
        <v>561</v>
      </c>
      <c r="C12941">
        <v>2.0376844661312958</v>
      </c>
      <c r="D12941">
        <v>0.92266283869754262</v>
      </c>
      <c r="E12941">
        <v>-0.63437790699294194</v>
      </c>
      <c r="F12941">
        <v>1.8649655548906425</v>
      </c>
      <c r="G12941">
        <v>5</v>
      </c>
      <c r="H12941">
        <v>5</v>
      </c>
      <c r="I12941">
        <v>2</v>
      </c>
      <c r="J12941">
        <v>5</v>
      </c>
    </row>
    <row r="12942" spans="1:10" x14ac:dyDescent="0.25">
      <c r="A12942" t="s">
        <v>16969</v>
      </c>
      <c r="B12942">
        <v>429</v>
      </c>
      <c r="C12942">
        <v>-0.51645917090609772</v>
      </c>
      <c r="D12942">
        <v>-0.76444168338193175</v>
      </c>
      <c r="E12942">
        <v>-0.27806035357785169</v>
      </c>
      <c r="F12942">
        <v>-0.9743236003087935</v>
      </c>
      <c r="G12942">
        <v>2</v>
      </c>
      <c r="H12942">
        <v>2</v>
      </c>
      <c r="I12942">
        <v>3</v>
      </c>
      <c r="J12942">
        <v>1</v>
      </c>
    </row>
    <row r="12943" spans="1:10" x14ac:dyDescent="0.25">
      <c r="A12943" t="s">
        <v>16970</v>
      </c>
      <c r="B12943">
        <v>441</v>
      </c>
      <c r="C12943">
        <v>-0.67095521497993693</v>
      </c>
      <c r="D12943">
        <v>0.89284982175922023</v>
      </c>
      <c r="E12943">
        <v>6.4451927528755226E-2</v>
      </c>
      <c r="F12943">
        <v>-1.0519172773372785</v>
      </c>
      <c r="G12943">
        <v>2</v>
      </c>
      <c r="H12943">
        <v>5</v>
      </c>
      <c r="I12943">
        <v>3</v>
      </c>
      <c r="J12943">
        <v>1</v>
      </c>
    </row>
    <row r="12944" spans="1:10" x14ac:dyDescent="0.25">
      <c r="A12944" t="s">
        <v>16971</v>
      </c>
      <c r="B12944">
        <v>476</v>
      </c>
      <c r="C12944">
        <v>-0.59081800634149184</v>
      </c>
      <c r="D12944">
        <v>0.23036850081759278</v>
      </c>
      <c r="E12944">
        <v>-0.21611897201287922</v>
      </c>
      <c r="F12944">
        <v>-0.64715946482196562</v>
      </c>
      <c r="G12944">
        <v>2</v>
      </c>
      <c r="H12944">
        <v>4</v>
      </c>
      <c r="I12944">
        <v>3</v>
      </c>
      <c r="J12944">
        <v>2</v>
      </c>
    </row>
    <row r="12945" spans="1:10" x14ac:dyDescent="0.25">
      <c r="A12945" t="s">
        <v>16972</v>
      </c>
      <c r="B12945">
        <v>463</v>
      </c>
      <c r="C12945">
        <v>-0.54361615621500348</v>
      </c>
      <c r="D12945">
        <v>-0.61634266763431211</v>
      </c>
      <c r="E12945">
        <v>0.19117946927526655</v>
      </c>
      <c r="F12945">
        <v>-0.6440288024049915</v>
      </c>
      <c r="G12945">
        <v>2</v>
      </c>
      <c r="H12945">
        <v>2</v>
      </c>
      <c r="I12945">
        <v>4</v>
      </c>
      <c r="J12945">
        <v>2</v>
      </c>
    </row>
    <row r="12946" spans="1:10" x14ac:dyDescent="0.25">
      <c r="A12946" t="s">
        <v>16973</v>
      </c>
      <c r="B12946">
        <v>429</v>
      </c>
      <c r="C12946">
        <v>-0.44231130900152615</v>
      </c>
      <c r="D12946">
        <v>-0.21864480252422427</v>
      </c>
      <c r="E12946">
        <v>0.17328138601303344</v>
      </c>
      <c r="F12946">
        <v>-1.0889599133209138</v>
      </c>
      <c r="G12946">
        <v>3</v>
      </c>
      <c r="H12946">
        <v>3</v>
      </c>
      <c r="I12946">
        <v>4</v>
      </c>
      <c r="J12946">
        <v>1</v>
      </c>
    </row>
    <row r="12947" spans="1:10" x14ac:dyDescent="0.25">
      <c r="A12947" t="s">
        <v>16974</v>
      </c>
      <c r="B12947">
        <v>304</v>
      </c>
      <c r="C12947">
        <v>-0.75120886494288275</v>
      </c>
      <c r="D12947">
        <v>-0.76158235501546512</v>
      </c>
      <c r="E12947">
        <v>0.88248640506439813</v>
      </c>
      <c r="F12947">
        <v>-0.69705520159622458</v>
      </c>
      <c r="G12947">
        <v>2</v>
      </c>
      <c r="H12947">
        <v>2</v>
      </c>
      <c r="I12947">
        <v>5</v>
      </c>
      <c r="J12947">
        <v>2</v>
      </c>
    </row>
    <row r="12948" spans="1:10" x14ac:dyDescent="0.25">
      <c r="A12948" t="s">
        <v>16975</v>
      </c>
      <c r="B12948">
        <v>2471</v>
      </c>
      <c r="C12948">
        <v>-1.2970704407478015</v>
      </c>
      <c r="D12948">
        <v>-0.50818758064130376</v>
      </c>
      <c r="E12948">
        <v>-1.2324624670514768</v>
      </c>
      <c r="F12948">
        <v>0.25447780662692471</v>
      </c>
      <c r="G12948">
        <v>1</v>
      </c>
      <c r="H12948">
        <v>2</v>
      </c>
      <c r="I12948">
        <v>1</v>
      </c>
      <c r="J12948">
        <v>4</v>
      </c>
    </row>
    <row r="12949" spans="1:10" x14ac:dyDescent="0.25">
      <c r="A12949" t="s">
        <v>16976</v>
      </c>
      <c r="B12949">
        <v>297</v>
      </c>
      <c r="C12949">
        <v>-0.29394235102116484</v>
      </c>
      <c r="D12949">
        <v>-0.40637830458937579</v>
      </c>
      <c r="E12949">
        <v>0.87410595916613221</v>
      </c>
      <c r="F12949">
        <v>-0.53894882023113388</v>
      </c>
      <c r="G12949">
        <v>3</v>
      </c>
      <c r="H12949">
        <v>3</v>
      </c>
      <c r="I12949">
        <v>5</v>
      </c>
      <c r="J12949">
        <v>2</v>
      </c>
    </row>
    <row r="12950" spans="1:10" x14ac:dyDescent="0.25">
      <c r="A12950" t="s">
        <v>16977</v>
      </c>
      <c r="B12950">
        <v>2941</v>
      </c>
      <c r="C12950">
        <v>-0.57347324097205488</v>
      </c>
      <c r="D12950">
        <v>-0.58606619609703769</v>
      </c>
      <c r="E12950">
        <v>-0.63911159305033372</v>
      </c>
      <c r="F12950">
        <v>0.37587898893018734</v>
      </c>
      <c r="G12950">
        <v>2</v>
      </c>
      <c r="H12950">
        <v>2</v>
      </c>
      <c r="I12950">
        <v>2</v>
      </c>
      <c r="J12950">
        <v>4</v>
      </c>
    </row>
    <row r="12951" spans="1:10" x14ac:dyDescent="0.25">
      <c r="A12951" t="s">
        <v>16978</v>
      </c>
      <c r="B12951">
        <v>339</v>
      </c>
      <c r="C12951">
        <v>0.25319999293498879</v>
      </c>
      <c r="D12951">
        <v>0.36315687580871797</v>
      </c>
      <c r="E12951">
        <v>14.422042765104241</v>
      </c>
      <c r="F12951">
        <v>-0.87659373054834133</v>
      </c>
      <c r="G12951">
        <v>4</v>
      </c>
      <c r="H12951">
        <v>4</v>
      </c>
      <c r="I12951">
        <v>5</v>
      </c>
      <c r="J12951">
        <v>1</v>
      </c>
    </row>
    <row r="12952" spans="1:10" x14ac:dyDescent="0.25">
      <c r="A12952" t="s">
        <v>16979</v>
      </c>
      <c r="B12952">
        <v>423</v>
      </c>
      <c r="C12952">
        <v>-0.95894408775425743</v>
      </c>
      <c r="D12952">
        <v>0.29442018498444339</v>
      </c>
      <c r="E12952">
        <v>-0.17014105427958948</v>
      </c>
      <c r="F12952">
        <v>-0.86436555664030079</v>
      </c>
      <c r="G12952">
        <v>1</v>
      </c>
      <c r="H12952">
        <v>4</v>
      </c>
      <c r="I12952">
        <v>3</v>
      </c>
      <c r="J12952">
        <v>1</v>
      </c>
    </row>
    <row r="12953" spans="1:10" x14ac:dyDescent="0.25">
      <c r="A12953" t="s">
        <v>16980</v>
      </c>
      <c r="B12953">
        <v>1103</v>
      </c>
      <c r="C12953">
        <v>-0.96764641587814759</v>
      </c>
      <c r="D12953">
        <v>-0.9404333222870046</v>
      </c>
      <c r="E12953">
        <v>-4.757789703029499E-2</v>
      </c>
      <c r="F12953">
        <v>-0.45577949977444349</v>
      </c>
      <c r="G12953">
        <v>1</v>
      </c>
      <c r="H12953">
        <v>1</v>
      </c>
      <c r="I12953">
        <v>3</v>
      </c>
      <c r="J12953">
        <v>3</v>
      </c>
    </row>
    <row r="12954" spans="1:10" x14ac:dyDescent="0.25">
      <c r="A12954" t="s">
        <v>16981</v>
      </c>
      <c r="B12954">
        <v>1336</v>
      </c>
      <c r="C12954">
        <v>-1.0405139702591724</v>
      </c>
      <c r="D12954">
        <v>-1.3040937580704999</v>
      </c>
      <c r="E12954">
        <v>-5.7835270086297047E-2</v>
      </c>
      <c r="F12954">
        <v>-0.19111478245590358</v>
      </c>
      <c r="G12954">
        <v>1</v>
      </c>
      <c r="H12954">
        <v>1</v>
      </c>
      <c r="I12954">
        <v>3</v>
      </c>
      <c r="J12954">
        <v>3</v>
      </c>
    </row>
    <row r="12955" spans="1:10" x14ac:dyDescent="0.25">
      <c r="A12955" t="s">
        <v>16982</v>
      </c>
      <c r="B12955">
        <v>746</v>
      </c>
      <c r="C12955">
        <v>4.0889883953175055E-2</v>
      </c>
      <c r="D12955">
        <v>0.5759995895145934</v>
      </c>
      <c r="E12955">
        <v>-0.49394957688934094</v>
      </c>
      <c r="F12955">
        <v>-0.94369821040159885</v>
      </c>
      <c r="G12955">
        <v>4</v>
      </c>
      <c r="H12955">
        <v>4</v>
      </c>
      <c r="I12955">
        <v>2</v>
      </c>
      <c r="J12955">
        <v>1</v>
      </c>
    </row>
    <row r="12956" spans="1:10" x14ac:dyDescent="0.25">
      <c r="A12956" t="s">
        <v>16983</v>
      </c>
      <c r="B12956">
        <v>1322</v>
      </c>
      <c r="C12956">
        <v>-0.80425521173402836</v>
      </c>
      <c r="D12956">
        <v>0.65194187833200101</v>
      </c>
      <c r="E12956">
        <v>-0.91287950220133096</v>
      </c>
      <c r="F12956">
        <v>1.3227408922940367</v>
      </c>
      <c r="G12956">
        <v>2</v>
      </c>
      <c r="H12956">
        <v>4</v>
      </c>
      <c r="I12956">
        <v>1</v>
      </c>
      <c r="J12956">
        <v>5</v>
      </c>
    </row>
    <row r="12957" spans="1:10" x14ac:dyDescent="0.25">
      <c r="A12957" t="s">
        <v>16984</v>
      </c>
      <c r="B12957">
        <v>1091</v>
      </c>
      <c r="C12957">
        <v>-0.77615430664219343</v>
      </c>
      <c r="D12957">
        <v>0.14895211081370735</v>
      </c>
      <c r="E12957">
        <v>-1.0908112341130203</v>
      </c>
      <c r="F12957">
        <v>1.26798099026373</v>
      </c>
      <c r="G12957">
        <v>2</v>
      </c>
      <c r="H12957">
        <v>4</v>
      </c>
      <c r="I12957">
        <v>1</v>
      </c>
      <c r="J12957">
        <v>5</v>
      </c>
    </row>
    <row r="12958" spans="1:10" x14ac:dyDescent="0.25">
      <c r="A12958" t="s">
        <v>16985</v>
      </c>
      <c r="B12958">
        <v>554</v>
      </c>
      <c r="C12958">
        <v>0.369779698533932</v>
      </c>
      <c r="D12958">
        <v>1.6077483589708834</v>
      </c>
      <c r="E12958">
        <v>0.38758970481406074</v>
      </c>
      <c r="F12958">
        <v>0.54298869929245452</v>
      </c>
      <c r="G12958">
        <v>4</v>
      </c>
      <c r="H12958">
        <v>5</v>
      </c>
      <c r="I12958">
        <v>4</v>
      </c>
      <c r="J12958">
        <v>4</v>
      </c>
    </row>
    <row r="12959" spans="1:10" x14ac:dyDescent="0.25">
      <c r="A12959" t="s">
        <v>16986</v>
      </c>
      <c r="B12959">
        <v>628</v>
      </c>
      <c r="C12959">
        <v>-0.74365251110648611</v>
      </c>
      <c r="D12959">
        <v>-0.15914455105041356</v>
      </c>
      <c r="E12959">
        <v>0.21064431493924174</v>
      </c>
      <c r="F12959">
        <v>-0.18247905811505893</v>
      </c>
      <c r="G12959">
        <v>2</v>
      </c>
      <c r="H12959">
        <v>3</v>
      </c>
      <c r="I12959">
        <v>4</v>
      </c>
      <c r="J12959">
        <v>3</v>
      </c>
    </row>
    <row r="12960" spans="1:10" x14ac:dyDescent="0.25">
      <c r="A12960" t="s">
        <v>16987</v>
      </c>
      <c r="B12960">
        <v>521</v>
      </c>
      <c r="C12960">
        <v>-0.86801927724317018</v>
      </c>
      <c r="D12960">
        <v>-0.81177696028003055</v>
      </c>
      <c r="E12960">
        <v>-0.8880000656127206</v>
      </c>
      <c r="F12960">
        <v>0.51389489662670229</v>
      </c>
      <c r="G12960">
        <v>1</v>
      </c>
      <c r="H12960">
        <v>1</v>
      </c>
      <c r="I12960">
        <v>1</v>
      </c>
      <c r="J12960">
        <v>4</v>
      </c>
    </row>
    <row r="12961" spans="1:10" x14ac:dyDescent="0.25">
      <c r="A12961" t="s">
        <v>16988</v>
      </c>
      <c r="B12961">
        <v>158</v>
      </c>
      <c r="C12961">
        <v>-0.71659227286227634</v>
      </c>
      <c r="D12961">
        <v>-0.88362794630281649</v>
      </c>
      <c r="E12961">
        <v>0.6369477338485765</v>
      </c>
      <c r="F12961">
        <v>-0.301822216971873</v>
      </c>
      <c r="G12961">
        <v>2</v>
      </c>
      <c r="H12961">
        <v>1</v>
      </c>
      <c r="I12961">
        <v>5</v>
      </c>
      <c r="J12961">
        <v>3</v>
      </c>
    </row>
    <row r="12962" spans="1:10" x14ac:dyDescent="0.25">
      <c r="A12962" t="s">
        <v>16989</v>
      </c>
      <c r="B12962">
        <v>1229</v>
      </c>
      <c r="C12962">
        <v>-0.42296347249089339</v>
      </c>
      <c r="D12962">
        <v>-1.0280552822707654</v>
      </c>
      <c r="E12962">
        <v>0.4948494171546724</v>
      </c>
      <c r="F12962">
        <v>0.80671691978872728</v>
      </c>
      <c r="G12962">
        <v>3</v>
      </c>
      <c r="H12962">
        <v>1</v>
      </c>
      <c r="I12962">
        <v>4</v>
      </c>
      <c r="J12962">
        <v>4</v>
      </c>
    </row>
    <row r="12963" spans="1:10" x14ac:dyDescent="0.25">
      <c r="A12963" t="s">
        <v>16990</v>
      </c>
      <c r="B12963">
        <v>1891</v>
      </c>
      <c r="C12963">
        <v>1.4462427766598633</v>
      </c>
      <c r="D12963">
        <v>0.89419277361945326</v>
      </c>
      <c r="E12963">
        <v>0.41889802082018107</v>
      </c>
      <c r="F12963">
        <v>0.99450667407071724</v>
      </c>
      <c r="G12963">
        <v>5</v>
      </c>
      <c r="H12963">
        <v>5</v>
      </c>
      <c r="I12963">
        <v>4</v>
      </c>
      <c r="J12963">
        <v>5</v>
      </c>
    </row>
    <row r="12964" spans="1:10" x14ac:dyDescent="0.25">
      <c r="A12964" t="s">
        <v>16991</v>
      </c>
      <c r="B12964">
        <v>1483</v>
      </c>
      <c r="C12964">
        <v>-0.66250286776553902</v>
      </c>
      <c r="D12964">
        <v>-1.0261658319535163</v>
      </c>
      <c r="E12964">
        <v>-0.68802579061009439</v>
      </c>
      <c r="F12964">
        <v>2.478866752716806E-2</v>
      </c>
      <c r="G12964">
        <v>2</v>
      </c>
      <c r="H12964">
        <v>1</v>
      </c>
      <c r="I12964">
        <v>2</v>
      </c>
      <c r="J12964">
        <v>3</v>
      </c>
    </row>
    <row r="12965" spans="1:10" x14ac:dyDescent="0.25">
      <c r="A12965" t="s">
        <v>16992</v>
      </c>
      <c r="B12965">
        <v>1111</v>
      </c>
      <c r="C12965">
        <v>-0.26334092788498809</v>
      </c>
      <c r="D12965">
        <v>-0.52147807768394316</v>
      </c>
      <c r="E12965">
        <v>4.121924778773538</v>
      </c>
      <c r="F12965">
        <v>-0.82840433376597433</v>
      </c>
      <c r="G12965">
        <v>3</v>
      </c>
      <c r="H12965">
        <v>2</v>
      </c>
      <c r="I12965">
        <v>5</v>
      </c>
      <c r="J12965">
        <v>2</v>
      </c>
    </row>
    <row r="12966" spans="1:10" x14ac:dyDescent="0.25">
      <c r="A12966" t="s">
        <v>16993</v>
      </c>
      <c r="B12966">
        <v>602</v>
      </c>
      <c r="C12966">
        <v>-0.81389448318370872</v>
      </c>
      <c r="D12966">
        <v>-0.87114949531949126</v>
      </c>
      <c r="E12966">
        <v>0.51461212762265029</v>
      </c>
      <c r="F12966">
        <v>-0.72576382327159628</v>
      </c>
      <c r="G12966">
        <v>1</v>
      </c>
      <c r="H12966">
        <v>1</v>
      </c>
      <c r="I12966">
        <v>4</v>
      </c>
      <c r="J12966">
        <v>2</v>
      </c>
    </row>
    <row r="12967" spans="1:10" x14ac:dyDescent="0.25">
      <c r="A12967" t="s">
        <v>16994</v>
      </c>
      <c r="B12967">
        <v>1133</v>
      </c>
      <c r="C12967">
        <v>-0.85527074828377136</v>
      </c>
      <c r="D12967">
        <v>-1.2087808530679025</v>
      </c>
      <c r="E12967">
        <v>0.29245130395278557</v>
      </c>
      <c r="F12967">
        <v>-0.3324088575755158</v>
      </c>
      <c r="G12967">
        <v>1</v>
      </c>
      <c r="H12967">
        <v>1</v>
      </c>
      <c r="I12967">
        <v>4</v>
      </c>
      <c r="J12967">
        <v>3</v>
      </c>
    </row>
    <row r="12968" spans="1:10" x14ac:dyDescent="0.25">
      <c r="A12968" t="s">
        <v>16995</v>
      </c>
      <c r="B12968">
        <v>363</v>
      </c>
      <c r="C12968">
        <v>-0.82043884343996776</v>
      </c>
      <c r="D12968">
        <v>-0.30362574904535156</v>
      </c>
      <c r="E12968">
        <v>-0.39164909454867769</v>
      </c>
      <c r="F12968">
        <v>-0.20034886397886387</v>
      </c>
      <c r="G12968">
        <v>1</v>
      </c>
      <c r="H12968">
        <v>3</v>
      </c>
      <c r="I12968">
        <v>2</v>
      </c>
      <c r="J12968">
        <v>3</v>
      </c>
    </row>
    <row r="12969" spans="1:10" x14ac:dyDescent="0.25">
      <c r="A12969" t="s">
        <v>16996</v>
      </c>
      <c r="B12969">
        <v>581</v>
      </c>
      <c r="C12969">
        <v>-0.97482713435032786</v>
      </c>
      <c r="D12969">
        <v>-0.65753244375255626</v>
      </c>
      <c r="E12969">
        <v>-0.55087250571190227</v>
      </c>
      <c r="F12969">
        <v>0.54053488743944889</v>
      </c>
      <c r="G12969">
        <v>1</v>
      </c>
      <c r="H12969">
        <v>2</v>
      </c>
      <c r="I12969">
        <v>2</v>
      </c>
      <c r="J12969">
        <v>4</v>
      </c>
    </row>
    <row r="12970" spans="1:10" x14ac:dyDescent="0.25">
      <c r="A12970" t="s">
        <v>16997</v>
      </c>
      <c r="B12970">
        <v>537</v>
      </c>
      <c r="C12970">
        <v>-0.37924540690854669</v>
      </c>
      <c r="D12970">
        <v>-1.6699297282499304E-2</v>
      </c>
      <c r="E12970">
        <v>-0.92934727004436091</v>
      </c>
      <c r="F12970">
        <v>1.4851097468118919</v>
      </c>
      <c r="G12970">
        <v>3</v>
      </c>
      <c r="H12970">
        <v>3</v>
      </c>
      <c r="I12970">
        <v>1</v>
      </c>
      <c r="J12970">
        <v>5</v>
      </c>
    </row>
    <row r="12971" spans="1:10" x14ac:dyDescent="0.25">
      <c r="A12971" t="s">
        <v>16998</v>
      </c>
      <c r="B12971">
        <v>366</v>
      </c>
      <c r="C12971">
        <v>-0.49946117322765554</v>
      </c>
      <c r="D12971">
        <v>-0.59104371730881711</v>
      </c>
      <c r="E12971">
        <v>-0.18239200855769352</v>
      </c>
      <c r="F12971">
        <v>-0.37694204978538298</v>
      </c>
      <c r="G12971">
        <v>2</v>
      </c>
      <c r="H12971">
        <v>2</v>
      </c>
      <c r="I12971">
        <v>3</v>
      </c>
      <c r="J12971">
        <v>3</v>
      </c>
    </row>
    <row r="12972" spans="1:10" x14ac:dyDescent="0.25">
      <c r="A12972" t="s">
        <v>16999</v>
      </c>
      <c r="B12972">
        <v>477</v>
      </c>
      <c r="C12972">
        <v>0.1675854901466225</v>
      </c>
      <c r="D12972">
        <v>-0.74932762415574583</v>
      </c>
      <c r="E12972">
        <v>-0.7071333527641579</v>
      </c>
      <c r="F12972">
        <v>0.82834014427576463</v>
      </c>
      <c r="G12972">
        <v>4</v>
      </c>
      <c r="H12972">
        <v>2</v>
      </c>
      <c r="I12972">
        <v>2</v>
      </c>
      <c r="J12972">
        <v>4</v>
      </c>
    </row>
    <row r="12973" spans="1:10" x14ac:dyDescent="0.25">
      <c r="A12973" t="s">
        <v>17000</v>
      </c>
      <c r="B12973">
        <v>1013</v>
      </c>
      <c r="C12973">
        <v>-1.3016072997197705</v>
      </c>
      <c r="D12973">
        <v>-1.0652363982348139</v>
      </c>
      <c r="E12973">
        <v>-0.43747023068979368</v>
      </c>
      <c r="F12973">
        <v>-0.31946483390200725</v>
      </c>
      <c r="G12973">
        <v>1</v>
      </c>
      <c r="H12973">
        <v>1</v>
      </c>
      <c r="I12973">
        <v>2</v>
      </c>
      <c r="J12973">
        <v>3</v>
      </c>
    </row>
    <row r="12974" spans="1:10" x14ac:dyDescent="0.25">
      <c r="A12974" t="s">
        <v>17001</v>
      </c>
      <c r="B12974">
        <v>880</v>
      </c>
      <c r="C12974">
        <v>-0.74867505443220483</v>
      </c>
      <c r="D12974">
        <v>-1.0719043975972715</v>
      </c>
      <c r="E12974">
        <v>0.10497735775372539</v>
      </c>
      <c r="F12974">
        <v>-0.54874269009692411</v>
      </c>
      <c r="G12974">
        <v>2</v>
      </c>
      <c r="H12974">
        <v>1</v>
      </c>
      <c r="I12974">
        <v>4</v>
      </c>
      <c r="J12974">
        <v>2</v>
      </c>
    </row>
    <row r="12975" spans="1:10" x14ac:dyDescent="0.25">
      <c r="A12975" t="s">
        <v>17002</v>
      </c>
      <c r="B12975">
        <v>1248</v>
      </c>
      <c r="C12975">
        <v>0.31275291112674297</v>
      </c>
      <c r="D12975">
        <v>-0.75199902121599294</v>
      </c>
      <c r="E12975">
        <v>-1.0058622891294695</v>
      </c>
      <c r="F12975">
        <v>0.31570550743834652</v>
      </c>
      <c r="G12975">
        <v>4</v>
      </c>
      <c r="H12975">
        <v>2</v>
      </c>
      <c r="I12975">
        <v>1</v>
      </c>
      <c r="J12975">
        <v>4</v>
      </c>
    </row>
    <row r="12976" spans="1:10" x14ac:dyDescent="0.25">
      <c r="A12976" t="s">
        <v>17003</v>
      </c>
      <c r="B12976">
        <v>426</v>
      </c>
      <c r="C12976">
        <v>-0.85509667893339913</v>
      </c>
      <c r="D12976">
        <v>-1.2463564696773706</v>
      </c>
      <c r="E12976">
        <v>-1.2719313119605415E-2</v>
      </c>
      <c r="F12976">
        <v>-0.62653512079050022</v>
      </c>
      <c r="G12976">
        <v>1</v>
      </c>
      <c r="H12976">
        <v>1</v>
      </c>
      <c r="I12976">
        <v>3</v>
      </c>
      <c r="J12976">
        <v>2</v>
      </c>
    </row>
    <row r="12977" spans="1:10" x14ac:dyDescent="0.25">
      <c r="A12977" t="s">
        <v>17004</v>
      </c>
      <c r="B12977">
        <v>954</v>
      </c>
      <c r="C12977">
        <v>-0.47674530838728668</v>
      </c>
      <c r="D12977">
        <v>-0.50398473750438999</v>
      </c>
      <c r="E12977">
        <v>-0.95981651507977173</v>
      </c>
      <c r="F12977">
        <v>0.87699090940615432</v>
      </c>
      <c r="G12977">
        <v>2</v>
      </c>
      <c r="H12977">
        <v>2</v>
      </c>
      <c r="I12977">
        <v>1</v>
      </c>
      <c r="J12977">
        <v>4</v>
      </c>
    </row>
    <row r="12978" spans="1:10" x14ac:dyDescent="0.25">
      <c r="A12978" t="s">
        <v>17005</v>
      </c>
      <c r="B12978">
        <v>680</v>
      </c>
      <c r="C12978">
        <v>-1.1171172913083123</v>
      </c>
      <c r="D12978">
        <v>-1.0860481255617591</v>
      </c>
      <c r="E12978">
        <v>-0.93025103991628455</v>
      </c>
      <c r="F12978">
        <v>-0.1551980148668769</v>
      </c>
      <c r="G12978">
        <v>1</v>
      </c>
      <c r="H12978">
        <v>1</v>
      </c>
      <c r="I12978">
        <v>1</v>
      </c>
      <c r="J12978">
        <v>3</v>
      </c>
    </row>
    <row r="12979" spans="1:10" x14ac:dyDescent="0.25">
      <c r="A12979" t="s">
        <v>17006</v>
      </c>
      <c r="B12979">
        <v>2281</v>
      </c>
      <c r="C12979">
        <v>0.23229729622867817</v>
      </c>
      <c r="D12979">
        <v>-0.82598604623735083</v>
      </c>
      <c r="E12979">
        <v>-1.3298480663037475</v>
      </c>
      <c r="F12979">
        <v>1.4544030657440741</v>
      </c>
      <c r="G12979">
        <v>4</v>
      </c>
      <c r="H12979">
        <v>1</v>
      </c>
      <c r="I12979">
        <v>1</v>
      </c>
      <c r="J12979">
        <v>5</v>
      </c>
    </row>
    <row r="12980" spans="1:10" x14ac:dyDescent="0.25">
      <c r="A12980" t="s">
        <v>17007</v>
      </c>
      <c r="B12980">
        <v>563</v>
      </c>
      <c r="C12980">
        <v>-1.3518113906477875</v>
      </c>
      <c r="D12980">
        <v>-0.28738211369515249</v>
      </c>
      <c r="E12980">
        <v>-0.51622543785711017</v>
      </c>
      <c r="F12980">
        <v>0.34870051051912565</v>
      </c>
      <c r="G12980">
        <v>1</v>
      </c>
      <c r="H12980">
        <v>3</v>
      </c>
      <c r="I12980">
        <v>2</v>
      </c>
      <c r="J12980">
        <v>4</v>
      </c>
    </row>
    <row r="12981" spans="1:10" x14ac:dyDescent="0.25">
      <c r="A12981" t="s">
        <v>17008</v>
      </c>
      <c r="B12981">
        <v>977</v>
      </c>
      <c r="C12981">
        <v>-1.2133939755285574</v>
      </c>
      <c r="D12981">
        <v>-1.0889298456703822</v>
      </c>
      <c r="E12981">
        <v>-1.4417987356182536</v>
      </c>
      <c r="F12981">
        <v>0.18697345688010608</v>
      </c>
      <c r="G12981">
        <v>1</v>
      </c>
      <c r="H12981">
        <v>1</v>
      </c>
      <c r="I12981">
        <v>1</v>
      </c>
      <c r="J12981">
        <v>4</v>
      </c>
    </row>
    <row r="12982" spans="1:10" x14ac:dyDescent="0.25">
      <c r="A12982" t="s">
        <v>17009</v>
      </c>
      <c r="B12982">
        <v>405</v>
      </c>
      <c r="C12982">
        <v>-0.83993897571461784</v>
      </c>
      <c r="D12982">
        <v>-0.43743137622954686</v>
      </c>
      <c r="E12982">
        <v>-0.98071848428014419</v>
      </c>
      <c r="F12982">
        <v>0.80337279774951154</v>
      </c>
      <c r="G12982">
        <v>1</v>
      </c>
      <c r="H12982">
        <v>2</v>
      </c>
      <c r="I12982">
        <v>1</v>
      </c>
      <c r="J12982">
        <v>4</v>
      </c>
    </row>
    <row r="12983" spans="1:10" x14ac:dyDescent="0.25">
      <c r="A12983" t="s">
        <v>17010</v>
      </c>
      <c r="B12983">
        <v>696</v>
      </c>
      <c r="C12983">
        <v>-0.77493386801486486</v>
      </c>
      <c r="D12983">
        <v>-0.7564514211033303</v>
      </c>
      <c r="E12983">
        <v>-0.8256572536666853</v>
      </c>
      <c r="F12983">
        <v>-0.19511818613181831</v>
      </c>
      <c r="G12983">
        <v>2</v>
      </c>
      <c r="H12983">
        <v>2</v>
      </c>
      <c r="I12983">
        <v>1</v>
      </c>
      <c r="J12983">
        <v>3</v>
      </c>
    </row>
    <row r="12984" spans="1:10" x14ac:dyDescent="0.25">
      <c r="A12984" t="s">
        <v>17011</v>
      </c>
      <c r="B12984">
        <v>514</v>
      </c>
      <c r="C12984">
        <v>-1.0351224632032974</v>
      </c>
      <c r="D12984">
        <v>-0.82707261711782698</v>
      </c>
      <c r="E12984">
        <v>-0.80642547371077822</v>
      </c>
      <c r="F12984">
        <v>4.0187215541808763E-2</v>
      </c>
      <c r="G12984">
        <v>1</v>
      </c>
      <c r="H12984">
        <v>1</v>
      </c>
      <c r="I12984">
        <v>1</v>
      </c>
      <c r="J12984">
        <v>4</v>
      </c>
    </row>
    <row r="12985" spans="1:10" x14ac:dyDescent="0.25">
      <c r="A12985" t="s">
        <v>17012</v>
      </c>
      <c r="B12985">
        <v>508</v>
      </c>
      <c r="C12985">
        <v>-1.2261156268814049</v>
      </c>
      <c r="D12985">
        <v>-0.51070101758531528</v>
      </c>
      <c r="E12985">
        <v>-1.0496256282732626</v>
      </c>
      <c r="F12985">
        <v>0.27535260003136491</v>
      </c>
      <c r="G12985">
        <v>1</v>
      </c>
      <c r="H12985">
        <v>2</v>
      </c>
      <c r="I12985">
        <v>1</v>
      </c>
      <c r="J12985">
        <v>4</v>
      </c>
    </row>
    <row r="12986" spans="1:10" x14ac:dyDescent="0.25">
      <c r="A12986" t="s">
        <v>17013</v>
      </c>
      <c r="B12986">
        <v>859</v>
      </c>
      <c r="C12986">
        <v>-0.78698712373693636</v>
      </c>
      <c r="D12986">
        <v>1.5400909821190072</v>
      </c>
      <c r="E12986">
        <v>-0.93955048860117407</v>
      </c>
      <c r="F12986">
        <v>0.20560432396805434</v>
      </c>
      <c r="G12986">
        <v>2</v>
      </c>
      <c r="H12986">
        <v>5</v>
      </c>
      <c r="I12986">
        <v>1</v>
      </c>
      <c r="J12986">
        <v>4</v>
      </c>
    </row>
    <row r="12987" spans="1:10" x14ac:dyDescent="0.25">
      <c r="A12987" t="s">
        <v>17014</v>
      </c>
      <c r="B12987">
        <v>389</v>
      </c>
      <c r="C12987">
        <v>-1.023735328138242</v>
      </c>
      <c r="D12987">
        <v>-1.3060505209538071</v>
      </c>
      <c r="E12987">
        <v>-0.59861629810830186</v>
      </c>
      <c r="F12987">
        <v>-0.42991454796200868</v>
      </c>
      <c r="G12987">
        <v>1</v>
      </c>
      <c r="H12987">
        <v>1</v>
      </c>
      <c r="I12987">
        <v>2</v>
      </c>
      <c r="J12987">
        <v>3</v>
      </c>
    </row>
    <row r="12988" spans="1:10" x14ac:dyDescent="0.25">
      <c r="A12988" t="s">
        <v>17015</v>
      </c>
      <c r="B12988">
        <v>1053</v>
      </c>
      <c r="C12988">
        <v>-0.64160324023762683</v>
      </c>
      <c r="D12988">
        <v>-0.35460308632884591</v>
      </c>
      <c r="E12988">
        <v>-0.67551183981906937</v>
      </c>
      <c r="F12988">
        <v>0.27000874756576054</v>
      </c>
      <c r="G12988">
        <v>2</v>
      </c>
      <c r="H12988">
        <v>3</v>
      </c>
      <c r="I12988">
        <v>2</v>
      </c>
      <c r="J12988">
        <v>4</v>
      </c>
    </row>
    <row r="12989" spans="1:10" x14ac:dyDescent="0.25">
      <c r="A12989" t="s">
        <v>17016</v>
      </c>
      <c r="B12989">
        <v>1053</v>
      </c>
      <c r="C12989">
        <v>-0.36669606639503105</v>
      </c>
      <c r="D12989">
        <v>-0.93197474273389513</v>
      </c>
      <c r="E12989">
        <v>-1.3034146889485838</v>
      </c>
      <c r="F12989">
        <v>0.89036513677192808</v>
      </c>
      <c r="G12989">
        <v>3</v>
      </c>
      <c r="H12989">
        <v>1</v>
      </c>
      <c r="I12989">
        <v>1</v>
      </c>
      <c r="J12989">
        <v>5</v>
      </c>
    </row>
    <row r="12990" spans="1:10" x14ac:dyDescent="0.25">
      <c r="A12990" t="s">
        <v>17017</v>
      </c>
      <c r="B12990">
        <v>1041</v>
      </c>
      <c r="C12990">
        <v>-1.1215256277063714</v>
      </c>
      <c r="D12990">
        <v>-0.30886244218712922</v>
      </c>
      <c r="E12990">
        <v>-1.0878294416430585</v>
      </c>
      <c r="F12990">
        <v>0.1871509310743511</v>
      </c>
      <c r="G12990">
        <v>1</v>
      </c>
      <c r="H12990">
        <v>3</v>
      </c>
      <c r="I12990">
        <v>1</v>
      </c>
      <c r="J12990">
        <v>4</v>
      </c>
    </row>
    <row r="12991" spans="1:10" x14ac:dyDescent="0.25">
      <c r="A12991" t="s">
        <v>17018</v>
      </c>
      <c r="B12991">
        <v>1147</v>
      </c>
      <c r="C12991">
        <v>-0.8427661864359175</v>
      </c>
      <c r="D12991">
        <v>-0.90185946855422672</v>
      </c>
      <c r="E12991">
        <v>-1.2573550221917815</v>
      </c>
      <c r="F12991">
        <v>0.24330830326592612</v>
      </c>
      <c r="G12991">
        <v>1</v>
      </c>
      <c r="H12991">
        <v>1</v>
      </c>
      <c r="I12991">
        <v>1</v>
      </c>
      <c r="J12991">
        <v>4</v>
      </c>
    </row>
    <row r="12992" spans="1:10" x14ac:dyDescent="0.25">
      <c r="A12992" t="s">
        <v>17019</v>
      </c>
      <c r="B12992">
        <v>801</v>
      </c>
      <c r="C12992">
        <v>0.22412958101868122</v>
      </c>
      <c r="D12992">
        <v>3.6375817918213942</v>
      </c>
      <c r="E12992">
        <v>-0.71997815265924903</v>
      </c>
      <c r="F12992">
        <v>0.13005024128988216</v>
      </c>
      <c r="G12992">
        <v>4</v>
      </c>
      <c r="H12992">
        <v>5</v>
      </c>
      <c r="I12992">
        <v>1</v>
      </c>
      <c r="J12992">
        <v>4</v>
      </c>
    </row>
    <row r="12993" spans="1:10" x14ac:dyDescent="0.25">
      <c r="A12993" t="s">
        <v>17020</v>
      </c>
      <c r="B12993">
        <v>643</v>
      </c>
      <c r="C12993">
        <v>-0.32761672310954343</v>
      </c>
      <c r="D12993">
        <v>-8.6132922033178988E-2</v>
      </c>
      <c r="E12993">
        <v>-0.16331531802443044</v>
      </c>
      <c r="F12993">
        <v>-6.1013452605376897E-2</v>
      </c>
      <c r="G12993">
        <v>3</v>
      </c>
      <c r="H12993">
        <v>3</v>
      </c>
      <c r="I12993">
        <v>3</v>
      </c>
      <c r="J12993">
        <v>3</v>
      </c>
    </row>
    <row r="12994" spans="1:10" x14ac:dyDescent="0.25">
      <c r="A12994" t="s">
        <v>17021</v>
      </c>
      <c r="B12994">
        <v>4599</v>
      </c>
      <c r="C12994">
        <v>-0.79313850196518909</v>
      </c>
      <c r="D12994">
        <v>-0.84346781717985819</v>
      </c>
      <c r="E12994">
        <v>-1.0152960563954454</v>
      </c>
      <c r="F12994">
        <v>3.1186592253007517E-2</v>
      </c>
      <c r="G12994">
        <v>2</v>
      </c>
      <c r="H12994">
        <v>1</v>
      </c>
      <c r="I12994">
        <v>1</v>
      </c>
      <c r="J12994">
        <v>3</v>
      </c>
    </row>
    <row r="12995" spans="1:10" x14ac:dyDescent="0.25">
      <c r="A12995" t="s">
        <v>17022</v>
      </c>
      <c r="B12995">
        <v>5115</v>
      </c>
      <c r="C12995">
        <v>-1.1960760106157342</v>
      </c>
      <c r="D12995">
        <v>-0.70175514876363543</v>
      </c>
      <c r="E12995">
        <v>-1.5437904589144422</v>
      </c>
      <c r="F12995">
        <v>0.16895387103622134</v>
      </c>
      <c r="G12995">
        <v>1</v>
      </c>
      <c r="H12995">
        <v>2</v>
      </c>
      <c r="I12995">
        <v>1</v>
      </c>
      <c r="J12995">
        <v>4</v>
      </c>
    </row>
    <row r="12996" spans="1:10" x14ac:dyDescent="0.25">
      <c r="A12996" t="s">
        <v>17023</v>
      </c>
      <c r="B12996">
        <v>7631</v>
      </c>
      <c r="C12996">
        <v>-0.91038624406820112</v>
      </c>
      <c r="D12996">
        <v>-0.23698881831741445</v>
      </c>
      <c r="E12996">
        <v>-1.272214135785974</v>
      </c>
      <c r="F12996">
        <v>1.0775446327266165</v>
      </c>
      <c r="G12996">
        <v>1</v>
      </c>
      <c r="H12996">
        <v>3</v>
      </c>
      <c r="I12996">
        <v>1</v>
      </c>
      <c r="J12996">
        <v>5</v>
      </c>
    </row>
    <row r="12997" spans="1:10" x14ac:dyDescent="0.25">
      <c r="A12997" t="s">
        <v>17024</v>
      </c>
      <c r="B12997">
        <v>398</v>
      </c>
      <c r="C12997">
        <v>-1.0931387413058979</v>
      </c>
      <c r="D12997">
        <v>-0.29956613961394779</v>
      </c>
      <c r="E12997">
        <v>-0.22968911386132373</v>
      </c>
      <c r="F12997">
        <v>-1.1850066509716288</v>
      </c>
      <c r="G12997">
        <v>1</v>
      </c>
      <c r="H12997">
        <v>3</v>
      </c>
      <c r="I12997">
        <v>3</v>
      </c>
      <c r="J12997">
        <v>1</v>
      </c>
    </row>
    <row r="12998" spans="1:10" x14ac:dyDescent="0.25">
      <c r="A12998" t="s">
        <v>17025</v>
      </c>
      <c r="B12998">
        <v>283</v>
      </c>
      <c r="C12998">
        <v>-1.3584647817497864</v>
      </c>
      <c r="D12998">
        <v>-1.0817173012349355</v>
      </c>
      <c r="E12998">
        <v>-0.68300017935881574</v>
      </c>
      <c r="F12998">
        <v>0.28808725122978263</v>
      </c>
      <c r="G12998">
        <v>1</v>
      </c>
      <c r="H12998">
        <v>1</v>
      </c>
      <c r="I12998">
        <v>2</v>
      </c>
      <c r="J12998">
        <v>4</v>
      </c>
    </row>
    <row r="12999" spans="1:10" x14ac:dyDescent="0.25">
      <c r="A12999" t="s">
        <v>17026</v>
      </c>
      <c r="B12999">
        <v>318</v>
      </c>
      <c r="C12999">
        <v>-0.99701881899507949</v>
      </c>
      <c r="D12999">
        <v>-0.76837009114679644</v>
      </c>
      <c r="E12999">
        <v>-1.0217221444671647</v>
      </c>
      <c r="F12999">
        <v>0.85644775473447854</v>
      </c>
      <c r="G12999">
        <v>1</v>
      </c>
      <c r="H12999">
        <v>2</v>
      </c>
      <c r="I12999">
        <v>1</v>
      </c>
      <c r="J12999">
        <v>4</v>
      </c>
    </row>
    <row r="13000" spans="1:10" x14ac:dyDescent="0.25">
      <c r="A13000" t="s">
        <v>17027</v>
      </c>
      <c r="B13000">
        <v>809</v>
      </c>
      <c r="C13000">
        <v>-0.39766687284373803</v>
      </c>
      <c r="D13000">
        <v>-1.1156352404071854</v>
      </c>
      <c r="E13000">
        <v>0.55667798734158436</v>
      </c>
      <c r="F13000">
        <v>0.13707153987365872</v>
      </c>
      <c r="G13000">
        <v>3</v>
      </c>
      <c r="H13000">
        <v>1</v>
      </c>
      <c r="I13000">
        <v>4</v>
      </c>
      <c r="J13000">
        <v>4</v>
      </c>
    </row>
    <row r="13001" spans="1:10" x14ac:dyDescent="0.25">
      <c r="A13001" t="s">
        <v>17028</v>
      </c>
      <c r="B13001">
        <v>760</v>
      </c>
      <c r="C13001">
        <v>0.29236625693796825</v>
      </c>
      <c r="D13001">
        <v>0.13569149411671352</v>
      </c>
      <c r="E13001">
        <v>0.15244300883829121</v>
      </c>
      <c r="F13001">
        <v>1.1420608359887827</v>
      </c>
      <c r="G13001">
        <v>4</v>
      </c>
      <c r="H13001">
        <v>4</v>
      </c>
      <c r="I13001">
        <v>4</v>
      </c>
      <c r="J13001">
        <v>5</v>
      </c>
    </row>
    <row r="13002" spans="1:10" x14ac:dyDescent="0.25">
      <c r="A13002" t="s">
        <v>17029</v>
      </c>
      <c r="B13002">
        <v>616</v>
      </c>
      <c r="C13002">
        <v>-0.64436030541643152</v>
      </c>
      <c r="D13002">
        <v>-0.61676341434934623</v>
      </c>
      <c r="E13002">
        <v>-0.96273446411998365</v>
      </c>
      <c r="F13002">
        <v>0.9154813063648426</v>
      </c>
      <c r="G13002">
        <v>2</v>
      </c>
      <c r="H13002">
        <v>2</v>
      </c>
      <c r="I13002">
        <v>1</v>
      </c>
      <c r="J13002">
        <v>5</v>
      </c>
    </row>
    <row r="13003" spans="1:10" x14ac:dyDescent="0.25">
      <c r="A13003" t="s">
        <v>17030</v>
      </c>
      <c r="B13003">
        <v>690</v>
      </c>
      <c r="C13003">
        <v>-0.21060849760550043</v>
      </c>
      <c r="D13003">
        <v>-0.53755079869601596</v>
      </c>
      <c r="E13003">
        <v>7.3953632015298296E-4</v>
      </c>
      <c r="F13003">
        <v>0.59133882311714125</v>
      </c>
      <c r="G13003">
        <v>3</v>
      </c>
      <c r="H13003">
        <v>2</v>
      </c>
      <c r="I13003">
        <v>3</v>
      </c>
      <c r="J13003">
        <v>4</v>
      </c>
    </row>
    <row r="13004" spans="1:10" x14ac:dyDescent="0.25">
      <c r="A13004" t="s">
        <v>17031</v>
      </c>
      <c r="B13004">
        <v>2764</v>
      </c>
      <c r="C13004">
        <v>-0.56913730400047757</v>
      </c>
      <c r="D13004">
        <v>-0.51098585746083125</v>
      </c>
      <c r="E13004">
        <v>-1.3561330028312031</v>
      </c>
      <c r="F13004">
        <v>1.0119940132895142</v>
      </c>
      <c r="G13004">
        <v>2</v>
      </c>
      <c r="H13004">
        <v>2</v>
      </c>
      <c r="I13004">
        <v>1</v>
      </c>
      <c r="J13004">
        <v>5</v>
      </c>
    </row>
    <row r="13005" spans="1:10" x14ac:dyDescent="0.25">
      <c r="A13005" t="s">
        <v>17032</v>
      </c>
      <c r="B13005">
        <v>2899</v>
      </c>
      <c r="C13005">
        <v>-0.52520855684325618</v>
      </c>
      <c r="D13005">
        <v>-0.65057034543985859</v>
      </c>
      <c r="E13005">
        <v>-1.0464417281587761</v>
      </c>
      <c r="F13005">
        <v>1.2503910092608685</v>
      </c>
      <c r="G13005">
        <v>2</v>
      </c>
      <c r="H13005">
        <v>2</v>
      </c>
      <c r="I13005">
        <v>1</v>
      </c>
      <c r="J13005">
        <v>5</v>
      </c>
    </row>
    <row r="13006" spans="1:10" x14ac:dyDescent="0.25">
      <c r="A13006" t="s">
        <v>17033</v>
      </c>
      <c r="B13006">
        <v>2721</v>
      </c>
      <c r="C13006">
        <v>-2.4746924000064577E-2</v>
      </c>
      <c r="D13006">
        <v>0.32352811399834208</v>
      </c>
      <c r="E13006">
        <v>-0.76738553681126276</v>
      </c>
      <c r="F13006">
        <v>0.41934724544586371</v>
      </c>
      <c r="G13006">
        <v>4</v>
      </c>
      <c r="H13006">
        <v>4</v>
      </c>
      <c r="I13006">
        <v>1</v>
      </c>
      <c r="J13006">
        <v>4</v>
      </c>
    </row>
    <row r="13007" spans="1:10" x14ac:dyDescent="0.25">
      <c r="A13007" t="s">
        <v>17034</v>
      </c>
      <c r="B13007">
        <v>2379</v>
      </c>
      <c r="C13007">
        <v>-0.53835423768453106</v>
      </c>
      <c r="D13007">
        <v>-0.11355396635570146</v>
      </c>
      <c r="E13007">
        <v>-1.5538437275543913</v>
      </c>
      <c r="F13007">
        <v>2.1326571096719684</v>
      </c>
      <c r="G13007">
        <v>2</v>
      </c>
      <c r="H13007">
        <v>3</v>
      </c>
      <c r="I13007">
        <v>1</v>
      </c>
      <c r="J13007">
        <v>5</v>
      </c>
    </row>
    <row r="13008" spans="1:10" x14ac:dyDescent="0.25">
      <c r="A13008" t="s">
        <v>17035</v>
      </c>
      <c r="B13008">
        <v>902</v>
      </c>
      <c r="C13008">
        <v>-0.49771638404386542</v>
      </c>
      <c r="D13008">
        <v>-1.0598457597928155</v>
      </c>
      <c r="E13008">
        <v>0.30547136567991834</v>
      </c>
      <c r="F13008">
        <v>-0.72896608425075615</v>
      </c>
      <c r="G13008">
        <v>2</v>
      </c>
      <c r="H13008">
        <v>1</v>
      </c>
      <c r="I13008">
        <v>4</v>
      </c>
      <c r="J13008">
        <v>2</v>
      </c>
    </row>
    <row r="13009" spans="1:10" x14ac:dyDescent="0.25">
      <c r="A13009" t="s">
        <v>17036</v>
      </c>
      <c r="B13009">
        <v>1661</v>
      </c>
      <c r="C13009">
        <v>-0.6671956530090527</v>
      </c>
      <c r="D13009">
        <v>-0.17250512888599093</v>
      </c>
      <c r="E13009">
        <v>-1.0042934158468164</v>
      </c>
      <c r="F13009">
        <v>0.70113916766148443</v>
      </c>
      <c r="G13009">
        <v>2</v>
      </c>
      <c r="H13009">
        <v>3</v>
      </c>
      <c r="I13009">
        <v>1</v>
      </c>
      <c r="J13009">
        <v>4</v>
      </c>
    </row>
    <row r="13010" spans="1:10" x14ac:dyDescent="0.25">
      <c r="A13010" t="s">
        <v>17037</v>
      </c>
      <c r="B13010">
        <v>1374</v>
      </c>
      <c r="C13010">
        <v>1.8352207226247161</v>
      </c>
      <c r="D13010">
        <v>1.9717781152345548</v>
      </c>
      <c r="E13010">
        <v>1.217797503425873</v>
      </c>
      <c r="F13010">
        <v>1.0642013650768245</v>
      </c>
      <c r="G13010">
        <v>5</v>
      </c>
      <c r="H13010">
        <v>5</v>
      </c>
      <c r="I13010">
        <v>5</v>
      </c>
      <c r="J13010">
        <v>5</v>
      </c>
    </row>
    <row r="13011" spans="1:10" x14ac:dyDescent="0.25">
      <c r="A13011" t="s">
        <v>17038</v>
      </c>
      <c r="B13011">
        <v>1110</v>
      </c>
      <c r="C13011">
        <v>0.41313170731406407</v>
      </c>
      <c r="D13011">
        <v>3.3691093781250521</v>
      </c>
      <c r="E13011">
        <v>-0.65239655510684469</v>
      </c>
      <c r="F13011">
        <v>1.6602348757653331</v>
      </c>
      <c r="G13011">
        <v>4</v>
      </c>
      <c r="H13011">
        <v>5</v>
      </c>
      <c r="I13011">
        <v>2</v>
      </c>
      <c r="J13011">
        <v>5</v>
      </c>
    </row>
    <row r="13012" spans="1:10" x14ac:dyDescent="0.25">
      <c r="A13012" t="s">
        <v>17039</v>
      </c>
      <c r="B13012">
        <v>1458</v>
      </c>
      <c r="C13012">
        <v>-1.1301529046909942</v>
      </c>
      <c r="D13012">
        <v>1.434215991257995</v>
      </c>
      <c r="E13012">
        <v>-1.0558356255677659</v>
      </c>
      <c r="F13012">
        <v>1.0527503436217562</v>
      </c>
      <c r="G13012">
        <v>1</v>
      </c>
      <c r="H13012">
        <v>5</v>
      </c>
      <c r="I13012">
        <v>1</v>
      </c>
      <c r="J13012">
        <v>5</v>
      </c>
    </row>
    <row r="13013" spans="1:10" x14ac:dyDescent="0.25">
      <c r="A13013" t="s">
        <v>17040</v>
      </c>
      <c r="B13013">
        <v>845</v>
      </c>
      <c r="C13013">
        <v>-0.91446491737148272</v>
      </c>
      <c r="D13013">
        <v>-0.48798905081092125</v>
      </c>
      <c r="E13013">
        <v>-0.13324577069343402</v>
      </c>
      <c r="F13013">
        <v>0.61839055917915287</v>
      </c>
      <c r="G13013">
        <v>1</v>
      </c>
      <c r="H13013">
        <v>2</v>
      </c>
      <c r="I13013">
        <v>3</v>
      </c>
      <c r="J13013">
        <v>4</v>
      </c>
    </row>
    <row r="13014" spans="1:10" x14ac:dyDescent="0.25">
      <c r="A13014" t="s">
        <v>17041</v>
      </c>
      <c r="B13014">
        <v>636</v>
      </c>
      <c r="C13014">
        <v>2.7041636223814818</v>
      </c>
      <c r="D13014">
        <v>0.26593263871175965</v>
      </c>
      <c r="E13014">
        <v>-0.39579994905219762</v>
      </c>
      <c r="F13014">
        <v>0.6759552038939155</v>
      </c>
      <c r="G13014">
        <v>5</v>
      </c>
      <c r="H13014">
        <v>4</v>
      </c>
      <c r="I13014">
        <v>2</v>
      </c>
      <c r="J13014">
        <v>4</v>
      </c>
    </row>
    <row r="13015" spans="1:10" x14ac:dyDescent="0.25">
      <c r="A13015" t="s">
        <v>17042</v>
      </c>
      <c r="B13015">
        <v>1539</v>
      </c>
      <c r="C13015">
        <v>2.3746598223077466</v>
      </c>
      <c r="D13015">
        <v>1.4119567678581832</v>
      </c>
      <c r="E13015">
        <v>0.10852676423331493</v>
      </c>
      <c r="F13015">
        <v>0.98621683861964571</v>
      </c>
      <c r="G13015">
        <v>5</v>
      </c>
      <c r="H13015">
        <v>5</v>
      </c>
      <c r="I13015">
        <v>4</v>
      </c>
      <c r="J13015">
        <v>5</v>
      </c>
    </row>
    <row r="13016" spans="1:10" x14ac:dyDescent="0.25">
      <c r="A13016" t="s">
        <v>17043</v>
      </c>
      <c r="B13016">
        <v>3551</v>
      </c>
      <c r="C13016">
        <v>-0.39872599760603378</v>
      </c>
      <c r="D13016">
        <v>-1.0741030615830975</v>
      </c>
      <c r="E13016">
        <v>-1.6084034303704291</v>
      </c>
      <c r="F13016">
        <v>-2.6086079514917621E-2</v>
      </c>
      <c r="G13016">
        <v>3</v>
      </c>
      <c r="H13016">
        <v>1</v>
      </c>
      <c r="I13016">
        <v>1</v>
      </c>
      <c r="J13016">
        <v>3</v>
      </c>
    </row>
    <row r="13017" spans="1:10" x14ac:dyDescent="0.25">
      <c r="A13017" t="s">
        <v>17044</v>
      </c>
      <c r="B13017">
        <v>796</v>
      </c>
      <c r="C13017">
        <v>-1.1846489674514853</v>
      </c>
      <c r="D13017">
        <v>-1.1041321508599415</v>
      </c>
      <c r="E13017">
        <v>-0.70193623507527148</v>
      </c>
      <c r="F13017">
        <v>-0.2114424863478726</v>
      </c>
      <c r="G13017">
        <v>1</v>
      </c>
      <c r="H13017">
        <v>1</v>
      </c>
      <c r="I13017">
        <v>2</v>
      </c>
      <c r="J13017">
        <v>3</v>
      </c>
    </row>
    <row r="13018" spans="1:10" x14ac:dyDescent="0.25">
      <c r="A13018" t="s">
        <v>17045</v>
      </c>
      <c r="B13018">
        <v>331</v>
      </c>
      <c r="C13018">
        <v>-0.95744016772359086</v>
      </c>
      <c r="D13018">
        <v>-0.35410001805499297</v>
      </c>
      <c r="E13018">
        <v>-0.22159087424734344</v>
      </c>
      <c r="F13018">
        <v>-0.84986428157321059</v>
      </c>
      <c r="G13018">
        <v>1</v>
      </c>
      <c r="H13018">
        <v>3</v>
      </c>
      <c r="I13018">
        <v>3</v>
      </c>
      <c r="J13018">
        <v>2</v>
      </c>
    </row>
    <row r="13019" spans="1:10" x14ac:dyDescent="0.25">
      <c r="A13019" t="s">
        <v>17046</v>
      </c>
      <c r="B13019">
        <v>378</v>
      </c>
      <c r="C13019">
        <v>-0.283187461442859</v>
      </c>
      <c r="D13019">
        <v>0.55809423094536625</v>
      </c>
      <c r="E13019">
        <v>-0.76326797997827855</v>
      </c>
      <c r="F13019">
        <v>-0.31308308521767453</v>
      </c>
      <c r="G13019">
        <v>3</v>
      </c>
      <c r="H13019">
        <v>4</v>
      </c>
      <c r="I13019">
        <v>1</v>
      </c>
      <c r="J13019">
        <v>3</v>
      </c>
    </row>
    <row r="13020" spans="1:10" x14ac:dyDescent="0.25">
      <c r="A13020" t="s">
        <v>17047</v>
      </c>
      <c r="B13020">
        <v>464</v>
      </c>
      <c r="C13020">
        <v>-0.76696181083511639</v>
      </c>
      <c r="D13020">
        <v>-0.99366821750370815</v>
      </c>
      <c r="E13020">
        <v>-0.12217341759199528</v>
      </c>
      <c r="F13020">
        <v>-4.2155574342851512E-2</v>
      </c>
      <c r="G13020">
        <v>2</v>
      </c>
      <c r="H13020">
        <v>1</v>
      </c>
      <c r="I13020">
        <v>3</v>
      </c>
      <c r="J13020">
        <v>3</v>
      </c>
    </row>
    <row r="13021" spans="1:10" x14ac:dyDescent="0.25">
      <c r="A13021" t="s">
        <v>17048</v>
      </c>
      <c r="B13021">
        <v>1502</v>
      </c>
      <c r="C13021">
        <v>-1.2653184794270287</v>
      </c>
      <c r="D13021">
        <v>-0.98136488110692421</v>
      </c>
      <c r="E13021">
        <v>-1.3101006009524965</v>
      </c>
      <c r="F13021">
        <v>0.33675813217086104</v>
      </c>
      <c r="G13021">
        <v>1</v>
      </c>
      <c r="H13021">
        <v>1</v>
      </c>
      <c r="I13021">
        <v>1</v>
      </c>
      <c r="J13021">
        <v>4</v>
      </c>
    </row>
    <row r="13022" spans="1:10" x14ac:dyDescent="0.25">
      <c r="A13022" t="s">
        <v>17049</v>
      </c>
      <c r="B13022">
        <v>729</v>
      </c>
      <c r="C13022">
        <v>-0.58227656951778228</v>
      </c>
      <c r="D13022">
        <v>-1.1573125275628138</v>
      </c>
      <c r="E13022">
        <v>-0.26050973662085281</v>
      </c>
      <c r="F13022">
        <v>-0.39865636387812531</v>
      </c>
      <c r="G13022">
        <v>2</v>
      </c>
      <c r="H13022">
        <v>1</v>
      </c>
      <c r="I13022">
        <v>3</v>
      </c>
      <c r="J13022">
        <v>3</v>
      </c>
    </row>
    <row r="13023" spans="1:10" x14ac:dyDescent="0.25">
      <c r="A13023" t="s">
        <v>17050</v>
      </c>
      <c r="B13023">
        <v>861</v>
      </c>
      <c r="C13023">
        <v>-0.68638925320763555</v>
      </c>
      <c r="D13023">
        <v>-1.0990622904072713</v>
      </c>
      <c r="E13023">
        <v>0.57132769666953453</v>
      </c>
      <c r="F13023">
        <v>-0.79802670571841738</v>
      </c>
      <c r="G13023">
        <v>2</v>
      </c>
      <c r="H13023">
        <v>1</v>
      </c>
      <c r="I13023">
        <v>4</v>
      </c>
      <c r="J13023">
        <v>2</v>
      </c>
    </row>
    <row r="13024" spans="1:10" x14ac:dyDescent="0.25">
      <c r="A13024" t="s">
        <v>17051</v>
      </c>
      <c r="B13024">
        <v>2149</v>
      </c>
      <c r="C13024">
        <v>-0.42147341242661457</v>
      </c>
      <c r="D13024">
        <v>-1.2645580428092393</v>
      </c>
      <c r="E13024">
        <v>-1.4689368227957191</v>
      </c>
      <c r="F13024">
        <v>0.78700447336786539</v>
      </c>
      <c r="G13024">
        <v>3</v>
      </c>
      <c r="H13024">
        <v>1</v>
      </c>
      <c r="I13024">
        <v>1</v>
      </c>
      <c r="J13024">
        <v>4</v>
      </c>
    </row>
    <row r="13025" spans="1:10" x14ac:dyDescent="0.25">
      <c r="A13025" t="s">
        <v>17052</v>
      </c>
      <c r="B13025">
        <v>1127</v>
      </c>
      <c r="C13025">
        <v>0.9868767951055416</v>
      </c>
      <c r="D13025">
        <v>-0.31705093023643988</v>
      </c>
      <c r="E13025">
        <v>-0.13138677683685654</v>
      </c>
      <c r="F13025">
        <v>-0.3595780813311919</v>
      </c>
      <c r="G13025">
        <v>5</v>
      </c>
      <c r="H13025">
        <v>3</v>
      </c>
      <c r="I13025">
        <v>3</v>
      </c>
      <c r="J13025">
        <v>3</v>
      </c>
    </row>
    <row r="13026" spans="1:10" x14ac:dyDescent="0.25">
      <c r="A13026" t="s">
        <v>17053</v>
      </c>
      <c r="B13026">
        <v>456</v>
      </c>
      <c r="C13026">
        <v>-0.58040279336573886</v>
      </c>
      <c r="D13026">
        <v>-0.76588988018140536</v>
      </c>
      <c r="E13026">
        <v>-0.31841652865428105</v>
      </c>
      <c r="F13026">
        <v>-0.66146259672353358</v>
      </c>
      <c r="G13026">
        <v>2</v>
      </c>
      <c r="H13026">
        <v>2</v>
      </c>
      <c r="I13026">
        <v>2</v>
      </c>
      <c r="J13026">
        <v>2</v>
      </c>
    </row>
    <row r="13027" spans="1:10" x14ac:dyDescent="0.25">
      <c r="A13027" t="s">
        <v>17054</v>
      </c>
      <c r="B13027">
        <v>1485</v>
      </c>
      <c r="C13027">
        <v>0.11235322867780184</v>
      </c>
      <c r="D13027">
        <v>-1.3800738206492444</v>
      </c>
      <c r="E13027">
        <v>-1.661462856313582</v>
      </c>
      <c r="F13027">
        <v>0.9155818335956325</v>
      </c>
      <c r="G13027">
        <v>4</v>
      </c>
      <c r="H13027">
        <v>1</v>
      </c>
      <c r="I13027">
        <v>1</v>
      </c>
      <c r="J13027">
        <v>5</v>
      </c>
    </row>
    <row r="13028" spans="1:10" x14ac:dyDescent="0.25">
      <c r="A13028" t="s">
        <v>17055</v>
      </c>
      <c r="B13028">
        <v>1841</v>
      </c>
      <c r="C13028">
        <v>-0.65808745377628575</v>
      </c>
      <c r="D13028">
        <v>-1.2907176947390828</v>
      </c>
      <c r="E13028">
        <v>-1.3567366547660999</v>
      </c>
      <c r="F13028">
        <v>-0.18549864096835655</v>
      </c>
      <c r="G13028">
        <v>2</v>
      </c>
      <c r="H13028">
        <v>1</v>
      </c>
      <c r="I13028">
        <v>1</v>
      </c>
      <c r="J13028">
        <v>3</v>
      </c>
    </row>
    <row r="13029" spans="1:10" x14ac:dyDescent="0.25">
      <c r="A13029" t="s">
        <v>17056</v>
      </c>
      <c r="B13029">
        <v>833</v>
      </c>
      <c r="C13029">
        <v>0.5152304667656411</v>
      </c>
      <c r="D13029">
        <v>-1.1082955434475814</v>
      </c>
      <c r="E13029">
        <v>3.8171772641508972</v>
      </c>
      <c r="F13029">
        <v>-0.93083640850050764</v>
      </c>
      <c r="G13029">
        <v>4</v>
      </c>
      <c r="H13029">
        <v>1</v>
      </c>
      <c r="I13029">
        <v>5</v>
      </c>
      <c r="J13029">
        <v>1</v>
      </c>
    </row>
    <row r="13030" spans="1:10" x14ac:dyDescent="0.25">
      <c r="A13030" t="s">
        <v>17057</v>
      </c>
      <c r="B13030">
        <v>497</v>
      </c>
      <c r="C13030">
        <v>0.20164794553822016</v>
      </c>
      <c r="D13030">
        <v>-0.98406246994528213</v>
      </c>
      <c r="E13030">
        <v>2.8249341827565413</v>
      </c>
      <c r="F13030">
        <v>-0.20481811594165561</v>
      </c>
      <c r="G13030">
        <v>4</v>
      </c>
      <c r="H13030">
        <v>1</v>
      </c>
      <c r="I13030">
        <v>5</v>
      </c>
      <c r="J13030">
        <v>3</v>
      </c>
    </row>
    <row r="13031" spans="1:10" x14ac:dyDescent="0.25">
      <c r="A13031" t="s">
        <v>17058</v>
      </c>
      <c r="B13031">
        <v>609</v>
      </c>
      <c r="C13031">
        <v>0.13154310119908363</v>
      </c>
      <c r="D13031">
        <v>-0.94127919761892498</v>
      </c>
      <c r="E13031">
        <v>2.1084374747395191</v>
      </c>
      <c r="F13031">
        <v>-0.78107581554701877</v>
      </c>
      <c r="G13031">
        <v>4</v>
      </c>
      <c r="H13031">
        <v>1</v>
      </c>
      <c r="I13031">
        <v>5</v>
      </c>
      <c r="J13031">
        <v>2</v>
      </c>
    </row>
    <row r="13032" spans="1:10" x14ac:dyDescent="0.25">
      <c r="A13032" t="s">
        <v>17059</v>
      </c>
      <c r="B13032">
        <v>502</v>
      </c>
      <c r="C13032">
        <v>4.4382373735836006E-2</v>
      </c>
      <c r="D13032">
        <v>-1.113614169917085</v>
      </c>
      <c r="E13032">
        <v>2.5613388516100231</v>
      </c>
      <c r="F13032">
        <v>-1.0550436504218319</v>
      </c>
      <c r="G13032">
        <v>4</v>
      </c>
      <c r="H13032">
        <v>1</v>
      </c>
      <c r="I13032">
        <v>5</v>
      </c>
      <c r="J13032">
        <v>1</v>
      </c>
    </row>
    <row r="13033" spans="1:10" x14ac:dyDescent="0.25">
      <c r="A13033" t="s">
        <v>17060</v>
      </c>
      <c r="B13033">
        <v>1406</v>
      </c>
      <c r="C13033">
        <v>0.10496419258139689</v>
      </c>
      <c r="D13033">
        <v>-0.71644897040513278</v>
      </c>
      <c r="E13033">
        <v>3.1107913390803059</v>
      </c>
      <c r="F13033">
        <v>-0.45814436784139345</v>
      </c>
      <c r="G13033">
        <v>4</v>
      </c>
      <c r="H13033">
        <v>2</v>
      </c>
      <c r="I13033">
        <v>5</v>
      </c>
      <c r="J13033">
        <v>3</v>
      </c>
    </row>
    <row r="13034" spans="1:10" x14ac:dyDescent="0.25">
      <c r="A13034" t="s">
        <v>17061</v>
      </c>
      <c r="B13034">
        <v>648</v>
      </c>
      <c r="C13034">
        <v>0.21727787622404787</v>
      </c>
      <c r="D13034">
        <v>-0.80487180153863036</v>
      </c>
      <c r="E13034">
        <v>3.8129102871428806</v>
      </c>
      <c r="F13034">
        <v>-0.73456542315113094</v>
      </c>
      <c r="G13034">
        <v>4</v>
      </c>
      <c r="H13034">
        <v>1</v>
      </c>
      <c r="I13034">
        <v>5</v>
      </c>
      <c r="J13034">
        <v>2</v>
      </c>
    </row>
    <row r="13035" spans="1:10" x14ac:dyDescent="0.25">
      <c r="A13035" t="s">
        <v>17062</v>
      </c>
      <c r="B13035">
        <v>482</v>
      </c>
      <c r="C13035">
        <v>-0.41647773271818467</v>
      </c>
      <c r="D13035">
        <v>4.1287872671301531E-2</v>
      </c>
      <c r="E13035">
        <v>0.2703649393919863</v>
      </c>
      <c r="F13035">
        <v>-0.74493453206795546</v>
      </c>
      <c r="G13035">
        <v>3</v>
      </c>
      <c r="H13035">
        <v>4</v>
      </c>
      <c r="I13035">
        <v>4</v>
      </c>
      <c r="J13035">
        <v>2</v>
      </c>
    </row>
    <row r="13036" spans="1:10" x14ac:dyDescent="0.25">
      <c r="A13036" t="s">
        <v>17063</v>
      </c>
      <c r="B13036">
        <v>317</v>
      </c>
      <c r="C13036">
        <v>0.3271133570859428</v>
      </c>
      <c r="D13036">
        <v>0.23476140443029392</v>
      </c>
      <c r="E13036">
        <v>3.2753676825350797</v>
      </c>
      <c r="F13036">
        <v>-0.5351053274402261</v>
      </c>
      <c r="G13036">
        <v>4</v>
      </c>
      <c r="H13036">
        <v>4</v>
      </c>
      <c r="I13036">
        <v>5</v>
      </c>
      <c r="J13036">
        <v>2</v>
      </c>
    </row>
    <row r="13037" spans="1:10" x14ac:dyDescent="0.25">
      <c r="A13037" t="s">
        <v>17064</v>
      </c>
      <c r="B13037">
        <v>935</v>
      </c>
      <c r="C13037">
        <v>-0.23493153362706978</v>
      </c>
      <c r="D13037">
        <v>-1.1068694816047882</v>
      </c>
      <c r="E13037">
        <v>2.8627467704540699</v>
      </c>
      <c r="F13037">
        <v>-0.73722077814817411</v>
      </c>
      <c r="G13037">
        <v>3</v>
      </c>
      <c r="H13037">
        <v>1</v>
      </c>
      <c r="I13037">
        <v>5</v>
      </c>
      <c r="J13037">
        <v>2</v>
      </c>
    </row>
    <row r="13038" spans="1:10" x14ac:dyDescent="0.25">
      <c r="A13038" t="s">
        <v>17065</v>
      </c>
      <c r="B13038">
        <v>507</v>
      </c>
      <c r="C13038">
        <v>-0.57481950303009866</v>
      </c>
      <c r="D13038">
        <v>0.14781199802505493</v>
      </c>
      <c r="E13038">
        <v>1.5646325680792825</v>
      </c>
      <c r="F13038">
        <v>-0.73493356413372224</v>
      </c>
      <c r="G13038">
        <v>2</v>
      </c>
      <c r="H13038">
        <v>4</v>
      </c>
      <c r="I13038">
        <v>5</v>
      </c>
      <c r="J13038">
        <v>2</v>
      </c>
    </row>
    <row r="13039" spans="1:10" x14ac:dyDescent="0.25">
      <c r="A13039" t="s">
        <v>17066</v>
      </c>
      <c r="B13039">
        <v>591</v>
      </c>
      <c r="C13039">
        <v>-0.18434440708458183</v>
      </c>
      <c r="D13039">
        <v>-0.4906611173737897</v>
      </c>
      <c r="E13039">
        <v>1.2303289383569642</v>
      </c>
      <c r="F13039">
        <v>-1.243236367148463</v>
      </c>
      <c r="G13039">
        <v>3</v>
      </c>
      <c r="H13039">
        <v>2</v>
      </c>
      <c r="I13039">
        <v>5</v>
      </c>
      <c r="J13039">
        <v>1</v>
      </c>
    </row>
    <row r="13040" spans="1:10" x14ac:dyDescent="0.25">
      <c r="A13040" t="s">
        <v>17067</v>
      </c>
      <c r="B13040">
        <v>807</v>
      </c>
      <c r="C13040">
        <v>-0.88879320217591684</v>
      </c>
      <c r="D13040">
        <v>7.6795016595619492E-2</v>
      </c>
      <c r="E13040">
        <v>3.6313962630684496E-2</v>
      </c>
      <c r="F13040">
        <v>-0.78189409412621658</v>
      </c>
      <c r="G13040">
        <v>1</v>
      </c>
      <c r="H13040">
        <v>4</v>
      </c>
      <c r="I13040">
        <v>3</v>
      </c>
      <c r="J13040">
        <v>2</v>
      </c>
    </row>
    <row r="13041" spans="1:10" x14ac:dyDescent="0.25">
      <c r="A13041" t="s">
        <v>17068</v>
      </c>
      <c r="B13041">
        <v>613</v>
      </c>
      <c r="C13041">
        <v>1.4252235724102307</v>
      </c>
      <c r="D13041">
        <v>0.25234819434146749</v>
      </c>
      <c r="E13041">
        <v>4.1495923068710301</v>
      </c>
      <c r="F13041">
        <v>-0.65723631625629686</v>
      </c>
      <c r="G13041">
        <v>5</v>
      </c>
      <c r="H13041">
        <v>4</v>
      </c>
      <c r="I13041">
        <v>5</v>
      </c>
      <c r="J13041">
        <v>2</v>
      </c>
    </row>
    <row r="13042" spans="1:10" x14ac:dyDescent="0.25">
      <c r="A13042" t="s">
        <v>17069</v>
      </c>
      <c r="B13042">
        <v>538</v>
      </c>
      <c r="C13042">
        <v>-0.38472067746177607</v>
      </c>
      <c r="D13042">
        <v>-0.85726771874878127</v>
      </c>
      <c r="E13042">
        <v>1.3196598051384203</v>
      </c>
      <c r="F13042">
        <v>-0.23417037535587329</v>
      </c>
      <c r="G13042">
        <v>3</v>
      </c>
      <c r="H13042">
        <v>1</v>
      </c>
      <c r="I13042">
        <v>5</v>
      </c>
      <c r="J13042">
        <v>3</v>
      </c>
    </row>
    <row r="13043" spans="1:10" x14ac:dyDescent="0.25">
      <c r="A13043" t="s">
        <v>17070</v>
      </c>
      <c r="B13043">
        <v>478</v>
      </c>
      <c r="C13043">
        <v>-0.57341587334455058</v>
      </c>
      <c r="D13043">
        <v>-0.35819335803310154</v>
      </c>
      <c r="E13043">
        <v>1.128981352962847</v>
      </c>
      <c r="F13043">
        <v>-0.73970202968071164</v>
      </c>
      <c r="G13043">
        <v>2</v>
      </c>
      <c r="H13043">
        <v>3</v>
      </c>
      <c r="I13043">
        <v>5</v>
      </c>
      <c r="J13043">
        <v>2</v>
      </c>
    </row>
    <row r="13044" spans="1:10" x14ac:dyDescent="0.25">
      <c r="A13044" t="s">
        <v>17071</v>
      </c>
      <c r="B13044">
        <v>1799</v>
      </c>
      <c r="C13044">
        <v>-0.52779642479394406</v>
      </c>
      <c r="D13044">
        <v>-0.67759556499597851</v>
      </c>
      <c r="E13044">
        <v>1.4509877397486219</v>
      </c>
      <c r="F13044">
        <v>-0.52274793617210569</v>
      </c>
      <c r="G13044">
        <v>2</v>
      </c>
      <c r="H13044">
        <v>2</v>
      </c>
      <c r="I13044">
        <v>5</v>
      </c>
      <c r="J13044">
        <v>2</v>
      </c>
    </row>
    <row r="13045" spans="1:10" x14ac:dyDescent="0.25">
      <c r="A13045" t="s">
        <v>17072</v>
      </c>
      <c r="B13045">
        <v>1162</v>
      </c>
      <c r="C13045">
        <v>-0.4349938382718001</v>
      </c>
      <c r="D13045">
        <v>-0.71405234832946685</v>
      </c>
      <c r="E13045">
        <v>1.0302303324657542</v>
      </c>
      <c r="F13045">
        <v>-0.28455885382476243</v>
      </c>
      <c r="G13045">
        <v>3</v>
      </c>
      <c r="H13045">
        <v>2</v>
      </c>
      <c r="I13045">
        <v>5</v>
      </c>
      <c r="J13045">
        <v>3</v>
      </c>
    </row>
    <row r="13046" spans="1:10" x14ac:dyDescent="0.25">
      <c r="A13046" t="s">
        <v>17073</v>
      </c>
      <c r="B13046">
        <v>893</v>
      </c>
      <c r="C13046">
        <v>-0.48992430786947083</v>
      </c>
      <c r="D13046">
        <v>-0.45564030208785855</v>
      </c>
      <c r="E13046">
        <v>0.57755332811537496</v>
      </c>
      <c r="F13046">
        <v>-0.17048899238335741</v>
      </c>
      <c r="G13046">
        <v>2</v>
      </c>
      <c r="H13046">
        <v>2</v>
      </c>
      <c r="I13046">
        <v>4</v>
      </c>
      <c r="J13046">
        <v>3</v>
      </c>
    </row>
    <row r="13047" spans="1:10" x14ac:dyDescent="0.25">
      <c r="A13047" t="s">
        <v>17074</v>
      </c>
      <c r="B13047">
        <v>394</v>
      </c>
      <c r="C13047">
        <v>-1.0597800654229084</v>
      </c>
      <c r="D13047">
        <v>-0.412049836275588</v>
      </c>
      <c r="E13047">
        <v>0.78823198875835365</v>
      </c>
      <c r="F13047">
        <v>-0.41916202920038936</v>
      </c>
      <c r="G13047">
        <v>1</v>
      </c>
      <c r="H13047">
        <v>3</v>
      </c>
      <c r="I13047">
        <v>5</v>
      </c>
      <c r="J13047">
        <v>3</v>
      </c>
    </row>
    <row r="13048" spans="1:10" x14ac:dyDescent="0.25">
      <c r="A13048" t="s">
        <v>17075</v>
      </c>
      <c r="B13048">
        <v>576</v>
      </c>
      <c r="C13048">
        <v>-0.71200214794837013</v>
      </c>
      <c r="D13048">
        <v>0.14162017277812372</v>
      </c>
      <c r="E13048">
        <v>0.75083979144149138</v>
      </c>
      <c r="F13048">
        <v>-0.18391457697841895</v>
      </c>
      <c r="G13048">
        <v>2</v>
      </c>
      <c r="H13048">
        <v>4</v>
      </c>
      <c r="I13048">
        <v>5</v>
      </c>
      <c r="J13048">
        <v>3</v>
      </c>
    </row>
    <row r="13049" spans="1:10" x14ac:dyDescent="0.25">
      <c r="A13049" t="s">
        <v>17076</v>
      </c>
      <c r="B13049">
        <v>713</v>
      </c>
      <c r="C13049">
        <v>-0.64822032292720733</v>
      </c>
      <c r="D13049">
        <v>-0.22576679662408802</v>
      </c>
      <c r="E13049">
        <v>1.053475071135024</v>
      </c>
      <c r="F13049">
        <v>-0.1940681867789654</v>
      </c>
      <c r="G13049">
        <v>2</v>
      </c>
      <c r="H13049">
        <v>3</v>
      </c>
      <c r="I13049">
        <v>5</v>
      </c>
      <c r="J13049">
        <v>3</v>
      </c>
    </row>
    <row r="13050" spans="1:10" x14ac:dyDescent="0.25">
      <c r="A13050" t="s">
        <v>17077</v>
      </c>
      <c r="B13050">
        <v>660</v>
      </c>
      <c r="C13050">
        <v>-0.74093419107617298</v>
      </c>
      <c r="D13050">
        <v>0.12584466144219822</v>
      </c>
      <c r="E13050">
        <v>0.36265841084740602</v>
      </c>
      <c r="F13050">
        <v>1.2535660122975033E-2</v>
      </c>
      <c r="G13050">
        <v>2</v>
      </c>
      <c r="H13050">
        <v>4</v>
      </c>
      <c r="I13050">
        <v>4</v>
      </c>
      <c r="J13050">
        <v>3</v>
      </c>
    </row>
    <row r="13051" spans="1:10" x14ac:dyDescent="0.25">
      <c r="A13051" t="s">
        <v>17078</v>
      </c>
      <c r="B13051">
        <v>522</v>
      </c>
      <c r="C13051">
        <v>-0.30259916738883447</v>
      </c>
      <c r="D13051">
        <v>-4.3795907966359682E-3</v>
      </c>
      <c r="E13051">
        <v>0.57388756997781032</v>
      </c>
      <c r="F13051">
        <v>6.7468280133049105E-2</v>
      </c>
      <c r="G13051">
        <v>3</v>
      </c>
      <c r="H13051">
        <v>3</v>
      </c>
      <c r="I13051">
        <v>4</v>
      </c>
      <c r="J13051">
        <v>4</v>
      </c>
    </row>
    <row r="13052" spans="1:10" x14ac:dyDescent="0.25">
      <c r="A13052" t="s">
        <v>17079</v>
      </c>
      <c r="B13052">
        <v>505</v>
      </c>
      <c r="C13052">
        <v>-0.59219597083920306</v>
      </c>
      <c r="D13052">
        <v>-0.27265447284263666</v>
      </c>
      <c r="E13052">
        <v>1.0661851756957461</v>
      </c>
      <c r="F13052">
        <v>-4.9866201903068938E-2</v>
      </c>
      <c r="G13052">
        <v>2</v>
      </c>
      <c r="H13052">
        <v>3</v>
      </c>
      <c r="I13052">
        <v>5</v>
      </c>
      <c r="J13052">
        <v>3</v>
      </c>
    </row>
    <row r="13053" spans="1:10" x14ac:dyDescent="0.25">
      <c r="A13053" t="s">
        <v>17080</v>
      </c>
      <c r="B13053">
        <v>390</v>
      </c>
      <c r="C13053">
        <v>-0.73601441938598944</v>
      </c>
      <c r="D13053">
        <v>-0.21670826107474492</v>
      </c>
      <c r="E13053">
        <v>0.90841539195943188</v>
      </c>
      <c r="F13053">
        <v>-0.58489975082710688</v>
      </c>
      <c r="G13053">
        <v>2</v>
      </c>
      <c r="H13053">
        <v>3</v>
      </c>
      <c r="I13053">
        <v>5</v>
      </c>
      <c r="J13053">
        <v>2</v>
      </c>
    </row>
    <row r="13054" spans="1:10" x14ac:dyDescent="0.25">
      <c r="A13054" t="s">
        <v>17081</v>
      </c>
      <c r="B13054">
        <v>452</v>
      </c>
      <c r="C13054">
        <v>-0.81214946794073961</v>
      </c>
      <c r="D13054">
        <v>-0.44366826895540479</v>
      </c>
      <c r="E13054">
        <v>0.28893559108161671</v>
      </c>
      <c r="F13054">
        <v>-0.74227680632925364</v>
      </c>
      <c r="G13054">
        <v>1</v>
      </c>
      <c r="H13054">
        <v>2</v>
      </c>
      <c r="I13054">
        <v>4</v>
      </c>
      <c r="J13054">
        <v>2</v>
      </c>
    </row>
    <row r="13055" spans="1:10" x14ac:dyDescent="0.25">
      <c r="A13055" t="s">
        <v>17082</v>
      </c>
      <c r="B13055">
        <v>408</v>
      </c>
      <c r="C13055">
        <v>-0.38585781014133336</v>
      </c>
      <c r="D13055">
        <v>0.92533717108964297</v>
      </c>
      <c r="E13055">
        <v>1.0906283095089302</v>
      </c>
      <c r="F13055">
        <v>-0.62959293402554073</v>
      </c>
      <c r="G13055">
        <v>3</v>
      </c>
      <c r="H13055">
        <v>5</v>
      </c>
      <c r="I13055">
        <v>5</v>
      </c>
      <c r="J13055">
        <v>2</v>
      </c>
    </row>
    <row r="13056" spans="1:10" x14ac:dyDescent="0.25">
      <c r="A13056" t="s">
        <v>17083</v>
      </c>
      <c r="B13056">
        <v>681</v>
      </c>
      <c r="C13056">
        <v>0.66078674562661099</v>
      </c>
      <c r="D13056">
        <v>1.1275909957441428</v>
      </c>
      <c r="E13056">
        <v>0.34836378770489845</v>
      </c>
      <c r="F13056">
        <v>6.5515419230248617E-2</v>
      </c>
      <c r="G13056">
        <v>4</v>
      </c>
      <c r="H13056">
        <v>5</v>
      </c>
      <c r="I13056">
        <v>4</v>
      </c>
      <c r="J13056">
        <v>4</v>
      </c>
    </row>
    <row r="13057" spans="1:10" x14ac:dyDescent="0.25">
      <c r="A13057" t="s">
        <v>17084</v>
      </c>
      <c r="B13057">
        <v>408</v>
      </c>
      <c r="C13057">
        <v>1.6365670508491175</v>
      </c>
      <c r="D13057">
        <v>0.92746871640805673</v>
      </c>
      <c r="E13057">
        <v>2.0165435034524508</v>
      </c>
      <c r="F13057">
        <v>0.60225521233312396</v>
      </c>
      <c r="G13057">
        <v>5</v>
      </c>
      <c r="H13057">
        <v>5</v>
      </c>
      <c r="I13057">
        <v>5</v>
      </c>
      <c r="J13057">
        <v>4</v>
      </c>
    </row>
    <row r="13058" spans="1:10" x14ac:dyDescent="0.25">
      <c r="A13058" t="s">
        <v>17085</v>
      </c>
      <c r="B13058">
        <v>416</v>
      </c>
      <c r="C13058">
        <v>1.8640991234622899</v>
      </c>
      <c r="D13058">
        <v>0.59906208152708351</v>
      </c>
      <c r="E13058">
        <v>2.4360351705914045</v>
      </c>
      <c r="F13058">
        <v>-0.68672377311052246</v>
      </c>
      <c r="G13058">
        <v>5</v>
      </c>
      <c r="H13058">
        <v>4</v>
      </c>
      <c r="I13058">
        <v>5</v>
      </c>
      <c r="J13058">
        <v>2</v>
      </c>
    </row>
    <row r="13059" spans="1:10" x14ac:dyDescent="0.25">
      <c r="A13059" t="s">
        <v>17086</v>
      </c>
      <c r="B13059">
        <v>622</v>
      </c>
      <c r="C13059">
        <v>1.3587950760001575</v>
      </c>
      <c r="D13059">
        <v>0.59006203100787169</v>
      </c>
      <c r="E13059">
        <v>2.1473228732175711</v>
      </c>
      <c r="F13059">
        <v>-0.61429737105070492</v>
      </c>
      <c r="G13059">
        <v>5</v>
      </c>
      <c r="H13059">
        <v>4</v>
      </c>
      <c r="I13059">
        <v>5</v>
      </c>
      <c r="J13059">
        <v>2</v>
      </c>
    </row>
    <row r="13060" spans="1:10" x14ac:dyDescent="0.25">
      <c r="A13060" t="s">
        <v>17087</v>
      </c>
      <c r="B13060">
        <v>511</v>
      </c>
      <c r="C13060">
        <v>0.42920140878029334</v>
      </c>
      <c r="D13060">
        <v>1.2421710403512072</v>
      </c>
      <c r="E13060">
        <v>0.4365575187649689</v>
      </c>
      <c r="F13060">
        <v>-0.39583611716993039</v>
      </c>
      <c r="G13060">
        <v>4</v>
      </c>
      <c r="H13060">
        <v>5</v>
      </c>
      <c r="I13060">
        <v>4</v>
      </c>
      <c r="J13060">
        <v>3</v>
      </c>
    </row>
    <row r="13061" spans="1:10" x14ac:dyDescent="0.25">
      <c r="A13061" t="s">
        <v>17088</v>
      </c>
      <c r="B13061">
        <v>438</v>
      </c>
      <c r="C13061">
        <v>0.12225557599546122</v>
      </c>
      <c r="D13061">
        <v>0.18207437660478429</v>
      </c>
      <c r="E13061">
        <v>0.36439822088784402</v>
      </c>
      <c r="F13061">
        <v>-0.63270171233315264</v>
      </c>
      <c r="G13061">
        <v>4</v>
      </c>
      <c r="H13061">
        <v>4</v>
      </c>
      <c r="I13061">
        <v>4</v>
      </c>
      <c r="J13061">
        <v>2</v>
      </c>
    </row>
    <row r="13062" spans="1:10" x14ac:dyDescent="0.25">
      <c r="A13062" t="s">
        <v>17089</v>
      </c>
      <c r="B13062">
        <v>409</v>
      </c>
      <c r="C13062">
        <v>1.9622948970270643E-2</v>
      </c>
      <c r="D13062">
        <v>0.73051507518899628</v>
      </c>
      <c r="E13062">
        <v>0.90614741808523747</v>
      </c>
      <c r="F13062">
        <v>-0.2732778610419011</v>
      </c>
      <c r="G13062">
        <v>4</v>
      </c>
      <c r="H13062">
        <v>5</v>
      </c>
      <c r="I13062">
        <v>5</v>
      </c>
      <c r="J13062">
        <v>3</v>
      </c>
    </row>
    <row r="13063" spans="1:10" x14ac:dyDescent="0.25">
      <c r="A13063" t="s">
        <v>17090</v>
      </c>
      <c r="B13063">
        <v>389</v>
      </c>
      <c r="C13063">
        <v>-0.49816605673511921</v>
      </c>
      <c r="D13063">
        <v>0.16818251075589086</v>
      </c>
      <c r="E13063">
        <v>0.45216982028755798</v>
      </c>
      <c r="F13063">
        <v>-0.53584386727563538</v>
      </c>
      <c r="G13063">
        <v>2</v>
      </c>
      <c r="H13063">
        <v>4</v>
      </c>
      <c r="I13063">
        <v>4</v>
      </c>
      <c r="J13063">
        <v>2</v>
      </c>
    </row>
    <row r="13064" spans="1:10" x14ac:dyDescent="0.25">
      <c r="A13064" t="s">
        <v>17091</v>
      </c>
      <c r="B13064">
        <v>312</v>
      </c>
      <c r="C13064">
        <v>0.49591588203672266</v>
      </c>
      <c r="D13064">
        <v>1.4865380129496093</v>
      </c>
      <c r="E13064">
        <v>0.5147524449833133</v>
      </c>
      <c r="F13064">
        <v>-0.38158417394266742</v>
      </c>
      <c r="G13064">
        <v>4</v>
      </c>
      <c r="H13064">
        <v>5</v>
      </c>
      <c r="I13064">
        <v>4</v>
      </c>
      <c r="J13064">
        <v>3</v>
      </c>
    </row>
    <row r="13065" spans="1:10" x14ac:dyDescent="0.25">
      <c r="A13065" t="s">
        <v>17092</v>
      </c>
      <c r="B13065">
        <v>502</v>
      </c>
      <c r="C13065">
        <v>0.61396185574255546</v>
      </c>
      <c r="D13065">
        <v>1.5892081112446492</v>
      </c>
      <c r="E13065">
        <v>-3.7626127230555487E-2</v>
      </c>
      <c r="F13065">
        <v>0.19270276890019633</v>
      </c>
      <c r="G13065">
        <v>4</v>
      </c>
      <c r="H13065">
        <v>5</v>
      </c>
      <c r="I13065">
        <v>3</v>
      </c>
      <c r="J13065">
        <v>4</v>
      </c>
    </row>
    <row r="13066" spans="1:10" x14ac:dyDescent="0.25">
      <c r="A13066" t="s">
        <v>17093</v>
      </c>
      <c r="B13066">
        <v>630</v>
      </c>
      <c r="C13066">
        <v>-0.68152390880279878</v>
      </c>
      <c r="D13066">
        <v>-0.21551163642918547</v>
      </c>
      <c r="E13066">
        <v>0.7675853728646872</v>
      </c>
      <c r="F13066">
        <v>-0.39147997277850471</v>
      </c>
      <c r="G13066">
        <v>2</v>
      </c>
      <c r="H13066">
        <v>3</v>
      </c>
      <c r="I13066">
        <v>5</v>
      </c>
      <c r="J13066">
        <v>3</v>
      </c>
    </row>
    <row r="13067" spans="1:10" x14ac:dyDescent="0.25">
      <c r="A13067" t="s">
        <v>17094</v>
      </c>
      <c r="B13067">
        <v>628</v>
      </c>
      <c r="C13067">
        <v>-0.25149790517655291</v>
      </c>
      <c r="D13067">
        <v>-0.32103394997869655</v>
      </c>
      <c r="E13067">
        <v>1.5281662726913905</v>
      </c>
      <c r="F13067">
        <v>-0.72745510493759113</v>
      </c>
      <c r="G13067">
        <v>3</v>
      </c>
      <c r="H13067">
        <v>3</v>
      </c>
      <c r="I13067">
        <v>5</v>
      </c>
      <c r="J13067">
        <v>2</v>
      </c>
    </row>
    <row r="13068" spans="1:10" x14ac:dyDescent="0.25">
      <c r="A13068" t="s">
        <v>17095</v>
      </c>
      <c r="B13068">
        <v>550</v>
      </c>
      <c r="C13068">
        <v>-0.48575037325057435</v>
      </c>
      <c r="D13068">
        <v>-0.26713038923183574</v>
      </c>
      <c r="E13068">
        <v>1.1213911122903963</v>
      </c>
      <c r="F13068">
        <v>-0.4851799704572477</v>
      </c>
      <c r="G13068">
        <v>2</v>
      </c>
      <c r="H13068">
        <v>3</v>
      </c>
      <c r="I13068">
        <v>5</v>
      </c>
      <c r="J13068">
        <v>3</v>
      </c>
    </row>
    <row r="13069" spans="1:10" x14ac:dyDescent="0.25">
      <c r="A13069" t="s">
        <v>17096</v>
      </c>
      <c r="B13069">
        <v>472</v>
      </c>
      <c r="C13069">
        <v>2.4123083758050418E-3</v>
      </c>
      <c r="D13069">
        <v>-0.36686254164204146</v>
      </c>
      <c r="E13069">
        <v>9.4021288166999298E-2</v>
      </c>
      <c r="F13069">
        <v>-0.40929705949012063</v>
      </c>
      <c r="G13069">
        <v>4</v>
      </c>
      <c r="H13069">
        <v>3</v>
      </c>
      <c r="I13069">
        <v>4</v>
      </c>
      <c r="J13069">
        <v>3</v>
      </c>
    </row>
    <row r="13070" spans="1:10" x14ac:dyDescent="0.25">
      <c r="A13070" t="s">
        <v>17097</v>
      </c>
      <c r="B13070">
        <v>525</v>
      </c>
      <c r="C13070">
        <v>-0.2353823285087257</v>
      </c>
      <c r="D13070">
        <v>0.15252866314333879</v>
      </c>
      <c r="E13070">
        <v>0.93387003698386539</v>
      </c>
      <c r="F13070">
        <v>-0.32356174681469829</v>
      </c>
      <c r="G13070">
        <v>3</v>
      </c>
      <c r="H13070">
        <v>4</v>
      </c>
      <c r="I13070">
        <v>5</v>
      </c>
      <c r="J13070">
        <v>3</v>
      </c>
    </row>
    <row r="13071" spans="1:10" x14ac:dyDescent="0.25">
      <c r="A13071" t="s">
        <v>17098</v>
      </c>
      <c r="B13071">
        <v>596</v>
      </c>
      <c r="C13071">
        <v>-0.79682320489977787</v>
      </c>
      <c r="D13071">
        <v>0.30127377940595379</v>
      </c>
      <c r="E13071">
        <v>0.80949089136609564</v>
      </c>
      <c r="F13071">
        <v>0.1012748021117521</v>
      </c>
      <c r="G13071">
        <v>2</v>
      </c>
      <c r="H13071">
        <v>4</v>
      </c>
      <c r="I13071">
        <v>5</v>
      </c>
      <c r="J13071">
        <v>4</v>
      </c>
    </row>
    <row r="13072" spans="1:10" x14ac:dyDescent="0.25">
      <c r="A13072" t="s">
        <v>17099</v>
      </c>
      <c r="B13072">
        <v>409</v>
      </c>
      <c r="C13072">
        <v>0.58840196427117131</v>
      </c>
      <c r="D13072">
        <v>1.2489828703213564</v>
      </c>
      <c r="E13072">
        <v>0.3835236143255637</v>
      </c>
      <c r="F13072">
        <v>-0.6363180997220228</v>
      </c>
      <c r="G13072">
        <v>4</v>
      </c>
      <c r="H13072">
        <v>5</v>
      </c>
      <c r="I13072">
        <v>4</v>
      </c>
      <c r="J13072">
        <v>2</v>
      </c>
    </row>
    <row r="13073" spans="1:10" x14ac:dyDescent="0.25">
      <c r="A13073" t="s">
        <v>17100</v>
      </c>
      <c r="B13073">
        <v>505</v>
      </c>
      <c r="C13073">
        <v>-0.30156106407445338</v>
      </c>
      <c r="D13073">
        <v>0.16266038209157127</v>
      </c>
      <c r="E13073">
        <v>0.72586747748154867</v>
      </c>
      <c r="F13073">
        <v>-0.77833492615741151</v>
      </c>
      <c r="G13073">
        <v>3</v>
      </c>
      <c r="H13073">
        <v>4</v>
      </c>
      <c r="I13073">
        <v>5</v>
      </c>
      <c r="J13073">
        <v>2</v>
      </c>
    </row>
    <row r="13074" spans="1:10" x14ac:dyDescent="0.25">
      <c r="A13074" t="s">
        <v>17101</v>
      </c>
      <c r="B13074">
        <v>358</v>
      </c>
      <c r="C13074">
        <v>-0.28039517446224671</v>
      </c>
      <c r="D13074">
        <v>1.0078108373496615</v>
      </c>
      <c r="E13074">
        <v>1.6600501304947102</v>
      </c>
      <c r="F13074">
        <v>-0.10566965570825512</v>
      </c>
      <c r="G13074">
        <v>3</v>
      </c>
      <c r="H13074">
        <v>5</v>
      </c>
      <c r="I13074">
        <v>5</v>
      </c>
      <c r="J13074">
        <v>3</v>
      </c>
    </row>
    <row r="13075" spans="1:10" x14ac:dyDescent="0.25">
      <c r="A13075" t="s">
        <v>17102</v>
      </c>
      <c r="B13075">
        <v>492</v>
      </c>
      <c r="C13075">
        <v>-0.28668752482757864</v>
      </c>
      <c r="D13075">
        <v>-0.20265456099293899</v>
      </c>
      <c r="E13075">
        <v>0.95993379802598799</v>
      </c>
      <c r="F13075">
        <v>-0.2734067222899994</v>
      </c>
      <c r="G13075">
        <v>3</v>
      </c>
      <c r="H13075">
        <v>3</v>
      </c>
      <c r="I13075">
        <v>5</v>
      </c>
      <c r="J13075">
        <v>3</v>
      </c>
    </row>
    <row r="13076" spans="1:10" x14ac:dyDescent="0.25">
      <c r="A13076" t="s">
        <v>17103</v>
      </c>
      <c r="B13076">
        <v>613</v>
      </c>
      <c r="C13076">
        <v>0.42895208910555577</v>
      </c>
      <c r="D13076">
        <v>0.28279126484497885</v>
      </c>
      <c r="E13076">
        <v>1.8458540121941136</v>
      </c>
      <c r="F13076">
        <v>-0.4680927411190926</v>
      </c>
      <c r="G13076">
        <v>4</v>
      </c>
      <c r="H13076">
        <v>4</v>
      </c>
      <c r="I13076">
        <v>5</v>
      </c>
      <c r="J13076">
        <v>3</v>
      </c>
    </row>
    <row r="13077" spans="1:10" x14ac:dyDescent="0.25">
      <c r="A13077" t="s">
        <v>17104</v>
      </c>
      <c r="B13077">
        <v>364</v>
      </c>
      <c r="C13077">
        <v>4.5528764033609365E-2</v>
      </c>
      <c r="D13077">
        <v>1.1563790518999539</v>
      </c>
      <c r="E13077">
        <v>0.55791615955440488</v>
      </c>
      <c r="F13077">
        <v>0.20663919628822744</v>
      </c>
      <c r="G13077">
        <v>4</v>
      </c>
      <c r="H13077">
        <v>5</v>
      </c>
      <c r="I13077">
        <v>4</v>
      </c>
      <c r="J13077">
        <v>4</v>
      </c>
    </row>
    <row r="13078" spans="1:10" x14ac:dyDescent="0.25">
      <c r="A13078" t="s">
        <v>17105</v>
      </c>
      <c r="B13078">
        <v>532</v>
      </c>
      <c r="C13078">
        <v>-0.13056957528031851</v>
      </c>
      <c r="D13078">
        <v>0.72037325235105742</v>
      </c>
      <c r="E13078">
        <v>0.49670739555731219</v>
      </c>
      <c r="F13078">
        <v>-0.13301702019807565</v>
      </c>
      <c r="G13078">
        <v>3</v>
      </c>
      <c r="H13078">
        <v>5</v>
      </c>
      <c r="I13078">
        <v>4</v>
      </c>
      <c r="J13078">
        <v>3</v>
      </c>
    </row>
    <row r="13079" spans="1:10" x14ac:dyDescent="0.25">
      <c r="A13079" t="s">
        <v>17106</v>
      </c>
      <c r="B13079">
        <v>1209</v>
      </c>
      <c r="C13079">
        <v>0.94446867691340364</v>
      </c>
      <c r="D13079">
        <v>1.0602120574522609</v>
      </c>
      <c r="E13079">
        <v>1.1967286806742998</v>
      </c>
      <c r="F13079">
        <v>-0.25579453082909764</v>
      </c>
      <c r="G13079">
        <v>5</v>
      </c>
      <c r="H13079">
        <v>5</v>
      </c>
      <c r="I13079">
        <v>5</v>
      </c>
      <c r="J13079">
        <v>3</v>
      </c>
    </row>
    <row r="13080" spans="1:10" x14ac:dyDescent="0.25">
      <c r="A13080" t="s">
        <v>17107</v>
      </c>
      <c r="B13080">
        <v>414</v>
      </c>
      <c r="C13080">
        <v>0.35059185920372998</v>
      </c>
      <c r="D13080">
        <v>0.47953521570325508</v>
      </c>
      <c r="E13080">
        <v>1.1090700418293222</v>
      </c>
      <c r="F13080">
        <v>-0.25532034927305025</v>
      </c>
      <c r="G13080">
        <v>4</v>
      </c>
      <c r="H13080">
        <v>4</v>
      </c>
      <c r="I13080">
        <v>5</v>
      </c>
      <c r="J13080">
        <v>3</v>
      </c>
    </row>
    <row r="13081" spans="1:10" x14ac:dyDescent="0.25">
      <c r="A13081" t="s">
        <v>17108</v>
      </c>
      <c r="B13081">
        <v>573</v>
      </c>
      <c r="C13081">
        <v>1.0648439462736543</v>
      </c>
      <c r="D13081">
        <v>1.7083679244797332</v>
      </c>
      <c r="E13081">
        <v>0.38248032597210102</v>
      </c>
      <c r="F13081">
        <v>0.3813478946872525</v>
      </c>
      <c r="G13081">
        <v>5</v>
      </c>
      <c r="H13081">
        <v>5</v>
      </c>
      <c r="I13081">
        <v>4</v>
      </c>
      <c r="J13081">
        <v>4</v>
      </c>
    </row>
    <row r="13082" spans="1:10" x14ac:dyDescent="0.25">
      <c r="A13082" t="s">
        <v>17109</v>
      </c>
      <c r="B13082">
        <v>575</v>
      </c>
      <c r="C13082">
        <v>7.9474210493238856E-2</v>
      </c>
      <c r="D13082">
        <v>1.5208272250045813</v>
      </c>
      <c r="E13082">
        <v>-8.9869596324256035E-2</v>
      </c>
      <c r="F13082">
        <v>-6.9246407651135891E-2</v>
      </c>
      <c r="G13082">
        <v>4</v>
      </c>
      <c r="H13082">
        <v>5</v>
      </c>
      <c r="I13082">
        <v>3</v>
      </c>
      <c r="J13082">
        <v>3</v>
      </c>
    </row>
    <row r="13083" spans="1:10" x14ac:dyDescent="0.25">
      <c r="A13083" t="s">
        <v>17110</v>
      </c>
      <c r="B13083">
        <v>513</v>
      </c>
      <c r="C13083">
        <v>0.1365802481823743</v>
      </c>
      <c r="D13083">
        <v>0.72119354078681308</v>
      </c>
      <c r="E13083">
        <v>6.8853905657587533E-2</v>
      </c>
      <c r="F13083">
        <v>-0.18983017293040971</v>
      </c>
      <c r="G13083">
        <v>4</v>
      </c>
      <c r="H13083">
        <v>5</v>
      </c>
      <c r="I13083">
        <v>4</v>
      </c>
      <c r="J13083">
        <v>3</v>
      </c>
    </row>
    <row r="13084" spans="1:10" x14ac:dyDescent="0.25">
      <c r="A13084" t="s">
        <v>17111</v>
      </c>
      <c r="B13084">
        <v>592</v>
      </c>
      <c r="C13084">
        <v>0.69315658158913096</v>
      </c>
      <c r="D13084">
        <v>0.97660385651349768</v>
      </c>
      <c r="E13084">
        <v>-0.37362233097121089</v>
      </c>
      <c r="F13084">
        <v>0.75896845636124521</v>
      </c>
      <c r="G13084">
        <v>4</v>
      </c>
      <c r="H13084">
        <v>5</v>
      </c>
      <c r="I13084">
        <v>2</v>
      </c>
      <c r="J13084">
        <v>4</v>
      </c>
    </row>
    <row r="13085" spans="1:10" x14ac:dyDescent="0.25">
      <c r="A13085" t="s">
        <v>17112</v>
      </c>
      <c r="B13085">
        <v>420</v>
      </c>
      <c r="C13085">
        <v>0.77429322220259822</v>
      </c>
      <c r="D13085">
        <v>1.1115785603365198</v>
      </c>
      <c r="E13085">
        <v>0.48362319892136446</v>
      </c>
      <c r="F13085">
        <v>0.13192506150069677</v>
      </c>
      <c r="G13085">
        <v>4</v>
      </c>
      <c r="H13085">
        <v>5</v>
      </c>
      <c r="I13085">
        <v>4</v>
      </c>
      <c r="J13085">
        <v>4</v>
      </c>
    </row>
    <row r="13086" spans="1:10" x14ac:dyDescent="0.25">
      <c r="A13086" t="s">
        <v>17113</v>
      </c>
      <c r="B13086">
        <v>555</v>
      </c>
      <c r="C13086">
        <v>0.58548037745999526</v>
      </c>
      <c r="D13086">
        <v>0.78902909499227813</v>
      </c>
      <c r="E13086">
        <v>-8.7381772363003291E-2</v>
      </c>
      <c r="F13086">
        <v>0.1743594816768797</v>
      </c>
      <c r="G13086">
        <v>4</v>
      </c>
      <c r="H13086">
        <v>5</v>
      </c>
      <c r="I13086">
        <v>3</v>
      </c>
      <c r="J13086">
        <v>4</v>
      </c>
    </row>
    <row r="13087" spans="1:10" x14ac:dyDescent="0.25">
      <c r="A13087" t="s">
        <v>17114</v>
      </c>
      <c r="B13087">
        <v>330</v>
      </c>
      <c r="C13087">
        <v>0.29091189442635357</v>
      </c>
      <c r="D13087">
        <v>1.1274209690651222</v>
      </c>
      <c r="E13087">
        <v>-4.2349633912865906E-2</v>
      </c>
      <c r="F13087">
        <v>-0.73563878490369383</v>
      </c>
      <c r="G13087">
        <v>4</v>
      </c>
      <c r="H13087">
        <v>5</v>
      </c>
      <c r="I13087">
        <v>3</v>
      </c>
      <c r="J13087">
        <v>2</v>
      </c>
    </row>
    <row r="13088" spans="1:10" x14ac:dyDescent="0.25">
      <c r="A13088" t="s">
        <v>17115</v>
      </c>
      <c r="B13088">
        <v>801</v>
      </c>
      <c r="C13088">
        <v>1.5975878241567356</v>
      </c>
      <c r="D13088">
        <v>2.4987750771352877</v>
      </c>
      <c r="E13088">
        <v>1.5699603631548136</v>
      </c>
      <c r="F13088">
        <v>0.1772196604685719</v>
      </c>
      <c r="G13088">
        <v>5</v>
      </c>
      <c r="H13088">
        <v>5</v>
      </c>
      <c r="I13088">
        <v>5</v>
      </c>
      <c r="J13088">
        <v>4</v>
      </c>
    </row>
    <row r="13089" spans="1:10" x14ac:dyDescent="0.25">
      <c r="A13089" t="s">
        <v>17116</v>
      </c>
      <c r="B13089">
        <v>408</v>
      </c>
      <c r="C13089">
        <v>-0.31851600572340799</v>
      </c>
      <c r="D13089">
        <v>1.264749552914068</v>
      </c>
      <c r="E13089">
        <v>0.80839196503988064</v>
      </c>
      <c r="F13089">
        <v>4.1649480816667028E-3</v>
      </c>
      <c r="G13089">
        <v>3</v>
      </c>
      <c r="H13089">
        <v>5</v>
      </c>
      <c r="I13089">
        <v>5</v>
      </c>
      <c r="J13089">
        <v>3</v>
      </c>
    </row>
    <row r="13090" spans="1:10" x14ac:dyDescent="0.25">
      <c r="A13090" t="s">
        <v>17117</v>
      </c>
      <c r="B13090">
        <v>367</v>
      </c>
      <c r="C13090">
        <v>-0.54529587514621469</v>
      </c>
      <c r="D13090">
        <v>2.6495712082071763</v>
      </c>
      <c r="E13090">
        <v>1.0415652897577914</v>
      </c>
      <c r="F13090">
        <v>0.24258508664045159</v>
      </c>
      <c r="G13090">
        <v>2</v>
      </c>
      <c r="H13090">
        <v>5</v>
      </c>
      <c r="I13090">
        <v>5</v>
      </c>
      <c r="J13090">
        <v>4</v>
      </c>
    </row>
    <row r="13091" spans="1:10" x14ac:dyDescent="0.25">
      <c r="A13091" t="s">
        <v>17118</v>
      </c>
      <c r="B13091">
        <v>391</v>
      </c>
      <c r="C13091">
        <v>0.8384519466437107</v>
      </c>
      <c r="D13091">
        <v>1.6528016906125533</v>
      </c>
      <c r="E13091">
        <v>-0.14554043960795771</v>
      </c>
      <c r="F13091">
        <v>9.8625656424838254E-2</v>
      </c>
      <c r="G13091">
        <v>5</v>
      </c>
      <c r="H13091">
        <v>5</v>
      </c>
      <c r="I13091">
        <v>3</v>
      </c>
      <c r="J13091">
        <v>4</v>
      </c>
    </row>
    <row r="13092" spans="1:10" x14ac:dyDescent="0.25">
      <c r="A13092" t="s">
        <v>17119</v>
      </c>
      <c r="B13092">
        <v>539</v>
      </c>
      <c r="C13092">
        <v>0.35304677307819615</v>
      </c>
      <c r="D13092">
        <v>2.1510255424157525</v>
      </c>
      <c r="E13092">
        <v>9.9801686442123838E-2</v>
      </c>
      <c r="F13092">
        <v>0.37261545161119869</v>
      </c>
      <c r="G13092">
        <v>4</v>
      </c>
      <c r="H13092">
        <v>5</v>
      </c>
      <c r="I13092">
        <v>4</v>
      </c>
      <c r="J13092">
        <v>4</v>
      </c>
    </row>
    <row r="13093" spans="1:10" x14ac:dyDescent="0.25">
      <c r="A13093" t="s">
        <v>17120</v>
      </c>
      <c r="B13093">
        <v>715</v>
      </c>
      <c r="C13093">
        <v>0.89971883127720353</v>
      </c>
      <c r="D13093">
        <v>2.4833533245951798</v>
      </c>
      <c r="E13093">
        <v>0.66465926732107827</v>
      </c>
      <c r="F13093">
        <v>0.70536769902488738</v>
      </c>
      <c r="G13093">
        <v>5</v>
      </c>
      <c r="H13093">
        <v>5</v>
      </c>
      <c r="I13093">
        <v>5</v>
      </c>
      <c r="J13093">
        <v>4</v>
      </c>
    </row>
    <row r="13094" spans="1:10" x14ac:dyDescent="0.25">
      <c r="A13094" t="s">
        <v>17121</v>
      </c>
      <c r="B13094">
        <v>556</v>
      </c>
      <c r="C13094">
        <v>1.0649511015849764</v>
      </c>
      <c r="D13094">
        <v>1.9567760501086267</v>
      </c>
      <c r="E13094">
        <v>0.21426925175253403</v>
      </c>
      <c r="F13094">
        <v>0.54229424866694842</v>
      </c>
      <c r="G13094">
        <v>5</v>
      </c>
      <c r="H13094">
        <v>5</v>
      </c>
      <c r="I13094">
        <v>4</v>
      </c>
      <c r="J13094">
        <v>4</v>
      </c>
    </row>
    <row r="13095" spans="1:10" x14ac:dyDescent="0.25">
      <c r="A13095" t="s">
        <v>17122</v>
      </c>
      <c r="B13095">
        <v>547</v>
      </c>
      <c r="C13095">
        <v>1.293344367675282</v>
      </c>
      <c r="D13095">
        <v>1.5852630501000564</v>
      </c>
      <c r="E13095">
        <v>1.8451979933026086</v>
      </c>
      <c r="F13095">
        <v>0.36424016898473238</v>
      </c>
      <c r="G13095">
        <v>5</v>
      </c>
      <c r="H13095">
        <v>5</v>
      </c>
      <c r="I13095">
        <v>5</v>
      </c>
      <c r="J13095">
        <v>4</v>
      </c>
    </row>
    <row r="13096" spans="1:10" x14ac:dyDescent="0.25">
      <c r="A13096" t="s">
        <v>17123</v>
      </c>
      <c r="B13096">
        <v>637</v>
      </c>
      <c r="C13096">
        <v>1.0701907936905364</v>
      </c>
      <c r="D13096">
        <v>2.511042602564943</v>
      </c>
      <c r="E13096">
        <v>-0.38852330186149053</v>
      </c>
      <c r="F13096">
        <v>1.1355822465971945</v>
      </c>
      <c r="G13096">
        <v>5</v>
      </c>
      <c r="H13096">
        <v>5</v>
      </c>
      <c r="I13096">
        <v>2</v>
      </c>
      <c r="J13096">
        <v>5</v>
      </c>
    </row>
    <row r="13097" spans="1:10" x14ac:dyDescent="0.25">
      <c r="A13097" t="s">
        <v>17124</v>
      </c>
      <c r="B13097">
        <v>570</v>
      </c>
      <c r="C13097">
        <v>1.5265277465353351</v>
      </c>
      <c r="D13097">
        <v>2.7037856126493653</v>
      </c>
      <c r="E13097">
        <v>0.81399478548548165</v>
      </c>
      <c r="F13097">
        <v>4.3116417833706816E-2</v>
      </c>
      <c r="G13097">
        <v>5</v>
      </c>
      <c r="H13097">
        <v>5</v>
      </c>
      <c r="I13097">
        <v>5</v>
      </c>
      <c r="J13097">
        <v>4</v>
      </c>
    </row>
    <row r="13098" spans="1:10" x14ac:dyDescent="0.25">
      <c r="A13098" t="s">
        <v>17125</v>
      </c>
      <c r="B13098">
        <v>660</v>
      </c>
      <c r="C13098">
        <v>1.2455680054281</v>
      </c>
      <c r="D13098">
        <v>1.3164548350693952</v>
      </c>
      <c r="E13098">
        <v>0.92270079822312434</v>
      </c>
      <c r="F13098">
        <v>0.36687695750701321</v>
      </c>
      <c r="G13098">
        <v>5</v>
      </c>
      <c r="H13098">
        <v>5</v>
      </c>
      <c r="I13098">
        <v>5</v>
      </c>
      <c r="J13098">
        <v>4</v>
      </c>
    </row>
    <row r="13099" spans="1:10" x14ac:dyDescent="0.25">
      <c r="A13099" t="s">
        <v>17126</v>
      </c>
      <c r="B13099">
        <v>481</v>
      </c>
      <c r="C13099">
        <v>0.36541104161571591</v>
      </c>
      <c r="D13099">
        <v>1.9045887947761901</v>
      </c>
      <c r="E13099">
        <v>-2.5368197598046847E-2</v>
      </c>
      <c r="F13099">
        <v>1.936106117805853</v>
      </c>
      <c r="G13099">
        <v>4</v>
      </c>
      <c r="H13099">
        <v>5</v>
      </c>
      <c r="I13099">
        <v>3</v>
      </c>
      <c r="J13099">
        <v>5</v>
      </c>
    </row>
    <row r="13100" spans="1:10" x14ac:dyDescent="0.25">
      <c r="A13100" t="s">
        <v>17127</v>
      </c>
      <c r="B13100">
        <v>514</v>
      </c>
      <c r="C13100">
        <v>0.91453039692315707</v>
      </c>
      <c r="D13100">
        <v>1.7433116141667295</v>
      </c>
      <c r="E13100">
        <v>0.5314561909411798</v>
      </c>
      <c r="F13100">
        <v>7.6273595987985526E-2</v>
      </c>
      <c r="G13100">
        <v>5</v>
      </c>
      <c r="H13100">
        <v>5</v>
      </c>
      <c r="I13100">
        <v>4</v>
      </c>
      <c r="J13100">
        <v>4</v>
      </c>
    </row>
    <row r="13101" spans="1:10" x14ac:dyDescent="0.25">
      <c r="A13101" t="s">
        <v>17128</v>
      </c>
      <c r="B13101">
        <v>411</v>
      </c>
      <c r="C13101">
        <v>2.4598077712838533</v>
      </c>
      <c r="D13101">
        <v>2.2138565595696296</v>
      </c>
      <c r="E13101">
        <v>2.5836808311869328</v>
      </c>
      <c r="F13101">
        <v>-0.35228311677984969</v>
      </c>
      <c r="G13101">
        <v>5</v>
      </c>
      <c r="H13101">
        <v>5</v>
      </c>
      <c r="I13101">
        <v>5</v>
      </c>
      <c r="J13101">
        <v>3</v>
      </c>
    </row>
    <row r="13102" spans="1:10" x14ac:dyDescent="0.25">
      <c r="A13102" t="s">
        <v>17129</v>
      </c>
      <c r="B13102">
        <v>493</v>
      </c>
      <c r="C13102">
        <v>0.27417624653447348</v>
      </c>
      <c r="D13102">
        <v>0.64418321577709048</v>
      </c>
      <c r="E13102">
        <v>0.1899159689543134</v>
      </c>
      <c r="F13102">
        <v>-0.36058279810216043</v>
      </c>
      <c r="G13102">
        <v>4</v>
      </c>
      <c r="H13102">
        <v>4</v>
      </c>
      <c r="I13102">
        <v>4</v>
      </c>
      <c r="J13102">
        <v>3</v>
      </c>
    </row>
    <row r="13103" spans="1:10" x14ac:dyDescent="0.25">
      <c r="A13103" t="s">
        <v>17130</v>
      </c>
      <c r="B13103">
        <v>427</v>
      </c>
      <c r="C13103">
        <v>0.38227819057610685</v>
      </c>
      <c r="D13103">
        <v>1.4346895158961854</v>
      </c>
      <c r="E13103">
        <v>0.62992244280536802</v>
      </c>
      <c r="F13103">
        <v>0.59983920277295444</v>
      </c>
      <c r="G13103">
        <v>4</v>
      </c>
      <c r="H13103">
        <v>5</v>
      </c>
      <c r="I13103">
        <v>5</v>
      </c>
      <c r="J13103">
        <v>4</v>
      </c>
    </row>
    <row r="13104" spans="1:10" x14ac:dyDescent="0.25">
      <c r="A13104" t="s">
        <v>17131</v>
      </c>
      <c r="B13104">
        <v>382</v>
      </c>
      <c r="C13104">
        <v>0.24446134986631912</v>
      </c>
      <c r="D13104">
        <v>1.4629540552346363</v>
      </c>
      <c r="E13104">
        <v>0.51030084838483381</v>
      </c>
      <c r="F13104">
        <v>-0.11389430184346197</v>
      </c>
      <c r="G13104">
        <v>4</v>
      </c>
      <c r="H13104">
        <v>5</v>
      </c>
      <c r="I13104">
        <v>4</v>
      </c>
      <c r="J13104">
        <v>3</v>
      </c>
    </row>
    <row r="13105" spans="1:10" x14ac:dyDescent="0.25">
      <c r="A13105" t="s">
        <v>17132</v>
      </c>
      <c r="B13105">
        <v>391</v>
      </c>
      <c r="C13105">
        <v>0.87914778478068756</v>
      </c>
      <c r="D13105">
        <v>1.7801081745033396</v>
      </c>
      <c r="E13105">
        <v>0.3453829413875858</v>
      </c>
      <c r="F13105">
        <v>-0.10202088098073858</v>
      </c>
      <c r="G13105">
        <v>5</v>
      </c>
      <c r="H13105">
        <v>5</v>
      </c>
      <c r="I13105">
        <v>4</v>
      </c>
      <c r="J13105">
        <v>3</v>
      </c>
    </row>
    <row r="13106" spans="1:10" x14ac:dyDescent="0.25">
      <c r="A13106" t="s">
        <v>17133</v>
      </c>
      <c r="B13106">
        <v>520</v>
      </c>
      <c r="C13106">
        <v>0.21088055160127683</v>
      </c>
      <c r="D13106">
        <v>1.7680581120311367</v>
      </c>
      <c r="E13106">
        <v>-0.47584660348658492</v>
      </c>
      <c r="F13106">
        <v>-0.39601842026773315</v>
      </c>
      <c r="G13106">
        <v>4</v>
      </c>
      <c r="H13106">
        <v>5</v>
      </c>
      <c r="I13106">
        <v>2</v>
      </c>
      <c r="J13106">
        <v>3</v>
      </c>
    </row>
    <row r="13107" spans="1:10" x14ac:dyDescent="0.25">
      <c r="A13107" t="s">
        <v>17134</v>
      </c>
      <c r="B13107">
        <v>485</v>
      </c>
      <c r="C13107">
        <v>0.46010068651165803</v>
      </c>
      <c r="D13107">
        <v>2.0408495656845074</v>
      </c>
      <c r="E13107">
        <v>0.16917562277674345</v>
      </c>
      <c r="F13107">
        <v>5.825632111532085E-2</v>
      </c>
      <c r="G13107">
        <v>4</v>
      </c>
      <c r="H13107">
        <v>5</v>
      </c>
      <c r="I13107">
        <v>4</v>
      </c>
      <c r="J13107">
        <v>4</v>
      </c>
    </row>
    <row r="13108" spans="1:10" x14ac:dyDescent="0.25">
      <c r="A13108" t="s">
        <v>17135</v>
      </c>
      <c r="B13108">
        <v>499</v>
      </c>
      <c r="C13108">
        <v>0.24286105761488405</v>
      </c>
      <c r="D13108">
        <v>1.9324136468069624</v>
      </c>
      <c r="E13108">
        <v>-0.23335101141978623</v>
      </c>
      <c r="F13108">
        <v>1.0336573481366602</v>
      </c>
      <c r="G13108">
        <v>4</v>
      </c>
      <c r="H13108">
        <v>5</v>
      </c>
      <c r="I13108">
        <v>3</v>
      </c>
      <c r="J13108">
        <v>5</v>
      </c>
    </row>
    <row r="13109" spans="1:10" x14ac:dyDescent="0.25">
      <c r="A13109" t="s">
        <v>17136</v>
      </c>
      <c r="B13109">
        <v>595</v>
      </c>
      <c r="C13109">
        <v>0.36706649954730186</v>
      </c>
      <c r="D13109">
        <v>0.52937135274614167</v>
      </c>
      <c r="E13109">
        <v>6.6069196424227455E-2</v>
      </c>
      <c r="F13109">
        <v>0.6532216284218747</v>
      </c>
      <c r="G13109">
        <v>4</v>
      </c>
      <c r="H13109">
        <v>4</v>
      </c>
      <c r="I13109">
        <v>4</v>
      </c>
      <c r="J13109">
        <v>4</v>
      </c>
    </row>
    <row r="13110" spans="1:10" x14ac:dyDescent="0.25">
      <c r="A13110" t="s">
        <v>17137</v>
      </c>
      <c r="B13110">
        <v>473</v>
      </c>
      <c r="C13110">
        <v>0.40427457293034302</v>
      </c>
      <c r="D13110">
        <v>1.6839045289617307</v>
      </c>
      <c r="E13110">
        <v>-0.13475795640167126</v>
      </c>
      <c r="F13110">
        <v>-0.65054805292651408</v>
      </c>
      <c r="G13110">
        <v>4</v>
      </c>
      <c r="H13110">
        <v>5</v>
      </c>
      <c r="I13110">
        <v>3</v>
      </c>
      <c r="J13110">
        <v>2</v>
      </c>
    </row>
    <row r="13111" spans="1:10" x14ac:dyDescent="0.25">
      <c r="A13111" t="s">
        <v>17138</v>
      </c>
      <c r="B13111">
        <v>468</v>
      </c>
      <c r="C13111">
        <v>0.61144963950508524</v>
      </c>
      <c r="D13111">
        <v>2.0331848282529359</v>
      </c>
      <c r="E13111">
        <v>-0.26277028326156993</v>
      </c>
      <c r="F13111">
        <v>0.8567532131625053</v>
      </c>
      <c r="G13111">
        <v>4</v>
      </c>
      <c r="H13111">
        <v>5</v>
      </c>
      <c r="I13111">
        <v>3</v>
      </c>
      <c r="J13111">
        <v>4</v>
      </c>
    </row>
    <row r="13112" spans="1:10" x14ac:dyDescent="0.25">
      <c r="A13112" t="s">
        <v>17139</v>
      </c>
      <c r="B13112">
        <v>511</v>
      </c>
      <c r="C13112">
        <v>2.4454233338411457</v>
      </c>
      <c r="D13112">
        <v>4.8071012530579393</v>
      </c>
      <c r="E13112">
        <v>2.0130417132317509</v>
      </c>
      <c r="F13112">
        <v>1.1652483036066319</v>
      </c>
      <c r="G13112">
        <v>5</v>
      </c>
      <c r="H13112">
        <v>5</v>
      </c>
      <c r="I13112">
        <v>5</v>
      </c>
      <c r="J13112">
        <v>5</v>
      </c>
    </row>
    <row r="13113" spans="1:10" x14ac:dyDescent="0.25">
      <c r="A13113" t="s">
        <v>17140</v>
      </c>
      <c r="B13113">
        <v>450</v>
      </c>
      <c r="C13113">
        <v>1.4826795498155314</v>
      </c>
      <c r="D13113">
        <v>1.979747178034938</v>
      </c>
      <c r="E13113">
        <v>-0.52336384517038681</v>
      </c>
      <c r="F13113">
        <v>6.642479672505297E-2</v>
      </c>
      <c r="G13113">
        <v>5</v>
      </c>
      <c r="H13113">
        <v>5</v>
      </c>
      <c r="I13113">
        <v>2</v>
      </c>
      <c r="J13113">
        <v>4</v>
      </c>
    </row>
    <row r="13114" spans="1:10" x14ac:dyDescent="0.25">
      <c r="A13114" t="s">
        <v>17141</v>
      </c>
      <c r="B13114">
        <v>540</v>
      </c>
      <c r="C13114">
        <v>2.2773837594953266</v>
      </c>
      <c r="D13114">
        <v>3.7347968616158975</v>
      </c>
      <c r="E13114">
        <v>0.80629296460946165</v>
      </c>
      <c r="F13114">
        <v>0.50010075144965294</v>
      </c>
      <c r="G13114">
        <v>5</v>
      </c>
      <c r="H13114">
        <v>5</v>
      </c>
      <c r="I13114">
        <v>5</v>
      </c>
      <c r="J13114">
        <v>4</v>
      </c>
    </row>
    <row r="13115" spans="1:10" x14ac:dyDescent="0.25">
      <c r="A13115" t="s">
        <v>17142</v>
      </c>
      <c r="B13115">
        <v>443</v>
      </c>
      <c r="C13115">
        <v>1.1640666134046271</v>
      </c>
      <c r="D13115">
        <v>2.4949478270881151</v>
      </c>
      <c r="E13115">
        <v>0.11936421887798117</v>
      </c>
      <c r="F13115">
        <v>-9.4470350153859628E-2</v>
      </c>
      <c r="G13115">
        <v>5</v>
      </c>
      <c r="H13115">
        <v>5</v>
      </c>
      <c r="I13115">
        <v>4</v>
      </c>
      <c r="J13115">
        <v>3</v>
      </c>
    </row>
    <row r="13116" spans="1:10" x14ac:dyDescent="0.25">
      <c r="A13116" t="s">
        <v>17143</v>
      </c>
      <c r="B13116">
        <v>559</v>
      </c>
      <c r="C13116">
        <v>1.9710595346694828</v>
      </c>
      <c r="D13116">
        <v>2.300110688593243</v>
      </c>
      <c r="E13116">
        <v>0.52773571640503258</v>
      </c>
      <c r="F13116">
        <v>-5.311241894768437E-2</v>
      </c>
      <c r="G13116">
        <v>5</v>
      </c>
      <c r="H13116">
        <v>5</v>
      </c>
      <c r="I13116">
        <v>4</v>
      </c>
      <c r="J13116">
        <v>3</v>
      </c>
    </row>
    <row r="13117" spans="1:10" x14ac:dyDescent="0.25">
      <c r="A13117" t="s">
        <v>17144</v>
      </c>
      <c r="B13117">
        <v>582</v>
      </c>
      <c r="C13117">
        <v>0.89672820445129908</v>
      </c>
      <c r="D13117">
        <v>2.1562975891987537</v>
      </c>
      <c r="E13117">
        <v>0.8209070421128144</v>
      </c>
      <c r="F13117">
        <v>0.30462193524067915</v>
      </c>
      <c r="G13117">
        <v>5</v>
      </c>
      <c r="H13117">
        <v>5</v>
      </c>
      <c r="I13117">
        <v>5</v>
      </c>
      <c r="J13117">
        <v>4</v>
      </c>
    </row>
    <row r="13118" spans="1:10" x14ac:dyDescent="0.25">
      <c r="A13118" t="s">
        <v>17145</v>
      </c>
      <c r="B13118">
        <v>426</v>
      </c>
      <c r="C13118">
        <v>0.71968098444702067</v>
      </c>
      <c r="D13118">
        <v>0.94938022637973252</v>
      </c>
      <c r="E13118">
        <v>-0.65702511769402039</v>
      </c>
      <c r="F13118">
        <v>-2.2236435649617636E-2</v>
      </c>
      <c r="G13118">
        <v>4</v>
      </c>
      <c r="H13118">
        <v>5</v>
      </c>
      <c r="I13118">
        <v>2</v>
      </c>
      <c r="J13118">
        <v>3</v>
      </c>
    </row>
    <row r="13119" spans="1:10" x14ac:dyDescent="0.25">
      <c r="A13119" t="s">
        <v>17146</v>
      </c>
      <c r="B13119">
        <v>447</v>
      </c>
      <c r="C13119">
        <v>0.96724901099031291</v>
      </c>
      <c r="D13119">
        <v>0.58394218018628297</v>
      </c>
      <c r="E13119">
        <v>-0.49059306115587342</v>
      </c>
      <c r="F13119">
        <v>0.19422298984602315</v>
      </c>
      <c r="G13119">
        <v>5</v>
      </c>
      <c r="H13119">
        <v>4</v>
      </c>
      <c r="I13119">
        <v>2</v>
      </c>
      <c r="J13119">
        <v>4</v>
      </c>
    </row>
    <row r="13120" spans="1:10" x14ac:dyDescent="0.25">
      <c r="A13120" t="s">
        <v>17147</v>
      </c>
      <c r="B13120">
        <v>507</v>
      </c>
      <c r="C13120">
        <v>1.0616226167787868</v>
      </c>
      <c r="D13120">
        <v>2.4355155295820019</v>
      </c>
      <c r="E13120">
        <v>0.66938918910993805</v>
      </c>
      <c r="F13120">
        <v>-6.9153841992782211E-2</v>
      </c>
      <c r="G13120">
        <v>5</v>
      </c>
      <c r="H13120">
        <v>5</v>
      </c>
      <c r="I13120">
        <v>5</v>
      </c>
      <c r="J13120">
        <v>3</v>
      </c>
    </row>
    <row r="13121" spans="1:10" x14ac:dyDescent="0.25">
      <c r="A13121" t="s">
        <v>17148</v>
      </c>
      <c r="B13121">
        <v>308</v>
      </c>
      <c r="C13121">
        <v>1.3382663376362718</v>
      </c>
      <c r="D13121">
        <v>2.157611337356061</v>
      </c>
      <c r="E13121">
        <v>-0.36654864860203978</v>
      </c>
      <c r="F13121">
        <v>0.68305912190317752</v>
      </c>
      <c r="G13121">
        <v>5</v>
      </c>
      <c r="H13121">
        <v>5</v>
      </c>
      <c r="I13121">
        <v>2</v>
      </c>
      <c r="J13121">
        <v>4</v>
      </c>
    </row>
    <row r="13122" spans="1:10" x14ac:dyDescent="0.25">
      <c r="A13122" t="s">
        <v>17149</v>
      </c>
      <c r="B13122">
        <v>350</v>
      </c>
      <c r="C13122">
        <v>1.0674234277447963</v>
      </c>
      <c r="D13122">
        <v>1.5029481758223637</v>
      </c>
      <c r="E13122">
        <v>0.43494117422257583</v>
      </c>
      <c r="F13122">
        <v>0.31927618146607484</v>
      </c>
      <c r="G13122">
        <v>5</v>
      </c>
      <c r="H13122">
        <v>5</v>
      </c>
      <c r="I13122">
        <v>4</v>
      </c>
      <c r="J13122">
        <v>4</v>
      </c>
    </row>
    <row r="13123" spans="1:10" x14ac:dyDescent="0.25">
      <c r="A13123" t="s">
        <v>17150</v>
      </c>
      <c r="B13123">
        <v>425</v>
      </c>
      <c r="C13123">
        <v>1.3940354203250835</v>
      </c>
      <c r="D13123">
        <v>1.9917581328372436</v>
      </c>
      <c r="E13123">
        <v>0.31931877728358188</v>
      </c>
      <c r="F13123">
        <v>0.79428123137041906</v>
      </c>
      <c r="G13123">
        <v>5</v>
      </c>
      <c r="H13123">
        <v>5</v>
      </c>
      <c r="I13123">
        <v>4</v>
      </c>
      <c r="J13123">
        <v>4</v>
      </c>
    </row>
    <row r="13124" spans="1:10" x14ac:dyDescent="0.25">
      <c r="A13124" t="s">
        <v>17151</v>
      </c>
      <c r="B13124">
        <v>501</v>
      </c>
      <c r="C13124">
        <v>0.44212434692000246</v>
      </c>
      <c r="D13124">
        <v>1.7330065359068889</v>
      </c>
      <c r="E13124">
        <v>5.4755470811777854E-2</v>
      </c>
      <c r="F13124">
        <v>0.57191780142908288</v>
      </c>
      <c r="G13124">
        <v>4</v>
      </c>
      <c r="H13124">
        <v>5</v>
      </c>
      <c r="I13124">
        <v>3</v>
      </c>
      <c r="J13124">
        <v>4</v>
      </c>
    </row>
    <row r="13125" spans="1:10" x14ac:dyDescent="0.25">
      <c r="A13125" t="s">
        <v>17152</v>
      </c>
      <c r="B13125">
        <v>339</v>
      </c>
      <c r="C13125">
        <v>1.2560079286480736</v>
      </c>
      <c r="D13125">
        <v>2.199982592761152</v>
      </c>
      <c r="E13125">
        <v>0.41727935159802498</v>
      </c>
      <c r="F13125">
        <v>-3.0588088686335058E-2</v>
      </c>
      <c r="G13125">
        <v>5</v>
      </c>
      <c r="H13125">
        <v>5</v>
      </c>
      <c r="I13125">
        <v>4</v>
      </c>
      <c r="J13125">
        <v>3</v>
      </c>
    </row>
    <row r="13126" spans="1:10" x14ac:dyDescent="0.25">
      <c r="A13126" t="s">
        <v>17153</v>
      </c>
      <c r="B13126">
        <v>627</v>
      </c>
      <c r="C13126">
        <v>1.1904081611563817</v>
      </c>
      <c r="D13126">
        <v>2.3691272484285189</v>
      </c>
      <c r="E13126">
        <v>1.3192156217193041</v>
      </c>
      <c r="F13126">
        <v>1.0328479213509303</v>
      </c>
      <c r="G13126">
        <v>5</v>
      </c>
      <c r="H13126">
        <v>5</v>
      </c>
      <c r="I13126">
        <v>5</v>
      </c>
      <c r="J13126">
        <v>5</v>
      </c>
    </row>
    <row r="13127" spans="1:10" x14ac:dyDescent="0.25">
      <c r="A13127" t="s">
        <v>17154</v>
      </c>
      <c r="B13127">
        <v>1157</v>
      </c>
      <c r="C13127">
        <v>0.63260411388553306</v>
      </c>
      <c r="D13127">
        <v>-0.28815241819665044</v>
      </c>
      <c r="E13127">
        <v>-0.41083172974976689</v>
      </c>
      <c r="F13127">
        <v>0.74662833356231784</v>
      </c>
      <c r="G13127">
        <v>4</v>
      </c>
      <c r="H13127">
        <v>3</v>
      </c>
      <c r="I13127">
        <v>2</v>
      </c>
      <c r="J13127">
        <v>4</v>
      </c>
    </row>
    <row r="13128" spans="1:10" x14ac:dyDescent="0.25">
      <c r="A13128" t="s">
        <v>17155</v>
      </c>
      <c r="B13128">
        <v>403</v>
      </c>
      <c r="C13128">
        <v>-0.70855510252954557</v>
      </c>
      <c r="D13128">
        <v>0.46109682420394493</v>
      </c>
      <c r="E13128">
        <v>0.18625102703821581</v>
      </c>
      <c r="F13128">
        <v>-0.19372269882139842</v>
      </c>
      <c r="G13128">
        <v>2</v>
      </c>
      <c r="H13128">
        <v>4</v>
      </c>
      <c r="I13128">
        <v>4</v>
      </c>
      <c r="J13128">
        <v>3</v>
      </c>
    </row>
    <row r="13129" spans="1:10" x14ac:dyDescent="0.25">
      <c r="A13129" t="s">
        <v>17156</v>
      </c>
      <c r="B13129">
        <v>1931</v>
      </c>
      <c r="C13129">
        <v>0.17401867854067454</v>
      </c>
      <c r="D13129">
        <v>0.22921515086012448</v>
      </c>
      <c r="E13129">
        <v>-0.71856116995602015</v>
      </c>
      <c r="F13129">
        <v>1.0085770532673173</v>
      </c>
      <c r="G13129">
        <v>4</v>
      </c>
      <c r="H13129">
        <v>4</v>
      </c>
      <c r="I13129">
        <v>1</v>
      </c>
      <c r="J13129">
        <v>5</v>
      </c>
    </row>
    <row r="13130" spans="1:10" x14ac:dyDescent="0.25">
      <c r="A13130" t="s">
        <v>17157</v>
      </c>
      <c r="B13130">
        <v>510</v>
      </c>
      <c r="C13130">
        <v>9.1343054795370748E-2</v>
      </c>
      <c r="D13130">
        <v>0.61732500101725718</v>
      </c>
      <c r="E13130">
        <v>0.12389851270833889</v>
      </c>
      <c r="F13130">
        <v>-0.56316293181892019</v>
      </c>
      <c r="G13130">
        <v>4</v>
      </c>
      <c r="H13130">
        <v>4</v>
      </c>
      <c r="I13130">
        <v>4</v>
      </c>
      <c r="J13130">
        <v>2</v>
      </c>
    </row>
    <row r="13131" spans="1:10" x14ac:dyDescent="0.25">
      <c r="A13131" t="s">
        <v>17158</v>
      </c>
      <c r="B13131">
        <v>466</v>
      </c>
      <c r="C13131">
        <v>1.4357274254715506</v>
      </c>
      <c r="D13131">
        <v>1.3861025522453361</v>
      </c>
      <c r="E13131">
        <v>1.4048716070777112</v>
      </c>
      <c r="F13131">
        <v>-0.19396578517099344</v>
      </c>
      <c r="G13131">
        <v>5</v>
      </c>
      <c r="H13131">
        <v>5</v>
      </c>
      <c r="I13131">
        <v>5</v>
      </c>
      <c r="J13131">
        <v>3</v>
      </c>
    </row>
    <row r="13132" spans="1:10" x14ac:dyDescent="0.25">
      <c r="A13132" t="s">
        <v>17159</v>
      </c>
      <c r="B13132">
        <v>471</v>
      </c>
      <c r="C13132">
        <v>-0.43741140326403116</v>
      </c>
      <c r="D13132">
        <v>0.92742790201172265</v>
      </c>
      <c r="E13132">
        <v>0.11271554131787938</v>
      </c>
      <c r="F13132">
        <v>-0.10254162899580493</v>
      </c>
      <c r="G13132">
        <v>3</v>
      </c>
      <c r="H13132">
        <v>5</v>
      </c>
      <c r="I13132">
        <v>4</v>
      </c>
      <c r="J13132">
        <v>3</v>
      </c>
    </row>
    <row r="13133" spans="1:10" x14ac:dyDescent="0.25">
      <c r="A13133" t="s">
        <v>17160</v>
      </c>
      <c r="B13133">
        <v>492</v>
      </c>
      <c r="C13133">
        <v>-0.14435071205431477</v>
      </c>
      <c r="D13133">
        <v>0.90924680544273084</v>
      </c>
      <c r="E13133">
        <v>-5.7751699995110539E-3</v>
      </c>
      <c r="F13133">
        <v>-6.0756417350717004E-2</v>
      </c>
      <c r="G13133">
        <v>3</v>
      </c>
      <c r="H13133">
        <v>5</v>
      </c>
      <c r="I13133">
        <v>3</v>
      </c>
      <c r="J13133">
        <v>3</v>
      </c>
    </row>
    <row r="13134" spans="1:10" x14ac:dyDescent="0.25">
      <c r="A13134" t="s">
        <v>17161</v>
      </c>
      <c r="B13134">
        <v>544</v>
      </c>
      <c r="C13134">
        <v>-0.33811517738314223</v>
      </c>
      <c r="D13134">
        <v>3.4839093807877624</v>
      </c>
      <c r="E13134">
        <v>-0.78145957251613374</v>
      </c>
      <c r="F13134">
        <v>1.4073227040601248</v>
      </c>
      <c r="G13134">
        <v>3</v>
      </c>
      <c r="H13134">
        <v>5</v>
      </c>
      <c r="I13134">
        <v>1</v>
      </c>
      <c r="J13134">
        <v>5</v>
      </c>
    </row>
    <row r="13135" spans="1:10" x14ac:dyDescent="0.25">
      <c r="A13135" t="s">
        <v>17162</v>
      </c>
      <c r="B13135">
        <v>489</v>
      </c>
      <c r="C13135">
        <v>-0.3868451469820533</v>
      </c>
      <c r="D13135">
        <v>6.1255193518410578E-2</v>
      </c>
      <c r="E13135">
        <v>0.81383050971227477</v>
      </c>
      <c r="F13135">
        <v>-0.49867624640717384</v>
      </c>
      <c r="G13135">
        <v>3</v>
      </c>
      <c r="H13135">
        <v>4</v>
      </c>
      <c r="I13135">
        <v>5</v>
      </c>
      <c r="J13135">
        <v>2</v>
      </c>
    </row>
    <row r="13136" spans="1:10" x14ac:dyDescent="0.25">
      <c r="A13136" t="s">
        <v>17163</v>
      </c>
      <c r="B13136">
        <v>1075</v>
      </c>
      <c r="C13136">
        <v>-0.34864842685051439</v>
      </c>
      <c r="D13136">
        <v>1.3466566016994013</v>
      </c>
      <c r="E13136">
        <v>-9.2261383051288406E-2</v>
      </c>
      <c r="F13136">
        <v>0.1717883884885712</v>
      </c>
      <c r="G13136">
        <v>3</v>
      </c>
      <c r="H13136">
        <v>5</v>
      </c>
      <c r="I13136">
        <v>3</v>
      </c>
      <c r="J13136">
        <v>4</v>
      </c>
    </row>
    <row r="13137" spans="1:10" x14ac:dyDescent="0.25">
      <c r="A13137" t="s">
        <v>17164</v>
      </c>
      <c r="B13137">
        <v>371</v>
      </c>
      <c r="C13137">
        <v>-0.22227838074967604</v>
      </c>
      <c r="D13137">
        <v>1.1223577384115324</v>
      </c>
      <c r="E13137">
        <v>0.34132536564170224</v>
      </c>
      <c r="F13137">
        <v>0.20053007022984415</v>
      </c>
      <c r="G13137">
        <v>3</v>
      </c>
      <c r="H13137">
        <v>5</v>
      </c>
      <c r="I13137">
        <v>4</v>
      </c>
      <c r="J13137">
        <v>4</v>
      </c>
    </row>
    <row r="13138" spans="1:10" x14ac:dyDescent="0.25">
      <c r="A13138" t="s">
        <v>17165</v>
      </c>
      <c r="B13138">
        <v>376</v>
      </c>
      <c r="C13138">
        <v>-0.11028624010112484</v>
      </c>
      <c r="D13138">
        <v>0.25175604560016251</v>
      </c>
      <c r="E13138">
        <v>0.89651944769203462</v>
      </c>
      <c r="F13138">
        <v>-3.978011943657267E-2</v>
      </c>
      <c r="G13138">
        <v>3</v>
      </c>
      <c r="H13138">
        <v>4</v>
      </c>
      <c r="I13138">
        <v>5</v>
      </c>
      <c r="J13138">
        <v>3</v>
      </c>
    </row>
    <row r="13139" spans="1:10" x14ac:dyDescent="0.25">
      <c r="A13139" t="s">
        <v>17166</v>
      </c>
      <c r="B13139">
        <v>416</v>
      </c>
      <c r="C13139">
        <v>-0.65606388704923035</v>
      </c>
      <c r="D13139">
        <v>-8.7970971217334062E-2</v>
      </c>
      <c r="E13139">
        <v>0.16708251796540707</v>
      </c>
      <c r="F13139">
        <v>-0.12454832610512406</v>
      </c>
      <c r="G13139">
        <v>2</v>
      </c>
      <c r="H13139">
        <v>3</v>
      </c>
      <c r="I13139">
        <v>4</v>
      </c>
      <c r="J13139">
        <v>3</v>
      </c>
    </row>
    <row r="13140" spans="1:10" x14ac:dyDescent="0.25">
      <c r="A13140" t="s">
        <v>17167</v>
      </c>
      <c r="B13140">
        <v>405</v>
      </c>
      <c r="C13140">
        <v>-0.61631625316674654</v>
      </c>
      <c r="D13140">
        <v>0.13145107218971211</v>
      </c>
      <c r="E13140">
        <v>0.81317527387812771</v>
      </c>
      <c r="F13140">
        <v>-0.34194925566770618</v>
      </c>
      <c r="G13140">
        <v>2</v>
      </c>
      <c r="H13140">
        <v>4</v>
      </c>
      <c r="I13140">
        <v>5</v>
      </c>
      <c r="J13140">
        <v>3</v>
      </c>
    </row>
    <row r="13141" spans="1:10" x14ac:dyDescent="0.25">
      <c r="A13141" t="s">
        <v>17168</v>
      </c>
      <c r="B13141">
        <v>852</v>
      </c>
      <c r="C13141">
        <v>0.19945358478030772</v>
      </c>
      <c r="D13141">
        <v>1.241384958602771</v>
      </c>
      <c r="E13141">
        <v>-0.29065740869581053</v>
      </c>
      <c r="F13141">
        <v>0.45038660076236847</v>
      </c>
      <c r="G13141">
        <v>4</v>
      </c>
      <c r="H13141">
        <v>5</v>
      </c>
      <c r="I13141">
        <v>3</v>
      </c>
      <c r="J13141">
        <v>4</v>
      </c>
    </row>
    <row r="13142" spans="1:10" x14ac:dyDescent="0.25">
      <c r="A13142" t="s">
        <v>17169</v>
      </c>
      <c r="B13142">
        <v>3867</v>
      </c>
      <c r="C13142">
        <v>-7.9657624408358024E-2</v>
      </c>
      <c r="D13142">
        <v>0.62733373999824793</v>
      </c>
      <c r="E13142">
        <v>-1.1564745572257991</v>
      </c>
      <c r="F13142">
        <v>1.8691490498431971</v>
      </c>
      <c r="G13142">
        <v>3</v>
      </c>
      <c r="H13142">
        <v>4</v>
      </c>
      <c r="I13142">
        <v>1</v>
      </c>
      <c r="J13142">
        <v>5</v>
      </c>
    </row>
    <row r="13143" spans="1:10" x14ac:dyDescent="0.25">
      <c r="A13143" t="s">
        <v>17170</v>
      </c>
      <c r="B13143">
        <v>782</v>
      </c>
      <c r="C13143">
        <v>-0.45911595295330987</v>
      </c>
      <c r="D13143">
        <v>0.90676150288938295</v>
      </c>
      <c r="E13143">
        <v>-0.29652484347660002</v>
      </c>
      <c r="F13143">
        <v>0.17550194756438015</v>
      </c>
      <c r="G13143">
        <v>2</v>
      </c>
      <c r="H13143">
        <v>5</v>
      </c>
      <c r="I13143">
        <v>3</v>
      </c>
      <c r="J13143">
        <v>4</v>
      </c>
    </row>
    <row r="13144" spans="1:10" x14ac:dyDescent="0.25">
      <c r="A13144" t="s">
        <v>17171</v>
      </c>
      <c r="B13144">
        <v>504</v>
      </c>
      <c r="C13144">
        <v>-0.35221005958256413</v>
      </c>
      <c r="D13144">
        <v>0.18384042395504496</v>
      </c>
      <c r="E13144">
        <v>0.11513234896689062</v>
      </c>
      <c r="F13144">
        <v>-0.15992009771692911</v>
      </c>
      <c r="G13144">
        <v>3</v>
      </c>
      <c r="H13144">
        <v>4</v>
      </c>
      <c r="I13144">
        <v>4</v>
      </c>
      <c r="J13144">
        <v>3</v>
      </c>
    </row>
    <row r="13145" spans="1:10" x14ac:dyDescent="0.25">
      <c r="A13145" t="s">
        <v>17172</v>
      </c>
      <c r="B13145">
        <v>475</v>
      </c>
      <c r="C13145">
        <v>0.22958326550035496</v>
      </c>
      <c r="D13145">
        <v>0.61686583272344497</v>
      </c>
      <c r="E13145">
        <v>0.90102139584358121</v>
      </c>
      <c r="F13145">
        <v>-0.3203658699909655</v>
      </c>
      <c r="G13145">
        <v>4</v>
      </c>
      <c r="H13145">
        <v>4</v>
      </c>
      <c r="I13145">
        <v>5</v>
      </c>
      <c r="J13145">
        <v>3</v>
      </c>
    </row>
    <row r="13146" spans="1:10" x14ac:dyDescent="0.25">
      <c r="A13146" t="s">
        <v>17173</v>
      </c>
      <c r="B13146">
        <v>370</v>
      </c>
      <c r="C13146">
        <v>-0.46787457970055124</v>
      </c>
      <c r="D13146">
        <v>-0.55349856606328596</v>
      </c>
      <c r="E13146">
        <v>-0.16053887694033553</v>
      </c>
      <c r="F13146">
        <v>-0.30367614780076996</v>
      </c>
      <c r="G13146">
        <v>2</v>
      </c>
      <c r="H13146">
        <v>2</v>
      </c>
      <c r="I13146">
        <v>3</v>
      </c>
      <c r="J13146">
        <v>3</v>
      </c>
    </row>
    <row r="13147" spans="1:10" x14ac:dyDescent="0.25">
      <c r="A13147" t="s">
        <v>17174</v>
      </c>
      <c r="B13147">
        <v>498</v>
      </c>
      <c r="C13147">
        <v>-0.10907925208954608</v>
      </c>
      <c r="D13147">
        <v>5.9025796776424694E-2</v>
      </c>
      <c r="E13147">
        <v>1.2069649985317032</v>
      </c>
      <c r="F13147">
        <v>-0.22282061592482993</v>
      </c>
      <c r="G13147">
        <v>3</v>
      </c>
      <c r="H13147">
        <v>4</v>
      </c>
      <c r="I13147">
        <v>5</v>
      </c>
      <c r="J13147">
        <v>3</v>
      </c>
    </row>
    <row r="13148" spans="1:10" x14ac:dyDescent="0.25">
      <c r="A13148" t="s">
        <v>17175</v>
      </c>
      <c r="B13148">
        <v>658</v>
      </c>
      <c r="C13148">
        <v>-0.35436104605162572</v>
      </c>
      <c r="D13148">
        <v>1.6396254613786665</v>
      </c>
      <c r="E13148">
        <v>-0.46006062039157675</v>
      </c>
      <c r="F13148">
        <v>-0.13392695281000794</v>
      </c>
      <c r="G13148">
        <v>3</v>
      </c>
      <c r="H13148">
        <v>5</v>
      </c>
      <c r="I13148">
        <v>2</v>
      </c>
      <c r="J13148">
        <v>3</v>
      </c>
    </row>
    <row r="13149" spans="1:10" x14ac:dyDescent="0.25">
      <c r="A13149" t="s">
        <v>17176</v>
      </c>
      <c r="B13149">
        <v>580</v>
      </c>
      <c r="C13149">
        <v>0.26615173815428461</v>
      </c>
      <c r="D13149">
        <v>1.2313655662059755</v>
      </c>
      <c r="E13149">
        <v>0.38648835249442637</v>
      </c>
      <c r="F13149">
        <v>-0.57201826920324439</v>
      </c>
      <c r="G13149">
        <v>4</v>
      </c>
      <c r="H13149">
        <v>5</v>
      </c>
      <c r="I13149">
        <v>4</v>
      </c>
      <c r="J13149">
        <v>2</v>
      </c>
    </row>
    <row r="13150" spans="1:10" x14ac:dyDescent="0.25">
      <c r="A13150" t="s">
        <v>17177</v>
      </c>
      <c r="B13150">
        <v>408</v>
      </c>
      <c r="C13150">
        <v>-0.61681639895456608</v>
      </c>
      <c r="D13150">
        <v>0.77273367451405028</v>
      </c>
      <c r="E13150">
        <v>-0.1468704206558232</v>
      </c>
      <c r="F13150">
        <v>-8.4677027846178893E-2</v>
      </c>
      <c r="G13150">
        <v>2</v>
      </c>
      <c r="H13150">
        <v>5</v>
      </c>
      <c r="I13150">
        <v>3</v>
      </c>
      <c r="J13150">
        <v>3</v>
      </c>
    </row>
    <row r="13151" spans="1:10" x14ac:dyDescent="0.25">
      <c r="A13151" t="s">
        <v>17178</v>
      </c>
      <c r="B13151">
        <v>452</v>
      </c>
      <c r="C13151">
        <v>-0.51653381493744321</v>
      </c>
      <c r="D13151">
        <v>-0.14823321477339524</v>
      </c>
      <c r="E13151">
        <v>0.4513462425390401</v>
      </c>
      <c r="F13151">
        <v>-0.24631730326921603</v>
      </c>
      <c r="G13151">
        <v>2</v>
      </c>
      <c r="H13151">
        <v>3</v>
      </c>
      <c r="I13151">
        <v>4</v>
      </c>
      <c r="J13151">
        <v>3</v>
      </c>
    </row>
    <row r="13152" spans="1:10" x14ac:dyDescent="0.25">
      <c r="A13152" t="s">
        <v>17179</v>
      </c>
      <c r="B13152">
        <v>920</v>
      </c>
      <c r="C13152">
        <v>0.87104270292890917</v>
      </c>
      <c r="D13152">
        <v>0.80024265392356175</v>
      </c>
      <c r="E13152">
        <v>0.62013239133918097</v>
      </c>
      <c r="F13152">
        <v>1.9395301713476046E-2</v>
      </c>
      <c r="G13152">
        <v>5</v>
      </c>
      <c r="H13152">
        <v>5</v>
      </c>
      <c r="I13152">
        <v>5</v>
      </c>
      <c r="J13152">
        <v>3</v>
      </c>
    </row>
    <row r="13153" spans="1:10" x14ac:dyDescent="0.25">
      <c r="A13153" t="s">
        <v>17180</v>
      </c>
      <c r="B13153">
        <v>450</v>
      </c>
      <c r="C13153">
        <v>9.413860564321877E-2</v>
      </c>
      <c r="D13153">
        <v>-4.7853462124964607E-3</v>
      </c>
      <c r="E13153">
        <v>1.9578234638008511</v>
      </c>
      <c r="F13153">
        <v>-1.0445844150943506</v>
      </c>
      <c r="G13153">
        <v>4</v>
      </c>
      <c r="H13153">
        <v>3</v>
      </c>
      <c r="I13153">
        <v>5</v>
      </c>
      <c r="J13153">
        <v>1</v>
      </c>
    </row>
    <row r="13154" spans="1:10" x14ac:dyDescent="0.25">
      <c r="A13154" t="s">
        <v>17181</v>
      </c>
      <c r="B13154">
        <v>1167</v>
      </c>
      <c r="C13154">
        <v>-0.51708495584498604</v>
      </c>
      <c r="D13154">
        <v>-0.59963480270455249</v>
      </c>
      <c r="E13154">
        <v>0.4830307128588649</v>
      </c>
      <c r="F13154">
        <v>-0.59208304146269641</v>
      </c>
      <c r="G13154">
        <v>2</v>
      </c>
      <c r="H13154">
        <v>2</v>
      </c>
      <c r="I13154">
        <v>4</v>
      </c>
      <c r="J13154">
        <v>2</v>
      </c>
    </row>
    <row r="13155" spans="1:10" x14ac:dyDescent="0.25">
      <c r="A13155" t="s">
        <v>17182</v>
      </c>
      <c r="B13155">
        <v>1763</v>
      </c>
      <c r="C13155">
        <v>-0.49880365116745506</v>
      </c>
      <c r="D13155">
        <v>-0.13714842150948725</v>
      </c>
      <c r="E13155">
        <v>0.4675419702200706</v>
      </c>
      <c r="F13155">
        <v>0.26638431015989406</v>
      </c>
      <c r="G13155">
        <v>2</v>
      </c>
      <c r="H13155">
        <v>3</v>
      </c>
      <c r="I13155">
        <v>4</v>
      </c>
      <c r="J13155">
        <v>4</v>
      </c>
    </row>
    <row r="13156" spans="1:10" x14ac:dyDescent="0.25">
      <c r="A13156" t="s">
        <v>17183</v>
      </c>
      <c r="B13156">
        <v>595</v>
      </c>
      <c r="C13156">
        <v>-0.46728860062468619</v>
      </c>
      <c r="D13156">
        <v>-1.0596734071735081</v>
      </c>
      <c r="E13156">
        <v>0.23835558845293284</v>
      </c>
      <c r="F13156">
        <v>-0.80379859332584225</v>
      </c>
      <c r="G13156">
        <v>2</v>
      </c>
      <c r="H13156">
        <v>1</v>
      </c>
      <c r="I13156">
        <v>4</v>
      </c>
      <c r="J13156">
        <v>2</v>
      </c>
    </row>
    <row r="13157" spans="1:10" x14ac:dyDescent="0.25">
      <c r="A13157" t="s">
        <v>17184</v>
      </c>
      <c r="B13157">
        <v>618</v>
      </c>
      <c r="C13157">
        <v>-0.37013722690634521</v>
      </c>
      <c r="D13157">
        <v>-0.11860846908685911</v>
      </c>
      <c r="E13157">
        <v>0.4416912411205739</v>
      </c>
      <c r="F13157">
        <v>-0.59557419459235506</v>
      </c>
      <c r="G13157">
        <v>3</v>
      </c>
      <c r="H13157">
        <v>3</v>
      </c>
      <c r="I13157">
        <v>4</v>
      </c>
      <c r="J13157">
        <v>2</v>
      </c>
    </row>
    <row r="13158" spans="1:10" x14ac:dyDescent="0.25">
      <c r="A13158" t="s">
        <v>17185</v>
      </c>
      <c r="B13158">
        <v>945</v>
      </c>
      <c r="C13158">
        <v>-1.8516048253601924E-2</v>
      </c>
      <c r="D13158">
        <v>-0.2699589850784222</v>
      </c>
      <c r="E13158">
        <v>0.53111993684926506</v>
      </c>
      <c r="F13158">
        <v>-0.16986059852157567</v>
      </c>
      <c r="G13158">
        <v>4</v>
      </c>
      <c r="H13158">
        <v>3</v>
      </c>
      <c r="I13158">
        <v>4</v>
      </c>
      <c r="J13158">
        <v>3</v>
      </c>
    </row>
    <row r="13159" spans="1:10" x14ac:dyDescent="0.25">
      <c r="A13159" t="s">
        <v>17186</v>
      </c>
      <c r="B13159">
        <v>493</v>
      </c>
      <c r="C13159">
        <v>0.24165973160714521</v>
      </c>
      <c r="D13159">
        <v>0.69122605161233219</v>
      </c>
      <c r="E13159">
        <v>0.17149038624488014</v>
      </c>
      <c r="F13159">
        <v>-1.1298761803040296</v>
      </c>
      <c r="G13159">
        <v>4</v>
      </c>
      <c r="H13159">
        <v>5</v>
      </c>
      <c r="I13159">
        <v>4</v>
      </c>
      <c r="J13159">
        <v>1</v>
      </c>
    </row>
    <row r="13160" spans="1:10" x14ac:dyDescent="0.25">
      <c r="A13160" t="s">
        <v>17187</v>
      </c>
      <c r="B13160">
        <v>480</v>
      </c>
      <c r="C13160">
        <v>0.34917309545337361</v>
      </c>
      <c r="D13160">
        <v>0.70422224148669688</v>
      </c>
      <c r="E13160">
        <v>0.11301307784944797</v>
      </c>
      <c r="F13160">
        <v>-0.88352090760504265</v>
      </c>
      <c r="G13160">
        <v>4</v>
      </c>
      <c r="H13160">
        <v>5</v>
      </c>
      <c r="I13160">
        <v>4</v>
      </c>
      <c r="J13160">
        <v>1</v>
      </c>
    </row>
    <row r="13161" spans="1:10" x14ac:dyDescent="0.25">
      <c r="A13161" t="s">
        <v>17188</v>
      </c>
      <c r="B13161">
        <v>491</v>
      </c>
      <c r="C13161">
        <v>0.41124421683246337</v>
      </c>
      <c r="D13161">
        <v>1.1832427549464519</v>
      </c>
      <c r="E13161">
        <v>0.20917626158166086</v>
      </c>
      <c r="F13161">
        <v>-0.96585615179468687</v>
      </c>
      <c r="G13161">
        <v>4</v>
      </c>
      <c r="H13161">
        <v>5</v>
      </c>
      <c r="I13161">
        <v>4</v>
      </c>
      <c r="J13161">
        <v>1</v>
      </c>
    </row>
    <row r="13162" spans="1:10" x14ac:dyDescent="0.25">
      <c r="A13162" t="s">
        <v>17189</v>
      </c>
      <c r="B13162">
        <v>329</v>
      </c>
      <c r="C13162">
        <v>0.13984391424793374</v>
      </c>
      <c r="D13162">
        <v>1.8742707516643637</v>
      </c>
      <c r="E13162">
        <v>2.6241428179959152E-3</v>
      </c>
      <c r="F13162">
        <v>5.9342097535636511E-2</v>
      </c>
      <c r="G13162">
        <v>4</v>
      </c>
      <c r="H13162">
        <v>5</v>
      </c>
      <c r="I13162">
        <v>3</v>
      </c>
      <c r="J13162">
        <v>4</v>
      </c>
    </row>
    <row r="13163" spans="1:10" x14ac:dyDescent="0.25">
      <c r="A13163" t="s">
        <v>17190</v>
      </c>
      <c r="B13163">
        <v>394</v>
      </c>
      <c r="C13163">
        <v>0.48895211798167931</v>
      </c>
      <c r="D13163">
        <v>0.96913229541239598</v>
      </c>
      <c r="E13163">
        <v>0.45574071587441528</v>
      </c>
      <c r="F13163">
        <v>-1.1921773929955921</v>
      </c>
      <c r="G13163">
        <v>4</v>
      </c>
      <c r="H13163">
        <v>5</v>
      </c>
      <c r="I13163">
        <v>4</v>
      </c>
      <c r="J13163">
        <v>1</v>
      </c>
    </row>
    <row r="13164" spans="1:10" x14ac:dyDescent="0.25">
      <c r="A13164" t="s">
        <v>17191</v>
      </c>
      <c r="B13164">
        <v>454</v>
      </c>
      <c r="C13164">
        <v>0.68017837573917894</v>
      </c>
      <c r="D13164">
        <v>1.1005512132641362</v>
      </c>
      <c r="E13164">
        <v>0.21508453637761657</v>
      </c>
      <c r="F13164">
        <v>-0.56342420309378083</v>
      </c>
      <c r="G13164">
        <v>4</v>
      </c>
      <c r="H13164">
        <v>5</v>
      </c>
      <c r="I13164">
        <v>4</v>
      </c>
      <c r="J13164">
        <v>2</v>
      </c>
    </row>
    <row r="13165" spans="1:10" x14ac:dyDescent="0.25">
      <c r="A13165" t="s">
        <v>17192</v>
      </c>
      <c r="B13165">
        <v>657</v>
      </c>
      <c r="C13165">
        <v>0.80293549740985237</v>
      </c>
      <c r="D13165">
        <v>1.2652423904112238</v>
      </c>
      <c r="E13165">
        <v>0.95873156291062833</v>
      </c>
      <c r="F13165">
        <v>-1.3293656075904821</v>
      </c>
      <c r="G13165">
        <v>5</v>
      </c>
      <c r="H13165">
        <v>5</v>
      </c>
      <c r="I13165">
        <v>5</v>
      </c>
      <c r="J13165">
        <v>1</v>
      </c>
    </row>
    <row r="13166" spans="1:10" x14ac:dyDescent="0.25">
      <c r="A13166" t="s">
        <v>17193</v>
      </c>
      <c r="B13166">
        <v>485</v>
      </c>
      <c r="C13166">
        <v>1.9590463030374674</v>
      </c>
      <c r="D13166">
        <v>2.3828069712994924</v>
      </c>
      <c r="E13166">
        <v>0.62800445247983605</v>
      </c>
      <c r="F13166">
        <v>-0.50569481843481767</v>
      </c>
      <c r="G13166">
        <v>5</v>
      </c>
      <c r="H13166">
        <v>5</v>
      </c>
      <c r="I13166">
        <v>5</v>
      </c>
      <c r="J13166">
        <v>2</v>
      </c>
    </row>
    <row r="13167" spans="1:10" x14ac:dyDescent="0.25">
      <c r="A13167" t="s">
        <v>17194</v>
      </c>
      <c r="B13167">
        <v>549</v>
      </c>
      <c r="C13167">
        <v>1.1778253319920022</v>
      </c>
      <c r="D13167">
        <v>2.8426564105153873</v>
      </c>
      <c r="E13167">
        <v>-0.47435627128135022</v>
      </c>
      <c r="F13167">
        <v>-0.56296823845985633</v>
      </c>
      <c r="G13167">
        <v>5</v>
      </c>
      <c r="H13167">
        <v>5</v>
      </c>
      <c r="I13167">
        <v>2</v>
      </c>
      <c r="J13167">
        <v>2</v>
      </c>
    </row>
    <row r="13168" spans="1:10" x14ac:dyDescent="0.25">
      <c r="A13168" t="s">
        <v>17195</v>
      </c>
      <c r="B13168">
        <v>603</v>
      </c>
      <c r="C13168">
        <v>1.6946772664631038</v>
      </c>
      <c r="D13168">
        <v>2.4257068087273135</v>
      </c>
      <c r="E13168">
        <v>0.63154845356636424</v>
      </c>
      <c r="F13168">
        <v>-0.40035167608622402</v>
      </c>
      <c r="G13168">
        <v>5</v>
      </c>
      <c r="H13168">
        <v>5</v>
      </c>
      <c r="I13168">
        <v>5</v>
      </c>
      <c r="J13168">
        <v>3</v>
      </c>
    </row>
    <row r="13169" spans="1:10" x14ac:dyDescent="0.25">
      <c r="A13169" t="s">
        <v>17196</v>
      </c>
      <c r="B13169">
        <v>536</v>
      </c>
      <c r="C13169">
        <v>0.16529695402324149</v>
      </c>
      <c r="D13169">
        <v>1.2345380746753276</v>
      </c>
      <c r="E13169">
        <v>0.39346037711139642</v>
      </c>
      <c r="F13169">
        <v>-0.73796081882569009</v>
      </c>
      <c r="G13169">
        <v>4</v>
      </c>
      <c r="H13169">
        <v>5</v>
      </c>
      <c r="I13169">
        <v>4</v>
      </c>
      <c r="J13169">
        <v>2</v>
      </c>
    </row>
    <row r="13170" spans="1:10" x14ac:dyDescent="0.25">
      <c r="A13170" t="s">
        <v>17197</v>
      </c>
      <c r="B13170">
        <v>540</v>
      </c>
      <c r="C13170">
        <v>2.0920754506836752</v>
      </c>
      <c r="D13170">
        <v>3.088934257800219</v>
      </c>
      <c r="E13170">
        <v>-0.19332546219688418</v>
      </c>
      <c r="F13170">
        <v>-0.93580353596755028</v>
      </c>
      <c r="G13170">
        <v>5</v>
      </c>
      <c r="H13170">
        <v>5</v>
      </c>
      <c r="I13170">
        <v>3</v>
      </c>
      <c r="J13170">
        <v>1</v>
      </c>
    </row>
    <row r="13171" spans="1:10" x14ac:dyDescent="0.25">
      <c r="A13171" t="s">
        <v>17198</v>
      </c>
      <c r="B13171">
        <v>516</v>
      </c>
      <c r="C13171">
        <v>1.2273155651873608</v>
      </c>
      <c r="D13171">
        <v>2.1422091969145911</v>
      </c>
      <c r="E13171">
        <v>-0.45039549218642971</v>
      </c>
      <c r="F13171">
        <v>-1.1943619772739922</v>
      </c>
      <c r="G13171">
        <v>5</v>
      </c>
      <c r="H13171">
        <v>5</v>
      </c>
      <c r="I13171">
        <v>2</v>
      </c>
      <c r="J13171">
        <v>1</v>
      </c>
    </row>
    <row r="13172" spans="1:10" x14ac:dyDescent="0.25">
      <c r="A13172" t="s">
        <v>17199</v>
      </c>
      <c r="B13172">
        <v>592</v>
      </c>
      <c r="C13172">
        <v>1.9557946740431078</v>
      </c>
      <c r="D13172">
        <v>1.6691474265138198</v>
      </c>
      <c r="E13172">
        <v>-0.55030175970297912</v>
      </c>
      <c r="F13172">
        <v>0.18596684553175713</v>
      </c>
      <c r="G13172">
        <v>5</v>
      </c>
      <c r="H13172">
        <v>5</v>
      </c>
      <c r="I13172">
        <v>2</v>
      </c>
      <c r="J13172">
        <v>4</v>
      </c>
    </row>
    <row r="13173" spans="1:10" x14ac:dyDescent="0.25">
      <c r="A13173" t="s">
        <v>17200</v>
      </c>
      <c r="B13173">
        <v>423</v>
      </c>
      <c r="C13173">
        <v>0.50109946507181979</v>
      </c>
      <c r="D13173">
        <v>0.41834265228375944</v>
      </c>
      <c r="E13173">
        <v>0.35037554146468503</v>
      </c>
      <c r="F13173">
        <v>-0.69924542878949691</v>
      </c>
      <c r="G13173">
        <v>4</v>
      </c>
      <c r="H13173">
        <v>4</v>
      </c>
      <c r="I13173">
        <v>4</v>
      </c>
      <c r="J13173">
        <v>2</v>
      </c>
    </row>
    <row r="13174" spans="1:10" x14ac:dyDescent="0.25">
      <c r="A13174" t="s">
        <v>17201</v>
      </c>
      <c r="B13174">
        <v>517</v>
      </c>
      <c r="C13174">
        <v>0.21840551659169621</v>
      </c>
      <c r="D13174">
        <v>-0.17543701840596665</v>
      </c>
      <c r="E13174">
        <v>-0.19007684554683077</v>
      </c>
      <c r="F13174">
        <v>-0.69098056029799582</v>
      </c>
      <c r="G13174">
        <v>4</v>
      </c>
      <c r="H13174">
        <v>3</v>
      </c>
      <c r="I13174">
        <v>3</v>
      </c>
      <c r="J13174">
        <v>2</v>
      </c>
    </row>
    <row r="13175" spans="1:10" x14ac:dyDescent="0.25">
      <c r="A13175" t="s">
        <v>17202</v>
      </c>
      <c r="B13175">
        <v>689</v>
      </c>
      <c r="C13175">
        <v>0.50757386681338501</v>
      </c>
      <c r="D13175">
        <v>0.6097514697270503</v>
      </c>
      <c r="E13175">
        <v>0.77693409893319887</v>
      </c>
      <c r="F13175">
        <v>-0.65652995254000268</v>
      </c>
      <c r="G13175">
        <v>4</v>
      </c>
      <c r="H13175">
        <v>4</v>
      </c>
      <c r="I13175">
        <v>5</v>
      </c>
      <c r="J13175">
        <v>2</v>
      </c>
    </row>
    <row r="13176" spans="1:10" x14ac:dyDescent="0.25">
      <c r="A13176" t="s">
        <v>17203</v>
      </c>
      <c r="B13176">
        <v>525</v>
      </c>
      <c r="C13176">
        <v>0.27250928778527606</v>
      </c>
      <c r="D13176">
        <v>0.44353110033762588</v>
      </c>
      <c r="E13176">
        <v>-0.31866619326976053</v>
      </c>
      <c r="F13176">
        <v>-0.20176193229101264</v>
      </c>
      <c r="G13176">
        <v>4</v>
      </c>
      <c r="H13176">
        <v>4</v>
      </c>
      <c r="I13176">
        <v>2</v>
      </c>
      <c r="J13176">
        <v>3</v>
      </c>
    </row>
    <row r="13177" spans="1:10" x14ac:dyDescent="0.25">
      <c r="A13177" t="s">
        <v>17204</v>
      </c>
      <c r="B13177">
        <v>627</v>
      </c>
      <c r="C13177">
        <v>0.42548822248121376</v>
      </c>
      <c r="D13177">
        <v>0.19052799813763277</v>
      </c>
      <c r="E13177">
        <v>1.5751045035902478</v>
      </c>
      <c r="F13177">
        <v>-0.14602021317912833</v>
      </c>
      <c r="G13177">
        <v>4</v>
      </c>
      <c r="H13177">
        <v>4</v>
      </c>
      <c r="I13177">
        <v>5</v>
      </c>
      <c r="J13177">
        <v>3</v>
      </c>
    </row>
    <row r="13178" spans="1:10" x14ac:dyDescent="0.25">
      <c r="A13178" t="s">
        <v>17205</v>
      </c>
      <c r="B13178">
        <v>760</v>
      </c>
      <c r="C13178">
        <v>-0.20229077987179861</v>
      </c>
      <c r="D13178">
        <v>-0.24672660812881106</v>
      </c>
      <c r="E13178">
        <v>-0.38864968606711831</v>
      </c>
      <c r="F13178">
        <v>-8.4845589309385239E-2</v>
      </c>
      <c r="G13178">
        <v>3</v>
      </c>
      <c r="H13178">
        <v>3</v>
      </c>
      <c r="I13178">
        <v>2</v>
      </c>
      <c r="J13178">
        <v>3</v>
      </c>
    </row>
    <row r="13179" spans="1:10" x14ac:dyDescent="0.25">
      <c r="A13179" t="s">
        <v>17206</v>
      </c>
      <c r="B13179">
        <v>286</v>
      </c>
      <c r="C13179">
        <v>0.34216496931916451</v>
      </c>
      <c r="D13179">
        <v>-0.84936889960843753</v>
      </c>
      <c r="E13179">
        <v>0.16588191840376443</v>
      </c>
      <c r="F13179">
        <v>-0.48692323312297442</v>
      </c>
      <c r="G13179">
        <v>4</v>
      </c>
      <c r="H13179">
        <v>1</v>
      </c>
      <c r="I13179">
        <v>4</v>
      </c>
      <c r="J13179">
        <v>2</v>
      </c>
    </row>
    <row r="13180" spans="1:10" x14ac:dyDescent="0.25">
      <c r="A13180" t="s">
        <v>17207</v>
      </c>
      <c r="B13180">
        <v>405</v>
      </c>
      <c r="C13180">
        <v>-0.18429971806361814</v>
      </c>
      <c r="D13180">
        <v>-6.3161368350188749E-2</v>
      </c>
      <c r="E13180">
        <v>0.42167284050751913</v>
      </c>
      <c r="F13180">
        <v>0.24481781649548798</v>
      </c>
      <c r="G13180">
        <v>3</v>
      </c>
      <c r="H13180">
        <v>3</v>
      </c>
      <c r="I13180">
        <v>4</v>
      </c>
      <c r="J13180">
        <v>4</v>
      </c>
    </row>
    <row r="13181" spans="1:10" x14ac:dyDescent="0.25">
      <c r="A13181" t="s">
        <v>17208</v>
      </c>
      <c r="B13181">
        <v>462</v>
      </c>
      <c r="C13181">
        <v>-0.42725452672573688</v>
      </c>
      <c r="D13181">
        <v>0.43809811528214315</v>
      </c>
      <c r="E13181">
        <v>0.82418852715114388</v>
      </c>
      <c r="F13181">
        <v>0.36484889400243309</v>
      </c>
      <c r="G13181">
        <v>3</v>
      </c>
      <c r="H13181">
        <v>4</v>
      </c>
      <c r="I13181">
        <v>5</v>
      </c>
      <c r="J13181">
        <v>4</v>
      </c>
    </row>
    <row r="13182" spans="1:10" x14ac:dyDescent="0.25">
      <c r="A13182" t="s">
        <v>17209</v>
      </c>
      <c r="B13182">
        <v>502</v>
      </c>
      <c r="C13182">
        <v>-0.27371603460521449</v>
      </c>
      <c r="D13182">
        <v>-0.29570660623723311</v>
      </c>
      <c r="E13182">
        <v>0.29163936098567167</v>
      </c>
      <c r="F13182">
        <v>-0.17410858809250618</v>
      </c>
      <c r="G13182">
        <v>3</v>
      </c>
      <c r="H13182">
        <v>3</v>
      </c>
      <c r="I13182">
        <v>4</v>
      </c>
      <c r="J13182">
        <v>3</v>
      </c>
    </row>
    <row r="13183" spans="1:10" x14ac:dyDescent="0.25">
      <c r="A13183" t="s">
        <v>17210</v>
      </c>
      <c r="B13183">
        <v>442</v>
      </c>
      <c r="C13183">
        <v>-0.42465001661637397</v>
      </c>
      <c r="D13183">
        <v>0.45860134256078089</v>
      </c>
      <c r="E13183">
        <v>-0.53306249615181189</v>
      </c>
      <c r="F13183">
        <v>-4.5648964200288827E-2</v>
      </c>
      <c r="G13183">
        <v>3</v>
      </c>
      <c r="H13183">
        <v>4</v>
      </c>
      <c r="I13183">
        <v>2</v>
      </c>
      <c r="J13183">
        <v>3</v>
      </c>
    </row>
    <row r="13184" spans="1:10" x14ac:dyDescent="0.25">
      <c r="A13184" t="s">
        <v>17211</v>
      </c>
      <c r="B13184">
        <v>461</v>
      </c>
      <c r="C13184">
        <v>0.14620748638978096</v>
      </c>
      <c r="D13184">
        <v>0.16923061864046335</v>
      </c>
      <c r="E13184">
        <v>5.3310222227756762E-2</v>
      </c>
      <c r="F13184">
        <v>-0.62110663843109137</v>
      </c>
      <c r="G13184">
        <v>4</v>
      </c>
      <c r="H13184">
        <v>4</v>
      </c>
      <c r="I13184">
        <v>3</v>
      </c>
      <c r="J13184">
        <v>2</v>
      </c>
    </row>
    <row r="13185" spans="1:10" x14ac:dyDescent="0.25">
      <c r="A13185" t="s">
        <v>17212</v>
      </c>
      <c r="B13185">
        <v>933</v>
      </c>
      <c r="C13185">
        <v>-0.19186938167810158</v>
      </c>
      <c r="D13185">
        <v>0.62580430382312302</v>
      </c>
      <c r="E13185">
        <v>-0.20621737034040044</v>
      </c>
      <c r="F13185">
        <v>-9.7282637860259216E-2</v>
      </c>
      <c r="G13185">
        <v>3</v>
      </c>
      <c r="H13185">
        <v>4</v>
      </c>
      <c r="I13185">
        <v>3</v>
      </c>
      <c r="J13185">
        <v>3</v>
      </c>
    </row>
    <row r="13186" spans="1:10" x14ac:dyDescent="0.25">
      <c r="A13186" t="s">
        <v>17213</v>
      </c>
      <c r="B13186">
        <v>245</v>
      </c>
      <c r="C13186">
        <v>-0.63812276351548114</v>
      </c>
      <c r="D13186">
        <v>-0.43057943340426463</v>
      </c>
      <c r="E13186">
        <v>0.54628847809542103</v>
      </c>
      <c r="F13186">
        <v>-0.45463124396631122</v>
      </c>
      <c r="G13186">
        <v>2</v>
      </c>
      <c r="H13186">
        <v>2</v>
      </c>
      <c r="I13186">
        <v>4</v>
      </c>
      <c r="J13186">
        <v>3</v>
      </c>
    </row>
    <row r="13187" spans="1:10" x14ac:dyDescent="0.25">
      <c r="A13187" t="s">
        <v>17214</v>
      </c>
      <c r="B13187">
        <v>784</v>
      </c>
      <c r="C13187">
        <v>-0.57537370593999648</v>
      </c>
      <c r="D13187">
        <v>-0.79644978949765455</v>
      </c>
      <c r="E13187">
        <v>-0.38009802011077859</v>
      </c>
      <c r="F13187">
        <v>-0.10726222736075053</v>
      </c>
      <c r="G13187">
        <v>2</v>
      </c>
      <c r="H13187">
        <v>2</v>
      </c>
      <c r="I13187">
        <v>2</v>
      </c>
      <c r="J13187">
        <v>3</v>
      </c>
    </row>
    <row r="13188" spans="1:10" x14ac:dyDescent="0.25">
      <c r="A13188" t="s">
        <v>17215</v>
      </c>
      <c r="B13188">
        <v>374</v>
      </c>
      <c r="C13188">
        <v>1.5077411957781535</v>
      </c>
      <c r="D13188">
        <v>0.35013397058225154</v>
      </c>
      <c r="E13188">
        <v>1.7387931371339285</v>
      </c>
      <c r="F13188">
        <v>0.48313120148470357</v>
      </c>
      <c r="G13188">
        <v>5</v>
      </c>
      <c r="H13188">
        <v>4</v>
      </c>
      <c r="I13188">
        <v>5</v>
      </c>
      <c r="J13188">
        <v>4</v>
      </c>
    </row>
    <row r="13189" spans="1:10" x14ac:dyDescent="0.25">
      <c r="A13189" t="s">
        <v>17216</v>
      </c>
      <c r="B13189">
        <v>438</v>
      </c>
      <c r="C13189">
        <v>-0.37465955071745849</v>
      </c>
      <c r="D13189">
        <v>-0.35380853255493233</v>
      </c>
      <c r="E13189">
        <v>1.4670702135127098</v>
      </c>
      <c r="F13189">
        <v>-0.46780091011910901</v>
      </c>
      <c r="G13189">
        <v>3</v>
      </c>
      <c r="H13189">
        <v>3</v>
      </c>
      <c r="I13189">
        <v>5</v>
      </c>
      <c r="J13189">
        <v>3</v>
      </c>
    </row>
    <row r="13190" spans="1:10" x14ac:dyDescent="0.25">
      <c r="A13190" t="s">
        <v>17217</v>
      </c>
      <c r="B13190">
        <v>663</v>
      </c>
      <c r="C13190">
        <v>0.87254339839144968</v>
      </c>
      <c r="D13190">
        <v>0.79454811851713092</v>
      </c>
      <c r="E13190">
        <v>0.80144858613123604</v>
      </c>
      <c r="F13190">
        <v>-0.35464367635329658</v>
      </c>
      <c r="G13190">
        <v>5</v>
      </c>
      <c r="H13190">
        <v>5</v>
      </c>
      <c r="I13190">
        <v>5</v>
      </c>
      <c r="J13190">
        <v>3</v>
      </c>
    </row>
    <row r="13191" spans="1:10" x14ac:dyDescent="0.25">
      <c r="A13191" t="s">
        <v>17218</v>
      </c>
      <c r="B13191">
        <v>796</v>
      </c>
      <c r="C13191">
        <v>1.7639397294624728</v>
      </c>
      <c r="D13191">
        <v>-0.28444642977626444</v>
      </c>
      <c r="E13191">
        <v>2.955122581206187</v>
      </c>
      <c r="F13191">
        <v>-0.43969891204865219</v>
      </c>
      <c r="G13191">
        <v>5</v>
      </c>
      <c r="H13191">
        <v>3</v>
      </c>
      <c r="I13191">
        <v>5</v>
      </c>
      <c r="J13191">
        <v>3</v>
      </c>
    </row>
    <row r="13192" spans="1:10" x14ac:dyDescent="0.25">
      <c r="A13192" t="s">
        <v>17219</v>
      </c>
      <c r="B13192">
        <v>595</v>
      </c>
      <c r="C13192">
        <v>0.21934142880886703</v>
      </c>
      <c r="D13192">
        <v>-8.8480174064001535E-2</v>
      </c>
      <c r="E13192">
        <v>1.6558252670872733</v>
      </c>
      <c r="F13192">
        <v>-0.9436532307153862</v>
      </c>
      <c r="G13192">
        <v>4</v>
      </c>
      <c r="H13192">
        <v>3</v>
      </c>
      <c r="I13192">
        <v>5</v>
      </c>
      <c r="J13192">
        <v>1</v>
      </c>
    </row>
    <row r="13193" spans="1:10" x14ac:dyDescent="0.25">
      <c r="A13193" t="s">
        <v>17220</v>
      </c>
      <c r="B13193">
        <v>513</v>
      </c>
      <c r="C13193">
        <v>-0.42112388937038503</v>
      </c>
      <c r="D13193">
        <v>-0.29581645037973681</v>
      </c>
      <c r="E13193">
        <v>0.55997590436511979</v>
      </c>
      <c r="F13193">
        <v>-0.38490774692503682</v>
      </c>
      <c r="G13193">
        <v>3</v>
      </c>
      <c r="H13193">
        <v>3</v>
      </c>
      <c r="I13193">
        <v>4</v>
      </c>
      <c r="J13193">
        <v>3</v>
      </c>
    </row>
    <row r="13194" spans="1:10" x14ac:dyDescent="0.25">
      <c r="A13194" t="s">
        <v>17221</v>
      </c>
      <c r="B13194">
        <v>298</v>
      </c>
      <c r="C13194">
        <v>0.17922553381168987</v>
      </c>
      <c r="D13194">
        <v>0.36064414107311171</v>
      </c>
      <c r="E13194">
        <v>0.1294251478794394</v>
      </c>
      <c r="F13194">
        <v>-0.36353496992224493</v>
      </c>
      <c r="G13194">
        <v>4</v>
      </c>
      <c r="H13194">
        <v>4</v>
      </c>
      <c r="I13194">
        <v>4</v>
      </c>
      <c r="J13194">
        <v>3</v>
      </c>
    </row>
    <row r="13195" spans="1:10" x14ac:dyDescent="0.25">
      <c r="A13195" t="s">
        <v>17222</v>
      </c>
      <c r="B13195">
        <v>587</v>
      </c>
      <c r="C13195">
        <v>-0.27007036679257129</v>
      </c>
      <c r="D13195">
        <v>-0.42818077233844859</v>
      </c>
      <c r="E13195">
        <v>0.2789249732701356</v>
      </c>
      <c r="F13195">
        <v>-0.99718129747052597</v>
      </c>
      <c r="G13195">
        <v>3</v>
      </c>
      <c r="H13195">
        <v>2</v>
      </c>
      <c r="I13195">
        <v>4</v>
      </c>
      <c r="J13195">
        <v>1</v>
      </c>
    </row>
    <row r="13196" spans="1:10" x14ac:dyDescent="0.25">
      <c r="A13196" t="s">
        <v>17223</v>
      </c>
      <c r="B13196">
        <v>608</v>
      </c>
      <c r="C13196">
        <v>0.52751486056680919</v>
      </c>
      <c r="D13196">
        <v>0.27548886383521964</v>
      </c>
      <c r="E13196">
        <v>-0.18371925022128507</v>
      </c>
      <c r="F13196">
        <v>-1.2002714242607282</v>
      </c>
      <c r="G13196">
        <v>4</v>
      </c>
      <c r="H13196">
        <v>4</v>
      </c>
      <c r="I13196">
        <v>3</v>
      </c>
      <c r="J13196">
        <v>1</v>
      </c>
    </row>
    <row r="13197" spans="1:10" x14ac:dyDescent="0.25">
      <c r="A13197" t="s">
        <v>17224</v>
      </c>
      <c r="B13197">
        <v>598</v>
      </c>
      <c r="C13197">
        <v>0.1895821129435647</v>
      </c>
      <c r="D13197">
        <v>2.503290565043891</v>
      </c>
      <c r="E13197">
        <v>-1.0140448635232757</v>
      </c>
      <c r="F13197">
        <v>-0.18749881391532164</v>
      </c>
      <c r="G13197">
        <v>4</v>
      </c>
      <c r="H13197">
        <v>5</v>
      </c>
      <c r="I13197">
        <v>1</v>
      </c>
      <c r="J13197">
        <v>3</v>
      </c>
    </row>
    <row r="13198" spans="1:10" x14ac:dyDescent="0.25">
      <c r="A13198" t="s">
        <v>17225</v>
      </c>
      <c r="B13198">
        <v>592</v>
      </c>
      <c r="C13198">
        <v>2.3179982830693229</v>
      </c>
      <c r="D13198">
        <v>1.5663894277771617</v>
      </c>
      <c r="E13198">
        <v>3.639360649843645</v>
      </c>
      <c r="F13198">
        <v>-0.22275467955997569</v>
      </c>
      <c r="G13198">
        <v>5</v>
      </c>
      <c r="H13198">
        <v>5</v>
      </c>
      <c r="I13198">
        <v>5</v>
      </c>
      <c r="J13198">
        <v>3</v>
      </c>
    </row>
    <row r="13199" spans="1:10" x14ac:dyDescent="0.25">
      <c r="A13199" t="s">
        <v>17226</v>
      </c>
      <c r="B13199">
        <v>743</v>
      </c>
      <c r="C13199">
        <v>1.5541617540631614</v>
      </c>
      <c r="D13199">
        <v>1.2862207578497855</v>
      </c>
      <c r="E13199">
        <v>8.0395306220435392E-2</v>
      </c>
      <c r="F13199">
        <v>-0.44091628689008389</v>
      </c>
      <c r="G13199">
        <v>5</v>
      </c>
      <c r="H13199">
        <v>5</v>
      </c>
      <c r="I13199">
        <v>4</v>
      </c>
      <c r="J13199">
        <v>3</v>
      </c>
    </row>
    <row r="13200" spans="1:10" x14ac:dyDescent="0.25">
      <c r="A13200" t="s">
        <v>17227</v>
      </c>
      <c r="B13200">
        <v>806</v>
      </c>
      <c r="C13200">
        <v>0.44377054293363077</v>
      </c>
      <c r="D13200">
        <v>0.97128287281352443</v>
      </c>
      <c r="E13200">
        <v>1.451212379020004</v>
      </c>
      <c r="F13200">
        <v>-0.12095121450940956</v>
      </c>
      <c r="G13200">
        <v>4</v>
      </c>
      <c r="H13200">
        <v>5</v>
      </c>
      <c r="I13200">
        <v>5</v>
      </c>
      <c r="J13200">
        <v>3</v>
      </c>
    </row>
    <row r="13201" spans="1:10" x14ac:dyDescent="0.25">
      <c r="A13201" t="s">
        <v>17228</v>
      </c>
      <c r="B13201">
        <v>480</v>
      </c>
      <c r="C13201">
        <v>0.3311764055860722</v>
      </c>
      <c r="D13201">
        <v>0.13945472149689697</v>
      </c>
      <c r="E13201">
        <v>-0.25337148210751853</v>
      </c>
      <c r="F13201">
        <v>-1.0953607085707193</v>
      </c>
      <c r="G13201">
        <v>4</v>
      </c>
      <c r="H13201">
        <v>4</v>
      </c>
      <c r="I13201">
        <v>3</v>
      </c>
      <c r="J13201">
        <v>1</v>
      </c>
    </row>
    <row r="13202" spans="1:10" x14ac:dyDescent="0.25">
      <c r="A13202" t="s">
        <v>17229</v>
      </c>
      <c r="B13202">
        <v>391</v>
      </c>
      <c r="C13202">
        <v>-0.46537227085352179</v>
      </c>
      <c r="D13202">
        <v>1.5726736485269639</v>
      </c>
      <c r="E13202">
        <v>0.7795368969032529</v>
      </c>
      <c r="F13202">
        <v>-0.44693341983664803</v>
      </c>
      <c r="G13202">
        <v>2</v>
      </c>
      <c r="H13202">
        <v>5</v>
      </c>
      <c r="I13202">
        <v>5</v>
      </c>
      <c r="J13202">
        <v>3</v>
      </c>
    </row>
    <row r="13203" spans="1:10" x14ac:dyDescent="0.25">
      <c r="A13203" t="s">
        <v>17230</v>
      </c>
      <c r="B13203">
        <v>814</v>
      </c>
      <c r="C13203">
        <v>4.9082301610350459E-2</v>
      </c>
      <c r="D13203">
        <v>0.3420974368516676</v>
      </c>
      <c r="E13203">
        <v>0.39460286563619734</v>
      </c>
      <c r="F13203">
        <v>-0.41237466611808427</v>
      </c>
      <c r="G13203">
        <v>4</v>
      </c>
      <c r="H13203">
        <v>4</v>
      </c>
      <c r="I13203">
        <v>4</v>
      </c>
      <c r="J13203">
        <v>3</v>
      </c>
    </row>
    <row r="13204" spans="1:10" x14ac:dyDescent="0.25">
      <c r="A13204" t="s">
        <v>17231</v>
      </c>
      <c r="B13204">
        <v>584</v>
      </c>
      <c r="C13204">
        <v>0.16928763316688969</v>
      </c>
      <c r="D13204">
        <v>0.2840597664199947</v>
      </c>
      <c r="E13204">
        <v>0.72325846989495257</v>
      </c>
      <c r="F13204">
        <v>-9.9636238210168968E-2</v>
      </c>
      <c r="G13204">
        <v>4</v>
      </c>
      <c r="H13204">
        <v>4</v>
      </c>
      <c r="I13204">
        <v>5</v>
      </c>
      <c r="J13204">
        <v>3</v>
      </c>
    </row>
    <row r="13205" spans="1:10" x14ac:dyDescent="0.25">
      <c r="A13205" t="s">
        <v>17232</v>
      </c>
      <c r="B13205">
        <v>539</v>
      </c>
      <c r="C13205">
        <v>1.404234488625592</v>
      </c>
      <c r="D13205">
        <v>2.6263641732077811</v>
      </c>
      <c r="E13205">
        <v>-0.23173497500106366</v>
      </c>
      <c r="F13205">
        <v>-0.37478371415346884</v>
      </c>
      <c r="G13205">
        <v>5</v>
      </c>
      <c r="H13205">
        <v>5</v>
      </c>
      <c r="I13205">
        <v>3</v>
      </c>
      <c r="J13205">
        <v>3</v>
      </c>
    </row>
    <row r="13206" spans="1:10" x14ac:dyDescent="0.25">
      <c r="A13206" t="s">
        <v>17233</v>
      </c>
      <c r="B13206">
        <v>521</v>
      </c>
      <c r="C13206">
        <v>0.13612878715841437</v>
      </c>
      <c r="D13206">
        <v>1.2442672428143366</v>
      </c>
      <c r="E13206">
        <v>-7.273813994192091E-2</v>
      </c>
      <c r="F13206">
        <v>-0.90868949913737174</v>
      </c>
      <c r="G13206">
        <v>4</v>
      </c>
      <c r="H13206">
        <v>5</v>
      </c>
      <c r="I13206">
        <v>3</v>
      </c>
      <c r="J13206">
        <v>1</v>
      </c>
    </row>
    <row r="13207" spans="1:10" x14ac:dyDescent="0.25">
      <c r="A13207" t="s">
        <v>17234</v>
      </c>
      <c r="B13207">
        <v>562</v>
      </c>
      <c r="C13207">
        <v>0.2939824679311529</v>
      </c>
      <c r="D13207">
        <v>0.15540456401091787</v>
      </c>
      <c r="E13207">
        <v>-0.17157278045414154</v>
      </c>
      <c r="F13207">
        <v>-0.49106662862057909</v>
      </c>
      <c r="G13207">
        <v>4</v>
      </c>
      <c r="H13207">
        <v>4</v>
      </c>
      <c r="I13207">
        <v>3</v>
      </c>
      <c r="J13207">
        <v>2</v>
      </c>
    </row>
    <row r="13208" spans="1:10" x14ac:dyDescent="0.25">
      <c r="A13208" t="s">
        <v>17235</v>
      </c>
      <c r="B13208">
        <v>425</v>
      </c>
      <c r="C13208">
        <v>0.14967151977520043</v>
      </c>
      <c r="D13208">
        <v>0.57917113590156666</v>
      </c>
      <c r="E13208">
        <v>2.8744709550792974E-3</v>
      </c>
      <c r="F13208">
        <v>-0.94913762102456456</v>
      </c>
      <c r="G13208">
        <v>4</v>
      </c>
      <c r="H13208">
        <v>4</v>
      </c>
      <c r="I13208">
        <v>3</v>
      </c>
      <c r="J13208">
        <v>1</v>
      </c>
    </row>
    <row r="13209" spans="1:10" x14ac:dyDescent="0.25">
      <c r="A13209" t="s">
        <v>17236</v>
      </c>
      <c r="B13209">
        <v>825</v>
      </c>
      <c r="C13209">
        <v>1.2960537136688599E-2</v>
      </c>
      <c r="D13209">
        <v>0.9964855448879858</v>
      </c>
      <c r="E13209">
        <v>-0.45978295160784416</v>
      </c>
      <c r="F13209">
        <v>0.17681460659926163</v>
      </c>
      <c r="G13209">
        <v>4</v>
      </c>
      <c r="H13209">
        <v>5</v>
      </c>
      <c r="I13209">
        <v>2</v>
      </c>
      <c r="J13209">
        <v>4</v>
      </c>
    </row>
    <row r="13210" spans="1:10" x14ac:dyDescent="0.25">
      <c r="A13210" t="s">
        <v>17237</v>
      </c>
      <c r="B13210">
        <v>472</v>
      </c>
      <c r="C13210">
        <v>-0.36216355691292973</v>
      </c>
      <c r="D13210">
        <v>3.5391958514706547</v>
      </c>
      <c r="E13210">
        <v>0.44564145484392997</v>
      </c>
      <c r="F13210">
        <v>0.8149742364690582</v>
      </c>
      <c r="G13210">
        <v>3</v>
      </c>
      <c r="H13210">
        <v>5</v>
      </c>
      <c r="I13210">
        <v>4</v>
      </c>
      <c r="J13210">
        <v>4</v>
      </c>
    </row>
    <row r="13211" spans="1:10" x14ac:dyDescent="0.25">
      <c r="A13211" t="s">
        <v>17238</v>
      </c>
      <c r="B13211">
        <v>525</v>
      </c>
      <c r="C13211">
        <v>-0.47408068704719292</v>
      </c>
      <c r="D13211">
        <v>0.1870467760320948</v>
      </c>
      <c r="E13211">
        <v>0.28886249098224898</v>
      </c>
      <c r="F13211">
        <v>-0.94554888792073588</v>
      </c>
      <c r="G13211">
        <v>2</v>
      </c>
      <c r="H13211">
        <v>4</v>
      </c>
      <c r="I13211">
        <v>4</v>
      </c>
      <c r="J13211">
        <v>1</v>
      </c>
    </row>
    <row r="13212" spans="1:10" x14ac:dyDescent="0.25">
      <c r="A13212" t="s">
        <v>17239</v>
      </c>
      <c r="B13212">
        <v>490</v>
      </c>
      <c r="C13212">
        <v>-0.14035901651330945</v>
      </c>
      <c r="D13212">
        <v>1.1530830994105159</v>
      </c>
      <c r="E13212">
        <v>-0.41220022419618946</v>
      </c>
      <c r="F13212">
        <v>-0.54824577558590948</v>
      </c>
      <c r="G13212">
        <v>3</v>
      </c>
      <c r="H13212">
        <v>5</v>
      </c>
      <c r="I13212">
        <v>2</v>
      </c>
      <c r="J13212">
        <v>2</v>
      </c>
    </row>
    <row r="13213" spans="1:10" x14ac:dyDescent="0.25">
      <c r="A13213" t="s">
        <v>17240</v>
      </c>
      <c r="B13213">
        <v>708</v>
      </c>
      <c r="C13213">
        <v>-4.7744368225632883E-6</v>
      </c>
      <c r="D13213">
        <v>-0.72675736039075556</v>
      </c>
      <c r="E13213">
        <v>0.1483453275545093</v>
      </c>
      <c r="F13213">
        <v>-0.9666806448961599</v>
      </c>
      <c r="G13213">
        <v>4</v>
      </c>
      <c r="H13213">
        <v>2</v>
      </c>
      <c r="I13213">
        <v>4</v>
      </c>
      <c r="J13213">
        <v>1</v>
      </c>
    </row>
    <row r="13214" spans="1:10" x14ac:dyDescent="0.25">
      <c r="A13214" t="s">
        <v>17241</v>
      </c>
      <c r="B13214">
        <v>671</v>
      </c>
      <c r="C13214">
        <v>-0.36624284586440153</v>
      </c>
      <c r="D13214">
        <v>-0.72103648030369405</v>
      </c>
      <c r="E13214">
        <v>0.22996721467991196</v>
      </c>
      <c r="F13214">
        <v>-1.0751488465437875</v>
      </c>
      <c r="G13214">
        <v>3</v>
      </c>
      <c r="H13214">
        <v>2</v>
      </c>
      <c r="I13214">
        <v>4</v>
      </c>
      <c r="J13214">
        <v>1</v>
      </c>
    </row>
    <row r="13215" spans="1:10" x14ac:dyDescent="0.25">
      <c r="A13215" t="s">
        <v>17242</v>
      </c>
      <c r="B13215">
        <v>786</v>
      </c>
      <c r="C13215">
        <v>-0.33118348788172647</v>
      </c>
      <c r="D13215">
        <v>0.4173584380504205</v>
      </c>
      <c r="E13215">
        <v>0.17331602279008468</v>
      </c>
      <c r="F13215">
        <v>-0.19202447904021619</v>
      </c>
      <c r="G13215">
        <v>3</v>
      </c>
      <c r="H13215">
        <v>4</v>
      </c>
      <c r="I13215">
        <v>4</v>
      </c>
      <c r="J13215">
        <v>3</v>
      </c>
    </row>
    <row r="13216" spans="1:10" x14ac:dyDescent="0.25">
      <c r="A13216" t="s">
        <v>17243</v>
      </c>
      <c r="B13216">
        <v>539</v>
      </c>
      <c r="C13216">
        <v>-4.1672369174923861E-2</v>
      </c>
      <c r="D13216">
        <v>-0.44022607875512032</v>
      </c>
      <c r="E13216">
        <v>0.34303291263067381</v>
      </c>
      <c r="F13216">
        <v>-0.68294286604974186</v>
      </c>
      <c r="G13216">
        <v>3</v>
      </c>
      <c r="H13216">
        <v>2</v>
      </c>
      <c r="I13216">
        <v>4</v>
      </c>
      <c r="J13216">
        <v>2</v>
      </c>
    </row>
    <row r="13217" spans="1:10" x14ac:dyDescent="0.25">
      <c r="A13217" t="s">
        <v>17244</v>
      </c>
      <c r="B13217">
        <v>499</v>
      </c>
      <c r="C13217">
        <v>-0.17278464794206091</v>
      </c>
      <c r="D13217">
        <v>-0.14082325880236593</v>
      </c>
      <c r="E13217">
        <v>0.35312067129262076</v>
      </c>
      <c r="F13217">
        <v>-0.86504250266586968</v>
      </c>
      <c r="G13217">
        <v>3</v>
      </c>
      <c r="H13217">
        <v>3</v>
      </c>
      <c r="I13217">
        <v>4</v>
      </c>
      <c r="J13217">
        <v>1</v>
      </c>
    </row>
    <row r="13218" spans="1:10" x14ac:dyDescent="0.25">
      <c r="A13218" t="s">
        <v>17245</v>
      </c>
      <c r="B13218">
        <v>518</v>
      </c>
      <c r="C13218">
        <v>0.31996533512745495</v>
      </c>
      <c r="D13218">
        <v>-9.7337300559927981E-2</v>
      </c>
      <c r="E13218">
        <v>0.5120491443837677</v>
      </c>
      <c r="F13218">
        <v>-0.92578170489182099</v>
      </c>
      <c r="G13218">
        <v>4</v>
      </c>
      <c r="H13218">
        <v>3</v>
      </c>
      <c r="I13218">
        <v>4</v>
      </c>
      <c r="J13218">
        <v>1</v>
      </c>
    </row>
    <row r="13219" spans="1:10" x14ac:dyDescent="0.25">
      <c r="A13219" t="s">
        <v>17246</v>
      </c>
      <c r="B13219">
        <v>700</v>
      </c>
      <c r="C13219">
        <v>1.1041642703550418</v>
      </c>
      <c r="D13219">
        <v>0.60380065722704557</v>
      </c>
      <c r="E13219">
        <v>0.29859993440080002</v>
      </c>
      <c r="F13219">
        <v>-0.92789732615799403</v>
      </c>
      <c r="G13219">
        <v>5</v>
      </c>
      <c r="H13219">
        <v>4</v>
      </c>
      <c r="I13219">
        <v>4</v>
      </c>
      <c r="J13219">
        <v>1</v>
      </c>
    </row>
    <row r="13220" spans="1:10" x14ac:dyDescent="0.25">
      <c r="A13220" t="s">
        <v>17247</v>
      </c>
      <c r="B13220">
        <v>559</v>
      </c>
      <c r="C13220">
        <v>1.6058414499790623</v>
      </c>
      <c r="D13220">
        <v>1.8814471937339687</v>
      </c>
      <c r="E13220">
        <v>0.22940312950103878</v>
      </c>
      <c r="F13220">
        <v>-0.41702766537669234</v>
      </c>
      <c r="G13220">
        <v>5</v>
      </c>
      <c r="H13220">
        <v>5</v>
      </c>
      <c r="I13220">
        <v>4</v>
      </c>
      <c r="J13220">
        <v>3</v>
      </c>
    </row>
    <row r="13221" spans="1:10" x14ac:dyDescent="0.25">
      <c r="A13221" t="s">
        <v>17248</v>
      </c>
      <c r="B13221">
        <v>605</v>
      </c>
      <c r="C13221">
        <v>1.1373211506373762</v>
      </c>
      <c r="D13221">
        <v>0.96323771205869235</v>
      </c>
      <c r="E13221">
        <v>0.83462048156124735</v>
      </c>
      <c r="F13221">
        <v>-0.76000269331374071</v>
      </c>
      <c r="G13221">
        <v>5</v>
      </c>
      <c r="H13221">
        <v>5</v>
      </c>
      <c r="I13221">
        <v>5</v>
      </c>
      <c r="J13221">
        <v>2</v>
      </c>
    </row>
    <row r="13222" spans="1:10" x14ac:dyDescent="0.25">
      <c r="A13222" t="s">
        <v>17249</v>
      </c>
      <c r="B13222">
        <v>354</v>
      </c>
      <c r="C13222">
        <v>1.4315443012187279</v>
      </c>
      <c r="D13222">
        <v>1.2392250805958027</v>
      </c>
      <c r="E13222">
        <v>1.9810391762455062</v>
      </c>
      <c r="F13222">
        <v>-0.91249200060995073</v>
      </c>
      <c r="G13222">
        <v>5</v>
      </c>
      <c r="H13222">
        <v>5</v>
      </c>
      <c r="I13222">
        <v>5</v>
      </c>
      <c r="J13222">
        <v>1</v>
      </c>
    </row>
    <row r="13223" spans="1:10" x14ac:dyDescent="0.25">
      <c r="A13223" t="s">
        <v>17250</v>
      </c>
      <c r="B13223">
        <v>524</v>
      </c>
      <c r="C13223">
        <v>1.6932524619340239</v>
      </c>
      <c r="D13223">
        <v>0.65438253280648895</v>
      </c>
      <c r="E13223">
        <v>0.99656167340501067</v>
      </c>
      <c r="F13223">
        <v>-0.64415740653949383</v>
      </c>
      <c r="G13223">
        <v>5</v>
      </c>
      <c r="H13223">
        <v>4</v>
      </c>
      <c r="I13223">
        <v>5</v>
      </c>
      <c r="J13223">
        <v>2</v>
      </c>
    </row>
    <row r="13224" spans="1:10" x14ac:dyDescent="0.25">
      <c r="A13224" t="s">
        <v>17251</v>
      </c>
      <c r="B13224">
        <v>520</v>
      </c>
      <c r="C13224">
        <v>0.48795146668629369</v>
      </c>
      <c r="D13224">
        <v>0.28046491025696924</v>
      </c>
      <c r="E13224">
        <v>0.93993481202896878</v>
      </c>
      <c r="F13224">
        <v>-0.62898122921686894</v>
      </c>
      <c r="G13224">
        <v>4</v>
      </c>
      <c r="H13224">
        <v>4</v>
      </c>
      <c r="I13224">
        <v>5</v>
      </c>
      <c r="J13224">
        <v>2</v>
      </c>
    </row>
    <row r="13225" spans="1:10" x14ac:dyDescent="0.25">
      <c r="A13225" t="s">
        <v>17252</v>
      </c>
      <c r="B13225">
        <v>448</v>
      </c>
      <c r="C13225">
        <v>1.0443320483648066</v>
      </c>
      <c r="D13225">
        <v>1.3812523421337473</v>
      </c>
      <c r="E13225">
        <v>0.7812418144649862</v>
      </c>
      <c r="F13225">
        <v>-1.1941574459319253</v>
      </c>
      <c r="G13225">
        <v>5</v>
      </c>
      <c r="H13225">
        <v>5</v>
      </c>
      <c r="I13225">
        <v>5</v>
      </c>
      <c r="J13225">
        <v>1</v>
      </c>
    </row>
    <row r="13226" spans="1:10" x14ac:dyDescent="0.25">
      <c r="A13226" t="s">
        <v>17253</v>
      </c>
      <c r="B13226">
        <v>614</v>
      </c>
      <c r="C13226">
        <v>0.61474773417770301</v>
      </c>
      <c r="D13226">
        <v>-0.31301582989371457</v>
      </c>
      <c r="E13226">
        <v>5.3821964387851873</v>
      </c>
      <c r="F13226">
        <v>-0.87801677193613659</v>
      </c>
      <c r="G13226">
        <v>4</v>
      </c>
      <c r="H13226">
        <v>3</v>
      </c>
      <c r="I13226">
        <v>5</v>
      </c>
      <c r="J13226">
        <v>1</v>
      </c>
    </row>
    <row r="13227" spans="1:10" x14ac:dyDescent="0.25">
      <c r="A13227" t="s">
        <v>17254</v>
      </c>
      <c r="B13227">
        <v>539</v>
      </c>
      <c r="C13227">
        <v>-0.51553004185827567</v>
      </c>
      <c r="D13227">
        <v>0.30358678838989062</v>
      </c>
      <c r="E13227">
        <v>0.97014536687967357</v>
      </c>
      <c r="F13227">
        <v>-0.59269773233860867</v>
      </c>
      <c r="G13227">
        <v>2</v>
      </c>
      <c r="H13227">
        <v>4</v>
      </c>
      <c r="I13227">
        <v>5</v>
      </c>
      <c r="J13227">
        <v>2</v>
      </c>
    </row>
    <row r="13228" spans="1:10" x14ac:dyDescent="0.25">
      <c r="A13228" t="s">
        <v>17255</v>
      </c>
      <c r="B13228">
        <v>493</v>
      </c>
      <c r="C13228">
        <v>-0.28470197558606281</v>
      </c>
      <c r="D13228">
        <v>1.0980733673399398E-2</v>
      </c>
      <c r="E13228">
        <v>0.98273968382464461</v>
      </c>
      <c r="F13228">
        <v>-1.129140099290437</v>
      </c>
      <c r="G13228">
        <v>3</v>
      </c>
      <c r="H13228">
        <v>3</v>
      </c>
      <c r="I13228">
        <v>5</v>
      </c>
      <c r="J13228">
        <v>1</v>
      </c>
    </row>
    <row r="13229" spans="1:10" x14ac:dyDescent="0.25">
      <c r="A13229" t="s">
        <v>17256</v>
      </c>
      <c r="B13229">
        <v>476</v>
      </c>
      <c r="C13229">
        <v>-0.65616857507634141</v>
      </c>
      <c r="D13229">
        <v>-1.0445154773082841</v>
      </c>
      <c r="E13229">
        <v>1.0548696736245271</v>
      </c>
      <c r="F13229">
        <v>-0.77005951001628958</v>
      </c>
      <c r="G13229">
        <v>2</v>
      </c>
      <c r="H13229">
        <v>1</v>
      </c>
      <c r="I13229">
        <v>5</v>
      </c>
      <c r="J13229">
        <v>2</v>
      </c>
    </row>
    <row r="13230" spans="1:10" x14ac:dyDescent="0.25">
      <c r="A13230" t="s">
        <v>17257</v>
      </c>
      <c r="B13230">
        <v>986</v>
      </c>
      <c r="C13230">
        <v>0.64935615938919966</v>
      </c>
      <c r="D13230">
        <v>0.19326121380230429</v>
      </c>
      <c r="E13230">
        <v>3.724835034593855</v>
      </c>
      <c r="F13230">
        <v>-0.91360272636472584</v>
      </c>
      <c r="G13230">
        <v>4</v>
      </c>
      <c r="H13230">
        <v>4</v>
      </c>
      <c r="I13230">
        <v>5</v>
      </c>
      <c r="J13230">
        <v>1</v>
      </c>
    </row>
    <row r="13231" spans="1:10" x14ac:dyDescent="0.25">
      <c r="A13231" t="s">
        <v>17258</v>
      </c>
      <c r="B13231">
        <v>505</v>
      </c>
      <c r="C13231">
        <v>-0.57699795516951013</v>
      </c>
      <c r="D13231">
        <v>-0.14586990908423522</v>
      </c>
      <c r="E13231">
        <v>0.83889182756702296</v>
      </c>
      <c r="F13231">
        <v>-0.53488536315868063</v>
      </c>
      <c r="G13231">
        <v>2</v>
      </c>
      <c r="H13231">
        <v>3</v>
      </c>
      <c r="I13231">
        <v>5</v>
      </c>
      <c r="J13231">
        <v>2</v>
      </c>
    </row>
    <row r="13232" spans="1:10" x14ac:dyDescent="0.25">
      <c r="A13232" t="s">
        <v>17259</v>
      </c>
      <c r="B13232">
        <v>804</v>
      </c>
      <c r="C13232">
        <v>-0.76389399116449963</v>
      </c>
      <c r="D13232">
        <v>-1.0147554673789483</v>
      </c>
      <c r="E13232">
        <v>-4.2836877097755535E-2</v>
      </c>
      <c r="F13232">
        <v>-0.62742853787709429</v>
      </c>
      <c r="G13232">
        <v>2</v>
      </c>
      <c r="H13232">
        <v>1</v>
      </c>
      <c r="I13232">
        <v>3</v>
      </c>
      <c r="J13232">
        <v>2</v>
      </c>
    </row>
    <row r="13233" spans="1:10" x14ac:dyDescent="0.25">
      <c r="A13233" t="s">
        <v>17260</v>
      </c>
      <c r="B13233">
        <v>623</v>
      </c>
      <c r="C13233">
        <v>-3.2710514550814834E-2</v>
      </c>
      <c r="D13233">
        <v>-0.39135320771241683</v>
      </c>
      <c r="E13233">
        <v>-0.37661298476175459</v>
      </c>
      <c r="F13233">
        <v>-0.77492901267740733</v>
      </c>
      <c r="G13233">
        <v>3</v>
      </c>
      <c r="H13233">
        <v>3</v>
      </c>
      <c r="I13233">
        <v>2</v>
      </c>
      <c r="J13233">
        <v>2</v>
      </c>
    </row>
    <row r="13234" spans="1:10" x14ac:dyDescent="0.25">
      <c r="A13234" t="s">
        <v>17261</v>
      </c>
      <c r="B13234">
        <v>556</v>
      </c>
      <c r="C13234">
        <v>0.507230081802579</v>
      </c>
      <c r="D13234">
        <v>-0.43778874754524549</v>
      </c>
      <c r="E13234">
        <v>0.12489653649040348</v>
      </c>
      <c r="F13234">
        <v>-0.43326750538918213</v>
      </c>
      <c r="G13234">
        <v>4</v>
      </c>
      <c r="H13234">
        <v>2</v>
      </c>
      <c r="I13234">
        <v>4</v>
      </c>
      <c r="J13234">
        <v>3</v>
      </c>
    </row>
    <row r="13235" spans="1:10" x14ac:dyDescent="0.25">
      <c r="A13235" t="s">
        <v>17262</v>
      </c>
      <c r="B13235">
        <v>1034</v>
      </c>
      <c r="C13235">
        <v>-0.80367599730143913</v>
      </c>
      <c r="D13235">
        <v>-1.0215497547126755</v>
      </c>
      <c r="E13235">
        <v>0.43372696227275553</v>
      </c>
      <c r="F13235">
        <v>-0.82100092254231527</v>
      </c>
      <c r="G13235">
        <v>2</v>
      </c>
      <c r="H13235">
        <v>1</v>
      </c>
      <c r="I13235">
        <v>4</v>
      </c>
      <c r="J13235">
        <v>2</v>
      </c>
    </row>
    <row r="13236" spans="1:10" x14ac:dyDescent="0.25">
      <c r="A13236" t="s">
        <v>17263</v>
      </c>
      <c r="B13236">
        <v>444</v>
      </c>
      <c r="C13236">
        <v>-0.50307903775073015</v>
      </c>
      <c r="D13236">
        <v>-1.1739814985847234</v>
      </c>
      <c r="E13236">
        <v>-0.10192231461322718</v>
      </c>
      <c r="F13236">
        <v>-0.55687173449495841</v>
      </c>
      <c r="G13236">
        <v>2</v>
      </c>
      <c r="H13236">
        <v>1</v>
      </c>
      <c r="I13236">
        <v>3</v>
      </c>
      <c r="J13236">
        <v>2</v>
      </c>
    </row>
    <row r="13237" spans="1:10" x14ac:dyDescent="0.25">
      <c r="A13237" t="s">
        <v>17264</v>
      </c>
      <c r="B13237">
        <v>454</v>
      </c>
      <c r="C13237">
        <v>-0.47778705728637705</v>
      </c>
      <c r="D13237">
        <v>-0.36019804669579958</v>
      </c>
      <c r="E13237">
        <v>0.29341184279518595</v>
      </c>
      <c r="F13237">
        <v>-1.0330648809045559</v>
      </c>
      <c r="G13237">
        <v>2</v>
      </c>
      <c r="H13237">
        <v>3</v>
      </c>
      <c r="I13237">
        <v>4</v>
      </c>
      <c r="J13237">
        <v>1</v>
      </c>
    </row>
    <row r="13238" spans="1:10" x14ac:dyDescent="0.25">
      <c r="A13238" t="s">
        <v>17265</v>
      </c>
      <c r="B13238">
        <v>943</v>
      </c>
      <c r="C13238">
        <v>-0.26300296137638024</v>
      </c>
      <c r="D13238">
        <v>-0.87682521121286006</v>
      </c>
      <c r="E13238">
        <v>2.182258702654853</v>
      </c>
      <c r="F13238">
        <v>-0.83496950026521344</v>
      </c>
      <c r="G13238">
        <v>3</v>
      </c>
      <c r="H13238">
        <v>1</v>
      </c>
      <c r="I13238">
        <v>5</v>
      </c>
      <c r="J13238">
        <v>2</v>
      </c>
    </row>
    <row r="13239" spans="1:10" x14ac:dyDescent="0.25">
      <c r="A13239" t="s">
        <v>17266</v>
      </c>
      <c r="B13239">
        <v>733</v>
      </c>
      <c r="C13239">
        <v>-0.8796104434995764</v>
      </c>
      <c r="D13239">
        <v>-1.0441932536525764</v>
      </c>
      <c r="E13239">
        <v>0.59716431270296466</v>
      </c>
      <c r="F13239">
        <v>-0.819927837247859</v>
      </c>
      <c r="G13239">
        <v>1</v>
      </c>
      <c r="H13239">
        <v>1</v>
      </c>
      <c r="I13239">
        <v>5</v>
      </c>
      <c r="J13239">
        <v>2</v>
      </c>
    </row>
    <row r="13240" spans="1:10" x14ac:dyDescent="0.25">
      <c r="A13240" t="s">
        <v>17267</v>
      </c>
      <c r="B13240">
        <v>541</v>
      </c>
      <c r="C13240">
        <v>-0.96076945396172508</v>
      </c>
      <c r="D13240">
        <v>-1.2076165092295792</v>
      </c>
      <c r="E13240">
        <v>0.91043339116156863</v>
      </c>
      <c r="F13240">
        <v>-0.80510234982852769</v>
      </c>
      <c r="G13240">
        <v>1</v>
      </c>
      <c r="H13240">
        <v>1</v>
      </c>
      <c r="I13240">
        <v>5</v>
      </c>
      <c r="J13240">
        <v>2</v>
      </c>
    </row>
    <row r="13241" spans="1:10" x14ac:dyDescent="0.25">
      <c r="A13241" t="s">
        <v>17268</v>
      </c>
      <c r="B13241">
        <v>300</v>
      </c>
      <c r="C13241">
        <v>-1.0170664295689984</v>
      </c>
      <c r="D13241">
        <v>-1.3792195591267686</v>
      </c>
      <c r="E13241">
        <v>0.71261327521927953</v>
      </c>
      <c r="F13241">
        <v>-0.65964726874008484</v>
      </c>
      <c r="G13241">
        <v>1</v>
      </c>
      <c r="H13241">
        <v>1</v>
      </c>
      <c r="I13241">
        <v>5</v>
      </c>
      <c r="J13241">
        <v>2</v>
      </c>
    </row>
    <row r="13242" spans="1:10" x14ac:dyDescent="0.25">
      <c r="A13242" t="s">
        <v>17269</v>
      </c>
      <c r="B13242">
        <v>529</v>
      </c>
      <c r="C13242">
        <v>-0.77945666935139435</v>
      </c>
      <c r="D13242">
        <v>-0.66802278098869605</v>
      </c>
      <c r="E13242">
        <v>0.79294166497689567</v>
      </c>
      <c r="F13242">
        <v>-0.65230603267088161</v>
      </c>
      <c r="G13242">
        <v>2</v>
      </c>
      <c r="H13242">
        <v>2</v>
      </c>
      <c r="I13242">
        <v>5</v>
      </c>
      <c r="J13242">
        <v>2</v>
      </c>
    </row>
    <row r="13243" spans="1:10" x14ac:dyDescent="0.25">
      <c r="A13243" t="s">
        <v>17270</v>
      </c>
      <c r="B13243">
        <v>353</v>
      </c>
      <c r="C13243">
        <v>-0.26190752118752642</v>
      </c>
      <c r="D13243">
        <v>-1.46440612099959</v>
      </c>
      <c r="E13243">
        <v>0.17477941038243899</v>
      </c>
      <c r="F13243">
        <v>-0.75709992178467256</v>
      </c>
      <c r="G13243">
        <v>3</v>
      </c>
      <c r="H13243">
        <v>1</v>
      </c>
      <c r="I13243">
        <v>4</v>
      </c>
      <c r="J13243">
        <v>2</v>
      </c>
    </row>
    <row r="13244" spans="1:10" x14ac:dyDescent="0.25">
      <c r="A13244" t="s">
        <v>17271</v>
      </c>
      <c r="B13244">
        <v>1180</v>
      </c>
      <c r="C13244">
        <v>-0.36829588284467751</v>
      </c>
      <c r="D13244">
        <v>-1.0036424484938813</v>
      </c>
      <c r="E13244">
        <v>1.2791092851001744</v>
      </c>
      <c r="F13244">
        <v>-0.71065233406494488</v>
      </c>
      <c r="G13244">
        <v>3</v>
      </c>
      <c r="H13244">
        <v>1</v>
      </c>
      <c r="I13244">
        <v>5</v>
      </c>
      <c r="J13244">
        <v>2</v>
      </c>
    </row>
    <row r="13245" spans="1:10" x14ac:dyDescent="0.25">
      <c r="A13245" t="s">
        <v>17272</v>
      </c>
      <c r="B13245">
        <v>348</v>
      </c>
      <c r="C13245">
        <v>-0.38118555376494567</v>
      </c>
      <c r="D13245">
        <v>-1.0931470658762172</v>
      </c>
      <c r="E13245">
        <v>0.23442752625850549</v>
      </c>
      <c r="F13245">
        <v>-1.0478410602812587</v>
      </c>
      <c r="G13245">
        <v>3</v>
      </c>
      <c r="H13245">
        <v>1</v>
      </c>
      <c r="I13245">
        <v>4</v>
      </c>
      <c r="J13245">
        <v>1</v>
      </c>
    </row>
    <row r="13246" spans="1:10" x14ac:dyDescent="0.25">
      <c r="A13246" t="s">
        <v>17273</v>
      </c>
      <c r="B13246">
        <v>442</v>
      </c>
      <c r="C13246">
        <v>-0.77964830400045659</v>
      </c>
      <c r="D13246">
        <v>-1.2627889669778913</v>
      </c>
      <c r="E13246">
        <v>0.23848336948005963</v>
      </c>
      <c r="F13246">
        <v>-0.73612530821817201</v>
      </c>
      <c r="G13246">
        <v>2</v>
      </c>
      <c r="H13246">
        <v>1</v>
      </c>
      <c r="I13246">
        <v>4</v>
      </c>
      <c r="J13246">
        <v>2</v>
      </c>
    </row>
    <row r="13247" spans="1:10" x14ac:dyDescent="0.25">
      <c r="A13247" t="s">
        <v>17274</v>
      </c>
      <c r="B13247">
        <v>564</v>
      </c>
      <c r="C13247">
        <v>-0.60418081672175372</v>
      </c>
      <c r="D13247">
        <v>-0.73205564265782708</v>
      </c>
      <c r="E13247">
        <v>1.4700416496381183</v>
      </c>
      <c r="F13247">
        <v>-0.575658565349771</v>
      </c>
      <c r="G13247">
        <v>2</v>
      </c>
      <c r="H13247">
        <v>2</v>
      </c>
      <c r="I13247">
        <v>5</v>
      </c>
      <c r="J13247">
        <v>2</v>
      </c>
    </row>
    <row r="13248" spans="1:10" x14ac:dyDescent="0.25">
      <c r="A13248" t="s">
        <v>17275</v>
      </c>
      <c r="B13248">
        <v>664</v>
      </c>
      <c r="C13248">
        <v>-1.001303010753777</v>
      </c>
      <c r="D13248">
        <v>-1.0640188355734292</v>
      </c>
      <c r="E13248">
        <v>0.10922028437177353</v>
      </c>
      <c r="F13248">
        <v>-0.60414511779745483</v>
      </c>
      <c r="G13248">
        <v>1</v>
      </c>
      <c r="H13248">
        <v>1</v>
      </c>
      <c r="I13248">
        <v>4</v>
      </c>
      <c r="J13248">
        <v>2</v>
      </c>
    </row>
    <row r="13249" spans="1:10" x14ac:dyDescent="0.25">
      <c r="A13249" t="s">
        <v>17276</v>
      </c>
      <c r="B13249">
        <v>1156</v>
      </c>
      <c r="C13249">
        <v>-0.69903874184796699</v>
      </c>
      <c r="D13249">
        <v>-0.6653359088899985</v>
      </c>
      <c r="E13249">
        <v>0.22861640321484042</v>
      </c>
      <c r="F13249">
        <v>-0.55568272330167257</v>
      </c>
      <c r="G13249">
        <v>2</v>
      </c>
      <c r="H13249">
        <v>2</v>
      </c>
      <c r="I13249">
        <v>4</v>
      </c>
      <c r="J13249">
        <v>2</v>
      </c>
    </row>
    <row r="13250" spans="1:10" x14ac:dyDescent="0.25">
      <c r="A13250" t="s">
        <v>17277</v>
      </c>
      <c r="B13250">
        <v>626</v>
      </c>
      <c r="C13250">
        <v>-0.4743650454313123</v>
      </c>
      <c r="D13250">
        <v>-0.91087419153848759</v>
      </c>
      <c r="E13250">
        <v>-0.41203717051306243</v>
      </c>
      <c r="F13250">
        <v>-0.38890900924806171</v>
      </c>
      <c r="G13250">
        <v>2</v>
      </c>
      <c r="H13250">
        <v>1</v>
      </c>
      <c r="I13250">
        <v>2</v>
      </c>
      <c r="J13250">
        <v>3</v>
      </c>
    </row>
    <row r="13251" spans="1:10" x14ac:dyDescent="0.25">
      <c r="A13251" t="s">
        <v>17278</v>
      </c>
      <c r="B13251">
        <v>476</v>
      </c>
      <c r="C13251">
        <v>-0.5032056619304579</v>
      </c>
      <c r="D13251">
        <v>-0.36650544586625677</v>
      </c>
      <c r="E13251">
        <v>-0.1961387613484597</v>
      </c>
      <c r="F13251">
        <v>-0.3783796306051801</v>
      </c>
      <c r="G13251">
        <v>2</v>
      </c>
      <c r="H13251">
        <v>3</v>
      </c>
      <c r="I13251">
        <v>3</v>
      </c>
      <c r="J13251">
        <v>3</v>
      </c>
    </row>
    <row r="13252" spans="1:10" x14ac:dyDescent="0.25">
      <c r="A13252" t="s">
        <v>17279</v>
      </c>
      <c r="B13252">
        <v>336</v>
      </c>
      <c r="C13252">
        <v>-5.8936073229222584E-2</v>
      </c>
      <c r="D13252">
        <v>-0.6557874974059088</v>
      </c>
      <c r="E13252">
        <v>-0.57307320690431762</v>
      </c>
      <c r="F13252">
        <v>0.14429538318004448</v>
      </c>
      <c r="G13252">
        <v>3</v>
      </c>
      <c r="H13252">
        <v>2</v>
      </c>
      <c r="I13252">
        <v>2</v>
      </c>
      <c r="J13252">
        <v>4</v>
      </c>
    </row>
    <row r="13253" spans="1:10" x14ac:dyDescent="0.25">
      <c r="A13253" t="s">
        <v>17280</v>
      </c>
      <c r="B13253">
        <v>566</v>
      </c>
      <c r="C13253">
        <v>9.077091969832253E-2</v>
      </c>
      <c r="D13253">
        <v>-0.54295120016459986</v>
      </c>
      <c r="E13253">
        <v>0.10940435278829767</v>
      </c>
      <c r="F13253">
        <v>-0.35147239591252488</v>
      </c>
      <c r="G13253">
        <v>4</v>
      </c>
      <c r="H13253">
        <v>2</v>
      </c>
      <c r="I13253">
        <v>4</v>
      </c>
      <c r="J13253">
        <v>3</v>
      </c>
    </row>
    <row r="13254" spans="1:10" x14ac:dyDescent="0.25">
      <c r="A13254" t="s">
        <v>17281</v>
      </c>
      <c r="B13254">
        <v>487</v>
      </c>
      <c r="C13254">
        <v>-0.30825063782962209</v>
      </c>
      <c r="D13254">
        <v>0.17871114328263843</v>
      </c>
      <c r="E13254">
        <v>0.83129857181840394</v>
      </c>
      <c r="F13254">
        <v>-0.34153628281011256</v>
      </c>
      <c r="G13254">
        <v>3</v>
      </c>
      <c r="H13254">
        <v>4</v>
      </c>
      <c r="I13254">
        <v>5</v>
      </c>
      <c r="J13254">
        <v>3</v>
      </c>
    </row>
    <row r="13255" spans="1:10" x14ac:dyDescent="0.25">
      <c r="A13255" t="s">
        <v>17282</v>
      </c>
      <c r="B13255">
        <v>443</v>
      </c>
      <c r="C13255">
        <v>-0.14420080110558542</v>
      </c>
      <c r="D13255">
        <v>-0.51403579588714288</v>
      </c>
      <c r="E13255">
        <v>0.71525926701654563</v>
      </c>
      <c r="F13255">
        <v>-0.21947458544059512</v>
      </c>
      <c r="G13255">
        <v>3</v>
      </c>
      <c r="H13255">
        <v>2</v>
      </c>
      <c r="I13255">
        <v>5</v>
      </c>
      <c r="J13255">
        <v>3</v>
      </c>
    </row>
    <row r="13256" spans="1:10" x14ac:dyDescent="0.25">
      <c r="A13256" t="s">
        <v>17283</v>
      </c>
      <c r="B13256">
        <v>699</v>
      </c>
      <c r="C13256">
        <v>-0.28411532921477162</v>
      </c>
      <c r="D13256">
        <v>-0.69841406088787161</v>
      </c>
      <c r="E13256">
        <v>0.43528481653332757</v>
      </c>
      <c r="F13256">
        <v>-0.38570099376091843</v>
      </c>
      <c r="G13256">
        <v>3</v>
      </c>
      <c r="H13256">
        <v>2</v>
      </c>
      <c r="I13256">
        <v>4</v>
      </c>
      <c r="J13256">
        <v>3</v>
      </c>
    </row>
    <row r="13257" spans="1:10" x14ac:dyDescent="0.25">
      <c r="A13257" t="s">
        <v>17284</v>
      </c>
      <c r="B13257">
        <v>397</v>
      </c>
      <c r="C13257">
        <v>-0.53578555936298589</v>
      </c>
      <c r="D13257">
        <v>-0.55220082940380044</v>
      </c>
      <c r="E13257">
        <v>0.5090680622334407</v>
      </c>
      <c r="F13257">
        <v>-0.62243694685837048</v>
      </c>
      <c r="G13257">
        <v>2</v>
      </c>
      <c r="H13257">
        <v>2</v>
      </c>
      <c r="I13257">
        <v>4</v>
      </c>
      <c r="J13257">
        <v>2</v>
      </c>
    </row>
    <row r="13258" spans="1:10" x14ac:dyDescent="0.25">
      <c r="A13258" t="s">
        <v>17285</v>
      </c>
      <c r="B13258">
        <v>565</v>
      </c>
      <c r="C13258">
        <v>-0.33272262210743142</v>
      </c>
      <c r="D13258">
        <v>-3.5941428894183169E-2</v>
      </c>
      <c r="E13258">
        <v>0.54109119630009039</v>
      </c>
      <c r="F13258">
        <v>-0.75153740889327791</v>
      </c>
      <c r="G13258">
        <v>3</v>
      </c>
      <c r="H13258">
        <v>3</v>
      </c>
      <c r="I13258">
        <v>4</v>
      </c>
      <c r="J13258">
        <v>2</v>
      </c>
    </row>
    <row r="13259" spans="1:10" x14ac:dyDescent="0.25">
      <c r="A13259" t="s">
        <v>17286</v>
      </c>
      <c r="B13259">
        <v>488</v>
      </c>
      <c r="C13259">
        <v>0.17941821062571212</v>
      </c>
      <c r="D13259">
        <v>-0.12662673663698965</v>
      </c>
      <c r="E13259">
        <v>0.16633817246798144</v>
      </c>
      <c r="F13259">
        <v>-0.99874125367762512</v>
      </c>
      <c r="G13259">
        <v>4</v>
      </c>
      <c r="H13259">
        <v>3</v>
      </c>
      <c r="I13259">
        <v>4</v>
      </c>
      <c r="J13259">
        <v>1</v>
      </c>
    </row>
    <row r="13260" spans="1:10" x14ac:dyDescent="0.25">
      <c r="A13260" t="s">
        <v>17287</v>
      </c>
      <c r="B13260">
        <v>1459</v>
      </c>
      <c r="C13260">
        <v>2.9061628069105783E-2</v>
      </c>
      <c r="D13260">
        <v>-4.0762794932590538E-2</v>
      </c>
      <c r="E13260">
        <v>2.1746819578320546</v>
      </c>
      <c r="F13260">
        <v>-0.74689295987914783</v>
      </c>
      <c r="G13260">
        <v>4</v>
      </c>
      <c r="H13260">
        <v>3</v>
      </c>
      <c r="I13260">
        <v>5</v>
      </c>
      <c r="J13260">
        <v>2</v>
      </c>
    </row>
    <row r="13261" spans="1:10" x14ac:dyDescent="0.25">
      <c r="A13261" t="s">
        <v>17288</v>
      </c>
      <c r="B13261">
        <v>403</v>
      </c>
      <c r="C13261">
        <v>0.4029693761083003</v>
      </c>
      <c r="D13261">
        <v>1.0811077280774968</v>
      </c>
      <c r="E13261">
        <v>-0.4316856335640688</v>
      </c>
      <c r="F13261">
        <v>-1.4162552291479258</v>
      </c>
      <c r="G13261">
        <v>4</v>
      </c>
      <c r="H13261">
        <v>5</v>
      </c>
      <c r="I13261">
        <v>2</v>
      </c>
      <c r="J13261">
        <v>1</v>
      </c>
    </row>
    <row r="13262" spans="1:10" x14ac:dyDescent="0.25">
      <c r="A13262" t="s">
        <v>17289</v>
      </c>
      <c r="B13262">
        <v>552</v>
      </c>
      <c r="C13262">
        <v>0.29924716761522674</v>
      </c>
      <c r="D13262">
        <v>1.8702755840499614</v>
      </c>
      <c r="E13262">
        <v>7.7279303407633712E-2</v>
      </c>
      <c r="F13262">
        <v>0.39220317630305096</v>
      </c>
      <c r="G13262">
        <v>4</v>
      </c>
      <c r="H13262">
        <v>5</v>
      </c>
      <c r="I13262">
        <v>4</v>
      </c>
      <c r="J13262">
        <v>4</v>
      </c>
    </row>
    <row r="13263" spans="1:10" x14ac:dyDescent="0.25">
      <c r="A13263" t="s">
        <v>17290</v>
      </c>
      <c r="B13263">
        <v>579</v>
      </c>
      <c r="C13263">
        <v>0.42646642941557106</v>
      </c>
      <c r="D13263">
        <v>0.61570363397348682</v>
      </c>
      <c r="E13263">
        <v>0.14788566871617931</v>
      </c>
      <c r="F13263">
        <v>-0.89030847216080145</v>
      </c>
      <c r="G13263">
        <v>4</v>
      </c>
      <c r="H13263">
        <v>4</v>
      </c>
      <c r="I13263">
        <v>4</v>
      </c>
      <c r="J13263">
        <v>1</v>
      </c>
    </row>
    <row r="13264" spans="1:10" x14ac:dyDescent="0.25">
      <c r="A13264" t="s">
        <v>17291</v>
      </c>
      <c r="B13264">
        <v>533</v>
      </c>
      <c r="C13264">
        <v>0.92582682288950013</v>
      </c>
      <c r="D13264">
        <v>0.45013514195410465</v>
      </c>
      <c r="E13264">
        <v>0.77451566939594807</v>
      </c>
      <c r="F13264">
        <v>-0.27951453743531557</v>
      </c>
      <c r="G13264">
        <v>5</v>
      </c>
      <c r="H13264">
        <v>4</v>
      </c>
      <c r="I13264">
        <v>5</v>
      </c>
      <c r="J13264">
        <v>3</v>
      </c>
    </row>
    <row r="13265" spans="1:10" x14ac:dyDescent="0.25">
      <c r="A13265" t="s">
        <v>17292</v>
      </c>
      <c r="B13265">
        <v>437</v>
      </c>
      <c r="C13265">
        <v>0.54998277150026309</v>
      </c>
      <c r="D13265">
        <v>1.2735566327067416</v>
      </c>
      <c r="E13265">
        <v>0.67824382398801486</v>
      </c>
      <c r="F13265">
        <v>-0.54609461531057302</v>
      </c>
      <c r="G13265">
        <v>4</v>
      </c>
      <c r="H13265">
        <v>5</v>
      </c>
      <c r="I13265">
        <v>5</v>
      </c>
      <c r="J13265">
        <v>2</v>
      </c>
    </row>
    <row r="13266" spans="1:10" x14ac:dyDescent="0.25">
      <c r="A13266" t="s">
        <v>17293</v>
      </c>
      <c r="B13266">
        <v>445</v>
      </c>
      <c r="C13266">
        <v>6.5841693070437912E-2</v>
      </c>
      <c r="D13266">
        <v>2.8373248685766003E-2</v>
      </c>
      <c r="E13266">
        <v>0.67878708943067001</v>
      </c>
      <c r="F13266">
        <v>-0.80454357381164776</v>
      </c>
      <c r="G13266">
        <v>4</v>
      </c>
      <c r="H13266">
        <v>4</v>
      </c>
      <c r="I13266">
        <v>5</v>
      </c>
      <c r="J13266">
        <v>2</v>
      </c>
    </row>
    <row r="13267" spans="1:10" x14ac:dyDescent="0.25">
      <c r="A13267" t="s">
        <v>17294</v>
      </c>
      <c r="B13267">
        <v>598</v>
      </c>
      <c r="C13267">
        <v>1.3138922197757259</v>
      </c>
      <c r="D13267">
        <v>1.5756598258305554</v>
      </c>
      <c r="E13267">
        <v>2.0627942187039685</v>
      </c>
      <c r="F13267">
        <v>-0.22857988964332143</v>
      </c>
      <c r="G13267">
        <v>5</v>
      </c>
      <c r="H13267">
        <v>5</v>
      </c>
      <c r="I13267">
        <v>5</v>
      </c>
      <c r="J13267">
        <v>3</v>
      </c>
    </row>
    <row r="13268" spans="1:10" x14ac:dyDescent="0.25">
      <c r="A13268" t="s">
        <v>17295</v>
      </c>
      <c r="B13268">
        <v>468</v>
      </c>
      <c r="C13268">
        <v>1.1964096773455499</v>
      </c>
      <c r="D13268">
        <v>1.4722753745093426</v>
      </c>
      <c r="E13268">
        <v>-0.38854697391693027</v>
      </c>
      <c r="F13268">
        <v>-0.25023759348420904</v>
      </c>
      <c r="G13268">
        <v>5</v>
      </c>
      <c r="H13268">
        <v>5</v>
      </c>
      <c r="I13268">
        <v>2</v>
      </c>
      <c r="J13268">
        <v>3</v>
      </c>
    </row>
    <row r="13269" spans="1:10" x14ac:dyDescent="0.25">
      <c r="A13269" t="s">
        <v>17296</v>
      </c>
      <c r="B13269">
        <v>457</v>
      </c>
      <c r="C13269">
        <v>1.5991165543789789</v>
      </c>
      <c r="D13269">
        <v>1.4962330429187993</v>
      </c>
      <c r="E13269">
        <v>0.61381808057200082</v>
      </c>
      <c r="F13269">
        <v>-7.46591140908347E-2</v>
      </c>
      <c r="G13269">
        <v>5</v>
      </c>
      <c r="H13269">
        <v>5</v>
      </c>
      <c r="I13269">
        <v>5</v>
      </c>
      <c r="J13269">
        <v>3</v>
      </c>
    </row>
    <row r="13270" spans="1:10" x14ac:dyDescent="0.25">
      <c r="A13270" t="s">
        <v>17297</v>
      </c>
      <c r="B13270">
        <v>528</v>
      </c>
      <c r="C13270">
        <v>1.4479269771231298</v>
      </c>
      <c r="D13270">
        <v>1.8154915178346169</v>
      </c>
      <c r="E13270">
        <v>0.22221056359846936</v>
      </c>
      <c r="F13270">
        <v>-0.12610358278479888</v>
      </c>
      <c r="G13270">
        <v>5</v>
      </c>
      <c r="H13270">
        <v>5</v>
      </c>
      <c r="I13270">
        <v>4</v>
      </c>
      <c r="J13270">
        <v>3</v>
      </c>
    </row>
    <row r="13271" spans="1:10" x14ac:dyDescent="0.25">
      <c r="A13271" t="s">
        <v>17298</v>
      </c>
      <c r="B13271">
        <v>546</v>
      </c>
      <c r="C13271">
        <v>1.0339677161599869</v>
      </c>
      <c r="D13271">
        <v>1.529982201007722</v>
      </c>
      <c r="E13271">
        <v>-0.50042986976708237</v>
      </c>
      <c r="F13271">
        <v>-0.89490266065776281</v>
      </c>
      <c r="G13271">
        <v>5</v>
      </c>
      <c r="H13271">
        <v>5</v>
      </c>
      <c r="I13271">
        <v>2</v>
      </c>
      <c r="J13271">
        <v>1</v>
      </c>
    </row>
    <row r="13272" spans="1:10" x14ac:dyDescent="0.25">
      <c r="A13272" t="s">
        <v>17299</v>
      </c>
      <c r="B13272">
        <v>1386</v>
      </c>
      <c r="C13272">
        <v>0.2121546229484883</v>
      </c>
      <c r="D13272">
        <v>-2.5697858982139943E-3</v>
      </c>
      <c r="E13272">
        <v>1.0707619816022598</v>
      </c>
      <c r="F13272">
        <v>-0.33497414472050985</v>
      </c>
      <c r="G13272">
        <v>4</v>
      </c>
      <c r="H13272">
        <v>3</v>
      </c>
      <c r="I13272">
        <v>5</v>
      </c>
      <c r="J13272">
        <v>3</v>
      </c>
    </row>
    <row r="13273" spans="1:10" x14ac:dyDescent="0.25">
      <c r="A13273" t="s">
        <v>17300</v>
      </c>
      <c r="B13273">
        <v>2869</v>
      </c>
      <c r="C13273">
        <v>0.10635489214920862</v>
      </c>
      <c r="D13273">
        <v>-7.008582764044255E-2</v>
      </c>
      <c r="E13273">
        <v>-0.95349967362993071</v>
      </c>
      <c r="F13273">
        <v>0.96345478611357838</v>
      </c>
      <c r="G13273">
        <v>4</v>
      </c>
      <c r="H13273">
        <v>3</v>
      </c>
      <c r="I13273">
        <v>1</v>
      </c>
      <c r="J13273">
        <v>5</v>
      </c>
    </row>
    <row r="13274" spans="1:10" x14ac:dyDescent="0.25">
      <c r="A13274" t="s">
        <v>17301</v>
      </c>
      <c r="B13274">
        <v>413</v>
      </c>
      <c r="C13274">
        <v>-0.59716296110216704</v>
      </c>
      <c r="D13274">
        <v>-0.40476160251169535</v>
      </c>
      <c r="E13274">
        <v>6.1907660561052291E-2</v>
      </c>
      <c r="F13274">
        <v>-0.76637250526165157</v>
      </c>
      <c r="G13274">
        <v>2</v>
      </c>
      <c r="H13274">
        <v>3</v>
      </c>
      <c r="I13274">
        <v>3</v>
      </c>
      <c r="J13274">
        <v>2</v>
      </c>
    </row>
    <row r="13275" spans="1:10" x14ac:dyDescent="0.25">
      <c r="A13275" t="s">
        <v>17302</v>
      </c>
      <c r="B13275">
        <v>920</v>
      </c>
      <c r="C13275">
        <v>-0.19282352043602471</v>
      </c>
      <c r="D13275">
        <v>-0.50171579709558611</v>
      </c>
      <c r="E13275">
        <v>0.44653888053570689</v>
      </c>
      <c r="F13275">
        <v>-0.62786803368208899</v>
      </c>
      <c r="G13275">
        <v>3</v>
      </c>
      <c r="H13275">
        <v>2</v>
      </c>
      <c r="I13275">
        <v>4</v>
      </c>
      <c r="J13275">
        <v>2</v>
      </c>
    </row>
    <row r="13276" spans="1:10" x14ac:dyDescent="0.25">
      <c r="A13276" t="s">
        <v>17303</v>
      </c>
      <c r="B13276">
        <v>451</v>
      </c>
      <c r="C13276">
        <v>2.7267068559743202E-2</v>
      </c>
      <c r="D13276">
        <v>-0.57133458352803701</v>
      </c>
      <c r="E13276">
        <v>1.681226559765151</v>
      </c>
      <c r="F13276">
        <v>-1.1287089834468405</v>
      </c>
      <c r="G13276">
        <v>4</v>
      </c>
      <c r="H13276">
        <v>2</v>
      </c>
      <c r="I13276">
        <v>5</v>
      </c>
      <c r="J13276">
        <v>1</v>
      </c>
    </row>
    <row r="13277" spans="1:10" x14ac:dyDescent="0.25">
      <c r="A13277" t="s">
        <v>17304</v>
      </c>
      <c r="B13277">
        <v>740</v>
      </c>
      <c r="C13277">
        <v>0.75748798941674267</v>
      </c>
      <c r="D13277">
        <v>-0.52279915922938713</v>
      </c>
      <c r="E13277">
        <v>1.0299430444607114</v>
      </c>
      <c r="F13277">
        <v>-0.72787321082057888</v>
      </c>
      <c r="G13277">
        <v>4</v>
      </c>
      <c r="H13277">
        <v>2</v>
      </c>
      <c r="I13277">
        <v>5</v>
      </c>
      <c r="J13277">
        <v>2</v>
      </c>
    </row>
    <row r="13278" spans="1:10" x14ac:dyDescent="0.25">
      <c r="A13278" t="s">
        <v>17305</v>
      </c>
      <c r="B13278">
        <v>446</v>
      </c>
      <c r="C13278">
        <v>-0.41867312197349038</v>
      </c>
      <c r="D13278">
        <v>-0.98706283678137607</v>
      </c>
      <c r="E13278">
        <v>1.0144019823425285</v>
      </c>
      <c r="F13278">
        <v>-0.82342003381216877</v>
      </c>
      <c r="G13278">
        <v>3</v>
      </c>
      <c r="H13278">
        <v>1</v>
      </c>
      <c r="I13278">
        <v>5</v>
      </c>
      <c r="J13278">
        <v>2</v>
      </c>
    </row>
    <row r="13279" spans="1:10" x14ac:dyDescent="0.25">
      <c r="A13279" t="s">
        <v>17306</v>
      </c>
      <c r="B13279">
        <v>569</v>
      </c>
      <c r="C13279">
        <v>-0.44004848178378297</v>
      </c>
      <c r="D13279">
        <v>-1.1108012978232185</v>
      </c>
      <c r="E13279">
        <v>0.47835725557941911</v>
      </c>
      <c r="F13279">
        <v>-0.83517165124594384</v>
      </c>
      <c r="G13279">
        <v>3</v>
      </c>
      <c r="H13279">
        <v>1</v>
      </c>
      <c r="I13279">
        <v>4</v>
      </c>
      <c r="J13279">
        <v>2</v>
      </c>
    </row>
    <row r="13280" spans="1:10" x14ac:dyDescent="0.25">
      <c r="A13280" t="s">
        <v>17307</v>
      </c>
      <c r="B13280">
        <v>1099</v>
      </c>
      <c r="C13280">
        <v>-0.42710954014200325</v>
      </c>
      <c r="D13280">
        <v>-1.1677989918678695</v>
      </c>
      <c r="E13280">
        <v>0.2872485317309843</v>
      </c>
      <c r="F13280">
        <v>-0.5519916175480104</v>
      </c>
      <c r="G13280">
        <v>3</v>
      </c>
      <c r="H13280">
        <v>1</v>
      </c>
      <c r="I13280">
        <v>4</v>
      </c>
      <c r="J13280">
        <v>2</v>
      </c>
    </row>
    <row r="13281" spans="1:10" x14ac:dyDescent="0.25">
      <c r="A13281" t="s">
        <v>17308</v>
      </c>
      <c r="B13281">
        <v>1826</v>
      </c>
      <c r="C13281">
        <v>0.16556487070868386</v>
      </c>
      <c r="D13281">
        <v>-0.78475910659342818</v>
      </c>
      <c r="E13281">
        <v>0.67622430492767649</v>
      </c>
      <c r="F13281">
        <v>-0.6410014619305695</v>
      </c>
      <c r="G13281">
        <v>4</v>
      </c>
      <c r="H13281">
        <v>2</v>
      </c>
      <c r="I13281">
        <v>5</v>
      </c>
      <c r="J13281">
        <v>2</v>
      </c>
    </row>
    <row r="13282" spans="1:10" x14ac:dyDescent="0.25">
      <c r="A13282" t="s">
        <v>17309</v>
      </c>
      <c r="B13282">
        <v>547</v>
      </c>
      <c r="C13282">
        <v>-1.0053315406427497</v>
      </c>
      <c r="D13282">
        <v>-0.68916291593466927</v>
      </c>
      <c r="E13282">
        <v>0.53110650437492724</v>
      </c>
      <c r="F13282">
        <v>-0.9576993270950398</v>
      </c>
      <c r="G13282">
        <v>1</v>
      </c>
      <c r="H13282">
        <v>2</v>
      </c>
      <c r="I13282">
        <v>4</v>
      </c>
      <c r="J13282">
        <v>1</v>
      </c>
    </row>
    <row r="13283" spans="1:10" x14ac:dyDescent="0.25">
      <c r="A13283" t="s">
        <v>17310</v>
      </c>
      <c r="B13283">
        <v>551</v>
      </c>
      <c r="C13283">
        <v>-0.78670626835494284</v>
      </c>
      <c r="D13283">
        <v>-0.93037104939139403</v>
      </c>
      <c r="E13283">
        <v>6.3139425022363749E-2</v>
      </c>
      <c r="F13283">
        <v>-1.2879630814320919</v>
      </c>
      <c r="G13283">
        <v>2</v>
      </c>
      <c r="H13283">
        <v>1</v>
      </c>
      <c r="I13283">
        <v>3</v>
      </c>
      <c r="J13283">
        <v>1</v>
      </c>
    </row>
    <row r="13284" spans="1:10" x14ac:dyDescent="0.25">
      <c r="A13284" t="s">
        <v>17311</v>
      </c>
      <c r="B13284">
        <v>531</v>
      </c>
      <c r="C13284">
        <v>-0.85139605902806181</v>
      </c>
      <c r="D13284">
        <v>-1.2770384866352946</v>
      </c>
      <c r="E13284">
        <v>0.22935389683953375</v>
      </c>
      <c r="F13284">
        <v>-0.57508993746810344</v>
      </c>
      <c r="G13284">
        <v>1</v>
      </c>
      <c r="H13284">
        <v>1</v>
      </c>
      <c r="I13284">
        <v>4</v>
      </c>
      <c r="J13284">
        <v>2</v>
      </c>
    </row>
    <row r="13285" spans="1:10" x14ac:dyDescent="0.25">
      <c r="A13285" t="s">
        <v>17312</v>
      </c>
      <c r="B13285">
        <v>588</v>
      </c>
      <c r="C13285">
        <v>-0.76413958441882446</v>
      </c>
      <c r="D13285">
        <v>-0.19918336076367638</v>
      </c>
      <c r="E13285">
        <v>0.28185196955928254</v>
      </c>
      <c r="F13285">
        <v>-0.83383737151192738</v>
      </c>
      <c r="G13285">
        <v>2</v>
      </c>
      <c r="H13285">
        <v>3</v>
      </c>
      <c r="I13285">
        <v>4</v>
      </c>
      <c r="J13285">
        <v>2</v>
      </c>
    </row>
    <row r="13286" spans="1:10" x14ac:dyDescent="0.25">
      <c r="A13286" t="s">
        <v>17313</v>
      </c>
      <c r="B13286">
        <v>662</v>
      </c>
      <c r="C13286">
        <v>-0.32729492932950366</v>
      </c>
      <c r="D13286">
        <v>-0.69129016628644235</v>
      </c>
      <c r="E13286">
        <v>0.72006168343743959</v>
      </c>
      <c r="F13286">
        <v>-0.98617649337899138</v>
      </c>
      <c r="G13286">
        <v>3</v>
      </c>
      <c r="H13286">
        <v>2</v>
      </c>
      <c r="I13286">
        <v>5</v>
      </c>
      <c r="J13286">
        <v>1</v>
      </c>
    </row>
    <row r="13287" spans="1:10" x14ac:dyDescent="0.25">
      <c r="A13287" t="s">
        <v>17314</v>
      </c>
      <c r="B13287">
        <v>523</v>
      </c>
      <c r="C13287">
        <v>-0.98349069377898113</v>
      </c>
      <c r="D13287">
        <v>-0.79866353904839893</v>
      </c>
      <c r="E13287">
        <v>7.5070435952358197E-2</v>
      </c>
      <c r="F13287">
        <v>-0.65594975653523346</v>
      </c>
      <c r="G13287">
        <v>1</v>
      </c>
      <c r="H13287">
        <v>2</v>
      </c>
      <c r="I13287">
        <v>4</v>
      </c>
      <c r="J13287">
        <v>2</v>
      </c>
    </row>
    <row r="13288" spans="1:10" x14ac:dyDescent="0.25">
      <c r="A13288" t="s">
        <v>17315</v>
      </c>
      <c r="B13288">
        <v>495</v>
      </c>
      <c r="C13288">
        <v>-0.23427257481082178</v>
      </c>
      <c r="D13288">
        <v>-1.216989997856075</v>
      </c>
      <c r="E13288">
        <v>3.9628812566017274E-3</v>
      </c>
      <c r="F13288">
        <v>-0.8013012248124719</v>
      </c>
      <c r="G13288">
        <v>3</v>
      </c>
      <c r="H13288">
        <v>1</v>
      </c>
      <c r="I13288">
        <v>3</v>
      </c>
      <c r="J13288">
        <v>2</v>
      </c>
    </row>
    <row r="13289" spans="1:10" x14ac:dyDescent="0.25">
      <c r="A13289" t="s">
        <v>17316</v>
      </c>
      <c r="B13289">
        <v>597</v>
      </c>
      <c r="C13289">
        <v>3.3236757365949429E-2</v>
      </c>
      <c r="D13289">
        <v>-0.79277515769612639</v>
      </c>
      <c r="E13289">
        <v>1.9361440763893489</v>
      </c>
      <c r="F13289">
        <v>-1.0295000210303575</v>
      </c>
      <c r="G13289">
        <v>4</v>
      </c>
      <c r="H13289">
        <v>2</v>
      </c>
      <c r="I13289">
        <v>5</v>
      </c>
      <c r="J13289">
        <v>1</v>
      </c>
    </row>
    <row r="13290" spans="1:10" x14ac:dyDescent="0.25">
      <c r="A13290" t="s">
        <v>17317</v>
      </c>
      <c r="B13290">
        <v>1305</v>
      </c>
      <c r="C13290">
        <v>0.11945955725748267</v>
      </c>
      <c r="D13290">
        <v>-0.54487665523272388</v>
      </c>
      <c r="E13290">
        <v>6.6631300296971192</v>
      </c>
      <c r="F13290">
        <v>-0.97961965759049208</v>
      </c>
      <c r="G13290">
        <v>4</v>
      </c>
      <c r="H13290">
        <v>2</v>
      </c>
      <c r="I13290">
        <v>5</v>
      </c>
      <c r="J13290">
        <v>1</v>
      </c>
    </row>
    <row r="13291" spans="1:10" x14ac:dyDescent="0.25">
      <c r="A13291" t="s">
        <v>17318</v>
      </c>
      <c r="B13291">
        <v>904</v>
      </c>
      <c r="C13291">
        <v>-0.7611687427597561</v>
      </c>
      <c r="D13291">
        <v>-0.69211408392112772</v>
      </c>
      <c r="E13291">
        <v>-0.72711922408884877</v>
      </c>
      <c r="F13291">
        <v>-0.61729008841387845</v>
      </c>
      <c r="G13291">
        <v>2</v>
      </c>
      <c r="H13291">
        <v>2</v>
      </c>
      <c r="I13291">
        <v>1</v>
      </c>
      <c r="J13291">
        <v>2</v>
      </c>
    </row>
    <row r="13292" spans="1:10" x14ac:dyDescent="0.25">
      <c r="A13292" t="s">
        <v>17319</v>
      </c>
      <c r="B13292">
        <v>678</v>
      </c>
      <c r="C13292">
        <v>-0.3874482162640901</v>
      </c>
      <c r="D13292">
        <v>-0.9477192797820907</v>
      </c>
      <c r="E13292">
        <v>-0.26199741029968765</v>
      </c>
      <c r="F13292">
        <v>-0.82834734692844458</v>
      </c>
      <c r="G13292">
        <v>3</v>
      </c>
      <c r="H13292">
        <v>1</v>
      </c>
      <c r="I13292">
        <v>3</v>
      </c>
      <c r="J13292">
        <v>2</v>
      </c>
    </row>
    <row r="13293" spans="1:10" x14ac:dyDescent="0.25">
      <c r="A13293" t="s">
        <v>17320</v>
      </c>
      <c r="B13293">
        <v>371</v>
      </c>
      <c r="C13293">
        <v>-0.88199113146033459</v>
      </c>
      <c r="D13293">
        <v>-0.26242903151542751</v>
      </c>
      <c r="E13293">
        <v>-0.40578036764909869</v>
      </c>
      <c r="F13293">
        <v>-0.97395422844723623</v>
      </c>
      <c r="G13293">
        <v>1</v>
      </c>
      <c r="H13293">
        <v>3</v>
      </c>
      <c r="I13293">
        <v>2</v>
      </c>
      <c r="J13293">
        <v>1</v>
      </c>
    </row>
    <row r="13294" spans="1:10" x14ac:dyDescent="0.25">
      <c r="A13294" t="s">
        <v>17321</v>
      </c>
      <c r="B13294">
        <v>493</v>
      </c>
      <c r="C13294">
        <v>0.47905936997844839</v>
      </c>
      <c r="D13294">
        <v>0.68230160512822657</v>
      </c>
      <c r="E13294">
        <v>2.1474400003945333</v>
      </c>
      <c r="F13294">
        <v>-1.2319044456262827</v>
      </c>
      <c r="G13294">
        <v>4</v>
      </c>
      <c r="H13294">
        <v>5</v>
      </c>
      <c r="I13294">
        <v>5</v>
      </c>
      <c r="J13294">
        <v>1</v>
      </c>
    </row>
    <row r="13295" spans="1:10" x14ac:dyDescent="0.25">
      <c r="A13295" t="s">
        <v>17322</v>
      </c>
      <c r="B13295">
        <v>460</v>
      </c>
      <c r="C13295">
        <v>8.550665849005476E-2</v>
      </c>
      <c r="D13295">
        <v>-3.602541095673676E-2</v>
      </c>
      <c r="E13295">
        <v>-1.0926281082425873</v>
      </c>
      <c r="F13295">
        <v>-0.43170184382694216</v>
      </c>
      <c r="G13295">
        <v>4</v>
      </c>
      <c r="H13295">
        <v>3</v>
      </c>
      <c r="I13295">
        <v>1</v>
      </c>
      <c r="J13295">
        <v>3</v>
      </c>
    </row>
    <row r="13296" spans="1:10" x14ac:dyDescent="0.25">
      <c r="A13296" t="s">
        <v>17323</v>
      </c>
      <c r="B13296">
        <v>2572</v>
      </c>
      <c r="C13296">
        <v>-1.0509927163159882</v>
      </c>
      <c r="D13296">
        <v>-0.7300545142009337</v>
      </c>
      <c r="E13296">
        <v>-0.79850029980349413</v>
      </c>
      <c r="F13296">
        <v>-0.41490475328587068</v>
      </c>
      <c r="G13296">
        <v>1</v>
      </c>
      <c r="H13296">
        <v>2</v>
      </c>
      <c r="I13296">
        <v>1</v>
      </c>
      <c r="J13296">
        <v>3</v>
      </c>
    </row>
    <row r="13297" spans="1:10" x14ac:dyDescent="0.25">
      <c r="A13297" t="s">
        <v>17324</v>
      </c>
      <c r="B13297">
        <v>465</v>
      </c>
      <c r="C13297">
        <v>-0.88667745491055427</v>
      </c>
      <c r="D13297">
        <v>-0.6803681051595748</v>
      </c>
      <c r="E13297">
        <v>-0.50600070276763454</v>
      </c>
      <c r="F13297">
        <v>-0.31708424071793118</v>
      </c>
      <c r="G13297">
        <v>1</v>
      </c>
      <c r="H13297">
        <v>2</v>
      </c>
      <c r="I13297">
        <v>2</v>
      </c>
      <c r="J13297">
        <v>3</v>
      </c>
    </row>
    <row r="13298" spans="1:10" x14ac:dyDescent="0.25">
      <c r="A13298" t="s">
        <v>17325</v>
      </c>
      <c r="B13298">
        <v>585</v>
      </c>
      <c r="C13298">
        <v>-0.86816236744144115</v>
      </c>
      <c r="D13298">
        <v>-0.80101718106193065</v>
      </c>
      <c r="E13298">
        <v>-1.1149825266209688</v>
      </c>
      <c r="F13298">
        <v>-0.42419312465199394</v>
      </c>
      <c r="G13298">
        <v>1</v>
      </c>
      <c r="H13298">
        <v>1</v>
      </c>
      <c r="I13298">
        <v>1</v>
      </c>
      <c r="J13298">
        <v>3</v>
      </c>
    </row>
    <row r="13299" spans="1:10" x14ac:dyDescent="0.25">
      <c r="A13299" t="s">
        <v>17326</v>
      </c>
      <c r="B13299">
        <v>437</v>
      </c>
      <c r="C13299">
        <v>3.0177659640608881E-2</v>
      </c>
      <c r="D13299">
        <v>-0.8775446271473929</v>
      </c>
      <c r="E13299">
        <v>-0.31993137618157774</v>
      </c>
      <c r="F13299">
        <v>-0.57889527458488765</v>
      </c>
      <c r="G13299">
        <v>4</v>
      </c>
      <c r="H13299">
        <v>1</v>
      </c>
      <c r="I13299">
        <v>2</v>
      </c>
      <c r="J13299">
        <v>2</v>
      </c>
    </row>
    <row r="13300" spans="1:10" x14ac:dyDescent="0.25">
      <c r="A13300" t="s">
        <v>17327</v>
      </c>
      <c r="B13300">
        <v>1807</v>
      </c>
      <c r="C13300">
        <v>-0.25434039403733283</v>
      </c>
      <c r="D13300">
        <v>-0.61397479515602171</v>
      </c>
      <c r="E13300">
        <v>-0.40192581897183821</v>
      </c>
      <c r="F13300">
        <v>-0.12862923076641702</v>
      </c>
      <c r="G13300">
        <v>3</v>
      </c>
      <c r="H13300">
        <v>2</v>
      </c>
      <c r="I13300">
        <v>2</v>
      </c>
      <c r="J13300">
        <v>3</v>
      </c>
    </row>
    <row r="13301" spans="1:10" x14ac:dyDescent="0.25">
      <c r="A13301" t="s">
        <v>17328</v>
      </c>
      <c r="B13301">
        <v>333</v>
      </c>
      <c r="C13301">
        <v>0.58281761121883724</v>
      </c>
      <c r="D13301">
        <v>0.24703114656572861</v>
      </c>
      <c r="E13301">
        <v>-0.92214078952203438</v>
      </c>
      <c r="F13301">
        <v>-0.85129338121757903</v>
      </c>
      <c r="G13301">
        <v>4</v>
      </c>
      <c r="H13301">
        <v>4</v>
      </c>
      <c r="I13301">
        <v>1</v>
      </c>
      <c r="J13301">
        <v>2</v>
      </c>
    </row>
    <row r="13302" spans="1:10" x14ac:dyDescent="0.25">
      <c r="A13302" t="s">
        <v>17329</v>
      </c>
      <c r="B13302">
        <v>592</v>
      </c>
      <c r="C13302">
        <v>-0.46899690400241367</v>
      </c>
      <c r="D13302">
        <v>-0.13719190514225071</v>
      </c>
      <c r="E13302">
        <v>-0.51215907898546242</v>
      </c>
      <c r="F13302">
        <v>-0.5736256260910384</v>
      </c>
      <c r="G13302">
        <v>2</v>
      </c>
      <c r="H13302">
        <v>3</v>
      </c>
      <c r="I13302">
        <v>2</v>
      </c>
      <c r="J13302">
        <v>2</v>
      </c>
    </row>
    <row r="13303" spans="1:10" x14ac:dyDescent="0.25">
      <c r="A13303" t="s">
        <v>17330</v>
      </c>
      <c r="B13303">
        <v>612</v>
      </c>
      <c r="C13303">
        <v>5.8664965930246865E-2</v>
      </c>
      <c r="D13303">
        <v>0.71723668148133779</v>
      </c>
      <c r="E13303">
        <v>-1.2139271214153031</v>
      </c>
      <c r="F13303">
        <v>-0.43102332989474623</v>
      </c>
      <c r="G13303">
        <v>4</v>
      </c>
      <c r="H13303">
        <v>5</v>
      </c>
      <c r="I13303">
        <v>1</v>
      </c>
      <c r="J13303">
        <v>3</v>
      </c>
    </row>
    <row r="13304" spans="1:10" x14ac:dyDescent="0.25">
      <c r="A13304" t="s">
        <v>17331</v>
      </c>
      <c r="B13304">
        <v>723</v>
      </c>
      <c r="C13304">
        <v>0.25614616616918851</v>
      </c>
      <c r="D13304">
        <v>-1.0910273246598603</v>
      </c>
      <c r="E13304">
        <v>2.4579449377882261</v>
      </c>
      <c r="F13304">
        <v>-0.91248261395670549</v>
      </c>
      <c r="G13304">
        <v>4</v>
      </c>
      <c r="H13304">
        <v>1</v>
      </c>
      <c r="I13304">
        <v>5</v>
      </c>
      <c r="J13304">
        <v>1</v>
      </c>
    </row>
    <row r="13305" spans="1:10" x14ac:dyDescent="0.25">
      <c r="A13305" t="s">
        <v>17332</v>
      </c>
      <c r="B13305">
        <v>693</v>
      </c>
      <c r="C13305">
        <v>-0.59976177737816416</v>
      </c>
      <c r="D13305">
        <v>-0.65396638735410761</v>
      </c>
      <c r="E13305">
        <v>-9.967908243906333E-2</v>
      </c>
      <c r="F13305">
        <v>-0.62392426869250739</v>
      </c>
      <c r="G13305">
        <v>2</v>
      </c>
      <c r="H13305">
        <v>2</v>
      </c>
      <c r="I13305">
        <v>3</v>
      </c>
      <c r="J13305">
        <v>2</v>
      </c>
    </row>
    <row r="13306" spans="1:10" x14ac:dyDescent="0.25">
      <c r="A13306" t="s">
        <v>17333</v>
      </c>
      <c r="B13306">
        <v>759</v>
      </c>
      <c r="C13306">
        <v>-0.39212773450121252</v>
      </c>
      <c r="D13306">
        <v>-0.7603681976387372</v>
      </c>
      <c r="E13306">
        <v>0.27895346714962377</v>
      </c>
      <c r="F13306">
        <v>-0.94828675813756869</v>
      </c>
      <c r="G13306">
        <v>3</v>
      </c>
      <c r="H13306">
        <v>2</v>
      </c>
      <c r="I13306">
        <v>4</v>
      </c>
      <c r="J13306">
        <v>1</v>
      </c>
    </row>
    <row r="13307" spans="1:10" x14ac:dyDescent="0.25">
      <c r="A13307" t="s">
        <v>17334</v>
      </c>
      <c r="B13307">
        <v>1415</v>
      </c>
      <c r="C13307">
        <v>-0.80544684063712579</v>
      </c>
      <c r="D13307">
        <v>-0.78893488958112301</v>
      </c>
      <c r="E13307">
        <v>-0.56654216601024476</v>
      </c>
      <c r="F13307">
        <v>-0.4933254843519983</v>
      </c>
      <c r="G13307">
        <v>1</v>
      </c>
      <c r="H13307">
        <v>2</v>
      </c>
      <c r="I13307">
        <v>2</v>
      </c>
      <c r="J13307">
        <v>2</v>
      </c>
    </row>
    <row r="13308" spans="1:10" x14ac:dyDescent="0.25">
      <c r="A13308" t="s">
        <v>17335</v>
      </c>
      <c r="B13308">
        <v>436</v>
      </c>
      <c r="C13308">
        <v>-1.3125044864496092</v>
      </c>
      <c r="D13308">
        <v>-0.3034138664182866</v>
      </c>
      <c r="E13308">
        <v>-0.22129790273506592</v>
      </c>
      <c r="F13308">
        <v>-0.46666385036870561</v>
      </c>
      <c r="G13308">
        <v>1</v>
      </c>
      <c r="H13308">
        <v>3</v>
      </c>
      <c r="I13308">
        <v>3</v>
      </c>
      <c r="J13308">
        <v>3</v>
      </c>
    </row>
    <row r="13309" spans="1:10" x14ac:dyDescent="0.25">
      <c r="A13309" t="s">
        <v>17336</v>
      </c>
      <c r="B13309">
        <v>989</v>
      </c>
      <c r="C13309">
        <v>1.6912960111827247E-2</v>
      </c>
      <c r="D13309">
        <v>-1.0217711639006795</v>
      </c>
      <c r="E13309">
        <v>1.2069269315414375</v>
      </c>
      <c r="F13309">
        <v>-0.90270874531541101</v>
      </c>
      <c r="G13309">
        <v>4</v>
      </c>
      <c r="H13309">
        <v>1</v>
      </c>
      <c r="I13309">
        <v>5</v>
      </c>
      <c r="J13309">
        <v>1</v>
      </c>
    </row>
    <row r="13310" spans="1:10" x14ac:dyDescent="0.25">
      <c r="A13310" t="s">
        <v>17337</v>
      </c>
      <c r="B13310">
        <v>557</v>
      </c>
      <c r="C13310">
        <v>-0.49593114610817213</v>
      </c>
      <c r="D13310">
        <v>-0.75652393286029906</v>
      </c>
      <c r="E13310">
        <v>0.6676904235144645</v>
      </c>
      <c r="F13310">
        <v>-0.53885118193565573</v>
      </c>
      <c r="G13310">
        <v>2</v>
      </c>
      <c r="H13310">
        <v>2</v>
      </c>
      <c r="I13310">
        <v>5</v>
      </c>
      <c r="J13310">
        <v>2</v>
      </c>
    </row>
    <row r="13311" spans="1:10" x14ac:dyDescent="0.25">
      <c r="A13311" t="s">
        <v>17338</v>
      </c>
      <c r="B13311">
        <v>407</v>
      </c>
      <c r="C13311">
        <v>-0.97095066393052343</v>
      </c>
      <c r="D13311">
        <v>-1.2769548388506238</v>
      </c>
      <c r="E13311">
        <v>0.24430714232302481</v>
      </c>
      <c r="F13311">
        <v>-0.82091472667819754</v>
      </c>
      <c r="G13311">
        <v>1</v>
      </c>
      <c r="H13311">
        <v>1</v>
      </c>
      <c r="I13311">
        <v>4</v>
      </c>
      <c r="J13311">
        <v>2</v>
      </c>
    </row>
    <row r="13312" spans="1:10" x14ac:dyDescent="0.25">
      <c r="A13312" t="s">
        <v>17339</v>
      </c>
      <c r="B13312">
        <v>409</v>
      </c>
      <c r="C13312">
        <v>-0.18796388794399888</v>
      </c>
      <c r="D13312">
        <v>-0.35318233025182361</v>
      </c>
      <c r="E13312">
        <v>0.33800566998836984</v>
      </c>
      <c r="F13312">
        <v>-0.98971412986795282</v>
      </c>
      <c r="G13312">
        <v>3</v>
      </c>
      <c r="H13312">
        <v>3</v>
      </c>
      <c r="I13312">
        <v>4</v>
      </c>
      <c r="J13312">
        <v>1</v>
      </c>
    </row>
    <row r="13313" spans="1:10" x14ac:dyDescent="0.25">
      <c r="A13313" t="s">
        <v>17340</v>
      </c>
      <c r="B13313">
        <v>532</v>
      </c>
      <c r="C13313">
        <v>0.39422127205477958</v>
      </c>
      <c r="D13313">
        <v>0.28080941571700985</v>
      </c>
      <c r="E13313">
        <v>-0.49295420826610536</v>
      </c>
      <c r="F13313">
        <v>-0.84859249186620223</v>
      </c>
      <c r="G13313">
        <v>4</v>
      </c>
      <c r="H13313">
        <v>4</v>
      </c>
      <c r="I13313">
        <v>2</v>
      </c>
      <c r="J13313">
        <v>2</v>
      </c>
    </row>
    <row r="13314" spans="1:10" x14ac:dyDescent="0.25">
      <c r="A13314" t="s">
        <v>17341</v>
      </c>
      <c r="B13314">
        <v>420</v>
      </c>
      <c r="C13314">
        <v>-0.36020112246279534</v>
      </c>
      <c r="D13314">
        <v>-0.38146575560973423</v>
      </c>
      <c r="E13314">
        <v>0.1245785371228814</v>
      </c>
      <c r="F13314">
        <v>-0.93004796959728386</v>
      </c>
      <c r="G13314">
        <v>3</v>
      </c>
      <c r="H13314">
        <v>3</v>
      </c>
      <c r="I13314">
        <v>4</v>
      </c>
      <c r="J13314">
        <v>1</v>
      </c>
    </row>
    <row r="13315" spans="1:10" x14ac:dyDescent="0.25">
      <c r="A13315" t="s">
        <v>17342</v>
      </c>
      <c r="B13315">
        <v>460</v>
      </c>
      <c r="C13315">
        <v>-0.40736394776510715</v>
      </c>
      <c r="D13315">
        <v>-1.2050218899806024</v>
      </c>
      <c r="E13315">
        <v>0.4370868294231679</v>
      </c>
      <c r="F13315">
        <v>-0.76765804075191357</v>
      </c>
      <c r="G13315">
        <v>3</v>
      </c>
      <c r="H13315">
        <v>1</v>
      </c>
      <c r="I13315">
        <v>4</v>
      </c>
      <c r="J13315">
        <v>2</v>
      </c>
    </row>
    <row r="13316" spans="1:10" x14ac:dyDescent="0.25">
      <c r="A13316" t="s">
        <v>17343</v>
      </c>
      <c r="B13316">
        <v>369</v>
      </c>
      <c r="C13316">
        <v>-0.24758271529185186</v>
      </c>
      <c r="D13316">
        <v>-0.31761564171485368</v>
      </c>
      <c r="E13316">
        <v>0.72087791645150412</v>
      </c>
      <c r="F13316">
        <v>-1.0232908833772287</v>
      </c>
      <c r="G13316">
        <v>3</v>
      </c>
      <c r="H13316">
        <v>3</v>
      </c>
      <c r="I13316">
        <v>5</v>
      </c>
      <c r="J13316">
        <v>1</v>
      </c>
    </row>
    <row r="13317" spans="1:10" x14ac:dyDescent="0.25">
      <c r="A13317" t="s">
        <v>17344</v>
      </c>
      <c r="B13317">
        <v>440</v>
      </c>
      <c r="C13317">
        <v>-0.52669243219225559</v>
      </c>
      <c r="D13317">
        <v>-0.23937504431698481</v>
      </c>
      <c r="E13317">
        <v>-0.2152034976281488</v>
      </c>
      <c r="F13317">
        <v>-0.34515137528620365</v>
      </c>
      <c r="G13317">
        <v>2</v>
      </c>
      <c r="H13317">
        <v>3</v>
      </c>
      <c r="I13317">
        <v>3</v>
      </c>
      <c r="J13317">
        <v>3</v>
      </c>
    </row>
    <row r="13318" spans="1:10" x14ac:dyDescent="0.25">
      <c r="A13318" t="s">
        <v>17345</v>
      </c>
      <c r="B13318">
        <v>638</v>
      </c>
      <c r="C13318">
        <v>2.0001595683295958</v>
      </c>
      <c r="D13318">
        <v>0.85795148927702103</v>
      </c>
      <c r="E13318">
        <v>0.67076193823824615</v>
      </c>
      <c r="F13318">
        <v>-0.53587908351357405</v>
      </c>
      <c r="G13318">
        <v>5</v>
      </c>
      <c r="H13318">
        <v>5</v>
      </c>
      <c r="I13318">
        <v>5</v>
      </c>
      <c r="J13318">
        <v>2</v>
      </c>
    </row>
    <row r="13319" spans="1:10" x14ac:dyDescent="0.25">
      <c r="A13319" t="s">
        <v>17346</v>
      </c>
      <c r="B13319">
        <v>444</v>
      </c>
      <c r="C13319">
        <v>0.76153784098676414</v>
      </c>
      <c r="D13319">
        <v>0.37488495077414197</v>
      </c>
      <c r="E13319">
        <v>0.50783999572952943</v>
      </c>
      <c r="F13319">
        <v>-0.43738572317738617</v>
      </c>
      <c r="G13319">
        <v>4</v>
      </c>
      <c r="H13319">
        <v>4</v>
      </c>
      <c r="I13319">
        <v>4</v>
      </c>
      <c r="J13319">
        <v>3</v>
      </c>
    </row>
    <row r="13320" spans="1:10" x14ac:dyDescent="0.25">
      <c r="A13320" t="s">
        <v>17347</v>
      </c>
      <c r="B13320">
        <v>666</v>
      </c>
      <c r="C13320">
        <v>4.9272947170350342E-3</v>
      </c>
      <c r="D13320">
        <v>-2.2252304444539357E-2</v>
      </c>
      <c r="E13320">
        <v>0.60207747424170022</v>
      </c>
      <c r="F13320">
        <v>-0.2899125442654531</v>
      </c>
      <c r="G13320">
        <v>4</v>
      </c>
      <c r="H13320">
        <v>3</v>
      </c>
      <c r="I13320">
        <v>5</v>
      </c>
      <c r="J13320">
        <v>3</v>
      </c>
    </row>
    <row r="13321" spans="1:10" x14ac:dyDescent="0.25">
      <c r="A13321" t="s">
        <v>17348</v>
      </c>
      <c r="B13321">
        <v>657</v>
      </c>
      <c r="C13321">
        <v>-0.19169125299087525</v>
      </c>
      <c r="D13321">
        <v>-4.7361401509098289E-2</v>
      </c>
      <c r="E13321">
        <v>1.3790507125122455</v>
      </c>
      <c r="F13321">
        <v>-0.54040579353897622</v>
      </c>
      <c r="G13321">
        <v>3</v>
      </c>
      <c r="H13321">
        <v>3</v>
      </c>
      <c r="I13321">
        <v>5</v>
      </c>
      <c r="J13321">
        <v>2</v>
      </c>
    </row>
    <row r="13322" spans="1:10" x14ac:dyDescent="0.25">
      <c r="A13322" t="s">
        <v>17349</v>
      </c>
      <c r="B13322">
        <v>428</v>
      </c>
      <c r="C13322">
        <v>1.9949610152897124</v>
      </c>
      <c r="D13322">
        <v>1.4317514468715768</v>
      </c>
      <c r="E13322">
        <v>1.9249589702358785</v>
      </c>
      <c r="F13322">
        <v>-1.0016615565613067</v>
      </c>
      <c r="G13322">
        <v>5</v>
      </c>
      <c r="H13322">
        <v>5</v>
      </c>
      <c r="I13322">
        <v>5</v>
      </c>
      <c r="J13322">
        <v>1</v>
      </c>
    </row>
    <row r="13323" spans="1:10" x14ac:dyDescent="0.25">
      <c r="A13323" t="s">
        <v>17350</v>
      </c>
      <c r="B13323">
        <v>446</v>
      </c>
      <c r="C13323">
        <v>-0.47201106177468743</v>
      </c>
      <c r="D13323">
        <v>-0.92045279415601722</v>
      </c>
      <c r="E13323">
        <v>2.4731307331971746E-2</v>
      </c>
      <c r="F13323">
        <v>-0.98042405056059978</v>
      </c>
      <c r="G13323">
        <v>2</v>
      </c>
      <c r="H13323">
        <v>1</v>
      </c>
      <c r="I13323">
        <v>3</v>
      </c>
      <c r="J13323">
        <v>1</v>
      </c>
    </row>
    <row r="13324" spans="1:10" x14ac:dyDescent="0.25">
      <c r="A13324" t="s">
        <v>17351</v>
      </c>
      <c r="B13324">
        <v>622</v>
      </c>
      <c r="C13324">
        <v>-0.7449701431534379</v>
      </c>
      <c r="D13324">
        <v>-6.9368826777518378E-2</v>
      </c>
      <c r="E13324">
        <v>-0.17420810791373414</v>
      </c>
      <c r="F13324">
        <v>-0.90717939340004805</v>
      </c>
      <c r="G13324">
        <v>2</v>
      </c>
      <c r="H13324">
        <v>3</v>
      </c>
      <c r="I13324">
        <v>3</v>
      </c>
      <c r="J13324">
        <v>1</v>
      </c>
    </row>
    <row r="13325" spans="1:10" x14ac:dyDescent="0.25">
      <c r="A13325" t="s">
        <v>17352</v>
      </c>
      <c r="B13325">
        <v>480</v>
      </c>
      <c r="C13325">
        <v>-0.647803566163627</v>
      </c>
      <c r="D13325">
        <v>-2.1993781961961056E-2</v>
      </c>
      <c r="E13325">
        <v>0.24801484956863601</v>
      </c>
      <c r="F13325">
        <v>-0.68152732147542494</v>
      </c>
      <c r="G13325">
        <v>2</v>
      </c>
      <c r="H13325">
        <v>3</v>
      </c>
      <c r="I13325">
        <v>4</v>
      </c>
      <c r="J13325">
        <v>2</v>
      </c>
    </row>
    <row r="13326" spans="1:10" x14ac:dyDescent="0.25">
      <c r="A13326" t="s">
        <v>17353</v>
      </c>
      <c r="B13326">
        <v>1554</v>
      </c>
      <c r="C13326">
        <v>-0.51675687780439072</v>
      </c>
      <c r="D13326">
        <v>-0.77737762977830727</v>
      </c>
      <c r="E13326">
        <v>-0.82480464659045227</v>
      </c>
      <c r="F13326">
        <v>-0.45873429787144715</v>
      </c>
      <c r="G13326">
        <v>2</v>
      </c>
      <c r="H13326">
        <v>2</v>
      </c>
      <c r="I13326">
        <v>1</v>
      </c>
      <c r="J13326">
        <v>3</v>
      </c>
    </row>
    <row r="13327" spans="1:10" x14ac:dyDescent="0.25">
      <c r="A13327" t="s">
        <v>17354</v>
      </c>
      <c r="B13327">
        <v>1561</v>
      </c>
      <c r="C13327">
        <v>-0.68189106199004312</v>
      </c>
      <c r="D13327">
        <v>-0.72873968149109514</v>
      </c>
      <c r="E13327">
        <v>-0.37702082929833275</v>
      </c>
      <c r="F13327">
        <v>-0.3818348643652128</v>
      </c>
      <c r="G13327">
        <v>2</v>
      </c>
      <c r="H13327">
        <v>2</v>
      </c>
      <c r="I13327">
        <v>2</v>
      </c>
      <c r="J13327">
        <v>3</v>
      </c>
    </row>
    <row r="13328" spans="1:10" x14ac:dyDescent="0.25">
      <c r="A13328" t="s">
        <v>17355</v>
      </c>
      <c r="B13328">
        <v>309</v>
      </c>
      <c r="C13328">
        <v>-0.51439111206965527</v>
      </c>
      <c r="D13328">
        <v>-7.8325178235176512E-2</v>
      </c>
      <c r="E13328">
        <v>0.92650152135096131</v>
      </c>
      <c r="F13328">
        <v>-0.93836326709042361</v>
      </c>
      <c r="G13328">
        <v>2</v>
      </c>
      <c r="H13328">
        <v>3</v>
      </c>
      <c r="I13328">
        <v>5</v>
      </c>
      <c r="J13328">
        <v>1</v>
      </c>
    </row>
    <row r="13329" spans="1:10" x14ac:dyDescent="0.25">
      <c r="A13329" t="s">
        <v>17356</v>
      </c>
      <c r="B13329">
        <v>3123</v>
      </c>
      <c r="C13329">
        <v>1.0859005300508762</v>
      </c>
      <c r="D13329">
        <v>-0.89699935630571526</v>
      </c>
      <c r="E13329">
        <v>-0.74190915493413079</v>
      </c>
      <c r="F13329">
        <v>-9.1202447718466695E-3</v>
      </c>
      <c r="G13329">
        <v>5</v>
      </c>
      <c r="H13329">
        <v>1</v>
      </c>
      <c r="I13329">
        <v>1</v>
      </c>
      <c r="J13329">
        <v>3</v>
      </c>
    </row>
    <row r="13330" spans="1:10" x14ac:dyDescent="0.25">
      <c r="A13330" t="s">
        <v>17357</v>
      </c>
      <c r="B13330">
        <v>542</v>
      </c>
      <c r="C13330">
        <v>-0.43449755046132493</v>
      </c>
      <c r="D13330">
        <v>-0.26767524198573289</v>
      </c>
      <c r="E13330">
        <v>-1.0314510954387448</v>
      </c>
      <c r="F13330">
        <v>-0.62958481260862509</v>
      </c>
      <c r="G13330">
        <v>3</v>
      </c>
      <c r="H13330">
        <v>3</v>
      </c>
      <c r="I13330">
        <v>1</v>
      </c>
      <c r="J13330">
        <v>2</v>
      </c>
    </row>
    <row r="13331" spans="1:10" x14ac:dyDescent="0.25">
      <c r="A13331" t="s">
        <v>17358</v>
      </c>
      <c r="B13331">
        <v>1518</v>
      </c>
      <c r="C13331">
        <v>-0.81550400654401911</v>
      </c>
      <c r="D13331">
        <v>-0.57681557221943058</v>
      </c>
      <c r="E13331">
        <v>-1.0240544698138898</v>
      </c>
      <c r="F13331">
        <v>-0.21255607790634751</v>
      </c>
      <c r="G13331">
        <v>1</v>
      </c>
      <c r="H13331">
        <v>2</v>
      </c>
      <c r="I13331">
        <v>1</v>
      </c>
      <c r="J13331">
        <v>3</v>
      </c>
    </row>
    <row r="13332" spans="1:10" x14ac:dyDescent="0.25">
      <c r="A13332" t="s">
        <v>17359</v>
      </c>
      <c r="B13332">
        <v>577</v>
      </c>
      <c r="C13332">
        <v>-0.69552572844823879</v>
      </c>
      <c r="D13332">
        <v>-0.31525730740044916</v>
      </c>
      <c r="E13332">
        <v>0.46229346487044432</v>
      </c>
      <c r="F13332">
        <v>-0.74079537327626366</v>
      </c>
      <c r="G13332">
        <v>2</v>
      </c>
      <c r="H13332">
        <v>3</v>
      </c>
      <c r="I13332">
        <v>4</v>
      </c>
      <c r="J13332">
        <v>2</v>
      </c>
    </row>
    <row r="13333" spans="1:10" x14ac:dyDescent="0.25">
      <c r="A13333" t="s">
        <v>17360</v>
      </c>
      <c r="B13333">
        <v>534</v>
      </c>
      <c r="C13333">
        <v>-1.0185569346493892</v>
      </c>
      <c r="D13333">
        <v>-0.26243240051508332</v>
      </c>
      <c r="E13333">
        <v>-0.19534118006884746</v>
      </c>
      <c r="F13333">
        <v>-0.20131833781318748</v>
      </c>
      <c r="G13333">
        <v>1</v>
      </c>
      <c r="H13333">
        <v>3</v>
      </c>
      <c r="I13333">
        <v>3</v>
      </c>
      <c r="J13333">
        <v>3</v>
      </c>
    </row>
    <row r="13334" spans="1:10" x14ac:dyDescent="0.25">
      <c r="A13334" t="s">
        <v>17361</v>
      </c>
      <c r="B13334">
        <v>433</v>
      </c>
      <c r="C13334">
        <v>-0.68610048020698711</v>
      </c>
      <c r="D13334">
        <v>-0.86421957495121637</v>
      </c>
      <c r="E13334">
        <v>-0.63133184672063891</v>
      </c>
      <c r="F13334">
        <v>-0.82860966668089908</v>
      </c>
      <c r="G13334">
        <v>2</v>
      </c>
      <c r="H13334">
        <v>1</v>
      </c>
      <c r="I13334">
        <v>2</v>
      </c>
      <c r="J13334">
        <v>2</v>
      </c>
    </row>
    <row r="13335" spans="1:10" x14ac:dyDescent="0.25">
      <c r="A13335" t="s">
        <v>17362</v>
      </c>
      <c r="B13335">
        <v>635</v>
      </c>
      <c r="C13335">
        <v>-0.66178393515277167</v>
      </c>
      <c r="D13335">
        <v>-0.83800734857484427</v>
      </c>
      <c r="E13335">
        <v>-2.0456666800309036E-2</v>
      </c>
      <c r="F13335">
        <v>-0.82938926461936813</v>
      </c>
      <c r="G13335">
        <v>2</v>
      </c>
      <c r="H13335">
        <v>1</v>
      </c>
      <c r="I13335">
        <v>3</v>
      </c>
      <c r="J13335">
        <v>2</v>
      </c>
    </row>
    <row r="13336" spans="1:10" x14ac:dyDescent="0.25">
      <c r="A13336" t="s">
        <v>17363</v>
      </c>
      <c r="B13336">
        <v>531</v>
      </c>
      <c r="C13336">
        <v>-0.17699888933631205</v>
      </c>
      <c r="D13336">
        <v>-1.004657980263542</v>
      </c>
      <c r="E13336">
        <v>0.34849062416554955</v>
      </c>
      <c r="F13336">
        <v>-0.93211809052830175</v>
      </c>
      <c r="G13336">
        <v>3</v>
      </c>
      <c r="H13336">
        <v>1</v>
      </c>
      <c r="I13336">
        <v>4</v>
      </c>
      <c r="J13336">
        <v>1</v>
      </c>
    </row>
    <row r="13337" spans="1:10" x14ac:dyDescent="0.25">
      <c r="A13337" t="s">
        <v>17364</v>
      </c>
      <c r="B13337">
        <v>473</v>
      </c>
      <c r="C13337">
        <v>-0.73369542932125675</v>
      </c>
      <c r="D13337">
        <v>-0.51451146212459142</v>
      </c>
      <c r="E13337">
        <v>-0.4511395691716561</v>
      </c>
      <c r="F13337">
        <v>-1.0392571764952612</v>
      </c>
      <c r="G13337">
        <v>2</v>
      </c>
      <c r="H13337">
        <v>2</v>
      </c>
      <c r="I13337">
        <v>2</v>
      </c>
      <c r="J13337">
        <v>1</v>
      </c>
    </row>
    <row r="13338" spans="1:10" x14ac:dyDescent="0.25">
      <c r="A13338" t="s">
        <v>17365</v>
      </c>
      <c r="B13338">
        <v>687</v>
      </c>
      <c r="C13338">
        <v>-0.38976145950734065</v>
      </c>
      <c r="D13338">
        <v>-0.64854913911098766</v>
      </c>
      <c r="E13338">
        <v>1.3930957924809042</v>
      </c>
      <c r="F13338">
        <v>-0.66760637401839684</v>
      </c>
      <c r="G13338">
        <v>3</v>
      </c>
      <c r="H13338">
        <v>2</v>
      </c>
      <c r="I13338">
        <v>5</v>
      </c>
      <c r="J13338">
        <v>2</v>
      </c>
    </row>
    <row r="13339" spans="1:10" x14ac:dyDescent="0.25">
      <c r="A13339" t="s">
        <v>17366</v>
      </c>
      <c r="B13339">
        <v>540</v>
      </c>
      <c r="C13339">
        <v>-0.91776640928406228</v>
      </c>
      <c r="D13339">
        <v>-0.99411641720482491</v>
      </c>
      <c r="E13339">
        <v>-0.23812135809236815</v>
      </c>
      <c r="F13339">
        <v>-0.93721870219174952</v>
      </c>
      <c r="G13339">
        <v>1</v>
      </c>
      <c r="H13339">
        <v>1</v>
      </c>
      <c r="I13339">
        <v>3</v>
      </c>
      <c r="J13339">
        <v>1</v>
      </c>
    </row>
    <row r="13340" spans="1:10" x14ac:dyDescent="0.25">
      <c r="A13340" t="s">
        <v>17367</v>
      </c>
      <c r="B13340">
        <v>418</v>
      </c>
      <c r="C13340">
        <v>-1.0477067349328213</v>
      </c>
      <c r="D13340">
        <v>-5.0994151586487388E-2</v>
      </c>
      <c r="E13340">
        <v>-0.11080574811197688</v>
      </c>
      <c r="F13340">
        <v>-0.27955039931352549</v>
      </c>
      <c r="G13340">
        <v>1</v>
      </c>
      <c r="H13340">
        <v>3</v>
      </c>
      <c r="I13340">
        <v>3</v>
      </c>
      <c r="J13340">
        <v>3</v>
      </c>
    </row>
    <row r="13341" spans="1:10" x14ac:dyDescent="0.25">
      <c r="A13341" t="s">
        <v>17368</v>
      </c>
      <c r="B13341">
        <v>404</v>
      </c>
      <c r="C13341">
        <v>-1.0034281593857679</v>
      </c>
      <c r="D13341">
        <v>-0.37044705577577619</v>
      </c>
      <c r="E13341">
        <v>-0.10371404109737389</v>
      </c>
      <c r="F13341">
        <v>-0.16335386690908044</v>
      </c>
      <c r="G13341">
        <v>1</v>
      </c>
      <c r="H13341">
        <v>3</v>
      </c>
      <c r="I13341">
        <v>3</v>
      </c>
      <c r="J13341">
        <v>3</v>
      </c>
    </row>
    <row r="13342" spans="1:10" x14ac:dyDescent="0.25">
      <c r="A13342" t="s">
        <v>17369</v>
      </c>
      <c r="B13342">
        <v>572</v>
      </c>
      <c r="C13342">
        <v>-0.49510385947430535</v>
      </c>
      <c r="D13342">
        <v>-0.84380569474781419</v>
      </c>
      <c r="E13342">
        <v>-0.23506191009713623</v>
      </c>
      <c r="F13342">
        <v>-0.30444057741208175</v>
      </c>
      <c r="G13342">
        <v>2</v>
      </c>
      <c r="H13342">
        <v>1</v>
      </c>
      <c r="I13342">
        <v>3</v>
      </c>
      <c r="J13342">
        <v>3</v>
      </c>
    </row>
    <row r="13343" spans="1:10" x14ac:dyDescent="0.25">
      <c r="A13343" t="s">
        <v>17370</v>
      </c>
      <c r="B13343">
        <v>1758</v>
      </c>
      <c r="C13343">
        <v>-0.73755185269503221</v>
      </c>
      <c r="D13343">
        <v>-8.3222152112819248E-2</v>
      </c>
      <c r="E13343">
        <v>-0.54082673967385253</v>
      </c>
      <c r="F13343">
        <v>0.46302826356019522</v>
      </c>
      <c r="G13343">
        <v>2</v>
      </c>
      <c r="H13343">
        <v>3</v>
      </c>
      <c r="I13343">
        <v>2</v>
      </c>
      <c r="J13343">
        <v>4</v>
      </c>
    </row>
    <row r="13344" spans="1:10" x14ac:dyDescent="0.25">
      <c r="A13344" t="s">
        <v>17371</v>
      </c>
      <c r="B13344">
        <v>625</v>
      </c>
      <c r="C13344">
        <v>0.67525406966049084</v>
      </c>
      <c r="D13344">
        <v>1.5958490176006392</v>
      </c>
      <c r="E13344">
        <v>0.75715952817748566</v>
      </c>
      <c r="F13344">
        <v>-0.14714019373055626</v>
      </c>
      <c r="G13344">
        <v>4</v>
      </c>
      <c r="H13344">
        <v>5</v>
      </c>
      <c r="I13344">
        <v>5</v>
      </c>
      <c r="J13344">
        <v>3</v>
      </c>
    </row>
    <row r="13345" spans="1:10" x14ac:dyDescent="0.25">
      <c r="A13345" t="s">
        <v>17372</v>
      </c>
      <c r="B13345">
        <v>653</v>
      </c>
      <c r="C13345">
        <v>-0.35348471398563147</v>
      </c>
      <c r="D13345">
        <v>0.97932382155994546</v>
      </c>
      <c r="E13345">
        <v>-0.19687814731397596</v>
      </c>
      <c r="F13345">
        <v>-0.43660929065716997</v>
      </c>
      <c r="G13345">
        <v>3</v>
      </c>
      <c r="H13345">
        <v>5</v>
      </c>
      <c r="I13345">
        <v>3</v>
      </c>
      <c r="J13345">
        <v>3</v>
      </c>
    </row>
    <row r="13346" spans="1:10" x14ac:dyDescent="0.25">
      <c r="A13346" t="s">
        <v>17373</v>
      </c>
      <c r="B13346">
        <v>337</v>
      </c>
      <c r="C13346">
        <v>1.2426979351290151</v>
      </c>
      <c r="D13346">
        <v>1.1937960512029255</v>
      </c>
      <c r="E13346">
        <v>-1.0049192345806428</v>
      </c>
      <c r="F13346">
        <v>-2.9410194127077335E-2</v>
      </c>
      <c r="G13346">
        <v>5</v>
      </c>
      <c r="H13346">
        <v>5</v>
      </c>
      <c r="I13346">
        <v>1</v>
      </c>
      <c r="J13346">
        <v>3</v>
      </c>
    </row>
    <row r="13347" spans="1:10" x14ac:dyDescent="0.25">
      <c r="A13347" t="s">
        <v>17374</v>
      </c>
      <c r="B13347">
        <v>545</v>
      </c>
      <c r="C13347">
        <v>0.19139630296424076</v>
      </c>
      <c r="D13347">
        <v>2.2822258611470345</v>
      </c>
      <c r="E13347">
        <v>-0.77352055120778218</v>
      </c>
      <c r="F13347">
        <v>0.71621029125365088</v>
      </c>
      <c r="G13347">
        <v>4</v>
      </c>
      <c r="H13347">
        <v>5</v>
      </c>
      <c r="I13347">
        <v>1</v>
      </c>
      <c r="J13347">
        <v>4</v>
      </c>
    </row>
    <row r="13348" spans="1:10" x14ac:dyDescent="0.25">
      <c r="A13348" t="s">
        <v>17375</v>
      </c>
      <c r="B13348">
        <v>531</v>
      </c>
      <c r="C13348">
        <v>0.72046906363243446</v>
      </c>
      <c r="D13348">
        <v>1.1774567148639659</v>
      </c>
      <c r="E13348">
        <v>-0.17628868126933053</v>
      </c>
      <c r="F13348">
        <v>-0.2584760837379127</v>
      </c>
      <c r="G13348">
        <v>4</v>
      </c>
      <c r="H13348">
        <v>5</v>
      </c>
      <c r="I13348">
        <v>3</v>
      </c>
      <c r="J13348">
        <v>3</v>
      </c>
    </row>
    <row r="13349" spans="1:10" x14ac:dyDescent="0.25">
      <c r="A13349" t="s">
        <v>17376</v>
      </c>
      <c r="B13349">
        <v>580</v>
      </c>
      <c r="C13349">
        <v>0.93711846691722966</v>
      </c>
      <c r="D13349">
        <v>1.06446399820821</v>
      </c>
      <c r="E13349">
        <v>-0.37076213979828626</v>
      </c>
      <c r="F13349">
        <v>-5.4209516409295957E-2</v>
      </c>
      <c r="G13349">
        <v>5</v>
      </c>
      <c r="H13349">
        <v>5</v>
      </c>
      <c r="I13349">
        <v>2</v>
      </c>
      <c r="J13349">
        <v>3</v>
      </c>
    </row>
    <row r="13350" spans="1:10" x14ac:dyDescent="0.25">
      <c r="A13350" t="s">
        <v>17377</v>
      </c>
      <c r="B13350">
        <v>541</v>
      </c>
      <c r="C13350">
        <v>0.46617866703129163</v>
      </c>
      <c r="D13350">
        <v>0.58832945032358497</v>
      </c>
      <c r="E13350">
        <v>-0.31669418488390499</v>
      </c>
      <c r="F13350">
        <v>-0.84829324895499347</v>
      </c>
      <c r="G13350">
        <v>4</v>
      </c>
      <c r="H13350">
        <v>4</v>
      </c>
      <c r="I13350">
        <v>2</v>
      </c>
      <c r="J13350">
        <v>2</v>
      </c>
    </row>
    <row r="13351" spans="1:10" x14ac:dyDescent="0.25">
      <c r="A13351" t="s">
        <v>17378</v>
      </c>
      <c r="B13351">
        <v>394</v>
      </c>
      <c r="C13351">
        <v>0.87283816107455214</v>
      </c>
      <c r="D13351">
        <v>2.1953655539033212</v>
      </c>
      <c r="E13351">
        <v>0.10828620871509362</v>
      </c>
      <c r="F13351">
        <v>-0.56110136378744768</v>
      </c>
      <c r="G13351">
        <v>5</v>
      </c>
      <c r="H13351">
        <v>5</v>
      </c>
      <c r="I13351">
        <v>4</v>
      </c>
      <c r="J13351">
        <v>2</v>
      </c>
    </row>
    <row r="13352" spans="1:10" x14ac:dyDescent="0.25">
      <c r="A13352" t="s">
        <v>17379</v>
      </c>
      <c r="B13352">
        <v>885</v>
      </c>
      <c r="C13352">
        <v>0.68668667603386035</v>
      </c>
      <c r="D13352">
        <v>0.56190783730959337</v>
      </c>
      <c r="E13352">
        <v>-0.54704200290899396</v>
      </c>
      <c r="F13352">
        <v>-0.13942517000069921</v>
      </c>
      <c r="G13352">
        <v>4</v>
      </c>
      <c r="H13352">
        <v>4</v>
      </c>
      <c r="I13352">
        <v>2</v>
      </c>
      <c r="J13352">
        <v>3</v>
      </c>
    </row>
    <row r="13353" spans="1:10" x14ac:dyDescent="0.25">
      <c r="A13353" t="s">
        <v>17380</v>
      </c>
      <c r="B13353">
        <v>452</v>
      </c>
      <c r="C13353">
        <v>2.689272991055863</v>
      </c>
      <c r="D13353">
        <v>4.3289403647417513E-2</v>
      </c>
      <c r="E13353">
        <v>0.40064566732846324</v>
      </c>
      <c r="F13353">
        <v>0.68560177259152177</v>
      </c>
      <c r="G13353">
        <v>5</v>
      </c>
      <c r="H13353">
        <v>4</v>
      </c>
      <c r="I13353">
        <v>4</v>
      </c>
      <c r="J13353">
        <v>4</v>
      </c>
    </row>
    <row r="13354" spans="1:10" x14ac:dyDescent="0.25">
      <c r="A13354" t="s">
        <v>17381</v>
      </c>
      <c r="B13354">
        <v>435</v>
      </c>
      <c r="C13354">
        <v>2.0825072218350251</v>
      </c>
      <c r="D13354">
        <v>-4.5947341705171715E-2</v>
      </c>
      <c r="E13354">
        <v>-0.41524220166053571</v>
      </c>
      <c r="F13354">
        <v>-0.94350943598969383</v>
      </c>
      <c r="G13354">
        <v>5</v>
      </c>
      <c r="H13354">
        <v>3</v>
      </c>
      <c r="I13354">
        <v>2</v>
      </c>
      <c r="J13354">
        <v>1</v>
      </c>
    </row>
    <row r="13355" spans="1:10" x14ac:dyDescent="0.25">
      <c r="A13355" t="s">
        <v>17382</v>
      </c>
      <c r="B13355">
        <v>837</v>
      </c>
      <c r="C13355">
        <v>3.3903545855769233</v>
      </c>
      <c r="D13355">
        <v>0.88146885725463786</v>
      </c>
      <c r="E13355">
        <v>-0.40706503112062886</v>
      </c>
      <c r="F13355">
        <v>0.56999043700313023</v>
      </c>
      <c r="G13355">
        <v>5</v>
      </c>
      <c r="H13355">
        <v>5</v>
      </c>
      <c r="I13355">
        <v>2</v>
      </c>
      <c r="J13355">
        <v>4</v>
      </c>
    </row>
    <row r="13356" spans="1:10" x14ac:dyDescent="0.25">
      <c r="A13356" t="s">
        <v>17383</v>
      </c>
      <c r="B13356">
        <v>965</v>
      </c>
      <c r="C13356">
        <v>2.5694456831455526</v>
      </c>
      <c r="D13356">
        <v>0.59881401955206193</v>
      </c>
      <c r="E13356">
        <v>-0.46232993105669062</v>
      </c>
      <c r="F13356">
        <v>-0.11223338096447227</v>
      </c>
      <c r="G13356">
        <v>5</v>
      </c>
      <c r="H13356">
        <v>4</v>
      </c>
      <c r="I13356">
        <v>2</v>
      </c>
      <c r="J13356">
        <v>3</v>
      </c>
    </row>
    <row r="13357" spans="1:10" x14ac:dyDescent="0.25">
      <c r="A13357" t="s">
        <v>17384</v>
      </c>
      <c r="B13357">
        <v>425</v>
      </c>
      <c r="C13357">
        <v>1.6091518902961424</v>
      </c>
      <c r="D13357">
        <v>0.83356694138863385</v>
      </c>
      <c r="E13357">
        <v>-0.15982246161772018</v>
      </c>
      <c r="F13357">
        <v>-0.34948158699608267</v>
      </c>
      <c r="G13357">
        <v>5</v>
      </c>
      <c r="H13357">
        <v>5</v>
      </c>
      <c r="I13357">
        <v>3</v>
      </c>
      <c r="J13357">
        <v>3</v>
      </c>
    </row>
    <row r="13358" spans="1:10" x14ac:dyDescent="0.25">
      <c r="A13358" t="s">
        <v>17385</v>
      </c>
      <c r="B13358">
        <v>495</v>
      </c>
      <c r="C13358">
        <v>1.0392845890693208</v>
      </c>
      <c r="D13358">
        <v>0.27644356266347203</v>
      </c>
      <c r="E13358">
        <v>-0.77276040462169704</v>
      </c>
      <c r="F13358">
        <v>-0.17411441929264154</v>
      </c>
      <c r="G13358">
        <v>5</v>
      </c>
      <c r="H13358">
        <v>4</v>
      </c>
      <c r="I13358">
        <v>1</v>
      </c>
      <c r="J13358">
        <v>3</v>
      </c>
    </row>
    <row r="13359" spans="1:10" x14ac:dyDescent="0.25">
      <c r="A13359" t="s">
        <v>17386</v>
      </c>
      <c r="B13359">
        <v>372</v>
      </c>
      <c r="C13359">
        <v>0.41604546604421061</v>
      </c>
      <c r="D13359">
        <v>-6.8395554253581244E-3</v>
      </c>
      <c r="E13359">
        <v>-0.84273288111196898</v>
      </c>
      <c r="F13359">
        <v>-0.5542046850318969</v>
      </c>
      <c r="G13359">
        <v>4</v>
      </c>
      <c r="H13359">
        <v>3</v>
      </c>
      <c r="I13359">
        <v>1</v>
      </c>
      <c r="J13359">
        <v>2</v>
      </c>
    </row>
    <row r="13360" spans="1:10" x14ac:dyDescent="0.25">
      <c r="A13360" t="s">
        <v>17387</v>
      </c>
      <c r="B13360">
        <v>482</v>
      </c>
      <c r="C13360">
        <v>0.6897928222909695</v>
      </c>
      <c r="D13360">
        <v>0.45326863745468965</v>
      </c>
      <c r="E13360">
        <v>-0.94682725031411108</v>
      </c>
      <c r="F13360">
        <v>-1.0437713968617788</v>
      </c>
      <c r="G13360">
        <v>4</v>
      </c>
      <c r="H13360">
        <v>4</v>
      </c>
      <c r="I13360">
        <v>1</v>
      </c>
      <c r="J13360">
        <v>1</v>
      </c>
    </row>
    <row r="13361" spans="1:10" x14ac:dyDescent="0.25">
      <c r="A13361" t="s">
        <v>17388</v>
      </c>
      <c r="B13361">
        <v>395</v>
      </c>
      <c r="C13361">
        <v>0.54521798355610962</v>
      </c>
      <c r="D13361">
        <v>0.78290159738851905</v>
      </c>
      <c r="E13361">
        <v>-0.45594076678249773</v>
      </c>
      <c r="F13361">
        <v>-0.65754948301306204</v>
      </c>
      <c r="G13361">
        <v>4</v>
      </c>
      <c r="H13361">
        <v>5</v>
      </c>
      <c r="I13361">
        <v>2</v>
      </c>
      <c r="J13361">
        <v>2</v>
      </c>
    </row>
    <row r="13362" spans="1:10" x14ac:dyDescent="0.25">
      <c r="A13362" t="s">
        <v>17389</v>
      </c>
      <c r="B13362">
        <v>374</v>
      </c>
      <c r="C13362">
        <v>0.47769642482050834</v>
      </c>
      <c r="D13362">
        <v>0.92295195614283831</v>
      </c>
      <c r="E13362">
        <v>-0.42920134996663001</v>
      </c>
      <c r="F13362">
        <v>-1.2350601723900894</v>
      </c>
      <c r="G13362">
        <v>4</v>
      </c>
      <c r="H13362">
        <v>5</v>
      </c>
      <c r="I13362">
        <v>2</v>
      </c>
      <c r="J13362">
        <v>1</v>
      </c>
    </row>
    <row r="13363" spans="1:10" x14ac:dyDescent="0.25">
      <c r="A13363" t="s">
        <v>17390</v>
      </c>
      <c r="B13363">
        <v>382</v>
      </c>
      <c r="C13363">
        <v>0.44523894384690638</v>
      </c>
      <c r="D13363">
        <v>0.63044098936579673</v>
      </c>
      <c r="E13363">
        <v>-0.16362825131052355</v>
      </c>
      <c r="F13363">
        <v>-0.79033680010373575</v>
      </c>
      <c r="G13363">
        <v>4</v>
      </c>
      <c r="H13363">
        <v>4</v>
      </c>
      <c r="I13363">
        <v>3</v>
      </c>
      <c r="J13363">
        <v>2</v>
      </c>
    </row>
    <row r="13364" spans="1:10" x14ac:dyDescent="0.25">
      <c r="A13364" t="s">
        <v>17391</v>
      </c>
      <c r="B13364">
        <v>250</v>
      </c>
      <c r="C13364">
        <v>0.78445788243705405</v>
      </c>
      <c r="D13364">
        <v>6.5329747207218153E-2</v>
      </c>
      <c r="E13364">
        <v>-0.75019843181540002</v>
      </c>
      <c r="F13364">
        <v>-0.66198375018806277</v>
      </c>
      <c r="G13364">
        <v>5</v>
      </c>
      <c r="H13364">
        <v>4</v>
      </c>
      <c r="I13364">
        <v>1</v>
      </c>
      <c r="J13364">
        <v>2</v>
      </c>
    </row>
    <row r="13365" spans="1:10" x14ac:dyDescent="0.25">
      <c r="A13365" t="s">
        <v>17392</v>
      </c>
      <c r="B13365">
        <v>430</v>
      </c>
      <c r="C13365">
        <v>1.1951664698003335</v>
      </c>
      <c r="D13365">
        <v>0.16608929269215578</v>
      </c>
      <c r="E13365">
        <v>0.36890378417089259</v>
      </c>
      <c r="F13365">
        <v>-0.19243564263597768</v>
      </c>
      <c r="G13365">
        <v>5</v>
      </c>
      <c r="H13365">
        <v>4</v>
      </c>
      <c r="I13365">
        <v>4</v>
      </c>
      <c r="J13365">
        <v>3</v>
      </c>
    </row>
    <row r="13366" spans="1:10" x14ac:dyDescent="0.25">
      <c r="A13366" t="s">
        <v>17393</v>
      </c>
      <c r="B13366">
        <v>584</v>
      </c>
      <c r="C13366">
        <v>0.10127849865207485</v>
      </c>
      <c r="D13366">
        <v>0.4795179450257912</v>
      </c>
      <c r="E13366">
        <v>-9.5233992328784142E-2</v>
      </c>
      <c r="F13366">
        <v>0.41485420368690862</v>
      </c>
      <c r="G13366">
        <v>4</v>
      </c>
      <c r="H13366">
        <v>4</v>
      </c>
      <c r="I13366">
        <v>3</v>
      </c>
      <c r="J13366">
        <v>4</v>
      </c>
    </row>
    <row r="13367" spans="1:10" x14ac:dyDescent="0.25">
      <c r="A13367" t="s">
        <v>17394</v>
      </c>
      <c r="B13367">
        <v>346</v>
      </c>
      <c r="C13367">
        <v>-0.23155529835869026</v>
      </c>
      <c r="D13367">
        <v>0.69374553321488164</v>
      </c>
      <c r="E13367">
        <v>-0.29998132787032067</v>
      </c>
      <c r="F13367">
        <v>-8.934233822005401E-3</v>
      </c>
      <c r="G13367">
        <v>3</v>
      </c>
      <c r="H13367">
        <v>5</v>
      </c>
      <c r="I13367">
        <v>3</v>
      </c>
      <c r="J13367">
        <v>3</v>
      </c>
    </row>
    <row r="13368" spans="1:10" x14ac:dyDescent="0.25">
      <c r="A13368" t="s">
        <v>17395</v>
      </c>
      <c r="B13368">
        <v>1495</v>
      </c>
      <c r="C13368">
        <v>3.5777061779432309E-2</v>
      </c>
      <c r="D13368">
        <v>1.9722808240373353</v>
      </c>
      <c r="E13368">
        <v>-0.72926587686898525</v>
      </c>
      <c r="F13368">
        <v>0.78634956108504439</v>
      </c>
      <c r="G13368">
        <v>4</v>
      </c>
      <c r="H13368">
        <v>5</v>
      </c>
      <c r="I13368">
        <v>1</v>
      </c>
      <c r="J13368">
        <v>4</v>
      </c>
    </row>
    <row r="13369" spans="1:10" x14ac:dyDescent="0.25">
      <c r="A13369" t="s">
        <v>17396</v>
      </c>
      <c r="B13369">
        <v>435</v>
      </c>
      <c r="C13369">
        <v>0.97508045077151939</v>
      </c>
      <c r="D13369">
        <v>7.2802787082520581E-2</v>
      </c>
      <c r="E13369">
        <v>0.22848059984173874</v>
      </c>
      <c r="F13369">
        <v>-0.96407343266818191</v>
      </c>
      <c r="G13369">
        <v>5</v>
      </c>
      <c r="H13369">
        <v>4</v>
      </c>
      <c r="I13369">
        <v>4</v>
      </c>
      <c r="J13369">
        <v>1</v>
      </c>
    </row>
    <row r="13370" spans="1:10" x14ac:dyDescent="0.25">
      <c r="A13370" t="s">
        <v>17397</v>
      </c>
      <c r="B13370">
        <v>365</v>
      </c>
      <c r="C13370">
        <v>-0.75108599600526493</v>
      </c>
      <c r="D13370">
        <v>-0.81443056828712457</v>
      </c>
      <c r="E13370">
        <v>6.8103126946466946E-2</v>
      </c>
      <c r="F13370">
        <v>-0.40632626726358817</v>
      </c>
      <c r="G13370">
        <v>2</v>
      </c>
      <c r="H13370">
        <v>1</v>
      </c>
      <c r="I13370">
        <v>4</v>
      </c>
      <c r="J13370">
        <v>3</v>
      </c>
    </row>
    <row r="13371" spans="1:10" x14ac:dyDescent="0.25">
      <c r="A13371" t="s">
        <v>17398</v>
      </c>
      <c r="B13371">
        <v>334</v>
      </c>
      <c r="C13371">
        <v>-1.0774083567042667</v>
      </c>
      <c r="D13371">
        <v>-0.85698716026692678</v>
      </c>
      <c r="E13371">
        <v>0.35574411664712025</v>
      </c>
      <c r="F13371">
        <v>5.0532822105344641E-2</v>
      </c>
      <c r="G13371">
        <v>1</v>
      </c>
      <c r="H13371">
        <v>1</v>
      </c>
      <c r="I13371">
        <v>4</v>
      </c>
      <c r="J13371">
        <v>4</v>
      </c>
    </row>
    <row r="13372" spans="1:10" x14ac:dyDescent="0.25">
      <c r="A13372" t="s">
        <v>17399</v>
      </c>
      <c r="B13372">
        <v>566</v>
      </c>
      <c r="C13372">
        <v>-0.38410532059993485</v>
      </c>
      <c r="D13372">
        <v>-0.10700483697486388</v>
      </c>
      <c r="E13372">
        <v>-0.15374470310344091</v>
      </c>
      <c r="F13372">
        <v>-0.24137332635272352</v>
      </c>
      <c r="G13372">
        <v>3</v>
      </c>
      <c r="H13372">
        <v>3</v>
      </c>
      <c r="I13372">
        <v>3</v>
      </c>
      <c r="J13372">
        <v>3</v>
      </c>
    </row>
    <row r="13373" spans="1:10" x14ac:dyDescent="0.25">
      <c r="A13373" t="s">
        <v>17400</v>
      </c>
      <c r="B13373">
        <v>711</v>
      </c>
      <c r="C13373">
        <v>9.8058708991039384E-2</v>
      </c>
      <c r="D13373">
        <v>1.5097751412968847</v>
      </c>
      <c r="E13373">
        <v>-0.93862781167253662</v>
      </c>
      <c r="F13373">
        <v>0.58824654486118855</v>
      </c>
      <c r="G13373">
        <v>4</v>
      </c>
      <c r="H13373">
        <v>5</v>
      </c>
      <c r="I13373">
        <v>1</v>
      </c>
      <c r="J13373">
        <v>4</v>
      </c>
    </row>
    <row r="13374" spans="1:10" x14ac:dyDescent="0.25">
      <c r="A13374" t="s">
        <v>17401</v>
      </c>
      <c r="B13374">
        <v>442</v>
      </c>
      <c r="C13374">
        <v>-1.2515843864677469</v>
      </c>
      <c r="D13374">
        <v>-0.75554478120877555</v>
      </c>
      <c r="E13374">
        <v>-0.7413091980806239</v>
      </c>
      <c r="F13374">
        <v>-0.38847564583036359</v>
      </c>
      <c r="G13374">
        <v>1</v>
      </c>
      <c r="H13374">
        <v>2</v>
      </c>
      <c r="I13374">
        <v>1</v>
      </c>
      <c r="J13374">
        <v>3</v>
      </c>
    </row>
    <row r="13375" spans="1:10" x14ac:dyDescent="0.25">
      <c r="A13375" t="s">
        <v>17402</v>
      </c>
      <c r="B13375">
        <v>551</v>
      </c>
      <c r="C13375">
        <v>0.8465018208452062</v>
      </c>
      <c r="D13375">
        <v>-0.41091829319363005</v>
      </c>
      <c r="E13375">
        <v>3.2540238857179822</v>
      </c>
      <c r="F13375">
        <v>-0.97792710186099407</v>
      </c>
      <c r="G13375">
        <v>5</v>
      </c>
      <c r="H13375">
        <v>3</v>
      </c>
      <c r="I13375">
        <v>5</v>
      </c>
      <c r="J13375">
        <v>1</v>
      </c>
    </row>
    <row r="13376" spans="1:10" x14ac:dyDescent="0.25">
      <c r="A13376" t="s">
        <v>17403</v>
      </c>
      <c r="B13376">
        <v>1212</v>
      </c>
      <c r="C13376">
        <v>-0.84714594721452241</v>
      </c>
      <c r="D13376">
        <v>-0.60604106951735048</v>
      </c>
      <c r="E13376">
        <v>-0.18518866308243853</v>
      </c>
      <c r="F13376">
        <v>-7.9932883715832043E-2</v>
      </c>
      <c r="G13376">
        <v>1</v>
      </c>
      <c r="H13376">
        <v>2</v>
      </c>
      <c r="I13376">
        <v>3</v>
      </c>
      <c r="J13376">
        <v>3</v>
      </c>
    </row>
    <row r="13377" spans="1:10" x14ac:dyDescent="0.25">
      <c r="A13377" t="s">
        <v>17404</v>
      </c>
      <c r="B13377">
        <v>385</v>
      </c>
      <c r="C13377">
        <v>-0.94698086726486053</v>
      </c>
      <c r="D13377">
        <v>-1.1052996643590474</v>
      </c>
      <c r="E13377">
        <v>1.5207365188335811</v>
      </c>
      <c r="F13377">
        <v>-0.58788366201485542</v>
      </c>
      <c r="G13377">
        <v>1</v>
      </c>
      <c r="H13377">
        <v>1</v>
      </c>
      <c r="I13377">
        <v>5</v>
      </c>
      <c r="J13377">
        <v>2</v>
      </c>
    </row>
    <row r="13378" spans="1:10" x14ac:dyDescent="0.25">
      <c r="A13378" t="s">
        <v>17405</v>
      </c>
      <c r="B13378">
        <v>393</v>
      </c>
      <c r="C13378">
        <v>-0.8901419163551747</v>
      </c>
      <c r="D13378">
        <v>-0.47341989363219167</v>
      </c>
      <c r="E13378">
        <v>-3.968453558569017E-2</v>
      </c>
      <c r="F13378">
        <v>-0.72253319635627999</v>
      </c>
      <c r="G13378">
        <v>1</v>
      </c>
      <c r="H13378">
        <v>2</v>
      </c>
      <c r="I13378">
        <v>3</v>
      </c>
      <c r="J13378">
        <v>2</v>
      </c>
    </row>
    <row r="13379" spans="1:10" x14ac:dyDescent="0.25">
      <c r="A13379" t="s">
        <v>17406</v>
      </c>
      <c r="B13379">
        <v>431</v>
      </c>
      <c r="C13379">
        <v>-0.86494331706451233</v>
      </c>
      <c r="D13379">
        <v>-0.99072200549755851</v>
      </c>
      <c r="E13379">
        <v>1.0549229863738085</v>
      </c>
      <c r="F13379">
        <v>-0.39985888121090174</v>
      </c>
      <c r="G13379">
        <v>1</v>
      </c>
      <c r="H13379">
        <v>1</v>
      </c>
      <c r="I13379">
        <v>5</v>
      </c>
      <c r="J13379">
        <v>3</v>
      </c>
    </row>
    <row r="13380" spans="1:10" x14ac:dyDescent="0.25">
      <c r="A13380" t="s">
        <v>17407</v>
      </c>
      <c r="B13380">
        <v>403</v>
      </c>
      <c r="C13380">
        <v>0.18340120933537063</v>
      </c>
      <c r="D13380">
        <v>-0.70291980742495563</v>
      </c>
      <c r="E13380">
        <v>0.1878485332338895</v>
      </c>
      <c r="F13380">
        <v>-0.85230325269119556</v>
      </c>
      <c r="G13380">
        <v>4</v>
      </c>
      <c r="H13380">
        <v>2</v>
      </c>
      <c r="I13380">
        <v>4</v>
      </c>
      <c r="J13380">
        <v>2</v>
      </c>
    </row>
    <row r="13381" spans="1:10" x14ac:dyDescent="0.25">
      <c r="A13381" t="s">
        <v>17408</v>
      </c>
      <c r="B13381">
        <v>457</v>
      </c>
      <c r="C13381">
        <v>1.0733367047706943</v>
      </c>
      <c r="D13381">
        <v>-0.25411083147451025</v>
      </c>
      <c r="E13381">
        <v>0.77147192691087585</v>
      </c>
      <c r="F13381">
        <v>-0.94359929309640245</v>
      </c>
      <c r="G13381">
        <v>5</v>
      </c>
      <c r="H13381">
        <v>3</v>
      </c>
      <c r="I13381">
        <v>5</v>
      </c>
      <c r="J13381">
        <v>1</v>
      </c>
    </row>
    <row r="13382" spans="1:10" x14ac:dyDescent="0.25">
      <c r="A13382" t="s">
        <v>17409</v>
      </c>
      <c r="B13382">
        <v>432</v>
      </c>
      <c r="C13382">
        <v>0.38425645473547143</v>
      </c>
      <c r="D13382">
        <v>-0.76255854415481883</v>
      </c>
      <c r="E13382">
        <v>1.7490230094229235</v>
      </c>
      <c r="F13382">
        <v>-0.96390721276306235</v>
      </c>
      <c r="G13382">
        <v>4</v>
      </c>
      <c r="H13382">
        <v>2</v>
      </c>
      <c r="I13382">
        <v>5</v>
      </c>
      <c r="J13382">
        <v>1</v>
      </c>
    </row>
    <row r="13383" spans="1:10" x14ac:dyDescent="0.25">
      <c r="A13383" t="s">
        <v>17410</v>
      </c>
      <c r="B13383">
        <v>692</v>
      </c>
      <c r="C13383">
        <v>0.19822777589048082</v>
      </c>
      <c r="D13383">
        <v>0.3546919139415205</v>
      </c>
      <c r="E13383">
        <v>0.66817867311142398</v>
      </c>
      <c r="F13383">
        <v>-0.52529444989866469</v>
      </c>
      <c r="G13383">
        <v>4</v>
      </c>
      <c r="H13383">
        <v>4</v>
      </c>
      <c r="I13383">
        <v>5</v>
      </c>
      <c r="J13383">
        <v>2</v>
      </c>
    </row>
    <row r="13384" spans="1:10" x14ac:dyDescent="0.25">
      <c r="A13384" t="s">
        <v>17411</v>
      </c>
      <c r="B13384">
        <v>486</v>
      </c>
      <c r="C13384">
        <v>-0.65569592197360183</v>
      </c>
      <c r="D13384">
        <v>-0.99393633748561294</v>
      </c>
      <c r="E13384">
        <v>0.52903939877090578</v>
      </c>
      <c r="F13384">
        <v>-0.54454734165622365</v>
      </c>
      <c r="G13384">
        <v>2</v>
      </c>
      <c r="H13384">
        <v>1</v>
      </c>
      <c r="I13384">
        <v>4</v>
      </c>
      <c r="J13384">
        <v>2</v>
      </c>
    </row>
    <row r="13385" spans="1:10" x14ac:dyDescent="0.25">
      <c r="A13385" t="s">
        <v>17412</v>
      </c>
      <c r="B13385">
        <v>374</v>
      </c>
      <c r="C13385">
        <v>-1.0422725154560202</v>
      </c>
      <c r="D13385">
        <v>-1.2155646760758534</v>
      </c>
      <c r="E13385">
        <v>0.18282932588293349</v>
      </c>
      <c r="F13385">
        <v>3.5302442491859043E-2</v>
      </c>
      <c r="G13385">
        <v>1</v>
      </c>
      <c r="H13385">
        <v>1</v>
      </c>
      <c r="I13385">
        <v>4</v>
      </c>
      <c r="J13385">
        <v>4</v>
      </c>
    </row>
    <row r="13386" spans="1:10" x14ac:dyDescent="0.25">
      <c r="A13386" t="s">
        <v>17413</v>
      </c>
      <c r="B13386">
        <v>946</v>
      </c>
      <c r="C13386">
        <v>2.1178511692454589</v>
      </c>
      <c r="D13386">
        <v>0.4418607273893016</v>
      </c>
      <c r="E13386">
        <v>2.5664741206377517</v>
      </c>
      <c r="F13386">
        <v>8.3579923019804936E-2</v>
      </c>
      <c r="G13386">
        <v>5</v>
      </c>
      <c r="H13386">
        <v>4</v>
      </c>
      <c r="I13386">
        <v>5</v>
      </c>
      <c r="J13386">
        <v>4</v>
      </c>
    </row>
    <row r="13387" spans="1:10" x14ac:dyDescent="0.25">
      <c r="A13387" t="s">
        <v>17414</v>
      </c>
      <c r="B13387">
        <v>402</v>
      </c>
      <c r="C13387">
        <v>-0.14542763037470238</v>
      </c>
      <c r="D13387">
        <v>-0.24190638009549401</v>
      </c>
      <c r="E13387">
        <v>0.5069541728290311</v>
      </c>
      <c r="F13387">
        <v>-0.76462327395388674</v>
      </c>
      <c r="G13387">
        <v>3</v>
      </c>
      <c r="H13387">
        <v>3</v>
      </c>
      <c r="I13387">
        <v>4</v>
      </c>
      <c r="J13387">
        <v>2</v>
      </c>
    </row>
    <row r="13388" spans="1:10" x14ac:dyDescent="0.25">
      <c r="A13388" t="s">
        <v>17415</v>
      </c>
      <c r="B13388">
        <v>389</v>
      </c>
      <c r="C13388">
        <v>-1.0265930745018816</v>
      </c>
      <c r="D13388">
        <v>0.28359184444087537</v>
      </c>
      <c r="E13388">
        <v>0.9980616231006838</v>
      </c>
      <c r="F13388">
        <v>-0.38509007455290351</v>
      </c>
      <c r="G13388">
        <v>1</v>
      </c>
      <c r="H13388">
        <v>4</v>
      </c>
      <c r="I13388">
        <v>5</v>
      </c>
      <c r="J13388">
        <v>3</v>
      </c>
    </row>
    <row r="13389" spans="1:10" x14ac:dyDescent="0.25">
      <c r="A13389" t="s">
        <v>17416</v>
      </c>
      <c r="B13389">
        <v>596</v>
      </c>
      <c r="C13389">
        <v>0.64596463470103971</v>
      </c>
      <c r="D13389">
        <v>0.48690519028077572</v>
      </c>
      <c r="E13389">
        <v>0.11742846347950892</v>
      </c>
      <c r="F13389">
        <v>9.7975138286596708E-2</v>
      </c>
      <c r="G13389">
        <v>4</v>
      </c>
      <c r="H13389">
        <v>4</v>
      </c>
      <c r="I13389">
        <v>4</v>
      </c>
      <c r="J13389">
        <v>4</v>
      </c>
    </row>
    <row r="13390" spans="1:10" x14ac:dyDescent="0.25">
      <c r="A13390" t="s">
        <v>17417</v>
      </c>
      <c r="B13390">
        <v>447</v>
      </c>
      <c r="C13390">
        <v>-0.26529113139127969</v>
      </c>
      <c r="D13390">
        <v>0.15648267648124975</v>
      </c>
      <c r="E13390">
        <v>1.3639680684801267</v>
      </c>
      <c r="F13390">
        <v>-0.42692852227790412</v>
      </c>
      <c r="G13390">
        <v>3</v>
      </c>
      <c r="H13390">
        <v>4</v>
      </c>
      <c r="I13390">
        <v>5</v>
      </c>
      <c r="J13390">
        <v>3</v>
      </c>
    </row>
    <row r="13391" spans="1:10" x14ac:dyDescent="0.25">
      <c r="A13391" t="s">
        <v>17418</v>
      </c>
      <c r="B13391">
        <v>421</v>
      </c>
      <c r="C13391">
        <v>-0.64075315241382325</v>
      </c>
      <c r="D13391">
        <v>-0.8846706913224236</v>
      </c>
      <c r="E13391">
        <v>0.45555837264630544</v>
      </c>
      <c r="F13391">
        <v>-0.77163460057863342</v>
      </c>
      <c r="G13391">
        <v>2</v>
      </c>
      <c r="H13391">
        <v>1</v>
      </c>
      <c r="I13391">
        <v>4</v>
      </c>
      <c r="J13391">
        <v>2</v>
      </c>
    </row>
    <row r="13392" spans="1:10" x14ac:dyDescent="0.25">
      <c r="A13392" t="s">
        <v>17419</v>
      </c>
      <c r="B13392">
        <v>979</v>
      </c>
      <c r="C13392">
        <v>0.89298547077549228</v>
      </c>
      <c r="D13392">
        <v>0.32973030393685482</v>
      </c>
      <c r="E13392">
        <v>3.1275934253943238</v>
      </c>
      <c r="F13392">
        <v>-0.56288910164377026</v>
      </c>
      <c r="G13392">
        <v>5</v>
      </c>
      <c r="H13392">
        <v>4</v>
      </c>
      <c r="I13392">
        <v>5</v>
      </c>
      <c r="J13392">
        <v>2</v>
      </c>
    </row>
    <row r="13393" spans="1:10" x14ac:dyDescent="0.25">
      <c r="A13393" t="s">
        <v>17420</v>
      </c>
      <c r="B13393">
        <v>397</v>
      </c>
      <c r="C13393">
        <v>1.7589643553800198</v>
      </c>
      <c r="D13393">
        <v>2.5247785977691737</v>
      </c>
      <c r="E13393">
        <v>0.61259647128433725</v>
      </c>
      <c r="F13393">
        <v>-0.38057938313720596</v>
      </c>
      <c r="G13393">
        <v>5</v>
      </c>
      <c r="H13393">
        <v>5</v>
      </c>
      <c r="I13393">
        <v>5</v>
      </c>
      <c r="J13393">
        <v>3</v>
      </c>
    </row>
    <row r="13394" spans="1:10" x14ac:dyDescent="0.25">
      <c r="A13394" t="s">
        <v>17421</v>
      </c>
      <c r="B13394">
        <v>863</v>
      </c>
      <c r="C13394">
        <v>1.6048569460258315</v>
      </c>
      <c r="D13394">
        <v>2.2058655026220113</v>
      </c>
      <c r="E13394">
        <v>-0.12210601078366257</v>
      </c>
      <c r="F13394">
        <v>1.2909700455428466</v>
      </c>
      <c r="G13394">
        <v>5</v>
      </c>
      <c r="H13394">
        <v>5</v>
      </c>
      <c r="I13394">
        <v>3</v>
      </c>
      <c r="J13394">
        <v>5</v>
      </c>
    </row>
    <row r="13395" spans="1:10" x14ac:dyDescent="0.25">
      <c r="A13395" t="s">
        <v>17422</v>
      </c>
      <c r="B13395">
        <v>934</v>
      </c>
      <c r="C13395">
        <v>0.71620530182297482</v>
      </c>
      <c r="D13395">
        <v>2.1361095442871196</v>
      </c>
      <c r="E13395">
        <v>0.53367021563346262</v>
      </c>
      <c r="F13395">
        <v>-1.5614371912628502E-2</v>
      </c>
      <c r="G13395">
        <v>4</v>
      </c>
      <c r="H13395">
        <v>5</v>
      </c>
      <c r="I13395">
        <v>4</v>
      </c>
      <c r="J13395">
        <v>3</v>
      </c>
    </row>
    <row r="13396" spans="1:10" x14ac:dyDescent="0.25">
      <c r="A13396" t="s">
        <v>17423</v>
      </c>
      <c r="B13396">
        <v>722</v>
      </c>
      <c r="C13396">
        <v>-5.7840118326078244E-2</v>
      </c>
      <c r="D13396">
        <v>0.40787789571441746</v>
      </c>
      <c r="E13396">
        <v>3.9265087613189337E-2</v>
      </c>
      <c r="F13396">
        <v>-0.38647853525833081</v>
      </c>
      <c r="G13396">
        <v>3</v>
      </c>
      <c r="H13396">
        <v>4</v>
      </c>
      <c r="I13396">
        <v>3</v>
      </c>
      <c r="J13396">
        <v>3</v>
      </c>
    </row>
    <row r="13397" spans="1:10" x14ac:dyDescent="0.25">
      <c r="A13397" t="s">
        <v>17424</v>
      </c>
      <c r="B13397">
        <v>660</v>
      </c>
      <c r="C13397">
        <v>1.2107153609663126</v>
      </c>
      <c r="D13397">
        <v>2.3920975536443154</v>
      </c>
      <c r="E13397">
        <v>3.8680903895398508E-2</v>
      </c>
      <c r="F13397">
        <v>0.46289865150364151</v>
      </c>
      <c r="G13397">
        <v>5</v>
      </c>
      <c r="H13397">
        <v>5</v>
      </c>
      <c r="I13397">
        <v>3</v>
      </c>
      <c r="J13397">
        <v>4</v>
      </c>
    </row>
    <row r="13398" spans="1:10" x14ac:dyDescent="0.25">
      <c r="A13398" t="s">
        <v>17425</v>
      </c>
      <c r="B13398">
        <v>807</v>
      </c>
      <c r="C13398">
        <v>1.1367559993995744</v>
      </c>
      <c r="D13398">
        <v>1.0532222930467248</v>
      </c>
      <c r="E13398">
        <v>1.672009029170213</v>
      </c>
      <c r="F13398">
        <v>0.53336003119412179</v>
      </c>
      <c r="G13398">
        <v>5</v>
      </c>
      <c r="H13398">
        <v>5</v>
      </c>
      <c r="I13398">
        <v>5</v>
      </c>
      <c r="J13398">
        <v>4</v>
      </c>
    </row>
    <row r="13399" spans="1:10" x14ac:dyDescent="0.25">
      <c r="A13399" t="s">
        <v>17426</v>
      </c>
      <c r="B13399">
        <v>528</v>
      </c>
      <c r="C13399">
        <v>0.48856525587402444</v>
      </c>
      <c r="D13399">
        <v>0.62538939781717229</v>
      </c>
      <c r="E13399">
        <v>0.26212760576778987</v>
      </c>
      <c r="F13399">
        <v>-0.37882839659063572</v>
      </c>
      <c r="G13399">
        <v>4</v>
      </c>
      <c r="H13399">
        <v>4</v>
      </c>
      <c r="I13399">
        <v>4</v>
      </c>
      <c r="J13399">
        <v>3</v>
      </c>
    </row>
    <row r="13400" spans="1:10" x14ac:dyDescent="0.25">
      <c r="A13400" t="s">
        <v>17427</v>
      </c>
      <c r="B13400">
        <v>344</v>
      </c>
      <c r="C13400">
        <v>0.98256250847234905</v>
      </c>
      <c r="D13400">
        <v>0.88429257033441799</v>
      </c>
      <c r="E13400">
        <v>-0.2617996750745521</v>
      </c>
      <c r="F13400">
        <v>0.92236469910689822</v>
      </c>
      <c r="G13400">
        <v>5</v>
      </c>
      <c r="H13400">
        <v>5</v>
      </c>
      <c r="I13400">
        <v>3</v>
      </c>
      <c r="J13400">
        <v>5</v>
      </c>
    </row>
    <row r="13401" spans="1:10" x14ac:dyDescent="0.25">
      <c r="A13401" t="s">
        <v>17428</v>
      </c>
      <c r="B13401">
        <v>644</v>
      </c>
      <c r="C13401">
        <v>0.1416337921752493</v>
      </c>
      <c r="D13401">
        <v>-0.12501850107966683</v>
      </c>
      <c r="E13401">
        <v>-1.4805823803706319E-2</v>
      </c>
      <c r="F13401">
        <v>-0.41469739088580526</v>
      </c>
      <c r="G13401">
        <v>4</v>
      </c>
      <c r="H13401">
        <v>3</v>
      </c>
      <c r="I13401">
        <v>3</v>
      </c>
      <c r="J13401">
        <v>3</v>
      </c>
    </row>
    <row r="13402" spans="1:10" x14ac:dyDescent="0.25">
      <c r="A13402" t="s">
        <v>17429</v>
      </c>
      <c r="B13402">
        <v>483</v>
      </c>
      <c r="C13402">
        <v>0.79526862559692146</v>
      </c>
      <c r="D13402">
        <v>0.22956822727409559</v>
      </c>
      <c r="E13402">
        <v>0.6675097402377167</v>
      </c>
      <c r="F13402">
        <v>-0.63190248272387695</v>
      </c>
      <c r="G13402">
        <v>5</v>
      </c>
      <c r="H13402">
        <v>4</v>
      </c>
      <c r="I13402">
        <v>5</v>
      </c>
      <c r="J13402">
        <v>2</v>
      </c>
    </row>
    <row r="13403" spans="1:10" x14ac:dyDescent="0.25">
      <c r="A13403" t="s">
        <v>17430</v>
      </c>
      <c r="B13403">
        <v>502</v>
      </c>
      <c r="C13403">
        <v>0.98724367994601236</v>
      </c>
      <c r="D13403">
        <v>1.4353570204529955</v>
      </c>
      <c r="E13403">
        <v>-0.40923003196315544</v>
      </c>
      <c r="F13403">
        <v>-0.64605181121696986</v>
      </c>
      <c r="G13403">
        <v>5</v>
      </c>
      <c r="H13403">
        <v>5</v>
      </c>
      <c r="I13403">
        <v>2</v>
      </c>
      <c r="J13403">
        <v>2</v>
      </c>
    </row>
    <row r="13404" spans="1:10" x14ac:dyDescent="0.25">
      <c r="A13404" t="s">
        <v>17431</v>
      </c>
      <c r="B13404">
        <v>465</v>
      </c>
      <c r="C13404">
        <v>1.0881574838917576</v>
      </c>
      <c r="D13404">
        <v>0.39780762393701696</v>
      </c>
      <c r="E13404">
        <v>1.0263558961769395</v>
      </c>
      <c r="F13404">
        <v>-5.2427388005231418E-2</v>
      </c>
      <c r="G13404">
        <v>5</v>
      </c>
      <c r="H13404">
        <v>4</v>
      </c>
      <c r="I13404">
        <v>5</v>
      </c>
      <c r="J13404">
        <v>3</v>
      </c>
    </row>
    <row r="13405" spans="1:10" x14ac:dyDescent="0.25">
      <c r="A13405" t="s">
        <v>17432</v>
      </c>
      <c r="B13405">
        <v>464</v>
      </c>
      <c r="C13405">
        <v>0.77725619652960254</v>
      </c>
      <c r="D13405">
        <v>0.46578538747836395</v>
      </c>
      <c r="E13405">
        <v>-0.46498192097953994</v>
      </c>
      <c r="F13405">
        <v>-0.6068549965829142</v>
      </c>
      <c r="G13405">
        <v>4</v>
      </c>
      <c r="H13405">
        <v>4</v>
      </c>
      <c r="I13405">
        <v>2</v>
      </c>
      <c r="J13405">
        <v>2</v>
      </c>
    </row>
    <row r="13406" spans="1:10" x14ac:dyDescent="0.25">
      <c r="A13406" t="s">
        <v>17433</v>
      </c>
      <c r="B13406">
        <v>594</v>
      </c>
      <c r="C13406">
        <v>1.4676566054369848</v>
      </c>
      <c r="D13406">
        <v>0.32188338791443283</v>
      </c>
      <c r="E13406">
        <v>-1.0106558408428294</v>
      </c>
      <c r="F13406">
        <v>-0.66462049820543989</v>
      </c>
      <c r="G13406">
        <v>5</v>
      </c>
      <c r="H13406">
        <v>4</v>
      </c>
      <c r="I13406">
        <v>1</v>
      </c>
      <c r="J13406">
        <v>2</v>
      </c>
    </row>
    <row r="13407" spans="1:10" x14ac:dyDescent="0.25">
      <c r="A13407" t="s">
        <v>17434</v>
      </c>
      <c r="B13407">
        <v>478</v>
      </c>
      <c r="C13407">
        <v>1.3754709483293677</v>
      </c>
      <c r="D13407">
        <v>0.13879246151886288</v>
      </c>
      <c r="E13407">
        <v>1.3688616616509097</v>
      </c>
      <c r="F13407">
        <v>-0.83148189167249176</v>
      </c>
      <c r="G13407">
        <v>5</v>
      </c>
      <c r="H13407">
        <v>4</v>
      </c>
      <c r="I13407">
        <v>5</v>
      </c>
      <c r="J13407">
        <v>2</v>
      </c>
    </row>
    <row r="13408" spans="1:10" x14ac:dyDescent="0.25">
      <c r="A13408" t="s">
        <v>17435</v>
      </c>
      <c r="B13408">
        <v>630</v>
      </c>
      <c r="C13408">
        <v>1.4643866017197815</v>
      </c>
      <c r="D13408">
        <v>0.23147123245427081</v>
      </c>
      <c r="E13408">
        <v>-0.33708123291527381</v>
      </c>
      <c r="F13408">
        <v>-0.57397602591075381</v>
      </c>
      <c r="G13408">
        <v>5</v>
      </c>
      <c r="H13408">
        <v>4</v>
      </c>
      <c r="I13408">
        <v>2</v>
      </c>
      <c r="J13408">
        <v>2</v>
      </c>
    </row>
    <row r="13409" spans="1:10" x14ac:dyDescent="0.25">
      <c r="A13409" t="s">
        <v>17436</v>
      </c>
      <c r="B13409">
        <v>401</v>
      </c>
      <c r="C13409">
        <v>0.60084116314757141</v>
      </c>
      <c r="D13409">
        <v>0.53849501729729532</v>
      </c>
      <c r="E13409">
        <v>-6.6435453164765623E-2</v>
      </c>
      <c r="F13409">
        <v>-1.0665429508324382</v>
      </c>
      <c r="G13409">
        <v>4</v>
      </c>
      <c r="H13409">
        <v>4</v>
      </c>
      <c r="I13409">
        <v>3</v>
      </c>
      <c r="J13409">
        <v>1</v>
      </c>
    </row>
    <row r="13410" spans="1:10" x14ac:dyDescent="0.25">
      <c r="A13410" t="s">
        <v>17437</v>
      </c>
      <c r="B13410">
        <v>466</v>
      </c>
      <c r="C13410">
        <v>0.72418156582642212</v>
      </c>
      <c r="D13410">
        <v>0.11584773173567109</v>
      </c>
      <c r="E13410">
        <v>-0.24843426276415051</v>
      </c>
      <c r="F13410">
        <v>-0.80277009250591058</v>
      </c>
      <c r="G13410">
        <v>4</v>
      </c>
      <c r="H13410">
        <v>4</v>
      </c>
      <c r="I13410">
        <v>3</v>
      </c>
      <c r="J13410">
        <v>2</v>
      </c>
    </row>
    <row r="13411" spans="1:10" x14ac:dyDescent="0.25">
      <c r="A13411" t="s">
        <v>17438</v>
      </c>
      <c r="B13411">
        <v>477</v>
      </c>
      <c r="C13411">
        <v>1.2447383562485079</v>
      </c>
      <c r="D13411">
        <v>0.64562789034212154</v>
      </c>
      <c r="E13411">
        <v>-0.4502391568242996</v>
      </c>
      <c r="F13411">
        <v>-0.5731241972837442</v>
      </c>
      <c r="G13411">
        <v>5</v>
      </c>
      <c r="H13411">
        <v>4</v>
      </c>
      <c r="I13411">
        <v>2</v>
      </c>
      <c r="J13411">
        <v>2</v>
      </c>
    </row>
    <row r="13412" spans="1:10" x14ac:dyDescent="0.25">
      <c r="A13412" t="s">
        <v>17439</v>
      </c>
      <c r="B13412">
        <v>635</v>
      </c>
      <c r="C13412">
        <v>1.1067822819726603</v>
      </c>
      <c r="D13412">
        <v>0.62525461975962915</v>
      </c>
      <c r="E13412">
        <v>-0.44267543625544559</v>
      </c>
      <c r="F13412">
        <v>-0.21605437982978751</v>
      </c>
      <c r="G13412">
        <v>5</v>
      </c>
      <c r="H13412">
        <v>4</v>
      </c>
      <c r="I13412">
        <v>2</v>
      </c>
      <c r="J13412">
        <v>3</v>
      </c>
    </row>
    <row r="13413" spans="1:10" x14ac:dyDescent="0.25">
      <c r="A13413" t="s">
        <v>17440</v>
      </c>
      <c r="B13413">
        <v>826</v>
      </c>
      <c r="C13413">
        <v>2.6674237033629886</v>
      </c>
      <c r="D13413">
        <v>2.1148244477663036</v>
      </c>
      <c r="E13413">
        <v>-0.26120989057348271</v>
      </c>
      <c r="F13413">
        <v>1.017503628164482</v>
      </c>
      <c r="G13413">
        <v>5</v>
      </c>
      <c r="H13413">
        <v>5</v>
      </c>
      <c r="I13413">
        <v>3</v>
      </c>
      <c r="J13413">
        <v>5</v>
      </c>
    </row>
    <row r="13414" spans="1:10" x14ac:dyDescent="0.25">
      <c r="A13414" t="s">
        <v>17441</v>
      </c>
      <c r="B13414">
        <v>603</v>
      </c>
      <c r="C13414">
        <v>2.8841512578123387</v>
      </c>
      <c r="D13414">
        <v>2.9668687230447648</v>
      </c>
      <c r="E13414">
        <v>1.6095390785779713</v>
      </c>
      <c r="F13414">
        <v>0.29615154443131092</v>
      </c>
      <c r="G13414">
        <v>5</v>
      </c>
      <c r="H13414">
        <v>5</v>
      </c>
      <c r="I13414">
        <v>5</v>
      </c>
      <c r="J13414">
        <v>4</v>
      </c>
    </row>
    <row r="13415" spans="1:10" x14ac:dyDescent="0.25">
      <c r="A13415" t="s">
        <v>17442</v>
      </c>
      <c r="B13415">
        <v>790</v>
      </c>
      <c r="C13415">
        <v>2.5924604425351587</v>
      </c>
      <c r="D13415">
        <v>3.2872504105070401</v>
      </c>
      <c r="E13415">
        <v>-1.9490759043738828E-2</v>
      </c>
      <c r="F13415">
        <v>0.60041699790671199</v>
      </c>
      <c r="G13415">
        <v>5</v>
      </c>
      <c r="H13415">
        <v>5</v>
      </c>
      <c r="I13415">
        <v>3</v>
      </c>
      <c r="J13415">
        <v>4</v>
      </c>
    </row>
    <row r="13416" spans="1:10" x14ac:dyDescent="0.25">
      <c r="A13416" t="s">
        <v>17443</v>
      </c>
      <c r="B13416">
        <v>770</v>
      </c>
      <c r="C13416">
        <v>2.4895291576358392</v>
      </c>
      <c r="D13416">
        <v>1.9277864417126256</v>
      </c>
      <c r="E13416">
        <v>2.7708307361640783</v>
      </c>
      <c r="F13416">
        <v>-0.23383249551253904</v>
      </c>
      <c r="G13416">
        <v>5</v>
      </c>
      <c r="H13416">
        <v>5</v>
      </c>
      <c r="I13416">
        <v>5</v>
      </c>
      <c r="J13416">
        <v>3</v>
      </c>
    </row>
    <row r="13417" spans="1:10" x14ac:dyDescent="0.25">
      <c r="A13417" t="s">
        <v>17444</v>
      </c>
      <c r="B13417">
        <v>462</v>
      </c>
      <c r="C13417">
        <v>0.74374356440739409</v>
      </c>
      <c r="D13417">
        <v>0.16284279296557472</v>
      </c>
      <c r="E13417">
        <v>-8.8928962303251341E-2</v>
      </c>
      <c r="F13417">
        <v>0.62813396747185279</v>
      </c>
      <c r="G13417">
        <v>4</v>
      </c>
      <c r="H13417">
        <v>4</v>
      </c>
      <c r="I13417">
        <v>3</v>
      </c>
      <c r="J13417">
        <v>4</v>
      </c>
    </row>
    <row r="13418" spans="1:10" x14ac:dyDescent="0.25">
      <c r="A13418" t="s">
        <v>17445</v>
      </c>
      <c r="B13418">
        <v>557</v>
      </c>
      <c r="C13418">
        <v>-0.35879275766247937</v>
      </c>
      <c r="D13418">
        <v>-1.0042738987421693</v>
      </c>
      <c r="E13418">
        <v>0.5643419310745097</v>
      </c>
      <c r="F13418">
        <v>-0.96176602057969618</v>
      </c>
      <c r="G13418">
        <v>3</v>
      </c>
      <c r="H13418">
        <v>1</v>
      </c>
      <c r="I13418">
        <v>4</v>
      </c>
      <c r="J13418">
        <v>1</v>
      </c>
    </row>
    <row r="13419" spans="1:10" x14ac:dyDescent="0.25">
      <c r="A13419" t="s">
        <v>17446</v>
      </c>
      <c r="B13419">
        <v>466</v>
      </c>
      <c r="C13419">
        <v>-0.20907966028453867</v>
      </c>
      <c r="D13419">
        <v>-1.1190106306822356</v>
      </c>
      <c r="E13419">
        <v>0.23124260842381239</v>
      </c>
      <c r="F13419">
        <v>-0.8708500405508478</v>
      </c>
      <c r="G13419">
        <v>3</v>
      </c>
      <c r="H13419">
        <v>1</v>
      </c>
      <c r="I13419">
        <v>4</v>
      </c>
      <c r="J13419">
        <v>1</v>
      </c>
    </row>
    <row r="13420" spans="1:10" x14ac:dyDescent="0.25">
      <c r="A13420" t="s">
        <v>17447</v>
      </c>
      <c r="B13420">
        <v>522</v>
      </c>
      <c r="C13420">
        <v>-0.10526208348490881</v>
      </c>
      <c r="D13420">
        <v>-0.51512326333621949</v>
      </c>
      <c r="E13420">
        <v>-9.0503297947564704E-2</v>
      </c>
      <c r="F13420">
        <v>-0.38620133630784931</v>
      </c>
      <c r="G13420">
        <v>3</v>
      </c>
      <c r="H13420">
        <v>2</v>
      </c>
      <c r="I13420">
        <v>3</v>
      </c>
      <c r="J13420">
        <v>3</v>
      </c>
    </row>
    <row r="13421" spans="1:10" x14ac:dyDescent="0.25">
      <c r="A13421" t="s">
        <v>17448</v>
      </c>
      <c r="B13421">
        <v>535</v>
      </c>
      <c r="C13421">
        <v>1.1893497064447283</v>
      </c>
      <c r="D13421">
        <v>-2.6046845008005901E-2</v>
      </c>
      <c r="E13421">
        <v>-0.53658776350951298</v>
      </c>
      <c r="F13421">
        <v>0.56216703061034279</v>
      </c>
      <c r="G13421">
        <v>5</v>
      </c>
      <c r="H13421">
        <v>3</v>
      </c>
      <c r="I13421">
        <v>2</v>
      </c>
      <c r="J13421">
        <v>4</v>
      </c>
    </row>
    <row r="13422" spans="1:10" x14ac:dyDescent="0.25">
      <c r="A13422" t="s">
        <v>17449</v>
      </c>
      <c r="B13422">
        <v>359</v>
      </c>
      <c r="C13422">
        <v>0.79810942598487666</v>
      </c>
      <c r="D13422">
        <v>1.2084937876252615</v>
      </c>
      <c r="E13422">
        <v>0.50009524921590676</v>
      </c>
      <c r="F13422">
        <v>-0.36649974360865045</v>
      </c>
      <c r="G13422">
        <v>5</v>
      </c>
      <c r="H13422">
        <v>5</v>
      </c>
      <c r="I13422">
        <v>4</v>
      </c>
      <c r="J13422">
        <v>3</v>
      </c>
    </row>
    <row r="13423" spans="1:10" x14ac:dyDescent="0.25">
      <c r="A13423" t="s">
        <v>17450</v>
      </c>
      <c r="B13423">
        <v>494</v>
      </c>
      <c r="C13423">
        <v>0.80665936201300736</v>
      </c>
      <c r="D13423">
        <v>0.61295217017005565</v>
      </c>
      <c r="E13423">
        <v>0.17740161389791242</v>
      </c>
      <c r="F13423">
        <v>0.66485134734710039</v>
      </c>
      <c r="G13423">
        <v>5</v>
      </c>
      <c r="H13423">
        <v>4</v>
      </c>
      <c r="I13423">
        <v>4</v>
      </c>
      <c r="J13423">
        <v>4</v>
      </c>
    </row>
    <row r="13424" spans="1:10" x14ac:dyDescent="0.25">
      <c r="A13424" t="s">
        <v>17451</v>
      </c>
      <c r="B13424">
        <v>509</v>
      </c>
      <c r="C13424">
        <v>0.87977840151459974</v>
      </c>
      <c r="D13424">
        <v>6.1548549277839808E-2</v>
      </c>
      <c r="E13424">
        <v>0.19555909941324814</v>
      </c>
      <c r="F13424">
        <v>0.14078372847980186</v>
      </c>
      <c r="G13424">
        <v>5</v>
      </c>
      <c r="H13424">
        <v>4</v>
      </c>
      <c r="I13424">
        <v>4</v>
      </c>
      <c r="J13424">
        <v>4</v>
      </c>
    </row>
    <row r="13425" spans="1:10" x14ac:dyDescent="0.25">
      <c r="A13425" t="s">
        <v>17452</v>
      </c>
      <c r="B13425">
        <v>506</v>
      </c>
      <c r="C13425">
        <v>0.27475646353904576</v>
      </c>
      <c r="D13425">
        <v>-0.54090148879805677</v>
      </c>
      <c r="E13425">
        <v>0.34443480778399027</v>
      </c>
      <c r="F13425">
        <v>0.81407232569162091</v>
      </c>
      <c r="G13425">
        <v>4</v>
      </c>
      <c r="H13425">
        <v>2</v>
      </c>
      <c r="I13425">
        <v>4</v>
      </c>
      <c r="J13425">
        <v>4</v>
      </c>
    </row>
    <row r="13426" spans="1:10" x14ac:dyDescent="0.25">
      <c r="A13426" t="s">
        <v>17453</v>
      </c>
      <c r="B13426">
        <v>543</v>
      </c>
      <c r="C13426">
        <v>0.35566385798259398</v>
      </c>
      <c r="D13426">
        <v>0.77983954950835011</v>
      </c>
      <c r="E13426">
        <v>-3.78695172366557E-2</v>
      </c>
      <c r="F13426">
        <v>-0.28222843579526236</v>
      </c>
      <c r="G13426">
        <v>4</v>
      </c>
      <c r="H13426">
        <v>5</v>
      </c>
      <c r="I13426">
        <v>3</v>
      </c>
      <c r="J13426">
        <v>3</v>
      </c>
    </row>
    <row r="13427" spans="1:10" x14ac:dyDescent="0.25">
      <c r="A13427" t="s">
        <v>17454</v>
      </c>
      <c r="B13427">
        <v>624</v>
      </c>
      <c r="C13427">
        <v>1.5284816064380791</v>
      </c>
      <c r="D13427">
        <v>0.91637215092233604</v>
      </c>
      <c r="E13427">
        <v>-0.24571450384938726</v>
      </c>
      <c r="F13427">
        <v>-9.5845096497577914E-2</v>
      </c>
      <c r="G13427">
        <v>5</v>
      </c>
      <c r="H13427">
        <v>5</v>
      </c>
      <c r="I13427">
        <v>3</v>
      </c>
      <c r="J13427">
        <v>3</v>
      </c>
    </row>
    <row r="13428" spans="1:10" x14ac:dyDescent="0.25">
      <c r="A13428" t="s">
        <v>17455</v>
      </c>
      <c r="B13428">
        <v>806</v>
      </c>
      <c r="C13428">
        <v>0.44324527740454378</v>
      </c>
      <c r="D13428">
        <v>0.54723923398788943</v>
      </c>
      <c r="E13428">
        <v>-0.62694192852321817</v>
      </c>
      <c r="F13428">
        <v>-0.32720800909208053</v>
      </c>
      <c r="G13428">
        <v>4</v>
      </c>
      <c r="H13428">
        <v>4</v>
      </c>
      <c r="I13428">
        <v>2</v>
      </c>
      <c r="J13428">
        <v>3</v>
      </c>
    </row>
    <row r="13429" spans="1:10" x14ac:dyDescent="0.25">
      <c r="A13429" t="s">
        <v>17456</v>
      </c>
      <c r="B13429">
        <v>877</v>
      </c>
      <c r="C13429">
        <v>0.80360298213294501</v>
      </c>
      <c r="D13429">
        <v>1.0487968834070756</v>
      </c>
      <c r="E13429">
        <v>0.32658987582004739</v>
      </c>
      <c r="F13429">
        <v>-9.4153571675476735E-2</v>
      </c>
      <c r="G13429">
        <v>5</v>
      </c>
      <c r="H13429">
        <v>5</v>
      </c>
      <c r="I13429">
        <v>4</v>
      </c>
      <c r="J13429">
        <v>3</v>
      </c>
    </row>
    <row r="13430" spans="1:10" x14ac:dyDescent="0.25">
      <c r="A13430" t="s">
        <v>17457</v>
      </c>
      <c r="B13430">
        <v>351</v>
      </c>
      <c r="C13430">
        <v>0.58887652958684811</v>
      </c>
      <c r="D13430">
        <v>0.62842281479461515</v>
      </c>
      <c r="E13430">
        <v>-3.9267019890784301E-2</v>
      </c>
      <c r="F13430">
        <v>0.65226046127345139</v>
      </c>
      <c r="G13430">
        <v>4</v>
      </c>
      <c r="H13430">
        <v>4</v>
      </c>
      <c r="I13430">
        <v>3</v>
      </c>
      <c r="J13430">
        <v>4</v>
      </c>
    </row>
    <row r="13431" spans="1:10" x14ac:dyDescent="0.25">
      <c r="A13431" t="s">
        <v>17458</v>
      </c>
      <c r="B13431">
        <v>367</v>
      </c>
      <c r="C13431">
        <v>-0.6800655511619681</v>
      </c>
      <c r="D13431">
        <v>-0.82544730335929195</v>
      </c>
      <c r="E13431">
        <v>0.43047246082997359</v>
      </c>
      <c r="F13431">
        <v>-0.72121098569029896</v>
      </c>
      <c r="G13431">
        <v>2</v>
      </c>
      <c r="H13431">
        <v>1</v>
      </c>
      <c r="I13431">
        <v>4</v>
      </c>
      <c r="J13431">
        <v>2</v>
      </c>
    </row>
    <row r="13432" spans="1:10" x14ac:dyDescent="0.25">
      <c r="A13432" t="s">
        <v>17459</v>
      </c>
      <c r="B13432">
        <v>545</v>
      </c>
      <c r="C13432">
        <v>-0.57721251237228333</v>
      </c>
      <c r="D13432">
        <v>0.8743896359096347</v>
      </c>
      <c r="E13432">
        <v>-0.30674630951195681</v>
      </c>
      <c r="F13432">
        <v>-0.630551323333986</v>
      </c>
      <c r="G13432">
        <v>2</v>
      </c>
      <c r="H13432">
        <v>5</v>
      </c>
      <c r="I13432">
        <v>3</v>
      </c>
      <c r="J13432">
        <v>2</v>
      </c>
    </row>
    <row r="13433" spans="1:10" x14ac:dyDescent="0.25">
      <c r="A13433" t="s">
        <v>17460</v>
      </c>
      <c r="B13433">
        <v>662</v>
      </c>
      <c r="C13433">
        <v>0.85030206396104657</v>
      </c>
      <c r="D13433">
        <v>0.43205931609533443</v>
      </c>
      <c r="E13433">
        <v>-0.23793985686411495</v>
      </c>
      <c r="F13433">
        <v>0.14504005347455901</v>
      </c>
      <c r="G13433">
        <v>5</v>
      </c>
      <c r="H13433">
        <v>4</v>
      </c>
      <c r="I13433">
        <v>3</v>
      </c>
      <c r="J13433">
        <v>4</v>
      </c>
    </row>
    <row r="13434" spans="1:10" x14ac:dyDescent="0.25">
      <c r="A13434" t="s">
        <v>17461</v>
      </c>
      <c r="B13434">
        <v>456</v>
      </c>
      <c r="C13434">
        <v>0.93048409793937203</v>
      </c>
      <c r="D13434">
        <v>-6.734950354667045E-2</v>
      </c>
      <c r="E13434">
        <v>-2.926654958882903E-2</v>
      </c>
      <c r="F13434">
        <v>0.31500086984540399</v>
      </c>
      <c r="G13434">
        <v>5</v>
      </c>
      <c r="H13434">
        <v>3</v>
      </c>
      <c r="I13434">
        <v>3</v>
      </c>
      <c r="J13434">
        <v>4</v>
      </c>
    </row>
    <row r="13435" spans="1:10" x14ac:dyDescent="0.25">
      <c r="A13435" t="s">
        <v>17462</v>
      </c>
      <c r="B13435">
        <v>534</v>
      </c>
      <c r="C13435">
        <v>-0.63223886506725036</v>
      </c>
      <c r="D13435">
        <v>1.3087825248550662</v>
      </c>
      <c r="E13435">
        <v>-0.52659133022801607</v>
      </c>
      <c r="F13435">
        <v>-0.1056956807220237</v>
      </c>
      <c r="G13435">
        <v>2</v>
      </c>
      <c r="H13435">
        <v>5</v>
      </c>
      <c r="I13435">
        <v>2</v>
      </c>
      <c r="J13435">
        <v>3</v>
      </c>
    </row>
    <row r="13436" spans="1:10" x14ac:dyDescent="0.25">
      <c r="A13436" t="s">
        <v>17463</v>
      </c>
      <c r="B13436">
        <v>567</v>
      </c>
      <c r="C13436">
        <v>-0.40633501606400901</v>
      </c>
      <c r="D13436">
        <v>3.7638893463782797E-2</v>
      </c>
      <c r="E13436">
        <v>-0.77936142801761077</v>
      </c>
      <c r="F13436">
        <v>-0.29872795400804236</v>
      </c>
      <c r="G13436">
        <v>3</v>
      </c>
      <c r="H13436">
        <v>4</v>
      </c>
      <c r="I13436">
        <v>1</v>
      </c>
      <c r="J13436">
        <v>3</v>
      </c>
    </row>
    <row r="13437" spans="1:10" x14ac:dyDescent="0.25">
      <c r="A13437" t="s">
        <v>17464</v>
      </c>
      <c r="B13437">
        <v>550</v>
      </c>
      <c r="C13437">
        <v>-0.58555450700407274</v>
      </c>
      <c r="D13437">
        <v>0.24151907102143505</v>
      </c>
      <c r="E13437">
        <v>2.9565852482624666E-2</v>
      </c>
      <c r="F13437">
        <v>-0.18557394413436709</v>
      </c>
      <c r="G13437">
        <v>2</v>
      </c>
      <c r="H13437">
        <v>4</v>
      </c>
      <c r="I13437">
        <v>3</v>
      </c>
      <c r="J13437">
        <v>3</v>
      </c>
    </row>
    <row r="13438" spans="1:10" x14ac:dyDescent="0.25">
      <c r="A13438" t="s">
        <v>17465</v>
      </c>
      <c r="B13438">
        <v>505</v>
      </c>
      <c r="C13438">
        <v>-0.54430004879144689</v>
      </c>
      <c r="D13438">
        <v>0.79112938079761252</v>
      </c>
      <c r="E13438">
        <v>-0.75909492373388388</v>
      </c>
      <c r="F13438">
        <v>-0.67272887609796972</v>
      </c>
      <c r="G13438">
        <v>2</v>
      </c>
      <c r="H13438">
        <v>5</v>
      </c>
      <c r="I13438">
        <v>1</v>
      </c>
      <c r="J13438">
        <v>2</v>
      </c>
    </row>
    <row r="13439" spans="1:10" x14ac:dyDescent="0.25">
      <c r="A13439" t="s">
        <v>17466</v>
      </c>
      <c r="B13439">
        <v>628</v>
      </c>
      <c r="C13439">
        <v>0.66955268469546092</v>
      </c>
      <c r="D13439">
        <v>1.2587172706961014</v>
      </c>
      <c r="E13439">
        <v>-0.34121320901873231</v>
      </c>
      <c r="F13439">
        <v>-0.24559452577445179</v>
      </c>
      <c r="G13439">
        <v>4</v>
      </c>
      <c r="H13439">
        <v>5</v>
      </c>
      <c r="I13439">
        <v>2</v>
      </c>
      <c r="J13439">
        <v>3</v>
      </c>
    </row>
    <row r="13440" spans="1:10" x14ac:dyDescent="0.25">
      <c r="A13440" t="s">
        <v>17467</v>
      </c>
      <c r="B13440">
        <v>663</v>
      </c>
      <c r="C13440">
        <v>0.27947062187581778</v>
      </c>
      <c r="D13440">
        <v>0.42929607080603466</v>
      </c>
      <c r="E13440">
        <v>7.9270191735017384E-2</v>
      </c>
      <c r="F13440">
        <v>9.4637655567103157E-2</v>
      </c>
      <c r="G13440">
        <v>4</v>
      </c>
      <c r="H13440">
        <v>4</v>
      </c>
      <c r="I13440">
        <v>4</v>
      </c>
      <c r="J13440">
        <v>4</v>
      </c>
    </row>
    <row r="13441" spans="1:10" x14ac:dyDescent="0.25">
      <c r="A13441" t="s">
        <v>17468</v>
      </c>
      <c r="B13441">
        <v>583</v>
      </c>
      <c r="C13441">
        <v>0.10257037738858032</v>
      </c>
      <c r="D13441">
        <v>-0.32345216089825946</v>
      </c>
      <c r="E13441">
        <v>0.31894962935514365</v>
      </c>
      <c r="F13441">
        <v>-0.60729098811455895</v>
      </c>
      <c r="G13441">
        <v>4</v>
      </c>
      <c r="H13441">
        <v>3</v>
      </c>
      <c r="I13441">
        <v>4</v>
      </c>
      <c r="J13441">
        <v>2</v>
      </c>
    </row>
    <row r="13442" spans="1:10" x14ac:dyDescent="0.25">
      <c r="A13442" t="s">
        <v>17469</v>
      </c>
      <c r="B13442">
        <v>419</v>
      </c>
      <c r="C13442">
        <v>0.16918318349949898</v>
      </c>
      <c r="D13442">
        <v>4.6956329106812716E-3</v>
      </c>
      <c r="E13442">
        <v>0.15965697815245797</v>
      </c>
      <c r="F13442">
        <v>-0.23894172612119316</v>
      </c>
      <c r="G13442">
        <v>4</v>
      </c>
      <c r="H13442">
        <v>3</v>
      </c>
      <c r="I13442">
        <v>4</v>
      </c>
      <c r="J13442">
        <v>3</v>
      </c>
    </row>
    <row r="13443" spans="1:10" x14ac:dyDescent="0.25">
      <c r="A13443" t="s">
        <v>17470</v>
      </c>
      <c r="B13443">
        <v>525</v>
      </c>
      <c r="C13443">
        <v>0.61418142667998354</v>
      </c>
      <c r="D13443">
        <v>0.56611729366659203</v>
      </c>
      <c r="E13443">
        <v>0.13042793016820498</v>
      </c>
      <c r="F13443">
        <v>-0.84992930403680012</v>
      </c>
      <c r="G13443">
        <v>4</v>
      </c>
      <c r="H13443">
        <v>4</v>
      </c>
      <c r="I13443">
        <v>4</v>
      </c>
      <c r="J13443">
        <v>2</v>
      </c>
    </row>
    <row r="13444" spans="1:10" x14ac:dyDescent="0.25">
      <c r="A13444" t="s">
        <v>17471</v>
      </c>
      <c r="B13444">
        <v>466</v>
      </c>
      <c r="C13444">
        <v>0.20140317967846608</v>
      </c>
      <c r="D13444">
        <v>0.48999610530833659</v>
      </c>
      <c r="E13444">
        <v>0.58920400927011274</v>
      </c>
      <c r="F13444">
        <v>-0.18496921509822811</v>
      </c>
      <c r="G13444">
        <v>4</v>
      </c>
      <c r="H13444">
        <v>4</v>
      </c>
      <c r="I13444">
        <v>4</v>
      </c>
      <c r="J13444">
        <v>3</v>
      </c>
    </row>
    <row r="13445" spans="1:10" x14ac:dyDescent="0.25">
      <c r="A13445" t="s">
        <v>17472</v>
      </c>
      <c r="B13445">
        <v>560</v>
      </c>
      <c r="C13445">
        <v>1.3453608801275246E-2</v>
      </c>
      <c r="D13445">
        <v>-0.27276548651025151</v>
      </c>
      <c r="E13445">
        <v>0.64905080864216769</v>
      </c>
      <c r="F13445">
        <v>-0.45030919885282988</v>
      </c>
      <c r="G13445">
        <v>4</v>
      </c>
      <c r="H13445">
        <v>3</v>
      </c>
      <c r="I13445">
        <v>5</v>
      </c>
      <c r="J13445">
        <v>3</v>
      </c>
    </row>
    <row r="13446" spans="1:10" x14ac:dyDescent="0.25">
      <c r="A13446" t="s">
        <v>17473</v>
      </c>
      <c r="B13446">
        <v>668</v>
      </c>
      <c r="C13446">
        <v>0.28142003084281697</v>
      </c>
      <c r="D13446">
        <v>0.27119678239168604</v>
      </c>
      <c r="E13446">
        <v>0.32396764767430192</v>
      </c>
      <c r="F13446">
        <v>-0.44660053352279605</v>
      </c>
      <c r="G13446">
        <v>4</v>
      </c>
      <c r="H13446">
        <v>4</v>
      </c>
      <c r="I13446">
        <v>4</v>
      </c>
      <c r="J13446">
        <v>3</v>
      </c>
    </row>
    <row r="13447" spans="1:10" x14ac:dyDescent="0.25">
      <c r="A13447" t="s">
        <v>17474</v>
      </c>
      <c r="B13447">
        <v>568</v>
      </c>
      <c r="C13447">
        <v>-0.13543105197594832</v>
      </c>
      <c r="D13447">
        <v>0.44245034003962924</v>
      </c>
      <c r="E13447">
        <v>0.33008932877020286</v>
      </c>
      <c r="F13447">
        <v>-0.26303615233646838</v>
      </c>
      <c r="G13447">
        <v>3</v>
      </c>
      <c r="H13447">
        <v>4</v>
      </c>
      <c r="I13447">
        <v>4</v>
      </c>
      <c r="J13447">
        <v>3</v>
      </c>
    </row>
    <row r="13448" spans="1:10" x14ac:dyDescent="0.25">
      <c r="A13448" t="s">
        <v>17475</v>
      </c>
      <c r="B13448">
        <v>460</v>
      </c>
      <c r="C13448">
        <v>0.34057864789388304</v>
      </c>
      <c r="D13448">
        <v>0.60866951794880131</v>
      </c>
      <c r="E13448">
        <v>0.60105773543154373</v>
      </c>
      <c r="F13448">
        <v>-0.75419647939037937</v>
      </c>
      <c r="G13448">
        <v>4</v>
      </c>
      <c r="H13448">
        <v>4</v>
      </c>
      <c r="I13448">
        <v>5</v>
      </c>
      <c r="J13448">
        <v>2</v>
      </c>
    </row>
    <row r="13449" spans="1:10" x14ac:dyDescent="0.25">
      <c r="A13449" t="s">
        <v>17476</v>
      </c>
      <c r="B13449">
        <v>679</v>
      </c>
      <c r="C13449">
        <v>1.0133426607708425</v>
      </c>
      <c r="D13449">
        <v>0.43085348289483466</v>
      </c>
      <c r="E13449">
        <v>0.55923217181153095</v>
      </c>
      <c r="F13449">
        <v>-0.55313282134553099</v>
      </c>
      <c r="G13449">
        <v>5</v>
      </c>
      <c r="H13449">
        <v>4</v>
      </c>
      <c r="I13449">
        <v>4</v>
      </c>
      <c r="J13449">
        <v>2</v>
      </c>
    </row>
    <row r="13450" spans="1:10" x14ac:dyDescent="0.25">
      <c r="A13450" t="s">
        <v>17477</v>
      </c>
      <c r="B13450">
        <v>511</v>
      </c>
      <c r="C13450">
        <v>2.3681435702464468</v>
      </c>
      <c r="D13450">
        <v>2.9134172815669102</v>
      </c>
      <c r="E13450">
        <v>2.3334734136587838</v>
      </c>
      <c r="F13450">
        <v>-0.86754861185378451</v>
      </c>
      <c r="G13450">
        <v>5</v>
      </c>
      <c r="H13450">
        <v>5</v>
      </c>
      <c r="I13450">
        <v>5</v>
      </c>
      <c r="J13450">
        <v>1</v>
      </c>
    </row>
    <row r="13451" spans="1:10" x14ac:dyDescent="0.25">
      <c r="A13451" t="s">
        <v>17478</v>
      </c>
      <c r="B13451">
        <v>717</v>
      </c>
      <c r="C13451">
        <v>2.4927897879226766</v>
      </c>
      <c r="D13451">
        <v>0.93423582455218823</v>
      </c>
      <c r="E13451">
        <v>9.6915218393598915E-2</v>
      </c>
      <c r="F13451">
        <v>-0.25386642962462602</v>
      </c>
      <c r="G13451">
        <v>5</v>
      </c>
      <c r="H13451">
        <v>5</v>
      </c>
      <c r="I13451">
        <v>4</v>
      </c>
      <c r="J13451">
        <v>3</v>
      </c>
    </row>
    <row r="13452" spans="1:10" x14ac:dyDescent="0.25">
      <c r="A13452" t="s">
        <v>17479</v>
      </c>
      <c r="B13452">
        <v>341</v>
      </c>
      <c r="C13452">
        <v>0.91218216917295369</v>
      </c>
      <c r="D13452">
        <v>0.65982767047086388</v>
      </c>
      <c r="E13452">
        <v>0.17567214748311122</v>
      </c>
      <c r="F13452">
        <v>-0.62914112570269287</v>
      </c>
      <c r="G13452">
        <v>5</v>
      </c>
      <c r="H13452">
        <v>4</v>
      </c>
      <c r="I13452">
        <v>4</v>
      </c>
      <c r="J13452">
        <v>2</v>
      </c>
    </row>
    <row r="13453" spans="1:10" x14ac:dyDescent="0.25">
      <c r="A13453" t="s">
        <v>17480</v>
      </c>
      <c r="B13453">
        <v>456</v>
      </c>
      <c r="C13453">
        <v>-0.11513159070602171</v>
      </c>
      <c r="D13453">
        <v>-0.33640039550575607</v>
      </c>
      <c r="E13453">
        <v>0.62089731129680037</v>
      </c>
      <c r="F13453">
        <v>-0.40086025607848225</v>
      </c>
      <c r="G13453">
        <v>3</v>
      </c>
      <c r="H13453">
        <v>3</v>
      </c>
      <c r="I13453">
        <v>5</v>
      </c>
      <c r="J13453">
        <v>3</v>
      </c>
    </row>
    <row r="13454" spans="1:10" x14ac:dyDescent="0.25">
      <c r="A13454" t="s">
        <v>17481</v>
      </c>
      <c r="B13454">
        <v>611</v>
      </c>
      <c r="C13454">
        <v>1.0614870566805652</v>
      </c>
      <c r="D13454">
        <v>0.38938934682068127</v>
      </c>
      <c r="E13454">
        <v>-0.4844922992540534</v>
      </c>
      <c r="F13454">
        <v>-0.39779665871853326</v>
      </c>
      <c r="G13454">
        <v>5</v>
      </c>
      <c r="H13454">
        <v>4</v>
      </c>
      <c r="I13454">
        <v>2</v>
      </c>
      <c r="J13454">
        <v>3</v>
      </c>
    </row>
    <row r="13455" spans="1:10" x14ac:dyDescent="0.25">
      <c r="A13455" t="s">
        <v>17482</v>
      </c>
      <c r="B13455">
        <v>673</v>
      </c>
      <c r="C13455">
        <v>6.7614881647119485E-2</v>
      </c>
      <c r="D13455">
        <v>6.2653549512099477E-2</v>
      </c>
      <c r="E13455">
        <v>-0.17719978698698957</v>
      </c>
      <c r="F13455">
        <v>-0.79492114429853022</v>
      </c>
      <c r="G13455">
        <v>4</v>
      </c>
      <c r="H13455">
        <v>4</v>
      </c>
      <c r="I13455">
        <v>3</v>
      </c>
      <c r="J13455">
        <v>2</v>
      </c>
    </row>
    <row r="13456" spans="1:10" x14ac:dyDescent="0.25">
      <c r="A13456" t="s">
        <v>17483</v>
      </c>
      <c r="B13456">
        <v>423</v>
      </c>
      <c r="C13456">
        <v>-0.25745072543956726</v>
      </c>
      <c r="D13456">
        <v>0.66260752024256842</v>
      </c>
      <c r="E13456">
        <v>-0.13440048315240233</v>
      </c>
      <c r="F13456">
        <v>-1.0453963783063633</v>
      </c>
      <c r="G13456">
        <v>3</v>
      </c>
      <c r="H13456">
        <v>4</v>
      </c>
      <c r="I13456">
        <v>3</v>
      </c>
      <c r="J13456">
        <v>1</v>
      </c>
    </row>
    <row r="13457" spans="1:10" x14ac:dyDescent="0.25">
      <c r="A13457" t="s">
        <v>17484</v>
      </c>
      <c r="B13457">
        <v>587</v>
      </c>
      <c r="C13457">
        <v>1.4920092908113309</v>
      </c>
      <c r="D13457">
        <v>1.5042317756891361</v>
      </c>
      <c r="E13457">
        <v>0.60094256465578855</v>
      </c>
      <c r="F13457">
        <v>0.52102771323100405</v>
      </c>
      <c r="G13457">
        <v>5</v>
      </c>
      <c r="H13457">
        <v>5</v>
      </c>
      <c r="I13457">
        <v>5</v>
      </c>
      <c r="J13457">
        <v>4</v>
      </c>
    </row>
    <row r="13458" spans="1:10" x14ac:dyDescent="0.25">
      <c r="A13458" t="s">
        <v>17485</v>
      </c>
      <c r="B13458">
        <v>405</v>
      </c>
      <c r="C13458">
        <v>0.21314399027594672</v>
      </c>
      <c r="D13458">
        <v>1.2611947868204985</v>
      </c>
      <c r="E13458">
        <v>0.63510238842693501</v>
      </c>
      <c r="F13458">
        <v>-0.18807658669621047</v>
      </c>
      <c r="G13458">
        <v>4</v>
      </c>
      <c r="H13458">
        <v>5</v>
      </c>
      <c r="I13458">
        <v>5</v>
      </c>
      <c r="J13458">
        <v>3</v>
      </c>
    </row>
    <row r="13459" spans="1:10" x14ac:dyDescent="0.25">
      <c r="A13459" t="s">
        <v>17486</v>
      </c>
      <c r="B13459">
        <v>431</v>
      </c>
      <c r="C13459">
        <v>0.95167287141497303</v>
      </c>
      <c r="D13459">
        <v>-0.17741647466195123</v>
      </c>
      <c r="E13459">
        <v>0.7429473748657196</v>
      </c>
      <c r="F13459">
        <v>-0.51064388579130238</v>
      </c>
      <c r="G13459">
        <v>5</v>
      </c>
      <c r="H13459">
        <v>3</v>
      </c>
      <c r="I13459">
        <v>5</v>
      </c>
      <c r="J13459">
        <v>2</v>
      </c>
    </row>
    <row r="13460" spans="1:10" x14ac:dyDescent="0.25">
      <c r="A13460" t="s">
        <v>17487</v>
      </c>
      <c r="B13460">
        <v>655</v>
      </c>
      <c r="C13460">
        <v>0.77973259212615575</v>
      </c>
      <c r="D13460">
        <v>0.81461067376435947</v>
      </c>
      <c r="E13460">
        <v>0.29512828125314661</v>
      </c>
      <c r="F13460">
        <v>-0.66408974205333449</v>
      </c>
      <c r="G13460">
        <v>4</v>
      </c>
      <c r="H13460">
        <v>5</v>
      </c>
      <c r="I13460">
        <v>4</v>
      </c>
      <c r="J13460">
        <v>2</v>
      </c>
    </row>
    <row r="13461" spans="1:10" x14ac:dyDescent="0.25">
      <c r="A13461" t="s">
        <v>17488</v>
      </c>
      <c r="B13461">
        <v>563</v>
      </c>
      <c r="C13461">
        <v>0.28795669634206245</v>
      </c>
      <c r="D13461">
        <v>1.112770016342731</v>
      </c>
      <c r="E13461">
        <v>-0.15294211734886759</v>
      </c>
      <c r="F13461">
        <v>-0.98197231097581783</v>
      </c>
      <c r="G13461">
        <v>4</v>
      </c>
      <c r="H13461">
        <v>5</v>
      </c>
      <c r="I13461">
        <v>3</v>
      </c>
      <c r="J13461">
        <v>1</v>
      </c>
    </row>
    <row r="13462" spans="1:10" x14ac:dyDescent="0.25">
      <c r="A13462" t="s">
        <v>17489</v>
      </c>
      <c r="B13462">
        <v>699</v>
      </c>
      <c r="C13462">
        <v>0.23216231380501295</v>
      </c>
      <c r="D13462">
        <v>0.68812938128861889</v>
      </c>
      <c r="E13462">
        <v>-0.19715169166770841</v>
      </c>
      <c r="F13462">
        <v>-0.73990296824078272</v>
      </c>
      <c r="G13462">
        <v>4</v>
      </c>
      <c r="H13462">
        <v>5</v>
      </c>
      <c r="I13462">
        <v>3</v>
      </c>
      <c r="J13462">
        <v>2</v>
      </c>
    </row>
    <row r="13463" spans="1:10" x14ac:dyDescent="0.25">
      <c r="A13463" t="s">
        <v>17490</v>
      </c>
      <c r="B13463">
        <v>509</v>
      </c>
      <c r="C13463">
        <v>1.1041387551287305</v>
      </c>
      <c r="D13463">
        <v>1.5617039815875495</v>
      </c>
      <c r="E13463">
        <v>-0.61647142684722045</v>
      </c>
      <c r="F13463">
        <v>0.26512431878842718</v>
      </c>
      <c r="G13463">
        <v>5</v>
      </c>
      <c r="H13463">
        <v>5</v>
      </c>
      <c r="I13463">
        <v>2</v>
      </c>
      <c r="J13463">
        <v>4</v>
      </c>
    </row>
    <row r="13464" spans="1:10" x14ac:dyDescent="0.25">
      <c r="A13464" t="s">
        <v>17491</v>
      </c>
      <c r="B13464">
        <v>608</v>
      </c>
      <c r="C13464">
        <v>1.9035318659021569</v>
      </c>
      <c r="D13464">
        <v>1.7637133195669636</v>
      </c>
      <c r="E13464">
        <v>-0.43750498177740998</v>
      </c>
      <c r="F13464">
        <v>1.1215818116151848</v>
      </c>
      <c r="G13464">
        <v>5</v>
      </c>
      <c r="H13464">
        <v>5</v>
      </c>
      <c r="I13464">
        <v>2</v>
      </c>
      <c r="J13464">
        <v>5</v>
      </c>
    </row>
    <row r="13465" spans="1:10" x14ac:dyDescent="0.25">
      <c r="A13465" t="s">
        <v>17492</v>
      </c>
      <c r="B13465">
        <v>687</v>
      </c>
      <c r="C13465">
        <v>0.63610618450310996</v>
      </c>
      <c r="D13465">
        <v>0.39114848800683255</v>
      </c>
      <c r="E13465">
        <v>0.38960403103691255</v>
      </c>
      <c r="F13465">
        <v>-4.2022177629026602E-2</v>
      </c>
      <c r="G13465">
        <v>4</v>
      </c>
      <c r="H13465">
        <v>4</v>
      </c>
      <c r="I13465">
        <v>4</v>
      </c>
      <c r="J13465">
        <v>3</v>
      </c>
    </row>
    <row r="13466" spans="1:10" x14ac:dyDescent="0.25">
      <c r="A13466" t="s">
        <v>17493</v>
      </c>
      <c r="B13466">
        <v>731</v>
      </c>
      <c r="C13466">
        <v>1.6871729644569928</v>
      </c>
      <c r="D13466">
        <v>0.70759791477504486</v>
      </c>
      <c r="E13466">
        <v>0.96095044477980651</v>
      </c>
      <c r="F13466">
        <v>0.60170144902382894</v>
      </c>
      <c r="G13466">
        <v>5</v>
      </c>
      <c r="H13466">
        <v>5</v>
      </c>
      <c r="I13466">
        <v>5</v>
      </c>
      <c r="J13466">
        <v>4</v>
      </c>
    </row>
    <row r="13467" spans="1:10" x14ac:dyDescent="0.25">
      <c r="A13467" t="s">
        <v>17494</v>
      </c>
      <c r="B13467">
        <v>573</v>
      </c>
      <c r="C13467">
        <v>1.2974078915314302</v>
      </c>
      <c r="D13467">
        <v>1.4818166236662811</v>
      </c>
      <c r="E13467">
        <v>-1.1385346042745668</v>
      </c>
      <c r="F13467">
        <v>0.17340610912484739</v>
      </c>
      <c r="G13467">
        <v>5</v>
      </c>
      <c r="H13467">
        <v>5</v>
      </c>
      <c r="I13467">
        <v>1</v>
      </c>
      <c r="J13467">
        <v>4</v>
      </c>
    </row>
    <row r="13468" spans="1:10" x14ac:dyDescent="0.25">
      <c r="A13468" t="s">
        <v>17495</v>
      </c>
      <c r="B13468">
        <v>574</v>
      </c>
      <c r="C13468">
        <v>1.513266410444392</v>
      </c>
      <c r="D13468">
        <v>0.79521585741460166</v>
      </c>
      <c r="E13468">
        <v>-0.99499595785762163</v>
      </c>
      <c r="F13468">
        <v>1.1504313726588902</v>
      </c>
      <c r="G13468">
        <v>5</v>
      </c>
      <c r="H13468">
        <v>5</v>
      </c>
      <c r="I13468">
        <v>1</v>
      </c>
      <c r="J13468">
        <v>5</v>
      </c>
    </row>
    <row r="13469" spans="1:10" x14ac:dyDescent="0.25">
      <c r="A13469" t="s">
        <v>17496</v>
      </c>
      <c r="B13469">
        <v>416</v>
      </c>
      <c r="C13469">
        <v>0.63076310190014917</v>
      </c>
      <c r="D13469">
        <v>1.0840980974259533</v>
      </c>
      <c r="E13469">
        <v>-0.63145764279198491</v>
      </c>
      <c r="F13469">
        <v>-1.397140105350879</v>
      </c>
      <c r="G13469">
        <v>4</v>
      </c>
      <c r="H13469">
        <v>5</v>
      </c>
      <c r="I13469">
        <v>2</v>
      </c>
      <c r="J13469">
        <v>1</v>
      </c>
    </row>
    <row r="13470" spans="1:10" x14ac:dyDescent="0.25">
      <c r="A13470" t="s">
        <v>17497</v>
      </c>
      <c r="B13470">
        <v>496</v>
      </c>
      <c r="C13470">
        <v>0.39830195384369305</v>
      </c>
      <c r="D13470">
        <v>1.7022630162088741</v>
      </c>
      <c r="E13470">
        <v>-0.76452482290822688</v>
      </c>
      <c r="F13470">
        <v>-0.53979749306722236</v>
      </c>
      <c r="G13470">
        <v>4</v>
      </c>
      <c r="H13470">
        <v>5</v>
      </c>
      <c r="I13470">
        <v>1</v>
      </c>
      <c r="J13470">
        <v>2</v>
      </c>
    </row>
    <row r="13471" spans="1:10" x14ac:dyDescent="0.25">
      <c r="A13471" t="s">
        <v>17498</v>
      </c>
      <c r="B13471">
        <v>540</v>
      </c>
      <c r="C13471">
        <v>1.2108240241837263</v>
      </c>
      <c r="D13471">
        <v>1.538590668838951</v>
      </c>
      <c r="E13471">
        <v>-0.40550870908717995</v>
      </c>
      <c r="F13471">
        <v>-0.12910424027493675</v>
      </c>
      <c r="G13471">
        <v>5</v>
      </c>
      <c r="H13471">
        <v>5</v>
      </c>
      <c r="I13471">
        <v>2</v>
      </c>
      <c r="J13471">
        <v>3</v>
      </c>
    </row>
    <row r="13472" spans="1:10" x14ac:dyDescent="0.25">
      <c r="A13472" t="s">
        <v>17499</v>
      </c>
      <c r="B13472">
        <v>531</v>
      </c>
      <c r="C13472">
        <v>0.86217110797773433</v>
      </c>
      <c r="D13472">
        <v>1.070677510301894</v>
      </c>
      <c r="E13472">
        <v>-1.3913669020492663E-2</v>
      </c>
      <c r="F13472">
        <v>0.5274225469082674</v>
      </c>
      <c r="G13472">
        <v>5</v>
      </c>
      <c r="H13472">
        <v>5</v>
      </c>
      <c r="I13472">
        <v>3</v>
      </c>
      <c r="J13472">
        <v>4</v>
      </c>
    </row>
    <row r="13473" spans="1:10" x14ac:dyDescent="0.25">
      <c r="A13473" t="s">
        <v>17500</v>
      </c>
      <c r="B13473">
        <v>460</v>
      </c>
      <c r="C13473">
        <v>0.65401595451166583</v>
      </c>
      <c r="D13473">
        <v>0.88523791264807949</v>
      </c>
      <c r="E13473">
        <v>1.2146321774651504E-2</v>
      </c>
      <c r="F13473">
        <v>0.26156839060815829</v>
      </c>
      <c r="G13473">
        <v>4</v>
      </c>
      <c r="H13473">
        <v>5</v>
      </c>
      <c r="I13473">
        <v>3</v>
      </c>
      <c r="J13473">
        <v>4</v>
      </c>
    </row>
    <row r="13474" spans="1:10" x14ac:dyDescent="0.25">
      <c r="A13474" t="s">
        <v>17501</v>
      </c>
      <c r="B13474">
        <v>531</v>
      </c>
      <c r="C13474">
        <v>0.13437485846624575</v>
      </c>
      <c r="D13474">
        <v>1.6088705138890804</v>
      </c>
      <c r="E13474">
        <v>-5.5378533474594642E-2</v>
      </c>
      <c r="F13474">
        <v>-0.32730032978151624</v>
      </c>
      <c r="G13474">
        <v>4</v>
      </c>
      <c r="H13474">
        <v>5</v>
      </c>
      <c r="I13474">
        <v>3</v>
      </c>
      <c r="J13474">
        <v>3</v>
      </c>
    </row>
    <row r="13475" spans="1:10" x14ac:dyDescent="0.25">
      <c r="A13475" t="s">
        <v>17502</v>
      </c>
      <c r="B13475">
        <v>529</v>
      </c>
      <c r="C13475">
        <v>1.2179202389080284</v>
      </c>
      <c r="D13475">
        <v>0.92401312303258898</v>
      </c>
      <c r="E13475">
        <v>-0.11837390826541438</v>
      </c>
      <c r="F13475">
        <v>-0.29744268749214337</v>
      </c>
      <c r="G13475">
        <v>5</v>
      </c>
      <c r="H13475">
        <v>5</v>
      </c>
      <c r="I13475">
        <v>3</v>
      </c>
      <c r="J13475">
        <v>3</v>
      </c>
    </row>
    <row r="13476" spans="1:10" x14ac:dyDescent="0.25">
      <c r="A13476" t="s">
        <v>17503</v>
      </c>
      <c r="B13476">
        <v>451</v>
      </c>
      <c r="C13476">
        <v>-0.59517594131780349</v>
      </c>
      <c r="D13476">
        <v>0.19986012942579529</v>
      </c>
      <c r="E13476">
        <v>-2.7893963236110153E-2</v>
      </c>
      <c r="F13476">
        <v>-0.10695966311428959</v>
      </c>
      <c r="G13476">
        <v>2</v>
      </c>
      <c r="H13476">
        <v>4</v>
      </c>
      <c r="I13476">
        <v>3</v>
      </c>
      <c r="J13476">
        <v>3</v>
      </c>
    </row>
    <row r="13477" spans="1:10" x14ac:dyDescent="0.25">
      <c r="A13477" t="s">
        <v>17504</v>
      </c>
      <c r="B13477">
        <v>452</v>
      </c>
      <c r="C13477">
        <v>2.8971504033728446E-2</v>
      </c>
      <c r="D13477">
        <v>0.94861671688903015</v>
      </c>
      <c r="E13477">
        <v>0.4159708876304643</v>
      </c>
      <c r="F13477">
        <v>-0.26000779888634878</v>
      </c>
      <c r="G13477">
        <v>4</v>
      </c>
      <c r="H13477">
        <v>5</v>
      </c>
      <c r="I13477">
        <v>4</v>
      </c>
      <c r="J13477">
        <v>3</v>
      </c>
    </row>
    <row r="13478" spans="1:10" x14ac:dyDescent="0.25">
      <c r="A13478" t="s">
        <v>17505</v>
      </c>
      <c r="B13478">
        <v>367</v>
      </c>
      <c r="C13478">
        <v>-0.48821713910885478</v>
      </c>
      <c r="D13478">
        <v>-0.1322027876670393</v>
      </c>
      <c r="E13478">
        <v>0.75230399788660152</v>
      </c>
      <c r="F13478">
        <v>-0.56633034929781556</v>
      </c>
      <c r="G13478">
        <v>2</v>
      </c>
      <c r="H13478">
        <v>3</v>
      </c>
      <c r="I13478">
        <v>5</v>
      </c>
      <c r="J13478">
        <v>2</v>
      </c>
    </row>
    <row r="13479" spans="1:10" x14ac:dyDescent="0.25">
      <c r="A13479" t="s">
        <v>17506</v>
      </c>
      <c r="B13479">
        <v>693</v>
      </c>
      <c r="C13479">
        <v>0.50236808244240261</v>
      </c>
      <c r="D13479">
        <v>0.96941523847990119</v>
      </c>
      <c r="E13479">
        <v>-1.016957383575144</v>
      </c>
      <c r="F13479">
        <v>0.49598865518187979</v>
      </c>
      <c r="G13479">
        <v>4</v>
      </c>
      <c r="H13479">
        <v>5</v>
      </c>
      <c r="I13479">
        <v>1</v>
      </c>
      <c r="J13479">
        <v>4</v>
      </c>
    </row>
    <row r="13480" spans="1:10" x14ac:dyDescent="0.25">
      <c r="A13480" t="s">
        <v>17507</v>
      </c>
      <c r="B13480">
        <v>570</v>
      </c>
      <c r="C13480">
        <v>-0.11696858653830143</v>
      </c>
      <c r="D13480">
        <v>0.99177025426683818</v>
      </c>
      <c r="E13480">
        <v>-0.34902684266817108</v>
      </c>
      <c r="F13480">
        <v>0.26493032501220004</v>
      </c>
      <c r="G13480">
        <v>3</v>
      </c>
      <c r="H13480">
        <v>5</v>
      </c>
      <c r="I13480">
        <v>2</v>
      </c>
      <c r="J13480">
        <v>4</v>
      </c>
    </row>
    <row r="13481" spans="1:10" x14ac:dyDescent="0.25">
      <c r="A13481" t="s">
        <v>17508</v>
      </c>
      <c r="B13481">
        <v>508</v>
      </c>
      <c r="C13481">
        <v>-0.75985476790610884</v>
      </c>
      <c r="D13481">
        <v>0.43508511266819699</v>
      </c>
      <c r="E13481">
        <v>0.83983096389844969</v>
      </c>
      <c r="F13481">
        <v>-0.25759715868705141</v>
      </c>
      <c r="G13481">
        <v>2</v>
      </c>
      <c r="H13481">
        <v>4</v>
      </c>
      <c r="I13481">
        <v>5</v>
      </c>
      <c r="J13481">
        <v>3</v>
      </c>
    </row>
    <row r="13482" spans="1:10" x14ac:dyDescent="0.25">
      <c r="A13482" t="s">
        <v>17509</v>
      </c>
      <c r="B13482">
        <v>472</v>
      </c>
      <c r="C13482">
        <v>-0.6810362944391708</v>
      </c>
      <c r="D13482">
        <v>-0.18501075394174982</v>
      </c>
      <c r="E13482">
        <v>0.63823021915440437</v>
      </c>
      <c r="F13482">
        <v>-0.86085678273151034</v>
      </c>
      <c r="G13482">
        <v>2</v>
      </c>
      <c r="H13482">
        <v>3</v>
      </c>
      <c r="I13482">
        <v>5</v>
      </c>
      <c r="J13482">
        <v>2</v>
      </c>
    </row>
    <row r="13483" spans="1:10" x14ac:dyDescent="0.25">
      <c r="A13483" t="s">
        <v>17510</v>
      </c>
      <c r="B13483">
        <v>516</v>
      </c>
      <c r="C13483">
        <v>-0.2200735211355869</v>
      </c>
      <c r="D13483">
        <v>-0.37478624623961565</v>
      </c>
      <c r="E13483">
        <v>-3.468832285599574E-2</v>
      </c>
      <c r="F13483">
        <v>-0.3786032822676817</v>
      </c>
      <c r="G13483">
        <v>3</v>
      </c>
      <c r="H13483">
        <v>3</v>
      </c>
      <c r="I13483">
        <v>3</v>
      </c>
      <c r="J13483">
        <v>3</v>
      </c>
    </row>
    <row r="13484" spans="1:10" x14ac:dyDescent="0.25">
      <c r="A13484" t="s">
        <v>17511</v>
      </c>
      <c r="B13484">
        <v>735</v>
      </c>
      <c r="C13484">
        <v>0.57122541973967833</v>
      </c>
      <c r="D13484">
        <v>0.39314012205242777</v>
      </c>
      <c r="E13484">
        <v>0.97393231989450935</v>
      </c>
      <c r="F13484">
        <v>-0.13780632318780017</v>
      </c>
      <c r="G13484">
        <v>4</v>
      </c>
      <c r="H13484">
        <v>4</v>
      </c>
      <c r="I13484">
        <v>5</v>
      </c>
      <c r="J13484">
        <v>3</v>
      </c>
    </row>
    <row r="13485" spans="1:10" x14ac:dyDescent="0.25">
      <c r="A13485" t="s">
        <v>17512</v>
      </c>
      <c r="B13485">
        <v>451</v>
      </c>
      <c r="C13485">
        <v>-0.1492403629750032</v>
      </c>
      <c r="D13485">
        <v>-0.55875469270503508</v>
      </c>
      <c r="E13485">
        <v>0.35164749810192364</v>
      </c>
      <c r="F13485">
        <v>-0.33727692745550464</v>
      </c>
      <c r="G13485">
        <v>3</v>
      </c>
      <c r="H13485">
        <v>2</v>
      </c>
      <c r="I13485">
        <v>4</v>
      </c>
      <c r="J13485">
        <v>3</v>
      </c>
    </row>
    <row r="13486" spans="1:10" x14ac:dyDescent="0.25">
      <c r="A13486" t="s">
        <v>17513</v>
      </c>
      <c r="B13486">
        <v>433</v>
      </c>
      <c r="C13486">
        <v>-0.7026288999219874</v>
      </c>
      <c r="D13486">
        <v>-0.38102097698607296</v>
      </c>
      <c r="E13486">
        <v>0.7638063023908056</v>
      </c>
      <c r="F13486">
        <v>-1.0363061086441112</v>
      </c>
      <c r="G13486">
        <v>2</v>
      </c>
      <c r="H13486">
        <v>3</v>
      </c>
      <c r="I13486">
        <v>5</v>
      </c>
      <c r="J13486">
        <v>1</v>
      </c>
    </row>
    <row r="13487" spans="1:10" x14ac:dyDescent="0.25">
      <c r="A13487" t="s">
        <v>17514</v>
      </c>
      <c r="B13487">
        <v>464</v>
      </c>
      <c r="C13487">
        <v>-0.43077841291463764</v>
      </c>
      <c r="D13487">
        <v>-0.74316230052339172</v>
      </c>
      <c r="E13487">
        <v>0.63860382774921676</v>
      </c>
      <c r="F13487">
        <v>-0.81650385634866673</v>
      </c>
      <c r="G13487">
        <v>3</v>
      </c>
      <c r="H13487">
        <v>2</v>
      </c>
      <c r="I13487">
        <v>5</v>
      </c>
      <c r="J13487">
        <v>2</v>
      </c>
    </row>
    <row r="13488" spans="1:10" x14ac:dyDescent="0.25">
      <c r="A13488" t="s">
        <v>17515</v>
      </c>
      <c r="B13488">
        <v>369</v>
      </c>
      <c r="C13488">
        <v>-0.56097800962621391</v>
      </c>
      <c r="D13488">
        <v>-0.26199562237974572</v>
      </c>
      <c r="E13488">
        <v>0.20170860869599808</v>
      </c>
      <c r="F13488">
        <v>-0.22004859870447924</v>
      </c>
      <c r="G13488">
        <v>2</v>
      </c>
      <c r="H13488">
        <v>3</v>
      </c>
      <c r="I13488">
        <v>4</v>
      </c>
      <c r="J13488">
        <v>3</v>
      </c>
    </row>
    <row r="13489" spans="1:10" x14ac:dyDescent="0.25">
      <c r="A13489" t="s">
        <v>17516</v>
      </c>
      <c r="B13489">
        <v>424</v>
      </c>
      <c r="C13489">
        <v>-0.31912403811372508</v>
      </c>
      <c r="D13489">
        <v>-0.83036685773371299</v>
      </c>
      <c r="E13489">
        <v>7.6679946867482862E-2</v>
      </c>
      <c r="F13489">
        <v>-0.58985556822922947</v>
      </c>
      <c r="G13489">
        <v>3</v>
      </c>
      <c r="H13489">
        <v>1</v>
      </c>
      <c r="I13489">
        <v>4</v>
      </c>
      <c r="J13489">
        <v>2</v>
      </c>
    </row>
    <row r="13490" spans="1:10" x14ac:dyDescent="0.25">
      <c r="A13490" t="s">
        <v>17517</v>
      </c>
      <c r="B13490">
        <v>543</v>
      </c>
      <c r="C13490">
        <v>-0.73182074506510375</v>
      </c>
      <c r="D13490">
        <v>-0.36812318415319051</v>
      </c>
      <c r="E13490">
        <v>0.10921544543816858</v>
      </c>
      <c r="F13490">
        <v>-0.44508359073117987</v>
      </c>
      <c r="G13490">
        <v>2</v>
      </c>
      <c r="H13490">
        <v>3</v>
      </c>
      <c r="I13490">
        <v>4</v>
      </c>
      <c r="J13490">
        <v>3</v>
      </c>
    </row>
    <row r="13491" spans="1:10" x14ac:dyDescent="0.25">
      <c r="A13491" t="s">
        <v>17518</v>
      </c>
      <c r="B13491">
        <v>405</v>
      </c>
      <c r="C13491">
        <v>-0.29862652023200742</v>
      </c>
      <c r="D13491">
        <v>-2.0526318657636662E-2</v>
      </c>
      <c r="E13491">
        <v>0.55104940228607135</v>
      </c>
      <c r="F13491">
        <v>-0.69393635937252018</v>
      </c>
      <c r="G13491">
        <v>3</v>
      </c>
      <c r="H13491">
        <v>3</v>
      </c>
      <c r="I13491">
        <v>4</v>
      </c>
      <c r="J13491">
        <v>2</v>
      </c>
    </row>
    <row r="13492" spans="1:10" x14ac:dyDescent="0.25">
      <c r="A13492" t="s">
        <v>17519</v>
      </c>
      <c r="B13492">
        <v>815</v>
      </c>
      <c r="C13492">
        <v>1.2576861252088047</v>
      </c>
      <c r="D13492">
        <v>1.235018845385353</v>
      </c>
      <c r="E13492">
        <v>-0.6220399575697938</v>
      </c>
      <c r="F13492">
        <v>7.0686402221960112E-2</v>
      </c>
      <c r="G13492">
        <v>5</v>
      </c>
      <c r="H13492">
        <v>5</v>
      </c>
      <c r="I13492">
        <v>2</v>
      </c>
      <c r="J13492">
        <v>4</v>
      </c>
    </row>
    <row r="13493" spans="1:10" x14ac:dyDescent="0.25">
      <c r="A13493" t="s">
        <v>17520</v>
      </c>
      <c r="B13493">
        <v>304</v>
      </c>
      <c r="C13493">
        <v>-0.33161283617609771</v>
      </c>
      <c r="D13493">
        <v>-0.37209468358996267</v>
      </c>
      <c r="E13493">
        <v>0.5480860930811623</v>
      </c>
      <c r="F13493">
        <v>-0.87879834826538061</v>
      </c>
      <c r="G13493">
        <v>3</v>
      </c>
      <c r="H13493">
        <v>3</v>
      </c>
      <c r="I13493">
        <v>4</v>
      </c>
      <c r="J13493">
        <v>1</v>
      </c>
    </row>
    <row r="13494" spans="1:10" x14ac:dyDescent="0.25">
      <c r="A13494" t="s">
        <v>17521</v>
      </c>
      <c r="B13494">
        <v>347</v>
      </c>
      <c r="C13494">
        <v>-0.15465854329778495</v>
      </c>
      <c r="D13494">
        <v>-5.6741812176821761E-2</v>
      </c>
      <c r="E13494">
        <v>0.76387615598794978</v>
      </c>
      <c r="F13494">
        <v>-0.5074360338086954</v>
      </c>
      <c r="G13494">
        <v>3</v>
      </c>
      <c r="H13494">
        <v>3</v>
      </c>
      <c r="I13494">
        <v>5</v>
      </c>
      <c r="J13494">
        <v>2</v>
      </c>
    </row>
    <row r="13495" spans="1:10" x14ac:dyDescent="0.25">
      <c r="A13495" t="s">
        <v>17522</v>
      </c>
      <c r="B13495">
        <v>501</v>
      </c>
      <c r="C13495">
        <v>-0.75954564559204896</v>
      </c>
      <c r="D13495">
        <v>-0.59464787279436304</v>
      </c>
      <c r="E13495">
        <v>0.87545200344540974</v>
      </c>
      <c r="F13495">
        <v>-0.36270090412672096</v>
      </c>
      <c r="G13495">
        <v>2</v>
      </c>
      <c r="H13495">
        <v>2</v>
      </c>
      <c r="I13495">
        <v>5</v>
      </c>
      <c r="J13495">
        <v>3</v>
      </c>
    </row>
    <row r="13496" spans="1:10" x14ac:dyDescent="0.25">
      <c r="A13496" t="s">
        <v>17523</v>
      </c>
      <c r="B13496">
        <v>462</v>
      </c>
      <c r="C13496">
        <v>-0.63350157858217548</v>
      </c>
      <c r="D13496">
        <v>-0.41841662692437659</v>
      </c>
      <c r="E13496">
        <v>-0.37161910684249</v>
      </c>
      <c r="F13496">
        <v>-0.67842121151617474</v>
      </c>
      <c r="G13496">
        <v>2</v>
      </c>
      <c r="H13496">
        <v>2</v>
      </c>
      <c r="I13496">
        <v>2</v>
      </c>
      <c r="J13496">
        <v>2</v>
      </c>
    </row>
    <row r="13497" spans="1:10" x14ac:dyDescent="0.25">
      <c r="A13497" t="s">
        <v>17524</v>
      </c>
      <c r="B13497">
        <v>472</v>
      </c>
      <c r="C13497">
        <v>-0.50631938840012669</v>
      </c>
      <c r="D13497">
        <v>-0.931354040728822</v>
      </c>
      <c r="E13497">
        <v>5.8906269954471194E-2</v>
      </c>
      <c r="F13497">
        <v>-0.52102046557664583</v>
      </c>
      <c r="G13497">
        <v>2</v>
      </c>
      <c r="H13497">
        <v>1</v>
      </c>
      <c r="I13497">
        <v>3</v>
      </c>
      <c r="J13497">
        <v>2</v>
      </c>
    </row>
    <row r="13498" spans="1:10" x14ac:dyDescent="0.25">
      <c r="A13498" t="s">
        <v>17525</v>
      </c>
      <c r="B13498">
        <v>494</v>
      </c>
      <c r="C13498">
        <v>-0.19476175405835586</v>
      </c>
      <c r="D13498">
        <v>-0.31004657070027897</v>
      </c>
      <c r="E13498">
        <v>0.86105384343499758</v>
      </c>
      <c r="F13498">
        <v>-1.0152432070529691</v>
      </c>
      <c r="G13498">
        <v>3</v>
      </c>
      <c r="H13498">
        <v>3</v>
      </c>
      <c r="I13498">
        <v>5</v>
      </c>
      <c r="J13498">
        <v>1</v>
      </c>
    </row>
    <row r="13499" spans="1:10" x14ac:dyDescent="0.25">
      <c r="A13499" t="s">
        <v>17526</v>
      </c>
      <c r="B13499">
        <v>491</v>
      </c>
      <c r="C13499">
        <v>-0.32042680398435569</v>
      </c>
      <c r="D13499">
        <v>-0.30997775800372795</v>
      </c>
      <c r="E13499">
        <v>0.43854625974303696</v>
      </c>
      <c r="F13499">
        <v>-0.29598268988143261</v>
      </c>
      <c r="G13499">
        <v>3</v>
      </c>
      <c r="H13499">
        <v>3</v>
      </c>
      <c r="I13499">
        <v>4</v>
      </c>
      <c r="J13499">
        <v>3</v>
      </c>
    </row>
    <row r="13500" spans="1:10" x14ac:dyDescent="0.25">
      <c r="A13500" t="s">
        <v>17527</v>
      </c>
      <c r="B13500">
        <v>516</v>
      </c>
      <c r="C13500">
        <v>-0.23384079943367744</v>
      </c>
      <c r="D13500">
        <v>8.2985956905934355E-3</v>
      </c>
      <c r="E13500">
        <v>0.33802364119276573</v>
      </c>
      <c r="F13500">
        <v>-0.24681913487424806</v>
      </c>
      <c r="G13500">
        <v>3</v>
      </c>
      <c r="H13500">
        <v>3</v>
      </c>
      <c r="I13500">
        <v>4</v>
      </c>
      <c r="J13500">
        <v>3</v>
      </c>
    </row>
    <row r="13501" spans="1:10" x14ac:dyDescent="0.25">
      <c r="A13501" t="s">
        <v>17528</v>
      </c>
      <c r="B13501">
        <v>725</v>
      </c>
      <c r="C13501">
        <v>-0.45506368814937925</v>
      </c>
      <c r="D13501">
        <v>-0.45204760285554457</v>
      </c>
      <c r="E13501">
        <v>0.70686086919645186</v>
      </c>
      <c r="F13501">
        <v>-0.65589033659834095</v>
      </c>
      <c r="G13501">
        <v>3</v>
      </c>
      <c r="H13501">
        <v>2</v>
      </c>
      <c r="I13501">
        <v>5</v>
      </c>
      <c r="J13501">
        <v>2</v>
      </c>
    </row>
    <row r="13502" spans="1:10" x14ac:dyDescent="0.25">
      <c r="A13502" t="s">
        <v>17529</v>
      </c>
      <c r="B13502">
        <v>818</v>
      </c>
      <c r="C13502">
        <v>1.5218906535050341</v>
      </c>
      <c r="D13502">
        <v>0.86576231277420168</v>
      </c>
      <c r="E13502">
        <v>3.0729700912406108</v>
      </c>
      <c r="F13502">
        <v>-0.42584410543909701</v>
      </c>
      <c r="G13502">
        <v>5</v>
      </c>
      <c r="H13502">
        <v>5</v>
      </c>
      <c r="I13502">
        <v>5</v>
      </c>
      <c r="J13502">
        <v>3</v>
      </c>
    </row>
    <row r="13503" spans="1:10" x14ac:dyDescent="0.25">
      <c r="A13503" t="s">
        <v>17530</v>
      </c>
      <c r="B13503">
        <v>548</v>
      </c>
      <c r="C13503">
        <v>-3.5509987618800656E-2</v>
      </c>
      <c r="D13503">
        <v>1.2281836625277522</v>
      </c>
      <c r="E13503">
        <v>0.68682347776194874</v>
      </c>
      <c r="F13503">
        <v>-0.45337371395574499</v>
      </c>
      <c r="G13503">
        <v>3</v>
      </c>
      <c r="H13503">
        <v>5</v>
      </c>
      <c r="I13503">
        <v>5</v>
      </c>
      <c r="J13503">
        <v>3</v>
      </c>
    </row>
    <row r="13504" spans="1:10" x14ac:dyDescent="0.25">
      <c r="A13504" t="s">
        <v>17531</v>
      </c>
      <c r="B13504">
        <v>379</v>
      </c>
      <c r="C13504">
        <v>0.5400034432484444</v>
      </c>
      <c r="D13504">
        <v>0.90510741856175325</v>
      </c>
      <c r="E13504">
        <v>0.35162466009185628</v>
      </c>
      <c r="F13504">
        <v>-0.34443404006269784</v>
      </c>
      <c r="G13504">
        <v>4</v>
      </c>
      <c r="H13504">
        <v>5</v>
      </c>
      <c r="I13504">
        <v>4</v>
      </c>
      <c r="J13504">
        <v>3</v>
      </c>
    </row>
    <row r="13505" spans="1:10" x14ac:dyDescent="0.25">
      <c r="A13505" t="s">
        <v>17532</v>
      </c>
      <c r="B13505">
        <v>388</v>
      </c>
      <c r="C13505">
        <v>-0.79841528300081566</v>
      </c>
      <c r="D13505">
        <v>-0.1440563805280537</v>
      </c>
      <c r="E13505">
        <v>1.0984602528569116</v>
      </c>
      <c r="F13505">
        <v>-0.44812656599416695</v>
      </c>
      <c r="G13505">
        <v>2</v>
      </c>
      <c r="H13505">
        <v>3</v>
      </c>
      <c r="I13505">
        <v>5</v>
      </c>
      <c r="J13505">
        <v>3</v>
      </c>
    </row>
    <row r="13506" spans="1:10" x14ac:dyDescent="0.25">
      <c r="A13506" t="s">
        <v>17533</v>
      </c>
      <c r="B13506">
        <v>347</v>
      </c>
      <c r="C13506">
        <v>-0.66336099174234187</v>
      </c>
      <c r="D13506">
        <v>3.6207400653261029E-2</v>
      </c>
      <c r="E13506">
        <v>0.95090625991187738</v>
      </c>
      <c r="F13506">
        <v>-1.191166617553199</v>
      </c>
      <c r="G13506">
        <v>2</v>
      </c>
      <c r="H13506">
        <v>4</v>
      </c>
      <c r="I13506">
        <v>5</v>
      </c>
      <c r="J13506">
        <v>1</v>
      </c>
    </row>
    <row r="13507" spans="1:10" x14ac:dyDescent="0.25">
      <c r="A13507" t="s">
        <v>17534</v>
      </c>
      <c r="B13507">
        <v>403</v>
      </c>
      <c r="C13507">
        <v>-0.35526204915996029</v>
      </c>
      <c r="D13507">
        <v>-0.59666464037044786</v>
      </c>
      <c r="E13507">
        <v>0.34901626541494374</v>
      </c>
      <c r="F13507">
        <v>-0.60594091138621431</v>
      </c>
      <c r="G13507">
        <v>3</v>
      </c>
      <c r="H13507">
        <v>2</v>
      </c>
      <c r="I13507">
        <v>4</v>
      </c>
      <c r="J13507">
        <v>2</v>
      </c>
    </row>
    <row r="13508" spans="1:10" x14ac:dyDescent="0.25">
      <c r="A13508" t="s">
        <v>17535</v>
      </c>
      <c r="B13508">
        <v>530</v>
      </c>
      <c r="C13508">
        <v>1.8443484664248526</v>
      </c>
      <c r="D13508">
        <v>1.7768216113038258</v>
      </c>
      <c r="E13508">
        <v>2.8839233136367151</v>
      </c>
      <c r="F13508">
        <v>-0.31618653438522948</v>
      </c>
      <c r="G13508">
        <v>5</v>
      </c>
      <c r="H13508">
        <v>5</v>
      </c>
      <c r="I13508">
        <v>5</v>
      </c>
      <c r="J13508">
        <v>3</v>
      </c>
    </row>
    <row r="13509" spans="1:10" x14ac:dyDescent="0.25">
      <c r="A13509" t="s">
        <v>17536</v>
      </c>
      <c r="B13509">
        <v>498</v>
      </c>
      <c r="C13509">
        <v>-0.59845818078679136</v>
      </c>
      <c r="D13509">
        <v>-0.95146089106308307</v>
      </c>
      <c r="E13509">
        <v>0.32946969898100142</v>
      </c>
      <c r="F13509">
        <v>-0.889604916390349</v>
      </c>
      <c r="G13509">
        <v>2</v>
      </c>
      <c r="H13509">
        <v>1</v>
      </c>
      <c r="I13509">
        <v>4</v>
      </c>
      <c r="J13509">
        <v>1</v>
      </c>
    </row>
    <row r="13510" spans="1:10" x14ac:dyDescent="0.25">
      <c r="A13510" t="s">
        <v>17537</v>
      </c>
      <c r="B13510">
        <v>487</v>
      </c>
      <c r="C13510">
        <v>-0.47444147653027008</v>
      </c>
      <c r="D13510">
        <v>-0.49825115636585859</v>
      </c>
      <c r="E13510">
        <v>0.68535534135077614</v>
      </c>
      <c r="F13510">
        <v>-0.44217019272534952</v>
      </c>
      <c r="G13510">
        <v>2</v>
      </c>
      <c r="H13510">
        <v>2</v>
      </c>
      <c r="I13510">
        <v>5</v>
      </c>
      <c r="J13510">
        <v>3</v>
      </c>
    </row>
    <row r="13511" spans="1:10" x14ac:dyDescent="0.25">
      <c r="A13511" t="s">
        <v>17538</v>
      </c>
      <c r="B13511">
        <v>597</v>
      </c>
      <c r="C13511">
        <v>0.42409493605808812</v>
      </c>
      <c r="D13511">
        <v>-0.51625714975646642</v>
      </c>
      <c r="E13511">
        <v>1.0715470090455503</v>
      </c>
      <c r="F13511">
        <v>-0.72214762558420831</v>
      </c>
      <c r="G13511">
        <v>4</v>
      </c>
      <c r="H13511">
        <v>2</v>
      </c>
      <c r="I13511">
        <v>5</v>
      </c>
      <c r="J13511">
        <v>2</v>
      </c>
    </row>
    <row r="13512" spans="1:10" x14ac:dyDescent="0.25">
      <c r="A13512" t="s">
        <v>17539</v>
      </c>
      <c r="B13512">
        <v>372</v>
      </c>
      <c r="C13512">
        <v>-0.66946539521579207</v>
      </c>
      <c r="D13512">
        <v>-0.73446288892592726</v>
      </c>
      <c r="E13512">
        <v>1.5221551457808902</v>
      </c>
      <c r="F13512">
        <v>-0.61331458963462882</v>
      </c>
      <c r="G13512">
        <v>2</v>
      </c>
      <c r="H13512">
        <v>2</v>
      </c>
      <c r="I13512">
        <v>5</v>
      </c>
      <c r="J13512">
        <v>2</v>
      </c>
    </row>
    <row r="13513" spans="1:10" x14ac:dyDescent="0.25">
      <c r="A13513" t="s">
        <v>17540</v>
      </c>
      <c r="B13513">
        <v>471</v>
      </c>
      <c r="C13513">
        <v>-0.45683713989662122</v>
      </c>
      <c r="D13513">
        <v>-0.19314638441090171</v>
      </c>
      <c r="E13513">
        <v>1.5458727260634653</v>
      </c>
      <c r="F13513">
        <v>-0.59635549823064826</v>
      </c>
      <c r="G13513">
        <v>3</v>
      </c>
      <c r="H13513">
        <v>3</v>
      </c>
      <c r="I13513">
        <v>5</v>
      </c>
      <c r="J13513">
        <v>2</v>
      </c>
    </row>
    <row r="13514" spans="1:10" x14ac:dyDescent="0.25">
      <c r="A13514" t="s">
        <v>17541</v>
      </c>
      <c r="B13514">
        <v>486</v>
      </c>
      <c r="C13514">
        <v>-0.64046876613286741</v>
      </c>
      <c r="D13514">
        <v>-0.901684339059308</v>
      </c>
      <c r="E13514">
        <v>1.0984280908624797</v>
      </c>
      <c r="F13514">
        <v>-0.53461047689844299</v>
      </c>
      <c r="G13514">
        <v>2</v>
      </c>
      <c r="H13514">
        <v>1</v>
      </c>
      <c r="I13514">
        <v>5</v>
      </c>
      <c r="J13514">
        <v>2</v>
      </c>
    </row>
    <row r="13515" spans="1:10" x14ac:dyDescent="0.25">
      <c r="A13515" t="s">
        <v>17542</v>
      </c>
      <c r="B13515">
        <v>596</v>
      </c>
      <c r="C13515">
        <v>0.14576764045371676</v>
      </c>
      <c r="D13515">
        <v>-0.93061264007666711</v>
      </c>
      <c r="E13515">
        <v>0.64703742047707158</v>
      </c>
      <c r="F13515">
        <v>-0.77533356534003595</v>
      </c>
      <c r="G13515">
        <v>4</v>
      </c>
      <c r="H13515">
        <v>1</v>
      </c>
      <c r="I13515">
        <v>5</v>
      </c>
      <c r="J13515">
        <v>2</v>
      </c>
    </row>
    <row r="13516" spans="1:10" x14ac:dyDescent="0.25">
      <c r="A13516" t="s">
        <v>17543</v>
      </c>
      <c r="B13516">
        <v>403</v>
      </c>
      <c r="C13516">
        <v>-0.5391461397114552</v>
      </c>
      <c r="D13516">
        <v>-0.76500332440538499</v>
      </c>
      <c r="E13516">
        <v>1.5689362936660294</v>
      </c>
      <c r="F13516">
        <v>-0.29506050001892981</v>
      </c>
      <c r="G13516">
        <v>2</v>
      </c>
      <c r="H13516">
        <v>2</v>
      </c>
      <c r="I13516">
        <v>5</v>
      </c>
      <c r="J13516">
        <v>3</v>
      </c>
    </row>
    <row r="13517" spans="1:10" x14ac:dyDescent="0.25">
      <c r="A13517" t="s">
        <v>17544</v>
      </c>
      <c r="B13517">
        <v>379</v>
      </c>
      <c r="C13517">
        <v>-0.36603603032288945</v>
      </c>
      <c r="D13517">
        <v>-0.50018413453785526</v>
      </c>
      <c r="E13517">
        <v>0.42290069990679369</v>
      </c>
      <c r="F13517">
        <v>-0.62272201203699229</v>
      </c>
      <c r="G13517">
        <v>3</v>
      </c>
      <c r="H13517">
        <v>2</v>
      </c>
      <c r="I13517">
        <v>4</v>
      </c>
      <c r="J13517">
        <v>2</v>
      </c>
    </row>
    <row r="13518" spans="1:10" x14ac:dyDescent="0.25">
      <c r="A13518" t="s">
        <v>17545</v>
      </c>
      <c r="B13518">
        <v>847</v>
      </c>
      <c r="C13518">
        <v>1.0317395246671073</v>
      </c>
      <c r="D13518">
        <v>0.84262134169698477</v>
      </c>
      <c r="E13518">
        <v>-0.17200705457703605</v>
      </c>
      <c r="F13518">
        <v>-0.32875236378636452</v>
      </c>
      <c r="G13518">
        <v>5</v>
      </c>
      <c r="H13518">
        <v>5</v>
      </c>
      <c r="I13518">
        <v>3</v>
      </c>
      <c r="J13518">
        <v>3</v>
      </c>
    </row>
    <row r="13519" spans="1:10" x14ac:dyDescent="0.25">
      <c r="A13519" t="s">
        <v>17546</v>
      </c>
      <c r="B13519">
        <v>483</v>
      </c>
      <c r="C13519">
        <v>-0.58618566291954677</v>
      </c>
      <c r="D13519">
        <v>-0.59477458703381658</v>
      </c>
      <c r="E13519">
        <v>0.31133788936298051</v>
      </c>
      <c r="F13519">
        <v>-0.66881045856310894</v>
      </c>
      <c r="G13519">
        <v>2</v>
      </c>
      <c r="H13519">
        <v>2</v>
      </c>
      <c r="I13519">
        <v>4</v>
      </c>
      <c r="J13519">
        <v>2</v>
      </c>
    </row>
    <row r="13520" spans="1:10" x14ac:dyDescent="0.25">
      <c r="A13520" t="s">
        <v>17547</v>
      </c>
      <c r="B13520">
        <v>495</v>
      </c>
      <c r="C13520">
        <v>-0.33870077862378134</v>
      </c>
      <c r="D13520">
        <v>4.2232683322702476E-2</v>
      </c>
      <c r="E13520">
        <v>0.1810067972322624</v>
      </c>
      <c r="F13520">
        <v>-1.0318084741485114</v>
      </c>
      <c r="G13520">
        <v>3</v>
      </c>
      <c r="H13520">
        <v>4</v>
      </c>
      <c r="I13520">
        <v>4</v>
      </c>
      <c r="J13520">
        <v>1</v>
      </c>
    </row>
    <row r="13521" spans="1:10" x14ac:dyDescent="0.25">
      <c r="A13521" t="s">
        <v>17548</v>
      </c>
      <c r="B13521">
        <v>321</v>
      </c>
      <c r="C13521">
        <v>-0.50998087662566249</v>
      </c>
      <c r="D13521">
        <v>-0.40792038666337582</v>
      </c>
      <c r="E13521">
        <v>0.45603651026415404</v>
      </c>
      <c r="F13521">
        <v>-0.67838785503731036</v>
      </c>
      <c r="G13521">
        <v>2</v>
      </c>
      <c r="H13521">
        <v>3</v>
      </c>
      <c r="I13521">
        <v>4</v>
      </c>
      <c r="J13521">
        <v>2</v>
      </c>
    </row>
    <row r="13522" spans="1:10" x14ac:dyDescent="0.25">
      <c r="A13522" t="s">
        <v>17549</v>
      </c>
      <c r="B13522">
        <v>524</v>
      </c>
      <c r="C13522">
        <v>-0.33386799388643545</v>
      </c>
      <c r="D13522">
        <v>-0.31231314140870703</v>
      </c>
      <c r="E13522">
        <v>0.23870316191435034</v>
      </c>
      <c r="F13522">
        <v>-0.2480748010218404</v>
      </c>
      <c r="G13522">
        <v>3</v>
      </c>
      <c r="H13522">
        <v>3</v>
      </c>
      <c r="I13522">
        <v>4</v>
      </c>
      <c r="J13522">
        <v>3</v>
      </c>
    </row>
    <row r="13523" spans="1:10" x14ac:dyDescent="0.25">
      <c r="A13523" t="s">
        <v>17550</v>
      </c>
      <c r="B13523">
        <v>875</v>
      </c>
      <c r="C13523">
        <v>-0.2768117760476333</v>
      </c>
      <c r="D13523">
        <v>-0.4083134791643046</v>
      </c>
      <c r="E13523">
        <v>1.4293922087049398</v>
      </c>
      <c r="F13523">
        <v>-0.76633985442813679</v>
      </c>
      <c r="G13523">
        <v>3</v>
      </c>
      <c r="H13523">
        <v>3</v>
      </c>
      <c r="I13523">
        <v>5</v>
      </c>
      <c r="J13523">
        <v>2</v>
      </c>
    </row>
    <row r="13524" spans="1:10" x14ac:dyDescent="0.25">
      <c r="A13524" t="s">
        <v>17551</v>
      </c>
      <c r="B13524">
        <v>676</v>
      </c>
      <c r="C13524">
        <v>0.1638527918148083</v>
      </c>
      <c r="D13524">
        <v>0.34981595788408765</v>
      </c>
      <c r="E13524">
        <v>-0.14604150094761334</v>
      </c>
      <c r="F13524">
        <v>-0.34157671242668347</v>
      </c>
      <c r="G13524">
        <v>4</v>
      </c>
      <c r="H13524">
        <v>4</v>
      </c>
      <c r="I13524">
        <v>3</v>
      </c>
      <c r="J13524">
        <v>3</v>
      </c>
    </row>
    <row r="13525" spans="1:10" x14ac:dyDescent="0.25">
      <c r="A13525" t="s">
        <v>17552</v>
      </c>
      <c r="B13525">
        <v>413</v>
      </c>
      <c r="C13525">
        <v>-0.58826921406951704</v>
      </c>
      <c r="D13525">
        <v>-0.69582789458230054</v>
      </c>
      <c r="E13525">
        <v>0.2178310734595453</v>
      </c>
      <c r="F13525">
        <v>-0.50696861662557691</v>
      </c>
      <c r="G13525">
        <v>2</v>
      </c>
      <c r="H13525">
        <v>2</v>
      </c>
      <c r="I13525">
        <v>4</v>
      </c>
      <c r="J13525">
        <v>2</v>
      </c>
    </row>
    <row r="13526" spans="1:10" x14ac:dyDescent="0.25">
      <c r="A13526" t="s">
        <v>17553</v>
      </c>
      <c r="B13526">
        <v>410</v>
      </c>
      <c r="C13526">
        <v>-0.81105317795241783</v>
      </c>
      <c r="D13526">
        <v>-0.85332016907654429</v>
      </c>
      <c r="E13526">
        <v>0.62325227779040537</v>
      </c>
      <c r="F13526">
        <v>-0.46329418613171747</v>
      </c>
      <c r="G13526">
        <v>1</v>
      </c>
      <c r="H13526">
        <v>1</v>
      </c>
      <c r="I13526">
        <v>5</v>
      </c>
      <c r="J13526">
        <v>3</v>
      </c>
    </row>
    <row r="13527" spans="1:10" x14ac:dyDescent="0.25">
      <c r="A13527" t="s">
        <v>17554</v>
      </c>
      <c r="B13527">
        <v>547</v>
      </c>
      <c r="C13527">
        <v>-0.94909277749103593</v>
      </c>
      <c r="D13527">
        <v>-0.40294093091531646</v>
      </c>
      <c r="E13527">
        <v>1.1858681964358579</v>
      </c>
      <c r="F13527">
        <v>-0.36567668622002403</v>
      </c>
      <c r="G13527">
        <v>1</v>
      </c>
      <c r="H13527">
        <v>3</v>
      </c>
      <c r="I13527">
        <v>5</v>
      </c>
      <c r="J13527">
        <v>3</v>
      </c>
    </row>
    <row r="13528" spans="1:10" x14ac:dyDescent="0.25">
      <c r="A13528" t="s">
        <v>17555</v>
      </c>
      <c r="B13528">
        <v>447</v>
      </c>
      <c r="C13528">
        <v>-0.89332232400813627</v>
      </c>
      <c r="D13528">
        <v>-0.95846312993832805</v>
      </c>
      <c r="E13528">
        <v>0.25393995913500739</v>
      </c>
      <c r="F13528">
        <v>-0.45336704247350607</v>
      </c>
      <c r="G13528">
        <v>1</v>
      </c>
      <c r="H13528">
        <v>1</v>
      </c>
      <c r="I13528">
        <v>4</v>
      </c>
      <c r="J13528">
        <v>3</v>
      </c>
    </row>
    <row r="13529" spans="1:10" x14ac:dyDescent="0.25">
      <c r="A13529" t="s">
        <v>17556</v>
      </c>
      <c r="B13529">
        <v>452</v>
      </c>
      <c r="C13529">
        <v>-0.78850283711119806</v>
      </c>
      <c r="D13529">
        <v>-0.91651209750332763</v>
      </c>
      <c r="E13529">
        <v>1.3709568543268713</v>
      </c>
      <c r="F13529">
        <v>-0.42281798016798855</v>
      </c>
      <c r="G13529">
        <v>2</v>
      </c>
      <c r="H13529">
        <v>1</v>
      </c>
      <c r="I13529">
        <v>5</v>
      </c>
      <c r="J13529">
        <v>3</v>
      </c>
    </row>
    <row r="13530" spans="1:10" x14ac:dyDescent="0.25">
      <c r="A13530" t="s">
        <v>17557</v>
      </c>
      <c r="B13530">
        <v>682</v>
      </c>
      <c r="C13530">
        <v>-0.21863621217087617</v>
      </c>
      <c r="D13530">
        <v>-0.85211451375209157</v>
      </c>
      <c r="E13530">
        <v>1.6927994975181908</v>
      </c>
      <c r="F13530">
        <v>-0.78388127108168981</v>
      </c>
      <c r="G13530">
        <v>3</v>
      </c>
      <c r="H13530">
        <v>1</v>
      </c>
      <c r="I13530">
        <v>5</v>
      </c>
      <c r="J13530">
        <v>2</v>
      </c>
    </row>
    <row r="13531" spans="1:10" x14ac:dyDescent="0.25">
      <c r="A13531" t="s">
        <v>17558</v>
      </c>
      <c r="B13531">
        <v>483</v>
      </c>
      <c r="C13531">
        <v>-0.31312193635631763</v>
      </c>
      <c r="D13531">
        <v>-0.72061768140568438</v>
      </c>
      <c r="E13531">
        <v>-0.17500004827770743</v>
      </c>
      <c r="F13531">
        <v>-0.50782379749850881</v>
      </c>
      <c r="G13531">
        <v>3</v>
      </c>
      <c r="H13531">
        <v>2</v>
      </c>
      <c r="I13531">
        <v>3</v>
      </c>
      <c r="J13531">
        <v>2</v>
      </c>
    </row>
    <row r="13532" spans="1:10" x14ac:dyDescent="0.25">
      <c r="A13532" t="s">
        <v>17559</v>
      </c>
      <c r="B13532">
        <v>504</v>
      </c>
      <c r="C13532">
        <v>2.6883529370560461E-2</v>
      </c>
      <c r="D13532">
        <v>1.3384414123400594</v>
      </c>
      <c r="E13532">
        <v>-0.77412292712638964</v>
      </c>
      <c r="F13532">
        <v>0.31336918793304147</v>
      </c>
      <c r="G13532">
        <v>4</v>
      </c>
      <c r="H13532">
        <v>5</v>
      </c>
      <c r="I13532">
        <v>1</v>
      </c>
      <c r="J13532">
        <v>4</v>
      </c>
    </row>
    <row r="13533" spans="1:10" x14ac:dyDescent="0.25">
      <c r="A13533" t="s">
        <v>17560</v>
      </c>
      <c r="B13533">
        <v>742</v>
      </c>
      <c r="C13533">
        <v>0.48434728619454492</v>
      </c>
      <c r="D13533">
        <v>0.29392223247930988</v>
      </c>
      <c r="E13533">
        <v>1.378822300855721</v>
      </c>
      <c r="F13533">
        <v>0.17621229578164985</v>
      </c>
      <c r="G13533">
        <v>4</v>
      </c>
      <c r="H13533">
        <v>4</v>
      </c>
      <c r="I13533">
        <v>5</v>
      </c>
      <c r="J13533">
        <v>4</v>
      </c>
    </row>
    <row r="13534" spans="1:10" x14ac:dyDescent="0.25">
      <c r="A13534" t="s">
        <v>17561</v>
      </c>
      <c r="B13534">
        <v>774</v>
      </c>
      <c r="C13534">
        <v>0.63372960026215375</v>
      </c>
      <c r="D13534">
        <v>1.8480584198585701</v>
      </c>
      <c r="E13534">
        <v>0.31465987873251106</v>
      </c>
      <c r="F13534">
        <v>0.48362895416510765</v>
      </c>
      <c r="G13534">
        <v>4</v>
      </c>
      <c r="H13534">
        <v>5</v>
      </c>
      <c r="I13534">
        <v>4</v>
      </c>
      <c r="J13534">
        <v>4</v>
      </c>
    </row>
    <row r="13535" spans="1:10" x14ac:dyDescent="0.25">
      <c r="A13535" t="s">
        <v>17562</v>
      </c>
      <c r="B13535">
        <v>861</v>
      </c>
      <c r="C13535">
        <v>1.7853393574477183</v>
      </c>
      <c r="D13535">
        <v>2.3797643404064921</v>
      </c>
      <c r="E13535">
        <v>0.30418825239830838</v>
      </c>
      <c r="F13535">
        <v>0.9638674453055065</v>
      </c>
      <c r="G13535">
        <v>5</v>
      </c>
      <c r="H13535">
        <v>5</v>
      </c>
      <c r="I13535">
        <v>4</v>
      </c>
      <c r="J13535">
        <v>5</v>
      </c>
    </row>
    <row r="13536" spans="1:10" x14ac:dyDescent="0.25">
      <c r="A13536" t="s">
        <v>17563</v>
      </c>
      <c r="B13536">
        <v>757</v>
      </c>
      <c r="C13536">
        <v>1.6333973424448058</v>
      </c>
      <c r="D13536">
        <v>1.6597607080550731</v>
      </c>
      <c r="E13536">
        <v>-2.7698926413967977E-2</v>
      </c>
      <c r="F13536">
        <v>0.42112467399318787</v>
      </c>
      <c r="G13536">
        <v>5</v>
      </c>
      <c r="H13536">
        <v>5</v>
      </c>
      <c r="I13536">
        <v>3</v>
      </c>
      <c r="J13536">
        <v>4</v>
      </c>
    </row>
    <row r="13537" spans="1:10" x14ac:dyDescent="0.25">
      <c r="A13537" t="s">
        <v>17564</v>
      </c>
      <c r="B13537">
        <v>414</v>
      </c>
      <c r="C13537">
        <v>0.56268797006701887</v>
      </c>
      <c r="D13537">
        <v>0.90121401829914249</v>
      </c>
      <c r="E13537">
        <v>-0.57337970279557271</v>
      </c>
      <c r="F13537">
        <v>-0.21226617581961921</v>
      </c>
      <c r="G13537">
        <v>4</v>
      </c>
      <c r="H13537">
        <v>5</v>
      </c>
      <c r="I13537">
        <v>2</v>
      </c>
      <c r="J13537">
        <v>3</v>
      </c>
    </row>
    <row r="13538" spans="1:10" x14ac:dyDescent="0.25">
      <c r="A13538" t="s">
        <v>17565</v>
      </c>
      <c r="B13538">
        <v>489</v>
      </c>
      <c r="C13538">
        <v>1.3511718473032353</v>
      </c>
      <c r="D13538">
        <v>0.87343787990184496</v>
      </c>
      <c r="E13538">
        <v>7.2789691476187454E-2</v>
      </c>
      <c r="F13538">
        <v>-0.73222664621923783</v>
      </c>
      <c r="G13538">
        <v>5</v>
      </c>
      <c r="H13538">
        <v>5</v>
      </c>
      <c r="I13538">
        <v>4</v>
      </c>
      <c r="J13538">
        <v>2</v>
      </c>
    </row>
    <row r="13539" spans="1:10" x14ac:dyDescent="0.25">
      <c r="A13539" t="s">
        <v>17566</v>
      </c>
      <c r="B13539">
        <v>873</v>
      </c>
      <c r="C13539">
        <v>0.28632425103492626</v>
      </c>
      <c r="D13539">
        <v>0.51997707649215308</v>
      </c>
      <c r="E13539">
        <v>-1.1984820216740317</v>
      </c>
      <c r="F13539">
        <v>0.37693615638719113</v>
      </c>
      <c r="G13539">
        <v>4</v>
      </c>
      <c r="H13539">
        <v>4</v>
      </c>
      <c r="I13539">
        <v>1</v>
      </c>
      <c r="J13539">
        <v>4</v>
      </c>
    </row>
    <row r="13540" spans="1:10" x14ac:dyDescent="0.25">
      <c r="A13540" t="s">
        <v>17567</v>
      </c>
      <c r="B13540">
        <v>998</v>
      </c>
      <c r="C13540">
        <v>-0.22117847709681204</v>
      </c>
      <c r="D13540">
        <v>-0.26201272008394677</v>
      </c>
      <c r="E13540">
        <v>-0.99377944391904038</v>
      </c>
      <c r="F13540">
        <v>0.11351883771921799</v>
      </c>
      <c r="G13540">
        <v>3</v>
      </c>
      <c r="H13540">
        <v>3</v>
      </c>
      <c r="I13540">
        <v>1</v>
      </c>
      <c r="J13540">
        <v>4</v>
      </c>
    </row>
    <row r="13541" spans="1:10" x14ac:dyDescent="0.25">
      <c r="A13541" t="s">
        <v>17568</v>
      </c>
      <c r="B13541">
        <v>651</v>
      </c>
      <c r="C13541">
        <v>0.24302666492656838</v>
      </c>
      <c r="D13541">
        <v>1.1069125368483894</v>
      </c>
      <c r="E13541">
        <v>-0.90902212714802066</v>
      </c>
      <c r="F13541">
        <v>0.66925141954717304</v>
      </c>
      <c r="G13541">
        <v>4</v>
      </c>
      <c r="H13541">
        <v>5</v>
      </c>
      <c r="I13541">
        <v>1</v>
      </c>
      <c r="J13541">
        <v>4</v>
      </c>
    </row>
    <row r="13542" spans="1:10" x14ac:dyDescent="0.25">
      <c r="A13542" t="s">
        <v>17569</v>
      </c>
      <c r="B13542">
        <v>511</v>
      </c>
      <c r="C13542">
        <v>-0.18133049793727718</v>
      </c>
      <c r="D13542">
        <v>0.48992052776212702</v>
      </c>
      <c r="E13542">
        <v>0.10922610652466835</v>
      </c>
      <c r="F13542">
        <v>-6.6809753995730276E-2</v>
      </c>
      <c r="G13542">
        <v>3</v>
      </c>
      <c r="H13542">
        <v>4</v>
      </c>
      <c r="I13542">
        <v>4</v>
      </c>
      <c r="J13542">
        <v>3</v>
      </c>
    </row>
    <row r="13543" spans="1:10" x14ac:dyDescent="0.25">
      <c r="A13543" t="s">
        <v>17570</v>
      </c>
      <c r="B13543">
        <v>586</v>
      </c>
      <c r="C13543">
        <v>-0.23496473320968167</v>
      </c>
      <c r="D13543">
        <v>-0.28120957192499585</v>
      </c>
      <c r="E13543">
        <v>0.20180278900794879</v>
      </c>
      <c r="F13543">
        <v>-0.12195828920295765</v>
      </c>
      <c r="G13543">
        <v>3</v>
      </c>
      <c r="H13543">
        <v>3</v>
      </c>
      <c r="I13543">
        <v>4</v>
      </c>
      <c r="J13543">
        <v>3</v>
      </c>
    </row>
    <row r="13544" spans="1:10" x14ac:dyDescent="0.25">
      <c r="A13544" t="s">
        <v>17571</v>
      </c>
      <c r="B13544">
        <v>382</v>
      </c>
      <c r="C13544">
        <v>-0.28418555674213208</v>
      </c>
      <c r="D13544">
        <v>-0.50190512109348862</v>
      </c>
      <c r="E13544">
        <v>1.1313116582324449</v>
      </c>
      <c r="F13544">
        <v>-0.8128644284495371</v>
      </c>
      <c r="G13544">
        <v>3</v>
      </c>
      <c r="H13544">
        <v>2</v>
      </c>
      <c r="I13544">
        <v>5</v>
      </c>
      <c r="J13544">
        <v>2</v>
      </c>
    </row>
    <row r="13545" spans="1:10" x14ac:dyDescent="0.25">
      <c r="A13545" t="s">
        <v>17572</v>
      </c>
      <c r="B13545">
        <v>333</v>
      </c>
      <c r="C13545">
        <v>-0.10223835300929343</v>
      </c>
      <c r="D13545">
        <v>0.68350129291274775</v>
      </c>
      <c r="E13545">
        <v>0.89565885664900469</v>
      </c>
      <c r="F13545">
        <v>0.38860576357088866</v>
      </c>
      <c r="G13545">
        <v>3</v>
      </c>
      <c r="H13545">
        <v>5</v>
      </c>
      <c r="I13545">
        <v>5</v>
      </c>
      <c r="J13545">
        <v>4</v>
      </c>
    </row>
    <row r="13546" spans="1:10" x14ac:dyDescent="0.25">
      <c r="A13546" t="s">
        <v>17573</v>
      </c>
      <c r="B13546">
        <v>676</v>
      </c>
      <c r="C13546">
        <v>-0.48989929822116435</v>
      </c>
      <c r="D13546">
        <v>-0.50388518330613941</v>
      </c>
      <c r="E13546">
        <v>0.65980706596981742</v>
      </c>
      <c r="F13546">
        <v>0.34036569002449318</v>
      </c>
      <c r="G13546">
        <v>2</v>
      </c>
      <c r="H13546">
        <v>2</v>
      </c>
      <c r="I13546">
        <v>5</v>
      </c>
      <c r="J13546">
        <v>4</v>
      </c>
    </row>
    <row r="13547" spans="1:10" x14ac:dyDescent="0.25">
      <c r="A13547" t="s">
        <v>17574</v>
      </c>
      <c r="B13547">
        <v>720</v>
      </c>
      <c r="C13547">
        <v>1.6996135310862854</v>
      </c>
      <c r="D13547">
        <v>1.1585306429260742</v>
      </c>
      <c r="E13547">
        <v>0.32607694866409764</v>
      </c>
      <c r="F13547">
        <v>0.30533937225867902</v>
      </c>
      <c r="G13547">
        <v>5</v>
      </c>
      <c r="H13547">
        <v>5</v>
      </c>
      <c r="I13547">
        <v>4</v>
      </c>
      <c r="J13547">
        <v>4</v>
      </c>
    </row>
    <row r="13548" spans="1:10" x14ac:dyDescent="0.25">
      <c r="A13548" t="s">
        <v>17575</v>
      </c>
      <c r="B13548">
        <v>212</v>
      </c>
      <c r="C13548">
        <v>-0.29377068359406622</v>
      </c>
      <c r="D13548">
        <v>-0.9504230495390168</v>
      </c>
      <c r="E13548">
        <v>0.72877977465974042</v>
      </c>
      <c r="F13548">
        <v>-0.56541083976101436</v>
      </c>
      <c r="G13548">
        <v>3</v>
      </c>
      <c r="H13548">
        <v>1</v>
      </c>
      <c r="I13548">
        <v>5</v>
      </c>
      <c r="J13548">
        <v>2</v>
      </c>
    </row>
    <row r="13549" spans="1:10" x14ac:dyDescent="0.25">
      <c r="A13549" t="s">
        <v>17576</v>
      </c>
      <c r="B13549">
        <v>701</v>
      </c>
      <c r="C13549">
        <v>-0.51105970651944033</v>
      </c>
      <c r="D13549">
        <v>-1.1778281421062236</v>
      </c>
      <c r="E13549">
        <v>0.17083115181851949</v>
      </c>
      <c r="F13549">
        <v>-0.5981352700998348</v>
      </c>
      <c r="G13549">
        <v>2</v>
      </c>
      <c r="H13549">
        <v>1</v>
      </c>
      <c r="I13549">
        <v>4</v>
      </c>
      <c r="J13549">
        <v>2</v>
      </c>
    </row>
    <row r="13550" spans="1:10" x14ac:dyDescent="0.25">
      <c r="A13550" t="s">
        <v>17577</v>
      </c>
      <c r="B13550">
        <v>630</v>
      </c>
      <c r="C13550">
        <v>-0.41334011559248207</v>
      </c>
      <c r="D13550">
        <v>-1.1434878288123633</v>
      </c>
      <c r="E13550">
        <v>0.22026466533911548</v>
      </c>
      <c r="F13550">
        <v>-0.16100527150087884</v>
      </c>
      <c r="G13550">
        <v>3</v>
      </c>
      <c r="H13550">
        <v>1</v>
      </c>
      <c r="I13550">
        <v>4</v>
      </c>
      <c r="J13550">
        <v>3</v>
      </c>
    </row>
    <row r="13551" spans="1:10" x14ac:dyDescent="0.25">
      <c r="A13551" t="s">
        <v>17578</v>
      </c>
      <c r="B13551">
        <v>693</v>
      </c>
      <c r="C13551">
        <v>-1.0782904918358969</v>
      </c>
      <c r="D13551">
        <v>-0.1223612628659142</v>
      </c>
      <c r="E13551">
        <v>-0.44720573794092044</v>
      </c>
      <c r="F13551">
        <v>0.30957751389673777</v>
      </c>
      <c r="G13551">
        <v>1</v>
      </c>
      <c r="H13551">
        <v>3</v>
      </c>
      <c r="I13551">
        <v>2</v>
      </c>
      <c r="J13551">
        <v>4</v>
      </c>
    </row>
    <row r="13552" spans="1:10" x14ac:dyDescent="0.25">
      <c r="A13552" t="s">
        <v>17579</v>
      </c>
      <c r="B13552">
        <v>717</v>
      </c>
      <c r="C13552">
        <v>-0.46177137777869676</v>
      </c>
      <c r="D13552">
        <v>-0.26595954264704424</v>
      </c>
      <c r="E13552">
        <v>-0.40847221915437709</v>
      </c>
      <c r="F13552">
        <v>0.32022049443920808</v>
      </c>
      <c r="G13552">
        <v>2</v>
      </c>
      <c r="H13552">
        <v>3</v>
      </c>
      <c r="I13552">
        <v>2</v>
      </c>
      <c r="J13552">
        <v>4</v>
      </c>
    </row>
    <row r="13553" spans="1:10" x14ac:dyDescent="0.25">
      <c r="A13553" t="s">
        <v>17580</v>
      </c>
      <c r="B13553">
        <v>508</v>
      </c>
      <c r="C13553">
        <v>-0.63525132383983729</v>
      </c>
      <c r="D13553">
        <v>-1.5994010645218465E-2</v>
      </c>
      <c r="E13553">
        <v>0.42171585810941042</v>
      </c>
      <c r="F13553">
        <v>-0.57230894601581273</v>
      </c>
      <c r="G13553">
        <v>2</v>
      </c>
      <c r="H13553">
        <v>3</v>
      </c>
      <c r="I13553">
        <v>4</v>
      </c>
      <c r="J13553">
        <v>2</v>
      </c>
    </row>
    <row r="13554" spans="1:10" x14ac:dyDescent="0.25">
      <c r="A13554" t="s">
        <v>17581</v>
      </c>
      <c r="B13554">
        <v>517</v>
      </c>
      <c r="C13554">
        <v>-0.85445172172766393</v>
      </c>
      <c r="D13554">
        <v>0.10616340310416042</v>
      </c>
      <c r="E13554">
        <v>-0.12117524401990136</v>
      </c>
      <c r="F13554">
        <v>0.43043229825810458</v>
      </c>
      <c r="G13554">
        <v>1</v>
      </c>
      <c r="H13554">
        <v>4</v>
      </c>
      <c r="I13554">
        <v>3</v>
      </c>
      <c r="J13554">
        <v>4</v>
      </c>
    </row>
    <row r="13555" spans="1:10" x14ac:dyDescent="0.25">
      <c r="A13555" t="s">
        <v>17582</v>
      </c>
      <c r="B13555">
        <v>752</v>
      </c>
      <c r="C13555">
        <v>-0.56187047835006099</v>
      </c>
      <c r="D13555">
        <v>-0.51989147598516916</v>
      </c>
      <c r="E13555">
        <v>-0.67192989989277185</v>
      </c>
      <c r="F13555">
        <v>0.24305457314719175</v>
      </c>
      <c r="G13555">
        <v>2</v>
      </c>
      <c r="H13555">
        <v>2</v>
      </c>
      <c r="I13555">
        <v>2</v>
      </c>
      <c r="J13555">
        <v>4</v>
      </c>
    </row>
    <row r="13556" spans="1:10" x14ac:dyDescent="0.25">
      <c r="A13556" t="s">
        <v>17583</v>
      </c>
      <c r="B13556">
        <v>394</v>
      </c>
      <c r="C13556">
        <v>-0.56696820643726986</v>
      </c>
      <c r="D13556">
        <v>0.15581900754596167</v>
      </c>
      <c r="E13556">
        <v>-0.62468215047465259</v>
      </c>
      <c r="F13556">
        <v>0.64550745226346917</v>
      </c>
      <c r="G13556">
        <v>2</v>
      </c>
      <c r="H13556">
        <v>4</v>
      </c>
      <c r="I13556">
        <v>2</v>
      </c>
      <c r="J13556">
        <v>4</v>
      </c>
    </row>
    <row r="13557" spans="1:10" x14ac:dyDescent="0.25">
      <c r="A13557" t="s">
        <v>17584</v>
      </c>
      <c r="B13557">
        <v>429</v>
      </c>
      <c r="C13557">
        <v>-0.21598598862555601</v>
      </c>
      <c r="D13557">
        <v>9.0674273348319817E-2</v>
      </c>
      <c r="E13557">
        <v>-5.751249510367705E-2</v>
      </c>
      <c r="F13557">
        <v>-0.60214222866208345</v>
      </c>
      <c r="G13557">
        <v>3</v>
      </c>
      <c r="H13557">
        <v>4</v>
      </c>
      <c r="I13557">
        <v>3</v>
      </c>
      <c r="J13557">
        <v>2</v>
      </c>
    </row>
    <row r="13558" spans="1:10" x14ac:dyDescent="0.25">
      <c r="A13558" t="s">
        <v>17585</v>
      </c>
      <c r="B13558">
        <v>628</v>
      </c>
      <c r="C13558">
        <v>-0.15725085310225445</v>
      </c>
      <c r="D13558">
        <v>1.5207531611839043E-2</v>
      </c>
      <c r="E13558">
        <v>-0.60128370173446344</v>
      </c>
      <c r="F13558">
        <v>-0.80247520270156381</v>
      </c>
      <c r="G13558">
        <v>3</v>
      </c>
      <c r="H13558">
        <v>3</v>
      </c>
      <c r="I13558">
        <v>2</v>
      </c>
      <c r="J13558">
        <v>2</v>
      </c>
    </row>
    <row r="13559" spans="1:10" x14ac:dyDescent="0.25">
      <c r="A13559" t="s">
        <v>17586</v>
      </c>
      <c r="B13559">
        <v>1745</v>
      </c>
      <c r="C13559">
        <v>-4.9108163944222641E-2</v>
      </c>
      <c r="D13559">
        <v>0.15111646580263721</v>
      </c>
      <c r="E13559">
        <v>-1.1707173106772037</v>
      </c>
      <c r="F13559">
        <v>1.1321050441354228</v>
      </c>
      <c r="G13559">
        <v>3</v>
      </c>
      <c r="H13559">
        <v>4</v>
      </c>
      <c r="I13559">
        <v>1</v>
      </c>
      <c r="J13559">
        <v>5</v>
      </c>
    </row>
    <row r="13560" spans="1:10" x14ac:dyDescent="0.25">
      <c r="A13560" t="s">
        <v>17587</v>
      </c>
      <c r="B13560">
        <v>399</v>
      </c>
      <c r="C13560">
        <v>-0.23320104342601228</v>
      </c>
      <c r="D13560">
        <v>1.2631753810227966</v>
      </c>
      <c r="E13560">
        <v>0.21583984153391308</v>
      </c>
      <c r="F13560">
        <v>-0.87814868395756696</v>
      </c>
      <c r="G13560">
        <v>3</v>
      </c>
      <c r="H13560">
        <v>5</v>
      </c>
      <c r="I13560">
        <v>4</v>
      </c>
      <c r="J13560">
        <v>1</v>
      </c>
    </row>
    <row r="13561" spans="1:10" x14ac:dyDescent="0.25">
      <c r="A13561" t="s">
        <v>17588</v>
      </c>
      <c r="B13561">
        <v>550</v>
      </c>
      <c r="C13561">
        <v>-0.68512022269543649</v>
      </c>
      <c r="D13561">
        <v>1.6700418590897113</v>
      </c>
      <c r="E13561">
        <v>6.7563029231771959E-2</v>
      </c>
      <c r="F13561">
        <v>-0.51591918962604</v>
      </c>
      <c r="G13561">
        <v>2</v>
      </c>
      <c r="H13561">
        <v>5</v>
      </c>
      <c r="I13561">
        <v>4</v>
      </c>
      <c r="J13561">
        <v>2</v>
      </c>
    </row>
    <row r="13562" spans="1:10" x14ac:dyDescent="0.25">
      <c r="A13562" t="s">
        <v>17589</v>
      </c>
      <c r="B13562">
        <v>794</v>
      </c>
      <c r="C13562">
        <v>-0.23461287723120694</v>
      </c>
      <c r="D13562">
        <v>-0.49562980189698103</v>
      </c>
      <c r="E13562">
        <v>-0.18393798518540683</v>
      </c>
      <c r="F13562">
        <v>-0.75379430811463111</v>
      </c>
      <c r="G13562">
        <v>3</v>
      </c>
      <c r="H13562">
        <v>2</v>
      </c>
      <c r="I13562">
        <v>3</v>
      </c>
      <c r="J13562">
        <v>2</v>
      </c>
    </row>
    <row r="13563" spans="1:10" x14ac:dyDescent="0.25">
      <c r="A13563" t="s">
        <v>17590</v>
      </c>
      <c r="B13563">
        <v>482</v>
      </c>
      <c r="C13563">
        <v>-0.90934942335652247</v>
      </c>
      <c r="D13563">
        <v>5.1742732996096635E-2</v>
      </c>
      <c r="E13563">
        <v>1.1341736809813818</v>
      </c>
      <c r="F13563">
        <v>2.2086462112334393E-2</v>
      </c>
      <c r="G13563">
        <v>1</v>
      </c>
      <c r="H13563">
        <v>4</v>
      </c>
      <c r="I13563">
        <v>5</v>
      </c>
      <c r="J13563">
        <v>3</v>
      </c>
    </row>
    <row r="13564" spans="1:10" x14ac:dyDescent="0.25">
      <c r="A13564" t="s">
        <v>17591</v>
      </c>
      <c r="B13564">
        <v>527</v>
      </c>
      <c r="C13564">
        <v>-0.15061851767861487</v>
      </c>
      <c r="D13564">
        <v>0.51719706597266191</v>
      </c>
      <c r="E13564">
        <v>0.90186643121786414</v>
      </c>
      <c r="F13564">
        <v>-0.22633677603161859</v>
      </c>
      <c r="G13564">
        <v>3</v>
      </c>
      <c r="H13564">
        <v>4</v>
      </c>
      <c r="I13564">
        <v>5</v>
      </c>
      <c r="J13564">
        <v>3</v>
      </c>
    </row>
    <row r="13565" spans="1:10" x14ac:dyDescent="0.25">
      <c r="A13565" t="s">
        <v>17592</v>
      </c>
      <c r="B13565">
        <v>1563</v>
      </c>
      <c r="C13565">
        <v>-0.39459849842826078</v>
      </c>
      <c r="D13565">
        <v>0.51560670874267289</v>
      </c>
      <c r="E13565">
        <v>1.0905333812540795E-2</v>
      </c>
      <c r="F13565">
        <v>0.71333665636411958</v>
      </c>
      <c r="G13565">
        <v>3</v>
      </c>
      <c r="H13565">
        <v>4</v>
      </c>
      <c r="I13565">
        <v>3</v>
      </c>
      <c r="J13565">
        <v>4</v>
      </c>
    </row>
    <row r="13566" spans="1:10" x14ac:dyDescent="0.25">
      <c r="A13566" t="s">
        <v>17593</v>
      </c>
      <c r="B13566">
        <v>519</v>
      </c>
      <c r="C13566">
        <v>-0.4952575048169674</v>
      </c>
      <c r="D13566">
        <v>0.17387173871675413</v>
      </c>
      <c r="E13566">
        <v>0.64405988013883064</v>
      </c>
      <c r="F13566">
        <v>-3.0101581435048493E-3</v>
      </c>
      <c r="G13566">
        <v>2</v>
      </c>
      <c r="H13566">
        <v>4</v>
      </c>
      <c r="I13566">
        <v>5</v>
      </c>
      <c r="J13566">
        <v>3</v>
      </c>
    </row>
    <row r="13567" spans="1:10" x14ac:dyDescent="0.25">
      <c r="A13567" t="s">
        <v>17594</v>
      </c>
      <c r="B13567">
        <v>307</v>
      </c>
      <c r="C13567">
        <v>-8.6424339704893244E-2</v>
      </c>
      <c r="D13567">
        <v>-0.29389234456406427</v>
      </c>
      <c r="E13567">
        <v>-0.34560111287171402</v>
      </c>
      <c r="F13567">
        <v>-0.39337184727210495</v>
      </c>
      <c r="G13567">
        <v>3</v>
      </c>
      <c r="H13567">
        <v>3</v>
      </c>
      <c r="I13567">
        <v>2</v>
      </c>
      <c r="J13567">
        <v>3</v>
      </c>
    </row>
    <row r="13568" spans="1:10" x14ac:dyDescent="0.25">
      <c r="A13568" t="s">
        <v>17595</v>
      </c>
      <c r="B13568">
        <v>509</v>
      </c>
      <c r="C13568">
        <v>0.73860385135711648</v>
      </c>
      <c r="D13568">
        <v>0.40415925005981285</v>
      </c>
      <c r="E13568">
        <v>0.31181322658483751</v>
      </c>
      <c r="F13568">
        <v>-0.46814689840795431</v>
      </c>
      <c r="G13568">
        <v>4</v>
      </c>
      <c r="H13568">
        <v>4</v>
      </c>
      <c r="I13568">
        <v>4</v>
      </c>
      <c r="J13568">
        <v>3</v>
      </c>
    </row>
    <row r="13569" spans="1:10" x14ac:dyDescent="0.25">
      <c r="A13569" t="s">
        <v>17596</v>
      </c>
      <c r="B13569">
        <v>325</v>
      </c>
      <c r="C13569">
        <v>0.83540685536887449</v>
      </c>
      <c r="D13569">
        <v>-0.14466994263366631</v>
      </c>
      <c r="E13569">
        <v>3.8997682156552811</v>
      </c>
      <c r="F13569">
        <v>-0.16180434970112073</v>
      </c>
      <c r="G13569">
        <v>5</v>
      </c>
      <c r="H13569">
        <v>3</v>
      </c>
      <c r="I13569">
        <v>5</v>
      </c>
      <c r="J13569">
        <v>3</v>
      </c>
    </row>
    <row r="13570" spans="1:10" x14ac:dyDescent="0.25">
      <c r="A13570" t="s">
        <v>17597</v>
      </c>
      <c r="B13570">
        <v>479</v>
      </c>
      <c r="C13570">
        <v>-0.45012991505341754</v>
      </c>
      <c r="D13570">
        <v>-0.20169557789756462</v>
      </c>
      <c r="E13570">
        <v>0.82899494915587613</v>
      </c>
      <c r="F13570">
        <v>-0.47344028336529664</v>
      </c>
      <c r="G13570">
        <v>3</v>
      </c>
      <c r="H13570">
        <v>3</v>
      </c>
      <c r="I13570">
        <v>5</v>
      </c>
      <c r="J13570">
        <v>3</v>
      </c>
    </row>
    <row r="13571" spans="1:10" x14ac:dyDescent="0.25">
      <c r="A13571" t="s">
        <v>17598</v>
      </c>
      <c r="B13571">
        <v>477</v>
      </c>
      <c r="C13571">
        <v>-0.43084681307305317</v>
      </c>
      <c r="D13571">
        <v>0.44682591997219706</v>
      </c>
      <c r="E13571">
        <v>0.30917551657889081</v>
      </c>
      <c r="F13571">
        <v>0.42979956053883162</v>
      </c>
      <c r="G13571">
        <v>3</v>
      </c>
      <c r="H13571">
        <v>4</v>
      </c>
      <c r="I13571">
        <v>4</v>
      </c>
      <c r="J13571">
        <v>4</v>
      </c>
    </row>
    <row r="13572" spans="1:10" x14ac:dyDescent="0.25">
      <c r="A13572" t="s">
        <v>17599</v>
      </c>
      <c r="B13572">
        <v>1093</v>
      </c>
      <c r="C13572">
        <v>-0.13797512136883391</v>
      </c>
      <c r="D13572">
        <v>0.60781120992076798</v>
      </c>
      <c r="E13572">
        <v>0.26121166564865328</v>
      </c>
      <c r="F13572">
        <v>3.9713704114299454E-2</v>
      </c>
      <c r="G13572">
        <v>3</v>
      </c>
      <c r="H13572">
        <v>4</v>
      </c>
      <c r="I13572">
        <v>4</v>
      </c>
      <c r="J13572">
        <v>4</v>
      </c>
    </row>
    <row r="13573" spans="1:10" x14ac:dyDescent="0.25">
      <c r="A13573" t="s">
        <v>17600</v>
      </c>
      <c r="B13573">
        <v>642</v>
      </c>
      <c r="C13573">
        <v>0.41290424033919138</v>
      </c>
      <c r="D13573">
        <v>1.5503167799622781</v>
      </c>
      <c r="E13573">
        <v>-0.59030027422942466</v>
      </c>
      <c r="F13573">
        <v>0.23508731459065646</v>
      </c>
      <c r="G13573">
        <v>4</v>
      </c>
      <c r="H13573">
        <v>5</v>
      </c>
      <c r="I13573">
        <v>2</v>
      </c>
      <c r="J13573">
        <v>4</v>
      </c>
    </row>
    <row r="13574" spans="1:10" x14ac:dyDescent="0.25">
      <c r="A13574" t="s">
        <v>17601</v>
      </c>
      <c r="B13574">
        <v>569</v>
      </c>
      <c r="C13574">
        <v>-0.27178896271185937</v>
      </c>
      <c r="D13574">
        <v>-0.39580071591260291</v>
      </c>
      <c r="E13574">
        <v>0.95314185706320831</v>
      </c>
      <c r="F13574">
        <v>-0.27184071308181457</v>
      </c>
      <c r="G13574">
        <v>3</v>
      </c>
      <c r="H13574">
        <v>3</v>
      </c>
      <c r="I13574">
        <v>5</v>
      </c>
      <c r="J13574">
        <v>3</v>
      </c>
    </row>
    <row r="13575" spans="1:10" x14ac:dyDescent="0.25">
      <c r="A13575" t="s">
        <v>17602</v>
      </c>
      <c r="B13575">
        <v>519</v>
      </c>
      <c r="C13575">
        <v>-0.69954826401689196</v>
      </c>
      <c r="D13575">
        <v>0.1087817809486227</v>
      </c>
      <c r="E13575">
        <v>7.5157346314998763E-2</v>
      </c>
      <c r="F13575">
        <v>-0.29381048408323446</v>
      </c>
      <c r="G13575">
        <v>2</v>
      </c>
      <c r="H13575">
        <v>4</v>
      </c>
      <c r="I13575">
        <v>4</v>
      </c>
      <c r="J13575">
        <v>3</v>
      </c>
    </row>
    <row r="13576" spans="1:10" x14ac:dyDescent="0.25">
      <c r="A13576" t="s">
        <v>17603</v>
      </c>
      <c r="B13576">
        <v>1088</v>
      </c>
      <c r="C13576">
        <v>-0.78577607453335707</v>
      </c>
      <c r="D13576">
        <v>-0.30473464405757</v>
      </c>
      <c r="E13576">
        <v>0.41190945578778648</v>
      </c>
      <c r="F13576">
        <v>-4.4555796290445857E-2</v>
      </c>
      <c r="G13576">
        <v>2</v>
      </c>
      <c r="H13576">
        <v>3</v>
      </c>
      <c r="I13576">
        <v>4</v>
      </c>
      <c r="J13576">
        <v>3</v>
      </c>
    </row>
    <row r="13577" spans="1:10" x14ac:dyDescent="0.25">
      <c r="A13577" t="s">
        <v>17604</v>
      </c>
      <c r="B13577">
        <v>243</v>
      </c>
      <c r="C13577">
        <v>-0.32907409936577015</v>
      </c>
      <c r="D13577">
        <v>-0.13217004565502655</v>
      </c>
      <c r="E13577">
        <v>1.0187845477501536</v>
      </c>
      <c r="F13577">
        <v>-0.16175132921843324</v>
      </c>
      <c r="G13577">
        <v>3</v>
      </c>
      <c r="H13577">
        <v>3</v>
      </c>
      <c r="I13577">
        <v>5</v>
      </c>
      <c r="J13577">
        <v>3</v>
      </c>
    </row>
    <row r="13578" spans="1:10" x14ac:dyDescent="0.25">
      <c r="A13578" t="s">
        <v>17605</v>
      </c>
      <c r="B13578">
        <v>1020</v>
      </c>
      <c r="C13578">
        <v>2.4374395644110869E-2</v>
      </c>
      <c r="D13578">
        <v>0.5886924734295782</v>
      </c>
      <c r="E13578">
        <v>1.7151219584108566</v>
      </c>
      <c r="F13578">
        <v>-8.582909226243797E-2</v>
      </c>
      <c r="G13578">
        <v>4</v>
      </c>
      <c r="H13578">
        <v>4</v>
      </c>
      <c r="I13578">
        <v>5</v>
      </c>
      <c r="J13578">
        <v>3</v>
      </c>
    </row>
    <row r="13579" spans="1:10" x14ac:dyDescent="0.25">
      <c r="A13579" t="s">
        <v>17606</v>
      </c>
      <c r="B13579">
        <v>448</v>
      </c>
      <c r="C13579">
        <v>0.24285491454589841</v>
      </c>
      <c r="D13579">
        <v>4.227780992713575E-2</v>
      </c>
      <c r="E13579">
        <v>1.242241426551177</v>
      </c>
      <c r="F13579">
        <v>0.17900680489969384</v>
      </c>
      <c r="G13579">
        <v>4</v>
      </c>
      <c r="H13579">
        <v>4</v>
      </c>
      <c r="I13579">
        <v>5</v>
      </c>
      <c r="J13579">
        <v>4</v>
      </c>
    </row>
    <row r="13580" spans="1:10" x14ac:dyDescent="0.25">
      <c r="A13580" t="s">
        <v>17607</v>
      </c>
      <c r="B13580">
        <v>1440</v>
      </c>
      <c r="C13580">
        <v>-0.1059243492842888</v>
      </c>
      <c r="D13580">
        <v>-1.0207147631906344</v>
      </c>
      <c r="E13580">
        <v>0.9492638493054919</v>
      </c>
      <c r="F13580">
        <v>-0.2474772991110738</v>
      </c>
      <c r="G13580">
        <v>3</v>
      </c>
      <c r="H13580">
        <v>1</v>
      </c>
      <c r="I13580">
        <v>5</v>
      </c>
      <c r="J13580">
        <v>3</v>
      </c>
    </row>
    <row r="13581" spans="1:10" x14ac:dyDescent="0.25">
      <c r="A13581" t="s">
        <v>17608</v>
      </c>
      <c r="B13581">
        <v>800</v>
      </c>
      <c r="C13581">
        <v>-0.31994235478121175</v>
      </c>
      <c r="D13581">
        <v>-8.2235791036980033E-2</v>
      </c>
      <c r="E13581">
        <v>0.28508149807229033</v>
      </c>
      <c r="F13581">
        <v>-0.30780170020556175</v>
      </c>
      <c r="G13581">
        <v>3</v>
      </c>
      <c r="H13581">
        <v>3</v>
      </c>
      <c r="I13581">
        <v>4</v>
      </c>
      <c r="J13581">
        <v>3</v>
      </c>
    </row>
    <row r="13582" spans="1:10" x14ac:dyDescent="0.25">
      <c r="A13582" t="s">
        <v>17609</v>
      </c>
      <c r="B13582">
        <v>559</v>
      </c>
      <c r="C13582">
        <v>-0.50992630136117301</v>
      </c>
      <c r="D13582">
        <v>0.88002219869228027</v>
      </c>
      <c r="E13582">
        <v>2.4163166005074781E-2</v>
      </c>
      <c r="F13582">
        <v>-9.1007808138756779E-2</v>
      </c>
      <c r="G13582">
        <v>2</v>
      </c>
      <c r="H13582">
        <v>5</v>
      </c>
      <c r="I13582">
        <v>3</v>
      </c>
      <c r="J13582">
        <v>3</v>
      </c>
    </row>
    <row r="13583" spans="1:10" x14ac:dyDescent="0.25">
      <c r="A13583" t="s">
        <v>17610</v>
      </c>
      <c r="B13583">
        <v>480</v>
      </c>
      <c r="C13583">
        <v>-0.50698698768467743</v>
      </c>
      <c r="D13583">
        <v>0.86091984785727405</v>
      </c>
      <c r="E13583">
        <v>-6.5521852998579544E-2</v>
      </c>
      <c r="F13583">
        <v>0.45345879980763054</v>
      </c>
      <c r="G13583">
        <v>2</v>
      </c>
      <c r="H13583">
        <v>5</v>
      </c>
      <c r="I13583">
        <v>3</v>
      </c>
      <c r="J13583">
        <v>4</v>
      </c>
    </row>
    <row r="13584" spans="1:10" x14ac:dyDescent="0.25">
      <c r="A13584" t="s">
        <v>17611</v>
      </c>
      <c r="B13584">
        <v>1605</v>
      </c>
      <c r="C13584">
        <v>-0.46577264837106919</v>
      </c>
      <c r="D13584">
        <v>-8.9853922782679146E-2</v>
      </c>
      <c r="E13584">
        <v>-0.87276282416449036</v>
      </c>
      <c r="F13584">
        <v>0.71421881437247492</v>
      </c>
      <c r="G13584">
        <v>2</v>
      </c>
      <c r="H13584">
        <v>3</v>
      </c>
      <c r="I13584">
        <v>1</v>
      </c>
      <c r="J13584">
        <v>4</v>
      </c>
    </row>
    <row r="13585" spans="1:10" x14ac:dyDescent="0.25">
      <c r="A13585" t="s">
        <v>17612</v>
      </c>
      <c r="B13585">
        <v>526</v>
      </c>
      <c r="C13585">
        <v>1.0347735211579949</v>
      </c>
      <c r="D13585">
        <v>1.2564846022661447</v>
      </c>
      <c r="E13585">
        <v>0.8005327058785453</v>
      </c>
      <c r="F13585">
        <v>-0.35232320661929467</v>
      </c>
      <c r="G13585">
        <v>5</v>
      </c>
      <c r="H13585">
        <v>5</v>
      </c>
      <c r="I13585">
        <v>5</v>
      </c>
      <c r="J13585">
        <v>3</v>
      </c>
    </row>
    <row r="13586" spans="1:10" x14ac:dyDescent="0.25">
      <c r="A13586" t="s">
        <v>17613</v>
      </c>
      <c r="B13586">
        <v>384</v>
      </c>
      <c r="C13586">
        <v>0.58324917803562859</v>
      </c>
      <c r="D13586">
        <v>0.71392592090082097</v>
      </c>
      <c r="E13586">
        <v>1.252737937469347</v>
      </c>
      <c r="F13586">
        <v>-4.6799758699383645E-2</v>
      </c>
      <c r="G13586">
        <v>4</v>
      </c>
      <c r="H13586">
        <v>5</v>
      </c>
      <c r="I13586">
        <v>5</v>
      </c>
      <c r="J13586">
        <v>3</v>
      </c>
    </row>
    <row r="13587" spans="1:10" x14ac:dyDescent="0.25">
      <c r="A13587" t="s">
        <v>17614</v>
      </c>
      <c r="B13587">
        <v>356</v>
      </c>
      <c r="C13587">
        <v>-0.15800654134988748</v>
      </c>
      <c r="D13587">
        <v>0.64815046829965917</v>
      </c>
      <c r="E13587">
        <v>0.97930198230356058</v>
      </c>
      <c r="F13587">
        <v>-0.69846638620079626</v>
      </c>
      <c r="G13587">
        <v>3</v>
      </c>
      <c r="H13587">
        <v>4</v>
      </c>
      <c r="I13587">
        <v>5</v>
      </c>
      <c r="J13587">
        <v>2</v>
      </c>
    </row>
    <row r="13588" spans="1:10" x14ac:dyDescent="0.25">
      <c r="A13588" t="s">
        <v>17615</v>
      </c>
      <c r="B13588">
        <v>376</v>
      </c>
      <c r="C13588">
        <v>0.33204663748061392</v>
      </c>
      <c r="D13588">
        <v>0.6746613806059546</v>
      </c>
      <c r="E13588">
        <v>-0.12150702124241924</v>
      </c>
      <c r="F13588">
        <v>-0.4074932242549858</v>
      </c>
      <c r="G13588">
        <v>4</v>
      </c>
      <c r="H13588">
        <v>4</v>
      </c>
      <c r="I13588">
        <v>3</v>
      </c>
      <c r="J13588">
        <v>3</v>
      </c>
    </row>
    <row r="13589" spans="1:10" x14ac:dyDescent="0.25">
      <c r="A13589" t="s">
        <v>17616</v>
      </c>
      <c r="B13589">
        <v>444</v>
      </c>
      <c r="C13589">
        <v>-0.21566642635543085</v>
      </c>
      <c r="D13589">
        <v>0.15382437385648701</v>
      </c>
      <c r="E13589">
        <v>0.8486925692889874</v>
      </c>
      <c r="F13589">
        <v>3.6978509200927864E-2</v>
      </c>
      <c r="G13589">
        <v>3</v>
      </c>
      <c r="H13589">
        <v>4</v>
      </c>
      <c r="I13589">
        <v>5</v>
      </c>
      <c r="J13589">
        <v>4</v>
      </c>
    </row>
    <row r="13590" spans="1:10" x14ac:dyDescent="0.25">
      <c r="A13590" t="s">
        <v>17617</v>
      </c>
      <c r="B13590">
        <v>547</v>
      </c>
      <c r="C13590">
        <v>-0.54634444194365694</v>
      </c>
      <c r="D13590">
        <v>-0.61350024548314563</v>
      </c>
      <c r="E13590">
        <v>0.49464318057763812</v>
      </c>
      <c r="F13590">
        <v>-0.80329083603806761</v>
      </c>
      <c r="G13590">
        <v>2</v>
      </c>
      <c r="H13590">
        <v>2</v>
      </c>
      <c r="I13590">
        <v>4</v>
      </c>
      <c r="J13590">
        <v>2</v>
      </c>
    </row>
    <row r="13591" spans="1:10" x14ac:dyDescent="0.25">
      <c r="A13591" t="s">
        <v>17618</v>
      </c>
      <c r="B13591">
        <v>402</v>
      </c>
      <c r="C13591">
        <v>7.7401277257850426E-2</v>
      </c>
      <c r="D13591">
        <v>0.27026249487707371</v>
      </c>
      <c r="E13591">
        <v>-0.125634526205467</v>
      </c>
      <c r="F13591">
        <v>0.64108835709548506</v>
      </c>
      <c r="G13591">
        <v>4</v>
      </c>
      <c r="H13591">
        <v>4</v>
      </c>
      <c r="I13591">
        <v>3</v>
      </c>
      <c r="J13591">
        <v>4</v>
      </c>
    </row>
    <row r="13592" spans="1:10" x14ac:dyDescent="0.25">
      <c r="A13592" t="s">
        <v>17619</v>
      </c>
      <c r="B13592">
        <v>524</v>
      </c>
      <c r="C13592">
        <v>1.085809987029946</v>
      </c>
      <c r="D13592">
        <v>0.60020826732648502</v>
      </c>
      <c r="E13592">
        <v>-0.1681364527311614</v>
      </c>
      <c r="F13592">
        <v>-0.32726843308901121</v>
      </c>
      <c r="G13592">
        <v>5</v>
      </c>
      <c r="H13592">
        <v>4</v>
      </c>
      <c r="I13592">
        <v>3</v>
      </c>
      <c r="J13592">
        <v>3</v>
      </c>
    </row>
    <row r="13593" spans="1:10" x14ac:dyDescent="0.25">
      <c r="A13593" t="s">
        <v>17620</v>
      </c>
      <c r="B13593">
        <v>460</v>
      </c>
      <c r="C13593">
        <v>0.57374955611348932</v>
      </c>
      <c r="D13593">
        <v>0.56450491347194576</v>
      </c>
      <c r="E13593">
        <v>-0.56410981956546558</v>
      </c>
      <c r="F13593">
        <v>0.28519125806354395</v>
      </c>
      <c r="G13593">
        <v>4</v>
      </c>
      <c r="H13593">
        <v>4</v>
      </c>
      <c r="I13593">
        <v>2</v>
      </c>
      <c r="J13593">
        <v>4</v>
      </c>
    </row>
    <row r="13594" spans="1:10" x14ac:dyDescent="0.25">
      <c r="A13594" t="s">
        <v>17621</v>
      </c>
      <c r="B13594">
        <v>482</v>
      </c>
      <c r="C13594">
        <v>0.59312285840790224</v>
      </c>
      <c r="D13594">
        <v>0.34429483542193995</v>
      </c>
      <c r="E13594">
        <v>-6.988634789995906E-3</v>
      </c>
      <c r="F13594">
        <v>-0.20809323767056037</v>
      </c>
      <c r="G13594">
        <v>4</v>
      </c>
      <c r="H13594">
        <v>4</v>
      </c>
      <c r="I13594">
        <v>3</v>
      </c>
      <c r="J13594">
        <v>3</v>
      </c>
    </row>
    <row r="13595" spans="1:10" x14ac:dyDescent="0.25">
      <c r="A13595" t="s">
        <v>17622</v>
      </c>
      <c r="B13595">
        <v>861</v>
      </c>
      <c r="C13595">
        <v>0.46904136312579608</v>
      </c>
      <c r="D13595">
        <v>-2.1908458850067591E-2</v>
      </c>
      <c r="E13595">
        <v>2.8325514681294028</v>
      </c>
      <c r="F13595">
        <v>-0.1134656663649995</v>
      </c>
      <c r="G13595">
        <v>4</v>
      </c>
      <c r="H13595">
        <v>3</v>
      </c>
      <c r="I13595">
        <v>5</v>
      </c>
      <c r="J13595">
        <v>3</v>
      </c>
    </row>
    <row r="13596" spans="1:10" x14ac:dyDescent="0.25">
      <c r="A13596" t="s">
        <v>17623</v>
      </c>
      <c r="B13596">
        <v>1034</v>
      </c>
      <c r="C13596">
        <v>-7.1500925475556254E-2</v>
      </c>
      <c r="D13596">
        <v>-0.31825807831414366</v>
      </c>
      <c r="E13596">
        <v>1.6082803456068719</v>
      </c>
      <c r="F13596">
        <v>-0.37499858398245145</v>
      </c>
      <c r="G13596">
        <v>3</v>
      </c>
      <c r="H13596">
        <v>3</v>
      </c>
      <c r="I13596">
        <v>5</v>
      </c>
      <c r="J13596">
        <v>3</v>
      </c>
    </row>
    <row r="13597" spans="1:10" x14ac:dyDescent="0.25">
      <c r="A13597" t="s">
        <v>17624</v>
      </c>
      <c r="B13597">
        <v>814</v>
      </c>
      <c r="C13597">
        <v>0.81140402826908753</v>
      </c>
      <c r="D13597">
        <v>0.87315375773433301</v>
      </c>
      <c r="E13597">
        <v>0.95578536075609322</v>
      </c>
      <c r="F13597">
        <v>-0.23954525942837701</v>
      </c>
      <c r="G13597">
        <v>5</v>
      </c>
      <c r="H13597">
        <v>5</v>
      </c>
      <c r="I13597">
        <v>5</v>
      </c>
      <c r="J13597">
        <v>3</v>
      </c>
    </row>
    <row r="13598" spans="1:10" x14ac:dyDescent="0.25">
      <c r="A13598" t="s">
        <v>17625</v>
      </c>
      <c r="B13598">
        <v>455</v>
      </c>
      <c r="C13598">
        <v>-0.89094496252036381</v>
      </c>
      <c r="D13598">
        <v>-1.1485707549585604</v>
      </c>
      <c r="E13598">
        <v>0.53979393109587948</v>
      </c>
      <c r="F13598">
        <v>-0.76063623127126267</v>
      </c>
      <c r="G13598">
        <v>1</v>
      </c>
      <c r="H13598">
        <v>1</v>
      </c>
      <c r="I13598">
        <v>4</v>
      </c>
      <c r="J13598">
        <v>2</v>
      </c>
    </row>
    <row r="13599" spans="1:10" x14ac:dyDescent="0.25">
      <c r="A13599" t="s">
        <v>17626</v>
      </c>
      <c r="B13599">
        <v>724</v>
      </c>
      <c r="C13599">
        <v>-0.14186852699888913</v>
      </c>
      <c r="D13599">
        <v>-0.26151820107626172</v>
      </c>
      <c r="E13599">
        <v>0.2801099727977453</v>
      </c>
      <c r="F13599">
        <v>-0.37102320371188735</v>
      </c>
      <c r="G13599">
        <v>3</v>
      </c>
      <c r="H13599">
        <v>3</v>
      </c>
      <c r="I13599">
        <v>4</v>
      </c>
      <c r="J13599">
        <v>3</v>
      </c>
    </row>
    <row r="13600" spans="1:10" x14ac:dyDescent="0.25">
      <c r="A13600" t="s">
        <v>17627</v>
      </c>
      <c r="B13600">
        <v>424</v>
      </c>
      <c r="C13600">
        <v>-0.74803911374899035</v>
      </c>
      <c r="D13600">
        <v>-0.23004755331209209</v>
      </c>
      <c r="E13600">
        <v>2.509036263379123</v>
      </c>
      <c r="F13600">
        <v>-0.57586786988849248</v>
      </c>
      <c r="G13600">
        <v>2</v>
      </c>
      <c r="H13600">
        <v>3</v>
      </c>
      <c r="I13600">
        <v>5</v>
      </c>
      <c r="J13600">
        <v>2</v>
      </c>
    </row>
    <row r="13601" spans="1:10" x14ac:dyDescent="0.25">
      <c r="A13601" t="s">
        <v>17628</v>
      </c>
      <c r="B13601">
        <v>690</v>
      </c>
      <c r="C13601">
        <v>-3.7464769035684187E-2</v>
      </c>
      <c r="D13601">
        <v>-0.16821261521227979</v>
      </c>
      <c r="E13601">
        <v>1.5750010606610338</v>
      </c>
      <c r="F13601">
        <v>-0.36933754298046251</v>
      </c>
      <c r="G13601">
        <v>3</v>
      </c>
      <c r="H13601">
        <v>3</v>
      </c>
      <c r="I13601">
        <v>5</v>
      </c>
      <c r="J13601">
        <v>3</v>
      </c>
    </row>
    <row r="13602" spans="1:10" x14ac:dyDescent="0.25">
      <c r="A13602" t="s">
        <v>17629</v>
      </c>
      <c r="B13602">
        <v>916</v>
      </c>
      <c r="C13602">
        <v>0.72715819030579509</v>
      </c>
      <c r="D13602">
        <v>-0.1147838819138956</v>
      </c>
      <c r="E13602">
        <v>1.626675851899833</v>
      </c>
      <c r="F13602">
        <v>-0.6555119496247992</v>
      </c>
      <c r="G13602">
        <v>4</v>
      </c>
      <c r="H13602">
        <v>3</v>
      </c>
      <c r="I13602">
        <v>5</v>
      </c>
      <c r="J13602">
        <v>2</v>
      </c>
    </row>
    <row r="13603" spans="1:10" x14ac:dyDescent="0.25">
      <c r="A13603" t="s">
        <v>17630</v>
      </c>
      <c r="B13603">
        <v>1465</v>
      </c>
      <c r="C13603">
        <v>-0.54443755522016524</v>
      </c>
      <c r="D13603">
        <v>-0.44615649919130895</v>
      </c>
      <c r="E13603">
        <v>0.66532448151697743</v>
      </c>
      <c r="F13603">
        <v>-0.60815788088222078</v>
      </c>
      <c r="G13603">
        <v>2</v>
      </c>
      <c r="H13603">
        <v>2</v>
      </c>
      <c r="I13603">
        <v>5</v>
      </c>
      <c r="J13603">
        <v>2</v>
      </c>
    </row>
    <row r="13604" spans="1:10" x14ac:dyDescent="0.25">
      <c r="A13604" t="s">
        <v>17631</v>
      </c>
      <c r="B13604">
        <v>370</v>
      </c>
      <c r="C13604">
        <v>-0.52644584972121378</v>
      </c>
      <c r="D13604">
        <v>0.92556957472949641</v>
      </c>
      <c r="E13604">
        <v>0.61684469265932118</v>
      </c>
      <c r="F13604">
        <v>-1.0138260406307662</v>
      </c>
      <c r="G13604">
        <v>2</v>
      </c>
      <c r="H13604">
        <v>5</v>
      </c>
      <c r="I13604">
        <v>5</v>
      </c>
      <c r="J13604">
        <v>1</v>
      </c>
    </row>
    <row r="13605" spans="1:10" x14ac:dyDescent="0.25">
      <c r="A13605" t="s">
        <v>17632</v>
      </c>
      <c r="B13605">
        <v>535</v>
      </c>
      <c r="C13605">
        <v>0.27322869697975349</v>
      </c>
      <c r="D13605">
        <v>0.99694975419233944</v>
      </c>
      <c r="E13605">
        <v>0.48626814522760242</v>
      </c>
      <c r="F13605">
        <v>-1.1158641861085632</v>
      </c>
      <c r="G13605">
        <v>4</v>
      </c>
      <c r="H13605">
        <v>5</v>
      </c>
      <c r="I13605">
        <v>4</v>
      </c>
      <c r="J13605">
        <v>1</v>
      </c>
    </row>
    <row r="13606" spans="1:10" x14ac:dyDescent="0.25">
      <c r="A13606" t="s">
        <v>17633</v>
      </c>
      <c r="B13606">
        <v>499</v>
      </c>
      <c r="C13606">
        <v>0.28572614768383447</v>
      </c>
      <c r="D13606">
        <v>0.4623460471328496</v>
      </c>
      <c r="E13606">
        <v>0.22391801515087845</v>
      </c>
      <c r="F13606">
        <v>-0.86781593031058391</v>
      </c>
      <c r="G13606">
        <v>4</v>
      </c>
      <c r="H13606">
        <v>4</v>
      </c>
      <c r="I13606">
        <v>4</v>
      </c>
      <c r="J13606">
        <v>1</v>
      </c>
    </row>
    <row r="13607" spans="1:10" x14ac:dyDescent="0.25">
      <c r="A13607" t="s">
        <v>17634</v>
      </c>
      <c r="B13607">
        <v>446</v>
      </c>
      <c r="C13607">
        <v>0.6831079238942821</v>
      </c>
      <c r="D13607">
        <v>1.9516539664908676</v>
      </c>
      <c r="E13607">
        <v>0.31566902666922386</v>
      </c>
      <c r="F13607">
        <v>-0.83687236796702391</v>
      </c>
      <c r="G13607">
        <v>4</v>
      </c>
      <c r="H13607">
        <v>5</v>
      </c>
      <c r="I13607">
        <v>4</v>
      </c>
      <c r="J13607">
        <v>2</v>
      </c>
    </row>
    <row r="13608" spans="1:10" x14ac:dyDescent="0.25">
      <c r="A13608" t="s">
        <v>17635</v>
      </c>
      <c r="B13608">
        <v>493</v>
      </c>
      <c r="C13608">
        <v>0.71130490334373175</v>
      </c>
      <c r="D13608">
        <v>2.3230756364079079</v>
      </c>
      <c r="E13608">
        <v>4.5609364952961029E-2</v>
      </c>
      <c r="F13608">
        <v>-1.0199321477859162</v>
      </c>
      <c r="G13608">
        <v>4</v>
      </c>
      <c r="H13608">
        <v>5</v>
      </c>
      <c r="I13608">
        <v>3</v>
      </c>
      <c r="J13608">
        <v>1</v>
      </c>
    </row>
    <row r="13609" spans="1:10" x14ac:dyDescent="0.25">
      <c r="A13609" t="s">
        <v>17636</v>
      </c>
      <c r="B13609">
        <v>477</v>
      </c>
      <c r="C13609">
        <v>0.87429963896786389</v>
      </c>
      <c r="D13609">
        <v>2.9378005011518629</v>
      </c>
      <c r="E13609">
        <v>0.20606331732375485</v>
      </c>
      <c r="F13609">
        <v>-1.0854221884166413</v>
      </c>
      <c r="G13609">
        <v>5</v>
      </c>
      <c r="H13609">
        <v>5</v>
      </c>
      <c r="I13609">
        <v>4</v>
      </c>
      <c r="J13609">
        <v>1</v>
      </c>
    </row>
    <row r="13610" spans="1:10" x14ac:dyDescent="0.25">
      <c r="A13610" t="s">
        <v>17637</v>
      </c>
      <c r="B13610">
        <v>474</v>
      </c>
      <c r="C13610">
        <v>-7.695211820210926E-2</v>
      </c>
      <c r="D13610">
        <v>0.74370129298304055</v>
      </c>
      <c r="E13610">
        <v>0.47569034638158497</v>
      </c>
      <c r="F13610">
        <v>-1.2274593218081593</v>
      </c>
      <c r="G13610">
        <v>3</v>
      </c>
      <c r="H13610">
        <v>5</v>
      </c>
      <c r="I13610">
        <v>4</v>
      </c>
      <c r="J13610">
        <v>1</v>
      </c>
    </row>
    <row r="13611" spans="1:10" x14ac:dyDescent="0.25">
      <c r="A13611" t="s">
        <v>17638</v>
      </c>
      <c r="B13611">
        <v>474</v>
      </c>
      <c r="C13611">
        <v>0.26778745489273315</v>
      </c>
      <c r="D13611">
        <v>-1.3801756099309954E-2</v>
      </c>
      <c r="E13611">
        <v>0.12182965370154003</v>
      </c>
      <c r="F13611">
        <v>-1.0897084749853954</v>
      </c>
      <c r="G13611">
        <v>4</v>
      </c>
      <c r="H13611">
        <v>3</v>
      </c>
      <c r="I13611">
        <v>4</v>
      </c>
      <c r="J13611">
        <v>1</v>
      </c>
    </row>
    <row r="13612" spans="1:10" x14ac:dyDescent="0.25">
      <c r="A13612" t="s">
        <v>17639</v>
      </c>
      <c r="B13612">
        <v>549</v>
      </c>
      <c r="C13612">
        <v>-8.4985106111022973E-2</v>
      </c>
      <c r="D13612">
        <v>-0.11685040153598415</v>
      </c>
      <c r="E13612">
        <v>1.8220224396932214</v>
      </c>
      <c r="F13612">
        <v>-0.90276396947077409</v>
      </c>
      <c r="G13612">
        <v>3</v>
      </c>
      <c r="H13612">
        <v>3</v>
      </c>
      <c r="I13612">
        <v>5</v>
      </c>
      <c r="J13612">
        <v>1</v>
      </c>
    </row>
    <row r="13613" spans="1:10" x14ac:dyDescent="0.25">
      <c r="A13613" t="s">
        <v>17640</v>
      </c>
      <c r="B13613">
        <v>753</v>
      </c>
      <c r="C13613">
        <v>-0.61568189027183773</v>
      </c>
      <c r="D13613">
        <v>-0.30693894729406357</v>
      </c>
      <c r="E13613">
        <v>0.74416659026598642</v>
      </c>
      <c r="F13613">
        <v>-0.46301435169066568</v>
      </c>
      <c r="G13613">
        <v>2</v>
      </c>
      <c r="H13613">
        <v>3</v>
      </c>
      <c r="I13613">
        <v>5</v>
      </c>
      <c r="J13613">
        <v>3</v>
      </c>
    </row>
    <row r="13614" spans="1:10" x14ac:dyDescent="0.25">
      <c r="A13614" t="s">
        <v>17641</v>
      </c>
      <c r="B13614">
        <v>436</v>
      </c>
      <c r="C13614">
        <v>0.13442920171924189</v>
      </c>
      <c r="D13614">
        <v>8.103260467064588E-2</v>
      </c>
      <c r="E13614">
        <v>0.44833607142648169</v>
      </c>
      <c r="F13614">
        <v>-0.41769887606611245</v>
      </c>
      <c r="G13614">
        <v>4</v>
      </c>
      <c r="H13614">
        <v>4</v>
      </c>
      <c r="I13614">
        <v>4</v>
      </c>
      <c r="J13614">
        <v>3</v>
      </c>
    </row>
    <row r="13615" spans="1:10" x14ac:dyDescent="0.25">
      <c r="A13615" t="s">
        <v>17642</v>
      </c>
      <c r="B13615">
        <v>356</v>
      </c>
      <c r="C13615">
        <v>0.96396171038709455</v>
      </c>
      <c r="D13615">
        <v>0.44670040951532836</v>
      </c>
      <c r="E13615">
        <v>0.70787472776072879</v>
      </c>
      <c r="F13615">
        <v>-0.48630338605769752</v>
      </c>
      <c r="G13615">
        <v>5</v>
      </c>
      <c r="H13615">
        <v>4</v>
      </c>
      <c r="I13615">
        <v>5</v>
      </c>
      <c r="J13615">
        <v>2</v>
      </c>
    </row>
    <row r="13616" spans="1:10" x14ac:dyDescent="0.25">
      <c r="A13616" t="s">
        <v>17643</v>
      </c>
      <c r="B13616">
        <v>514</v>
      </c>
      <c r="C13616">
        <v>9.410368318885115E-3</v>
      </c>
      <c r="D13616">
        <v>-0.18988353924139673</v>
      </c>
      <c r="E13616">
        <v>0.10351382080598576</v>
      </c>
      <c r="F13616">
        <v>-1.2711544140263826</v>
      </c>
      <c r="G13616">
        <v>4</v>
      </c>
      <c r="H13616">
        <v>3</v>
      </c>
      <c r="I13616">
        <v>4</v>
      </c>
      <c r="J13616">
        <v>1</v>
      </c>
    </row>
    <row r="13617" spans="1:10" x14ac:dyDescent="0.25">
      <c r="A13617" t="s">
        <v>17644</v>
      </c>
      <c r="B13617">
        <v>907</v>
      </c>
      <c r="C13617">
        <v>0.47772125594261639</v>
      </c>
      <c r="D13617">
        <v>0.1472644612496074</v>
      </c>
      <c r="E13617">
        <v>1.2581420620853319</v>
      </c>
      <c r="F13617">
        <v>-0.35381099645445691</v>
      </c>
      <c r="G13617">
        <v>4</v>
      </c>
      <c r="H13617">
        <v>4</v>
      </c>
      <c r="I13617">
        <v>5</v>
      </c>
      <c r="J13617">
        <v>3</v>
      </c>
    </row>
    <row r="13618" spans="1:10" x14ac:dyDescent="0.25">
      <c r="A13618" t="s">
        <v>17645</v>
      </c>
      <c r="B13618">
        <v>497</v>
      </c>
      <c r="C13618">
        <v>0.56765442003295741</v>
      </c>
      <c r="D13618">
        <v>0.50342404401635799</v>
      </c>
      <c r="E13618">
        <v>0.81852999092367429</v>
      </c>
      <c r="F13618">
        <v>-0.99397991674602171</v>
      </c>
      <c r="G13618">
        <v>4</v>
      </c>
      <c r="H13618">
        <v>4</v>
      </c>
      <c r="I13618">
        <v>5</v>
      </c>
      <c r="J13618">
        <v>1</v>
      </c>
    </row>
    <row r="13619" spans="1:10" x14ac:dyDescent="0.25">
      <c r="A13619" t="s">
        <v>17646</v>
      </c>
      <c r="B13619">
        <v>801</v>
      </c>
      <c r="C13619">
        <v>0.5617241696682963</v>
      </c>
      <c r="D13619">
        <v>0.48935233184863314</v>
      </c>
      <c r="E13619">
        <v>1.123062318508381</v>
      </c>
      <c r="F13619">
        <v>-0.32132964180882878</v>
      </c>
      <c r="G13619">
        <v>4</v>
      </c>
      <c r="H13619">
        <v>4</v>
      </c>
      <c r="I13619">
        <v>5</v>
      </c>
      <c r="J13619">
        <v>3</v>
      </c>
    </row>
    <row r="13620" spans="1:10" x14ac:dyDescent="0.25">
      <c r="A13620" t="s">
        <v>17647</v>
      </c>
      <c r="B13620">
        <v>658</v>
      </c>
      <c r="C13620">
        <v>0.61197243456167116</v>
      </c>
      <c r="D13620">
        <v>0.8320767058188252</v>
      </c>
      <c r="E13620">
        <v>0.89360557064365853</v>
      </c>
      <c r="F13620">
        <v>-0.89373393784619481</v>
      </c>
      <c r="G13620">
        <v>4</v>
      </c>
      <c r="H13620">
        <v>5</v>
      </c>
      <c r="I13620">
        <v>5</v>
      </c>
      <c r="J13620">
        <v>1</v>
      </c>
    </row>
    <row r="13621" spans="1:10" x14ac:dyDescent="0.25">
      <c r="A13621" t="s">
        <v>17648</v>
      </c>
      <c r="B13621">
        <v>514</v>
      </c>
      <c r="C13621">
        <v>0.35926407683617323</v>
      </c>
      <c r="D13621">
        <v>0.54737497145028224</v>
      </c>
      <c r="E13621">
        <v>1.0524314017818235</v>
      </c>
      <c r="F13621">
        <v>-1.142240391248462</v>
      </c>
      <c r="G13621">
        <v>4</v>
      </c>
      <c r="H13621">
        <v>4</v>
      </c>
      <c r="I13621">
        <v>5</v>
      </c>
      <c r="J13621">
        <v>1</v>
      </c>
    </row>
    <row r="13622" spans="1:10" x14ac:dyDescent="0.25">
      <c r="A13622" t="s">
        <v>17649</v>
      </c>
      <c r="B13622">
        <v>511</v>
      </c>
      <c r="C13622">
        <v>0.25226537344551631</v>
      </c>
      <c r="D13622">
        <v>1.2137015461450973</v>
      </c>
      <c r="E13622">
        <v>0.7904594983646267</v>
      </c>
      <c r="F13622">
        <v>-1.013176230296468</v>
      </c>
      <c r="G13622">
        <v>4</v>
      </c>
      <c r="H13622">
        <v>5</v>
      </c>
      <c r="I13622">
        <v>5</v>
      </c>
      <c r="J13622">
        <v>1</v>
      </c>
    </row>
    <row r="13623" spans="1:10" x14ac:dyDescent="0.25">
      <c r="A13623" t="s">
        <v>17650</v>
      </c>
      <c r="B13623">
        <v>1649</v>
      </c>
      <c r="C13623">
        <v>-0.17601756414278164</v>
      </c>
      <c r="D13623">
        <v>-0.77028664518086187</v>
      </c>
      <c r="E13623">
        <v>1.7784337709728348</v>
      </c>
      <c r="F13623">
        <v>-0.46102638209713398</v>
      </c>
      <c r="G13623">
        <v>3</v>
      </c>
      <c r="H13623">
        <v>2</v>
      </c>
      <c r="I13623">
        <v>5</v>
      </c>
      <c r="J13623">
        <v>3</v>
      </c>
    </row>
    <row r="13624" spans="1:10" x14ac:dyDescent="0.25">
      <c r="A13624" t="s">
        <v>17651</v>
      </c>
      <c r="B13624">
        <v>749</v>
      </c>
      <c r="C13624">
        <v>-0.32956767593464475</v>
      </c>
      <c r="D13624">
        <v>-0.44860848777252865</v>
      </c>
      <c r="E13624">
        <v>0.53194347516993068</v>
      </c>
      <c r="F13624">
        <v>-0.87899697934208776</v>
      </c>
      <c r="G13624">
        <v>3</v>
      </c>
      <c r="H13624">
        <v>2</v>
      </c>
      <c r="I13624">
        <v>4</v>
      </c>
      <c r="J13624">
        <v>1</v>
      </c>
    </row>
    <row r="13625" spans="1:10" x14ac:dyDescent="0.25">
      <c r="A13625" t="s">
        <v>17652</v>
      </c>
      <c r="B13625">
        <v>899</v>
      </c>
      <c r="C13625">
        <v>-0.37237663817237038</v>
      </c>
      <c r="D13625">
        <v>-0.42331207718049496</v>
      </c>
      <c r="E13625">
        <v>0.54895930672570503</v>
      </c>
      <c r="F13625">
        <v>-0.69067563179940628</v>
      </c>
      <c r="G13625">
        <v>3</v>
      </c>
      <c r="H13625">
        <v>2</v>
      </c>
      <c r="I13625">
        <v>4</v>
      </c>
      <c r="J13625">
        <v>2</v>
      </c>
    </row>
    <row r="13626" spans="1:10" x14ac:dyDescent="0.25">
      <c r="A13626" t="s">
        <v>17653</v>
      </c>
      <c r="B13626">
        <v>547</v>
      </c>
      <c r="C13626">
        <v>-0.21141126198663546</v>
      </c>
      <c r="D13626">
        <v>0.16938160169349692</v>
      </c>
      <c r="E13626">
        <v>1.0794437223238811</v>
      </c>
      <c r="F13626">
        <v>-0.90176745770072575</v>
      </c>
      <c r="G13626">
        <v>3</v>
      </c>
      <c r="H13626">
        <v>4</v>
      </c>
      <c r="I13626">
        <v>5</v>
      </c>
      <c r="J13626">
        <v>1</v>
      </c>
    </row>
    <row r="13627" spans="1:10" x14ac:dyDescent="0.25">
      <c r="A13627" t="s">
        <v>17654</v>
      </c>
      <c r="B13627">
        <v>542</v>
      </c>
      <c r="C13627">
        <v>-0.25792179410034211</v>
      </c>
      <c r="D13627">
        <v>-0.79844294667074756</v>
      </c>
      <c r="E13627">
        <v>0.15899115107885797</v>
      </c>
      <c r="F13627">
        <v>-0.78874321780036671</v>
      </c>
      <c r="G13627">
        <v>3</v>
      </c>
      <c r="H13627">
        <v>2</v>
      </c>
      <c r="I13627">
        <v>4</v>
      </c>
      <c r="J13627">
        <v>2</v>
      </c>
    </row>
    <row r="13628" spans="1:10" x14ac:dyDescent="0.25">
      <c r="A13628" t="s">
        <v>17655</v>
      </c>
      <c r="B13628">
        <v>551</v>
      </c>
      <c r="C13628">
        <v>-0.44404293151019392</v>
      </c>
      <c r="D13628">
        <v>-0.85761397904787218</v>
      </c>
      <c r="E13628">
        <v>-0.2161671523045352</v>
      </c>
      <c r="F13628">
        <v>-0.36223295620524787</v>
      </c>
      <c r="G13628">
        <v>3</v>
      </c>
      <c r="H13628">
        <v>1</v>
      </c>
      <c r="I13628">
        <v>3</v>
      </c>
      <c r="J13628">
        <v>3</v>
      </c>
    </row>
    <row r="13629" spans="1:10" x14ac:dyDescent="0.25">
      <c r="A13629" t="s">
        <v>17656</v>
      </c>
      <c r="B13629">
        <v>691</v>
      </c>
      <c r="C13629">
        <v>-0.41835383861336767</v>
      </c>
      <c r="D13629">
        <v>-0.23887690722649998</v>
      </c>
      <c r="E13629">
        <v>0.49795892991081608</v>
      </c>
      <c r="F13629">
        <v>-0.46994387443960312</v>
      </c>
      <c r="G13629">
        <v>3</v>
      </c>
      <c r="H13629">
        <v>3</v>
      </c>
      <c r="I13629">
        <v>4</v>
      </c>
      <c r="J13629">
        <v>3</v>
      </c>
    </row>
    <row r="13630" spans="1:10" x14ac:dyDescent="0.25">
      <c r="A13630" t="s">
        <v>17657</v>
      </c>
      <c r="B13630">
        <v>451</v>
      </c>
      <c r="C13630">
        <v>0.48785412444440723</v>
      </c>
      <c r="D13630">
        <v>0.98204363628480384</v>
      </c>
      <c r="E13630">
        <v>-3.7945015127998229E-2</v>
      </c>
      <c r="F13630">
        <v>-0.77812338945821047</v>
      </c>
      <c r="G13630">
        <v>4</v>
      </c>
      <c r="H13630">
        <v>5</v>
      </c>
      <c r="I13630">
        <v>3</v>
      </c>
      <c r="J13630">
        <v>2</v>
      </c>
    </row>
    <row r="13631" spans="1:10" x14ac:dyDescent="0.25">
      <c r="A13631" t="s">
        <v>17658</v>
      </c>
      <c r="B13631">
        <v>661</v>
      </c>
      <c r="C13631">
        <v>-0.40970354713977736</v>
      </c>
      <c r="D13631">
        <v>4.077156489984296E-2</v>
      </c>
      <c r="E13631">
        <v>0.27912089069088286</v>
      </c>
      <c r="F13631">
        <v>-0.36087665400532143</v>
      </c>
      <c r="G13631">
        <v>3</v>
      </c>
      <c r="H13631">
        <v>4</v>
      </c>
      <c r="I13631">
        <v>4</v>
      </c>
      <c r="J13631">
        <v>3</v>
      </c>
    </row>
    <row r="13632" spans="1:10" x14ac:dyDescent="0.25">
      <c r="A13632" t="s">
        <v>17659</v>
      </c>
      <c r="B13632">
        <v>795</v>
      </c>
      <c r="C13632">
        <v>0.70559774641787543</v>
      </c>
      <c r="D13632">
        <v>1.5558118522552351</v>
      </c>
      <c r="E13632">
        <v>0.89085832415910826</v>
      </c>
      <c r="F13632">
        <v>-0.10960959426474828</v>
      </c>
      <c r="G13632">
        <v>4</v>
      </c>
      <c r="H13632">
        <v>5</v>
      </c>
      <c r="I13632">
        <v>5</v>
      </c>
      <c r="J13632">
        <v>3</v>
      </c>
    </row>
    <row r="13633" spans="1:10" x14ac:dyDescent="0.25">
      <c r="A13633" t="s">
        <v>17660</v>
      </c>
      <c r="B13633">
        <v>1391</v>
      </c>
      <c r="C13633">
        <v>0.13482703745932964</v>
      </c>
      <c r="D13633">
        <v>-0.17723574626561128</v>
      </c>
      <c r="E13633">
        <v>0.3820354997166806</v>
      </c>
      <c r="F13633">
        <v>-0.52859018789385925</v>
      </c>
      <c r="G13633">
        <v>4</v>
      </c>
      <c r="H13633">
        <v>3</v>
      </c>
      <c r="I13633">
        <v>4</v>
      </c>
      <c r="J13633">
        <v>2</v>
      </c>
    </row>
    <row r="13634" spans="1:10" x14ac:dyDescent="0.25">
      <c r="A13634" t="s">
        <v>17661</v>
      </c>
      <c r="B13634">
        <v>559</v>
      </c>
      <c r="C13634">
        <v>0.12976258231342536</v>
      </c>
      <c r="D13634">
        <v>0.22288277408570858</v>
      </c>
      <c r="E13634">
        <v>0.83326654356139018</v>
      </c>
      <c r="F13634">
        <v>-0.90102905261175059</v>
      </c>
      <c r="G13634">
        <v>4</v>
      </c>
      <c r="H13634">
        <v>4</v>
      </c>
      <c r="I13634">
        <v>5</v>
      </c>
      <c r="J13634">
        <v>1</v>
      </c>
    </row>
    <row r="13635" spans="1:10" x14ac:dyDescent="0.25">
      <c r="A13635" t="s">
        <v>17662</v>
      </c>
      <c r="B13635">
        <v>567</v>
      </c>
      <c r="C13635">
        <v>-0.32174651502769058</v>
      </c>
      <c r="D13635">
        <v>3.8172809199827878E-2</v>
      </c>
      <c r="E13635">
        <v>0.5693762911029141</v>
      </c>
      <c r="F13635">
        <v>-0.86864617986064552</v>
      </c>
      <c r="G13635">
        <v>3</v>
      </c>
      <c r="H13635">
        <v>4</v>
      </c>
      <c r="I13635">
        <v>4</v>
      </c>
      <c r="J13635">
        <v>1</v>
      </c>
    </row>
    <row r="13636" spans="1:10" x14ac:dyDescent="0.25">
      <c r="A13636" t="s">
        <v>17663</v>
      </c>
      <c r="B13636">
        <v>452</v>
      </c>
      <c r="C13636">
        <v>-0.31663327351352266</v>
      </c>
      <c r="D13636">
        <v>-6.8209760240285439E-2</v>
      </c>
      <c r="E13636">
        <v>0.86012177828765379</v>
      </c>
      <c r="F13636">
        <v>-0.89359187258489436</v>
      </c>
      <c r="G13636">
        <v>3</v>
      </c>
      <c r="H13636">
        <v>3</v>
      </c>
      <c r="I13636">
        <v>5</v>
      </c>
      <c r="J13636">
        <v>1</v>
      </c>
    </row>
    <row r="13637" spans="1:10" x14ac:dyDescent="0.25">
      <c r="A13637" t="s">
        <v>17664</v>
      </c>
      <c r="B13637">
        <v>567</v>
      </c>
      <c r="C13637">
        <v>-0.27667993583375061</v>
      </c>
      <c r="D13637">
        <v>0.22773186362814291</v>
      </c>
      <c r="E13637">
        <v>0.6518161348665491</v>
      </c>
      <c r="F13637">
        <v>-0.75806503259753211</v>
      </c>
      <c r="G13637">
        <v>3</v>
      </c>
      <c r="H13637">
        <v>4</v>
      </c>
      <c r="I13637">
        <v>5</v>
      </c>
      <c r="J13637">
        <v>2</v>
      </c>
    </row>
    <row r="13638" spans="1:10" x14ac:dyDescent="0.25">
      <c r="A13638" t="s">
        <v>17665</v>
      </c>
      <c r="B13638">
        <v>635</v>
      </c>
      <c r="C13638">
        <v>-0.42169690198863502</v>
      </c>
      <c r="D13638">
        <v>-0.55893012710436107</v>
      </c>
      <c r="E13638">
        <v>0.12057226781657755</v>
      </c>
      <c r="F13638">
        <v>-0.70963894183772358</v>
      </c>
      <c r="G13638">
        <v>3</v>
      </c>
      <c r="H13638">
        <v>2</v>
      </c>
      <c r="I13638">
        <v>4</v>
      </c>
      <c r="J13638">
        <v>2</v>
      </c>
    </row>
    <row r="13639" spans="1:10" x14ac:dyDescent="0.25">
      <c r="A13639" t="s">
        <v>17666</v>
      </c>
      <c r="B13639">
        <v>509</v>
      </c>
      <c r="C13639">
        <v>-0.68073540298793089</v>
      </c>
      <c r="D13639">
        <v>-0.18151479782765767</v>
      </c>
      <c r="E13639">
        <v>0.82433044676509393</v>
      </c>
      <c r="F13639">
        <v>-0.38049545126298251</v>
      </c>
      <c r="G13639">
        <v>2</v>
      </c>
      <c r="H13639">
        <v>3</v>
      </c>
      <c r="I13639">
        <v>5</v>
      </c>
      <c r="J13639">
        <v>3</v>
      </c>
    </row>
    <row r="13640" spans="1:10" x14ac:dyDescent="0.25">
      <c r="A13640" t="s">
        <v>17667</v>
      </c>
      <c r="B13640">
        <v>495</v>
      </c>
      <c r="C13640">
        <v>-0.33414622221111367</v>
      </c>
      <c r="D13640">
        <v>0.1397791246858765</v>
      </c>
      <c r="E13640">
        <v>0.16633802816876334</v>
      </c>
      <c r="F13640">
        <v>-1.1577214143821664</v>
      </c>
      <c r="G13640">
        <v>3</v>
      </c>
      <c r="H13640">
        <v>4</v>
      </c>
      <c r="I13640">
        <v>4</v>
      </c>
      <c r="J13640">
        <v>1</v>
      </c>
    </row>
    <row r="13641" spans="1:10" x14ac:dyDescent="0.25">
      <c r="A13641" t="s">
        <v>17668</v>
      </c>
      <c r="B13641">
        <v>754</v>
      </c>
      <c r="C13641">
        <v>0.27284676101318311</v>
      </c>
      <c r="D13641">
        <v>1.0978048560538638</v>
      </c>
      <c r="E13641">
        <v>1.0421298721919854</v>
      </c>
      <c r="F13641">
        <v>-0.48824119832694524</v>
      </c>
      <c r="G13641">
        <v>4</v>
      </c>
      <c r="H13641">
        <v>5</v>
      </c>
      <c r="I13641">
        <v>5</v>
      </c>
      <c r="J13641">
        <v>2</v>
      </c>
    </row>
    <row r="13642" spans="1:10" x14ac:dyDescent="0.25">
      <c r="A13642" t="s">
        <v>17669</v>
      </c>
      <c r="B13642">
        <v>526</v>
      </c>
      <c r="C13642">
        <v>-3.1257490946865585E-2</v>
      </c>
      <c r="D13642">
        <v>1.2355468249767725</v>
      </c>
      <c r="E13642">
        <v>0.26657369957812826</v>
      </c>
      <c r="F13642">
        <v>-0.67432425838463106</v>
      </c>
      <c r="G13642">
        <v>3</v>
      </c>
      <c r="H13642">
        <v>5</v>
      </c>
      <c r="I13642">
        <v>4</v>
      </c>
      <c r="J13642">
        <v>2</v>
      </c>
    </row>
    <row r="13643" spans="1:10" x14ac:dyDescent="0.25">
      <c r="A13643" t="s">
        <v>17670</v>
      </c>
      <c r="B13643">
        <v>482</v>
      </c>
      <c r="C13643">
        <v>-1.6924432696277192E-2</v>
      </c>
      <c r="D13643">
        <v>1.5329545467993113</v>
      </c>
      <c r="E13643">
        <v>0.55943427934891465</v>
      </c>
      <c r="F13643">
        <v>-1.1677214292707754</v>
      </c>
      <c r="G13643">
        <v>4</v>
      </c>
      <c r="H13643">
        <v>5</v>
      </c>
      <c r="I13643">
        <v>4</v>
      </c>
      <c r="J13643">
        <v>1</v>
      </c>
    </row>
    <row r="13644" spans="1:10" x14ac:dyDescent="0.25">
      <c r="A13644" t="s">
        <v>17671</v>
      </c>
      <c r="B13644">
        <v>581</v>
      </c>
      <c r="C13644">
        <v>1.4904298123882755</v>
      </c>
      <c r="D13644">
        <v>1.7424759800376084</v>
      </c>
      <c r="E13644">
        <v>1.0616220329427219</v>
      </c>
      <c r="F13644">
        <v>0.43180015340043831</v>
      </c>
      <c r="G13644">
        <v>5</v>
      </c>
      <c r="H13644">
        <v>5</v>
      </c>
      <c r="I13644">
        <v>5</v>
      </c>
      <c r="J13644">
        <v>4</v>
      </c>
    </row>
    <row r="13645" spans="1:10" x14ac:dyDescent="0.25">
      <c r="A13645" t="s">
        <v>17672</v>
      </c>
      <c r="B13645">
        <v>504</v>
      </c>
      <c r="C13645">
        <v>0.67626082039294855</v>
      </c>
      <c r="D13645">
        <v>1.3455739523057506</v>
      </c>
      <c r="E13645">
        <v>0.89572828474853183</v>
      </c>
      <c r="F13645">
        <v>-0.81003774672765561</v>
      </c>
      <c r="G13645">
        <v>4</v>
      </c>
      <c r="H13645">
        <v>5</v>
      </c>
      <c r="I13645">
        <v>5</v>
      </c>
      <c r="J13645">
        <v>2</v>
      </c>
    </row>
    <row r="13646" spans="1:10" x14ac:dyDescent="0.25">
      <c r="A13646" t="s">
        <v>17673</v>
      </c>
      <c r="B13646">
        <v>449</v>
      </c>
      <c r="C13646">
        <v>0.86069395585884734</v>
      </c>
      <c r="D13646">
        <v>0.98934910097930218</v>
      </c>
      <c r="E13646">
        <v>9.7579805755515503E-2</v>
      </c>
      <c r="F13646">
        <v>-0.87475567738890714</v>
      </c>
      <c r="G13646">
        <v>5</v>
      </c>
      <c r="H13646">
        <v>5</v>
      </c>
      <c r="I13646">
        <v>4</v>
      </c>
      <c r="J13646">
        <v>1</v>
      </c>
    </row>
    <row r="13647" spans="1:10" x14ac:dyDescent="0.25">
      <c r="A13647" t="s">
        <v>17674</v>
      </c>
      <c r="B13647">
        <v>528</v>
      </c>
      <c r="C13647">
        <v>0.57685943052919109</v>
      </c>
      <c r="D13647">
        <v>1.6272175613292328</v>
      </c>
      <c r="E13647">
        <v>0.90379638402068729</v>
      </c>
      <c r="F13647">
        <v>-0.19110140225361943</v>
      </c>
      <c r="G13647">
        <v>4</v>
      </c>
      <c r="H13647">
        <v>5</v>
      </c>
      <c r="I13647">
        <v>5</v>
      </c>
      <c r="J13647">
        <v>3</v>
      </c>
    </row>
    <row r="13648" spans="1:10" x14ac:dyDescent="0.25">
      <c r="A13648" t="s">
        <v>17675</v>
      </c>
      <c r="B13648">
        <v>668</v>
      </c>
      <c r="C13648">
        <v>0.90858597829170462</v>
      </c>
      <c r="D13648">
        <v>1.651554050232162</v>
      </c>
      <c r="E13648">
        <v>0.72044169321388107</v>
      </c>
      <c r="F13648">
        <v>-0.6592015228200151</v>
      </c>
      <c r="G13648">
        <v>5</v>
      </c>
      <c r="H13648">
        <v>5</v>
      </c>
      <c r="I13648">
        <v>5</v>
      </c>
      <c r="J13648">
        <v>2</v>
      </c>
    </row>
    <row r="13649" spans="1:10" x14ac:dyDescent="0.25">
      <c r="A13649" t="s">
        <v>17676</v>
      </c>
      <c r="B13649">
        <v>555</v>
      </c>
      <c r="C13649">
        <v>1.3751306040063997</v>
      </c>
      <c r="D13649">
        <v>0.80605706157462675</v>
      </c>
      <c r="E13649">
        <v>-0.13920288240752926</v>
      </c>
      <c r="F13649">
        <v>0.1852372197556052</v>
      </c>
      <c r="G13649">
        <v>5</v>
      </c>
      <c r="H13649">
        <v>5</v>
      </c>
      <c r="I13649">
        <v>3</v>
      </c>
      <c r="J13649">
        <v>4</v>
      </c>
    </row>
    <row r="13650" spans="1:10" x14ac:dyDescent="0.25">
      <c r="A13650" t="s">
        <v>17677</v>
      </c>
      <c r="B13650">
        <v>539</v>
      </c>
      <c r="C13650">
        <v>0.36687914110179148</v>
      </c>
      <c r="D13650">
        <v>1.1505054079300738</v>
      </c>
      <c r="E13650">
        <v>0.16240185106305458</v>
      </c>
      <c r="F13650">
        <v>-0.71644640072601951</v>
      </c>
      <c r="G13650">
        <v>4</v>
      </c>
      <c r="H13650">
        <v>5</v>
      </c>
      <c r="I13650">
        <v>4</v>
      </c>
      <c r="J13650">
        <v>2</v>
      </c>
    </row>
    <row r="13651" spans="1:10" x14ac:dyDescent="0.25">
      <c r="A13651" t="s">
        <v>17678</v>
      </c>
      <c r="B13651">
        <v>434</v>
      </c>
      <c r="C13651">
        <v>2.0650585476178304E-2</v>
      </c>
      <c r="D13651">
        <v>0.71439048390091742</v>
      </c>
      <c r="E13651">
        <v>-0.3221358042500323</v>
      </c>
      <c r="F13651">
        <v>-0.95288371460440402</v>
      </c>
      <c r="G13651">
        <v>4</v>
      </c>
      <c r="H13651">
        <v>5</v>
      </c>
      <c r="I13651">
        <v>2</v>
      </c>
      <c r="J13651">
        <v>1</v>
      </c>
    </row>
    <row r="13652" spans="1:10" x14ac:dyDescent="0.25">
      <c r="A13652" t="s">
        <v>17679</v>
      </c>
      <c r="B13652">
        <v>493</v>
      </c>
      <c r="C13652">
        <v>-8.8029834536370033E-3</v>
      </c>
      <c r="D13652">
        <v>2.0729407407653877</v>
      </c>
      <c r="E13652">
        <v>-0.35166750392001572</v>
      </c>
      <c r="F13652">
        <v>-0.51282636859473141</v>
      </c>
      <c r="G13652">
        <v>4</v>
      </c>
      <c r="H13652">
        <v>5</v>
      </c>
      <c r="I13652">
        <v>2</v>
      </c>
      <c r="J13652">
        <v>2</v>
      </c>
    </row>
    <row r="13653" spans="1:10" x14ac:dyDescent="0.25">
      <c r="A13653" t="s">
        <v>17680</v>
      </c>
      <c r="B13653">
        <v>578</v>
      </c>
      <c r="C13653">
        <v>-0.47504248137170524</v>
      </c>
      <c r="D13653">
        <v>0.49297847646594534</v>
      </c>
      <c r="E13653">
        <v>1.0605980036522125</v>
      </c>
      <c r="F13653">
        <v>-1.3376922047181203E-2</v>
      </c>
      <c r="G13653">
        <v>2</v>
      </c>
      <c r="H13653">
        <v>4</v>
      </c>
      <c r="I13653">
        <v>5</v>
      </c>
      <c r="J13653">
        <v>3</v>
      </c>
    </row>
    <row r="13654" spans="1:10" x14ac:dyDescent="0.25">
      <c r="A13654" t="s">
        <v>17681</v>
      </c>
      <c r="B13654">
        <v>617</v>
      </c>
      <c r="C13654">
        <v>0.32314776696276576</v>
      </c>
      <c r="D13654">
        <v>-0.16651324092920161</v>
      </c>
      <c r="E13654">
        <v>1.6920971660669628</v>
      </c>
      <c r="F13654">
        <v>-0.49056185104551142</v>
      </c>
      <c r="G13654">
        <v>4</v>
      </c>
      <c r="H13654">
        <v>3</v>
      </c>
      <c r="I13654">
        <v>5</v>
      </c>
      <c r="J13654">
        <v>2</v>
      </c>
    </row>
    <row r="13655" spans="1:10" x14ac:dyDescent="0.25">
      <c r="A13655" t="s">
        <v>17682</v>
      </c>
      <c r="B13655">
        <v>380</v>
      </c>
      <c r="C13655">
        <v>-0.37740939110477317</v>
      </c>
      <c r="D13655">
        <v>0.8433005457688928</v>
      </c>
      <c r="E13655">
        <v>-0.11108654642018573</v>
      </c>
      <c r="F13655">
        <v>0.35744160591102248</v>
      </c>
      <c r="G13655">
        <v>3</v>
      </c>
      <c r="H13655">
        <v>5</v>
      </c>
      <c r="I13655">
        <v>3</v>
      </c>
      <c r="J13655">
        <v>4</v>
      </c>
    </row>
    <row r="13656" spans="1:10" x14ac:dyDescent="0.25">
      <c r="A13656" t="s">
        <v>17683</v>
      </c>
      <c r="B13656">
        <v>398</v>
      </c>
      <c r="C13656">
        <v>0.53469663440697968</v>
      </c>
      <c r="D13656">
        <v>0.8380816601854314</v>
      </c>
      <c r="E13656">
        <v>0.35090797627305242</v>
      </c>
      <c r="F13656">
        <v>-0.95767437289631308</v>
      </c>
      <c r="G13656">
        <v>4</v>
      </c>
      <c r="H13656">
        <v>5</v>
      </c>
      <c r="I13656">
        <v>4</v>
      </c>
      <c r="J13656">
        <v>1</v>
      </c>
    </row>
    <row r="13657" spans="1:10" x14ac:dyDescent="0.25">
      <c r="A13657" t="s">
        <v>17684</v>
      </c>
      <c r="B13657">
        <v>313</v>
      </c>
      <c r="C13657">
        <v>5.0993018247563832E-2</v>
      </c>
      <c r="D13657">
        <v>0.33250939936146545</v>
      </c>
      <c r="E13657">
        <v>1.0125146042837252</v>
      </c>
      <c r="F13657">
        <v>-0.12260182254197477</v>
      </c>
      <c r="G13657">
        <v>4</v>
      </c>
      <c r="H13657">
        <v>4</v>
      </c>
      <c r="I13657">
        <v>5</v>
      </c>
      <c r="J13657">
        <v>3</v>
      </c>
    </row>
    <row r="13658" spans="1:10" x14ac:dyDescent="0.25">
      <c r="A13658" t="s">
        <v>17685</v>
      </c>
      <c r="B13658">
        <v>424</v>
      </c>
      <c r="C13658">
        <v>1.7120001145636707</v>
      </c>
      <c r="D13658">
        <v>1.3985234979404026</v>
      </c>
      <c r="E13658">
        <v>1.1513857459460402</v>
      </c>
      <c r="F13658">
        <v>0.38335785126014943</v>
      </c>
      <c r="G13658">
        <v>5</v>
      </c>
      <c r="H13658">
        <v>5</v>
      </c>
      <c r="I13658">
        <v>5</v>
      </c>
      <c r="J13658">
        <v>4</v>
      </c>
    </row>
    <row r="13659" spans="1:10" x14ac:dyDescent="0.25">
      <c r="A13659" t="s">
        <v>17686</v>
      </c>
      <c r="B13659">
        <v>1709</v>
      </c>
      <c r="C13659">
        <v>-0.15423518282992932</v>
      </c>
      <c r="D13659">
        <v>-0.94589383078169142</v>
      </c>
      <c r="E13659">
        <v>0.8749293008802862</v>
      </c>
      <c r="F13659">
        <v>-0.64479342410470186</v>
      </c>
      <c r="G13659">
        <v>3</v>
      </c>
      <c r="H13659">
        <v>1</v>
      </c>
      <c r="I13659">
        <v>5</v>
      </c>
      <c r="J13659">
        <v>2</v>
      </c>
    </row>
    <row r="13660" spans="1:10" x14ac:dyDescent="0.25">
      <c r="A13660" t="s">
        <v>17687</v>
      </c>
      <c r="B13660">
        <v>1152</v>
      </c>
      <c r="C13660">
        <v>0.22630706844665976</v>
      </c>
      <c r="D13660">
        <v>-1.0668774066437701</v>
      </c>
      <c r="E13660">
        <v>0.61445442645329595</v>
      </c>
      <c r="F13660">
        <v>-1.0208169701528991</v>
      </c>
      <c r="G13660">
        <v>4</v>
      </c>
      <c r="H13660">
        <v>1</v>
      </c>
      <c r="I13660">
        <v>5</v>
      </c>
      <c r="J13660">
        <v>1</v>
      </c>
    </row>
    <row r="13661" spans="1:10" x14ac:dyDescent="0.25">
      <c r="A13661" t="s">
        <v>17688</v>
      </c>
      <c r="B13661">
        <v>1266</v>
      </c>
      <c r="C13661">
        <v>0.49868117796623757</v>
      </c>
      <c r="D13661">
        <v>0.47411311567738024</v>
      </c>
      <c r="E13661">
        <v>1.8758739704673868</v>
      </c>
      <c r="F13661">
        <v>-0.30934261286260717</v>
      </c>
      <c r="G13661">
        <v>4</v>
      </c>
      <c r="H13661">
        <v>4</v>
      </c>
      <c r="I13661">
        <v>5</v>
      </c>
      <c r="J13661">
        <v>3</v>
      </c>
    </row>
    <row r="13662" spans="1:10" x14ac:dyDescent="0.25">
      <c r="A13662" t="s">
        <v>17689</v>
      </c>
      <c r="B13662">
        <v>1100</v>
      </c>
      <c r="C13662">
        <v>2.0041186116392757</v>
      </c>
      <c r="D13662">
        <v>0.87941783275865215</v>
      </c>
      <c r="E13662">
        <v>1.5094994889469788</v>
      </c>
      <c r="F13662">
        <v>-0.14630823729763998</v>
      </c>
      <c r="G13662">
        <v>5</v>
      </c>
      <c r="H13662">
        <v>5</v>
      </c>
      <c r="I13662">
        <v>5</v>
      </c>
      <c r="J13662">
        <v>3</v>
      </c>
    </row>
    <row r="13663" spans="1:10" x14ac:dyDescent="0.25">
      <c r="A13663" t="s">
        <v>17690</v>
      </c>
      <c r="B13663">
        <v>1621</v>
      </c>
      <c r="C13663">
        <v>1.8135317031970573</v>
      </c>
      <c r="D13663">
        <v>0.46706002831882643</v>
      </c>
      <c r="E13663">
        <v>2.1515024620999204</v>
      </c>
      <c r="F13663">
        <v>0.18030371782519194</v>
      </c>
      <c r="G13663">
        <v>5</v>
      </c>
      <c r="H13663">
        <v>4</v>
      </c>
      <c r="I13663">
        <v>5</v>
      </c>
      <c r="J13663">
        <v>4</v>
      </c>
    </row>
    <row r="13664" spans="1:10" x14ac:dyDescent="0.25">
      <c r="A13664" t="s">
        <v>17691</v>
      </c>
      <c r="B13664">
        <v>1715</v>
      </c>
      <c r="C13664">
        <v>2.3841296543250072</v>
      </c>
      <c r="D13664">
        <v>1.7493605694955707</v>
      </c>
      <c r="E13664">
        <v>2.4807537748848674</v>
      </c>
      <c r="F13664">
        <v>-0.2164956710339784</v>
      </c>
      <c r="G13664">
        <v>5</v>
      </c>
      <c r="H13664">
        <v>5</v>
      </c>
      <c r="I13664">
        <v>5</v>
      </c>
      <c r="J13664">
        <v>3</v>
      </c>
    </row>
    <row r="13665" spans="1:10" x14ac:dyDescent="0.25">
      <c r="A13665" t="s">
        <v>17692</v>
      </c>
      <c r="B13665">
        <v>1017</v>
      </c>
      <c r="C13665">
        <v>-4.4053161588375606E-3</v>
      </c>
      <c r="D13665">
        <v>-0.16202512990321549</v>
      </c>
      <c r="E13665">
        <v>0.19772516218869846</v>
      </c>
      <c r="F13665">
        <v>-0.91398138282749908</v>
      </c>
      <c r="G13665">
        <v>4</v>
      </c>
      <c r="H13665">
        <v>3</v>
      </c>
      <c r="I13665">
        <v>4</v>
      </c>
      <c r="J13665">
        <v>1</v>
      </c>
    </row>
    <row r="13666" spans="1:10" x14ac:dyDescent="0.25">
      <c r="A13666" t="s">
        <v>17693</v>
      </c>
      <c r="B13666">
        <v>1271</v>
      </c>
      <c r="C13666">
        <v>0.85987238885868622</v>
      </c>
      <c r="D13666">
        <v>0.80721127014779326</v>
      </c>
      <c r="E13666">
        <v>1.3883568992769366</v>
      </c>
      <c r="F13666">
        <v>-0.50433441625226649</v>
      </c>
      <c r="G13666">
        <v>5</v>
      </c>
      <c r="H13666">
        <v>5</v>
      </c>
      <c r="I13666">
        <v>5</v>
      </c>
      <c r="J13666">
        <v>2</v>
      </c>
    </row>
    <row r="13667" spans="1:10" x14ac:dyDescent="0.25">
      <c r="A13667" t="s">
        <v>17694</v>
      </c>
      <c r="B13667">
        <v>1146</v>
      </c>
      <c r="C13667">
        <v>-0.5579984710202579</v>
      </c>
      <c r="D13667">
        <v>-0.85757058456112834</v>
      </c>
      <c r="E13667">
        <v>0.60545869646715933</v>
      </c>
      <c r="F13667">
        <v>-0.60987275600131463</v>
      </c>
      <c r="G13667">
        <v>2</v>
      </c>
      <c r="H13667">
        <v>1</v>
      </c>
      <c r="I13667">
        <v>5</v>
      </c>
      <c r="J13667">
        <v>2</v>
      </c>
    </row>
    <row r="13668" spans="1:10" x14ac:dyDescent="0.25">
      <c r="A13668" t="s">
        <v>17695</v>
      </c>
      <c r="B13668">
        <v>1209</v>
      </c>
      <c r="C13668">
        <v>0.5310315144226504</v>
      </c>
      <c r="D13668">
        <v>-0.39726479687944094</v>
      </c>
      <c r="E13668">
        <v>3.3177819088424294</v>
      </c>
      <c r="F13668">
        <v>-0.60679212786665804</v>
      </c>
      <c r="G13668">
        <v>4</v>
      </c>
      <c r="H13668">
        <v>3</v>
      </c>
      <c r="I13668">
        <v>5</v>
      </c>
      <c r="J13668">
        <v>2</v>
      </c>
    </row>
    <row r="13669" spans="1:10" x14ac:dyDescent="0.25">
      <c r="A13669" t="s">
        <v>17696</v>
      </c>
      <c r="B13669">
        <v>1342</v>
      </c>
      <c r="C13669">
        <v>0.46629165246835846</v>
      </c>
      <c r="D13669">
        <v>3.3294908954500242</v>
      </c>
      <c r="E13669">
        <v>-0.86004719622076387</v>
      </c>
      <c r="F13669">
        <v>0.77773924071378775</v>
      </c>
      <c r="G13669">
        <v>4</v>
      </c>
      <c r="H13669">
        <v>5</v>
      </c>
      <c r="I13669">
        <v>1</v>
      </c>
      <c r="J13669">
        <v>4</v>
      </c>
    </row>
    <row r="13670" spans="1:10" x14ac:dyDescent="0.25">
      <c r="A13670" t="s">
        <v>17697</v>
      </c>
      <c r="B13670">
        <v>2586</v>
      </c>
      <c r="C13670">
        <v>-0.22892003068203948</v>
      </c>
      <c r="D13670">
        <v>-0.76641276813230019</v>
      </c>
      <c r="E13670">
        <v>-0.43815320631151761</v>
      </c>
      <c r="F13670">
        <v>-0.32923966642054286</v>
      </c>
      <c r="G13670">
        <v>3</v>
      </c>
      <c r="H13670">
        <v>2</v>
      </c>
      <c r="I13670">
        <v>2</v>
      </c>
      <c r="J13670">
        <v>3</v>
      </c>
    </row>
    <row r="13671" spans="1:10" x14ac:dyDescent="0.25">
      <c r="A13671" t="s">
        <v>17698</v>
      </c>
      <c r="B13671">
        <v>946</v>
      </c>
      <c r="C13671">
        <v>-0.55723769111935295</v>
      </c>
      <c r="D13671">
        <v>-0.6201535966004128</v>
      </c>
      <c r="E13671">
        <v>0.87190412829560049</v>
      </c>
      <c r="F13671">
        <v>-0.56326563725853207</v>
      </c>
      <c r="G13671">
        <v>2</v>
      </c>
      <c r="H13671">
        <v>2</v>
      </c>
      <c r="I13671">
        <v>5</v>
      </c>
      <c r="J13671">
        <v>2</v>
      </c>
    </row>
    <row r="13672" spans="1:10" x14ac:dyDescent="0.25">
      <c r="A13672" t="s">
        <v>17699</v>
      </c>
      <c r="B13672">
        <v>437</v>
      </c>
      <c r="C13672">
        <v>-0.20607634428467955</v>
      </c>
      <c r="D13672">
        <v>-0.35444451416503459</v>
      </c>
      <c r="E13672">
        <v>0.9006558620471472</v>
      </c>
      <c r="F13672">
        <v>-0.50559867625024679</v>
      </c>
      <c r="G13672">
        <v>3</v>
      </c>
      <c r="H13672">
        <v>3</v>
      </c>
      <c r="I13672">
        <v>5</v>
      </c>
      <c r="J13672">
        <v>2</v>
      </c>
    </row>
    <row r="13673" spans="1:10" x14ac:dyDescent="0.25">
      <c r="A13673" t="s">
        <v>17700</v>
      </c>
      <c r="B13673">
        <v>421</v>
      </c>
      <c r="C13673">
        <v>-0.49962621463111895</v>
      </c>
      <c r="D13673">
        <v>-0.95532551442139457</v>
      </c>
      <c r="E13673">
        <v>0.69696254879980868</v>
      </c>
      <c r="F13673">
        <v>-1.2296972565050552</v>
      </c>
      <c r="G13673">
        <v>2</v>
      </c>
      <c r="H13673">
        <v>1</v>
      </c>
      <c r="I13673">
        <v>5</v>
      </c>
      <c r="J13673">
        <v>1</v>
      </c>
    </row>
    <row r="13674" spans="1:10" x14ac:dyDescent="0.25">
      <c r="A13674" t="s">
        <v>17701</v>
      </c>
      <c r="B13674">
        <v>1272</v>
      </c>
      <c r="C13674">
        <v>-0.33775872164492837</v>
      </c>
      <c r="D13674">
        <v>-0.64929107484003212</v>
      </c>
      <c r="E13674">
        <v>0.79232378471684195</v>
      </c>
      <c r="F13674">
        <v>-0.10582826086593103</v>
      </c>
      <c r="G13674">
        <v>3</v>
      </c>
      <c r="H13674">
        <v>2</v>
      </c>
      <c r="I13674">
        <v>5</v>
      </c>
      <c r="J13674">
        <v>3</v>
      </c>
    </row>
    <row r="13675" spans="1:10" x14ac:dyDescent="0.25">
      <c r="A13675" t="s">
        <v>17702</v>
      </c>
      <c r="B13675">
        <v>546</v>
      </c>
      <c r="C13675">
        <v>-0.48228453288971512</v>
      </c>
      <c r="D13675">
        <v>-1.0262450449652252</v>
      </c>
      <c r="E13675">
        <v>1.1316615695817176</v>
      </c>
      <c r="F13675">
        <v>-0.84850624685952136</v>
      </c>
      <c r="G13675">
        <v>2</v>
      </c>
      <c r="H13675">
        <v>1</v>
      </c>
      <c r="I13675">
        <v>5</v>
      </c>
      <c r="J13675">
        <v>2</v>
      </c>
    </row>
    <row r="13676" spans="1:10" x14ac:dyDescent="0.25">
      <c r="A13676" t="s">
        <v>17703</v>
      </c>
      <c r="B13676">
        <v>534</v>
      </c>
      <c r="C13676">
        <v>-8.3202156162535276E-2</v>
      </c>
      <c r="D13676">
        <v>-0.90662374888299668</v>
      </c>
      <c r="E13676">
        <v>1.142995240442116</v>
      </c>
      <c r="F13676">
        <v>-0.92284274426306045</v>
      </c>
      <c r="G13676">
        <v>3</v>
      </c>
      <c r="H13676">
        <v>1</v>
      </c>
      <c r="I13676">
        <v>5</v>
      </c>
      <c r="J13676">
        <v>1</v>
      </c>
    </row>
    <row r="13677" spans="1:10" x14ac:dyDescent="0.25">
      <c r="A13677" t="s">
        <v>17704</v>
      </c>
      <c r="B13677">
        <v>1817</v>
      </c>
      <c r="C13677">
        <v>-0.25212281116004992</v>
      </c>
      <c r="D13677">
        <v>-0.93697614380806327</v>
      </c>
      <c r="E13677">
        <v>1.4030879680671138</v>
      </c>
      <c r="F13677">
        <v>-0.60361200193531006</v>
      </c>
      <c r="G13677">
        <v>3</v>
      </c>
      <c r="H13677">
        <v>1</v>
      </c>
      <c r="I13677">
        <v>5</v>
      </c>
      <c r="J13677">
        <v>2</v>
      </c>
    </row>
    <row r="13678" spans="1:10" x14ac:dyDescent="0.25">
      <c r="A13678" t="s">
        <v>17705</v>
      </c>
      <c r="B13678">
        <v>665</v>
      </c>
      <c r="C13678">
        <v>-0.48067629397063205</v>
      </c>
      <c r="D13678">
        <v>0.11207489520200882</v>
      </c>
      <c r="E13678">
        <v>-0.14999317122018238</v>
      </c>
      <c r="F13678">
        <v>-0.89604498684703315</v>
      </c>
      <c r="G13678">
        <v>2</v>
      </c>
      <c r="H13678">
        <v>4</v>
      </c>
      <c r="I13678">
        <v>3</v>
      </c>
      <c r="J13678">
        <v>1</v>
      </c>
    </row>
    <row r="13679" spans="1:10" x14ac:dyDescent="0.25">
      <c r="A13679" t="s">
        <v>17706</v>
      </c>
      <c r="B13679">
        <v>1788</v>
      </c>
      <c r="C13679">
        <v>3.9897791752340768E-2</v>
      </c>
      <c r="D13679">
        <v>0.1224472587832704</v>
      </c>
      <c r="E13679">
        <v>-0.5451565286395772</v>
      </c>
      <c r="F13679">
        <v>0.79729364224365784</v>
      </c>
      <c r="G13679">
        <v>4</v>
      </c>
      <c r="H13679">
        <v>4</v>
      </c>
      <c r="I13679">
        <v>2</v>
      </c>
      <c r="J13679">
        <v>4</v>
      </c>
    </row>
    <row r="13680" spans="1:10" x14ac:dyDescent="0.25">
      <c r="A13680" t="s">
        <v>17707</v>
      </c>
      <c r="B13680">
        <v>581</v>
      </c>
      <c r="C13680">
        <v>-0.27237454667967964</v>
      </c>
      <c r="D13680">
        <v>-1.2408102743899569</v>
      </c>
      <c r="E13680">
        <v>-8.4412796398030052E-2</v>
      </c>
      <c r="F13680">
        <v>-0.71296694065267263</v>
      </c>
      <c r="G13680">
        <v>3</v>
      </c>
      <c r="H13680">
        <v>1</v>
      </c>
      <c r="I13680">
        <v>3</v>
      </c>
      <c r="J13680">
        <v>2</v>
      </c>
    </row>
    <row r="13681" spans="1:10" x14ac:dyDescent="0.25">
      <c r="A13681" t="s">
        <v>17708</v>
      </c>
      <c r="B13681">
        <v>686</v>
      </c>
      <c r="C13681">
        <v>-0.40550870105133674</v>
      </c>
      <c r="D13681">
        <v>-0.54594943781567395</v>
      </c>
      <c r="E13681">
        <v>-4.5293388455840029E-2</v>
      </c>
      <c r="F13681">
        <v>-0.86609754271231643</v>
      </c>
      <c r="G13681">
        <v>3</v>
      </c>
      <c r="H13681">
        <v>2</v>
      </c>
      <c r="I13681">
        <v>3</v>
      </c>
      <c r="J13681">
        <v>1</v>
      </c>
    </row>
    <row r="13682" spans="1:10" x14ac:dyDescent="0.25">
      <c r="A13682" t="s">
        <v>17709</v>
      </c>
      <c r="B13682">
        <v>715</v>
      </c>
      <c r="C13682">
        <v>1.0822509820759572</v>
      </c>
      <c r="D13682">
        <v>1.5835376501242318</v>
      </c>
      <c r="E13682">
        <v>0.63165493918877957</v>
      </c>
      <c r="F13682">
        <v>0.44263368647018475</v>
      </c>
      <c r="G13682">
        <v>5</v>
      </c>
      <c r="H13682">
        <v>5</v>
      </c>
      <c r="I13682">
        <v>5</v>
      </c>
      <c r="J13682">
        <v>4</v>
      </c>
    </row>
    <row r="13683" spans="1:10" x14ac:dyDescent="0.25">
      <c r="A13683" t="s">
        <v>17710</v>
      </c>
      <c r="B13683">
        <v>568</v>
      </c>
      <c r="C13683">
        <v>1.07777252947504</v>
      </c>
      <c r="D13683">
        <v>-6.9212918207167018E-2</v>
      </c>
      <c r="E13683">
        <v>-6.7393920873805524E-2</v>
      </c>
      <c r="F13683">
        <v>-0.11485068180861971</v>
      </c>
      <c r="G13683">
        <v>5</v>
      </c>
      <c r="H13683">
        <v>3</v>
      </c>
      <c r="I13683">
        <v>3</v>
      </c>
      <c r="J13683">
        <v>3</v>
      </c>
    </row>
    <row r="13684" spans="1:10" x14ac:dyDescent="0.25">
      <c r="A13684" t="s">
        <v>17711</v>
      </c>
      <c r="B13684">
        <v>629</v>
      </c>
      <c r="C13684">
        <v>-0.76751621714645857</v>
      </c>
      <c r="D13684">
        <v>-0.48641070437432499</v>
      </c>
      <c r="E13684">
        <v>0.37269142392659171</v>
      </c>
      <c r="F13684">
        <v>-0.63136183494938647</v>
      </c>
      <c r="G13684">
        <v>2</v>
      </c>
      <c r="H13684">
        <v>2</v>
      </c>
      <c r="I13684">
        <v>4</v>
      </c>
      <c r="J13684">
        <v>2</v>
      </c>
    </row>
    <row r="13685" spans="1:10" x14ac:dyDescent="0.25">
      <c r="A13685" t="s">
        <v>17712</v>
      </c>
      <c r="B13685">
        <v>420</v>
      </c>
      <c r="C13685">
        <v>-2.1739424201286911E-2</v>
      </c>
      <c r="D13685">
        <v>1.0761746586222107</v>
      </c>
      <c r="E13685">
        <v>-0.20673608847269939</v>
      </c>
      <c r="F13685">
        <v>-0.56327725601701961</v>
      </c>
      <c r="G13685">
        <v>4</v>
      </c>
      <c r="H13685">
        <v>5</v>
      </c>
      <c r="I13685">
        <v>3</v>
      </c>
      <c r="J13685">
        <v>2</v>
      </c>
    </row>
    <row r="13686" spans="1:10" x14ac:dyDescent="0.25">
      <c r="A13686" t="s">
        <v>17713</v>
      </c>
      <c r="B13686">
        <v>705</v>
      </c>
      <c r="C13686">
        <v>-0.77199185080785981</v>
      </c>
      <c r="D13686">
        <v>-0.75756194057061721</v>
      </c>
      <c r="E13686">
        <v>0.84971537961435484</v>
      </c>
      <c r="F13686">
        <v>0.10082332544970012</v>
      </c>
      <c r="G13686">
        <v>2</v>
      </c>
      <c r="H13686">
        <v>2</v>
      </c>
      <c r="I13686">
        <v>5</v>
      </c>
      <c r="J13686">
        <v>4</v>
      </c>
    </row>
    <row r="13687" spans="1:10" x14ac:dyDescent="0.25">
      <c r="A13687" t="s">
        <v>17714</v>
      </c>
      <c r="B13687">
        <v>520</v>
      </c>
      <c r="C13687">
        <v>-0.29735847901808882</v>
      </c>
      <c r="D13687">
        <v>-0.41703746008722126</v>
      </c>
      <c r="E13687">
        <v>0.29393160574935562</v>
      </c>
      <c r="F13687">
        <v>-0.69429607025386164</v>
      </c>
      <c r="G13687">
        <v>3</v>
      </c>
      <c r="H13687">
        <v>2</v>
      </c>
      <c r="I13687">
        <v>4</v>
      </c>
      <c r="J13687">
        <v>2</v>
      </c>
    </row>
    <row r="13688" spans="1:10" x14ac:dyDescent="0.25">
      <c r="A13688" t="s">
        <v>17715</v>
      </c>
      <c r="B13688">
        <v>971</v>
      </c>
      <c r="C13688">
        <v>0.82136822341994176</v>
      </c>
      <c r="D13688">
        <v>-4.9101170893306893E-2</v>
      </c>
      <c r="E13688">
        <v>0.91973199093518165</v>
      </c>
      <c r="F13688">
        <v>-0.49546415807087668</v>
      </c>
      <c r="G13688">
        <v>5</v>
      </c>
      <c r="H13688">
        <v>3</v>
      </c>
      <c r="I13688">
        <v>5</v>
      </c>
      <c r="J13688">
        <v>2</v>
      </c>
    </row>
    <row r="13689" spans="1:10" x14ac:dyDescent="0.25">
      <c r="A13689" t="s">
        <v>17716</v>
      </c>
      <c r="B13689">
        <v>476</v>
      </c>
      <c r="C13689">
        <v>-0.9960089318071299</v>
      </c>
      <c r="D13689">
        <v>-2.7188414833787353E-2</v>
      </c>
      <c r="E13689">
        <v>-0.10967109981742243</v>
      </c>
      <c r="F13689">
        <v>-0.65563436106191531</v>
      </c>
      <c r="G13689">
        <v>1</v>
      </c>
      <c r="H13689">
        <v>3</v>
      </c>
      <c r="I13689">
        <v>3</v>
      </c>
      <c r="J13689">
        <v>2</v>
      </c>
    </row>
    <row r="13690" spans="1:10" x14ac:dyDescent="0.25">
      <c r="A13690" t="s">
        <v>17717</v>
      </c>
      <c r="B13690">
        <v>601</v>
      </c>
      <c r="C13690">
        <v>-0.97287262917131478</v>
      </c>
      <c r="D13690">
        <v>-0.10355981339786929</v>
      </c>
      <c r="E13690">
        <v>-0.36255621746895939</v>
      </c>
      <c r="F13690">
        <v>-0.80612024288278294</v>
      </c>
      <c r="G13690">
        <v>1</v>
      </c>
      <c r="H13690">
        <v>3</v>
      </c>
      <c r="I13690">
        <v>2</v>
      </c>
      <c r="J13690">
        <v>2</v>
      </c>
    </row>
    <row r="13691" spans="1:10" x14ac:dyDescent="0.25">
      <c r="A13691" t="s">
        <v>17718</v>
      </c>
      <c r="B13691">
        <v>480</v>
      </c>
      <c r="C13691">
        <v>-0.8333517256309475</v>
      </c>
      <c r="D13691">
        <v>-0.66157697981260111</v>
      </c>
      <c r="E13691">
        <v>-0.27092242837127212</v>
      </c>
      <c r="F13691">
        <v>-0.95057196835799085</v>
      </c>
      <c r="G13691">
        <v>1</v>
      </c>
      <c r="H13691">
        <v>2</v>
      </c>
      <c r="I13691">
        <v>3</v>
      </c>
      <c r="J13691">
        <v>1</v>
      </c>
    </row>
    <row r="13692" spans="1:10" x14ac:dyDescent="0.25">
      <c r="A13692" t="s">
        <v>17719</v>
      </c>
      <c r="B13692">
        <v>484</v>
      </c>
      <c r="C13692">
        <v>-0.9376986158274091</v>
      </c>
      <c r="D13692">
        <v>-0.43048431631012551</v>
      </c>
      <c r="E13692">
        <v>-0.54230214177348601</v>
      </c>
      <c r="F13692">
        <v>-0.89724017933531985</v>
      </c>
      <c r="G13692">
        <v>1</v>
      </c>
      <c r="H13692">
        <v>2</v>
      </c>
      <c r="I13692">
        <v>2</v>
      </c>
      <c r="J13692">
        <v>1</v>
      </c>
    </row>
    <row r="13693" spans="1:10" x14ac:dyDescent="0.25">
      <c r="A13693" t="s">
        <v>17720</v>
      </c>
      <c r="B13693">
        <v>494</v>
      </c>
      <c r="C13693">
        <v>-1.3210679916979877</v>
      </c>
      <c r="D13693">
        <v>-0.14380188553343903</v>
      </c>
      <c r="E13693">
        <v>-0.49551023315002218</v>
      </c>
      <c r="F13693">
        <v>-0.55622305889077117</v>
      </c>
      <c r="G13693">
        <v>1</v>
      </c>
      <c r="H13693">
        <v>3</v>
      </c>
      <c r="I13693">
        <v>2</v>
      </c>
      <c r="J13693">
        <v>2</v>
      </c>
    </row>
    <row r="13694" spans="1:10" x14ac:dyDescent="0.25">
      <c r="A13694" t="s">
        <v>17721</v>
      </c>
      <c r="B13694">
        <v>796</v>
      </c>
      <c r="C13694">
        <v>-0.79743638947967255</v>
      </c>
      <c r="D13694">
        <v>-0.48479118697076673</v>
      </c>
      <c r="E13694">
        <v>-0.5246726687112343</v>
      </c>
      <c r="F13694">
        <v>-0.60682555813201222</v>
      </c>
      <c r="G13694">
        <v>2</v>
      </c>
      <c r="H13694">
        <v>2</v>
      </c>
      <c r="I13694">
        <v>2</v>
      </c>
      <c r="J13694">
        <v>2</v>
      </c>
    </row>
    <row r="13695" spans="1:10" x14ac:dyDescent="0.25">
      <c r="A13695" t="s">
        <v>17722</v>
      </c>
      <c r="B13695">
        <v>642</v>
      </c>
      <c r="C13695">
        <v>6.3746771935759672E-2</v>
      </c>
      <c r="D13695">
        <v>-0.1109009156580614</v>
      </c>
      <c r="E13695">
        <v>-1.0754147040045563</v>
      </c>
      <c r="F13695">
        <v>-0.45389649737380844</v>
      </c>
      <c r="G13695">
        <v>4</v>
      </c>
      <c r="H13695">
        <v>3</v>
      </c>
      <c r="I13695">
        <v>1</v>
      </c>
      <c r="J13695">
        <v>3</v>
      </c>
    </row>
    <row r="13696" spans="1:10" x14ac:dyDescent="0.25">
      <c r="A13696" t="s">
        <v>17723</v>
      </c>
      <c r="B13696">
        <v>647</v>
      </c>
      <c r="C13696">
        <v>3.5817238947580723E-2</v>
      </c>
      <c r="D13696">
        <v>-0.6740117754527315</v>
      </c>
      <c r="E13696">
        <v>0.44053168244588314</v>
      </c>
      <c r="F13696">
        <v>-0.9620756682201056</v>
      </c>
      <c r="G13696">
        <v>4</v>
      </c>
      <c r="H13696">
        <v>2</v>
      </c>
      <c r="I13696">
        <v>4</v>
      </c>
      <c r="J13696">
        <v>1</v>
      </c>
    </row>
    <row r="13697" spans="1:10" x14ac:dyDescent="0.25">
      <c r="A13697" t="s">
        <v>17724</v>
      </c>
      <c r="B13697">
        <v>655</v>
      </c>
      <c r="C13697">
        <v>-0.74393217343194606</v>
      </c>
      <c r="D13697">
        <v>-0.51449512603388703</v>
      </c>
      <c r="E13697">
        <v>8.2336765628735417E-2</v>
      </c>
      <c r="F13697">
        <v>-0.80095547185530769</v>
      </c>
      <c r="G13697">
        <v>2</v>
      </c>
      <c r="H13697">
        <v>2</v>
      </c>
      <c r="I13697">
        <v>4</v>
      </c>
      <c r="J13697">
        <v>2</v>
      </c>
    </row>
    <row r="13698" spans="1:10" x14ac:dyDescent="0.25">
      <c r="A13698" t="s">
        <v>17725</v>
      </c>
      <c r="B13698">
        <v>1166</v>
      </c>
      <c r="C13698">
        <v>-1.2128786912411504</v>
      </c>
      <c r="D13698">
        <v>-0.67544771413015203</v>
      </c>
      <c r="E13698">
        <v>-1.0344888967474914</v>
      </c>
      <c r="F13698">
        <v>-0.73919580745234159</v>
      </c>
      <c r="G13698">
        <v>1</v>
      </c>
      <c r="H13698">
        <v>2</v>
      </c>
      <c r="I13698">
        <v>1</v>
      </c>
      <c r="J13698">
        <v>2</v>
      </c>
    </row>
    <row r="13699" spans="1:10" x14ac:dyDescent="0.25">
      <c r="A13699" t="s">
        <v>17726</v>
      </c>
      <c r="B13699">
        <v>1016</v>
      </c>
      <c r="C13699">
        <v>-1.1140615952159372</v>
      </c>
      <c r="D13699">
        <v>-0.8668631753795184</v>
      </c>
      <c r="E13699">
        <v>-0.49091027368580742</v>
      </c>
      <c r="F13699">
        <v>-0.79272176958124119</v>
      </c>
      <c r="G13699">
        <v>1</v>
      </c>
      <c r="H13699">
        <v>1</v>
      </c>
      <c r="I13699">
        <v>2</v>
      </c>
      <c r="J13699">
        <v>2</v>
      </c>
    </row>
    <row r="13700" spans="1:10" x14ac:dyDescent="0.25">
      <c r="A13700" t="s">
        <v>17727</v>
      </c>
      <c r="B13700">
        <v>494</v>
      </c>
      <c r="C13700">
        <v>-0.89218243404290409</v>
      </c>
      <c r="D13700">
        <v>0.1017666996870743</v>
      </c>
      <c r="E13700">
        <v>-0.37759651786541437</v>
      </c>
      <c r="F13700">
        <v>-0.79755763038836947</v>
      </c>
      <c r="G13700">
        <v>1</v>
      </c>
      <c r="H13700">
        <v>4</v>
      </c>
      <c r="I13700">
        <v>2</v>
      </c>
      <c r="J13700">
        <v>2</v>
      </c>
    </row>
    <row r="13701" spans="1:10" x14ac:dyDescent="0.25">
      <c r="A13701" t="s">
        <v>17728</v>
      </c>
      <c r="B13701">
        <v>431</v>
      </c>
      <c r="C13701">
        <v>-1.2143823044589721</v>
      </c>
      <c r="D13701">
        <v>-0.17461758342782635</v>
      </c>
      <c r="E13701">
        <v>-0.62285420371529621</v>
      </c>
      <c r="F13701">
        <v>-1.0363440271341506</v>
      </c>
      <c r="G13701">
        <v>1</v>
      </c>
      <c r="H13701">
        <v>3</v>
      </c>
      <c r="I13701">
        <v>2</v>
      </c>
      <c r="J13701">
        <v>1</v>
      </c>
    </row>
    <row r="13702" spans="1:10" x14ac:dyDescent="0.25">
      <c r="A13702" t="s">
        <v>17729</v>
      </c>
      <c r="B13702">
        <v>629</v>
      </c>
      <c r="C13702">
        <v>-1.1040124895255627</v>
      </c>
      <c r="D13702">
        <v>-0.59080416409860814</v>
      </c>
      <c r="E13702">
        <v>-0.74162514372056387</v>
      </c>
      <c r="F13702">
        <v>-0.97107223702918899</v>
      </c>
      <c r="G13702">
        <v>1</v>
      </c>
      <c r="H13702">
        <v>2</v>
      </c>
      <c r="I13702">
        <v>1</v>
      </c>
      <c r="J13702">
        <v>1</v>
      </c>
    </row>
    <row r="13703" spans="1:10" x14ac:dyDescent="0.25">
      <c r="A13703" t="s">
        <v>17730</v>
      </c>
      <c r="B13703">
        <v>586</v>
      </c>
      <c r="C13703">
        <v>-1.1539504092607291</v>
      </c>
      <c r="D13703">
        <v>-0.64294433311026711</v>
      </c>
      <c r="E13703">
        <v>-0.73059220295474836</v>
      </c>
      <c r="F13703">
        <v>-0.93690535645175133</v>
      </c>
      <c r="G13703">
        <v>1</v>
      </c>
      <c r="H13703">
        <v>2</v>
      </c>
      <c r="I13703">
        <v>1</v>
      </c>
      <c r="J13703">
        <v>1</v>
      </c>
    </row>
    <row r="13704" spans="1:10" x14ac:dyDescent="0.25">
      <c r="A13704" t="s">
        <v>17731</v>
      </c>
      <c r="B13704">
        <v>563</v>
      </c>
      <c r="C13704">
        <v>-1.0112126419725822</v>
      </c>
      <c r="D13704">
        <v>-0.4515218568186079</v>
      </c>
      <c r="E13704">
        <v>0.26748056949304211</v>
      </c>
      <c r="F13704">
        <v>-0.5072664574928375</v>
      </c>
      <c r="G13704">
        <v>1</v>
      </c>
      <c r="H13704">
        <v>2</v>
      </c>
      <c r="I13704">
        <v>4</v>
      </c>
      <c r="J13704">
        <v>2</v>
      </c>
    </row>
    <row r="13705" spans="1:10" x14ac:dyDescent="0.25">
      <c r="A13705" t="s">
        <v>17732</v>
      </c>
      <c r="B13705">
        <v>636</v>
      </c>
      <c r="C13705">
        <v>-1.0232887724165016</v>
      </c>
      <c r="D13705">
        <v>-0.82594591683267982</v>
      </c>
      <c r="E13705">
        <v>-0.32796545314580944</v>
      </c>
      <c r="F13705">
        <v>-0.7611763953467714</v>
      </c>
      <c r="G13705">
        <v>1</v>
      </c>
      <c r="H13705">
        <v>1</v>
      </c>
      <c r="I13705">
        <v>2</v>
      </c>
      <c r="J13705">
        <v>2</v>
      </c>
    </row>
    <row r="13706" spans="1:10" x14ac:dyDescent="0.25">
      <c r="A13706" t="s">
        <v>17733</v>
      </c>
      <c r="B13706">
        <v>565</v>
      </c>
      <c r="C13706">
        <v>-0.91489927001663696</v>
      </c>
      <c r="D13706">
        <v>-0.37334888308308856</v>
      </c>
      <c r="E13706">
        <v>-0.28730447153460165</v>
      </c>
      <c r="F13706">
        <v>-1.0526674973715342</v>
      </c>
      <c r="G13706">
        <v>1</v>
      </c>
      <c r="H13706">
        <v>3</v>
      </c>
      <c r="I13706">
        <v>3</v>
      </c>
      <c r="J13706">
        <v>1</v>
      </c>
    </row>
    <row r="13707" spans="1:10" x14ac:dyDescent="0.25">
      <c r="A13707" t="s">
        <v>17734</v>
      </c>
      <c r="B13707">
        <v>481</v>
      </c>
      <c r="C13707">
        <v>-0.77696702817743557</v>
      </c>
      <c r="D13707">
        <v>-0.56619048075334411</v>
      </c>
      <c r="E13707">
        <v>-0.39917336630981864</v>
      </c>
      <c r="F13707">
        <v>-0.72455154310959435</v>
      </c>
      <c r="G13707">
        <v>2</v>
      </c>
      <c r="H13707">
        <v>2</v>
      </c>
      <c r="I13707">
        <v>2</v>
      </c>
      <c r="J13707">
        <v>2</v>
      </c>
    </row>
    <row r="13708" spans="1:10" x14ac:dyDescent="0.25">
      <c r="A13708" t="s">
        <v>17735</v>
      </c>
      <c r="B13708">
        <v>544</v>
      </c>
      <c r="C13708">
        <v>-0.7675720259579577</v>
      </c>
      <c r="D13708">
        <v>-2.7641220093995028E-3</v>
      </c>
      <c r="E13708">
        <v>0.22497446159982037</v>
      </c>
      <c r="F13708">
        <v>-0.73606359037253799</v>
      </c>
      <c r="G13708">
        <v>2</v>
      </c>
      <c r="H13708">
        <v>3</v>
      </c>
      <c r="I13708">
        <v>4</v>
      </c>
      <c r="J13708">
        <v>2</v>
      </c>
    </row>
    <row r="13709" spans="1:10" x14ac:dyDescent="0.25">
      <c r="A13709" t="s">
        <v>17736</v>
      </c>
      <c r="B13709">
        <v>688</v>
      </c>
      <c r="C13709">
        <v>-0.81989233420944285</v>
      </c>
      <c r="D13709">
        <v>-0.90024223225795097</v>
      </c>
      <c r="E13709">
        <v>-0.60376115017535914</v>
      </c>
      <c r="F13709">
        <v>-0.45152857187251566</v>
      </c>
      <c r="G13709">
        <v>1</v>
      </c>
      <c r="H13709">
        <v>1</v>
      </c>
      <c r="I13709">
        <v>2</v>
      </c>
      <c r="J13709">
        <v>3</v>
      </c>
    </row>
    <row r="13710" spans="1:10" x14ac:dyDescent="0.25">
      <c r="A13710" t="s">
        <v>17737</v>
      </c>
      <c r="B13710">
        <v>482</v>
      </c>
      <c r="C13710">
        <v>-0.22155535091037293</v>
      </c>
      <c r="D13710">
        <v>-0.30345863094051168</v>
      </c>
      <c r="E13710">
        <v>1.2316642711825294</v>
      </c>
      <c r="F13710">
        <v>-1.2082890101758264</v>
      </c>
      <c r="G13710">
        <v>3</v>
      </c>
      <c r="H13710">
        <v>3</v>
      </c>
      <c r="I13710">
        <v>5</v>
      </c>
      <c r="J13710">
        <v>1</v>
      </c>
    </row>
    <row r="13711" spans="1:10" x14ac:dyDescent="0.25">
      <c r="A13711" t="s">
        <v>17738</v>
      </c>
      <c r="B13711">
        <v>565</v>
      </c>
      <c r="C13711">
        <v>-0.41460893709546293</v>
      </c>
      <c r="D13711">
        <v>-0.30425864672077491</v>
      </c>
      <c r="E13711">
        <v>0.28516206617494227</v>
      </c>
      <c r="F13711">
        <v>-1.5323398387236049</v>
      </c>
      <c r="G13711">
        <v>3</v>
      </c>
      <c r="H13711">
        <v>3</v>
      </c>
      <c r="I13711">
        <v>4</v>
      </c>
      <c r="J13711">
        <v>1</v>
      </c>
    </row>
    <row r="13712" spans="1:10" x14ac:dyDescent="0.25">
      <c r="A13712" t="s">
        <v>17739</v>
      </c>
      <c r="B13712">
        <v>623</v>
      </c>
      <c r="C13712">
        <v>-0.6831541473896745</v>
      </c>
      <c r="D13712">
        <v>-6.073633753918093E-2</v>
      </c>
      <c r="E13712">
        <v>0.3019769444257468</v>
      </c>
      <c r="F13712">
        <v>-1.2180858069684188</v>
      </c>
      <c r="G13712">
        <v>2</v>
      </c>
      <c r="H13712">
        <v>3</v>
      </c>
      <c r="I13712">
        <v>4</v>
      </c>
      <c r="J13712">
        <v>1</v>
      </c>
    </row>
    <row r="13713" spans="1:10" x14ac:dyDescent="0.25">
      <c r="A13713" t="s">
        <v>17740</v>
      </c>
      <c r="B13713">
        <v>988</v>
      </c>
      <c r="C13713">
        <v>4.9817471119557574E-2</v>
      </c>
      <c r="D13713">
        <v>-0.58787442258036937</v>
      </c>
      <c r="E13713">
        <v>1.3314173343157154</v>
      </c>
      <c r="F13713">
        <v>-1.2187073183097281</v>
      </c>
      <c r="G13713">
        <v>4</v>
      </c>
      <c r="H13713">
        <v>2</v>
      </c>
      <c r="I13713">
        <v>5</v>
      </c>
      <c r="J13713">
        <v>1</v>
      </c>
    </row>
    <row r="13714" spans="1:10" x14ac:dyDescent="0.25">
      <c r="A13714" t="s">
        <v>17741</v>
      </c>
      <c r="B13714">
        <v>560</v>
      </c>
      <c r="C13714">
        <v>-0.59178133453119308</v>
      </c>
      <c r="D13714">
        <v>-1.2373085884377477</v>
      </c>
      <c r="E13714">
        <v>-0.14973837172950058</v>
      </c>
      <c r="F13714">
        <v>-0.75198509883660025</v>
      </c>
      <c r="G13714">
        <v>2</v>
      </c>
      <c r="H13714">
        <v>1</v>
      </c>
      <c r="I13714">
        <v>3</v>
      </c>
      <c r="J13714">
        <v>2</v>
      </c>
    </row>
    <row r="13715" spans="1:10" x14ac:dyDescent="0.25">
      <c r="A13715" t="s">
        <v>17742</v>
      </c>
      <c r="B13715">
        <v>652</v>
      </c>
      <c r="C13715">
        <v>-0.83438894150417175</v>
      </c>
      <c r="D13715">
        <v>-9.4900503515093049E-2</v>
      </c>
      <c r="E13715">
        <v>5.503473838462259E-2</v>
      </c>
      <c r="F13715">
        <v>-1.1728454929132055</v>
      </c>
      <c r="G13715">
        <v>1</v>
      </c>
      <c r="H13715">
        <v>3</v>
      </c>
      <c r="I13715">
        <v>3</v>
      </c>
      <c r="J13715">
        <v>1</v>
      </c>
    </row>
    <row r="13716" spans="1:10" x14ac:dyDescent="0.25">
      <c r="A13716" t="s">
        <v>17743</v>
      </c>
      <c r="B13716">
        <v>1747</v>
      </c>
      <c r="C13716">
        <v>-6.2109318425296836E-2</v>
      </c>
      <c r="D13716">
        <v>-0.53984196446995592</v>
      </c>
      <c r="E13716">
        <v>0.53761562300621046</v>
      </c>
      <c r="F13716">
        <v>-0.92356609120569388</v>
      </c>
      <c r="G13716">
        <v>3</v>
      </c>
      <c r="H13716">
        <v>2</v>
      </c>
      <c r="I13716">
        <v>4</v>
      </c>
      <c r="J13716">
        <v>1</v>
      </c>
    </row>
    <row r="13717" spans="1:10" x14ac:dyDescent="0.25">
      <c r="A13717" t="s">
        <v>17744</v>
      </c>
      <c r="B13717">
        <v>682</v>
      </c>
      <c r="C13717">
        <v>-0.20484316243277034</v>
      </c>
      <c r="D13717">
        <v>-0.76706813490889103</v>
      </c>
      <c r="E13717">
        <v>0.15801436250127165</v>
      </c>
      <c r="F13717">
        <v>-0.95302446902047089</v>
      </c>
      <c r="G13717">
        <v>3</v>
      </c>
      <c r="H13717">
        <v>2</v>
      </c>
      <c r="I13717">
        <v>4</v>
      </c>
      <c r="J13717">
        <v>1</v>
      </c>
    </row>
    <row r="13718" spans="1:10" x14ac:dyDescent="0.25">
      <c r="A13718" t="s">
        <v>17745</v>
      </c>
      <c r="B13718">
        <v>561</v>
      </c>
      <c r="C13718">
        <v>-0.63425421336978927</v>
      </c>
      <c r="D13718">
        <v>-0.71050584575806142</v>
      </c>
      <c r="E13718">
        <v>-0.12145315263850097</v>
      </c>
      <c r="F13718">
        <v>-0.63392146755884538</v>
      </c>
      <c r="G13718">
        <v>2</v>
      </c>
      <c r="H13718">
        <v>2</v>
      </c>
      <c r="I13718">
        <v>3</v>
      </c>
      <c r="J13718">
        <v>2</v>
      </c>
    </row>
    <row r="13719" spans="1:10" x14ac:dyDescent="0.25">
      <c r="A13719" t="s">
        <v>17746</v>
      </c>
      <c r="B13719">
        <v>547</v>
      </c>
      <c r="C13719">
        <v>0.69073461275041748</v>
      </c>
      <c r="D13719">
        <v>1.6768413885023807</v>
      </c>
      <c r="E13719">
        <v>0.74563623779379062</v>
      </c>
      <c r="F13719">
        <v>-0.68931998691270135</v>
      </c>
      <c r="G13719">
        <v>4</v>
      </c>
      <c r="H13719">
        <v>5</v>
      </c>
      <c r="I13719">
        <v>5</v>
      </c>
      <c r="J13719">
        <v>2</v>
      </c>
    </row>
    <row r="13720" spans="1:10" x14ac:dyDescent="0.25">
      <c r="A13720" t="s">
        <v>17747</v>
      </c>
      <c r="B13720">
        <v>510</v>
      </c>
      <c r="C13720">
        <v>-0.44338096847779435</v>
      </c>
      <c r="D13720">
        <v>-0.28431901024214523</v>
      </c>
      <c r="E13720">
        <v>0.6967993405055618</v>
      </c>
      <c r="F13720">
        <v>-1.1615870164615676</v>
      </c>
      <c r="G13720">
        <v>3</v>
      </c>
      <c r="H13720">
        <v>3</v>
      </c>
      <c r="I13720">
        <v>5</v>
      </c>
      <c r="J13720">
        <v>1</v>
      </c>
    </row>
    <row r="13721" spans="1:10" x14ac:dyDescent="0.25">
      <c r="A13721" t="s">
        <v>17748</v>
      </c>
      <c r="B13721">
        <v>523</v>
      </c>
      <c r="C13721">
        <v>-0.52020148358888418</v>
      </c>
      <c r="D13721">
        <v>-0.16198686330329992</v>
      </c>
      <c r="E13721">
        <v>0.29086973349420359</v>
      </c>
      <c r="F13721">
        <v>-0.71981192674938188</v>
      </c>
      <c r="G13721">
        <v>2</v>
      </c>
      <c r="H13721">
        <v>3</v>
      </c>
      <c r="I13721">
        <v>4</v>
      </c>
      <c r="J13721">
        <v>2</v>
      </c>
    </row>
    <row r="13722" spans="1:10" x14ac:dyDescent="0.25">
      <c r="A13722" t="s">
        <v>17749</v>
      </c>
      <c r="B13722">
        <v>906</v>
      </c>
      <c r="C13722">
        <v>-0.69811425499117674</v>
      </c>
      <c r="D13722">
        <v>-0.61843032563920675</v>
      </c>
      <c r="E13722">
        <v>6.9329116041383865E-2</v>
      </c>
      <c r="F13722">
        <v>-0.71497688992418951</v>
      </c>
      <c r="G13722">
        <v>2</v>
      </c>
      <c r="H13722">
        <v>2</v>
      </c>
      <c r="I13722">
        <v>4</v>
      </c>
      <c r="J13722">
        <v>2</v>
      </c>
    </row>
    <row r="13723" spans="1:10" x14ac:dyDescent="0.25">
      <c r="A13723" t="s">
        <v>17750</v>
      </c>
      <c r="B13723">
        <v>713</v>
      </c>
      <c r="C13723">
        <v>-0.62006721434423739</v>
      </c>
      <c r="D13723">
        <v>-0.28661430609013883</v>
      </c>
      <c r="E13723">
        <v>-0.14866476232411951</v>
      </c>
      <c r="F13723">
        <v>-0.85388469301394609</v>
      </c>
      <c r="G13723">
        <v>2</v>
      </c>
      <c r="H13723">
        <v>3</v>
      </c>
      <c r="I13723">
        <v>3</v>
      </c>
      <c r="J13723">
        <v>2</v>
      </c>
    </row>
    <row r="13724" spans="1:10" x14ac:dyDescent="0.25">
      <c r="A13724" t="s">
        <v>17751</v>
      </c>
      <c r="B13724">
        <v>673</v>
      </c>
      <c r="C13724">
        <v>-0.48845414362189266</v>
      </c>
      <c r="D13724">
        <v>-0.26441489534553536</v>
      </c>
      <c r="E13724">
        <v>0.42033384337617563</v>
      </c>
      <c r="F13724">
        <v>-0.70544588763866523</v>
      </c>
      <c r="G13724">
        <v>2</v>
      </c>
      <c r="H13724">
        <v>3</v>
      </c>
      <c r="I13724">
        <v>4</v>
      </c>
      <c r="J13724">
        <v>2</v>
      </c>
    </row>
    <row r="13725" spans="1:10" x14ac:dyDescent="0.25">
      <c r="A13725" t="s">
        <v>17752</v>
      </c>
      <c r="B13725">
        <v>981</v>
      </c>
      <c r="C13725">
        <v>-0.68872518935496641</v>
      </c>
      <c r="D13725">
        <v>-0.415181700006513</v>
      </c>
      <c r="E13725">
        <v>0.34026712338488441</v>
      </c>
      <c r="F13725">
        <v>-0.64309018954651243</v>
      </c>
      <c r="G13725">
        <v>2</v>
      </c>
      <c r="H13725">
        <v>3</v>
      </c>
      <c r="I13725">
        <v>4</v>
      </c>
      <c r="J13725">
        <v>2</v>
      </c>
    </row>
    <row r="13726" spans="1:10" x14ac:dyDescent="0.25">
      <c r="A13726" t="s">
        <v>17753</v>
      </c>
      <c r="B13726">
        <v>657</v>
      </c>
      <c r="C13726">
        <v>-0.38230179931315222</v>
      </c>
      <c r="D13726">
        <v>-0.41472057157535686</v>
      </c>
      <c r="E13726">
        <v>-9.3985298952873803E-2</v>
      </c>
      <c r="F13726">
        <v>-0.55523979509663746</v>
      </c>
      <c r="G13726">
        <v>3</v>
      </c>
      <c r="H13726">
        <v>3</v>
      </c>
      <c r="I13726">
        <v>3</v>
      </c>
      <c r="J13726">
        <v>2</v>
      </c>
    </row>
    <row r="13727" spans="1:10" x14ac:dyDescent="0.25">
      <c r="A13727" t="s">
        <v>17754</v>
      </c>
      <c r="B13727">
        <v>724</v>
      </c>
      <c r="C13727">
        <v>-0.15774433684991279</v>
      </c>
      <c r="D13727">
        <v>0.40227885600067992</v>
      </c>
      <c r="E13727">
        <v>6.2272960169468226</v>
      </c>
      <c r="F13727">
        <v>-0.99847505291189664</v>
      </c>
      <c r="G13727">
        <v>3</v>
      </c>
      <c r="H13727">
        <v>4</v>
      </c>
      <c r="I13727">
        <v>5</v>
      </c>
      <c r="J13727">
        <v>1</v>
      </c>
    </row>
    <row r="13728" spans="1:10" x14ac:dyDescent="0.25">
      <c r="A13728" t="s">
        <v>17755</v>
      </c>
      <c r="B13728">
        <v>643</v>
      </c>
      <c r="C13728">
        <v>-0.29903436537493622</v>
      </c>
      <c r="D13728">
        <v>-0.79600102967045205</v>
      </c>
      <c r="E13728">
        <v>0.3211109825754096</v>
      </c>
      <c r="F13728">
        <v>-0.80358550539690132</v>
      </c>
      <c r="G13728">
        <v>3</v>
      </c>
      <c r="H13728">
        <v>2</v>
      </c>
      <c r="I13728">
        <v>4</v>
      </c>
      <c r="J13728">
        <v>2</v>
      </c>
    </row>
    <row r="13729" spans="1:10" x14ac:dyDescent="0.25">
      <c r="A13729" t="s">
        <v>17756</v>
      </c>
      <c r="B13729">
        <v>511</v>
      </c>
      <c r="C13729">
        <v>-0.98376720134878004</v>
      </c>
      <c r="D13729">
        <v>-0.3868896583307056</v>
      </c>
      <c r="E13729">
        <v>-0.76521349011221995</v>
      </c>
      <c r="F13729">
        <v>-1.1785392535387642</v>
      </c>
      <c r="G13729">
        <v>1</v>
      </c>
      <c r="H13729">
        <v>3</v>
      </c>
      <c r="I13729">
        <v>1</v>
      </c>
      <c r="J13729">
        <v>1</v>
      </c>
    </row>
    <row r="13730" spans="1:10" x14ac:dyDescent="0.25">
      <c r="A13730" t="s">
        <v>17757</v>
      </c>
      <c r="B13730">
        <v>470</v>
      </c>
      <c r="C13730">
        <v>-1.0858070494134604</v>
      </c>
      <c r="D13730">
        <v>-0.60724990416526259</v>
      </c>
      <c r="E13730">
        <v>-0.91816847363373877</v>
      </c>
      <c r="F13730">
        <v>-0.87863998514321784</v>
      </c>
      <c r="G13730">
        <v>1</v>
      </c>
      <c r="H13730">
        <v>2</v>
      </c>
      <c r="I13730">
        <v>1</v>
      </c>
      <c r="J13730">
        <v>1</v>
      </c>
    </row>
    <row r="13731" spans="1:10" x14ac:dyDescent="0.25">
      <c r="A13731" t="s">
        <v>17758</v>
      </c>
      <c r="B13731">
        <v>529</v>
      </c>
      <c r="C13731">
        <v>-0.94534823182892147</v>
      </c>
      <c r="D13731">
        <v>-0.35404902192102239</v>
      </c>
      <c r="E13731">
        <v>-0.25796240349844074</v>
      </c>
      <c r="F13731">
        <v>-0.58857027730348987</v>
      </c>
      <c r="G13731">
        <v>1</v>
      </c>
      <c r="H13731">
        <v>3</v>
      </c>
      <c r="I13731">
        <v>3</v>
      </c>
      <c r="J13731">
        <v>2</v>
      </c>
    </row>
    <row r="13732" spans="1:10" x14ac:dyDescent="0.25">
      <c r="A13732" t="s">
        <v>17759</v>
      </c>
      <c r="B13732">
        <v>483</v>
      </c>
      <c r="C13732">
        <v>-0.8719431934590669</v>
      </c>
      <c r="D13732">
        <v>-0.64826226280450217</v>
      </c>
      <c r="E13732">
        <v>-0.13914156918403903</v>
      </c>
      <c r="F13732">
        <v>-0.94043087920904922</v>
      </c>
      <c r="G13732">
        <v>1</v>
      </c>
      <c r="H13732">
        <v>2</v>
      </c>
      <c r="I13732">
        <v>3</v>
      </c>
      <c r="J13732">
        <v>1</v>
      </c>
    </row>
    <row r="13733" spans="1:10" x14ac:dyDescent="0.25">
      <c r="A13733" t="s">
        <v>17760</v>
      </c>
      <c r="B13733">
        <v>471</v>
      </c>
      <c r="C13733">
        <v>-0.58000634514642513</v>
      </c>
      <c r="D13733">
        <v>-0.53183581275202418</v>
      </c>
      <c r="E13733">
        <v>0.12165108401465954</v>
      </c>
      <c r="F13733">
        <v>-0.9492166719661036</v>
      </c>
      <c r="G13733">
        <v>2</v>
      </c>
      <c r="H13733">
        <v>2</v>
      </c>
      <c r="I13733">
        <v>4</v>
      </c>
      <c r="J13733">
        <v>1</v>
      </c>
    </row>
    <row r="13734" spans="1:10" x14ac:dyDescent="0.25">
      <c r="A13734" t="s">
        <v>17761</v>
      </c>
      <c r="B13734">
        <v>384</v>
      </c>
      <c r="C13734">
        <v>-0.99360031259708137</v>
      </c>
      <c r="D13734">
        <v>-0.66158944045259116</v>
      </c>
      <c r="E13734">
        <v>-0.11307834890848355</v>
      </c>
      <c r="F13734">
        <v>-0.43069048554289807</v>
      </c>
      <c r="G13734">
        <v>1</v>
      </c>
      <c r="H13734">
        <v>2</v>
      </c>
      <c r="I13734">
        <v>3</v>
      </c>
      <c r="J13734">
        <v>3</v>
      </c>
    </row>
    <row r="13735" spans="1:10" x14ac:dyDescent="0.25">
      <c r="A13735" t="s">
        <v>17762</v>
      </c>
      <c r="B13735">
        <v>511</v>
      </c>
      <c r="C13735">
        <v>4.2166897281855645E-2</v>
      </c>
      <c r="D13735">
        <v>-0.7885947786982288</v>
      </c>
      <c r="E13735">
        <v>0.9900548636048514</v>
      </c>
      <c r="F13735">
        <v>-0.50605168829047043</v>
      </c>
      <c r="G13735">
        <v>4</v>
      </c>
      <c r="H13735">
        <v>2</v>
      </c>
      <c r="I13735">
        <v>5</v>
      </c>
      <c r="J13735">
        <v>2</v>
      </c>
    </row>
    <row r="13736" spans="1:10" x14ac:dyDescent="0.25">
      <c r="A13736" t="s">
        <v>17763</v>
      </c>
      <c r="B13736">
        <v>820</v>
      </c>
      <c r="C13736">
        <v>-0.54007399696285796</v>
      </c>
      <c r="D13736">
        <v>-0.15149062455676196</v>
      </c>
      <c r="E13736">
        <v>8.2451282490954514E-2</v>
      </c>
      <c r="F13736">
        <v>-0.41770925516726409</v>
      </c>
      <c r="G13736">
        <v>2</v>
      </c>
      <c r="H13736">
        <v>3</v>
      </c>
      <c r="I13736">
        <v>4</v>
      </c>
      <c r="J13736">
        <v>3</v>
      </c>
    </row>
    <row r="13737" spans="1:10" x14ac:dyDescent="0.25">
      <c r="A13737" t="s">
        <v>17764</v>
      </c>
      <c r="B13737">
        <v>602</v>
      </c>
      <c r="C13737">
        <v>-9.3036069072988475E-2</v>
      </c>
      <c r="D13737">
        <v>0.10432949870040839</v>
      </c>
      <c r="E13737">
        <v>0.60751497449398373</v>
      </c>
      <c r="F13737">
        <v>-1.0793137029427169</v>
      </c>
      <c r="G13737">
        <v>3</v>
      </c>
      <c r="H13737">
        <v>4</v>
      </c>
      <c r="I13737">
        <v>5</v>
      </c>
      <c r="J13737">
        <v>1</v>
      </c>
    </row>
    <row r="13738" spans="1:10" x14ac:dyDescent="0.25">
      <c r="A13738" t="s">
        <v>17765</v>
      </c>
      <c r="B13738">
        <v>379</v>
      </c>
      <c r="C13738">
        <v>-0.29599623050853224</v>
      </c>
      <c r="D13738">
        <v>-0.32003814863009489</v>
      </c>
      <c r="E13738">
        <v>0.48426332271967254</v>
      </c>
      <c r="F13738">
        <v>-0.36479175644386475</v>
      </c>
      <c r="G13738">
        <v>3</v>
      </c>
      <c r="H13738">
        <v>3</v>
      </c>
      <c r="I13738">
        <v>4</v>
      </c>
      <c r="J13738">
        <v>3</v>
      </c>
    </row>
    <row r="13739" spans="1:10" x14ac:dyDescent="0.25">
      <c r="A13739" t="s">
        <v>17766</v>
      </c>
      <c r="B13739">
        <v>614</v>
      </c>
      <c r="C13739">
        <v>0.93099385306270099</v>
      </c>
      <c r="D13739">
        <v>-7.2653869677755112E-4</v>
      </c>
      <c r="E13739">
        <v>2.5753249831209475</v>
      </c>
      <c r="F13739">
        <v>-0.30875726104299867</v>
      </c>
      <c r="G13739">
        <v>5</v>
      </c>
      <c r="H13739">
        <v>3</v>
      </c>
      <c r="I13739">
        <v>5</v>
      </c>
      <c r="J13739">
        <v>3</v>
      </c>
    </row>
    <row r="13740" spans="1:10" x14ac:dyDescent="0.25">
      <c r="A13740" t="s">
        <v>17767</v>
      </c>
      <c r="B13740">
        <v>537</v>
      </c>
      <c r="C13740">
        <v>-0.44273528755705183</v>
      </c>
      <c r="D13740">
        <v>0.20887702968195157</v>
      </c>
      <c r="E13740">
        <v>-8.2647358026091744E-2</v>
      </c>
      <c r="F13740">
        <v>-4.938794153011053E-2</v>
      </c>
      <c r="G13740">
        <v>3</v>
      </c>
      <c r="H13740">
        <v>4</v>
      </c>
      <c r="I13740">
        <v>3</v>
      </c>
      <c r="J13740">
        <v>3</v>
      </c>
    </row>
    <row r="13741" spans="1:10" x14ac:dyDescent="0.25">
      <c r="A13741" t="s">
        <v>17768</v>
      </c>
      <c r="B13741">
        <v>878</v>
      </c>
      <c r="C13741">
        <v>0.54067912903878657</v>
      </c>
      <c r="D13741">
        <v>3.0590358463941292</v>
      </c>
      <c r="E13741">
        <v>0.34079109857553991</v>
      </c>
      <c r="F13741">
        <v>0.55705053179288133</v>
      </c>
      <c r="G13741">
        <v>4</v>
      </c>
      <c r="H13741">
        <v>5</v>
      </c>
      <c r="I13741">
        <v>4</v>
      </c>
      <c r="J13741">
        <v>4</v>
      </c>
    </row>
    <row r="13742" spans="1:10" x14ac:dyDescent="0.25">
      <c r="A13742" t="s">
        <v>17769</v>
      </c>
      <c r="B13742">
        <v>398</v>
      </c>
      <c r="C13742">
        <v>0.83077914383823437</v>
      </c>
      <c r="D13742">
        <v>-0.29923942578592211</v>
      </c>
      <c r="E13742">
        <v>0.94707399115134416</v>
      </c>
      <c r="F13742">
        <v>2.9992175483859436</v>
      </c>
      <c r="G13742">
        <v>5</v>
      </c>
      <c r="H13742">
        <v>3</v>
      </c>
      <c r="I13742">
        <v>5</v>
      </c>
      <c r="J13742">
        <v>5</v>
      </c>
    </row>
    <row r="13743" spans="1:10" x14ac:dyDescent="0.25">
      <c r="A13743" t="s">
        <v>17770</v>
      </c>
      <c r="B13743">
        <v>741</v>
      </c>
      <c r="C13743">
        <v>-0.79199779858505992</v>
      </c>
      <c r="D13743">
        <v>-0.72553357463250179</v>
      </c>
      <c r="E13743">
        <v>-9.0169965149846765E-2</v>
      </c>
      <c r="F13743">
        <v>-0.54635078964781048</v>
      </c>
      <c r="G13743">
        <v>2</v>
      </c>
      <c r="H13743">
        <v>2</v>
      </c>
      <c r="I13743">
        <v>3</v>
      </c>
      <c r="J13743">
        <v>2</v>
      </c>
    </row>
    <row r="13744" spans="1:10" x14ac:dyDescent="0.25">
      <c r="A13744" t="s">
        <v>17771</v>
      </c>
      <c r="B13744">
        <v>1412</v>
      </c>
      <c r="C13744">
        <v>0.18629318295144509</v>
      </c>
      <c r="D13744">
        <v>-0.47943448469176236</v>
      </c>
      <c r="E13744">
        <v>-0.82592112732658074</v>
      </c>
      <c r="F13744">
        <v>-0.56834879862698606</v>
      </c>
      <c r="G13744">
        <v>4</v>
      </c>
      <c r="H13744">
        <v>2</v>
      </c>
      <c r="I13744">
        <v>1</v>
      </c>
      <c r="J13744">
        <v>2</v>
      </c>
    </row>
    <row r="13745" spans="1:10" x14ac:dyDescent="0.25">
      <c r="A13745" t="s">
        <v>17772</v>
      </c>
      <c r="B13745">
        <v>835</v>
      </c>
      <c r="C13745">
        <v>-0.23466901234342186</v>
      </c>
      <c r="D13745">
        <v>-1.235209457103996</v>
      </c>
      <c r="E13745">
        <v>1.0493261697491594</v>
      </c>
      <c r="F13745">
        <v>-0.56903907226175154</v>
      </c>
      <c r="G13745">
        <v>3</v>
      </c>
      <c r="H13745">
        <v>1</v>
      </c>
      <c r="I13745">
        <v>5</v>
      </c>
      <c r="J13745">
        <v>2</v>
      </c>
    </row>
    <row r="13746" spans="1:10" x14ac:dyDescent="0.25">
      <c r="A13746" t="s">
        <v>17773</v>
      </c>
      <c r="B13746">
        <v>875</v>
      </c>
      <c r="C13746">
        <v>-1.1774641706443938</v>
      </c>
      <c r="D13746">
        <v>-0.79116309433962761</v>
      </c>
      <c r="E13746">
        <v>-0.2869660757534831</v>
      </c>
      <c r="F13746">
        <v>8.7254243793218028E-2</v>
      </c>
      <c r="G13746">
        <v>1</v>
      </c>
      <c r="H13746">
        <v>2</v>
      </c>
      <c r="I13746">
        <v>3</v>
      </c>
      <c r="J13746">
        <v>4</v>
      </c>
    </row>
    <row r="13747" spans="1:10" x14ac:dyDescent="0.25">
      <c r="A13747" t="s">
        <v>17774</v>
      </c>
      <c r="B13747">
        <v>711</v>
      </c>
      <c r="C13747">
        <v>-0.20081089802711299</v>
      </c>
      <c r="D13747">
        <v>-1.1081534702715516</v>
      </c>
      <c r="E13747">
        <v>1.6640868286923611</v>
      </c>
      <c r="F13747">
        <v>-0.65845991501188128</v>
      </c>
      <c r="G13747">
        <v>3</v>
      </c>
      <c r="H13747">
        <v>1</v>
      </c>
      <c r="I13747">
        <v>5</v>
      </c>
      <c r="J13747">
        <v>2</v>
      </c>
    </row>
    <row r="13748" spans="1:10" x14ac:dyDescent="0.25">
      <c r="A13748" t="s">
        <v>17775</v>
      </c>
      <c r="B13748">
        <v>559</v>
      </c>
      <c r="C13748">
        <v>0.15917837103651533</v>
      </c>
      <c r="D13748">
        <v>-6.657898736733589E-2</v>
      </c>
      <c r="E13748">
        <v>1.5662152892785535</v>
      </c>
      <c r="F13748">
        <v>-0.74495154978986289</v>
      </c>
      <c r="G13748">
        <v>4</v>
      </c>
      <c r="H13748">
        <v>3</v>
      </c>
      <c r="I13748">
        <v>5</v>
      </c>
      <c r="J13748">
        <v>2</v>
      </c>
    </row>
    <row r="13749" spans="1:10" x14ac:dyDescent="0.25">
      <c r="A13749" t="s">
        <v>17776</v>
      </c>
      <c r="B13749">
        <v>465</v>
      </c>
      <c r="C13749">
        <v>-0.17971452053520676</v>
      </c>
      <c r="D13749">
        <v>-0.53468215748526693</v>
      </c>
      <c r="E13749">
        <v>9.9547876797426021E-2</v>
      </c>
      <c r="F13749">
        <v>-0.41091467163485773</v>
      </c>
      <c r="G13749">
        <v>3</v>
      </c>
      <c r="H13749">
        <v>2</v>
      </c>
      <c r="I13749">
        <v>4</v>
      </c>
      <c r="J13749">
        <v>3</v>
      </c>
    </row>
    <row r="13750" spans="1:10" x14ac:dyDescent="0.25">
      <c r="A13750" t="s">
        <v>17777</v>
      </c>
      <c r="B13750">
        <v>944</v>
      </c>
      <c r="C13750">
        <v>-0.80347724628700612</v>
      </c>
      <c r="D13750">
        <v>-1.0056175812753398</v>
      </c>
      <c r="E13750">
        <v>2.5514119305741472E-2</v>
      </c>
      <c r="F13750">
        <v>-0.65228121617296164</v>
      </c>
      <c r="G13750">
        <v>2</v>
      </c>
      <c r="H13750">
        <v>1</v>
      </c>
      <c r="I13750">
        <v>3</v>
      </c>
      <c r="J13750">
        <v>2</v>
      </c>
    </row>
    <row r="13751" spans="1:10" x14ac:dyDescent="0.25">
      <c r="A13751" t="s">
        <v>17778</v>
      </c>
      <c r="B13751">
        <v>426</v>
      </c>
      <c r="C13751">
        <v>-0.94013480813117867</v>
      </c>
      <c r="D13751">
        <v>-1.1955089910802381</v>
      </c>
      <c r="E13751">
        <v>-4.8897974970524588E-2</v>
      </c>
      <c r="F13751">
        <v>-0.46674691134472363</v>
      </c>
      <c r="G13751">
        <v>1</v>
      </c>
      <c r="H13751">
        <v>1</v>
      </c>
      <c r="I13751">
        <v>3</v>
      </c>
      <c r="J13751">
        <v>3</v>
      </c>
    </row>
    <row r="13752" spans="1:10" x14ac:dyDescent="0.25">
      <c r="A13752" t="s">
        <v>17779</v>
      </c>
      <c r="B13752">
        <v>880</v>
      </c>
      <c r="C13752">
        <v>-1.0316598131125159</v>
      </c>
      <c r="D13752">
        <v>-1.1349685903967661</v>
      </c>
      <c r="E13752">
        <v>-0.79622120708460065</v>
      </c>
      <c r="F13752">
        <v>-0.51000107309623866</v>
      </c>
      <c r="G13752">
        <v>1</v>
      </c>
      <c r="H13752">
        <v>1</v>
      </c>
      <c r="I13752">
        <v>1</v>
      </c>
      <c r="J13752">
        <v>2</v>
      </c>
    </row>
    <row r="13753" spans="1:10" x14ac:dyDescent="0.25">
      <c r="A13753" t="s">
        <v>17780</v>
      </c>
      <c r="B13753">
        <v>682</v>
      </c>
      <c r="C13753">
        <v>-1.1591140821820005</v>
      </c>
      <c r="D13753">
        <v>-1.0542426873543389</v>
      </c>
      <c r="E13753">
        <v>-0.40170435843734231</v>
      </c>
      <c r="F13753">
        <v>-0.46250339318624939</v>
      </c>
      <c r="G13753">
        <v>1</v>
      </c>
      <c r="H13753">
        <v>1</v>
      </c>
      <c r="I13753">
        <v>2</v>
      </c>
      <c r="J13753">
        <v>3</v>
      </c>
    </row>
    <row r="13754" spans="1:10" x14ac:dyDescent="0.25">
      <c r="A13754" t="s">
        <v>17781</v>
      </c>
      <c r="B13754">
        <v>342</v>
      </c>
      <c r="C13754">
        <v>0.23858909359328767</v>
      </c>
      <c r="D13754">
        <v>-0.14567493839484857</v>
      </c>
      <c r="E13754">
        <v>0.8184175408281017</v>
      </c>
      <c r="F13754">
        <v>-0.58705815395322736</v>
      </c>
      <c r="G13754">
        <v>4</v>
      </c>
      <c r="H13754">
        <v>3</v>
      </c>
      <c r="I13754">
        <v>5</v>
      </c>
      <c r="J13754">
        <v>2</v>
      </c>
    </row>
    <row r="13755" spans="1:10" x14ac:dyDescent="0.25">
      <c r="A13755" t="s">
        <v>17782</v>
      </c>
      <c r="B13755">
        <v>5313</v>
      </c>
      <c r="C13755">
        <v>-0.97516316227175748</v>
      </c>
      <c r="D13755">
        <v>-0.31311878940433563</v>
      </c>
      <c r="E13755">
        <v>-0.68762861483036319</v>
      </c>
      <c r="F13755">
        <v>0.80479163759341621</v>
      </c>
      <c r="G13755">
        <v>1</v>
      </c>
      <c r="H13755">
        <v>3</v>
      </c>
      <c r="I13755">
        <v>2</v>
      </c>
      <c r="J13755">
        <v>4</v>
      </c>
    </row>
    <row r="13756" spans="1:10" x14ac:dyDescent="0.25">
      <c r="A13756" t="s">
        <v>17783</v>
      </c>
      <c r="B13756">
        <v>716</v>
      </c>
      <c r="C13756">
        <v>-1.1786382065291696</v>
      </c>
      <c r="D13756">
        <v>-3.9765184823704856E-3</v>
      </c>
      <c r="E13756">
        <v>-0.56718517260275969</v>
      </c>
      <c r="F13756">
        <v>1.4174831926132596</v>
      </c>
      <c r="G13756">
        <v>1</v>
      </c>
      <c r="H13756">
        <v>3</v>
      </c>
      <c r="I13756">
        <v>2</v>
      </c>
      <c r="J13756">
        <v>5</v>
      </c>
    </row>
    <row r="13757" spans="1:10" x14ac:dyDescent="0.25">
      <c r="A13757" t="s">
        <v>17784</v>
      </c>
      <c r="B13757">
        <v>426</v>
      </c>
      <c r="C13757">
        <v>-0.35630367315838729</v>
      </c>
      <c r="D13757">
        <v>-0.39620870086802806</v>
      </c>
      <c r="E13757">
        <v>-0.69147465573542777</v>
      </c>
      <c r="F13757">
        <v>-0.45085869419076147</v>
      </c>
      <c r="G13757">
        <v>3</v>
      </c>
      <c r="H13757">
        <v>3</v>
      </c>
      <c r="I13757">
        <v>2</v>
      </c>
      <c r="J13757">
        <v>3</v>
      </c>
    </row>
    <row r="13758" spans="1:10" x14ac:dyDescent="0.25">
      <c r="A13758" t="s">
        <v>17785</v>
      </c>
      <c r="B13758">
        <v>859</v>
      </c>
      <c r="C13758">
        <v>-1.0868897802114612</v>
      </c>
      <c r="D13758">
        <v>-0.97894115751460531</v>
      </c>
      <c r="E13758">
        <v>1.277045893480282E-2</v>
      </c>
      <c r="F13758">
        <v>-0.87073219438636751</v>
      </c>
      <c r="G13758">
        <v>1</v>
      </c>
      <c r="H13758">
        <v>1</v>
      </c>
      <c r="I13758">
        <v>3</v>
      </c>
      <c r="J13758">
        <v>1</v>
      </c>
    </row>
    <row r="13759" spans="1:10" x14ac:dyDescent="0.25">
      <c r="A13759" t="s">
        <v>17786</v>
      </c>
      <c r="B13759">
        <v>791</v>
      </c>
      <c r="C13759">
        <v>-0.57799165149120146</v>
      </c>
      <c r="D13759">
        <v>-1.017830681635296</v>
      </c>
      <c r="E13759">
        <v>0.71068298049838541</v>
      </c>
      <c r="F13759">
        <v>-0.80269586242136348</v>
      </c>
      <c r="G13759">
        <v>2</v>
      </c>
      <c r="H13759">
        <v>1</v>
      </c>
      <c r="I13759">
        <v>5</v>
      </c>
      <c r="J13759">
        <v>2</v>
      </c>
    </row>
    <row r="13760" spans="1:10" x14ac:dyDescent="0.25">
      <c r="A13760" t="s">
        <v>17787</v>
      </c>
      <c r="B13760">
        <v>609</v>
      </c>
      <c r="C13760">
        <v>-1.2551373122864051</v>
      </c>
      <c r="D13760">
        <v>-1.3762659305945748</v>
      </c>
      <c r="E13760">
        <v>0.72134176357595348</v>
      </c>
      <c r="F13760">
        <v>-0.67774557282631376</v>
      </c>
      <c r="G13760">
        <v>1</v>
      </c>
      <c r="H13760">
        <v>1</v>
      </c>
      <c r="I13760">
        <v>5</v>
      </c>
      <c r="J13760">
        <v>2</v>
      </c>
    </row>
    <row r="13761" spans="1:10" x14ac:dyDescent="0.25">
      <c r="A13761" t="s">
        <v>17788</v>
      </c>
      <c r="B13761">
        <v>558</v>
      </c>
      <c r="C13761">
        <v>-0.30121658476977969</v>
      </c>
      <c r="D13761">
        <v>-1.3593003981477756</v>
      </c>
      <c r="E13761">
        <v>-0.47086510277208804</v>
      </c>
      <c r="F13761">
        <v>-0.58680599938788702</v>
      </c>
      <c r="G13761">
        <v>3</v>
      </c>
      <c r="H13761">
        <v>1</v>
      </c>
      <c r="I13761">
        <v>2</v>
      </c>
      <c r="J13761">
        <v>2</v>
      </c>
    </row>
    <row r="13762" spans="1:10" x14ac:dyDescent="0.25">
      <c r="A13762" t="s">
        <v>17789</v>
      </c>
      <c r="B13762">
        <v>469</v>
      </c>
      <c r="C13762">
        <v>-0.2860348668580851</v>
      </c>
      <c r="D13762">
        <v>-0.59398038125710817</v>
      </c>
      <c r="E13762">
        <v>-0.30806032101665948</v>
      </c>
      <c r="F13762">
        <v>-0.4833040244025999</v>
      </c>
      <c r="G13762">
        <v>3</v>
      </c>
      <c r="H13762">
        <v>2</v>
      </c>
      <c r="I13762">
        <v>3</v>
      </c>
      <c r="J13762">
        <v>3</v>
      </c>
    </row>
    <row r="13763" spans="1:10" x14ac:dyDescent="0.25">
      <c r="A13763" t="s">
        <v>17790</v>
      </c>
      <c r="B13763">
        <v>1808</v>
      </c>
      <c r="C13763">
        <v>-0.7222119992812005</v>
      </c>
      <c r="D13763">
        <v>-0.30413574624292955</v>
      </c>
      <c r="E13763">
        <v>-7.4807849822117745E-2</v>
      </c>
      <c r="F13763">
        <v>0.25604768119010268</v>
      </c>
      <c r="G13763">
        <v>2</v>
      </c>
      <c r="H13763">
        <v>3</v>
      </c>
      <c r="I13763">
        <v>3</v>
      </c>
      <c r="J13763">
        <v>4</v>
      </c>
    </row>
    <row r="13764" spans="1:10" x14ac:dyDescent="0.25">
      <c r="A13764" t="s">
        <v>17791</v>
      </c>
      <c r="B13764">
        <v>98</v>
      </c>
      <c r="C13764">
        <v>-0.80919940316006855</v>
      </c>
      <c r="D13764">
        <v>7.2210230490702632E-2</v>
      </c>
      <c r="E13764">
        <v>0.24121031912659532</v>
      </c>
      <c r="F13764">
        <v>0.13243730129240661</v>
      </c>
      <c r="G13764">
        <v>1</v>
      </c>
      <c r="H13764">
        <v>4</v>
      </c>
      <c r="I13764">
        <v>4</v>
      </c>
      <c r="J13764">
        <v>4</v>
      </c>
    </row>
    <row r="13765" spans="1:10" x14ac:dyDescent="0.25">
      <c r="A13765" t="s">
        <v>17792</v>
      </c>
      <c r="B13765">
        <v>1763</v>
      </c>
      <c r="C13765">
        <v>-0.33324773905772709</v>
      </c>
      <c r="D13765">
        <v>0.88854396266163094</v>
      </c>
      <c r="E13765">
        <v>-0.7918276456859763</v>
      </c>
      <c r="F13765">
        <v>0.32619311232866222</v>
      </c>
      <c r="G13765">
        <v>3</v>
      </c>
      <c r="H13765">
        <v>5</v>
      </c>
      <c r="I13765">
        <v>1</v>
      </c>
      <c r="J13765">
        <v>4</v>
      </c>
    </row>
    <row r="13766" spans="1:10" x14ac:dyDescent="0.25">
      <c r="A13766" t="s">
        <v>17793</v>
      </c>
      <c r="B13766">
        <v>941</v>
      </c>
      <c r="C13766">
        <v>0.4090157710025959</v>
      </c>
      <c r="D13766">
        <v>0.64569372697216676</v>
      </c>
      <c r="E13766">
        <v>-0.42500887673073395</v>
      </c>
      <c r="F13766">
        <v>0.13895885681431311</v>
      </c>
      <c r="G13766">
        <v>4</v>
      </c>
      <c r="H13766">
        <v>4</v>
      </c>
      <c r="I13766">
        <v>2</v>
      </c>
      <c r="J13766">
        <v>4</v>
      </c>
    </row>
    <row r="13767" spans="1:10" x14ac:dyDescent="0.25">
      <c r="A13767" t="s">
        <v>17794</v>
      </c>
      <c r="B13767">
        <v>1207</v>
      </c>
      <c r="C13767">
        <v>-2.3017097113650707E-2</v>
      </c>
      <c r="D13767">
        <v>0.21015023431079677</v>
      </c>
      <c r="E13767">
        <v>-0.37093429267464051</v>
      </c>
      <c r="F13767">
        <v>0.57743029637295695</v>
      </c>
      <c r="G13767">
        <v>4</v>
      </c>
      <c r="H13767">
        <v>4</v>
      </c>
      <c r="I13767">
        <v>2</v>
      </c>
      <c r="J13767">
        <v>4</v>
      </c>
    </row>
    <row r="13768" spans="1:10" x14ac:dyDescent="0.25">
      <c r="A13768" t="s">
        <v>17795</v>
      </c>
      <c r="B13768">
        <v>1145</v>
      </c>
      <c r="C13768">
        <v>-0.53505664265538688</v>
      </c>
      <c r="D13768">
        <v>-0.30436515621945437</v>
      </c>
      <c r="E13768">
        <v>-1.1852395323692393</v>
      </c>
      <c r="F13768">
        <v>0.84825279288375777</v>
      </c>
      <c r="G13768">
        <v>2</v>
      </c>
      <c r="H13768">
        <v>3</v>
      </c>
      <c r="I13768">
        <v>1</v>
      </c>
      <c r="J13768">
        <v>4</v>
      </c>
    </row>
    <row r="13769" spans="1:10" x14ac:dyDescent="0.25">
      <c r="A13769" t="s">
        <v>17796</v>
      </c>
      <c r="B13769">
        <v>2069</v>
      </c>
      <c r="C13769">
        <v>-0.53941179736328848</v>
      </c>
      <c r="D13769">
        <v>-0.49274724771335232</v>
      </c>
      <c r="E13769">
        <v>-0.47020748363059622</v>
      </c>
      <c r="F13769">
        <v>0.41003861832653116</v>
      </c>
      <c r="G13769">
        <v>2</v>
      </c>
      <c r="H13769">
        <v>2</v>
      </c>
      <c r="I13769">
        <v>2</v>
      </c>
      <c r="J13769">
        <v>4</v>
      </c>
    </row>
    <row r="13770" spans="1:10" x14ac:dyDescent="0.25">
      <c r="A13770" t="s">
        <v>17797</v>
      </c>
      <c r="B13770">
        <v>1188</v>
      </c>
      <c r="C13770">
        <v>-0.5657833754042505</v>
      </c>
      <c r="D13770">
        <v>-0.69135331557887791</v>
      </c>
      <c r="E13770">
        <v>8.6140100397439252E-3</v>
      </c>
      <c r="F13770">
        <v>-0.69314900477445096</v>
      </c>
      <c r="G13770">
        <v>2</v>
      </c>
      <c r="H13770">
        <v>2</v>
      </c>
      <c r="I13770">
        <v>3</v>
      </c>
      <c r="J13770">
        <v>2</v>
      </c>
    </row>
    <row r="13771" spans="1:10" x14ac:dyDescent="0.25">
      <c r="A13771" t="s">
        <v>17798</v>
      </c>
      <c r="B13771">
        <v>1848</v>
      </c>
      <c r="C13771">
        <v>-0.41020040290754861</v>
      </c>
      <c r="D13771">
        <v>-0.66757881370551753</v>
      </c>
      <c r="E13771">
        <v>0.91136002880364742</v>
      </c>
      <c r="F13771">
        <v>-0.58395900260307376</v>
      </c>
      <c r="G13771">
        <v>3</v>
      </c>
      <c r="H13771">
        <v>2</v>
      </c>
      <c r="I13771">
        <v>5</v>
      </c>
      <c r="J13771">
        <v>2</v>
      </c>
    </row>
    <row r="13772" spans="1:10" x14ac:dyDescent="0.25">
      <c r="A13772" t="s">
        <v>17799</v>
      </c>
      <c r="B13772">
        <v>701</v>
      </c>
      <c r="C13772">
        <v>-0.90976015458140691</v>
      </c>
      <c r="D13772">
        <v>-0.61188401555757188</v>
      </c>
      <c r="E13772">
        <v>-1.0258039667140306</v>
      </c>
      <c r="F13772">
        <v>0.11435761129178161</v>
      </c>
      <c r="G13772">
        <v>1</v>
      </c>
      <c r="H13772">
        <v>2</v>
      </c>
      <c r="I13772">
        <v>1</v>
      </c>
      <c r="J13772">
        <v>4</v>
      </c>
    </row>
    <row r="13773" spans="1:10" x14ac:dyDescent="0.25">
      <c r="A13773" t="s">
        <v>17800</v>
      </c>
      <c r="B13773">
        <v>530</v>
      </c>
      <c r="C13773">
        <v>-0.65882003664233768</v>
      </c>
      <c r="D13773">
        <v>-0.49658967805560128</v>
      </c>
      <c r="E13773">
        <v>-0.29983207848683213</v>
      </c>
      <c r="F13773">
        <v>-1.1095705313503346</v>
      </c>
      <c r="G13773">
        <v>2</v>
      </c>
      <c r="H13773">
        <v>2</v>
      </c>
      <c r="I13773">
        <v>3</v>
      </c>
      <c r="J13773">
        <v>1</v>
      </c>
    </row>
    <row r="13774" spans="1:10" x14ac:dyDescent="0.25">
      <c r="A13774" t="s">
        <v>17801</v>
      </c>
      <c r="B13774">
        <v>572</v>
      </c>
      <c r="C13774">
        <v>-0.99300634381934039</v>
      </c>
      <c r="D13774">
        <v>-0.20190752992403194</v>
      </c>
      <c r="E13774">
        <v>-0.23028501290356632</v>
      </c>
      <c r="F13774">
        <v>-0.37055634051427155</v>
      </c>
      <c r="G13774">
        <v>1</v>
      </c>
      <c r="H13774">
        <v>3</v>
      </c>
      <c r="I13774">
        <v>3</v>
      </c>
      <c r="J13774">
        <v>3</v>
      </c>
    </row>
    <row r="13775" spans="1:10" x14ac:dyDescent="0.25">
      <c r="A13775" t="s">
        <v>17802</v>
      </c>
      <c r="B13775">
        <v>552</v>
      </c>
      <c r="C13775">
        <v>-0.70222626372500763</v>
      </c>
      <c r="D13775">
        <v>-0.72807589574684761</v>
      </c>
      <c r="E13775">
        <v>-0.51084118763747655</v>
      </c>
      <c r="F13775">
        <v>-0.87888283502006048</v>
      </c>
      <c r="G13775">
        <v>2</v>
      </c>
      <c r="H13775">
        <v>2</v>
      </c>
      <c r="I13775">
        <v>2</v>
      </c>
      <c r="J13775">
        <v>1</v>
      </c>
    </row>
    <row r="13776" spans="1:10" x14ac:dyDescent="0.25">
      <c r="A13776" t="s">
        <v>17803</v>
      </c>
      <c r="B13776">
        <v>519</v>
      </c>
      <c r="C13776">
        <v>1.3751900362308103</v>
      </c>
      <c r="D13776">
        <v>0.55134768798754885</v>
      </c>
      <c r="E13776">
        <v>0.71937553640082341</v>
      </c>
      <c r="F13776">
        <v>-1.1490635439134655</v>
      </c>
      <c r="G13776">
        <v>5</v>
      </c>
      <c r="H13776">
        <v>4</v>
      </c>
      <c r="I13776">
        <v>5</v>
      </c>
      <c r="J13776">
        <v>1</v>
      </c>
    </row>
    <row r="13777" spans="1:10" x14ac:dyDescent="0.25">
      <c r="A13777" t="s">
        <v>17804</v>
      </c>
      <c r="B13777">
        <v>494</v>
      </c>
      <c r="C13777">
        <v>0.73890520418591388</v>
      </c>
      <c r="D13777">
        <v>0.36727094716015407</v>
      </c>
      <c r="E13777">
        <v>-0.48718172487806144</v>
      </c>
      <c r="F13777">
        <v>-1.0128148683544738</v>
      </c>
      <c r="G13777">
        <v>4</v>
      </c>
      <c r="H13777">
        <v>4</v>
      </c>
      <c r="I13777">
        <v>2</v>
      </c>
      <c r="J13777">
        <v>1</v>
      </c>
    </row>
    <row r="13778" spans="1:10" x14ac:dyDescent="0.25">
      <c r="A13778" t="s">
        <v>17805</v>
      </c>
      <c r="B13778">
        <v>548</v>
      </c>
      <c r="C13778">
        <v>-0.61684959876794787</v>
      </c>
      <c r="D13778">
        <v>-0.58918749183526797</v>
      </c>
      <c r="E13778">
        <v>-0.19943659122769583</v>
      </c>
      <c r="F13778">
        <v>-0.90014064347300504</v>
      </c>
      <c r="G13778">
        <v>2</v>
      </c>
      <c r="H13778">
        <v>2</v>
      </c>
      <c r="I13778">
        <v>3</v>
      </c>
      <c r="J13778">
        <v>1</v>
      </c>
    </row>
    <row r="13779" spans="1:10" x14ac:dyDescent="0.25">
      <c r="A13779" t="s">
        <v>17806</v>
      </c>
      <c r="B13779">
        <v>531</v>
      </c>
      <c r="C13779">
        <v>-2.8052369175807362E-2</v>
      </c>
      <c r="D13779">
        <v>-0.20999284454504516</v>
      </c>
      <c r="E13779">
        <v>0.36493177472086169</v>
      </c>
      <c r="F13779">
        <v>-0.6569359891264821</v>
      </c>
      <c r="G13779">
        <v>3</v>
      </c>
      <c r="H13779">
        <v>3</v>
      </c>
      <c r="I13779">
        <v>4</v>
      </c>
      <c r="J13779">
        <v>2</v>
      </c>
    </row>
    <row r="13780" spans="1:10" x14ac:dyDescent="0.25">
      <c r="A13780" t="s">
        <v>17807</v>
      </c>
      <c r="B13780">
        <v>755</v>
      </c>
      <c r="C13780">
        <v>-0.56727632525733396</v>
      </c>
      <c r="D13780">
        <v>-0.27709808321873469</v>
      </c>
      <c r="E13780">
        <v>0.28124171698691358</v>
      </c>
      <c r="F13780">
        <v>-0.65620390237600201</v>
      </c>
      <c r="G13780">
        <v>2</v>
      </c>
      <c r="H13780">
        <v>3</v>
      </c>
      <c r="I13780">
        <v>4</v>
      </c>
      <c r="J13780">
        <v>2</v>
      </c>
    </row>
    <row r="13781" spans="1:10" x14ac:dyDescent="0.25">
      <c r="A13781" t="s">
        <v>17808</v>
      </c>
      <c r="B13781">
        <v>441</v>
      </c>
      <c r="C13781">
        <v>-0.59200073015603105</v>
      </c>
      <c r="D13781">
        <v>-0.85179127660889475</v>
      </c>
      <c r="E13781">
        <v>-0.6071637534047456</v>
      </c>
      <c r="F13781">
        <v>-0.42230888553196361</v>
      </c>
      <c r="G13781">
        <v>2</v>
      </c>
      <c r="H13781">
        <v>1</v>
      </c>
      <c r="I13781">
        <v>2</v>
      </c>
      <c r="J13781">
        <v>3</v>
      </c>
    </row>
    <row r="13782" spans="1:10" x14ac:dyDescent="0.25">
      <c r="A13782" t="s">
        <v>17809</v>
      </c>
      <c r="B13782">
        <v>729</v>
      </c>
      <c r="C13782">
        <v>-0.34952447592235519</v>
      </c>
      <c r="D13782">
        <v>-0.57512431240541628</v>
      </c>
      <c r="E13782">
        <v>0.45200325173523731</v>
      </c>
      <c r="F13782">
        <v>-0.78276338050746974</v>
      </c>
      <c r="G13782">
        <v>3</v>
      </c>
      <c r="H13782">
        <v>2</v>
      </c>
      <c r="I13782">
        <v>4</v>
      </c>
      <c r="J13782">
        <v>2</v>
      </c>
    </row>
    <row r="13783" spans="1:10" x14ac:dyDescent="0.25">
      <c r="A13783" t="s">
        <v>17810</v>
      </c>
      <c r="B13783">
        <v>866</v>
      </c>
      <c r="C13783">
        <v>-0.55759800966671869</v>
      </c>
      <c r="D13783">
        <v>-0.8723314051266795</v>
      </c>
      <c r="E13783">
        <v>0.13942403948065005</v>
      </c>
      <c r="F13783">
        <v>-0.66669942006848848</v>
      </c>
      <c r="G13783">
        <v>2</v>
      </c>
      <c r="H13783">
        <v>1</v>
      </c>
      <c r="I13783">
        <v>4</v>
      </c>
      <c r="J13783">
        <v>2</v>
      </c>
    </row>
    <row r="13784" spans="1:10" x14ac:dyDescent="0.25">
      <c r="A13784" t="s">
        <v>17811</v>
      </c>
      <c r="B13784">
        <v>719</v>
      </c>
      <c r="C13784">
        <v>-0.69220278448837691</v>
      </c>
      <c r="D13784">
        <v>-0.90747195717033324</v>
      </c>
      <c r="E13784">
        <v>-1.1865039059689519</v>
      </c>
      <c r="F13784">
        <v>-0.58109500418316562</v>
      </c>
      <c r="G13784">
        <v>2</v>
      </c>
      <c r="H13784">
        <v>1</v>
      </c>
      <c r="I13784">
        <v>1</v>
      </c>
      <c r="J13784">
        <v>2</v>
      </c>
    </row>
    <row r="13785" spans="1:10" x14ac:dyDescent="0.25">
      <c r="A13785" t="s">
        <v>17812</v>
      </c>
    </row>
    <row r="13786" spans="1:10" x14ac:dyDescent="0.25">
      <c r="A13786" t="s">
        <v>17813</v>
      </c>
      <c r="B13786">
        <v>600</v>
      </c>
      <c r="C13786">
        <v>-0.5581994547403849</v>
      </c>
      <c r="D13786">
        <v>-0.70620128470081311</v>
      </c>
      <c r="E13786">
        <v>-0.29334098973065753</v>
      </c>
      <c r="F13786">
        <v>-0.84815786080097821</v>
      </c>
      <c r="G13786">
        <v>2</v>
      </c>
      <c r="H13786">
        <v>2</v>
      </c>
      <c r="I13786">
        <v>3</v>
      </c>
      <c r="J13786">
        <v>2</v>
      </c>
    </row>
    <row r="13787" spans="1:10" x14ac:dyDescent="0.25">
      <c r="A13787" t="s">
        <v>17814</v>
      </c>
      <c r="B13787">
        <v>166</v>
      </c>
    </row>
    <row r="13788" spans="1:10" x14ac:dyDescent="0.25">
      <c r="A13788" t="s">
        <v>17815</v>
      </c>
      <c r="B13788">
        <v>438</v>
      </c>
      <c r="C13788">
        <v>0.1064387716274751</v>
      </c>
      <c r="D13788">
        <v>4.4794762204007653E-2</v>
      </c>
      <c r="E13788">
        <v>0.49610886693277684</v>
      </c>
      <c r="F13788">
        <v>-1.0450644056036789</v>
      </c>
      <c r="G13788">
        <v>4</v>
      </c>
      <c r="H13788">
        <v>4</v>
      </c>
      <c r="I13788">
        <v>4</v>
      </c>
      <c r="J13788">
        <v>1</v>
      </c>
    </row>
    <row r="13789" spans="1:10" x14ac:dyDescent="0.25">
      <c r="A13789" t="s">
        <v>17816</v>
      </c>
      <c r="B13789">
        <v>366</v>
      </c>
      <c r="C13789">
        <v>1.2299903904503375</v>
      </c>
      <c r="D13789">
        <v>0.92108041113846395</v>
      </c>
      <c r="E13789">
        <v>2.7966334611666532E-3</v>
      </c>
      <c r="F13789">
        <v>-0.98552388920142664</v>
      </c>
      <c r="G13789">
        <v>5</v>
      </c>
      <c r="H13789">
        <v>5</v>
      </c>
      <c r="I13789">
        <v>3</v>
      </c>
      <c r="J13789">
        <v>1</v>
      </c>
    </row>
    <row r="13790" spans="1:10" x14ac:dyDescent="0.25">
      <c r="A13790" t="s">
        <v>17817</v>
      </c>
      <c r="B13790">
        <v>516</v>
      </c>
      <c r="C13790">
        <v>0.20311556466484632</v>
      </c>
      <c r="D13790">
        <v>7.4023488546134927E-2</v>
      </c>
      <c r="E13790">
        <v>-0.28310383129357314</v>
      </c>
      <c r="F13790">
        <v>-1.407501867533504</v>
      </c>
      <c r="G13790">
        <v>4</v>
      </c>
      <c r="H13790">
        <v>4</v>
      </c>
      <c r="I13790">
        <v>3</v>
      </c>
      <c r="J13790">
        <v>1</v>
      </c>
    </row>
    <row r="13791" spans="1:10" x14ac:dyDescent="0.25">
      <c r="A13791" t="s">
        <v>17818</v>
      </c>
      <c r="B13791">
        <v>1166</v>
      </c>
      <c r="C13791">
        <v>-0.52447156470593959</v>
      </c>
      <c r="D13791">
        <v>-0.71773535425951551</v>
      </c>
      <c r="E13791">
        <v>0.32839632047471817</v>
      </c>
      <c r="F13791">
        <v>-0.69890802971899846</v>
      </c>
      <c r="G13791">
        <v>2</v>
      </c>
      <c r="H13791">
        <v>2</v>
      </c>
      <c r="I13791">
        <v>4</v>
      </c>
      <c r="J13791">
        <v>2</v>
      </c>
    </row>
    <row r="13792" spans="1:10" x14ac:dyDescent="0.25">
      <c r="A13792" t="s">
        <v>17819</v>
      </c>
      <c r="B13792">
        <v>766</v>
      </c>
      <c r="C13792">
        <v>6.1325785101425528E-2</v>
      </c>
      <c r="D13792">
        <v>0.30056262680561185</v>
      </c>
      <c r="E13792">
        <v>1.0852103895005671</v>
      </c>
      <c r="F13792">
        <v>-1.0687721751799779</v>
      </c>
      <c r="G13792">
        <v>4</v>
      </c>
      <c r="H13792">
        <v>4</v>
      </c>
      <c r="I13792">
        <v>5</v>
      </c>
      <c r="J13792">
        <v>1</v>
      </c>
    </row>
    <row r="13793" spans="1:10" x14ac:dyDescent="0.25">
      <c r="A13793" t="s">
        <v>17820</v>
      </c>
      <c r="B13793">
        <v>393</v>
      </c>
      <c r="C13793">
        <v>-1.1545471086387042</v>
      </c>
      <c r="D13793">
        <v>-1.0202603283247802</v>
      </c>
      <c r="E13793">
        <v>-5.7820320837208894E-2</v>
      </c>
      <c r="F13793">
        <v>-0.91747469588753727</v>
      </c>
      <c r="G13793">
        <v>1</v>
      </c>
      <c r="H13793">
        <v>1</v>
      </c>
      <c r="I13793">
        <v>3</v>
      </c>
      <c r="J13793">
        <v>1</v>
      </c>
    </row>
    <row r="13794" spans="1:10" x14ac:dyDescent="0.25">
      <c r="A13794" t="s">
        <v>17821</v>
      </c>
      <c r="B13794">
        <v>600</v>
      </c>
      <c r="C13794">
        <v>-0.85063050988391731</v>
      </c>
      <c r="D13794">
        <v>-0.1625904563221926</v>
      </c>
      <c r="E13794">
        <v>-0.13994886684900743</v>
      </c>
      <c r="F13794">
        <v>-1.0610216574129989</v>
      </c>
      <c r="G13794">
        <v>1</v>
      </c>
      <c r="H13794">
        <v>3</v>
      </c>
      <c r="I13794">
        <v>3</v>
      </c>
      <c r="J13794">
        <v>1</v>
      </c>
    </row>
    <row r="13795" spans="1:10" x14ac:dyDescent="0.25">
      <c r="A13795" t="s">
        <v>17822</v>
      </c>
      <c r="B13795">
        <v>891</v>
      </c>
      <c r="C13795">
        <v>-0.52014648259100105</v>
      </c>
      <c r="D13795">
        <v>-0.74400535542856883</v>
      </c>
      <c r="E13795">
        <v>2.3476891946074101E-2</v>
      </c>
      <c r="F13795">
        <v>-0.43126210526014475</v>
      </c>
      <c r="G13795">
        <v>2</v>
      </c>
      <c r="H13795">
        <v>2</v>
      </c>
      <c r="I13795">
        <v>3</v>
      </c>
      <c r="J13795">
        <v>3</v>
      </c>
    </row>
    <row r="13796" spans="1:10" x14ac:dyDescent="0.25">
      <c r="A13796" t="s">
        <v>17823</v>
      </c>
      <c r="B13796">
        <v>424</v>
      </c>
      <c r="C13796">
        <v>-0.18278585023585037</v>
      </c>
      <c r="D13796">
        <v>-0.43972615089825628</v>
      </c>
      <c r="E13796">
        <v>-0.35065567853785379</v>
      </c>
      <c r="F13796">
        <v>-0.96151401867047825</v>
      </c>
      <c r="G13796">
        <v>3</v>
      </c>
      <c r="H13796">
        <v>2</v>
      </c>
      <c r="I13796">
        <v>2</v>
      </c>
      <c r="J13796">
        <v>1</v>
      </c>
    </row>
    <row r="13797" spans="1:10" x14ac:dyDescent="0.25">
      <c r="A13797" t="s">
        <v>17824</v>
      </c>
      <c r="B13797">
        <v>670</v>
      </c>
      <c r="C13797">
        <v>0.23558262980168543</v>
      </c>
      <c r="D13797">
        <v>0.38609872296960041</v>
      </c>
      <c r="E13797">
        <v>1.776497577497393</v>
      </c>
      <c r="F13797">
        <v>-1.0638082722824189</v>
      </c>
      <c r="G13797">
        <v>4</v>
      </c>
      <c r="H13797">
        <v>4</v>
      </c>
      <c r="I13797">
        <v>5</v>
      </c>
      <c r="J13797">
        <v>1</v>
      </c>
    </row>
    <row r="13798" spans="1:10" x14ac:dyDescent="0.25">
      <c r="A13798" t="s">
        <v>17825</v>
      </c>
      <c r="B13798">
        <v>454</v>
      </c>
      <c r="C13798">
        <v>-1.0324178066849865</v>
      </c>
      <c r="D13798">
        <v>-0.22977488294658988</v>
      </c>
      <c r="E13798">
        <v>-0.15282042111752597</v>
      </c>
      <c r="F13798">
        <v>-0.63986971766458678</v>
      </c>
      <c r="G13798">
        <v>1</v>
      </c>
      <c r="H13798">
        <v>3</v>
      </c>
      <c r="I13798">
        <v>3</v>
      </c>
      <c r="J13798">
        <v>2</v>
      </c>
    </row>
    <row r="13799" spans="1:10" x14ac:dyDescent="0.25">
      <c r="A13799" t="s">
        <v>17826</v>
      </c>
      <c r="B13799">
        <v>629</v>
      </c>
      <c r="C13799">
        <v>-0.35660899981767141</v>
      </c>
      <c r="D13799">
        <v>-0.14368685705762174</v>
      </c>
      <c r="E13799">
        <v>0.16269426788519858</v>
      </c>
      <c r="F13799">
        <v>-1.1118249166478265</v>
      </c>
      <c r="G13799">
        <v>3</v>
      </c>
      <c r="H13799">
        <v>3</v>
      </c>
      <c r="I13799">
        <v>4</v>
      </c>
      <c r="J13799">
        <v>1</v>
      </c>
    </row>
    <row r="13800" spans="1:10" x14ac:dyDescent="0.25">
      <c r="A13800" t="s">
        <v>17827</v>
      </c>
      <c r="B13800">
        <v>428</v>
      </c>
      <c r="C13800">
        <v>-0.6361436621819756</v>
      </c>
      <c r="D13800">
        <v>-0.67642159641424549</v>
      </c>
      <c r="E13800">
        <v>-0.52590585030975479</v>
      </c>
      <c r="F13800">
        <v>-0.98582381814332509</v>
      </c>
      <c r="G13800">
        <v>2</v>
      </c>
      <c r="H13800">
        <v>2</v>
      </c>
      <c r="I13800">
        <v>2</v>
      </c>
      <c r="J13800">
        <v>1</v>
      </c>
    </row>
    <row r="13801" spans="1:10" x14ac:dyDescent="0.25">
      <c r="A13801" t="s">
        <v>17828</v>
      </c>
      <c r="B13801">
        <v>563</v>
      </c>
      <c r="C13801">
        <v>-0.45647385192750556</v>
      </c>
      <c r="D13801">
        <v>-1.0521796644818324</v>
      </c>
      <c r="E13801">
        <v>1.1586746259695455</v>
      </c>
      <c r="F13801">
        <v>-0.72822643892749306</v>
      </c>
      <c r="G13801">
        <v>3</v>
      </c>
      <c r="H13801">
        <v>1</v>
      </c>
      <c r="I13801">
        <v>5</v>
      </c>
      <c r="J13801">
        <v>2</v>
      </c>
    </row>
    <row r="13802" spans="1:10" x14ac:dyDescent="0.25">
      <c r="A13802" t="s">
        <v>17829</v>
      </c>
      <c r="B13802">
        <v>515</v>
      </c>
      <c r="C13802">
        <v>-0.35858117115793409</v>
      </c>
      <c r="D13802">
        <v>-0.70766970657571182</v>
      </c>
      <c r="E13802">
        <v>0.85552416890390814</v>
      </c>
      <c r="F13802">
        <v>-1.0825918521530016</v>
      </c>
      <c r="G13802">
        <v>3</v>
      </c>
      <c r="H13802">
        <v>2</v>
      </c>
      <c r="I13802">
        <v>5</v>
      </c>
      <c r="J13802">
        <v>1</v>
      </c>
    </row>
    <row r="13803" spans="1:10" x14ac:dyDescent="0.25">
      <c r="A13803" t="s">
        <v>17830</v>
      </c>
      <c r="B13803">
        <v>476</v>
      </c>
      <c r="C13803">
        <v>1.1521417908641811</v>
      </c>
      <c r="D13803">
        <v>1.2144781332652963</v>
      </c>
      <c r="E13803">
        <v>1.2992764594355424</v>
      </c>
      <c r="F13803">
        <v>-0.74425522756015194</v>
      </c>
      <c r="G13803">
        <v>5</v>
      </c>
      <c r="H13803">
        <v>5</v>
      </c>
      <c r="I13803">
        <v>5</v>
      </c>
      <c r="J13803">
        <v>2</v>
      </c>
    </row>
    <row r="13804" spans="1:10" x14ac:dyDescent="0.25">
      <c r="A13804" t="s">
        <v>17831</v>
      </c>
      <c r="B13804">
        <v>421</v>
      </c>
      <c r="C13804">
        <v>1.1020213603598332</v>
      </c>
      <c r="D13804">
        <v>2.0973984301255668</v>
      </c>
      <c r="E13804">
        <v>4.3970419355328659E-2</v>
      </c>
      <c r="F13804">
        <v>-1.0336607836239489</v>
      </c>
      <c r="G13804">
        <v>5</v>
      </c>
      <c r="H13804">
        <v>5</v>
      </c>
      <c r="I13804">
        <v>3</v>
      </c>
      <c r="J13804">
        <v>1</v>
      </c>
    </row>
    <row r="13805" spans="1:10" x14ac:dyDescent="0.25">
      <c r="A13805" t="s">
        <v>17832</v>
      </c>
      <c r="B13805">
        <v>374</v>
      </c>
      <c r="C13805">
        <v>2.2236972526219985</v>
      </c>
      <c r="D13805">
        <v>2.4287356829820155</v>
      </c>
      <c r="E13805">
        <v>0.2719106055603816</v>
      </c>
      <c r="F13805">
        <v>-0.41783551399102886</v>
      </c>
      <c r="G13805">
        <v>5</v>
      </c>
      <c r="H13805">
        <v>5</v>
      </c>
      <c r="I13805">
        <v>4</v>
      </c>
      <c r="J13805">
        <v>3</v>
      </c>
    </row>
    <row r="13806" spans="1:10" x14ac:dyDescent="0.25">
      <c r="A13806" t="s">
        <v>17833</v>
      </c>
      <c r="B13806">
        <v>634</v>
      </c>
      <c r="C13806">
        <v>0.42999492775796733</v>
      </c>
      <c r="D13806">
        <v>0.69311428705869682</v>
      </c>
      <c r="E13806">
        <v>0.43304232048712238</v>
      </c>
      <c r="F13806">
        <v>-0.3219166664071364</v>
      </c>
      <c r="G13806">
        <v>4</v>
      </c>
      <c r="H13806">
        <v>5</v>
      </c>
      <c r="I13806">
        <v>4</v>
      </c>
      <c r="J13806">
        <v>3</v>
      </c>
    </row>
    <row r="13807" spans="1:10" x14ac:dyDescent="0.25">
      <c r="A13807" t="s">
        <v>17834</v>
      </c>
      <c r="B13807">
        <v>476</v>
      </c>
      <c r="C13807">
        <v>0.37022156453048138</v>
      </c>
      <c r="D13807">
        <v>1.4328293979822224</v>
      </c>
      <c r="E13807">
        <v>-0.18589067814437163</v>
      </c>
      <c r="F13807">
        <v>-1.2554367068820451</v>
      </c>
      <c r="G13807">
        <v>4</v>
      </c>
      <c r="H13807">
        <v>5</v>
      </c>
      <c r="I13807">
        <v>3</v>
      </c>
      <c r="J13807">
        <v>1</v>
      </c>
    </row>
    <row r="13808" spans="1:10" x14ac:dyDescent="0.25">
      <c r="A13808" t="s">
        <v>17835</v>
      </c>
      <c r="B13808">
        <v>603</v>
      </c>
      <c r="C13808">
        <v>-0.27572925407889998</v>
      </c>
      <c r="D13808">
        <v>1.0501931460526526E-2</v>
      </c>
      <c r="E13808">
        <v>1.254715997330607</v>
      </c>
      <c r="F13808">
        <v>-1.1088874100422399</v>
      </c>
      <c r="G13808">
        <v>3</v>
      </c>
      <c r="H13808">
        <v>3</v>
      </c>
      <c r="I13808">
        <v>5</v>
      </c>
      <c r="J13808">
        <v>1</v>
      </c>
    </row>
    <row r="13809" spans="1:10" x14ac:dyDescent="0.25">
      <c r="A13809" t="s">
        <v>17836</v>
      </c>
      <c r="B13809">
        <v>543</v>
      </c>
      <c r="C13809">
        <v>0.75309629777697729</v>
      </c>
      <c r="D13809">
        <v>0.3472861764148204</v>
      </c>
      <c r="E13809">
        <v>1.4370549093481342</v>
      </c>
      <c r="F13809">
        <v>-0.80290535159145882</v>
      </c>
      <c r="G13809">
        <v>4</v>
      </c>
      <c r="H13809">
        <v>4</v>
      </c>
      <c r="I13809">
        <v>5</v>
      </c>
      <c r="J13809">
        <v>2</v>
      </c>
    </row>
    <row r="13810" spans="1:10" x14ac:dyDescent="0.25">
      <c r="A13810" t="s">
        <v>17837</v>
      </c>
      <c r="B13810">
        <v>480</v>
      </c>
      <c r="C13810">
        <v>0.37086390037245243</v>
      </c>
      <c r="D13810">
        <v>0.9279589259640737</v>
      </c>
      <c r="E13810">
        <v>0.33416432365702092</v>
      </c>
      <c r="F13810">
        <v>-0.89857740237187766</v>
      </c>
      <c r="G13810">
        <v>4</v>
      </c>
      <c r="H13810">
        <v>5</v>
      </c>
      <c r="I13810">
        <v>4</v>
      </c>
      <c r="J13810">
        <v>1</v>
      </c>
    </row>
    <row r="13811" spans="1:10" x14ac:dyDescent="0.25">
      <c r="A13811" t="s">
        <v>17838</v>
      </c>
      <c r="B13811">
        <v>477</v>
      </c>
      <c r="C13811">
        <v>0.96262542653119532</v>
      </c>
      <c r="D13811">
        <v>1.1207092195308999</v>
      </c>
      <c r="E13811">
        <v>1.2533724484798203</v>
      </c>
      <c r="F13811">
        <v>-0.940525418942048</v>
      </c>
      <c r="G13811">
        <v>5</v>
      </c>
      <c r="H13811">
        <v>5</v>
      </c>
      <c r="I13811">
        <v>5</v>
      </c>
      <c r="J13811">
        <v>1</v>
      </c>
    </row>
    <row r="13812" spans="1:10" x14ac:dyDescent="0.25">
      <c r="A13812" t="s">
        <v>17839</v>
      </c>
      <c r="B13812">
        <v>525</v>
      </c>
      <c r="C13812">
        <v>0.41398950956459063</v>
      </c>
      <c r="D13812">
        <v>0.26984939119811197</v>
      </c>
      <c r="E13812">
        <v>2.3265435902677898</v>
      </c>
      <c r="F13812">
        <v>-0.61869968556047583</v>
      </c>
      <c r="G13812">
        <v>4</v>
      </c>
      <c r="H13812">
        <v>4</v>
      </c>
      <c r="I13812">
        <v>5</v>
      </c>
      <c r="J13812">
        <v>2</v>
      </c>
    </row>
    <row r="13813" spans="1:10" x14ac:dyDescent="0.25">
      <c r="A13813" t="s">
        <v>17840</v>
      </c>
      <c r="B13813">
        <v>475</v>
      </c>
      <c r="C13813">
        <v>1.5105166173874069</v>
      </c>
      <c r="D13813">
        <v>1.7413820401384155</v>
      </c>
      <c r="E13813">
        <v>0.51497437850367422</v>
      </c>
      <c r="F13813">
        <v>-1.0802171568681991</v>
      </c>
      <c r="G13813">
        <v>5</v>
      </c>
      <c r="H13813">
        <v>5</v>
      </c>
      <c r="I13813">
        <v>4</v>
      </c>
      <c r="J13813">
        <v>1</v>
      </c>
    </row>
    <row r="13814" spans="1:10" x14ac:dyDescent="0.25">
      <c r="A13814" t="s">
        <v>17841</v>
      </c>
      <c r="B13814">
        <v>621</v>
      </c>
      <c r="C13814">
        <v>1.1969121389119759</v>
      </c>
      <c r="D13814">
        <v>1.106445609839819</v>
      </c>
      <c r="E13814">
        <v>0.68017071919183814</v>
      </c>
      <c r="F13814">
        <v>-0.9627089967024276</v>
      </c>
      <c r="G13814">
        <v>5</v>
      </c>
      <c r="H13814">
        <v>5</v>
      </c>
      <c r="I13814">
        <v>5</v>
      </c>
      <c r="J13814">
        <v>1</v>
      </c>
    </row>
    <row r="13815" spans="1:10" x14ac:dyDescent="0.25">
      <c r="A13815" t="s">
        <v>17842</v>
      </c>
      <c r="B13815">
        <v>863</v>
      </c>
      <c r="C13815">
        <v>2.1023094002043427E-2</v>
      </c>
      <c r="D13815">
        <v>-8.1760933043331652E-4</v>
      </c>
      <c r="E13815">
        <v>1.8981672499271138</v>
      </c>
      <c r="F13815">
        <v>-0.6075383425069194</v>
      </c>
      <c r="G13815">
        <v>4</v>
      </c>
      <c r="H13815">
        <v>3</v>
      </c>
      <c r="I13815">
        <v>5</v>
      </c>
      <c r="J13815">
        <v>2</v>
      </c>
    </row>
    <row r="13816" spans="1:10" x14ac:dyDescent="0.25">
      <c r="A13816" t="s">
        <v>17843</v>
      </c>
      <c r="B13816">
        <v>500</v>
      </c>
      <c r="C13816">
        <v>0.62995662502936967</v>
      </c>
      <c r="D13816">
        <v>2.3045784367954574</v>
      </c>
      <c r="E13816">
        <v>-0.11492814306929051</v>
      </c>
      <c r="F13816">
        <v>-0.99120795725473043</v>
      </c>
      <c r="G13816">
        <v>4</v>
      </c>
      <c r="H13816">
        <v>5</v>
      </c>
      <c r="I13816">
        <v>3</v>
      </c>
      <c r="J13816">
        <v>1</v>
      </c>
    </row>
    <row r="13817" spans="1:10" x14ac:dyDescent="0.25">
      <c r="A13817" t="s">
        <v>17844</v>
      </c>
      <c r="B13817">
        <v>771</v>
      </c>
      <c r="C13817">
        <v>0.14277131721414002</v>
      </c>
      <c r="D13817">
        <v>0.61976381542686976</v>
      </c>
      <c r="E13817">
        <v>0.39537990944619589</v>
      </c>
      <c r="F13817">
        <v>-0.43691508206883173</v>
      </c>
      <c r="G13817">
        <v>4</v>
      </c>
      <c r="H13817">
        <v>4</v>
      </c>
      <c r="I13817">
        <v>4</v>
      </c>
      <c r="J13817">
        <v>3</v>
      </c>
    </row>
    <row r="13818" spans="1:10" x14ac:dyDescent="0.25">
      <c r="A13818" t="s">
        <v>17845</v>
      </c>
      <c r="B13818">
        <v>387</v>
      </c>
      <c r="C13818">
        <v>-7.9560251874435245E-2</v>
      </c>
      <c r="D13818">
        <v>0.19877341866093587</v>
      </c>
      <c r="E13818">
        <v>0.36214372514513793</v>
      </c>
      <c r="F13818">
        <v>-1.1363158167719827</v>
      </c>
      <c r="G13818">
        <v>3</v>
      </c>
      <c r="H13818">
        <v>4</v>
      </c>
      <c r="I13818">
        <v>4</v>
      </c>
      <c r="J13818">
        <v>1</v>
      </c>
    </row>
    <row r="13819" spans="1:10" x14ac:dyDescent="0.25">
      <c r="A13819" t="s">
        <v>17846</v>
      </c>
      <c r="B13819">
        <v>642</v>
      </c>
      <c r="C13819">
        <v>0.53081744792228991</v>
      </c>
      <c r="D13819">
        <v>-0.11112488116494994</v>
      </c>
      <c r="E13819">
        <v>1.7371858991773521</v>
      </c>
      <c r="F13819">
        <v>-0.79531293176745999</v>
      </c>
      <c r="G13819">
        <v>4</v>
      </c>
      <c r="H13819">
        <v>3</v>
      </c>
      <c r="I13819">
        <v>5</v>
      </c>
      <c r="J13819">
        <v>2</v>
      </c>
    </row>
    <row r="13820" spans="1:10" x14ac:dyDescent="0.25">
      <c r="A13820" t="s">
        <v>17847</v>
      </c>
      <c r="B13820">
        <v>450</v>
      </c>
      <c r="C13820">
        <v>-0.33379129867705098</v>
      </c>
      <c r="D13820">
        <v>-0.78666593208160152</v>
      </c>
      <c r="E13820">
        <v>0.89934003676359531</v>
      </c>
      <c r="F13820">
        <v>-1.0484347508302645</v>
      </c>
      <c r="G13820">
        <v>3</v>
      </c>
      <c r="H13820">
        <v>2</v>
      </c>
      <c r="I13820">
        <v>5</v>
      </c>
      <c r="J13820">
        <v>1</v>
      </c>
    </row>
    <row r="13821" spans="1:10" x14ac:dyDescent="0.25">
      <c r="A13821" t="s">
        <v>17848</v>
      </c>
      <c r="B13821">
        <v>346</v>
      </c>
      <c r="C13821">
        <v>0.70856125483584875</v>
      </c>
      <c r="D13821">
        <v>0.48399252400455955</v>
      </c>
      <c r="E13821">
        <v>1.834783256189886</v>
      </c>
      <c r="F13821">
        <v>-0.6530088925875559</v>
      </c>
      <c r="G13821">
        <v>4</v>
      </c>
      <c r="H13821">
        <v>4</v>
      </c>
      <c r="I13821">
        <v>5</v>
      </c>
      <c r="J13821">
        <v>2</v>
      </c>
    </row>
    <row r="13822" spans="1:10" x14ac:dyDescent="0.25">
      <c r="A13822" t="s">
        <v>17849</v>
      </c>
      <c r="B13822">
        <v>424</v>
      </c>
      <c r="C13822">
        <v>0.52078429936754034</v>
      </c>
      <c r="D13822">
        <v>0.37020860818044538</v>
      </c>
      <c r="E13822">
        <v>1.8451006427323327</v>
      </c>
      <c r="F13822">
        <v>-1.2894200429011584</v>
      </c>
      <c r="G13822">
        <v>4</v>
      </c>
      <c r="H13822">
        <v>4</v>
      </c>
      <c r="I13822">
        <v>5</v>
      </c>
      <c r="J13822">
        <v>1</v>
      </c>
    </row>
    <row r="13823" spans="1:10" x14ac:dyDescent="0.25">
      <c r="A13823" t="s">
        <v>17850</v>
      </c>
      <c r="B13823">
        <v>570</v>
      </c>
      <c r="C13823">
        <v>1.3819162189888885</v>
      </c>
      <c r="D13823">
        <v>8.93967237807968E-2</v>
      </c>
      <c r="E13823">
        <v>0.27541018324610461</v>
      </c>
      <c r="F13823">
        <v>-0.79443626111506593</v>
      </c>
      <c r="G13823">
        <v>5</v>
      </c>
      <c r="H13823">
        <v>4</v>
      </c>
      <c r="I13823">
        <v>4</v>
      </c>
      <c r="J13823">
        <v>2</v>
      </c>
    </row>
    <row r="13824" spans="1:10" x14ac:dyDescent="0.25">
      <c r="A13824" t="s">
        <v>17851</v>
      </c>
      <c r="B13824">
        <v>421</v>
      </c>
      <c r="C13824">
        <v>0.31811370734130834</v>
      </c>
      <c r="D13824">
        <v>-0.36102870767501716</v>
      </c>
      <c r="E13824">
        <v>1.1246619732968008</v>
      </c>
      <c r="F13824">
        <v>-1.5544019431365685</v>
      </c>
      <c r="G13824">
        <v>4</v>
      </c>
      <c r="H13824">
        <v>3</v>
      </c>
      <c r="I13824">
        <v>5</v>
      </c>
      <c r="J13824">
        <v>1</v>
      </c>
    </row>
    <row r="13825" spans="1:10" x14ac:dyDescent="0.25">
      <c r="A13825" t="s">
        <v>17852</v>
      </c>
      <c r="B13825">
        <v>1015</v>
      </c>
      <c r="C13825">
        <v>-0.22894769182683516</v>
      </c>
      <c r="D13825">
        <v>-0.79363124246831362</v>
      </c>
      <c r="E13825">
        <v>1.7795531549826262</v>
      </c>
      <c r="F13825">
        <v>-0.99098665346327297</v>
      </c>
      <c r="G13825">
        <v>3</v>
      </c>
      <c r="H13825">
        <v>2</v>
      </c>
      <c r="I13825">
        <v>5</v>
      </c>
      <c r="J13825">
        <v>1</v>
      </c>
    </row>
    <row r="13826" spans="1:10" x14ac:dyDescent="0.25">
      <c r="A13826" t="s">
        <v>17853</v>
      </c>
      <c r="B13826">
        <v>583</v>
      </c>
      <c r="C13826">
        <v>-0.31355914366358029</v>
      </c>
      <c r="D13826">
        <v>-0.25160887288935829</v>
      </c>
      <c r="E13826">
        <v>1.5490464490399225</v>
      </c>
      <c r="F13826">
        <v>-1.3508255547401573</v>
      </c>
      <c r="G13826">
        <v>3</v>
      </c>
      <c r="H13826">
        <v>3</v>
      </c>
      <c r="I13826">
        <v>5</v>
      </c>
      <c r="J13826">
        <v>1</v>
      </c>
    </row>
    <row r="13827" spans="1:10" x14ac:dyDescent="0.25">
      <c r="A13827" t="s">
        <v>17854</v>
      </c>
      <c r="B13827">
        <v>823</v>
      </c>
      <c r="C13827">
        <v>-8.7879307379818888E-2</v>
      </c>
      <c r="D13827">
        <v>0.20261261581372902</v>
      </c>
      <c r="E13827">
        <v>0.86817477437017099</v>
      </c>
      <c r="F13827">
        <v>-1.2171478582626369</v>
      </c>
      <c r="G13827">
        <v>3</v>
      </c>
      <c r="H13827">
        <v>4</v>
      </c>
      <c r="I13827">
        <v>5</v>
      </c>
      <c r="J13827">
        <v>1</v>
      </c>
    </row>
    <row r="13828" spans="1:10" x14ac:dyDescent="0.25">
      <c r="A13828" t="s">
        <v>17855</v>
      </c>
      <c r="B13828">
        <v>368</v>
      </c>
      <c r="C13828">
        <v>-0.27420665571702668</v>
      </c>
      <c r="D13828">
        <v>-0.85172231725205205</v>
      </c>
      <c r="E13828">
        <v>0.55960531382700007</v>
      </c>
      <c r="F13828">
        <v>-1.0279076041266282</v>
      </c>
      <c r="G13828">
        <v>3</v>
      </c>
      <c r="H13828">
        <v>1</v>
      </c>
      <c r="I13828">
        <v>4</v>
      </c>
      <c r="J13828">
        <v>1</v>
      </c>
    </row>
    <row r="13829" spans="1:10" x14ac:dyDescent="0.25">
      <c r="A13829" t="s">
        <v>17856</v>
      </c>
      <c r="B13829">
        <v>447</v>
      </c>
      <c r="C13829">
        <v>-6.7068368748835649E-2</v>
      </c>
      <c r="D13829">
        <v>1.0295717815471239</v>
      </c>
      <c r="E13829">
        <v>0.50154485942944027</v>
      </c>
      <c r="F13829">
        <v>-1.6291425203074843</v>
      </c>
      <c r="G13829">
        <v>3</v>
      </c>
      <c r="H13829">
        <v>5</v>
      </c>
      <c r="I13829">
        <v>4</v>
      </c>
      <c r="J13829">
        <v>1</v>
      </c>
    </row>
    <row r="13830" spans="1:10" x14ac:dyDescent="0.25">
      <c r="A13830" t="s">
        <v>17857</v>
      </c>
      <c r="B13830">
        <v>590</v>
      </c>
      <c r="C13830">
        <v>-7.528640654135374E-2</v>
      </c>
      <c r="D13830">
        <v>-0.2042834189800502</v>
      </c>
      <c r="E13830">
        <v>1.553257978972012</v>
      </c>
      <c r="F13830">
        <v>-1.1744048883642382</v>
      </c>
      <c r="G13830">
        <v>3</v>
      </c>
      <c r="H13830">
        <v>3</v>
      </c>
      <c r="I13830">
        <v>5</v>
      </c>
      <c r="J13830">
        <v>1</v>
      </c>
    </row>
    <row r="13831" spans="1:10" x14ac:dyDescent="0.25">
      <c r="A13831" t="s">
        <v>17858</v>
      </c>
      <c r="B13831">
        <v>586</v>
      </c>
      <c r="C13831">
        <v>-5.332015880460482E-2</v>
      </c>
      <c r="D13831">
        <v>0.28394013663295281</v>
      </c>
      <c r="E13831">
        <v>0.79759522700458174</v>
      </c>
      <c r="F13831">
        <v>-1.1375076974181799</v>
      </c>
      <c r="G13831">
        <v>3</v>
      </c>
      <c r="H13831">
        <v>4</v>
      </c>
      <c r="I13831">
        <v>5</v>
      </c>
      <c r="J13831">
        <v>1</v>
      </c>
    </row>
    <row r="13832" spans="1:10" x14ac:dyDescent="0.25">
      <c r="A13832" t="s">
        <v>17859</v>
      </c>
      <c r="B13832">
        <v>575</v>
      </c>
      <c r="C13832">
        <v>-4.4238120933603187E-2</v>
      </c>
      <c r="D13832">
        <v>2.527104956402737E-3</v>
      </c>
      <c r="E13832">
        <v>1.5784148650112215</v>
      </c>
      <c r="F13832">
        <v>-1.2337848646584426</v>
      </c>
      <c r="G13832">
        <v>3</v>
      </c>
      <c r="H13832">
        <v>3</v>
      </c>
      <c r="I13832">
        <v>5</v>
      </c>
      <c r="J13832">
        <v>1</v>
      </c>
    </row>
    <row r="13833" spans="1:10" x14ac:dyDescent="0.25">
      <c r="A13833" t="s">
        <v>17860</v>
      </c>
      <c r="B13833">
        <v>543</v>
      </c>
      <c r="C13833">
        <v>-0.67705050834992364</v>
      </c>
      <c r="D13833">
        <v>-0.26573135745369747</v>
      </c>
      <c r="E13833">
        <v>0.79556771322822062</v>
      </c>
      <c r="F13833">
        <v>-0.84053644107161907</v>
      </c>
      <c r="G13833">
        <v>2</v>
      </c>
      <c r="H13833">
        <v>3</v>
      </c>
      <c r="I13833">
        <v>5</v>
      </c>
      <c r="J13833">
        <v>2</v>
      </c>
    </row>
    <row r="13834" spans="1:10" x14ac:dyDescent="0.25">
      <c r="A13834" t="s">
        <v>17861</v>
      </c>
      <c r="B13834">
        <v>480</v>
      </c>
      <c r="C13834">
        <v>-1.0507111305770125</v>
      </c>
      <c r="D13834">
        <v>8.6107107006825459E-2</v>
      </c>
      <c r="E13834">
        <v>6.8214248847031367E-2</v>
      </c>
      <c r="F13834">
        <v>-0.62140313165257366</v>
      </c>
      <c r="G13834">
        <v>1</v>
      </c>
      <c r="H13834">
        <v>4</v>
      </c>
      <c r="I13834">
        <v>4</v>
      </c>
      <c r="J13834">
        <v>2</v>
      </c>
    </row>
    <row r="13835" spans="1:10" x14ac:dyDescent="0.25">
      <c r="A13835" t="s">
        <v>17862</v>
      </c>
      <c r="B13835">
        <v>579</v>
      </c>
      <c r="C13835">
        <v>-0.93326208327557192</v>
      </c>
      <c r="D13835">
        <v>-0.20772257921815468</v>
      </c>
      <c r="E13835">
        <v>-0.19192537917622177</v>
      </c>
      <c r="F13835">
        <v>-1.0798154472723176</v>
      </c>
      <c r="G13835">
        <v>1</v>
      </c>
      <c r="H13835">
        <v>3</v>
      </c>
      <c r="I13835">
        <v>3</v>
      </c>
      <c r="J13835">
        <v>1</v>
      </c>
    </row>
    <row r="13836" spans="1:10" x14ac:dyDescent="0.25">
      <c r="A13836" t="s">
        <v>17863</v>
      </c>
      <c r="B13836">
        <v>474</v>
      </c>
      <c r="C13836">
        <v>-0.75527304671733975</v>
      </c>
      <c r="D13836">
        <v>-0.73951719306228725</v>
      </c>
      <c r="E13836">
        <v>0.76922108385893584</v>
      </c>
      <c r="F13836">
        <v>-0.5683688818922471</v>
      </c>
      <c r="G13836">
        <v>2</v>
      </c>
      <c r="H13836">
        <v>2</v>
      </c>
      <c r="I13836">
        <v>5</v>
      </c>
      <c r="J13836">
        <v>2</v>
      </c>
    </row>
    <row r="13837" spans="1:10" x14ac:dyDescent="0.25">
      <c r="A13837" t="s">
        <v>17864</v>
      </c>
      <c r="B13837">
        <v>415</v>
      </c>
      <c r="C13837">
        <v>-0.97648112786186025</v>
      </c>
      <c r="D13837">
        <v>-0.47312397950781981</v>
      </c>
      <c r="E13837">
        <v>0.306650246662454</v>
      </c>
      <c r="F13837">
        <v>-0.88527688707178942</v>
      </c>
      <c r="G13837">
        <v>1</v>
      </c>
      <c r="H13837">
        <v>2</v>
      </c>
      <c r="I13837">
        <v>4</v>
      </c>
      <c r="J13837">
        <v>1</v>
      </c>
    </row>
    <row r="13838" spans="1:10" x14ac:dyDescent="0.25">
      <c r="A13838" t="s">
        <v>17865</v>
      </c>
      <c r="B13838">
        <v>608</v>
      </c>
      <c r="C13838">
        <v>-0.4567593518566721</v>
      </c>
      <c r="D13838">
        <v>-0.30585541532817134</v>
      </c>
      <c r="E13838">
        <v>-0.58393458095844009</v>
      </c>
      <c r="F13838">
        <v>-0.6414130489137565</v>
      </c>
      <c r="G13838">
        <v>3</v>
      </c>
      <c r="H13838">
        <v>3</v>
      </c>
      <c r="I13838">
        <v>2</v>
      </c>
      <c r="J13838">
        <v>2</v>
      </c>
    </row>
    <row r="13839" spans="1:10" x14ac:dyDescent="0.25">
      <c r="A13839" t="s">
        <v>17866</v>
      </c>
      <c r="B13839">
        <v>442</v>
      </c>
      <c r="C13839">
        <v>-0.44548765916514194</v>
      </c>
      <c r="D13839">
        <v>-0.2539407944683818</v>
      </c>
      <c r="E13839">
        <v>-6.0620449734909133E-2</v>
      </c>
      <c r="F13839">
        <v>-0.8619956425384061</v>
      </c>
      <c r="G13839">
        <v>3</v>
      </c>
      <c r="H13839">
        <v>3</v>
      </c>
      <c r="I13839">
        <v>3</v>
      </c>
      <c r="J13839">
        <v>1</v>
      </c>
    </row>
    <row r="13840" spans="1:10" x14ac:dyDescent="0.25">
      <c r="A13840" t="s">
        <v>17867</v>
      </c>
      <c r="B13840">
        <v>324</v>
      </c>
      <c r="C13840">
        <v>0.58152655869487757</v>
      </c>
      <c r="D13840">
        <v>0.70058801793309777</v>
      </c>
      <c r="E13840">
        <v>0.3035272095590848</v>
      </c>
      <c r="F13840">
        <v>-1.1453982000445511</v>
      </c>
      <c r="G13840">
        <v>4</v>
      </c>
      <c r="H13840">
        <v>5</v>
      </c>
      <c r="I13840">
        <v>4</v>
      </c>
      <c r="J13840">
        <v>1</v>
      </c>
    </row>
    <row r="13841" spans="1:10" x14ac:dyDescent="0.25">
      <c r="A13841" t="s">
        <v>17868</v>
      </c>
      <c r="B13841">
        <v>398</v>
      </c>
      <c r="C13841">
        <v>0.37417728639477893</v>
      </c>
      <c r="D13841">
        <v>-0.15808782888149675</v>
      </c>
      <c r="E13841">
        <v>1.1245339739075872</v>
      </c>
      <c r="F13841">
        <v>-1.3103789610807037</v>
      </c>
      <c r="G13841">
        <v>4</v>
      </c>
      <c r="H13841">
        <v>3</v>
      </c>
      <c r="I13841">
        <v>5</v>
      </c>
      <c r="J13841">
        <v>1</v>
      </c>
    </row>
    <row r="13842" spans="1:10" x14ac:dyDescent="0.25">
      <c r="A13842" t="s">
        <v>17869</v>
      </c>
      <c r="B13842">
        <v>540</v>
      </c>
      <c r="C13842">
        <v>-1.1736941740631255</v>
      </c>
      <c r="D13842">
        <v>-0.5725647264893805</v>
      </c>
      <c r="E13842">
        <v>0.4161604573937735</v>
      </c>
      <c r="F13842">
        <v>-0.79951236824185634</v>
      </c>
      <c r="G13842">
        <v>1</v>
      </c>
      <c r="H13842">
        <v>2</v>
      </c>
      <c r="I13842">
        <v>4</v>
      </c>
      <c r="J13842">
        <v>2</v>
      </c>
    </row>
    <row r="13843" spans="1:10" x14ac:dyDescent="0.25">
      <c r="A13843" t="s">
        <v>17870</v>
      </c>
      <c r="B13843">
        <v>530</v>
      </c>
      <c r="C13843">
        <v>-0.93281863741940252</v>
      </c>
      <c r="D13843">
        <v>-0.11340896476602814</v>
      </c>
      <c r="E13843">
        <v>-7.8760756110268171E-2</v>
      </c>
      <c r="F13843">
        <v>-1.0842095916306145</v>
      </c>
      <c r="G13843">
        <v>1</v>
      </c>
      <c r="H13843">
        <v>3</v>
      </c>
      <c r="I13843">
        <v>3</v>
      </c>
      <c r="J13843">
        <v>1</v>
      </c>
    </row>
    <row r="13844" spans="1:10" x14ac:dyDescent="0.25">
      <c r="A13844" t="s">
        <v>17871</v>
      </c>
      <c r="B13844">
        <v>599</v>
      </c>
      <c r="C13844">
        <v>-1.1652828684575005</v>
      </c>
      <c r="D13844">
        <v>-0.50465810284980051</v>
      </c>
      <c r="E13844">
        <v>-0.90448358476133572</v>
      </c>
      <c r="F13844">
        <v>-0.90966666879555402</v>
      </c>
      <c r="G13844">
        <v>1</v>
      </c>
      <c r="H13844">
        <v>2</v>
      </c>
      <c r="I13844">
        <v>1</v>
      </c>
      <c r="J13844">
        <v>1</v>
      </c>
    </row>
    <row r="13845" spans="1:10" x14ac:dyDescent="0.25">
      <c r="A13845" t="s">
        <v>17872</v>
      </c>
      <c r="B13845">
        <v>910</v>
      </c>
      <c r="C13845">
        <v>-1.2057518873798747</v>
      </c>
      <c r="D13845">
        <v>-0.59100198858873709</v>
      </c>
      <c r="E13845">
        <v>-0.40068802482186799</v>
      </c>
      <c r="F13845">
        <v>-0.55883288930665198</v>
      </c>
      <c r="G13845">
        <v>1</v>
      </c>
      <c r="H13845">
        <v>2</v>
      </c>
      <c r="I13845">
        <v>2</v>
      </c>
      <c r="J13845">
        <v>2</v>
      </c>
    </row>
    <row r="13846" spans="1:10" x14ac:dyDescent="0.25">
      <c r="A13846" t="s">
        <v>17873</v>
      </c>
      <c r="B13846">
        <v>918</v>
      </c>
      <c r="C13846">
        <v>-1.2608392889652957</v>
      </c>
      <c r="D13846">
        <v>-1.1086153192731021</v>
      </c>
      <c r="E13846">
        <v>-1.0404725780551449</v>
      </c>
      <c r="F13846">
        <v>-0.30884363075349236</v>
      </c>
      <c r="G13846">
        <v>1</v>
      </c>
      <c r="H13846">
        <v>1</v>
      </c>
      <c r="I13846">
        <v>1</v>
      </c>
      <c r="J13846">
        <v>3</v>
      </c>
    </row>
    <row r="13847" spans="1:10" x14ac:dyDescent="0.25">
      <c r="A13847" t="s">
        <v>17874</v>
      </c>
      <c r="B13847">
        <v>511</v>
      </c>
      <c r="C13847">
        <v>-0.88551609021177147</v>
      </c>
      <c r="D13847">
        <v>-0.92612961933988613</v>
      </c>
      <c r="E13847">
        <v>-0.27281848635357286</v>
      </c>
      <c r="F13847">
        <v>-0.58686439673053725</v>
      </c>
      <c r="G13847">
        <v>1</v>
      </c>
      <c r="H13847">
        <v>1</v>
      </c>
      <c r="I13847">
        <v>3</v>
      </c>
      <c r="J13847">
        <v>2</v>
      </c>
    </row>
    <row r="13848" spans="1:10" x14ac:dyDescent="0.25">
      <c r="A13848" t="s">
        <v>17875</v>
      </c>
      <c r="B13848">
        <v>771</v>
      </c>
      <c r="C13848">
        <v>-1.0636703520103905</v>
      </c>
      <c r="D13848">
        <v>-0.69540252316060058</v>
      </c>
      <c r="E13848">
        <v>-1.3964814091334063</v>
      </c>
      <c r="F13848">
        <v>-0.59982899803413559</v>
      </c>
      <c r="G13848">
        <v>1</v>
      </c>
      <c r="H13848">
        <v>2</v>
      </c>
      <c r="I13848">
        <v>1</v>
      </c>
      <c r="J13848">
        <v>2</v>
      </c>
    </row>
    <row r="13849" spans="1:10" x14ac:dyDescent="0.25">
      <c r="A13849" t="s">
        <v>17876</v>
      </c>
      <c r="B13849">
        <v>488</v>
      </c>
      <c r="C13849">
        <v>-0.64911148768845872</v>
      </c>
      <c r="D13849">
        <v>-1.3979836596643664</v>
      </c>
      <c r="E13849">
        <v>-0.38272461530894014</v>
      </c>
      <c r="F13849">
        <v>-0.60220047996544313</v>
      </c>
      <c r="G13849">
        <v>2</v>
      </c>
      <c r="H13849">
        <v>1</v>
      </c>
      <c r="I13849">
        <v>2</v>
      </c>
      <c r="J13849">
        <v>2</v>
      </c>
    </row>
    <row r="13850" spans="1:10" x14ac:dyDescent="0.25">
      <c r="A13850" t="s">
        <v>17877</v>
      </c>
      <c r="B13850">
        <v>3058</v>
      </c>
      <c r="C13850">
        <v>-9.0450055399474538E-2</v>
      </c>
      <c r="D13850">
        <v>-0.34314861280356479</v>
      </c>
      <c r="E13850">
        <v>-1.7311059127726296</v>
      </c>
      <c r="F13850">
        <v>0.82642140602077552</v>
      </c>
      <c r="G13850">
        <v>3</v>
      </c>
      <c r="H13850">
        <v>3</v>
      </c>
      <c r="I13850">
        <v>1</v>
      </c>
      <c r="J13850">
        <v>4</v>
      </c>
    </row>
    <row r="13851" spans="1:10" x14ac:dyDescent="0.25">
      <c r="A13851" t="s">
        <v>17878</v>
      </c>
      <c r="B13851">
        <v>599</v>
      </c>
      <c r="C13851">
        <v>-0.75420921259425666</v>
      </c>
      <c r="D13851">
        <v>-0.64006224294506142</v>
      </c>
      <c r="E13851">
        <v>-0.35695888082721394</v>
      </c>
      <c r="F13851">
        <v>-0.83670118508468583</v>
      </c>
      <c r="G13851">
        <v>2</v>
      </c>
      <c r="H13851">
        <v>2</v>
      </c>
      <c r="I13851">
        <v>2</v>
      </c>
      <c r="J13851">
        <v>2</v>
      </c>
    </row>
    <row r="13852" spans="1:10" x14ac:dyDescent="0.25">
      <c r="A13852" t="s">
        <v>17879</v>
      </c>
      <c r="B13852">
        <v>482</v>
      </c>
      <c r="C13852">
        <v>-0.96816739523404394</v>
      </c>
      <c r="D13852">
        <v>-0.16740658540745795</v>
      </c>
      <c r="E13852">
        <v>0.38298211086802525</v>
      </c>
      <c r="F13852">
        <v>-1.2898763569938956</v>
      </c>
      <c r="G13852">
        <v>1</v>
      </c>
      <c r="H13852">
        <v>3</v>
      </c>
      <c r="I13852">
        <v>4</v>
      </c>
      <c r="J13852">
        <v>1</v>
      </c>
    </row>
    <row r="13853" spans="1:10" x14ac:dyDescent="0.25">
      <c r="A13853" t="s">
        <v>17880</v>
      </c>
      <c r="B13853">
        <v>465</v>
      </c>
      <c r="C13853">
        <v>-1.0305875529202424</v>
      </c>
      <c r="D13853">
        <v>-1.8600501282724655E-2</v>
      </c>
      <c r="E13853">
        <v>0.20969207927501782</v>
      </c>
      <c r="F13853">
        <v>-1.0958669990957495</v>
      </c>
      <c r="G13853">
        <v>1</v>
      </c>
      <c r="H13853">
        <v>3</v>
      </c>
      <c r="I13853">
        <v>4</v>
      </c>
      <c r="J13853">
        <v>1</v>
      </c>
    </row>
    <row r="13854" spans="1:10" x14ac:dyDescent="0.25">
      <c r="A13854" t="s">
        <v>17881</v>
      </c>
      <c r="B13854">
        <v>385</v>
      </c>
      <c r="C13854">
        <v>-0.80584133674275882</v>
      </c>
      <c r="D13854">
        <v>-0.6490445878727662</v>
      </c>
      <c r="E13854">
        <v>-0.22387811992010226</v>
      </c>
      <c r="F13854">
        <v>-1.0442963330213932</v>
      </c>
      <c r="G13854">
        <v>1</v>
      </c>
      <c r="H13854">
        <v>2</v>
      </c>
      <c r="I13854">
        <v>3</v>
      </c>
      <c r="J13854">
        <v>1</v>
      </c>
    </row>
    <row r="13855" spans="1:10" x14ac:dyDescent="0.25">
      <c r="A13855" t="s">
        <v>17882</v>
      </c>
      <c r="B13855">
        <v>463</v>
      </c>
      <c r="C13855">
        <v>-0.99537957967463042</v>
      </c>
      <c r="D13855">
        <v>-0.89055133374464235</v>
      </c>
      <c r="E13855">
        <v>-0.31821220668507327</v>
      </c>
      <c r="F13855">
        <v>-0.62556832996234046</v>
      </c>
      <c r="G13855">
        <v>1</v>
      </c>
      <c r="H13855">
        <v>1</v>
      </c>
      <c r="I13855">
        <v>2</v>
      </c>
      <c r="J13855">
        <v>2</v>
      </c>
    </row>
    <row r="13856" spans="1:10" x14ac:dyDescent="0.25">
      <c r="A13856" t="s">
        <v>17883</v>
      </c>
      <c r="B13856">
        <v>475</v>
      </c>
      <c r="C13856">
        <v>-0.47590912275764219</v>
      </c>
      <c r="D13856">
        <v>-0.26595034322973032</v>
      </c>
      <c r="E13856">
        <v>-0.17186018015184651</v>
      </c>
      <c r="F13856">
        <v>-1.3170119948801335</v>
      </c>
      <c r="G13856">
        <v>2</v>
      </c>
      <c r="H13856">
        <v>3</v>
      </c>
      <c r="I13856">
        <v>3</v>
      </c>
      <c r="J13856">
        <v>1</v>
      </c>
    </row>
    <row r="13857" spans="1:10" x14ac:dyDescent="0.25">
      <c r="A13857" t="s">
        <v>17884</v>
      </c>
      <c r="B13857">
        <v>483</v>
      </c>
      <c r="C13857">
        <v>-1.073631735349964</v>
      </c>
      <c r="D13857">
        <v>-5.6181503261482829E-2</v>
      </c>
      <c r="E13857">
        <v>-0.3010100631764121</v>
      </c>
      <c r="F13857">
        <v>-1.1788241460708466</v>
      </c>
      <c r="G13857">
        <v>1</v>
      </c>
      <c r="H13857">
        <v>3</v>
      </c>
      <c r="I13857">
        <v>3</v>
      </c>
      <c r="J13857">
        <v>1</v>
      </c>
    </row>
    <row r="13858" spans="1:10" x14ac:dyDescent="0.25">
      <c r="A13858" t="s">
        <v>17885</v>
      </c>
      <c r="B13858">
        <v>522</v>
      </c>
      <c r="C13858">
        <v>-0.56887030069624511</v>
      </c>
      <c r="D13858">
        <v>-0.89328769795452068</v>
      </c>
      <c r="E13858">
        <v>6.3093728761009035E-2</v>
      </c>
      <c r="F13858">
        <v>-0.8899849209304953</v>
      </c>
      <c r="G13858">
        <v>2</v>
      </c>
      <c r="H13858">
        <v>1</v>
      </c>
      <c r="I13858">
        <v>3</v>
      </c>
      <c r="J13858">
        <v>1</v>
      </c>
    </row>
    <row r="13859" spans="1:10" x14ac:dyDescent="0.25">
      <c r="A13859" t="s">
        <v>17886</v>
      </c>
      <c r="B13859">
        <v>622</v>
      </c>
      <c r="C13859">
        <v>-0.50299332847513145</v>
      </c>
      <c r="D13859">
        <v>-0.40387210867280027</v>
      </c>
      <c r="E13859">
        <v>0.69757420547280147</v>
      </c>
      <c r="F13859">
        <v>-0.8829233888000636</v>
      </c>
      <c r="G13859">
        <v>2</v>
      </c>
      <c r="H13859">
        <v>3</v>
      </c>
      <c r="I13859">
        <v>5</v>
      </c>
      <c r="J13859">
        <v>1</v>
      </c>
    </row>
    <row r="13860" spans="1:10" x14ac:dyDescent="0.25">
      <c r="A13860" t="s">
        <v>17887</v>
      </c>
      <c r="B13860">
        <v>569</v>
      </c>
      <c r="C13860">
        <v>-0.14958498883972537</v>
      </c>
      <c r="D13860">
        <v>-0.38686781017922922</v>
      </c>
      <c r="E13860">
        <v>0.97099289788260845</v>
      </c>
      <c r="F13860">
        <v>-1.0478955600026005</v>
      </c>
      <c r="G13860">
        <v>3</v>
      </c>
      <c r="H13860">
        <v>3</v>
      </c>
      <c r="I13860">
        <v>5</v>
      </c>
      <c r="J13860">
        <v>1</v>
      </c>
    </row>
    <row r="13861" spans="1:10" x14ac:dyDescent="0.25">
      <c r="A13861" t="s">
        <v>17888</v>
      </c>
      <c r="B13861">
        <v>413</v>
      </c>
      <c r="C13861">
        <v>-0.33180283817939027</v>
      </c>
      <c r="D13861">
        <v>1.3686714481198812</v>
      </c>
      <c r="E13861">
        <v>1.0552615000388545</v>
      </c>
      <c r="F13861">
        <v>-1.1492397627615065</v>
      </c>
      <c r="G13861">
        <v>3</v>
      </c>
      <c r="H13861">
        <v>5</v>
      </c>
      <c r="I13861">
        <v>5</v>
      </c>
      <c r="J13861">
        <v>1</v>
      </c>
    </row>
    <row r="13862" spans="1:10" x14ac:dyDescent="0.25">
      <c r="A13862" t="s">
        <v>17889</v>
      </c>
      <c r="B13862">
        <v>549</v>
      </c>
      <c r="C13862">
        <v>-0.25951345002159387</v>
      </c>
      <c r="D13862">
        <v>0.67847653333844449</v>
      </c>
      <c r="E13862">
        <v>0.48502718599084077</v>
      </c>
      <c r="F13862">
        <v>-0.98355035116043232</v>
      </c>
      <c r="G13862">
        <v>3</v>
      </c>
      <c r="H13862">
        <v>4</v>
      </c>
      <c r="I13862">
        <v>4</v>
      </c>
      <c r="J13862">
        <v>1</v>
      </c>
    </row>
    <row r="13863" spans="1:10" x14ac:dyDescent="0.25">
      <c r="A13863" t="s">
        <v>17890</v>
      </c>
      <c r="B13863">
        <v>608</v>
      </c>
      <c r="C13863">
        <v>1.2548793306133739</v>
      </c>
      <c r="D13863">
        <v>1.6022426440629609</v>
      </c>
      <c r="E13863">
        <v>0.64953154819245829</v>
      </c>
      <c r="F13863">
        <v>-0.90509892617013288</v>
      </c>
      <c r="G13863">
        <v>5</v>
      </c>
      <c r="H13863">
        <v>5</v>
      </c>
      <c r="I13863">
        <v>5</v>
      </c>
      <c r="J13863">
        <v>1</v>
      </c>
    </row>
    <row r="13864" spans="1:10" x14ac:dyDescent="0.25">
      <c r="A13864" t="s">
        <v>17891</v>
      </c>
      <c r="B13864">
        <v>454</v>
      </c>
      <c r="C13864">
        <v>1.7130395546498791</v>
      </c>
      <c r="D13864">
        <v>2.7403734601129615</v>
      </c>
      <c r="E13864">
        <v>1.3553658173603476</v>
      </c>
      <c r="F13864">
        <v>-0.96798567310448269</v>
      </c>
      <c r="G13864">
        <v>5</v>
      </c>
      <c r="H13864">
        <v>5</v>
      </c>
      <c r="I13864">
        <v>5</v>
      </c>
      <c r="J13864">
        <v>1</v>
      </c>
    </row>
    <row r="13865" spans="1:10" x14ac:dyDescent="0.25">
      <c r="A13865" t="s">
        <v>17892</v>
      </c>
      <c r="B13865">
        <v>631</v>
      </c>
      <c r="C13865">
        <v>-0.28389375587606525</v>
      </c>
      <c r="D13865">
        <v>0.13512916498236882</v>
      </c>
      <c r="E13865">
        <v>1.177022333878128</v>
      </c>
      <c r="F13865">
        <v>-1.0369421057451542</v>
      </c>
      <c r="G13865">
        <v>3</v>
      </c>
      <c r="H13865">
        <v>4</v>
      </c>
      <c r="I13865">
        <v>5</v>
      </c>
      <c r="J13865">
        <v>1</v>
      </c>
    </row>
    <row r="13866" spans="1:10" x14ac:dyDescent="0.25">
      <c r="A13866" t="s">
        <v>17893</v>
      </c>
      <c r="B13866">
        <v>459</v>
      </c>
      <c r="C13866">
        <v>-0.88155736870456947</v>
      </c>
      <c r="D13866">
        <v>0.4470292102202732</v>
      </c>
      <c r="E13866">
        <v>0.53746122375851135</v>
      </c>
      <c r="F13866">
        <v>-1.1884331671639599</v>
      </c>
      <c r="G13866">
        <v>1</v>
      </c>
      <c r="H13866">
        <v>4</v>
      </c>
      <c r="I13866">
        <v>4</v>
      </c>
      <c r="J13866">
        <v>1</v>
      </c>
    </row>
    <row r="13867" spans="1:10" x14ac:dyDescent="0.25">
      <c r="A13867" t="s">
        <v>17894</v>
      </c>
      <c r="B13867">
        <v>513</v>
      </c>
      <c r="C13867">
        <v>-0.97666716060391856</v>
      </c>
      <c r="D13867">
        <v>-0.86614623572303417</v>
      </c>
      <c r="E13867">
        <v>-0.85707156004872742</v>
      </c>
      <c r="F13867">
        <v>-0.68337356156988749</v>
      </c>
      <c r="G13867">
        <v>1</v>
      </c>
      <c r="H13867">
        <v>1</v>
      </c>
      <c r="I13867">
        <v>1</v>
      </c>
      <c r="J13867">
        <v>2</v>
      </c>
    </row>
    <row r="13868" spans="1:10" x14ac:dyDescent="0.25">
      <c r="A13868" t="s">
        <v>17895</v>
      </c>
      <c r="B13868">
        <v>610</v>
      </c>
      <c r="C13868">
        <v>-1.2376040989455677</v>
      </c>
      <c r="D13868">
        <v>-0.44932125628980696</v>
      </c>
      <c r="E13868">
        <v>-0.3177646769720584</v>
      </c>
      <c r="F13868">
        <v>-0.51018896264056757</v>
      </c>
      <c r="G13868">
        <v>1</v>
      </c>
      <c r="H13868">
        <v>2</v>
      </c>
      <c r="I13868">
        <v>2</v>
      </c>
      <c r="J13868">
        <v>2</v>
      </c>
    </row>
    <row r="13869" spans="1:10" x14ac:dyDescent="0.25">
      <c r="A13869" t="s">
        <v>17896</v>
      </c>
      <c r="B13869">
        <v>540</v>
      </c>
      <c r="C13869">
        <v>-1.129913261133346</v>
      </c>
      <c r="D13869">
        <v>-0.54074832363109637</v>
      </c>
      <c r="E13869">
        <v>-0.3794338113641767</v>
      </c>
      <c r="F13869">
        <v>-0.66127707586663187</v>
      </c>
      <c r="G13869">
        <v>1</v>
      </c>
      <c r="H13869">
        <v>2</v>
      </c>
      <c r="I13869">
        <v>2</v>
      </c>
      <c r="J13869">
        <v>2</v>
      </c>
    </row>
    <row r="13870" spans="1:10" x14ac:dyDescent="0.25">
      <c r="A13870" t="s">
        <v>17897</v>
      </c>
      <c r="B13870">
        <v>435</v>
      </c>
      <c r="C13870">
        <v>-0.56515606591922385</v>
      </c>
      <c r="D13870">
        <v>-0.9316172924708721</v>
      </c>
      <c r="E13870">
        <v>0.37295761037802982</v>
      </c>
      <c r="F13870">
        <v>-0.84015735326428054</v>
      </c>
      <c r="G13870">
        <v>2</v>
      </c>
      <c r="H13870">
        <v>1</v>
      </c>
      <c r="I13870">
        <v>4</v>
      </c>
      <c r="J13870">
        <v>2</v>
      </c>
    </row>
    <row r="13871" spans="1:10" x14ac:dyDescent="0.25">
      <c r="A13871" t="s">
        <v>17898</v>
      </c>
      <c r="B13871">
        <v>778</v>
      </c>
      <c r="C13871">
        <v>7.0981201222350548E-2</v>
      </c>
      <c r="D13871">
        <v>-0.45551913663317478</v>
      </c>
      <c r="E13871">
        <v>0.77938856459862782</v>
      </c>
      <c r="F13871">
        <v>-1.1579358357722764</v>
      </c>
      <c r="G13871">
        <v>4</v>
      </c>
      <c r="H13871">
        <v>2</v>
      </c>
      <c r="I13871">
        <v>5</v>
      </c>
      <c r="J13871">
        <v>1</v>
      </c>
    </row>
    <row r="13872" spans="1:10" x14ac:dyDescent="0.25">
      <c r="A13872" t="s">
        <v>17899</v>
      </c>
      <c r="B13872">
        <v>494</v>
      </c>
      <c r="C13872">
        <v>-0.56333102438410809</v>
      </c>
      <c r="D13872">
        <v>0.55334745994355516</v>
      </c>
      <c r="E13872">
        <v>0.51330054332184738</v>
      </c>
      <c r="F13872">
        <v>-1.1945074029532117</v>
      </c>
      <c r="G13872">
        <v>2</v>
      </c>
      <c r="H13872">
        <v>4</v>
      </c>
      <c r="I13872">
        <v>4</v>
      </c>
      <c r="J13872">
        <v>1</v>
      </c>
    </row>
    <row r="13873" spans="1:10" x14ac:dyDescent="0.25">
      <c r="A13873" t="s">
        <v>17900</v>
      </c>
      <c r="B13873">
        <v>470</v>
      </c>
      <c r="C13873">
        <v>8.1793273242167647E-3</v>
      </c>
      <c r="D13873">
        <v>-0.7235468043720702</v>
      </c>
      <c r="E13873">
        <v>0.4581465166614056</v>
      </c>
      <c r="F13873">
        <v>-1.3510766030129024</v>
      </c>
      <c r="G13873">
        <v>4</v>
      </c>
      <c r="H13873">
        <v>2</v>
      </c>
      <c r="I13873">
        <v>4</v>
      </c>
      <c r="J13873">
        <v>1</v>
      </c>
    </row>
    <row r="13874" spans="1:10" x14ac:dyDescent="0.25">
      <c r="A13874" t="s">
        <v>17901</v>
      </c>
      <c r="B13874">
        <v>434</v>
      </c>
      <c r="C13874">
        <v>-0.64695333118230958</v>
      </c>
      <c r="D13874">
        <v>-0.13010371212393146</v>
      </c>
      <c r="E13874">
        <v>-0.16530231152767044</v>
      </c>
      <c r="F13874">
        <v>-1.2249287710314061</v>
      </c>
      <c r="G13874">
        <v>2</v>
      </c>
      <c r="H13874">
        <v>3</v>
      </c>
      <c r="I13874">
        <v>3</v>
      </c>
      <c r="J13874">
        <v>1</v>
      </c>
    </row>
    <row r="13875" spans="1:10" x14ac:dyDescent="0.25">
      <c r="A13875" t="s">
        <v>17902</v>
      </c>
      <c r="B13875">
        <v>635</v>
      </c>
      <c r="C13875">
        <v>0.26983135284302295</v>
      </c>
      <c r="D13875">
        <v>0.34745746438284342</v>
      </c>
      <c r="E13875">
        <v>0.70477847905326862</v>
      </c>
      <c r="F13875">
        <v>-0.76586349623251104</v>
      </c>
      <c r="G13875">
        <v>4</v>
      </c>
      <c r="H13875">
        <v>4</v>
      </c>
      <c r="I13875">
        <v>5</v>
      </c>
      <c r="J13875">
        <v>2</v>
      </c>
    </row>
    <row r="13876" spans="1:10" x14ac:dyDescent="0.25">
      <c r="A13876" t="s">
        <v>17903</v>
      </c>
      <c r="B13876">
        <v>516</v>
      </c>
      <c r="C13876">
        <v>0.49973414567033825</v>
      </c>
      <c r="D13876">
        <v>2.7598087753817313</v>
      </c>
      <c r="E13876">
        <v>1.0145150820465463</v>
      </c>
      <c r="F13876">
        <v>-0.71439181256946938</v>
      </c>
      <c r="G13876">
        <v>4</v>
      </c>
      <c r="H13876">
        <v>5</v>
      </c>
      <c r="I13876">
        <v>5</v>
      </c>
      <c r="J13876">
        <v>2</v>
      </c>
    </row>
    <row r="13877" spans="1:10" x14ac:dyDescent="0.25">
      <c r="A13877" t="s">
        <v>17904</v>
      </c>
      <c r="B13877">
        <v>546</v>
      </c>
      <c r="C13877">
        <v>-0.24544350530918813</v>
      </c>
      <c r="D13877">
        <v>-0.51646184481620949</v>
      </c>
      <c r="E13877">
        <v>0.14393930819953962</v>
      </c>
      <c r="F13877">
        <v>-1.2675585865231638</v>
      </c>
      <c r="G13877">
        <v>3</v>
      </c>
      <c r="H13877">
        <v>2</v>
      </c>
      <c r="I13877">
        <v>4</v>
      </c>
      <c r="J13877">
        <v>1</v>
      </c>
    </row>
    <row r="13878" spans="1:10" x14ac:dyDescent="0.25">
      <c r="A13878" t="s">
        <v>17905</v>
      </c>
      <c r="B13878">
        <v>507</v>
      </c>
      <c r="C13878">
        <v>0.39647451946103007</v>
      </c>
      <c r="D13878">
        <v>1.0059731652270465</v>
      </c>
      <c r="E13878">
        <v>2.4933932343288441</v>
      </c>
      <c r="F13878">
        <v>-0.776120025828689</v>
      </c>
      <c r="G13878">
        <v>4</v>
      </c>
      <c r="H13878">
        <v>5</v>
      </c>
      <c r="I13878">
        <v>5</v>
      </c>
      <c r="J13878">
        <v>2</v>
      </c>
    </row>
    <row r="13879" spans="1:10" x14ac:dyDescent="0.25">
      <c r="A13879" t="s">
        <v>17906</v>
      </c>
      <c r="B13879">
        <v>463</v>
      </c>
      <c r="C13879">
        <v>4.5263554691391511E-2</v>
      </c>
      <c r="D13879">
        <v>1.6078506930968566</v>
      </c>
      <c r="E13879">
        <v>0.54609519210253121</v>
      </c>
      <c r="F13879">
        <v>-0.81756664772080201</v>
      </c>
      <c r="G13879">
        <v>4</v>
      </c>
      <c r="H13879">
        <v>5</v>
      </c>
      <c r="I13879">
        <v>4</v>
      </c>
      <c r="J13879">
        <v>2</v>
      </c>
    </row>
    <row r="13880" spans="1:10" x14ac:dyDescent="0.25">
      <c r="A13880" t="s">
        <v>17907</v>
      </c>
      <c r="B13880">
        <v>415</v>
      </c>
      <c r="C13880">
        <v>-1.0274427865834039</v>
      </c>
      <c r="D13880">
        <v>4.2539057943976055E-2</v>
      </c>
      <c r="E13880">
        <v>-0.29012879915387385</v>
      </c>
      <c r="F13880">
        <v>-0.79311625962511612</v>
      </c>
      <c r="G13880">
        <v>1</v>
      </c>
      <c r="H13880">
        <v>4</v>
      </c>
      <c r="I13880">
        <v>3</v>
      </c>
      <c r="J13880">
        <v>2</v>
      </c>
    </row>
    <row r="13881" spans="1:10" x14ac:dyDescent="0.25">
      <c r="A13881" t="s">
        <v>17908</v>
      </c>
      <c r="B13881">
        <v>620</v>
      </c>
      <c r="C13881">
        <v>-3.8489377826916776E-2</v>
      </c>
      <c r="D13881">
        <v>-0.46012753499985892</v>
      </c>
      <c r="E13881">
        <v>0.85347944584620694</v>
      </c>
      <c r="F13881">
        <v>-1.1998112357187234</v>
      </c>
      <c r="G13881">
        <v>3</v>
      </c>
      <c r="H13881">
        <v>2</v>
      </c>
      <c r="I13881">
        <v>5</v>
      </c>
      <c r="J13881">
        <v>1</v>
      </c>
    </row>
    <row r="13882" spans="1:10" x14ac:dyDescent="0.25">
      <c r="A13882" t="s">
        <v>17909</v>
      </c>
      <c r="B13882">
        <v>615</v>
      </c>
      <c r="C13882">
        <v>-0.56996848930415078</v>
      </c>
      <c r="D13882">
        <v>-0.51385171231317384</v>
      </c>
      <c r="E13882">
        <v>-9.5265288758945715E-2</v>
      </c>
      <c r="F13882">
        <v>-0.94198835081592958</v>
      </c>
      <c r="G13882">
        <v>2</v>
      </c>
      <c r="H13882">
        <v>2</v>
      </c>
      <c r="I13882">
        <v>3</v>
      </c>
      <c r="J13882">
        <v>1</v>
      </c>
    </row>
    <row r="13883" spans="1:10" x14ac:dyDescent="0.25">
      <c r="A13883" t="s">
        <v>17910</v>
      </c>
      <c r="B13883">
        <v>428</v>
      </c>
      <c r="C13883">
        <v>-1.1332057984720048</v>
      </c>
      <c r="D13883">
        <v>0.10174557658879183</v>
      </c>
      <c r="E13883">
        <v>-0.50811486142132001</v>
      </c>
      <c r="F13883">
        <v>-1.0137821839830921</v>
      </c>
      <c r="G13883">
        <v>1</v>
      </c>
      <c r="H13883">
        <v>4</v>
      </c>
      <c r="I13883">
        <v>2</v>
      </c>
      <c r="J13883">
        <v>1</v>
      </c>
    </row>
    <row r="13884" spans="1:10" x14ac:dyDescent="0.25">
      <c r="A13884" t="s">
        <v>17911</v>
      </c>
      <c r="B13884">
        <v>437</v>
      </c>
      <c r="C13884">
        <v>0.3764628706477236</v>
      </c>
      <c r="D13884">
        <v>-0.55147946133369552</v>
      </c>
      <c r="E13884">
        <v>1.7411109418906374</v>
      </c>
      <c r="F13884">
        <v>-1.4536521971559069</v>
      </c>
      <c r="G13884">
        <v>4</v>
      </c>
      <c r="H13884">
        <v>2</v>
      </c>
      <c r="I13884">
        <v>5</v>
      </c>
      <c r="J13884">
        <v>1</v>
      </c>
    </row>
    <row r="13885" spans="1:10" x14ac:dyDescent="0.25">
      <c r="A13885" t="s">
        <v>17912</v>
      </c>
      <c r="B13885">
        <v>384</v>
      </c>
      <c r="C13885">
        <v>-0.10022717681080466</v>
      </c>
      <c r="D13885">
        <v>-0.5530519279249968</v>
      </c>
      <c r="E13885">
        <v>0.9892303958965476</v>
      </c>
      <c r="F13885">
        <v>-1.0779239120315396</v>
      </c>
      <c r="G13885">
        <v>3</v>
      </c>
      <c r="H13885">
        <v>2</v>
      </c>
      <c r="I13885">
        <v>5</v>
      </c>
      <c r="J13885">
        <v>1</v>
      </c>
    </row>
    <row r="13886" spans="1:10" x14ac:dyDescent="0.25">
      <c r="A13886" t="s">
        <v>17913</v>
      </c>
      <c r="B13886">
        <v>320</v>
      </c>
      <c r="C13886">
        <v>-0.43001457637056317</v>
      </c>
      <c r="D13886">
        <v>0.31141383494333036</v>
      </c>
      <c r="E13886">
        <v>9.4759632695204196E-2</v>
      </c>
      <c r="F13886">
        <v>-1.6971213543117702</v>
      </c>
      <c r="G13886">
        <v>3</v>
      </c>
      <c r="H13886">
        <v>4</v>
      </c>
      <c r="I13886">
        <v>4</v>
      </c>
      <c r="J13886">
        <v>1</v>
      </c>
    </row>
    <row r="13887" spans="1:10" x14ac:dyDescent="0.25">
      <c r="A13887" t="s">
        <v>17914</v>
      </c>
      <c r="B13887">
        <v>412</v>
      </c>
      <c r="C13887">
        <v>-0.34144859166027292</v>
      </c>
      <c r="D13887">
        <v>1.1149412140388462</v>
      </c>
      <c r="E13887">
        <v>0.36157389671713502</v>
      </c>
      <c r="F13887">
        <v>-1.8215337137754752</v>
      </c>
      <c r="G13887">
        <v>3</v>
      </c>
      <c r="H13887">
        <v>5</v>
      </c>
      <c r="I13887">
        <v>4</v>
      </c>
      <c r="J13887">
        <v>1</v>
      </c>
    </row>
    <row r="13888" spans="1:10" x14ac:dyDescent="0.25">
      <c r="A13888" t="s">
        <v>17915</v>
      </c>
      <c r="B13888">
        <v>436</v>
      </c>
      <c r="C13888">
        <v>-0.82441149467625985</v>
      </c>
      <c r="D13888">
        <v>0.65266773722944282</v>
      </c>
      <c r="E13888">
        <v>0.1666850753090473</v>
      </c>
      <c r="F13888">
        <v>-0.79225163935864407</v>
      </c>
      <c r="G13888">
        <v>1</v>
      </c>
      <c r="H13888">
        <v>4</v>
      </c>
      <c r="I13888">
        <v>4</v>
      </c>
      <c r="J13888">
        <v>2</v>
      </c>
    </row>
    <row r="13889" spans="1:10" x14ac:dyDescent="0.25">
      <c r="A13889" t="s">
        <v>17916</v>
      </c>
      <c r="B13889">
        <v>479</v>
      </c>
      <c r="C13889">
        <v>-1.1416326435010338</v>
      </c>
      <c r="D13889">
        <v>1.395645164180606</v>
      </c>
      <c r="E13889">
        <v>-0.49787636817433578</v>
      </c>
      <c r="F13889">
        <v>-0.87363385122330217</v>
      </c>
      <c r="G13889">
        <v>1</v>
      </c>
      <c r="H13889">
        <v>5</v>
      </c>
      <c r="I13889">
        <v>2</v>
      </c>
      <c r="J13889">
        <v>1</v>
      </c>
    </row>
    <row r="13890" spans="1:10" x14ac:dyDescent="0.25">
      <c r="A13890" t="s">
        <v>17917</v>
      </c>
      <c r="B13890">
        <v>490</v>
      </c>
      <c r="C13890">
        <v>-1.2685264864292713</v>
      </c>
      <c r="D13890">
        <v>0.73167487827886779</v>
      </c>
      <c r="E13890">
        <v>0.34304963699254321</v>
      </c>
      <c r="F13890">
        <v>-0.93923857546465039</v>
      </c>
      <c r="G13890">
        <v>1</v>
      </c>
      <c r="H13890">
        <v>5</v>
      </c>
      <c r="I13890">
        <v>4</v>
      </c>
      <c r="J13890">
        <v>1</v>
      </c>
    </row>
    <row r="13891" spans="1:10" x14ac:dyDescent="0.25">
      <c r="A13891" t="s">
        <v>17918</v>
      </c>
      <c r="B13891">
        <v>602</v>
      </c>
      <c r="C13891">
        <v>-1.3073449133036952</v>
      </c>
      <c r="D13891">
        <v>1.2395016841076236</v>
      </c>
      <c r="E13891">
        <v>-0.83165732456569019</v>
      </c>
      <c r="F13891">
        <v>-0.87937438079739683</v>
      </c>
      <c r="G13891">
        <v>1</v>
      </c>
      <c r="H13891">
        <v>5</v>
      </c>
      <c r="I13891">
        <v>1</v>
      </c>
      <c r="J13891">
        <v>1</v>
      </c>
    </row>
    <row r="13892" spans="1:10" x14ac:dyDescent="0.25">
      <c r="A13892" t="s">
        <v>17919</v>
      </c>
      <c r="B13892">
        <v>661</v>
      </c>
      <c r="C13892">
        <v>-0.73289591560751066</v>
      </c>
      <c r="D13892">
        <v>0.72943600702609235</v>
      </c>
      <c r="E13892">
        <v>-2.0124369043622555E-3</v>
      </c>
      <c r="F13892">
        <v>-0.56520557634320212</v>
      </c>
      <c r="G13892">
        <v>2</v>
      </c>
      <c r="H13892">
        <v>5</v>
      </c>
      <c r="I13892">
        <v>3</v>
      </c>
      <c r="J13892">
        <v>2</v>
      </c>
    </row>
    <row r="13893" spans="1:10" x14ac:dyDescent="0.25">
      <c r="A13893" t="s">
        <v>17920</v>
      </c>
      <c r="B13893">
        <v>529</v>
      </c>
      <c r="C13893">
        <v>-1.3904630568512317</v>
      </c>
      <c r="D13893">
        <v>1.8219167807385594</v>
      </c>
      <c r="E13893">
        <v>-0.96661249734894472</v>
      </c>
      <c r="F13893">
        <v>-4.490553008267667E-2</v>
      </c>
      <c r="G13893">
        <v>1</v>
      </c>
      <c r="H13893">
        <v>5</v>
      </c>
      <c r="I13893">
        <v>1</v>
      </c>
      <c r="J13893">
        <v>3</v>
      </c>
    </row>
    <row r="13894" spans="1:10" x14ac:dyDescent="0.25">
      <c r="A13894" t="s">
        <v>17921</v>
      </c>
      <c r="B13894">
        <v>511</v>
      </c>
      <c r="C13894">
        <v>-1.6023084375935359</v>
      </c>
      <c r="D13894">
        <v>1.2477076581919231</v>
      </c>
      <c r="E13894">
        <v>-0.77006958314183205</v>
      </c>
      <c r="F13894">
        <v>3.371342917979836E-2</v>
      </c>
      <c r="G13894">
        <v>1</v>
      </c>
      <c r="H13894">
        <v>5</v>
      </c>
      <c r="I13894">
        <v>1</v>
      </c>
      <c r="J13894">
        <v>4</v>
      </c>
    </row>
    <row r="13895" spans="1:10" x14ac:dyDescent="0.25">
      <c r="A13895" t="s">
        <v>17922</v>
      </c>
      <c r="B13895">
        <v>493</v>
      </c>
      <c r="C13895">
        <v>-1.2113487329250594</v>
      </c>
      <c r="D13895">
        <v>-0.19946979830379002</v>
      </c>
      <c r="E13895">
        <v>-0.17133356856664672</v>
      </c>
      <c r="F13895">
        <v>-0.86487571884565195</v>
      </c>
      <c r="G13895">
        <v>1</v>
      </c>
      <c r="H13895">
        <v>3</v>
      </c>
      <c r="I13895">
        <v>3</v>
      </c>
      <c r="J13895">
        <v>1</v>
      </c>
    </row>
    <row r="13896" spans="1:10" x14ac:dyDescent="0.25">
      <c r="A13896" t="s">
        <v>17923</v>
      </c>
      <c r="B13896">
        <v>458</v>
      </c>
      <c r="C13896">
        <v>-1.4380274892720293</v>
      </c>
      <c r="D13896">
        <v>0.30424951697447117</v>
      </c>
      <c r="E13896">
        <v>-0.61811567690651736</v>
      </c>
      <c r="F13896">
        <v>-1.2614358597694983</v>
      </c>
      <c r="G13896">
        <v>1</v>
      </c>
      <c r="H13896">
        <v>4</v>
      </c>
      <c r="I13896">
        <v>2</v>
      </c>
      <c r="J13896">
        <v>1</v>
      </c>
    </row>
    <row r="13897" spans="1:10" x14ac:dyDescent="0.25">
      <c r="A13897" t="s">
        <v>17924</v>
      </c>
      <c r="B13897">
        <v>550</v>
      </c>
      <c r="C13897">
        <v>-1.0437125741764959</v>
      </c>
      <c r="D13897">
        <v>0.32388951795974774</v>
      </c>
      <c r="E13897">
        <v>-0.3178949130415939</v>
      </c>
      <c r="F13897">
        <v>-0.89482810062098472</v>
      </c>
      <c r="G13897">
        <v>1</v>
      </c>
      <c r="H13897">
        <v>4</v>
      </c>
      <c r="I13897">
        <v>2</v>
      </c>
      <c r="J13897">
        <v>1</v>
      </c>
    </row>
    <row r="13898" spans="1:10" x14ac:dyDescent="0.25">
      <c r="A13898" t="s">
        <v>17925</v>
      </c>
      <c r="B13898">
        <v>628</v>
      </c>
      <c r="C13898">
        <v>-1.3323542975088598</v>
      </c>
      <c r="D13898">
        <v>7.3010180897881555E-2</v>
      </c>
      <c r="E13898">
        <v>0.17647448544026623</v>
      </c>
      <c r="F13898">
        <v>-0.82754625911540036</v>
      </c>
      <c r="G13898">
        <v>1</v>
      </c>
      <c r="H13898">
        <v>4</v>
      </c>
      <c r="I13898">
        <v>4</v>
      </c>
      <c r="J13898">
        <v>2</v>
      </c>
    </row>
    <row r="13899" spans="1:10" x14ac:dyDescent="0.25">
      <c r="A13899" t="s">
        <v>17926</v>
      </c>
      <c r="B13899">
        <v>463</v>
      </c>
      <c r="C13899">
        <v>-0.50875071489224832</v>
      </c>
      <c r="D13899">
        <v>-0.90488905945355147</v>
      </c>
      <c r="E13899">
        <v>-0.22135782377501931</v>
      </c>
      <c r="F13899">
        <v>-0.67137650042383767</v>
      </c>
      <c r="G13899">
        <v>2</v>
      </c>
      <c r="H13899">
        <v>1</v>
      </c>
      <c r="I13899">
        <v>3</v>
      </c>
      <c r="J13899">
        <v>2</v>
      </c>
    </row>
    <row r="13900" spans="1:10" x14ac:dyDescent="0.25">
      <c r="A13900" t="s">
        <v>17927</v>
      </c>
      <c r="B13900">
        <v>477</v>
      </c>
      <c r="C13900">
        <v>-0.71379789029632656</v>
      </c>
      <c r="D13900">
        <v>0.27861890305198878</v>
      </c>
      <c r="E13900">
        <v>0.44013404095605635</v>
      </c>
      <c r="F13900">
        <v>-0.99113853530391294</v>
      </c>
      <c r="G13900">
        <v>2</v>
      </c>
      <c r="H13900">
        <v>4</v>
      </c>
      <c r="I13900">
        <v>4</v>
      </c>
      <c r="J13900">
        <v>1</v>
      </c>
    </row>
    <row r="13901" spans="1:10" x14ac:dyDescent="0.25">
      <c r="A13901" t="s">
        <v>17928</v>
      </c>
      <c r="B13901">
        <v>438</v>
      </c>
      <c r="C13901">
        <v>-0.72273082441555991</v>
      </c>
      <c r="D13901">
        <v>0.61020465673438373</v>
      </c>
      <c r="E13901">
        <v>0.75002469239496206</v>
      </c>
      <c r="F13901">
        <v>-0.84924652638135822</v>
      </c>
      <c r="G13901">
        <v>2</v>
      </c>
      <c r="H13901">
        <v>4</v>
      </c>
      <c r="I13901">
        <v>5</v>
      </c>
      <c r="J13901">
        <v>2</v>
      </c>
    </row>
    <row r="13902" spans="1:10" x14ac:dyDescent="0.25">
      <c r="A13902" t="s">
        <v>17929</v>
      </c>
      <c r="B13902">
        <v>478</v>
      </c>
      <c r="C13902">
        <v>-0.78264551782417702</v>
      </c>
      <c r="D13902">
        <v>-0.16686268964707693</v>
      </c>
      <c r="E13902">
        <v>-7.0046779942723805E-3</v>
      </c>
      <c r="F13902">
        <v>-1.3990265789117977</v>
      </c>
      <c r="G13902">
        <v>2</v>
      </c>
      <c r="H13902">
        <v>3</v>
      </c>
      <c r="I13902">
        <v>3</v>
      </c>
      <c r="J13902">
        <v>1</v>
      </c>
    </row>
    <row r="13903" spans="1:10" x14ac:dyDescent="0.25">
      <c r="A13903" t="s">
        <v>17930</v>
      </c>
      <c r="B13903">
        <v>531</v>
      </c>
      <c r="C13903">
        <v>-0.39873470343596917</v>
      </c>
      <c r="D13903">
        <v>-0.40751619724504606</v>
      </c>
      <c r="E13903">
        <v>0.20980283514707077</v>
      </c>
      <c r="F13903">
        <v>-1.2107943298523249</v>
      </c>
      <c r="G13903">
        <v>3</v>
      </c>
      <c r="H13903">
        <v>3</v>
      </c>
      <c r="I13903">
        <v>4</v>
      </c>
      <c r="J13903">
        <v>1</v>
      </c>
    </row>
    <row r="13904" spans="1:10" x14ac:dyDescent="0.25">
      <c r="A13904" t="s">
        <v>17931</v>
      </c>
      <c r="B13904">
        <v>500</v>
      </c>
      <c r="C13904">
        <v>-0.38982321298701178</v>
      </c>
      <c r="D13904">
        <v>-5.706276878657246E-2</v>
      </c>
      <c r="E13904">
        <v>0.47396092964746284</v>
      </c>
      <c r="F13904">
        <v>-0.56325353224803143</v>
      </c>
      <c r="G13904">
        <v>3</v>
      </c>
      <c r="H13904">
        <v>3</v>
      </c>
      <c r="I13904">
        <v>4</v>
      </c>
      <c r="J13904">
        <v>2</v>
      </c>
    </row>
    <row r="13905" spans="1:10" x14ac:dyDescent="0.25">
      <c r="A13905" t="s">
        <v>17932</v>
      </c>
      <c r="B13905">
        <v>464</v>
      </c>
      <c r="C13905">
        <v>0.45589699852172172</v>
      </c>
      <c r="D13905">
        <v>0.97927576628761881</v>
      </c>
      <c r="E13905">
        <v>-0.60164373964207041</v>
      </c>
      <c r="F13905">
        <v>-0.81360490826721421</v>
      </c>
      <c r="G13905">
        <v>4</v>
      </c>
      <c r="H13905">
        <v>5</v>
      </c>
      <c r="I13905">
        <v>2</v>
      </c>
      <c r="J13905">
        <v>2</v>
      </c>
    </row>
    <row r="13906" spans="1:10" x14ac:dyDescent="0.25">
      <c r="A13906" t="s">
        <v>17933</v>
      </c>
      <c r="B13906">
        <v>749</v>
      </c>
      <c r="C13906">
        <v>9.4232934829898959E-2</v>
      </c>
      <c r="D13906">
        <v>-6.0164045185581501E-2</v>
      </c>
      <c r="E13906">
        <v>0.85173037940509611</v>
      </c>
      <c r="F13906">
        <v>-0.85926963009232493</v>
      </c>
      <c r="G13906">
        <v>4</v>
      </c>
      <c r="H13906">
        <v>3</v>
      </c>
      <c r="I13906">
        <v>5</v>
      </c>
      <c r="J13906">
        <v>2</v>
      </c>
    </row>
    <row r="13907" spans="1:10" x14ac:dyDescent="0.25">
      <c r="A13907" t="s">
        <v>17934</v>
      </c>
      <c r="B13907">
        <v>447</v>
      </c>
      <c r="C13907">
        <v>-0.58247381280531352</v>
      </c>
      <c r="D13907">
        <v>0.20916503179374757</v>
      </c>
      <c r="E13907">
        <v>-3.1446507654997236E-2</v>
      </c>
      <c r="F13907">
        <v>-1.0863808949282936</v>
      </c>
      <c r="G13907">
        <v>2</v>
      </c>
      <c r="H13907">
        <v>4</v>
      </c>
      <c r="I13907">
        <v>3</v>
      </c>
      <c r="J13907">
        <v>1</v>
      </c>
    </row>
    <row r="13908" spans="1:10" x14ac:dyDescent="0.25">
      <c r="A13908" t="s">
        <v>17935</v>
      </c>
      <c r="B13908">
        <v>537</v>
      </c>
      <c r="C13908">
        <v>-0.81523845813631823</v>
      </c>
      <c r="D13908">
        <v>-0.43657554147334232</v>
      </c>
      <c r="E13908">
        <v>1.8954486967165392E-2</v>
      </c>
      <c r="F13908">
        <v>-0.88085856864048473</v>
      </c>
      <c r="G13908">
        <v>1</v>
      </c>
      <c r="H13908">
        <v>2</v>
      </c>
      <c r="I13908">
        <v>3</v>
      </c>
      <c r="J13908">
        <v>1</v>
      </c>
    </row>
    <row r="13909" spans="1:10" x14ac:dyDescent="0.25">
      <c r="A13909" t="s">
        <v>17936</v>
      </c>
      <c r="B13909">
        <v>489</v>
      </c>
      <c r="C13909">
        <v>-0.72091123696045079</v>
      </c>
      <c r="D13909">
        <v>-0.29246347035313536</v>
      </c>
      <c r="E13909">
        <v>-0.530894685281598</v>
      </c>
      <c r="F13909">
        <v>-0.99708218191466269</v>
      </c>
      <c r="G13909">
        <v>2</v>
      </c>
      <c r="H13909">
        <v>3</v>
      </c>
      <c r="I13909">
        <v>2</v>
      </c>
      <c r="J13909">
        <v>1</v>
      </c>
    </row>
    <row r="13910" spans="1:10" x14ac:dyDescent="0.25">
      <c r="A13910" t="s">
        <v>17937</v>
      </c>
      <c r="B13910">
        <v>513</v>
      </c>
      <c r="C13910">
        <v>-0.97138529250720262</v>
      </c>
      <c r="D13910">
        <v>-0.11849288327393957</v>
      </c>
      <c r="E13910">
        <v>-0.27544819500099604</v>
      </c>
      <c r="F13910">
        <v>-0.97513834689017131</v>
      </c>
      <c r="G13910">
        <v>1</v>
      </c>
      <c r="H13910">
        <v>3</v>
      </c>
      <c r="I13910">
        <v>3</v>
      </c>
      <c r="J13910">
        <v>1</v>
      </c>
    </row>
    <row r="13911" spans="1:10" x14ac:dyDescent="0.25">
      <c r="A13911" t="s">
        <v>17938</v>
      </c>
      <c r="B13911">
        <v>458</v>
      </c>
      <c r="C13911">
        <v>-0.60697838667737825</v>
      </c>
      <c r="D13911">
        <v>-0.67715132953349277</v>
      </c>
      <c r="E13911">
        <v>-0.28031138320605076</v>
      </c>
      <c r="F13911">
        <v>-0.75264243772938677</v>
      </c>
      <c r="G13911">
        <v>2</v>
      </c>
      <c r="H13911">
        <v>2</v>
      </c>
      <c r="I13911">
        <v>3</v>
      </c>
      <c r="J13911">
        <v>2</v>
      </c>
    </row>
    <row r="13912" spans="1:10" x14ac:dyDescent="0.25">
      <c r="A13912" t="s">
        <v>17939</v>
      </c>
      <c r="B13912">
        <v>483</v>
      </c>
      <c r="C13912">
        <v>-0.46524126212303252</v>
      </c>
      <c r="D13912">
        <v>-0.66485549672088329</v>
      </c>
      <c r="E13912">
        <v>-0.82934448766202773</v>
      </c>
      <c r="F13912">
        <v>-1.3273381052810163</v>
      </c>
      <c r="G13912">
        <v>2</v>
      </c>
      <c r="H13912">
        <v>2</v>
      </c>
      <c r="I13912">
        <v>1</v>
      </c>
      <c r="J13912">
        <v>1</v>
      </c>
    </row>
    <row r="13913" spans="1:10" x14ac:dyDescent="0.25">
      <c r="A13913" t="s">
        <v>17940</v>
      </c>
      <c r="B13913">
        <v>472</v>
      </c>
      <c r="C13913">
        <v>-0.95246985294851783</v>
      </c>
      <c r="D13913">
        <v>-0.99636364045903292</v>
      </c>
      <c r="E13913">
        <v>-0.19076469771662932</v>
      </c>
      <c r="F13913">
        <v>-0.85858680920873598</v>
      </c>
      <c r="G13913">
        <v>1</v>
      </c>
      <c r="H13913">
        <v>1</v>
      </c>
      <c r="I13913">
        <v>3</v>
      </c>
      <c r="J13913">
        <v>2</v>
      </c>
    </row>
    <row r="13914" spans="1:10" x14ac:dyDescent="0.25">
      <c r="A13914" t="s">
        <v>17941</v>
      </c>
      <c r="B13914">
        <v>484</v>
      </c>
      <c r="C13914">
        <v>-0.82272439849136392</v>
      </c>
      <c r="D13914">
        <v>-0.26167197964692501</v>
      </c>
      <c r="E13914">
        <v>0.12793180088192579</v>
      </c>
      <c r="F13914">
        <v>-1.0726602002180592</v>
      </c>
      <c r="G13914">
        <v>1</v>
      </c>
      <c r="H13914">
        <v>3</v>
      </c>
      <c r="I13914">
        <v>4</v>
      </c>
      <c r="J13914">
        <v>1</v>
      </c>
    </row>
    <row r="13915" spans="1:10" x14ac:dyDescent="0.25">
      <c r="A13915" t="s">
        <v>17942</v>
      </c>
      <c r="B13915">
        <v>404</v>
      </c>
      <c r="C13915">
        <v>1.2042427497219605</v>
      </c>
      <c r="D13915">
        <v>1.4113636651735373</v>
      </c>
      <c r="E13915">
        <v>0.44640751441990839</v>
      </c>
      <c r="F13915">
        <v>-0.88441468459263906</v>
      </c>
      <c r="G13915">
        <v>5</v>
      </c>
      <c r="H13915">
        <v>5</v>
      </c>
      <c r="I13915">
        <v>4</v>
      </c>
      <c r="J13915">
        <v>1</v>
      </c>
    </row>
    <row r="13916" spans="1:10" x14ac:dyDescent="0.25">
      <c r="A13916" t="s">
        <v>17943</v>
      </c>
      <c r="B13916">
        <v>396</v>
      </c>
      <c r="C13916">
        <v>-0.6323124626155211</v>
      </c>
      <c r="D13916">
        <v>8.3983826822110016E-2</v>
      </c>
      <c r="E13916">
        <v>0.23001625032185824</v>
      </c>
      <c r="F13916">
        <v>-1.0069025312993447</v>
      </c>
      <c r="G13916">
        <v>2</v>
      </c>
      <c r="H13916">
        <v>4</v>
      </c>
      <c r="I13916">
        <v>4</v>
      </c>
      <c r="J13916">
        <v>1</v>
      </c>
    </row>
    <row r="13917" spans="1:10" x14ac:dyDescent="0.25">
      <c r="A13917" t="s">
        <v>17944</v>
      </c>
      <c r="B13917">
        <v>479</v>
      </c>
      <c r="C13917">
        <v>0.18482156159857388</v>
      </c>
      <c r="D13917">
        <v>-0.54885069404459685</v>
      </c>
      <c r="E13917">
        <v>0.60024202371491364</v>
      </c>
      <c r="F13917">
        <v>-0.90044403905742099</v>
      </c>
      <c r="G13917">
        <v>4</v>
      </c>
      <c r="H13917">
        <v>2</v>
      </c>
      <c r="I13917">
        <v>5</v>
      </c>
      <c r="J13917">
        <v>1</v>
      </c>
    </row>
    <row r="13918" spans="1:10" x14ac:dyDescent="0.25">
      <c r="A13918" t="s">
        <v>17945</v>
      </c>
      <c r="B13918">
        <v>515</v>
      </c>
      <c r="C13918">
        <v>-0.75101941797511407</v>
      </c>
      <c r="D13918">
        <v>0.10846188967563543</v>
      </c>
      <c r="E13918">
        <v>-0.3119566539944662</v>
      </c>
      <c r="F13918">
        <v>-1.0271762145547592</v>
      </c>
      <c r="G13918">
        <v>2</v>
      </c>
      <c r="H13918">
        <v>4</v>
      </c>
      <c r="I13918">
        <v>3</v>
      </c>
      <c r="J13918">
        <v>1</v>
      </c>
    </row>
    <row r="13919" spans="1:10" x14ac:dyDescent="0.25">
      <c r="A13919" t="s">
        <v>17946</v>
      </c>
      <c r="B13919">
        <v>442</v>
      </c>
      <c r="C13919">
        <v>-8.9102262295370022E-2</v>
      </c>
      <c r="D13919">
        <v>-0.92717006108719124</v>
      </c>
      <c r="E13919">
        <v>-0.66241592112951064</v>
      </c>
      <c r="F13919">
        <v>-0.76829610362191303</v>
      </c>
      <c r="G13919">
        <v>3</v>
      </c>
      <c r="H13919">
        <v>1</v>
      </c>
      <c r="I13919">
        <v>2</v>
      </c>
      <c r="J13919">
        <v>2</v>
      </c>
    </row>
    <row r="13920" spans="1:10" x14ac:dyDescent="0.25">
      <c r="A13920" t="s">
        <v>17947</v>
      </c>
      <c r="B13920">
        <v>528</v>
      </c>
      <c r="C13920">
        <v>-0.5175661571023934</v>
      </c>
      <c r="D13920">
        <v>-9.2884452818209229E-2</v>
      </c>
      <c r="E13920">
        <v>0.27331511494208005</v>
      </c>
      <c r="F13920">
        <v>-0.9864670631419965</v>
      </c>
      <c r="G13920">
        <v>2</v>
      </c>
      <c r="H13920">
        <v>3</v>
      </c>
      <c r="I13920">
        <v>4</v>
      </c>
      <c r="J13920">
        <v>1</v>
      </c>
    </row>
    <row r="13921" spans="1:10" x14ac:dyDescent="0.25">
      <c r="A13921" t="s">
        <v>17948</v>
      </c>
      <c r="B13921">
        <v>468</v>
      </c>
      <c r="C13921">
        <v>-0.76474806705127252</v>
      </c>
      <c r="D13921">
        <v>-0.8850175271656735</v>
      </c>
      <c r="E13921">
        <v>-0.60718745734562962</v>
      </c>
      <c r="F13921">
        <v>-1.0066201998972006</v>
      </c>
      <c r="G13921">
        <v>2</v>
      </c>
      <c r="H13921">
        <v>1</v>
      </c>
      <c r="I13921">
        <v>2</v>
      </c>
      <c r="J13921">
        <v>1</v>
      </c>
    </row>
    <row r="13922" spans="1:10" x14ac:dyDescent="0.25">
      <c r="A13922" t="s">
        <v>17949</v>
      </c>
      <c r="B13922">
        <v>404</v>
      </c>
      <c r="C13922">
        <v>-0.86827601932900056</v>
      </c>
      <c r="D13922">
        <v>0.13120172868971647</v>
      </c>
      <c r="E13922">
        <v>-0.80578279027687882</v>
      </c>
      <c r="F13922">
        <v>-0.90915691039318414</v>
      </c>
      <c r="G13922">
        <v>1</v>
      </c>
      <c r="H13922">
        <v>4</v>
      </c>
      <c r="I13922">
        <v>1</v>
      </c>
      <c r="J13922">
        <v>1</v>
      </c>
    </row>
    <row r="13923" spans="1:10" x14ac:dyDescent="0.25">
      <c r="A13923" t="s">
        <v>17950</v>
      </c>
      <c r="B13923">
        <v>548</v>
      </c>
      <c r="C13923">
        <v>1.5156886757978105</v>
      </c>
      <c r="D13923">
        <v>2.5483501052807531</v>
      </c>
      <c r="E13923">
        <v>0.63432304309216703</v>
      </c>
      <c r="F13923">
        <v>-0.43217026157652905</v>
      </c>
      <c r="G13923">
        <v>5</v>
      </c>
      <c r="H13923">
        <v>5</v>
      </c>
      <c r="I13923">
        <v>5</v>
      </c>
      <c r="J13923">
        <v>3</v>
      </c>
    </row>
    <row r="13924" spans="1:10" x14ac:dyDescent="0.25">
      <c r="A13924" t="s">
        <v>17951</v>
      </c>
      <c r="B13924">
        <v>463</v>
      </c>
      <c r="C13924">
        <v>-0.31885740416386293</v>
      </c>
      <c r="D13924">
        <v>-0.28424561028024253</v>
      </c>
      <c r="E13924">
        <v>-0.73292494640042394</v>
      </c>
      <c r="F13924">
        <v>-0.79601087767026601</v>
      </c>
      <c r="G13924">
        <v>3</v>
      </c>
      <c r="H13924">
        <v>3</v>
      </c>
      <c r="I13924">
        <v>1</v>
      </c>
      <c r="J13924">
        <v>2</v>
      </c>
    </row>
    <row r="13925" spans="1:10" x14ac:dyDescent="0.25">
      <c r="A13925" t="s">
        <v>17952</v>
      </c>
      <c r="B13925">
        <v>714</v>
      </c>
      <c r="C13925">
        <v>-0.46800701028449809</v>
      </c>
      <c r="D13925">
        <v>-0.26990243430960326</v>
      </c>
      <c r="E13925">
        <v>0.32669584360986187</v>
      </c>
      <c r="F13925">
        <v>-0.72067867453367118</v>
      </c>
      <c r="G13925">
        <v>2</v>
      </c>
      <c r="H13925">
        <v>3</v>
      </c>
      <c r="I13925">
        <v>4</v>
      </c>
      <c r="J13925">
        <v>2</v>
      </c>
    </row>
    <row r="13926" spans="1:10" x14ac:dyDescent="0.25">
      <c r="A13926" t="s">
        <v>17953</v>
      </c>
      <c r="B13926">
        <v>402</v>
      </c>
      <c r="C13926">
        <v>-0.81626089103560939</v>
      </c>
      <c r="D13926">
        <v>0.3680372037223954</v>
      </c>
      <c r="E13926">
        <v>0.21639762538989527</v>
      </c>
      <c r="F13926">
        <v>-1.0033057884675691</v>
      </c>
      <c r="G13926">
        <v>1</v>
      </c>
      <c r="H13926">
        <v>4</v>
      </c>
      <c r="I13926">
        <v>4</v>
      </c>
      <c r="J13926">
        <v>1</v>
      </c>
    </row>
    <row r="13927" spans="1:10" x14ac:dyDescent="0.25">
      <c r="A13927" t="s">
        <v>17954</v>
      </c>
      <c r="B13927">
        <v>552</v>
      </c>
      <c r="C13927">
        <v>-0.6359862850126371</v>
      </c>
      <c r="D13927">
        <v>7.3184657142450288E-2</v>
      </c>
      <c r="E13927">
        <v>3.947435044955986E-3</v>
      </c>
      <c r="F13927">
        <v>-0.75748711344449104</v>
      </c>
      <c r="G13927">
        <v>2</v>
      </c>
      <c r="H13927">
        <v>4</v>
      </c>
      <c r="I13927">
        <v>3</v>
      </c>
      <c r="J13927">
        <v>2</v>
      </c>
    </row>
    <row r="13928" spans="1:10" x14ac:dyDescent="0.25">
      <c r="A13928" t="s">
        <v>17955</v>
      </c>
      <c r="B13928">
        <v>488</v>
      </c>
      <c r="C13928">
        <v>-0.87651567532700492</v>
      </c>
      <c r="D13928">
        <v>0.22555630313463382</v>
      </c>
      <c r="E13928">
        <v>-7.5531422975244761E-2</v>
      </c>
      <c r="F13928">
        <v>-1.2467503801035349</v>
      </c>
      <c r="G13928">
        <v>1</v>
      </c>
      <c r="H13928">
        <v>4</v>
      </c>
      <c r="I13928">
        <v>3</v>
      </c>
      <c r="J13928">
        <v>1</v>
      </c>
    </row>
    <row r="13929" spans="1:10" x14ac:dyDescent="0.25">
      <c r="A13929" t="s">
        <v>17956</v>
      </c>
      <c r="B13929">
        <v>636</v>
      </c>
      <c r="C13929">
        <v>-0.89795930668565194</v>
      </c>
      <c r="D13929">
        <v>0.99761951778978553</v>
      </c>
      <c r="E13929">
        <v>-0.3718834477873999</v>
      </c>
      <c r="F13929">
        <v>-1.3300903467841245</v>
      </c>
      <c r="G13929">
        <v>1</v>
      </c>
      <c r="H13929">
        <v>5</v>
      </c>
      <c r="I13929">
        <v>2</v>
      </c>
      <c r="J13929">
        <v>1</v>
      </c>
    </row>
    <row r="13930" spans="1:10" x14ac:dyDescent="0.25">
      <c r="A13930" t="s">
        <v>17957</v>
      </c>
      <c r="B13930">
        <v>536</v>
      </c>
      <c r="C13930">
        <v>-1.7306863168309454</v>
      </c>
      <c r="D13930">
        <v>2.3417072926026101</v>
      </c>
      <c r="E13930">
        <v>-0.82237358924496229</v>
      </c>
      <c r="F13930">
        <v>-0.27971908247689981</v>
      </c>
      <c r="G13930">
        <v>1</v>
      </c>
      <c r="H13930">
        <v>5</v>
      </c>
      <c r="I13930">
        <v>1</v>
      </c>
      <c r="J13930">
        <v>3</v>
      </c>
    </row>
    <row r="13931" spans="1:10" x14ac:dyDescent="0.25">
      <c r="A13931" t="s">
        <v>17958</v>
      </c>
      <c r="B13931">
        <v>608</v>
      </c>
      <c r="C13931">
        <v>-1.3366450199097526</v>
      </c>
      <c r="D13931">
        <v>1.279851331877254</v>
      </c>
      <c r="E13931">
        <v>-1.0276853591058823</v>
      </c>
      <c r="F13931">
        <v>-1.0111275666369024</v>
      </c>
      <c r="G13931">
        <v>1</v>
      </c>
      <c r="H13931">
        <v>5</v>
      </c>
      <c r="I13931">
        <v>1</v>
      </c>
      <c r="J13931">
        <v>1</v>
      </c>
    </row>
    <row r="13932" spans="1:10" x14ac:dyDescent="0.25">
      <c r="A13932" t="s">
        <v>17959</v>
      </c>
      <c r="B13932">
        <v>458</v>
      </c>
      <c r="C13932">
        <v>-0.37569163330645494</v>
      </c>
      <c r="D13932">
        <v>9.0745922514902183E-2</v>
      </c>
      <c r="E13932">
        <v>0.32217181952268337</v>
      </c>
      <c r="F13932">
        <v>-0.78533076978948646</v>
      </c>
      <c r="G13932">
        <v>3</v>
      </c>
      <c r="H13932">
        <v>4</v>
      </c>
      <c r="I13932">
        <v>4</v>
      </c>
      <c r="J13932">
        <v>2</v>
      </c>
    </row>
    <row r="13933" spans="1:10" x14ac:dyDescent="0.25">
      <c r="A13933" t="s">
        <v>17960</v>
      </c>
      <c r="B13933">
        <v>352</v>
      </c>
      <c r="C13933">
        <v>-0.5219711194667509</v>
      </c>
      <c r="D13933">
        <v>-0.65426714047320822</v>
      </c>
      <c r="E13933">
        <v>1.0102802508390425</v>
      </c>
      <c r="F13933">
        <v>-0.79018287553770317</v>
      </c>
      <c r="G13933">
        <v>2</v>
      </c>
      <c r="H13933">
        <v>2</v>
      </c>
      <c r="I13933">
        <v>5</v>
      </c>
      <c r="J13933">
        <v>2</v>
      </c>
    </row>
    <row r="13934" spans="1:10" x14ac:dyDescent="0.25">
      <c r="A13934" t="s">
        <v>17961</v>
      </c>
      <c r="B13934">
        <v>444</v>
      </c>
      <c r="C13934">
        <v>-0.76182638515943268</v>
      </c>
      <c r="D13934">
        <v>0.52000941550666435</v>
      </c>
      <c r="E13934">
        <v>0.2507127384360513</v>
      </c>
      <c r="F13934">
        <v>-1.1482110576565394</v>
      </c>
      <c r="G13934">
        <v>2</v>
      </c>
      <c r="H13934">
        <v>4</v>
      </c>
      <c r="I13934">
        <v>4</v>
      </c>
      <c r="J13934">
        <v>1</v>
      </c>
    </row>
    <row r="13935" spans="1:10" x14ac:dyDescent="0.25">
      <c r="A13935" t="s">
        <v>17962</v>
      </c>
      <c r="B13935">
        <v>291</v>
      </c>
      <c r="C13935">
        <v>-0.25660113888440106</v>
      </c>
      <c r="D13935">
        <v>-1.3081512990083357</v>
      </c>
      <c r="E13935">
        <v>1.032991554625192</v>
      </c>
      <c r="F13935">
        <v>-0.93332687367743439</v>
      </c>
      <c r="G13935">
        <v>3</v>
      </c>
      <c r="H13935">
        <v>1</v>
      </c>
      <c r="I13935">
        <v>5</v>
      </c>
      <c r="J13935">
        <v>1</v>
      </c>
    </row>
    <row r="13936" spans="1:10" x14ac:dyDescent="0.25">
      <c r="A13936" t="s">
        <v>17963</v>
      </c>
      <c r="B13936">
        <v>1016</v>
      </c>
      <c r="C13936">
        <v>0.30696684778730465</v>
      </c>
      <c r="D13936">
        <v>0.23477085783173327</v>
      </c>
      <c r="E13936">
        <v>1.5068802295551831</v>
      </c>
      <c r="F13936">
        <v>-1.2306095515342343</v>
      </c>
      <c r="G13936">
        <v>4</v>
      </c>
      <c r="H13936">
        <v>4</v>
      </c>
      <c r="I13936">
        <v>5</v>
      </c>
      <c r="J13936">
        <v>1</v>
      </c>
    </row>
    <row r="13937" spans="1:10" x14ac:dyDescent="0.25">
      <c r="A13937" t="s">
        <v>17964</v>
      </c>
      <c r="B13937">
        <v>692</v>
      </c>
      <c r="C13937">
        <v>8.4049696624062142E-2</v>
      </c>
      <c r="D13937">
        <v>-0.14430620524533794</v>
      </c>
      <c r="E13937">
        <v>2.7996597883244254</v>
      </c>
      <c r="F13937">
        <v>-0.67207225812626448</v>
      </c>
      <c r="G13937">
        <v>4</v>
      </c>
      <c r="H13937">
        <v>3</v>
      </c>
      <c r="I13937">
        <v>5</v>
      </c>
      <c r="J13937">
        <v>2</v>
      </c>
    </row>
    <row r="13938" spans="1:10" x14ac:dyDescent="0.25">
      <c r="A13938" t="s">
        <v>17965</v>
      </c>
      <c r="B13938">
        <v>570</v>
      </c>
      <c r="C13938">
        <v>-0.20690484270166926</v>
      </c>
      <c r="D13938">
        <v>-0.69724268965200698</v>
      </c>
      <c r="E13938">
        <v>6.1456947075686406E-2</v>
      </c>
      <c r="F13938">
        <v>-0.9089644513810331</v>
      </c>
      <c r="G13938">
        <v>3</v>
      </c>
      <c r="H13938">
        <v>2</v>
      </c>
      <c r="I13938">
        <v>3</v>
      </c>
      <c r="J13938">
        <v>1</v>
      </c>
    </row>
    <row r="13939" spans="1:10" x14ac:dyDescent="0.25">
      <c r="A13939" t="s">
        <v>17966</v>
      </c>
      <c r="B13939">
        <v>762</v>
      </c>
      <c r="C13939">
        <v>-0.54134072592936477</v>
      </c>
      <c r="D13939">
        <v>-0.73427114751228928</v>
      </c>
      <c r="E13939">
        <v>1.1930220689048048</v>
      </c>
      <c r="F13939">
        <v>-0.70355121071183446</v>
      </c>
      <c r="G13939">
        <v>2</v>
      </c>
      <c r="H13939">
        <v>2</v>
      </c>
      <c r="I13939">
        <v>5</v>
      </c>
      <c r="J13939">
        <v>2</v>
      </c>
    </row>
    <row r="13940" spans="1:10" x14ac:dyDescent="0.25">
      <c r="A13940" t="s">
        <v>17967</v>
      </c>
      <c r="B13940">
        <v>1288</v>
      </c>
      <c r="C13940">
        <v>0.11770617393407314</v>
      </c>
      <c r="D13940">
        <v>-8.5434695356743445E-2</v>
      </c>
      <c r="E13940">
        <v>0.86564496726388873</v>
      </c>
      <c r="F13940">
        <v>-0.62803153697521652</v>
      </c>
      <c r="G13940">
        <v>4</v>
      </c>
      <c r="H13940">
        <v>3</v>
      </c>
      <c r="I13940">
        <v>5</v>
      </c>
      <c r="J13940">
        <v>2</v>
      </c>
    </row>
    <row r="13941" spans="1:10" x14ac:dyDescent="0.25">
      <c r="A13941" t="s">
        <v>17968</v>
      </c>
      <c r="B13941">
        <v>616</v>
      </c>
      <c r="C13941">
        <v>-0.27266571158563113</v>
      </c>
      <c r="D13941">
        <v>-0.44477912982685552</v>
      </c>
      <c r="E13941">
        <v>8.1040379394043932E-2</v>
      </c>
      <c r="F13941">
        <v>-0.83272888037500936</v>
      </c>
      <c r="G13941">
        <v>3</v>
      </c>
      <c r="H13941">
        <v>2</v>
      </c>
      <c r="I13941">
        <v>4</v>
      </c>
      <c r="J13941">
        <v>2</v>
      </c>
    </row>
    <row r="13942" spans="1:10" x14ac:dyDescent="0.25">
      <c r="A13942" t="s">
        <v>17969</v>
      </c>
      <c r="B13942">
        <v>1705</v>
      </c>
      <c r="C13942">
        <v>9.8279956916946104E-2</v>
      </c>
      <c r="D13942">
        <v>0.32929907638108219</v>
      </c>
      <c r="E13942">
        <v>-6.783318240261324E-2</v>
      </c>
      <c r="F13942">
        <v>-0.38883044823788443</v>
      </c>
      <c r="G13942">
        <v>4</v>
      </c>
      <c r="H13942">
        <v>4</v>
      </c>
      <c r="I13942">
        <v>3</v>
      </c>
      <c r="J13942">
        <v>3</v>
      </c>
    </row>
    <row r="13943" spans="1:10" x14ac:dyDescent="0.25">
      <c r="A13943" t="s">
        <v>17970</v>
      </c>
      <c r="B13943">
        <v>735</v>
      </c>
      <c r="C13943">
        <v>-0.40543465725511724</v>
      </c>
      <c r="D13943">
        <v>-0.15887153585172675</v>
      </c>
      <c r="E13943">
        <v>0.33261143000472626</v>
      </c>
      <c r="F13943">
        <v>-1.0632764480294028</v>
      </c>
      <c r="G13943">
        <v>3</v>
      </c>
      <c r="H13943">
        <v>3</v>
      </c>
      <c r="I13943">
        <v>4</v>
      </c>
      <c r="J13943">
        <v>1</v>
      </c>
    </row>
    <row r="13944" spans="1:10" x14ac:dyDescent="0.25">
      <c r="A13944" t="s">
        <v>17971</v>
      </c>
      <c r="B13944">
        <v>854</v>
      </c>
      <c r="C13944">
        <v>-0.76052517085919547</v>
      </c>
      <c r="D13944">
        <v>-0.35224852507874443</v>
      </c>
      <c r="E13944">
        <v>0.97463109655942892</v>
      </c>
      <c r="F13944">
        <v>-0.36082158431325428</v>
      </c>
      <c r="G13944">
        <v>2</v>
      </c>
      <c r="H13944">
        <v>3</v>
      </c>
      <c r="I13944">
        <v>5</v>
      </c>
      <c r="J13944">
        <v>3</v>
      </c>
    </row>
    <row r="13945" spans="1:10" x14ac:dyDescent="0.25">
      <c r="A13945" t="s">
        <v>17972</v>
      </c>
      <c r="B13945">
        <v>567</v>
      </c>
      <c r="C13945">
        <v>-0.49658859821271373</v>
      </c>
      <c r="D13945">
        <v>-0.94160288910452761</v>
      </c>
      <c r="E13945">
        <v>2.0014306000755795</v>
      </c>
      <c r="F13945">
        <v>-0.70139600953068271</v>
      </c>
      <c r="G13945">
        <v>2</v>
      </c>
      <c r="H13945">
        <v>1</v>
      </c>
      <c r="I13945">
        <v>5</v>
      </c>
      <c r="J13945">
        <v>2</v>
      </c>
    </row>
    <row r="13946" spans="1:10" x14ac:dyDescent="0.25">
      <c r="A13946" t="s">
        <v>17973</v>
      </c>
      <c r="B13946">
        <v>619</v>
      </c>
      <c r="C13946">
        <v>-0.43465288581269246</v>
      </c>
      <c r="D13946">
        <v>-0.99196773358114732</v>
      </c>
      <c r="E13946">
        <v>3.0236894300237549</v>
      </c>
      <c r="F13946">
        <v>-1.0599124820075725</v>
      </c>
      <c r="G13946">
        <v>3</v>
      </c>
      <c r="H13946">
        <v>1</v>
      </c>
      <c r="I13946">
        <v>5</v>
      </c>
      <c r="J13946">
        <v>1</v>
      </c>
    </row>
    <row r="13947" spans="1:10" x14ac:dyDescent="0.25">
      <c r="A13947" t="s">
        <v>17974</v>
      </c>
      <c r="B13947">
        <v>499</v>
      </c>
      <c r="C13947">
        <v>-0.21477621239237407</v>
      </c>
      <c r="D13947">
        <v>-1.6270620508553983</v>
      </c>
      <c r="E13947">
        <v>2.6801177839479808</v>
      </c>
      <c r="F13947">
        <v>-0.90368763921853956</v>
      </c>
      <c r="G13947">
        <v>3</v>
      </c>
      <c r="H13947">
        <v>1</v>
      </c>
      <c r="I13947">
        <v>5</v>
      </c>
      <c r="J13947">
        <v>1</v>
      </c>
    </row>
    <row r="13948" spans="1:10" x14ac:dyDescent="0.25">
      <c r="A13948" t="s">
        <v>17975</v>
      </c>
      <c r="B13948">
        <v>559</v>
      </c>
      <c r="C13948">
        <v>-0.52512975096769365</v>
      </c>
      <c r="D13948">
        <v>6.7076548034949585E-2</v>
      </c>
      <c r="E13948">
        <v>0.27438694332217117</v>
      </c>
      <c r="F13948">
        <v>-1.4516970386118468</v>
      </c>
      <c r="G13948">
        <v>2</v>
      </c>
      <c r="H13948">
        <v>4</v>
      </c>
      <c r="I13948">
        <v>4</v>
      </c>
      <c r="J13948">
        <v>1</v>
      </c>
    </row>
    <row r="13949" spans="1:10" x14ac:dyDescent="0.25">
      <c r="A13949" t="s">
        <v>17976</v>
      </c>
      <c r="B13949">
        <v>756</v>
      </c>
      <c r="C13949">
        <v>-0.5164059161895499</v>
      </c>
      <c r="D13949">
        <v>-0.9095355025772589</v>
      </c>
      <c r="E13949">
        <v>1.2821956264508068</v>
      </c>
      <c r="F13949">
        <v>-0.75737893660899624</v>
      </c>
      <c r="G13949">
        <v>2</v>
      </c>
      <c r="H13949">
        <v>1</v>
      </c>
      <c r="I13949">
        <v>5</v>
      </c>
      <c r="J13949">
        <v>2</v>
      </c>
    </row>
    <row r="13950" spans="1:10" x14ac:dyDescent="0.25">
      <c r="A13950" t="s">
        <v>17977</v>
      </c>
      <c r="B13950">
        <v>492</v>
      </c>
      <c r="C13950">
        <v>-0.21883315272003556</v>
      </c>
      <c r="D13950">
        <v>-0.37572064533380523</v>
      </c>
      <c r="E13950">
        <v>0.38589410012393882</v>
      </c>
      <c r="F13950">
        <v>-1.0628718309311114</v>
      </c>
      <c r="G13950">
        <v>3</v>
      </c>
      <c r="H13950">
        <v>3</v>
      </c>
      <c r="I13950">
        <v>4</v>
      </c>
      <c r="J13950">
        <v>1</v>
      </c>
    </row>
    <row r="13951" spans="1:10" x14ac:dyDescent="0.25">
      <c r="A13951" t="s">
        <v>17978</v>
      </c>
      <c r="B13951">
        <v>250</v>
      </c>
      <c r="C13951">
        <v>0.69187885198033938</v>
      </c>
      <c r="D13951">
        <v>-0.34725469330547265</v>
      </c>
      <c r="E13951">
        <v>2.0530076161964939</v>
      </c>
      <c r="F13951">
        <v>-0.97411859992284322</v>
      </c>
      <c r="G13951">
        <v>4</v>
      </c>
      <c r="H13951">
        <v>3</v>
      </c>
      <c r="I13951">
        <v>5</v>
      </c>
      <c r="J13951">
        <v>1</v>
      </c>
    </row>
    <row r="13952" spans="1:10" x14ac:dyDescent="0.25">
      <c r="A13952" t="s">
        <v>17979</v>
      </c>
      <c r="B13952">
        <v>928</v>
      </c>
      <c r="C13952">
        <v>4.8256850589137201E-2</v>
      </c>
      <c r="D13952">
        <v>-1.0383300843415024</v>
      </c>
      <c r="E13952">
        <v>2.8297236160380597</v>
      </c>
      <c r="F13952">
        <v>-0.73637792830283977</v>
      </c>
      <c r="G13952">
        <v>4</v>
      </c>
      <c r="H13952">
        <v>1</v>
      </c>
      <c r="I13952">
        <v>5</v>
      </c>
      <c r="J13952">
        <v>2</v>
      </c>
    </row>
    <row r="13953" spans="1:10" x14ac:dyDescent="0.25">
      <c r="A13953" t="s">
        <v>17980</v>
      </c>
      <c r="B13953">
        <v>480</v>
      </c>
      <c r="C13953">
        <v>0.13720537807416314</v>
      </c>
      <c r="D13953">
        <v>-0.52654713029285916</v>
      </c>
      <c r="E13953">
        <v>1.3946767600280177</v>
      </c>
      <c r="F13953">
        <v>-1.230282886156886</v>
      </c>
      <c r="G13953">
        <v>4</v>
      </c>
      <c r="H13953">
        <v>2</v>
      </c>
      <c r="I13953">
        <v>5</v>
      </c>
      <c r="J13953">
        <v>1</v>
      </c>
    </row>
    <row r="13954" spans="1:10" x14ac:dyDescent="0.25">
      <c r="A13954" t="s">
        <v>17981</v>
      </c>
      <c r="B13954">
        <v>1179</v>
      </c>
      <c r="C13954">
        <v>0.54260889769689014</v>
      </c>
      <c r="D13954">
        <v>0.71794705829009153</v>
      </c>
      <c r="E13954">
        <v>0.32850405448081499</v>
      </c>
      <c r="F13954">
        <v>-0.85652276493771895</v>
      </c>
      <c r="G13954">
        <v>4</v>
      </c>
      <c r="H13954">
        <v>5</v>
      </c>
      <c r="I13954">
        <v>4</v>
      </c>
      <c r="J13954">
        <v>2</v>
      </c>
    </row>
    <row r="13955" spans="1:10" x14ac:dyDescent="0.25">
      <c r="A13955" t="s">
        <v>17982</v>
      </c>
      <c r="B13955">
        <v>337</v>
      </c>
      <c r="C13955">
        <v>8.5035762032954557E-2</v>
      </c>
      <c r="D13955">
        <v>0.68564071702760487</v>
      </c>
      <c r="E13955">
        <v>2.3648768512842628</v>
      </c>
      <c r="F13955">
        <v>-5.3616155506827134E-2</v>
      </c>
      <c r="G13955">
        <v>4</v>
      </c>
      <c r="H13955">
        <v>5</v>
      </c>
      <c r="I13955">
        <v>5</v>
      </c>
      <c r="J13955">
        <v>3</v>
      </c>
    </row>
    <row r="13956" spans="1:10" x14ac:dyDescent="0.25">
      <c r="A13956" t="s">
        <v>17983</v>
      </c>
      <c r="B13956">
        <v>730</v>
      </c>
      <c r="C13956">
        <v>-0.73930561979967246</v>
      </c>
      <c r="D13956">
        <v>0.12599840024802769</v>
      </c>
      <c r="E13956">
        <v>-0.17081484432172908</v>
      </c>
      <c r="F13956">
        <v>-1.0120555053478992</v>
      </c>
      <c r="G13956">
        <v>2</v>
      </c>
      <c r="H13956">
        <v>4</v>
      </c>
      <c r="I13956">
        <v>3</v>
      </c>
      <c r="J13956">
        <v>1</v>
      </c>
    </row>
    <row r="13957" spans="1:10" x14ac:dyDescent="0.25">
      <c r="A13957" t="s">
        <v>17984</v>
      </c>
      <c r="B13957">
        <v>777</v>
      </c>
      <c r="C13957">
        <v>-0.33003296283772571</v>
      </c>
      <c r="D13957">
        <v>-0.342477328243316</v>
      </c>
      <c r="E13957">
        <v>-0.43886073880006626</v>
      </c>
      <c r="F13957">
        <v>-0.72981508535374562</v>
      </c>
      <c r="G13957">
        <v>3</v>
      </c>
      <c r="H13957">
        <v>3</v>
      </c>
      <c r="I13957">
        <v>2</v>
      </c>
      <c r="J13957">
        <v>2</v>
      </c>
    </row>
    <row r="13958" spans="1:10" x14ac:dyDescent="0.25">
      <c r="A13958" t="s">
        <v>17985</v>
      </c>
      <c r="B13958">
        <v>532</v>
      </c>
      <c r="C13958">
        <v>-0.15326338052343688</v>
      </c>
      <c r="D13958">
        <v>0.41217470493912267</v>
      </c>
      <c r="E13958">
        <v>1.8699444916725754</v>
      </c>
      <c r="F13958">
        <v>-0.83968374365860265</v>
      </c>
      <c r="G13958">
        <v>3</v>
      </c>
      <c r="H13958">
        <v>4</v>
      </c>
      <c r="I13958">
        <v>5</v>
      </c>
      <c r="J13958">
        <v>2</v>
      </c>
    </row>
    <row r="13959" spans="1:10" x14ac:dyDescent="0.25">
      <c r="A13959" t="s">
        <v>17986</v>
      </c>
      <c r="B13959">
        <v>565</v>
      </c>
      <c r="C13959">
        <v>-0.49969570099247346</v>
      </c>
      <c r="D13959">
        <v>0.38988139889960777</v>
      </c>
      <c r="E13959">
        <v>-0.46121893065637071</v>
      </c>
      <c r="F13959">
        <v>-0.60999630206154642</v>
      </c>
      <c r="G13959">
        <v>2</v>
      </c>
      <c r="H13959">
        <v>4</v>
      </c>
      <c r="I13959">
        <v>2</v>
      </c>
      <c r="J13959">
        <v>2</v>
      </c>
    </row>
    <row r="13960" spans="1:10" x14ac:dyDescent="0.25">
      <c r="A13960" t="s">
        <v>17987</v>
      </c>
      <c r="B13960">
        <v>434</v>
      </c>
      <c r="C13960">
        <v>-0.34425210129759198</v>
      </c>
      <c r="D13960">
        <v>0.6144107652508245</v>
      </c>
      <c r="E13960">
        <v>0.10933910207893069</v>
      </c>
      <c r="F13960">
        <v>-0.70440366778723285</v>
      </c>
      <c r="G13960">
        <v>3</v>
      </c>
      <c r="H13960">
        <v>4</v>
      </c>
      <c r="I13960">
        <v>4</v>
      </c>
      <c r="J13960">
        <v>2</v>
      </c>
    </row>
    <row r="13961" spans="1:10" x14ac:dyDescent="0.25">
      <c r="A13961" t="s">
        <v>17988</v>
      </c>
      <c r="B13961">
        <v>657</v>
      </c>
      <c r="C13961">
        <v>-0.73748597001871863</v>
      </c>
      <c r="D13961">
        <v>-0.51238357805413171</v>
      </c>
      <c r="E13961">
        <v>-0.43458965099681829</v>
      </c>
      <c r="F13961">
        <v>-0.873779625535962</v>
      </c>
      <c r="G13961">
        <v>2</v>
      </c>
      <c r="H13961">
        <v>2</v>
      </c>
      <c r="I13961">
        <v>2</v>
      </c>
      <c r="J13961">
        <v>1</v>
      </c>
    </row>
    <row r="13962" spans="1:10" x14ac:dyDescent="0.25">
      <c r="A13962" t="s">
        <v>17989</v>
      </c>
      <c r="B13962">
        <v>281</v>
      </c>
      <c r="C13962">
        <v>-0.29528050180522564</v>
      </c>
      <c r="D13962">
        <v>0.32811704572628514</v>
      </c>
      <c r="E13962">
        <v>-0.52060357915825828</v>
      </c>
      <c r="F13962">
        <v>-0.44077027417727027</v>
      </c>
      <c r="G13962">
        <v>3</v>
      </c>
      <c r="H13962">
        <v>4</v>
      </c>
      <c r="I13962">
        <v>2</v>
      </c>
      <c r="J13962">
        <v>3</v>
      </c>
    </row>
    <row r="13963" spans="1:10" x14ac:dyDescent="0.25">
      <c r="A13963" t="s">
        <v>17990</v>
      </c>
      <c r="B13963">
        <v>368</v>
      </c>
      <c r="C13963">
        <v>-0.97143311094947626</v>
      </c>
      <c r="D13963">
        <v>0.36355370626609262</v>
      </c>
      <c r="E13963">
        <v>-0.21825495858384969</v>
      </c>
      <c r="F13963">
        <v>-1.2318124998094893</v>
      </c>
      <c r="G13963">
        <v>1</v>
      </c>
      <c r="H13963">
        <v>4</v>
      </c>
      <c r="I13963">
        <v>3</v>
      </c>
      <c r="J13963">
        <v>1</v>
      </c>
    </row>
    <row r="13964" spans="1:10" x14ac:dyDescent="0.25">
      <c r="A13964" t="s">
        <v>17991</v>
      </c>
      <c r="B13964">
        <v>640</v>
      </c>
      <c r="C13964">
        <v>-0.2513757417215135</v>
      </c>
      <c r="D13964">
        <v>-6.9900381024622316E-2</v>
      </c>
      <c r="E13964">
        <v>0.33761534294408557</v>
      </c>
      <c r="F13964">
        <v>-1.0998560068771199</v>
      </c>
      <c r="G13964">
        <v>3</v>
      </c>
      <c r="H13964">
        <v>3</v>
      </c>
      <c r="I13964">
        <v>4</v>
      </c>
      <c r="J13964">
        <v>1</v>
      </c>
    </row>
    <row r="13965" spans="1:10" x14ac:dyDescent="0.25">
      <c r="A13965" t="s">
        <v>17992</v>
      </c>
      <c r="B13965">
        <v>454</v>
      </c>
      <c r="C13965">
        <v>-0.54096323911793598</v>
      </c>
      <c r="D13965">
        <v>-0.1138169722009907</v>
      </c>
      <c r="E13965">
        <v>-3.2443222464440022E-2</v>
      </c>
      <c r="F13965">
        <v>-0.46421288371743141</v>
      </c>
      <c r="G13965">
        <v>2</v>
      </c>
      <c r="H13965">
        <v>3</v>
      </c>
      <c r="I13965">
        <v>3</v>
      </c>
      <c r="J13965">
        <v>3</v>
      </c>
    </row>
    <row r="13966" spans="1:10" x14ac:dyDescent="0.25">
      <c r="A13966" t="s">
        <v>17993</v>
      </c>
      <c r="B13966">
        <v>594</v>
      </c>
      <c r="C13966">
        <v>-0.3156616489571803</v>
      </c>
      <c r="D13966">
        <v>-8.9245751211450966E-2</v>
      </c>
      <c r="E13966">
        <v>1.3449270535472111</v>
      </c>
      <c r="F13966">
        <v>-1.2845934455627663</v>
      </c>
      <c r="G13966">
        <v>3</v>
      </c>
      <c r="H13966">
        <v>3</v>
      </c>
      <c r="I13966">
        <v>5</v>
      </c>
      <c r="J13966">
        <v>1</v>
      </c>
    </row>
    <row r="13967" spans="1:10" x14ac:dyDescent="0.25">
      <c r="A13967" t="s">
        <v>17994</v>
      </c>
      <c r="B13967">
        <v>635</v>
      </c>
      <c r="C13967">
        <v>-0.16510655405953992</v>
      </c>
      <c r="D13967">
        <v>-0.48999493887422624</v>
      </c>
      <c r="E13967">
        <v>-0.18650917094929323</v>
      </c>
      <c r="F13967">
        <v>-0.14441121585654187</v>
      </c>
      <c r="G13967">
        <v>3</v>
      </c>
      <c r="H13967">
        <v>2</v>
      </c>
      <c r="I13967">
        <v>3</v>
      </c>
      <c r="J13967">
        <v>3</v>
      </c>
    </row>
    <row r="13968" spans="1:10" x14ac:dyDescent="0.25">
      <c r="A13968" t="s">
        <v>17995</v>
      </c>
      <c r="B13968">
        <v>469</v>
      </c>
      <c r="C13968">
        <v>-0.45365414459462228</v>
      </c>
      <c r="D13968">
        <v>-0.4968724119723385</v>
      </c>
      <c r="E13968">
        <v>3.4597440803728383E-2</v>
      </c>
      <c r="F13968">
        <v>-0.99133054218873584</v>
      </c>
      <c r="G13968">
        <v>3</v>
      </c>
      <c r="H13968">
        <v>2</v>
      </c>
      <c r="I13968">
        <v>3</v>
      </c>
      <c r="J13968">
        <v>1</v>
      </c>
    </row>
    <row r="13969" spans="1:10" x14ac:dyDescent="0.25">
      <c r="A13969" t="s">
        <v>17996</v>
      </c>
      <c r="B13969">
        <v>602</v>
      </c>
      <c r="C13969">
        <v>-0.76617637861868215</v>
      </c>
      <c r="D13969">
        <v>-0.5182968901652143</v>
      </c>
      <c r="E13969">
        <v>0.4229054945244719</v>
      </c>
      <c r="F13969">
        <v>-0.75491598457248887</v>
      </c>
      <c r="G13969">
        <v>2</v>
      </c>
      <c r="H13969">
        <v>2</v>
      </c>
      <c r="I13969">
        <v>4</v>
      </c>
      <c r="J13969">
        <v>2</v>
      </c>
    </row>
    <row r="13970" spans="1:10" x14ac:dyDescent="0.25">
      <c r="A13970" t="s">
        <v>17997</v>
      </c>
      <c r="B13970">
        <v>687</v>
      </c>
      <c r="C13970">
        <v>0.2685890095310422</v>
      </c>
      <c r="D13970">
        <v>-8.0072542558124599E-3</v>
      </c>
      <c r="E13970">
        <v>0.37242646025352705</v>
      </c>
      <c r="F13970">
        <v>-1.0218702108422704</v>
      </c>
      <c r="G13970">
        <v>4</v>
      </c>
      <c r="H13970">
        <v>3</v>
      </c>
      <c r="I13970">
        <v>4</v>
      </c>
      <c r="J13970">
        <v>1</v>
      </c>
    </row>
    <row r="13971" spans="1:10" x14ac:dyDescent="0.25">
      <c r="A13971" t="s">
        <v>17998</v>
      </c>
      <c r="B13971">
        <v>422</v>
      </c>
      <c r="C13971">
        <v>-0.6680791073035216</v>
      </c>
      <c r="D13971">
        <v>-0.7804077363701416</v>
      </c>
      <c r="E13971">
        <v>1.0539172006244184</v>
      </c>
      <c r="F13971">
        <v>-0.86633218654520294</v>
      </c>
      <c r="G13971">
        <v>2</v>
      </c>
      <c r="H13971">
        <v>2</v>
      </c>
      <c r="I13971">
        <v>5</v>
      </c>
      <c r="J13971">
        <v>1</v>
      </c>
    </row>
    <row r="13972" spans="1:10" x14ac:dyDescent="0.25">
      <c r="A13972" t="s">
        <v>17999</v>
      </c>
      <c r="B13972">
        <v>716</v>
      </c>
      <c r="C13972">
        <v>-0.795171172728242</v>
      </c>
      <c r="D13972">
        <v>-1.0114076659380806</v>
      </c>
      <c r="E13972">
        <v>0.7234839049256534</v>
      </c>
      <c r="F13972">
        <v>-0.65890310432157473</v>
      </c>
      <c r="G13972">
        <v>2</v>
      </c>
      <c r="H13972">
        <v>1</v>
      </c>
      <c r="I13972">
        <v>5</v>
      </c>
      <c r="J13972">
        <v>2</v>
      </c>
    </row>
    <row r="13973" spans="1:10" x14ac:dyDescent="0.25">
      <c r="A13973" t="s">
        <v>18000</v>
      </c>
      <c r="B13973">
        <v>543</v>
      </c>
      <c r="C13973">
        <v>-0.60498367927098862</v>
      </c>
      <c r="D13973">
        <v>-0.53866174013647494</v>
      </c>
      <c r="E13973">
        <v>-0.35164684427765597</v>
      </c>
      <c r="F13973">
        <v>-0.95865208350394815</v>
      </c>
      <c r="G13973">
        <v>2</v>
      </c>
      <c r="H13973">
        <v>2</v>
      </c>
      <c r="I13973">
        <v>2</v>
      </c>
      <c r="J13973">
        <v>1</v>
      </c>
    </row>
    <row r="13974" spans="1:10" x14ac:dyDescent="0.25">
      <c r="A13974" t="s">
        <v>18001</v>
      </c>
      <c r="B13974">
        <v>308</v>
      </c>
      <c r="C13974">
        <v>0.33866168972646682</v>
      </c>
      <c r="D13974">
        <v>-0.32683600879735647</v>
      </c>
      <c r="E13974">
        <v>2.0861588808039988</v>
      </c>
      <c r="F13974">
        <v>-1.0395532121264308</v>
      </c>
      <c r="G13974">
        <v>4</v>
      </c>
      <c r="H13974">
        <v>3</v>
      </c>
      <c r="I13974">
        <v>5</v>
      </c>
      <c r="J13974">
        <v>1</v>
      </c>
    </row>
    <row r="13975" spans="1:10" x14ac:dyDescent="0.25">
      <c r="A13975" t="s">
        <v>18002</v>
      </c>
      <c r="B13975">
        <v>578</v>
      </c>
      <c r="C13975">
        <v>0.29075850222660327</v>
      </c>
      <c r="D13975">
        <v>-0.50208708301970328</v>
      </c>
      <c r="E13975">
        <v>1.4001358038602896</v>
      </c>
      <c r="F13975">
        <v>-1.159209546560215</v>
      </c>
      <c r="G13975">
        <v>4</v>
      </c>
      <c r="H13975">
        <v>2</v>
      </c>
      <c r="I13975">
        <v>5</v>
      </c>
      <c r="J13975">
        <v>1</v>
      </c>
    </row>
    <row r="13976" spans="1:10" x14ac:dyDescent="0.25">
      <c r="A13976" t="s">
        <v>18003</v>
      </c>
      <c r="B13976">
        <v>480</v>
      </c>
      <c r="C13976">
        <v>-0.62370015811338686</v>
      </c>
      <c r="D13976">
        <v>0.20533549997206735</v>
      </c>
      <c r="E13976">
        <v>1.5538568354058747E-2</v>
      </c>
      <c r="F13976">
        <v>-1.1781309420189581</v>
      </c>
      <c r="G13976">
        <v>2</v>
      </c>
      <c r="H13976">
        <v>4</v>
      </c>
      <c r="I13976">
        <v>3</v>
      </c>
      <c r="J13976">
        <v>1</v>
      </c>
    </row>
    <row r="13977" spans="1:10" x14ac:dyDescent="0.25">
      <c r="A13977" t="s">
        <v>18004</v>
      </c>
      <c r="B13977">
        <v>1137</v>
      </c>
      <c r="C13977">
        <v>-0.21426611298863635</v>
      </c>
      <c r="D13977">
        <v>-0.1790943665169627</v>
      </c>
      <c r="E13977">
        <v>4.3917766108829994</v>
      </c>
      <c r="F13977">
        <v>-1.1538975541969494</v>
      </c>
      <c r="G13977">
        <v>3</v>
      </c>
      <c r="H13977">
        <v>3</v>
      </c>
      <c r="I13977">
        <v>5</v>
      </c>
      <c r="J13977">
        <v>1</v>
      </c>
    </row>
    <row r="13978" spans="1:10" x14ac:dyDescent="0.25">
      <c r="A13978" t="s">
        <v>18005</v>
      </c>
      <c r="B13978">
        <v>765</v>
      </c>
      <c r="C13978">
        <v>0.40711059733508215</v>
      </c>
      <c r="D13978">
        <v>0.19447129953264208</v>
      </c>
      <c r="E13978">
        <v>1.5494886312335991</v>
      </c>
      <c r="F13978">
        <v>-1.3930404281587332</v>
      </c>
      <c r="G13978">
        <v>4</v>
      </c>
      <c r="H13978">
        <v>4</v>
      </c>
      <c r="I13978">
        <v>5</v>
      </c>
      <c r="J13978">
        <v>1</v>
      </c>
    </row>
    <row r="13979" spans="1:10" x14ac:dyDescent="0.25">
      <c r="A13979" t="s">
        <v>18006</v>
      </c>
      <c r="B13979">
        <v>682</v>
      </c>
      <c r="C13979">
        <v>-0.72290140575875539</v>
      </c>
      <c r="D13979">
        <v>-0.14519671524430747</v>
      </c>
      <c r="E13979">
        <v>-0.31933847175198316</v>
      </c>
      <c r="F13979">
        <v>-0.62573206443557627</v>
      </c>
      <c r="G13979">
        <v>2</v>
      </c>
      <c r="H13979">
        <v>3</v>
      </c>
      <c r="I13979">
        <v>2</v>
      </c>
      <c r="J13979">
        <v>2</v>
      </c>
    </row>
    <row r="13980" spans="1:10" x14ac:dyDescent="0.25">
      <c r="A13980" t="s">
        <v>18007</v>
      </c>
      <c r="B13980">
        <v>395</v>
      </c>
      <c r="C13980">
        <v>-0.7282322266270066</v>
      </c>
      <c r="D13980">
        <v>-0.24594939986802936</v>
      </c>
      <c r="E13980">
        <v>0.13506872894114802</v>
      </c>
      <c r="F13980">
        <v>-0.78909591823081615</v>
      </c>
      <c r="G13980">
        <v>2</v>
      </c>
      <c r="H13980">
        <v>3</v>
      </c>
      <c r="I13980">
        <v>4</v>
      </c>
      <c r="J13980">
        <v>2</v>
      </c>
    </row>
    <row r="13981" spans="1:10" x14ac:dyDescent="0.25">
      <c r="A13981" t="s">
        <v>18008</v>
      </c>
      <c r="B13981">
        <v>583</v>
      </c>
      <c r="C13981">
        <v>-0.93281958844409851</v>
      </c>
      <c r="D13981">
        <v>-0.95725302354220909</v>
      </c>
      <c r="E13981">
        <v>-0.72691078061922554</v>
      </c>
      <c r="F13981">
        <v>-0.67355929344992527</v>
      </c>
      <c r="G13981">
        <v>1</v>
      </c>
      <c r="H13981">
        <v>1</v>
      </c>
      <c r="I13981">
        <v>1</v>
      </c>
      <c r="J13981">
        <v>2</v>
      </c>
    </row>
    <row r="13982" spans="1:10" x14ac:dyDescent="0.25">
      <c r="A13982" t="s">
        <v>18009</v>
      </c>
      <c r="B13982">
        <v>721</v>
      </c>
      <c r="C13982">
        <v>-0.94550585431401957</v>
      </c>
      <c r="D13982">
        <v>0.22654458983453646</v>
      </c>
      <c r="E13982">
        <v>0.13887379528798252</v>
      </c>
      <c r="F13982">
        <v>0.42396087017855433</v>
      </c>
      <c r="G13982">
        <v>1</v>
      </c>
      <c r="H13982">
        <v>4</v>
      </c>
      <c r="I13982">
        <v>4</v>
      </c>
      <c r="J13982">
        <v>4</v>
      </c>
    </row>
    <row r="13983" spans="1:10" x14ac:dyDescent="0.25">
      <c r="A13983" t="s">
        <v>18010</v>
      </c>
      <c r="B13983">
        <v>1430</v>
      </c>
      <c r="C13983">
        <v>1.1930611915378329</v>
      </c>
      <c r="D13983">
        <v>0.10289624428864325</v>
      </c>
      <c r="E13983">
        <v>1.1551633062090725</v>
      </c>
      <c r="F13983">
        <v>-5.1778490086624163E-2</v>
      </c>
      <c r="G13983">
        <v>5</v>
      </c>
      <c r="H13983">
        <v>4</v>
      </c>
      <c r="I13983">
        <v>5</v>
      </c>
      <c r="J13983">
        <v>3</v>
      </c>
    </row>
    <row r="13984" spans="1:10" x14ac:dyDescent="0.25">
      <c r="A13984" t="s">
        <v>18011</v>
      </c>
      <c r="B13984">
        <v>399</v>
      </c>
      <c r="C13984">
        <v>-0.94021130623509519</v>
      </c>
      <c r="D13984">
        <v>-0.79058167446101202</v>
      </c>
      <c r="E13984">
        <v>4.6021205157214869E-2</v>
      </c>
      <c r="F13984">
        <v>-0.62969753876290602</v>
      </c>
      <c r="G13984">
        <v>1</v>
      </c>
      <c r="H13984">
        <v>2</v>
      </c>
      <c r="I13984">
        <v>3</v>
      </c>
      <c r="J13984">
        <v>2</v>
      </c>
    </row>
    <row r="13985" spans="1:10" x14ac:dyDescent="0.25">
      <c r="A13985" t="s">
        <v>18012</v>
      </c>
      <c r="B13985">
        <v>546</v>
      </c>
      <c r="C13985">
        <v>-0.47965484907133243</v>
      </c>
      <c r="D13985">
        <v>0.26591438796754835</v>
      </c>
      <c r="E13985">
        <v>-0.72212335273841333</v>
      </c>
      <c r="F13985">
        <v>-0.31792949489595917</v>
      </c>
      <c r="G13985">
        <v>2</v>
      </c>
      <c r="H13985">
        <v>4</v>
      </c>
      <c r="I13985">
        <v>1</v>
      </c>
      <c r="J13985">
        <v>3</v>
      </c>
    </row>
    <row r="13986" spans="1:10" x14ac:dyDescent="0.25">
      <c r="A13986" t="s">
        <v>18013</v>
      </c>
      <c r="B13986">
        <v>855</v>
      </c>
      <c r="C13986">
        <v>0.90903721168188878</v>
      </c>
      <c r="D13986">
        <v>1.4515989242517018</v>
      </c>
      <c r="E13986">
        <v>2.6753445929021473</v>
      </c>
      <c r="F13986">
        <v>-0.49873360292376523</v>
      </c>
      <c r="G13986">
        <v>5</v>
      </c>
      <c r="H13986">
        <v>5</v>
      </c>
      <c r="I13986">
        <v>5</v>
      </c>
      <c r="J13986">
        <v>2</v>
      </c>
    </row>
    <row r="13987" spans="1:10" x14ac:dyDescent="0.25">
      <c r="A13987" t="s">
        <v>18014</v>
      </c>
      <c r="B13987">
        <v>555</v>
      </c>
      <c r="C13987">
        <v>-5.6185447797344412E-2</v>
      </c>
      <c r="D13987">
        <v>0.38851595378061288</v>
      </c>
      <c r="E13987">
        <v>-0.73836563074324923</v>
      </c>
      <c r="F13987">
        <v>0.56952879966283121</v>
      </c>
      <c r="G13987">
        <v>3</v>
      </c>
      <c r="H13987">
        <v>4</v>
      </c>
      <c r="I13987">
        <v>1</v>
      </c>
      <c r="J13987">
        <v>4</v>
      </c>
    </row>
    <row r="13988" spans="1:10" x14ac:dyDescent="0.25">
      <c r="A13988" t="s">
        <v>18015</v>
      </c>
      <c r="B13988">
        <v>482</v>
      </c>
      <c r="C13988">
        <v>-0.31980358658809321</v>
      </c>
      <c r="D13988">
        <v>0.41298121657973702</v>
      </c>
      <c r="E13988">
        <v>-0.86008387770471073</v>
      </c>
      <c r="F13988">
        <v>-0.27792940546276657</v>
      </c>
      <c r="G13988">
        <v>3</v>
      </c>
      <c r="H13988">
        <v>4</v>
      </c>
      <c r="I13988">
        <v>1</v>
      </c>
      <c r="J13988">
        <v>3</v>
      </c>
    </row>
    <row r="13989" spans="1:10" x14ac:dyDescent="0.25">
      <c r="A13989" t="s">
        <v>18016</v>
      </c>
      <c r="B13989">
        <v>330</v>
      </c>
      <c r="C13989">
        <v>-0.95545818909739189</v>
      </c>
      <c r="D13989">
        <v>-1.0569854484803907</v>
      </c>
      <c r="E13989">
        <v>4.2170360434505214E-2</v>
      </c>
      <c r="F13989">
        <v>-0.42248682056285874</v>
      </c>
      <c r="G13989">
        <v>1</v>
      </c>
      <c r="H13989">
        <v>1</v>
      </c>
      <c r="I13989">
        <v>3</v>
      </c>
      <c r="J13989">
        <v>3</v>
      </c>
    </row>
    <row r="13990" spans="1:10" x14ac:dyDescent="0.25">
      <c r="A13990" t="s">
        <v>18017</v>
      </c>
      <c r="B13990">
        <v>369</v>
      </c>
      <c r="C13990">
        <v>-0.81346704343405341</v>
      </c>
      <c r="D13990">
        <v>-1.0672191383946781</v>
      </c>
      <c r="E13990">
        <v>0.66230928091496888</v>
      </c>
      <c r="F13990">
        <v>-0.12561374573431539</v>
      </c>
      <c r="G13990">
        <v>1</v>
      </c>
      <c r="H13990">
        <v>1</v>
      </c>
      <c r="I13990">
        <v>5</v>
      </c>
      <c r="J13990">
        <v>3</v>
      </c>
    </row>
    <row r="13991" spans="1:10" x14ac:dyDescent="0.25">
      <c r="A13991" t="s">
        <v>18018</v>
      </c>
      <c r="B13991">
        <v>399</v>
      </c>
      <c r="C13991">
        <v>-0.54586585974013091</v>
      </c>
      <c r="D13991">
        <v>-1.2197882663919315</v>
      </c>
      <c r="E13991">
        <v>0.42237342489638596</v>
      </c>
      <c r="F13991">
        <v>-0.69008244096783433</v>
      </c>
      <c r="G13991">
        <v>2</v>
      </c>
      <c r="H13991">
        <v>1</v>
      </c>
      <c r="I13991">
        <v>4</v>
      </c>
      <c r="J13991">
        <v>2</v>
      </c>
    </row>
    <row r="13992" spans="1:10" x14ac:dyDescent="0.25">
      <c r="A13992" t="s">
        <v>18019</v>
      </c>
      <c r="B13992">
        <v>502</v>
      </c>
      <c r="C13992">
        <v>-0.31825753785778327</v>
      </c>
      <c r="D13992">
        <v>-0.2428672331481958</v>
      </c>
      <c r="E13992">
        <v>0.92931337104849909</v>
      </c>
      <c r="F13992">
        <v>-0.24864645514259445</v>
      </c>
      <c r="G13992">
        <v>3</v>
      </c>
      <c r="H13992">
        <v>3</v>
      </c>
      <c r="I13992">
        <v>5</v>
      </c>
      <c r="J13992">
        <v>3</v>
      </c>
    </row>
    <row r="13993" spans="1:10" x14ac:dyDescent="0.25">
      <c r="A13993" t="s">
        <v>18020</v>
      </c>
      <c r="B13993">
        <v>546</v>
      </c>
      <c r="C13993">
        <v>-0.69912633327469909</v>
      </c>
      <c r="D13993">
        <v>-0.61027913524048572</v>
      </c>
      <c r="E13993">
        <v>0.24483903668716905</v>
      </c>
      <c r="F13993">
        <v>-0.71773249142890605</v>
      </c>
      <c r="G13993">
        <v>2</v>
      </c>
      <c r="H13993">
        <v>2</v>
      </c>
      <c r="I13993">
        <v>4</v>
      </c>
      <c r="J13993">
        <v>2</v>
      </c>
    </row>
    <row r="13994" spans="1:10" x14ac:dyDescent="0.25">
      <c r="A13994" t="s">
        <v>18021</v>
      </c>
      <c r="B13994">
        <v>519</v>
      </c>
      <c r="C13994">
        <v>-0.50821098913469576</v>
      </c>
      <c r="D13994">
        <v>-0.58620225579002394</v>
      </c>
      <c r="E13994">
        <v>-0.24521972567472172</v>
      </c>
      <c r="F13994">
        <v>-0.54025074682014596</v>
      </c>
      <c r="G13994">
        <v>2</v>
      </c>
      <c r="H13994">
        <v>2</v>
      </c>
      <c r="I13994">
        <v>3</v>
      </c>
      <c r="J13994">
        <v>2</v>
      </c>
    </row>
    <row r="13995" spans="1:10" x14ac:dyDescent="0.25">
      <c r="A13995" t="s">
        <v>18022</v>
      </c>
      <c r="B13995">
        <v>589</v>
      </c>
      <c r="C13995">
        <v>-0.56856845914551901</v>
      </c>
      <c r="D13995">
        <v>-0.82464874508370956</v>
      </c>
      <c r="E13995">
        <v>0.33833819759243144</v>
      </c>
      <c r="F13995">
        <v>-0.91487668743149964</v>
      </c>
      <c r="G13995">
        <v>2</v>
      </c>
      <c r="H13995">
        <v>1</v>
      </c>
      <c r="I13995">
        <v>4</v>
      </c>
      <c r="J13995">
        <v>1</v>
      </c>
    </row>
    <row r="13996" spans="1:10" x14ac:dyDescent="0.25">
      <c r="A13996" t="s">
        <v>18023</v>
      </c>
      <c r="B13996">
        <v>404</v>
      </c>
      <c r="C13996">
        <v>-0.74624895828222004</v>
      </c>
      <c r="D13996">
        <v>-0.43214975778015691</v>
      </c>
      <c r="E13996">
        <v>0.7458496824636528</v>
      </c>
      <c r="F13996">
        <v>-0.67475228724567005</v>
      </c>
      <c r="G13996">
        <v>2</v>
      </c>
      <c r="H13996">
        <v>2</v>
      </c>
      <c r="I13996">
        <v>5</v>
      </c>
      <c r="J13996">
        <v>2</v>
      </c>
    </row>
    <row r="13997" spans="1:10" x14ac:dyDescent="0.25">
      <c r="A13997" t="s">
        <v>18024</v>
      </c>
      <c r="B13997">
        <v>412</v>
      </c>
      <c r="C13997">
        <v>-0.86372969027343705</v>
      </c>
      <c r="D13997">
        <v>-1.0313978041598919</v>
      </c>
      <c r="E13997">
        <v>0.68982468919063189</v>
      </c>
      <c r="F13997">
        <v>-0.42061105201359672</v>
      </c>
      <c r="G13997">
        <v>1</v>
      </c>
      <c r="H13997">
        <v>1</v>
      </c>
      <c r="I13997">
        <v>5</v>
      </c>
      <c r="J13997">
        <v>3</v>
      </c>
    </row>
    <row r="13998" spans="1:10" x14ac:dyDescent="0.25">
      <c r="A13998" t="s">
        <v>18025</v>
      </c>
      <c r="B13998">
        <v>522</v>
      </c>
      <c r="C13998">
        <v>-1.0043941049537002</v>
      </c>
      <c r="D13998">
        <v>-0.83546268456218598</v>
      </c>
      <c r="E13998">
        <v>0.69017326794743483</v>
      </c>
      <c r="F13998">
        <v>-0.54832583832389914</v>
      </c>
      <c r="G13998">
        <v>1</v>
      </c>
      <c r="H13998">
        <v>1</v>
      </c>
      <c r="I13998">
        <v>5</v>
      </c>
      <c r="J13998">
        <v>2</v>
      </c>
    </row>
    <row r="13999" spans="1:10" x14ac:dyDescent="0.25">
      <c r="A13999" t="s">
        <v>18026</v>
      </c>
      <c r="B13999">
        <v>901</v>
      </c>
      <c r="C13999">
        <v>-0.36320220605807174</v>
      </c>
      <c r="D13999">
        <v>-0.43042153214555512</v>
      </c>
      <c r="E13999">
        <v>1.9465022493202999</v>
      </c>
      <c r="F13999">
        <v>-0.61342518328306939</v>
      </c>
      <c r="G13999">
        <v>3</v>
      </c>
      <c r="H13999">
        <v>2</v>
      </c>
      <c r="I13999">
        <v>5</v>
      </c>
      <c r="J13999">
        <v>2</v>
      </c>
    </row>
    <row r="14000" spans="1:10" x14ac:dyDescent="0.25">
      <c r="A14000" t="s">
        <v>18027</v>
      </c>
      <c r="B14000">
        <v>628</v>
      </c>
      <c r="C14000">
        <v>-0.76787332186794566</v>
      </c>
      <c r="D14000">
        <v>-0.48563964321695718</v>
      </c>
      <c r="E14000">
        <v>-0.1208786450374299</v>
      </c>
      <c r="F14000">
        <v>-0.72958221843338411</v>
      </c>
      <c r="G14000">
        <v>2</v>
      </c>
      <c r="H14000">
        <v>2</v>
      </c>
      <c r="I14000">
        <v>3</v>
      </c>
      <c r="J14000">
        <v>2</v>
      </c>
    </row>
    <row r="14001" spans="1:10" x14ac:dyDescent="0.25">
      <c r="A14001" t="s">
        <v>18028</v>
      </c>
      <c r="B14001">
        <v>524</v>
      </c>
      <c r="C14001">
        <v>-0.58163610044717073</v>
      </c>
      <c r="D14001">
        <v>-0.43882875329764065</v>
      </c>
      <c r="E14001">
        <v>0.60934828728929036</v>
      </c>
      <c r="F14001">
        <v>-0.67989973276050653</v>
      </c>
      <c r="G14001">
        <v>2</v>
      </c>
      <c r="H14001">
        <v>2</v>
      </c>
      <c r="I14001">
        <v>5</v>
      </c>
      <c r="J14001">
        <v>2</v>
      </c>
    </row>
    <row r="14002" spans="1:10" x14ac:dyDescent="0.25">
      <c r="A14002" t="s">
        <v>18029</v>
      </c>
      <c r="B14002">
        <v>708</v>
      </c>
      <c r="C14002">
        <v>0.62290566272892056</v>
      </c>
      <c r="D14002">
        <v>0.2595925839636265</v>
      </c>
      <c r="E14002">
        <v>1.0131864264266148</v>
      </c>
      <c r="F14002">
        <v>-0.88994415659649539</v>
      </c>
      <c r="G14002">
        <v>4</v>
      </c>
      <c r="H14002">
        <v>4</v>
      </c>
      <c r="I14002">
        <v>5</v>
      </c>
      <c r="J14002">
        <v>1</v>
      </c>
    </row>
    <row r="14003" spans="1:10" x14ac:dyDescent="0.25">
      <c r="A14003" t="s">
        <v>18030</v>
      </c>
      <c r="B14003">
        <v>588</v>
      </c>
      <c r="C14003">
        <v>1.2997131637592845</v>
      </c>
      <c r="D14003">
        <v>2.3031825186030779</v>
      </c>
      <c r="E14003">
        <v>-0.139244698266422</v>
      </c>
      <c r="F14003">
        <v>0.21039613004819405</v>
      </c>
      <c r="G14003">
        <v>5</v>
      </c>
      <c r="H14003">
        <v>5</v>
      </c>
      <c r="I14003">
        <v>3</v>
      </c>
      <c r="J14003">
        <v>4</v>
      </c>
    </row>
    <row r="14004" spans="1:10" x14ac:dyDescent="0.25">
      <c r="A14004" t="s">
        <v>18031</v>
      </c>
      <c r="B14004">
        <v>398</v>
      </c>
      <c r="C14004">
        <v>-0.7952582487112223</v>
      </c>
      <c r="D14004">
        <v>-0.58393694622449532</v>
      </c>
      <c r="E14004">
        <v>0.74768611455083678</v>
      </c>
      <c r="F14004">
        <v>-0.67294055965679456</v>
      </c>
      <c r="G14004">
        <v>2</v>
      </c>
      <c r="H14004">
        <v>2</v>
      </c>
      <c r="I14004">
        <v>5</v>
      </c>
      <c r="J14004">
        <v>2</v>
      </c>
    </row>
    <row r="14005" spans="1:10" x14ac:dyDescent="0.25">
      <c r="A14005" t="s">
        <v>18032</v>
      </c>
      <c r="B14005">
        <v>545</v>
      </c>
      <c r="C14005">
        <v>-0.96177230797751578</v>
      </c>
      <c r="D14005">
        <v>-0.70490782645611971</v>
      </c>
      <c r="E14005">
        <v>0.20547846964796243</v>
      </c>
      <c r="F14005">
        <v>-0.28208203755402855</v>
      </c>
      <c r="G14005">
        <v>1</v>
      </c>
      <c r="H14005">
        <v>2</v>
      </c>
      <c r="I14005">
        <v>4</v>
      </c>
      <c r="J14005">
        <v>3</v>
      </c>
    </row>
    <row r="14006" spans="1:10" x14ac:dyDescent="0.25">
      <c r="A14006" t="s">
        <v>18033</v>
      </c>
      <c r="B14006">
        <v>443</v>
      </c>
      <c r="C14006">
        <v>-0.51137088235504946</v>
      </c>
      <c r="D14006">
        <v>-0.58353584858682583</v>
      </c>
      <c r="E14006">
        <v>0.42593610834402124</v>
      </c>
      <c r="F14006">
        <v>-0.6269542423071458</v>
      </c>
      <c r="G14006">
        <v>2</v>
      </c>
      <c r="H14006">
        <v>2</v>
      </c>
      <c r="I14006">
        <v>4</v>
      </c>
      <c r="J14006">
        <v>2</v>
      </c>
    </row>
    <row r="14007" spans="1:10" x14ac:dyDescent="0.25">
      <c r="A14007" t="s">
        <v>18034</v>
      </c>
      <c r="B14007">
        <v>508</v>
      </c>
      <c r="C14007">
        <v>-0.19243355950395533</v>
      </c>
      <c r="D14007">
        <v>-0.21373138258893026</v>
      </c>
      <c r="E14007">
        <v>-0.16403660650922453</v>
      </c>
      <c r="F14007">
        <v>-1.0898592638890199</v>
      </c>
      <c r="G14007">
        <v>3</v>
      </c>
      <c r="H14007">
        <v>3</v>
      </c>
      <c r="I14007">
        <v>3</v>
      </c>
      <c r="J14007">
        <v>1</v>
      </c>
    </row>
    <row r="14008" spans="1:10" x14ac:dyDescent="0.25">
      <c r="A14008" t="s">
        <v>18035</v>
      </c>
      <c r="B14008">
        <v>513</v>
      </c>
      <c r="C14008">
        <v>-0.58203631708562742</v>
      </c>
      <c r="D14008">
        <v>-0.93911780524141097</v>
      </c>
      <c r="E14008">
        <v>0.29058413217220985</v>
      </c>
      <c r="F14008">
        <v>-0.56561038035451883</v>
      </c>
      <c r="G14008">
        <v>2</v>
      </c>
      <c r="H14008">
        <v>1</v>
      </c>
      <c r="I14008">
        <v>4</v>
      </c>
      <c r="J14008">
        <v>2</v>
      </c>
    </row>
    <row r="14009" spans="1:10" x14ac:dyDescent="0.25">
      <c r="A14009" t="s">
        <v>18036</v>
      </c>
      <c r="B14009">
        <v>703</v>
      </c>
      <c r="C14009">
        <v>0.29602324907128263</v>
      </c>
      <c r="D14009">
        <v>0.56986009498840551</v>
      </c>
      <c r="E14009">
        <v>0.93047701255013193</v>
      </c>
      <c r="F14009">
        <v>-0.47151971772727841</v>
      </c>
      <c r="G14009">
        <v>4</v>
      </c>
      <c r="H14009">
        <v>4</v>
      </c>
      <c r="I14009">
        <v>5</v>
      </c>
      <c r="J14009">
        <v>3</v>
      </c>
    </row>
    <row r="14010" spans="1:10" x14ac:dyDescent="0.25">
      <c r="A14010" t="s">
        <v>18037</v>
      </c>
      <c r="B14010">
        <v>478</v>
      </c>
      <c r="C14010">
        <v>-0.39010075829527657</v>
      </c>
      <c r="D14010">
        <v>-0.59074223455567887</v>
      </c>
      <c r="E14010">
        <v>0.21613751607355342</v>
      </c>
      <c r="F14010">
        <v>-0.92920523868060179</v>
      </c>
      <c r="G14010">
        <v>3</v>
      </c>
      <c r="H14010">
        <v>2</v>
      </c>
      <c r="I14010">
        <v>4</v>
      </c>
      <c r="J14010">
        <v>1</v>
      </c>
    </row>
    <row r="14011" spans="1:10" x14ac:dyDescent="0.25">
      <c r="A14011" t="s">
        <v>18038</v>
      </c>
      <c r="B14011">
        <v>478</v>
      </c>
      <c r="C14011">
        <v>1.7181086731816166</v>
      </c>
      <c r="D14011">
        <v>0.85794167034967583</v>
      </c>
      <c r="E14011">
        <v>0.66411850193365718</v>
      </c>
      <c r="F14011">
        <v>-0.72391913684487808</v>
      </c>
      <c r="G14011">
        <v>5</v>
      </c>
      <c r="H14011">
        <v>5</v>
      </c>
      <c r="I14011">
        <v>5</v>
      </c>
      <c r="J14011">
        <v>2</v>
      </c>
    </row>
    <row r="14012" spans="1:10" x14ac:dyDescent="0.25">
      <c r="A14012" t="s">
        <v>18039</v>
      </c>
      <c r="B14012">
        <v>405</v>
      </c>
      <c r="C14012">
        <v>-7.1589161281072899E-3</v>
      </c>
      <c r="D14012">
        <v>1.289069135157626</v>
      </c>
      <c r="E14012">
        <v>-0.23939386729828704</v>
      </c>
      <c r="F14012">
        <v>-0.78128850322812893</v>
      </c>
      <c r="G14012">
        <v>4</v>
      </c>
      <c r="H14012">
        <v>5</v>
      </c>
      <c r="I14012">
        <v>3</v>
      </c>
      <c r="J14012">
        <v>2</v>
      </c>
    </row>
    <row r="14013" spans="1:10" x14ac:dyDescent="0.25">
      <c r="A14013" t="s">
        <v>18040</v>
      </c>
      <c r="B14013">
        <v>529</v>
      </c>
      <c r="C14013">
        <v>0.85917585633197613</v>
      </c>
      <c r="D14013">
        <v>2.0058402495034908</v>
      </c>
      <c r="E14013">
        <v>-1.1174603408351582</v>
      </c>
      <c r="F14013">
        <v>-0.55104214400448337</v>
      </c>
      <c r="G14013">
        <v>5</v>
      </c>
      <c r="H14013">
        <v>5</v>
      </c>
      <c r="I14013">
        <v>1</v>
      </c>
      <c r="J14013">
        <v>2</v>
      </c>
    </row>
    <row r="14014" spans="1:10" x14ac:dyDescent="0.25">
      <c r="A14014" t="s">
        <v>18041</v>
      </c>
      <c r="B14014">
        <v>460</v>
      </c>
      <c r="C14014">
        <v>1.0187560104694005</v>
      </c>
      <c r="D14014">
        <v>0.12265185292299324</v>
      </c>
      <c r="E14014">
        <v>0.30137276441586303</v>
      </c>
      <c r="F14014">
        <v>-1.1773579899424846</v>
      </c>
      <c r="G14014">
        <v>5</v>
      </c>
      <c r="H14014">
        <v>4</v>
      </c>
      <c r="I14014">
        <v>4</v>
      </c>
      <c r="J14014">
        <v>1</v>
      </c>
    </row>
    <row r="14015" spans="1:10" x14ac:dyDescent="0.25">
      <c r="A14015" t="s">
        <v>18042</v>
      </c>
      <c r="B14015">
        <v>490</v>
      </c>
      <c r="C14015">
        <v>0.95558383845276762</v>
      </c>
      <c r="D14015">
        <v>1.0495084822028247</v>
      </c>
      <c r="E14015">
        <v>-0.41855878384317985</v>
      </c>
      <c r="F14015">
        <v>-0.76840652512420238</v>
      </c>
      <c r="G14015">
        <v>5</v>
      </c>
      <c r="H14015">
        <v>5</v>
      </c>
      <c r="I14015">
        <v>2</v>
      </c>
      <c r="J14015">
        <v>2</v>
      </c>
    </row>
    <row r="14016" spans="1:10" x14ac:dyDescent="0.25">
      <c r="A14016" t="s">
        <v>18043</v>
      </c>
      <c r="B14016">
        <v>405</v>
      </c>
      <c r="C14016">
        <v>1.1254449310077039</v>
      </c>
      <c r="D14016">
        <v>1.2908152211033933E-2</v>
      </c>
      <c r="E14016">
        <v>-0.30150492756871894</v>
      </c>
      <c r="F14016">
        <v>-0.7498591237548855</v>
      </c>
      <c r="G14016">
        <v>5</v>
      </c>
      <c r="H14016">
        <v>3</v>
      </c>
      <c r="I14016">
        <v>3</v>
      </c>
      <c r="J14016">
        <v>2</v>
      </c>
    </row>
    <row r="14017" spans="1:10" x14ac:dyDescent="0.25">
      <c r="A14017" t="s">
        <v>18044</v>
      </c>
      <c r="B14017">
        <v>742</v>
      </c>
      <c r="C14017">
        <v>0.52762540341490582</v>
      </c>
      <c r="D14017">
        <v>-0.20429176238226654</v>
      </c>
      <c r="E14017">
        <v>-0.13046772455199199</v>
      </c>
      <c r="F14017">
        <v>-0.32774765894439328</v>
      </c>
      <c r="G14017">
        <v>4</v>
      </c>
      <c r="H14017">
        <v>3</v>
      </c>
      <c r="I14017">
        <v>3</v>
      </c>
      <c r="J14017">
        <v>3</v>
      </c>
    </row>
    <row r="14018" spans="1:10" x14ac:dyDescent="0.25">
      <c r="A14018" t="s">
        <v>18045</v>
      </c>
      <c r="B14018">
        <v>553</v>
      </c>
      <c r="C14018">
        <v>0.37059883412683681</v>
      </c>
      <c r="D14018">
        <v>1.2488590651238265</v>
      </c>
      <c r="E14018">
        <v>-0.33507938033582402</v>
      </c>
      <c r="F14018">
        <v>-0.5282876804149953</v>
      </c>
      <c r="G14018">
        <v>4</v>
      </c>
      <c r="H14018">
        <v>5</v>
      </c>
      <c r="I14018">
        <v>2</v>
      </c>
      <c r="J14018">
        <v>2</v>
      </c>
    </row>
    <row r="14019" spans="1:10" x14ac:dyDescent="0.25">
      <c r="A14019" t="s">
        <v>18046</v>
      </c>
      <c r="B14019">
        <v>906</v>
      </c>
      <c r="C14019">
        <v>0.69249876357905737</v>
      </c>
      <c r="D14019">
        <v>0.14810959493957568</v>
      </c>
      <c r="E14019">
        <v>-0.53277953034843473</v>
      </c>
      <c r="F14019">
        <v>0.10415373519596427</v>
      </c>
      <c r="G14019">
        <v>4</v>
      </c>
      <c r="H14019">
        <v>4</v>
      </c>
      <c r="I14019">
        <v>2</v>
      </c>
      <c r="J14019">
        <v>4</v>
      </c>
    </row>
    <row r="14020" spans="1:10" x14ac:dyDescent="0.25">
      <c r="A14020" t="s">
        <v>18047</v>
      </c>
      <c r="B14020">
        <v>431</v>
      </c>
      <c r="C14020">
        <v>-0.16536405974255564</v>
      </c>
      <c r="D14020">
        <v>-0.51581339402894399</v>
      </c>
      <c r="E14020">
        <v>-8.3943743348299502E-2</v>
      </c>
      <c r="F14020">
        <v>-1.0052180343725823</v>
      </c>
      <c r="G14020">
        <v>3</v>
      </c>
      <c r="H14020">
        <v>2</v>
      </c>
      <c r="I14020">
        <v>3</v>
      </c>
      <c r="J14020">
        <v>1</v>
      </c>
    </row>
    <row r="14021" spans="1:10" x14ac:dyDescent="0.25">
      <c r="A14021" t="s">
        <v>18048</v>
      </c>
      <c r="B14021">
        <v>881</v>
      </c>
      <c r="C14021">
        <v>0.30250729356045764</v>
      </c>
      <c r="D14021">
        <v>0.6864976793512001</v>
      </c>
      <c r="E14021">
        <v>-0.42351296240764885</v>
      </c>
      <c r="F14021">
        <v>-0.85958005016737071</v>
      </c>
      <c r="G14021">
        <v>4</v>
      </c>
      <c r="H14021">
        <v>5</v>
      </c>
      <c r="I14021">
        <v>2</v>
      </c>
      <c r="J14021">
        <v>2</v>
      </c>
    </row>
    <row r="14022" spans="1:10" x14ac:dyDescent="0.25">
      <c r="A14022" t="s">
        <v>18049</v>
      </c>
      <c r="B14022">
        <v>281</v>
      </c>
      <c r="C14022">
        <v>-0.52541029742570766</v>
      </c>
      <c r="D14022">
        <v>-0.53205383998758315</v>
      </c>
      <c r="E14022">
        <v>0.28897032103241044</v>
      </c>
      <c r="F14022">
        <v>-1.0453428180263564</v>
      </c>
      <c r="G14022">
        <v>2</v>
      </c>
      <c r="H14022">
        <v>2</v>
      </c>
      <c r="I14022">
        <v>4</v>
      </c>
      <c r="J14022">
        <v>1</v>
      </c>
    </row>
    <row r="14023" spans="1:10" x14ac:dyDescent="0.25">
      <c r="A14023" t="s">
        <v>18050</v>
      </c>
      <c r="B14023">
        <v>476</v>
      </c>
      <c r="C14023">
        <v>-0.56937028675750778</v>
      </c>
      <c r="D14023">
        <v>-0.5574433176893635</v>
      </c>
      <c r="E14023">
        <v>0.20694745833189651</v>
      </c>
      <c r="F14023">
        <v>-1.1878375049683072</v>
      </c>
      <c r="G14023">
        <v>2</v>
      </c>
      <c r="H14023">
        <v>2</v>
      </c>
      <c r="I14023">
        <v>4</v>
      </c>
      <c r="J14023">
        <v>1</v>
      </c>
    </row>
    <row r="14024" spans="1:10" x14ac:dyDescent="0.25">
      <c r="A14024" t="s">
        <v>18051</v>
      </c>
      <c r="B14024">
        <v>488</v>
      </c>
      <c r="C14024">
        <v>-0.72808627231347223</v>
      </c>
      <c r="D14024">
        <v>-0.14295651427032988</v>
      </c>
      <c r="E14024">
        <v>0.56199101116001782</v>
      </c>
      <c r="F14024">
        <v>-0.81502072043398699</v>
      </c>
      <c r="G14024">
        <v>2</v>
      </c>
      <c r="H14024">
        <v>3</v>
      </c>
      <c r="I14024">
        <v>4</v>
      </c>
      <c r="J14024">
        <v>2</v>
      </c>
    </row>
    <row r="14025" spans="1:10" x14ac:dyDescent="0.25">
      <c r="A14025" t="s">
        <v>18052</v>
      </c>
      <c r="B14025">
        <v>631</v>
      </c>
      <c r="C14025">
        <v>-0.87652847607843198</v>
      </c>
      <c r="D14025">
        <v>0.3477139667504448</v>
      </c>
      <c r="E14025">
        <v>-0.2368518743894486</v>
      </c>
      <c r="F14025">
        <v>-0.62751141751796513</v>
      </c>
      <c r="G14025">
        <v>1</v>
      </c>
      <c r="H14025">
        <v>4</v>
      </c>
      <c r="I14025">
        <v>3</v>
      </c>
      <c r="J14025">
        <v>2</v>
      </c>
    </row>
    <row r="14026" spans="1:10" x14ac:dyDescent="0.25">
      <c r="A14026" t="s">
        <v>18053</v>
      </c>
      <c r="B14026">
        <v>369</v>
      </c>
      <c r="C14026">
        <v>-0.59081185009394144</v>
      </c>
      <c r="D14026">
        <v>0.38023874046312156</v>
      </c>
      <c r="E14026">
        <v>-0.11680961953819373</v>
      </c>
      <c r="F14026">
        <v>-1.0066233735090968</v>
      </c>
      <c r="G14026">
        <v>2</v>
      </c>
      <c r="H14026">
        <v>4</v>
      </c>
      <c r="I14026">
        <v>3</v>
      </c>
      <c r="J14026">
        <v>1</v>
      </c>
    </row>
    <row r="14027" spans="1:10" x14ac:dyDescent="0.25">
      <c r="A14027" t="s">
        <v>18054</v>
      </c>
      <c r="B14027">
        <v>980</v>
      </c>
      <c r="C14027">
        <v>-0.80496426968303469</v>
      </c>
      <c r="D14027">
        <v>-0.83916849506510038</v>
      </c>
      <c r="E14027">
        <v>8.2034734396324208E-2</v>
      </c>
      <c r="F14027">
        <v>-0.31252466941336687</v>
      </c>
      <c r="G14027">
        <v>2</v>
      </c>
      <c r="H14027">
        <v>1</v>
      </c>
      <c r="I14027">
        <v>4</v>
      </c>
      <c r="J14027">
        <v>3</v>
      </c>
    </row>
    <row r="14028" spans="1:10" x14ac:dyDescent="0.25">
      <c r="A14028" t="s">
        <v>18055</v>
      </c>
      <c r="B14028">
        <v>281</v>
      </c>
      <c r="C14028">
        <v>-0.6839251619315645</v>
      </c>
      <c r="D14028">
        <v>-1.4194313585469303</v>
      </c>
      <c r="E14028">
        <v>-8.5189864980552685E-2</v>
      </c>
      <c r="F14028">
        <v>-0.92898780901887412</v>
      </c>
      <c r="G14028">
        <v>2</v>
      </c>
      <c r="H14028">
        <v>1</v>
      </c>
      <c r="I14028">
        <v>3</v>
      </c>
      <c r="J14028">
        <v>1</v>
      </c>
    </row>
    <row r="14029" spans="1:10" x14ac:dyDescent="0.25">
      <c r="A14029" t="s">
        <v>18056</v>
      </c>
      <c r="B14029">
        <v>465</v>
      </c>
      <c r="C14029">
        <v>1.1776901394285271</v>
      </c>
      <c r="D14029">
        <v>1.56469873246214</v>
      </c>
      <c r="E14029">
        <v>-0.20824400600905069</v>
      </c>
      <c r="F14029">
        <v>-0.3542853415247823</v>
      </c>
      <c r="G14029">
        <v>5</v>
      </c>
      <c r="H14029">
        <v>5</v>
      </c>
      <c r="I14029">
        <v>3</v>
      </c>
      <c r="J14029">
        <v>3</v>
      </c>
    </row>
    <row r="14030" spans="1:10" x14ac:dyDescent="0.25">
      <c r="A14030" t="s">
        <v>18057</v>
      </c>
      <c r="B14030">
        <v>487</v>
      </c>
      <c r="C14030">
        <v>0.19104269425615705</v>
      </c>
      <c r="D14030">
        <v>0.98187087177039689</v>
      </c>
      <c r="E14030">
        <v>-4.8772464952079139E-2</v>
      </c>
      <c r="F14030">
        <v>-0.86899590391707349</v>
      </c>
      <c r="G14030">
        <v>4</v>
      </c>
      <c r="H14030">
        <v>5</v>
      </c>
      <c r="I14030">
        <v>3</v>
      </c>
      <c r="J14030">
        <v>1</v>
      </c>
    </row>
    <row r="14031" spans="1:10" x14ac:dyDescent="0.25">
      <c r="A14031" t="s">
        <v>18058</v>
      </c>
      <c r="B14031">
        <v>527</v>
      </c>
      <c r="C14031">
        <v>3.2301262617742932</v>
      </c>
      <c r="D14031">
        <v>3.1743914932674118</v>
      </c>
      <c r="E14031">
        <v>4.9739338600660039</v>
      </c>
      <c r="F14031">
        <v>-0.64547352393076263</v>
      </c>
      <c r="G14031">
        <v>5</v>
      </c>
      <c r="H14031">
        <v>5</v>
      </c>
      <c r="I14031">
        <v>5</v>
      </c>
      <c r="J14031">
        <v>2</v>
      </c>
    </row>
    <row r="14032" spans="1:10" x14ac:dyDescent="0.25">
      <c r="A14032" t="s">
        <v>18059</v>
      </c>
      <c r="B14032">
        <v>390</v>
      </c>
      <c r="C14032">
        <v>-9.7528573516018152E-2</v>
      </c>
      <c r="D14032">
        <v>0.66251543237683785</v>
      </c>
      <c r="E14032">
        <v>-0.21930596397125704</v>
      </c>
      <c r="F14032">
        <v>-0.45202700453226557</v>
      </c>
      <c r="G14032">
        <v>3</v>
      </c>
      <c r="H14032">
        <v>4</v>
      </c>
      <c r="I14032">
        <v>3</v>
      </c>
      <c r="J14032">
        <v>3</v>
      </c>
    </row>
    <row r="14033" spans="1:10" x14ac:dyDescent="0.25">
      <c r="A14033" t="s">
        <v>18060</v>
      </c>
      <c r="B14033">
        <v>229</v>
      </c>
      <c r="C14033">
        <v>0.37033421400573163</v>
      </c>
      <c r="D14033">
        <v>0.31716034227252654</v>
      </c>
      <c r="E14033">
        <v>2.9168777737440976E-2</v>
      </c>
      <c r="F14033">
        <v>-0.77773036154189978</v>
      </c>
      <c r="G14033">
        <v>4</v>
      </c>
      <c r="H14033">
        <v>4</v>
      </c>
      <c r="I14033">
        <v>3</v>
      </c>
      <c r="J14033">
        <v>2</v>
      </c>
    </row>
    <row r="14034" spans="1:10" x14ac:dyDescent="0.25">
      <c r="A14034" t="s">
        <v>18061</v>
      </c>
      <c r="B14034">
        <v>1009</v>
      </c>
      <c r="C14034">
        <v>1.0420126467355697</v>
      </c>
      <c r="D14034">
        <v>1.6745989728798325</v>
      </c>
      <c r="E14034">
        <v>-0.66567449378820132</v>
      </c>
      <c r="F14034">
        <v>0.43054139670174468</v>
      </c>
      <c r="G14034">
        <v>5</v>
      </c>
      <c r="H14034">
        <v>5</v>
      </c>
      <c r="I14034">
        <v>2</v>
      </c>
      <c r="J14034">
        <v>4</v>
      </c>
    </row>
    <row r="14035" spans="1:10" x14ac:dyDescent="0.25">
      <c r="A14035" t="s">
        <v>18062</v>
      </c>
      <c r="B14035">
        <v>439</v>
      </c>
      <c r="C14035">
        <v>6.6028487890822773E-2</v>
      </c>
      <c r="D14035">
        <v>1.6540216037524451</v>
      </c>
      <c r="E14035">
        <v>-0.56322706708696346</v>
      </c>
      <c r="F14035">
        <v>-1.4168224751453706</v>
      </c>
      <c r="G14035">
        <v>4</v>
      </c>
      <c r="H14035">
        <v>5</v>
      </c>
      <c r="I14035">
        <v>2</v>
      </c>
      <c r="J14035">
        <v>1</v>
      </c>
    </row>
    <row r="14036" spans="1:10" x14ac:dyDescent="0.25">
      <c r="A14036" t="s">
        <v>18063</v>
      </c>
      <c r="B14036">
        <v>513</v>
      </c>
      <c r="C14036">
        <v>1.3338666488728039</v>
      </c>
      <c r="D14036">
        <v>1.4023309481456667</v>
      </c>
      <c r="E14036">
        <v>9.512236179604644E-3</v>
      </c>
      <c r="F14036">
        <v>-0.46585779130731469</v>
      </c>
      <c r="G14036">
        <v>5</v>
      </c>
      <c r="H14036">
        <v>5</v>
      </c>
      <c r="I14036">
        <v>3</v>
      </c>
      <c r="J14036">
        <v>3</v>
      </c>
    </row>
    <row r="14037" spans="1:10" x14ac:dyDescent="0.25">
      <c r="A14037" t="s">
        <v>18064</v>
      </c>
      <c r="B14037">
        <v>444</v>
      </c>
      <c r="C14037">
        <v>1.0816628001298954</v>
      </c>
      <c r="D14037">
        <v>2.1242123101407278</v>
      </c>
      <c r="E14037">
        <v>0.20586701108513128</v>
      </c>
      <c r="F14037">
        <v>-1.0918470209040601</v>
      </c>
      <c r="G14037">
        <v>5</v>
      </c>
      <c r="H14037">
        <v>5</v>
      </c>
      <c r="I14037">
        <v>4</v>
      </c>
      <c r="J14037">
        <v>1</v>
      </c>
    </row>
    <row r="14038" spans="1:10" x14ac:dyDescent="0.25">
      <c r="A14038" t="s">
        <v>18065</v>
      </c>
      <c r="B14038">
        <v>426</v>
      </c>
      <c r="C14038">
        <v>0.87501996224803336</v>
      </c>
      <c r="D14038">
        <v>1.2910957025125864</v>
      </c>
      <c r="E14038">
        <v>-8.399688369275117E-2</v>
      </c>
      <c r="F14038">
        <v>-0.79610281823136431</v>
      </c>
      <c r="G14038">
        <v>5</v>
      </c>
      <c r="H14038">
        <v>5</v>
      </c>
      <c r="I14038">
        <v>3</v>
      </c>
      <c r="J14038">
        <v>2</v>
      </c>
    </row>
    <row r="14039" spans="1:10" x14ac:dyDescent="0.25">
      <c r="A14039" t="s">
        <v>18066</v>
      </c>
      <c r="B14039">
        <v>509</v>
      </c>
      <c r="C14039">
        <v>1.0367430036984091</v>
      </c>
      <c r="D14039">
        <v>1.728343391488415</v>
      </c>
      <c r="E14039">
        <v>-0.79856475937829163</v>
      </c>
      <c r="F14039">
        <v>-0.42306107253130631</v>
      </c>
      <c r="G14039">
        <v>5</v>
      </c>
      <c r="H14039">
        <v>5</v>
      </c>
      <c r="I14039">
        <v>1</v>
      </c>
      <c r="J14039">
        <v>3</v>
      </c>
    </row>
    <row r="14040" spans="1:10" x14ac:dyDescent="0.25">
      <c r="A14040" t="s">
        <v>18067</v>
      </c>
      <c r="B14040">
        <v>539</v>
      </c>
      <c r="C14040">
        <v>0.52936384734506703</v>
      </c>
      <c r="D14040">
        <v>1.6702738612056185</v>
      </c>
      <c r="E14040">
        <v>-0.42961251277934309</v>
      </c>
      <c r="F14040">
        <v>-0.73455300108543498</v>
      </c>
      <c r="G14040">
        <v>4</v>
      </c>
      <c r="H14040">
        <v>5</v>
      </c>
      <c r="I14040">
        <v>2</v>
      </c>
      <c r="J14040">
        <v>2</v>
      </c>
    </row>
    <row r="14041" spans="1:10" x14ac:dyDescent="0.25">
      <c r="A14041" t="s">
        <v>18068</v>
      </c>
      <c r="B14041">
        <v>499</v>
      </c>
      <c r="C14041">
        <v>0.51909345305444865</v>
      </c>
      <c r="D14041">
        <v>1.153627506618633</v>
      </c>
      <c r="E14041">
        <v>-0.46416144175525131</v>
      </c>
      <c r="F14041">
        <v>-1.0775302584554773</v>
      </c>
      <c r="G14041">
        <v>4</v>
      </c>
      <c r="H14041">
        <v>5</v>
      </c>
      <c r="I14041">
        <v>2</v>
      </c>
      <c r="J14041">
        <v>1</v>
      </c>
    </row>
    <row r="14042" spans="1:10" x14ac:dyDescent="0.25">
      <c r="A14042" t="s">
        <v>18069</v>
      </c>
      <c r="B14042">
        <v>651</v>
      </c>
      <c r="C14042">
        <v>1.2926110312745396</v>
      </c>
      <c r="D14042">
        <v>0.58510339204707917</v>
      </c>
      <c r="E14042">
        <v>-9.8524386334004246E-2</v>
      </c>
      <c r="F14042">
        <v>-0.19648735546222945</v>
      </c>
      <c r="G14042">
        <v>5</v>
      </c>
      <c r="H14042">
        <v>4</v>
      </c>
      <c r="I14042">
        <v>3</v>
      </c>
      <c r="J14042">
        <v>3</v>
      </c>
    </row>
    <row r="14043" spans="1:10" x14ac:dyDescent="0.25">
      <c r="A14043" t="s">
        <v>18070</v>
      </c>
      <c r="B14043">
        <v>652</v>
      </c>
      <c r="C14043">
        <v>0.40033834853457229</v>
      </c>
      <c r="D14043">
        <v>0.78613472231387782</v>
      </c>
      <c r="E14043">
        <v>-0.99777118793610409</v>
      </c>
      <c r="F14043">
        <v>-0.16104091746310245</v>
      </c>
      <c r="G14043">
        <v>4</v>
      </c>
      <c r="H14043">
        <v>5</v>
      </c>
      <c r="I14043">
        <v>1</v>
      </c>
      <c r="J14043">
        <v>3</v>
      </c>
    </row>
    <row r="14044" spans="1:10" x14ac:dyDescent="0.25">
      <c r="A14044" t="s">
        <v>18071</v>
      </c>
      <c r="B14044">
        <v>552</v>
      </c>
      <c r="C14044">
        <v>0.33501452751418326</v>
      </c>
      <c r="D14044">
        <v>0.88729141187771654</v>
      </c>
      <c r="E14044">
        <v>-0.61708080735508786</v>
      </c>
      <c r="F14044">
        <v>-0.88675468241157573</v>
      </c>
      <c r="G14044">
        <v>4</v>
      </c>
      <c r="H14044">
        <v>5</v>
      </c>
      <c r="I14044">
        <v>2</v>
      </c>
      <c r="J14044">
        <v>1</v>
      </c>
    </row>
    <row r="14045" spans="1:10" x14ac:dyDescent="0.25">
      <c r="A14045" t="s">
        <v>18072</v>
      </c>
      <c r="B14045">
        <v>441</v>
      </c>
      <c r="C14045">
        <v>0.61892166990746678</v>
      </c>
      <c r="D14045">
        <v>1.1990848488734713</v>
      </c>
      <c r="E14045">
        <v>0.36323122000465102</v>
      </c>
      <c r="F14045">
        <v>-0.27176823959572266</v>
      </c>
      <c r="G14045">
        <v>4</v>
      </c>
      <c r="H14045">
        <v>5</v>
      </c>
      <c r="I14045">
        <v>4</v>
      </c>
      <c r="J14045">
        <v>3</v>
      </c>
    </row>
    <row r="14046" spans="1:10" x14ac:dyDescent="0.25">
      <c r="A14046" t="s">
        <v>18073</v>
      </c>
      <c r="B14046">
        <v>429</v>
      </c>
      <c r="C14046">
        <v>0.15433058873801417</v>
      </c>
      <c r="D14046">
        <v>1.4745918267038725</v>
      </c>
      <c r="E14046">
        <v>-0.12359374695017747</v>
      </c>
      <c r="F14046">
        <v>-0.60053888338500161</v>
      </c>
      <c r="G14046">
        <v>4</v>
      </c>
      <c r="H14046">
        <v>5</v>
      </c>
      <c r="I14046">
        <v>3</v>
      </c>
      <c r="J14046">
        <v>2</v>
      </c>
    </row>
    <row r="14047" spans="1:10" x14ac:dyDescent="0.25">
      <c r="A14047" t="s">
        <v>18074</v>
      </c>
      <c r="B14047">
        <v>569</v>
      </c>
      <c r="C14047">
        <v>3.439553833734546E-2</v>
      </c>
      <c r="D14047">
        <v>1.1600922084919199</v>
      </c>
      <c r="E14047">
        <v>-0.47224611351258122</v>
      </c>
      <c r="F14047">
        <v>-0.85912061524441075</v>
      </c>
      <c r="G14047">
        <v>4</v>
      </c>
      <c r="H14047">
        <v>5</v>
      </c>
      <c r="I14047">
        <v>2</v>
      </c>
      <c r="J14047">
        <v>2</v>
      </c>
    </row>
    <row r="14048" spans="1:10" x14ac:dyDescent="0.25">
      <c r="A14048" t="s">
        <v>18075</v>
      </c>
      <c r="B14048">
        <v>709</v>
      </c>
      <c r="C14048">
        <v>0.1631276466831767</v>
      </c>
      <c r="D14048">
        <v>0.53166287419341052</v>
      </c>
      <c r="E14048">
        <v>-0.79582370909413991</v>
      </c>
      <c r="F14048">
        <v>9.0957566046878824E-2</v>
      </c>
      <c r="G14048">
        <v>4</v>
      </c>
      <c r="H14048">
        <v>4</v>
      </c>
      <c r="I14048">
        <v>1</v>
      </c>
      <c r="J14048">
        <v>4</v>
      </c>
    </row>
    <row r="14049" spans="1:10" x14ac:dyDescent="0.25">
      <c r="A14049" t="s">
        <v>18076</v>
      </c>
      <c r="B14049">
        <v>549</v>
      </c>
      <c r="C14049">
        <v>-0.24882702521070577</v>
      </c>
      <c r="D14049">
        <v>0.34050497386280487</v>
      </c>
      <c r="E14049">
        <v>-0.39334137042387407</v>
      </c>
      <c r="F14049">
        <v>-0.71367456410311592</v>
      </c>
      <c r="G14049">
        <v>3</v>
      </c>
      <c r="H14049">
        <v>4</v>
      </c>
      <c r="I14049">
        <v>2</v>
      </c>
      <c r="J14049">
        <v>2</v>
      </c>
    </row>
    <row r="14050" spans="1:10" x14ac:dyDescent="0.25">
      <c r="A14050" t="s">
        <v>18077</v>
      </c>
      <c r="B14050">
        <v>569</v>
      </c>
      <c r="C14050">
        <v>0.37720276931736646</v>
      </c>
      <c r="D14050">
        <v>0.16349223781814581</v>
      </c>
      <c r="E14050">
        <v>-0.24890510220367951</v>
      </c>
      <c r="F14050">
        <v>-0.50543622623817686</v>
      </c>
      <c r="G14050">
        <v>4</v>
      </c>
      <c r="H14050">
        <v>4</v>
      </c>
      <c r="I14050">
        <v>3</v>
      </c>
      <c r="J14050">
        <v>2</v>
      </c>
    </row>
    <row r="14051" spans="1:10" x14ac:dyDescent="0.25">
      <c r="A14051" t="s">
        <v>18078</v>
      </c>
      <c r="B14051">
        <v>546</v>
      </c>
      <c r="C14051">
        <v>0.58917806851302679</v>
      </c>
      <c r="D14051">
        <v>4.0566679652546327</v>
      </c>
      <c r="E14051">
        <v>-0.91938011885121085</v>
      </c>
      <c r="F14051">
        <v>0.91675773293821705</v>
      </c>
      <c r="G14051">
        <v>4</v>
      </c>
      <c r="H14051">
        <v>5</v>
      </c>
      <c r="I14051">
        <v>1</v>
      </c>
      <c r="J14051">
        <v>5</v>
      </c>
    </row>
    <row r="14052" spans="1:10" x14ac:dyDescent="0.25">
      <c r="A14052" t="s">
        <v>18079</v>
      </c>
      <c r="B14052">
        <v>512</v>
      </c>
      <c r="C14052">
        <v>-0.19546599549509192</v>
      </c>
      <c r="D14052">
        <v>0.71168510936777107</v>
      </c>
      <c r="E14052">
        <v>7.4922164538731378E-2</v>
      </c>
      <c r="F14052">
        <v>-0.9983651502036518</v>
      </c>
      <c r="G14052">
        <v>3</v>
      </c>
      <c r="H14052">
        <v>5</v>
      </c>
      <c r="I14052">
        <v>4</v>
      </c>
      <c r="J14052">
        <v>1</v>
      </c>
    </row>
    <row r="14053" spans="1:10" x14ac:dyDescent="0.25">
      <c r="A14053" t="s">
        <v>18080</v>
      </c>
      <c r="B14053">
        <v>564</v>
      </c>
      <c r="C14053">
        <v>2.2794638809982448</v>
      </c>
      <c r="D14053">
        <v>1.9996815358053457</v>
      </c>
      <c r="E14053">
        <v>0.27621026968227341</v>
      </c>
      <c r="F14053">
        <v>-0.91318553402785829</v>
      </c>
      <c r="G14053">
        <v>5</v>
      </c>
      <c r="H14053">
        <v>5</v>
      </c>
      <c r="I14053">
        <v>4</v>
      </c>
      <c r="J14053">
        <v>1</v>
      </c>
    </row>
    <row r="14054" spans="1:10" x14ac:dyDescent="0.25">
      <c r="A14054" t="s">
        <v>18081</v>
      </c>
      <c r="B14054">
        <v>413</v>
      </c>
      <c r="C14054">
        <v>-0.41284917457051817</v>
      </c>
      <c r="D14054">
        <v>-0.22331178709570243</v>
      </c>
      <c r="E14054">
        <v>0.80014390390863011</v>
      </c>
      <c r="F14054">
        <v>-0.86560973178658807</v>
      </c>
      <c r="G14054">
        <v>3</v>
      </c>
      <c r="H14054">
        <v>3</v>
      </c>
      <c r="I14054">
        <v>5</v>
      </c>
      <c r="J14054">
        <v>1</v>
      </c>
    </row>
    <row r="14055" spans="1:10" x14ac:dyDescent="0.25">
      <c r="A14055" t="s">
        <v>18082</v>
      </c>
      <c r="B14055">
        <v>808</v>
      </c>
      <c r="C14055">
        <v>9.9157148610584389E-2</v>
      </c>
      <c r="D14055">
        <v>-0.76129111499697377</v>
      </c>
      <c r="E14055">
        <v>1.541396187082406</v>
      </c>
      <c r="F14055">
        <v>0.21630168464590227</v>
      </c>
      <c r="G14055">
        <v>4</v>
      </c>
      <c r="H14055">
        <v>2</v>
      </c>
      <c r="I14055">
        <v>5</v>
      </c>
      <c r="J14055">
        <v>4</v>
      </c>
    </row>
    <row r="14056" spans="1:10" x14ac:dyDescent="0.25">
      <c r="A14056" t="s">
        <v>18083</v>
      </c>
      <c r="B14056">
        <v>559</v>
      </c>
      <c r="C14056">
        <v>0.56996875280014292</v>
      </c>
      <c r="D14056">
        <v>0.14560295625333164</v>
      </c>
      <c r="E14056">
        <v>0.55840906753514696</v>
      </c>
      <c r="F14056">
        <v>-0.75108925696951845</v>
      </c>
      <c r="G14056">
        <v>4</v>
      </c>
      <c r="H14056">
        <v>4</v>
      </c>
      <c r="I14056">
        <v>4</v>
      </c>
      <c r="J14056">
        <v>2</v>
      </c>
    </row>
    <row r="14057" spans="1:10" x14ac:dyDescent="0.25">
      <c r="A14057" t="s">
        <v>18084</v>
      </c>
      <c r="B14057">
        <v>845</v>
      </c>
      <c r="C14057">
        <v>1.5383074549323625E-2</v>
      </c>
      <c r="D14057">
        <v>1.7827080077310162</v>
      </c>
      <c r="E14057">
        <v>-0.35088256764254089</v>
      </c>
      <c r="F14057">
        <v>-0.2502683947105892</v>
      </c>
      <c r="G14057">
        <v>4</v>
      </c>
      <c r="H14057">
        <v>5</v>
      </c>
      <c r="I14057">
        <v>2</v>
      </c>
      <c r="J14057">
        <v>3</v>
      </c>
    </row>
    <row r="14058" spans="1:10" x14ac:dyDescent="0.25">
      <c r="A14058" t="s">
        <v>18085</v>
      </c>
      <c r="B14058">
        <v>282</v>
      </c>
      <c r="C14058">
        <v>0.13106610445165093</v>
      </c>
      <c r="D14058">
        <v>0.93173410516993194</v>
      </c>
      <c r="E14058">
        <v>0.57338317418741991</v>
      </c>
      <c r="F14058">
        <v>-0.17694124205757872</v>
      </c>
      <c r="G14058">
        <v>4</v>
      </c>
      <c r="H14058">
        <v>5</v>
      </c>
      <c r="I14058">
        <v>4</v>
      </c>
      <c r="J14058">
        <v>3</v>
      </c>
    </row>
    <row r="14059" spans="1:10" x14ac:dyDescent="0.25">
      <c r="A14059" t="s">
        <v>18086</v>
      </c>
      <c r="B14059">
        <v>357</v>
      </c>
      <c r="C14059">
        <v>0.49344897718703873</v>
      </c>
      <c r="D14059">
        <v>1.146395893147333</v>
      </c>
      <c r="E14059">
        <v>0.74151452238712001</v>
      </c>
      <c r="F14059">
        <v>-0.61786564864668292</v>
      </c>
      <c r="G14059">
        <v>4</v>
      </c>
      <c r="H14059">
        <v>5</v>
      </c>
      <c r="I14059">
        <v>5</v>
      </c>
      <c r="J14059">
        <v>2</v>
      </c>
    </row>
    <row r="14060" spans="1:10" x14ac:dyDescent="0.25">
      <c r="A14060" t="s">
        <v>18087</v>
      </c>
      <c r="B14060">
        <v>517</v>
      </c>
      <c r="C14060">
        <v>0.96070144022781778</v>
      </c>
      <c r="D14060">
        <v>0.17596081911586528</v>
      </c>
      <c r="E14060">
        <v>1.2058208173490632</v>
      </c>
      <c r="F14060">
        <v>-0.78220108346807871</v>
      </c>
      <c r="G14060">
        <v>5</v>
      </c>
      <c r="H14060">
        <v>4</v>
      </c>
      <c r="I14060">
        <v>5</v>
      </c>
      <c r="J14060">
        <v>2</v>
      </c>
    </row>
    <row r="14061" spans="1:10" x14ac:dyDescent="0.25">
      <c r="A14061" t="s">
        <v>18088</v>
      </c>
      <c r="B14061">
        <v>638</v>
      </c>
      <c r="C14061">
        <v>1.4295307324251254</v>
      </c>
      <c r="D14061">
        <v>1.6839319781548725</v>
      </c>
      <c r="E14061">
        <v>0.23943117883313092</v>
      </c>
      <c r="F14061">
        <v>-0.47330826485377447</v>
      </c>
      <c r="G14061">
        <v>5</v>
      </c>
      <c r="H14061">
        <v>5</v>
      </c>
      <c r="I14061">
        <v>4</v>
      </c>
      <c r="J14061">
        <v>3</v>
      </c>
    </row>
    <row r="14062" spans="1:10" x14ac:dyDescent="0.25">
      <c r="A14062" t="s">
        <v>18089</v>
      </c>
      <c r="B14062">
        <v>432</v>
      </c>
      <c r="C14062">
        <v>0.40950611397112946</v>
      </c>
      <c r="D14062">
        <v>1.2028640183196984</v>
      </c>
      <c r="E14062">
        <v>-1.4833076328783787</v>
      </c>
      <c r="F14062">
        <v>-8.2850954337794866E-2</v>
      </c>
      <c r="G14062">
        <v>4</v>
      </c>
      <c r="H14062">
        <v>5</v>
      </c>
      <c r="I14062">
        <v>1</v>
      </c>
      <c r="J14062">
        <v>3</v>
      </c>
    </row>
    <row r="14063" spans="1:10" x14ac:dyDescent="0.25">
      <c r="A14063" t="s">
        <v>18090</v>
      </c>
      <c r="B14063">
        <v>218</v>
      </c>
      <c r="C14063">
        <v>-0.615362368976758</v>
      </c>
      <c r="D14063">
        <v>-5.690988107388989E-2</v>
      </c>
      <c r="E14063">
        <v>2.0864971481075457E-2</v>
      </c>
      <c r="F14063">
        <v>0.29255981841075956</v>
      </c>
      <c r="G14063">
        <v>2</v>
      </c>
      <c r="H14063">
        <v>3</v>
      </c>
      <c r="I14063">
        <v>3</v>
      </c>
      <c r="J14063">
        <v>4</v>
      </c>
    </row>
    <row r="14064" spans="1:10" x14ac:dyDescent="0.25">
      <c r="A14064" t="s">
        <v>18091</v>
      </c>
      <c r="B14064">
        <v>360</v>
      </c>
      <c r="C14064">
        <v>-1.0077076196989387</v>
      </c>
      <c r="D14064">
        <v>-0.34597424494908846</v>
      </c>
      <c r="E14064">
        <v>-2.547413226527534E-2</v>
      </c>
      <c r="F14064">
        <v>-0.12619500394864502</v>
      </c>
      <c r="G14064">
        <v>1</v>
      </c>
      <c r="H14064">
        <v>3</v>
      </c>
      <c r="I14064">
        <v>3</v>
      </c>
      <c r="J14064">
        <v>3</v>
      </c>
    </row>
    <row r="14065" spans="1:10" x14ac:dyDescent="0.25">
      <c r="A14065" t="s">
        <v>18092</v>
      </c>
      <c r="B14065">
        <v>422</v>
      </c>
      <c r="C14065">
        <v>-0.87174459151225259</v>
      </c>
      <c r="D14065">
        <v>-0.97951503017538555</v>
      </c>
      <c r="E14065">
        <v>4.7363465363767787E-2</v>
      </c>
      <c r="F14065">
        <v>-0.58303843387485244</v>
      </c>
      <c r="G14065">
        <v>1</v>
      </c>
      <c r="H14065">
        <v>1</v>
      </c>
      <c r="I14065">
        <v>3</v>
      </c>
      <c r="J14065">
        <v>2</v>
      </c>
    </row>
    <row r="14066" spans="1:10" x14ac:dyDescent="0.25">
      <c r="A14066" t="s">
        <v>18093</v>
      </c>
      <c r="B14066">
        <v>458</v>
      </c>
      <c r="C14066">
        <v>-0.76556965283489187</v>
      </c>
      <c r="D14066">
        <v>-0.55052315013678577</v>
      </c>
      <c r="E14066">
        <v>-0.1261925369239561</v>
      </c>
      <c r="F14066">
        <v>-3.4051836975571639E-2</v>
      </c>
      <c r="G14066">
        <v>2</v>
      </c>
      <c r="H14066">
        <v>2</v>
      </c>
      <c r="I14066">
        <v>3</v>
      </c>
      <c r="J14066">
        <v>3</v>
      </c>
    </row>
    <row r="14067" spans="1:10" x14ac:dyDescent="0.25">
      <c r="A14067" t="s">
        <v>18094</v>
      </c>
      <c r="B14067">
        <v>365</v>
      </c>
      <c r="C14067">
        <v>-0.75078595337047049</v>
      </c>
      <c r="D14067">
        <v>0.36689117960242629</v>
      </c>
      <c r="E14067">
        <v>-1.8436262529636718E-4</v>
      </c>
      <c r="F14067">
        <v>-0.18559240633978469</v>
      </c>
      <c r="G14067">
        <v>2</v>
      </c>
      <c r="H14067">
        <v>4</v>
      </c>
      <c r="I14067">
        <v>3</v>
      </c>
      <c r="J14067">
        <v>3</v>
      </c>
    </row>
    <row r="14068" spans="1:10" x14ac:dyDescent="0.25">
      <c r="A14068" t="s">
        <v>18095</v>
      </c>
      <c r="B14068">
        <v>575</v>
      </c>
      <c r="C14068">
        <v>-0.80524536849219852</v>
      </c>
      <c r="D14068">
        <v>-0.72615294848243817</v>
      </c>
      <c r="E14068">
        <v>0.28812855679747085</v>
      </c>
      <c r="F14068">
        <v>-0.74540281159898325</v>
      </c>
      <c r="G14068">
        <v>2</v>
      </c>
      <c r="H14068">
        <v>2</v>
      </c>
      <c r="I14068">
        <v>4</v>
      </c>
      <c r="J14068">
        <v>2</v>
      </c>
    </row>
    <row r="14069" spans="1:10" x14ac:dyDescent="0.25">
      <c r="A14069" t="s">
        <v>18096</v>
      </c>
      <c r="B14069">
        <v>453</v>
      </c>
      <c r="C14069">
        <v>-0.85848677259361095</v>
      </c>
      <c r="D14069">
        <v>-0.35912549776008235</v>
      </c>
      <c r="E14069">
        <v>-0.1703732286550754</v>
      </c>
      <c r="F14069">
        <v>-0.42722044876234855</v>
      </c>
      <c r="G14069">
        <v>1</v>
      </c>
      <c r="H14069">
        <v>3</v>
      </c>
      <c r="I14069">
        <v>3</v>
      </c>
      <c r="J14069">
        <v>3</v>
      </c>
    </row>
    <row r="14070" spans="1:10" x14ac:dyDescent="0.25">
      <c r="A14070" t="s">
        <v>18097</v>
      </c>
      <c r="B14070">
        <v>421</v>
      </c>
      <c r="C14070">
        <v>-0.54353257635082097</v>
      </c>
      <c r="D14070">
        <v>0.74207899815348011</v>
      </c>
      <c r="E14070">
        <v>-1.0118949399919273</v>
      </c>
      <c r="F14070">
        <v>-0.26318216188414478</v>
      </c>
      <c r="G14070">
        <v>2</v>
      </c>
      <c r="H14070">
        <v>5</v>
      </c>
      <c r="I14070">
        <v>1</v>
      </c>
      <c r="J14070">
        <v>3</v>
      </c>
    </row>
    <row r="14071" spans="1:10" x14ac:dyDescent="0.25">
      <c r="A14071" t="s">
        <v>18098</v>
      </c>
      <c r="B14071">
        <v>556</v>
      </c>
      <c r="C14071">
        <v>-0.52874998245257343</v>
      </c>
      <c r="D14071">
        <v>-0.30005205012204983</v>
      </c>
      <c r="E14071">
        <v>-9.8611837338028654E-2</v>
      </c>
      <c r="F14071">
        <v>-0.59307459527831685</v>
      </c>
      <c r="G14071">
        <v>2</v>
      </c>
      <c r="H14071">
        <v>3</v>
      </c>
      <c r="I14071">
        <v>3</v>
      </c>
      <c r="J14071">
        <v>2</v>
      </c>
    </row>
    <row r="14072" spans="1:10" x14ac:dyDescent="0.25">
      <c r="A14072" t="s">
        <v>18099</v>
      </c>
      <c r="B14072">
        <v>710</v>
      </c>
      <c r="C14072">
        <v>-0.77862640694539154</v>
      </c>
      <c r="D14072">
        <v>8.3122069900970583E-2</v>
      </c>
      <c r="E14072">
        <v>-0.8309634149464632</v>
      </c>
      <c r="F14072">
        <v>-0.15931173720378719</v>
      </c>
      <c r="G14072">
        <v>2</v>
      </c>
      <c r="H14072">
        <v>4</v>
      </c>
      <c r="I14072">
        <v>1</v>
      </c>
      <c r="J14072">
        <v>3</v>
      </c>
    </row>
    <row r="14073" spans="1:10" x14ac:dyDescent="0.25">
      <c r="A14073" t="s">
        <v>18100</v>
      </c>
      <c r="B14073">
        <v>318</v>
      </c>
      <c r="C14073">
        <v>4.835005527888786E-2</v>
      </c>
      <c r="D14073">
        <v>5.1824747364804296</v>
      </c>
      <c r="E14073">
        <v>-0.99742187925826931</v>
      </c>
      <c r="F14073">
        <v>-4.5085084096341599E-2</v>
      </c>
      <c r="G14073">
        <v>4</v>
      </c>
      <c r="H14073">
        <v>5</v>
      </c>
      <c r="I14073">
        <v>1</v>
      </c>
      <c r="J14073">
        <v>3</v>
      </c>
    </row>
    <row r="14074" spans="1:10" x14ac:dyDescent="0.25">
      <c r="A14074" t="s">
        <v>18101</v>
      </c>
      <c r="B14074">
        <v>946</v>
      </c>
      <c r="C14074">
        <v>-0.43047376167272938</v>
      </c>
      <c r="D14074">
        <v>0.99656955203715103</v>
      </c>
      <c r="E14074">
        <v>-0.72832057884863399</v>
      </c>
      <c r="F14074">
        <v>-9.6198855167433595E-2</v>
      </c>
      <c r="G14074">
        <v>3</v>
      </c>
      <c r="H14074">
        <v>5</v>
      </c>
      <c r="I14074">
        <v>1</v>
      </c>
      <c r="J14074">
        <v>3</v>
      </c>
    </row>
    <row r="14075" spans="1:10" x14ac:dyDescent="0.25">
      <c r="A14075" t="s">
        <v>18102</v>
      </c>
      <c r="B14075">
        <v>604</v>
      </c>
      <c r="C14075">
        <v>-0.31917638933233933</v>
      </c>
      <c r="D14075">
        <v>-0.1707373444837858</v>
      </c>
      <c r="E14075">
        <v>0.84868280465712698</v>
      </c>
      <c r="F14075">
        <v>-0.42180710968973611</v>
      </c>
      <c r="G14075">
        <v>3</v>
      </c>
      <c r="H14075">
        <v>3</v>
      </c>
      <c r="I14075">
        <v>5</v>
      </c>
      <c r="J14075">
        <v>3</v>
      </c>
    </row>
    <row r="14076" spans="1:10" x14ac:dyDescent="0.25">
      <c r="A14076" t="s">
        <v>18103</v>
      </c>
      <c r="B14076">
        <v>529</v>
      </c>
      <c r="C14076">
        <v>-0.89539108189109151</v>
      </c>
      <c r="D14076">
        <v>-0.57933548476104524</v>
      </c>
      <c r="E14076">
        <v>0.85525987534843095</v>
      </c>
      <c r="F14076">
        <v>-0.52914902185281121</v>
      </c>
      <c r="G14076">
        <v>1</v>
      </c>
      <c r="H14076">
        <v>2</v>
      </c>
      <c r="I14076">
        <v>5</v>
      </c>
      <c r="J14076">
        <v>2</v>
      </c>
    </row>
    <row r="14077" spans="1:10" x14ac:dyDescent="0.25">
      <c r="A14077" t="s">
        <v>18104</v>
      </c>
      <c r="B14077">
        <v>627</v>
      </c>
      <c r="C14077">
        <v>1.5228761290538486</v>
      </c>
      <c r="D14077">
        <v>0.39225587122442829</v>
      </c>
      <c r="E14077">
        <v>1.9222074379971232</v>
      </c>
      <c r="F14077">
        <v>-0.8247812838343952</v>
      </c>
      <c r="G14077">
        <v>5</v>
      </c>
      <c r="H14077">
        <v>4</v>
      </c>
      <c r="I14077">
        <v>5</v>
      </c>
      <c r="J14077">
        <v>2</v>
      </c>
    </row>
    <row r="14078" spans="1:10" x14ac:dyDescent="0.25">
      <c r="A14078" t="s">
        <v>18105</v>
      </c>
      <c r="B14078">
        <v>532</v>
      </c>
      <c r="C14078">
        <v>1.7773527516079777</v>
      </c>
      <c r="D14078">
        <v>0.9615956640259451</v>
      </c>
      <c r="E14078">
        <v>1.9759900271095441</v>
      </c>
      <c r="F14078">
        <v>-0.95265620015789398</v>
      </c>
      <c r="G14078">
        <v>5</v>
      </c>
      <c r="H14078">
        <v>5</v>
      </c>
      <c r="I14078">
        <v>5</v>
      </c>
      <c r="J14078">
        <v>1</v>
      </c>
    </row>
    <row r="14079" spans="1:10" x14ac:dyDescent="0.25">
      <c r="A14079" t="s">
        <v>18106</v>
      </c>
      <c r="B14079">
        <v>654</v>
      </c>
      <c r="C14079">
        <v>-0.10986446952175483</v>
      </c>
      <c r="D14079">
        <v>-0.66696185329878688</v>
      </c>
      <c r="E14079">
        <v>1.2620023216403018</v>
      </c>
      <c r="F14079">
        <v>-0.17205178780085079</v>
      </c>
      <c r="G14079">
        <v>3</v>
      </c>
      <c r="H14079">
        <v>2</v>
      </c>
      <c r="I14079">
        <v>5</v>
      </c>
      <c r="J14079">
        <v>3</v>
      </c>
    </row>
    <row r="14080" spans="1:10" x14ac:dyDescent="0.25">
      <c r="A14080" t="s">
        <v>18107</v>
      </c>
      <c r="B14080">
        <v>469</v>
      </c>
      <c r="C14080">
        <v>-0.94747510514113675</v>
      </c>
      <c r="D14080">
        <v>-0.62394932964158467</v>
      </c>
      <c r="E14080">
        <v>0.2073584819474284</v>
      </c>
      <c r="F14080">
        <v>-0.84681384787909975</v>
      </c>
      <c r="G14080">
        <v>1</v>
      </c>
      <c r="H14080">
        <v>2</v>
      </c>
      <c r="I14080">
        <v>4</v>
      </c>
      <c r="J14080">
        <v>2</v>
      </c>
    </row>
    <row r="14081" spans="1:10" x14ac:dyDescent="0.25">
      <c r="A14081" t="s">
        <v>18108</v>
      </c>
      <c r="B14081">
        <v>635</v>
      </c>
      <c r="C14081">
        <v>1.7374838593695419</v>
      </c>
      <c r="D14081">
        <v>0.56666325149329477</v>
      </c>
      <c r="E14081">
        <v>1.450161919186534</v>
      </c>
      <c r="F14081">
        <v>-0.49594987461075002</v>
      </c>
      <c r="G14081">
        <v>5</v>
      </c>
      <c r="H14081">
        <v>4</v>
      </c>
      <c r="I14081">
        <v>5</v>
      </c>
      <c r="J14081">
        <v>2</v>
      </c>
    </row>
    <row r="14082" spans="1:10" x14ac:dyDescent="0.25">
      <c r="A14082" t="s">
        <v>18109</v>
      </c>
      <c r="B14082">
        <v>481</v>
      </c>
      <c r="C14082">
        <v>1.0634870324481236</v>
      </c>
      <c r="D14082">
        <v>2.4991352827609514</v>
      </c>
      <c r="E14082">
        <v>-0.19866186679469228</v>
      </c>
      <c r="F14082">
        <v>-7.4083168321036674E-2</v>
      </c>
      <c r="G14082">
        <v>5</v>
      </c>
      <c r="H14082">
        <v>5</v>
      </c>
      <c r="I14082">
        <v>3</v>
      </c>
      <c r="J14082">
        <v>3</v>
      </c>
    </row>
    <row r="14083" spans="1:10" x14ac:dyDescent="0.25">
      <c r="A14083" t="s">
        <v>18110</v>
      </c>
      <c r="B14083">
        <v>502</v>
      </c>
      <c r="C14083">
        <v>-0.52158655109840324</v>
      </c>
      <c r="D14083">
        <v>0.8261989520242401</v>
      </c>
      <c r="E14083">
        <v>0.54773887555792522</v>
      </c>
      <c r="F14083">
        <v>-0.88406670178821034</v>
      </c>
      <c r="G14083">
        <v>2</v>
      </c>
      <c r="H14083">
        <v>5</v>
      </c>
      <c r="I14083">
        <v>4</v>
      </c>
      <c r="J14083">
        <v>1</v>
      </c>
    </row>
    <row r="14084" spans="1:10" x14ac:dyDescent="0.25">
      <c r="A14084" t="s">
        <v>18111</v>
      </c>
      <c r="B14084">
        <v>388</v>
      </c>
      <c r="C14084">
        <v>-6.4996309183464773E-2</v>
      </c>
      <c r="D14084">
        <v>-0.43250046653334573</v>
      </c>
      <c r="E14084">
        <v>0.27192468409726828</v>
      </c>
      <c r="F14084">
        <v>-1.0231685623803486</v>
      </c>
      <c r="G14084">
        <v>3</v>
      </c>
      <c r="H14084">
        <v>2</v>
      </c>
      <c r="I14084">
        <v>4</v>
      </c>
      <c r="J14084">
        <v>1</v>
      </c>
    </row>
    <row r="14085" spans="1:10" x14ac:dyDescent="0.25">
      <c r="A14085" t="s">
        <v>18112</v>
      </c>
      <c r="B14085">
        <v>606</v>
      </c>
      <c r="C14085">
        <v>0.31395442980098814</v>
      </c>
      <c r="D14085">
        <v>0.82448808339028812</v>
      </c>
      <c r="E14085">
        <v>-0.14482831353225539</v>
      </c>
      <c r="F14085">
        <v>0.14525768182754917</v>
      </c>
      <c r="G14085">
        <v>4</v>
      </c>
      <c r="H14085">
        <v>5</v>
      </c>
      <c r="I14085">
        <v>3</v>
      </c>
      <c r="J14085">
        <v>4</v>
      </c>
    </row>
    <row r="14086" spans="1:10" x14ac:dyDescent="0.25">
      <c r="A14086" t="s">
        <v>18113</v>
      </c>
      <c r="B14086">
        <v>635</v>
      </c>
      <c r="C14086">
        <v>4.5152950656893481E-2</v>
      </c>
      <c r="D14086">
        <v>0.54593244264392826</v>
      </c>
      <c r="E14086">
        <v>0.35947621470108437</v>
      </c>
      <c r="F14086">
        <v>-0.69433001268720951</v>
      </c>
      <c r="G14086">
        <v>4</v>
      </c>
      <c r="H14086">
        <v>4</v>
      </c>
      <c r="I14086">
        <v>4</v>
      </c>
      <c r="J14086">
        <v>2</v>
      </c>
    </row>
    <row r="14087" spans="1:10" x14ac:dyDescent="0.25">
      <c r="A14087" t="s">
        <v>18114</v>
      </c>
      <c r="B14087">
        <v>466</v>
      </c>
      <c r="C14087">
        <v>-0.2895659640950079</v>
      </c>
      <c r="D14087">
        <v>0.45857696088090433</v>
      </c>
      <c r="E14087">
        <v>-0.12984615297396512</v>
      </c>
      <c r="F14087">
        <v>-0.60243349558738712</v>
      </c>
      <c r="G14087">
        <v>3</v>
      </c>
      <c r="H14087">
        <v>4</v>
      </c>
      <c r="I14087">
        <v>3</v>
      </c>
      <c r="J14087">
        <v>2</v>
      </c>
    </row>
    <row r="14088" spans="1:10" x14ac:dyDescent="0.25">
      <c r="A14088" t="s">
        <v>18115</v>
      </c>
      <c r="B14088">
        <v>473</v>
      </c>
      <c r="C14088">
        <v>0.25100316038880477</v>
      </c>
      <c r="D14088">
        <v>7.82329660158817E-2</v>
      </c>
      <c r="E14088">
        <v>-0.46713752504396178</v>
      </c>
      <c r="F14088">
        <v>-0.64348478163183365</v>
      </c>
      <c r="G14088">
        <v>4</v>
      </c>
      <c r="H14088">
        <v>4</v>
      </c>
      <c r="I14088">
        <v>2</v>
      </c>
      <c r="J14088">
        <v>2</v>
      </c>
    </row>
    <row r="14089" spans="1:10" x14ac:dyDescent="0.25">
      <c r="A14089" t="s">
        <v>18116</v>
      </c>
      <c r="B14089">
        <v>471</v>
      </c>
      <c r="C14089">
        <v>0.28253927035468529</v>
      </c>
      <c r="D14089">
        <v>5.6788077290925998E-2</v>
      </c>
      <c r="E14089">
        <v>0.54426733671965788</v>
      </c>
      <c r="F14089">
        <v>-0.26869887363236744</v>
      </c>
      <c r="G14089">
        <v>4</v>
      </c>
      <c r="H14089">
        <v>4</v>
      </c>
      <c r="I14089">
        <v>4</v>
      </c>
      <c r="J14089">
        <v>3</v>
      </c>
    </row>
    <row r="14090" spans="1:10" x14ac:dyDescent="0.25">
      <c r="A14090" t="s">
        <v>18117</v>
      </c>
      <c r="B14090">
        <v>567</v>
      </c>
      <c r="C14090">
        <v>0.27732483249698847</v>
      </c>
      <c r="D14090">
        <v>0.67919944939109123</v>
      </c>
      <c r="E14090">
        <v>0.51646039344969641</v>
      </c>
      <c r="F14090">
        <v>-0.35725201370588811</v>
      </c>
      <c r="G14090">
        <v>4</v>
      </c>
      <c r="H14090">
        <v>5</v>
      </c>
      <c r="I14090">
        <v>4</v>
      </c>
      <c r="J14090">
        <v>3</v>
      </c>
    </row>
    <row r="14091" spans="1:10" x14ac:dyDescent="0.25">
      <c r="A14091" t="s">
        <v>18118</v>
      </c>
      <c r="B14091">
        <v>490</v>
      </c>
      <c r="C14091">
        <v>1.3315231062590493</v>
      </c>
      <c r="D14091">
        <v>1.1343360258308877</v>
      </c>
      <c r="E14091">
        <v>-0.25891068160659103</v>
      </c>
      <c r="F14091">
        <v>-0.46670979173108734</v>
      </c>
      <c r="G14091">
        <v>5</v>
      </c>
      <c r="H14091">
        <v>5</v>
      </c>
      <c r="I14091">
        <v>3</v>
      </c>
      <c r="J14091">
        <v>3</v>
      </c>
    </row>
    <row r="14092" spans="1:10" x14ac:dyDescent="0.25">
      <c r="A14092" t="s">
        <v>18119</v>
      </c>
      <c r="B14092">
        <v>404</v>
      </c>
      <c r="C14092">
        <v>0.63975685641465629</v>
      </c>
      <c r="D14092">
        <v>0.35017596955688796</v>
      </c>
      <c r="E14092">
        <v>-0.20988618286715688</v>
      </c>
      <c r="F14092">
        <v>-0.6511481767829701</v>
      </c>
      <c r="G14092">
        <v>4</v>
      </c>
      <c r="H14092">
        <v>4</v>
      </c>
      <c r="I14092">
        <v>3</v>
      </c>
      <c r="J14092">
        <v>2</v>
      </c>
    </row>
    <row r="14093" spans="1:10" x14ac:dyDescent="0.25">
      <c r="A14093" t="s">
        <v>18120</v>
      </c>
      <c r="B14093">
        <v>616</v>
      </c>
      <c r="C14093">
        <v>1.465895598035285</v>
      </c>
      <c r="D14093">
        <v>1.4225793595129894</v>
      </c>
      <c r="E14093">
        <v>0.26600353324011616</v>
      </c>
      <c r="F14093">
        <v>-0.14995218006301425</v>
      </c>
      <c r="G14093">
        <v>5</v>
      </c>
      <c r="H14093">
        <v>5</v>
      </c>
      <c r="I14093">
        <v>4</v>
      </c>
      <c r="J14093">
        <v>3</v>
      </c>
    </row>
    <row r="14094" spans="1:10" x14ac:dyDescent="0.25">
      <c r="A14094" t="s">
        <v>18121</v>
      </c>
      <c r="B14094">
        <v>408</v>
      </c>
      <c r="C14094">
        <v>0.16478679493257406</v>
      </c>
      <c r="D14094">
        <v>1.1946797199148198</v>
      </c>
      <c r="E14094">
        <v>-0.23434087032201978</v>
      </c>
      <c r="F14094">
        <v>-0.8262269322956004</v>
      </c>
      <c r="G14094">
        <v>4</v>
      </c>
      <c r="H14094">
        <v>5</v>
      </c>
      <c r="I14094">
        <v>3</v>
      </c>
      <c r="J14094">
        <v>2</v>
      </c>
    </row>
    <row r="14095" spans="1:10" x14ac:dyDescent="0.25">
      <c r="A14095" t="s">
        <v>18122</v>
      </c>
      <c r="B14095">
        <v>449</v>
      </c>
      <c r="C14095">
        <v>1.2316879221372157</v>
      </c>
      <c r="D14095">
        <v>1.6367951476899325</v>
      </c>
      <c r="E14095">
        <v>-8.4851797259161588E-2</v>
      </c>
      <c r="F14095">
        <v>-0.76474962110893219</v>
      </c>
      <c r="G14095">
        <v>5</v>
      </c>
      <c r="H14095">
        <v>5</v>
      </c>
      <c r="I14095">
        <v>3</v>
      </c>
      <c r="J14095">
        <v>2</v>
      </c>
    </row>
    <row r="14096" spans="1:10" x14ac:dyDescent="0.25">
      <c r="A14096" t="s">
        <v>18123</v>
      </c>
      <c r="B14096">
        <v>491</v>
      </c>
      <c r="C14096">
        <v>1.1796291013624198</v>
      </c>
      <c r="D14096">
        <v>2.1203852585016389</v>
      </c>
      <c r="E14096">
        <v>-0.396075619051455</v>
      </c>
      <c r="F14096">
        <v>-0.72043345396991887</v>
      </c>
      <c r="G14096">
        <v>5</v>
      </c>
      <c r="H14096">
        <v>5</v>
      </c>
      <c r="I14096">
        <v>2</v>
      </c>
      <c r="J14096">
        <v>2</v>
      </c>
    </row>
    <row r="14097" spans="1:10" x14ac:dyDescent="0.25">
      <c r="A14097" t="s">
        <v>18124</v>
      </c>
      <c r="B14097">
        <v>476</v>
      </c>
      <c r="C14097">
        <v>1.6587007958750681</v>
      </c>
      <c r="D14097">
        <v>2.4234984345533293</v>
      </c>
      <c r="E14097">
        <v>-0.56839156904152244</v>
      </c>
      <c r="F14097">
        <v>-0.20122501009406407</v>
      </c>
      <c r="G14097">
        <v>5</v>
      </c>
      <c r="H14097">
        <v>5</v>
      </c>
      <c r="I14097">
        <v>2</v>
      </c>
      <c r="J14097">
        <v>3</v>
      </c>
    </row>
    <row r="14098" spans="1:10" x14ac:dyDescent="0.25">
      <c r="A14098" t="s">
        <v>18125</v>
      </c>
      <c r="B14098">
        <v>593</v>
      </c>
      <c r="C14098">
        <v>2.3878817809535393</v>
      </c>
      <c r="D14098">
        <v>2.4510296521097281</v>
      </c>
      <c r="E14098">
        <v>-0.12408064148817508</v>
      </c>
      <c r="F14098">
        <v>2.5486304734774368E-2</v>
      </c>
      <c r="G14098">
        <v>5</v>
      </c>
      <c r="H14098">
        <v>5</v>
      </c>
      <c r="I14098">
        <v>3</v>
      </c>
      <c r="J14098">
        <v>3</v>
      </c>
    </row>
    <row r="14099" spans="1:10" x14ac:dyDescent="0.25">
      <c r="A14099" t="s">
        <v>18126</v>
      </c>
      <c r="B14099">
        <v>453</v>
      </c>
      <c r="C14099">
        <v>1.9856216531265394</v>
      </c>
      <c r="D14099">
        <v>3.4083671352430418</v>
      </c>
      <c r="E14099">
        <v>1.1327822027824737</v>
      </c>
      <c r="F14099">
        <v>-0.28966755303667741</v>
      </c>
      <c r="G14099">
        <v>5</v>
      </c>
      <c r="H14099">
        <v>5</v>
      </c>
      <c r="I14099">
        <v>5</v>
      </c>
      <c r="J14099">
        <v>3</v>
      </c>
    </row>
    <row r="14100" spans="1:10" x14ac:dyDescent="0.25">
      <c r="A14100" t="s">
        <v>18127</v>
      </c>
      <c r="B14100">
        <v>576</v>
      </c>
      <c r="C14100">
        <v>1.0290827890518572</v>
      </c>
      <c r="D14100">
        <v>0.57794775522613961</v>
      </c>
      <c r="E14100">
        <v>-0.37108209201833031</v>
      </c>
      <c r="F14100">
        <v>-0.31644092883488417</v>
      </c>
      <c r="G14100">
        <v>5</v>
      </c>
      <c r="H14100">
        <v>4</v>
      </c>
      <c r="I14100">
        <v>2</v>
      </c>
      <c r="J14100">
        <v>3</v>
      </c>
    </row>
    <row r="14101" spans="1:10" x14ac:dyDescent="0.25">
      <c r="A14101" t="s">
        <v>18128</v>
      </c>
      <c r="B14101">
        <v>747</v>
      </c>
      <c r="C14101">
        <v>3.0682219616034092</v>
      </c>
      <c r="D14101">
        <v>1.429832701504685</v>
      </c>
      <c r="E14101">
        <v>-0.62236639443935216</v>
      </c>
      <c r="F14101">
        <v>0.62283618357324499</v>
      </c>
      <c r="G14101">
        <v>5</v>
      </c>
      <c r="H14101">
        <v>5</v>
      </c>
      <c r="I14101">
        <v>2</v>
      </c>
      <c r="J14101">
        <v>4</v>
      </c>
    </row>
    <row r="14102" spans="1:10" x14ac:dyDescent="0.25">
      <c r="A14102" t="s">
        <v>18129</v>
      </c>
      <c r="B14102">
        <v>1122</v>
      </c>
      <c r="C14102">
        <v>2.9333594540279595</v>
      </c>
      <c r="D14102">
        <v>1.271903222449819</v>
      </c>
      <c r="E14102">
        <v>0.12325230863371313</v>
      </c>
      <c r="F14102">
        <v>0.55501597480805143</v>
      </c>
      <c r="G14102">
        <v>5</v>
      </c>
      <c r="H14102">
        <v>5</v>
      </c>
      <c r="I14102">
        <v>4</v>
      </c>
      <c r="J14102">
        <v>4</v>
      </c>
    </row>
    <row r="14103" spans="1:10" x14ac:dyDescent="0.25">
      <c r="A14103" t="s">
        <v>18130</v>
      </c>
      <c r="B14103">
        <v>583</v>
      </c>
      <c r="C14103">
        <v>1.5268049034820794</v>
      </c>
      <c r="D14103">
        <v>2.7242140168058988</v>
      </c>
      <c r="E14103">
        <v>-0.47806305034442126</v>
      </c>
      <c r="F14103">
        <v>-0.54505661292247187</v>
      </c>
      <c r="G14103">
        <v>5</v>
      </c>
      <c r="H14103">
        <v>5</v>
      </c>
      <c r="I14103">
        <v>2</v>
      </c>
      <c r="J14103">
        <v>2</v>
      </c>
    </row>
    <row r="14104" spans="1:10" x14ac:dyDescent="0.25">
      <c r="A14104" t="s">
        <v>18131</v>
      </c>
      <c r="B14104">
        <v>614</v>
      </c>
      <c r="C14104">
        <v>1.4345271915154854</v>
      </c>
      <c r="D14104">
        <v>2.9242008310424032</v>
      </c>
      <c r="E14104">
        <v>-0.5405441310667719</v>
      </c>
      <c r="F14104">
        <v>-0.58978513542864508</v>
      </c>
      <c r="G14104">
        <v>5</v>
      </c>
      <c r="H14104">
        <v>5</v>
      </c>
      <c r="I14104">
        <v>2</v>
      </c>
      <c r="J14104">
        <v>2</v>
      </c>
    </row>
    <row r="14105" spans="1:10" x14ac:dyDescent="0.25">
      <c r="A14105" t="s">
        <v>18132</v>
      </c>
      <c r="B14105">
        <v>480</v>
      </c>
      <c r="C14105">
        <v>-0.25537910356709653</v>
      </c>
      <c r="D14105">
        <v>-8.4510873383485743E-2</v>
      </c>
      <c r="E14105">
        <v>0.44940011817176201</v>
      </c>
      <c r="F14105">
        <v>-0.55306459534246666</v>
      </c>
      <c r="G14105">
        <v>3</v>
      </c>
      <c r="H14105">
        <v>3</v>
      </c>
      <c r="I14105">
        <v>4</v>
      </c>
      <c r="J14105">
        <v>2</v>
      </c>
    </row>
    <row r="14106" spans="1:10" x14ac:dyDescent="0.25">
      <c r="A14106" t="s">
        <v>18133</v>
      </c>
      <c r="B14106">
        <v>588</v>
      </c>
      <c r="C14106">
        <v>-0.35145912198931734</v>
      </c>
      <c r="D14106">
        <v>-0.75509241583571296</v>
      </c>
      <c r="E14106">
        <v>0.71006508989301587</v>
      </c>
      <c r="F14106">
        <v>-0.60906594787318646</v>
      </c>
      <c r="G14106">
        <v>3</v>
      </c>
      <c r="H14106">
        <v>2</v>
      </c>
      <c r="I14106">
        <v>5</v>
      </c>
      <c r="J14106">
        <v>2</v>
      </c>
    </row>
    <row r="14107" spans="1:10" x14ac:dyDescent="0.25">
      <c r="A14107" t="s">
        <v>18134</v>
      </c>
      <c r="B14107">
        <v>908</v>
      </c>
      <c r="C14107">
        <v>-0.97235579414880247</v>
      </c>
      <c r="D14107">
        <v>-0.58846246171671857</v>
      </c>
      <c r="E14107">
        <v>-0.14609404602530202</v>
      </c>
      <c r="F14107">
        <v>-0.35182015542360912</v>
      </c>
      <c r="G14107">
        <v>1</v>
      </c>
      <c r="H14107">
        <v>2</v>
      </c>
      <c r="I14107">
        <v>3</v>
      </c>
      <c r="J14107">
        <v>3</v>
      </c>
    </row>
    <row r="14108" spans="1:10" x14ac:dyDescent="0.25">
      <c r="A14108" t="s">
        <v>18135</v>
      </c>
      <c r="B14108">
        <v>920</v>
      </c>
      <c r="C14108">
        <v>-0.66943135699717926</v>
      </c>
      <c r="D14108">
        <v>-0.23156844166454815</v>
      </c>
      <c r="E14108">
        <v>-0.21024509938103822</v>
      </c>
      <c r="F14108">
        <v>-0.64780733030119964</v>
      </c>
      <c r="G14108">
        <v>2</v>
      </c>
      <c r="H14108">
        <v>3</v>
      </c>
      <c r="I14108">
        <v>3</v>
      </c>
      <c r="J14108">
        <v>2</v>
      </c>
    </row>
    <row r="14109" spans="1:10" x14ac:dyDescent="0.25">
      <c r="A14109" t="s">
        <v>18136</v>
      </c>
      <c r="B14109">
        <v>518</v>
      </c>
      <c r="C14109">
        <v>-1.0895819031546723</v>
      </c>
      <c r="D14109">
        <v>-0.82671074712250658</v>
      </c>
      <c r="E14109">
        <v>-0.1529654380293447</v>
      </c>
      <c r="F14109">
        <v>-0.69411462140143732</v>
      </c>
      <c r="G14109">
        <v>1</v>
      </c>
      <c r="H14109">
        <v>1</v>
      </c>
      <c r="I14109">
        <v>3</v>
      </c>
      <c r="J14109">
        <v>2</v>
      </c>
    </row>
    <row r="14110" spans="1:10" x14ac:dyDescent="0.25">
      <c r="A14110" t="s">
        <v>18137</v>
      </c>
      <c r="B14110">
        <v>668</v>
      </c>
      <c r="C14110">
        <v>-0.55768197343619375</v>
      </c>
      <c r="D14110">
        <v>-1.2262397093053532</v>
      </c>
      <c r="E14110">
        <v>-0.42470132263243099</v>
      </c>
      <c r="F14110">
        <v>-0.52354109599801713</v>
      </c>
      <c r="G14110">
        <v>2</v>
      </c>
      <c r="H14110">
        <v>1</v>
      </c>
      <c r="I14110">
        <v>2</v>
      </c>
      <c r="J14110">
        <v>2</v>
      </c>
    </row>
    <row r="14111" spans="1:10" x14ac:dyDescent="0.25">
      <c r="A14111" t="s">
        <v>18138</v>
      </c>
      <c r="B14111">
        <v>566</v>
      </c>
      <c r="C14111">
        <v>-0.87802902169879138</v>
      </c>
      <c r="D14111">
        <v>-0.59300642033996565</v>
      </c>
      <c r="E14111">
        <v>-0.11109319791671896</v>
      </c>
      <c r="F14111">
        <v>-0.78590800359592139</v>
      </c>
      <c r="G14111">
        <v>1</v>
      </c>
      <c r="H14111">
        <v>2</v>
      </c>
      <c r="I14111">
        <v>3</v>
      </c>
      <c r="J14111">
        <v>2</v>
      </c>
    </row>
    <row r="14112" spans="1:10" x14ac:dyDescent="0.25">
      <c r="A14112" t="s">
        <v>18139</v>
      </c>
      <c r="B14112">
        <v>1362</v>
      </c>
      <c r="C14112">
        <v>-0.69865648737395336</v>
      </c>
      <c r="D14112">
        <v>-0.69706623267322954</v>
      </c>
      <c r="E14112">
        <v>0.25016360123315884</v>
      </c>
      <c r="F14112">
        <v>-0.7302388844122456</v>
      </c>
      <c r="G14112">
        <v>2</v>
      </c>
      <c r="H14112">
        <v>2</v>
      </c>
      <c r="I14112">
        <v>4</v>
      </c>
      <c r="J14112">
        <v>2</v>
      </c>
    </row>
    <row r="14113" spans="1:10" x14ac:dyDescent="0.25">
      <c r="A14113" t="s">
        <v>18140</v>
      </c>
      <c r="B14113">
        <v>552</v>
      </c>
      <c r="C14113">
        <v>-0.92792577455683312</v>
      </c>
      <c r="D14113">
        <v>-0.66243504985986124</v>
      </c>
      <c r="E14113">
        <v>0.46455823480369507</v>
      </c>
      <c r="F14113">
        <v>-0.80318630422414938</v>
      </c>
      <c r="G14113">
        <v>1</v>
      </c>
      <c r="H14113">
        <v>2</v>
      </c>
      <c r="I14113">
        <v>4</v>
      </c>
      <c r="J14113">
        <v>2</v>
      </c>
    </row>
    <row r="14114" spans="1:10" x14ac:dyDescent="0.25">
      <c r="A14114" t="s">
        <v>18141</v>
      </c>
      <c r="B14114">
        <v>496</v>
      </c>
      <c r="C14114">
        <v>-0.37506435257178561</v>
      </c>
      <c r="D14114">
        <v>-0.78121434620078312</v>
      </c>
      <c r="E14114">
        <v>-1.9402627857367277E-2</v>
      </c>
      <c r="F14114">
        <v>-0.9907546017610801</v>
      </c>
      <c r="G14114">
        <v>3</v>
      </c>
      <c r="H14114">
        <v>2</v>
      </c>
      <c r="I14114">
        <v>3</v>
      </c>
      <c r="J14114">
        <v>1</v>
      </c>
    </row>
    <row r="14115" spans="1:10" x14ac:dyDescent="0.25">
      <c r="A14115" t="s">
        <v>18142</v>
      </c>
      <c r="B14115">
        <v>695</v>
      </c>
      <c r="C14115">
        <v>-0.91765539461583012</v>
      </c>
      <c r="D14115">
        <v>-0.83709320630485706</v>
      </c>
      <c r="E14115">
        <v>-0.46592176445720102</v>
      </c>
      <c r="F14115">
        <v>-0.67062732664615554</v>
      </c>
      <c r="G14115">
        <v>1</v>
      </c>
      <c r="H14115">
        <v>1</v>
      </c>
      <c r="I14115">
        <v>2</v>
      </c>
      <c r="J14115">
        <v>2</v>
      </c>
    </row>
    <row r="14116" spans="1:10" x14ac:dyDescent="0.25">
      <c r="A14116" t="s">
        <v>18143</v>
      </c>
      <c r="B14116">
        <v>600</v>
      </c>
      <c r="C14116">
        <v>-1.0688704545724559</v>
      </c>
      <c r="D14116">
        <v>-0.64370417608951203</v>
      </c>
      <c r="E14116">
        <v>7.9504999313752489E-2</v>
      </c>
      <c r="F14116">
        <v>-0.3908507566720445</v>
      </c>
      <c r="G14116">
        <v>1</v>
      </c>
      <c r="H14116">
        <v>2</v>
      </c>
      <c r="I14116">
        <v>4</v>
      </c>
      <c r="J14116">
        <v>3</v>
      </c>
    </row>
    <row r="14117" spans="1:10" x14ac:dyDescent="0.25">
      <c r="A14117" t="s">
        <v>18144</v>
      </c>
      <c r="B14117">
        <v>407</v>
      </c>
      <c r="C14117">
        <v>-0.83319127140891025</v>
      </c>
      <c r="D14117">
        <v>-1.0996046303371747</v>
      </c>
      <c r="E14117">
        <v>1.1892512788838296</v>
      </c>
      <c r="F14117">
        <v>-1.0067567356577569</v>
      </c>
      <c r="G14117">
        <v>1</v>
      </c>
      <c r="H14117">
        <v>1</v>
      </c>
      <c r="I14117">
        <v>5</v>
      </c>
      <c r="J14117">
        <v>1</v>
      </c>
    </row>
    <row r="14118" spans="1:10" x14ac:dyDescent="0.25">
      <c r="A14118" t="s">
        <v>18145</v>
      </c>
      <c r="B14118">
        <v>526</v>
      </c>
      <c r="C14118">
        <v>-0.51245324616013388</v>
      </c>
      <c r="D14118">
        <v>-1.8346445888555833</v>
      </c>
      <c r="E14118">
        <v>0.27469624424123001</v>
      </c>
      <c r="F14118">
        <v>-0.74576044289638033</v>
      </c>
      <c r="G14118">
        <v>2</v>
      </c>
      <c r="H14118">
        <v>1</v>
      </c>
      <c r="I14118">
        <v>4</v>
      </c>
      <c r="J14118">
        <v>2</v>
      </c>
    </row>
    <row r="14119" spans="1:10" x14ac:dyDescent="0.25">
      <c r="A14119" t="s">
        <v>18146</v>
      </c>
      <c r="B14119">
        <v>1492</v>
      </c>
      <c r="C14119">
        <v>-0.86336374418497752</v>
      </c>
      <c r="D14119">
        <v>-0.73409960857750223</v>
      </c>
      <c r="E14119">
        <v>-0.97847833988129895</v>
      </c>
      <c r="F14119">
        <v>-0.44119112655812898</v>
      </c>
      <c r="G14119">
        <v>1</v>
      </c>
      <c r="H14119">
        <v>2</v>
      </c>
      <c r="I14119">
        <v>1</v>
      </c>
      <c r="J14119">
        <v>3</v>
      </c>
    </row>
    <row r="14120" spans="1:10" x14ac:dyDescent="0.25">
      <c r="A14120" t="s">
        <v>18147</v>
      </c>
      <c r="B14120">
        <v>813</v>
      </c>
      <c r="C14120">
        <v>-0.81576443486524575</v>
      </c>
      <c r="D14120">
        <v>-0.77955009560351696</v>
      </c>
      <c r="E14120">
        <v>-0.63332257973269779</v>
      </c>
      <c r="F14120">
        <v>-0.69742943638870036</v>
      </c>
      <c r="G14120">
        <v>1</v>
      </c>
      <c r="H14120">
        <v>2</v>
      </c>
      <c r="I14120">
        <v>2</v>
      </c>
      <c r="J14120">
        <v>2</v>
      </c>
    </row>
    <row r="14121" spans="1:10" x14ac:dyDescent="0.25">
      <c r="A14121" t="s">
        <v>18148</v>
      </c>
      <c r="B14121">
        <v>554</v>
      </c>
      <c r="C14121">
        <v>-0.91904645040400101</v>
      </c>
      <c r="D14121">
        <v>-0.55728982792016457</v>
      </c>
      <c r="E14121">
        <v>4.1000710849392011E-2</v>
      </c>
      <c r="F14121">
        <v>-0.9369547953109979</v>
      </c>
      <c r="G14121">
        <v>1</v>
      </c>
      <c r="H14121">
        <v>2</v>
      </c>
      <c r="I14121">
        <v>3</v>
      </c>
      <c r="J14121">
        <v>1</v>
      </c>
    </row>
    <row r="14122" spans="1:10" x14ac:dyDescent="0.25">
      <c r="A14122" t="s">
        <v>18149</v>
      </c>
      <c r="B14122">
        <v>579</v>
      </c>
      <c r="C14122">
        <v>-0.59237697181415916</v>
      </c>
      <c r="D14122">
        <v>-0.79131105981049543</v>
      </c>
      <c r="E14122">
        <v>1.0902347861818789</v>
      </c>
      <c r="F14122">
        <v>-0.91539282101970332</v>
      </c>
      <c r="G14122">
        <v>2</v>
      </c>
      <c r="H14122">
        <v>2</v>
      </c>
      <c r="I14122">
        <v>5</v>
      </c>
      <c r="J14122">
        <v>1</v>
      </c>
    </row>
    <row r="14123" spans="1:10" x14ac:dyDescent="0.25">
      <c r="A14123" t="s">
        <v>18150</v>
      </c>
      <c r="B14123">
        <v>444</v>
      </c>
      <c r="C14123">
        <v>-0.4722742176952443</v>
      </c>
      <c r="D14123">
        <v>-0.40294653673635716</v>
      </c>
      <c r="E14123">
        <v>2.5974408515491175E-2</v>
      </c>
      <c r="F14123">
        <v>-0.64700765748198807</v>
      </c>
      <c r="G14123">
        <v>2</v>
      </c>
      <c r="H14123">
        <v>3</v>
      </c>
      <c r="I14123">
        <v>3</v>
      </c>
      <c r="J14123">
        <v>2</v>
      </c>
    </row>
    <row r="14124" spans="1:10" x14ac:dyDescent="0.25">
      <c r="A14124" t="s">
        <v>18151</v>
      </c>
      <c r="B14124">
        <v>512</v>
      </c>
      <c r="C14124">
        <v>1.3628048326943948E-2</v>
      </c>
      <c r="D14124">
        <v>-1.7087038352774437E-2</v>
      </c>
      <c r="E14124">
        <v>-3.6302330623188411E-2</v>
      </c>
      <c r="F14124">
        <v>-1.0288589580811274</v>
      </c>
      <c r="G14124">
        <v>4</v>
      </c>
      <c r="H14124">
        <v>3</v>
      </c>
      <c r="I14124">
        <v>3</v>
      </c>
      <c r="J14124">
        <v>1</v>
      </c>
    </row>
    <row r="14125" spans="1:10" x14ac:dyDescent="0.25">
      <c r="A14125" t="s">
        <v>18152</v>
      </c>
      <c r="B14125">
        <v>472</v>
      </c>
      <c r="C14125">
        <v>0.43056111918707685</v>
      </c>
      <c r="D14125">
        <v>1.3359609004548449</v>
      </c>
      <c r="E14125">
        <v>0.35497978348441483</v>
      </c>
      <c r="F14125">
        <v>-0.8532760431921298</v>
      </c>
      <c r="G14125">
        <v>4</v>
      </c>
      <c r="H14125">
        <v>5</v>
      </c>
      <c r="I14125">
        <v>4</v>
      </c>
      <c r="J14125">
        <v>2</v>
      </c>
    </row>
    <row r="14126" spans="1:10" x14ac:dyDescent="0.25">
      <c r="A14126" t="s">
        <v>18153</v>
      </c>
      <c r="B14126">
        <v>367</v>
      </c>
      <c r="C14126">
        <v>-2.4867882991446572E-2</v>
      </c>
      <c r="D14126">
        <v>3.4332312363812361</v>
      </c>
      <c r="E14126">
        <v>-0.67212796295183586</v>
      </c>
      <c r="F14126">
        <v>-0.55292186529843512</v>
      </c>
      <c r="G14126">
        <v>4</v>
      </c>
      <c r="H14126">
        <v>5</v>
      </c>
      <c r="I14126">
        <v>2</v>
      </c>
      <c r="J14126">
        <v>2</v>
      </c>
    </row>
    <row r="14127" spans="1:10" x14ac:dyDescent="0.25">
      <c r="A14127" t="s">
        <v>18154</v>
      </c>
      <c r="B14127">
        <v>487</v>
      </c>
      <c r="C14127">
        <v>1.6348660207518615</v>
      </c>
      <c r="D14127">
        <v>1.9532772895111654</v>
      </c>
      <c r="E14127">
        <v>-0.23709893221776948</v>
      </c>
      <c r="F14127">
        <v>-0.74795978892306003</v>
      </c>
      <c r="G14127">
        <v>5</v>
      </c>
      <c r="H14127">
        <v>5</v>
      </c>
      <c r="I14127">
        <v>3</v>
      </c>
      <c r="J14127">
        <v>2</v>
      </c>
    </row>
    <row r="14128" spans="1:10" x14ac:dyDescent="0.25">
      <c r="A14128" t="s">
        <v>18155</v>
      </c>
      <c r="B14128">
        <v>443</v>
      </c>
      <c r="C14128">
        <v>-0.25579084383166678</v>
      </c>
      <c r="D14128">
        <v>0.88400423660381477</v>
      </c>
      <c r="E14128">
        <v>0.37613366964436434</v>
      </c>
      <c r="F14128">
        <v>-0.35219902117443846</v>
      </c>
      <c r="G14128">
        <v>3</v>
      </c>
      <c r="H14128">
        <v>5</v>
      </c>
      <c r="I14128">
        <v>4</v>
      </c>
      <c r="J14128">
        <v>3</v>
      </c>
    </row>
    <row r="14129" spans="1:10" x14ac:dyDescent="0.25">
      <c r="A14129" t="s">
        <v>18156</v>
      </c>
      <c r="B14129">
        <v>426</v>
      </c>
      <c r="C14129">
        <v>0.359130853664823</v>
      </c>
      <c r="D14129">
        <v>1.6619894687824219</v>
      </c>
      <c r="E14129">
        <v>-6.6844843534628468E-2</v>
      </c>
      <c r="F14129">
        <v>-1.1693249472983673</v>
      </c>
      <c r="G14129">
        <v>4</v>
      </c>
      <c r="H14129">
        <v>5</v>
      </c>
      <c r="I14129">
        <v>3</v>
      </c>
      <c r="J14129">
        <v>1</v>
      </c>
    </row>
    <row r="14130" spans="1:10" x14ac:dyDescent="0.25">
      <c r="A14130" t="s">
        <v>18157</v>
      </c>
      <c r="B14130">
        <v>435</v>
      </c>
      <c r="C14130">
        <v>0.49334599833492609</v>
      </c>
      <c r="D14130">
        <v>1.4467224755171197</v>
      </c>
      <c r="E14130">
        <v>-0.72693740316574285</v>
      </c>
      <c r="F14130">
        <v>-0.78978592582726626</v>
      </c>
      <c r="G14130">
        <v>4</v>
      </c>
      <c r="H14130">
        <v>5</v>
      </c>
      <c r="I14130">
        <v>1</v>
      </c>
      <c r="J14130">
        <v>2</v>
      </c>
    </row>
    <row r="14131" spans="1:10" x14ac:dyDescent="0.25">
      <c r="A14131" t="s">
        <v>18158</v>
      </c>
      <c r="B14131">
        <v>400</v>
      </c>
      <c r="C14131">
        <v>0.4049511909414869</v>
      </c>
      <c r="D14131">
        <v>1.9935126465645163</v>
      </c>
      <c r="E14131">
        <v>-0.5230477981459366</v>
      </c>
      <c r="F14131">
        <v>-1.3019938324131342</v>
      </c>
      <c r="G14131">
        <v>4</v>
      </c>
      <c r="H14131">
        <v>5</v>
      </c>
      <c r="I14131">
        <v>2</v>
      </c>
      <c r="J14131">
        <v>1</v>
      </c>
    </row>
    <row r="14132" spans="1:10" x14ac:dyDescent="0.25">
      <c r="A14132" t="s">
        <v>18159</v>
      </c>
      <c r="B14132">
        <v>449</v>
      </c>
      <c r="C14132">
        <v>0.2780471982049646</v>
      </c>
      <c r="D14132">
        <v>2.6973649207140822</v>
      </c>
      <c r="E14132">
        <v>-0.33150951159598258</v>
      </c>
      <c r="F14132">
        <v>-1.2621602666013541</v>
      </c>
      <c r="G14132">
        <v>4</v>
      </c>
      <c r="H14132">
        <v>5</v>
      </c>
      <c r="I14132">
        <v>2</v>
      </c>
      <c r="J14132">
        <v>1</v>
      </c>
    </row>
    <row r="14133" spans="1:10" x14ac:dyDescent="0.25">
      <c r="A14133" t="s">
        <v>18160</v>
      </c>
      <c r="B14133">
        <v>449</v>
      </c>
      <c r="C14133">
        <v>3.4953083727361833E-2</v>
      </c>
      <c r="D14133">
        <v>1.6223053131046785</v>
      </c>
      <c r="E14133">
        <v>-0.23974916212931188</v>
      </c>
      <c r="F14133">
        <v>-0.72759677010184687</v>
      </c>
      <c r="G14133">
        <v>4</v>
      </c>
      <c r="H14133">
        <v>5</v>
      </c>
      <c r="I14133">
        <v>3</v>
      </c>
      <c r="J14133">
        <v>2</v>
      </c>
    </row>
    <row r="14134" spans="1:10" x14ac:dyDescent="0.25">
      <c r="A14134" t="s">
        <v>18161</v>
      </c>
      <c r="B14134">
        <v>506</v>
      </c>
      <c r="C14134">
        <v>7.6642878436934958E-2</v>
      </c>
      <c r="D14134">
        <v>0.79961699857091573</v>
      </c>
      <c r="E14134">
        <v>-0.77072437698075436</v>
      </c>
      <c r="F14134">
        <v>-0.76419391132257597</v>
      </c>
      <c r="G14134">
        <v>4</v>
      </c>
      <c r="H14134">
        <v>5</v>
      </c>
      <c r="I14134">
        <v>1</v>
      </c>
      <c r="J14134">
        <v>2</v>
      </c>
    </row>
    <row r="14135" spans="1:10" x14ac:dyDescent="0.25">
      <c r="A14135" t="s">
        <v>18162</v>
      </c>
      <c r="B14135">
        <v>441</v>
      </c>
      <c r="C14135">
        <v>0.21708421618703014</v>
      </c>
      <c r="D14135">
        <v>0.21457609878164496</v>
      </c>
      <c r="E14135">
        <v>3.839755164863793E-2</v>
      </c>
      <c r="F14135">
        <v>-1.1998889404852007</v>
      </c>
      <c r="G14135">
        <v>4</v>
      </c>
      <c r="H14135">
        <v>4</v>
      </c>
      <c r="I14135">
        <v>3</v>
      </c>
      <c r="J14135">
        <v>1</v>
      </c>
    </row>
    <row r="14136" spans="1:10" x14ac:dyDescent="0.25">
      <c r="A14136" t="s">
        <v>18163</v>
      </c>
      <c r="B14136">
        <v>559</v>
      </c>
      <c r="C14136">
        <v>0.96413527329847271</v>
      </c>
      <c r="D14136">
        <v>3.3378848930329812</v>
      </c>
      <c r="E14136">
        <v>-0.27279515818666789</v>
      </c>
      <c r="F14136">
        <v>-4.6302234997973923E-2</v>
      </c>
      <c r="G14136">
        <v>5</v>
      </c>
      <c r="H14136">
        <v>5</v>
      </c>
      <c r="I14136">
        <v>3</v>
      </c>
      <c r="J14136">
        <v>3</v>
      </c>
    </row>
    <row r="14137" spans="1:10" x14ac:dyDescent="0.25">
      <c r="A14137" t="s">
        <v>18164</v>
      </c>
      <c r="B14137">
        <v>479</v>
      </c>
      <c r="C14137">
        <v>0.65108400663391164</v>
      </c>
      <c r="D14137">
        <v>0.95055654452888472</v>
      </c>
      <c r="E14137">
        <v>-0.64812326510292984</v>
      </c>
      <c r="F14137">
        <v>-0.86397288376637449</v>
      </c>
      <c r="G14137">
        <v>4</v>
      </c>
      <c r="H14137">
        <v>5</v>
      </c>
      <c r="I14137">
        <v>2</v>
      </c>
      <c r="J14137">
        <v>1</v>
      </c>
    </row>
    <row r="14138" spans="1:10" x14ac:dyDescent="0.25">
      <c r="A14138" t="s">
        <v>18165</v>
      </c>
    </row>
    <row r="14139" spans="1:10" x14ac:dyDescent="0.25">
      <c r="A14139" t="s">
        <v>18166</v>
      </c>
      <c r="B14139">
        <v>437</v>
      </c>
      <c r="C14139">
        <v>-0.2472729284480866</v>
      </c>
      <c r="D14139">
        <v>1.0789817208559247</v>
      </c>
      <c r="E14139">
        <v>-0.25672302415666515</v>
      </c>
      <c r="F14139">
        <v>-0.87299550786212654</v>
      </c>
      <c r="G14139">
        <v>3</v>
      </c>
      <c r="H14139">
        <v>5</v>
      </c>
      <c r="I14139">
        <v>3</v>
      </c>
      <c r="J14139">
        <v>1</v>
      </c>
    </row>
    <row r="14140" spans="1:10" x14ac:dyDescent="0.25">
      <c r="A14140" t="s">
        <v>18167</v>
      </c>
      <c r="B14140">
        <v>456</v>
      </c>
      <c r="C14140">
        <v>-0.51632401212247014</v>
      </c>
      <c r="D14140">
        <v>-0.6096892531278687</v>
      </c>
      <c r="E14140">
        <v>0.18373029242818023</v>
      </c>
      <c r="F14140">
        <v>-1.494344278162937</v>
      </c>
      <c r="G14140">
        <v>2</v>
      </c>
      <c r="H14140">
        <v>2</v>
      </c>
      <c r="I14140">
        <v>4</v>
      </c>
      <c r="J14140">
        <v>1</v>
      </c>
    </row>
    <row r="14141" spans="1:10" x14ac:dyDescent="0.25">
      <c r="A14141" t="s">
        <v>18168</v>
      </c>
      <c r="B14141">
        <v>385</v>
      </c>
      <c r="C14141">
        <v>-1.0048517414592746</v>
      </c>
      <c r="D14141">
        <v>0.22282273873135516</v>
      </c>
      <c r="E14141">
        <v>-0.67637106803138747</v>
      </c>
      <c r="F14141">
        <v>-1.3105907422127943</v>
      </c>
      <c r="G14141">
        <v>1</v>
      </c>
      <c r="H14141">
        <v>4</v>
      </c>
      <c r="I14141">
        <v>2</v>
      </c>
      <c r="J14141">
        <v>1</v>
      </c>
    </row>
    <row r="14142" spans="1:10" x14ac:dyDescent="0.25">
      <c r="A14142" t="s">
        <v>18169</v>
      </c>
    </row>
    <row r="14143" spans="1:10" x14ac:dyDescent="0.25">
      <c r="A14143" t="s">
        <v>18170</v>
      </c>
      <c r="B14143">
        <v>863</v>
      </c>
      <c r="C14143">
        <v>-0.88592841030821079</v>
      </c>
      <c r="D14143">
        <v>-0.91164703308426354</v>
      </c>
      <c r="E14143">
        <v>-0.45143367733530249</v>
      </c>
      <c r="F14143">
        <v>-0.2667230766799612</v>
      </c>
      <c r="G14143">
        <v>1</v>
      </c>
      <c r="H14143">
        <v>1</v>
      </c>
      <c r="I14143">
        <v>2</v>
      </c>
      <c r="J14143">
        <v>3</v>
      </c>
    </row>
    <row r="14144" spans="1:10" x14ac:dyDescent="0.25">
      <c r="A14144" t="s">
        <v>18171</v>
      </c>
      <c r="B14144">
        <v>442</v>
      </c>
      <c r="C14144">
        <v>-0.81477057366196792</v>
      </c>
      <c r="D14144">
        <v>-0.83887831331738827</v>
      </c>
      <c r="E14144">
        <v>-2.7672221286380846E-2</v>
      </c>
      <c r="F14144">
        <v>-0.93868185791424208</v>
      </c>
      <c r="G14144">
        <v>1</v>
      </c>
      <c r="H14144">
        <v>1</v>
      </c>
      <c r="I14144">
        <v>3</v>
      </c>
      <c r="J14144">
        <v>1</v>
      </c>
    </row>
    <row r="14145" spans="1:10" x14ac:dyDescent="0.25">
      <c r="A14145" t="s">
        <v>18172</v>
      </c>
      <c r="B14145">
        <v>537</v>
      </c>
      <c r="C14145">
        <v>-0.78544253949194587</v>
      </c>
      <c r="D14145">
        <v>-0.2504358221289173</v>
      </c>
      <c r="E14145">
        <v>-0.63983045376548853</v>
      </c>
      <c r="F14145">
        <v>-1.009327207214382</v>
      </c>
      <c r="G14145">
        <v>2</v>
      </c>
      <c r="H14145">
        <v>3</v>
      </c>
      <c r="I14145">
        <v>2</v>
      </c>
      <c r="J14145">
        <v>1</v>
      </c>
    </row>
    <row r="14146" spans="1:10" x14ac:dyDescent="0.25">
      <c r="A14146" t="s">
        <v>18173</v>
      </c>
      <c r="B14146">
        <v>609</v>
      </c>
    </row>
    <row r="14147" spans="1:10" x14ac:dyDescent="0.25">
      <c r="A14147" t="s">
        <v>18174</v>
      </c>
      <c r="B14147">
        <v>582</v>
      </c>
      <c r="C14147">
        <v>-0.54698989329935777</v>
      </c>
      <c r="D14147">
        <v>-0.77972098294133985</v>
      </c>
      <c r="E14147">
        <v>0.15623680242457605</v>
      </c>
      <c r="F14147">
        <v>-0.57194503089569448</v>
      </c>
      <c r="G14147">
        <v>2</v>
      </c>
      <c r="H14147">
        <v>2</v>
      </c>
      <c r="I14147">
        <v>4</v>
      </c>
      <c r="J14147">
        <v>2</v>
      </c>
    </row>
    <row r="14148" spans="1:10" x14ac:dyDescent="0.25">
      <c r="A14148" t="s">
        <v>18175</v>
      </c>
      <c r="B14148">
        <v>407</v>
      </c>
      <c r="C14148">
        <v>-0.55886664031400879</v>
      </c>
      <c r="D14148">
        <v>-1.0281814740015256</v>
      </c>
      <c r="E14148">
        <v>-0.38506280302674178</v>
      </c>
      <c r="F14148">
        <v>-1.237746536903388</v>
      </c>
      <c r="G14148">
        <v>2</v>
      </c>
      <c r="H14148">
        <v>1</v>
      </c>
      <c r="I14148">
        <v>2</v>
      </c>
      <c r="J14148">
        <v>1</v>
      </c>
    </row>
    <row r="14149" spans="1:10" x14ac:dyDescent="0.25">
      <c r="A14149" t="s">
        <v>18176</v>
      </c>
      <c r="B14149">
        <v>498</v>
      </c>
      <c r="C14149">
        <v>-0.84067561873090746</v>
      </c>
      <c r="D14149">
        <v>-0.2748321790414241</v>
      </c>
      <c r="E14149">
        <v>-0.2784484612875886</v>
      </c>
      <c r="F14149">
        <v>-0.52102820687755724</v>
      </c>
      <c r="G14149">
        <v>1</v>
      </c>
      <c r="H14149">
        <v>3</v>
      </c>
      <c r="I14149">
        <v>3</v>
      </c>
      <c r="J14149">
        <v>2</v>
      </c>
    </row>
    <row r="14150" spans="1:10" x14ac:dyDescent="0.25">
      <c r="A14150" t="s">
        <v>18177</v>
      </c>
      <c r="B14150">
        <v>438</v>
      </c>
      <c r="C14150">
        <v>-0.79975736887425275</v>
      </c>
      <c r="D14150">
        <v>-0.68533467199321252</v>
      </c>
      <c r="E14150">
        <v>8.3769048687443864E-3</v>
      </c>
      <c r="F14150">
        <v>-1.1078120644417868</v>
      </c>
      <c r="G14150">
        <v>2</v>
      </c>
      <c r="H14150">
        <v>2</v>
      </c>
      <c r="I14150">
        <v>3</v>
      </c>
      <c r="J14150">
        <v>1</v>
      </c>
    </row>
    <row r="14151" spans="1:10" x14ac:dyDescent="0.25">
      <c r="A14151" t="s">
        <v>18178</v>
      </c>
      <c r="B14151">
        <v>457</v>
      </c>
      <c r="C14151">
        <v>-0.78438052141584824</v>
      </c>
      <c r="D14151">
        <v>-8.1881849366299553E-3</v>
      </c>
      <c r="E14151">
        <v>8.5005129352951403E-2</v>
      </c>
      <c r="F14151">
        <v>-1.0869651336520356</v>
      </c>
      <c r="G14151">
        <v>2</v>
      </c>
      <c r="H14151">
        <v>3</v>
      </c>
      <c r="I14151">
        <v>4</v>
      </c>
      <c r="J14151">
        <v>1</v>
      </c>
    </row>
    <row r="14152" spans="1:10" x14ac:dyDescent="0.25">
      <c r="A14152" t="s">
        <v>18179</v>
      </c>
      <c r="B14152">
        <v>526</v>
      </c>
      <c r="C14152">
        <v>-0.77376336464489281</v>
      </c>
      <c r="D14152">
        <v>-0.44172409052409817</v>
      </c>
      <c r="E14152">
        <v>-0.38317969395377582</v>
      </c>
      <c r="F14152">
        <v>-0.98507408325171875</v>
      </c>
      <c r="G14152">
        <v>2</v>
      </c>
      <c r="H14152">
        <v>2</v>
      </c>
      <c r="I14152">
        <v>2</v>
      </c>
      <c r="J14152">
        <v>1</v>
      </c>
    </row>
    <row r="14153" spans="1:10" x14ac:dyDescent="0.25">
      <c r="A14153" t="s">
        <v>18180</v>
      </c>
      <c r="B14153">
        <v>553</v>
      </c>
      <c r="C14153">
        <v>-0.48553617964596291</v>
      </c>
      <c r="D14153">
        <v>0.58986549783977538</v>
      </c>
      <c r="E14153">
        <v>0.63423333584051977</v>
      </c>
      <c r="F14153">
        <v>-0.83092420659163846</v>
      </c>
      <c r="G14153">
        <v>2</v>
      </c>
      <c r="H14153">
        <v>4</v>
      </c>
      <c r="I14153">
        <v>5</v>
      </c>
      <c r="J14153">
        <v>2</v>
      </c>
    </row>
    <row r="14154" spans="1:10" x14ac:dyDescent="0.25">
      <c r="A14154" t="s">
        <v>18181</v>
      </c>
      <c r="B14154">
        <v>507</v>
      </c>
      <c r="C14154">
        <v>-0.27299040680227199</v>
      </c>
      <c r="D14154">
        <v>9.6093124515159112E-2</v>
      </c>
      <c r="E14154">
        <v>0.27625263309101994</v>
      </c>
      <c r="F14154">
        <v>-1.0510497175550826</v>
      </c>
      <c r="G14154">
        <v>3</v>
      </c>
      <c r="H14154">
        <v>4</v>
      </c>
      <c r="I14154">
        <v>4</v>
      </c>
      <c r="J14154">
        <v>1</v>
      </c>
    </row>
    <row r="14155" spans="1:10" x14ac:dyDescent="0.25">
      <c r="A14155" t="s">
        <v>18182</v>
      </c>
      <c r="B14155">
        <v>436</v>
      </c>
      <c r="C14155">
        <v>-0.54833760837418288</v>
      </c>
      <c r="D14155">
        <v>0.13189860983579474</v>
      </c>
      <c r="E14155">
        <v>-0.23521189321622221</v>
      </c>
      <c r="F14155">
        <v>-1.1288544010352306</v>
      </c>
      <c r="G14155">
        <v>2</v>
      </c>
      <c r="H14155">
        <v>4</v>
      </c>
      <c r="I14155">
        <v>3</v>
      </c>
      <c r="J14155">
        <v>1</v>
      </c>
    </row>
    <row r="14156" spans="1:10" x14ac:dyDescent="0.25">
      <c r="A14156" t="s">
        <v>18183</v>
      </c>
      <c r="B14156">
        <v>607</v>
      </c>
      <c r="C14156">
        <v>-0.8590627989803703</v>
      </c>
      <c r="D14156">
        <v>-0.46023749060573688</v>
      </c>
      <c r="E14156">
        <v>-0.10828213383594623</v>
      </c>
      <c r="F14156">
        <v>-0.8433246502230155</v>
      </c>
      <c r="G14156">
        <v>1</v>
      </c>
      <c r="H14156">
        <v>2</v>
      </c>
      <c r="I14156">
        <v>3</v>
      </c>
      <c r="J14156">
        <v>2</v>
      </c>
    </row>
    <row r="14157" spans="1:10" x14ac:dyDescent="0.25">
      <c r="A14157" t="s">
        <v>18184</v>
      </c>
      <c r="B14157">
        <v>652</v>
      </c>
      <c r="C14157">
        <v>-0.7876835573846972</v>
      </c>
      <c r="D14157">
        <v>-0.93453093220842043</v>
      </c>
      <c r="E14157">
        <v>-0.46579286218989385</v>
      </c>
      <c r="F14157">
        <v>-0.63913183973526988</v>
      </c>
      <c r="G14157">
        <v>2</v>
      </c>
      <c r="H14157">
        <v>1</v>
      </c>
      <c r="I14157">
        <v>2</v>
      </c>
      <c r="J14157">
        <v>2</v>
      </c>
    </row>
    <row r="14158" spans="1:10" x14ac:dyDescent="0.25">
      <c r="A14158" t="s">
        <v>18185</v>
      </c>
      <c r="B14158">
        <v>448</v>
      </c>
      <c r="C14158">
        <v>-0.52347747527512412</v>
      </c>
      <c r="D14158">
        <v>-0.51072273416822433</v>
      </c>
      <c r="E14158">
        <v>-6.5032283888683901E-2</v>
      </c>
      <c r="F14158">
        <v>-0.89413130605598923</v>
      </c>
      <c r="G14158">
        <v>2</v>
      </c>
      <c r="H14158">
        <v>2</v>
      </c>
      <c r="I14158">
        <v>3</v>
      </c>
      <c r="J14158">
        <v>1</v>
      </c>
    </row>
    <row r="14159" spans="1:10" x14ac:dyDescent="0.25">
      <c r="A14159" t="s">
        <v>18186</v>
      </c>
      <c r="B14159">
        <v>688</v>
      </c>
      <c r="C14159">
        <v>-0.1377641441998991</v>
      </c>
      <c r="D14159">
        <v>-7.2119936568902726E-2</v>
      </c>
      <c r="E14159">
        <v>-0.17498694275996413</v>
      </c>
      <c r="F14159">
        <v>-1.2525036808456667</v>
      </c>
      <c r="G14159">
        <v>3</v>
      </c>
      <c r="H14159">
        <v>3</v>
      </c>
      <c r="I14159">
        <v>3</v>
      </c>
      <c r="J14159">
        <v>1</v>
      </c>
    </row>
    <row r="14160" spans="1:10" x14ac:dyDescent="0.25">
      <c r="A14160" t="s">
        <v>18187</v>
      </c>
      <c r="B14160">
        <v>551</v>
      </c>
      <c r="C14160">
        <v>-0.82693679301117085</v>
      </c>
      <c r="D14160">
        <v>-0.53420925895619187</v>
      </c>
      <c r="E14160">
        <v>-0.14872026541381922</v>
      </c>
      <c r="F14160">
        <v>-1.1009703927418599</v>
      </c>
      <c r="G14160">
        <v>1</v>
      </c>
      <c r="H14160">
        <v>2</v>
      </c>
      <c r="I14160">
        <v>3</v>
      </c>
      <c r="J14160">
        <v>1</v>
      </c>
    </row>
    <row r="14161" spans="1:10" x14ac:dyDescent="0.25">
      <c r="A14161" t="s">
        <v>18188</v>
      </c>
      <c r="B14161">
        <v>571</v>
      </c>
      <c r="C14161">
        <v>-0.55910106787388503</v>
      </c>
      <c r="D14161">
        <v>-0.54182852593617314</v>
      </c>
      <c r="E14161">
        <v>-0.16264929404871581</v>
      </c>
      <c r="F14161">
        <v>-0.93709530914437333</v>
      </c>
      <c r="G14161">
        <v>2</v>
      </c>
      <c r="H14161">
        <v>2</v>
      </c>
      <c r="I14161">
        <v>3</v>
      </c>
      <c r="J14161">
        <v>1</v>
      </c>
    </row>
    <row r="14162" spans="1:10" x14ac:dyDescent="0.25">
      <c r="A14162" t="s">
        <v>18189</v>
      </c>
      <c r="B14162">
        <v>499</v>
      </c>
      <c r="C14162">
        <v>-1.148780659337048</v>
      </c>
      <c r="D14162">
        <v>-0.22483629944568156</v>
      </c>
      <c r="E14162">
        <v>-0.35528177407501443</v>
      </c>
      <c r="F14162">
        <v>-0.51710676552792134</v>
      </c>
      <c r="G14162">
        <v>1</v>
      </c>
      <c r="H14162">
        <v>3</v>
      </c>
      <c r="I14162">
        <v>2</v>
      </c>
      <c r="J14162">
        <v>2</v>
      </c>
    </row>
    <row r="14163" spans="1:10" x14ac:dyDescent="0.25">
      <c r="A14163" t="s">
        <v>18190</v>
      </c>
      <c r="B14163">
        <v>2797</v>
      </c>
      <c r="C14163">
        <v>-0.32011425273478389</v>
      </c>
      <c r="D14163">
        <v>-0.8965560003566091</v>
      </c>
      <c r="E14163">
        <v>-7.9353876131144863E-2</v>
      </c>
      <c r="F14163">
        <v>-0.12876197292835834</v>
      </c>
      <c r="G14163">
        <v>3</v>
      </c>
      <c r="H14163">
        <v>1</v>
      </c>
      <c r="I14163">
        <v>3</v>
      </c>
      <c r="J14163">
        <v>3</v>
      </c>
    </row>
    <row r="14164" spans="1:10" x14ac:dyDescent="0.25">
      <c r="A14164" t="s">
        <v>18191</v>
      </c>
      <c r="B14164">
        <v>875</v>
      </c>
      <c r="C14164">
        <v>-5.930079477973528E-2</v>
      </c>
      <c r="D14164">
        <v>-0.39384313562752438</v>
      </c>
      <c r="E14164">
        <v>0.28344284400606257</v>
      </c>
      <c r="F14164">
        <v>-0.74400377389160843</v>
      </c>
      <c r="G14164">
        <v>3</v>
      </c>
      <c r="H14164">
        <v>3</v>
      </c>
      <c r="I14164">
        <v>4</v>
      </c>
      <c r="J14164">
        <v>2</v>
      </c>
    </row>
    <row r="14165" spans="1:10" x14ac:dyDescent="0.25">
      <c r="A14165" t="s">
        <v>18192</v>
      </c>
      <c r="B14165">
        <v>451</v>
      </c>
      <c r="C14165">
        <v>-0.15532927247650316</v>
      </c>
      <c r="D14165">
        <v>-0.34418376371483256</v>
      </c>
      <c r="E14165">
        <v>-5.1984035075796152E-2</v>
      </c>
      <c r="F14165">
        <v>-1.1017429247290269</v>
      </c>
      <c r="G14165">
        <v>3</v>
      </c>
      <c r="H14165">
        <v>3</v>
      </c>
      <c r="I14165">
        <v>3</v>
      </c>
      <c r="J14165">
        <v>1</v>
      </c>
    </row>
    <row r="14166" spans="1:10" x14ac:dyDescent="0.25">
      <c r="A14166" t="s">
        <v>18193</v>
      </c>
      <c r="B14166">
        <v>480</v>
      </c>
      <c r="C14166">
        <v>0.16301719334902492</v>
      </c>
      <c r="D14166">
        <v>0.98311694175947772</v>
      </c>
      <c r="E14166">
        <v>0.26492723441590404</v>
      </c>
      <c r="F14166">
        <v>-0.93330864305625605</v>
      </c>
      <c r="G14166">
        <v>4</v>
      </c>
      <c r="H14166">
        <v>5</v>
      </c>
      <c r="I14166">
        <v>4</v>
      </c>
      <c r="J14166">
        <v>1</v>
      </c>
    </row>
    <row r="14167" spans="1:10" x14ac:dyDescent="0.25">
      <c r="A14167" t="s">
        <v>18194</v>
      </c>
      <c r="B14167">
        <v>641</v>
      </c>
      <c r="C14167">
        <v>0.96216508151534341</v>
      </c>
      <c r="D14167">
        <v>-0.46361980186605189</v>
      </c>
      <c r="E14167">
        <v>-0.33824919214462368</v>
      </c>
      <c r="F14167">
        <v>-0.98179939995713628</v>
      </c>
      <c r="G14167">
        <v>5</v>
      </c>
      <c r="H14167">
        <v>2</v>
      </c>
      <c r="I14167">
        <v>2</v>
      </c>
      <c r="J14167">
        <v>1</v>
      </c>
    </row>
    <row r="14168" spans="1:10" x14ac:dyDescent="0.25">
      <c r="A14168" t="s">
        <v>18195</v>
      </c>
      <c r="B14168">
        <v>714</v>
      </c>
      <c r="C14168">
        <v>-0.10923391591189636</v>
      </c>
      <c r="D14168">
        <v>-0.11713933054683809</v>
      </c>
      <c r="E14168">
        <v>-0.34232465578676713</v>
      </c>
      <c r="F14168">
        <v>-0.95468421814907312</v>
      </c>
      <c r="G14168">
        <v>3</v>
      </c>
      <c r="H14168">
        <v>3</v>
      </c>
      <c r="I14168">
        <v>2</v>
      </c>
      <c r="J14168">
        <v>1</v>
      </c>
    </row>
    <row r="14169" spans="1:10" x14ac:dyDescent="0.25">
      <c r="A14169" t="s">
        <v>18196</v>
      </c>
      <c r="B14169">
        <v>454</v>
      </c>
      <c r="C14169">
        <v>-0.2943600820760528</v>
      </c>
      <c r="D14169">
        <v>-0.98624019599774992</v>
      </c>
      <c r="E14169">
        <v>-0.1515847511567113</v>
      </c>
      <c r="F14169">
        <v>-0.75526040309286135</v>
      </c>
      <c r="G14169">
        <v>3</v>
      </c>
      <c r="H14169">
        <v>1</v>
      </c>
      <c r="I14169">
        <v>3</v>
      </c>
      <c r="J14169">
        <v>2</v>
      </c>
    </row>
    <row r="14170" spans="1:10" x14ac:dyDescent="0.25">
      <c r="A14170" t="s">
        <v>18197</v>
      </c>
      <c r="B14170">
        <v>436</v>
      </c>
      <c r="C14170">
        <v>-0.41027883936351994</v>
      </c>
      <c r="D14170">
        <v>-0.60574654180709464</v>
      </c>
      <c r="E14170">
        <v>0.34069624017018896</v>
      </c>
      <c r="F14170">
        <v>-1.2648555480374157</v>
      </c>
      <c r="G14170">
        <v>3</v>
      </c>
      <c r="H14170">
        <v>2</v>
      </c>
      <c r="I14170">
        <v>4</v>
      </c>
      <c r="J14170">
        <v>1</v>
      </c>
    </row>
    <row r="14171" spans="1:10" x14ac:dyDescent="0.25">
      <c r="A14171" t="s">
        <v>18198</v>
      </c>
      <c r="B14171">
        <v>439</v>
      </c>
      <c r="C14171">
        <v>-6.7075585908468877E-2</v>
      </c>
      <c r="D14171">
        <v>-0.35081153091984285</v>
      </c>
      <c r="E14171">
        <v>-0.61988563231822891</v>
      </c>
      <c r="F14171">
        <v>-0.91710612949944159</v>
      </c>
      <c r="G14171">
        <v>3</v>
      </c>
      <c r="H14171">
        <v>3</v>
      </c>
      <c r="I14171">
        <v>2</v>
      </c>
      <c r="J14171">
        <v>1</v>
      </c>
    </row>
    <row r="14172" spans="1:10" x14ac:dyDescent="0.25">
      <c r="A14172" t="s">
        <v>18199</v>
      </c>
      <c r="B14172">
        <v>427</v>
      </c>
      <c r="C14172">
        <v>-0.1234220187582907</v>
      </c>
      <c r="D14172">
        <v>-0.10269511514811616</v>
      </c>
      <c r="E14172">
        <v>-0.60589524545141671</v>
      </c>
      <c r="F14172">
        <v>-0.78480784743507737</v>
      </c>
      <c r="G14172">
        <v>3</v>
      </c>
      <c r="H14172">
        <v>3</v>
      </c>
      <c r="I14172">
        <v>2</v>
      </c>
      <c r="J14172">
        <v>2</v>
      </c>
    </row>
    <row r="14173" spans="1:10" x14ac:dyDescent="0.25">
      <c r="A14173" t="s">
        <v>18200</v>
      </c>
      <c r="B14173">
        <v>487</v>
      </c>
      <c r="C14173">
        <v>-0.51852075013381249</v>
      </c>
      <c r="D14173">
        <v>-0.49422073659307231</v>
      </c>
      <c r="E14173">
        <v>-0.43333560183795528</v>
      </c>
      <c r="F14173">
        <v>-0.61323935571185018</v>
      </c>
      <c r="G14173">
        <v>2</v>
      </c>
      <c r="H14173">
        <v>2</v>
      </c>
      <c r="I14173">
        <v>2</v>
      </c>
      <c r="J14173">
        <v>2</v>
      </c>
    </row>
    <row r="14174" spans="1:10" x14ac:dyDescent="0.25">
      <c r="A14174" t="s">
        <v>18201</v>
      </c>
      <c r="B14174">
        <v>446</v>
      </c>
      <c r="C14174">
        <v>-0.91245383538368807</v>
      </c>
      <c r="D14174">
        <v>-0.28696954147556381</v>
      </c>
      <c r="E14174">
        <v>-0.22298957231710229</v>
      </c>
      <c r="F14174">
        <v>-0.73186259880688287</v>
      </c>
      <c r="G14174">
        <v>1</v>
      </c>
      <c r="H14174">
        <v>3</v>
      </c>
      <c r="I14174">
        <v>3</v>
      </c>
      <c r="J14174">
        <v>2</v>
      </c>
    </row>
    <row r="14175" spans="1:10" x14ac:dyDescent="0.25">
      <c r="A14175" t="s">
        <v>18202</v>
      </c>
      <c r="B14175">
        <v>547</v>
      </c>
      <c r="C14175">
        <v>-0.75328794978032554</v>
      </c>
      <c r="D14175">
        <v>-0.27828691490356022</v>
      </c>
      <c r="E14175">
        <v>-0.85167174787800393</v>
      </c>
      <c r="F14175">
        <v>-0.99935580485287212</v>
      </c>
      <c r="G14175">
        <v>2</v>
      </c>
      <c r="H14175">
        <v>3</v>
      </c>
      <c r="I14175">
        <v>1</v>
      </c>
      <c r="J14175">
        <v>1</v>
      </c>
    </row>
    <row r="14176" spans="1:10" x14ac:dyDescent="0.25">
      <c r="A14176" t="s">
        <v>18203</v>
      </c>
      <c r="B14176">
        <v>453</v>
      </c>
      <c r="C14176">
        <v>-1.1979493530074745</v>
      </c>
      <c r="D14176">
        <v>-0.51681646161018802</v>
      </c>
      <c r="E14176">
        <v>-1.5525669414115584E-2</v>
      </c>
      <c r="F14176">
        <v>-0.59222183473211976</v>
      </c>
      <c r="G14176">
        <v>1</v>
      </c>
      <c r="H14176">
        <v>2</v>
      </c>
      <c r="I14176">
        <v>3</v>
      </c>
      <c r="J14176">
        <v>2</v>
      </c>
    </row>
    <row r="14177" spans="1:10" x14ac:dyDescent="0.25">
      <c r="A14177" t="s">
        <v>18204</v>
      </c>
      <c r="B14177">
        <v>446</v>
      </c>
      <c r="C14177">
        <v>0.32712652163342282</v>
      </c>
      <c r="D14177">
        <v>0.54770598743972709</v>
      </c>
      <c r="E14177">
        <v>1.082663368774839</v>
      </c>
      <c r="F14177">
        <v>-0.68696845620228675</v>
      </c>
      <c r="G14177">
        <v>4</v>
      </c>
      <c r="H14177">
        <v>4</v>
      </c>
      <c r="I14177">
        <v>5</v>
      </c>
      <c r="J14177">
        <v>2</v>
      </c>
    </row>
    <row r="14178" spans="1:10" x14ac:dyDescent="0.25">
      <c r="A14178" t="s">
        <v>18205</v>
      </c>
      <c r="B14178">
        <v>476</v>
      </c>
      <c r="C14178">
        <v>-0.11374875931734224</v>
      </c>
      <c r="D14178">
        <v>-0.71068618623115465</v>
      </c>
      <c r="E14178">
        <v>6.7033839647726392</v>
      </c>
      <c r="F14178">
        <v>-0.84512758166558577</v>
      </c>
      <c r="G14178">
        <v>3</v>
      </c>
      <c r="H14178">
        <v>2</v>
      </c>
      <c r="I14178">
        <v>5</v>
      </c>
      <c r="J14178">
        <v>2</v>
      </c>
    </row>
    <row r="14179" spans="1:10" x14ac:dyDescent="0.25">
      <c r="A14179" t="s">
        <v>18206</v>
      </c>
      <c r="B14179">
        <v>654</v>
      </c>
      <c r="C14179">
        <v>-0.34715293383820617</v>
      </c>
      <c r="D14179">
        <v>-0.83194664989562428</v>
      </c>
      <c r="E14179">
        <v>0.10485297127564114</v>
      </c>
      <c r="F14179">
        <v>-0.3194112846530196</v>
      </c>
      <c r="G14179">
        <v>3</v>
      </c>
      <c r="H14179">
        <v>1</v>
      </c>
      <c r="I14179">
        <v>4</v>
      </c>
      <c r="J14179">
        <v>3</v>
      </c>
    </row>
    <row r="14180" spans="1:10" x14ac:dyDescent="0.25">
      <c r="A14180" t="s">
        <v>18207</v>
      </c>
      <c r="B14180">
        <v>560</v>
      </c>
      <c r="C14180">
        <v>-0.15768802046046332</v>
      </c>
      <c r="D14180">
        <v>-0.65431478091240447</v>
      </c>
      <c r="E14180">
        <v>-0.21333526767772615</v>
      </c>
      <c r="F14180">
        <v>-0.77435693565656072</v>
      </c>
      <c r="G14180">
        <v>3</v>
      </c>
      <c r="H14180">
        <v>2</v>
      </c>
      <c r="I14180">
        <v>3</v>
      </c>
      <c r="J14180">
        <v>2</v>
      </c>
    </row>
    <row r="14181" spans="1:10" x14ac:dyDescent="0.25">
      <c r="A14181" t="s">
        <v>18208</v>
      </c>
      <c r="B14181">
        <v>1513</v>
      </c>
      <c r="C14181">
        <v>-0.24771126737309851</v>
      </c>
      <c r="D14181">
        <v>-0.71241463925824289</v>
      </c>
      <c r="E14181">
        <v>-1.4071292969987168</v>
      </c>
      <c r="F14181">
        <v>1.0560473529772603</v>
      </c>
      <c r="G14181">
        <v>3</v>
      </c>
      <c r="H14181">
        <v>2</v>
      </c>
      <c r="I14181">
        <v>1</v>
      </c>
      <c r="J14181">
        <v>5</v>
      </c>
    </row>
    <row r="14182" spans="1:10" x14ac:dyDescent="0.25">
      <c r="A14182" t="s">
        <v>18209</v>
      </c>
      <c r="B14182">
        <v>507</v>
      </c>
      <c r="C14182">
        <v>1.5759383853927296</v>
      </c>
      <c r="D14182">
        <v>1.1369907526285017</v>
      </c>
      <c r="E14182">
        <v>-0.74643090596113515</v>
      </c>
      <c r="F14182">
        <v>-1.2750927808022881</v>
      </c>
      <c r="G14182">
        <v>5</v>
      </c>
      <c r="H14182">
        <v>5</v>
      </c>
      <c r="I14182">
        <v>1</v>
      </c>
      <c r="J14182">
        <v>1</v>
      </c>
    </row>
    <row r="14183" spans="1:10" x14ac:dyDescent="0.25">
      <c r="A14183" t="s">
        <v>18210</v>
      </c>
      <c r="B14183">
        <v>535</v>
      </c>
      <c r="C14183">
        <v>-0.78893941235350162</v>
      </c>
      <c r="D14183">
        <v>-0.87076210718858127</v>
      </c>
      <c r="E14183">
        <v>1.0569905106229543E-2</v>
      </c>
      <c r="F14183">
        <v>-1.3420389144262583</v>
      </c>
      <c r="G14183">
        <v>2</v>
      </c>
      <c r="H14183">
        <v>1</v>
      </c>
      <c r="I14183">
        <v>3</v>
      </c>
      <c r="J14183">
        <v>1</v>
      </c>
    </row>
    <row r="14184" spans="1:10" x14ac:dyDescent="0.25">
      <c r="A14184" t="s">
        <v>18211</v>
      </c>
      <c r="B14184">
        <v>677</v>
      </c>
      <c r="C14184">
        <v>-0.9317894597555485</v>
      </c>
      <c r="D14184">
        <v>-1.2507765392494876</v>
      </c>
      <c r="E14184">
        <v>-0.21974928675780137</v>
      </c>
      <c r="F14184">
        <v>-0.66877477152298426</v>
      </c>
      <c r="G14184">
        <v>1</v>
      </c>
      <c r="H14184">
        <v>1</v>
      </c>
      <c r="I14184">
        <v>3</v>
      </c>
      <c r="J14184">
        <v>2</v>
      </c>
    </row>
    <row r="14185" spans="1:10" x14ac:dyDescent="0.25">
      <c r="A14185" t="s">
        <v>18212</v>
      </c>
      <c r="B14185">
        <v>488</v>
      </c>
      <c r="C14185">
        <v>-0.77712437761265085</v>
      </c>
      <c r="D14185">
        <v>-0.57714068471099833</v>
      </c>
      <c r="E14185">
        <v>5.9823326990584395E-2</v>
      </c>
      <c r="F14185">
        <v>-0.97612628296759429</v>
      </c>
      <c r="G14185">
        <v>2</v>
      </c>
      <c r="H14185">
        <v>2</v>
      </c>
      <c r="I14185">
        <v>3</v>
      </c>
      <c r="J14185">
        <v>1</v>
      </c>
    </row>
    <row r="14186" spans="1:10" x14ac:dyDescent="0.25">
      <c r="A14186" t="s">
        <v>18213</v>
      </c>
      <c r="B14186">
        <v>475</v>
      </c>
      <c r="C14186">
        <v>-0.29975602921595546</v>
      </c>
      <c r="D14186">
        <v>-0.17419907715037808</v>
      </c>
      <c r="E14186">
        <v>-0.18457154618919347</v>
      </c>
      <c r="F14186">
        <v>-1.5280297429918877</v>
      </c>
      <c r="G14186">
        <v>3</v>
      </c>
      <c r="H14186">
        <v>3</v>
      </c>
      <c r="I14186">
        <v>3</v>
      </c>
      <c r="J14186">
        <v>1</v>
      </c>
    </row>
    <row r="14187" spans="1:10" x14ac:dyDescent="0.25">
      <c r="A14187" t="s">
        <v>18214</v>
      </c>
      <c r="B14187">
        <v>586</v>
      </c>
      <c r="C14187">
        <v>-0.88386107326138896</v>
      </c>
      <c r="D14187">
        <v>-1.1028128764605307</v>
      </c>
      <c r="E14187">
        <v>4.7815586181875341E-3</v>
      </c>
      <c r="F14187">
        <v>-0.39372009891994436</v>
      </c>
      <c r="G14187">
        <v>1</v>
      </c>
      <c r="H14187">
        <v>1</v>
      </c>
      <c r="I14187">
        <v>3</v>
      </c>
      <c r="J14187">
        <v>3</v>
      </c>
    </row>
    <row r="14188" spans="1:10" x14ac:dyDescent="0.25">
      <c r="A14188" t="s">
        <v>18215</v>
      </c>
      <c r="B14188">
        <v>994</v>
      </c>
      <c r="C14188">
        <v>-0.12733788860982687</v>
      </c>
      <c r="D14188">
        <v>-0.55816187086450653</v>
      </c>
      <c r="E14188">
        <v>0.61393013019117482</v>
      </c>
      <c r="F14188">
        <v>-0.22776053435903371</v>
      </c>
      <c r="G14188">
        <v>3</v>
      </c>
      <c r="H14188">
        <v>2</v>
      </c>
      <c r="I14188">
        <v>5</v>
      </c>
      <c r="J14188">
        <v>3</v>
      </c>
    </row>
    <row r="14189" spans="1:10" x14ac:dyDescent="0.25">
      <c r="A14189" t="s">
        <v>18216</v>
      </c>
      <c r="B14189">
        <v>228</v>
      </c>
      <c r="C14189">
        <v>-0.74759684202460086</v>
      </c>
      <c r="D14189">
        <v>-0.85592092078288551</v>
      </c>
      <c r="E14189">
        <v>0.19176201787027478</v>
      </c>
      <c r="F14189">
        <v>-0.80370314035531742</v>
      </c>
      <c r="G14189">
        <v>2</v>
      </c>
      <c r="H14189">
        <v>1</v>
      </c>
      <c r="I14189">
        <v>4</v>
      </c>
      <c r="J14189">
        <v>2</v>
      </c>
    </row>
    <row r="14190" spans="1:10" x14ac:dyDescent="0.25">
      <c r="A14190" t="s">
        <v>18217</v>
      </c>
      <c r="B14190">
        <v>322</v>
      </c>
      <c r="C14190">
        <v>-0.63423333211053812</v>
      </c>
      <c r="D14190">
        <v>0.14018038593127166</v>
      </c>
      <c r="E14190">
        <v>-0.2314917447207249</v>
      </c>
      <c r="F14190">
        <v>-0.45931263637675041</v>
      </c>
      <c r="G14190">
        <v>2</v>
      </c>
      <c r="H14190">
        <v>4</v>
      </c>
      <c r="I14190">
        <v>3</v>
      </c>
      <c r="J14190">
        <v>3</v>
      </c>
    </row>
    <row r="14191" spans="1:10" x14ac:dyDescent="0.25">
      <c r="A14191" t="s">
        <v>18218</v>
      </c>
      <c r="B14191">
        <v>1142</v>
      </c>
      <c r="C14191">
        <v>-0.80759254776351608</v>
      </c>
      <c r="D14191">
        <v>-0.79384022078381955</v>
      </c>
      <c r="E14191">
        <v>-0.34551889380875928</v>
      </c>
      <c r="F14191">
        <v>-0.3403463044861918</v>
      </c>
      <c r="G14191">
        <v>1</v>
      </c>
      <c r="H14191">
        <v>2</v>
      </c>
      <c r="I14191">
        <v>2</v>
      </c>
      <c r="J14191">
        <v>3</v>
      </c>
    </row>
    <row r="14192" spans="1:10" x14ac:dyDescent="0.25">
      <c r="A14192" t="s">
        <v>18219</v>
      </c>
      <c r="B14192">
        <v>858</v>
      </c>
      <c r="C14192">
        <v>-1.192752099293287</v>
      </c>
      <c r="D14192">
        <v>-0.45914553109487966</v>
      </c>
      <c r="E14192">
        <v>-0.38220403857611879</v>
      </c>
      <c r="F14192">
        <v>-5.5728752498058615E-2</v>
      </c>
      <c r="G14192">
        <v>1</v>
      </c>
      <c r="H14192">
        <v>2</v>
      </c>
      <c r="I14192">
        <v>2</v>
      </c>
      <c r="J14192">
        <v>3</v>
      </c>
    </row>
    <row r="14193" spans="1:10" x14ac:dyDescent="0.25">
      <c r="A14193" t="s">
        <v>18220</v>
      </c>
      <c r="B14193">
        <v>322</v>
      </c>
      <c r="C14193">
        <v>-0.54622034802946562</v>
      </c>
      <c r="D14193">
        <v>-0.87176855694142996</v>
      </c>
      <c r="E14193">
        <v>-1.2451359406096143</v>
      </c>
      <c r="F14193">
        <v>1.3370569553745753</v>
      </c>
      <c r="G14193">
        <v>2</v>
      </c>
      <c r="H14193">
        <v>1</v>
      </c>
      <c r="I14193">
        <v>1</v>
      </c>
      <c r="J14193">
        <v>5</v>
      </c>
    </row>
    <row r="14194" spans="1:10" x14ac:dyDescent="0.25">
      <c r="A14194" t="s">
        <v>18221</v>
      </c>
      <c r="B14194">
        <v>632</v>
      </c>
      <c r="C14194">
        <v>-1.0308454961950761</v>
      </c>
      <c r="D14194">
        <v>-0.94454405502968686</v>
      </c>
      <c r="E14194">
        <v>0.33841125344421769</v>
      </c>
      <c r="F14194">
        <v>-0.43903281866870147</v>
      </c>
      <c r="G14194">
        <v>1</v>
      </c>
      <c r="H14194">
        <v>1</v>
      </c>
      <c r="I14194">
        <v>4</v>
      </c>
      <c r="J14194">
        <v>3</v>
      </c>
    </row>
    <row r="14195" spans="1:10" x14ac:dyDescent="0.25">
      <c r="A14195" t="s">
        <v>18222</v>
      </c>
      <c r="B14195">
        <v>1082</v>
      </c>
      <c r="C14195">
        <v>0.30593658916753114</v>
      </c>
      <c r="D14195">
        <v>8.0147479503256777E-2</v>
      </c>
      <c r="E14195">
        <v>1.2282000719222743</v>
      </c>
      <c r="F14195">
        <v>-0.56809662133423267</v>
      </c>
      <c r="G14195">
        <v>4</v>
      </c>
      <c r="H14195">
        <v>4</v>
      </c>
      <c r="I14195">
        <v>5</v>
      </c>
      <c r="J14195">
        <v>2</v>
      </c>
    </row>
    <row r="14196" spans="1:10" x14ac:dyDescent="0.25">
      <c r="A14196" t="s">
        <v>18223</v>
      </c>
      <c r="B14196">
        <v>387</v>
      </c>
      <c r="C14196">
        <v>-0.39944427394412729</v>
      </c>
      <c r="D14196">
        <v>-0.21614998207694325</v>
      </c>
      <c r="E14196">
        <v>0.14054084537353101</v>
      </c>
      <c r="F14196">
        <v>-0.72562249233293041</v>
      </c>
      <c r="G14196">
        <v>3</v>
      </c>
      <c r="H14196">
        <v>3</v>
      </c>
      <c r="I14196">
        <v>4</v>
      </c>
      <c r="J14196">
        <v>2</v>
      </c>
    </row>
    <row r="14197" spans="1:10" x14ac:dyDescent="0.25">
      <c r="A14197" t="s">
        <v>18224</v>
      </c>
      <c r="B14197">
        <v>408</v>
      </c>
      <c r="C14197">
        <v>1.2483579495125812</v>
      </c>
      <c r="D14197">
        <v>1.7100097413273714</v>
      </c>
      <c r="E14197">
        <v>0.19144089180960439</v>
      </c>
      <c r="F14197">
        <v>-0.70539982580677685</v>
      </c>
      <c r="G14197">
        <v>5</v>
      </c>
      <c r="H14197">
        <v>5</v>
      </c>
      <c r="I14197">
        <v>4</v>
      </c>
      <c r="J14197">
        <v>2</v>
      </c>
    </row>
    <row r="14198" spans="1:10" x14ac:dyDescent="0.25">
      <c r="A14198" t="s">
        <v>18225</v>
      </c>
      <c r="B14198">
        <v>2506</v>
      </c>
      <c r="C14198">
        <v>-0.1865423643612058</v>
      </c>
      <c r="D14198">
        <v>-0.25255239467538626</v>
      </c>
      <c r="E14198">
        <v>-0.90450308754372066</v>
      </c>
      <c r="F14198">
        <v>0.90163679243238748</v>
      </c>
      <c r="G14198">
        <v>3</v>
      </c>
      <c r="H14198">
        <v>3</v>
      </c>
      <c r="I14198">
        <v>1</v>
      </c>
      <c r="J14198">
        <v>5</v>
      </c>
    </row>
    <row r="14199" spans="1:10" x14ac:dyDescent="0.25">
      <c r="A14199" t="s">
        <v>18226</v>
      </c>
      <c r="B14199">
        <v>446</v>
      </c>
      <c r="C14199">
        <v>-0.66253321530247777</v>
      </c>
      <c r="D14199">
        <v>2.0052395029885575</v>
      </c>
      <c r="E14199">
        <v>-0.94412173257700882</v>
      </c>
      <c r="F14199">
        <v>0.16293433344413</v>
      </c>
      <c r="G14199">
        <v>2</v>
      </c>
      <c r="H14199">
        <v>5</v>
      </c>
      <c r="I14199">
        <v>1</v>
      </c>
      <c r="J14199">
        <v>4</v>
      </c>
    </row>
    <row r="14200" spans="1:10" x14ac:dyDescent="0.25">
      <c r="A14200" t="s">
        <v>18227</v>
      </c>
      <c r="B14200">
        <v>487</v>
      </c>
      <c r="C14200">
        <v>-0.49427573009864223</v>
      </c>
      <c r="D14200">
        <v>-0.50463108892620845</v>
      </c>
      <c r="E14200">
        <v>-1.1373278840026253</v>
      </c>
      <c r="F14200">
        <v>0.15700554378277368</v>
      </c>
      <c r="G14200">
        <v>2</v>
      </c>
      <c r="H14200">
        <v>2</v>
      </c>
      <c r="I14200">
        <v>1</v>
      </c>
      <c r="J14200">
        <v>4</v>
      </c>
    </row>
    <row r="14201" spans="1:10" x14ac:dyDescent="0.25">
      <c r="A14201" t="s">
        <v>18228</v>
      </c>
    </row>
    <row r="14202" spans="1:10" x14ac:dyDescent="0.25">
      <c r="A14202" t="s">
        <v>18229</v>
      </c>
    </row>
    <row r="14203" spans="1:10" x14ac:dyDescent="0.25">
      <c r="A14203" t="s">
        <v>18230</v>
      </c>
    </row>
    <row r="14204" spans="1:10" x14ac:dyDescent="0.25">
      <c r="A14204" t="s">
        <v>18231</v>
      </c>
    </row>
    <row r="14205" spans="1:10" x14ac:dyDescent="0.25">
      <c r="A14205" t="s">
        <v>18232</v>
      </c>
    </row>
    <row r="14206" spans="1:10" x14ac:dyDescent="0.25">
      <c r="A14206" t="s">
        <v>18233</v>
      </c>
    </row>
    <row r="14207" spans="1:10" x14ac:dyDescent="0.25">
      <c r="A14207" t="s">
        <v>18234</v>
      </c>
      <c r="B14207">
        <v>599</v>
      </c>
      <c r="C14207">
        <v>-0.91831432485263642</v>
      </c>
      <c r="D14207">
        <v>-0.43755521738727821</v>
      </c>
      <c r="E14207">
        <v>-9.1806912515742051E-2</v>
      </c>
      <c r="F14207">
        <v>-0.32238435737461141</v>
      </c>
      <c r="G14207">
        <v>1</v>
      </c>
      <c r="H14207">
        <v>2</v>
      </c>
      <c r="I14207">
        <v>3</v>
      </c>
      <c r="J14207">
        <v>3</v>
      </c>
    </row>
    <row r="14208" spans="1:10" x14ac:dyDescent="0.25">
      <c r="A14208" t="s">
        <v>18235</v>
      </c>
      <c r="B14208">
        <v>915</v>
      </c>
      <c r="C14208">
        <v>1.9373875867294241</v>
      </c>
      <c r="D14208">
        <v>0.10362308307984769</v>
      </c>
      <c r="E14208">
        <v>1.0153323702069534</v>
      </c>
      <c r="F14208">
        <v>8.9839787750872868E-2</v>
      </c>
      <c r="G14208">
        <v>5</v>
      </c>
      <c r="H14208">
        <v>4</v>
      </c>
      <c r="I14208">
        <v>5</v>
      </c>
      <c r="J14208">
        <v>4</v>
      </c>
    </row>
    <row r="14209" spans="1:10" x14ac:dyDescent="0.25">
      <c r="A14209" t="s">
        <v>18236</v>
      </c>
      <c r="B14209">
        <v>491</v>
      </c>
      <c r="C14209">
        <v>2.0638841191852608E-2</v>
      </c>
      <c r="D14209">
        <v>-1.2226115891063238</v>
      </c>
      <c r="E14209">
        <v>1.9094441929202857</v>
      </c>
      <c r="F14209">
        <v>-1.0071449229583771</v>
      </c>
      <c r="G14209">
        <v>4</v>
      </c>
      <c r="H14209">
        <v>1</v>
      </c>
      <c r="I14209">
        <v>5</v>
      </c>
      <c r="J14209">
        <v>1</v>
      </c>
    </row>
    <row r="14210" spans="1:10" x14ac:dyDescent="0.25">
      <c r="A14210" t="s">
        <v>18237</v>
      </c>
      <c r="B14210">
        <v>285</v>
      </c>
      <c r="C14210">
        <v>-8.7334934430841796E-2</v>
      </c>
      <c r="D14210">
        <v>-9.4822898367212305E-2</v>
      </c>
      <c r="E14210">
        <v>-1.1867267579312262E-2</v>
      </c>
      <c r="F14210">
        <v>-0.78976154078631133</v>
      </c>
      <c r="G14210">
        <v>3</v>
      </c>
      <c r="H14210">
        <v>3</v>
      </c>
      <c r="I14210">
        <v>3</v>
      </c>
      <c r="J14210">
        <v>2</v>
      </c>
    </row>
    <row r="14211" spans="1:10" x14ac:dyDescent="0.25">
      <c r="A14211" t="s">
        <v>18238</v>
      </c>
      <c r="B14211">
        <v>609</v>
      </c>
      <c r="C14211">
        <v>-0.56675203969131749</v>
      </c>
      <c r="D14211">
        <v>-0.80604522472978901</v>
      </c>
      <c r="E14211">
        <v>-3.393571689398503E-2</v>
      </c>
      <c r="F14211">
        <v>-1.060693092905254</v>
      </c>
      <c r="G14211">
        <v>2</v>
      </c>
      <c r="H14211">
        <v>1</v>
      </c>
      <c r="I14211">
        <v>3</v>
      </c>
      <c r="J14211">
        <v>1</v>
      </c>
    </row>
    <row r="14212" spans="1:10" x14ac:dyDescent="0.25">
      <c r="A14212" t="s">
        <v>18239</v>
      </c>
      <c r="B14212">
        <v>778</v>
      </c>
      <c r="C14212">
        <v>-0.71971871342232951</v>
      </c>
      <c r="D14212">
        <v>-0.71671813889153435</v>
      </c>
      <c r="E14212">
        <v>-0.21100470074574509</v>
      </c>
      <c r="F14212">
        <v>-0.92084611943686112</v>
      </c>
      <c r="G14212">
        <v>2</v>
      </c>
      <c r="H14212">
        <v>2</v>
      </c>
      <c r="I14212">
        <v>3</v>
      </c>
      <c r="J14212">
        <v>1</v>
      </c>
    </row>
    <row r="14213" spans="1:10" x14ac:dyDescent="0.25">
      <c r="A14213" t="s">
        <v>18240</v>
      </c>
      <c r="B14213">
        <v>820</v>
      </c>
      <c r="C14213">
        <v>-0.44021051270941136</v>
      </c>
      <c r="D14213">
        <v>-1.1167676865164622</v>
      </c>
      <c r="E14213">
        <v>8.7688657631769737E-3</v>
      </c>
      <c r="F14213">
        <v>-0.46552146780721454</v>
      </c>
      <c r="G14213">
        <v>3</v>
      </c>
      <c r="H14213">
        <v>1</v>
      </c>
      <c r="I14213">
        <v>3</v>
      </c>
      <c r="J14213">
        <v>3</v>
      </c>
    </row>
    <row r="14214" spans="1:10" x14ac:dyDescent="0.25">
      <c r="A14214" t="s">
        <v>18241</v>
      </c>
      <c r="B14214">
        <v>577</v>
      </c>
      <c r="C14214">
        <v>-0.4921688618769664</v>
      </c>
      <c r="D14214">
        <v>-0.98501257591375369</v>
      </c>
      <c r="E14214">
        <v>-0.32110363387726604</v>
      </c>
      <c r="F14214">
        <v>-0.75325874940000281</v>
      </c>
      <c r="G14214">
        <v>2</v>
      </c>
      <c r="H14214">
        <v>1</v>
      </c>
      <c r="I14214">
        <v>2</v>
      </c>
      <c r="J14214">
        <v>2</v>
      </c>
    </row>
    <row r="14215" spans="1:10" x14ac:dyDescent="0.25">
      <c r="A14215" t="s">
        <v>18242</v>
      </c>
      <c r="B14215">
        <v>1207</v>
      </c>
      <c r="C14215">
        <v>-0.90127544357940859</v>
      </c>
      <c r="D14215">
        <v>-0.37136030151393618</v>
      </c>
      <c r="E14215">
        <v>-1.4353495798649458</v>
      </c>
      <c r="F14215">
        <v>1.3951100748081896E-2</v>
      </c>
      <c r="G14215">
        <v>1</v>
      </c>
      <c r="H14215">
        <v>3</v>
      </c>
      <c r="I14215">
        <v>1</v>
      </c>
      <c r="J14215">
        <v>3</v>
      </c>
    </row>
    <row r="14216" spans="1:10" x14ac:dyDescent="0.25">
      <c r="A14216" t="s">
        <v>18243</v>
      </c>
      <c r="B14216">
        <v>2093</v>
      </c>
      <c r="C14216">
        <v>-1.1560111509826929</v>
      </c>
      <c r="D14216">
        <v>8.7529110461647006E-2</v>
      </c>
      <c r="E14216">
        <v>-1.435031187171665</v>
      </c>
      <c r="F14216">
        <v>1.5003052462909041</v>
      </c>
      <c r="G14216">
        <v>1</v>
      </c>
      <c r="H14216">
        <v>4</v>
      </c>
      <c r="I14216">
        <v>1</v>
      </c>
      <c r="J14216">
        <v>5</v>
      </c>
    </row>
    <row r="14217" spans="1:10" x14ac:dyDescent="0.25">
      <c r="A14217" t="s">
        <v>18244</v>
      </c>
      <c r="B14217">
        <v>1842</v>
      </c>
      <c r="C14217">
        <v>-0.88605236686146138</v>
      </c>
      <c r="D14217">
        <v>2.3337246968419476E-2</v>
      </c>
      <c r="E14217">
        <v>-1.7485923334885469</v>
      </c>
      <c r="F14217">
        <v>1.1833626032278108</v>
      </c>
      <c r="G14217">
        <v>1</v>
      </c>
      <c r="H14217">
        <v>4</v>
      </c>
      <c r="I14217">
        <v>1</v>
      </c>
      <c r="J14217">
        <v>5</v>
      </c>
    </row>
    <row r="14218" spans="1:10" x14ac:dyDescent="0.25">
      <c r="A14218" t="s">
        <v>18245</v>
      </c>
      <c r="B14218">
        <v>1403</v>
      </c>
      <c r="C14218">
        <v>-7.9985260247025347E-2</v>
      </c>
      <c r="D14218">
        <v>-0.13671655952882047</v>
      </c>
      <c r="E14218">
        <v>-2.0743408268140606</v>
      </c>
      <c r="F14218">
        <v>2.3499809377904533</v>
      </c>
      <c r="G14218">
        <v>3</v>
      </c>
      <c r="H14218">
        <v>3</v>
      </c>
      <c r="I14218">
        <v>1</v>
      </c>
      <c r="J14218">
        <v>5</v>
      </c>
    </row>
    <row r="14219" spans="1:10" x14ac:dyDescent="0.25">
      <c r="A14219" t="s">
        <v>18246</v>
      </c>
      <c r="B14219">
        <v>684</v>
      </c>
      <c r="C14219">
        <v>-1.7946469986233571</v>
      </c>
      <c r="D14219">
        <v>-0.65294860373998531</v>
      </c>
      <c r="E14219">
        <v>-1.2080581029878967</v>
      </c>
      <c r="F14219">
        <v>0.55763588831211042</v>
      </c>
      <c r="G14219">
        <v>1</v>
      </c>
      <c r="H14219">
        <v>2</v>
      </c>
      <c r="I14219">
        <v>1</v>
      </c>
      <c r="J14219">
        <v>4</v>
      </c>
    </row>
    <row r="14220" spans="1:10" x14ac:dyDescent="0.25">
      <c r="A14220" t="s">
        <v>18247</v>
      </c>
      <c r="B14220">
        <v>1449</v>
      </c>
      <c r="C14220">
        <v>-1.2840403135086749</v>
      </c>
      <c r="D14220">
        <v>-0.12727677283181182</v>
      </c>
      <c r="E14220">
        <v>-1.1886230325886509</v>
      </c>
      <c r="F14220">
        <v>0.38589414487627327</v>
      </c>
      <c r="G14220">
        <v>1</v>
      </c>
      <c r="H14220">
        <v>3</v>
      </c>
      <c r="I14220">
        <v>1</v>
      </c>
      <c r="J14220">
        <v>4</v>
      </c>
    </row>
    <row r="14221" spans="1:10" x14ac:dyDescent="0.25">
      <c r="A14221" t="s">
        <v>18248</v>
      </c>
      <c r="B14221">
        <v>1114</v>
      </c>
      <c r="C14221">
        <v>1.1236375575546282</v>
      </c>
      <c r="D14221">
        <v>2.3458944266621233</v>
      </c>
      <c r="E14221">
        <v>1.4562171504840397E-2</v>
      </c>
      <c r="F14221">
        <v>-0.45376239106668603</v>
      </c>
      <c r="G14221">
        <v>5</v>
      </c>
      <c r="H14221">
        <v>5</v>
      </c>
      <c r="I14221">
        <v>3</v>
      </c>
      <c r="J14221">
        <v>3</v>
      </c>
    </row>
    <row r="14222" spans="1:10" x14ac:dyDescent="0.25">
      <c r="A14222" t="s">
        <v>18249</v>
      </c>
      <c r="B14222">
        <v>15</v>
      </c>
      <c r="C14222">
        <v>-0.2638699145075114</v>
      </c>
      <c r="D14222">
        <v>0.33088353860924125</v>
      </c>
      <c r="E14222">
        <v>-0.74484826493801026</v>
      </c>
      <c r="F14222">
        <v>0.35841033173395453</v>
      </c>
      <c r="G14222">
        <v>3</v>
      </c>
      <c r="H14222">
        <v>4</v>
      </c>
      <c r="I14222">
        <v>1</v>
      </c>
      <c r="J14222">
        <v>4</v>
      </c>
    </row>
    <row r="14223" spans="1:10" x14ac:dyDescent="0.25">
      <c r="A14223" t="s">
        <v>18250</v>
      </c>
      <c r="B14223">
        <v>622</v>
      </c>
      <c r="C14223">
        <v>-1.0481839625447797</v>
      </c>
      <c r="D14223">
        <v>-0.54226010588575702</v>
      </c>
      <c r="E14223">
        <v>-0.85637672124785247</v>
      </c>
      <c r="F14223">
        <v>-0.31132101085176572</v>
      </c>
      <c r="G14223">
        <v>1</v>
      </c>
      <c r="H14223">
        <v>2</v>
      </c>
      <c r="I14223">
        <v>1</v>
      </c>
      <c r="J14223">
        <v>3</v>
      </c>
    </row>
    <row r="14224" spans="1:10" x14ac:dyDescent="0.25">
      <c r="A14224" t="s">
        <v>18251</v>
      </c>
      <c r="B14224">
        <v>2652</v>
      </c>
      <c r="C14224">
        <v>-0.83929479609467927</v>
      </c>
      <c r="D14224">
        <v>-0.19423503660382249</v>
      </c>
      <c r="E14224">
        <v>-0.96813543010394398</v>
      </c>
      <c r="F14224">
        <v>0.85812537867856453</v>
      </c>
      <c r="G14224">
        <v>1</v>
      </c>
      <c r="H14224">
        <v>3</v>
      </c>
      <c r="I14224">
        <v>1</v>
      </c>
      <c r="J14224">
        <v>4</v>
      </c>
    </row>
    <row r="14225" spans="1:10" x14ac:dyDescent="0.25">
      <c r="A14225" t="s">
        <v>18252</v>
      </c>
      <c r="B14225">
        <v>1481</v>
      </c>
      <c r="C14225">
        <v>-0.12597079012352991</v>
      </c>
      <c r="D14225">
        <v>-1.4666420487965572</v>
      </c>
      <c r="E14225">
        <v>-1.0945718995088791</v>
      </c>
      <c r="F14225">
        <v>-0.35547180552240609</v>
      </c>
      <c r="G14225">
        <v>3</v>
      </c>
      <c r="H14225">
        <v>1</v>
      </c>
      <c r="I14225">
        <v>1</v>
      </c>
      <c r="J14225">
        <v>3</v>
      </c>
    </row>
    <row r="14226" spans="1:10" x14ac:dyDescent="0.25">
      <c r="A14226" t="s">
        <v>18253</v>
      </c>
      <c r="B14226">
        <v>394</v>
      </c>
      <c r="C14226">
        <v>1.5929811506047469</v>
      </c>
      <c r="D14226">
        <v>0.26131656515091334</v>
      </c>
      <c r="E14226">
        <v>1.1420550854764751</v>
      </c>
      <c r="F14226">
        <v>-0.58648393342733063</v>
      </c>
      <c r="G14226">
        <v>5</v>
      </c>
      <c r="H14226">
        <v>4</v>
      </c>
      <c r="I14226">
        <v>5</v>
      </c>
      <c r="J14226">
        <v>2</v>
      </c>
    </row>
    <row r="14227" spans="1:10" x14ac:dyDescent="0.25">
      <c r="A14227" t="s">
        <v>18254</v>
      </c>
      <c r="B14227">
        <v>408</v>
      </c>
      <c r="C14227">
        <v>6.3570531217237547E-2</v>
      </c>
      <c r="D14227">
        <v>-0.47961451977535086</v>
      </c>
      <c r="E14227">
        <v>-5.5394486781854824E-2</v>
      </c>
      <c r="F14227">
        <v>-1.2655280090850431</v>
      </c>
      <c r="G14227">
        <v>4</v>
      </c>
      <c r="H14227">
        <v>2</v>
      </c>
      <c r="I14227">
        <v>3</v>
      </c>
      <c r="J14227">
        <v>1</v>
      </c>
    </row>
    <row r="14228" spans="1:10" x14ac:dyDescent="0.25">
      <c r="A14228" t="s">
        <v>18255</v>
      </c>
      <c r="B14228">
        <v>426</v>
      </c>
      <c r="C14228">
        <v>1.2451676901261419</v>
      </c>
      <c r="D14228">
        <v>0.49543730585406298</v>
      </c>
      <c r="E14228">
        <v>5.0524043409941849E-2</v>
      </c>
      <c r="F14228">
        <v>-1.3661129075158556</v>
      </c>
      <c r="G14228">
        <v>5</v>
      </c>
      <c r="H14228">
        <v>4</v>
      </c>
      <c r="I14228">
        <v>3</v>
      </c>
      <c r="J14228">
        <v>1</v>
      </c>
    </row>
    <row r="14229" spans="1:10" x14ac:dyDescent="0.25">
      <c r="A14229" t="s">
        <v>18256</v>
      </c>
      <c r="B14229">
        <v>333</v>
      </c>
      <c r="C14229">
        <v>-3.7472963535735149E-2</v>
      </c>
      <c r="D14229">
        <v>-0.62167062812767404</v>
      </c>
      <c r="E14229">
        <v>-0.45787953396008602</v>
      </c>
      <c r="F14229">
        <v>-1.4268117356002377</v>
      </c>
      <c r="G14229">
        <v>3</v>
      </c>
      <c r="H14229">
        <v>2</v>
      </c>
      <c r="I14229">
        <v>2</v>
      </c>
      <c r="J14229">
        <v>1</v>
      </c>
    </row>
    <row r="14230" spans="1:10" x14ac:dyDescent="0.25">
      <c r="A14230" t="s">
        <v>18257</v>
      </c>
      <c r="B14230">
        <v>526</v>
      </c>
      <c r="C14230">
        <v>0.10184861734896794</v>
      </c>
      <c r="D14230">
        <v>-0.79280523409677195</v>
      </c>
      <c r="E14230">
        <v>-3.6082906994007416E-2</v>
      </c>
      <c r="F14230">
        <v>-0.85079405795785834</v>
      </c>
      <c r="G14230">
        <v>4</v>
      </c>
      <c r="H14230">
        <v>2</v>
      </c>
      <c r="I14230">
        <v>3</v>
      </c>
      <c r="J14230">
        <v>2</v>
      </c>
    </row>
    <row r="14231" spans="1:10" x14ac:dyDescent="0.25">
      <c r="A14231" t="s">
        <v>18258</v>
      </c>
      <c r="B14231">
        <v>681</v>
      </c>
      <c r="C14231">
        <v>-0.67229899196182252</v>
      </c>
      <c r="D14231">
        <v>0.11529820603746589</v>
      </c>
      <c r="E14231">
        <v>-0.62095953733624065</v>
      </c>
      <c r="F14231">
        <v>-1.2448175516359739</v>
      </c>
      <c r="G14231">
        <v>2</v>
      </c>
      <c r="H14231">
        <v>4</v>
      </c>
      <c r="I14231">
        <v>2</v>
      </c>
      <c r="J14231">
        <v>1</v>
      </c>
    </row>
    <row r="14232" spans="1:10" x14ac:dyDescent="0.25">
      <c r="A14232" t="s">
        <v>18259</v>
      </c>
      <c r="B14232">
        <v>633</v>
      </c>
      <c r="C14232">
        <v>0.19554557080864615</v>
      </c>
      <c r="D14232">
        <v>-0.33445613018148651</v>
      </c>
      <c r="E14232">
        <v>7.2653140055835772E-2</v>
      </c>
      <c r="F14232">
        <v>-0.78859134025311728</v>
      </c>
      <c r="G14232">
        <v>4</v>
      </c>
      <c r="H14232">
        <v>3</v>
      </c>
      <c r="I14232">
        <v>4</v>
      </c>
      <c r="J14232">
        <v>2</v>
      </c>
    </row>
    <row r="14233" spans="1:10" x14ac:dyDescent="0.25">
      <c r="A14233" t="s">
        <v>18260</v>
      </c>
      <c r="B14233">
        <v>516</v>
      </c>
      <c r="C14233">
        <v>-1.1299212480448602</v>
      </c>
      <c r="D14233">
        <v>-1.0977661640977452</v>
      </c>
      <c r="E14233">
        <v>-3.1032983161897738E-2</v>
      </c>
      <c r="F14233">
        <v>-0.82263184669563771</v>
      </c>
      <c r="G14233">
        <v>1</v>
      </c>
      <c r="H14233">
        <v>1</v>
      </c>
      <c r="I14233">
        <v>3</v>
      </c>
      <c r="J14233">
        <v>2</v>
      </c>
    </row>
    <row r="14234" spans="1:10" x14ac:dyDescent="0.25">
      <c r="A14234" t="s">
        <v>18261</v>
      </c>
      <c r="B14234">
        <v>496</v>
      </c>
      <c r="C14234">
        <v>-0.93931369828172795</v>
      </c>
      <c r="D14234">
        <v>-0.34906103803017269</v>
      </c>
      <c r="E14234">
        <v>0.17039455470939732</v>
      </c>
      <c r="F14234">
        <v>-0.94036715635011459</v>
      </c>
      <c r="G14234">
        <v>1</v>
      </c>
      <c r="H14234">
        <v>3</v>
      </c>
      <c r="I14234">
        <v>4</v>
      </c>
      <c r="J14234">
        <v>1</v>
      </c>
    </row>
    <row r="14235" spans="1:10" x14ac:dyDescent="0.25">
      <c r="A14235" t="s">
        <v>18262</v>
      </c>
      <c r="B14235">
        <v>456</v>
      </c>
      <c r="C14235">
        <v>-0.17956108811048629</v>
      </c>
      <c r="D14235">
        <v>-0.36623249370881084</v>
      </c>
      <c r="E14235">
        <v>-0.35148212915123894</v>
      </c>
      <c r="F14235">
        <v>-0.88149678444731583</v>
      </c>
      <c r="G14235">
        <v>3</v>
      </c>
      <c r="H14235">
        <v>3</v>
      </c>
      <c r="I14235">
        <v>2</v>
      </c>
      <c r="J14235">
        <v>1</v>
      </c>
    </row>
    <row r="14236" spans="1:10" x14ac:dyDescent="0.25">
      <c r="A14236" t="s">
        <v>18263</v>
      </c>
      <c r="B14236">
        <v>456</v>
      </c>
      <c r="C14236">
        <v>-1.07007971592443</v>
      </c>
      <c r="D14236">
        <v>-0.54496227949020626</v>
      </c>
      <c r="E14236">
        <v>0.26212580294643484</v>
      </c>
      <c r="F14236">
        <v>-1.0531996540853523</v>
      </c>
      <c r="G14236">
        <v>1</v>
      </c>
      <c r="H14236">
        <v>2</v>
      </c>
      <c r="I14236">
        <v>4</v>
      </c>
      <c r="J14236">
        <v>1</v>
      </c>
    </row>
    <row r="14237" spans="1:10" x14ac:dyDescent="0.25">
      <c r="A14237" t="s">
        <v>18264</v>
      </c>
      <c r="B14237">
        <v>746</v>
      </c>
      <c r="C14237">
        <v>-0.37600673986180211</v>
      </c>
      <c r="D14237">
        <v>-1.191301345121508</v>
      </c>
      <c r="E14237">
        <v>0.76030749804417797</v>
      </c>
      <c r="F14237">
        <v>9.9795025709927043E-2</v>
      </c>
      <c r="G14237">
        <v>3</v>
      </c>
      <c r="H14237">
        <v>1</v>
      </c>
      <c r="I14237">
        <v>5</v>
      </c>
      <c r="J14237">
        <v>4</v>
      </c>
    </row>
    <row r="14238" spans="1:10" x14ac:dyDescent="0.25">
      <c r="A14238" t="s">
        <v>18265</v>
      </c>
      <c r="B14238">
        <v>647</v>
      </c>
      <c r="C14238">
        <v>-0.72448054661972716</v>
      </c>
      <c r="D14238">
        <v>-1.4078843495242752</v>
      </c>
      <c r="E14238">
        <v>1.0127571111172466</v>
      </c>
      <c r="F14238">
        <v>-0.37732590007009403</v>
      </c>
      <c r="G14238">
        <v>2</v>
      </c>
      <c r="H14238">
        <v>1</v>
      </c>
      <c r="I14238">
        <v>5</v>
      </c>
      <c r="J14238">
        <v>3</v>
      </c>
    </row>
    <row r="14239" spans="1:10" x14ac:dyDescent="0.25">
      <c r="A14239" t="s">
        <v>18266</v>
      </c>
      <c r="B14239">
        <v>319</v>
      </c>
      <c r="C14239">
        <v>-1.1016632942437223</v>
      </c>
      <c r="D14239">
        <v>-1.5456618757031535</v>
      </c>
      <c r="E14239">
        <v>1.4287018488013974</v>
      </c>
      <c r="F14239">
        <v>-0.24645494397073792</v>
      </c>
      <c r="G14239">
        <v>1</v>
      </c>
      <c r="H14239">
        <v>1</v>
      </c>
      <c r="I14239">
        <v>5</v>
      </c>
      <c r="J14239">
        <v>3</v>
      </c>
    </row>
    <row r="14240" spans="1:10" x14ac:dyDescent="0.25">
      <c r="A14240" t="s">
        <v>18267</v>
      </c>
      <c r="B14240">
        <v>500</v>
      </c>
      <c r="C14240">
        <v>-1.1514618138743105</v>
      </c>
      <c r="D14240">
        <v>-1.4944200994752888</v>
      </c>
      <c r="E14240">
        <v>0.13845894132926828</v>
      </c>
      <c r="F14240">
        <v>-0.5064675599172308</v>
      </c>
      <c r="G14240">
        <v>1</v>
      </c>
      <c r="H14240">
        <v>1</v>
      </c>
      <c r="I14240">
        <v>4</v>
      </c>
      <c r="J14240">
        <v>2</v>
      </c>
    </row>
    <row r="14241" spans="1:10" x14ac:dyDescent="0.25">
      <c r="A14241" t="s">
        <v>18268</v>
      </c>
      <c r="B14241">
        <v>253</v>
      </c>
      <c r="C14241">
        <v>-1.1204519778103581</v>
      </c>
      <c r="D14241">
        <v>-1.0712703747202201</v>
      </c>
      <c r="E14241">
        <v>0.23172571988076376</v>
      </c>
      <c r="F14241">
        <v>9.5293825169499288E-2</v>
      </c>
      <c r="G14241">
        <v>1</v>
      </c>
      <c r="H14241">
        <v>1</v>
      </c>
      <c r="I14241">
        <v>4</v>
      </c>
      <c r="J14241">
        <v>4</v>
      </c>
    </row>
    <row r="14242" spans="1:10" x14ac:dyDescent="0.25">
      <c r="A14242" t="s">
        <v>18269</v>
      </c>
      <c r="B14242">
        <v>1461</v>
      </c>
      <c r="C14242">
        <v>-0.66959149330457035</v>
      </c>
      <c r="D14242">
        <v>-1.0375662105460934</v>
      </c>
      <c r="E14242">
        <v>0.70309330907306611</v>
      </c>
      <c r="F14242">
        <v>-0.32895483843072248</v>
      </c>
      <c r="G14242">
        <v>2</v>
      </c>
      <c r="H14242">
        <v>1</v>
      </c>
      <c r="I14242">
        <v>5</v>
      </c>
      <c r="J14242">
        <v>3</v>
      </c>
    </row>
    <row r="14243" spans="1:10" x14ac:dyDescent="0.25">
      <c r="A14243" t="s">
        <v>18270</v>
      </c>
      <c r="B14243">
        <v>268</v>
      </c>
      <c r="C14243">
        <v>-1.1066643413583226</v>
      </c>
      <c r="D14243">
        <v>-1.1403854080614306</v>
      </c>
      <c r="E14243">
        <v>0.79980143203142651</v>
      </c>
      <c r="F14243">
        <v>-0.36790842571062232</v>
      </c>
      <c r="G14243">
        <v>1</v>
      </c>
      <c r="H14243">
        <v>1</v>
      </c>
      <c r="I14243">
        <v>5</v>
      </c>
      <c r="J14243">
        <v>3</v>
      </c>
    </row>
    <row r="14244" spans="1:10" x14ac:dyDescent="0.25">
      <c r="A14244" t="s">
        <v>18271</v>
      </c>
      <c r="B14244">
        <v>788</v>
      </c>
      <c r="C14244">
        <v>0.95747995166271738</v>
      </c>
      <c r="D14244">
        <v>-0.28476277282297419</v>
      </c>
      <c r="E14244">
        <v>-0.25761281937186414</v>
      </c>
      <c r="F14244">
        <v>0.30359295741761111</v>
      </c>
      <c r="G14244">
        <v>5</v>
      </c>
      <c r="H14244">
        <v>3</v>
      </c>
      <c r="I14244">
        <v>3</v>
      </c>
      <c r="J14244">
        <v>4</v>
      </c>
    </row>
    <row r="14245" spans="1:10" x14ac:dyDescent="0.25">
      <c r="A14245" t="s">
        <v>18272</v>
      </c>
      <c r="B14245">
        <v>1348</v>
      </c>
      <c r="C14245">
        <v>-0.61362483398141188</v>
      </c>
      <c r="D14245">
        <v>-1.1716337790748685</v>
      </c>
      <c r="E14245">
        <v>0.61188770993456543</v>
      </c>
      <c r="F14245">
        <v>-0.4285604011865789</v>
      </c>
      <c r="G14245">
        <v>2</v>
      </c>
      <c r="H14245">
        <v>1</v>
      </c>
      <c r="I14245">
        <v>5</v>
      </c>
      <c r="J14245">
        <v>3</v>
      </c>
    </row>
    <row r="14246" spans="1:10" x14ac:dyDescent="0.25">
      <c r="A14246" t="s">
        <v>18273</v>
      </c>
      <c r="B14246">
        <v>519</v>
      </c>
      <c r="C14246">
        <v>-0.46553684453797256</v>
      </c>
      <c r="D14246">
        <v>-1.0489166625161015</v>
      </c>
      <c r="E14246">
        <v>0.37569004836998326</v>
      </c>
      <c r="F14246">
        <v>-0.53681401701016607</v>
      </c>
      <c r="G14246">
        <v>2</v>
      </c>
      <c r="H14246">
        <v>1</v>
      </c>
      <c r="I14246">
        <v>4</v>
      </c>
      <c r="J14246">
        <v>2</v>
      </c>
    </row>
    <row r="14247" spans="1:10" x14ac:dyDescent="0.25">
      <c r="A14247" t="s">
        <v>18274</v>
      </c>
      <c r="B14247">
        <v>427</v>
      </c>
      <c r="C14247">
        <v>1.5577562209461613</v>
      </c>
      <c r="D14247">
        <v>-1.0963600569616623</v>
      </c>
      <c r="E14247">
        <v>-0.76290454053683687</v>
      </c>
      <c r="F14247">
        <v>3.3946762490574101E-2</v>
      </c>
      <c r="G14247">
        <v>5</v>
      </c>
      <c r="H14247">
        <v>1</v>
      </c>
      <c r="I14247">
        <v>1</v>
      </c>
      <c r="J14247">
        <v>4</v>
      </c>
    </row>
    <row r="14248" spans="1:10" x14ac:dyDescent="0.25">
      <c r="A14248" t="s">
        <v>18275</v>
      </c>
      <c r="B14248">
        <v>569</v>
      </c>
      <c r="C14248">
        <v>-1.1087303972335467</v>
      </c>
      <c r="D14248">
        <v>-1.2716912091434711</v>
      </c>
      <c r="E14248">
        <v>0.11719707663946372</v>
      </c>
      <c r="F14248">
        <v>-3.2501045529231234E-2</v>
      </c>
      <c r="G14248">
        <v>1</v>
      </c>
      <c r="H14248">
        <v>1</v>
      </c>
      <c r="I14248">
        <v>4</v>
      </c>
      <c r="J14248">
        <v>3</v>
      </c>
    </row>
    <row r="14249" spans="1:10" x14ac:dyDescent="0.25">
      <c r="A14249" t="s">
        <v>18276</v>
      </c>
      <c r="B14249">
        <v>412</v>
      </c>
      <c r="C14249">
        <v>-0.67708982828055586</v>
      </c>
      <c r="D14249">
        <v>-1.1647816066878387</v>
      </c>
      <c r="E14249">
        <v>0.28333949975690081</v>
      </c>
      <c r="F14249">
        <v>0.22628216700878725</v>
      </c>
      <c r="G14249">
        <v>2</v>
      </c>
      <c r="H14249">
        <v>1</v>
      </c>
      <c r="I14249">
        <v>4</v>
      </c>
      <c r="J14249">
        <v>4</v>
      </c>
    </row>
    <row r="14250" spans="1:10" x14ac:dyDescent="0.25">
      <c r="A14250" t="s">
        <v>18277</v>
      </c>
      <c r="B14250">
        <v>1099</v>
      </c>
      <c r="C14250">
        <v>0.60076422522705275</v>
      </c>
      <c r="D14250">
        <v>-0.79803564085476864</v>
      </c>
      <c r="E14250">
        <v>1.0625450703288482</v>
      </c>
      <c r="F14250">
        <v>-0.14367988884773519</v>
      </c>
      <c r="G14250">
        <v>4</v>
      </c>
      <c r="H14250">
        <v>2</v>
      </c>
      <c r="I14250">
        <v>5</v>
      </c>
      <c r="J14250">
        <v>3</v>
      </c>
    </row>
    <row r="14251" spans="1:10" x14ac:dyDescent="0.25">
      <c r="A14251" t="s">
        <v>18278</v>
      </c>
      <c r="B14251">
        <v>445</v>
      </c>
      <c r="C14251">
        <v>-0.32897697745960858</v>
      </c>
      <c r="D14251">
        <v>-0.96132703176798828</v>
      </c>
      <c r="E14251">
        <v>0.81450526272425472</v>
      </c>
      <c r="F14251">
        <v>-7.8544418157024121E-2</v>
      </c>
      <c r="G14251">
        <v>3</v>
      </c>
      <c r="H14251">
        <v>1</v>
      </c>
      <c r="I14251">
        <v>5</v>
      </c>
      <c r="J14251">
        <v>3</v>
      </c>
    </row>
    <row r="14252" spans="1:10" x14ac:dyDescent="0.25">
      <c r="A14252" t="s">
        <v>18279</v>
      </c>
      <c r="B14252">
        <v>416</v>
      </c>
      <c r="C14252">
        <v>-2.1507521932226964E-2</v>
      </c>
      <c r="D14252">
        <v>-0.7445230445638521</v>
      </c>
      <c r="E14252">
        <v>0.79028778329237248</v>
      </c>
      <c r="F14252">
        <v>6.7532775160525915E-3</v>
      </c>
      <c r="G14252">
        <v>4</v>
      </c>
      <c r="H14252">
        <v>2</v>
      </c>
      <c r="I14252">
        <v>5</v>
      </c>
      <c r="J14252">
        <v>3</v>
      </c>
    </row>
    <row r="14253" spans="1:10" x14ac:dyDescent="0.25">
      <c r="A14253" t="s">
        <v>18280</v>
      </c>
      <c r="B14253">
        <v>460</v>
      </c>
      <c r="C14253">
        <v>-0.29349380022480581</v>
      </c>
      <c r="D14253">
        <v>-0.21773322140371443</v>
      </c>
      <c r="E14253">
        <v>-0.14234906492528707</v>
      </c>
      <c r="F14253">
        <v>-5.982640053106373E-2</v>
      </c>
      <c r="G14253">
        <v>3</v>
      </c>
      <c r="H14253">
        <v>3</v>
      </c>
      <c r="I14253">
        <v>3</v>
      </c>
      <c r="J14253">
        <v>3</v>
      </c>
    </row>
    <row r="14254" spans="1:10" x14ac:dyDescent="0.25">
      <c r="A14254" t="s">
        <v>18281</v>
      </c>
      <c r="B14254">
        <v>470</v>
      </c>
      <c r="C14254">
        <v>-0.61461386398680917</v>
      </c>
      <c r="D14254">
        <v>-6.5569009943698423E-2</v>
      </c>
      <c r="E14254">
        <v>0.88937587684266295</v>
      </c>
      <c r="F14254">
        <v>-0.31960409809473755</v>
      </c>
      <c r="G14254">
        <v>2</v>
      </c>
      <c r="H14254">
        <v>3</v>
      </c>
      <c r="I14254">
        <v>5</v>
      </c>
      <c r="J14254">
        <v>3</v>
      </c>
    </row>
    <row r="14255" spans="1:10" x14ac:dyDescent="0.25">
      <c r="A14255" t="s">
        <v>18282</v>
      </c>
      <c r="B14255">
        <v>334</v>
      </c>
      <c r="C14255">
        <v>-0.22328999130132005</v>
      </c>
      <c r="D14255">
        <v>-1.4407809085966858</v>
      </c>
      <c r="E14255">
        <v>0.1205901140253953</v>
      </c>
      <c r="F14255">
        <v>-0.55386549070165314</v>
      </c>
      <c r="G14255">
        <v>3</v>
      </c>
      <c r="H14255">
        <v>1</v>
      </c>
      <c r="I14255">
        <v>4</v>
      </c>
      <c r="J14255">
        <v>2</v>
      </c>
    </row>
    <row r="14256" spans="1:10" x14ac:dyDescent="0.25">
      <c r="A14256" t="s">
        <v>18283</v>
      </c>
      <c r="B14256">
        <v>526</v>
      </c>
      <c r="C14256">
        <v>-0.38288299896333688</v>
      </c>
      <c r="D14256">
        <v>-1.0560624361419764</v>
      </c>
      <c r="E14256">
        <v>-0.72439464235199214</v>
      </c>
      <c r="F14256">
        <v>-0.44032762332145425</v>
      </c>
      <c r="G14256">
        <v>3</v>
      </c>
      <c r="H14256">
        <v>1</v>
      </c>
      <c r="I14256">
        <v>1</v>
      </c>
      <c r="J14256">
        <v>3</v>
      </c>
    </row>
    <row r="14257" spans="1:10" x14ac:dyDescent="0.25">
      <c r="A14257" t="s">
        <v>18284</v>
      </c>
      <c r="B14257">
        <v>541</v>
      </c>
      <c r="C14257">
        <v>-0.88503032691395966</v>
      </c>
      <c r="D14257">
        <v>-0.7318456550722876</v>
      </c>
      <c r="E14257">
        <v>0.3307380077571298</v>
      </c>
      <c r="F14257">
        <v>-0.29904006291961754</v>
      </c>
      <c r="G14257">
        <v>1</v>
      </c>
      <c r="H14257">
        <v>2</v>
      </c>
      <c r="I14257">
        <v>4</v>
      </c>
      <c r="J14257">
        <v>3</v>
      </c>
    </row>
    <row r="14258" spans="1:10" x14ac:dyDescent="0.25">
      <c r="A14258" t="s">
        <v>18285</v>
      </c>
      <c r="B14258">
        <v>465</v>
      </c>
      <c r="C14258">
        <v>-0.39685490205398322</v>
      </c>
      <c r="D14258">
        <v>-0.42755044383713947</v>
      </c>
      <c r="E14258">
        <v>-0.16078751651892842</v>
      </c>
      <c r="F14258">
        <v>-0.10038270243255518</v>
      </c>
      <c r="G14258">
        <v>3</v>
      </c>
      <c r="H14258">
        <v>2</v>
      </c>
      <c r="I14258">
        <v>3</v>
      </c>
      <c r="J14258">
        <v>3</v>
      </c>
    </row>
    <row r="14259" spans="1:10" x14ac:dyDescent="0.25">
      <c r="A14259" t="s">
        <v>18286</v>
      </c>
      <c r="B14259">
        <v>656</v>
      </c>
      <c r="C14259">
        <v>-0.55770685311340262</v>
      </c>
      <c r="D14259">
        <v>-1.2867050395366226</v>
      </c>
      <c r="E14259">
        <v>-0.71056180251396384</v>
      </c>
      <c r="F14259">
        <v>-0.32044512480290344</v>
      </c>
      <c r="G14259">
        <v>2</v>
      </c>
      <c r="H14259">
        <v>1</v>
      </c>
      <c r="I14259">
        <v>2</v>
      </c>
      <c r="J14259">
        <v>3</v>
      </c>
    </row>
    <row r="14260" spans="1:10" x14ac:dyDescent="0.25">
      <c r="A14260" t="s">
        <v>18287</v>
      </c>
      <c r="B14260">
        <v>609</v>
      </c>
      <c r="C14260">
        <v>-0.49890788487273391</v>
      </c>
      <c r="D14260">
        <v>-1.3703816282541768</v>
      </c>
      <c r="E14260">
        <v>0.24637531168105156</v>
      </c>
      <c r="F14260">
        <v>-0.7262820301892996</v>
      </c>
      <c r="G14260">
        <v>2</v>
      </c>
      <c r="H14260">
        <v>1</v>
      </c>
      <c r="I14260">
        <v>4</v>
      </c>
      <c r="J14260">
        <v>2</v>
      </c>
    </row>
    <row r="14261" spans="1:10" x14ac:dyDescent="0.25">
      <c r="A14261" t="s">
        <v>18288</v>
      </c>
      <c r="B14261">
        <v>481</v>
      </c>
      <c r="C14261">
        <v>-1.0958340689907846</v>
      </c>
      <c r="D14261">
        <v>-1.2160613891511995</v>
      </c>
      <c r="E14261">
        <v>0.71728224737173663</v>
      </c>
      <c r="F14261">
        <v>-0.51607563379769816</v>
      </c>
      <c r="G14261">
        <v>1</v>
      </c>
      <c r="H14261">
        <v>1</v>
      </c>
      <c r="I14261">
        <v>5</v>
      </c>
      <c r="J14261">
        <v>2</v>
      </c>
    </row>
    <row r="14262" spans="1:10" x14ac:dyDescent="0.25">
      <c r="A14262" t="s">
        <v>18289</v>
      </c>
      <c r="B14262">
        <v>785</v>
      </c>
      <c r="C14262">
        <v>-0.59378866745988645</v>
      </c>
      <c r="D14262">
        <v>-0.94340387111335355</v>
      </c>
      <c r="E14262">
        <v>0.11580851168938229</v>
      </c>
      <c r="F14262">
        <v>-0.38159322265944856</v>
      </c>
      <c r="G14262">
        <v>2</v>
      </c>
      <c r="H14262">
        <v>1</v>
      </c>
      <c r="I14262">
        <v>4</v>
      </c>
      <c r="J14262">
        <v>3</v>
      </c>
    </row>
    <row r="14263" spans="1:10" x14ac:dyDescent="0.25">
      <c r="A14263" t="s">
        <v>18290</v>
      </c>
      <c r="B14263">
        <v>404</v>
      </c>
      <c r="C14263">
        <v>0.93826293713886333</v>
      </c>
      <c r="D14263">
        <v>-0.49108498199390133</v>
      </c>
      <c r="E14263">
        <v>-1.0803920432123633</v>
      </c>
      <c r="F14263">
        <v>-0.36123969182130888</v>
      </c>
      <c r="G14263">
        <v>5</v>
      </c>
      <c r="H14263">
        <v>2</v>
      </c>
      <c r="I14263">
        <v>1</v>
      </c>
      <c r="J14263">
        <v>3</v>
      </c>
    </row>
    <row r="14264" spans="1:10" x14ac:dyDescent="0.25">
      <c r="A14264" t="s">
        <v>18291</v>
      </c>
      <c r="B14264">
        <v>391</v>
      </c>
      <c r="C14264">
        <v>-9.785722292360978E-2</v>
      </c>
      <c r="D14264">
        <v>0.26389126826230719</v>
      </c>
      <c r="E14264">
        <v>-0.68908682830342805</v>
      </c>
      <c r="F14264">
        <v>0.92407931799565857</v>
      </c>
      <c r="G14264">
        <v>3</v>
      </c>
      <c r="H14264">
        <v>4</v>
      </c>
      <c r="I14264">
        <v>2</v>
      </c>
      <c r="J14264">
        <v>5</v>
      </c>
    </row>
    <row r="14265" spans="1:10" x14ac:dyDescent="0.25">
      <c r="A14265" t="s">
        <v>18292</v>
      </c>
      <c r="B14265">
        <v>450</v>
      </c>
      <c r="C14265">
        <v>2.2039934329846171</v>
      </c>
      <c r="D14265">
        <v>0.88410913816707859</v>
      </c>
      <c r="E14265">
        <v>-1.0818582946787068</v>
      </c>
      <c r="F14265">
        <v>-8.3106234495023218E-2</v>
      </c>
      <c r="G14265">
        <v>5</v>
      </c>
      <c r="H14265">
        <v>5</v>
      </c>
      <c r="I14265">
        <v>1</v>
      </c>
      <c r="J14265">
        <v>3</v>
      </c>
    </row>
    <row r="14266" spans="1:10" x14ac:dyDescent="0.25">
      <c r="A14266" t="s">
        <v>18293</v>
      </c>
      <c r="B14266">
        <v>618</v>
      </c>
      <c r="C14266">
        <v>0.55904303629392749</v>
      </c>
      <c r="D14266">
        <v>0.10214527825728076</v>
      </c>
      <c r="E14266">
        <v>-0.30922715908783294</v>
      </c>
      <c r="F14266">
        <v>-0.523300569706458</v>
      </c>
      <c r="G14266">
        <v>4</v>
      </c>
      <c r="H14266">
        <v>4</v>
      </c>
      <c r="I14266">
        <v>3</v>
      </c>
      <c r="J14266">
        <v>2</v>
      </c>
    </row>
    <row r="14267" spans="1:10" x14ac:dyDescent="0.25">
      <c r="A14267" t="s">
        <v>18294</v>
      </c>
      <c r="B14267">
        <v>389</v>
      </c>
      <c r="C14267">
        <v>-0.43721675196430726</v>
      </c>
      <c r="D14267">
        <v>-0.4609367193754505</v>
      </c>
      <c r="E14267">
        <v>0.63914146607945832</v>
      </c>
      <c r="F14267">
        <v>-0.76572787643508666</v>
      </c>
      <c r="G14267">
        <v>3</v>
      </c>
      <c r="H14267">
        <v>2</v>
      </c>
      <c r="I14267">
        <v>5</v>
      </c>
      <c r="J14267">
        <v>2</v>
      </c>
    </row>
    <row r="14268" spans="1:10" x14ac:dyDescent="0.25">
      <c r="A14268" t="s">
        <v>18295</v>
      </c>
      <c r="B14268">
        <v>1104</v>
      </c>
      <c r="C14268">
        <v>0.81465250379077969</v>
      </c>
      <c r="D14268">
        <v>2.2381829209831827</v>
      </c>
      <c r="E14268">
        <v>-1.8530065804187821</v>
      </c>
      <c r="F14268">
        <v>2.0938971022598714</v>
      </c>
      <c r="G14268">
        <v>5</v>
      </c>
      <c r="H14268">
        <v>5</v>
      </c>
      <c r="I14268">
        <v>1</v>
      </c>
      <c r="J14268">
        <v>5</v>
      </c>
    </row>
    <row r="14269" spans="1:10" x14ac:dyDescent="0.25">
      <c r="A14269" t="s">
        <v>18296</v>
      </c>
      <c r="B14269">
        <v>831</v>
      </c>
      <c r="C14269">
        <v>2.3355444036261979</v>
      </c>
      <c r="D14269">
        <v>0.10060746353891571</v>
      </c>
      <c r="E14269">
        <v>-1.4896057183711051</v>
      </c>
      <c r="F14269">
        <v>1.7916553391330534</v>
      </c>
      <c r="G14269">
        <v>5</v>
      </c>
      <c r="H14269">
        <v>4</v>
      </c>
      <c r="I14269">
        <v>1</v>
      </c>
      <c r="J14269">
        <v>5</v>
      </c>
    </row>
    <row r="14270" spans="1:10" x14ac:dyDescent="0.25">
      <c r="A14270" t="s">
        <v>18297</v>
      </c>
      <c r="B14270">
        <v>618</v>
      </c>
      <c r="C14270">
        <v>0.84835861499634457</v>
      </c>
      <c r="D14270">
        <v>1.3161535871117724</v>
      </c>
      <c r="E14270">
        <v>-1.3137647204796681</v>
      </c>
      <c r="F14270">
        <v>1.0494452446035676</v>
      </c>
      <c r="G14270">
        <v>5</v>
      </c>
      <c r="H14270">
        <v>5</v>
      </c>
      <c r="I14270">
        <v>1</v>
      </c>
      <c r="J14270">
        <v>5</v>
      </c>
    </row>
    <row r="14271" spans="1:10" x14ac:dyDescent="0.25">
      <c r="A14271" t="s">
        <v>18298</v>
      </c>
      <c r="B14271">
        <v>424</v>
      </c>
      <c r="C14271">
        <v>2.24085560371503E-2</v>
      </c>
      <c r="D14271">
        <v>-0.6765445471721353</v>
      </c>
      <c r="E14271">
        <v>-0.36560544098567566</v>
      </c>
      <c r="F14271">
        <v>-0.79497635592777027</v>
      </c>
      <c r="G14271">
        <v>4</v>
      </c>
      <c r="H14271">
        <v>2</v>
      </c>
      <c r="I14271">
        <v>2</v>
      </c>
      <c r="J14271">
        <v>2</v>
      </c>
    </row>
    <row r="14272" spans="1:10" x14ac:dyDescent="0.25">
      <c r="A14272" t="s">
        <v>18299</v>
      </c>
      <c r="B14272">
        <v>548</v>
      </c>
      <c r="C14272">
        <v>1.9313193582021317</v>
      </c>
      <c r="D14272">
        <v>0.67520188679327864</v>
      </c>
      <c r="E14272">
        <v>-0.85827355798654248</v>
      </c>
      <c r="F14272">
        <v>1.0435310765220223</v>
      </c>
      <c r="G14272">
        <v>5</v>
      </c>
      <c r="H14272">
        <v>4</v>
      </c>
      <c r="I14272">
        <v>1</v>
      </c>
      <c r="J14272">
        <v>5</v>
      </c>
    </row>
    <row r="14273" spans="1:10" x14ac:dyDescent="0.25">
      <c r="A14273" t="s">
        <v>18300</v>
      </c>
      <c r="B14273">
        <v>559</v>
      </c>
      <c r="C14273">
        <v>1.9086260100020325</v>
      </c>
      <c r="D14273">
        <v>1.5785832026457975</v>
      </c>
      <c r="E14273">
        <v>-0.74352769513367223</v>
      </c>
      <c r="F14273">
        <v>1.7962496555949725</v>
      </c>
      <c r="G14273">
        <v>5</v>
      </c>
      <c r="H14273">
        <v>5</v>
      </c>
      <c r="I14273">
        <v>1</v>
      </c>
      <c r="J14273">
        <v>5</v>
      </c>
    </row>
    <row r="14274" spans="1:10" x14ac:dyDescent="0.25">
      <c r="A14274" t="s">
        <v>18301</v>
      </c>
      <c r="B14274">
        <v>819</v>
      </c>
      <c r="C14274">
        <v>2.297111742203505</v>
      </c>
      <c r="D14274">
        <v>0.91498293719447277</v>
      </c>
      <c r="E14274">
        <v>-1.2138012330259802</v>
      </c>
      <c r="F14274">
        <v>1.6976639024761062</v>
      </c>
      <c r="G14274">
        <v>5</v>
      </c>
      <c r="H14274">
        <v>5</v>
      </c>
      <c r="I14274">
        <v>1</v>
      </c>
      <c r="J14274">
        <v>5</v>
      </c>
    </row>
    <row r="14275" spans="1:10" x14ac:dyDescent="0.25">
      <c r="A14275" t="s">
        <v>18302</v>
      </c>
      <c r="B14275">
        <v>620</v>
      </c>
      <c r="C14275">
        <v>1.8003450964627774</v>
      </c>
      <c r="D14275">
        <v>1.7497597140120009</v>
      </c>
      <c r="E14275">
        <v>-0.43729923119021252</v>
      </c>
      <c r="F14275">
        <v>1.0593497322367915</v>
      </c>
      <c r="G14275">
        <v>5</v>
      </c>
      <c r="H14275">
        <v>5</v>
      </c>
      <c r="I14275">
        <v>2</v>
      </c>
      <c r="J14275">
        <v>5</v>
      </c>
    </row>
    <row r="14276" spans="1:10" x14ac:dyDescent="0.25">
      <c r="A14276" t="s">
        <v>18303</v>
      </c>
      <c r="B14276">
        <v>1817</v>
      </c>
      <c r="C14276">
        <v>3.4848570869780455</v>
      </c>
      <c r="D14276">
        <v>0.43225079697077617</v>
      </c>
      <c r="E14276">
        <v>-1.1550107235635401</v>
      </c>
      <c r="F14276">
        <v>2.6217623382599107</v>
      </c>
      <c r="G14276">
        <v>5</v>
      </c>
      <c r="H14276">
        <v>4</v>
      </c>
      <c r="I14276">
        <v>1</v>
      </c>
      <c r="J14276">
        <v>5</v>
      </c>
    </row>
    <row r="14277" spans="1:10" x14ac:dyDescent="0.25">
      <c r="A14277" t="s">
        <v>18304</v>
      </c>
      <c r="B14277">
        <v>898</v>
      </c>
      <c r="C14277">
        <v>3.1505148506583738</v>
      </c>
      <c r="D14277">
        <v>0.40560183111418102</v>
      </c>
      <c r="E14277">
        <v>-0.74477720541568215</v>
      </c>
      <c r="F14277">
        <v>1.4709892499805506</v>
      </c>
      <c r="G14277">
        <v>5</v>
      </c>
      <c r="H14277">
        <v>4</v>
      </c>
      <c r="I14277">
        <v>1</v>
      </c>
      <c r="J14277">
        <v>5</v>
      </c>
    </row>
    <row r="14278" spans="1:10" x14ac:dyDescent="0.25">
      <c r="A14278" t="s">
        <v>18305</v>
      </c>
      <c r="B14278">
        <v>577</v>
      </c>
      <c r="C14278">
        <v>1.4050912440933927</v>
      </c>
      <c r="D14278">
        <v>-0.48348625080999336</v>
      </c>
      <c r="E14278">
        <v>-0.96938991995848411</v>
      </c>
      <c r="F14278">
        <v>0.32130477625776421</v>
      </c>
      <c r="G14278">
        <v>5</v>
      </c>
      <c r="H14278">
        <v>2</v>
      </c>
      <c r="I14278">
        <v>1</v>
      </c>
      <c r="J14278">
        <v>4</v>
      </c>
    </row>
    <row r="14279" spans="1:10" x14ac:dyDescent="0.25">
      <c r="A14279" t="s">
        <v>18306</v>
      </c>
      <c r="B14279">
        <v>572</v>
      </c>
      <c r="C14279">
        <v>1.0882025112650544</v>
      </c>
      <c r="D14279">
        <v>0.38719413734221142</v>
      </c>
      <c r="E14279">
        <v>0.43416373072635217</v>
      </c>
      <c r="F14279">
        <v>0.64525635778531465</v>
      </c>
      <c r="G14279">
        <v>5</v>
      </c>
      <c r="H14279">
        <v>4</v>
      </c>
      <c r="I14279">
        <v>4</v>
      </c>
      <c r="J14279">
        <v>4</v>
      </c>
    </row>
    <row r="14280" spans="1:10" x14ac:dyDescent="0.25">
      <c r="A14280" t="s">
        <v>18307</v>
      </c>
      <c r="B14280">
        <v>584</v>
      </c>
      <c r="C14280">
        <v>2.1796549872900495</v>
      </c>
      <c r="D14280">
        <v>0.22931866863908296</v>
      </c>
      <c r="E14280">
        <v>-0.20860854943276455</v>
      </c>
      <c r="F14280">
        <v>1.3630793738651006</v>
      </c>
      <c r="G14280">
        <v>5</v>
      </c>
      <c r="H14280">
        <v>4</v>
      </c>
      <c r="I14280">
        <v>3</v>
      </c>
      <c r="J14280">
        <v>5</v>
      </c>
    </row>
    <row r="14281" spans="1:10" x14ac:dyDescent="0.25">
      <c r="A14281" t="s">
        <v>18308</v>
      </c>
      <c r="B14281">
        <v>556</v>
      </c>
      <c r="C14281">
        <v>1.9641786251882885</v>
      </c>
      <c r="D14281">
        <v>0.7335392776840518</v>
      </c>
      <c r="E14281">
        <v>-0.17904222250507645</v>
      </c>
      <c r="F14281">
        <v>0.18252245285946486</v>
      </c>
      <c r="G14281">
        <v>5</v>
      </c>
      <c r="H14281">
        <v>5</v>
      </c>
      <c r="I14281">
        <v>3</v>
      </c>
      <c r="J14281">
        <v>4</v>
      </c>
    </row>
    <row r="14282" spans="1:10" x14ac:dyDescent="0.25">
      <c r="A14282" t="s">
        <v>18309</v>
      </c>
      <c r="B14282">
        <v>492</v>
      </c>
      <c r="C14282">
        <v>-0.2203918657905328</v>
      </c>
      <c r="D14282">
        <v>-1.0239130334523383</v>
      </c>
      <c r="E14282">
        <v>-0.14169068285070233</v>
      </c>
      <c r="F14282">
        <v>-0.92163261944535391</v>
      </c>
      <c r="G14282">
        <v>3</v>
      </c>
      <c r="H14282">
        <v>1</v>
      </c>
      <c r="I14282">
        <v>3</v>
      </c>
      <c r="J14282">
        <v>1</v>
      </c>
    </row>
    <row r="14283" spans="1:10" x14ac:dyDescent="0.25">
      <c r="A14283" t="s">
        <v>18310</v>
      </c>
      <c r="B14283">
        <v>522</v>
      </c>
      <c r="C14283">
        <v>-0.57253968315041048</v>
      </c>
      <c r="D14283">
        <v>-1.2836725453085063</v>
      </c>
      <c r="E14283">
        <v>0.14269355357775804</v>
      </c>
      <c r="F14283">
        <v>-0.62211276454057352</v>
      </c>
      <c r="G14283">
        <v>2</v>
      </c>
      <c r="H14283">
        <v>1</v>
      </c>
      <c r="I14283">
        <v>4</v>
      </c>
      <c r="J14283">
        <v>2</v>
      </c>
    </row>
    <row r="14284" spans="1:10" x14ac:dyDescent="0.25">
      <c r="A14284" t="s">
        <v>18311</v>
      </c>
      <c r="B14284">
        <v>493</v>
      </c>
      <c r="C14284">
        <v>-0.21192230436290091</v>
      </c>
      <c r="D14284">
        <v>-1.0630866254764639</v>
      </c>
      <c r="E14284">
        <v>-0.43522916244077126</v>
      </c>
      <c r="F14284">
        <v>-0.23860365958513102</v>
      </c>
      <c r="G14284">
        <v>3</v>
      </c>
      <c r="H14284">
        <v>1</v>
      </c>
      <c r="I14284">
        <v>2</v>
      </c>
      <c r="J14284">
        <v>3</v>
      </c>
    </row>
    <row r="14285" spans="1:10" x14ac:dyDescent="0.25">
      <c r="A14285" t="s">
        <v>18312</v>
      </c>
      <c r="B14285">
        <v>277</v>
      </c>
      <c r="C14285">
        <v>-0.5466946816811733</v>
      </c>
      <c r="D14285">
        <v>0.57768573842143411</v>
      </c>
      <c r="E14285">
        <v>-1.0173428215080669</v>
      </c>
      <c r="F14285">
        <v>-1.1333523974329871</v>
      </c>
      <c r="G14285">
        <v>2</v>
      </c>
      <c r="H14285">
        <v>4</v>
      </c>
      <c r="I14285">
        <v>1</v>
      </c>
      <c r="J14285">
        <v>1</v>
      </c>
    </row>
    <row r="14286" spans="1:10" x14ac:dyDescent="0.25">
      <c r="A14286" t="s">
        <v>18313</v>
      </c>
      <c r="B14286">
        <v>444</v>
      </c>
      <c r="C14286">
        <v>-6.4260472266963853E-2</v>
      </c>
      <c r="D14286">
        <v>0.16672212884747273</v>
      </c>
      <c r="E14286">
        <v>-1.1089878832819324</v>
      </c>
      <c r="F14286">
        <v>-0.42627851424025259</v>
      </c>
      <c r="G14286">
        <v>3</v>
      </c>
      <c r="H14286">
        <v>4</v>
      </c>
      <c r="I14286">
        <v>1</v>
      </c>
      <c r="J14286">
        <v>3</v>
      </c>
    </row>
    <row r="14287" spans="1:10" x14ac:dyDescent="0.25">
      <c r="A14287" t="s">
        <v>18314</v>
      </c>
      <c r="B14287">
        <v>339</v>
      </c>
      <c r="C14287">
        <v>-0.6781466600062297</v>
      </c>
      <c r="D14287">
        <v>-0.95215425419311428</v>
      </c>
      <c r="E14287">
        <v>0.8807020559817994</v>
      </c>
      <c r="F14287">
        <v>1.9216588361463838E-2</v>
      </c>
      <c r="G14287">
        <v>2</v>
      </c>
      <c r="H14287">
        <v>1</v>
      </c>
      <c r="I14287">
        <v>5</v>
      </c>
      <c r="J14287">
        <v>3</v>
      </c>
    </row>
    <row r="14288" spans="1:10" x14ac:dyDescent="0.25">
      <c r="A14288" t="s">
        <v>18315</v>
      </c>
      <c r="B14288">
        <v>446</v>
      </c>
      <c r="C14288">
        <v>-0.48966452440710945</v>
      </c>
      <c r="D14288">
        <v>-0.77920794487492584</v>
      </c>
      <c r="E14288">
        <v>0.43560867157811495</v>
      </c>
      <c r="F14288">
        <v>0.15402834060996401</v>
      </c>
      <c r="G14288">
        <v>2</v>
      </c>
      <c r="H14288">
        <v>2</v>
      </c>
      <c r="I14288">
        <v>4</v>
      </c>
      <c r="J14288">
        <v>4</v>
      </c>
    </row>
    <row r="14289" spans="1:10" x14ac:dyDescent="0.25">
      <c r="A14289" t="s">
        <v>18316</v>
      </c>
      <c r="B14289">
        <v>646</v>
      </c>
      <c r="C14289">
        <v>1.0685495721923262</v>
      </c>
      <c r="D14289">
        <v>-0.50189879586393293</v>
      </c>
      <c r="E14289">
        <v>0.32114771578799883</v>
      </c>
      <c r="F14289">
        <v>1.9948686373207999E-2</v>
      </c>
      <c r="G14289">
        <v>5</v>
      </c>
      <c r="H14289">
        <v>2</v>
      </c>
      <c r="I14289">
        <v>4</v>
      </c>
      <c r="J14289">
        <v>3</v>
      </c>
    </row>
    <row r="14290" spans="1:10" x14ac:dyDescent="0.25">
      <c r="A14290" t="s">
        <v>18317</v>
      </c>
      <c r="B14290">
        <v>421</v>
      </c>
      <c r="C14290">
        <v>0.34928966985492066</v>
      </c>
      <c r="D14290">
        <v>0.62639164977202999</v>
      </c>
      <c r="E14290">
        <v>-1.0248010401569811</v>
      </c>
      <c r="F14290">
        <v>-0.40123683050499054</v>
      </c>
      <c r="G14290">
        <v>4</v>
      </c>
      <c r="H14290">
        <v>4</v>
      </c>
      <c r="I14290">
        <v>1</v>
      </c>
      <c r="J14290">
        <v>3</v>
      </c>
    </row>
    <row r="14291" spans="1:10" x14ac:dyDescent="0.25">
      <c r="A14291" t="s">
        <v>18318</v>
      </c>
      <c r="B14291">
        <v>457</v>
      </c>
      <c r="C14291">
        <v>0.31492178208877081</v>
      </c>
      <c r="D14291">
        <v>-0.36952118734644096</v>
      </c>
      <c r="E14291">
        <v>-9.5947737390933957E-2</v>
      </c>
      <c r="F14291">
        <v>-0.49146686311109794</v>
      </c>
      <c r="G14291">
        <v>4</v>
      </c>
      <c r="H14291">
        <v>3</v>
      </c>
      <c r="I14291">
        <v>3</v>
      </c>
      <c r="J14291">
        <v>2</v>
      </c>
    </row>
    <row r="14292" spans="1:10" x14ac:dyDescent="0.25">
      <c r="A14292" t="s">
        <v>18319</v>
      </c>
      <c r="B14292">
        <v>1607</v>
      </c>
      <c r="C14292">
        <v>0.34622137792671925</v>
      </c>
      <c r="D14292">
        <v>-0.73146746035393251</v>
      </c>
      <c r="E14292">
        <v>0.79273882983596833</v>
      </c>
      <c r="F14292">
        <v>0.14279447874863371</v>
      </c>
      <c r="G14292">
        <v>4</v>
      </c>
      <c r="H14292">
        <v>2</v>
      </c>
      <c r="I14292">
        <v>5</v>
      </c>
      <c r="J14292">
        <v>4</v>
      </c>
    </row>
    <row r="14293" spans="1:10" x14ac:dyDescent="0.25">
      <c r="A14293" t="s">
        <v>18320</v>
      </c>
      <c r="B14293">
        <v>789</v>
      </c>
      <c r="C14293">
        <v>7.3538435139153258E-4</v>
      </c>
      <c r="D14293">
        <v>-0.48577471686834045</v>
      </c>
      <c r="E14293">
        <v>0.24451330136642746</v>
      </c>
      <c r="F14293">
        <v>-0.28366201880261621</v>
      </c>
      <c r="G14293">
        <v>4</v>
      </c>
      <c r="H14293">
        <v>2</v>
      </c>
      <c r="I14293">
        <v>4</v>
      </c>
      <c r="J14293">
        <v>3</v>
      </c>
    </row>
    <row r="14294" spans="1:10" x14ac:dyDescent="0.25">
      <c r="A14294" t="s">
        <v>18321</v>
      </c>
      <c r="B14294">
        <v>343</v>
      </c>
      <c r="C14294">
        <v>-0.45317064675667984</v>
      </c>
      <c r="D14294">
        <v>-0.28560178205968922</v>
      </c>
      <c r="E14294">
        <v>-0.2026062838057526</v>
      </c>
      <c r="F14294">
        <v>-0.13877750417262102</v>
      </c>
      <c r="G14294">
        <v>3</v>
      </c>
      <c r="H14294">
        <v>3</v>
      </c>
      <c r="I14294">
        <v>3</v>
      </c>
      <c r="J14294">
        <v>3</v>
      </c>
    </row>
    <row r="14295" spans="1:10" x14ac:dyDescent="0.25">
      <c r="A14295" t="s">
        <v>18322</v>
      </c>
      <c r="B14295">
        <v>236</v>
      </c>
      <c r="C14295">
        <v>-0.51081047961088688</v>
      </c>
      <c r="D14295">
        <v>-0.38951749667125091</v>
      </c>
      <c r="E14295">
        <v>0.40759343673155507</v>
      </c>
      <c r="F14295">
        <v>-1.0271906646771183</v>
      </c>
      <c r="G14295">
        <v>2</v>
      </c>
      <c r="H14295">
        <v>3</v>
      </c>
      <c r="I14295">
        <v>4</v>
      </c>
      <c r="J14295">
        <v>1</v>
      </c>
    </row>
    <row r="14296" spans="1:10" x14ac:dyDescent="0.25">
      <c r="A14296" t="s">
        <v>18323</v>
      </c>
      <c r="B14296">
        <v>799</v>
      </c>
      <c r="C14296">
        <v>0.32808250036346243</v>
      </c>
      <c r="D14296">
        <v>-0.6885080515851979</v>
      </c>
      <c r="E14296">
        <v>-0.19579070554828798</v>
      </c>
      <c r="F14296">
        <v>-0.74897886504366573</v>
      </c>
      <c r="G14296">
        <v>4</v>
      </c>
      <c r="H14296">
        <v>2</v>
      </c>
      <c r="I14296">
        <v>3</v>
      </c>
      <c r="J14296">
        <v>2</v>
      </c>
    </row>
    <row r="14297" spans="1:10" x14ac:dyDescent="0.25">
      <c r="A14297" t="s">
        <v>18324</v>
      </c>
      <c r="B14297">
        <v>512</v>
      </c>
      <c r="C14297">
        <v>-0.52679520813586334</v>
      </c>
      <c r="D14297">
        <v>-0.72727809001687338</v>
      </c>
      <c r="E14297">
        <v>-0.43732502324620487</v>
      </c>
      <c r="F14297">
        <v>-0.48377717356121402</v>
      </c>
      <c r="G14297">
        <v>2</v>
      </c>
      <c r="H14297">
        <v>2</v>
      </c>
      <c r="I14297">
        <v>2</v>
      </c>
      <c r="J14297">
        <v>3</v>
      </c>
    </row>
    <row r="14298" spans="1:10" x14ac:dyDescent="0.25">
      <c r="A14298" t="s">
        <v>18325</v>
      </c>
      <c r="B14298">
        <v>758</v>
      </c>
      <c r="C14298">
        <v>1.2827829826874393</v>
      </c>
      <c r="D14298">
        <v>-0.43644977517430222</v>
      </c>
      <c r="E14298">
        <v>-0.49804519684182602</v>
      </c>
      <c r="F14298">
        <v>0.33126994076244232</v>
      </c>
      <c r="G14298">
        <v>5</v>
      </c>
      <c r="H14298">
        <v>2</v>
      </c>
      <c r="I14298">
        <v>2</v>
      </c>
      <c r="J14298">
        <v>4</v>
      </c>
    </row>
    <row r="14299" spans="1:10" x14ac:dyDescent="0.25">
      <c r="A14299" t="s">
        <v>18326</v>
      </c>
      <c r="B14299">
        <v>496</v>
      </c>
      <c r="C14299">
        <v>6.2251165836361574E-2</v>
      </c>
      <c r="D14299">
        <v>-0.49600547174634285</v>
      </c>
      <c r="E14299">
        <v>-1.1494694436060475</v>
      </c>
      <c r="F14299">
        <v>0.24746477226089977</v>
      </c>
      <c r="G14299">
        <v>4</v>
      </c>
      <c r="H14299">
        <v>2</v>
      </c>
      <c r="I14299">
        <v>1</v>
      </c>
      <c r="J14299">
        <v>4</v>
      </c>
    </row>
    <row r="14300" spans="1:10" x14ac:dyDescent="0.25">
      <c r="A14300" t="s">
        <v>18327</v>
      </c>
      <c r="B14300">
        <v>619</v>
      </c>
      <c r="C14300">
        <v>0.24592258644163742</v>
      </c>
      <c r="D14300">
        <v>-0.87305334819291613</v>
      </c>
      <c r="E14300">
        <v>-0.63410727184292903</v>
      </c>
      <c r="F14300">
        <v>5.336801458137537E-2</v>
      </c>
      <c r="G14300">
        <v>4</v>
      </c>
      <c r="H14300">
        <v>1</v>
      </c>
      <c r="I14300">
        <v>2</v>
      </c>
      <c r="J14300">
        <v>4</v>
      </c>
    </row>
    <row r="14301" spans="1:10" x14ac:dyDescent="0.25">
      <c r="A14301" t="s">
        <v>18328</v>
      </c>
      <c r="B14301">
        <v>438</v>
      </c>
      <c r="C14301">
        <v>1.0500355894844424</v>
      </c>
      <c r="D14301">
        <v>-0.26255809331342123</v>
      </c>
      <c r="E14301">
        <v>-0.73246975204203335</v>
      </c>
      <c r="F14301">
        <v>-0.54861233691307221</v>
      </c>
      <c r="G14301">
        <v>5</v>
      </c>
      <c r="H14301">
        <v>3</v>
      </c>
      <c r="I14301">
        <v>1</v>
      </c>
      <c r="J14301">
        <v>2</v>
      </c>
    </row>
    <row r="14302" spans="1:10" x14ac:dyDescent="0.25">
      <c r="A14302" t="s">
        <v>18329</v>
      </c>
      <c r="B14302">
        <v>552</v>
      </c>
      <c r="C14302">
        <v>9.8948869679688217E-2</v>
      </c>
      <c r="D14302">
        <v>-0.24681215893942213</v>
      </c>
      <c r="E14302">
        <v>0.29484065170104046</v>
      </c>
      <c r="F14302">
        <v>-1.0235513421123319</v>
      </c>
      <c r="G14302">
        <v>4</v>
      </c>
      <c r="H14302">
        <v>3</v>
      </c>
      <c r="I14302">
        <v>4</v>
      </c>
      <c r="J14302">
        <v>1</v>
      </c>
    </row>
    <row r="14303" spans="1:10" x14ac:dyDescent="0.25">
      <c r="A14303" t="s">
        <v>18330</v>
      </c>
      <c r="B14303">
        <v>459</v>
      </c>
      <c r="C14303">
        <v>-3.1128266298836499E-2</v>
      </c>
      <c r="D14303">
        <v>-0.22158314574467303</v>
      </c>
      <c r="E14303">
        <v>-4.6635319799399257E-2</v>
      </c>
      <c r="F14303">
        <v>-0.88492485709098434</v>
      </c>
      <c r="G14303">
        <v>3</v>
      </c>
      <c r="H14303">
        <v>3</v>
      </c>
      <c r="I14303">
        <v>3</v>
      </c>
      <c r="J14303">
        <v>1</v>
      </c>
    </row>
    <row r="14304" spans="1:10" x14ac:dyDescent="0.25">
      <c r="A14304" t="s">
        <v>18331</v>
      </c>
      <c r="B14304">
        <v>463</v>
      </c>
      <c r="C14304">
        <v>1.0850619851051218</v>
      </c>
      <c r="D14304">
        <v>4.834603670964549E-2</v>
      </c>
      <c r="E14304">
        <v>-0.62924262484547</v>
      </c>
      <c r="F14304">
        <v>-4.6042621185353363E-2</v>
      </c>
      <c r="G14304">
        <v>5</v>
      </c>
      <c r="H14304">
        <v>4</v>
      </c>
      <c r="I14304">
        <v>2</v>
      </c>
      <c r="J14304">
        <v>3</v>
      </c>
    </row>
    <row r="14305" spans="1:10" x14ac:dyDescent="0.25">
      <c r="A14305" t="s">
        <v>18332</v>
      </c>
      <c r="B14305">
        <v>515</v>
      </c>
      <c r="C14305">
        <v>8.0728690427017857E-2</v>
      </c>
      <c r="D14305">
        <v>-0.26716809259562668</v>
      </c>
      <c r="E14305">
        <v>-0.40859731736771315</v>
      </c>
      <c r="F14305">
        <v>-0.898696691132854</v>
      </c>
      <c r="G14305">
        <v>4</v>
      </c>
      <c r="H14305">
        <v>3</v>
      </c>
      <c r="I14305">
        <v>2</v>
      </c>
      <c r="J14305">
        <v>1</v>
      </c>
    </row>
    <row r="14306" spans="1:10" x14ac:dyDescent="0.25">
      <c r="A14306" t="s">
        <v>18333</v>
      </c>
      <c r="B14306">
        <v>587</v>
      </c>
      <c r="C14306">
        <v>1.9853826414309828</v>
      </c>
      <c r="D14306">
        <v>-0.1854561995886341</v>
      </c>
      <c r="E14306">
        <v>-0.41675822747838626</v>
      </c>
      <c r="F14306">
        <v>0.90445276993488144</v>
      </c>
      <c r="G14306">
        <v>5</v>
      </c>
      <c r="H14306">
        <v>3</v>
      </c>
      <c r="I14306">
        <v>2</v>
      </c>
      <c r="J14306">
        <v>5</v>
      </c>
    </row>
    <row r="14307" spans="1:10" x14ac:dyDescent="0.25">
      <c r="A14307" t="s">
        <v>18334</v>
      </c>
      <c r="B14307">
        <v>421</v>
      </c>
      <c r="C14307">
        <v>0.56491517152244874</v>
      </c>
      <c r="D14307">
        <v>-0.28776489308680586</v>
      </c>
      <c r="E14307">
        <v>-0.63195979418463666</v>
      </c>
      <c r="F14307">
        <v>-0.85999907455373803</v>
      </c>
      <c r="G14307">
        <v>4</v>
      </c>
      <c r="H14307">
        <v>3</v>
      </c>
      <c r="I14307">
        <v>2</v>
      </c>
      <c r="J14307">
        <v>2</v>
      </c>
    </row>
    <row r="14308" spans="1:10" x14ac:dyDescent="0.25">
      <c r="A14308" t="s">
        <v>18335</v>
      </c>
      <c r="B14308">
        <v>546</v>
      </c>
      <c r="C14308">
        <v>1.3914918176512088</v>
      </c>
      <c r="D14308">
        <v>-7.9312161420963423E-2</v>
      </c>
      <c r="E14308">
        <v>-0.84712658259050611</v>
      </c>
      <c r="F14308">
        <v>0.19109859677313898</v>
      </c>
      <c r="G14308">
        <v>5</v>
      </c>
      <c r="H14308">
        <v>3</v>
      </c>
      <c r="I14308">
        <v>1</v>
      </c>
      <c r="J14308">
        <v>4</v>
      </c>
    </row>
    <row r="14309" spans="1:10" x14ac:dyDescent="0.25">
      <c r="A14309" t="s">
        <v>18336</v>
      </c>
      <c r="B14309">
        <v>538</v>
      </c>
      <c r="C14309">
        <v>-8.0968623719877175E-2</v>
      </c>
      <c r="D14309">
        <v>-0.86489782926758241</v>
      </c>
      <c r="E14309">
        <v>0.29841119990853576</v>
      </c>
      <c r="F14309">
        <v>-0.8466866423113486</v>
      </c>
      <c r="G14309">
        <v>3</v>
      </c>
      <c r="H14309">
        <v>1</v>
      </c>
      <c r="I14309">
        <v>4</v>
      </c>
      <c r="J14309">
        <v>2</v>
      </c>
    </row>
    <row r="14310" spans="1:10" x14ac:dyDescent="0.25">
      <c r="A14310" t="s">
        <v>18337</v>
      </c>
      <c r="B14310">
        <v>536</v>
      </c>
      <c r="C14310">
        <v>0.82467143718388436</v>
      </c>
      <c r="D14310">
        <v>-0.12741884569957002</v>
      </c>
      <c r="E14310">
        <v>-1.749151814067466E-2</v>
      </c>
      <c r="F14310">
        <v>0.50990321523815929</v>
      </c>
      <c r="G14310">
        <v>5</v>
      </c>
      <c r="H14310">
        <v>3</v>
      </c>
      <c r="I14310">
        <v>3</v>
      </c>
      <c r="J14310">
        <v>4</v>
      </c>
    </row>
    <row r="14311" spans="1:10" x14ac:dyDescent="0.25">
      <c r="A14311" t="s">
        <v>18338</v>
      </c>
      <c r="B14311">
        <v>755</v>
      </c>
      <c r="C14311">
        <v>1.6751166945862823</v>
      </c>
      <c r="D14311">
        <v>-0.93332330585312873</v>
      </c>
      <c r="E14311">
        <v>3.948304601790952</v>
      </c>
      <c r="F14311">
        <v>-0.67458222306474225</v>
      </c>
      <c r="G14311">
        <v>5</v>
      </c>
      <c r="H14311">
        <v>1</v>
      </c>
      <c r="I14311">
        <v>5</v>
      </c>
      <c r="J14311">
        <v>2</v>
      </c>
    </row>
    <row r="14312" spans="1:10" x14ac:dyDescent="0.25">
      <c r="A14312" t="s">
        <v>18339</v>
      </c>
      <c r="B14312">
        <v>398</v>
      </c>
      <c r="C14312">
        <v>2.4598819626562816</v>
      </c>
      <c r="D14312">
        <v>-0.30678794843691154</v>
      </c>
      <c r="E14312">
        <v>-0.92982210020803624</v>
      </c>
      <c r="F14312">
        <v>6.2418300883743644E-2</v>
      </c>
      <c r="G14312">
        <v>5</v>
      </c>
      <c r="H14312">
        <v>3</v>
      </c>
      <c r="I14312">
        <v>1</v>
      </c>
      <c r="J14312">
        <v>4</v>
      </c>
    </row>
    <row r="14313" spans="1:10" x14ac:dyDescent="0.25">
      <c r="A14313" t="s">
        <v>18340</v>
      </c>
      <c r="B14313">
        <v>782</v>
      </c>
      <c r="C14313">
        <v>1.8992698918349666</v>
      </c>
      <c r="D14313">
        <v>-0.14385050390281165</v>
      </c>
      <c r="E14313">
        <v>-0.82356269160982509</v>
      </c>
      <c r="F14313">
        <v>0.45621077433517304</v>
      </c>
      <c r="G14313">
        <v>5</v>
      </c>
      <c r="H14313">
        <v>3</v>
      </c>
      <c r="I14313">
        <v>1</v>
      </c>
      <c r="J14313">
        <v>4</v>
      </c>
    </row>
    <row r="14314" spans="1:10" x14ac:dyDescent="0.25">
      <c r="A14314" t="s">
        <v>18341</v>
      </c>
      <c r="B14314">
        <v>539</v>
      </c>
      <c r="C14314">
        <v>2.2466741922770299</v>
      </c>
      <c r="D14314">
        <v>-0.86661062592537363</v>
      </c>
      <c r="E14314">
        <v>-0.23305351039489197</v>
      </c>
      <c r="F14314">
        <v>0.23927615067997213</v>
      </c>
      <c r="G14314">
        <v>5</v>
      </c>
      <c r="H14314">
        <v>1</v>
      </c>
      <c r="I14314">
        <v>3</v>
      </c>
      <c r="J14314">
        <v>4</v>
      </c>
    </row>
    <row r="14315" spans="1:10" x14ac:dyDescent="0.25">
      <c r="A14315" t="s">
        <v>18342</v>
      </c>
      <c r="B14315">
        <v>1086</v>
      </c>
      <c r="C14315">
        <v>2.0457440484769074</v>
      </c>
      <c r="D14315">
        <v>-1.3214704375546522</v>
      </c>
      <c r="E14315">
        <v>-0.2268699545134587</v>
      </c>
      <c r="F14315">
        <v>0.10435317392722054</v>
      </c>
      <c r="G14315">
        <v>5</v>
      </c>
      <c r="H14315">
        <v>1</v>
      </c>
      <c r="I14315">
        <v>3</v>
      </c>
      <c r="J14315">
        <v>4</v>
      </c>
    </row>
    <row r="14316" spans="1:10" x14ac:dyDescent="0.25">
      <c r="A14316" t="s">
        <v>18343</v>
      </c>
      <c r="B14316">
        <v>435</v>
      </c>
      <c r="C14316">
        <v>-0.82552213736387081</v>
      </c>
      <c r="D14316">
        <v>-0.65491910129720332</v>
      </c>
      <c r="E14316">
        <v>-0.62824405876013578</v>
      </c>
      <c r="F14316">
        <v>-0.8273671490503427</v>
      </c>
      <c r="G14316">
        <v>1</v>
      </c>
      <c r="H14316">
        <v>2</v>
      </c>
      <c r="I14316">
        <v>2</v>
      </c>
      <c r="J14316">
        <v>2</v>
      </c>
    </row>
    <row r="14317" spans="1:10" x14ac:dyDescent="0.25">
      <c r="A14317" t="s">
        <v>18344</v>
      </c>
      <c r="B14317">
        <v>411</v>
      </c>
      <c r="C14317">
        <v>0.28120945475335868</v>
      </c>
      <c r="D14317">
        <v>-1.412235096554326</v>
      </c>
      <c r="E14317">
        <v>0.30163083898753318</v>
      </c>
      <c r="F14317">
        <v>-0.76317269672282984</v>
      </c>
      <c r="G14317">
        <v>4</v>
      </c>
      <c r="H14317">
        <v>1</v>
      </c>
      <c r="I14317">
        <v>4</v>
      </c>
      <c r="J14317">
        <v>2</v>
      </c>
    </row>
    <row r="14318" spans="1:10" x14ac:dyDescent="0.25">
      <c r="A14318" t="s">
        <v>18345</v>
      </c>
      <c r="B14318">
        <v>468</v>
      </c>
      <c r="C14318">
        <v>0.17605748465620458</v>
      </c>
      <c r="D14318">
        <v>-0.970795339065045</v>
      </c>
      <c r="E14318">
        <v>-0.90685377358544395</v>
      </c>
      <c r="F14318">
        <v>-1.1343890587275254</v>
      </c>
      <c r="G14318">
        <v>4</v>
      </c>
      <c r="H14318">
        <v>1</v>
      </c>
      <c r="I14318">
        <v>1</v>
      </c>
      <c r="J14318">
        <v>1</v>
      </c>
    </row>
    <row r="14319" spans="1:10" x14ac:dyDescent="0.25">
      <c r="A14319" t="s">
        <v>18346</v>
      </c>
      <c r="B14319">
        <v>419</v>
      </c>
      <c r="C14319">
        <v>0.18908007116426279</v>
      </c>
      <c r="D14319">
        <v>-0.66550277444556305</v>
      </c>
      <c r="E14319">
        <v>-0.57889973747739387</v>
      </c>
      <c r="F14319">
        <v>-0.95605462280892239</v>
      </c>
      <c r="G14319">
        <v>4</v>
      </c>
      <c r="H14319">
        <v>2</v>
      </c>
      <c r="I14319">
        <v>2</v>
      </c>
      <c r="J14319">
        <v>1</v>
      </c>
    </row>
    <row r="14320" spans="1:10" x14ac:dyDescent="0.25">
      <c r="A14320" t="s">
        <v>18347</v>
      </c>
      <c r="B14320">
        <v>536</v>
      </c>
      <c r="C14320">
        <v>2.7514233016903895</v>
      </c>
      <c r="D14320">
        <v>-0.35477716157194367</v>
      </c>
      <c r="E14320">
        <v>0.93916979658511057</v>
      </c>
      <c r="F14320">
        <v>-0.56866467832399303</v>
      </c>
      <c r="G14320">
        <v>5</v>
      </c>
      <c r="H14320">
        <v>3</v>
      </c>
      <c r="I14320">
        <v>5</v>
      </c>
      <c r="J14320">
        <v>2</v>
      </c>
    </row>
    <row r="14321" spans="1:10" x14ac:dyDescent="0.25">
      <c r="A14321" t="s">
        <v>18348</v>
      </c>
      <c r="B14321">
        <v>388</v>
      </c>
      <c r="C14321">
        <v>1.8445922973875972</v>
      </c>
      <c r="D14321">
        <v>-0.53205104735575726</v>
      </c>
      <c r="E14321">
        <v>-0.47225227988182628</v>
      </c>
      <c r="F14321">
        <v>-0.67639902765437088</v>
      </c>
      <c r="G14321">
        <v>5</v>
      </c>
      <c r="H14321">
        <v>2</v>
      </c>
      <c r="I14321">
        <v>2</v>
      </c>
      <c r="J14321">
        <v>2</v>
      </c>
    </row>
    <row r="14322" spans="1:10" x14ac:dyDescent="0.25">
      <c r="A14322" t="s">
        <v>18349</v>
      </c>
      <c r="B14322">
        <v>553</v>
      </c>
      <c r="C14322">
        <v>2.1746316575949027</v>
      </c>
      <c r="D14322">
        <v>-0.53217351788349387</v>
      </c>
      <c r="E14322">
        <v>-0.34502872986609723</v>
      </c>
      <c r="F14322">
        <v>0.2193139078838437</v>
      </c>
      <c r="G14322">
        <v>5</v>
      </c>
      <c r="H14322">
        <v>2</v>
      </c>
      <c r="I14322">
        <v>2</v>
      </c>
      <c r="J14322">
        <v>4</v>
      </c>
    </row>
    <row r="14323" spans="1:10" x14ac:dyDescent="0.25">
      <c r="A14323" t="s">
        <v>18350</v>
      </c>
      <c r="B14323">
        <v>1850</v>
      </c>
      <c r="C14323">
        <v>2.4647783615757302</v>
      </c>
      <c r="D14323">
        <v>-1.2849173806652017</v>
      </c>
      <c r="E14323">
        <v>0.62652265860608214</v>
      </c>
      <c r="F14323">
        <v>3.6856701627703436E-2</v>
      </c>
      <c r="G14323">
        <v>5</v>
      </c>
      <c r="H14323">
        <v>1</v>
      </c>
      <c r="I14323">
        <v>5</v>
      </c>
      <c r="J14323">
        <v>4</v>
      </c>
    </row>
    <row r="14324" spans="1:10" x14ac:dyDescent="0.25">
      <c r="A14324" t="s">
        <v>18351</v>
      </c>
      <c r="B14324">
        <v>540</v>
      </c>
      <c r="C14324">
        <v>0.11671940458384232</v>
      </c>
      <c r="D14324">
        <v>-1.0479729924046342</v>
      </c>
      <c r="E14324">
        <v>-1.4132137304337131</v>
      </c>
      <c r="F14324">
        <v>-0.80837482585055198</v>
      </c>
      <c r="G14324">
        <v>4</v>
      </c>
      <c r="H14324">
        <v>1</v>
      </c>
      <c r="I14324">
        <v>1</v>
      </c>
      <c r="J14324">
        <v>2</v>
      </c>
    </row>
    <row r="14325" spans="1:10" x14ac:dyDescent="0.25">
      <c r="A14325" t="s">
        <v>18352</v>
      </c>
      <c r="B14325">
        <v>541</v>
      </c>
      <c r="C14325">
        <v>1.5638711611451235</v>
      </c>
      <c r="D14325">
        <v>-0.6164252754355406</v>
      </c>
      <c r="E14325">
        <v>-1.4230007174161676</v>
      </c>
      <c r="F14325">
        <v>-0.51572965495483891</v>
      </c>
      <c r="G14325">
        <v>5</v>
      </c>
      <c r="H14325">
        <v>2</v>
      </c>
      <c r="I14325">
        <v>1</v>
      </c>
      <c r="J14325">
        <v>2</v>
      </c>
    </row>
    <row r="14326" spans="1:10" x14ac:dyDescent="0.25">
      <c r="A14326" t="s">
        <v>18353</v>
      </c>
      <c r="B14326">
        <v>532</v>
      </c>
      <c r="C14326">
        <v>0.86720544713002246</v>
      </c>
      <c r="D14326">
        <v>-6.4764058049494574E-2</v>
      </c>
      <c r="E14326">
        <v>-1.0173796501836179</v>
      </c>
      <c r="F14326">
        <v>0.29030281923115564</v>
      </c>
      <c r="G14326">
        <v>5</v>
      </c>
      <c r="H14326">
        <v>3</v>
      </c>
      <c r="I14326">
        <v>1</v>
      </c>
      <c r="J14326">
        <v>4</v>
      </c>
    </row>
    <row r="14327" spans="1:10" x14ac:dyDescent="0.25">
      <c r="A14327" t="s">
        <v>18354</v>
      </c>
      <c r="B14327">
        <v>759</v>
      </c>
      <c r="C14327">
        <v>2.0536785381620994</v>
      </c>
      <c r="D14327">
        <v>-0.42156739172229635</v>
      </c>
      <c r="E14327">
        <v>-1.0696052646536134</v>
      </c>
      <c r="F14327">
        <v>9.1800621482248213E-2</v>
      </c>
      <c r="G14327">
        <v>5</v>
      </c>
      <c r="H14327">
        <v>2</v>
      </c>
      <c r="I14327">
        <v>1</v>
      </c>
      <c r="J14327">
        <v>4</v>
      </c>
    </row>
    <row r="14328" spans="1:10" x14ac:dyDescent="0.25">
      <c r="A14328" t="s">
        <v>18355</v>
      </c>
      <c r="B14328">
        <v>1650</v>
      </c>
      <c r="C14328">
        <v>1.7378291365887724</v>
      </c>
      <c r="D14328">
        <v>0.55552022861245787</v>
      </c>
      <c r="E14328">
        <v>-0.43443544850262261</v>
      </c>
      <c r="F14328">
        <v>0.61076137096048089</v>
      </c>
      <c r="G14328">
        <v>5</v>
      </c>
      <c r="H14328">
        <v>4</v>
      </c>
      <c r="I14328">
        <v>2</v>
      </c>
      <c r="J14328">
        <v>4</v>
      </c>
    </row>
    <row r="14329" spans="1:10" x14ac:dyDescent="0.25">
      <c r="A14329" t="s">
        <v>18356</v>
      </c>
      <c r="B14329">
        <v>302</v>
      </c>
      <c r="C14329">
        <v>1.4216637074492291</v>
      </c>
      <c r="D14329">
        <v>-0.31024439148920491</v>
      </c>
      <c r="E14329">
        <v>-0.15071463140712626</v>
      </c>
      <c r="F14329">
        <v>0.52297951320890634</v>
      </c>
      <c r="G14329">
        <v>5</v>
      </c>
      <c r="H14329">
        <v>3</v>
      </c>
      <c r="I14329">
        <v>3</v>
      </c>
      <c r="J14329">
        <v>4</v>
      </c>
    </row>
    <row r="14330" spans="1:10" x14ac:dyDescent="0.25">
      <c r="A14330" t="s">
        <v>18357</v>
      </c>
      <c r="B14330">
        <v>526</v>
      </c>
      <c r="C14330">
        <v>2.0693285859274049</v>
      </c>
      <c r="D14330">
        <v>0.23318544874623132</v>
      </c>
      <c r="E14330">
        <v>-0.23180377833786558</v>
      </c>
      <c r="F14330">
        <v>-0.25856536455983814</v>
      </c>
      <c r="G14330">
        <v>5</v>
      </c>
      <c r="H14330">
        <v>4</v>
      </c>
      <c r="I14330">
        <v>3</v>
      </c>
      <c r="J14330">
        <v>3</v>
      </c>
    </row>
    <row r="14331" spans="1:10" x14ac:dyDescent="0.25">
      <c r="A14331" t="s">
        <v>18358</v>
      </c>
      <c r="B14331">
        <v>483</v>
      </c>
      <c r="C14331">
        <v>0.97181393385370951</v>
      </c>
      <c r="D14331">
        <v>-0.22847975081602939</v>
      </c>
      <c r="E14331">
        <v>-0.62488909191903863</v>
      </c>
      <c r="F14331">
        <v>0.62271031248940178</v>
      </c>
      <c r="G14331">
        <v>5</v>
      </c>
      <c r="H14331">
        <v>3</v>
      </c>
      <c r="I14331">
        <v>2</v>
      </c>
      <c r="J14331">
        <v>4</v>
      </c>
    </row>
    <row r="14332" spans="1:10" x14ac:dyDescent="0.25">
      <c r="A14332" t="s">
        <v>18359</v>
      </c>
      <c r="B14332">
        <v>492</v>
      </c>
      <c r="C14332">
        <v>1.0304158192686763</v>
      </c>
      <c r="D14332">
        <v>-5.8158370779275929E-2</v>
      </c>
      <c r="E14332">
        <v>0.16429469857407508</v>
      </c>
      <c r="F14332">
        <v>-0.1423954675084631</v>
      </c>
      <c r="G14332">
        <v>5</v>
      </c>
      <c r="H14332">
        <v>3</v>
      </c>
      <c r="I14332">
        <v>4</v>
      </c>
      <c r="J14332">
        <v>3</v>
      </c>
    </row>
    <row r="14333" spans="1:10" x14ac:dyDescent="0.25">
      <c r="A14333" t="s">
        <v>18360</v>
      </c>
      <c r="B14333">
        <v>454</v>
      </c>
      <c r="C14333">
        <v>0.49818056263270788</v>
      </c>
      <c r="D14333">
        <v>-8.1078099654613378E-2</v>
      </c>
      <c r="E14333">
        <v>-0.39169030633722773</v>
      </c>
      <c r="F14333">
        <v>-0.84559943037003915</v>
      </c>
      <c r="G14333">
        <v>4</v>
      </c>
      <c r="H14333">
        <v>3</v>
      </c>
      <c r="I14333">
        <v>2</v>
      </c>
      <c r="J14333">
        <v>2</v>
      </c>
    </row>
    <row r="14334" spans="1:10" x14ac:dyDescent="0.25">
      <c r="A14334" t="s">
        <v>18361</v>
      </c>
      <c r="B14334">
        <v>472</v>
      </c>
      <c r="C14334">
        <v>0.8876425252073874</v>
      </c>
      <c r="D14334">
        <v>1.9490850284751747E-2</v>
      </c>
      <c r="E14334">
        <v>-0.4290127496975718</v>
      </c>
      <c r="F14334">
        <v>0.42084850957703507</v>
      </c>
      <c r="G14334">
        <v>5</v>
      </c>
      <c r="H14334">
        <v>3</v>
      </c>
      <c r="I14334">
        <v>2</v>
      </c>
      <c r="J14334">
        <v>4</v>
      </c>
    </row>
    <row r="14335" spans="1:10" x14ac:dyDescent="0.25">
      <c r="A14335" t="s">
        <v>18362</v>
      </c>
      <c r="B14335">
        <v>560</v>
      </c>
      <c r="C14335">
        <v>0.81326166440535919</v>
      </c>
      <c r="D14335">
        <v>0.45962347852756008</v>
      </c>
      <c r="E14335">
        <v>1.2644117559645283</v>
      </c>
      <c r="F14335">
        <v>-1.1603292158532148</v>
      </c>
      <c r="G14335">
        <v>5</v>
      </c>
      <c r="H14335">
        <v>4</v>
      </c>
      <c r="I14335">
        <v>5</v>
      </c>
      <c r="J14335">
        <v>1</v>
      </c>
    </row>
    <row r="14336" spans="1:10" x14ac:dyDescent="0.25">
      <c r="A14336" t="s">
        <v>18363</v>
      </c>
      <c r="B14336">
        <v>686</v>
      </c>
      <c r="C14336">
        <v>1.017337902039376</v>
      </c>
      <c r="D14336">
        <v>0.14187883175130811</v>
      </c>
      <c r="E14336">
        <v>-0.29519631762438481</v>
      </c>
      <c r="F14336">
        <v>-0.86923540441627667</v>
      </c>
      <c r="G14336">
        <v>5</v>
      </c>
      <c r="H14336">
        <v>4</v>
      </c>
      <c r="I14336">
        <v>3</v>
      </c>
      <c r="J14336">
        <v>1</v>
      </c>
    </row>
    <row r="14337" spans="1:10" x14ac:dyDescent="0.25">
      <c r="A14337" t="s">
        <v>18364</v>
      </c>
      <c r="B14337">
        <v>670</v>
      </c>
      <c r="C14337">
        <v>1.1311116640968506</v>
      </c>
      <c r="D14337">
        <v>1.1201477640580695</v>
      </c>
      <c r="E14337">
        <v>-1.1721647898399565</v>
      </c>
      <c r="F14337">
        <v>0.49001818233268002</v>
      </c>
      <c r="G14337">
        <v>5</v>
      </c>
      <c r="H14337">
        <v>5</v>
      </c>
      <c r="I14337">
        <v>1</v>
      </c>
      <c r="J14337">
        <v>4</v>
      </c>
    </row>
    <row r="14338" spans="1:10" x14ac:dyDescent="0.25">
      <c r="A14338" t="s">
        <v>18365</v>
      </c>
      <c r="B14338">
        <v>601</v>
      </c>
      <c r="C14338">
        <v>0.84538501981693637</v>
      </c>
      <c r="D14338">
        <v>0.51912073209492504</v>
      </c>
      <c r="E14338">
        <v>-0.3457313996951385</v>
      </c>
      <c r="F14338">
        <v>-5.2756103909317509E-2</v>
      </c>
      <c r="G14338">
        <v>5</v>
      </c>
      <c r="H14338">
        <v>4</v>
      </c>
      <c r="I14338">
        <v>2</v>
      </c>
      <c r="J14338">
        <v>3</v>
      </c>
    </row>
    <row r="14339" spans="1:10" x14ac:dyDescent="0.25">
      <c r="A14339" t="s">
        <v>18366</v>
      </c>
      <c r="B14339">
        <v>766</v>
      </c>
      <c r="C14339">
        <v>1.5148096922727188</v>
      </c>
      <c r="D14339">
        <v>0.32330243376027762</v>
      </c>
      <c r="E14339">
        <v>-0.81493809553842733</v>
      </c>
      <c r="F14339">
        <v>0.54403302442605006</v>
      </c>
      <c r="G14339">
        <v>5</v>
      </c>
      <c r="H14339">
        <v>4</v>
      </c>
      <c r="I14339">
        <v>1</v>
      </c>
      <c r="J14339">
        <v>4</v>
      </c>
    </row>
    <row r="14340" spans="1:10" x14ac:dyDescent="0.25">
      <c r="A14340" t="s">
        <v>18367</v>
      </c>
      <c r="B14340">
        <v>995</v>
      </c>
      <c r="C14340">
        <v>1.9210969791802255</v>
      </c>
      <c r="D14340">
        <v>0.8387782640115069</v>
      </c>
      <c r="E14340">
        <v>-0.683678394928109</v>
      </c>
      <c r="F14340">
        <v>0.55510570409165816</v>
      </c>
      <c r="G14340">
        <v>5</v>
      </c>
      <c r="H14340">
        <v>5</v>
      </c>
      <c r="I14340">
        <v>2</v>
      </c>
      <c r="J14340">
        <v>4</v>
      </c>
    </row>
    <row r="14341" spans="1:10" x14ac:dyDescent="0.25">
      <c r="A14341" t="s">
        <v>18368</v>
      </c>
      <c r="B14341">
        <v>1052</v>
      </c>
      <c r="C14341">
        <v>1.4594646589879208</v>
      </c>
      <c r="D14341">
        <v>1.7467037908740166</v>
      </c>
      <c r="E14341">
        <v>-0.17416999358754565</v>
      </c>
      <c r="F14341">
        <v>0.83902846135306852</v>
      </c>
      <c r="G14341">
        <v>5</v>
      </c>
      <c r="H14341">
        <v>5</v>
      </c>
      <c r="I14341">
        <v>3</v>
      </c>
      <c r="J14341">
        <v>4</v>
      </c>
    </row>
    <row r="14342" spans="1:10" x14ac:dyDescent="0.25">
      <c r="A14342" t="s">
        <v>18369</v>
      </c>
      <c r="B14342">
        <v>471</v>
      </c>
      <c r="C14342">
        <v>1.1833735501799409</v>
      </c>
      <c r="D14342">
        <v>-0.11309400557548117</v>
      </c>
      <c r="E14342">
        <v>-0.39166274454476735</v>
      </c>
      <c r="F14342">
        <v>-0.45016837749842914</v>
      </c>
      <c r="G14342">
        <v>5</v>
      </c>
      <c r="H14342">
        <v>3</v>
      </c>
      <c r="I14342">
        <v>2</v>
      </c>
      <c r="J14342">
        <v>3</v>
      </c>
    </row>
    <row r="14343" spans="1:10" x14ac:dyDescent="0.25">
      <c r="A14343" t="s">
        <v>18370</v>
      </c>
      <c r="B14343">
        <v>509</v>
      </c>
      <c r="C14343">
        <v>-0.31771895968635422</v>
      </c>
      <c r="D14343">
        <v>-0.11011080284146624</v>
      </c>
      <c r="E14343">
        <v>-0.33706150229635629</v>
      </c>
      <c r="F14343">
        <v>0.29230786098821954</v>
      </c>
      <c r="G14343">
        <v>3</v>
      </c>
      <c r="H14343">
        <v>3</v>
      </c>
      <c r="I14343">
        <v>2</v>
      </c>
      <c r="J14343">
        <v>4</v>
      </c>
    </row>
    <row r="14344" spans="1:10" x14ac:dyDescent="0.25">
      <c r="A14344" t="s">
        <v>18371</v>
      </c>
      <c r="B14344">
        <v>298</v>
      </c>
      <c r="C14344">
        <v>1.9761699682356551</v>
      </c>
      <c r="D14344">
        <v>1.8010834529603059</v>
      </c>
      <c r="E14344">
        <v>-0.97746016374129663</v>
      </c>
      <c r="F14344">
        <v>-6.9962125626999661E-2</v>
      </c>
      <c r="G14344">
        <v>5</v>
      </c>
      <c r="H14344">
        <v>5</v>
      </c>
      <c r="I14344">
        <v>1</v>
      </c>
      <c r="J14344">
        <v>3</v>
      </c>
    </row>
    <row r="14345" spans="1:10" x14ac:dyDescent="0.25">
      <c r="A14345" t="s">
        <v>18372</v>
      </c>
      <c r="B14345">
        <v>1019</v>
      </c>
      <c r="C14345">
        <v>0.28577924652997394</v>
      </c>
      <c r="D14345">
        <v>0.39356835394839129</v>
      </c>
      <c r="E14345">
        <v>-0.80161869858975099</v>
      </c>
      <c r="F14345">
        <v>0.20690368769030607</v>
      </c>
      <c r="G14345">
        <v>4</v>
      </c>
      <c r="H14345">
        <v>4</v>
      </c>
      <c r="I14345">
        <v>1</v>
      </c>
      <c r="J14345">
        <v>4</v>
      </c>
    </row>
    <row r="14346" spans="1:10" x14ac:dyDescent="0.25">
      <c r="A14346" t="s">
        <v>18373</v>
      </c>
      <c r="B14346">
        <v>767</v>
      </c>
      <c r="C14346">
        <v>0.26571598274782227</v>
      </c>
      <c r="D14346">
        <v>1.8796177889036874</v>
      </c>
      <c r="E14346">
        <v>-1.3812868143037986</v>
      </c>
      <c r="F14346">
        <v>1.8033875177420349</v>
      </c>
      <c r="G14346">
        <v>4</v>
      </c>
      <c r="H14346">
        <v>5</v>
      </c>
      <c r="I14346">
        <v>1</v>
      </c>
      <c r="J14346">
        <v>5</v>
      </c>
    </row>
    <row r="14347" spans="1:10" x14ac:dyDescent="0.25">
      <c r="A14347" t="s">
        <v>18374</v>
      </c>
      <c r="B14347">
        <v>426</v>
      </c>
      <c r="C14347">
        <v>-0.65379879093881943</v>
      </c>
      <c r="D14347">
        <v>0.58080967059360356</v>
      </c>
      <c r="E14347">
        <v>0.70188245976813701</v>
      </c>
      <c r="F14347">
        <v>-0.15059426287981623</v>
      </c>
      <c r="G14347">
        <v>2</v>
      </c>
      <c r="H14347">
        <v>4</v>
      </c>
      <c r="I14347">
        <v>5</v>
      </c>
      <c r="J14347">
        <v>3</v>
      </c>
    </row>
    <row r="14348" spans="1:10" x14ac:dyDescent="0.25">
      <c r="A14348" t="s">
        <v>18375</v>
      </c>
      <c r="B14348">
        <v>426</v>
      </c>
      <c r="C14348">
        <v>-0.40252010429296381</v>
      </c>
      <c r="D14348">
        <v>-1.019674937673275</v>
      </c>
      <c r="E14348">
        <v>-0.17789830869513362</v>
      </c>
      <c r="F14348">
        <v>-0.20398575047452933</v>
      </c>
      <c r="G14348">
        <v>3</v>
      </c>
      <c r="H14348">
        <v>1</v>
      </c>
      <c r="I14348">
        <v>3</v>
      </c>
      <c r="J14348">
        <v>3</v>
      </c>
    </row>
    <row r="14349" spans="1:10" x14ac:dyDescent="0.25">
      <c r="A14349" t="s">
        <v>18376</v>
      </c>
      <c r="B14349">
        <v>219</v>
      </c>
      <c r="C14349">
        <v>-0.66593645210037355</v>
      </c>
      <c r="D14349">
        <v>-0.76712005411111872</v>
      </c>
      <c r="E14349">
        <v>1.9704382225267008</v>
      </c>
      <c r="F14349">
        <v>-0.85589523638588627</v>
      </c>
      <c r="G14349">
        <v>2</v>
      </c>
      <c r="H14349">
        <v>2</v>
      </c>
      <c r="I14349">
        <v>5</v>
      </c>
      <c r="J14349">
        <v>2</v>
      </c>
    </row>
    <row r="14350" spans="1:10" x14ac:dyDescent="0.25">
      <c r="A14350" t="s">
        <v>18377</v>
      </c>
      <c r="B14350">
        <v>415</v>
      </c>
      <c r="C14350">
        <v>-0.68558858109006371</v>
      </c>
      <c r="D14350">
        <v>-0.42420432176067097</v>
      </c>
      <c r="E14350">
        <v>-0.17034338624546219</v>
      </c>
      <c r="F14350">
        <v>-0.48032160292567239</v>
      </c>
      <c r="G14350">
        <v>2</v>
      </c>
      <c r="H14350">
        <v>2</v>
      </c>
      <c r="I14350">
        <v>3</v>
      </c>
      <c r="J14350">
        <v>3</v>
      </c>
    </row>
    <row r="14351" spans="1:10" x14ac:dyDescent="0.25">
      <c r="A14351" t="s">
        <v>18378</v>
      </c>
      <c r="B14351">
        <v>230</v>
      </c>
      <c r="C14351">
        <v>-0.73953357629109684</v>
      </c>
      <c r="D14351">
        <v>-0.46389871840614438</v>
      </c>
      <c r="E14351">
        <v>0.42532241536121168</v>
      </c>
      <c r="F14351">
        <v>-0.12562605934582866</v>
      </c>
      <c r="G14351">
        <v>2</v>
      </c>
      <c r="H14351">
        <v>2</v>
      </c>
      <c r="I14351">
        <v>4</v>
      </c>
      <c r="J14351">
        <v>3</v>
      </c>
    </row>
    <row r="14352" spans="1:10" x14ac:dyDescent="0.25">
      <c r="A14352" t="s">
        <v>18379</v>
      </c>
      <c r="B14352">
        <v>513</v>
      </c>
      <c r="C14352">
        <v>-0.92706702018179521</v>
      </c>
      <c r="D14352">
        <v>-0.36610902880586316</v>
      </c>
      <c r="E14352">
        <v>0.59645543338532092</v>
      </c>
      <c r="F14352">
        <v>-0.22520943624058937</v>
      </c>
      <c r="G14352">
        <v>1</v>
      </c>
      <c r="H14352">
        <v>3</v>
      </c>
      <c r="I14352">
        <v>5</v>
      </c>
      <c r="J14352">
        <v>3</v>
      </c>
    </row>
    <row r="14353" spans="1:10" x14ac:dyDescent="0.25">
      <c r="A14353" t="s">
        <v>18380</v>
      </c>
      <c r="B14353">
        <v>447</v>
      </c>
      <c r="C14353">
        <v>-0.93314389200603598</v>
      </c>
      <c r="D14353">
        <v>-0.19176803842373258</v>
      </c>
      <c r="E14353">
        <v>-0.15276250634965807</v>
      </c>
      <c r="F14353">
        <v>0.27318794786210254</v>
      </c>
      <c r="G14353">
        <v>1</v>
      </c>
      <c r="H14353">
        <v>3</v>
      </c>
      <c r="I14353">
        <v>3</v>
      </c>
      <c r="J14353">
        <v>4</v>
      </c>
    </row>
    <row r="14354" spans="1:10" x14ac:dyDescent="0.25">
      <c r="A14354" t="s">
        <v>18381</v>
      </c>
      <c r="B14354">
        <v>253</v>
      </c>
      <c r="C14354">
        <v>0.18210545464940536</v>
      </c>
      <c r="D14354">
        <v>-7.2851740826731876E-2</v>
      </c>
      <c r="E14354">
        <v>-0.39324162025182297</v>
      </c>
      <c r="F14354">
        <v>1.5626595026169674</v>
      </c>
      <c r="G14354">
        <v>4</v>
      </c>
      <c r="H14354">
        <v>3</v>
      </c>
      <c r="I14354">
        <v>2</v>
      </c>
      <c r="J14354">
        <v>5</v>
      </c>
    </row>
    <row r="14355" spans="1:10" x14ac:dyDescent="0.25">
      <c r="A14355" t="s">
        <v>18382</v>
      </c>
      <c r="B14355">
        <v>839</v>
      </c>
      <c r="C14355">
        <v>0.72994419296780633</v>
      </c>
      <c r="D14355">
        <v>0.2698800686692524</v>
      </c>
      <c r="E14355">
        <v>-1.3658546287668485</v>
      </c>
      <c r="F14355">
        <v>1.121371594808739</v>
      </c>
      <c r="G14355">
        <v>4</v>
      </c>
      <c r="H14355">
        <v>4</v>
      </c>
      <c r="I14355">
        <v>1</v>
      </c>
      <c r="J14355">
        <v>5</v>
      </c>
    </row>
    <row r="14356" spans="1:10" x14ac:dyDescent="0.25">
      <c r="A14356" t="s">
        <v>18383</v>
      </c>
      <c r="B14356">
        <v>743</v>
      </c>
      <c r="C14356">
        <v>1.0259877880667463</v>
      </c>
      <c r="D14356">
        <v>1.9755622684126919</v>
      </c>
      <c r="E14356">
        <v>-0.66880900038461299</v>
      </c>
      <c r="F14356">
        <v>0.57742599106811388</v>
      </c>
      <c r="G14356">
        <v>5</v>
      </c>
      <c r="H14356">
        <v>5</v>
      </c>
      <c r="I14356">
        <v>2</v>
      </c>
      <c r="J14356">
        <v>4</v>
      </c>
    </row>
    <row r="14357" spans="1:10" x14ac:dyDescent="0.25">
      <c r="A14357" t="s">
        <v>18384</v>
      </c>
      <c r="B14357">
        <v>289</v>
      </c>
      <c r="C14357">
        <v>-0.45434652818617893</v>
      </c>
      <c r="D14357">
        <v>0.73286107287420199</v>
      </c>
      <c r="E14357">
        <v>-0.72687796010944428</v>
      </c>
      <c r="F14357">
        <v>-0.2172148446131219</v>
      </c>
      <c r="G14357">
        <v>3</v>
      </c>
      <c r="H14357">
        <v>5</v>
      </c>
      <c r="I14357">
        <v>1</v>
      </c>
      <c r="J14357">
        <v>3</v>
      </c>
    </row>
    <row r="14358" spans="1:10" x14ac:dyDescent="0.25">
      <c r="A14358" t="s">
        <v>18385</v>
      </c>
      <c r="B14358">
        <v>671</v>
      </c>
      <c r="C14358">
        <v>1.383754949528573</v>
      </c>
      <c r="D14358">
        <v>0.40832567747333876</v>
      </c>
      <c r="E14358">
        <v>1.4785568124607613</v>
      </c>
      <c r="F14358">
        <v>0.37761916654116801</v>
      </c>
      <c r="G14358">
        <v>5</v>
      </c>
      <c r="H14358">
        <v>4</v>
      </c>
      <c r="I14358">
        <v>5</v>
      </c>
      <c r="J14358">
        <v>4</v>
      </c>
    </row>
    <row r="14359" spans="1:10" x14ac:dyDescent="0.25">
      <c r="A14359" t="s">
        <v>18386</v>
      </c>
      <c r="B14359">
        <v>468</v>
      </c>
      <c r="C14359">
        <v>-0.5690282791312522</v>
      </c>
      <c r="D14359">
        <v>1.3428597995445701</v>
      </c>
      <c r="E14359">
        <v>-0.40873522710693677</v>
      </c>
      <c r="F14359">
        <v>0.5590377475516829</v>
      </c>
      <c r="G14359">
        <v>2</v>
      </c>
      <c r="H14359">
        <v>5</v>
      </c>
      <c r="I14359">
        <v>2</v>
      </c>
      <c r="J14359">
        <v>4</v>
      </c>
    </row>
    <row r="14360" spans="1:10" x14ac:dyDescent="0.25">
      <c r="A14360" t="s">
        <v>18387</v>
      </c>
      <c r="B14360">
        <v>466</v>
      </c>
      <c r="C14360">
        <v>-0.60764240078321263</v>
      </c>
      <c r="D14360">
        <v>-0.9749667725584551</v>
      </c>
      <c r="E14360">
        <v>0.23003627013781872</v>
      </c>
      <c r="F14360">
        <v>-1.0044725398246821</v>
      </c>
      <c r="G14360">
        <v>2</v>
      </c>
      <c r="H14360">
        <v>1</v>
      </c>
      <c r="I14360">
        <v>4</v>
      </c>
      <c r="J14360">
        <v>1</v>
      </c>
    </row>
    <row r="14361" spans="1:10" x14ac:dyDescent="0.25">
      <c r="A14361" t="s">
        <v>18388</v>
      </c>
      <c r="B14361">
        <v>680</v>
      </c>
      <c r="C14361">
        <v>0.21795410205660048</v>
      </c>
      <c r="D14361">
        <v>0.42707538493411085</v>
      </c>
      <c r="E14361">
        <v>-0.85142979698381949</v>
      </c>
      <c r="F14361">
        <v>0.77469753735741875</v>
      </c>
      <c r="G14361">
        <v>4</v>
      </c>
      <c r="H14361">
        <v>4</v>
      </c>
      <c r="I14361">
        <v>1</v>
      </c>
      <c r="J14361">
        <v>4</v>
      </c>
    </row>
    <row r="14362" spans="1:10" x14ac:dyDescent="0.25">
      <c r="A14362" t="s">
        <v>18389</v>
      </c>
      <c r="B14362">
        <v>627</v>
      </c>
      <c r="C14362">
        <v>-4.930131299672133E-2</v>
      </c>
      <c r="D14362">
        <v>0.11835791360678929</v>
      </c>
      <c r="E14362">
        <v>0.42783510031347916</v>
      </c>
      <c r="F14362">
        <v>-0.51491588084709261</v>
      </c>
      <c r="G14362">
        <v>3</v>
      </c>
      <c r="H14362">
        <v>4</v>
      </c>
      <c r="I14362">
        <v>4</v>
      </c>
      <c r="J14362">
        <v>2</v>
      </c>
    </row>
    <row r="14363" spans="1:10" x14ac:dyDescent="0.25">
      <c r="A14363" t="s">
        <v>18390</v>
      </c>
      <c r="B14363">
        <v>564</v>
      </c>
      <c r="C14363">
        <v>0.97633186730961341</v>
      </c>
      <c r="D14363">
        <v>0.31155261765008962</v>
      </c>
      <c r="E14363">
        <v>-0.14335796782705612</v>
      </c>
      <c r="F14363">
        <v>0.34454066513344628</v>
      </c>
      <c r="G14363">
        <v>5</v>
      </c>
      <c r="H14363">
        <v>4</v>
      </c>
      <c r="I14363">
        <v>3</v>
      </c>
      <c r="J14363">
        <v>4</v>
      </c>
    </row>
    <row r="14364" spans="1:10" x14ac:dyDescent="0.25">
      <c r="A14364" t="s">
        <v>18391</v>
      </c>
      <c r="B14364">
        <v>587</v>
      </c>
      <c r="C14364">
        <v>-0.59688734692075218</v>
      </c>
      <c r="D14364">
        <v>-0.36351153091861954</v>
      </c>
      <c r="E14364">
        <v>-0.36955994725617131</v>
      </c>
      <c r="F14364">
        <v>0.41842047092245244</v>
      </c>
      <c r="G14364">
        <v>2</v>
      </c>
      <c r="H14364">
        <v>3</v>
      </c>
      <c r="I14364">
        <v>2</v>
      </c>
      <c r="J14364">
        <v>4</v>
      </c>
    </row>
    <row r="14365" spans="1:10" x14ac:dyDescent="0.25">
      <c r="A14365" t="s">
        <v>18392</v>
      </c>
      <c r="B14365">
        <v>461</v>
      </c>
      <c r="C14365">
        <v>-0.85071166628803274</v>
      </c>
      <c r="D14365">
        <v>-0.53585570743604316</v>
      </c>
      <c r="E14365">
        <v>0.92000840459522437</v>
      </c>
      <c r="F14365">
        <v>-0.50451820613511056</v>
      </c>
      <c r="G14365">
        <v>1</v>
      </c>
      <c r="H14365">
        <v>2</v>
      </c>
      <c r="I14365">
        <v>5</v>
      </c>
      <c r="J14365">
        <v>2</v>
      </c>
    </row>
    <row r="14366" spans="1:10" x14ac:dyDescent="0.25">
      <c r="A14366" t="s">
        <v>18393</v>
      </c>
      <c r="B14366">
        <v>495</v>
      </c>
      <c r="C14366">
        <v>-1.0865158517736486</v>
      </c>
      <c r="D14366">
        <v>0.14739234756865921</v>
      </c>
      <c r="E14366">
        <v>0.55690239680339559</v>
      </c>
      <c r="F14366">
        <v>-0.19384512675197224</v>
      </c>
      <c r="G14366">
        <v>1</v>
      </c>
      <c r="H14366">
        <v>4</v>
      </c>
      <c r="I14366">
        <v>4</v>
      </c>
      <c r="J14366">
        <v>3</v>
      </c>
    </row>
    <row r="14367" spans="1:10" x14ac:dyDescent="0.25">
      <c r="A14367" t="s">
        <v>18394</v>
      </c>
      <c r="B14367">
        <v>417</v>
      </c>
      <c r="C14367">
        <v>-0.73925910930682348</v>
      </c>
      <c r="D14367">
        <v>-0.96616009266752789</v>
      </c>
      <c r="E14367">
        <v>-0.20350471354365837</v>
      </c>
      <c r="F14367">
        <v>-0.48559412606226787</v>
      </c>
      <c r="G14367">
        <v>2</v>
      </c>
      <c r="H14367">
        <v>1</v>
      </c>
      <c r="I14367">
        <v>3</v>
      </c>
      <c r="J14367">
        <v>2</v>
      </c>
    </row>
    <row r="14368" spans="1:10" x14ac:dyDescent="0.25">
      <c r="A14368" t="s">
        <v>18395</v>
      </c>
      <c r="B14368">
        <v>474</v>
      </c>
      <c r="C14368">
        <v>-0.8040412698682291</v>
      </c>
      <c r="D14368">
        <v>-1.0120676773300104</v>
      </c>
      <c r="E14368">
        <v>-0.88379153494589735</v>
      </c>
      <c r="F14368">
        <v>-0.3392795398350239</v>
      </c>
      <c r="G14368">
        <v>2</v>
      </c>
      <c r="H14368">
        <v>1</v>
      </c>
      <c r="I14368">
        <v>1</v>
      </c>
      <c r="J14368">
        <v>3</v>
      </c>
    </row>
    <row r="14369" spans="1:10" x14ac:dyDescent="0.25">
      <c r="A14369" t="s">
        <v>18396</v>
      </c>
      <c r="B14369">
        <v>768</v>
      </c>
      <c r="C14369">
        <v>-0.76000080948658821</v>
      </c>
      <c r="D14369">
        <v>-0.47203704627486676</v>
      </c>
      <c r="E14369">
        <v>-0.64618965186249977</v>
      </c>
      <c r="F14369">
        <v>-0.41379927278142792</v>
      </c>
      <c r="G14369">
        <v>2</v>
      </c>
      <c r="H14369">
        <v>2</v>
      </c>
      <c r="I14369">
        <v>2</v>
      </c>
      <c r="J14369">
        <v>3</v>
      </c>
    </row>
    <row r="14370" spans="1:10" x14ac:dyDescent="0.25">
      <c r="A14370" t="s">
        <v>18397</v>
      </c>
      <c r="B14370">
        <v>1018</v>
      </c>
      <c r="C14370">
        <v>-0.22456929561481309</v>
      </c>
      <c r="D14370">
        <v>-0.60131762850847215</v>
      </c>
      <c r="E14370">
        <v>1.4149871422297644</v>
      </c>
      <c r="F14370">
        <v>-7.5502464551590542E-2</v>
      </c>
      <c r="G14370">
        <v>3</v>
      </c>
      <c r="H14370">
        <v>2</v>
      </c>
      <c r="I14370">
        <v>5</v>
      </c>
      <c r="J14370">
        <v>3</v>
      </c>
    </row>
    <row r="14371" spans="1:10" x14ac:dyDescent="0.25">
      <c r="A14371" t="s">
        <v>18398</v>
      </c>
      <c r="B14371">
        <v>430</v>
      </c>
      <c r="C14371">
        <v>-0.80495281922881445</v>
      </c>
      <c r="D14371">
        <v>-0.9558439956853596</v>
      </c>
      <c r="E14371">
        <v>-0.77437174666837172</v>
      </c>
      <c r="F14371">
        <v>-0.26597671818318158</v>
      </c>
      <c r="G14371">
        <v>2</v>
      </c>
      <c r="H14371">
        <v>1</v>
      </c>
      <c r="I14371">
        <v>1</v>
      </c>
      <c r="J14371">
        <v>3</v>
      </c>
    </row>
    <row r="14372" spans="1:10" x14ac:dyDescent="0.25">
      <c r="A14372" t="s">
        <v>18399</v>
      </c>
      <c r="B14372">
        <v>747</v>
      </c>
      <c r="C14372">
        <v>-0.83578328081541264</v>
      </c>
      <c r="D14372">
        <v>0.57106007038270357</v>
      </c>
      <c r="E14372">
        <v>-0.4668560878810179</v>
      </c>
      <c r="F14372">
        <v>-0.10597607771564313</v>
      </c>
      <c r="G14372">
        <v>1</v>
      </c>
      <c r="H14372">
        <v>4</v>
      </c>
      <c r="I14372">
        <v>2</v>
      </c>
      <c r="J14372">
        <v>3</v>
      </c>
    </row>
    <row r="14373" spans="1:10" x14ac:dyDescent="0.25">
      <c r="A14373" t="s">
        <v>18400</v>
      </c>
      <c r="B14373">
        <v>357</v>
      </c>
      <c r="C14373">
        <v>-0.35729717613332457</v>
      </c>
      <c r="D14373">
        <v>-0.25052752175460413</v>
      </c>
      <c r="E14373">
        <v>-0.27852675445734837</v>
      </c>
      <c r="F14373">
        <v>0.21523839653740678</v>
      </c>
      <c r="G14373">
        <v>3</v>
      </c>
      <c r="H14373">
        <v>3</v>
      </c>
      <c r="I14373">
        <v>3</v>
      </c>
      <c r="J14373">
        <v>4</v>
      </c>
    </row>
    <row r="14374" spans="1:10" x14ac:dyDescent="0.25">
      <c r="A14374" t="s">
        <v>18401</v>
      </c>
      <c r="B14374">
        <v>303</v>
      </c>
      <c r="C14374">
        <v>3.3516720273051026E-2</v>
      </c>
      <c r="D14374">
        <v>0.48956597310387118</v>
      </c>
      <c r="E14374">
        <v>-0.46348379479911067</v>
      </c>
      <c r="F14374">
        <v>8.0912539944463319E-2</v>
      </c>
      <c r="G14374">
        <v>4</v>
      </c>
      <c r="H14374">
        <v>4</v>
      </c>
      <c r="I14374">
        <v>2</v>
      </c>
      <c r="J14374">
        <v>4</v>
      </c>
    </row>
    <row r="14375" spans="1:10" x14ac:dyDescent="0.25">
      <c r="A14375" t="s">
        <v>18402</v>
      </c>
      <c r="B14375">
        <v>476</v>
      </c>
      <c r="C14375">
        <v>-9.7148947447639675E-2</v>
      </c>
      <c r="D14375">
        <v>5.3154614680897404E-2</v>
      </c>
      <c r="E14375">
        <v>-0.44133247366593054</v>
      </c>
      <c r="F14375">
        <v>0.57574503930933152</v>
      </c>
      <c r="G14375">
        <v>3</v>
      </c>
      <c r="H14375">
        <v>4</v>
      </c>
      <c r="I14375">
        <v>2</v>
      </c>
      <c r="J14375">
        <v>4</v>
      </c>
    </row>
    <row r="14376" spans="1:10" x14ac:dyDescent="0.25">
      <c r="A14376" t="s">
        <v>18403</v>
      </c>
      <c r="B14376">
        <v>1626</v>
      </c>
      <c r="C14376">
        <v>0.58321222045346055</v>
      </c>
      <c r="D14376">
        <v>1.3529419237200389</v>
      </c>
      <c r="E14376">
        <v>-1.4088595809741196</v>
      </c>
      <c r="F14376">
        <v>0.75428922528053644</v>
      </c>
      <c r="G14376">
        <v>4</v>
      </c>
      <c r="H14376">
        <v>5</v>
      </c>
      <c r="I14376">
        <v>1</v>
      </c>
      <c r="J14376">
        <v>4</v>
      </c>
    </row>
    <row r="14377" spans="1:10" x14ac:dyDescent="0.25">
      <c r="A14377" t="s">
        <v>18404</v>
      </c>
      <c r="B14377">
        <v>399</v>
      </c>
      <c r="C14377">
        <v>-0.2541212979883356</v>
      </c>
      <c r="D14377">
        <v>-0.53550862170234625</v>
      </c>
      <c r="E14377">
        <v>0.23190463240177567</v>
      </c>
      <c r="F14377">
        <v>0.10110926985852386</v>
      </c>
      <c r="G14377">
        <v>3</v>
      </c>
      <c r="H14377">
        <v>2</v>
      </c>
      <c r="I14377">
        <v>4</v>
      </c>
      <c r="J14377">
        <v>4</v>
      </c>
    </row>
    <row r="14378" spans="1:10" x14ac:dyDescent="0.25">
      <c r="A14378" t="s">
        <v>18405</v>
      </c>
      <c r="B14378">
        <v>359</v>
      </c>
      <c r="C14378">
        <v>-7.660302433694488E-2</v>
      </c>
      <c r="D14378">
        <v>-1.3259006845614327</v>
      </c>
      <c r="E14378">
        <v>-0.21371823427608994</v>
      </c>
      <c r="F14378">
        <v>-0.11850399123859967</v>
      </c>
      <c r="G14378">
        <v>3</v>
      </c>
      <c r="H14378">
        <v>1</v>
      </c>
      <c r="I14378">
        <v>3</v>
      </c>
      <c r="J14378">
        <v>3</v>
      </c>
    </row>
    <row r="14379" spans="1:10" x14ac:dyDescent="0.25">
      <c r="A14379" t="s">
        <v>18406</v>
      </c>
      <c r="B14379">
        <v>454</v>
      </c>
      <c r="C14379">
        <v>-0.50270314283692841</v>
      </c>
      <c r="D14379">
        <v>0.37591619629719825</v>
      </c>
      <c r="E14379">
        <v>-0.24941646804990122</v>
      </c>
      <c r="F14379">
        <v>-0.71387911405222948</v>
      </c>
      <c r="G14379">
        <v>2</v>
      </c>
      <c r="H14379">
        <v>4</v>
      </c>
      <c r="I14379">
        <v>3</v>
      </c>
      <c r="J14379">
        <v>2</v>
      </c>
    </row>
    <row r="14380" spans="1:10" x14ac:dyDescent="0.25">
      <c r="A14380" t="s">
        <v>18407</v>
      </c>
      <c r="B14380">
        <v>543</v>
      </c>
      <c r="C14380">
        <v>-0.20839217962968098</v>
      </c>
      <c r="D14380">
        <v>-0.66430414373638336</v>
      </c>
      <c r="E14380">
        <v>0.19731738072149788</v>
      </c>
      <c r="F14380">
        <v>-0.93208975848984654</v>
      </c>
      <c r="G14380">
        <v>3</v>
      </c>
      <c r="H14380">
        <v>2</v>
      </c>
      <c r="I14380">
        <v>4</v>
      </c>
      <c r="J14380">
        <v>1</v>
      </c>
    </row>
    <row r="14381" spans="1:10" x14ac:dyDescent="0.25">
      <c r="A14381" t="s">
        <v>18408</v>
      </c>
      <c r="B14381">
        <v>521</v>
      </c>
      <c r="C14381">
        <v>-0.51541462353053114</v>
      </c>
      <c r="D14381">
        <v>-1.0098863353138017</v>
      </c>
      <c r="E14381">
        <v>0.33336659060113882</v>
      </c>
      <c r="F14381">
        <v>-0.66363229989107686</v>
      </c>
      <c r="G14381">
        <v>2</v>
      </c>
      <c r="H14381">
        <v>1</v>
      </c>
      <c r="I14381">
        <v>4</v>
      </c>
      <c r="J14381">
        <v>2</v>
      </c>
    </row>
    <row r="14382" spans="1:10" x14ac:dyDescent="0.25">
      <c r="A14382" t="s">
        <v>18409</v>
      </c>
      <c r="B14382">
        <v>519</v>
      </c>
      <c r="C14382">
        <v>-0.47861070693877772</v>
      </c>
      <c r="D14382">
        <v>0.84815103567745409</v>
      </c>
      <c r="E14382">
        <v>-5.5660010589813472E-2</v>
      </c>
      <c r="F14382">
        <v>-0.6297112987187683</v>
      </c>
      <c r="G14382">
        <v>2</v>
      </c>
      <c r="H14382">
        <v>5</v>
      </c>
      <c r="I14382">
        <v>3</v>
      </c>
      <c r="J14382">
        <v>2</v>
      </c>
    </row>
    <row r="14383" spans="1:10" x14ac:dyDescent="0.25">
      <c r="A14383" t="s">
        <v>18410</v>
      </c>
      <c r="B14383">
        <v>382</v>
      </c>
      <c r="C14383">
        <v>2.2668262091203153</v>
      </c>
      <c r="D14383">
        <v>1.1194481207015308</v>
      </c>
      <c r="E14383">
        <v>-0.51577225710621233</v>
      </c>
      <c r="F14383">
        <v>1.8544179707823008</v>
      </c>
      <c r="G14383">
        <v>5</v>
      </c>
      <c r="H14383">
        <v>5</v>
      </c>
      <c r="I14383">
        <v>2</v>
      </c>
      <c r="J14383">
        <v>5</v>
      </c>
    </row>
    <row r="14384" spans="1:10" x14ac:dyDescent="0.25">
      <c r="A14384" t="s">
        <v>18411</v>
      </c>
      <c r="B14384">
        <v>426</v>
      </c>
      <c r="C14384">
        <v>1.1101012521795721</v>
      </c>
      <c r="D14384">
        <v>0.6970836832174524</v>
      </c>
      <c r="E14384">
        <v>-0.89631163708902506</v>
      </c>
      <c r="F14384">
        <v>0.44872356402361657</v>
      </c>
      <c r="G14384">
        <v>5</v>
      </c>
      <c r="H14384">
        <v>5</v>
      </c>
      <c r="I14384">
        <v>1</v>
      </c>
      <c r="J14384">
        <v>4</v>
      </c>
    </row>
    <row r="14385" spans="1:10" x14ac:dyDescent="0.25">
      <c r="A14385" t="s">
        <v>18412</v>
      </c>
      <c r="B14385">
        <v>654</v>
      </c>
      <c r="C14385">
        <v>1.2396716686659088</v>
      </c>
      <c r="D14385">
        <v>0.91090447840374678</v>
      </c>
      <c r="E14385">
        <v>-0.95461430157671689</v>
      </c>
      <c r="F14385">
        <v>1.5711430462128668</v>
      </c>
      <c r="G14385">
        <v>5</v>
      </c>
      <c r="H14385">
        <v>5</v>
      </c>
      <c r="I14385">
        <v>1</v>
      </c>
      <c r="J14385">
        <v>5</v>
      </c>
    </row>
    <row r="14386" spans="1:10" x14ac:dyDescent="0.25">
      <c r="A14386" t="s">
        <v>18413</v>
      </c>
      <c r="B14386">
        <v>545</v>
      </c>
      <c r="C14386">
        <v>0.521504974206077</v>
      </c>
      <c r="D14386">
        <v>2.3603026194637895</v>
      </c>
      <c r="E14386">
        <v>0.34606811807245325</v>
      </c>
      <c r="F14386">
        <v>0.14649509618980006</v>
      </c>
      <c r="G14386">
        <v>4</v>
      </c>
      <c r="H14386">
        <v>5</v>
      </c>
      <c r="I14386">
        <v>4</v>
      </c>
      <c r="J14386">
        <v>4</v>
      </c>
    </row>
    <row r="14387" spans="1:10" x14ac:dyDescent="0.25">
      <c r="A14387" t="s">
        <v>18414</v>
      </c>
      <c r="B14387">
        <v>359</v>
      </c>
      <c r="C14387">
        <v>-5.255412270596703E-2</v>
      </c>
      <c r="D14387">
        <v>-0.29779935580229433</v>
      </c>
      <c r="E14387">
        <v>0.97768874494790869</v>
      </c>
      <c r="F14387">
        <v>0.33307663170346957</v>
      </c>
      <c r="G14387">
        <v>3</v>
      </c>
      <c r="H14387">
        <v>3</v>
      </c>
      <c r="I14387">
        <v>5</v>
      </c>
      <c r="J14387">
        <v>4</v>
      </c>
    </row>
    <row r="14388" spans="1:10" x14ac:dyDescent="0.25">
      <c r="A14388" t="s">
        <v>18415</v>
      </c>
      <c r="B14388">
        <v>606</v>
      </c>
      <c r="C14388">
        <v>6.0675149245783745E-2</v>
      </c>
      <c r="D14388">
        <v>1.6844157907291446</v>
      </c>
      <c r="E14388">
        <v>-0.86362154170477856</v>
      </c>
      <c r="F14388">
        <v>1.0712649851346174</v>
      </c>
      <c r="G14388">
        <v>4</v>
      </c>
      <c r="H14388">
        <v>5</v>
      </c>
      <c r="I14388">
        <v>1</v>
      </c>
      <c r="J14388">
        <v>5</v>
      </c>
    </row>
    <row r="14389" spans="1:10" x14ac:dyDescent="0.25">
      <c r="A14389" t="s">
        <v>18416</v>
      </c>
      <c r="B14389">
        <v>479</v>
      </c>
      <c r="C14389">
        <v>-0.39829410400280557</v>
      </c>
      <c r="D14389">
        <v>-0.59006648135562023</v>
      </c>
      <c r="E14389">
        <v>1.2870727488980664</v>
      </c>
      <c r="F14389">
        <v>-0.33476762870848126</v>
      </c>
      <c r="G14389">
        <v>3</v>
      </c>
      <c r="H14389">
        <v>2</v>
      </c>
      <c r="I14389">
        <v>5</v>
      </c>
      <c r="J14389">
        <v>3</v>
      </c>
    </row>
    <row r="14390" spans="1:10" x14ac:dyDescent="0.25">
      <c r="A14390" t="s">
        <v>18417</v>
      </c>
      <c r="B14390">
        <v>711</v>
      </c>
      <c r="C14390">
        <v>0.22384442382798989</v>
      </c>
      <c r="D14390">
        <v>0.78709130067517719</v>
      </c>
      <c r="E14390">
        <v>-1.080557569772757</v>
      </c>
      <c r="F14390">
        <v>1.0788904056793382</v>
      </c>
      <c r="G14390">
        <v>4</v>
      </c>
      <c r="H14390">
        <v>5</v>
      </c>
      <c r="I14390">
        <v>1</v>
      </c>
      <c r="J14390">
        <v>5</v>
      </c>
    </row>
    <row r="14391" spans="1:10" x14ac:dyDescent="0.25">
      <c r="A14391" t="s">
        <v>18418</v>
      </c>
      <c r="B14391">
        <v>483</v>
      </c>
      <c r="C14391">
        <v>-0.89744925656792296</v>
      </c>
      <c r="D14391">
        <v>-0.8305586319319801</v>
      </c>
      <c r="E14391">
        <v>-2.9804013564570242E-3</v>
      </c>
      <c r="F14391">
        <v>-0.16216335895758141</v>
      </c>
      <c r="G14391">
        <v>1</v>
      </c>
      <c r="H14391">
        <v>1</v>
      </c>
      <c r="I14391">
        <v>3</v>
      </c>
      <c r="J14391">
        <v>3</v>
      </c>
    </row>
    <row r="14392" spans="1:10" x14ac:dyDescent="0.25">
      <c r="A14392" t="s">
        <v>18419</v>
      </c>
      <c r="B14392">
        <v>320</v>
      </c>
      <c r="C14392">
        <v>-0.91081546856178663</v>
      </c>
      <c r="D14392">
        <v>-0.51975180225349515</v>
      </c>
      <c r="E14392">
        <v>0.81741742516580507</v>
      </c>
      <c r="F14392">
        <v>-0.5300540593820845</v>
      </c>
      <c r="G14392">
        <v>1</v>
      </c>
      <c r="H14392">
        <v>2</v>
      </c>
      <c r="I14392">
        <v>5</v>
      </c>
      <c r="J14392">
        <v>2</v>
      </c>
    </row>
    <row r="14393" spans="1:10" x14ac:dyDescent="0.25">
      <c r="A14393" t="s">
        <v>18420</v>
      </c>
      <c r="B14393">
        <v>858</v>
      </c>
      <c r="C14393">
        <v>0.13152331899277905</v>
      </c>
      <c r="D14393">
        <v>0.3525961173702491</v>
      </c>
      <c r="E14393">
        <v>-0.99458489035173359</v>
      </c>
      <c r="F14393">
        <v>2.8829425634845356E-2</v>
      </c>
      <c r="G14393">
        <v>4</v>
      </c>
      <c r="H14393">
        <v>4</v>
      </c>
      <c r="I14393">
        <v>1</v>
      </c>
      <c r="J14393">
        <v>3</v>
      </c>
    </row>
    <row r="14394" spans="1:10" x14ac:dyDescent="0.25">
      <c r="A14394" t="s">
        <v>18421</v>
      </c>
      <c r="B14394">
        <v>302</v>
      </c>
      <c r="C14394">
        <v>-1.0167678947069341</v>
      </c>
      <c r="D14394">
        <v>0.67560687236910655</v>
      </c>
      <c r="E14394">
        <v>0.99754276350507476</v>
      </c>
      <c r="F14394">
        <v>-0.49925945761851803</v>
      </c>
      <c r="G14394">
        <v>1</v>
      </c>
      <c r="H14394">
        <v>4</v>
      </c>
      <c r="I14394">
        <v>5</v>
      </c>
      <c r="J14394">
        <v>2</v>
      </c>
    </row>
    <row r="14395" spans="1:10" x14ac:dyDescent="0.25">
      <c r="A14395" t="s">
        <v>18422</v>
      </c>
      <c r="B14395">
        <v>304</v>
      </c>
      <c r="C14395">
        <v>2.6208217731611838</v>
      </c>
      <c r="D14395">
        <v>9.011428038790037E-2</v>
      </c>
      <c r="E14395">
        <v>1.8479379084081051</v>
      </c>
      <c r="F14395">
        <v>-0.45105900905392571</v>
      </c>
      <c r="G14395">
        <v>5</v>
      </c>
      <c r="H14395">
        <v>4</v>
      </c>
      <c r="I14395">
        <v>5</v>
      </c>
      <c r="J14395">
        <v>3</v>
      </c>
    </row>
    <row r="14396" spans="1:10" x14ac:dyDescent="0.25">
      <c r="A14396" t="s">
        <v>18423</v>
      </c>
      <c r="B14396">
        <v>1053</v>
      </c>
      <c r="C14396">
        <v>0.28549754525178739</v>
      </c>
      <c r="D14396">
        <v>0.17745947776738266</v>
      </c>
      <c r="E14396">
        <v>0.37188275262352516</v>
      </c>
      <c r="F14396">
        <v>0.64690227879492157</v>
      </c>
      <c r="G14396">
        <v>4</v>
      </c>
      <c r="H14396">
        <v>4</v>
      </c>
      <c r="I14396">
        <v>4</v>
      </c>
      <c r="J14396">
        <v>4</v>
      </c>
    </row>
    <row r="14397" spans="1:10" x14ac:dyDescent="0.25">
      <c r="A14397" t="s">
        <v>18424</v>
      </c>
      <c r="B14397">
        <v>412</v>
      </c>
      <c r="C14397">
        <v>-0.52650830071135979</v>
      </c>
      <c r="D14397">
        <v>-0.35772482500459263</v>
      </c>
      <c r="E14397">
        <v>-0.74495507785148718</v>
      </c>
      <c r="F14397">
        <v>0.63602282802119003</v>
      </c>
      <c r="G14397">
        <v>2</v>
      </c>
      <c r="H14397">
        <v>3</v>
      </c>
      <c r="I14397">
        <v>1</v>
      </c>
      <c r="J14397">
        <v>4</v>
      </c>
    </row>
    <row r="14398" spans="1:10" x14ac:dyDescent="0.25">
      <c r="A14398" t="s">
        <v>18425</v>
      </c>
      <c r="B14398">
        <v>315</v>
      </c>
      <c r="C14398">
        <v>2.1368954315537874</v>
      </c>
      <c r="D14398">
        <v>0.91192986425913425</v>
      </c>
      <c r="E14398">
        <v>0.77927735652753061</v>
      </c>
      <c r="F14398">
        <v>2.2045256144114886</v>
      </c>
      <c r="G14398">
        <v>5</v>
      </c>
      <c r="H14398">
        <v>5</v>
      </c>
      <c r="I14398">
        <v>5</v>
      </c>
      <c r="J14398">
        <v>5</v>
      </c>
    </row>
    <row r="14399" spans="1:10" x14ac:dyDescent="0.25">
      <c r="A14399" t="s">
        <v>18426</v>
      </c>
      <c r="B14399">
        <v>1123</v>
      </c>
      <c r="C14399">
        <v>1.3076529728639388</v>
      </c>
      <c r="D14399">
        <v>1.1730602223823445</v>
      </c>
      <c r="E14399">
        <v>-1.073956880959134</v>
      </c>
      <c r="F14399">
        <v>0.89936828427773841</v>
      </c>
      <c r="G14399">
        <v>5</v>
      </c>
      <c r="H14399">
        <v>5</v>
      </c>
      <c r="I14399">
        <v>1</v>
      </c>
      <c r="J14399">
        <v>5</v>
      </c>
    </row>
    <row r="14400" spans="1:10" x14ac:dyDescent="0.25">
      <c r="A14400" t="s">
        <v>18427</v>
      </c>
      <c r="B14400">
        <v>558</v>
      </c>
      <c r="C14400">
        <v>0.23592176271009194</v>
      </c>
      <c r="D14400">
        <v>1.8386754863552437</v>
      </c>
      <c r="E14400">
        <v>-4.5749799540672507E-2</v>
      </c>
      <c r="F14400">
        <v>0.11144807401043669</v>
      </c>
      <c r="G14400">
        <v>4</v>
      </c>
      <c r="H14400">
        <v>5</v>
      </c>
      <c r="I14400">
        <v>3</v>
      </c>
      <c r="J14400">
        <v>4</v>
      </c>
    </row>
    <row r="14401" spans="1:10" x14ac:dyDescent="0.25">
      <c r="A14401" t="s">
        <v>18428</v>
      </c>
      <c r="B14401">
        <v>570</v>
      </c>
      <c r="C14401">
        <v>0.19505108524689679</v>
      </c>
      <c r="D14401">
        <v>2.5990326728507571</v>
      </c>
      <c r="E14401">
        <v>-1.0894148955519802</v>
      </c>
      <c r="F14401">
        <v>1.8896423200000179</v>
      </c>
      <c r="G14401">
        <v>4</v>
      </c>
      <c r="H14401">
        <v>5</v>
      </c>
      <c r="I14401">
        <v>1</v>
      </c>
      <c r="J14401">
        <v>5</v>
      </c>
    </row>
    <row r="14402" spans="1:10" x14ac:dyDescent="0.25">
      <c r="A14402" t="s">
        <v>18429</v>
      </c>
      <c r="B14402">
        <v>404</v>
      </c>
      <c r="C14402">
        <v>0.77877835709372056</v>
      </c>
      <c r="D14402">
        <v>0.86123278943506332</v>
      </c>
      <c r="E14402">
        <v>-0.21000794766153089</v>
      </c>
      <c r="F14402">
        <v>0.93889848292990286</v>
      </c>
      <c r="G14402">
        <v>4</v>
      </c>
      <c r="H14402">
        <v>5</v>
      </c>
      <c r="I14402">
        <v>3</v>
      </c>
      <c r="J14402">
        <v>5</v>
      </c>
    </row>
    <row r="14403" spans="1:10" x14ac:dyDescent="0.25">
      <c r="A14403" t="s">
        <v>18430</v>
      </c>
      <c r="B14403">
        <v>807</v>
      </c>
      <c r="C14403">
        <v>0.92813054514085958</v>
      </c>
      <c r="D14403">
        <v>2.1405918275650997</v>
      </c>
      <c r="E14403">
        <v>-0.72758346290689357</v>
      </c>
      <c r="F14403">
        <v>2.9360237262516176</v>
      </c>
      <c r="G14403">
        <v>5</v>
      </c>
      <c r="H14403">
        <v>5</v>
      </c>
      <c r="I14403">
        <v>1</v>
      </c>
      <c r="J14403">
        <v>5</v>
      </c>
    </row>
    <row r="14404" spans="1:10" x14ac:dyDescent="0.25">
      <c r="A14404" t="s">
        <v>18431</v>
      </c>
      <c r="B14404">
        <v>1001</v>
      </c>
      <c r="C14404">
        <v>1.1751686495760139</v>
      </c>
      <c r="D14404">
        <v>3.0663821916023952</v>
      </c>
      <c r="E14404">
        <v>-1.5614920316309504</v>
      </c>
      <c r="F14404">
        <v>4.2269058285475722</v>
      </c>
      <c r="G14404">
        <v>5</v>
      </c>
      <c r="H14404">
        <v>5</v>
      </c>
      <c r="I14404">
        <v>1</v>
      </c>
      <c r="J14404">
        <v>5</v>
      </c>
    </row>
    <row r="14405" spans="1:10" x14ac:dyDescent="0.25">
      <c r="A14405" t="s">
        <v>18432</v>
      </c>
      <c r="B14405">
        <v>515</v>
      </c>
      <c r="C14405">
        <v>-0.25499483087717134</v>
      </c>
      <c r="D14405">
        <v>-1.8847739730408484</v>
      </c>
      <c r="E14405">
        <v>0.17131103085305638</v>
      </c>
      <c r="F14405">
        <v>-0.80315945449182424</v>
      </c>
      <c r="G14405">
        <v>3</v>
      </c>
      <c r="H14405">
        <v>1</v>
      </c>
      <c r="I14405">
        <v>4</v>
      </c>
      <c r="J14405">
        <v>2</v>
      </c>
    </row>
    <row r="14406" spans="1:10" x14ac:dyDescent="0.25">
      <c r="A14406" t="s">
        <v>18433</v>
      </c>
      <c r="B14406">
        <v>927</v>
      </c>
      <c r="C14406">
        <v>0.10898011655849787</v>
      </c>
      <c r="D14406">
        <v>1.6665081464390086</v>
      </c>
      <c r="E14406">
        <v>-0.89641836752347226</v>
      </c>
      <c r="F14406">
        <v>1.816249243086719</v>
      </c>
      <c r="G14406">
        <v>4</v>
      </c>
      <c r="H14406">
        <v>5</v>
      </c>
      <c r="I14406">
        <v>1</v>
      </c>
      <c r="J14406">
        <v>5</v>
      </c>
    </row>
    <row r="14407" spans="1:10" x14ac:dyDescent="0.25">
      <c r="A14407" t="s">
        <v>18434</v>
      </c>
      <c r="B14407">
        <v>418</v>
      </c>
      <c r="C14407">
        <v>0.54459938652706763</v>
      </c>
      <c r="D14407">
        <v>2.6697406427603285</v>
      </c>
      <c r="E14407">
        <v>-2.0877937779069518</v>
      </c>
      <c r="F14407">
        <v>2.0482637796479821</v>
      </c>
      <c r="G14407">
        <v>4</v>
      </c>
      <c r="H14407">
        <v>5</v>
      </c>
      <c r="I14407">
        <v>1</v>
      </c>
      <c r="J14407">
        <v>5</v>
      </c>
    </row>
    <row r="14408" spans="1:10" x14ac:dyDescent="0.25">
      <c r="A14408" t="s">
        <v>18435</v>
      </c>
      <c r="B14408">
        <v>790</v>
      </c>
      <c r="C14408">
        <v>-0.62739119659018106</v>
      </c>
      <c r="D14408">
        <v>1.3878797081557981</v>
      </c>
      <c r="E14408">
        <v>-0.66414868585642339</v>
      </c>
      <c r="F14408">
        <v>1.0738932171286335</v>
      </c>
      <c r="G14408">
        <v>2</v>
      </c>
      <c r="H14408">
        <v>5</v>
      </c>
      <c r="I14408">
        <v>2</v>
      </c>
      <c r="J14408">
        <v>5</v>
      </c>
    </row>
    <row r="14409" spans="1:10" x14ac:dyDescent="0.25">
      <c r="A14409" t="s">
        <v>18436</v>
      </c>
      <c r="B14409">
        <v>1277</v>
      </c>
      <c r="C14409">
        <v>-0.79506460104001409</v>
      </c>
      <c r="D14409">
        <v>-0.99849667593862479</v>
      </c>
      <c r="E14409">
        <v>1.3394947760210145</v>
      </c>
      <c r="F14409">
        <v>-0.30091552289818024</v>
      </c>
      <c r="G14409">
        <v>2</v>
      </c>
      <c r="H14409">
        <v>1</v>
      </c>
      <c r="I14409">
        <v>5</v>
      </c>
      <c r="J14409">
        <v>3</v>
      </c>
    </row>
    <row r="14410" spans="1:10" x14ac:dyDescent="0.25">
      <c r="A14410" t="s">
        <v>18437</v>
      </c>
      <c r="B14410">
        <v>695</v>
      </c>
      <c r="C14410">
        <v>-1.0009638942054222</v>
      </c>
      <c r="D14410">
        <v>-1.0496166713833255</v>
      </c>
      <c r="E14410">
        <v>-0.34434492523006383</v>
      </c>
      <c r="F14410">
        <v>-0.42212684693098007</v>
      </c>
      <c r="G14410">
        <v>1</v>
      </c>
      <c r="H14410">
        <v>1</v>
      </c>
      <c r="I14410">
        <v>2</v>
      </c>
      <c r="J14410">
        <v>3</v>
      </c>
    </row>
    <row r="14411" spans="1:10" x14ac:dyDescent="0.25">
      <c r="A14411" t="s">
        <v>18438</v>
      </c>
      <c r="B14411">
        <v>494</v>
      </c>
      <c r="C14411">
        <v>-1.0186933595508014</v>
      </c>
      <c r="D14411">
        <v>-0.44815754540295394</v>
      </c>
      <c r="E14411">
        <v>0.2188252164751345</v>
      </c>
      <c r="F14411">
        <v>0.19690009846089171</v>
      </c>
      <c r="G14411">
        <v>1</v>
      </c>
      <c r="H14411">
        <v>2</v>
      </c>
      <c r="I14411">
        <v>4</v>
      </c>
      <c r="J14411">
        <v>4</v>
      </c>
    </row>
    <row r="14412" spans="1:10" x14ac:dyDescent="0.25">
      <c r="A14412" t="s">
        <v>18439</v>
      </c>
      <c r="B14412">
        <v>487</v>
      </c>
      <c r="C14412">
        <v>-1.0335572924011889</v>
      </c>
      <c r="D14412">
        <v>-1.0011134177437715</v>
      </c>
      <c r="E14412">
        <v>0.11551471597173857</v>
      </c>
      <c r="F14412">
        <v>-0.5049059691058988</v>
      </c>
      <c r="G14412">
        <v>1</v>
      </c>
      <c r="H14412">
        <v>1</v>
      </c>
      <c r="I14412">
        <v>4</v>
      </c>
      <c r="J14412">
        <v>2</v>
      </c>
    </row>
    <row r="14413" spans="1:10" x14ac:dyDescent="0.25">
      <c r="A14413" t="s">
        <v>18440</v>
      </c>
      <c r="B14413">
        <v>518</v>
      </c>
      <c r="C14413">
        <v>-1.0498709712475027</v>
      </c>
      <c r="D14413">
        <v>-0.47440156653919102</v>
      </c>
      <c r="E14413">
        <v>3.3397086169735697E-3</v>
      </c>
      <c r="F14413">
        <v>-0.36055328592262581</v>
      </c>
      <c r="G14413">
        <v>1</v>
      </c>
      <c r="H14413">
        <v>2</v>
      </c>
      <c r="I14413">
        <v>3</v>
      </c>
      <c r="J14413">
        <v>3</v>
      </c>
    </row>
    <row r="14414" spans="1:10" x14ac:dyDescent="0.25">
      <c r="A14414" t="s">
        <v>18441</v>
      </c>
      <c r="B14414">
        <v>412</v>
      </c>
      <c r="C14414">
        <v>-0.89767987375987413</v>
      </c>
      <c r="D14414">
        <v>-1.2361881798520877</v>
      </c>
      <c r="E14414">
        <v>-0.56200774259815833</v>
      </c>
      <c r="F14414">
        <v>-0.30788883379265358</v>
      </c>
      <c r="G14414">
        <v>1</v>
      </c>
      <c r="H14414">
        <v>1</v>
      </c>
      <c r="I14414">
        <v>2</v>
      </c>
      <c r="J14414">
        <v>3</v>
      </c>
    </row>
    <row r="14415" spans="1:10" x14ac:dyDescent="0.25">
      <c r="A14415" t="s">
        <v>18442</v>
      </c>
      <c r="B14415">
        <v>202</v>
      </c>
      <c r="C14415">
        <v>-0.72780171394796866</v>
      </c>
      <c r="D14415">
        <v>-0.5750296787756447</v>
      </c>
      <c r="E14415">
        <v>0.29538091613555317</v>
      </c>
      <c r="F14415">
        <v>-0.46928011334495551</v>
      </c>
      <c r="G14415">
        <v>2</v>
      </c>
      <c r="H14415">
        <v>2</v>
      </c>
      <c r="I14415">
        <v>4</v>
      </c>
      <c r="J14415">
        <v>3</v>
      </c>
    </row>
    <row r="14416" spans="1:10" x14ac:dyDescent="0.25">
      <c r="A14416" t="s">
        <v>18443</v>
      </c>
      <c r="B14416">
        <v>546</v>
      </c>
      <c r="C14416">
        <v>-1.1332938643600374</v>
      </c>
      <c r="D14416">
        <v>-1.0361802071247637</v>
      </c>
      <c r="E14416">
        <v>0.14413777752067899</v>
      </c>
      <c r="F14416">
        <v>-0.53848264933647327</v>
      </c>
      <c r="G14416">
        <v>1</v>
      </c>
      <c r="H14416">
        <v>1</v>
      </c>
      <c r="I14416">
        <v>4</v>
      </c>
      <c r="J14416">
        <v>2</v>
      </c>
    </row>
    <row r="14417" spans="1:10" x14ac:dyDescent="0.25">
      <c r="A14417" t="s">
        <v>18444</v>
      </c>
      <c r="B14417">
        <v>503</v>
      </c>
      <c r="C14417">
        <v>-0.4258297912813418</v>
      </c>
      <c r="D14417">
        <v>-0.5678365917726812</v>
      </c>
      <c r="E14417">
        <v>-0.85968286161110008</v>
      </c>
      <c r="F14417">
        <v>7.8469608380222142E-3</v>
      </c>
      <c r="G14417">
        <v>3</v>
      </c>
      <c r="H14417">
        <v>2</v>
      </c>
      <c r="I14417">
        <v>1</v>
      </c>
      <c r="J14417">
        <v>3</v>
      </c>
    </row>
    <row r="14418" spans="1:10" x14ac:dyDescent="0.25">
      <c r="A14418" t="s">
        <v>18445</v>
      </c>
      <c r="B14418">
        <v>556</v>
      </c>
      <c r="C14418">
        <v>-7.2743129279323915E-2</v>
      </c>
      <c r="D14418">
        <v>1.5030820776933891</v>
      </c>
      <c r="E14418">
        <v>-1.77520778030409</v>
      </c>
      <c r="F14418">
        <v>-7.7545728955440596E-2</v>
      </c>
      <c r="G14418">
        <v>3</v>
      </c>
      <c r="H14418">
        <v>5</v>
      </c>
      <c r="I14418">
        <v>1</v>
      </c>
      <c r="J14418">
        <v>3</v>
      </c>
    </row>
    <row r="14419" spans="1:10" x14ac:dyDescent="0.25">
      <c r="A14419" t="s">
        <v>18446</v>
      </c>
      <c r="B14419">
        <v>994</v>
      </c>
      <c r="C14419">
        <v>0.42875911165990194</v>
      </c>
      <c r="D14419">
        <v>1.8512494150225314</v>
      </c>
      <c r="E14419">
        <v>0.55263303717417456</v>
      </c>
      <c r="F14419">
        <v>0.42083344417822355</v>
      </c>
      <c r="G14419">
        <v>4</v>
      </c>
      <c r="H14419">
        <v>5</v>
      </c>
      <c r="I14419">
        <v>4</v>
      </c>
      <c r="J14419">
        <v>4</v>
      </c>
    </row>
    <row r="14420" spans="1:10" x14ac:dyDescent="0.25">
      <c r="A14420" t="s">
        <v>18447</v>
      </c>
      <c r="B14420">
        <v>326</v>
      </c>
      <c r="C14420">
        <v>-0.73577958416957001</v>
      </c>
      <c r="D14420">
        <v>-0.50402069876924482</v>
      </c>
      <c r="E14420">
        <v>-0.23676829663592533</v>
      </c>
      <c r="F14420">
        <v>-4.5053800149543931E-2</v>
      </c>
      <c r="G14420">
        <v>2</v>
      </c>
      <c r="H14420">
        <v>2</v>
      </c>
      <c r="I14420">
        <v>3</v>
      </c>
      <c r="J14420">
        <v>3</v>
      </c>
    </row>
    <row r="14421" spans="1:10" x14ac:dyDescent="0.25">
      <c r="A14421" t="s">
        <v>18448</v>
      </c>
      <c r="B14421">
        <v>487</v>
      </c>
      <c r="C14421">
        <v>-0.20553551871097028</v>
      </c>
      <c r="D14421">
        <v>1.0193112122579975</v>
      </c>
      <c r="E14421">
        <v>-1.1141828775600577</v>
      </c>
      <c r="F14421">
        <v>0.15231912668300834</v>
      </c>
      <c r="G14421">
        <v>3</v>
      </c>
      <c r="H14421">
        <v>5</v>
      </c>
      <c r="I14421">
        <v>1</v>
      </c>
      <c r="J14421">
        <v>4</v>
      </c>
    </row>
    <row r="14422" spans="1:10" x14ac:dyDescent="0.25">
      <c r="A14422" t="s">
        <v>18449</v>
      </c>
      <c r="B14422">
        <v>672</v>
      </c>
      <c r="C14422">
        <v>-0.98331182266226014</v>
      </c>
      <c r="D14422">
        <v>1.5173231430757734E-2</v>
      </c>
      <c r="E14422">
        <v>-0.68139025627401395</v>
      </c>
      <c r="F14422">
        <v>1.3221918950501337</v>
      </c>
      <c r="G14422">
        <v>1</v>
      </c>
      <c r="H14422">
        <v>3</v>
      </c>
      <c r="I14422">
        <v>2</v>
      </c>
      <c r="J14422">
        <v>5</v>
      </c>
    </row>
    <row r="14423" spans="1:10" x14ac:dyDescent="0.25">
      <c r="A14423" t="s">
        <v>18450</v>
      </c>
      <c r="B14423">
        <v>564</v>
      </c>
      <c r="C14423">
        <v>0.67722030528096999</v>
      </c>
      <c r="D14423">
        <v>-0.20502053449345137</v>
      </c>
      <c r="E14423">
        <v>0.10522977538872659</v>
      </c>
      <c r="F14423">
        <v>-0.1358153653956192</v>
      </c>
      <c r="G14423">
        <v>4</v>
      </c>
      <c r="H14423">
        <v>3</v>
      </c>
      <c r="I14423">
        <v>4</v>
      </c>
      <c r="J14423">
        <v>3</v>
      </c>
    </row>
    <row r="14424" spans="1:10" x14ac:dyDescent="0.25">
      <c r="A14424" t="s">
        <v>18451</v>
      </c>
      <c r="B14424">
        <v>801</v>
      </c>
      <c r="C14424">
        <v>-0.30677007518409299</v>
      </c>
      <c r="D14424">
        <v>-0.93412466024424901</v>
      </c>
      <c r="E14424">
        <v>-0.79021878518364752</v>
      </c>
      <c r="F14424">
        <v>-0.24292814420580877</v>
      </c>
      <c r="G14424">
        <v>3</v>
      </c>
      <c r="H14424">
        <v>1</v>
      </c>
      <c r="I14424">
        <v>1</v>
      </c>
      <c r="J14424">
        <v>3</v>
      </c>
    </row>
    <row r="14425" spans="1:10" x14ac:dyDescent="0.25">
      <c r="A14425" t="s">
        <v>18452</v>
      </c>
      <c r="B14425">
        <v>606</v>
      </c>
      <c r="C14425">
        <v>-0.52277236898492019</v>
      </c>
      <c r="D14425">
        <v>-0.18269851621158259</v>
      </c>
      <c r="E14425">
        <v>-1.2939979857951698</v>
      </c>
      <c r="F14425">
        <v>-0.36589610256833083</v>
      </c>
      <c r="G14425">
        <v>2</v>
      </c>
      <c r="H14425">
        <v>3</v>
      </c>
      <c r="I14425">
        <v>1</v>
      </c>
      <c r="J14425">
        <v>3</v>
      </c>
    </row>
    <row r="14426" spans="1:10" x14ac:dyDescent="0.25">
      <c r="A14426" t="s">
        <v>18453</v>
      </c>
      <c r="B14426">
        <v>518</v>
      </c>
      <c r="C14426">
        <v>-0.38461711331427789</v>
      </c>
      <c r="D14426">
        <v>-0.89517739402831686</v>
      </c>
      <c r="E14426">
        <v>-0.4080842080469419</v>
      </c>
      <c r="F14426">
        <v>-0.3434768661187283</v>
      </c>
      <c r="G14426">
        <v>3</v>
      </c>
      <c r="H14426">
        <v>1</v>
      </c>
      <c r="I14426">
        <v>2</v>
      </c>
      <c r="J14426">
        <v>3</v>
      </c>
    </row>
    <row r="14427" spans="1:10" x14ac:dyDescent="0.25">
      <c r="A14427" t="s">
        <v>18454</v>
      </c>
      <c r="B14427">
        <v>672</v>
      </c>
      <c r="C14427">
        <v>-0.61317560856614928</v>
      </c>
      <c r="D14427">
        <v>0.15445258444661808</v>
      </c>
      <c r="E14427">
        <v>-0.70225888036535966</v>
      </c>
      <c r="F14427">
        <v>2.3692225279349834</v>
      </c>
      <c r="G14427">
        <v>2</v>
      </c>
      <c r="H14427">
        <v>4</v>
      </c>
      <c r="I14427">
        <v>2</v>
      </c>
      <c r="J14427">
        <v>5</v>
      </c>
    </row>
    <row r="14428" spans="1:10" x14ac:dyDescent="0.25">
      <c r="A14428" t="s">
        <v>18455</v>
      </c>
      <c r="B14428">
        <v>752</v>
      </c>
      <c r="C14428">
        <v>-1.1879813204594623</v>
      </c>
      <c r="D14428">
        <v>-1.3846408258398715</v>
      </c>
      <c r="E14428">
        <v>-0.7540702295179178</v>
      </c>
      <c r="F14428">
        <v>-4.9219965493027207E-2</v>
      </c>
      <c r="G14428">
        <v>1</v>
      </c>
      <c r="H14428">
        <v>1</v>
      </c>
      <c r="I14428">
        <v>1</v>
      </c>
      <c r="J14428">
        <v>3</v>
      </c>
    </row>
    <row r="14429" spans="1:10" x14ac:dyDescent="0.25">
      <c r="A14429" t="s">
        <v>18456</v>
      </c>
      <c r="B14429">
        <v>899</v>
      </c>
      <c r="C14429">
        <v>0.36373740842610741</v>
      </c>
      <c r="D14429">
        <v>-0.78784470494084624</v>
      </c>
      <c r="E14429">
        <v>0.44455410275932206</v>
      </c>
      <c r="F14429">
        <v>-0.35449475572722511</v>
      </c>
      <c r="G14429">
        <v>4</v>
      </c>
      <c r="H14429">
        <v>2</v>
      </c>
      <c r="I14429">
        <v>4</v>
      </c>
      <c r="J14429">
        <v>3</v>
      </c>
    </row>
    <row r="14430" spans="1:10" x14ac:dyDescent="0.25">
      <c r="A14430" t="s">
        <v>18457</v>
      </c>
      <c r="B14430">
        <v>674</v>
      </c>
      <c r="C14430">
        <v>-1.5418702436441598E-2</v>
      </c>
      <c r="D14430">
        <v>-1.2462480904871307</v>
      </c>
      <c r="E14430">
        <v>-9.0528354052731019E-3</v>
      </c>
      <c r="F14430">
        <v>-0.13109549736884299</v>
      </c>
      <c r="G14430">
        <v>4</v>
      </c>
      <c r="H14430">
        <v>1</v>
      </c>
      <c r="I14430">
        <v>3</v>
      </c>
      <c r="J14430">
        <v>3</v>
      </c>
    </row>
    <row r="14431" spans="1:10" x14ac:dyDescent="0.25">
      <c r="A14431" t="s">
        <v>18458</v>
      </c>
      <c r="B14431">
        <v>1101</v>
      </c>
      <c r="C14431">
        <v>0.73703946638376139</v>
      </c>
      <c r="D14431">
        <v>4.7272969501885059E-2</v>
      </c>
      <c r="E14431">
        <v>-0.4336756412332694</v>
      </c>
      <c r="F14431">
        <v>0.89516132694391715</v>
      </c>
      <c r="G14431">
        <v>4</v>
      </c>
      <c r="H14431">
        <v>4</v>
      </c>
      <c r="I14431">
        <v>2</v>
      </c>
      <c r="J14431">
        <v>5</v>
      </c>
    </row>
    <row r="14432" spans="1:10" x14ac:dyDescent="0.25">
      <c r="A14432" t="s">
        <v>18459</v>
      </c>
      <c r="B14432">
        <v>1131</v>
      </c>
      <c r="C14432">
        <v>1.473225069956144</v>
      </c>
      <c r="D14432">
        <v>1.6936358389015949</v>
      </c>
      <c r="E14432">
        <v>-1.0341483027920948</v>
      </c>
      <c r="F14432">
        <v>0.9053656079280763</v>
      </c>
      <c r="G14432">
        <v>5</v>
      </c>
      <c r="H14432">
        <v>5</v>
      </c>
      <c r="I14432">
        <v>1</v>
      </c>
      <c r="J14432">
        <v>5</v>
      </c>
    </row>
    <row r="14433" spans="1:10" x14ac:dyDescent="0.25">
      <c r="A14433" t="s">
        <v>18460</v>
      </c>
      <c r="B14433">
        <v>762</v>
      </c>
      <c r="C14433">
        <v>1.3120481090469154</v>
      </c>
      <c r="D14433">
        <v>0.19043468254686555</v>
      </c>
      <c r="E14433">
        <v>-0.79294186659047716</v>
      </c>
      <c r="F14433">
        <v>1.3412154709265067</v>
      </c>
      <c r="G14433">
        <v>5</v>
      </c>
      <c r="H14433">
        <v>4</v>
      </c>
      <c r="I14433">
        <v>1</v>
      </c>
      <c r="J14433">
        <v>5</v>
      </c>
    </row>
    <row r="14434" spans="1:10" x14ac:dyDescent="0.25">
      <c r="A14434" t="s">
        <v>18461</v>
      </c>
      <c r="B14434">
        <v>447</v>
      </c>
      <c r="C14434">
        <v>0.76006584320888471</v>
      </c>
      <c r="D14434">
        <v>-0.95913195153943787</v>
      </c>
      <c r="E14434">
        <v>0.49045483393161859</v>
      </c>
      <c r="F14434">
        <v>0.2139980963257205</v>
      </c>
      <c r="G14434">
        <v>4</v>
      </c>
      <c r="H14434">
        <v>1</v>
      </c>
      <c r="I14434">
        <v>4</v>
      </c>
      <c r="J14434">
        <v>4</v>
      </c>
    </row>
    <row r="14435" spans="1:10" x14ac:dyDescent="0.25">
      <c r="A14435" t="s">
        <v>18462</v>
      </c>
      <c r="B14435">
        <v>1369</v>
      </c>
      <c r="C14435">
        <v>2.4342580659092055</v>
      </c>
      <c r="D14435">
        <v>-0.14987516675828466</v>
      </c>
      <c r="E14435">
        <v>0.47651366503664755</v>
      </c>
      <c r="F14435">
        <v>1.5392480757086606</v>
      </c>
      <c r="G14435">
        <v>5</v>
      </c>
      <c r="H14435">
        <v>3</v>
      </c>
      <c r="I14435">
        <v>4</v>
      </c>
      <c r="J14435">
        <v>5</v>
      </c>
    </row>
    <row r="14436" spans="1:10" x14ac:dyDescent="0.25">
      <c r="A14436" t="s">
        <v>18463</v>
      </c>
      <c r="B14436">
        <v>1945</v>
      </c>
      <c r="C14436">
        <v>2.8474906020374164</v>
      </c>
      <c r="D14436">
        <v>-1.3336125244825159</v>
      </c>
      <c r="E14436">
        <v>1.5738632584095569</v>
      </c>
      <c r="F14436">
        <v>0.53184281828974278</v>
      </c>
      <c r="G14436">
        <v>5</v>
      </c>
      <c r="H14436">
        <v>1</v>
      </c>
      <c r="I14436">
        <v>5</v>
      </c>
      <c r="J14436">
        <v>4</v>
      </c>
    </row>
    <row r="14437" spans="1:10" x14ac:dyDescent="0.25">
      <c r="A14437" t="s">
        <v>18464</v>
      </c>
      <c r="B14437">
        <v>560</v>
      </c>
      <c r="C14437">
        <v>1.2782775158203037</v>
      </c>
      <c r="D14437">
        <v>-0.63673531225851521</v>
      </c>
      <c r="E14437">
        <v>-0.48601173766540356</v>
      </c>
      <c r="F14437">
        <v>1.4578701469663224</v>
      </c>
      <c r="G14437">
        <v>5</v>
      </c>
      <c r="H14437">
        <v>2</v>
      </c>
      <c r="I14437">
        <v>2</v>
      </c>
      <c r="J14437">
        <v>5</v>
      </c>
    </row>
    <row r="14438" spans="1:10" x14ac:dyDescent="0.25">
      <c r="A14438" t="s">
        <v>18465</v>
      </c>
      <c r="B14438">
        <v>473</v>
      </c>
      <c r="C14438">
        <v>-0.3934237069390264</v>
      </c>
      <c r="D14438">
        <v>-1.303783828778835</v>
      </c>
      <c r="E14438">
        <v>0.40098784617575917</v>
      </c>
      <c r="F14438">
        <v>-0.71039343591767667</v>
      </c>
      <c r="G14438">
        <v>3</v>
      </c>
      <c r="H14438">
        <v>1</v>
      </c>
      <c r="I14438">
        <v>4</v>
      </c>
      <c r="J14438">
        <v>2</v>
      </c>
    </row>
    <row r="14439" spans="1:10" x14ac:dyDescent="0.25">
      <c r="A14439" t="s">
        <v>18466</v>
      </c>
      <c r="B14439">
        <v>3283</v>
      </c>
      <c r="C14439">
        <v>3.6674250233788008</v>
      </c>
      <c r="D14439">
        <v>0.80888543408999103</v>
      </c>
      <c r="E14439">
        <v>-0.9633494686480496</v>
      </c>
      <c r="F14439">
        <v>2.2122025243966634</v>
      </c>
      <c r="G14439">
        <v>5</v>
      </c>
      <c r="H14439">
        <v>5</v>
      </c>
      <c r="I14439">
        <v>1</v>
      </c>
      <c r="J14439">
        <v>5</v>
      </c>
    </row>
    <row r="14440" spans="1:10" x14ac:dyDescent="0.25">
      <c r="A14440" t="s">
        <v>18467</v>
      </c>
      <c r="B14440">
        <v>1454</v>
      </c>
      <c r="C14440">
        <v>3.0887847559703441</v>
      </c>
      <c r="D14440">
        <v>0.21054873383081329</v>
      </c>
      <c r="E14440">
        <v>-1.5031421673531171</v>
      </c>
      <c r="F14440">
        <v>2.5570125029785307</v>
      </c>
      <c r="G14440">
        <v>5</v>
      </c>
      <c r="H14440">
        <v>4</v>
      </c>
      <c r="I14440">
        <v>1</v>
      </c>
      <c r="J14440">
        <v>5</v>
      </c>
    </row>
    <row r="14441" spans="1:10" x14ac:dyDescent="0.25">
      <c r="A14441" t="s">
        <v>18468</v>
      </c>
      <c r="B14441">
        <v>2340</v>
      </c>
      <c r="C14441">
        <v>3.5785445976838051</v>
      </c>
      <c r="D14441">
        <v>0.36064521690842732</v>
      </c>
      <c r="E14441">
        <v>-1.1005879319349534</v>
      </c>
      <c r="F14441">
        <v>2.0207209249603748</v>
      </c>
      <c r="G14441">
        <v>5</v>
      </c>
      <c r="H14441">
        <v>4</v>
      </c>
      <c r="I14441">
        <v>1</v>
      </c>
      <c r="J14441">
        <v>5</v>
      </c>
    </row>
    <row r="14442" spans="1:10" x14ac:dyDescent="0.25">
      <c r="A14442" t="s">
        <v>18469</v>
      </c>
      <c r="B14442">
        <v>399</v>
      </c>
      <c r="C14442">
        <v>0.78465574601706212</v>
      </c>
      <c r="D14442">
        <v>-0.16981767439216153</v>
      </c>
      <c r="E14442">
        <v>-0.96771745080325311</v>
      </c>
      <c r="F14442">
        <v>-0.17154235367489026</v>
      </c>
      <c r="G14442">
        <v>5</v>
      </c>
      <c r="H14442">
        <v>3</v>
      </c>
      <c r="I14442">
        <v>1</v>
      </c>
      <c r="J14442">
        <v>3</v>
      </c>
    </row>
    <row r="14443" spans="1:10" x14ac:dyDescent="0.25">
      <c r="A14443" t="s">
        <v>18470</v>
      </c>
      <c r="B14443">
        <v>520</v>
      </c>
      <c r="C14443">
        <v>-0.53698295851368583</v>
      </c>
      <c r="D14443">
        <v>-0.26631088415475618</v>
      </c>
      <c r="E14443">
        <v>-0.87264406236126046</v>
      </c>
      <c r="F14443">
        <v>-0.2229929232229344</v>
      </c>
      <c r="G14443">
        <v>2</v>
      </c>
      <c r="H14443">
        <v>3</v>
      </c>
      <c r="I14443">
        <v>1</v>
      </c>
      <c r="J14443">
        <v>3</v>
      </c>
    </row>
    <row r="14444" spans="1:10" x14ac:dyDescent="0.25">
      <c r="A14444" t="s">
        <v>18471</v>
      </c>
      <c r="B14444">
        <v>299</v>
      </c>
      <c r="C14444">
        <v>-0.51650770903569432</v>
      </c>
      <c r="D14444">
        <v>-0.15241680997188556</v>
      </c>
      <c r="E14444">
        <v>1.4170022525473478</v>
      </c>
      <c r="F14444">
        <v>-0.58600681291058321</v>
      </c>
      <c r="G14444">
        <v>2</v>
      </c>
      <c r="H14444">
        <v>3</v>
      </c>
      <c r="I14444">
        <v>5</v>
      </c>
      <c r="J14444">
        <v>2</v>
      </c>
    </row>
    <row r="14445" spans="1:10" x14ac:dyDescent="0.25">
      <c r="A14445" t="s">
        <v>18472</v>
      </c>
      <c r="B14445">
        <v>630</v>
      </c>
      <c r="C14445">
        <v>-0.26894823855849087</v>
      </c>
      <c r="D14445">
        <v>-0.58791506584747699</v>
      </c>
      <c r="E14445">
        <v>-0.92910177892322332</v>
      </c>
      <c r="F14445">
        <v>0.57999487075519573</v>
      </c>
      <c r="G14445">
        <v>3</v>
      </c>
      <c r="H14445">
        <v>2</v>
      </c>
      <c r="I14445">
        <v>1</v>
      </c>
      <c r="J14445">
        <v>4</v>
      </c>
    </row>
    <row r="14446" spans="1:10" x14ac:dyDescent="0.25">
      <c r="A14446" t="s">
        <v>18473</v>
      </c>
      <c r="B14446">
        <v>251</v>
      </c>
      <c r="C14446">
        <v>-0.51283955735824915</v>
      </c>
      <c r="D14446">
        <v>-0.85286035860774978</v>
      </c>
      <c r="E14446">
        <v>0.27381557876976814</v>
      </c>
      <c r="F14446">
        <v>-0.53414823427602343</v>
      </c>
      <c r="G14446">
        <v>2</v>
      </c>
      <c r="H14446">
        <v>1</v>
      </c>
      <c r="I14446">
        <v>4</v>
      </c>
      <c r="J14446">
        <v>2</v>
      </c>
    </row>
    <row r="14447" spans="1:10" x14ac:dyDescent="0.25">
      <c r="A14447" t="s">
        <v>18474</v>
      </c>
      <c r="B14447">
        <v>615</v>
      </c>
      <c r="C14447">
        <v>0.95684063617861759</v>
      </c>
      <c r="D14447">
        <v>-4.267843056356499E-2</v>
      </c>
      <c r="E14447">
        <v>-1.2096317944498503</v>
      </c>
      <c r="F14447">
        <v>1.0091399864788206</v>
      </c>
      <c r="G14447">
        <v>5</v>
      </c>
      <c r="H14447">
        <v>3</v>
      </c>
      <c r="I14447">
        <v>1</v>
      </c>
      <c r="J14447">
        <v>5</v>
      </c>
    </row>
    <row r="14448" spans="1:10" x14ac:dyDescent="0.25">
      <c r="A14448" t="s">
        <v>18475</v>
      </c>
      <c r="B14448">
        <v>766</v>
      </c>
      <c r="C14448">
        <v>3.0819193217146834</v>
      </c>
      <c r="D14448">
        <v>-0.14444369621661907</v>
      </c>
      <c r="E14448">
        <v>-1.5776738244859263</v>
      </c>
      <c r="F14448">
        <v>2.5263973078116715</v>
      </c>
      <c r="G14448">
        <v>5</v>
      </c>
      <c r="H14448">
        <v>3</v>
      </c>
      <c r="I14448">
        <v>1</v>
      </c>
      <c r="J14448">
        <v>5</v>
      </c>
    </row>
    <row r="14449" spans="1:10" x14ac:dyDescent="0.25">
      <c r="A14449" t="s">
        <v>18476</v>
      </c>
      <c r="B14449">
        <v>1023</v>
      </c>
      <c r="C14449">
        <v>0.56967211885971047</v>
      </c>
      <c r="D14449">
        <v>-0.46729803447803775</v>
      </c>
      <c r="E14449">
        <v>-0.74802775492766715</v>
      </c>
      <c r="F14449">
        <v>0.9186665975974927</v>
      </c>
      <c r="G14449">
        <v>4</v>
      </c>
      <c r="H14449">
        <v>2</v>
      </c>
      <c r="I14449">
        <v>1</v>
      </c>
      <c r="J14449">
        <v>5</v>
      </c>
    </row>
    <row r="14450" spans="1:10" x14ac:dyDescent="0.25">
      <c r="A14450" t="s">
        <v>18477</v>
      </c>
      <c r="B14450">
        <v>1271</v>
      </c>
      <c r="C14450">
        <v>1.9610169084710467</v>
      </c>
      <c r="D14450">
        <v>-5.2668187062449162E-2</v>
      </c>
      <c r="E14450">
        <v>-0.46084055378800221</v>
      </c>
      <c r="F14450">
        <v>0.45979868028740251</v>
      </c>
      <c r="G14450">
        <v>5</v>
      </c>
      <c r="H14450">
        <v>3</v>
      </c>
      <c r="I14450">
        <v>2</v>
      </c>
      <c r="J14450">
        <v>4</v>
      </c>
    </row>
    <row r="14451" spans="1:10" x14ac:dyDescent="0.25">
      <c r="A14451" t="s">
        <v>18478</v>
      </c>
      <c r="B14451">
        <v>646</v>
      </c>
      <c r="C14451">
        <v>-4.1246568009746853E-2</v>
      </c>
      <c r="D14451">
        <v>-0.3527202409815044</v>
      </c>
      <c r="E14451">
        <v>0.12817157809543481</v>
      </c>
      <c r="F14451">
        <v>-0.12392943976857471</v>
      </c>
      <c r="G14451">
        <v>3</v>
      </c>
      <c r="H14451">
        <v>3</v>
      </c>
      <c r="I14451">
        <v>4</v>
      </c>
      <c r="J14451">
        <v>3</v>
      </c>
    </row>
    <row r="14452" spans="1:10" x14ac:dyDescent="0.25">
      <c r="A14452" t="s">
        <v>18479</v>
      </c>
      <c r="B14452">
        <v>502</v>
      </c>
      <c r="C14452">
        <v>-9.9999959191845317E-2</v>
      </c>
      <c r="D14452">
        <v>7.9671203879420581E-3</v>
      </c>
      <c r="E14452">
        <v>5.5105682974916463E-2</v>
      </c>
      <c r="F14452">
        <v>0.20885231498107659</v>
      </c>
      <c r="G14452">
        <v>3</v>
      </c>
      <c r="H14452">
        <v>3</v>
      </c>
      <c r="I14452">
        <v>3</v>
      </c>
      <c r="J14452">
        <v>4</v>
      </c>
    </row>
    <row r="14453" spans="1:10" x14ac:dyDescent="0.25">
      <c r="A14453" t="s">
        <v>18480</v>
      </c>
      <c r="B14453">
        <v>1048</v>
      </c>
      <c r="C14453">
        <v>1.0514337148260013</v>
      </c>
      <c r="D14453">
        <v>0.62145081223170906</v>
      </c>
      <c r="E14453">
        <v>-0.88829052882520521</v>
      </c>
      <c r="F14453">
        <v>0.97103422071593337</v>
      </c>
      <c r="G14453">
        <v>5</v>
      </c>
      <c r="H14453">
        <v>4</v>
      </c>
      <c r="I14453">
        <v>1</v>
      </c>
      <c r="J14453">
        <v>5</v>
      </c>
    </row>
    <row r="14454" spans="1:10" x14ac:dyDescent="0.25">
      <c r="A14454" t="s">
        <v>18481</v>
      </c>
      <c r="B14454">
        <v>515</v>
      </c>
      <c r="C14454">
        <v>0.29669501041545826</v>
      </c>
      <c r="D14454">
        <v>-0.37976793931944408</v>
      </c>
      <c r="E14454">
        <v>-0.84376922228092399</v>
      </c>
      <c r="F14454">
        <v>0.59913013623878064</v>
      </c>
      <c r="G14454">
        <v>4</v>
      </c>
      <c r="H14454">
        <v>3</v>
      </c>
      <c r="I14454">
        <v>1</v>
      </c>
      <c r="J14454">
        <v>4</v>
      </c>
    </row>
    <row r="14455" spans="1:10" x14ac:dyDescent="0.25">
      <c r="A14455" t="s">
        <v>18482</v>
      </c>
      <c r="B14455">
        <v>429</v>
      </c>
      <c r="C14455">
        <v>0.65116528113508387</v>
      </c>
      <c r="D14455">
        <v>1.2130701244074147</v>
      </c>
      <c r="E14455">
        <v>-9.4522313465014128E-3</v>
      </c>
      <c r="F14455">
        <v>0.11552038757479331</v>
      </c>
      <c r="G14455">
        <v>4</v>
      </c>
      <c r="H14455">
        <v>5</v>
      </c>
      <c r="I14455">
        <v>3</v>
      </c>
      <c r="J14455">
        <v>4</v>
      </c>
    </row>
    <row r="14456" spans="1:10" x14ac:dyDescent="0.25">
      <c r="A14456" t="s">
        <v>18483</v>
      </c>
      <c r="B14456">
        <v>528</v>
      </c>
      <c r="C14456">
        <v>1.2689995487398531</v>
      </c>
      <c r="D14456">
        <v>0.80801350996335719</v>
      </c>
      <c r="E14456">
        <v>0.17192943693091009</v>
      </c>
      <c r="F14456">
        <v>0.86288749097370609</v>
      </c>
      <c r="G14456">
        <v>5</v>
      </c>
      <c r="H14456">
        <v>5</v>
      </c>
      <c r="I14456">
        <v>4</v>
      </c>
      <c r="J14456">
        <v>4</v>
      </c>
    </row>
    <row r="14457" spans="1:10" x14ac:dyDescent="0.25">
      <c r="A14457" t="s">
        <v>18484</v>
      </c>
      <c r="B14457">
        <v>552</v>
      </c>
      <c r="C14457">
        <v>6.8417257496377698E-2</v>
      </c>
      <c r="D14457">
        <v>-0.70623467792046735</v>
      </c>
      <c r="E14457">
        <v>0.24907573693658641</v>
      </c>
      <c r="F14457">
        <v>-0.52982288698752056</v>
      </c>
      <c r="G14457">
        <v>4</v>
      </c>
      <c r="H14457">
        <v>2</v>
      </c>
      <c r="I14457">
        <v>4</v>
      </c>
      <c r="J14457">
        <v>2</v>
      </c>
    </row>
    <row r="14458" spans="1:10" x14ac:dyDescent="0.25">
      <c r="A14458" t="s">
        <v>18485</v>
      </c>
      <c r="B14458">
        <v>632</v>
      </c>
      <c r="C14458">
        <v>0.77020326571041142</v>
      </c>
      <c r="D14458">
        <v>0.45432918368650793</v>
      </c>
      <c r="E14458">
        <v>-0.20127674312749713</v>
      </c>
      <c r="F14458">
        <v>0.12980903632852722</v>
      </c>
      <c r="G14458">
        <v>4</v>
      </c>
      <c r="H14458">
        <v>4</v>
      </c>
      <c r="I14458">
        <v>3</v>
      </c>
      <c r="J14458">
        <v>4</v>
      </c>
    </row>
    <row r="14459" spans="1:10" x14ac:dyDescent="0.25">
      <c r="A14459" t="s">
        <v>18486</v>
      </c>
      <c r="B14459">
        <v>484</v>
      </c>
      <c r="C14459">
        <v>0.8759690142495794</v>
      </c>
      <c r="D14459">
        <v>2.0708188550203048</v>
      </c>
      <c r="E14459">
        <v>-3.1629563700721577E-2</v>
      </c>
      <c r="F14459">
        <v>0.14736295927371973</v>
      </c>
      <c r="G14459">
        <v>5</v>
      </c>
      <c r="H14459">
        <v>5</v>
      </c>
      <c r="I14459">
        <v>3</v>
      </c>
      <c r="J14459">
        <v>4</v>
      </c>
    </row>
    <row r="14460" spans="1:10" x14ac:dyDescent="0.25">
      <c r="A14460" t="s">
        <v>18487</v>
      </c>
      <c r="B14460">
        <v>987</v>
      </c>
      <c r="C14460">
        <v>1.718548557409576</v>
      </c>
      <c r="D14460">
        <v>1.0957377076335073</v>
      </c>
      <c r="E14460">
        <v>-0.78698251114848017</v>
      </c>
      <c r="F14460">
        <v>1.9996166661514088</v>
      </c>
      <c r="G14460">
        <v>5</v>
      </c>
      <c r="H14460">
        <v>5</v>
      </c>
      <c r="I14460">
        <v>1</v>
      </c>
      <c r="J14460">
        <v>5</v>
      </c>
    </row>
    <row r="14461" spans="1:10" x14ac:dyDescent="0.25">
      <c r="A14461" t="s">
        <v>18488</v>
      </c>
      <c r="B14461">
        <v>365</v>
      </c>
      <c r="C14461">
        <v>0.33854775887526245</v>
      </c>
      <c r="D14461">
        <v>0.19216508412104133</v>
      </c>
      <c r="E14461">
        <v>0.73191817814402227</v>
      </c>
      <c r="F14461">
        <v>-1.0395907094908765</v>
      </c>
      <c r="G14461">
        <v>4</v>
      </c>
      <c r="H14461">
        <v>4</v>
      </c>
      <c r="I14461">
        <v>5</v>
      </c>
      <c r="J14461">
        <v>1</v>
      </c>
    </row>
    <row r="14462" spans="1:10" x14ac:dyDescent="0.25">
      <c r="A14462" t="s">
        <v>18489</v>
      </c>
      <c r="B14462">
        <v>618</v>
      </c>
      <c r="C14462">
        <v>0.93701392074652867</v>
      </c>
      <c r="D14462">
        <v>-0.4745655319834623</v>
      </c>
      <c r="E14462">
        <v>0.66454938752429182</v>
      </c>
      <c r="F14462">
        <v>-0.36886286279540581</v>
      </c>
      <c r="G14462">
        <v>5</v>
      </c>
      <c r="H14462">
        <v>2</v>
      </c>
      <c r="I14462">
        <v>5</v>
      </c>
      <c r="J14462">
        <v>3</v>
      </c>
    </row>
    <row r="14463" spans="1:10" x14ac:dyDescent="0.25">
      <c r="A14463" t="s">
        <v>18490</v>
      </c>
      <c r="B14463">
        <v>574</v>
      </c>
      <c r="C14463">
        <v>1.3440563276996167</v>
      </c>
      <c r="D14463">
        <v>0.14487211915543396</v>
      </c>
      <c r="E14463">
        <v>1.9138772368101882</v>
      </c>
      <c r="F14463">
        <v>-0.42555387217743124</v>
      </c>
      <c r="G14463">
        <v>5</v>
      </c>
      <c r="H14463">
        <v>4</v>
      </c>
      <c r="I14463">
        <v>5</v>
      </c>
      <c r="J14463">
        <v>3</v>
      </c>
    </row>
    <row r="14464" spans="1:10" x14ac:dyDescent="0.25">
      <c r="A14464" t="s">
        <v>18491</v>
      </c>
      <c r="B14464">
        <v>510</v>
      </c>
      <c r="C14464">
        <v>0.26444191589629995</v>
      </c>
      <c r="D14464">
        <v>-0.74431962292308951</v>
      </c>
      <c r="E14464">
        <v>-0.75850845834149827</v>
      </c>
      <c r="F14464">
        <v>-0.57063381514863631</v>
      </c>
      <c r="G14464">
        <v>4</v>
      </c>
      <c r="H14464">
        <v>2</v>
      </c>
      <c r="I14464">
        <v>1</v>
      </c>
      <c r="J14464">
        <v>2</v>
      </c>
    </row>
    <row r="14465" spans="1:10" x14ac:dyDescent="0.25">
      <c r="A14465" t="s">
        <v>18492</v>
      </c>
      <c r="B14465">
        <v>633</v>
      </c>
      <c r="C14465">
        <v>0.77605128369045207</v>
      </c>
      <c r="D14465">
        <v>-0.34458020361936725</v>
      </c>
      <c r="E14465">
        <v>0.21669653366063069</v>
      </c>
      <c r="F14465">
        <v>-0.81261684341512064</v>
      </c>
      <c r="G14465">
        <v>4</v>
      </c>
      <c r="H14465">
        <v>3</v>
      </c>
      <c r="I14465">
        <v>4</v>
      </c>
      <c r="J14465">
        <v>2</v>
      </c>
    </row>
    <row r="14466" spans="1:10" x14ac:dyDescent="0.25">
      <c r="A14466" t="s">
        <v>18493</v>
      </c>
      <c r="B14466">
        <v>485</v>
      </c>
      <c r="C14466">
        <v>1.4039700601248857</v>
      </c>
      <c r="D14466">
        <v>0.60984165491866604</v>
      </c>
      <c r="E14466">
        <v>-0.74258923240162555</v>
      </c>
      <c r="F14466">
        <v>-0.15140092162383231</v>
      </c>
      <c r="G14466">
        <v>5</v>
      </c>
      <c r="H14466">
        <v>4</v>
      </c>
      <c r="I14466">
        <v>1</v>
      </c>
      <c r="J14466">
        <v>3</v>
      </c>
    </row>
    <row r="14467" spans="1:10" x14ac:dyDescent="0.25">
      <c r="A14467" t="s">
        <v>18494</v>
      </c>
      <c r="B14467">
        <v>500</v>
      </c>
      <c r="C14467">
        <v>0.51535430169996732</v>
      </c>
      <c r="D14467">
        <v>-0.51917256787252464</v>
      </c>
      <c r="E14467">
        <v>-0.60679895901319092</v>
      </c>
      <c r="F14467">
        <v>-0.46685920077195286</v>
      </c>
      <c r="G14467">
        <v>4</v>
      </c>
      <c r="H14467">
        <v>2</v>
      </c>
      <c r="I14467">
        <v>2</v>
      </c>
      <c r="J14467">
        <v>3</v>
      </c>
    </row>
    <row r="14468" spans="1:10" x14ac:dyDescent="0.25">
      <c r="A14468" t="s">
        <v>18495</v>
      </c>
      <c r="B14468">
        <v>559</v>
      </c>
      <c r="C14468">
        <v>0.71661404501520143</v>
      </c>
      <c r="D14468">
        <v>-3.810111410834717E-2</v>
      </c>
      <c r="E14468">
        <v>-0.82409330812834136</v>
      </c>
      <c r="F14468">
        <v>-1.1716687014769578</v>
      </c>
      <c r="G14468">
        <v>4</v>
      </c>
      <c r="H14468">
        <v>3</v>
      </c>
      <c r="I14468">
        <v>1</v>
      </c>
      <c r="J14468">
        <v>1</v>
      </c>
    </row>
    <row r="14469" spans="1:10" x14ac:dyDescent="0.25">
      <c r="A14469" t="s">
        <v>18496</v>
      </c>
      <c r="B14469">
        <v>501</v>
      </c>
      <c r="C14469">
        <v>0.93762454404373696</v>
      </c>
      <c r="D14469">
        <v>0.49167081645133398</v>
      </c>
      <c r="E14469">
        <v>-0.68812590344646218</v>
      </c>
      <c r="F14469">
        <v>-0.82960873064438378</v>
      </c>
      <c r="G14469">
        <v>5</v>
      </c>
      <c r="H14469">
        <v>4</v>
      </c>
      <c r="I14469">
        <v>2</v>
      </c>
      <c r="J14469">
        <v>2</v>
      </c>
    </row>
    <row r="14470" spans="1:10" x14ac:dyDescent="0.25">
      <c r="A14470" t="s">
        <v>18497</v>
      </c>
      <c r="B14470">
        <v>628</v>
      </c>
      <c r="C14470">
        <v>1.4803359760275701</v>
      </c>
      <c r="D14470">
        <v>1.2884404031280015</v>
      </c>
      <c r="E14470">
        <v>5.8643475378088505E-2</v>
      </c>
      <c r="F14470">
        <v>-0.23685972014119275</v>
      </c>
      <c r="G14470">
        <v>5</v>
      </c>
      <c r="H14470">
        <v>5</v>
      </c>
      <c r="I14470">
        <v>3</v>
      </c>
      <c r="J14470">
        <v>3</v>
      </c>
    </row>
    <row r="14471" spans="1:10" x14ac:dyDescent="0.25">
      <c r="A14471" t="s">
        <v>18498</v>
      </c>
      <c r="B14471">
        <v>673</v>
      </c>
      <c r="C14471">
        <v>1.833613312624875</v>
      </c>
      <c r="D14471">
        <v>0.97000252319724733</v>
      </c>
      <c r="E14471">
        <v>-1.0475495961002244</v>
      </c>
      <c r="F14471">
        <v>0.36158837159791857</v>
      </c>
      <c r="G14471">
        <v>5</v>
      </c>
      <c r="H14471">
        <v>5</v>
      </c>
      <c r="I14471">
        <v>1</v>
      </c>
      <c r="J14471">
        <v>4</v>
      </c>
    </row>
    <row r="14472" spans="1:10" x14ac:dyDescent="0.25">
      <c r="A14472" t="s">
        <v>18499</v>
      </c>
      <c r="B14472">
        <v>477</v>
      </c>
      <c r="C14472">
        <v>2.5500491348591852</v>
      </c>
      <c r="D14472">
        <v>7.0485185071027273E-2</v>
      </c>
      <c r="E14472">
        <v>-1.1769375128329984</v>
      </c>
      <c r="F14472">
        <v>0.32430681620781993</v>
      </c>
      <c r="G14472">
        <v>5</v>
      </c>
      <c r="H14472">
        <v>4</v>
      </c>
      <c r="I14472">
        <v>1</v>
      </c>
      <c r="J14472">
        <v>4</v>
      </c>
    </row>
    <row r="14473" spans="1:10" x14ac:dyDescent="0.25">
      <c r="A14473" t="s">
        <v>18500</v>
      </c>
      <c r="B14473">
        <v>336</v>
      </c>
      <c r="C14473">
        <v>1.3015899344876802</v>
      </c>
      <c r="D14473">
        <v>0.49029982367845204</v>
      </c>
      <c r="E14473">
        <v>-0.70363342067237467</v>
      </c>
      <c r="F14473">
        <v>5.4569410884770825E-2</v>
      </c>
      <c r="G14473">
        <v>5</v>
      </c>
      <c r="H14473">
        <v>4</v>
      </c>
      <c r="I14473">
        <v>2</v>
      </c>
      <c r="J14473">
        <v>4</v>
      </c>
    </row>
    <row r="14474" spans="1:10" x14ac:dyDescent="0.25">
      <c r="A14474" t="s">
        <v>18501</v>
      </c>
      <c r="B14474">
        <v>563</v>
      </c>
      <c r="C14474">
        <v>2.1543227964628509</v>
      </c>
      <c r="D14474">
        <v>0.2634440744380569</v>
      </c>
      <c r="E14474">
        <v>1.611259943334405</v>
      </c>
      <c r="F14474">
        <v>-7.4685695926117013E-2</v>
      </c>
      <c r="G14474">
        <v>5</v>
      </c>
      <c r="H14474">
        <v>4</v>
      </c>
      <c r="I14474">
        <v>5</v>
      </c>
      <c r="J14474">
        <v>3</v>
      </c>
    </row>
    <row r="14475" spans="1:10" x14ac:dyDescent="0.25">
      <c r="A14475" t="s">
        <v>18502</v>
      </c>
      <c r="B14475">
        <v>647</v>
      </c>
      <c r="C14475">
        <v>2.5513265616236986</v>
      </c>
      <c r="D14475">
        <v>-0.69940512249780584</v>
      </c>
      <c r="E14475">
        <v>-0.41876947321207503</v>
      </c>
      <c r="F14475">
        <v>0.11442608863292181</v>
      </c>
      <c r="G14475">
        <v>5</v>
      </c>
      <c r="H14475">
        <v>2</v>
      </c>
      <c r="I14475">
        <v>2</v>
      </c>
      <c r="J14475">
        <v>4</v>
      </c>
    </row>
    <row r="14476" spans="1:10" x14ac:dyDescent="0.25">
      <c r="A14476" t="s">
        <v>18503</v>
      </c>
      <c r="B14476">
        <v>1105</v>
      </c>
      <c r="C14476">
        <v>2.1505891307777416</v>
      </c>
      <c r="D14476">
        <v>0.35020837021087725</v>
      </c>
      <c r="E14476">
        <v>5.66447227282494E-2</v>
      </c>
      <c r="F14476">
        <v>0.47869061162720428</v>
      </c>
      <c r="G14476">
        <v>5</v>
      </c>
      <c r="H14476">
        <v>4</v>
      </c>
      <c r="I14476">
        <v>3</v>
      </c>
      <c r="J14476">
        <v>4</v>
      </c>
    </row>
    <row r="14477" spans="1:10" x14ac:dyDescent="0.25">
      <c r="A14477" t="s">
        <v>18504</v>
      </c>
      <c r="B14477">
        <v>1504</v>
      </c>
      <c r="C14477">
        <v>1.7894951188983856</v>
      </c>
      <c r="D14477">
        <v>0.35178460021267577</v>
      </c>
      <c r="E14477">
        <v>1.1784408110567106</v>
      </c>
      <c r="F14477">
        <v>-0.16196321101728434</v>
      </c>
      <c r="G14477">
        <v>5</v>
      </c>
      <c r="H14477">
        <v>4</v>
      </c>
      <c r="I14477">
        <v>5</v>
      </c>
      <c r="J14477">
        <v>3</v>
      </c>
    </row>
    <row r="14478" spans="1:10" x14ac:dyDescent="0.25">
      <c r="A14478" t="s">
        <v>18505</v>
      </c>
      <c r="B14478">
        <v>259</v>
      </c>
      <c r="C14478">
        <v>0.90473540410961317</v>
      </c>
      <c r="D14478">
        <v>0.65655296001835395</v>
      </c>
      <c r="E14478">
        <v>-1.189556230533684</v>
      </c>
      <c r="F14478">
        <v>-0.19786468072004262</v>
      </c>
      <c r="G14478">
        <v>5</v>
      </c>
      <c r="H14478">
        <v>4</v>
      </c>
      <c r="I14478">
        <v>1</v>
      </c>
      <c r="J14478">
        <v>3</v>
      </c>
    </row>
    <row r="14479" spans="1:10" x14ac:dyDescent="0.25">
      <c r="A14479" t="s">
        <v>18506</v>
      </c>
      <c r="B14479">
        <v>1084</v>
      </c>
      <c r="C14479">
        <v>1.3560060435424557</v>
      </c>
      <c r="D14479">
        <v>-0.14885760245602048</v>
      </c>
      <c r="E14479">
        <v>-0.93998281003164286</v>
      </c>
      <c r="F14479">
        <v>4.89069281176161E-2</v>
      </c>
      <c r="G14479">
        <v>5</v>
      </c>
      <c r="H14479">
        <v>3</v>
      </c>
      <c r="I14479">
        <v>1</v>
      </c>
      <c r="J14479">
        <v>4</v>
      </c>
    </row>
    <row r="14480" spans="1:10" x14ac:dyDescent="0.25">
      <c r="A14480" t="s">
        <v>18507</v>
      </c>
      <c r="B14480">
        <v>449</v>
      </c>
      <c r="C14480">
        <v>0.62741852410278531</v>
      </c>
      <c r="D14480">
        <v>-0.62931704051319892</v>
      </c>
      <c r="E14480">
        <v>-1.1121410190867125</v>
      </c>
      <c r="F14480">
        <v>-1.0867077978244783</v>
      </c>
      <c r="G14480">
        <v>4</v>
      </c>
      <c r="H14480">
        <v>2</v>
      </c>
      <c r="I14480">
        <v>1</v>
      </c>
      <c r="J14480">
        <v>1</v>
      </c>
    </row>
    <row r="14481" spans="1:10" x14ac:dyDescent="0.25">
      <c r="A14481" t="s">
        <v>18508</v>
      </c>
      <c r="B14481">
        <v>671</v>
      </c>
      <c r="C14481">
        <v>1.7746375239323946</v>
      </c>
      <c r="D14481">
        <v>-0.26682755476814207</v>
      </c>
      <c r="E14481">
        <v>-0.49772246501506079</v>
      </c>
      <c r="F14481">
        <v>-0.24289732214261875</v>
      </c>
      <c r="G14481">
        <v>5</v>
      </c>
      <c r="H14481">
        <v>3</v>
      </c>
      <c r="I14481">
        <v>2</v>
      </c>
      <c r="J14481">
        <v>3</v>
      </c>
    </row>
    <row r="14482" spans="1:10" x14ac:dyDescent="0.25">
      <c r="A14482" t="s">
        <v>18509</v>
      </c>
      <c r="B14482">
        <v>695</v>
      </c>
      <c r="C14482">
        <v>1.3051891225892411</v>
      </c>
      <c r="D14482">
        <v>-8.546907454823359E-2</v>
      </c>
      <c r="E14482">
        <v>-0.92180065660566179</v>
      </c>
      <c r="F14482">
        <v>0.2502927775164191</v>
      </c>
      <c r="G14482">
        <v>5</v>
      </c>
      <c r="H14482">
        <v>3</v>
      </c>
      <c r="I14482">
        <v>1</v>
      </c>
      <c r="J14482">
        <v>4</v>
      </c>
    </row>
    <row r="14483" spans="1:10" x14ac:dyDescent="0.25">
      <c r="A14483" t="s">
        <v>18510</v>
      </c>
      <c r="B14483">
        <v>610</v>
      </c>
      <c r="C14483">
        <v>1.5556737849199955</v>
      </c>
      <c r="D14483">
        <v>-2.2436480502202982E-2</v>
      </c>
      <c r="E14483">
        <v>-0.71526999632962907</v>
      </c>
      <c r="F14483">
        <v>-6.8374569010908326E-3</v>
      </c>
      <c r="G14483">
        <v>5</v>
      </c>
      <c r="H14483">
        <v>3</v>
      </c>
      <c r="I14483">
        <v>2</v>
      </c>
      <c r="J14483">
        <v>3</v>
      </c>
    </row>
    <row r="14484" spans="1:10" x14ac:dyDescent="0.25">
      <c r="A14484" t="s">
        <v>18511</v>
      </c>
      <c r="B14484">
        <v>507</v>
      </c>
      <c r="C14484">
        <v>1.1713373920786228</v>
      </c>
      <c r="D14484">
        <v>0.27918862474823447</v>
      </c>
      <c r="E14484">
        <v>-0.25679252125144186</v>
      </c>
      <c r="F14484">
        <v>0.64383209135995334</v>
      </c>
      <c r="G14484">
        <v>5</v>
      </c>
      <c r="H14484">
        <v>4</v>
      </c>
      <c r="I14484">
        <v>3</v>
      </c>
      <c r="J14484">
        <v>4</v>
      </c>
    </row>
    <row r="14485" spans="1:10" x14ac:dyDescent="0.25">
      <c r="A14485" t="s">
        <v>18512</v>
      </c>
      <c r="B14485">
        <v>516</v>
      </c>
      <c r="C14485">
        <v>0.61449614695077859</v>
      </c>
      <c r="D14485">
        <v>1.3035510839779714</v>
      </c>
      <c r="E14485">
        <v>-0.23716171234476358</v>
      </c>
      <c r="F14485">
        <v>0.22292440433397256</v>
      </c>
      <c r="G14485">
        <v>4</v>
      </c>
      <c r="H14485">
        <v>5</v>
      </c>
      <c r="I14485">
        <v>3</v>
      </c>
      <c r="J14485">
        <v>4</v>
      </c>
    </row>
    <row r="14486" spans="1:10" x14ac:dyDescent="0.25">
      <c r="A14486" t="s">
        <v>18513</v>
      </c>
      <c r="B14486">
        <v>1162</v>
      </c>
      <c r="C14486">
        <v>3.4137729026208139</v>
      </c>
      <c r="D14486">
        <v>-1.3488854055979789</v>
      </c>
      <c r="E14486">
        <v>-1.575344300796055</v>
      </c>
      <c r="F14486">
        <v>0.70434510073588474</v>
      </c>
      <c r="G14486">
        <v>5</v>
      </c>
      <c r="H14486">
        <v>1</v>
      </c>
      <c r="I14486">
        <v>1</v>
      </c>
      <c r="J14486">
        <v>4</v>
      </c>
    </row>
    <row r="14487" spans="1:10" x14ac:dyDescent="0.25">
      <c r="A14487" t="s">
        <v>18514</v>
      </c>
      <c r="B14487">
        <v>475</v>
      </c>
      <c r="C14487">
        <v>2.7405522756860532</v>
      </c>
      <c r="D14487">
        <v>0.68351520104280439</v>
      </c>
      <c r="E14487">
        <v>-3.6700962668299877E-2</v>
      </c>
      <c r="F14487">
        <v>-0.66225761855815457</v>
      </c>
      <c r="G14487">
        <v>5</v>
      </c>
      <c r="H14487">
        <v>5</v>
      </c>
      <c r="I14487">
        <v>3</v>
      </c>
      <c r="J14487">
        <v>2</v>
      </c>
    </row>
    <row r="14488" spans="1:10" x14ac:dyDescent="0.25">
      <c r="A14488" t="s">
        <v>18515</v>
      </c>
      <c r="B14488">
        <v>740</v>
      </c>
      <c r="C14488">
        <v>2.0371269063208648</v>
      </c>
      <c r="D14488">
        <v>3.7012689699181728E-2</v>
      </c>
      <c r="E14488">
        <v>0.21503046379105287</v>
      </c>
      <c r="F14488">
        <v>1.1899208768491221</v>
      </c>
      <c r="G14488">
        <v>5</v>
      </c>
      <c r="H14488">
        <v>4</v>
      </c>
      <c r="I14488">
        <v>4</v>
      </c>
      <c r="J14488">
        <v>5</v>
      </c>
    </row>
    <row r="14489" spans="1:10" x14ac:dyDescent="0.25">
      <c r="A14489" t="s">
        <v>18516</v>
      </c>
      <c r="B14489">
        <v>356</v>
      </c>
      <c r="C14489">
        <v>0.76978271820599919</v>
      </c>
      <c r="D14489">
        <v>-0.38965771461875826</v>
      </c>
      <c r="E14489">
        <v>-1.2816241795777221</v>
      </c>
      <c r="F14489">
        <v>-0.7555745979463705</v>
      </c>
      <c r="G14489">
        <v>4</v>
      </c>
      <c r="H14489">
        <v>3</v>
      </c>
      <c r="I14489">
        <v>1</v>
      </c>
      <c r="J14489">
        <v>2</v>
      </c>
    </row>
    <row r="14490" spans="1:10" x14ac:dyDescent="0.25">
      <c r="A14490" t="s">
        <v>18517</v>
      </c>
      <c r="B14490">
        <v>596</v>
      </c>
      <c r="C14490">
        <v>2.2768532295294741</v>
      </c>
      <c r="D14490">
        <v>-0.11960801733614265</v>
      </c>
      <c r="E14490">
        <v>0.55276555539244931</v>
      </c>
      <c r="F14490">
        <v>1.2890793717516638</v>
      </c>
      <c r="G14490">
        <v>5</v>
      </c>
      <c r="H14490">
        <v>3</v>
      </c>
      <c r="I14490">
        <v>4</v>
      </c>
      <c r="J14490">
        <v>5</v>
      </c>
    </row>
    <row r="14491" spans="1:10" x14ac:dyDescent="0.25">
      <c r="A14491" t="s">
        <v>18518</v>
      </c>
      <c r="B14491">
        <v>477</v>
      </c>
      <c r="C14491">
        <v>1.8814910108230229</v>
      </c>
      <c r="D14491">
        <v>0.14529545862817841</v>
      </c>
      <c r="E14491">
        <v>-0.1850120595792325</v>
      </c>
      <c r="F14491">
        <v>-0.16738278858866357</v>
      </c>
      <c r="G14491">
        <v>5</v>
      </c>
      <c r="H14491">
        <v>4</v>
      </c>
      <c r="I14491">
        <v>3</v>
      </c>
      <c r="J14491">
        <v>3</v>
      </c>
    </row>
    <row r="14492" spans="1:10" x14ac:dyDescent="0.25">
      <c r="A14492" t="s">
        <v>18519</v>
      </c>
      <c r="B14492">
        <v>474</v>
      </c>
      <c r="C14492">
        <v>0.41517859071319663</v>
      </c>
      <c r="D14492">
        <v>-0.34674091020384551</v>
      </c>
      <c r="E14492">
        <v>-1.0883840546910966</v>
      </c>
      <c r="F14492">
        <v>-0.98912594287072075</v>
      </c>
      <c r="G14492">
        <v>4</v>
      </c>
      <c r="H14492">
        <v>3</v>
      </c>
      <c r="I14492">
        <v>1</v>
      </c>
      <c r="J14492">
        <v>1</v>
      </c>
    </row>
    <row r="14493" spans="1:10" x14ac:dyDescent="0.25">
      <c r="A14493" t="s">
        <v>18520</v>
      </c>
      <c r="B14493">
        <v>544</v>
      </c>
      <c r="C14493">
        <v>1.1138698986203923</v>
      </c>
      <c r="D14493">
        <v>-0.79371470236739372</v>
      </c>
      <c r="E14493">
        <v>7.4242203455040998E-2</v>
      </c>
      <c r="F14493">
        <v>-0.2128872956583987</v>
      </c>
      <c r="G14493">
        <v>5</v>
      </c>
      <c r="H14493">
        <v>2</v>
      </c>
      <c r="I14493">
        <v>4</v>
      </c>
      <c r="J14493">
        <v>3</v>
      </c>
    </row>
    <row r="14494" spans="1:10" x14ac:dyDescent="0.25">
      <c r="A14494" t="s">
        <v>18521</v>
      </c>
      <c r="B14494">
        <v>432</v>
      </c>
      <c r="C14494">
        <v>0.26867553767123148</v>
      </c>
      <c r="D14494">
        <v>-0.17853744180234948</v>
      </c>
      <c r="E14494">
        <v>-0.40596064528598186</v>
      </c>
      <c r="F14494">
        <v>-1.0433798067964497</v>
      </c>
      <c r="G14494">
        <v>4</v>
      </c>
      <c r="H14494">
        <v>3</v>
      </c>
      <c r="I14494">
        <v>2</v>
      </c>
      <c r="J14494">
        <v>1</v>
      </c>
    </row>
    <row r="14495" spans="1:10" x14ac:dyDescent="0.25">
      <c r="A14495" t="s">
        <v>18522</v>
      </c>
      <c r="B14495">
        <v>456</v>
      </c>
      <c r="C14495">
        <v>0.53773909500163053</v>
      </c>
      <c r="D14495">
        <v>-0.82008250260008408</v>
      </c>
      <c r="E14495">
        <v>0.51209053422096085</v>
      </c>
      <c r="F14495">
        <v>-0.6654213498430448</v>
      </c>
      <c r="G14495">
        <v>4</v>
      </c>
      <c r="H14495">
        <v>1</v>
      </c>
      <c r="I14495">
        <v>4</v>
      </c>
      <c r="J14495">
        <v>2</v>
      </c>
    </row>
    <row r="14496" spans="1:10" x14ac:dyDescent="0.25">
      <c r="A14496" t="s">
        <v>18523</v>
      </c>
      <c r="B14496">
        <v>455</v>
      </c>
      <c r="C14496">
        <v>9.2658496604603069E-2</v>
      </c>
      <c r="D14496">
        <v>-0.4682950499665266</v>
      </c>
      <c r="E14496">
        <v>-0.81193070027973069</v>
      </c>
      <c r="F14496">
        <v>-0.72130475019626161</v>
      </c>
      <c r="G14496">
        <v>4</v>
      </c>
      <c r="H14496">
        <v>2</v>
      </c>
      <c r="I14496">
        <v>1</v>
      </c>
      <c r="J14496">
        <v>2</v>
      </c>
    </row>
    <row r="14497" spans="1:10" x14ac:dyDescent="0.25">
      <c r="A14497" t="s">
        <v>18524</v>
      </c>
      <c r="B14497">
        <v>438</v>
      </c>
      <c r="C14497">
        <v>-1.1663004981522809</v>
      </c>
      <c r="D14497">
        <v>-1.1738294441849977</v>
      </c>
      <c r="E14497">
        <v>-0.56783646144023348</v>
      </c>
      <c r="F14497">
        <v>-0.88851184564217778</v>
      </c>
      <c r="G14497">
        <v>1</v>
      </c>
      <c r="H14497">
        <v>1</v>
      </c>
      <c r="I14497">
        <v>2</v>
      </c>
      <c r="J14497">
        <v>1</v>
      </c>
    </row>
    <row r="14498" spans="1:10" x14ac:dyDescent="0.25">
      <c r="A14498" t="s">
        <v>18525</v>
      </c>
      <c r="B14498">
        <v>405</v>
      </c>
      <c r="C14498">
        <v>-3.6267991902674102E-2</v>
      </c>
      <c r="D14498">
        <v>-1.1752372688429635</v>
      </c>
      <c r="E14498">
        <v>-0.56427424543469051</v>
      </c>
      <c r="F14498">
        <v>-1.1526363903394052</v>
      </c>
      <c r="G14498">
        <v>3</v>
      </c>
      <c r="H14498">
        <v>1</v>
      </c>
      <c r="I14498">
        <v>2</v>
      </c>
      <c r="J14498">
        <v>1</v>
      </c>
    </row>
    <row r="14499" spans="1:10" x14ac:dyDescent="0.25">
      <c r="A14499" t="s">
        <v>18526</v>
      </c>
      <c r="B14499">
        <v>473</v>
      </c>
      <c r="C14499">
        <v>0.50377822614261736</v>
      </c>
      <c r="D14499">
        <v>-0.38405982081469037</v>
      </c>
      <c r="E14499">
        <v>-1.3777916387099565</v>
      </c>
      <c r="F14499">
        <v>-0.90714534483177234</v>
      </c>
      <c r="G14499">
        <v>4</v>
      </c>
      <c r="H14499">
        <v>3</v>
      </c>
      <c r="I14499">
        <v>1</v>
      </c>
      <c r="J14499">
        <v>1</v>
      </c>
    </row>
    <row r="14500" spans="1:10" x14ac:dyDescent="0.25">
      <c r="A14500" t="s">
        <v>18527</v>
      </c>
      <c r="B14500">
        <v>417</v>
      </c>
      <c r="C14500">
        <v>1.4673162657912946</v>
      </c>
      <c r="D14500">
        <v>0.43088766302688558</v>
      </c>
      <c r="E14500">
        <v>-1.136542611692301</v>
      </c>
      <c r="F14500">
        <v>-0.49759295039902424</v>
      </c>
      <c r="G14500">
        <v>5</v>
      </c>
      <c r="H14500">
        <v>4</v>
      </c>
      <c r="I14500">
        <v>1</v>
      </c>
      <c r="J14500">
        <v>2</v>
      </c>
    </row>
    <row r="14501" spans="1:10" x14ac:dyDescent="0.25">
      <c r="A14501" t="s">
        <v>18528</v>
      </c>
      <c r="B14501">
        <v>1419</v>
      </c>
      <c r="C14501">
        <v>2.8605781934565657</v>
      </c>
      <c r="D14501">
        <v>-0.50906115043309619</v>
      </c>
      <c r="E14501">
        <v>-0.68925246354052672</v>
      </c>
      <c r="F14501">
        <v>1.0496768701788513</v>
      </c>
      <c r="G14501">
        <v>5</v>
      </c>
      <c r="H14501">
        <v>2</v>
      </c>
      <c r="I14501">
        <v>2</v>
      </c>
      <c r="J14501">
        <v>5</v>
      </c>
    </row>
    <row r="14502" spans="1:10" x14ac:dyDescent="0.25">
      <c r="A14502" t="s">
        <v>18529</v>
      </c>
      <c r="B14502">
        <v>494</v>
      </c>
      <c r="C14502">
        <v>2.9991485204903747</v>
      </c>
      <c r="D14502">
        <v>2.6458139791817845</v>
      </c>
      <c r="E14502">
        <v>0.71547359319122239</v>
      </c>
      <c r="F14502">
        <v>-0.22091085419544176</v>
      </c>
      <c r="G14502">
        <v>5</v>
      </c>
      <c r="H14502">
        <v>5</v>
      </c>
      <c r="I14502">
        <v>5</v>
      </c>
      <c r="J14502">
        <v>3</v>
      </c>
    </row>
    <row r="14503" spans="1:10" x14ac:dyDescent="0.25">
      <c r="A14503" t="s">
        <v>18530</v>
      </c>
      <c r="B14503">
        <v>402</v>
      </c>
      <c r="C14503">
        <v>-0.26435829307499725</v>
      </c>
      <c r="D14503">
        <v>-0.37329716864430795</v>
      </c>
      <c r="E14503">
        <v>-8.6094708508871048E-2</v>
      </c>
      <c r="F14503">
        <v>-0.7915746260455363</v>
      </c>
      <c r="G14503">
        <v>3</v>
      </c>
      <c r="H14503">
        <v>3</v>
      </c>
      <c r="I14503">
        <v>3</v>
      </c>
      <c r="J14503">
        <v>2</v>
      </c>
    </row>
    <row r="14504" spans="1:10" x14ac:dyDescent="0.25">
      <c r="A14504" t="s">
        <v>18531</v>
      </c>
      <c r="B14504">
        <v>624</v>
      </c>
      <c r="C14504">
        <v>-0.13474007918227604</v>
      </c>
      <c r="D14504">
        <v>-0.79433185271261286</v>
      </c>
      <c r="E14504">
        <v>-0.61855535035461795</v>
      </c>
      <c r="F14504">
        <v>-0.19494142306139339</v>
      </c>
      <c r="G14504">
        <v>3</v>
      </c>
      <c r="H14504">
        <v>2</v>
      </c>
      <c r="I14504">
        <v>2</v>
      </c>
      <c r="J14504">
        <v>3</v>
      </c>
    </row>
    <row r="14505" spans="1:10" x14ac:dyDescent="0.25">
      <c r="A14505" t="s">
        <v>18532</v>
      </c>
      <c r="B14505">
        <v>387</v>
      </c>
      <c r="C14505">
        <v>0.29312476766090623</v>
      </c>
      <c r="D14505">
        <v>-0.6314239601428252</v>
      </c>
      <c r="E14505">
        <v>-3.0210145710752451E-3</v>
      </c>
      <c r="F14505">
        <v>-0.45578052872786956</v>
      </c>
      <c r="G14505">
        <v>4</v>
      </c>
      <c r="H14505">
        <v>2</v>
      </c>
      <c r="I14505">
        <v>3</v>
      </c>
      <c r="J14505">
        <v>3</v>
      </c>
    </row>
    <row r="14506" spans="1:10" x14ac:dyDescent="0.25">
      <c r="A14506" t="s">
        <v>18533</v>
      </c>
      <c r="B14506">
        <v>433</v>
      </c>
      <c r="C14506">
        <v>0.87634869836353479</v>
      </c>
      <c r="D14506">
        <v>-0.36326875117308927</v>
      </c>
      <c r="E14506">
        <v>-0.42066001955751997</v>
      </c>
      <c r="F14506">
        <v>-0.89498207376675931</v>
      </c>
      <c r="G14506">
        <v>5</v>
      </c>
      <c r="H14506">
        <v>3</v>
      </c>
      <c r="I14506">
        <v>2</v>
      </c>
      <c r="J14506">
        <v>1</v>
      </c>
    </row>
    <row r="14507" spans="1:10" x14ac:dyDescent="0.25">
      <c r="A14507" t="s">
        <v>18534</v>
      </c>
      <c r="B14507">
        <v>602</v>
      </c>
      <c r="C14507">
        <v>3.333258215786282E-2</v>
      </c>
      <c r="D14507">
        <v>-0.13068726850260984</v>
      </c>
      <c r="E14507">
        <v>0.22844146009115004</v>
      </c>
      <c r="F14507">
        <v>-0.57807914242747027</v>
      </c>
      <c r="G14507">
        <v>4</v>
      </c>
      <c r="H14507">
        <v>3</v>
      </c>
      <c r="I14507">
        <v>4</v>
      </c>
      <c r="J14507">
        <v>2</v>
      </c>
    </row>
    <row r="14508" spans="1:10" x14ac:dyDescent="0.25">
      <c r="A14508" t="s">
        <v>18535</v>
      </c>
      <c r="B14508">
        <v>621</v>
      </c>
      <c r="C14508">
        <v>-0.15951371352707922</v>
      </c>
      <c r="D14508">
        <v>-0.61546778009817904</v>
      </c>
      <c r="E14508">
        <v>0.13679041643840009</v>
      </c>
      <c r="F14508">
        <v>-0.61315037046240883</v>
      </c>
      <c r="G14508">
        <v>3</v>
      </c>
      <c r="H14508">
        <v>2</v>
      </c>
      <c r="I14508">
        <v>4</v>
      </c>
      <c r="J14508">
        <v>2</v>
      </c>
    </row>
    <row r="14509" spans="1:10" x14ac:dyDescent="0.25">
      <c r="A14509" t="s">
        <v>18536</v>
      </c>
      <c r="B14509">
        <v>484</v>
      </c>
      <c r="C14509">
        <v>0.32535808889399287</v>
      </c>
      <c r="D14509">
        <v>-0.37456609971980565</v>
      </c>
      <c r="E14509">
        <v>-0.33839015026191244</v>
      </c>
      <c r="F14509">
        <v>-0.47480867672736848</v>
      </c>
      <c r="G14509">
        <v>4</v>
      </c>
      <c r="H14509">
        <v>3</v>
      </c>
      <c r="I14509">
        <v>2</v>
      </c>
      <c r="J14509">
        <v>3</v>
      </c>
    </row>
    <row r="14510" spans="1:10" x14ac:dyDescent="0.25">
      <c r="A14510" t="s">
        <v>18537</v>
      </c>
      <c r="B14510">
        <v>606</v>
      </c>
      <c r="C14510">
        <v>1.4455256627072985</v>
      </c>
      <c r="D14510">
        <v>0.31886122887204454</v>
      </c>
      <c r="E14510">
        <v>-0.28584425010656722</v>
      </c>
      <c r="F14510">
        <v>0.59730122765814042</v>
      </c>
      <c r="G14510">
        <v>5</v>
      </c>
      <c r="H14510">
        <v>4</v>
      </c>
      <c r="I14510">
        <v>3</v>
      </c>
      <c r="J14510">
        <v>4</v>
      </c>
    </row>
    <row r="14511" spans="1:10" x14ac:dyDescent="0.25">
      <c r="A14511" t="s">
        <v>18538</v>
      </c>
      <c r="B14511">
        <v>416</v>
      </c>
      <c r="C14511">
        <v>1.0395572732806551</v>
      </c>
      <c r="D14511">
        <v>-0.15219843843238812</v>
      </c>
      <c r="E14511">
        <v>-1.2101172070557966</v>
      </c>
      <c r="F14511">
        <v>-0.57610555742927982</v>
      </c>
      <c r="G14511">
        <v>5</v>
      </c>
      <c r="H14511">
        <v>3</v>
      </c>
      <c r="I14511">
        <v>1</v>
      </c>
      <c r="J14511">
        <v>2</v>
      </c>
    </row>
    <row r="14512" spans="1:10" x14ac:dyDescent="0.25">
      <c r="A14512" t="s">
        <v>18539</v>
      </c>
      <c r="B14512">
        <v>705</v>
      </c>
      <c r="C14512">
        <v>2.3602036528368573</v>
      </c>
      <c r="D14512">
        <v>0.83206221573618599</v>
      </c>
      <c r="E14512">
        <v>-0.17515873206447716</v>
      </c>
      <c r="F14512">
        <v>0.57209007753382757</v>
      </c>
      <c r="G14512">
        <v>5</v>
      </c>
      <c r="H14512">
        <v>5</v>
      </c>
      <c r="I14512">
        <v>3</v>
      </c>
      <c r="J14512">
        <v>4</v>
      </c>
    </row>
    <row r="14513" spans="1:10" x14ac:dyDescent="0.25">
      <c r="A14513" t="s">
        <v>18540</v>
      </c>
      <c r="B14513">
        <v>497</v>
      </c>
      <c r="C14513">
        <v>-0.20643151510422875</v>
      </c>
      <c r="D14513">
        <v>-0.65897771999658594</v>
      </c>
      <c r="E14513">
        <v>-0.11231770226709793</v>
      </c>
      <c r="F14513">
        <v>-0.95593699098568796</v>
      </c>
      <c r="G14513">
        <v>3</v>
      </c>
      <c r="H14513">
        <v>2</v>
      </c>
      <c r="I14513">
        <v>3</v>
      </c>
      <c r="J14513">
        <v>1</v>
      </c>
    </row>
    <row r="14514" spans="1:10" x14ac:dyDescent="0.25">
      <c r="A14514" t="s">
        <v>18541</v>
      </c>
      <c r="B14514">
        <v>794</v>
      </c>
      <c r="C14514">
        <v>1.0381972430771993</v>
      </c>
      <c r="D14514">
        <v>0.20206177153767838</v>
      </c>
      <c r="E14514">
        <v>0.26118640099955159</v>
      </c>
      <c r="F14514">
        <v>-7.4759723301775716E-2</v>
      </c>
      <c r="G14514">
        <v>5</v>
      </c>
      <c r="H14514">
        <v>4</v>
      </c>
      <c r="I14514">
        <v>4</v>
      </c>
      <c r="J14514">
        <v>3</v>
      </c>
    </row>
    <row r="14515" spans="1:10" x14ac:dyDescent="0.25">
      <c r="A14515" t="s">
        <v>18542</v>
      </c>
      <c r="B14515">
        <v>611</v>
      </c>
      <c r="C14515">
        <v>0.98789555038696375</v>
      </c>
      <c r="D14515">
        <v>0.27102549756161409</v>
      </c>
      <c r="E14515">
        <v>1.1450453221006947</v>
      </c>
      <c r="F14515">
        <v>-0.39357654762698024</v>
      </c>
      <c r="G14515">
        <v>5</v>
      </c>
      <c r="H14515">
        <v>4</v>
      </c>
      <c r="I14515">
        <v>5</v>
      </c>
      <c r="J14515">
        <v>3</v>
      </c>
    </row>
    <row r="14516" spans="1:10" x14ac:dyDescent="0.25">
      <c r="A14516" t="s">
        <v>18543</v>
      </c>
      <c r="B14516">
        <v>546</v>
      </c>
      <c r="C14516">
        <v>1.1627854645981457</v>
      </c>
      <c r="D14516">
        <v>1.7619634966227431</v>
      </c>
      <c r="E14516">
        <v>-0.29756289422742638</v>
      </c>
      <c r="F14516">
        <v>0.88077195168957811</v>
      </c>
      <c r="G14516">
        <v>5</v>
      </c>
      <c r="H14516">
        <v>5</v>
      </c>
      <c r="I14516">
        <v>3</v>
      </c>
      <c r="J14516">
        <v>4</v>
      </c>
    </row>
    <row r="14517" spans="1:10" x14ac:dyDescent="0.25">
      <c r="A14517" t="s">
        <v>18544</v>
      </c>
      <c r="B14517">
        <v>450</v>
      </c>
      <c r="C14517">
        <v>-0.16383317492075597</v>
      </c>
      <c r="D14517">
        <v>3.5105791128963601E-2</v>
      </c>
      <c r="E14517">
        <v>-0.21378427911377809</v>
      </c>
      <c r="F14517">
        <v>-0.41404013207625717</v>
      </c>
      <c r="G14517">
        <v>3</v>
      </c>
      <c r="H14517">
        <v>4</v>
      </c>
      <c r="I14517">
        <v>3</v>
      </c>
      <c r="J14517">
        <v>3</v>
      </c>
    </row>
    <row r="14518" spans="1:10" x14ac:dyDescent="0.25">
      <c r="A14518" t="s">
        <v>18545</v>
      </c>
      <c r="B14518">
        <v>660</v>
      </c>
      <c r="C14518">
        <v>1.6050751105218342</v>
      </c>
      <c r="D14518">
        <v>2.4077756368863237</v>
      </c>
      <c r="E14518">
        <v>-0.77473715819250022</v>
      </c>
      <c r="F14518">
        <v>1.19017740558448</v>
      </c>
      <c r="G14518">
        <v>5</v>
      </c>
      <c r="H14518">
        <v>5</v>
      </c>
      <c r="I14518">
        <v>1</v>
      </c>
      <c r="J14518">
        <v>5</v>
      </c>
    </row>
    <row r="14519" spans="1:10" x14ac:dyDescent="0.25">
      <c r="A14519" t="s">
        <v>18546</v>
      </c>
      <c r="B14519">
        <v>325</v>
      </c>
      <c r="C14519">
        <v>-0.82272707831969183</v>
      </c>
      <c r="D14519">
        <v>0.55400309813984572</v>
      </c>
      <c r="E14519">
        <v>-0.76048173684086284</v>
      </c>
      <c r="F14519">
        <v>0.20789998101477886</v>
      </c>
      <c r="G14519">
        <v>1</v>
      </c>
      <c r="H14519">
        <v>4</v>
      </c>
      <c r="I14519">
        <v>1</v>
      </c>
      <c r="J14519">
        <v>4</v>
      </c>
    </row>
    <row r="14520" spans="1:10" x14ac:dyDescent="0.25">
      <c r="A14520" t="s">
        <v>18547</v>
      </c>
      <c r="B14520">
        <v>436</v>
      </c>
      <c r="C14520">
        <v>0.25162190253310751</v>
      </c>
      <c r="D14520">
        <v>0.32137269406449276</v>
      </c>
      <c r="E14520">
        <v>-8.7848833359115794E-2</v>
      </c>
      <c r="F14520">
        <v>4.0849170907226694E-3</v>
      </c>
      <c r="G14520">
        <v>4</v>
      </c>
      <c r="H14520">
        <v>4</v>
      </c>
      <c r="I14520">
        <v>3</v>
      </c>
      <c r="J14520">
        <v>3</v>
      </c>
    </row>
    <row r="14521" spans="1:10" x14ac:dyDescent="0.25">
      <c r="A14521" t="s">
        <v>18548</v>
      </c>
      <c r="B14521">
        <v>793</v>
      </c>
      <c r="C14521">
        <v>-0.94155789353526098</v>
      </c>
      <c r="D14521">
        <v>-0.51905589241478411</v>
      </c>
      <c r="E14521">
        <v>0.60237269722657927</v>
      </c>
      <c r="F14521">
        <v>-0.65387496590450023</v>
      </c>
      <c r="G14521">
        <v>1</v>
      </c>
      <c r="H14521">
        <v>2</v>
      </c>
      <c r="I14521">
        <v>5</v>
      </c>
      <c r="J14521">
        <v>2</v>
      </c>
    </row>
    <row r="14522" spans="1:10" x14ac:dyDescent="0.25">
      <c r="A14522" t="s">
        <v>18549</v>
      </c>
      <c r="B14522">
        <v>470</v>
      </c>
      <c r="C14522">
        <v>2.2669054313512904E-2</v>
      </c>
      <c r="D14522">
        <v>7.7163749745866234E-2</v>
      </c>
      <c r="E14522">
        <v>0.85714791555483794</v>
      </c>
      <c r="F14522">
        <v>0.4528586021896015</v>
      </c>
      <c r="G14522">
        <v>4</v>
      </c>
      <c r="H14522">
        <v>4</v>
      </c>
      <c r="I14522">
        <v>5</v>
      </c>
      <c r="J14522">
        <v>4</v>
      </c>
    </row>
    <row r="14523" spans="1:10" x14ac:dyDescent="0.25">
      <c r="A14523" t="s">
        <v>18550</v>
      </c>
      <c r="B14523">
        <v>231</v>
      </c>
      <c r="C14523">
        <v>1.4428286736261435</v>
      </c>
      <c r="D14523">
        <v>0.474332829981854</v>
      </c>
      <c r="E14523">
        <v>-1.3972021878137575</v>
      </c>
      <c r="F14523">
        <v>0.82429139860978706</v>
      </c>
      <c r="G14523">
        <v>5</v>
      </c>
      <c r="H14523">
        <v>4</v>
      </c>
      <c r="I14523">
        <v>1</v>
      </c>
      <c r="J14523">
        <v>4</v>
      </c>
    </row>
    <row r="14524" spans="1:10" x14ac:dyDescent="0.25">
      <c r="A14524" t="s">
        <v>18551</v>
      </c>
      <c r="B14524">
        <v>655</v>
      </c>
      <c r="C14524">
        <v>1.327707618426003</v>
      </c>
      <c r="D14524">
        <v>1.9327553624150957</v>
      </c>
      <c r="E14524">
        <v>1.2391988194279027</v>
      </c>
      <c r="F14524">
        <v>0.26146607991733917</v>
      </c>
      <c r="G14524">
        <v>5</v>
      </c>
      <c r="H14524">
        <v>5</v>
      </c>
      <c r="I14524">
        <v>5</v>
      </c>
      <c r="J14524">
        <v>4</v>
      </c>
    </row>
    <row r="14525" spans="1:10" x14ac:dyDescent="0.25">
      <c r="A14525" t="s">
        <v>18552</v>
      </c>
      <c r="B14525">
        <v>561</v>
      </c>
      <c r="C14525">
        <v>0.27293338435328673</v>
      </c>
      <c r="D14525">
        <v>1.516425256786849</v>
      </c>
      <c r="E14525">
        <v>-0.86048073741854991</v>
      </c>
      <c r="F14525">
        <v>0.49513717444996397</v>
      </c>
      <c r="G14525">
        <v>4</v>
      </c>
      <c r="H14525">
        <v>5</v>
      </c>
      <c r="I14525">
        <v>1</v>
      </c>
      <c r="J14525">
        <v>4</v>
      </c>
    </row>
    <row r="14526" spans="1:10" x14ac:dyDescent="0.25">
      <c r="A14526" t="s">
        <v>18553</v>
      </c>
      <c r="B14526">
        <v>535</v>
      </c>
      <c r="C14526">
        <v>1.3048762831443663</v>
      </c>
      <c r="D14526">
        <v>0.42357303997706541</v>
      </c>
      <c r="E14526">
        <v>-1.0247182054699147</v>
      </c>
      <c r="F14526">
        <v>0.32753534242096338</v>
      </c>
      <c r="G14526">
        <v>5</v>
      </c>
      <c r="H14526">
        <v>4</v>
      </c>
      <c r="I14526">
        <v>1</v>
      </c>
      <c r="J14526">
        <v>4</v>
      </c>
    </row>
    <row r="14527" spans="1:10" x14ac:dyDescent="0.25">
      <c r="A14527" t="s">
        <v>18554</v>
      </c>
      <c r="B14527">
        <v>475</v>
      </c>
      <c r="C14527">
        <v>0.24836609224394474</v>
      </c>
      <c r="D14527">
        <v>0.73822282168675901</v>
      </c>
      <c r="E14527">
        <v>-0.39126898558902373</v>
      </c>
      <c r="F14527">
        <v>0.15817548674185811</v>
      </c>
      <c r="G14527">
        <v>4</v>
      </c>
      <c r="H14527">
        <v>5</v>
      </c>
      <c r="I14527">
        <v>2</v>
      </c>
      <c r="J14527">
        <v>4</v>
      </c>
    </row>
    <row r="14528" spans="1:10" x14ac:dyDescent="0.25">
      <c r="A14528" t="s">
        <v>18555</v>
      </c>
      <c r="B14528">
        <v>849</v>
      </c>
      <c r="C14528">
        <v>-0.39697525998444561</v>
      </c>
      <c r="D14528">
        <v>3.9460382002228576</v>
      </c>
      <c r="E14528">
        <v>-0.30523690002868165</v>
      </c>
      <c r="F14528">
        <v>0.46194471281634603</v>
      </c>
      <c r="G14528">
        <v>3</v>
      </c>
      <c r="H14528">
        <v>5</v>
      </c>
      <c r="I14528">
        <v>3</v>
      </c>
      <c r="J14528">
        <v>4</v>
      </c>
    </row>
    <row r="14529" spans="1:10" x14ac:dyDescent="0.25">
      <c r="A14529" t="s">
        <v>18556</v>
      </c>
      <c r="B14529">
        <v>394</v>
      </c>
      <c r="C14529">
        <v>-0.16479971993744441</v>
      </c>
      <c r="D14529">
        <v>1.3473338734725899</v>
      </c>
      <c r="E14529">
        <v>-0.94598695597809179</v>
      </c>
      <c r="F14529">
        <v>1.3808685497928135</v>
      </c>
      <c r="G14529">
        <v>3</v>
      </c>
      <c r="H14529">
        <v>5</v>
      </c>
      <c r="I14529">
        <v>1</v>
      </c>
      <c r="J14529">
        <v>5</v>
      </c>
    </row>
    <row r="14530" spans="1:10" x14ac:dyDescent="0.25">
      <c r="A14530" t="s">
        <v>18557</v>
      </c>
      <c r="B14530">
        <v>515</v>
      </c>
      <c r="C14530">
        <v>0.39699110469420984</v>
      </c>
      <c r="D14530">
        <v>0.63680335850187386</v>
      </c>
      <c r="E14530">
        <v>-0.74528728805708322</v>
      </c>
      <c r="F14530">
        <v>0.82282133114350464</v>
      </c>
      <c r="G14530">
        <v>4</v>
      </c>
      <c r="H14530">
        <v>4</v>
      </c>
      <c r="I14530">
        <v>1</v>
      </c>
      <c r="J14530">
        <v>4</v>
      </c>
    </row>
    <row r="14531" spans="1:10" x14ac:dyDescent="0.25">
      <c r="A14531" t="s">
        <v>18558</v>
      </c>
      <c r="B14531">
        <v>945</v>
      </c>
      <c r="C14531">
        <v>-0.23218280293274157</v>
      </c>
      <c r="D14531">
        <v>-0.50608616649541083</v>
      </c>
      <c r="E14531">
        <v>-0.93471693729870431</v>
      </c>
      <c r="F14531">
        <v>1.1733934444927407</v>
      </c>
      <c r="G14531">
        <v>3</v>
      </c>
      <c r="H14531">
        <v>2</v>
      </c>
      <c r="I14531">
        <v>1</v>
      </c>
      <c r="J14531">
        <v>5</v>
      </c>
    </row>
    <row r="14532" spans="1:10" x14ac:dyDescent="0.25">
      <c r="A14532" t="s">
        <v>18559</v>
      </c>
      <c r="B14532">
        <v>1741</v>
      </c>
      <c r="C14532">
        <v>1.3654149131153654</v>
      </c>
      <c r="D14532">
        <v>-0.29183770949629906</v>
      </c>
      <c r="E14532">
        <v>1.8172348887700815</v>
      </c>
      <c r="F14532">
        <v>-0.1201300343499417</v>
      </c>
      <c r="G14532">
        <v>5</v>
      </c>
      <c r="H14532">
        <v>3</v>
      </c>
      <c r="I14532">
        <v>5</v>
      </c>
      <c r="J14532">
        <v>3</v>
      </c>
    </row>
    <row r="14533" spans="1:10" x14ac:dyDescent="0.25">
      <c r="A14533" t="s">
        <v>18560</v>
      </c>
      <c r="B14533">
        <v>635</v>
      </c>
      <c r="C14533">
        <v>2.265500941699268E-2</v>
      </c>
      <c r="D14533">
        <v>0.54500571306595236</v>
      </c>
      <c r="E14533">
        <v>0.5636360057650095</v>
      </c>
      <c r="F14533">
        <v>-0.4119805285988396</v>
      </c>
      <c r="G14533">
        <v>4</v>
      </c>
      <c r="H14533">
        <v>4</v>
      </c>
      <c r="I14533">
        <v>4</v>
      </c>
      <c r="J14533">
        <v>3</v>
      </c>
    </row>
    <row r="14534" spans="1:10" x14ac:dyDescent="0.25">
      <c r="A14534" t="s">
        <v>18561</v>
      </c>
      <c r="B14534">
        <v>619</v>
      </c>
      <c r="C14534">
        <v>1.1269249716908121</v>
      </c>
      <c r="D14534">
        <v>0.50237118116641166</v>
      </c>
      <c r="E14534">
        <v>-0.21555693320165464</v>
      </c>
      <c r="F14534">
        <v>0.97794565093954278</v>
      </c>
      <c r="G14534">
        <v>5</v>
      </c>
      <c r="H14534">
        <v>4</v>
      </c>
      <c r="I14534">
        <v>3</v>
      </c>
      <c r="J14534">
        <v>5</v>
      </c>
    </row>
    <row r="14535" spans="1:10" x14ac:dyDescent="0.25">
      <c r="A14535" t="s">
        <v>18562</v>
      </c>
      <c r="B14535">
        <v>317</v>
      </c>
      <c r="C14535">
        <v>0.7253073053306871</v>
      </c>
      <c r="D14535">
        <v>-0.90399071528306907</v>
      </c>
      <c r="E14535">
        <v>-0.61983218358136805</v>
      </c>
      <c r="F14535">
        <v>-0.71985675346662215</v>
      </c>
      <c r="G14535">
        <v>4</v>
      </c>
      <c r="H14535">
        <v>1</v>
      </c>
      <c r="I14535">
        <v>2</v>
      </c>
      <c r="J14535">
        <v>2</v>
      </c>
    </row>
    <row r="14536" spans="1:10" x14ac:dyDescent="0.25">
      <c r="A14536" t="s">
        <v>18563</v>
      </c>
      <c r="B14536">
        <v>397</v>
      </c>
      <c r="C14536">
        <v>-0.37341776803700966</v>
      </c>
      <c r="D14536">
        <v>-0.89157433138498077</v>
      </c>
      <c r="E14536">
        <v>0.2534852772864612</v>
      </c>
      <c r="F14536">
        <v>-0.15564263113133786</v>
      </c>
      <c r="G14536">
        <v>3</v>
      </c>
      <c r="H14536">
        <v>1</v>
      </c>
      <c r="I14536">
        <v>4</v>
      </c>
      <c r="J14536">
        <v>3</v>
      </c>
    </row>
    <row r="14537" spans="1:10" x14ac:dyDescent="0.25">
      <c r="A14537" t="s">
        <v>18564</v>
      </c>
      <c r="B14537">
        <v>300</v>
      </c>
      <c r="C14537">
        <v>-1.2648459005880535</v>
      </c>
      <c r="D14537">
        <v>-1.0309488284965438</v>
      </c>
      <c r="E14537">
        <v>0.19960525730679479</v>
      </c>
      <c r="F14537">
        <v>-0.6246706785789784</v>
      </c>
      <c r="G14537">
        <v>1</v>
      </c>
      <c r="H14537">
        <v>1</v>
      </c>
      <c r="I14537">
        <v>4</v>
      </c>
      <c r="J14537">
        <v>2</v>
      </c>
    </row>
    <row r="14538" spans="1:10" x14ac:dyDescent="0.25">
      <c r="A14538" t="s">
        <v>18565</v>
      </c>
      <c r="B14538">
        <v>471</v>
      </c>
      <c r="C14538">
        <v>-0.86669667290554586</v>
      </c>
      <c r="D14538">
        <v>-0.95191978506951369</v>
      </c>
      <c r="E14538">
        <v>3.7419340402815332E-2</v>
      </c>
      <c r="F14538">
        <v>-0.63838963395941783</v>
      </c>
      <c r="G14538">
        <v>1</v>
      </c>
      <c r="H14538">
        <v>1</v>
      </c>
      <c r="I14538">
        <v>3</v>
      </c>
      <c r="J14538">
        <v>2</v>
      </c>
    </row>
    <row r="14539" spans="1:10" x14ac:dyDescent="0.25">
      <c r="A14539" t="s">
        <v>18566</v>
      </c>
      <c r="B14539">
        <v>466</v>
      </c>
      <c r="C14539">
        <v>0.37430685519779971</v>
      </c>
      <c r="D14539">
        <v>-0.44686783207760516</v>
      </c>
      <c r="E14539">
        <v>2.058918562007316</v>
      </c>
      <c r="F14539">
        <v>-0.79071592931615131</v>
      </c>
      <c r="G14539">
        <v>4</v>
      </c>
      <c r="H14539">
        <v>2</v>
      </c>
      <c r="I14539">
        <v>5</v>
      </c>
      <c r="J14539">
        <v>2</v>
      </c>
    </row>
    <row r="14540" spans="1:10" x14ac:dyDescent="0.25">
      <c r="A14540" t="s">
        <v>18567</v>
      </c>
      <c r="B14540">
        <v>731</v>
      </c>
      <c r="C14540">
        <v>1.8472628433763953</v>
      </c>
      <c r="D14540">
        <v>3.4020408377707976</v>
      </c>
      <c r="E14540">
        <v>-0.62298916521331493</v>
      </c>
      <c r="F14540">
        <v>0.54329971172232683</v>
      </c>
      <c r="G14540">
        <v>5</v>
      </c>
      <c r="H14540">
        <v>5</v>
      </c>
      <c r="I14540">
        <v>2</v>
      </c>
      <c r="J14540">
        <v>4</v>
      </c>
    </row>
    <row r="14541" spans="1:10" x14ac:dyDescent="0.25">
      <c r="A14541" t="s">
        <v>18568</v>
      </c>
      <c r="B14541">
        <v>502</v>
      </c>
      <c r="C14541">
        <v>-0.6208382415467858</v>
      </c>
      <c r="D14541">
        <v>-1.1869301035823765</v>
      </c>
      <c r="E14541">
        <v>3.9765331591891426E-2</v>
      </c>
      <c r="F14541">
        <v>-0.15176964701386009</v>
      </c>
      <c r="G14541">
        <v>2</v>
      </c>
      <c r="H14541">
        <v>1</v>
      </c>
      <c r="I14541">
        <v>3</v>
      </c>
      <c r="J14541">
        <v>3</v>
      </c>
    </row>
    <row r="14542" spans="1:10" x14ac:dyDescent="0.25">
      <c r="A14542" t="s">
        <v>18569</v>
      </c>
      <c r="B14542">
        <v>825</v>
      </c>
      <c r="C14542">
        <v>1.2984666959530586</v>
      </c>
      <c r="D14542">
        <v>1.8097263877228529</v>
      </c>
      <c r="E14542">
        <v>0.54157379571900277</v>
      </c>
      <c r="F14542">
        <v>0.85508032030090986</v>
      </c>
      <c r="G14542">
        <v>5</v>
      </c>
      <c r="H14542">
        <v>5</v>
      </c>
      <c r="I14542">
        <v>4</v>
      </c>
      <c r="J14542">
        <v>4</v>
      </c>
    </row>
    <row r="14543" spans="1:10" x14ac:dyDescent="0.25">
      <c r="A14543" t="s">
        <v>18570</v>
      </c>
      <c r="B14543">
        <v>568</v>
      </c>
      <c r="C14543">
        <v>1.0263885876926708</v>
      </c>
      <c r="D14543">
        <v>0.4563723953152371</v>
      </c>
      <c r="E14543">
        <v>-0.12497155933935164</v>
      </c>
      <c r="F14543">
        <v>-4.6571740536390474E-2</v>
      </c>
      <c r="G14543">
        <v>5</v>
      </c>
      <c r="H14543">
        <v>4</v>
      </c>
      <c r="I14543">
        <v>3</v>
      </c>
      <c r="J14543">
        <v>3</v>
      </c>
    </row>
    <row r="14544" spans="1:10" x14ac:dyDescent="0.25">
      <c r="A14544" t="s">
        <v>18571</v>
      </c>
      <c r="B14544">
        <v>502</v>
      </c>
      <c r="C14544">
        <v>0.38601781700886606</v>
      </c>
      <c r="D14544">
        <v>0.42056917537661376</v>
      </c>
      <c r="E14544">
        <v>-0.16789143010037078</v>
      </c>
      <c r="F14544">
        <v>0.5852853053527286</v>
      </c>
      <c r="G14544">
        <v>4</v>
      </c>
      <c r="H14544">
        <v>4</v>
      </c>
      <c r="I14544">
        <v>3</v>
      </c>
      <c r="J14544">
        <v>4</v>
      </c>
    </row>
    <row r="14545" spans="1:10" x14ac:dyDescent="0.25">
      <c r="A14545" t="s">
        <v>18572</v>
      </c>
      <c r="B14545">
        <v>496</v>
      </c>
      <c r="C14545">
        <v>-0.1692803026434653</v>
      </c>
      <c r="D14545">
        <v>-0.56187938136883653</v>
      </c>
      <c r="E14545">
        <v>-0.20780151002039995</v>
      </c>
      <c r="F14545">
        <v>-0.43964817242417648</v>
      </c>
      <c r="G14545">
        <v>3</v>
      </c>
      <c r="H14545">
        <v>2</v>
      </c>
      <c r="I14545">
        <v>3</v>
      </c>
      <c r="J14545">
        <v>3</v>
      </c>
    </row>
    <row r="14546" spans="1:10" x14ac:dyDescent="0.25">
      <c r="A14546" t="s">
        <v>18573</v>
      </c>
      <c r="B14546">
        <v>406</v>
      </c>
      <c r="C14546">
        <v>-0.46268607829198044</v>
      </c>
      <c r="D14546">
        <v>-0.69437362600627284</v>
      </c>
      <c r="E14546">
        <v>3.8326317521936971E-2</v>
      </c>
      <c r="F14546">
        <v>-0.59983828120661586</v>
      </c>
      <c r="G14546">
        <v>2</v>
      </c>
      <c r="H14546">
        <v>2</v>
      </c>
      <c r="I14546">
        <v>3</v>
      </c>
      <c r="J14546">
        <v>2</v>
      </c>
    </row>
    <row r="14547" spans="1:10" x14ac:dyDescent="0.25">
      <c r="A14547" t="s">
        <v>18574</v>
      </c>
      <c r="B14547">
        <v>529</v>
      </c>
      <c r="C14547">
        <v>-0.48315331449179655</v>
      </c>
      <c r="D14547">
        <v>-0.9466195076823144</v>
      </c>
      <c r="E14547">
        <v>6.4781088618327182E-2</v>
      </c>
      <c r="F14547">
        <v>-0.54444900695207021</v>
      </c>
      <c r="G14547">
        <v>2</v>
      </c>
      <c r="H14547">
        <v>1</v>
      </c>
      <c r="I14547">
        <v>4</v>
      </c>
      <c r="J14547">
        <v>2</v>
      </c>
    </row>
    <row r="14548" spans="1:10" x14ac:dyDescent="0.25">
      <c r="A14548" t="s">
        <v>18575</v>
      </c>
      <c r="B14548">
        <v>640</v>
      </c>
      <c r="C14548">
        <v>0.79333680944564922</v>
      </c>
      <c r="D14548">
        <v>5.5857868104215246E-2</v>
      </c>
      <c r="E14548">
        <v>-0.92850780288289958</v>
      </c>
      <c r="F14548">
        <v>0.40898782348517715</v>
      </c>
      <c r="G14548">
        <v>5</v>
      </c>
      <c r="H14548">
        <v>4</v>
      </c>
      <c r="I14548">
        <v>1</v>
      </c>
      <c r="J14548">
        <v>4</v>
      </c>
    </row>
    <row r="14549" spans="1:10" x14ac:dyDescent="0.25">
      <c r="A14549" t="s">
        <v>18576</v>
      </c>
      <c r="B14549">
        <v>435</v>
      </c>
      <c r="C14549">
        <v>2.1128485645954131</v>
      </c>
      <c r="D14549">
        <v>2.7057812934819445</v>
      </c>
      <c r="E14549">
        <v>-4.3768596214213043E-2</v>
      </c>
      <c r="F14549">
        <v>-0.2688313947349279</v>
      </c>
      <c r="G14549">
        <v>5</v>
      </c>
      <c r="H14549">
        <v>5</v>
      </c>
      <c r="I14549">
        <v>3</v>
      </c>
      <c r="J14549">
        <v>3</v>
      </c>
    </row>
    <row r="14550" spans="1:10" x14ac:dyDescent="0.25">
      <c r="A14550" t="s">
        <v>18577</v>
      </c>
      <c r="B14550">
        <v>557</v>
      </c>
      <c r="C14550">
        <v>1.7354828126291548</v>
      </c>
      <c r="D14550">
        <v>0.74403602318739459</v>
      </c>
      <c r="E14550">
        <v>-9.2851490011321133E-2</v>
      </c>
      <c r="F14550">
        <v>1.2562839011977249</v>
      </c>
      <c r="G14550">
        <v>5</v>
      </c>
      <c r="H14550">
        <v>5</v>
      </c>
      <c r="I14550">
        <v>3</v>
      </c>
      <c r="J14550">
        <v>5</v>
      </c>
    </row>
    <row r="14551" spans="1:10" x14ac:dyDescent="0.25">
      <c r="A14551" t="s">
        <v>18578</v>
      </c>
      <c r="B14551">
        <v>606</v>
      </c>
      <c r="C14551">
        <v>0.27015756429999405</v>
      </c>
      <c r="D14551">
        <v>-0.31343080501042003</v>
      </c>
      <c r="E14551">
        <v>-0.65843835702702869</v>
      </c>
      <c r="F14551">
        <v>3.7556801707575929E-2</v>
      </c>
      <c r="G14551">
        <v>4</v>
      </c>
      <c r="H14551">
        <v>3</v>
      </c>
      <c r="I14551">
        <v>2</v>
      </c>
      <c r="J14551">
        <v>4</v>
      </c>
    </row>
    <row r="14552" spans="1:10" x14ac:dyDescent="0.25">
      <c r="A14552" t="s">
        <v>18579</v>
      </c>
      <c r="B14552">
        <v>1059</v>
      </c>
      <c r="C14552">
        <v>-0.77894772888637087</v>
      </c>
      <c r="D14552">
        <v>-1.1174484492264256</v>
      </c>
      <c r="E14552">
        <v>0.65115508667855282</v>
      </c>
      <c r="F14552">
        <v>-0.51429658103694842</v>
      </c>
      <c r="G14552">
        <v>2</v>
      </c>
      <c r="H14552">
        <v>1</v>
      </c>
      <c r="I14552">
        <v>5</v>
      </c>
      <c r="J14552">
        <v>2</v>
      </c>
    </row>
    <row r="14553" spans="1:10" x14ac:dyDescent="0.25">
      <c r="A14553" t="s">
        <v>18580</v>
      </c>
      <c r="B14553">
        <v>439</v>
      </c>
      <c r="C14553">
        <v>-0.80872391372856978</v>
      </c>
      <c r="D14553">
        <v>-1.3801234160132454</v>
      </c>
      <c r="E14553">
        <v>0.47272819941574318</v>
      </c>
      <c r="F14553">
        <v>-0.70103625777064449</v>
      </c>
      <c r="G14553">
        <v>1</v>
      </c>
      <c r="H14553">
        <v>1</v>
      </c>
      <c r="I14553">
        <v>4</v>
      </c>
      <c r="J14553">
        <v>2</v>
      </c>
    </row>
    <row r="14554" spans="1:10" x14ac:dyDescent="0.25">
      <c r="A14554" t="s">
        <v>18581</v>
      </c>
      <c r="B14554">
        <v>449</v>
      </c>
      <c r="C14554">
        <v>-0.44884642202832353</v>
      </c>
      <c r="D14554">
        <v>-0.67650319181996432</v>
      </c>
      <c r="E14554">
        <v>-0.33887273658972128</v>
      </c>
      <c r="F14554">
        <v>-0.82751245568473653</v>
      </c>
      <c r="G14554">
        <v>3</v>
      </c>
      <c r="H14554">
        <v>2</v>
      </c>
      <c r="I14554">
        <v>2</v>
      </c>
      <c r="J14554">
        <v>2</v>
      </c>
    </row>
    <row r="14555" spans="1:10" x14ac:dyDescent="0.25">
      <c r="A14555" t="s">
        <v>18582</v>
      </c>
      <c r="B14555">
        <v>613</v>
      </c>
      <c r="C14555">
        <v>0.12660101899074344</v>
      </c>
      <c r="D14555">
        <v>-0.41981065629331171</v>
      </c>
      <c r="E14555">
        <v>-0.45769835999697622</v>
      </c>
      <c r="F14555">
        <v>-0.74102369597213613</v>
      </c>
      <c r="G14555">
        <v>4</v>
      </c>
      <c r="H14555">
        <v>2</v>
      </c>
      <c r="I14555">
        <v>2</v>
      </c>
      <c r="J14555">
        <v>2</v>
      </c>
    </row>
    <row r="14556" spans="1:10" x14ac:dyDescent="0.25">
      <c r="A14556" t="s">
        <v>18583</v>
      </c>
      <c r="B14556">
        <v>3004</v>
      </c>
      <c r="C14556">
        <v>0.6142142630282128</v>
      </c>
      <c r="D14556">
        <v>0.5996854201647378</v>
      </c>
      <c r="E14556">
        <v>-1.3856494775338186</v>
      </c>
      <c r="F14556">
        <v>1.9777103889752978</v>
      </c>
      <c r="G14556">
        <v>4</v>
      </c>
      <c r="H14556">
        <v>4</v>
      </c>
      <c r="I14556">
        <v>1</v>
      </c>
      <c r="J14556">
        <v>5</v>
      </c>
    </row>
    <row r="14557" spans="1:10" x14ac:dyDescent="0.25">
      <c r="A14557" t="s">
        <v>18584</v>
      </c>
      <c r="B14557">
        <v>303</v>
      </c>
      <c r="C14557">
        <v>-0.37204422761383305</v>
      </c>
      <c r="D14557">
        <v>-0.48823899090757217</v>
      </c>
      <c r="E14557">
        <v>-0.68290548614892499</v>
      </c>
      <c r="F14557">
        <v>-5.9072150379888888E-2</v>
      </c>
      <c r="G14557">
        <v>3</v>
      </c>
      <c r="H14557">
        <v>2</v>
      </c>
      <c r="I14557">
        <v>2</v>
      </c>
      <c r="J14557">
        <v>3</v>
      </c>
    </row>
    <row r="14558" spans="1:10" x14ac:dyDescent="0.25">
      <c r="A14558" t="s">
        <v>18585</v>
      </c>
      <c r="B14558">
        <v>749</v>
      </c>
      <c r="C14558">
        <v>-0.18744658455309493</v>
      </c>
      <c r="D14558">
        <v>0.51629170195946239</v>
      </c>
      <c r="E14558">
        <v>-0.98923946772781579</v>
      </c>
      <c r="F14558">
        <v>0.25033751586933395</v>
      </c>
      <c r="G14558">
        <v>3</v>
      </c>
      <c r="H14558">
        <v>4</v>
      </c>
      <c r="I14558">
        <v>1</v>
      </c>
      <c r="J14558">
        <v>4</v>
      </c>
    </row>
    <row r="14559" spans="1:10" x14ac:dyDescent="0.25">
      <c r="A14559" t="s">
        <v>18586</v>
      </c>
      <c r="B14559">
        <v>436</v>
      </c>
      <c r="C14559">
        <v>-0.29003558432165383</v>
      </c>
      <c r="D14559">
        <v>0.2855315247784817</v>
      </c>
      <c r="E14559">
        <v>-1.1043763817300567</v>
      </c>
      <c r="F14559">
        <v>0.32852609009383316</v>
      </c>
      <c r="G14559">
        <v>3</v>
      </c>
      <c r="H14559">
        <v>4</v>
      </c>
      <c r="I14559">
        <v>1</v>
      </c>
      <c r="J14559">
        <v>4</v>
      </c>
    </row>
    <row r="14560" spans="1:10" x14ac:dyDescent="0.25">
      <c r="A14560" t="s">
        <v>18587</v>
      </c>
      <c r="B14560">
        <v>1080</v>
      </c>
      <c r="C14560">
        <v>0.67990602363905694</v>
      </c>
      <c r="D14560">
        <v>-0.54201664910318703</v>
      </c>
      <c r="E14560">
        <v>-0.22970825049135307</v>
      </c>
      <c r="F14560">
        <v>0.8187798166925051</v>
      </c>
      <c r="G14560">
        <v>4</v>
      </c>
      <c r="H14560">
        <v>2</v>
      </c>
      <c r="I14560">
        <v>3</v>
      </c>
      <c r="J14560">
        <v>4</v>
      </c>
    </row>
    <row r="14561" spans="1:10" x14ac:dyDescent="0.25">
      <c r="A14561" t="s">
        <v>18588</v>
      </c>
      <c r="B14561">
        <v>521</v>
      </c>
      <c r="C14561">
        <v>-8.5809443507428917E-2</v>
      </c>
      <c r="D14561">
        <v>-0.11910678942577702</v>
      </c>
      <c r="E14561">
        <v>-0.46063547934468846</v>
      </c>
      <c r="F14561">
        <v>-0.22621037336440511</v>
      </c>
      <c r="G14561">
        <v>3</v>
      </c>
      <c r="H14561">
        <v>3</v>
      </c>
      <c r="I14561">
        <v>2</v>
      </c>
      <c r="J14561">
        <v>3</v>
      </c>
    </row>
    <row r="14562" spans="1:10" x14ac:dyDescent="0.25">
      <c r="A14562" t="s">
        <v>18589</v>
      </c>
      <c r="B14562">
        <v>505</v>
      </c>
      <c r="C14562">
        <v>-0.23349944161128752</v>
      </c>
      <c r="D14562">
        <v>-0.39909702601511626</v>
      </c>
      <c r="E14562">
        <v>-0.39255389989745132</v>
      </c>
      <c r="F14562">
        <v>-0.9187397770464617</v>
      </c>
      <c r="G14562">
        <v>3</v>
      </c>
      <c r="H14562">
        <v>3</v>
      </c>
      <c r="I14562">
        <v>2</v>
      </c>
      <c r="J14562">
        <v>1</v>
      </c>
    </row>
    <row r="14563" spans="1:10" x14ac:dyDescent="0.25">
      <c r="A14563" t="s">
        <v>18590</v>
      </c>
      <c r="B14563">
        <v>466</v>
      </c>
      <c r="C14563">
        <v>1.0618398450712954</v>
      </c>
      <c r="D14563">
        <v>-0.10499556009366434</v>
      </c>
      <c r="E14563">
        <v>-1.0570663364135018</v>
      </c>
      <c r="F14563">
        <v>-0.13559311078511416</v>
      </c>
      <c r="G14563">
        <v>5</v>
      </c>
      <c r="H14563">
        <v>3</v>
      </c>
      <c r="I14563">
        <v>1</v>
      </c>
      <c r="J14563">
        <v>3</v>
      </c>
    </row>
    <row r="14564" spans="1:10" x14ac:dyDescent="0.25">
      <c r="A14564" t="s">
        <v>18591</v>
      </c>
      <c r="B14564">
        <v>442</v>
      </c>
      <c r="C14564">
        <v>0.79408999484054865</v>
      </c>
      <c r="D14564">
        <v>0.73054086254930306</v>
      </c>
      <c r="E14564">
        <v>-0.15998582247350174</v>
      </c>
      <c r="F14564">
        <v>-0.51993667979265645</v>
      </c>
      <c r="G14564">
        <v>5</v>
      </c>
      <c r="H14564">
        <v>5</v>
      </c>
      <c r="I14564">
        <v>3</v>
      </c>
      <c r="J14564">
        <v>2</v>
      </c>
    </row>
    <row r="14565" spans="1:10" x14ac:dyDescent="0.25">
      <c r="A14565" t="s">
        <v>18592</v>
      </c>
      <c r="B14565">
        <v>559</v>
      </c>
      <c r="C14565">
        <v>2.3979782685910802</v>
      </c>
      <c r="D14565">
        <v>2.0287230248697332</v>
      </c>
      <c r="E14565">
        <v>0.26267597585069014</v>
      </c>
      <c r="F14565">
        <v>0.22357275112824482</v>
      </c>
      <c r="G14565">
        <v>5</v>
      </c>
      <c r="H14565">
        <v>5</v>
      </c>
      <c r="I14565">
        <v>4</v>
      </c>
      <c r="J14565">
        <v>4</v>
      </c>
    </row>
    <row r="14566" spans="1:10" x14ac:dyDescent="0.25">
      <c r="A14566" t="s">
        <v>18593</v>
      </c>
      <c r="B14566">
        <v>522</v>
      </c>
      <c r="C14566">
        <v>0.64325389302665081</v>
      </c>
      <c r="D14566">
        <v>3.5298260606592857E-2</v>
      </c>
      <c r="E14566">
        <v>-0.74782942059921342</v>
      </c>
      <c r="F14566">
        <v>0.35564427164774726</v>
      </c>
      <c r="G14566">
        <v>4</v>
      </c>
      <c r="H14566">
        <v>4</v>
      </c>
      <c r="I14566">
        <v>1</v>
      </c>
      <c r="J14566">
        <v>4</v>
      </c>
    </row>
    <row r="14567" spans="1:10" x14ac:dyDescent="0.25">
      <c r="A14567" t="s">
        <v>18594</v>
      </c>
      <c r="B14567">
        <v>409</v>
      </c>
      <c r="C14567">
        <v>1.0562434061187886</v>
      </c>
      <c r="D14567">
        <v>1.5289903162898759</v>
      </c>
      <c r="E14567">
        <v>0.23128287208552395</v>
      </c>
      <c r="F14567">
        <v>-0.8677211852501987</v>
      </c>
      <c r="G14567">
        <v>5</v>
      </c>
      <c r="H14567">
        <v>5</v>
      </c>
      <c r="I14567">
        <v>4</v>
      </c>
      <c r="J14567">
        <v>1</v>
      </c>
    </row>
    <row r="14568" spans="1:10" x14ac:dyDescent="0.25">
      <c r="A14568" t="s">
        <v>18595</v>
      </c>
      <c r="B14568">
        <v>1095</v>
      </c>
      <c r="C14568">
        <v>1.9935622652581912</v>
      </c>
      <c r="D14568">
        <v>7.5288065103294569E-2</v>
      </c>
      <c r="E14568">
        <v>1.6996026002084665</v>
      </c>
      <c r="F14568">
        <v>-0.41466355027846469</v>
      </c>
      <c r="G14568">
        <v>5</v>
      </c>
      <c r="H14568">
        <v>4</v>
      </c>
      <c r="I14568">
        <v>5</v>
      </c>
      <c r="J14568">
        <v>3</v>
      </c>
    </row>
    <row r="14569" spans="1:10" x14ac:dyDescent="0.25">
      <c r="A14569" t="s">
        <v>18596</v>
      </c>
      <c r="B14569">
        <v>539</v>
      </c>
      <c r="C14569">
        <v>-0.21822129477450306</v>
      </c>
      <c r="D14569">
        <v>0.10573133077785633</v>
      </c>
      <c r="E14569">
        <v>-0.61178314529776989</v>
      </c>
      <c r="F14569">
        <v>-0.99676608969371916</v>
      </c>
      <c r="G14569">
        <v>3</v>
      </c>
      <c r="H14569">
        <v>4</v>
      </c>
      <c r="I14569">
        <v>2</v>
      </c>
      <c r="J14569">
        <v>1</v>
      </c>
    </row>
    <row r="14570" spans="1:10" x14ac:dyDescent="0.25">
      <c r="A14570" t="s">
        <v>18597</v>
      </c>
      <c r="B14570">
        <v>778</v>
      </c>
      <c r="C14570">
        <v>0.9232421349042903</v>
      </c>
      <c r="D14570">
        <v>0.20668966410590081</v>
      </c>
      <c r="E14570">
        <v>6.2528274943275924E-2</v>
      </c>
      <c r="F14570">
        <v>-0.31737649943220514</v>
      </c>
      <c r="G14570">
        <v>5</v>
      </c>
      <c r="H14570">
        <v>4</v>
      </c>
      <c r="I14570">
        <v>3</v>
      </c>
      <c r="J14570">
        <v>3</v>
      </c>
    </row>
    <row r="14571" spans="1:10" x14ac:dyDescent="0.25">
      <c r="A14571" t="s">
        <v>18598</v>
      </c>
      <c r="B14571">
        <v>431</v>
      </c>
      <c r="C14571">
        <v>0.12676826962859661</v>
      </c>
      <c r="D14571">
        <v>-2.9101325576943511E-2</v>
      </c>
      <c r="E14571">
        <v>-0.43775096112628598</v>
      </c>
      <c r="F14571">
        <v>-0.5642490010237865</v>
      </c>
      <c r="G14571">
        <v>4</v>
      </c>
      <c r="H14571">
        <v>3</v>
      </c>
      <c r="I14571">
        <v>2</v>
      </c>
      <c r="J14571">
        <v>2</v>
      </c>
    </row>
    <row r="14572" spans="1:10" x14ac:dyDescent="0.25">
      <c r="A14572" t="s">
        <v>18599</v>
      </c>
      <c r="B14572">
        <v>541</v>
      </c>
      <c r="C14572">
        <v>0.35014436829323936</v>
      </c>
      <c r="D14572">
        <v>0.10825406129200127</v>
      </c>
      <c r="E14572">
        <v>0.52515039934061436</v>
      </c>
      <c r="F14572">
        <v>-1.0844679976883782</v>
      </c>
      <c r="G14572">
        <v>4</v>
      </c>
      <c r="H14572">
        <v>4</v>
      </c>
      <c r="I14572">
        <v>4</v>
      </c>
      <c r="J14572">
        <v>1</v>
      </c>
    </row>
    <row r="14573" spans="1:10" x14ac:dyDescent="0.25">
      <c r="A14573" t="s">
        <v>18600</v>
      </c>
      <c r="B14573">
        <v>756</v>
      </c>
      <c r="C14573">
        <v>0.38966829278731174</v>
      </c>
      <c r="D14573">
        <v>0.13465451383694846</v>
      </c>
      <c r="E14573">
        <v>-0.86489088827902427</v>
      </c>
      <c r="F14573">
        <v>0.52554574612741489</v>
      </c>
      <c r="G14573">
        <v>4</v>
      </c>
      <c r="H14573">
        <v>4</v>
      </c>
      <c r="I14573">
        <v>1</v>
      </c>
      <c r="J14573">
        <v>4</v>
      </c>
    </row>
    <row r="14574" spans="1:10" x14ac:dyDescent="0.25">
      <c r="A14574" t="s">
        <v>18601</v>
      </c>
      <c r="B14574">
        <v>1188</v>
      </c>
      <c r="C14574">
        <v>0.75522955870949637</v>
      </c>
      <c r="D14574">
        <v>1.0565850958539353</v>
      </c>
      <c r="E14574">
        <v>0.76026235649186069</v>
      </c>
      <c r="F14574">
        <v>-0.27013687919208396</v>
      </c>
      <c r="G14574">
        <v>4</v>
      </c>
      <c r="H14574">
        <v>5</v>
      </c>
      <c r="I14574">
        <v>5</v>
      </c>
      <c r="J14574">
        <v>3</v>
      </c>
    </row>
    <row r="14575" spans="1:10" x14ac:dyDescent="0.25">
      <c r="A14575" t="s">
        <v>18602</v>
      </c>
      <c r="B14575">
        <v>580</v>
      </c>
      <c r="C14575">
        <v>-0.62391466969499265</v>
      </c>
      <c r="D14575">
        <v>0.7315986151294912</v>
      </c>
      <c r="E14575">
        <v>3.9777871882855136E-2</v>
      </c>
      <c r="F14575">
        <v>-0.2052876291933256</v>
      </c>
      <c r="G14575">
        <v>2</v>
      </c>
      <c r="H14575">
        <v>5</v>
      </c>
      <c r="I14575">
        <v>3</v>
      </c>
      <c r="J14575">
        <v>3</v>
      </c>
    </row>
    <row r="14576" spans="1:10" x14ac:dyDescent="0.25">
      <c r="A14576" t="s">
        <v>18603</v>
      </c>
      <c r="B14576">
        <v>320</v>
      </c>
      <c r="C14576">
        <v>-0.50558559785521795</v>
      </c>
      <c r="D14576">
        <v>-0.56584702857284275</v>
      </c>
      <c r="E14576">
        <v>0.67735823111483706</v>
      </c>
      <c r="F14576">
        <v>-0.56222621762152181</v>
      </c>
      <c r="G14576">
        <v>2</v>
      </c>
      <c r="H14576">
        <v>2</v>
      </c>
      <c r="I14576">
        <v>5</v>
      </c>
      <c r="J14576">
        <v>2</v>
      </c>
    </row>
    <row r="14577" spans="1:10" x14ac:dyDescent="0.25">
      <c r="A14577" t="s">
        <v>18604</v>
      </c>
      <c r="B14577">
        <v>658</v>
      </c>
      <c r="C14577">
        <v>-0.34431912870165449</v>
      </c>
      <c r="D14577">
        <v>0.18730966707721033</v>
      </c>
      <c r="E14577">
        <v>0.13201146512256265</v>
      </c>
      <c r="F14577">
        <v>-0.61663173830064977</v>
      </c>
      <c r="G14577">
        <v>3</v>
      </c>
      <c r="H14577">
        <v>4</v>
      </c>
      <c r="I14577">
        <v>4</v>
      </c>
      <c r="J14577">
        <v>2</v>
      </c>
    </row>
    <row r="14578" spans="1:10" x14ac:dyDescent="0.25">
      <c r="A14578" t="s">
        <v>18605</v>
      </c>
      <c r="B14578">
        <v>410</v>
      </c>
      <c r="C14578">
        <v>0.54485938956844127</v>
      </c>
      <c r="D14578">
        <v>0.2782768958521068</v>
      </c>
      <c r="E14578">
        <v>0.47687416505069125</v>
      </c>
      <c r="F14578">
        <v>-0.10537822726621759</v>
      </c>
      <c r="G14578">
        <v>4</v>
      </c>
      <c r="H14578">
        <v>4</v>
      </c>
      <c r="I14578">
        <v>4</v>
      </c>
      <c r="J14578">
        <v>3</v>
      </c>
    </row>
    <row r="14579" spans="1:10" x14ac:dyDescent="0.25">
      <c r="A14579" t="s">
        <v>18606</v>
      </c>
      <c r="B14579">
        <v>495</v>
      </c>
      <c r="C14579">
        <v>1.0329188610287376</v>
      </c>
      <c r="D14579">
        <v>1.4564986586967272</v>
      </c>
      <c r="E14579">
        <v>-0.29871187903966417</v>
      </c>
      <c r="F14579">
        <v>-0.49290933305067319</v>
      </c>
      <c r="G14579">
        <v>5</v>
      </c>
      <c r="H14579">
        <v>5</v>
      </c>
      <c r="I14579">
        <v>3</v>
      </c>
      <c r="J14579">
        <v>2</v>
      </c>
    </row>
    <row r="14580" spans="1:10" x14ac:dyDescent="0.25">
      <c r="A14580" t="s">
        <v>18607</v>
      </c>
      <c r="B14580">
        <v>556</v>
      </c>
      <c r="C14580">
        <v>0.94304819733696266</v>
      </c>
      <c r="D14580">
        <v>0.63303692240911569</v>
      </c>
      <c r="E14580">
        <v>-0.28058806227384203</v>
      </c>
      <c r="F14580">
        <v>-0.49891535916730839</v>
      </c>
      <c r="G14580">
        <v>5</v>
      </c>
      <c r="H14580">
        <v>4</v>
      </c>
      <c r="I14580">
        <v>3</v>
      </c>
      <c r="J14580">
        <v>2</v>
      </c>
    </row>
    <row r="14581" spans="1:10" x14ac:dyDescent="0.25">
      <c r="A14581" t="s">
        <v>18608</v>
      </c>
      <c r="B14581">
        <v>1741</v>
      </c>
      <c r="C14581">
        <v>1.0880367849240233</v>
      </c>
      <c r="D14581">
        <v>0.15824982915349392</v>
      </c>
      <c r="E14581">
        <v>2.7035606236614451</v>
      </c>
      <c r="F14581">
        <v>-0.75111454675330036</v>
      </c>
      <c r="G14581">
        <v>5</v>
      </c>
      <c r="H14581">
        <v>4</v>
      </c>
      <c r="I14581">
        <v>5</v>
      </c>
      <c r="J14581">
        <v>2</v>
      </c>
    </row>
    <row r="14582" spans="1:10" x14ac:dyDescent="0.25">
      <c r="A14582" t="s">
        <v>18609</v>
      </c>
      <c r="B14582">
        <v>415</v>
      </c>
      <c r="C14582">
        <v>0.27163260890550833</v>
      </c>
      <c r="D14582">
        <v>1.0138485995211308</v>
      </c>
      <c r="E14582">
        <v>-0.19182715772414466</v>
      </c>
      <c r="F14582">
        <v>0.73273590283264078</v>
      </c>
      <c r="G14582">
        <v>4</v>
      </c>
      <c r="H14582">
        <v>5</v>
      </c>
      <c r="I14582">
        <v>3</v>
      </c>
      <c r="J14582">
        <v>4</v>
      </c>
    </row>
    <row r="14583" spans="1:10" x14ac:dyDescent="0.25">
      <c r="A14583" t="s">
        <v>18610</v>
      </c>
      <c r="B14583">
        <v>649</v>
      </c>
      <c r="C14583">
        <v>0.53155622297856353</v>
      </c>
      <c r="D14583">
        <v>1.2744272524164568</v>
      </c>
      <c r="E14583">
        <v>-0.957095312577806</v>
      </c>
      <c r="F14583">
        <v>0.53876435401039147</v>
      </c>
      <c r="G14583">
        <v>4</v>
      </c>
      <c r="H14583">
        <v>5</v>
      </c>
      <c r="I14583">
        <v>1</v>
      </c>
      <c r="J14583">
        <v>4</v>
      </c>
    </row>
    <row r="14584" spans="1:10" x14ac:dyDescent="0.25">
      <c r="A14584" t="s">
        <v>18611</v>
      </c>
      <c r="B14584">
        <v>1166</v>
      </c>
      <c r="C14584">
        <v>-0.53997705922366723</v>
      </c>
      <c r="D14584">
        <v>0.36423253785613291</v>
      </c>
      <c r="E14584">
        <v>-0.87733519115011371</v>
      </c>
      <c r="F14584">
        <v>0.32464318393289637</v>
      </c>
      <c r="G14584">
        <v>2</v>
      </c>
      <c r="H14584">
        <v>4</v>
      </c>
      <c r="I14584">
        <v>1</v>
      </c>
      <c r="J14584">
        <v>4</v>
      </c>
    </row>
    <row r="14585" spans="1:10" x14ac:dyDescent="0.25">
      <c r="A14585" t="s">
        <v>18612</v>
      </c>
      <c r="B14585">
        <v>746</v>
      </c>
      <c r="C14585">
        <v>-0.43654878857809748</v>
      </c>
      <c r="D14585">
        <v>0.79647922554296058</v>
      </c>
      <c r="E14585">
        <v>-0.36324203686485468</v>
      </c>
      <c r="F14585">
        <v>-1.7122510329201923E-2</v>
      </c>
      <c r="G14585">
        <v>3</v>
      </c>
      <c r="H14585">
        <v>5</v>
      </c>
      <c r="I14585">
        <v>2</v>
      </c>
      <c r="J14585">
        <v>3</v>
      </c>
    </row>
    <row r="14586" spans="1:10" x14ac:dyDescent="0.25">
      <c r="A14586" t="s">
        <v>18613</v>
      </c>
      <c r="B14586">
        <v>454</v>
      </c>
      <c r="C14586">
        <v>-0.81583447503381612</v>
      </c>
      <c r="D14586">
        <v>0.17492129194460715</v>
      </c>
      <c r="E14586">
        <v>-0.57814460554612845</v>
      </c>
      <c r="F14586">
        <v>-0.51781031711327485</v>
      </c>
      <c r="G14586">
        <v>1</v>
      </c>
      <c r="H14586">
        <v>4</v>
      </c>
      <c r="I14586">
        <v>2</v>
      </c>
      <c r="J14586">
        <v>2</v>
      </c>
    </row>
    <row r="14587" spans="1:10" x14ac:dyDescent="0.25">
      <c r="A14587" t="s">
        <v>18614</v>
      </c>
      <c r="B14587">
        <v>343</v>
      </c>
      <c r="C14587">
        <v>-0.56779266412768137</v>
      </c>
      <c r="D14587">
        <v>-1.7765465086462748E-2</v>
      </c>
      <c r="E14587">
        <v>-0.3461476974409215</v>
      </c>
      <c r="F14587">
        <v>-0.46035842624287771</v>
      </c>
      <c r="G14587">
        <v>2</v>
      </c>
      <c r="H14587">
        <v>3</v>
      </c>
      <c r="I14587">
        <v>2</v>
      </c>
      <c r="J14587">
        <v>3</v>
      </c>
    </row>
    <row r="14588" spans="1:10" x14ac:dyDescent="0.25">
      <c r="A14588" t="s">
        <v>18615</v>
      </c>
      <c r="B14588">
        <v>650</v>
      </c>
      <c r="C14588">
        <v>0.27375928097728364</v>
      </c>
      <c r="D14588">
        <v>2.0226037013094342</v>
      </c>
      <c r="E14588">
        <v>-1.1362370581286083</v>
      </c>
      <c r="F14588">
        <v>0.23640900068842702</v>
      </c>
      <c r="G14588">
        <v>4</v>
      </c>
      <c r="H14588">
        <v>5</v>
      </c>
      <c r="I14588">
        <v>1</v>
      </c>
      <c r="J14588">
        <v>4</v>
      </c>
    </row>
    <row r="14589" spans="1:10" x14ac:dyDescent="0.25">
      <c r="A14589" t="s">
        <v>18616</v>
      </c>
      <c r="B14589">
        <v>700</v>
      </c>
      <c r="C14589">
        <v>-0.50467483773159083</v>
      </c>
      <c r="D14589">
        <v>0.20115037291505933</v>
      </c>
      <c r="E14589">
        <v>-0.76414264048116598</v>
      </c>
      <c r="F14589">
        <v>0.13447325287630724</v>
      </c>
      <c r="G14589">
        <v>2</v>
      </c>
      <c r="H14589">
        <v>4</v>
      </c>
      <c r="I14589">
        <v>1</v>
      </c>
      <c r="J14589">
        <v>4</v>
      </c>
    </row>
    <row r="14590" spans="1:10" x14ac:dyDescent="0.25">
      <c r="A14590" t="s">
        <v>18617</v>
      </c>
      <c r="B14590">
        <v>391</v>
      </c>
      <c r="C14590">
        <v>-0.8944883815651582</v>
      </c>
      <c r="D14590">
        <v>0.1257499648520439</v>
      </c>
      <c r="E14590">
        <v>-9.4295854830035691E-2</v>
      </c>
      <c r="F14590">
        <v>-0.19483951539587979</v>
      </c>
      <c r="G14590">
        <v>1</v>
      </c>
      <c r="H14590">
        <v>4</v>
      </c>
      <c r="I14590">
        <v>3</v>
      </c>
      <c r="J14590">
        <v>3</v>
      </c>
    </row>
    <row r="14591" spans="1:10" x14ac:dyDescent="0.25">
      <c r="A14591" t="s">
        <v>18618</v>
      </c>
      <c r="B14591">
        <v>769</v>
      </c>
      <c r="C14591">
        <v>-0.35576724838885521</v>
      </c>
      <c r="D14591">
        <v>0.50237320512436756</v>
      </c>
      <c r="E14591">
        <v>-0.5858425569211877</v>
      </c>
      <c r="F14591">
        <v>-0.27572574523855964</v>
      </c>
      <c r="G14591">
        <v>3</v>
      </c>
      <c r="H14591">
        <v>4</v>
      </c>
      <c r="I14591">
        <v>2</v>
      </c>
      <c r="J14591">
        <v>3</v>
      </c>
    </row>
    <row r="14592" spans="1:10" x14ac:dyDescent="0.25">
      <c r="A14592" t="s">
        <v>18619</v>
      </c>
      <c r="B14592">
        <v>316</v>
      </c>
      <c r="C14592">
        <v>-1.1803805614699461</v>
      </c>
      <c r="D14592">
        <v>-0.84843230981155759</v>
      </c>
      <c r="E14592">
        <v>0.14609535997311338</v>
      </c>
      <c r="F14592">
        <v>0.16684664227115195</v>
      </c>
      <c r="G14592">
        <v>1</v>
      </c>
      <c r="H14592">
        <v>1</v>
      </c>
      <c r="I14592">
        <v>4</v>
      </c>
      <c r="J14592">
        <v>4</v>
      </c>
    </row>
    <row r="14593" spans="1:10" x14ac:dyDescent="0.25">
      <c r="A14593" t="s">
        <v>18620</v>
      </c>
      <c r="B14593">
        <v>599</v>
      </c>
      <c r="C14593">
        <v>-0.96914122446412831</v>
      </c>
      <c r="D14593">
        <v>-0.45722971870208706</v>
      </c>
      <c r="E14593">
        <v>0.18024787873958964</v>
      </c>
      <c r="F14593">
        <v>0.89594335146188664</v>
      </c>
      <c r="G14593">
        <v>1</v>
      </c>
      <c r="H14593">
        <v>2</v>
      </c>
      <c r="I14593">
        <v>4</v>
      </c>
      <c r="J14593">
        <v>5</v>
      </c>
    </row>
    <row r="14594" spans="1:10" x14ac:dyDescent="0.25">
      <c r="A14594" t="s">
        <v>18621</v>
      </c>
      <c r="B14594">
        <v>780</v>
      </c>
      <c r="C14594">
        <v>-0.68185725334649328</v>
      </c>
      <c r="D14594">
        <v>-0.38549015874613191</v>
      </c>
      <c r="E14594">
        <v>-0.74976578825237383</v>
      </c>
      <c r="F14594">
        <v>0.74050132924956147</v>
      </c>
      <c r="G14594">
        <v>2</v>
      </c>
      <c r="H14594">
        <v>3</v>
      </c>
      <c r="I14594">
        <v>1</v>
      </c>
      <c r="J14594">
        <v>4</v>
      </c>
    </row>
    <row r="14595" spans="1:10" x14ac:dyDescent="0.25">
      <c r="A14595" t="s">
        <v>18622</v>
      </c>
      <c r="B14595">
        <v>586</v>
      </c>
      <c r="C14595">
        <v>-1.1149385304460788</v>
      </c>
      <c r="D14595">
        <v>-0.98007936852055866</v>
      </c>
      <c r="E14595">
        <v>-0.86114830416713906</v>
      </c>
      <c r="F14595">
        <v>2.2964147044510469E-2</v>
      </c>
      <c r="G14595">
        <v>1</v>
      </c>
      <c r="H14595">
        <v>1</v>
      </c>
      <c r="I14595">
        <v>1</v>
      </c>
      <c r="J14595">
        <v>3</v>
      </c>
    </row>
    <row r="14596" spans="1:10" x14ac:dyDescent="0.25">
      <c r="A14596" t="s">
        <v>18623</v>
      </c>
      <c r="B14596">
        <v>820</v>
      </c>
      <c r="C14596">
        <v>0.29748047986633003</v>
      </c>
      <c r="D14596">
        <v>0.16734038998852094</v>
      </c>
      <c r="E14596">
        <v>0.25166183163479128</v>
      </c>
      <c r="F14596">
        <v>-0.19688374252460689</v>
      </c>
      <c r="G14596">
        <v>4</v>
      </c>
      <c r="H14596">
        <v>4</v>
      </c>
      <c r="I14596">
        <v>4</v>
      </c>
      <c r="J14596">
        <v>3</v>
      </c>
    </row>
    <row r="14597" spans="1:10" x14ac:dyDescent="0.25">
      <c r="A14597" t="s">
        <v>18624</v>
      </c>
      <c r="B14597">
        <v>461</v>
      </c>
      <c r="C14597">
        <v>-1.2249310135951577</v>
      </c>
      <c r="D14597">
        <v>-1.1185036046007271</v>
      </c>
      <c r="E14597">
        <v>-0.63571313988706057</v>
      </c>
      <c r="F14597">
        <v>0.41006156472931105</v>
      </c>
      <c r="G14597">
        <v>1</v>
      </c>
      <c r="H14597">
        <v>1</v>
      </c>
      <c r="I14597">
        <v>2</v>
      </c>
      <c r="J14597">
        <v>4</v>
      </c>
    </row>
    <row r="14598" spans="1:10" x14ac:dyDescent="0.25">
      <c r="A14598" t="s">
        <v>18625</v>
      </c>
      <c r="B14598">
        <v>469</v>
      </c>
      <c r="C14598">
        <v>-1.0067711730405566</v>
      </c>
      <c r="D14598">
        <v>-1.0197113819392738</v>
      </c>
      <c r="E14598">
        <v>-0.4433887750477456</v>
      </c>
      <c r="F14598">
        <v>5.3318841661128269E-2</v>
      </c>
      <c r="G14598">
        <v>1</v>
      </c>
      <c r="H14598">
        <v>1</v>
      </c>
      <c r="I14598">
        <v>2</v>
      </c>
      <c r="J14598">
        <v>4</v>
      </c>
    </row>
    <row r="14599" spans="1:10" x14ac:dyDescent="0.25">
      <c r="A14599" t="s">
        <v>18626</v>
      </c>
      <c r="B14599">
        <v>705</v>
      </c>
      <c r="C14599">
        <v>-1.3035881348458194</v>
      </c>
      <c r="D14599">
        <v>-0.86712710741061638</v>
      </c>
      <c r="E14599">
        <v>-0.25107570116555106</v>
      </c>
      <c r="F14599">
        <v>-0.41915735942929977</v>
      </c>
      <c r="G14599">
        <v>1</v>
      </c>
      <c r="H14599">
        <v>1</v>
      </c>
      <c r="I14599">
        <v>3</v>
      </c>
      <c r="J14599">
        <v>3</v>
      </c>
    </row>
    <row r="14600" spans="1:10" x14ac:dyDescent="0.25">
      <c r="A14600" t="s">
        <v>18627</v>
      </c>
      <c r="B14600">
        <v>333</v>
      </c>
      <c r="C14600">
        <v>-0.69045070871236902</v>
      </c>
      <c r="D14600">
        <v>-1.0493309384755027</v>
      </c>
      <c r="E14600">
        <v>-0.27395403409891173</v>
      </c>
      <c r="F14600">
        <v>-1.0655154229194654</v>
      </c>
      <c r="G14600">
        <v>2</v>
      </c>
      <c r="H14600">
        <v>1</v>
      </c>
      <c r="I14600">
        <v>3</v>
      </c>
      <c r="J14600">
        <v>1</v>
      </c>
    </row>
    <row r="14601" spans="1:10" x14ac:dyDescent="0.25">
      <c r="A14601" t="s">
        <v>18628</v>
      </c>
      <c r="B14601">
        <v>454</v>
      </c>
      <c r="C14601">
        <v>-0.80586370940082197</v>
      </c>
      <c r="D14601">
        <v>-0.58868455028001665</v>
      </c>
      <c r="E14601">
        <v>-0.48039659343053265</v>
      </c>
      <c r="F14601">
        <v>-0.52625092216249825</v>
      </c>
      <c r="G14601">
        <v>1</v>
      </c>
      <c r="H14601">
        <v>2</v>
      </c>
      <c r="I14601">
        <v>2</v>
      </c>
      <c r="J14601">
        <v>2</v>
      </c>
    </row>
    <row r="14602" spans="1:10" x14ac:dyDescent="0.25">
      <c r="A14602" t="s">
        <v>18629</v>
      </c>
      <c r="B14602">
        <v>357</v>
      </c>
      <c r="C14602">
        <v>0.73457711816767168</v>
      </c>
      <c r="D14602">
        <v>-0.34670886077612295</v>
      </c>
      <c r="E14602">
        <v>0.51880235744436698</v>
      </c>
      <c r="F14602">
        <v>-0.85237286284818969</v>
      </c>
      <c r="G14602">
        <v>4</v>
      </c>
      <c r="H14602">
        <v>3</v>
      </c>
      <c r="I14602">
        <v>4</v>
      </c>
      <c r="J14602">
        <v>2</v>
      </c>
    </row>
    <row r="14603" spans="1:10" x14ac:dyDescent="0.25">
      <c r="A14603" t="s">
        <v>18630</v>
      </c>
      <c r="B14603">
        <v>3897</v>
      </c>
      <c r="C14603">
        <v>-1.0334985004252484</v>
      </c>
      <c r="D14603">
        <v>-0.63354557556827062</v>
      </c>
      <c r="E14603">
        <v>-1.3270872616987155</v>
      </c>
      <c r="F14603">
        <v>0.89153109323321877</v>
      </c>
      <c r="G14603">
        <v>1</v>
      </c>
      <c r="H14603">
        <v>2</v>
      </c>
      <c r="I14603">
        <v>1</v>
      </c>
      <c r="J14603">
        <v>5</v>
      </c>
    </row>
    <row r="14604" spans="1:10" x14ac:dyDescent="0.25">
      <c r="A14604" t="s">
        <v>18631</v>
      </c>
      <c r="B14604">
        <v>568</v>
      </c>
      <c r="C14604">
        <v>-0.88879604768797837</v>
      </c>
      <c r="D14604">
        <v>-0.19454432243672676</v>
      </c>
      <c r="E14604">
        <v>-1.0385217380516589</v>
      </c>
      <c r="F14604">
        <v>-0.39897710876397308</v>
      </c>
      <c r="G14604">
        <v>1</v>
      </c>
      <c r="H14604">
        <v>3</v>
      </c>
      <c r="I14604">
        <v>1</v>
      </c>
      <c r="J14604">
        <v>3</v>
      </c>
    </row>
    <row r="14605" spans="1:10" x14ac:dyDescent="0.25">
      <c r="A14605" t="s">
        <v>18632</v>
      </c>
      <c r="B14605">
        <v>447</v>
      </c>
      <c r="C14605">
        <v>-0.71944017529215043</v>
      </c>
      <c r="D14605">
        <v>-0.97645480980449229</v>
      </c>
      <c r="E14605">
        <v>0.12037620850421937</v>
      </c>
      <c r="F14605">
        <v>-0.35851623132424015</v>
      </c>
      <c r="G14605">
        <v>2</v>
      </c>
      <c r="H14605">
        <v>1</v>
      </c>
      <c r="I14605">
        <v>4</v>
      </c>
      <c r="J14605">
        <v>3</v>
      </c>
    </row>
    <row r="14606" spans="1:10" x14ac:dyDescent="0.25">
      <c r="A14606" t="s">
        <v>18633</v>
      </c>
      <c r="B14606">
        <v>436</v>
      </c>
      <c r="C14606">
        <v>-0.43452099756029394</v>
      </c>
      <c r="D14606">
        <v>0.58993959156427078</v>
      </c>
      <c r="E14606">
        <v>-6.2840038016848274E-2</v>
      </c>
      <c r="F14606">
        <v>-0.31148525554008333</v>
      </c>
      <c r="G14606">
        <v>3</v>
      </c>
      <c r="H14606">
        <v>4</v>
      </c>
      <c r="I14606">
        <v>3</v>
      </c>
      <c r="J14606">
        <v>3</v>
      </c>
    </row>
    <row r="14607" spans="1:10" x14ac:dyDescent="0.25">
      <c r="A14607" t="s">
        <v>18634</v>
      </c>
      <c r="B14607">
        <v>265</v>
      </c>
      <c r="C14607">
        <v>-0.54747549643193649</v>
      </c>
      <c r="D14607">
        <v>0.13865754480690015</v>
      </c>
      <c r="E14607">
        <v>-0.3955866317162387</v>
      </c>
      <c r="F14607">
        <v>-0.24585231472838276</v>
      </c>
      <c r="G14607">
        <v>2</v>
      </c>
      <c r="H14607">
        <v>4</v>
      </c>
      <c r="I14607">
        <v>2</v>
      </c>
      <c r="J14607">
        <v>3</v>
      </c>
    </row>
    <row r="14608" spans="1:10" x14ac:dyDescent="0.25">
      <c r="A14608" t="s">
        <v>18635</v>
      </c>
      <c r="B14608">
        <v>1309</v>
      </c>
      <c r="C14608">
        <v>-0.12695165018541532</v>
      </c>
      <c r="D14608">
        <v>-0.20426233040333702</v>
      </c>
      <c r="E14608">
        <v>-1.0565154685034432</v>
      </c>
      <c r="F14608">
        <v>0.34993690593441201</v>
      </c>
      <c r="G14608">
        <v>3</v>
      </c>
      <c r="H14608">
        <v>3</v>
      </c>
      <c r="I14608">
        <v>1</v>
      </c>
      <c r="J14608">
        <v>4</v>
      </c>
    </row>
    <row r="14609" spans="1:10" x14ac:dyDescent="0.25">
      <c r="A14609" t="s">
        <v>18636</v>
      </c>
      <c r="B14609">
        <v>401</v>
      </c>
      <c r="C14609">
        <v>-0.60474319810072519</v>
      </c>
      <c r="D14609">
        <v>-0.98470350559210718</v>
      </c>
      <c r="E14609">
        <v>-1.0896203097373305</v>
      </c>
      <c r="F14609">
        <v>-7.759717195778533E-2</v>
      </c>
      <c r="G14609">
        <v>2</v>
      </c>
      <c r="H14609">
        <v>1</v>
      </c>
      <c r="I14609">
        <v>1</v>
      </c>
      <c r="J14609">
        <v>3</v>
      </c>
    </row>
    <row r="14610" spans="1:10" x14ac:dyDescent="0.25">
      <c r="A14610" t="s">
        <v>18637</v>
      </c>
      <c r="B14610">
        <v>605</v>
      </c>
      <c r="C14610">
        <v>-0.22589400306640214</v>
      </c>
      <c r="D14610">
        <v>-0.26770979949697699</v>
      </c>
      <c r="E14610">
        <v>-0.37369465517949907</v>
      </c>
      <c r="F14610">
        <v>-0.56707638245936776</v>
      </c>
      <c r="G14610">
        <v>3</v>
      </c>
      <c r="H14610">
        <v>3</v>
      </c>
      <c r="I14610">
        <v>2</v>
      </c>
      <c r="J14610">
        <v>2</v>
      </c>
    </row>
    <row r="14611" spans="1:10" x14ac:dyDescent="0.25">
      <c r="A14611" t="s">
        <v>18638</v>
      </c>
      <c r="B14611">
        <v>583</v>
      </c>
      <c r="C14611">
        <v>0.88325903514401438</v>
      </c>
      <c r="D14611">
        <v>0.18256285936184541</v>
      </c>
      <c r="E14611">
        <v>-0.56630870987804027</v>
      </c>
      <c r="F14611">
        <v>-0.70931415622371086</v>
      </c>
      <c r="G14611">
        <v>5</v>
      </c>
      <c r="H14611">
        <v>4</v>
      </c>
      <c r="I14611">
        <v>2</v>
      </c>
      <c r="J14611">
        <v>2</v>
      </c>
    </row>
    <row r="14612" spans="1:10" x14ac:dyDescent="0.25">
      <c r="A14612" t="s">
        <v>18639</v>
      </c>
      <c r="B14612">
        <v>624</v>
      </c>
      <c r="C14612">
        <v>-0.30597754666414961</v>
      </c>
      <c r="D14612">
        <v>0.42592188669422348</v>
      </c>
      <c r="E14612">
        <v>0.29605381578599027</v>
      </c>
      <c r="F14612">
        <v>-0.55170939346161352</v>
      </c>
      <c r="G14612">
        <v>3</v>
      </c>
      <c r="H14612">
        <v>4</v>
      </c>
      <c r="I14612">
        <v>4</v>
      </c>
      <c r="J14612">
        <v>2</v>
      </c>
    </row>
    <row r="14613" spans="1:10" x14ac:dyDescent="0.25">
      <c r="A14613" t="s">
        <v>18640</v>
      </c>
      <c r="B14613">
        <v>555</v>
      </c>
      <c r="C14613">
        <v>0.58428734654275472</v>
      </c>
      <c r="D14613">
        <v>-0.44842271396045585</v>
      </c>
      <c r="E14613">
        <v>1.5470654847465539</v>
      </c>
      <c r="F14613">
        <v>-0.59786455769826952</v>
      </c>
      <c r="G14613">
        <v>4</v>
      </c>
      <c r="H14613">
        <v>2</v>
      </c>
      <c r="I14613">
        <v>5</v>
      </c>
      <c r="J14613">
        <v>2</v>
      </c>
    </row>
    <row r="14614" spans="1:10" x14ac:dyDescent="0.25">
      <c r="A14614" t="s">
        <v>18641</v>
      </c>
      <c r="B14614">
        <v>511</v>
      </c>
      <c r="C14614">
        <v>-0.21031298384416519</v>
      </c>
      <c r="D14614">
        <v>-0.14952893420428431</v>
      </c>
      <c r="E14614">
        <v>1.1126530321910495</v>
      </c>
      <c r="F14614">
        <v>-1.0231572624517207</v>
      </c>
      <c r="G14614">
        <v>3</v>
      </c>
      <c r="H14614">
        <v>3</v>
      </c>
      <c r="I14614">
        <v>5</v>
      </c>
      <c r="J14614">
        <v>1</v>
      </c>
    </row>
    <row r="14615" spans="1:10" x14ac:dyDescent="0.25">
      <c r="A14615" t="s">
        <v>18642</v>
      </c>
      <c r="B14615">
        <v>451</v>
      </c>
      <c r="C14615">
        <v>-0.98454090265166494</v>
      </c>
      <c r="D14615">
        <v>-0.84686442936987316</v>
      </c>
      <c r="E14615">
        <v>0.76466666238596082</v>
      </c>
      <c r="F14615">
        <v>-0.77540665542394382</v>
      </c>
      <c r="G14615">
        <v>1</v>
      </c>
      <c r="H14615">
        <v>1</v>
      </c>
      <c r="I14615">
        <v>5</v>
      </c>
      <c r="J14615">
        <v>2</v>
      </c>
    </row>
    <row r="14616" spans="1:10" x14ac:dyDescent="0.25">
      <c r="A14616" t="s">
        <v>18643</v>
      </c>
      <c r="B14616">
        <v>483</v>
      </c>
      <c r="C14616">
        <v>-0.94505092339511532</v>
      </c>
      <c r="D14616">
        <v>-0.73971682280323403</v>
      </c>
      <c r="E14616">
        <v>-0.40327110908474645</v>
      </c>
      <c r="F14616">
        <v>-0.43601920518239501</v>
      </c>
      <c r="G14616">
        <v>1</v>
      </c>
      <c r="H14616">
        <v>2</v>
      </c>
      <c r="I14616">
        <v>2</v>
      </c>
      <c r="J14616">
        <v>3</v>
      </c>
    </row>
    <row r="14617" spans="1:10" x14ac:dyDescent="0.25">
      <c r="A14617" t="s">
        <v>18644</v>
      </c>
      <c r="B14617">
        <v>372</v>
      </c>
      <c r="C14617">
        <v>-0.15263454230894363</v>
      </c>
      <c r="D14617">
        <v>-1.5244085358687613</v>
      </c>
      <c r="E14617">
        <v>-0.58715471212528381</v>
      </c>
      <c r="F14617">
        <v>-1.0615617713683985</v>
      </c>
      <c r="G14617">
        <v>3</v>
      </c>
      <c r="H14617">
        <v>1</v>
      </c>
      <c r="I14617">
        <v>2</v>
      </c>
      <c r="J14617">
        <v>1</v>
      </c>
    </row>
    <row r="14618" spans="1:10" x14ac:dyDescent="0.25">
      <c r="A14618" t="s">
        <v>18645</v>
      </c>
      <c r="B14618">
        <v>403</v>
      </c>
      <c r="C14618">
        <v>0.32472594002903288</v>
      </c>
      <c r="D14618">
        <v>0.56789918997804234</v>
      </c>
      <c r="E14618">
        <v>-0.96198275171594094</v>
      </c>
      <c r="F14618">
        <v>-0.41743620578673524</v>
      </c>
      <c r="G14618">
        <v>4</v>
      </c>
      <c r="H14618">
        <v>4</v>
      </c>
      <c r="I14618">
        <v>1</v>
      </c>
      <c r="J14618">
        <v>3</v>
      </c>
    </row>
    <row r="14619" spans="1:10" x14ac:dyDescent="0.25">
      <c r="A14619" t="s">
        <v>18646</v>
      </c>
      <c r="B14619">
        <v>939</v>
      </c>
      <c r="C14619">
        <v>1.3604739429046619</v>
      </c>
      <c r="D14619">
        <v>0.15744411973294503</v>
      </c>
      <c r="E14619">
        <v>-0.23754492144684353</v>
      </c>
      <c r="F14619">
        <v>-0.49826158564200113</v>
      </c>
      <c r="G14619">
        <v>5</v>
      </c>
      <c r="H14619">
        <v>4</v>
      </c>
      <c r="I14619">
        <v>3</v>
      </c>
      <c r="J14619">
        <v>2</v>
      </c>
    </row>
    <row r="14620" spans="1:10" x14ac:dyDescent="0.25">
      <c r="A14620" t="s">
        <v>18647</v>
      </c>
      <c r="B14620">
        <v>462</v>
      </c>
      <c r="C14620">
        <v>-0.51439992710596427</v>
      </c>
      <c r="D14620">
        <v>0.10970452737087438</v>
      </c>
      <c r="E14620">
        <v>-0.2044637874170637</v>
      </c>
      <c r="F14620">
        <v>-0.83472657806153694</v>
      </c>
      <c r="G14620">
        <v>2</v>
      </c>
      <c r="H14620">
        <v>4</v>
      </c>
      <c r="I14620">
        <v>3</v>
      </c>
      <c r="J14620">
        <v>2</v>
      </c>
    </row>
    <row r="14621" spans="1:10" x14ac:dyDescent="0.25">
      <c r="A14621" t="s">
        <v>18648</v>
      </c>
      <c r="B14621">
        <v>446</v>
      </c>
      <c r="C14621">
        <v>0.45979603645334943</v>
      </c>
      <c r="D14621">
        <v>1.63102599122117</v>
      </c>
      <c r="E14621">
        <v>-1.3335806745143555</v>
      </c>
      <c r="F14621">
        <v>-0.60348821646682604</v>
      </c>
      <c r="G14621">
        <v>4</v>
      </c>
      <c r="H14621">
        <v>5</v>
      </c>
      <c r="I14621">
        <v>1</v>
      </c>
      <c r="J14621">
        <v>2</v>
      </c>
    </row>
    <row r="14622" spans="1:10" x14ac:dyDescent="0.25">
      <c r="A14622" t="s">
        <v>18649</v>
      </c>
      <c r="B14622">
        <v>1735</v>
      </c>
      <c r="C14622">
        <v>1.2157895579781399</v>
      </c>
      <c r="D14622">
        <v>0.33478795368081715</v>
      </c>
      <c r="E14622">
        <v>0.71913957760059033</v>
      </c>
      <c r="F14622">
        <v>0.38157534773170149</v>
      </c>
      <c r="G14622">
        <v>5</v>
      </c>
      <c r="H14622">
        <v>4</v>
      </c>
      <c r="I14622">
        <v>5</v>
      </c>
      <c r="J14622">
        <v>4</v>
      </c>
    </row>
    <row r="14623" spans="1:10" x14ac:dyDescent="0.25">
      <c r="A14623" t="s">
        <v>18650</v>
      </c>
      <c r="B14623">
        <v>733</v>
      </c>
      <c r="C14623">
        <v>-0.30086628132700627</v>
      </c>
      <c r="D14623">
        <v>4.1491616820590181E-2</v>
      </c>
      <c r="E14623">
        <v>0.48602802688432156</v>
      </c>
      <c r="F14623">
        <v>-0.75362135244671713</v>
      </c>
      <c r="G14623">
        <v>3</v>
      </c>
      <c r="H14623">
        <v>4</v>
      </c>
      <c r="I14623">
        <v>4</v>
      </c>
      <c r="J14623">
        <v>2</v>
      </c>
    </row>
    <row r="14624" spans="1:10" x14ac:dyDescent="0.25">
      <c r="A14624" t="s">
        <v>18651</v>
      </c>
      <c r="B14624">
        <v>609</v>
      </c>
      <c r="C14624">
        <v>1.6928452073848173</v>
      </c>
      <c r="D14624">
        <v>0.75127198435878617</v>
      </c>
      <c r="E14624">
        <v>1.3825540910850576</v>
      </c>
      <c r="F14624">
        <v>-0.85235213412468736</v>
      </c>
      <c r="G14624">
        <v>5</v>
      </c>
      <c r="H14624">
        <v>5</v>
      </c>
      <c r="I14624">
        <v>5</v>
      </c>
      <c r="J14624">
        <v>2</v>
      </c>
    </row>
    <row r="14625" spans="1:10" x14ac:dyDescent="0.25">
      <c r="A14625" t="s">
        <v>18652</v>
      </c>
      <c r="B14625">
        <v>394</v>
      </c>
      <c r="C14625">
        <v>0.27191006359057496</v>
      </c>
      <c r="D14625">
        <v>1.0610203602444574</v>
      </c>
      <c r="E14625">
        <v>0.25223478915763342</v>
      </c>
      <c r="F14625">
        <v>-0.77095123338767324</v>
      </c>
      <c r="G14625">
        <v>4</v>
      </c>
      <c r="H14625">
        <v>5</v>
      </c>
      <c r="I14625">
        <v>4</v>
      </c>
      <c r="J14625">
        <v>2</v>
      </c>
    </row>
    <row r="14626" spans="1:10" x14ac:dyDescent="0.25">
      <c r="A14626" t="s">
        <v>18653</v>
      </c>
      <c r="B14626">
        <v>3031</v>
      </c>
      <c r="C14626">
        <v>4.5966241037653732E-2</v>
      </c>
      <c r="D14626">
        <v>-0.91034444930699043</v>
      </c>
      <c r="E14626">
        <v>-1.6372533777812215</v>
      </c>
      <c r="F14626">
        <v>1.745331568511046</v>
      </c>
      <c r="G14626">
        <v>4</v>
      </c>
      <c r="H14626">
        <v>1</v>
      </c>
      <c r="I14626">
        <v>1</v>
      </c>
      <c r="J14626">
        <v>5</v>
      </c>
    </row>
    <row r="14627" spans="1:10" x14ac:dyDescent="0.25">
      <c r="A14627" t="s">
        <v>18654</v>
      </c>
      <c r="B14627">
        <v>1092</v>
      </c>
      <c r="C14627">
        <v>-0.62671224572262485</v>
      </c>
      <c r="D14627">
        <v>-0.59370865745042933</v>
      </c>
      <c r="E14627">
        <v>-0.68942828344793006</v>
      </c>
      <c r="F14627">
        <v>4.4101772812771139E-3</v>
      </c>
      <c r="G14627">
        <v>2</v>
      </c>
      <c r="H14627">
        <v>2</v>
      </c>
      <c r="I14627">
        <v>2</v>
      </c>
      <c r="J14627">
        <v>3</v>
      </c>
    </row>
    <row r="14628" spans="1:10" x14ac:dyDescent="0.25">
      <c r="A14628" t="s">
        <v>18655</v>
      </c>
      <c r="B14628">
        <v>860</v>
      </c>
      <c r="C14628">
        <v>0.3720329607499489</v>
      </c>
      <c r="D14628">
        <v>-0.23458883374146752</v>
      </c>
      <c r="E14628">
        <v>0.64273626487893998</v>
      </c>
      <c r="F14628">
        <v>-0.4906444180369956</v>
      </c>
      <c r="G14628">
        <v>4</v>
      </c>
      <c r="H14628">
        <v>3</v>
      </c>
      <c r="I14628">
        <v>5</v>
      </c>
      <c r="J14628">
        <v>2</v>
      </c>
    </row>
    <row r="14629" spans="1:10" x14ac:dyDescent="0.25">
      <c r="A14629" t="s">
        <v>18656</v>
      </c>
      <c r="B14629">
        <v>810</v>
      </c>
      <c r="C14629">
        <v>-0.92861664241554687</v>
      </c>
      <c r="D14629">
        <v>-0.61942429584946268</v>
      </c>
      <c r="E14629">
        <v>-0.17026659993381185</v>
      </c>
      <c r="F14629">
        <v>-0.2541901460548105</v>
      </c>
      <c r="G14629">
        <v>1</v>
      </c>
      <c r="H14629">
        <v>2</v>
      </c>
      <c r="I14629">
        <v>3</v>
      </c>
      <c r="J14629">
        <v>3</v>
      </c>
    </row>
    <row r="14630" spans="1:10" x14ac:dyDescent="0.25">
      <c r="A14630" t="s">
        <v>18657</v>
      </c>
      <c r="B14630">
        <v>267</v>
      </c>
      <c r="C14630">
        <v>-0.36120496873407376</v>
      </c>
      <c r="D14630">
        <v>-0.11598439632631741</v>
      </c>
      <c r="E14630">
        <v>0.80705630513865978</v>
      </c>
      <c r="F14630">
        <v>-0.77329928137591408</v>
      </c>
      <c r="G14630">
        <v>3</v>
      </c>
      <c r="H14630">
        <v>3</v>
      </c>
      <c r="I14630">
        <v>5</v>
      </c>
      <c r="J14630">
        <v>2</v>
      </c>
    </row>
    <row r="14631" spans="1:10" x14ac:dyDescent="0.25">
      <c r="A14631" t="s">
        <v>18658</v>
      </c>
      <c r="B14631">
        <v>531</v>
      </c>
      <c r="C14631">
        <v>-0.65532174308597058</v>
      </c>
      <c r="D14631">
        <v>-0.51275893936877737</v>
      </c>
      <c r="E14631">
        <v>0.43421215052594647</v>
      </c>
      <c r="F14631">
        <v>-0.43512191911545572</v>
      </c>
      <c r="G14631">
        <v>2</v>
      </c>
      <c r="H14631">
        <v>2</v>
      </c>
      <c r="I14631">
        <v>4</v>
      </c>
      <c r="J14631">
        <v>3</v>
      </c>
    </row>
    <row r="14632" spans="1:10" x14ac:dyDescent="0.25">
      <c r="A14632" t="s">
        <v>18659</v>
      </c>
      <c r="B14632">
        <v>808</v>
      </c>
      <c r="C14632">
        <v>-0.42388063776886586</v>
      </c>
      <c r="D14632">
        <v>-0.86655443920637565</v>
      </c>
      <c r="E14632">
        <v>-2.5546853982251417E-2</v>
      </c>
      <c r="F14632">
        <v>-0.56446885013801373</v>
      </c>
      <c r="G14632">
        <v>3</v>
      </c>
      <c r="H14632">
        <v>1</v>
      </c>
      <c r="I14632">
        <v>3</v>
      </c>
      <c r="J14632">
        <v>2</v>
      </c>
    </row>
    <row r="14633" spans="1:10" x14ac:dyDescent="0.25">
      <c r="A14633" t="s">
        <v>18660</v>
      </c>
      <c r="B14633">
        <v>315</v>
      </c>
      <c r="C14633">
        <v>-0.83641085432869366</v>
      </c>
      <c r="D14633">
        <v>-0.82244991078697849</v>
      </c>
      <c r="E14633">
        <v>3.5744081199159602E-2</v>
      </c>
      <c r="F14633">
        <v>-0.46673557112721592</v>
      </c>
      <c r="G14633">
        <v>1</v>
      </c>
      <c r="H14633">
        <v>1</v>
      </c>
      <c r="I14633">
        <v>3</v>
      </c>
      <c r="J14633">
        <v>3</v>
      </c>
    </row>
    <row r="14634" spans="1:10" x14ac:dyDescent="0.25">
      <c r="A14634" t="s">
        <v>18661</v>
      </c>
      <c r="B14634">
        <v>781</v>
      </c>
      <c r="C14634">
        <v>-0.34308988844342303</v>
      </c>
      <c r="D14634">
        <v>-0.1944142584690372</v>
      </c>
      <c r="E14634">
        <v>-0.58304397715259138</v>
      </c>
      <c r="F14634">
        <v>6.7091639039669651E-2</v>
      </c>
      <c r="G14634">
        <v>3</v>
      </c>
      <c r="H14634">
        <v>3</v>
      </c>
      <c r="I14634">
        <v>2</v>
      </c>
      <c r="J14634">
        <v>4</v>
      </c>
    </row>
    <row r="14635" spans="1:10" x14ac:dyDescent="0.25">
      <c r="A14635" t="s">
        <v>18662</v>
      </c>
      <c r="B14635">
        <v>738</v>
      </c>
      <c r="C14635">
        <v>-6.107969541759288E-3</v>
      </c>
      <c r="D14635">
        <v>-0.42725590025003846</v>
      </c>
      <c r="E14635">
        <v>-0.59891200904953634</v>
      </c>
      <c r="F14635">
        <v>-0.15012404647241076</v>
      </c>
      <c r="G14635">
        <v>4</v>
      </c>
      <c r="H14635">
        <v>2</v>
      </c>
      <c r="I14635">
        <v>2</v>
      </c>
      <c r="J14635">
        <v>3</v>
      </c>
    </row>
    <row r="14636" spans="1:10" x14ac:dyDescent="0.25">
      <c r="A14636" t="s">
        <v>18663</v>
      </c>
      <c r="B14636">
        <v>360</v>
      </c>
      <c r="C14636">
        <v>-0.10680757689960035</v>
      </c>
      <c r="D14636">
        <v>0.43620246937199325</v>
      </c>
      <c r="E14636">
        <v>-0.56948601140091604</v>
      </c>
      <c r="F14636">
        <v>-1.513654573409378</v>
      </c>
      <c r="G14636">
        <v>3</v>
      </c>
      <c r="H14636">
        <v>4</v>
      </c>
      <c r="I14636">
        <v>2</v>
      </c>
      <c r="J14636">
        <v>1</v>
      </c>
    </row>
    <row r="14637" spans="1:10" x14ac:dyDescent="0.25">
      <c r="A14637" t="s">
        <v>18664</v>
      </c>
      <c r="B14637">
        <v>559</v>
      </c>
      <c r="C14637">
        <v>-1.007132512608611</v>
      </c>
      <c r="D14637">
        <v>-1.396567841562814</v>
      </c>
      <c r="E14637">
        <v>-0.20677809959872889</v>
      </c>
      <c r="F14637">
        <v>-0.30020039667722331</v>
      </c>
      <c r="G14637">
        <v>1</v>
      </c>
      <c r="H14637">
        <v>1</v>
      </c>
      <c r="I14637">
        <v>3</v>
      </c>
      <c r="J14637">
        <v>3</v>
      </c>
    </row>
    <row r="14638" spans="1:10" x14ac:dyDescent="0.25">
      <c r="A14638" t="s">
        <v>18665</v>
      </c>
      <c r="B14638">
        <v>689</v>
      </c>
      <c r="C14638">
        <v>-0.63994692794782837</v>
      </c>
      <c r="D14638">
        <v>-1.3218249053692115</v>
      </c>
      <c r="E14638">
        <v>7.5832620774802628E-2</v>
      </c>
      <c r="F14638">
        <v>-8.5275156884636022E-2</v>
      </c>
      <c r="G14638">
        <v>2</v>
      </c>
      <c r="H14638">
        <v>1</v>
      </c>
      <c r="I14638">
        <v>4</v>
      </c>
      <c r="J14638">
        <v>3</v>
      </c>
    </row>
    <row r="14639" spans="1:10" x14ac:dyDescent="0.25">
      <c r="A14639" t="s">
        <v>18666</v>
      </c>
      <c r="B14639">
        <v>392</v>
      </c>
      <c r="C14639">
        <v>-1.4310284915109994E-2</v>
      </c>
      <c r="D14639">
        <v>-1.2624894841250554</v>
      </c>
      <c r="E14639">
        <v>-0.10516697164726128</v>
      </c>
      <c r="F14639">
        <v>0.38990220758844008</v>
      </c>
      <c r="G14639">
        <v>4</v>
      </c>
      <c r="H14639">
        <v>1</v>
      </c>
      <c r="I14639">
        <v>3</v>
      </c>
      <c r="J14639">
        <v>4</v>
      </c>
    </row>
    <row r="14640" spans="1:10" x14ac:dyDescent="0.25">
      <c r="A14640" t="s">
        <v>18667</v>
      </c>
      <c r="B14640">
        <v>1138</v>
      </c>
      <c r="C14640">
        <v>-1.0405937635539231</v>
      </c>
      <c r="D14640">
        <v>-1.314740364115059</v>
      </c>
      <c r="E14640">
        <v>0.49036078766347041</v>
      </c>
      <c r="F14640">
        <v>-0.72805242288133742</v>
      </c>
      <c r="G14640">
        <v>1</v>
      </c>
      <c r="H14640">
        <v>1</v>
      </c>
      <c r="I14640">
        <v>4</v>
      </c>
      <c r="J14640">
        <v>2</v>
      </c>
    </row>
    <row r="14641" spans="1:10" x14ac:dyDescent="0.25">
      <c r="A14641" t="s">
        <v>18668</v>
      </c>
      <c r="B14641">
        <v>386</v>
      </c>
      <c r="C14641">
        <v>-1.1650124162165814</v>
      </c>
      <c r="D14641">
        <v>-0.24501404732022025</v>
      </c>
      <c r="E14641">
        <v>0.94432256056159081</v>
      </c>
      <c r="F14641">
        <v>-1.0510185157427154</v>
      </c>
      <c r="G14641">
        <v>1</v>
      </c>
      <c r="H14641">
        <v>3</v>
      </c>
      <c r="I14641">
        <v>5</v>
      </c>
      <c r="J14641">
        <v>1</v>
      </c>
    </row>
    <row r="14642" spans="1:10" x14ac:dyDescent="0.25">
      <c r="A14642" t="s">
        <v>18669</v>
      </c>
      <c r="B14642">
        <v>582</v>
      </c>
      <c r="C14642">
        <v>-0.74649261932748967</v>
      </c>
      <c r="D14642">
        <v>-0.57273608595581083</v>
      </c>
      <c r="E14642">
        <v>0.36229620245833577</v>
      </c>
      <c r="F14642">
        <v>-0.16085189954489515</v>
      </c>
      <c r="G14642">
        <v>2</v>
      </c>
      <c r="H14642">
        <v>2</v>
      </c>
      <c r="I14642">
        <v>4</v>
      </c>
      <c r="J14642">
        <v>3</v>
      </c>
    </row>
    <row r="14643" spans="1:10" x14ac:dyDescent="0.25">
      <c r="A14643" t="s">
        <v>18670</v>
      </c>
      <c r="B14643">
        <v>255</v>
      </c>
      <c r="C14643">
        <v>0.55120595765594427</v>
      </c>
      <c r="D14643">
        <v>-8.3513929158454819E-2</v>
      </c>
      <c r="E14643">
        <v>-0.64729947702881319</v>
      </c>
      <c r="F14643">
        <v>-0.90067784853754129</v>
      </c>
      <c r="G14643">
        <v>4</v>
      </c>
      <c r="H14643">
        <v>3</v>
      </c>
      <c r="I14643">
        <v>2</v>
      </c>
      <c r="J14643">
        <v>1</v>
      </c>
    </row>
    <row r="14644" spans="1:10" x14ac:dyDescent="0.25">
      <c r="A14644" t="s">
        <v>18671</v>
      </c>
      <c r="B14644">
        <v>425</v>
      </c>
      <c r="C14644">
        <v>-0.45632950674719291</v>
      </c>
      <c r="D14644">
        <v>-0.80404610042249391</v>
      </c>
      <c r="E14644">
        <v>-0.22206616515751987</v>
      </c>
      <c r="F14644">
        <v>-0.12164899852798108</v>
      </c>
      <c r="G14644">
        <v>3</v>
      </c>
      <c r="H14644">
        <v>1</v>
      </c>
      <c r="I14644">
        <v>3</v>
      </c>
      <c r="J14644">
        <v>3</v>
      </c>
    </row>
    <row r="14645" spans="1:10" x14ac:dyDescent="0.25">
      <c r="A14645" t="s">
        <v>18672</v>
      </c>
      <c r="B14645">
        <v>974</v>
      </c>
      <c r="C14645">
        <v>1.7955633180624249</v>
      </c>
      <c r="D14645">
        <v>0.67699078871701834</v>
      </c>
      <c r="E14645">
        <v>-7.5889308936865726E-2</v>
      </c>
      <c r="F14645">
        <v>0.11019026653866926</v>
      </c>
      <c r="G14645">
        <v>5</v>
      </c>
      <c r="H14645">
        <v>4</v>
      </c>
      <c r="I14645">
        <v>3</v>
      </c>
      <c r="J14645">
        <v>4</v>
      </c>
    </row>
    <row r="14646" spans="1:10" x14ac:dyDescent="0.25">
      <c r="A14646" t="s">
        <v>18673</v>
      </c>
      <c r="B14646">
        <v>418</v>
      </c>
      <c r="C14646">
        <v>-0.94887753316676049</v>
      </c>
      <c r="D14646">
        <v>-1.6325391924870631</v>
      </c>
      <c r="E14646">
        <v>0.13824397698546509</v>
      </c>
      <c r="F14646">
        <v>-0.68516041841973996</v>
      </c>
      <c r="G14646">
        <v>1</v>
      </c>
      <c r="H14646">
        <v>1</v>
      </c>
      <c r="I14646">
        <v>4</v>
      </c>
      <c r="J14646">
        <v>2</v>
      </c>
    </row>
    <row r="14647" spans="1:10" x14ac:dyDescent="0.25">
      <c r="A14647" t="s">
        <v>18674</v>
      </c>
      <c r="B14647">
        <v>1258</v>
      </c>
      <c r="C14647">
        <v>1.5802102372626086</v>
      </c>
      <c r="D14647">
        <v>-0.89032702402254649</v>
      </c>
      <c r="E14647">
        <v>-1.0864746702553978</v>
      </c>
      <c r="F14647">
        <v>0.27970603316192777</v>
      </c>
      <c r="G14647">
        <v>5</v>
      </c>
      <c r="H14647">
        <v>1</v>
      </c>
      <c r="I14647">
        <v>1</v>
      </c>
      <c r="J14647">
        <v>4</v>
      </c>
    </row>
    <row r="14648" spans="1:10" x14ac:dyDescent="0.25">
      <c r="A14648" t="s">
        <v>18675</v>
      </c>
      <c r="B14648">
        <v>275</v>
      </c>
      <c r="C14648">
        <v>-0.69298353999269879</v>
      </c>
      <c r="D14648">
        <v>-0.95905927261987456</v>
      </c>
      <c r="E14648">
        <v>0.69320079439733717</v>
      </c>
      <c r="F14648">
        <v>-0.69673541607386313</v>
      </c>
      <c r="G14648">
        <v>2</v>
      </c>
      <c r="H14648">
        <v>1</v>
      </c>
      <c r="I14648">
        <v>5</v>
      </c>
      <c r="J14648">
        <v>2</v>
      </c>
    </row>
    <row r="14649" spans="1:10" x14ac:dyDescent="0.25">
      <c r="A14649" t="s">
        <v>18676</v>
      </c>
      <c r="B14649">
        <v>492</v>
      </c>
      <c r="C14649">
        <v>-0.11954765819495212</v>
      </c>
      <c r="D14649">
        <v>0.73392509766565128</v>
      </c>
      <c r="E14649">
        <v>-0.31908798086939411</v>
      </c>
      <c r="F14649">
        <v>-0.39648225496690609</v>
      </c>
      <c r="G14649">
        <v>3</v>
      </c>
      <c r="H14649">
        <v>5</v>
      </c>
      <c r="I14649">
        <v>2</v>
      </c>
      <c r="J14649">
        <v>3</v>
      </c>
    </row>
    <row r="14650" spans="1:10" x14ac:dyDescent="0.25">
      <c r="A14650" t="s">
        <v>18677</v>
      </c>
      <c r="B14650">
        <v>532</v>
      </c>
      <c r="C14650">
        <v>-2.8320531741338143E-3</v>
      </c>
      <c r="D14650">
        <v>-0.25256561908759384</v>
      </c>
      <c r="E14650">
        <v>-0.22136095736774958</v>
      </c>
      <c r="F14650">
        <v>-0.40093119653217901</v>
      </c>
      <c r="G14650">
        <v>4</v>
      </c>
      <c r="H14650">
        <v>3</v>
      </c>
      <c r="I14650">
        <v>3</v>
      </c>
      <c r="J14650">
        <v>3</v>
      </c>
    </row>
    <row r="14651" spans="1:10" x14ac:dyDescent="0.25">
      <c r="A14651" t="s">
        <v>18678</v>
      </c>
      <c r="B14651">
        <v>693</v>
      </c>
      <c r="C14651">
        <v>0.84247197301632348</v>
      </c>
      <c r="D14651">
        <v>1.9108787522394171</v>
      </c>
      <c r="E14651">
        <v>0.54659861861416692</v>
      </c>
      <c r="F14651">
        <v>-0.45082324384497896</v>
      </c>
      <c r="G14651">
        <v>5</v>
      </c>
      <c r="H14651">
        <v>5</v>
      </c>
      <c r="I14651">
        <v>4</v>
      </c>
      <c r="J14651">
        <v>3</v>
      </c>
    </row>
    <row r="14652" spans="1:10" x14ac:dyDescent="0.25">
      <c r="A14652" t="s">
        <v>18679</v>
      </c>
      <c r="B14652">
        <v>489</v>
      </c>
      <c r="C14652">
        <v>-0.98602988678221815</v>
      </c>
      <c r="D14652">
        <v>0.2927933400817927</v>
      </c>
      <c r="E14652">
        <v>0.6238968137563663</v>
      </c>
      <c r="F14652">
        <v>-0.25860454163821878</v>
      </c>
      <c r="G14652">
        <v>1</v>
      </c>
      <c r="H14652">
        <v>4</v>
      </c>
      <c r="I14652">
        <v>5</v>
      </c>
      <c r="J14652">
        <v>3</v>
      </c>
    </row>
    <row r="14653" spans="1:10" x14ac:dyDescent="0.25">
      <c r="A14653" t="s">
        <v>18680</v>
      </c>
      <c r="B14653">
        <v>315</v>
      </c>
      <c r="C14653">
        <v>-0.70112424554230246</v>
      </c>
      <c r="D14653">
        <v>0.63972213442629744</v>
      </c>
      <c r="E14653">
        <v>1.6089670300528849</v>
      </c>
      <c r="F14653">
        <v>-0.50762198723657903</v>
      </c>
      <c r="G14653">
        <v>2</v>
      </c>
      <c r="H14653">
        <v>4</v>
      </c>
      <c r="I14653">
        <v>5</v>
      </c>
      <c r="J14653">
        <v>2</v>
      </c>
    </row>
    <row r="14654" spans="1:10" x14ac:dyDescent="0.25">
      <c r="A14654" t="s">
        <v>18681</v>
      </c>
      <c r="B14654">
        <v>582</v>
      </c>
      <c r="C14654">
        <v>-0.42801240963045278</v>
      </c>
      <c r="D14654">
        <v>3.446514611078022E-2</v>
      </c>
      <c r="E14654">
        <v>-0.55089562202512432</v>
      </c>
      <c r="F14654">
        <v>4.4241792310094882E-2</v>
      </c>
      <c r="G14654">
        <v>3</v>
      </c>
      <c r="H14654">
        <v>4</v>
      </c>
      <c r="I14654">
        <v>2</v>
      </c>
      <c r="J14654">
        <v>4</v>
      </c>
    </row>
    <row r="14655" spans="1:10" x14ac:dyDescent="0.25">
      <c r="A14655" t="s">
        <v>18682</v>
      </c>
      <c r="B14655">
        <v>442</v>
      </c>
      <c r="C14655">
        <v>-0.58037623967998997</v>
      </c>
      <c r="D14655">
        <v>0.5508987552947946</v>
      </c>
      <c r="E14655">
        <v>0.55625101207097361</v>
      </c>
      <c r="F14655">
        <v>-0.81364325057757303</v>
      </c>
      <c r="G14655">
        <v>2</v>
      </c>
      <c r="H14655">
        <v>4</v>
      </c>
      <c r="I14655">
        <v>4</v>
      </c>
      <c r="J14655">
        <v>2</v>
      </c>
    </row>
    <row r="14656" spans="1:10" x14ac:dyDescent="0.25">
      <c r="A14656" t="s">
        <v>18683</v>
      </c>
      <c r="B14656">
        <v>635</v>
      </c>
      <c r="C14656">
        <v>0.61062880504303096</v>
      </c>
      <c r="D14656">
        <v>0.62697674695024253</v>
      </c>
      <c r="E14656">
        <v>-0.14370326846117687</v>
      </c>
      <c r="F14656">
        <v>8.8128820939989749E-2</v>
      </c>
      <c r="G14656">
        <v>4</v>
      </c>
      <c r="H14656">
        <v>4</v>
      </c>
      <c r="I14656">
        <v>3</v>
      </c>
      <c r="J14656">
        <v>4</v>
      </c>
    </row>
    <row r="14657" spans="1:10" x14ac:dyDescent="0.25">
      <c r="A14657" t="s">
        <v>18684</v>
      </c>
      <c r="B14657">
        <v>740</v>
      </c>
      <c r="C14657">
        <v>0.94968726815920457</v>
      </c>
      <c r="D14657">
        <v>2.1423422391843965</v>
      </c>
      <c r="E14657">
        <v>-0.79371119717245897</v>
      </c>
      <c r="F14657">
        <v>0.21519873142932777</v>
      </c>
      <c r="G14657">
        <v>5</v>
      </c>
      <c r="H14657">
        <v>5</v>
      </c>
      <c r="I14657">
        <v>1</v>
      </c>
      <c r="J14657">
        <v>4</v>
      </c>
    </row>
    <row r="14658" spans="1:10" x14ac:dyDescent="0.25">
      <c r="A14658" t="s">
        <v>18685</v>
      </c>
      <c r="B14658">
        <v>354</v>
      </c>
      <c r="C14658">
        <v>-0.45489321918269415</v>
      </c>
      <c r="D14658">
        <v>-9.2652599139839614E-2</v>
      </c>
      <c r="E14658">
        <v>0.19386778692980991</v>
      </c>
      <c r="F14658">
        <v>-1.04104160441267</v>
      </c>
      <c r="G14658">
        <v>3</v>
      </c>
      <c r="H14658">
        <v>3</v>
      </c>
      <c r="I14658">
        <v>4</v>
      </c>
      <c r="J14658">
        <v>1</v>
      </c>
    </row>
    <row r="14659" spans="1:10" x14ac:dyDescent="0.25">
      <c r="A14659" t="s">
        <v>18686</v>
      </c>
      <c r="B14659">
        <v>384</v>
      </c>
      <c r="C14659">
        <v>-3.9481387740078588E-2</v>
      </c>
      <c r="D14659">
        <v>-0.57304593625133049</v>
      </c>
      <c r="E14659">
        <v>-0.58399598942695496</v>
      </c>
      <c r="F14659">
        <v>-1.0251098313973994</v>
      </c>
      <c r="G14659">
        <v>3</v>
      </c>
      <c r="H14659">
        <v>2</v>
      </c>
      <c r="I14659">
        <v>2</v>
      </c>
      <c r="J14659">
        <v>1</v>
      </c>
    </row>
    <row r="14660" spans="1:10" x14ac:dyDescent="0.25">
      <c r="A14660" t="s">
        <v>18687</v>
      </c>
      <c r="B14660">
        <v>290</v>
      </c>
      <c r="C14660">
        <v>0.38228671033377282</v>
      </c>
      <c r="D14660">
        <v>0.84226896098314707</v>
      </c>
      <c r="E14660">
        <v>-0.69565411617839135</v>
      </c>
      <c r="F14660">
        <v>3.000188844196202E-2</v>
      </c>
      <c r="G14660">
        <v>4</v>
      </c>
      <c r="H14660">
        <v>5</v>
      </c>
      <c r="I14660">
        <v>2</v>
      </c>
      <c r="J14660">
        <v>3</v>
      </c>
    </row>
    <row r="14661" spans="1:10" x14ac:dyDescent="0.25">
      <c r="A14661" t="s">
        <v>18688</v>
      </c>
      <c r="B14661">
        <v>371</v>
      </c>
      <c r="C14661">
        <v>-0.24031175739009028</v>
      </c>
      <c r="D14661">
        <v>0.65129204808433849</v>
      </c>
      <c r="E14661">
        <v>0.20276899788355132</v>
      </c>
      <c r="F14661">
        <v>-0.5368322763973441</v>
      </c>
      <c r="G14661">
        <v>3</v>
      </c>
      <c r="H14661">
        <v>4</v>
      </c>
      <c r="I14661">
        <v>4</v>
      </c>
      <c r="J14661">
        <v>2</v>
      </c>
    </row>
    <row r="14662" spans="1:10" x14ac:dyDescent="0.25">
      <c r="A14662" t="s">
        <v>18689</v>
      </c>
      <c r="B14662">
        <v>475</v>
      </c>
      <c r="C14662">
        <v>0.4572622889062592</v>
      </c>
      <c r="D14662">
        <v>0.75230764280249163</v>
      </c>
      <c r="E14662">
        <v>-0.21261221219075022</v>
      </c>
      <c r="F14662">
        <v>-0.59754301751534644</v>
      </c>
      <c r="G14662">
        <v>4</v>
      </c>
      <c r="H14662">
        <v>5</v>
      </c>
      <c r="I14662">
        <v>3</v>
      </c>
      <c r="J14662">
        <v>2</v>
      </c>
    </row>
    <row r="14663" spans="1:10" x14ac:dyDescent="0.25">
      <c r="A14663" t="s">
        <v>18690</v>
      </c>
      <c r="B14663">
        <v>494</v>
      </c>
      <c r="C14663">
        <v>-0.2893350043629162</v>
      </c>
      <c r="D14663">
        <v>0.4828218798942242</v>
      </c>
      <c r="E14663">
        <v>-0.40301844911147067</v>
      </c>
      <c r="F14663">
        <v>-0.71753210531915324</v>
      </c>
      <c r="G14663">
        <v>3</v>
      </c>
      <c r="H14663">
        <v>4</v>
      </c>
      <c r="I14663">
        <v>2</v>
      </c>
      <c r="J14663">
        <v>2</v>
      </c>
    </row>
    <row r="14664" spans="1:10" x14ac:dyDescent="0.25">
      <c r="A14664" t="s">
        <v>18691</v>
      </c>
      <c r="B14664">
        <v>616</v>
      </c>
      <c r="C14664">
        <v>0.28380268674466169</v>
      </c>
      <c r="D14664">
        <v>0.53233418057597137</v>
      </c>
      <c r="E14664">
        <v>-0.18267744021353588</v>
      </c>
      <c r="F14664">
        <v>-0.67881714784072322</v>
      </c>
      <c r="G14664">
        <v>4</v>
      </c>
      <c r="H14664">
        <v>4</v>
      </c>
      <c r="I14664">
        <v>3</v>
      </c>
      <c r="J14664">
        <v>2</v>
      </c>
    </row>
    <row r="14665" spans="1:10" x14ac:dyDescent="0.25">
      <c r="A14665" t="s">
        <v>18692</v>
      </c>
      <c r="B14665">
        <v>567</v>
      </c>
      <c r="C14665">
        <v>0.20980411433078827</v>
      </c>
      <c r="D14665">
        <v>0.40967379539602211</v>
      </c>
      <c r="E14665">
        <v>-0.4337431362386448</v>
      </c>
      <c r="F14665">
        <v>-0.97579275230370677</v>
      </c>
      <c r="G14665">
        <v>4</v>
      </c>
      <c r="H14665">
        <v>4</v>
      </c>
      <c r="I14665">
        <v>2</v>
      </c>
      <c r="J14665">
        <v>1</v>
      </c>
    </row>
    <row r="14666" spans="1:10" x14ac:dyDescent="0.25">
      <c r="A14666" t="s">
        <v>18693</v>
      </c>
      <c r="B14666">
        <v>411</v>
      </c>
      <c r="C14666">
        <v>0.36601558214095586</v>
      </c>
      <c r="D14666">
        <v>-0.45718089157931574</v>
      </c>
      <c r="E14666">
        <v>-0.41781071617382692</v>
      </c>
      <c r="F14666">
        <v>-0.82573915406561271</v>
      </c>
      <c r="G14666">
        <v>4</v>
      </c>
      <c r="H14666">
        <v>2</v>
      </c>
      <c r="I14666">
        <v>2</v>
      </c>
      <c r="J14666">
        <v>2</v>
      </c>
    </row>
    <row r="14667" spans="1:10" x14ac:dyDescent="0.25">
      <c r="A14667" t="s">
        <v>18694</v>
      </c>
      <c r="B14667">
        <v>386</v>
      </c>
      <c r="C14667">
        <v>2.0548478339071012</v>
      </c>
      <c r="D14667">
        <v>1.7121548767049988</v>
      </c>
      <c r="E14667">
        <v>1.944506204056667</v>
      </c>
      <c r="F14667">
        <v>-0.6631688679263672</v>
      </c>
      <c r="G14667">
        <v>5</v>
      </c>
      <c r="H14667">
        <v>5</v>
      </c>
      <c r="I14667">
        <v>5</v>
      </c>
      <c r="J14667">
        <v>2</v>
      </c>
    </row>
    <row r="14668" spans="1:10" x14ac:dyDescent="0.25">
      <c r="A14668" t="s">
        <v>18695</v>
      </c>
      <c r="B14668">
        <v>389</v>
      </c>
      <c r="C14668">
        <v>0.20530064464378633</v>
      </c>
      <c r="D14668">
        <v>0.3344222879882261</v>
      </c>
      <c r="E14668">
        <v>-0.61158292366761458</v>
      </c>
      <c r="F14668">
        <v>-1.2673895909692141</v>
      </c>
      <c r="G14668">
        <v>4</v>
      </c>
      <c r="H14668">
        <v>4</v>
      </c>
      <c r="I14668">
        <v>2</v>
      </c>
      <c r="J14668">
        <v>1</v>
      </c>
    </row>
    <row r="14669" spans="1:10" x14ac:dyDescent="0.25">
      <c r="A14669" t="s">
        <v>18696</v>
      </c>
      <c r="B14669">
        <v>497</v>
      </c>
      <c r="C14669">
        <v>-0.26082447950497972</v>
      </c>
      <c r="D14669">
        <v>0.86003684949044035</v>
      </c>
      <c r="E14669">
        <v>-0.84410919622685976</v>
      </c>
      <c r="F14669">
        <v>-0.6942466201927644</v>
      </c>
      <c r="G14669">
        <v>3</v>
      </c>
      <c r="H14669">
        <v>5</v>
      </c>
      <c r="I14669">
        <v>1</v>
      </c>
      <c r="J14669">
        <v>2</v>
      </c>
    </row>
    <row r="14670" spans="1:10" x14ac:dyDescent="0.25">
      <c r="A14670" t="s">
        <v>18697</v>
      </c>
      <c r="B14670">
        <v>878</v>
      </c>
      <c r="C14670">
        <v>0.78001536031676133</v>
      </c>
      <c r="D14670">
        <v>-0.48508653393369811</v>
      </c>
      <c r="E14670">
        <v>-0.55264235674231321</v>
      </c>
      <c r="F14670">
        <v>-0.17490144277080907</v>
      </c>
      <c r="G14670">
        <v>4</v>
      </c>
      <c r="H14670">
        <v>2</v>
      </c>
      <c r="I14670">
        <v>2</v>
      </c>
      <c r="J14670">
        <v>3</v>
      </c>
    </row>
    <row r="14671" spans="1:10" x14ac:dyDescent="0.25">
      <c r="A14671" t="s">
        <v>18698</v>
      </c>
      <c r="B14671">
        <v>465</v>
      </c>
      <c r="C14671">
        <v>-0.116246480828725</v>
      </c>
      <c r="D14671">
        <v>-0.21424763559195834</v>
      </c>
      <c r="E14671">
        <v>-1.1298910864486811E-2</v>
      </c>
      <c r="F14671">
        <v>-0.49288592467781095</v>
      </c>
      <c r="G14671">
        <v>3</v>
      </c>
      <c r="H14671">
        <v>3</v>
      </c>
      <c r="I14671">
        <v>3</v>
      </c>
      <c r="J14671">
        <v>2</v>
      </c>
    </row>
    <row r="14672" spans="1:10" x14ac:dyDescent="0.25">
      <c r="A14672" t="s">
        <v>18699</v>
      </c>
      <c r="B14672">
        <v>437</v>
      </c>
      <c r="C14672">
        <v>0.22926020737928327</v>
      </c>
      <c r="D14672">
        <v>0.64908890835797561</v>
      </c>
      <c r="E14672">
        <v>0.13740309603737386</v>
      </c>
      <c r="F14672">
        <v>2.9179329351635586E-2</v>
      </c>
      <c r="G14672">
        <v>4</v>
      </c>
      <c r="H14672">
        <v>4</v>
      </c>
      <c r="I14672">
        <v>4</v>
      </c>
      <c r="J14672">
        <v>3</v>
      </c>
    </row>
    <row r="14673" spans="1:10" x14ac:dyDescent="0.25">
      <c r="A14673" t="s">
        <v>18700</v>
      </c>
      <c r="B14673">
        <v>1007</v>
      </c>
      <c r="C14673">
        <v>-0.85964115010072517</v>
      </c>
      <c r="D14673">
        <v>-0.41985071988432476</v>
      </c>
      <c r="E14673">
        <v>-1.2702475589359281</v>
      </c>
      <c r="F14673">
        <v>-1.6473475788074593E-2</v>
      </c>
      <c r="G14673">
        <v>1</v>
      </c>
      <c r="H14673">
        <v>2</v>
      </c>
      <c r="I14673">
        <v>1</v>
      </c>
      <c r="J14673">
        <v>3</v>
      </c>
    </row>
    <row r="14674" spans="1:10" x14ac:dyDescent="0.25">
      <c r="A14674" t="s">
        <v>18701</v>
      </c>
      <c r="B14674">
        <v>589</v>
      </c>
      <c r="C14674">
        <v>1.5204492245327641</v>
      </c>
      <c r="D14674">
        <v>0.39537651596202561</v>
      </c>
      <c r="E14674">
        <v>1.0111625468770331</v>
      </c>
      <c r="F14674">
        <v>-0.4113745588000734</v>
      </c>
      <c r="G14674">
        <v>5</v>
      </c>
      <c r="H14674">
        <v>4</v>
      </c>
      <c r="I14674">
        <v>5</v>
      </c>
      <c r="J14674">
        <v>3</v>
      </c>
    </row>
    <row r="14675" spans="1:10" x14ac:dyDescent="0.25">
      <c r="A14675" t="s">
        <v>18702</v>
      </c>
      <c r="B14675">
        <v>596</v>
      </c>
      <c r="C14675">
        <v>9.0403866441554931E-2</v>
      </c>
      <c r="D14675">
        <v>9.4802427413196291E-2</v>
      </c>
      <c r="E14675">
        <v>1.8456613189639856E-2</v>
      </c>
      <c r="F14675">
        <v>-0.96510774245409159</v>
      </c>
      <c r="G14675">
        <v>4</v>
      </c>
      <c r="H14675">
        <v>4</v>
      </c>
      <c r="I14675">
        <v>3</v>
      </c>
      <c r="J14675">
        <v>1</v>
      </c>
    </row>
    <row r="14676" spans="1:10" x14ac:dyDescent="0.25">
      <c r="A14676" t="s">
        <v>18703</v>
      </c>
      <c r="B14676">
        <v>590</v>
      </c>
      <c r="C14676">
        <v>0.62144698549136335</v>
      </c>
      <c r="D14676">
        <v>-0.10834926664343786</v>
      </c>
      <c r="E14676">
        <v>-0.4699880287963854</v>
      </c>
      <c r="F14676">
        <v>-0.89814480071888769</v>
      </c>
      <c r="G14676">
        <v>4</v>
      </c>
      <c r="H14676">
        <v>3</v>
      </c>
      <c r="I14676">
        <v>2</v>
      </c>
      <c r="J14676">
        <v>1</v>
      </c>
    </row>
    <row r="14677" spans="1:10" x14ac:dyDescent="0.25">
      <c r="A14677" t="s">
        <v>18704</v>
      </c>
      <c r="B14677">
        <v>632</v>
      </c>
      <c r="C14677">
        <v>0.50013378879573878</v>
      </c>
      <c r="D14677">
        <v>0.66616453582250457</v>
      </c>
      <c r="E14677">
        <v>1.0513817633729423</v>
      </c>
      <c r="F14677">
        <v>-0.75458540382854067</v>
      </c>
      <c r="G14677">
        <v>4</v>
      </c>
      <c r="H14677">
        <v>4</v>
      </c>
      <c r="I14677">
        <v>5</v>
      </c>
      <c r="J14677">
        <v>2</v>
      </c>
    </row>
    <row r="14678" spans="1:10" x14ac:dyDescent="0.25">
      <c r="A14678" t="s">
        <v>18705</v>
      </c>
      <c r="B14678">
        <v>638</v>
      </c>
      <c r="C14678">
        <v>0.66603998380575458</v>
      </c>
      <c r="D14678">
        <v>1.0944408196242086</v>
      </c>
      <c r="E14678">
        <v>-1.0371484869709215</v>
      </c>
      <c r="F14678">
        <v>-0.15604317859067207</v>
      </c>
      <c r="G14678">
        <v>4</v>
      </c>
      <c r="H14678">
        <v>5</v>
      </c>
      <c r="I14678">
        <v>1</v>
      </c>
      <c r="J14678">
        <v>3</v>
      </c>
    </row>
    <row r="14679" spans="1:10" x14ac:dyDescent="0.25">
      <c r="A14679" t="s">
        <v>18706</v>
      </c>
      <c r="B14679">
        <v>562</v>
      </c>
      <c r="C14679">
        <v>1.950627309244571</v>
      </c>
      <c r="D14679">
        <v>0.97369231243474019</v>
      </c>
      <c r="E14679">
        <v>1.6047026362966337</v>
      </c>
      <c r="F14679">
        <v>-0.38217736024269966</v>
      </c>
      <c r="G14679">
        <v>5</v>
      </c>
      <c r="H14679">
        <v>5</v>
      </c>
      <c r="I14679">
        <v>5</v>
      </c>
      <c r="J14679">
        <v>3</v>
      </c>
    </row>
    <row r="14680" spans="1:10" x14ac:dyDescent="0.25">
      <c r="A14680" t="s">
        <v>18707</v>
      </c>
      <c r="B14680">
        <v>395</v>
      </c>
      <c r="C14680">
        <v>-0.25068873135155229</v>
      </c>
      <c r="D14680">
        <v>-0.82781163255044676</v>
      </c>
      <c r="E14680">
        <v>-0.27936059335905883</v>
      </c>
      <c r="F14680">
        <v>-0.67548710282569047</v>
      </c>
      <c r="G14680">
        <v>3</v>
      </c>
      <c r="H14680">
        <v>1</v>
      </c>
      <c r="I14680">
        <v>3</v>
      </c>
      <c r="J14680">
        <v>2</v>
      </c>
    </row>
    <row r="14681" spans="1:10" x14ac:dyDescent="0.25">
      <c r="A14681" t="s">
        <v>18708</v>
      </c>
      <c r="B14681">
        <v>642</v>
      </c>
      <c r="C14681">
        <v>-8.9584854148951884E-2</v>
      </c>
      <c r="D14681">
        <v>-0.91267654780470719</v>
      </c>
      <c r="E14681">
        <v>-0.17230888070753356</v>
      </c>
      <c r="F14681">
        <v>-0.98845257806481623</v>
      </c>
      <c r="G14681">
        <v>3</v>
      </c>
      <c r="H14681">
        <v>1</v>
      </c>
      <c r="I14681">
        <v>3</v>
      </c>
      <c r="J14681">
        <v>1</v>
      </c>
    </row>
    <row r="14682" spans="1:10" x14ac:dyDescent="0.25">
      <c r="A14682" t="s">
        <v>18709</v>
      </c>
      <c r="B14682">
        <v>1957</v>
      </c>
      <c r="C14682">
        <v>-0.7154621007951536</v>
      </c>
      <c r="D14682">
        <v>-0.57432705283109076</v>
      </c>
      <c r="E14682">
        <v>-1.0693853732593284</v>
      </c>
      <c r="F14682">
        <v>0.37366912997994761</v>
      </c>
      <c r="G14682">
        <v>2</v>
      </c>
      <c r="H14682">
        <v>2</v>
      </c>
      <c r="I14682">
        <v>1</v>
      </c>
      <c r="J14682">
        <v>4</v>
      </c>
    </row>
    <row r="14683" spans="1:10" x14ac:dyDescent="0.25">
      <c r="A14683" t="s">
        <v>18710</v>
      </c>
      <c r="B14683">
        <v>539</v>
      </c>
      <c r="C14683">
        <v>-1.0883841254277589</v>
      </c>
      <c r="D14683">
        <v>-1.2095641116173403</v>
      </c>
      <c r="E14683">
        <v>-0.14382536068010179</v>
      </c>
      <c r="F14683">
        <v>-0.35331342025148055</v>
      </c>
      <c r="G14683">
        <v>1</v>
      </c>
      <c r="H14683">
        <v>1</v>
      </c>
      <c r="I14683">
        <v>3</v>
      </c>
      <c r="J14683">
        <v>3</v>
      </c>
    </row>
    <row r="14684" spans="1:10" x14ac:dyDescent="0.25">
      <c r="A14684" t="s">
        <v>18711</v>
      </c>
      <c r="B14684">
        <v>432</v>
      </c>
      <c r="C14684">
        <v>-0.81469602709231692</v>
      </c>
      <c r="D14684">
        <v>-0.84693261999175917</v>
      </c>
      <c r="E14684">
        <v>5.060298552163657E-2</v>
      </c>
      <c r="F14684">
        <v>-0.89770881609070496</v>
      </c>
      <c r="G14684">
        <v>1</v>
      </c>
      <c r="H14684">
        <v>1</v>
      </c>
      <c r="I14684">
        <v>3</v>
      </c>
      <c r="J14684">
        <v>1</v>
      </c>
    </row>
    <row r="14685" spans="1:10" x14ac:dyDescent="0.25">
      <c r="A14685" t="s">
        <v>18712</v>
      </c>
      <c r="B14685">
        <v>367</v>
      </c>
      <c r="C14685">
        <v>0.64003790422174955</v>
      </c>
      <c r="D14685">
        <v>-0.34377552581837723</v>
      </c>
      <c r="E14685">
        <v>-0.22462588009076856</v>
      </c>
      <c r="F14685">
        <v>-1.0988776975184802</v>
      </c>
      <c r="G14685">
        <v>4</v>
      </c>
      <c r="H14685">
        <v>3</v>
      </c>
      <c r="I14685">
        <v>3</v>
      </c>
      <c r="J14685">
        <v>1</v>
      </c>
    </row>
    <row r="14686" spans="1:10" x14ac:dyDescent="0.25">
      <c r="A14686" t="s">
        <v>18713</v>
      </c>
      <c r="B14686">
        <v>349</v>
      </c>
      <c r="C14686">
        <v>-0.34509744846273077</v>
      </c>
      <c r="D14686">
        <v>-0.23437548982403106</v>
      </c>
      <c r="E14686">
        <v>0.52100500250254966</v>
      </c>
      <c r="F14686">
        <v>-0.76191764299431675</v>
      </c>
      <c r="G14686">
        <v>3</v>
      </c>
      <c r="H14686">
        <v>3</v>
      </c>
      <c r="I14686">
        <v>4</v>
      </c>
      <c r="J14686">
        <v>2</v>
      </c>
    </row>
    <row r="14687" spans="1:10" x14ac:dyDescent="0.25">
      <c r="A14687" t="s">
        <v>18714</v>
      </c>
      <c r="B14687">
        <v>926</v>
      </c>
      <c r="C14687">
        <v>-0.83956259972104308</v>
      </c>
      <c r="D14687">
        <v>-1.1745048389393633</v>
      </c>
      <c r="E14687">
        <v>-0.73678525849369736</v>
      </c>
      <c r="F14687">
        <v>-0.37247499646766768</v>
      </c>
      <c r="G14687">
        <v>1</v>
      </c>
      <c r="H14687">
        <v>1</v>
      </c>
      <c r="I14687">
        <v>1</v>
      </c>
      <c r="J14687">
        <v>3</v>
      </c>
    </row>
    <row r="14688" spans="1:10" x14ac:dyDescent="0.25">
      <c r="A14688" t="s">
        <v>18715</v>
      </c>
      <c r="B14688">
        <v>1373</v>
      </c>
      <c r="C14688">
        <v>-0.62678556763504156</v>
      </c>
      <c r="D14688">
        <v>-0.50997842040197705</v>
      </c>
      <c r="E14688">
        <v>-0.1394010465734426</v>
      </c>
      <c r="F14688">
        <v>-0.37748406924815386</v>
      </c>
      <c r="G14688">
        <v>2</v>
      </c>
      <c r="H14688">
        <v>2</v>
      </c>
      <c r="I14688">
        <v>3</v>
      </c>
      <c r="J14688">
        <v>3</v>
      </c>
    </row>
    <row r="14689" spans="1:10" x14ac:dyDescent="0.25">
      <c r="A14689" t="s">
        <v>18716</v>
      </c>
      <c r="B14689">
        <v>398</v>
      </c>
      <c r="C14689">
        <v>-0.81066958874072892</v>
      </c>
      <c r="D14689">
        <v>-0.67640667450249825</v>
      </c>
      <c r="E14689">
        <v>-4.7844264844445386E-2</v>
      </c>
      <c r="F14689">
        <v>-0.38340927726918378</v>
      </c>
      <c r="G14689">
        <v>1</v>
      </c>
      <c r="H14689">
        <v>2</v>
      </c>
      <c r="I14689">
        <v>3</v>
      </c>
      <c r="J14689">
        <v>3</v>
      </c>
    </row>
    <row r="14690" spans="1:10" x14ac:dyDescent="0.25">
      <c r="A14690" t="s">
        <v>18717</v>
      </c>
      <c r="B14690">
        <v>517</v>
      </c>
      <c r="C14690">
        <v>-0.779401192700514</v>
      </c>
      <c r="D14690">
        <v>-0.63955725167947841</v>
      </c>
      <c r="E14690">
        <v>0.79064437277290556</v>
      </c>
      <c r="F14690">
        <v>-0.62984887762501462</v>
      </c>
      <c r="G14690">
        <v>2</v>
      </c>
      <c r="H14690">
        <v>2</v>
      </c>
      <c r="I14690">
        <v>5</v>
      </c>
      <c r="J14690">
        <v>2</v>
      </c>
    </row>
    <row r="14691" spans="1:10" x14ac:dyDescent="0.25">
      <c r="A14691" t="s">
        <v>18718</v>
      </c>
      <c r="B14691">
        <v>480</v>
      </c>
      <c r="C14691">
        <v>-0.8164164739786367</v>
      </c>
      <c r="D14691">
        <v>-0.45857428592372601</v>
      </c>
      <c r="E14691">
        <v>0.76444216495567985</v>
      </c>
      <c r="F14691">
        <v>-0.70466279692213429</v>
      </c>
      <c r="G14691">
        <v>1</v>
      </c>
      <c r="H14691">
        <v>2</v>
      </c>
      <c r="I14691">
        <v>5</v>
      </c>
      <c r="J14691">
        <v>2</v>
      </c>
    </row>
    <row r="14692" spans="1:10" x14ac:dyDescent="0.25">
      <c r="A14692" t="s">
        <v>18719</v>
      </c>
      <c r="B14692">
        <v>1375</v>
      </c>
      <c r="C14692">
        <v>-0.92598134246349495</v>
      </c>
      <c r="D14692">
        <v>-0.97478465341633669</v>
      </c>
      <c r="E14692">
        <v>-0.55019638854060904</v>
      </c>
      <c r="F14692">
        <v>-0.34976996750777101</v>
      </c>
      <c r="G14692">
        <v>1</v>
      </c>
      <c r="H14692">
        <v>1</v>
      </c>
      <c r="I14692">
        <v>2</v>
      </c>
      <c r="J14692">
        <v>3</v>
      </c>
    </row>
    <row r="14693" spans="1:10" x14ac:dyDescent="0.25">
      <c r="A14693" t="s">
        <v>18720</v>
      </c>
      <c r="B14693">
        <v>586</v>
      </c>
      <c r="C14693">
        <v>-0.40217661206178262</v>
      </c>
      <c r="D14693">
        <v>-1.1183277061355845</v>
      </c>
      <c r="E14693">
        <v>0.28377901030534392</v>
      </c>
      <c r="F14693">
        <v>-0.54371169504373551</v>
      </c>
      <c r="G14693">
        <v>3</v>
      </c>
      <c r="H14693">
        <v>1</v>
      </c>
      <c r="I14693">
        <v>4</v>
      </c>
      <c r="J14693">
        <v>2</v>
      </c>
    </row>
    <row r="14694" spans="1:10" x14ac:dyDescent="0.25">
      <c r="A14694" t="s">
        <v>18721</v>
      </c>
      <c r="B14694">
        <v>588</v>
      </c>
      <c r="C14694">
        <v>0.154571571186989</v>
      </c>
      <c r="D14694">
        <v>-0.29431083789059376</v>
      </c>
      <c r="E14694">
        <v>-0.63418670033480362</v>
      </c>
      <c r="F14694">
        <v>-0.49749169263256376</v>
      </c>
      <c r="G14694">
        <v>4</v>
      </c>
      <c r="H14694">
        <v>3</v>
      </c>
      <c r="I14694">
        <v>2</v>
      </c>
      <c r="J14694">
        <v>2</v>
      </c>
    </row>
    <row r="14695" spans="1:10" x14ac:dyDescent="0.25">
      <c r="A14695" t="s">
        <v>18722</v>
      </c>
      <c r="B14695">
        <v>549</v>
      </c>
      <c r="C14695">
        <v>-0.77569945493936698</v>
      </c>
      <c r="D14695">
        <v>-0.19239812542440726</v>
      </c>
      <c r="E14695">
        <v>-0.78173139063100994</v>
      </c>
      <c r="F14695">
        <v>-0.39304800727121519</v>
      </c>
      <c r="G14695">
        <v>2</v>
      </c>
      <c r="H14695">
        <v>3</v>
      </c>
      <c r="I14695">
        <v>1</v>
      </c>
      <c r="J14695">
        <v>3</v>
      </c>
    </row>
    <row r="14696" spans="1:10" x14ac:dyDescent="0.25">
      <c r="A14696" t="s">
        <v>18723</v>
      </c>
      <c r="B14696">
        <v>479</v>
      </c>
      <c r="C14696">
        <v>-0.55588308702976674</v>
      </c>
      <c r="D14696">
        <v>-0.37130816825043</v>
      </c>
      <c r="E14696">
        <v>0.77306153146753287</v>
      </c>
      <c r="F14696">
        <v>-0.34500008885187899</v>
      </c>
      <c r="G14696">
        <v>2</v>
      </c>
      <c r="H14696">
        <v>3</v>
      </c>
      <c r="I14696">
        <v>5</v>
      </c>
      <c r="J14696">
        <v>3</v>
      </c>
    </row>
    <row r="14697" spans="1:10" x14ac:dyDescent="0.25">
      <c r="A14697" t="s">
        <v>18724</v>
      </c>
      <c r="B14697">
        <v>433</v>
      </c>
      <c r="C14697">
        <v>-0.80661697894293305</v>
      </c>
      <c r="D14697">
        <v>-0.52830985515623041</v>
      </c>
      <c r="E14697">
        <v>0.59452744877696184</v>
      </c>
      <c r="F14697">
        <v>-0.94604676649083475</v>
      </c>
      <c r="G14697">
        <v>1</v>
      </c>
      <c r="H14697">
        <v>2</v>
      </c>
      <c r="I14697">
        <v>5</v>
      </c>
      <c r="J14697">
        <v>1</v>
      </c>
    </row>
    <row r="14698" spans="1:10" x14ac:dyDescent="0.25">
      <c r="A14698" t="s">
        <v>18725</v>
      </c>
      <c r="B14698">
        <v>435</v>
      </c>
      <c r="C14698">
        <v>0.74326591639217465</v>
      </c>
      <c r="D14698">
        <v>2.2017500139873589</v>
      </c>
      <c r="E14698">
        <v>-0.73863995552174788</v>
      </c>
      <c r="F14698">
        <v>-1.0986458613459711</v>
      </c>
      <c r="G14698">
        <v>4</v>
      </c>
      <c r="H14698">
        <v>5</v>
      </c>
      <c r="I14698">
        <v>1</v>
      </c>
      <c r="J14698">
        <v>1</v>
      </c>
    </row>
    <row r="14699" spans="1:10" x14ac:dyDescent="0.25">
      <c r="A14699" t="s">
        <v>18726</v>
      </c>
      <c r="B14699">
        <v>591</v>
      </c>
      <c r="C14699">
        <v>-0.26004178377880061</v>
      </c>
      <c r="D14699">
        <v>1.1137431290334483</v>
      </c>
      <c r="E14699">
        <v>-0.22427705284252741</v>
      </c>
      <c r="F14699">
        <v>0.14719747152523294</v>
      </c>
      <c r="G14699">
        <v>3</v>
      </c>
      <c r="H14699">
        <v>5</v>
      </c>
      <c r="I14699">
        <v>3</v>
      </c>
      <c r="J14699">
        <v>4</v>
      </c>
    </row>
    <row r="14700" spans="1:10" x14ac:dyDescent="0.25">
      <c r="A14700" t="s">
        <v>18727</v>
      </c>
      <c r="B14700">
        <v>1052</v>
      </c>
      <c r="C14700">
        <v>0.52655622187876538</v>
      </c>
      <c r="D14700">
        <v>1.4219238995924599</v>
      </c>
      <c r="E14700">
        <v>-0.34003649099491251</v>
      </c>
      <c r="F14700">
        <v>1.0610076343011097</v>
      </c>
      <c r="G14700">
        <v>4</v>
      </c>
      <c r="H14700">
        <v>5</v>
      </c>
      <c r="I14700">
        <v>2</v>
      </c>
      <c r="J14700">
        <v>5</v>
      </c>
    </row>
    <row r="14701" spans="1:10" x14ac:dyDescent="0.25">
      <c r="A14701" t="s">
        <v>18728</v>
      </c>
      <c r="B14701">
        <v>493</v>
      </c>
      <c r="C14701">
        <v>0.55997466378281424</v>
      </c>
      <c r="D14701">
        <v>1.2750539186657328</v>
      </c>
      <c r="E14701">
        <v>-0.18550611135909623</v>
      </c>
      <c r="F14701">
        <v>0.18768341563647972</v>
      </c>
      <c r="G14701">
        <v>4</v>
      </c>
      <c r="H14701">
        <v>5</v>
      </c>
      <c r="I14701">
        <v>3</v>
      </c>
      <c r="J14701">
        <v>4</v>
      </c>
    </row>
    <row r="14702" spans="1:10" x14ac:dyDescent="0.25">
      <c r="A14702" t="s">
        <v>18729</v>
      </c>
      <c r="B14702">
        <v>503</v>
      </c>
      <c r="C14702">
        <v>1.3985894496540214</v>
      </c>
      <c r="D14702">
        <v>2.546667957826283</v>
      </c>
      <c r="E14702">
        <v>-0.52947506346902196</v>
      </c>
      <c r="F14702">
        <v>-0.54612252027430053</v>
      </c>
      <c r="G14702">
        <v>5</v>
      </c>
      <c r="H14702">
        <v>5</v>
      </c>
      <c r="I14702">
        <v>2</v>
      </c>
      <c r="J14702">
        <v>2</v>
      </c>
    </row>
    <row r="14703" spans="1:10" x14ac:dyDescent="0.25">
      <c r="A14703" t="s">
        <v>18730</v>
      </c>
      <c r="B14703">
        <v>435</v>
      </c>
      <c r="C14703">
        <v>0.17482757769851878</v>
      </c>
      <c r="D14703">
        <v>1.2606409579505822</v>
      </c>
      <c r="E14703">
        <v>-0.26128093777684119</v>
      </c>
      <c r="F14703">
        <v>-1.1654289270162845</v>
      </c>
      <c r="G14703">
        <v>4</v>
      </c>
      <c r="H14703">
        <v>5</v>
      </c>
      <c r="I14703">
        <v>3</v>
      </c>
      <c r="J14703">
        <v>1</v>
      </c>
    </row>
    <row r="14704" spans="1:10" x14ac:dyDescent="0.25">
      <c r="A14704" t="s">
        <v>18731</v>
      </c>
      <c r="B14704">
        <v>415</v>
      </c>
      <c r="C14704">
        <v>0.71506365604875133</v>
      </c>
      <c r="D14704">
        <v>0.63616956390312906</v>
      </c>
      <c r="E14704">
        <v>-0.58109196283008013</v>
      </c>
      <c r="F14704">
        <v>-0.74670185353091423</v>
      </c>
      <c r="G14704">
        <v>4</v>
      </c>
      <c r="H14704">
        <v>4</v>
      </c>
      <c r="I14704">
        <v>2</v>
      </c>
      <c r="J14704">
        <v>2</v>
      </c>
    </row>
    <row r="14705" spans="1:10" x14ac:dyDescent="0.25">
      <c r="A14705" t="s">
        <v>18732</v>
      </c>
      <c r="B14705">
        <v>1046</v>
      </c>
      <c r="C14705">
        <v>2.358212972493126</v>
      </c>
      <c r="D14705">
        <v>0.16913026175434764</v>
      </c>
      <c r="E14705">
        <v>9.4843302605723018E-2</v>
      </c>
      <c r="F14705">
        <v>-0.14125765016387332</v>
      </c>
      <c r="G14705">
        <v>5</v>
      </c>
      <c r="H14705">
        <v>4</v>
      </c>
      <c r="I14705">
        <v>4</v>
      </c>
      <c r="J14705">
        <v>3</v>
      </c>
    </row>
    <row r="14706" spans="1:10" x14ac:dyDescent="0.25">
      <c r="A14706" t="s">
        <v>18733</v>
      </c>
      <c r="B14706">
        <v>917</v>
      </c>
      <c r="C14706">
        <v>2.3732872771402658</v>
      </c>
      <c r="D14706">
        <v>0.62437144359882257</v>
      </c>
      <c r="E14706">
        <v>0.17118676261883337</v>
      </c>
      <c r="F14706">
        <v>-3.6860441035463126E-2</v>
      </c>
      <c r="G14706">
        <v>5</v>
      </c>
      <c r="H14706">
        <v>4</v>
      </c>
      <c r="I14706">
        <v>4</v>
      </c>
      <c r="J14706">
        <v>3</v>
      </c>
    </row>
    <row r="14707" spans="1:10" x14ac:dyDescent="0.25">
      <c r="A14707" t="s">
        <v>18734</v>
      </c>
      <c r="B14707">
        <v>551</v>
      </c>
      <c r="C14707">
        <v>2.0792297136977735</v>
      </c>
      <c r="D14707">
        <v>0.89464602923640435</v>
      </c>
      <c r="E14707">
        <v>1.1883700924162954</v>
      </c>
      <c r="F14707">
        <v>-0.66921420447477731</v>
      </c>
      <c r="G14707">
        <v>5</v>
      </c>
      <c r="H14707">
        <v>5</v>
      </c>
      <c r="I14707">
        <v>5</v>
      </c>
      <c r="J14707">
        <v>2</v>
      </c>
    </row>
    <row r="14708" spans="1:10" x14ac:dyDescent="0.25">
      <c r="A14708" t="s">
        <v>18735</v>
      </c>
      <c r="B14708">
        <v>915</v>
      </c>
      <c r="C14708">
        <v>2.4312259848915736</v>
      </c>
      <c r="D14708">
        <v>1.3004748165334794</v>
      </c>
      <c r="E14708">
        <v>-0.20554594815601615</v>
      </c>
      <c r="F14708">
        <v>-0.28822118936040864</v>
      </c>
      <c r="G14708">
        <v>5</v>
      </c>
      <c r="H14708">
        <v>5</v>
      </c>
      <c r="I14708">
        <v>3</v>
      </c>
      <c r="J14708">
        <v>3</v>
      </c>
    </row>
    <row r="14709" spans="1:10" x14ac:dyDescent="0.25">
      <c r="A14709" t="s">
        <v>18736</v>
      </c>
      <c r="B14709">
        <v>476</v>
      </c>
      <c r="C14709">
        <v>0.6404340292928935</v>
      </c>
      <c r="D14709">
        <v>0.17351303058423712</v>
      </c>
      <c r="E14709">
        <v>-0.94066808368477506</v>
      </c>
      <c r="F14709">
        <v>-0.88560339764706841</v>
      </c>
      <c r="G14709">
        <v>4</v>
      </c>
      <c r="H14709">
        <v>4</v>
      </c>
      <c r="I14709">
        <v>1</v>
      </c>
      <c r="J14709">
        <v>1</v>
      </c>
    </row>
    <row r="14710" spans="1:10" x14ac:dyDescent="0.25">
      <c r="A14710" t="s">
        <v>18737</v>
      </c>
      <c r="B14710">
        <v>388</v>
      </c>
      <c r="C14710">
        <v>-0.35994397449198456</v>
      </c>
      <c r="D14710">
        <v>-0.33399393330066768</v>
      </c>
      <c r="E14710">
        <v>-0.33406963499943521</v>
      </c>
      <c r="F14710">
        <v>-1.0907379898470009</v>
      </c>
      <c r="G14710">
        <v>3</v>
      </c>
      <c r="H14710">
        <v>3</v>
      </c>
      <c r="I14710">
        <v>2</v>
      </c>
      <c r="J14710">
        <v>1</v>
      </c>
    </row>
    <row r="14711" spans="1:10" x14ac:dyDescent="0.25">
      <c r="A14711" t="s">
        <v>18738</v>
      </c>
      <c r="B14711">
        <v>368</v>
      </c>
      <c r="C14711">
        <v>-0.30693282747624373</v>
      </c>
      <c r="D14711">
        <v>-0.59815504853279278</v>
      </c>
      <c r="E14711">
        <v>0.10375577378869055</v>
      </c>
      <c r="F14711">
        <v>-0.9009484887926944</v>
      </c>
      <c r="G14711">
        <v>3</v>
      </c>
      <c r="H14711">
        <v>2</v>
      </c>
      <c r="I14711">
        <v>4</v>
      </c>
      <c r="J14711">
        <v>1</v>
      </c>
    </row>
    <row r="14712" spans="1:10" x14ac:dyDescent="0.25">
      <c r="A14712" t="s">
        <v>18739</v>
      </c>
      <c r="B14712">
        <v>423</v>
      </c>
      <c r="C14712">
        <v>-0.23294776446078841</v>
      </c>
      <c r="D14712">
        <v>-1.5197098365332757</v>
      </c>
      <c r="E14712">
        <v>0.58883980234781719</v>
      </c>
      <c r="F14712">
        <v>-0.66599665786031093</v>
      </c>
      <c r="G14712">
        <v>3</v>
      </c>
      <c r="H14712">
        <v>1</v>
      </c>
      <c r="I14712">
        <v>4</v>
      </c>
      <c r="J14712">
        <v>2</v>
      </c>
    </row>
    <row r="14713" spans="1:10" x14ac:dyDescent="0.25">
      <c r="A14713" t="s">
        <v>18740</v>
      </c>
      <c r="B14713">
        <v>550</v>
      </c>
      <c r="C14713">
        <v>1.5650955615174711</v>
      </c>
      <c r="D14713">
        <v>-4.152577162285128E-2</v>
      </c>
      <c r="E14713">
        <v>-0.1655555543962729</v>
      </c>
      <c r="F14713">
        <v>-0.56287061688252737</v>
      </c>
      <c r="G14713">
        <v>5</v>
      </c>
      <c r="H14713">
        <v>3</v>
      </c>
      <c r="I14713">
        <v>3</v>
      </c>
      <c r="J14713">
        <v>2</v>
      </c>
    </row>
    <row r="14714" spans="1:10" x14ac:dyDescent="0.25">
      <c r="A14714" t="s">
        <v>18741</v>
      </c>
      <c r="B14714">
        <v>497</v>
      </c>
      <c r="C14714">
        <v>-0.97688090022181628</v>
      </c>
      <c r="D14714">
        <v>-0.53471869361629221</v>
      </c>
      <c r="E14714">
        <v>5.1232017104163141E-2</v>
      </c>
      <c r="F14714">
        <v>-4.3839361081381936E-2</v>
      </c>
      <c r="G14714">
        <v>1</v>
      </c>
      <c r="H14714">
        <v>2</v>
      </c>
      <c r="I14714">
        <v>3</v>
      </c>
      <c r="J14714">
        <v>3</v>
      </c>
    </row>
    <row r="14715" spans="1:10" x14ac:dyDescent="0.25">
      <c r="A14715" t="s">
        <v>18742</v>
      </c>
      <c r="B14715">
        <v>673</v>
      </c>
      <c r="C14715">
        <v>-0.53217325578447272</v>
      </c>
      <c r="D14715">
        <v>-0.49851664913227545</v>
      </c>
      <c r="E14715">
        <v>-0.5765705537242497</v>
      </c>
      <c r="F14715">
        <v>0.61926056485617476</v>
      </c>
      <c r="G14715">
        <v>2</v>
      </c>
      <c r="H14715">
        <v>2</v>
      </c>
      <c r="I14715">
        <v>2</v>
      </c>
      <c r="J14715">
        <v>4</v>
      </c>
    </row>
    <row r="14716" spans="1:10" x14ac:dyDescent="0.25">
      <c r="A14716" t="s">
        <v>18743</v>
      </c>
      <c r="B14716">
        <v>1026</v>
      </c>
      <c r="C14716">
        <v>0.21253054414518666</v>
      </c>
      <c r="D14716">
        <v>0.51478019667327057</v>
      </c>
      <c r="E14716">
        <v>-0.20450354616551303</v>
      </c>
      <c r="F14716">
        <v>1.5179684839577521</v>
      </c>
      <c r="G14716">
        <v>4</v>
      </c>
      <c r="H14716">
        <v>4</v>
      </c>
      <c r="I14716">
        <v>3</v>
      </c>
      <c r="J14716">
        <v>5</v>
      </c>
    </row>
    <row r="14717" spans="1:10" x14ac:dyDescent="0.25">
      <c r="A14717" t="s">
        <v>18744</v>
      </c>
      <c r="B14717">
        <v>563</v>
      </c>
      <c r="C14717">
        <v>1.4816645705848053</v>
      </c>
      <c r="D14717">
        <v>0.83982271783682694</v>
      </c>
      <c r="E14717">
        <v>-0.25789392831144137</v>
      </c>
      <c r="F14717">
        <v>-0.1528027081116243</v>
      </c>
      <c r="G14717">
        <v>5</v>
      </c>
      <c r="H14717">
        <v>5</v>
      </c>
      <c r="I14717">
        <v>3</v>
      </c>
      <c r="J14717">
        <v>3</v>
      </c>
    </row>
    <row r="14718" spans="1:10" x14ac:dyDescent="0.25">
      <c r="A14718" t="s">
        <v>18745</v>
      </c>
      <c r="B14718">
        <v>1686</v>
      </c>
      <c r="C14718">
        <v>0.11106948751410622</v>
      </c>
      <c r="D14718">
        <v>0.49886086391347145</v>
      </c>
      <c r="E14718">
        <v>-0.63849711537052622</v>
      </c>
      <c r="F14718">
        <v>-0.17370261935316553</v>
      </c>
      <c r="G14718">
        <v>4</v>
      </c>
      <c r="H14718">
        <v>4</v>
      </c>
      <c r="I14718">
        <v>2</v>
      </c>
      <c r="J14718">
        <v>3</v>
      </c>
    </row>
    <row r="14719" spans="1:10" x14ac:dyDescent="0.25">
      <c r="A14719" t="s">
        <v>18746</v>
      </c>
      <c r="B14719">
        <v>1390</v>
      </c>
      <c r="C14719">
        <v>0.92694296638893281</v>
      </c>
      <c r="D14719">
        <v>2.1456232904246582</v>
      </c>
      <c r="E14719">
        <v>-0.98047062031922072</v>
      </c>
      <c r="F14719">
        <v>0.75711140736071114</v>
      </c>
      <c r="G14719">
        <v>5</v>
      </c>
      <c r="H14719">
        <v>5</v>
      </c>
      <c r="I14719">
        <v>1</v>
      </c>
      <c r="J14719">
        <v>4</v>
      </c>
    </row>
    <row r="14720" spans="1:10" x14ac:dyDescent="0.25">
      <c r="A14720" t="s">
        <v>18747</v>
      </c>
      <c r="B14720">
        <v>1069</v>
      </c>
      <c r="C14720">
        <v>0.47620257372481739</v>
      </c>
      <c r="D14720">
        <v>0.70260151972355744</v>
      </c>
      <c r="E14720">
        <v>-0.41742266137319572</v>
      </c>
      <c r="F14720">
        <v>3.8393483487795206E-2</v>
      </c>
      <c r="G14720">
        <v>4</v>
      </c>
      <c r="H14720">
        <v>5</v>
      </c>
      <c r="I14720">
        <v>2</v>
      </c>
      <c r="J14720">
        <v>4</v>
      </c>
    </row>
    <row r="14721" spans="1:10" x14ac:dyDescent="0.25">
      <c r="A14721" t="s">
        <v>18748</v>
      </c>
      <c r="B14721">
        <v>4056</v>
      </c>
      <c r="C14721">
        <v>1.2338894907780498</v>
      </c>
      <c r="D14721">
        <v>1.2692591537218976</v>
      </c>
      <c r="E14721">
        <v>-0.22967630591219251</v>
      </c>
      <c r="F14721">
        <v>1.5453354568053355</v>
      </c>
      <c r="G14721">
        <v>5</v>
      </c>
      <c r="H14721">
        <v>5</v>
      </c>
      <c r="I14721">
        <v>3</v>
      </c>
      <c r="J14721">
        <v>5</v>
      </c>
    </row>
    <row r="14722" spans="1:10" x14ac:dyDescent="0.25">
      <c r="A14722" t="s">
        <v>18749</v>
      </c>
      <c r="B14722">
        <v>733</v>
      </c>
      <c r="C14722">
        <v>-1.2401098318432666</v>
      </c>
      <c r="D14722">
        <v>-0.95887233224321577</v>
      </c>
      <c r="E14722">
        <v>0.18053919425891712</v>
      </c>
      <c r="F14722">
        <v>-0.58121883199455926</v>
      </c>
      <c r="G14722">
        <v>1</v>
      </c>
      <c r="H14722">
        <v>1</v>
      </c>
      <c r="I14722">
        <v>4</v>
      </c>
      <c r="J14722">
        <v>2</v>
      </c>
    </row>
    <row r="14723" spans="1:10" x14ac:dyDescent="0.25">
      <c r="A14723" t="s">
        <v>18750</v>
      </c>
      <c r="B14723">
        <v>510</v>
      </c>
      <c r="C14723">
        <v>0.65692870907949796</v>
      </c>
      <c r="D14723">
        <v>-6.0313778670577967E-2</v>
      </c>
      <c r="E14723">
        <v>-0.11609068972151311</v>
      </c>
      <c r="F14723">
        <v>-0.79856404688945415</v>
      </c>
      <c r="G14723">
        <v>4</v>
      </c>
      <c r="H14723">
        <v>3</v>
      </c>
      <c r="I14723">
        <v>3</v>
      </c>
      <c r="J14723">
        <v>2</v>
      </c>
    </row>
    <row r="14724" spans="1:10" x14ac:dyDescent="0.25">
      <c r="A14724" t="s">
        <v>18751</v>
      </c>
      <c r="B14724">
        <v>1355</v>
      </c>
      <c r="C14724">
        <v>1.6791638998245673</v>
      </c>
      <c r="D14724">
        <v>9.5629499081471253E-2</v>
      </c>
      <c r="E14724">
        <v>-0.82097490550942342</v>
      </c>
      <c r="F14724">
        <v>1.1764965428696632</v>
      </c>
      <c r="G14724">
        <v>5</v>
      </c>
      <c r="H14724">
        <v>4</v>
      </c>
      <c r="I14724">
        <v>1</v>
      </c>
      <c r="J14724">
        <v>5</v>
      </c>
    </row>
    <row r="14725" spans="1:10" x14ac:dyDescent="0.25">
      <c r="A14725" t="s">
        <v>18752</v>
      </c>
      <c r="B14725">
        <v>1244</v>
      </c>
      <c r="C14725">
        <v>0.17974165772862316</v>
      </c>
      <c r="D14725">
        <v>0.23503645777885618</v>
      </c>
      <c r="E14725">
        <v>0.5764927876602598</v>
      </c>
      <c r="F14725">
        <v>-2.0129928520775262E-2</v>
      </c>
      <c r="G14725">
        <v>4</v>
      </c>
      <c r="H14725">
        <v>4</v>
      </c>
      <c r="I14725">
        <v>4</v>
      </c>
      <c r="J14725">
        <v>3</v>
      </c>
    </row>
    <row r="14726" spans="1:10" x14ac:dyDescent="0.25">
      <c r="A14726" t="s">
        <v>18753</v>
      </c>
      <c r="B14726">
        <v>1658</v>
      </c>
      <c r="C14726">
        <v>0.7464569596235453</v>
      </c>
      <c r="D14726">
        <v>0.27205846012424384</v>
      </c>
      <c r="E14726">
        <v>-0.14498299306922804</v>
      </c>
      <c r="F14726">
        <v>0.62305715997617406</v>
      </c>
      <c r="G14726">
        <v>4</v>
      </c>
      <c r="H14726">
        <v>4</v>
      </c>
      <c r="I14726">
        <v>3</v>
      </c>
      <c r="J14726">
        <v>4</v>
      </c>
    </row>
    <row r="14727" spans="1:10" x14ac:dyDescent="0.25">
      <c r="A14727" t="s">
        <v>18754</v>
      </c>
      <c r="B14727">
        <v>1606</v>
      </c>
      <c r="C14727">
        <v>1.5792586679877401</v>
      </c>
      <c r="D14727">
        <v>0.95695426879348344</v>
      </c>
      <c r="E14727">
        <v>-1.2393167267213263</v>
      </c>
      <c r="F14727">
        <v>2.5283328870007553</v>
      </c>
      <c r="G14727">
        <v>5</v>
      </c>
      <c r="H14727">
        <v>5</v>
      </c>
      <c r="I14727">
        <v>1</v>
      </c>
      <c r="J14727">
        <v>5</v>
      </c>
    </row>
    <row r="14728" spans="1:10" x14ac:dyDescent="0.25">
      <c r="A14728" t="s">
        <v>18755</v>
      </c>
      <c r="B14728">
        <v>1142</v>
      </c>
      <c r="C14728">
        <v>1.2370646126886662</v>
      </c>
      <c r="D14728">
        <v>-6.047002241599829E-2</v>
      </c>
      <c r="E14728">
        <v>-1.00061647580001</v>
      </c>
      <c r="F14728">
        <v>0.27672001990581951</v>
      </c>
      <c r="G14728">
        <v>5</v>
      </c>
      <c r="H14728">
        <v>3</v>
      </c>
      <c r="I14728">
        <v>1</v>
      </c>
      <c r="J14728">
        <v>4</v>
      </c>
    </row>
    <row r="14729" spans="1:10" x14ac:dyDescent="0.25">
      <c r="A14729" t="s">
        <v>18756</v>
      </c>
      <c r="B14729">
        <v>955</v>
      </c>
      <c r="C14729">
        <v>3.631804600777492</v>
      </c>
      <c r="D14729">
        <v>0.34414532848443125</v>
      </c>
      <c r="E14729">
        <v>-1.2525082867159192</v>
      </c>
      <c r="F14729">
        <v>1.931221408941016</v>
      </c>
      <c r="G14729">
        <v>5</v>
      </c>
      <c r="H14729">
        <v>4</v>
      </c>
      <c r="I14729">
        <v>1</v>
      </c>
      <c r="J14729">
        <v>5</v>
      </c>
    </row>
    <row r="14730" spans="1:10" x14ac:dyDescent="0.25">
      <c r="A14730" t="s">
        <v>18757</v>
      </c>
      <c r="B14730">
        <v>851</v>
      </c>
      <c r="C14730">
        <v>0.43444279097781136</v>
      </c>
      <c r="D14730">
        <v>1.2768706518690658</v>
      </c>
      <c r="E14730">
        <v>-0.80622680821720238</v>
      </c>
      <c r="F14730">
        <v>1.2410890341886345</v>
      </c>
      <c r="G14730">
        <v>4</v>
      </c>
      <c r="H14730">
        <v>5</v>
      </c>
      <c r="I14730">
        <v>1</v>
      </c>
      <c r="J14730">
        <v>5</v>
      </c>
    </row>
    <row r="14731" spans="1:10" x14ac:dyDescent="0.25">
      <c r="A14731" t="s">
        <v>18758</v>
      </c>
      <c r="B14731">
        <v>1082</v>
      </c>
      <c r="C14731">
        <v>-0.1676757928134272</v>
      </c>
      <c r="D14731">
        <v>2.121928986389821</v>
      </c>
      <c r="E14731">
        <v>-0.86373678654669805</v>
      </c>
      <c r="F14731">
        <v>0.82101826038757397</v>
      </c>
      <c r="G14731">
        <v>3</v>
      </c>
      <c r="H14731">
        <v>5</v>
      </c>
      <c r="I14731">
        <v>1</v>
      </c>
      <c r="J14731">
        <v>4</v>
      </c>
    </row>
    <row r="14732" spans="1:10" x14ac:dyDescent="0.25">
      <c r="A14732" t="s">
        <v>18759</v>
      </c>
      <c r="B14732">
        <v>1182</v>
      </c>
      <c r="C14732">
        <v>0.69114353035172782</v>
      </c>
      <c r="D14732">
        <v>1.8024664278118299</v>
      </c>
      <c r="E14732">
        <v>-0.94511403746778277</v>
      </c>
      <c r="F14732">
        <v>-6.7584064244727501E-2</v>
      </c>
      <c r="G14732">
        <v>4</v>
      </c>
      <c r="H14732">
        <v>5</v>
      </c>
      <c r="I14732">
        <v>1</v>
      </c>
      <c r="J14732">
        <v>3</v>
      </c>
    </row>
    <row r="14733" spans="1:10" x14ac:dyDescent="0.25">
      <c r="A14733" t="s">
        <v>18760</v>
      </c>
      <c r="B14733">
        <v>575</v>
      </c>
      <c r="C14733">
        <v>-0.22996984108006358</v>
      </c>
      <c r="D14733">
        <v>-0.69897132843459686</v>
      </c>
      <c r="E14733">
        <v>-1.5572391522895968</v>
      </c>
      <c r="F14733">
        <v>1.566874778667823</v>
      </c>
      <c r="G14733">
        <v>3</v>
      </c>
      <c r="H14733">
        <v>2</v>
      </c>
      <c r="I14733">
        <v>1</v>
      </c>
      <c r="J14733">
        <v>5</v>
      </c>
    </row>
    <row r="14734" spans="1:10" x14ac:dyDescent="0.25">
      <c r="A14734" t="s">
        <v>18761</v>
      </c>
      <c r="B14734">
        <v>855</v>
      </c>
      <c r="C14734">
        <v>0.27028271376428625</v>
      </c>
      <c r="D14734">
        <v>-0.24197543895321577</v>
      </c>
      <c r="E14734">
        <v>0.61576533260518629</v>
      </c>
      <c r="F14734">
        <v>-0.72502832943713058</v>
      </c>
      <c r="G14734">
        <v>4</v>
      </c>
      <c r="H14734">
        <v>3</v>
      </c>
      <c r="I14734">
        <v>5</v>
      </c>
      <c r="J14734">
        <v>2</v>
      </c>
    </row>
    <row r="14735" spans="1:10" x14ac:dyDescent="0.25">
      <c r="A14735" t="s">
        <v>18762</v>
      </c>
      <c r="B14735">
        <v>1600</v>
      </c>
      <c r="C14735">
        <v>2.9721125936887578</v>
      </c>
      <c r="D14735">
        <v>0.6363848306368447</v>
      </c>
      <c r="E14735">
        <v>-0.97248937545696335</v>
      </c>
      <c r="F14735">
        <v>2.456203458511113</v>
      </c>
      <c r="G14735">
        <v>5</v>
      </c>
      <c r="H14735">
        <v>4</v>
      </c>
      <c r="I14735">
        <v>1</v>
      </c>
      <c r="J14735">
        <v>5</v>
      </c>
    </row>
    <row r="14736" spans="1:10" x14ac:dyDescent="0.25">
      <c r="A14736" t="s">
        <v>18763</v>
      </c>
      <c r="B14736">
        <v>962</v>
      </c>
      <c r="C14736">
        <v>1.9873686839080424</v>
      </c>
      <c r="D14736">
        <v>-0.2795031025811302</v>
      </c>
      <c r="E14736">
        <v>2.6730977909160809</v>
      </c>
      <c r="F14736">
        <v>-0.6260901806650343</v>
      </c>
      <c r="G14736">
        <v>5</v>
      </c>
      <c r="H14736">
        <v>3</v>
      </c>
      <c r="I14736">
        <v>5</v>
      </c>
      <c r="J14736">
        <v>2</v>
      </c>
    </row>
    <row r="14737" spans="1:10" x14ac:dyDescent="0.25">
      <c r="A14737" t="s">
        <v>18764</v>
      </c>
      <c r="B14737">
        <v>1376</v>
      </c>
      <c r="C14737">
        <v>1.8793140508076522</v>
      </c>
      <c r="D14737">
        <v>2.5139581333625531</v>
      </c>
      <c r="E14737">
        <v>-1.0637473999545137</v>
      </c>
      <c r="F14737">
        <v>2.2706424654670294</v>
      </c>
      <c r="G14737">
        <v>5</v>
      </c>
      <c r="H14737">
        <v>5</v>
      </c>
      <c r="I14737">
        <v>1</v>
      </c>
      <c r="J14737">
        <v>5</v>
      </c>
    </row>
    <row r="14738" spans="1:10" x14ac:dyDescent="0.25">
      <c r="A14738" t="s">
        <v>18765</v>
      </c>
      <c r="B14738">
        <v>709</v>
      </c>
      <c r="C14738">
        <v>0.19256726465087998</v>
      </c>
      <c r="D14738">
        <v>-0.99411917509459879</v>
      </c>
      <c r="E14738">
        <v>-0.95412225761414537</v>
      </c>
      <c r="F14738">
        <v>-0.48343136384146729</v>
      </c>
      <c r="G14738">
        <v>4</v>
      </c>
      <c r="H14738">
        <v>1</v>
      </c>
      <c r="I14738">
        <v>1</v>
      </c>
      <c r="J14738">
        <v>3</v>
      </c>
    </row>
    <row r="14739" spans="1:10" x14ac:dyDescent="0.25">
      <c r="A14739" t="s">
        <v>18766</v>
      </c>
      <c r="B14739">
        <v>705</v>
      </c>
      <c r="C14739">
        <v>0.25943600684990353</v>
      </c>
      <c r="D14739">
        <v>-0.75810132696404897</v>
      </c>
      <c r="E14739">
        <v>0.95164493019118923</v>
      </c>
      <c r="F14739">
        <v>-1.2177378280416971</v>
      </c>
      <c r="G14739">
        <v>4</v>
      </c>
      <c r="H14739">
        <v>2</v>
      </c>
      <c r="I14739">
        <v>5</v>
      </c>
      <c r="J14739">
        <v>1</v>
      </c>
    </row>
    <row r="14740" spans="1:10" x14ac:dyDescent="0.25">
      <c r="A14740" t="s">
        <v>18767</v>
      </c>
      <c r="B14740">
        <v>1198</v>
      </c>
      <c r="C14740">
        <v>-0.90239156378720686</v>
      </c>
      <c r="D14740">
        <v>-1.1111068520760408</v>
      </c>
      <c r="E14740">
        <v>-1.0887682621280794</v>
      </c>
      <c r="F14740">
        <v>0.28860631908561241</v>
      </c>
      <c r="G14740">
        <v>1</v>
      </c>
      <c r="H14740">
        <v>1</v>
      </c>
      <c r="I14740">
        <v>1</v>
      </c>
      <c r="J14740">
        <v>4</v>
      </c>
    </row>
    <row r="14741" spans="1:10" x14ac:dyDescent="0.25">
      <c r="A14741" t="s">
        <v>18768</v>
      </c>
      <c r="B14741">
        <v>958</v>
      </c>
      <c r="C14741">
        <v>-0.67363256808590233</v>
      </c>
      <c r="D14741">
        <v>-0.47150127168352307</v>
      </c>
      <c r="E14741">
        <v>-1.5640841011496038</v>
      </c>
      <c r="F14741">
        <v>0.76362273927638413</v>
      </c>
      <c r="G14741">
        <v>2</v>
      </c>
      <c r="H14741">
        <v>2</v>
      </c>
      <c r="I14741">
        <v>1</v>
      </c>
      <c r="J14741">
        <v>4</v>
      </c>
    </row>
    <row r="14742" spans="1:10" x14ac:dyDescent="0.25">
      <c r="A14742" t="s">
        <v>18769</v>
      </c>
      <c r="B14742">
        <v>391</v>
      </c>
      <c r="C14742">
        <v>-1.1598465021969577</v>
      </c>
      <c r="D14742">
        <v>-0.91522543212500851</v>
      </c>
      <c r="E14742">
        <v>-1.1162913226503335</v>
      </c>
      <c r="F14742">
        <v>0.1280194050700465</v>
      </c>
      <c r="G14742">
        <v>1</v>
      </c>
      <c r="H14742">
        <v>1</v>
      </c>
      <c r="I14742">
        <v>1</v>
      </c>
      <c r="J14742">
        <v>4</v>
      </c>
    </row>
    <row r="14743" spans="1:10" x14ac:dyDescent="0.25">
      <c r="A14743" t="s">
        <v>18770</v>
      </c>
      <c r="B14743">
        <v>965</v>
      </c>
      <c r="C14743">
        <v>-0.98033778958516227</v>
      </c>
      <c r="D14743">
        <v>-1.0586793933257741</v>
      </c>
      <c r="E14743">
        <v>-1.3708103387687101</v>
      </c>
      <c r="F14743">
        <v>0.67553801775733513</v>
      </c>
      <c r="G14743">
        <v>1</v>
      </c>
      <c r="H14743">
        <v>1</v>
      </c>
      <c r="I14743">
        <v>1</v>
      </c>
      <c r="J14743">
        <v>4</v>
      </c>
    </row>
    <row r="14744" spans="1:10" x14ac:dyDescent="0.25">
      <c r="A14744" t="s">
        <v>18771</v>
      </c>
      <c r="B14744">
        <v>445</v>
      </c>
      <c r="C14744">
        <v>-1.4949359527269392</v>
      </c>
      <c r="D14744">
        <v>1.1775706759113969</v>
      </c>
      <c r="E14744">
        <v>-1.2048644997340607</v>
      </c>
      <c r="F14744">
        <v>-1.3996297456404654</v>
      </c>
      <c r="G14744">
        <v>1</v>
      </c>
      <c r="H14744">
        <v>5</v>
      </c>
      <c r="I14744">
        <v>1</v>
      </c>
      <c r="J14744">
        <v>1</v>
      </c>
    </row>
    <row r="14745" spans="1:10" x14ac:dyDescent="0.25">
      <c r="A14745" t="s">
        <v>18772</v>
      </c>
      <c r="B14745">
        <v>542</v>
      </c>
      <c r="C14745">
        <v>-0.91927614838041349</v>
      </c>
      <c r="D14745">
        <v>0.65168856754428639</v>
      </c>
      <c r="E14745">
        <v>2.4469785833320219E-2</v>
      </c>
      <c r="F14745">
        <v>-1.0964582220426717</v>
      </c>
      <c r="G14745">
        <v>1</v>
      </c>
      <c r="H14745">
        <v>4</v>
      </c>
      <c r="I14745">
        <v>3</v>
      </c>
      <c r="J14745">
        <v>1</v>
      </c>
    </row>
    <row r="14746" spans="1:10" x14ac:dyDescent="0.25">
      <c r="A14746" t="s">
        <v>18773</v>
      </c>
      <c r="B14746">
        <v>502</v>
      </c>
      <c r="C14746">
        <v>-1.7778192324719271</v>
      </c>
      <c r="D14746">
        <v>1.4689736325174216</v>
      </c>
      <c r="E14746">
        <v>-1.050014918215181</v>
      </c>
      <c r="F14746">
        <v>-0.69532403154848221</v>
      </c>
      <c r="G14746">
        <v>1</v>
      </c>
      <c r="H14746">
        <v>5</v>
      </c>
      <c r="I14746">
        <v>1</v>
      </c>
      <c r="J14746">
        <v>2</v>
      </c>
    </row>
    <row r="14747" spans="1:10" x14ac:dyDescent="0.25">
      <c r="A14747" t="s">
        <v>18774</v>
      </c>
      <c r="B14747">
        <v>415</v>
      </c>
      <c r="C14747">
        <v>-1.894162630700559</v>
      </c>
      <c r="D14747">
        <v>0.49479643295215292</v>
      </c>
      <c r="E14747">
        <v>-0.57585086676140795</v>
      </c>
      <c r="F14747">
        <v>-0.8319070191995559</v>
      </c>
      <c r="G14747">
        <v>1</v>
      </c>
      <c r="H14747">
        <v>4</v>
      </c>
      <c r="I14747">
        <v>2</v>
      </c>
      <c r="J14747">
        <v>2</v>
      </c>
    </row>
    <row r="14748" spans="1:10" x14ac:dyDescent="0.25">
      <c r="A14748" t="s">
        <v>18775</v>
      </c>
      <c r="B14748">
        <v>682</v>
      </c>
      <c r="C14748">
        <v>-1.1865986695606177</v>
      </c>
      <c r="D14748">
        <v>-0.37807557741530573</v>
      </c>
      <c r="E14748">
        <v>-0.46873834372834638</v>
      </c>
      <c r="F14748">
        <v>-0.8615691405385002</v>
      </c>
      <c r="G14748">
        <v>1</v>
      </c>
      <c r="H14748">
        <v>3</v>
      </c>
      <c r="I14748">
        <v>2</v>
      </c>
      <c r="J14748">
        <v>1</v>
      </c>
    </row>
    <row r="14749" spans="1:10" x14ac:dyDescent="0.25">
      <c r="A14749" t="s">
        <v>18776</v>
      </c>
      <c r="B14749">
        <v>560</v>
      </c>
      <c r="C14749">
        <v>-1.1207612555642594</v>
      </c>
      <c r="D14749">
        <v>-0.59322624726410655</v>
      </c>
      <c r="E14749">
        <v>1.8564501002592694E-2</v>
      </c>
      <c r="F14749">
        <v>-0.9844972669769867</v>
      </c>
      <c r="G14749">
        <v>1</v>
      </c>
      <c r="H14749">
        <v>2</v>
      </c>
      <c r="I14749">
        <v>3</v>
      </c>
      <c r="J14749">
        <v>1</v>
      </c>
    </row>
    <row r="14750" spans="1:10" x14ac:dyDescent="0.25">
      <c r="A14750" t="s">
        <v>18777</v>
      </c>
      <c r="B14750">
        <v>674</v>
      </c>
      <c r="C14750">
        <v>-0.72611722441991344</v>
      </c>
      <c r="D14750">
        <v>-1.0232597755427562</v>
      </c>
      <c r="E14750">
        <v>-0.14816953048121698</v>
      </c>
      <c r="F14750">
        <v>-0.75354443998433907</v>
      </c>
      <c r="G14750">
        <v>2</v>
      </c>
      <c r="H14750">
        <v>1</v>
      </c>
      <c r="I14750">
        <v>3</v>
      </c>
      <c r="J14750">
        <v>2</v>
      </c>
    </row>
    <row r="14751" spans="1:10" x14ac:dyDescent="0.25">
      <c r="A14751" t="s">
        <v>18778</v>
      </c>
      <c r="B14751">
        <v>5</v>
      </c>
    </row>
    <row r="14752" spans="1:10" x14ac:dyDescent="0.25">
      <c r="A14752" t="s">
        <v>18779</v>
      </c>
      <c r="B14752">
        <v>526</v>
      </c>
      <c r="C14752">
        <v>-0.19103301869377151</v>
      </c>
      <c r="D14752">
        <v>-0.38163976708505626</v>
      </c>
      <c r="E14752">
        <v>0.88350065095374075</v>
      </c>
      <c r="F14752">
        <v>-0.81690261522802921</v>
      </c>
      <c r="G14752">
        <v>3</v>
      </c>
      <c r="H14752">
        <v>3</v>
      </c>
      <c r="I14752">
        <v>5</v>
      </c>
      <c r="J14752">
        <v>2</v>
      </c>
    </row>
    <row r="14753" spans="1:10" x14ac:dyDescent="0.25">
      <c r="A14753" t="s">
        <v>18780</v>
      </c>
      <c r="B14753">
        <v>871</v>
      </c>
      <c r="C14753">
        <v>-1.3461945790858905</v>
      </c>
      <c r="D14753">
        <v>-0.68729754434760137</v>
      </c>
      <c r="E14753">
        <v>-0.14103583138694406</v>
      </c>
      <c r="F14753">
        <v>-1.00977085146762</v>
      </c>
      <c r="G14753">
        <v>1</v>
      </c>
      <c r="H14753">
        <v>2</v>
      </c>
      <c r="I14753">
        <v>3</v>
      </c>
      <c r="J14753">
        <v>1</v>
      </c>
    </row>
    <row r="14754" spans="1:10" x14ac:dyDescent="0.25">
      <c r="A14754" t="s">
        <v>18781</v>
      </c>
      <c r="B14754">
        <v>479</v>
      </c>
      <c r="C14754">
        <v>-1.685657817436137</v>
      </c>
      <c r="D14754">
        <v>0.55722569522619181</v>
      </c>
      <c r="E14754">
        <v>-0.65916071505580487</v>
      </c>
      <c r="F14754">
        <v>-0.73773993083757228</v>
      </c>
      <c r="G14754">
        <v>1</v>
      </c>
      <c r="H14754">
        <v>4</v>
      </c>
      <c r="I14754">
        <v>2</v>
      </c>
      <c r="J14754">
        <v>2</v>
      </c>
    </row>
    <row r="14755" spans="1:10" x14ac:dyDescent="0.25">
      <c r="A14755" t="s">
        <v>18782</v>
      </c>
      <c r="B14755">
        <v>540</v>
      </c>
      <c r="C14755">
        <v>-2.3378030544459305</v>
      </c>
      <c r="D14755">
        <v>1.2431346248792445</v>
      </c>
      <c r="E14755">
        <v>-1.3548774748773647</v>
      </c>
      <c r="F14755">
        <v>-1.2189221874183485</v>
      </c>
      <c r="G14755">
        <v>1</v>
      </c>
      <c r="H14755">
        <v>5</v>
      </c>
      <c r="I14755">
        <v>1</v>
      </c>
      <c r="J14755">
        <v>1</v>
      </c>
    </row>
    <row r="14756" spans="1:10" x14ac:dyDescent="0.25">
      <c r="A14756" t="s">
        <v>18783</v>
      </c>
      <c r="B14756">
        <v>513</v>
      </c>
      <c r="C14756">
        <v>-1.3741978539250814</v>
      </c>
      <c r="D14756">
        <v>-0.45505399954806519</v>
      </c>
      <c r="E14756">
        <v>-0.48150329845071743</v>
      </c>
      <c r="F14756">
        <v>-0.79989042002345567</v>
      </c>
      <c r="G14756">
        <v>1</v>
      </c>
      <c r="H14756">
        <v>2</v>
      </c>
      <c r="I14756">
        <v>2</v>
      </c>
      <c r="J14756">
        <v>2</v>
      </c>
    </row>
    <row r="14757" spans="1:10" x14ac:dyDescent="0.25">
      <c r="A14757" t="s">
        <v>18784</v>
      </c>
      <c r="B14757">
        <v>370</v>
      </c>
      <c r="C14757">
        <v>-0.3224879517525448</v>
      </c>
      <c r="D14757">
        <v>-0.14664881956035836</v>
      </c>
      <c r="E14757">
        <v>0.15221988913022641</v>
      </c>
      <c r="F14757">
        <v>-1.0618327978538624</v>
      </c>
      <c r="G14757">
        <v>3</v>
      </c>
      <c r="H14757">
        <v>3</v>
      </c>
      <c r="I14757">
        <v>4</v>
      </c>
      <c r="J14757">
        <v>1</v>
      </c>
    </row>
    <row r="14758" spans="1:10" x14ac:dyDescent="0.25">
      <c r="A14758" t="s">
        <v>18785</v>
      </c>
      <c r="B14758">
        <v>431</v>
      </c>
      <c r="C14758">
        <v>-0.38190181853454169</v>
      </c>
      <c r="D14758">
        <v>-0.2237691687196913</v>
      </c>
      <c r="E14758">
        <v>-0.97303759873638773</v>
      </c>
      <c r="F14758">
        <v>-1.3829710629125773</v>
      </c>
      <c r="G14758">
        <v>3</v>
      </c>
      <c r="H14758">
        <v>3</v>
      </c>
      <c r="I14758">
        <v>1</v>
      </c>
      <c r="J14758">
        <v>1</v>
      </c>
    </row>
    <row r="14759" spans="1:10" x14ac:dyDescent="0.25">
      <c r="A14759" t="s">
        <v>18786</v>
      </c>
      <c r="B14759">
        <v>516</v>
      </c>
      <c r="C14759">
        <v>-0.80399578147590745</v>
      </c>
      <c r="D14759">
        <v>-0.9151867081608891</v>
      </c>
      <c r="E14759">
        <v>2.1511584345329807E-2</v>
      </c>
      <c r="F14759">
        <v>-1.1570943798007314</v>
      </c>
      <c r="G14759">
        <v>2</v>
      </c>
      <c r="H14759">
        <v>1</v>
      </c>
      <c r="I14759">
        <v>3</v>
      </c>
      <c r="J14759">
        <v>1</v>
      </c>
    </row>
    <row r="14760" spans="1:10" x14ac:dyDescent="0.25">
      <c r="A14760" t="s">
        <v>18787</v>
      </c>
      <c r="B14760">
        <v>579</v>
      </c>
      <c r="C14760">
        <v>-1.4196187460300622</v>
      </c>
      <c r="D14760">
        <v>4.9095960758424387E-2</v>
      </c>
      <c r="E14760">
        <v>-0.39814198200539025</v>
      </c>
      <c r="F14760">
        <v>-0.77948756453988211</v>
      </c>
      <c r="G14760">
        <v>1</v>
      </c>
      <c r="H14760">
        <v>4</v>
      </c>
      <c r="I14760">
        <v>2</v>
      </c>
      <c r="J14760">
        <v>2</v>
      </c>
    </row>
    <row r="14761" spans="1:10" x14ac:dyDescent="0.25">
      <c r="A14761" t="s">
        <v>18788</v>
      </c>
      <c r="B14761">
        <v>522</v>
      </c>
      <c r="C14761">
        <v>-1.5713245182280977</v>
      </c>
      <c r="D14761">
        <v>0.1599090866891732</v>
      </c>
      <c r="E14761">
        <v>-0.44220547829622042</v>
      </c>
      <c r="F14761">
        <v>-0.71761059574048813</v>
      </c>
      <c r="G14761">
        <v>1</v>
      </c>
      <c r="H14761">
        <v>4</v>
      </c>
      <c r="I14761">
        <v>2</v>
      </c>
      <c r="J14761">
        <v>2</v>
      </c>
    </row>
    <row r="14762" spans="1:10" x14ac:dyDescent="0.25">
      <c r="A14762" t="s">
        <v>18789</v>
      </c>
      <c r="B14762">
        <v>481</v>
      </c>
      <c r="C14762">
        <v>-2.5568962682012626</v>
      </c>
      <c r="D14762">
        <v>1.0953373102554973</v>
      </c>
      <c r="E14762">
        <v>-1.2407248390706691</v>
      </c>
      <c r="F14762">
        <v>-0.86646810844466016</v>
      </c>
      <c r="G14762">
        <v>1</v>
      </c>
      <c r="H14762">
        <v>5</v>
      </c>
      <c r="I14762">
        <v>1</v>
      </c>
      <c r="J14762">
        <v>1</v>
      </c>
    </row>
    <row r="14763" spans="1:10" x14ac:dyDescent="0.25">
      <c r="A14763" t="s">
        <v>18790</v>
      </c>
      <c r="B14763">
        <v>520</v>
      </c>
      <c r="C14763">
        <v>-1.926591761435442</v>
      </c>
      <c r="D14763">
        <v>1.7479581850636103</v>
      </c>
      <c r="E14763">
        <v>-0.6146601218859068</v>
      </c>
      <c r="F14763">
        <v>-1.0300942064946343</v>
      </c>
      <c r="G14763">
        <v>1</v>
      </c>
      <c r="H14763">
        <v>5</v>
      </c>
      <c r="I14763">
        <v>2</v>
      </c>
      <c r="J14763">
        <v>1</v>
      </c>
    </row>
    <row r="14764" spans="1:10" x14ac:dyDescent="0.25">
      <c r="A14764" t="s">
        <v>18791</v>
      </c>
      <c r="B14764">
        <v>482</v>
      </c>
      <c r="C14764">
        <v>-1.8237584787887395</v>
      </c>
      <c r="D14764">
        <v>1.4287304021009646</v>
      </c>
      <c r="E14764">
        <v>-1.039266048024001</v>
      </c>
      <c r="F14764">
        <v>-1.2019200577400033</v>
      </c>
      <c r="G14764">
        <v>1</v>
      </c>
      <c r="H14764">
        <v>5</v>
      </c>
      <c r="I14764">
        <v>1</v>
      </c>
      <c r="J14764">
        <v>1</v>
      </c>
    </row>
    <row r="14765" spans="1:10" x14ac:dyDescent="0.25">
      <c r="A14765" t="s">
        <v>18792</v>
      </c>
      <c r="B14765">
        <v>465</v>
      </c>
      <c r="C14765">
        <v>-1.3244761040300443</v>
      </c>
      <c r="D14765">
        <v>1.468823796460258</v>
      </c>
      <c r="E14765">
        <v>-1.5539765060058781</v>
      </c>
      <c r="F14765">
        <v>-1.2966326114249871</v>
      </c>
      <c r="G14765">
        <v>1</v>
      </c>
      <c r="H14765">
        <v>5</v>
      </c>
      <c r="I14765">
        <v>1</v>
      </c>
      <c r="J14765">
        <v>1</v>
      </c>
    </row>
    <row r="14766" spans="1:10" x14ac:dyDescent="0.25">
      <c r="A14766" t="s">
        <v>18793</v>
      </c>
      <c r="B14766">
        <v>438</v>
      </c>
      <c r="C14766">
        <v>-1.3297170047961606</v>
      </c>
      <c r="D14766">
        <v>-0.10929277734636886</v>
      </c>
      <c r="E14766">
        <v>-0.39579347609954274</v>
      </c>
      <c r="F14766">
        <v>-1.0177473615937382</v>
      </c>
      <c r="G14766">
        <v>1</v>
      </c>
      <c r="H14766">
        <v>3</v>
      </c>
      <c r="I14766">
        <v>2</v>
      </c>
      <c r="J14766">
        <v>1</v>
      </c>
    </row>
    <row r="14767" spans="1:10" x14ac:dyDescent="0.25">
      <c r="A14767" t="s">
        <v>18794</v>
      </c>
      <c r="B14767">
        <v>538</v>
      </c>
      <c r="C14767">
        <v>-3.0961343883663974</v>
      </c>
      <c r="D14767">
        <v>3.2594773928779732</v>
      </c>
      <c r="E14767">
        <v>-0.95620192682844518</v>
      </c>
      <c r="F14767">
        <v>-1.0841455862857958</v>
      </c>
      <c r="G14767">
        <v>1</v>
      </c>
      <c r="H14767">
        <v>5</v>
      </c>
      <c r="I14767">
        <v>1</v>
      </c>
      <c r="J14767">
        <v>1</v>
      </c>
    </row>
    <row r="14768" spans="1:10" x14ac:dyDescent="0.25">
      <c r="A14768" t="s">
        <v>18795</v>
      </c>
      <c r="B14768">
        <v>501</v>
      </c>
      <c r="C14768">
        <v>-2.540854983142979</v>
      </c>
      <c r="D14768">
        <v>1.6159421580173081</v>
      </c>
      <c r="E14768">
        <v>-2.0457033554155211</v>
      </c>
      <c r="F14768">
        <v>-0.61060245559988013</v>
      </c>
      <c r="G14768">
        <v>1</v>
      </c>
      <c r="H14768">
        <v>5</v>
      </c>
      <c r="I14768">
        <v>1</v>
      </c>
      <c r="J14768">
        <v>2</v>
      </c>
    </row>
    <row r="14769" spans="1:10" x14ac:dyDescent="0.25">
      <c r="A14769" t="s">
        <v>18796</v>
      </c>
      <c r="B14769">
        <v>317</v>
      </c>
      <c r="C14769">
        <v>-1.8282489632658501</v>
      </c>
      <c r="D14769">
        <v>1.1171393735617138E-2</v>
      </c>
      <c r="E14769">
        <v>-1.1449245758095532</v>
      </c>
      <c r="F14769">
        <v>-0.74464709181451749</v>
      </c>
      <c r="G14769">
        <v>1</v>
      </c>
      <c r="H14769">
        <v>3</v>
      </c>
      <c r="I14769">
        <v>1</v>
      </c>
      <c r="J14769">
        <v>2</v>
      </c>
    </row>
    <row r="14770" spans="1:10" x14ac:dyDescent="0.25">
      <c r="A14770" t="s">
        <v>18797</v>
      </c>
      <c r="B14770">
        <v>965</v>
      </c>
      <c r="C14770">
        <v>-0.87423598036365213</v>
      </c>
      <c r="D14770">
        <v>-0.7964912743869268</v>
      </c>
      <c r="E14770">
        <v>-0.24528398838231669</v>
      </c>
      <c r="F14770">
        <v>-0.53677855087602433</v>
      </c>
      <c r="G14770">
        <v>1</v>
      </c>
      <c r="H14770">
        <v>2</v>
      </c>
      <c r="I14770">
        <v>3</v>
      </c>
      <c r="J14770">
        <v>2</v>
      </c>
    </row>
    <row r="14771" spans="1:10" x14ac:dyDescent="0.25">
      <c r="A14771" t="s">
        <v>18798</v>
      </c>
      <c r="B14771">
        <v>680</v>
      </c>
      <c r="C14771">
        <v>-0.46049362928541904</v>
      </c>
      <c r="D14771">
        <v>-0.77302679155789988</v>
      </c>
      <c r="E14771">
        <v>-0.65921545570849216</v>
      </c>
      <c r="F14771">
        <v>-0.91334093283706896</v>
      </c>
      <c r="G14771">
        <v>2</v>
      </c>
      <c r="H14771">
        <v>2</v>
      </c>
      <c r="I14771">
        <v>2</v>
      </c>
      <c r="J14771">
        <v>1</v>
      </c>
    </row>
    <row r="14772" spans="1:10" x14ac:dyDescent="0.25">
      <c r="A14772" t="s">
        <v>18799</v>
      </c>
      <c r="B14772">
        <v>1981</v>
      </c>
      <c r="C14772">
        <v>-1.1465740529751391</v>
      </c>
      <c r="D14772">
        <v>-1.154047692756158</v>
      </c>
      <c r="E14772">
        <v>-1.0023400196240924</v>
      </c>
      <c r="F14772">
        <v>-0.65130841852484722</v>
      </c>
      <c r="G14772">
        <v>1</v>
      </c>
      <c r="H14772">
        <v>1</v>
      </c>
      <c r="I14772">
        <v>1</v>
      </c>
      <c r="J14772">
        <v>2</v>
      </c>
    </row>
    <row r="14773" spans="1:10" x14ac:dyDescent="0.25">
      <c r="A14773" t="s">
        <v>18800</v>
      </c>
      <c r="B14773">
        <v>435</v>
      </c>
      <c r="C14773">
        <v>-0.46342317391657978</v>
      </c>
      <c r="D14773">
        <v>-0.75846307685460612</v>
      </c>
      <c r="E14773">
        <v>2.9498458471937272E-2</v>
      </c>
      <c r="F14773">
        <v>-1.1506377851626239</v>
      </c>
      <c r="G14773">
        <v>2</v>
      </c>
      <c r="H14773">
        <v>2</v>
      </c>
      <c r="I14773">
        <v>3</v>
      </c>
      <c r="J14773">
        <v>1</v>
      </c>
    </row>
    <row r="14774" spans="1:10" x14ac:dyDescent="0.25">
      <c r="A14774" t="s">
        <v>18801</v>
      </c>
      <c r="B14774">
        <v>433</v>
      </c>
      <c r="C14774">
        <v>-0.92874683030190064</v>
      </c>
      <c r="D14774">
        <v>-0.30405731675347891</v>
      </c>
      <c r="E14774">
        <v>-0.13867415195210442</v>
      </c>
      <c r="F14774">
        <v>-0.75217079086011074</v>
      </c>
      <c r="G14774">
        <v>1</v>
      </c>
      <c r="H14774">
        <v>3</v>
      </c>
      <c r="I14774">
        <v>3</v>
      </c>
      <c r="J14774">
        <v>2</v>
      </c>
    </row>
    <row r="14775" spans="1:10" x14ac:dyDescent="0.25">
      <c r="A14775" t="s">
        <v>18802</v>
      </c>
      <c r="B14775">
        <v>912</v>
      </c>
      <c r="C14775">
        <v>-0.47071784678137935</v>
      </c>
      <c r="D14775">
        <v>-0.94702353845730947</v>
      </c>
      <c r="E14775">
        <v>-0.91181245386740639</v>
      </c>
      <c r="F14775">
        <v>-0.98166866888118243</v>
      </c>
      <c r="G14775">
        <v>2</v>
      </c>
      <c r="H14775">
        <v>1</v>
      </c>
      <c r="I14775">
        <v>1</v>
      </c>
      <c r="J14775">
        <v>1</v>
      </c>
    </row>
    <row r="14776" spans="1:10" x14ac:dyDescent="0.25">
      <c r="A14776" t="s">
        <v>18803</v>
      </c>
      <c r="B14776">
        <v>485</v>
      </c>
      <c r="C14776">
        <v>-0.60023666357895078</v>
      </c>
      <c r="D14776">
        <v>-0.95169778791914994</v>
      </c>
      <c r="E14776">
        <v>-1.4249489614493613</v>
      </c>
      <c r="F14776">
        <v>-0.42704496619291066</v>
      </c>
      <c r="G14776">
        <v>2</v>
      </c>
      <c r="H14776">
        <v>1</v>
      </c>
      <c r="I14776">
        <v>1</v>
      </c>
      <c r="J14776">
        <v>3</v>
      </c>
    </row>
    <row r="14777" spans="1:10" x14ac:dyDescent="0.25">
      <c r="A14777" t="s">
        <v>18804</v>
      </c>
      <c r="B14777">
        <v>744</v>
      </c>
      <c r="C14777">
        <v>-0.90375272398011508</v>
      </c>
      <c r="D14777">
        <v>-0.60134318194612135</v>
      </c>
      <c r="E14777">
        <v>-0.44174896558090221</v>
      </c>
      <c r="F14777">
        <v>-0.70609937583390414</v>
      </c>
      <c r="G14777">
        <v>1</v>
      </c>
      <c r="H14777">
        <v>2</v>
      </c>
      <c r="I14777">
        <v>2</v>
      </c>
      <c r="J14777">
        <v>2</v>
      </c>
    </row>
    <row r="14778" spans="1:10" x14ac:dyDescent="0.25">
      <c r="A14778" t="s">
        <v>18805</v>
      </c>
      <c r="B14778">
        <v>600</v>
      </c>
      <c r="C14778">
        <v>-9.987536782026353E-2</v>
      </c>
      <c r="D14778">
        <v>-0.39143310596584829</v>
      </c>
      <c r="E14778">
        <v>2.4477380362484493</v>
      </c>
      <c r="F14778">
        <v>-0.803189786139478</v>
      </c>
      <c r="G14778">
        <v>3</v>
      </c>
      <c r="H14778">
        <v>3</v>
      </c>
      <c r="I14778">
        <v>5</v>
      </c>
      <c r="J14778">
        <v>2</v>
      </c>
    </row>
    <row r="14779" spans="1:10" x14ac:dyDescent="0.25">
      <c r="A14779" t="s">
        <v>18806</v>
      </c>
      <c r="B14779">
        <v>594</v>
      </c>
      <c r="C14779">
        <v>2.1850813806630329E-2</v>
      </c>
      <c r="D14779">
        <v>-0.7452845738106546</v>
      </c>
      <c r="E14779">
        <v>-1.0017146826180068</v>
      </c>
      <c r="F14779">
        <v>-0.5122991132222019</v>
      </c>
      <c r="G14779">
        <v>4</v>
      </c>
      <c r="H14779">
        <v>2</v>
      </c>
      <c r="I14779">
        <v>1</v>
      </c>
      <c r="J14779">
        <v>2</v>
      </c>
    </row>
    <row r="14780" spans="1:10" x14ac:dyDescent="0.25">
      <c r="A14780" t="s">
        <v>18807</v>
      </c>
      <c r="B14780">
        <v>372</v>
      </c>
      <c r="C14780">
        <v>0.97086127760218921</v>
      </c>
      <c r="D14780">
        <v>5.4073758320094686E-2</v>
      </c>
      <c r="E14780">
        <v>1.4861953305062486E-2</v>
      </c>
      <c r="F14780">
        <v>-0.44776193027862049</v>
      </c>
      <c r="G14780">
        <v>5</v>
      </c>
      <c r="H14780">
        <v>4</v>
      </c>
      <c r="I14780">
        <v>3</v>
      </c>
      <c r="J14780">
        <v>3</v>
      </c>
    </row>
    <row r="14781" spans="1:10" x14ac:dyDescent="0.25">
      <c r="A14781" t="s">
        <v>18808</v>
      </c>
      <c r="B14781">
        <v>492</v>
      </c>
      <c r="C14781">
        <v>-0.63999431902646886</v>
      </c>
      <c r="D14781">
        <v>-1.031226966379994</v>
      </c>
      <c r="E14781">
        <v>-8.6827441227051438E-3</v>
      </c>
      <c r="F14781">
        <v>-0.90092040429156994</v>
      </c>
      <c r="G14781">
        <v>2</v>
      </c>
      <c r="H14781">
        <v>1</v>
      </c>
      <c r="I14781">
        <v>3</v>
      </c>
      <c r="J14781">
        <v>1</v>
      </c>
    </row>
    <row r="14782" spans="1:10" x14ac:dyDescent="0.25">
      <c r="A14782" t="s">
        <v>18809</v>
      </c>
      <c r="B14782">
        <v>459</v>
      </c>
      <c r="C14782">
        <v>-0.57334077112046178</v>
      </c>
      <c r="D14782">
        <v>-0.76626197152409192</v>
      </c>
      <c r="E14782">
        <v>-0.45684779969594908</v>
      </c>
      <c r="F14782">
        <v>-0.61777842195282118</v>
      </c>
      <c r="G14782">
        <v>2</v>
      </c>
      <c r="H14782">
        <v>2</v>
      </c>
      <c r="I14782">
        <v>2</v>
      </c>
      <c r="J14782">
        <v>2</v>
      </c>
    </row>
    <row r="14783" spans="1:10" x14ac:dyDescent="0.25">
      <c r="A14783" t="s">
        <v>18810</v>
      </c>
      <c r="B14783">
        <v>2227</v>
      </c>
      <c r="C14783">
        <v>-0.76901067702347459</v>
      </c>
      <c r="D14783">
        <v>-1.1018176853998225</v>
      </c>
      <c r="E14783">
        <v>-1.1720242160346772</v>
      </c>
      <c r="F14783">
        <v>-0.36472950257969938</v>
      </c>
      <c r="G14783">
        <v>2</v>
      </c>
      <c r="H14783">
        <v>1</v>
      </c>
      <c r="I14783">
        <v>1</v>
      </c>
      <c r="J14783">
        <v>3</v>
      </c>
    </row>
    <row r="14784" spans="1:10" x14ac:dyDescent="0.25">
      <c r="A14784" t="s">
        <v>18811</v>
      </c>
      <c r="B14784">
        <v>614</v>
      </c>
      <c r="C14784">
        <v>0.86707331740911553</v>
      </c>
      <c r="D14784">
        <v>-0.34870459866382142</v>
      </c>
      <c r="E14784">
        <v>-1.1537514342293769</v>
      </c>
      <c r="F14784">
        <v>-0.46932038323490877</v>
      </c>
      <c r="G14784">
        <v>5</v>
      </c>
      <c r="H14784">
        <v>3</v>
      </c>
      <c r="I14784">
        <v>1</v>
      </c>
      <c r="J14784">
        <v>3</v>
      </c>
    </row>
    <row r="14785" spans="1:10" x14ac:dyDescent="0.25">
      <c r="A14785" t="s">
        <v>18812</v>
      </c>
      <c r="B14785">
        <v>583</v>
      </c>
      <c r="C14785">
        <v>-0.4153251493568923</v>
      </c>
      <c r="D14785">
        <v>0.12337434648938299</v>
      </c>
      <c r="E14785">
        <v>-1.0066739223927001</v>
      </c>
      <c r="F14785">
        <v>-1.2398005233835518</v>
      </c>
      <c r="G14785">
        <v>3</v>
      </c>
      <c r="H14785">
        <v>4</v>
      </c>
      <c r="I14785">
        <v>1</v>
      </c>
      <c r="J14785">
        <v>1</v>
      </c>
    </row>
    <row r="14786" spans="1:10" x14ac:dyDescent="0.25">
      <c r="A14786" t="s">
        <v>18813</v>
      </c>
      <c r="B14786">
        <v>408</v>
      </c>
      <c r="C14786">
        <v>-3.3285944539295093E-3</v>
      </c>
      <c r="D14786">
        <v>0.60417237712798333</v>
      </c>
      <c r="E14786">
        <v>-0.40761625449067806</v>
      </c>
      <c r="F14786">
        <v>-1.2736330727296368</v>
      </c>
      <c r="G14786">
        <v>4</v>
      </c>
      <c r="H14786">
        <v>4</v>
      </c>
      <c r="I14786">
        <v>2</v>
      </c>
      <c r="J14786">
        <v>1</v>
      </c>
    </row>
    <row r="14787" spans="1:10" x14ac:dyDescent="0.25">
      <c r="A14787" t="s">
        <v>18814</v>
      </c>
      <c r="B14787">
        <v>1179</v>
      </c>
      <c r="C14787">
        <v>-0.95444008753623688</v>
      </c>
      <c r="D14787">
        <v>-1.1971070462199349</v>
      </c>
      <c r="E14787">
        <v>-0.66840358209731254</v>
      </c>
      <c r="F14787">
        <v>-0.69586467838006438</v>
      </c>
      <c r="G14787">
        <v>1</v>
      </c>
      <c r="H14787">
        <v>1</v>
      </c>
      <c r="I14787">
        <v>2</v>
      </c>
      <c r="J14787">
        <v>2</v>
      </c>
    </row>
    <row r="14788" spans="1:10" x14ac:dyDescent="0.25">
      <c r="A14788" t="s">
        <v>18815</v>
      </c>
      <c r="B14788">
        <v>329</v>
      </c>
      <c r="C14788">
        <v>-0.82077703956828851</v>
      </c>
      <c r="D14788">
        <v>-0.16771008673494481</v>
      </c>
      <c r="E14788">
        <v>-0.51717996823610446</v>
      </c>
      <c r="F14788">
        <v>-1.0625218262469318</v>
      </c>
      <c r="G14788">
        <v>1</v>
      </c>
      <c r="H14788">
        <v>3</v>
      </c>
      <c r="I14788">
        <v>2</v>
      </c>
      <c r="J14788">
        <v>1</v>
      </c>
    </row>
    <row r="14789" spans="1:10" x14ac:dyDescent="0.25">
      <c r="A14789" t="s">
        <v>18816</v>
      </c>
      <c r="B14789">
        <v>530</v>
      </c>
      <c r="C14789">
        <v>-0.40671405500746693</v>
      </c>
      <c r="D14789">
        <v>-0.56237541914406053</v>
      </c>
      <c r="E14789">
        <v>1.4505953906774144E-2</v>
      </c>
      <c r="F14789">
        <v>-0.69324928709646316</v>
      </c>
      <c r="G14789">
        <v>3</v>
      </c>
      <c r="H14789">
        <v>2</v>
      </c>
      <c r="I14789">
        <v>3</v>
      </c>
      <c r="J14789">
        <v>2</v>
      </c>
    </row>
    <row r="14790" spans="1:10" x14ac:dyDescent="0.25">
      <c r="A14790" t="s">
        <v>18817</v>
      </c>
      <c r="B14790">
        <v>565</v>
      </c>
      <c r="C14790">
        <v>-0.85237271682937621</v>
      </c>
      <c r="D14790">
        <v>-0.70823732350081392</v>
      </c>
      <c r="E14790">
        <v>-0.29729591682396073</v>
      </c>
      <c r="F14790">
        <v>-0.87170427779959836</v>
      </c>
      <c r="G14790">
        <v>1</v>
      </c>
      <c r="H14790">
        <v>2</v>
      </c>
      <c r="I14790">
        <v>3</v>
      </c>
      <c r="J14790">
        <v>1</v>
      </c>
    </row>
    <row r="14791" spans="1:10" x14ac:dyDescent="0.25">
      <c r="A14791" t="s">
        <v>18818</v>
      </c>
      <c r="B14791">
        <v>409</v>
      </c>
      <c r="C14791">
        <v>-0.52736609550951608</v>
      </c>
      <c r="D14791">
        <v>-1.4079547043628584</v>
      </c>
      <c r="E14791">
        <v>-0.4596501393817044</v>
      </c>
      <c r="F14791">
        <v>-0.76896562076463826</v>
      </c>
      <c r="G14791">
        <v>2</v>
      </c>
      <c r="H14791">
        <v>1</v>
      </c>
      <c r="I14791">
        <v>2</v>
      </c>
      <c r="J14791">
        <v>2</v>
      </c>
    </row>
    <row r="14792" spans="1:10" x14ac:dyDescent="0.25">
      <c r="A14792" t="s">
        <v>18819</v>
      </c>
      <c r="B14792">
        <v>596</v>
      </c>
      <c r="C14792">
        <v>-0.59526126706323301</v>
      </c>
      <c r="D14792">
        <v>-0.7414028189108921</v>
      </c>
      <c r="E14792">
        <v>-0.75918138572812077</v>
      </c>
      <c r="F14792">
        <v>-0.80016071725802473</v>
      </c>
      <c r="G14792">
        <v>2</v>
      </c>
      <c r="H14792">
        <v>2</v>
      </c>
      <c r="I14792">
        <v>1</v>
      </c>
      <c r="J14792">
        <v>2</v>
      </c>
    </row>
    <row r="14793" spans="1:10" x14ac:dyDescent="0.25">
      <c r="A14793" t="s">
        <v>18820</v>
      </c>
      <c r="B14793">
        <v>415</v>
      </c>
      <c r="C14793">
        <v>-0.50595065711353182</v>
      </c>
      <c r="D14793">
        <v>-6.3152979575730156E-2</v>
      </c>
      <c r="E14793">
        <v>0.25540590300116245</v>
      </c>
      <c r="F14793">
        <v>-1.1460675837482814</v>
      </c>
      <c r="G14793">
        <v>2</v>
      </c>
      <c r="H14793">
        <v>3</v>
      </c>
      <c r="I14793">
        <v>4</v>
      </c>
      <c r="J14793">
        <v>1</v>
      </c>
    </row>
    <row r="14794" spans="1:10" x14ac:dyDescent="0.25">
      <c r="A14794" t="s">
        <v>18821</v>
      </c>
      <c r="B14794">
        <v>483</v>
      </c>
      <c r="C14794">
        <v>-0.37144384354295323</v>
      </c>
      <c r="D14794">
        <v>-0.89561846323731342</v>
      </c>
      <c r="E14794">
        <v>-0.40795311993106581</v>
      </c>
      <c r="F14794">
        <v>-0.77019288032998179</v>
      </c>
      <c r="G14794">
        <v>3</v>
      </c>
      <c r="H14794">
        <v>1</v>
      </c>
      <c r="I14794">
        <v>2</v>
      </c>
      <c r="J14794">
        <v>2</v>
      </c>
    </row>
    <row r="14795" spans="1:10" x14ac:dyDescent="0.25">
      <c r="A14795" t="s">
        <v>18822</v>
      </c>
      <c r="B14795">
        <v>535</v>
      </c>
      <c r="C14795">
        <v>-0.52827358552659809</v>
      </c>
      <c r="D14795">
        <v>-0.80280545453317176</v>
      </c>
      <c r="E14795">
        <v>-1.0576080194465065</v>
      </c>
      <c r="F14795">
        <v>-0.38885158308253642</v>
      </c>
      <c r="G14795">
        <v>2</v>
      </c>
      <c r="H14795">
        <v>1</v>
      </c>
      <c r="I14795">
        <v>1</v>
      </c>
      <c r="J14795">
        <v>3</v>
      </c>
    </row>
    <row r="14796" spans="1:10" x14ac:dyDescent="0.25">
      <c r="A14796" t="s">
        <v>18823</v>
      </c>
      <c r="B14796">
        <v>462</v>
      </c>
      <c r="C14796">
        <v>-0.62969337028006733</v>
      </c>
      <c r="D14796">
        <v>-0.87901606530940202</v>
      </c>
      <c r="E14796">
        <v>-0.19633811579645846</v>
      </c>
      <c r="F14796">
        <v>-0.45545968395683151</v>
      </c>
      <c r="G14796">
        <v>2</v>
      </c>
      <c r="H14796">
        <v>1</v>
      </c>
      <c r="I14796">
        <v>3</v>
      </c>
      <c r="J14796">
        <v>3</v>
      </c>
    </row>
    <row r="14797" spans="1:10" x14ac:dyDescent="0.25">
      <c r="A14797" t="s">
        <v>18824</v>
      </c>
      <c r="B14797">
        <v>352</v>
      </c>
      <c r="C14797">
        <v>-0.38076464553496336</v>
      </c>
      <c r="D14797">
        <v>-0.83426184659041658</v>
      </c>
      <c r="E14797">
        <v>0.70134395262264349</v>
      </c>
      <c r="F14797">
        <v>-1.1322909354023858</v>
      </c>
      <c r="G14797">
        <v>3</v>
      </c>
      <c r="H14797">
        <v>1</v>
      </c>
      <c r="I14797">
        <v>5</v>
      </c>
      <c r="J14797">
        <v>1</v>
      </c>
    </row>
    <row r="14798" spans="1:10" x14ac:dyDescent="0.25">
      <c r="A14798" t="s">
        <v>18825</v>
      </c>
      <c r="B14798">
        <v>1861</v>
      </c>
      <c r="C14798">
        <v>-0.91442343020035766</v>
      </c>
      <c r="D14798">
        <v>-1.1219626629815838</v>
      </c>
      <c r="E14798">
        <v>-1.5036417533687165</v>
      </c>
      <c r="F14798">
        <v>-0.27583305299832706</v>
      </c>
      <c r="G14798">
        <v>1</v>
      </c>
      <c r="H14798">
        <v>1</v>
      </c>
      <c r="I14798">
        <v>1</v>
      </c>
      <c r="J14798">
        <v>3</v>
      </c>
    </row>
    <row r="14799" spans="1:10" x14ac:dyDescent="0.25">
      <c r="A14799" t="s">
        <v>18826</v>
      </c>
      <c r="B14799">
        <v>843</v>
      </c>
      <c r="C14799">
        <v>-1.153321975962641</v>
      </c>
      <c r="D14799">
        <v>-0.82057207070700133</v>
      </c>
      <c r="E14799">
        <v>-1.3367843868951539</v>
      </c>
      <c r="F14799">
        <v>-0.45035628963399155</v>
      </c>
      <c r="G14799">
        <v>1</v>
      </c>
      <c r="H14799">
        <v>1</v>
      </c>
      <c r="I14799">
        <v>1</v>
      </c>
      <c r="J14799">
        <v>3</v>
      </c>
    </row>
    <row r="14800" spans="1:10" x14ac:dyDescent="0.25">
      <c r="A14800" t="s">
        <v>18827</v>
      </c>
      <c r="B14800">
        <v>815</v>
      </c>
      <c r="C14800">
        <v>-0.39580549856827407</v>
      </c>
      <c r="D14800">
        <v>-0.90957069522869505</v>
      </c>
      <c r="E14800">
        <v>-0.52345116214521448</v>
      </c>
      <c r="F14800">
        <v>-0.58699712711834418</v>
      </c>
      <c r="G14800">
        <v>3</v>
      </c>
      <c r="H14800">
        <v>1</v>
      </c>
      <c r="I14800">
        <v>2</v>
      </c>
      <c r="J14800">
        <v>2</v>
      </c>
    </row>
    <row r="14801" spans="1:10" x14ac:dyDescent="0.25">
      <c r="A14801" t="s">
        <v>18828</v>
      </c>
      <c r="B14801">
        <v>465</v>
      </c>
      <c r="C14801">
        <v>-1.2691649202462316</v>
      </c>
      <c r="D14801">
        <v>-1.3619375979026731</v>
      </c>
      <c r="E14801">
        <v>-1.0811761753615532</v>
      </c>
      <c r="F14801">
        <v>-0.5198350510159282</v>
      </c>
      <c r="G14801">
        <v>1</v>
      </c>
      <c r="H14801">
        <v>1</v>
      </c>
      <c r="I14801">
        <v>1</v>
      </c>
      <c r="J14801">
        <v>2</v>
      </c>
    </row>
    <row r="14802" spans="1:10" x14ac:dyDescent="0.25">
      <c r="A14802" t="s">
        <v>18829</v>
      </c>
      <c r="B14802">
        <v>629</v>
      </c>
      <c r="C14802">
        <v>-0.64331746650569199</v>
      </c>
      <c r="D14802">
        <v>-1.1113522371658342</v>
      </c>
      <c r="E14802">
        <v>1.6224732987729904</v>
      </c>
      <c r="F14802">
        <v>-0.85520388532498304</v>
      </c>
      <c r="G14802">
        <v>2</v>
      </c>
      <c r="H14802">
        <v>1</v>
      </c>
      <c r="I14802">
        <v>5</v>
      </c>
      <c r="J14802">
        <v>2</v>
      </c>
    </row>
    <row r="14803" spans="1:10" x14ac:dyDescent="0.25">
      <c r="A14803" t="s">
        <v>18830</v>
      </c>
      <c r="B14803">
        <v>510</v>
      </c>
      <c r="C14803">
        <v>-0.52830507142818917</v>
      </c>
      <c r="D14803">
        <v>-0.7018473229755382</v>
      </c>
      <c r="E14803">
        <v>-2.0880399039907856E-2</v>
      </c>
      <c r="F14803">
        <v>-1.3647676466603003</v>
      </c>
      <c r="G14803">
        <v>2</v>
      </c>
      <c r="H14803">
        <v>2</v>
      </c>
      <c r="I14803">
        <v>3</v>
      </c>
      <c r="J14803">
        <v>1</v>
      </c>
    </row>
    <row r="14804" spans="1:10" x14ac:dyDescent="0.25">
      <c r="A14804" t="s">
        <v>18831</v>
      </c>
      <c r="B14804">
        <v>527</v>
      </c>
      <c r="C14804">
        <v>-0.66870865735418794</v>
      </c>
      <c r="D14804">
        <v>-0.79639923491026521</v>
      </c>
      <c r="E14804">
        <v>0.21688982770845633</v>
      </c>
      <c r="F14804">
        <v>-0.77273435134582014</v>
      </c>
      <c r="G14804">
        <v>2</v>
      </c>
      <c r="H14804">
        <v>2</v>
      </c>
      <c r="I14804">
        <v>4</v>
      </c>
      <c r="J14804">
        <v>2</v>
      </c>
    </row>
    <row r="14805" spans="1:10" x14ac:dyDescent="0.25">
      <c r="A14805" t="s">
        <v>18832</v>
      </c>
      <c r="B14805">
        <v>462</v>
      </c>
      <c r="C14805">
        <v>-0.27108903553342822</v>
      </c>
      <c r="D14805">
        <v>-0.94989990572508709</v>
      </c>
      <c r="E14805">
        <v>-0.10725358093916429</v>
      </c>
      <c r="F14805">
        <v>-1.0344258455474569</v>
      </c>
      <c r="G14805">
        <v>3</v>
      </c>
      <c r="H14805">
        <v>1</v>
      </c>
      <c r="I14805">
        <v>3</v>
      </c>
      <c r="J14805">
        <v>1</v>
      </c>
    </row>
    <row r="14806" spans="1:10" x14ac:dyDescent="0.25">
      <c r="A14806" t="s">
        <v>18833</v>
      </c>
      <c r="B14806">
        <v>528</v>
      </c>
      <c r="C14806">
        <v>-0.91999274097291617</v>
      </c>
      <c r="D14806">
        <v>-0.81564971803047481</v>
      </c>
      <c r="E14806">
        <v>-0.46497944945178915</v>
      </c>
      <c r="F14806">
        <v>-0.91496751943499199</v>
      </c>
      <c r="G14806">
        <v>1</v>
      </c>
      <c r="H14806">
        <v>1</v>
      </c>
      <c r="I14806">
        <v>2</v>
      </c>
      <c r="J14806">
        <v>1</v>
      </c>
    </row>
    <row r="14807" spans="1:10" x14ac:dyDescent="0.25">
      <c r="A14807" t="s">
        <v>18834</v>
      </c>
      <c r="B14807">
        <v>615</v>
      </c>
      <c r="C14807">
        <v>-0.97349395604175104</v>
      </c>
      <c r="D14807">
        <v>-0.82775610909120578</v>
      </c>
      <c r="E14807">
        <v>-0.22516160413366659</v>
      </c>
      <c r="F14807">
        <v>-0.71391305784104564</v>
      </c>
      <c r="G14807">
        <v>1</v>
      </c>
      <c r="H14807">
        <v>1</v>
      </c>
      <c r="I14807">
        <v>3</v>
      </c>
      <c r="J14807">
        <v>2</v>
      </c>
    </row>
    <row r="14808" spans="1:10" x14ac:dyDescent="0.25">
      <c r="A14808" t="s">
        <v>18835</v>
      </c>
      <c r="B14808">
        <v>521</v>
      </c>
      <c r="C14808">
        <v>-0.88074779422254379</v>
      </c>
      <c r="D14808">
        <v>-0.79497918137851797</v>
      </c>
      <c r="E14808">
        <v>-0.11621324691579864</v>
      </c>
      <c r="F14808">
        <v>-0.57609136077377843</v>
      </c>
      <c r="G14808">
        <v>1</v>
      </c>
      <c r="H14808">
        <v>2</v>
      </c>
      <c r="I14808">
        <v>3</v>
      </c>
      <c r="J14808">
        <v>2</v>
      </c>
    </row>
    <row r="14809" spans="1:10" x14ac:dyDescent="0.25">
      <c r="A14809" t="s">
        <v>18836</v>
      </c>
      <c r="B14809">
        <v>427</v>
      </c>
      <c r="C14809">
        <v>-0.9551534846419597</v>
      </c>
      <c r="D14809">
        <v>-1.3152321280850965</v>
      </c>
      <c r="E14809">
        <v>-4.3357779694268905E-2</v>
      </c>
      <c r="F14809">
        <v>-0.73482773755658204</v>
      </c>
      <c r="G14809">
        <v>1</v>
      </c>
      <c r="H14809">
        <v>1</v>
      </c>
      <c r="I14809">
        <v>3</v>
      </c>
      <c r="J14809">
        <v>2</v>
      </c>
    </row>
    <row r="14810" spans="1:10" x14ac:dyDescent="0.25">
      <c r="A14810" t="s">
        <v>18837</v>
      </c>
      <c r="B14810">
        <v>719</v>
      </c>
      <c r="C14810">
        <v>-0.68275908763305326</v>
      </c>
      <c r="D14810">
        <v>-1.3123728928616585</v>
      </c>
      <c r="E14810">
        <v>-0.37408255068889823</v>
      </c>
      <c r="F14810">
        <v>-0.17390045654884304</v>
      </c>
      <c r="G14810">
        <v>2</v>
      </c>
      <c r="H14810">
        <v>1</v>
      </c>
      <c r="I14810">
        <v>2</v>
      </c>
      <c r="J14810">
        <v>3</v>
      </c>
    </row>
    <row r="14811" spans="1:10" x14ac:dyDescent="0.25">
      <c r="A14811" t="s">
        <v>18838</v>
      </c>
      <c r="B14811">
        <v>365</v>
      </c>
      <c r="C14811">
        <v>-0.19761910575088271</v>
      </c>
      <c r="D14811">
        <v>-0.99370088092434694</v>
      </c>
      <c r="E14811">
        <v>0.53322455606733543</v>
      </c>
      <c r="F14811">
        <v>-0.7923517940936402</v>
      </c>
      <c r="G14811">
        <v>3</v>
      </c>
      <c r="H14811">
        <v>1</v>
      </c>
      <c r="I14811">
        <v>4</v>
      </c>
      <c r="J14811">
        <v>2</v>
      </c>
    </row>
    <row r="14812" spans="1:10" x14ac:dyDescent="0.25">
      <c r="A14812" t="s">
        <v>18839</v>
      </c>
      <c r="B14812">
        <v>533</v>
      </c>
      <c r="C14812">
        <v>-0.53334884203304889</v>
      </c>
      <c r="D14812">
        <v>-0.78372998256769044</v>
      </c>
      <c r="E14812">
        <v>0.30030447521580639</v>
      </c>
      <c r="F14812">
        <v>-0.74946714968179295</v>
      </c>
      <c r="G14812">
        <v>2</v>
      </c>
      <c r="H14812">
        <v>2</v>
      </c>
      <c r="I14812">
        <v>4</v>
      </c>
      <c r="J14812">
        <v>2</v>
      </c>
    </row>
    <row r="14813" spans="1:10" x14ac:dyDescent="0.25">
      <c r="A14813" t="s">
        <v>18840</v>
      </c>
      <c r="B14813">
        <v>1240</v>
      </c>
      <c r="C14813">
        <v>-0.58479269995732508</v>
      </c>
      <c r="D14813">
        <v>-1.0595294525661771</v>
      </c>
      <c r="E14813">
        <v>-1.1947162556130493</v>
      </c>
      <c r="F14813">
        <v>0.82709261781554277</v>
      </c>
      <c r="G14813">
        <v>2</v>
      </c>
      <c r="H14813">
        <v>1</v>
      </c>
      <c r="I14813">
        <v>1</v>
      </c>
      <c r="J14813">
        <v>4</v>
      </c>
    </row>
    <row r="14814" spans="1:10" x14ac:dyDescent="0.25">
      <c r="A14814" t="s">
        <v>18841</v>
      </c>
      <c r="B14814">
        <v>1850</v>
      </c>
      <c r="C14814">
        <v>-1.067158062859721</v>
      </c>
      <c r="D14814">
        <v>-0.4876397405369346</v>
      </c>
      <c r="E14814">
        <v>-1.4304980727761656</v>
      </c>
      <c r="F14814">
        <v>0.9752081856938174</v>
      </c>
      <c r="G14814">
        <v>1</v>
      </c>
      <c r="H14814">
        <v>2</v>
      </c>
      <c r="I14814">
        <v>1</v>
      </c>
      <c r="J14814">
        <v>5</v>
      </c>
    </row>
    <row r="14815" spans="1:10" x14ac:dyDescent="0.25">
      <c r="A14815" t="s">
        <v>18842</v>
      </c>
      <c r="B14815">
        <v>692</v>
      </c>
      <c r="C14815">
        <v>-0.93637278468730745</v>
      </c>
      <c r="D14815">
        <v>-0.40609213849143527</v>
      </c>
      <c r="E14815">
        <v>-1.1636362774980735</v>
      </c>
      <c r="F14815">
        <v>1.0869588567082504</v>
      </c>
      <c r="G14815">
        <v>1</v>
      </c>
      <c r="H14815">
        <v>3</v>
      </c>
      <c r="I14815">
        <v>1</v>
      </c>
      <c r="J14815">
        <v>5</v>
      </c>
    </row>
    <row r="14816" spans="1:10" x14ac:dyDescent="0.25">
      <c r="A14816" t="s">
        <v>18843</v>
      </c>
      <c r="B14816">
        <v>826</v>
      </c>
      <c r="C14816">
        <v>-1.1784636431645759</v>
      </c>
      <c r="D14816">
        <v>-1.3618917109978348</v>
      </c>
      <c r="E14816">
        <v>0.1372756016193144</v>
      </c>
      <c r="F14816">
        <v>0.1208282090511805</v>
      </c>
      <c r="G14816">
        <v>1</v>
      </c>
      <c r="H14816">
        <v>1</v>
      </c>
      <c r="I14816">
        <v>4</v>
      </c>
      <c r="J14816">
        <v>4</v>
      </c>
    </row>
    <row r="14817" spans="1:10" x14ac:dyDescent="0.25">
      <c r="A14817" t="s">
        <v>18844</v>
      </c>
      <c r="B14817">
        <v>277</v>
      </c>
      <c r="C14817">
        <v>-0.98638684792601983</v>
      </c>
      <c r="D14817">
        <v>-0.53505661251075065</v>
      </c>
      <c r="E14817">
        <v>-1.0984989426188017</v>
      </c>
      <c r="F14817">
        <v>0.72317610976453084</v>
      </c>
      <c r="G14817">
        <v>1</v>
      </c>
      <c r="H14817">
        <v>2</v>
      </c>
      <c r="I14817">
        <v>1</v>
      </c>
      <c r="J14817">
        <v>4</v>
      </c>
    </row>
    <row r="14818" spans="1:10" x14ac:dyDescent="0.25">
      <c r="A14818" t="s">
        <v>18845</v>
      </c>
      <c r="B14818">
        <v>904</v>
      </c>
      <c r="C14818">
        <v>-0.41448877165064385</v>
      </c>
      <c r="D14818">
        <v>-1.0674379986351792</v>
      </c>
      <c r="E14818">
        <v>-1.1270218477311085</v>
      </c>
      <c r="F14818">
        <v>1.0747337559326335</v>
      </c>
      <c r="G14818">
        <v>3</v>
      </c>
      <c r="H14818">
        <v>1</v>
      </c>
      <c r="I14818">
        <v>1</v>
      </c>
      <c r="J14818">
        <v>5</v>
      </c>
    </row>
    <row r="14819" spans="1:10" x14ac:dyDescent="0.25">
      <c r="A14819" t="s">
        <v>18846</v>
      </c>
      <c r="B14819">
        <v>369</v>
      </c>
      <c r="C14819">
        <v>-0.7613663557464565</v>
      </c>
      <c r="D14819">
        <v>-0.50922379499199832</v>
      </c>
      <c r="E14819">
        <v>-1.2157129280213601</v>
      </c>
      <c r="F14819">
        <v>1.2836650403524508</v>
      </c>
      <c r="G14819">
        <v>2</v>
      </c>
      <c r="H14819">
        <v>2</v>
      </c>
      <c r="I14819">
        <v>1</v>
      </c>
      <c r="J14819">
        <v>5</v>
      </c>
    </row>
    <row r="14820" spans="1:10" x14ac:dyDescent="0.25">
      <c r="A14820" t="s">
        <v>18847</v>
      </c>
      <c r="B14820">
        <v>486</v>
      </c>
      <c r="C14820">
        <v>-0.67107730292891143</v>
      </c>
      <c r="D14820">
        <v>-0.8116688813127354</v>
      </c>
      <c r="E14820">
        <v>-1.509862229912448</v>
      </c>
      <c r="F14820">
        <v>2.1967232846658891</v>
      </c>
      <c r="G14820">
        <v>2</v>
      </c>
      <c r="H14820">
        <v>1</v>
      </c>
      <c r="I14820">
        <v>1</v>
      </c>
      <c r="J14820">
        <v>5</v>
      </c>
    </row>
    <row r="14821" spans="1:10" x14ac:dyDescent="0.25">
      <c r="A14821" t="s">
        <v>18848</v>
      </c>
      <c r="B14821">
        <v>972</v>
      </c>
      <c r="C14821">
        <v>-0.60593474037765716</v>
      </c>
      <c r="D14821">
        <v>-1.0253894958707619</v>
      </c>
      <c r="E14821">
        <v>0.21801597739442916</v>
      </c>
      <c r="F14821">
        <v>7.3213712568940215E-2</v>
      </c>
      <c r="G14821">
        <v>2</v>
      </c>
      <c r="H14821">
        <v>1</v>
      </c>
      <c r="I14821">
        <v>4</v>
      </c>
      <c r="J14821">
        <v>4</v>
      </c>
    </row>
    <row r="14822" spans="1:10" x14ac:dyDescent="0.25">
      <c r="A14822" t="s">
        <v>18849</v>
      </c>
      <c r="B14822">
        <v>461</v>
      </c>
      <c r="C14822">
        <v>-1.2046899066695107</v>
      </c>
      <c r="D14822">
        <v>0.66229059852207661</v>
      </c>
      <c r="E14822">
        <v>-1.4560628132708513</v>
      </c>
      <c r="F14822">
        <v>-1.2765691349462189</v>
      </c>
      <c r="G14822">
        <v>1</v>
      </c>
      <c r="H14822">
        <v>4</v>
      </c>
      <c r="I14822">
        <v>1</v>
      </c>
      <c r="J14822">
        <v>1</v>
      </c>
    </row>
    <row r="14823" spans="1:10" x14ac:dyDescent="0.25">
      <c r="A14823" t="s">
        <v>18850</v>
      </c>
      <c r="B14823">
        <v>637</v>
      </c>
      <c r="C14823">
        <v>-0.80951328413475765</v>
      </c>
      <c r="D14823">
        <v>-1.5187835369651956</v>
      </c>
      <c r="E14823">
        <v>-0.93177429395858968</v>
      </c>
      <c r="F14823">
        <v>-0.62302391896134612</v>
      </c>
      <c r="G14823">
        <v>1</v>
      </c>
      <c r="H14823">
        <v>1</v>
      </c>
      <c r="I14823">
        <v>1</v>
      </c>
      <c r="J14823">
        <v>2</v>
      </c>
    </row>
    <row r="14824" spans="1:10" x14ac:dyDescent="0.25">
      <c r="A14824" t="s">
        <v>18851</v>
      </c>
      <c r="B14824">
        <v>421</v>
      </c>
      <c r="C14824">
        <v>1.0972098020114727</v>
      </c>
      <c r="D14824">
        <v>1.9700690100627125</v>
      </c>
      <c r="E14824">
        <v>-1.0543963546396282</v>
      </c>
      <c r="F14824">
        <v>7.2305677752440151E-2</v>
      </c>
      <c r="G14824">
        <v>5</v>
      </c>
      <c r="H14824">
        <v>5</v>
      </c>
      <c r="I14824">
        <v>1</v>
      </c>
      <c r="J14824">
        <v>4</v>
      </c>
    </row>
    <row r="14825" spans="1:10" x14ac:dyDescent="0.25">
      <c r="A14825" t="s">
        <v>18852</v>
      </c>
      <c r="B14825">
        <v>546</v>
      </c>
      <c r="C14825">
        <v>0.97770145294581279</v>
      </c>
      <c r="D14825">
        <v>0.28623431682526013</v>
      </c>
      <c r="E14825">
        <v>-0.5836146446012499</v>
      </c>
      <c r="F14825">
        <v>-0.89170073158464991</v>
      </c>
      <c r="G14825">
        <v>5</v>
      </c>
      <c r="H14825">
        <v>4</v>
      </c>
      <c r="I14825">
        <v>2</v>
      </c>
      <c r="J14825">
        <v>1</v>
      </c>
    </row>
    <row r="14826" spans="1:10" x14ac:dyDescent="0.25">
      <c r="A14826" t="s">
        <v>18853</v>
      </c>
      <c r="B14826">
        <v>458</v>
      </c>
      <c r="C14826">
        <v>0.3564391221008138</v>
      </c>
      <c r="D14826">
        <v>-2.7736141300802025E-3</v>
      </c>
      <c r="E14826">
        <v>-0.74637849589485872</v>
      </c>
      <c r="F14826">
        <v>-0.68452197171016116</v>
      </c>
      <c r="G14826">
        <v>4</v>
      </c>
      <c r="H14826">
        <v>3</v>
      </c>
      <c r="I14826">
        <v>1</v>
      </c>
      <c r="J14826">
        <v>2</v>
      </c>
    </row>
    <row r="14827" spans="1:10" x14ac:dyDescent="0.25">
      <c r="A14827" t="s">
        <v>18854</v>
      </c>
      <c r="B14827">
        <v>332</v>
      </c>
      <c r="C14827">
        <v>1.3000953170830658</v>
      </c>
      <c r="D14827">
        <v>-0.53163469414097009</v>
      </c>
      <c r="E14827">
        <v>-0.67817801906858677</v>
      </c>
      <c r="F14827">
        <v>-0.86207806385429031</v>
      </c>
      <c r="G14827">
        <v>5</v>
      </c>
      <c r="H14827">
        <v>2</v>
      </c>
      <c r="I14827">
        <v>2</v>
      </c>
      <c r="J14827">
        <v>1</v>
      </c>
    </row>
    <row r="14828" spans="1:10" x14ac:dyDescent="0.25">
      <c r="A14828" t="s">
        <v>18855</v>
      </c>
      <c r="B14828">
        <v>1251</v>
      </c>
      <c r="C14828">
        <v>1.6830981370669444</v>
      </c>
      <c r="D14828">
        <v>-0.83141515163150204</v>
      </c>
      <c r="E14828">
        <v>-1.0557802974860584</v>
      </c>
      <c r="F14828">
        <v>1.0686864880254805</v>
      </c>
      <c r="G14828">
        <v>5</v>
      </c>
      <c r="H14828">
        <v>1</v>
      </c>
      <c r="I14828">
        <v>1</v>
      </c>
      <c r="J14828">
        <v>5</v>
      </c>
    </row>
    <row r="14829" spans="1:10" x14ac:dyDescent="0.25">
      <c r="A14829" t="s">
        <v>18856</v>
      </c>
      <c r="B14829">
        <v>505</v>
      </c>
      <c r="C14829">
        <v>1.9426032310814678</v>
      </c>
      <c r="D14829">
        <v>2.5822064400473632E-3</v>
      </c>
      <c r="E14829">
        <v>-0.91247836408902305</v>
      </c>
      <c r="F14829">
        <v>-0.26214920274256703</v>
      </c>
      <c r="G14829">
        <v>5</v>
      </c>
      <c r="H14829">
        <v>3</v>
      </c>
      <c r="I14829">
        <v>1</v>
      </c>
      <c r="J14829">
        <v>3</v>
      </c>
    </row>
    <row r="14830" spans="1:10" x14ac:dyDescent="0.25">
      <c r="A14830" t="s">
        <v>18857</v>
      </c>
      <c r="B14830">
        <v>393</v>
      </c>
      <c r="C14830">
        <v>2.0103491788745806</v>
      </c>
      <c r="D14830">
        <v>-8.5114607838169293E-2</v>
      </c>
      <c r="E14830">
        <v>-0.58130786460705119</v>
      </c>
      <c r="F14830">
        <v>9.8193192140762081E-2</v>
      </c>
      <c r="G14830">
        <v>5</v>
      </c>
      <c r="H14830">
        <v>3</v>
      </c>
      <c r="I14830">
        <v>2</v>
      </c>
      <c r="J14830">
        <v>4</v>
      </c>
    </row>
    <row r="14831" spans="1:10" x14ac:dyDescent="0.25">
      <c r="A14831" t="s">
        <v>18858</v>
      </c>
      <c r="B14831">
        <v>394</v>
      </c>
      <c r="C14831">
        <v>2.1604040366600081</v>
      </c>
      <c r="D14831">
        <v>0.22241054763451878</v>
      </c>
      <c r="E14831">
        <v>-0.86630196224886102</v>
      </c>
      <c r="F14831">
        <v>-0.16990596842970129</v>
      </c>
      <c r="G14831">
        <v>5</v>
      </c>
      <c r="H14831">
        <v>4</v>
      </c>
      <c r="I14831">
        <v>1</v>
      </c>
      <c r="J14831">
        <v>3</v>
      </c>
    </row>
    <row r="14832" spans="1:10" x14ac:dyDescent="0.25">
      <c r="A14832" t="s">
        <v>18859</v>
      </c>
      <c r="B14832">
        <v>553</v>
      </c>
      <c r="C14832">
        <v>1.8391225765338377</v>
      </c>
      <c r="D14832">
        <v>-0.74328207716854622</v>
      </c>
      <c r="E14832">
        <v>-1.1426150315470052</v>
      </c>
      <c r="F14832">
        <v>-8.3932652904015748E-2</v>
      </c>
      <c r="G14832">
        <v>5</v>
      </c>
      <c r="H14832">
        <v>2</v>
      </c>
      <c r="I14832">
        <v>1</v>
      </c>
      <c r="J14832">
        <v>3</v>
      </c>
    </row>
    <row r="14833" spans="1:10" x14ac:dyDescent="0.25">
      <c r="A14833" t="s">
        <v>18860</v>
      </c>
      <c r="B14833">
        <v>426</v>
      </c>
      <c r="C14833">
        <v>0.11472386362348276</v>
      </c>
      <c r="D14833">
        <v>0.47892748768413695</v>
      </c>
      <c r="E14833">
        <v>-0.5245538484601231</v>
      </c>
      <c r="F14833">
        <v>-0.96846136419216888</v>
      </c>
      <c r="G14833">
        <v>4</v>
      </c>
      <c r="H14833">
        <v>4</v>
      </c>
      <c r="I14833">
        <v>2</v>
      </c>
      <c r="J14833">
        <v>1</v>
      </c>
    </row>
    <row r="14834" spans="1:10" x14ac:dyDescent="0.25">
      <c r="A14834" t="s">
        <v>18861</v>
      </c>
      <c r="B14834">
        <v>452</v>
      </c>
      <c r="C14834">
        <v>0.45879639345799822</v>
      </c>
      <c r="D14834">
        <v>-0.82000980295284565</v>
      </c>
      <c r="E14834">
        <v>-0.81736317467901043</v>
      </c>
      <c r="F14834">
        <v>-0.75799925998890227</v>
      </c>
      <c r="G14834">
        <v>4</v>
      </c>
      <c r="H14834">
        <v>1</v>
      </c>
      <c r="I14834">
        <v>1</v>
      </c>
      <c r="J14834">
        <v>2</v>
      </c>
    </row>
    <row r="14835" spans="1:10" x14ac:dyDescent="0.25">
      <c r="A14835" t="s">
        <v>18862</v>
      </c>
      <c r="B14835">
        <v>410</v>
      </c>
      <c r="C14835">
        <v>0.18702425169411444</v>
      </c>
      <c r="D14835">
        <v>0.3456707462926345</v>
      </c>
      <c r="E14835">
        <v>-0.76027644590630916</v>
      </c>
      <c r="F14835">
        <v>-1.1267027936971816</v>
      </c>
      <c r="G14835">
        <v>4</v>
      </c>
      <c r="H14835">
        <v>4</v>
      </c>
      <c r="I14835">
        <v>1</v>
      </c>
      <c r="J14835">
        <v>1</v>
      </c>
    </row>
    <row r="14836" spans="1:10" x14ac:dyDescent="0.25">
      <c r="A14836" t="s">
        <v>18863</v>
      </c>
      <c r="B14836">
        <v>669</v>
      </c>
      <c r="C14836">
        <v>-0.85540038916734362</v>
      </c>
      <c r="D14836">
        <v>-0.97700345534172195</v>
      </c>
      <c r="E14836">
        <v>-0.14586241753278267</v>
      </c>
      <c r="F14836">
        <v>-0.81745891460576026</v>
      </c>
      <c r="G14836">
        <v>1</v>
      </c>
      <c r="H14836">
        <v>1</v>
      </c>
      <c r="I14836">
        <v>3</v>
      </c>
      <c r="J14836">
        <v>2</v>
      </c>
    </row>
    <row r="14837" spans="1:10" x14ac:dyDescent="0.25">
      <c r="A14837" t="s">
        <v>18864</v>
      </c>
      <c r="B14837">
        <v>1154</v>
      </c>
      <c r="C14837">
        <v>-1.2862821643090894</v>
      </c>
      <c r="D14837">
        <v>-0.76209561223856326</v>
      </c>
      <c r="E14837">
        <v>-1.5614243022061036</v>
      </c>
      <c r="F14837">
        <v>0.17537325919307084</v>
      </c>
      <c r="G14837">
        <v>1</v>
      </c>
      <c r="H14837">
        <v>2</v>
      </c>
      <c r="I14837">
        <v>1</v>
      </c>
      <c r="J14837">
        <v>4</v>
      </c>
    </row>
    <row r="14838" spans="1:10" x14ac:dyDescent="0.25">
      <c r="A14838" t="s">
        <v>18865</v>
      </c>
      <c r="B14838">
        <v>390</v>
      </c>
      <c r="C14838">
        <v>-0.50573122351952571</v>
      </c>
      <c r="D14838">
        <v>-1.1001190505900049</v>
      </c>
      <c r="E14838">
        <v>-0.86195249192765278</v>
      </c>
      <c r="F14838">
        <v>-0.76159656953570942</v>
      </c>
      <c r="G14838">
        <v>2</v>
      </c>
      <c r="H14838">
        <v>1</v>
      </c>
      <c r="I14838">
        <v>1</v>
      </c>
      <c r="J14838">
        <v>2</v>
      </c>
    </row>
    <row r="14839" spans="1:10" x14ac:dyDescent="0.25">
      <c r="A14839" t="s">
        <v>18866</v>
      </c>
      <c r="B14839">
        <v>731</v>
      </c>
      <c r="C14839">
        <v>-1.3179736123186263</v>
      </c>
      <c r="D14839">
        <v>-0.67942659503053082</v>
      </c>
      <c r="E14839">
        <v>-1.4309093630215219</v>
      </c>
      <c r="F14839">
        <v>0.15359181539745426</v>
      </c>
      <c r="G14839">
        <v>1</v>
      </c>
      <c r="H14839">
        <v>2</v>
      </c>
      <c r="I14839">
        <v>1</v>
      </c>
      <c r="J14839">
        <v>4</v>
      </c>
    </row>
    <row r="14840" spans="1:10" x14ac:dyDescent="0.25">
      <c r="A14840" t="s">
        <v>18867</v>
      </c>
      <c r="B14840">
        <v>504</v>
      </c>
      <c r="C14840">
        <v>-1.2486377753261018</v>
      </c>
      <c r="D14840">
        <v>-1.354574572755799</v>
      </c>
      <c r="E14840">
        <v>-1.4406876233657206</v>
      </c>
      <c r="F14840">
        <v>0.94624571513900335</v>
      </c>
      <c r="G14840">
        <v>1</v>
      </c>
      <c r="H14840">
        <v>1</v>
      </c>
      <c r="I14840">
        <v>1</v>
      </c>
      <c r="J14840">
        <v>5</v>
      </c>
    </row>
    <row r="14841" spans="1:10" x14ac:dyDescent="0.25">
      <c r="A14841" t="s">
        <v>18868</v>
      </c>
      <c r="B14841">
        <v>674</v>
      </c>
      <c r="C14841">
        <v>-0.79348876740134466</v>
      </c>
      <c r="D14841">
        <v>-0.52270042367576297</v>
      </c>
      <c r="E14841">
        <v>-1.5769153518547712</v>
      </c>
      <c r="F14841">
        <v>0.31372834346352979</v>
      </c>
      <c r="G14841">
        <v>2</v>
      </c>
      <c r="H14841">
        <v>2</v>
      </c>
      <c r="I14841">
        <v>1</v>
      </c>
      <c r="J14841">
        <v>4</v>
      </c>
    </row>
    <row r="14842" spans="1:10" x14ac:dyDescent="0.25">
      <c r="A14842" t="s">
        <v>18869</v>
      </c>
      <c r="B14842">
        <v>623</v>
      </c>
      <c r="C14842">
        <v>-1.134869106969691</v>
      </c>
      <c r="D14842">
        <v>-0.89745778605082738</v>
      </c>
      <c r="E14842">
        <v>-1.1671340336106393</v>
      </c>
      <c r="F14842">
        <v>0.452361304214139</v>
      </c>
      <c r="G14842">
        <v>1</v>
      </c>
      <c r="H14842">
        <v>1</v>
      </c>
      <c r="I14842">
        <v>1</v>
      </c>
      <c r="J14842">
        <v>4</v>
      </c>
    </row>
    <row r="14843" spans="1:10" x14ac:dyDescent="0.25">
      <c r="A14843" t="s">
        <v>18870</v>
      </c>
      <c r="B14843">
        <v>677</v>
      </c>
      <c r="C14843">
        <v>-0.70625712484905512</v>
      </c>
      <c r="D14843">
        <v>-0.33407021942973064</v>
      </c>
      <c r="E14843">
        <v>-1.4512075453745537</v>
      </c>
      <c r="F14843">
        <v>-2.8187932231163254E-2</v>
      </c>
      <c r="G14843">
        <v>2</v>
      </c>
      <c r="H14843">
        <v>3</v>
      </c>
      <c r="I14843">
        <v>1</v>
      </c>
      <c r="J14843">
        <v>3</v>
      </c>
    </row>
    <row r="14844" spans="1:10" x14ac:dyDescent="0.25">
      <c r="A14844" t="s">
        <v>18871</v>
      </c>
      <c r="B14844">
        <v>557</v>
      </c>
      <c r="C14844">
        <v>-0.96946573422419391</v>
      </c>
      <c r="D14844">
        <v>-1.082680051710643</v>
      </c>
      <c r="E14844">
        <v>-1.1130460189739377</v>
      </c>
      <c r="F14844">
        <v>-0.2480765002548945</v>
      </c>
      <c r="G14844">
        <v>1</v>
      </c>
      <c r="H14844">
        <v>1</v>
      </c>
      <c r="I14844">
        <v>1</v>
      </c>
      <c r="J14844">
        <v>3</v>
      </c>
    </row>
    <row r="14845" spans="1:10" x14ac:dyDescent="0.25">
      <c r="A14845" t="s">
        <v>18872</v>
      </c>
      <c r="B14845">
        <v>377</v>
      </c>
      <c r="C14845">
        <v>-0.77766130814635415</v>
      </c>
      <c r="D14845">
        <v>-0.93408958656828489</v>
      </c>
      <c r="E14845">
        <v>-0.78773688651861107</v>
      </c>
      <c r="F14845">
        <v>-9.7890326164809416E-2</v>
      </c>
      <c r="G14845">
        <v>2</v>
      </c>
      <c r="H14845">
        <v>1</v>
      </c>
      <c r="I14845">
        <v>1</v>
      </c>
      <c r="J14845">
        <v>3</v>
      </c>
    </row>
    <row r="14846" spans="1:10" x14ac:dyDescent="0.25">
      <c r="A14846" t="s">
        <v>18873</v>
      </c>
      <c r="B14846">
        <v>466</v>
      </c>
      <c r="C14846">
        <v>-1.4755182556413249</v>
      </c>
      <c r="D14846">
        <v>-0.37438803484170935</v>
      </c>
      <c r="E14846">
        <v>-1.0393731935372963</v>
      </c>
      <c r="F14846">
        <v>0.66234781960977607</v>
      </c>
      <c r="G14846">
        <v>1</v>
      </c>
      <c r="H14846">
        <v>3</v>
      </c>
      <c r="I14846">
        <v>1</v>
      </c>
      <c r="J14846">
        <v>4</v>
      </c>
    </row>
    <row r="14847" spans="1:10" x14ac:dyDescent="0.25">
      <c r="A14847" t="s">
        <v>18874</v>
      </c>
      <c r="B14847">
        <v>1825</v>
      </c>
      <c r="C14847">
        <v>-0.9959984960052608</v>
      </c>
      <c r="D14847">
        <v>-0.12286473437055211</v>
      </c>
      <c r="E14847">
        <v>-1.3653127289203262</v>
      </c>
      <c r="F14847">
        <v>1.556618833902585</v>
      </c>
      <c r="G14847">
        <v>1</v>
      </c>
      <c r="H14847">
        <v>3</v>
      </c>
      <c r="I14847">
        <v>1</v>
      </c>
      <c r="J14847">
        <v>5</v>
      </c>
    </row>
    <row r="14848" spans="1:10" x14ac:dyDescent="0.25">
      <c r="A14848" t="s">
        <v>18875</v>
      </c>
      <c r="B14848">
        <v>426</v>
      </c>
      <c r="C14848">
        <v>-1.19178499590382</v>
      </c>
      <c r="D14848">
        <v>-0.48247574697956902</v>
      </c>
      <c r="E14848">
        <v>-0.73652638884681543</v>
      </c>
      <c r="F14848">
        <v>0.18802367344230625</v>
      </c>
      <c r="G14848">
        <v>1</v>
      </c>
      <c r="H14848">
        <v>2</v>
      </c>
      <c r="I14848">
        <v>1</v>
      </c>
      <c r="J14848">
        <v>4</v>
      </c>
    </row>
    <row r="14849" spans="1:10" x14ac:dyDescent="0.25">
      <c r="A14849" t="s">
        <v>18876</v>
      </c>
      <c r="B14849">
        <v>722</v>
      </c>
      <c r="C14849">
        <v>-0.9030202496748756</v>
      </c>
      <c r="D14849">
        <v>-0.50526901313698658</v>
      </c>
      <c r="E14849">
        <v>-0.67112352758522809</v>
      </c>
      <c r="F14849">
        <v>0.53243142946445599</v>
      </c>
      <c r="G14849">
        <v>1</v>
      </c>
      <c r="H14849">
        <v>2</v>
      </c>
      <c r="I14849">
        <v>2</v>
      </c>
      <c r="J14849">
        <v>4</v>
      </c>
    </row>
    <row r="14850" spans="1:10" x14ac:dyDescent="0.25">
      <c r="A14850" t="s">
        <v>18877</v>
      </c>
      <c r="B14850">
        <v>711</v>
      </c>
      <c r="C14850">
        <v>-1.0472400585470574</v>
      </c>
      <c r="D14850">
        <v>-2.4031643573623591E-2</v>
      </c>
      <c r="E14850">
        <v>-1.0125085462102916</v>
      </c>
      <c r="F14850">
        <v>0.39973994589253548</v>
      </c>
      <c r="G14850">
        <v>1</v>
      </c>
      <c r="H14850">
        <v>3</v>
      </c>
      <c r="I14850">
        <v>1</v>
      </c>
      <c r="J14850">
        <v>4</v>
      </c>
    </row>
    <row r="14851" spans="1:10" x14ac:dyDescent="0.25">
      <c r="A14851" t="s">
        <v>18878</v>
      </c>
      <c r="B14851">
        <v>554</v>
      </c>
      <c r="C14851">
        <v>-0.86282034712795752</v>
      </c>
      <c r="D14851">
        <v>-1.6813016468783453</v>
      </c>
      <c r="E14851">
        <v>-1.0347158006608745</v>
      </c>
      <c r="F14851">
        <v>0.12613965565674504</v>
      </c>
      <c r="G14851">
        <v>1</v>
      </c>
      <c r="H14851">
        <v>1</v>
      </c>
      <c r="I14851">
        <v>1</v>
      </c>
      <c r="J14851">
        <v>4</v>
      </c>
    </row>
    <row r="14852" spans="1:10" x14ac:dyDescent="0.25">
      <c r="A14852" t="s">
        <v>18879</v>
      </c>
      <c r="B14852">
        <v>1102</v>
      </c>
      <c r="C14852">
        <v>-0.69352832726209557</v>
      </c>
      <c r="D14852">
        <v>-0.80790648776902385</v>
      </c>
      <c r="E14852">
        <v>-0.82904111346247233</v>
      </c>
      <c r="F14852">
        <v>0.67510177410294381</v>
      </c>
      <c r="G14852">
        <v>2</v>
      </c>
      <c r="H14852">
        <v>1</v>
      </c>
      <c r="I14852">
        <v>1</v>
      </c>
      <c r="J14852">
        <v>4</v>
      </c>
    </row>
    <row r="14853" spans="1:10" x14ac:dyDescent="0.25">
      <c r="A14853" t="s">
        <v>18880</v>
      </c>
      <c r="B14853">
        <v>643</v>
      </c>
      <c r="C14853">
        <v>0.43216078902461669</v>
      </c>
      <c r="D14853">
        <v>-1.0652125100993148</v>
      </c>
      <c r="E14853">
        <v>-0.7503053810231487</v>
      </c>
      <c r="F14853">
        <v>0.28923476900614542</v>
      </c>
      <c r="G14853">
        <v>4</v>
      </c>
      <c r="H14853">
        <v>1</v>
      </c>
      <c r="I14853">
        <v>1</v>
      </c>
      <c r="J14853">
        <v>4</v>
      </c>
    </row>
    <row r="14854" spans="1:10" x14ac:dyDescent="0.25">
      <c r="A14854" t="s">
        <v>18881</v>
      </c>
      <c r="B14854">
        <v>1402</v>
      </c>
      <c r="C14854">
        <v>-0.40429107148622406</v>
      </c>
      <c r="D14854">
        <v>-1.060135429305112</v>
      </c>
      <c r="E14854">
        <v>-1.3696460281945466</v>
      </c>
      <c r="F14854">
        <v>0.64074204994592621</v>
      </c>
      <c r="G14854">
        <v>3</v>
      </c>
      <c r="H14854">
        <v>1</v>
      </c>
      <c r="I14854">
        <v>1</v>
      </c>
      <c r="J14854">
        <v>4</v>
      </c>
    </row>
    <row r="14855" spans="1:10" x14ac:dyDescent="0.25">
      <c r="A14855" t="s">
        <v>18882</v>
      </c>
      <c r="B14855">
        <v>550</v>
      </c>
      <c r="C14855">
        <v>-0.37031819856586534</v>
      </c>
      <c r="D14855">
        <v>-1.0363268017519083</v>
      </c>
      <c r="E14855">
        <v>-1.1891665771143931</v>
      </c>
      <c r="F14855">
        <v>-0.34611790319610836</v>
      </c>
      <c r="G14855">
        <v>3</v>
      </c>
      <c r="H14855">
        <v>1</v>
      </c>
      <c r="I14855">
        <v>1</v>
      </c>
      <c r="J14855">
        <v>3</v>
      </c>
    </row>
    <row r="14856" spans="1:10" x14ac:dyDescent="0.25">
      <c r="A14856" t="s">
        <v>18883</v>
      </c>
      <c r="B14856">
        <v>1685</v>
      </c>
      <c r="C14856">
        <v>-1.0166760901830445</v>
      </c>
      <c r="D14856">
        <v>-0.61508780962721044</v>
      </c>
      <c r="E14856">
        <v>-1.0364644408718322</v>
      </c>
      <c r="F14856">
        <v>0.44357671484142136</v>
      </c>
      <c r="G14856">
        <v>1</v>
      </c>
      <c r="H14856">
        <v>2</v>
      </c>
      <c r="I14856">
        <v>1</v>
      </c>
      <c r="J14856">
        <v>4</v>
      </c>
    </row>
    <row r="14857" spans="1:10" x14ac:dyDescent="0.25">
      <c r="A14857" t="s">
        <v>18884</v>
      </c>
      <c r="B14857">
        <v>548</v>
      </c>
      <c r="C14857">
        <v>-0.83516726097585869</v>
      </c>
      <c r="D14857">
        <v>0.17368486996132565</v>
      </c>
      <c r="E14857">
        <v>-0.68282024308614542</v>
      </c>
      <c r="F14857">
        <v>0.89109020314886767</v>
      </c>
      <c r="G14857">
        <v>1</v>
      </c>
      <c r="H14857">
        <v>4</v>
      </c>
      <c r="I14857">
        <v>2</v>
      </c>
      <c r="J14857">
        <v>5</v>
      </c>
    </row>
    <row r="14858" spans="1:10" x14ac:dyDescent="0.25">
      <c r="A14858" t="s">
        <v>18885</v>
      </c>
      <c r="B14858">
        <v>1007</v>
      </c>
      <c r="C14858">
        <v>-1.0656083593445769</v>
      </c>
      <c r="D14858">
        <v>-1.0675011227838478</v>
      </c>
      <c r="E14858">
        <v>0.39149182948570527</v>
      </c>
      <c r="F14858">
        <v>-0.26818165003678318</v>
      </c>
      <c r="G14858">
        <v>1</v>
      </c>
      <c r="H14858">
        <v>1</v>
      </c>
      <c r="I14858">
        <v>4</v>
      </c>
      <c r="J14858">
        <v>3</v>
      </c>
    </row>
    <row r="14859" spans="1:10" x14ac:dyDescent="0.25">
      <c r="A14859" t="s">
        <v>18886</v>
      </c>
      <c r="B14859">
        <v>1106</v>
      </c>
      <c r="C14859">
        <v>-0.46044033225468151</v>
      </c>
      <c r="D14859">
        <v>-0.7827275734963951</v>
      </c>
      <c r="E14859">
        <v>-0.83675791883985684</v>
      </c>
      <c r="F14859">
        <v>0.10524563901885399</v>
      </c>
      <c r="G14859">
        <v>2</v>
      </c>
      <c r="H14859">
        <v>2</v>
      </c>
      <c r="I14859">
        <v>1</v>
      </c>
      <c r="J14859">
        <v>4</v>
      </c>
    </row>
    <row r="14860" spans="1:10" x14ac:dyDescent="0.25">
      <c r="A14860" t="s">
        <v>18887</v>
      </c>
      <c r="B14860">
        <v>1740</v>
      </c>
      <c r="C14860">
        <v>-1.1692055094155296</v>
      </c>
      <c r="D14860">
        <v>-0.99288693087476576</v>
      </c>
      <c r="E14860">
        <v>-0.66124676586592068</v>
      </c>
      <c r="F14860">
        <v>1.0817130549003406E-2</v>
      </c>
      <c r="G14860">
        <v>1</v>
      </c>
      <c r="H14860">
        <v>1</v>
      </c>
      <c r="I14860">
        <v>2</v>
      </c>
      <c r="J14860">
        <v>3</v>
      </c>
    </row>
    <row r="14861" spans="1:10" x14ac:dyDescent="0.25">
      <c r="A14861" t="s">
        <v>18888</v>
      </c>
      <c r="B14861">
        <v>1127</v>
      </c>
      <c r="C14861">
        <v>-0.80656008082515684</v>
      </c>
      <c r="D14861">
        <v>-0.5600308291693511</v>
      </c>
      <c r="E14861">
        <v>-1.0175521178644922</v>
      </c>
      <c r="F14861">
        <v>0.6225398403352489</v>
      </c>
      <c r="G14861">
        <v>1</v>
      </c>
      <c r="H14861">
        <v>2</v>
      </c>
      <c r="I14861">
        <v>1</v>
      </c>
      <c r="J14861">
        <v>4</v>
      </c>
    </row>
    <row r="14862" spans="1:10" x14ac:dyDescent="0.25">
      <c r="A14862" t="s">
        <v>18889</v>
      </c>
      <c r="B14862">
        <v>1406</v>
      </c>
      <c r="C14862">
        <v>-1.1832665605153885</v>
      </c>
      <c r="D14862">
        <v>-1.0414568590011597</v>
      </c>
      <c r="E14862">
        <v>-0.60200500294194759</v>
      </c>
      <c r="F14862">
        <v>-5.4927685021941286E-3</v>
      </c>
      <c r="G14862">
        <v>1</v>
      </c>
      <c r="H14862">
        <v>1</v>
      </c>
      <c r="I14862">
        <v>2</v>
      </c>
      <c r="J14862">
        <v>3</v>
      </c>
    </row>
    <row r="14863" spans="1:10" x14ac:dyDescent="0.25">
      <c r="A14863" t="s">
        <v>18890</v>
      </c>
      <c r="B14863">
        <v>1235</v>
      </c>
      <c r="C14863">
        <v>-0.8577373315276523</v>
      </c>
      <c r="D14863">
        <v>-0.27584498130848262</v>
      </c>
      <c r="E14863">
        <v>-1.1159630870392439</v>
      </c>
      <c r="F14863">
        <v>-9.6976295877207824E-2</v>
      </c>
      <c r="G14863">
        <v>1</v>
      </c>
      <c r="H14863">
        <v>3</v>
      </c>
      <c r="I14863">
        <v>1</v>
      </c>
      <c r="J14863">
        <v>3</v>
      </c>
    </row>
    <row r="14864" spans="1:10" x14ac:dyDescent="0.25">
      <c r="A14864" t="s">
        <v>18891</v>
      </c>
      <c r="B14864">
        <v>1125</v>
      </c>
      <c r="C14864">
        <v>-3.5516749048585566E-2</v>
      </c>
      <c r="D14864">
        <v>-0.21774444331378545</v>
      </c>
      <c r="E14864">
        <v>-0.47572707275974579</v>
      </c>
      <c r="F14864">
        <v>-0.29194651982075265</v>
      </c>
      <c r="G14864">
        <v>3</v>
      </c>
      <c r="H14864">
        <v>3</v>
      </c>
      <c r="I14864">
        <v>2</v>
      </c>
      <c r="J14864">
        <v>3</v>
      </c>
    </row>
    <row r="14865" spans="1:10" x14ac:dyDescent="0.25">
      <c r="A14865" t="s">
        <v>18892</v>
      </c>
      <c r="B14865">
        <v>3310</v>
      </c>
      <c r="C14865">
        <v>-1.3241781709252345</v>
      </c>
      <c r="D14865">
        <v>-0.29638021807389114</v>
      </c>
      <c r="E14865">
        <v>-1.4321861615334941</v>
      </c>
      <c r="F14865">
        <v>0.4401744762183456</v>
      </c>
      <c r="G14865">
        <v>1</v>
      </c>
      <c r="H14865">
        <v>3</v>
      </c>
      <c r="I14865">
        <v>1</v>
      </c>
      <c r="J14865">
        <v>4</v>
      </c>
    </row>
    <row r="14866" spans="1:10" x14ac:dyDescent="0.25">
      <c r="A14866" t="s">
        <v>18893</v>
      </c>
      <c r="B14866">
        <v>938</v>
      </c>
      <c r="C14866">
        <v>-1.0814631906010468</v>
      </c>
      <c r="D14866">
        <v>-0.56611977714085671</v>
      </c>
      <c r="E14866">
        <v>-0.42286926723070933</v>
      </c>
      <c r="F14866">
        <v>0.38626074368134189</v>
      </c>
      <c r="G14866">
        <v>1</v>
      </c>
      <c r="H14866">
        <v>2</v>
      </c>
      <c r="I14866">
        <v>2</v>
      </c>
      <c r="J14866">
        <v>4</v>
      </c>
    </row>
    <row r="14867" spans="1:10" x14ac:dyDescent="0.25">
      <c r="A14867" t="s">
        <v>18894</v>
      </c>
      <c r="B14867">
        <v>1390</v>
      </c>
      <c r="C14867">
        <v>-0.28169820979802496</v>
      </c>
      <c r="D14867">
        <v>3.0350371467289267E-3</v>
      </c>
      <c r="E14867">
        <v>-1.0086419047976394</v>
      </c>
      <c r="F14867">
        <v>-6.3422123869137953E-2</v>
      </c>
      <c r="G14867">
        <v>3</v>
      </c>
      <c r="H14867">
        <v>3</v>
      </c>
      <c r="I14867">
        <v>1</v>
      </c>
      <c r="J14867">
        <v>3</v>
      </c>
    </row>
    <row r="14868" spans="1:10" x14ac:dyDescent="0.25">
      <c r="A14868" t="s">
        <v>18895</v>
      </c>
      <c r="B14868">
        <v>1026</v>
      </c>
      <c r="C14868">
        <v>-0.80124149320435634</v>
      </c>
      <c r="D14868">
        <v>-0.64039704561490896</v>
      </c>
      <c r="E14868">
        <v>-1.3876971933159923</v>
      </c>
      <c r="F14868">
        <v>0.84380577694551706</v>
      </c>
      <c r="G14868">
        <v>2</v>
      </c>
      <c r="H14868">
        <v>2</v>
      </c>
      <c r="I14868">
        <v>1</v>
      </c>
      <c r="J14868">
        <v>4</v>
      </c>
    </row>
    <row r="14869" spans="1:10" x14ac:dyDescent="0.25">
      <c r="A14869" t="s">
        <v>18896</v>
      </c>
      <c r="B14869">
        <v>603</v>
      </c>
      <c r="C14869">
        <v>-0.35482051084922683</v>
      </c>
      <c r="D14869">
        <v>-1.4201664281289692</v>
      </c>
      <c r="E14869">
        <v>-0.62349680126610085</v>
      </c>
      <c r="F14869">
        <v>0.23814673479623463</v>
      </c>
      <c r="G14869">
        <v>3</v>
      </c>
      <c r="H14869">
        <v>1</v>
      </c>
      <c r="I14869">
        <v>2</v>
      </c>
      <c r="J14869">
        <v>4</v>
      </c>
    </row>
    <row r="14870" spans="1:10" x14ac:dyDescent="0.25">
      <c r="A14870" t="s">
        <v>18897</v>
      </c>
      <c r="B14870">
        <v>740</v>
      </c>
      <c r="C14870">
        <v>-1.0554069087121858</v>
      </c>
      <c r="D14870">
        <v>0.27903036822344057</v>
      </c>
      <c r="E14870">
        <v>-1.4934879406189687</v>
      </c>
      <c r="F14870">
        <v>0.14318501502837355</v>
      </c>
      <c r="G14870">
        <v>1</v>
      </c>
      <c r="H14870">
        <v>4</v>
      </c>
      <c r="I14870">
        <v>1</v>
      </c>
      <c r="J14870">
        <v>4</v>
      </c>
    </row>
    <row r="14871" spans="1:10" x14ac:dyDescent="0.25">
      <c r="A14871" t="s">
        <v>18898</v>
      </c>
      <c r="B14871">
        <v>836</v>
      </c>
      <c r="C14871">
        <v>-0.48508204787140091</v>
      </c>
      <c r="D14871">
        <v>-0.78831313784717416</v>
      </c>
      <c r="E14871">
        <v>-0.9344208917657284</v>
      </c>
      <c r="F14871">
        <v>-1.37103539431917E-2</v>
      </c>
      <c r="G14871">
        <v>2</v>
      </c>
      <c r="H14871">
        <v>2</v>
      </c>
      <c r="I14871">
        <v>1</v>
      </c>
      <c r="J14871">
        <v>3</v>
      </c>
    </row>
    <row r="14872" spans="1:10" x14ac:dyDescent="0.25">
      <c r="A14872" t="s">
        <v>18899</v>
      </c>
      <c r="B14872">
        <v>1766</v>
      </c>
      <c r="C14872">
        <v>-1.2501661467855925</v>
      </c>
      <c r="D14872">
        <v>-0.6922627019799017</v>
      </c>
      <c r="E14872">
        <v>-1.2574179121709619</v>
      </c>
      <c r="F14872">
        <v>0.21402633797667506</v>
      </c>
      <c r="G14872">
        <v>1</v>
      </c>
      <c r="H14872">
        <v>2</v>
      </c>
      <c r="I14872">
        <v>1</v>
      </c>
      <c r="J14872">
        <v>4</v>
      </c>
    </row>
    <row r="14873" spans="1:10" x14ac:dyDescent="0.25">
      <c r="A14873" t="s">
        <v>18900</v>
      </c>
      <c r="B14873">
        <v>513</v>
      </c>
      <c r="C14873">
        <v>-1.2173053696244234</v>
      </c>
      <c r="D14873">
        <v>-0.77427713067096793</v>
      </c>
      <c r="E14873">
        <v>-1.5600859341507229</v>
      </c>
      <c r="F14873">
        <v>-0.20854980071107226</v>
      </c>
      <c r="G14873">
        <v>1</v>
      </c>
      <c r="H14873">
        <v>2</v>
      </c>
      <c r="I14873">
        <v>1</v>
      </c>
      <c r="J14873">
        <v>3</v>
      </c>
    </row>
    <row r="14874" spans="1:10" x14ac:dyDescent="0.25">
      <c r="A14874" t="s">
        <v>18901</v>
      </c>
      <c r="B14874">
        <v>2978</v>
      </c>
      <c r="C14874">
        <v>-1.0887526385031594</v>
      </c>
      <c r="D14874">
        <v>-0.89139803573694987</v>
      </c>
      <c r="E14874">
        <v>-1.2530106401559364</v>
      </c>
      <c r="F14874">
        <v>0.32910308606554056</v>
      </c>
      <c r="G14874">
        <v>1</v>
      </c>
      <c r="H14874">
        <v>1</v>
      </c>
      <c r="I14874">
        <v>1</v>
      </c>
      <c r="J14874">
        <v>4</v>
      </c>
    </row>
    <row r="14875" spans="1:10" x14ac:dyDescent="0.25">
      <c r="A14875" t="s">
        <v>18902</v>
      </c>
      <c r="B14875">
        <v>178</v>
      </c>
      <c r="C14875">
        <v>-0.93036526670469355</v>
      </c>
      <c r="D14875">
        <v>-1.1527638423834561</v>
      </c>
      <c r="E14875">
        <v>0.91989520042969097</v>
      </c>
      <c r="F14875">
        <v>-0.48852859265370846</v>
      </c>
      <c r="G14875">
        <v>1</v>
      </c>
      <c r="H14875">
        <v>1</v>
      </c>
      <c r="I14875">
        <v>5</v>
      </c>
      <c r="J14875">
        <v>2</v>
      </c>
    </row>
    <row r="14876" spans="1:10" x14ac:dyDescent="0.25">
      <c r="A14876" t="s">
        <v>18903</v>
      </c>
      <c r="B14876">
        <v>167</v>
      </c>
      <c r="C14876">
        <v>-1.0741159888042584</v>
      </c>
      <c r="D14876">
        <v>-0.49406155060194151</v>
      </c>
      <c r="E14876">
        <v>-0.47364583134529431</v>
      </c>
      <c r="F14876">
        <v>-0.23150978582350321</v>
      </c>
      <c r="G14876">
        <v>1</v>
      </c>
      <c r="H14876">
        <v>2</v>
      </c>
      <c r="I14876">
        <v>2</v>
      </c>
      <c r="J14876">
        <v>3</v>
      </c>
    </row>
    <row r="14877" spans="1:10" x14ac:dyDescent="0.25">
      <c r="A14877" t="s">
        <v>18904</v>
      </c>
      <c r="B14877">
        <v>733</v>
      </c>
      <c r="C14877">
        <v>-0.81692710982894257</v>
      </c>
      <c r="D14877">
        <v>0.54840331549054522</v>
      </c>
      <c r="E14877">
        <v>3.6015220495404475E-2</v>
      </c>
      <c r="F14877">
        <v>-0.96446801577800079</v>
      </c>
      <c r="G14877">
        <v>1</v>
      </c>
      <c r="H14877">
        <v>4</v>
      </c>
      <c r="I14877">
        <v>3</v>
      </c>
      <c r="J14877">
        <v>1</v>
      </c>
    </row>
    <row r="14878" spans="1:10" x14ac:dyDescent="0.25">
      <c r="A14878" t="s">
        <v>18905</v>
      </c>
      <c r="B14878">
        <v>303</v>
      </c>
      <c r="C14878">
        <v>-0.41680580132853756</v>
      </c>
      <c r="D14878">
        <v>-0.93738351118223329</v>
      </c>
      <c r="E14878">
        <v>-0.23607972381849299</v>
      </c>
      <c r="F14878">
        <v>-1.2879420556245487</v>
      </c>
      <c r="G14878">
        <v>3</v>
      </c>
      <c r="H14878">
        <v>1</v>
      </c>
      <c r="I14878">
        <v>3</v>
      </c>
      <c r="J14878">
        <v>1</v>
      </c>
    </row>
    <row r="14879" spans="1:10" x14ac:dyDescent="0.25">
      <c r="A14879" t="s">
        <v>18906</v>
      </c>
      <c r="B14879">
        <v>500</v>
      </c>
      <c r="C14879">
        <v>-1.019778034713466</v>
      </c>
      <c r="D14879">
        <v>-1.1143871794040645</v>
      </c>
      <c r="E14879">
        <v>-0.92724423173232196</v>
      </c>
      <c r="F14879">
        <v>-0.33319946886646867</v>
      </c>
      <c r="G14879">
        <v>1</v>
      </c>
      <c r="H14879">
        <v>1</v>
      </c>
      <c r="I14879">
        <v>1</v>
      </c>
      <c r="J14879">
        <v>3</v>
      </c>
    </row>
    <row r="14880" spans="1:10" x14ac:dyDescent="0.25">
      <c r="A14880" t="s">
        <v>18907</v>
      </c>
      <c r="B14880">
        <v>1995</v>
      </c>
      <c r="C14880">
        <v>0.48045807935531148</v>
      </c>
      <c r="D14880">
        <v>-0.78339876010000298</v>
      </c>
      <c r="E14880">
        <v>-1.34610910400546</v>
      </c>
      <c r="F14880">
        <v>1.0135623940267167</v>
      </c>
      <c r="G14880">
        <v>4</v>
      </c>
      <c r="H14880">
        <v>2</v>
      </c>
      <c r="I14880">
        <v>1</v>
      </c>
      <c r="J14880">
        <v>5</v>
      </c>
    </row>
    <row r="14881" spans="1:10" x14ac:dyDescent="0.25">
      <c r="A14881" t="s">
        <v>18908</v>
      </c>
      <c r="B14881">
        <v>1233</v>
      </c>
      <c r="C14881">
        <v>-0.55020169730567137</v>
      </c>
      <c r="D14881">
        <v>-0.10005841921269396</v>
      </c>
      <c r="E14881">
        <v>-1.1423296255845261</v>
      </c>
      <c r="F14881">
        <v>0.49608636231879949</v>
      </c>
      <c r="G14881">
        <v>2</v>
      </c>
      <c r="H14881">
        <v>3</v>
      </c>
      <c r="I14881">
        <v>1</v>
      </c>
      <c r="J14881">
        <v>4</v>
      </c>
    </row>
    <row r="14882" spans="1:10" x14ac:dyDescent="0.25">
      <c r="A14882" t="s">
        <v>18909</v>
      </c>
      <c r="B14882">
        <v>1107</v>
      </c>
      <c r="C14882">
        <v>-0.28125234959775636</v>
      </c>
      <c r="D14882">
        <v>-6.9908847511448102E-2</v>
      </c>
      <c r="E14882">
        <v>-0.37317941208970862</v>
      </c>
      <c r="F14882">
        <v>1.6406631732490939</v>
      </c>
      <c r="G14882">
        <v>3</v>
      </c>
      <c r="H14882">
        <v>3</v>
      </c>
      <c r="I14882">
        <v>2</v>
      </c>
      <c r="J14882">
        <v>5</v>
      </c>
    </row>
    <row r="14883" spans="1:10" x14ac:dyDescent="0.25">
      <c r="A14883" t="s">
        <v>18910</v>
      </c>
      <c r="B14883">
        <v>3293</v>
      </c>
      <c r="C14883">
        <v>-0.4959514565330686</v>
      </c>
      <c r="D14883">
        <v>-0.55799547712498354</v>
      </c>
      <c r="E14883">
        <v>-1.4552690214405968</v>
      </c>
      <c r="F14883">
        <v>0.85403177436094579</v>
      </c>
      <c r="G14883">
        <v>2</v>
      </c>
      <c r="H14883">
        <v>2</v>
      </c>
      <c r="I14883">
        <v>1</v>
      </c>
      <c r="J14883">
        <v>4</v>
      </c>
    </row>
    <row r="14884" spans="1:10" x14ac:dyDescent="0.25">
      <c r="A14884" t="s">
        <v>18911</v>
      </c>
      <c r="B14884">
        <v>2121</v>
      </c>
      <c r="C14884">
        <v>-0.90429622090541328</v>
      </c>
      <c r="D14884">
        <v>-0.13833547626002329</v>
      </c>
      <c r="E14884">
        <v>-1.5362928415286614</v>
      </c>
      <c r="F14884">
        <v>1.0604728884895753</v>
      </c>
      <c r="G14884">
        <v>1</v>
      </c>
      <c r="H14884">
        <v>3</v>
      </c>
      <c r="I14884">
        <v>1</v>
      </c>
      <c r="J14884">
        <v>5</v>
      </c>
    </row>
    <row r="14885" spans="1:10" x14ac:dyDescent="0.25">
      <c r="A14885" t="s">
        <v>18912</v>
      </c>
      <c r="B14885">
        <v>1081</v>
      </c>
      <c r="C14885">
        <v>-0.51209951982290569</v>
      </c>
      <c r="D14885">
        <v>-0.34240739631144496</v>
      </c>
      <c r="E14885">
        <v>-1.2834084946767268</v>
      </c>
      <c r="F14885">
        <v>0.96865426527017551</v>
      </c>
      <c r="G14885">
        <v>2</v>
      </c>
      <c r="H14885">
        <v>3</v>
      </c>
      <c r="I14885">
        <v>1</v>
      </c>
      <c r="J14885">
        <v>5</v>
      </c>
    </row>
    <row r="14886" spans="1:10" x14ac:dyDescent="0.25">
      <c r="A14886" t="s">
        <v>18913</v>
      </c>
      <c r="B14886">
        <v>2047</v>
      </c>
      <c r="C14886">
        <v>-0.963567136160421</v>
      </c>
      <c r="D14886">
        <v>-0.30971181016465205</v>
      </c>
      <c r="E14886">
        <v>-1.5466454275353403</v>
      </c>
      <c r="F14886">
        <v>0.95344205282164551</v>
      </c>
      <c r="G14886">
        <v>1</v>
      </c>
      <c r="H14886">
        <v>3</v>
      </c>
      <c r="I14886">
        <v>1</v>
      </c>
      <c r="J14886">
        <v>5</v>
      </c>
    </row>
    <row r="14887" spans="1:10" x14ac:dyDescent="0.25">
      <c r="A14887" t="s">
        <v>18914</v>
      </c>
      <c r="B14887">
        <v>3213</v>
      </c>
      <c r="C14887">
        <v>-0.7576511955592472</v>
      </c>
      <c r="D14887">
        <v>-0.51064359345473331</v>
      </c>
      <c r="E14887">
        <v>-1.175812217725396</v>
      </c>
      <c r="F14887">
        <v>1.1938754052162659</v>
      </c>
      <c r="G14887">
        <v>2</v>
      </c>
      <c r="H14887">
        <v>2</v>
      </c>
      <c r="I14887">
        <v>1</v>
      </c>
      <c r="J14887">
        <v>5</v>
      </c>
    </row>
    <row r="14888" spans="1:10" x14ac:dyDescent="0.25">
      <c r="A14888" t="s">
        <v>18915</v>
      </c>
      <c r="B14888">
        <v>1394</v>
      </c>
      <c r="C14888">
        <v>-0.7637578725794143</v>
      </c>
      <c r="D14888">
        <v>-0.85112029626981134</v>
      </c>
      <c r="E14888">
        <v>-0.88989492240831747</v>
      </c>
      <c r="F14888">
        <v>0.19818984667807962</v>
      </c>
      <c r="G14888">
        <v>2</v>
      </c>
      <c r="H14888">
        <v>1</v>
      </c>
      <c r="I14888">
        <v>1</v>
      </c>
      <c r="J14888">
        <v>4</v>
      </c>
    </row>
    <row r="14889" spans="1:10" x14ac:dyDescent="0.25">
      <c r="A14889" t="s">
        <v>18916</v>
      </c>
      <c r="B14889">
        <v>327</v>
      </c>
      <c r="C14889">
        <v>-0.9921250890827471</v>
      </c>
      <c r="D14889">
        <v>-1.0189711225208651</v>
      </c>
      <c r="E14889">
        <v>-1.1872591739080387</v>
      </c>
      <c r="F14889">
        <v>-3.7044120202225361E-2</v>
      </c>
      <c r="G14889">
        <v>1</v>
      </c>
      <c r="H14889">
        <v>1</v>
      </c>
      <c r="I14889">
        <v>1</v>
      </c>
      <c r="J14889">
        <v>3</v>
      </c>
    </row>
    <row r="14890" spans="1:10" x14ac:dyDescent="0.25">
      <c r="A14890" t="s">
        <v>18917</v>
      </c>
      <c r="B14890">
        <v>1829</v>
      </c>
      <c r="C14890">
        <v>-0.85790392970034424</v>
      </c>
      <c r="D14890">
        <v>-1.3306488491327557</v>
      </c>
      <c r="E14890">
        <v>-9.7240304433653141E-2</v>
      </c>
      <c r="F14890">
        <v>4.5985482415612886E-2</v>
      </c>
      <c r="G14890">
        <v>1</v>
      </c>
      <c r="H14890">
        <v>1</v>
      </c>
      <c r="I14890">
        <v>3</v>
      </c>
      <c r="J14890">
        <v>4</v>
      </c>
    </row>
    <row r="14891" spans="1:10" x14ac:dyDescent="0.25">
      <c r="A14891" t="s">
        <v>18918</v>
      </c>
      <c r="B14891">
        <v>1213</v>
      </c>
      <c r="C14891">
        <v>-0.91991731404818011</v>
      </c>
      <c r="D14891">
        <v>-1.5020628228682753</v>
      </c>
      <c r="E14891">
        <v>-0.74632350298249284</v>
      </c>
      <c r="F14891">
        <v>0.27944934326691107</v>
      </c>
      <c r="G14891">
        <v>1</v>
      </c>
      <c r="H14891">
        <v>1</v>
      </c>
      <c r="I14891">
        <v>1</v>
      </c>
      <c r="J14891">
        <v>4</v>
      </c>
    </row>
    <row r="14892" spans="1:10" x14ac:dyDescent="0.25">
      <c r="A14892" t="s">
        <v>18919</v>
      </c>
      <c r="B14892">
        <v>2742</v>
      </c>
      <c r="C14892">
        <v>-0.65274963969357103</v>
      </c>
      <c r="D14892">
        <v>-1.0028500241823042</v>
      </c>
      <c r="E14892">
        <v>-1.4595350533121605</v>
      </c>
      <c r="F14892">
        <v>1.5481446260908589</v>
      </c>
      <c r="G14892">
        <v>2</v>
      </c>
      <c r="H14892">
        <v>1</v>
      </c>
      <c r="I14892">
        <v>1</v>
      </c>
      <c r="J14892">
        <v>5</v>
      </c>
    </row>
    <row r="14893" spans="1:10" x14ac:dyDescent="0.25">
      <c r="A14893" t="s">
        <v>18920</v>
      </c>
      <c r="B14893">
        <v>1478</v>
      </c>
      <c r="C14893">
        <v>-0.92237650726859677</v>
      </c>
      <c r="D14893">
        <v>-0.95916611292282405</v>
      </c>
      <c r="E14893">
        <v>-0.97276024314636578</v>
      </c>
      <c r="F14893">
        <v>-0.61233792988033886</v>
      </c>
      <c r="G14893">
        <v>1</v>
      </c>
      <c r="H14893">
        <v>1</v>
      </c>
      <c r="I14893">
        <v>1</v>
      </c>
      <c r="J14893">
        <v>2</v>
      </c>
    </row>
    <row r="14894" spans="1:10" x14ac:dyDescent="0.25">
      <c r="A14894" t="s">
        <v>18921</v>
      </c>
      <c r="B14894">
        <v>1729</v>
      </c>
      <c r="C14894">
        <v>-0.72157412669967846</v>
      </c>
      <c r="D14894">
        <v>-1.2133980202170034</v>
      </c>
      <c r="E14894">
        <v>-0.18491215900716695</v>
      </c>
      <c r="F14894">
        <v>-0.46997571990830783</v>
      </c>
      <c r="G14894">
        <v>2</v>
      </c>
      <c r="H14894">
        <v>1</v>
      </c>
      <c r="I14894">
        <v>3</v>
      </c>
      <c r="J14894">
        <v>3</v>
      </c>
    </row>
    <row r="14895" spans="1:10" x14ac:dyDescent="0.25">
      <c r="A14895" t="s">
        <v>18922</v>
      </c>
      <c r="B14895">
        <v>1098</v>
      </c>
      <c r="C14895">
        <v>-1.0193871558684</v>
      </c>
      <c r="D14895">
        <v>-0.99607403962147689</v>
      </c>
      <c r="E14895">
        <v>-1.3878399678156457</v>
      </c>
      <c r="F14895">
        <v>-0.48501499068243076</v>
      </c>
      <c r="G14895">
        <v>1</v>
      </c>
      <c r="H14895">
        <v>1</v>
      </c>
      <c r="I14895">
        <v>1</v>
      </c>
      <c r="J14895">
        <v>3</v>
      </c>
    </row>
    <row r="14896" spans="1:10" x14ac:dyDescent="0.25">
      <c r="A14896" t="s">
        <v>18923</v>
      </c>
      <c r="B14896">
        <v>494</v>
      </c>
      <c r="C14896">
        <v>0.49839173205496001</v>
      </c>
      <c r="D14896">
        <v>-0.85430020887309455</v>
      </c>
      <c r="E14896">
        <v>0.11926964952177382</v>
      </c>
      <c r="F14896">
        <v>-0.76488690146651095</v>
      </c>
      <c r="G14896">
        <v>4</v>
      </c>
      <c r="H14896">
        <v>1</v>
      </c>
      <c r="I14896">
        <v>4</v>
      </c>
      <c r="J14896">
        <v>2</v>
      </c>
    </row>
    <row r="14897" spans="1:10" x14ac:dyDescent="0.25">
      <c r="A14897" t="s">
        <v>18924</v>
      </c>
      <c r="B14897">
        <v>617</v>
      </c>
      <c r="C14897">
        <v>-0.46143365652627355</v>
      </c>
      <c r="D14897">
        <v>-0.54210730592927925</v>
      </c>
      <c r="E14897">
        <v>0.28431566919639067</v>
      </c>
      <c r="F14897">
        <v>-0.92384691355750048</v>
      </c>
      <c r="G14897">
        <v>2</v>
      </c>
      <c r="H14897">
        <v>2</v>
      </c>
      <c r="I14897">
        <v>4</v>
      </c>
      <c r="J14897">
        <v>1</v>
      </c>
    </row>
    <row r="14898" spans="1:10" x14ac:dyDescent="0.25">
      <c r="A14898" t="s">
        <v>18925</v>
      </c>
      <c r="B14898">
        <v>606</v>
      </c>
      <c r="C14898">
        <v>-4.9923452877120106E-2</v>
      </c>
      <c r="D14898">
        <v>-0.78967278103177563</v>
      </c>
      <c r="E14898">
        <v>-0.34592089681922716</v>
      </c>
      <c r="F14898">
        <v>-0.92737148649055856</v>
      </c>
      <c r="G14898">
        <v>3</v>
      </c>
      <c r="H14898">
        <v>2</v>
      </c>
      <c r="I14898">
        <v>2</v>
      </c>
      <c r="J14898">
        <v>1</v>
      </c>
    </row>
    <row r="14899" spans="1:10" x14ac:dyDescent="0.25">
      <c r="A14899" t="s">
        <v>18926</v>
      </c>
      <c r="B14899">
        <v>1639</v>
      </c>
      <c r="C14899">
        <v>-0.96739464912238682</v>
      </c>
      <c r="D14899">
        <v>-0.85182483919084395</v>
      </c>
      <c r="E14899">
        <v>-1.063245608447382</v>
      </c>
      <c r="F14899">
        <v>0.92735051519749201</v>
      </c>
      <c r="G14899">
        <v>1</v>
      </c>
      <c r="H14899">
        <v>1</v>
      </c>
      <c r="I14899">
        <v>1</v>
      </c>
      <c r="J14899">
        <v>5</v>
      </c>
    </row>
    <row r="14900" spans="1:10" x14ac:dyDescent="0.25">
      <c r="A14900" t="s">
        <v>18927</v>
      </c>
      <c r="B14900">
        <v>678</v>
      </c>
      <c r="C14900">
        <v>-0.82703007091699721</v>
      </c>
      <c r="D14900">
        <v>-1.1038728960968569</v>
      </c>
      <c r="E14900">
        <v>-0.29504740317524197</v>
      </c>
      <c r="F14900">
        <v>0.55848740112711659</v>
      </c>
      <c r="G14900">
        <v>1</v>
      </c>
      <c r="H14900">
        <v>1</v>
      </c>
      <c r="I14900">
        <v>3</v>
      </c>
      <c r="J14900">
        <v>4</v>
      </c>
    </row>
    <row r="14901" spans="1:10" x14ac:dyDescent="0.25">
      <c r="A14901" t="s">
        <v>18928</v>
      </c>
      <c r="B14901">
        <v>321</v>
      </c>
      <c r="C14901">
        <v>1.1010599932891023</v>
      </c>
      <c r="D14901">
        <v>0.27051768120835451</v>
      </c>
      <c r="E14901">
        <v>-0.40153955667238661</v>
      </c>
      <c r="F14901">
        <v>-0.9266484179386395</v>
      </c>
      <c r="G14901">
        <v>5</v>
      </c>
      <c r="H14901">
        <v>4</v>
      </c>
      <c r="I14901">
        <v>2</v>
      </c>
      <c r="J14901">
        <v>1</v>
      </c>
    </row>
    <row r="14902" spans="1:10" x14ac:dyDescent="0.25">
      <c r="A14902" t="s">
        <v>18929</v>
      </c>
      <c r="B14902">
        <v>337</v>
      </c>
      <c r="C14902">
        <v>0.69559439422641367</v>
      </c>
      <c r="D14902">
        <v>0.41666166064817145</v>
      </c>
      <c r="E14902">
        <v>-0.2388448810062048</v>
      </c>
      <c r="F14902">
        <v>0.8259063705253229</v>
      </c>
      <c r="G14902">
        <v>4</v>
      </c>
      <c r="H14902">
        <v>4</v>
      </c>
      <c r="I14902">
        <v>3</v>
      </c>
      <c r="J14902">
        <v>4</v>
      </c>
    </row>
    <row r="14903" spans="1:10" x14ac:dyDescent="0.25">
      <c r="A14903" t="s">
        <v>18930</v>
      </c>
      <c r="B14903">
        <v>562</v>
      </c>
      <c r="C14903">
        <v>-0.1280060686266081</v>
      </c>
      <c r="D14903">
        <v>-0.91668264549386069</v>
      </c>
      <c r="E14903">
        <v>0.36672598727741734</v>
      </c>
      <c r="F14903">
        <v>-0.46669120635062888</v>
      </c>
      <c r="G14903">
        <v>3</v>
      </c>
      <c r="H14903">
        <v>1</v>
      </c>
      <c r="I14903">
        <v>4</v>
      </c>
      <c r="J14903">
        <v>3</v>
      </c>
    </row>
    <row r="14904" spans="1:10" x14ac:dyDescent="0.25">
      <c r="A14904" t="s">
        <v>18931</v>
      </c>
      <c r="B14904">
        <v>569</v>
      </c>
      <c r="C14904">
        <v>0.92442335524508423</v>
      </c>
      <c r="D14904">
        <v>-3.0381510689786312E-2</v>
      </c>
      <c r="E14904">
        <v>0.4619856658074718</v>
      </c>
      <c r="F14904">
        <v>-0.67566505069573646</v>
      </c>
      <c r="G14904">
        <v>5</v>
      </c>
      <c r="H14904">
        <v>3</v>
      </c>
      <c r="I14904">
        <v>4</v>
      </c>
      <c r="J14904">
        <v>2</v>
      </c>
    </row>
    <row r="14905" spans="1:10" x14ac:dyDescent="0.25">
      <c r="A14905" t="s">
        <v>18932</v>
      </c>
      <c r="B14905">
        <v>482</v>
      </c>
      <c r="C14905">
        <v>1.5154795574796174</v>
      </c>
      <c r="D14905">
        <v>0.78057083186550769</v>
      </c>
      <c r="E14905">
        <v>1.9087953766698791</v>
      </c>
      <c r="F14905">
        <v>-0.51469899525251184</v>
      </c>
      <c r="G14905">
        <v>5</v>
      </c>
      <c r="H14905">
        <v>5</v>
      </c>
      <c r="I14905">
        <v>5</v>
      </c>
      <c r="J14905">
        <v>2</v>
      </c>
    </row>
    <row r="14906" spans="1:10" x14ac:dyDescent="0.25">
      <c r="A14906" t="s">
        <v>18933</v>
      </c>
      <c r="B14906">
        <v>794</v>
      </c>
      <c r="C14906">
        <v>1.2607018345556549</v>
      </c>
      <c r="D14906">
        <v>0.36185080757335703</v>
      </c>
      <c r="E14906">
        <v>0.75254484826532764</v>
      </c>
      <c r="F14906">
        <v>-0.31310138379359831</v>
      </c>
      <c r="G14906">
        <v>5</v>
      </c>
      <c r="H14906">
        <v>4</v>
      </c>
      <c r="I14906">
        <v>5</v>
      </c>
      <c r="J14906">
        <v>3</v>
      </c>
    </row>
    <row r="14907" spans="1:10" x14ac:dyDescent="0.25">
      <c r="A14907" t="s">
        <v>18934</v>
      </c>
      <c r="B14907">
        <v>649</v>
      </c>
      <c r="C14907">
        <v>-0.72632187264202419</v>
      </c>
      <c r="D14907">
        <v>-0.58705814659408961</v>
      </c>
      <c r="E14907">
        <v>-0.16942863102750849</v>
      </c>
      <c r="F14907">
        <v>-0.18629619378650589</v>
      </c>
      <c r="G14907">
        <v>2</v>
      </c>
      <c r="H14907">
        <v>2</v>
      </c>
      <c r="I14907">
        <v>3</v>
      </c>
      <c r="J14907">
        <v>3</v>
      </c>
    </row>
    <row r="14908" spans="1:10" x14ac:dyDescent="0.25">
      <c r="A14908" t="s">
        <v>18935</v>
      </c>
      <c r="B14908">
        <v>854</v>
      </c>
      <c r="C14908">
        <v>-0.68497253151266513</v>
      </c>
      <c r="D14908">
        <v>-0.43225999610304983</v>
      </c>
      <c r="E14908">
        <v>0.13067394344863772</v>
      </c>
      <c r="F14908">
        <v>-0.12636790562531219</v>
      </c>
      <c r="G14908">
        <v>2</v>
      </c>
      <c r="H14908">
        <v>2</v>
      </c>
      <c r="I14908">
        <v>4</v>
      </c>
      <c r="J14908">
        <v>3</v>
      </c>
    </row>
    <row r="14909" spans="1:10" x14ac:dyDescent="0.25">
      <c r="A14909" t="s">
        <v>18936</v>
      </c>
      <c r="B14909">
        <v>769</v>
      </c>
      <c r="C14909">
        <v>-0.46128127678667086</v>
      </c>
      <c r="D14909">
        <v>0.38247687645466316</v>
      </c>
      <c r="E14909">
        <v>-0.36117303834213099</v>
      </c>
      <c r="F14909">
        <v>0.38836383614109693</v>
      </c>
      <c r="G14909">
        <v>2</v>
      </c>
      <c r="H14909">
        <v>4</v>
      </c>
      <c r="I14909">
        <v>2</v>
      </c>
      <c r="J14909">
        <v>4</v>
      </c>
    </row>
    <row r="14910" spans="1:10" x14ac:dyDescent="0.25">
      <c r="A14910" t="s">
        <v>18937</v>
      </c>
      <c r="B14910">
        <v>604</v>
      </c>
      <c r="C14910">
        <v>-0.45596092896800172</v>
      </c>
      <c r="D14910">
        <v>0.30126885271247977</v>
      </c>
      <c r="E14910">
        <v>-0.45200401403274448</v>
      </c>
      <c r="F14910">
        <v>-6.0910209238002957E-3</v>
      </c>
      <c r="G14910">
        <v>3</v>
      </c>
      <c r="H14910">
        <v>4</v>
      </c>
      <c r="I14910">
        <v>2</v>
      </c>
      <c r="J14910">
        <v>3</v>
      </c>
    </row>
    <row r="14911" spans="1:10" x14ac:dyDescent="0.25">
      <c r="A14911" t="s">
        <v>18938</v>
      </c>
      <c r="B14911">
        <v>875</v>
      </c>
      <c r="C14911">
        <v>0.59209763991742559</v>
      </c>
      <c r="D14911">
        <v>0.94235755377439701</v>
      </c>
      <c r="E14911">
        <v>-0.9118192334560451</v>
      </c>
      <c r="F14911">
        <v>1.1338183683395728</v>
      </c>
      <c r="G14911">
        <v>4</v>
      </c>
      <c r="H14911">
        <v>5</v>
      </c>
      <c r="I14911">
        <v>1</v>
      </c>
      <c r="J14911">
        <v>5</v>
      </c>
    </row>
    <row r="14912" spans="1:10" x14ac:dyDescent="0.25">
      <c r="A14912" t="s">
        <v>18939</v>
      </c>
      <c r="B14912">
        <v>603</v>
      </c>
      <c r="C14912">
        <v>-0.41822827620841213</v>
      </c>
      <c r="D14912">
        <v>0.16215292473715748</v>
      </c>
      <c r="E14912">
        <v>-0.73106921070004094</v>
      </c>
      <c r="F14912">
        <v>-6.2394242182247539E-2</v>
      </c>
      <c r="G14912">
        <v>3</v>
      </c>
      <c r="H14912">
        <v>4</v>
      </c>
      <c r="I14912">
        <v>1</v>
      </c>
      <c r="J14912">
        <v>3</v>
      </c>
    </row>
    <row r="14913" spans="1:10" x14ac:dyDescent="0.25">
      <c r="A14913" t="s">
        <v>18940</v>
      </c>
      <c r="B14913">
        <v>665</v>
      </c>
      <c r="C14913">
        <v>0.96842026979433637</v>
      </c>
      <c r="D14913">
        <v>1.2880963945211357</v>
      </c>
      <c r="E14913">
        <v>-0.84666731820855512</v>
      </c>
      <c r="F14913">
        <v>1.261796343794394</v>
      </c>
      <c r="G14913">
        <v>5</v>
      </c>
      <c r="H14913">
        <v>5</v>
      </c>
      <c r="I14913">
        <v>1</v>
      </c>
      <c r="J14913">
        <v>5</v>
      </c>
    </row>
    <row r="14914" spans="1:10" x14ac:dyDescent="0.25">
      <c r="A14914" t="s">
        <v>18941</v>
      </c>
      <c r="B14914">
        <v>414</v>
      </c>
      <c r="C14914">
        <v>0.40867890349835834</v>
      </c>
      <c r="D14914">
        <v>-1.0057990804104275</v>
      </c>
      <c r="E14914">
        <v>0.72645542736039359</v>
      </c>
      <c r="F14914">
        <v>-0.7166569590769456</v>
      </c>
      <c r="G14914">
        <v>4</v>
      </c>
      <c r="H14914">
        <v>1</v>
      </c>
      <c r="I14914">
        <v>5</v>
      </c>
      <c r="J14914">
        <v>2</v>
      </c>
    </row>
    <row r="14915" spans="1:10" x14ac:dyDescent="0.25">
      <c r="A14915" t="s">
        <v>18942</v>
      </c>
      <c r="B14915">
        <v>671</v>
      </c>
      <c r="C14915">
        <v>4.1304591416349075E-2</v>
      </c>
      <c r="D14915">
        <v>0.43628477960172546</v>
      </c>
      <c r="E14915">
        <v>-0.25889366078762344</v>
      </c>
      <c r="F14915">
        <v>-0.23290145188898018</v>
      </c>
      <c r="G14915">
        <v>4</v>
      </c>
      <c r="H14915">
        <v>4</v>
      </c>
      <c r="I14915">
        <v>3</v>
      </c>
      <c r="J14915">
        <v>3</v>
      </c>
    </row>
    <row r="14916" spans="1:10" x14ac:dyDescent="0.25">
      <c r="A14916" t="s">
        <v>18943</v>
      </c>
      <c r="B14916">
        <v>611</v>
      </c>
      <c r="C14916">
        <v>1.3190429095164227E-2</v>
      </c>
      <c r="D14916">
        <v>0.54936819669891168</v>
      </c>
      <c r="E14916">
        <v>-0.1796800689581364</v>
      </c>
      <c r="F14916">
        <v>-0.47102337606300904</v>
      </c>
      <c r="G14916">
        <v>4</v>
      </c>
      <c r="H14916">
        <v>4</v>
      </c>
      <c r="I14916">
        <v>3</v>
      </c>
      <c r="J14916">
        <v>3</v>
      </c>
    </row>
    <row r="14917" spans="1:10" x14ac:dyDescent="0.25">
      <c r="A14917" t="s">
        <v>18944</v>
      </c>
      <c r="B14917">
        <v>956</v>
      </c>
      <c r="C14917">
        <v>-0.83455981447047534</v>
      </c>
      <c r="D14917">
        <v>1.964708149147234</v>
      </c>
      <c r="E14917">
        <v>-0.2962555131591767</v>
      </c>
      <c r="F14917">
        <v>0.71983636882451452</v>
      </c>
      <c r="G14917">
        <v>1</v>
      </c>
      <c r="H14917">
        <v>5</v>
      </c>
      <c r="I14917">
        <v>3</v>
      </c>
      <c r="J14917">
        <v>4</v>
      </c>
    </row>
    <row r="14918" spans="1:10" x14ac:dyDescent="0.25">
      <c r="A14918" t="s">
        <v>18945</v>
      </c>
      <c r="B14918">
        <v>572</v>
      </c>
      <c r="C14918">
        <v>-0.48793005819581381</v>
      </c>
      <c r="D14918">
        <v>1.539633882769788</v>
      </c>
      <c r="E14918">
        <v>0.14676862339595981</v>
      </c>
      <c r="F14918">
        <v>0.93665646202792174</v>
      </c>
      <c r="G14918">
        <v>2</v>
      </c>
      <c r="H14918">
        <v>5</v>
      </c>
      <c r="I14918">
        <v>4</v>
      </c>
      <c r="J14918">
        <v>5</v>
      </c>
    </row>
    <row r="14919" spans="1:10" x14ac:dyDescent="0.25">
      <c r="A14919" t="s">
        <v>18946</v>
      </c>
      <c r="B14919">
        <v>799</v>
      </c>
      <c r="C14919">
        <v>-1.2130839464367451</v>
      </c>
      <c r="D14919">
        <v>-0.88359722959631259</v>
      </c>
      <c r="E14919">
        <v>-0.93682107877944187</v>
      </c>
      <c r="F14919">
        <v>0.28296443352384448</v>
      </c>
      <c r="G14919">
        <v>1</v>
      </c>
      <c r="H14919">
        <v>1</v>
      </c>
      <c r="I14919">
        <v>1</v>
      </c>
      <c r="J14919">
        <v>4</v>
      </c>
    </row>
    <row r="14920" spans="1:10" x14ac:dyDescent="0.25">
      <c r="A14920" t="s">
        <v>18947</v>
      </c>
      <c r="B14920">
        <v>542</v>
      </c>
      <c r="C14920">
        <v>-0.89770772834429824</v>
      </c>
      <c r="D14920">
        <v>-1.272913941376276</v>
      </c>
      <c r="E14920">
        <v>-0.62265181371343314</v>
      </c>
      <c r="F14920">
        <v>0.33522711311832376</v>
      </c>
      <c r="G14920">
        <v>1</v>
      </c>
      <c r="H14920">
        <v>1</v>
      </c>
      <c r="I14920">
        <v>2</v>
      </c>
      <c r="J14920">
        <v>4</v>
      </c>
    </row>
    <row r="14921" spans="1:10" x14ac:dyDescent="0.25">
      <c r="A14921" t="s">
        <v>18948</v>
      </c>
      <c r="B14921">
        <v>370</v>
      </c>
      <c r="C14921">
        <v>-1.3561622525175259</v>
      </c>
      <c r="D14921">
        <v>-0.56814529254021928</v>
      </c>
      <c r="E14921">
        <v>-0.32001695632288829</v>
      </c>
      <c r="F14921">
        <v>-0.15323526422100503</v>
      </c>
      <c r="G14921">
        <v>1</v>
      </c>
      <c r="H14921">
        <v>2</v>
      </c>
      <c r="I14921">
        <v>2</v>
      </c>
      <c r="J14921">
        <v>3</v>
      </c>
    </row>
    <row r="14922" spans="1:10" x14ac:dyDescent="0.25">
      <c r="A14922" t="s">
        <v>18949</v>
      </c>
      <c r="B14922">
        <v>702</v>
      </c>
      <c r="C14922">
        <v>-1.005476745861019</v>
      </c>
      <c r="D14922">
        <v>-0.96159148090753699</v>
      </c>
      <c r="E14922">
        <v>0.23686305855140277</v>
      </c>
      <c r="F14922">
        <v>-0.50812687743906526</v>
      </c>
      <c r="G14922">
        <v>1</v>
      </c>
      <c r="H14922">
        <v>1</v>
      </c>
      <c r="I14922">
        <v>4</v>
      </c>
      <c r="J14922">
        <v>2</v>
      </c>
    </row>
    <row r="14923" spans="1:10" x14ac:dyDescent="0.25">
      <c r="A14923" t="s">
        <v>18950</v>
      </c>
      <c r="B14923">
        <v>336</v>
      </c>
      <c r="C14923">
        <v>-0.2581750264942409</v>
      </c>
      <c r="D14923">
        <v>-1.4189099241937548</v>
      </c>
      <c r="E14923">
        <v>-0.33935947079596107</v>
      </c>
      <c r="F14923">
        <v>0.45677217649696539</v>
      </c>
      <c r="G14923">
        <v>3</v>
      </c>
      <c r="H14923">
        <v>1</v>
      </c>
      <c r="I14923">
        <v>2</v>
      </c>
      <c r="J14923">
        <v>4</v>
      </c>
    </row>
    <row r="14924" spans="1:10" x14ac:dyDescent="0.25">
      <c r="A14924" t="s">
        <v>18951</v>
      </c>
      <c r="B14924">
        <v>626</v>
      </c>
      <c r="C14924">
        <v>-0.73613868356939793</v>
      </c>
      <c r="D14924">
        <v>-0.89313720005774488</v>
      </c>
      <c r="E14924">
        <v>-0.7867565739252993</v>
      </c>
      <c r="F14924">
        <v>-0.25298865825556999</v>
      </c>
      <c r="G14924">
        <v>2</v>
      </c>
      <c r="H14924">
        <v>1</v>
      </c>
      <c r="I14924">
        <v>1</v>
      </c>
      <c r="J14924">
        <v>3</v>
      </c>
    </row>
    <row r="14925" spans="1:10" x14ac:dyDescent="0.25">
      <c r="A14925" t="s">
        <v>18952</v>
      </c>
      <c r="B14925">
        <v>732</v>
      </c>
      <c r="C14925">
        <v>-0.50809840651266536</v>
      </c>
      <c r="D14925">
        <v>-0.56309056209195829</v>
      </c>
      <c r="E14925">
        <v>-0.65925416694872463</v>
      </c>
      <c r="F14925">
        <v>0.32303529507682283</v>
      </c>
      <c r="G14925">
        <v>2</v>
      </c>
      <c r="H14925">
        <v>2</v>
      </c>
      <c r="I14925">
        <v>2</v>
      </c>
      <c r="J14925">
        <v>4</v>
      </c>
    </row>
    <row r="14926" spans="1:10" x14ac:dyDescent="0.25">
      <c r="A14926" t="s">
        <v>18953</v>
      </c>
      <c r="B14926">
        <v>450</v>
      </c>
      <c r="C14926">
        <v>-0.55392521222409585</v>
      </c>
      <c r="D14926">
        <v>-0.97264061720402739</v>
      </c>
      <c r="E14926">
        <v>-0.21402607510062138</v>
      </c>
      <c r="F14926">
        <v>0.38369383687924591</v>
      </c>
      <c r="G14926">
        <v>2</v>
      </c>
      <c r="H14926">
        <v>1</v>
      </c>
      <c r="I14926">
        <v>3</v>
      </c>
      <c r="J14926">
        <v>4</v>
      </c>
    </row>
    <row r="14927" spans="1:10" x14ac:dyDescent="0.25">
      <c r="A14927" t="s">
        <v>18954</v>
      </c>
      <c r="B14927">
        <v>817</v>
      </c>
      <c r="C14927">
        <v>0.26173190041793803</v>
      </c>
      <c r="D14927">
        <v>-0.41860223980441991</v>
      </c>
      <c r="E14927">
        <v>-0.65209231097469456</v>
      </c>
      <c r="F14927">
        <v>-0.39628041767665012</v>
      </c>
      <c r="G14927">
        <v>4</v>
      </c>
      <c r="H14927">
        <v>2</v>
      </c>
      <c r="I14927">
        <v>2</v>
      </c>
      <c r="J14927">
        <v>3</v>
      </c>
    </row>
    <row r="14928" spans="1:10" x14ac:dyDescent="0.25">
      <c r="A14928" t="s">
        <v>18955</v>
      </c>
      <c r="B14928">
        <v>1012</v>
      </c>
      <c r="C14928">
        <v>0.53511479423434372</v>
      </c>
      <c r="D14928">
        <v>-0.39625888190283515</v>
      </c>
      <c r="E14928">
        <v>-0.79412871695983578</v>
      </c>
      <c r="F14928">
        <v>-0.12093369514233621</v>
      </c>
      <c r="G14928">
        <v>4</v>
      </c>
      <c r="H14928">
        <v>3</v>
      </c>
      <c r="I14928">
        <v>1</v>
      </c>
      <c r="J14928">
        <v>3</v>
      </c>
    </row>
    <row r="14929" spans="1:10" x14ac:dyDescent="0.25">
      <c r="A14929" t="s">
        <v>18956</v>
      </c>
      <c r="B14929">
        <v>716</v>
      </c>
      <c r="C14929">
        <v>1.5901189519982344</v>
      </c>
      <c r="D14929">
        <v>1.2540378885030985</v>
      </c>
      <c r="E14929">
        <v>4.2464911566525598E-2</v>
      </c>
      <c r="F14929">
        <v>1.2690137896457312</v>
      </c>
      <c r="G14929">
        <v>5</v>
      </c>
      <c r="H14929">
        <v>5</v>
      </c>
      <c r="I14929">
        <v>3</v>
      </c>
      <c r="J14929">
        <v>5</v>
      </c>
    </row>
    <row r="14930" spans="1:10" x14ac:dyDescent="0.25">
      <c r="A14930" t="s">
        <v>18957</v>
      </c>
      <c r="B14930">
        <v>567</v>
      </c>
      <c r="C14930">
        <v>1.4311424847475354</v>
      </c>
      <c r="D14930">
        <v>0.11731331268234307</v>
      </c>
      <c r="E14930">
        <v>-1.0552060869161215</v>
      </c>
      <c r="F14930">
        <v>1.4142034123141269</v>
      </c>
      <c r="G14930">
        <v>5</v>
      </c>
      <c r="H14930">
        <v>4</v>
      </c>
      <c r="I14930">
        <v>1</v>
      </c>
      <c r="J14930">
        <v>5</v>
      </c>
    </row>
    <row r="14931" spans="1:10" x14ac:dyDescent="0.25">
      <c r="A14931" t="s">
        <v>18958</v>
      </c>
      <c r="B14931">
        <v>1002</v>
      </c>
      <c r="C14931">
        <v>1.8201891802451946</v>
      </c>
      <c r="D14931">
        <v>0.10304777769633205</v>
      </c>
      <c r="E14931">
        <v>-0.76251156478755011</v>
      </c>
      <c r="F14931">
        <v>2.3415186928676448</v>
      </c>
      <c r="G14931">
        <v>5</v>
      </c>
      <c r="H14931">
        <v>4</v>
      </c>
      <c r="I14931">
        <v>1</v>
      </c>
      <c r="J14931">
        <v>5</v>
      </c>
    </row>
    <row r="14932" spans="1:10" x14ac:dyDescent="0.25">
      <c r="A14932" t="s">
        <v>18959</v>
      </c>
      <c r="B14932">
        <v>360</v>
      </c>
      <c r="C14932">
        <v>-1.0754058008936362</v>
      </c>
      <c r="D14932">
        <v>-1.226853862773654</v>
      </c>
      <c r="E14932">
        <v>-0.49860532011021585</v>
      </c>
      <c r="F14932">
        <v>-0.39520281304326454</v>
      </c>
      <c r="G14932">
        <v>1</v>
      </c>
      <c r="H14932">
        <v>1</v>
      </c>
      <c r="I14932">
        <v>2</v>
      </c>
      <c r="J14932">
        <v>3</v>
      </c>
    </row>
    <row r="14933" spans="1:10" x14ac:dyDescent="0.25">
      <c r="A14933" t="s">
        <v>18960</v>
      </c>
      <c r="B14933">
        <v>468</v>
      </c>
      <c r="C14933">
        <v>-0.89655110118991121</v>
      </c>
      <c r="D14933">
        <v>-0.72272056435805787</v>
      </c>
      <c r="E14933">
        <v>-7.7202875182273867E-2</v>
      </c>
      <c r="F14933">
        <v>-0.58211791275491065</v>
      </c>
      <c r="G14933">
        <v>1</v>
      </c>
      <c r="H14933">
        <v>2</v>
      </c>
      <c r="I14933">
        <v>3</v>
      </c>
      <c r="J14933">
        <v>2</v>
      </c>
    </row>
    <row r="14934" spans="1:10" x14ac:dyDescent="0.25">
      <c r="A14934" t="s">
        <v>18961</v>
      </c>
      <c r="B14934">
        <v>404</v>
      </c>
      <c r="C14934">
        <v>-0.28316395010402129</v>
      </c>
      <c r="D14934">
        <v>-0.42645453289631746</v>
      </c>
      <c r="E14934">
        <v>-9.0327678801935776E-2</v>
      </c>
      <c r="F14934">
        <v>-0.46303743488906923</v>
      </c>
      <c r="G14934">
        <v>3</v>
      </c>
      <c r="H14934">
        <v>2</v>
      </c>
      <c r="I14934">
        <v>3</v>
      </c>
      <c r="J14934">
        <v>3</v>
      </c>
    </row>
    <row r="14935" spans="1:10" x14ac:dyDescent="0.25">
      <c r="A14935" t="s">
        <v>18962</v>
      </c>
      <c r="B14935">
        <v>611</v>
      </c>
      <c r="C14935">
        <v>-0.90509825318831372</v>
      </c>
      <c r="D14935">
        <v>-0.33845002495595244</v>
      </c>
      <c r="E14935">
        <v>7.2024742071899864E-2</v>
      </c>
      <c r="F14935">
        <v>3.5292803353365765E-2</v>
      </c>
      <c r="G14935">
        <v>1</v>
      </c>
      <c r="H14935">
        <v>3</v>
      </c>
      <c r="I14935">
        <v>4</v>
      </c>
      <c r="J14935">
        <v>4</v>
      </c>
    </row>
    <row r="14936" spans="1:10" x14ac:dyDescent="0.25">
      <c r="A14936" t="s">
        <v>18963</v>
      </c>
      <c r="B14936">
        <v>604</v>
      </c>
      <c r="C14936">
        <v>-0.41172563322389055</v>
      </c>
      <c r="D14936">
        <v>5.4727991073164672E-2</v>
      </c>
      <c r="E14936">
        <v>-0.35077890397443962</v>
      </c>
      <c r="F14936">
        <v>-0.38601767003292248</v>
      </c>
      <c r="G14936">
        <v>3</v>
      </c>
      <c r="H14936">
        <v>4</v>
      </c>
      <c r="I14936">
        <v>2</v>
      </c>
      <c r="J14936">
        <v>3</v>
      </c>
    </row>
    <row r="14937" spans="1:10" x14ac:dyDescent="0.25">
      <c r="A14937" t="s">
        <v>18964</v>
      </c>
      <c r="B14937">
        <v>768</v>
      </c>
      <c r="C14937">
        <v>-1.1201554553933302</v>
      </c>
      <c r="D14937">
        <v>-0.94142702737826789</v>
      </c>
      <c r="E14937">
        <v>-0.58641503709423648</v>
      </c>
      <c r="F14937">
        <v>-0.240577526908234</v>
      </c>
      <c r="G14937">
        <v>1</v>
      </c>
      <c r="H14937">
        <v>1</v>
      </c>
      <c r="I14937">
        <v>2</v>
      </c>
      <c r="J14937">
        <v>3</v>
      </c>
    </row>
    <row r="14938" spans="1:10" x14ac:dyDescent="0.25">
      <c r="A14938" t="s">
        <v>18965</v>
      </c>
      <c r="B14938">
        <v>1041</v>
      </c>
      <c r="C14938">
        <v>-0.58651543826074715</v>
      </c>
      <c r="D14938">
        <v>-0.55499760076484561</v>
      </c>
      <c r="E14938">
        <v>-0.58956568546785038</v>
      </c>
      <c r="F14938">
        <v>-0.43341527641317329</v>
      </c>
      <c r="G14938">
        <v>2</v>
      </c>
      <c r="H14938">
        <v>2</v>
      </c>
      <c r="I14938">
        <v>2</v>
      </c>
      <c r="J14938">
        <v>3</v>
      </c>
    </row>
    <row r="14939" spans="1:10" x14ac:dyDescent="0.25">
      <c r="A14939" t="s">
        <v>18966</v>
      </c>
      <c r="B14939">
        <v>425</v>
      </c>
      <c r="C14939">
        <v>-0.98411845422346667</v>
      </c>
      <c r="D14939">
        <v>-0.19215463753074319</v>
      </c>
      <c r="E14939">
        <v>-0.47949618924123844</v>
      </c>
      <c r="F14939">
        <v>-0.19996593089292949</v>
      </c>
      <c r="G14939">
        <v>1</v>
      </c>
      <c r="H14939">
        <v>3</v>
      </c>
      <c r="I14939">
        <v>2</v>
      </c>
      <c r="J14939">
        <v>3</v>
      </c>
    </row>
    <row r="14940" spans="1:10" x14ac:dyDescent="0.25">
      <c r="A14940" t="s">
        <v>18967</v>
      </c>
      <c r="B14940">
        <v>1762</v>
      </c>
      <c r="C14940">
        <v>-1.3650664289993224</v>
      </c>
      <c r="D14940">
        <v>-0.67200465984381064</v>
      </c>
      <c r="E14940">
        <v>-1.3407571041306243</v>
      </c>
      <c r="F14940">
        <v>1.3767189061833593</v>
      </c>
      <c r="G14940">
        <v>1</v>
      </c>
      <c r="H14940">
        <v>2</v>
      </c>
      <c r="I14940">
        <v>1</v>
      </c>
      <c r="J14940">
        <v>5</v>
      </c>
    </row>
    <row r="14941" spans="1:10" x14ac:dyDescent="0.25">
      <c r="A14941" t="s">
        <v>18968</v>
      </c>
      <c r="B14941">
        <v>904</v>
      </c>
      <c r="C14941">
        <v>-1.2010427327740629</v>
      </c>
      <c r="D14941">
        <v>-0.80720742982390914</v>
      </c>
      <c r="E14941">
        <v>-0.76378699339215217</v>
      </c>
      <c r="F14941">
        <v>0.4018788512081875</v>
      </c>
      <c r="G14941">
        <v>1</v>
      </c>
      <c r="H14941">
        <v>1</v>
      </c>
      <c r="I14941">
        <v>1</v>
      </c>
      <c r="J14941">
        <v>4</v>
      </c>
    </row>
    <row r="14942" spans="1:10" x14ac:dyDescent="0.25">
      <c r="A14942" t="s">
        <v>18969</v>
      </c>
      <c r="B14942">
        <v>335</v>
      </c>
      <c r="C14942">
        <v>-0.99208042743954405</v>
      </c>
      <c r="D14942">
        <v>-4.4504560592370859E-2</v>
      </c>
      <c r="E14942">
        <v>-0.7371716763677475</v>
      </c>
      <c r="F14942">
        <v>0.20445893691092859</v>
      </c>
      <c r="G14942">
        <v>1</v>
      </c>
      <c r="H14942">
        <v>3</v>
      </c>
      <c r="I14942">
        <v>1</v>
      </c>
      <c r="J14942">
        <v>4</v>
      </c>
    </row>
    <row r="14943" spans="1:10" x14ac:dyDescent="0.25">
      <c r="A14943" t="s">
        <v>18970</v>
      </c>
      <c r="B14943">
        <v>709</v>
      </c>
      <c r="C14943">
        <v>-0.66758354518599583</v>
      </c>
      <c r="D14943">
        <v>7.7896287930966604E-2</v>
      </c>
      <c r="E14943">
        <v>-1.4057153315187907</v>
      </c>
      <c r="F14943">
        <v>0.20768148864005601</v>
      </c>
      <c r="G14943">
        <v>2</v>
      </c>
      <c r="H14943">
        <v>4</v>
      </c>
      <c r="I14943">
        <v>1</v>
      </c>
      <c r="J14943">
        <v>4</v>
      </c>
    </row>
    <row r="14944" spans="1:10" x14ac:dyDescent="0.25">
      <c r="A14944" t="s">
        <v>18971</v>
      </c>
      <c r="B14944">
        <v>875</v>
      </c>
      <c r="C14944">
        <v>0.3123263965291152</v>
      </c>
      <c r="D14944">
        <v>-0.37301837459235443</v>
      </c>
      <c r="E14944">
        <v>-0.30241055048372212</v>
      </c>
      <c r="F14944">
        <v>0.20748355649960409</v>
      </c>
      <c r="G14944">
        <v>4</v>
      </c>
      <c r="H14944">
        <v>3</v>
      </c>
      <c r="I14944">
        <v>3</v>
      </c>
      <c r="J14944">
        <v>4</v>
      </c>
    </row>
    <row r="14945" spans="1:10" x14ac:dyDescent="0.25">
      <c r="A14945" t="s">
        <v>18972</v>
      </c>
      <c r="B14945">
        <v>447</v>
      </c>
      <c r="C14945">
        <v>-0.58312196900682856</v>
      </c>
      <c r="D14945">
        <v>-0.98997455992661998</v>
      </c>
      <c r="E14945">
        <v>0.36115905464015624</v>
      </c>
      <c r="F14945">
        <v>-0.26511168579729194</v>
      </c>
      <c r="G14945">
        <v>2</v>
      </c>
      <c r="H14945">
        <v>1</v>
      </c>
      <c r="I14945">
        <v>4</v>
      </c>
      <c r="J14945">
        <v>3</v>
      </c>
    </row>
    <row r="14946" spans="1:10" x14ac:dyDescent="0.25">
      <c r="A14946" t="s">
        <v>18973</v>
      </c>
      <c r="B14946">
        <v>656</v>
      </c>
      <c r="C14946">
        <v>-0.60073263274989719</v>
      </c>
      <c r="D14946">
        <v>-0.82768232124334762</v>
      </c>
      <c r="E14946">
        <v>-0.68920774557404252</v>
      </c>
      <c r="F14946">
        <v>-0.17925522439854358</v>
      </c>
      <c r="G14946">
        <v>2</v>
      </c>
      <c r="H14946">
        <v>1</v>
      </c>
      <c r="I14946">
        <v>2</v>
      </c>
      <c r="J14946">
        <v>3</v>
      </c>
    </row>
    <row r="14947" spans="1:10" x14ac:dyDescent="0.25">
      <c r="A14947" t="s">
        <v>18974</v>
      </c>
      <c r="B14947">
        <v>748</v>
      </c>
      <c r="C14947">
        <v>-0.34503637497054862</v>
      </c>
      <c r="D14947">
        <v>0.86637111233322328</v>
      </c>
      <c r="E14947">
        <v>-0.90373663838749185</v>
      </c>
      <c r="F14947">
        <v>2.20666565072518E-2</v>
      </c>
      <c r="G14947">
        <v>3</v>
      </c>
      <c r="H14947">
        <v>5</v>
      </c>
      <c r="I14947">
        <v>1</v>
      </c>
      <c r="J14947">
        <v>3</v>
      </c>
    </row>
    <row r="14948" spans="1:10" x14ac:dyDescent="0.25">
      <c r="A14948" t="s">
        <v>18975</v>
      </c>
      <c r="B14948">
        <v>919</v>
      </c>
      <c r="C14948">
        <v>-0.94595120408336109</v>
      </c>
      <c r="D14948">
        <v>-0.60379930582096664</v>
      </c>
      <c r="E14948">
        <v>-0.19261229002035229</v>
      </c>
      <c r="F14948">
        <v>0.4002238968153391</v>
      </c>
      <c r="G14948">
        <v>1</v>
      </c>
      <c r="H14948">
        <v>2</v>
      </c>
      <c r="I14948">
        <v>3</v>
      </c>
      <c r="J14948">
        <v>4</v>
      </c>
    </row>
    <row r="14949" spans="1:10" x14ac:dyDescent="0.25">
      <c r="A14949" t="s">
        <v>18976</v>
      </c>
      <c r="B14949">
        <v>2565</v>
      </c>
      <c r="C14949">
        <v>-0.77390221450787067</v>
      </c>
      <c r="D14949">
        <v>-1.0230861413695904</v>
      </c>
      <c r="E14949">
        <v>-1.5860528828969196</v>
      </c>
      <c r="F14949">
        <v>0.91252904996658035</v>
      </c>
      <c r="G14949">
        <v>2</v>
      </c>
      <c r="H14949">
        <v>1</v>
      </c>
      <c r="I14949">
        <v>1</v>
      </c>
      <c r="J14949">
        <v>5</v>
      </c>
    </row>
    <row r="14950" spans="1:10" x14ac:dyDescent="0.25">
      <c r="A14950" t="s">
        <v>18977</v>
      </c>
      <c r="B14950">
        <v>559</v>
      </c>
      <c r="C14950">
        <v>-0.28184736600335464</v>
      </c>
      <c r="D14950">
        <v>4.5479120290599459E-2</v>
      </c>
      <c r="E14950">
        <v>1.3193267644900462</v>
      </c>
      <c r="F14950">
        <v>-1.0074567362613474</v>
      </c>
      <c r="G14950">
        <v>3</v>
      </c>
      <c r="H14950">
        <v>4</v>
      </c>
      <c r="I14950">
        <v>5</v>
      </c>
      <c r="J14950">
        <v>1</v>
      </c>
    </row>
    <row r="14951" spans="1:10" x14ac:dyDescent="0.25">
      <c r="A14951" t="s">
        <v>18978</v>
      </c>
      <c r="B14951">
        <v>1051</v>
      </c>
      <c r="C14951">
        <v>-0.29646013791577142</v>
      </c>
      <c r="D14951">
        <v>-0.98553778103781153</v>
      </c>
      <c r="E14951">
        <v>0.74209061203690718</v>
      </c>
      <c r="F14951">
        <v>-0.76911333511908342</v>
      </c>
      <c r="G14951">
        <v>3</v>
      </c>
      <c r="H14951">
        <v>1</v>
      </c>
      <c r="I14951">
        <v>5</v>
      </c>
      <c r="J14951">
        <v>2</v>
      </c>
    </row>
    <row r="14952" spans="1:10" x14ac:dyDescent="0.25">
      <c r="A14952" t="s">
        <v>18979</v>
      </c>
      <c r="B14952">
        <v>502</v>
      </c>
      <c r="C14952">
        <v>-0.83341060424425684</v>
      </c>
      <c r="D14952">
        <v>-1.5484563779503231</v>
      </c>
      <c r="E14952">
        <v>0.37432367043679671</v>
      </c>
      <c r="F14952">
        <v>-0.80710577095258507</v>
      </c>
      <c r="G14952">
        <v>1</v>
      </c>
      <c r="H14952">
        <v>1</v>
      </c>
      <c r="I14952">
        <v>4</v>
      </c>
      <c r="J14952">
        <v>2</v>
      </c>
    </row>
    <row r="14953" spans="1:10" x14ac:dyDescent="0.25">
      <c r="A14953" t="s">
        <v>18980</v>
      </c>
      <c r="B14953">
        <v>196</v>
      </c>
      <c r="C14953">
        <v>-0.58790165572749542</v>
      </c>
      <c r="D14953">
        <v>-0.98614399083715043</v>
      </c>
      <c r="E14953">
        <v>-0.85082553484812529</v>
      </c>
      <c r="F14953">
        <v>6.7472861408113802E-2</v>
      </c>
      <c r="G14953">
        <v>2</v>
      </c>
      <c r="H14953">
        <v>1</v>
      </c>
      <c r="I14953">
        <v>1</v>
      </c>
      <c r="J14953">
        <v>4</v>
      </c>
    </row>
    <row r="14954" spans="1:10" x14ac:dyDescent="0.25">
      <c r="A14954" t="s">
        <v>18981</v>
      </c>
      <c r="B14954">
        <v>6689</v>
      </c>
      <c r="C14954">
        <v>-0.83113957191287136</v>
      </c>
      <c r="D14954">
        <v>-0.9203439813810067</v>
      </c>
      <c r="E14954">
        <v>-1.4287981616348655</v>
      </c>
      <c r="F14954">
        <v>0.71086021595489568</v>
      </c>
      <c r="G14954">
        <v>1</v>
      </c>
      <c r="H14954">
        <v>1</v>
      </c>
      <c r="I14954">
        <v>1</v>
      </c>
      <c r="J14954">
        <v>4</v>
      </c>
    </row>
    <row r="14955" spans="1:10" x14ac:dyDescent="0.25">
      <c r="A14955" t="s">
        <v>18982</v>
      </c>
      <c r="B14955">
        <v>671</v>
      </c>
      <c r="C14955">
        <v>-0.97205731316284971</v>
      </c>
      <c r="D14955">
        <v>-0.89061325543282854</v>
      </c>
      <c r="E14955">
        <v>-0.10396774203369918</v>
      </c>
      <c r="F14955">
        <v>-0.6615727091983048</v>
      </c>
      <c r="G14955">
        <v>1</v>
      </c>
      <c r="H14955">
        <v>1</v>
      </c>
      <c r="I14955">
        <v>3</v>
      </c>
      <c r="J14955">
        <v>2</v>
      </c>
    </row>
    <row r="14956" spans="1:10" x14ac:dyDescent="0.25">
      <c r="A14956" t="s">
        <v>18983</v>
      </c>
      <c r="B14956">
        <v>490</v>
      </c>
      <c r="C14956">
        <v>-0.73955825954624554</v>
      </c>
      <c r="D14956">
        <v>-0.12286359940742976</v>
      </c>
      <c r="E14956">
        <v>-0.3769183623325344</v>
      </c>
      <c r="F14956">
        <v>-3.8955182556553669E-2</v>
      </c>
      <c r="G14956">
        <v>2</v>
      </c>
      <c r="H14956">
        <v>3</v>
      </c>
      <c r="I14956">
        <v>2</v>
      </c>
      <c r="J14956">
        <v>3</v>
      </c>
    </row>
    <row r="14957" spans="1:10" x14ac:dyDescent="0.25">
      <c r="A14957" t="s">
        <v>18984</v>
      </c>
      <c r="B14957">
        <v>1303</v>
      </c>
      <c r="C14957">
        <v>-0.92957583556627588</v>
      </c>
      <c r="D14957">
        <v>-1.0883306391293757</v>
      </c>
      <c r="E14957">
        <v>-1.0118551260361541</v>
      </c>
      <c r="F14957">
        <v>0.59348717168689769</v>
      </c>
      <c r="G14957">
        <v>1</v>
      </c>
      <c r="H14957">
        <v>1</v>
      </c>
      <c r="I14957">
        <v>1</v>
      </c>
      <c r="J14957">
        <v>4</v>
      </c>
    </row>
    <row r="14958" spans="1:10" x14ac:dyDescent="0.25">
      <c r="A14958" t="s">
        <v>18985</v>
      </c>
      <c r="B14958">
        <v>1652</v>
      </c>
      <c r="C14958">
        <v>-0.30566832024645652</v>
      </c>
      <c r="D14958">
        <v>-1.1425429408748204</v>
      </c>
      <c r="E14958">
        <v>5.8538605816437137</v>
      </c>
      <c r="F14958">
        <v>-1.0394894613421481</v>
      </c>
      <c r="G14958">
        <v>3</v>
      </c>
      <c r="H14958">
        <v>1</v>
      </c>
      <c r="I14958">
        <v>5</v>
      </c>
      <c r="J14958">
        <v>1</v>
      </c>
    </row>
    <row r="14959" spans="1:10" x14ac:dyDescent="0.25">
      <c r="A14959" t="s">
        <v>18986</v>
      </c>
      <c r="B14959">
        <v>638</v>
      </c>
      <c r="C14959">
        <v>-0.65127605739822381</v>
      </c>
      <c r="D14959">
        <v>-0.62199893205571988</v>
      </c>
      <c r="E14959">
        <v>-0.18809199662564399</v>
      </c>
      <c r="F14959">
        <v>-0.56969201289118099</v>
      </c>
      <c r="G14959">
        <v>2</v>
      </c>
      <c r="H14959">
        <v>2</v>
      </c>
      <c r="I14959">
        <v>3</v>
      </c>
      <c r="J14959">
        <v>2</v>
      </c>
    </row>
    <row r="14960" spans="1:10" x14ac:dyDescent="0.25">
      <c r="A14960" t="s">
        <v>18987</v>
      </c>
      <c r="B14960">
        <v>1038</v>
      </c>
      <c r="C14960">
        <v>-0.73137578075102372</v>
      </c>
      <c r="D14960">
        <v>-0.99518585703498497</v>
      </c>
      <c r="E14960">
        <v>-0.97677719666144891</v>
      </c>
      <c r="F14960">
        <v>-1.0300667401902694</v>
      </c>
      <c r="G14960">
        <v>2</v>
      </c>
      <c r="H14960">
        <v>1</v>
      </c>
      <c r="I14960">
        <v>1</v>
      </c>
      <c r="J14960">
        <v>1</v>
      </c>
    </row>
    <row r="14961" spans="1:10" x14ac:dyDescent="0.25">
      <c r="A14961" t="s">
        <v>18988</v>
      </c>
      <c r="B14961">
        <v>835</v>
      </c>
      <c r="C14961">
        <v>-0.79433230902917806</v>
      </c>
      <c r="D14961">
        <v>-0.56326707963631117</v>
      </c>
      <c r="E14961">
        <v>-0.26124919584468936</v>
      </c>
      <c r="F14961">
        <v>-1.0354271955789791</v>
      </c>
      <c r="G14961">
        <v>2</v>
      </c>
      <c r="H14961">
        <v>2</v>
      </c>
      <c r="I14961">
        <v>3</v>
      </c>
      <c r="J14961">
        <v>1</v>
      </c>
    </row>
    <row r="14962" spans="1:10" x14ac:dyDescent="0.25">
      <c r="A14962" t="s">
        <v>18989</v>
      </c>
      <c r="B14962">
        <v>450</v>
      </c>
      <c r="C14962">
        <v>-0.13730675773908169</v>
      </c>
      <c r="D14962">
        <v>1.4404556290509944</v>
      </c>
      <c r="E14962">
        <v>-0.92811595459010177</v>
      </c>
      <c r="F14962">
        <v>0.89450440195875247</v>
      </c>
      <c r="G14962">
        <v>3</v>
      </c>
      <c r="H14962">
        <v>5</v>
      </c>
      <c r="I14962">
        <v>1</v>
      </c>
      <c r="J14962">
        <v>5</v>
      </c>
    </row>
    <row r="14963" spans="1:10" x14ac:dyDescent="0.25">
      <c r="A14963" t="s">
        <v>18990</v>
      </c>
      <c r="B14963">
        <v>1916</v>
      </c>
      <c r="C14963">
        <v>-1.5068032298614873</v>
      </c>
      <c r="D14963">
        <v>-0.80657596948389987</v>
      </c>
      <c r="E14963">
        <v>-1.1268910340050149</v>
      </c>
      <c r="F14963">
        <v>0.39314920530264608</v>
      </c>
      <c r="G14963">
        <v>1</v>
      </c>
      <c r="H14963">
        <v>1</v>
      </c>
      <c r="I14963">
        <v>1</v>
      </c>
      <c r="J14963">
        <v>4</v>
      </c>
    </row>
    <row r="14964" spans="1:10" x14ac:dyDescent="0.25">
      <c r="A14964" t="s">
        <v>18991</v>
      </c>
      <c r="B14964">
        <v>7904</v>
      </c>
      <c r="C14964">
        <v>-0.62380334642779078</v>
      </c>
      <c r="D14964">
        <v>-0.84172626902455705</v>
      </c>
      <c r="E14964">
        <v>-1.6395201738981591</v>
      </c>
      <c r="F14964">
        <v>1.3794414673360011</v>
      </c>
      <c r="G14964">
        <v>2</v>
      </c>
      <c r="H14964">
        <v>1</v>
      </c>
      <c r="I14964">
        <v>1</v>
      </c>
      <c r="J14964">
        <v>5</v>
      </c>
    </row>
    <row r="14965" spans="1:10" x14ac:dyDescent="0.25">
      <c r="A14965" t="s">
        <v>18992</v>
      </c>
      <c r="B14965">
        <v>9831</v>
      </c>
      <c r="C14965">
        <v>-0.34268696732808829</v>
      </c>
      <c r="D14965">
        <v>-0.6592473066658785</v>
      </c>
      <c r="E14965">
        <v>-1.6583882635868827</v>
      </c>
      <c r="F14965">
        <v>1.1593977999252676</v>
      </c>
      <c r="G14965">
        <v>3</v>
      </c>
      <c r="H14965">
        <v>2</v>
      </c>
      <c r="I14965">
        <v>1</v>
      </c>
      <c r="J14965">
        <v>5</v>
      </c>
    </row>
    <row r="14966" spans="1:10" x14ac:dyDescent="0.25">
      <c r="A14966" t="s">
        <v>18993</v>
      </c>
      <c r="B14966">
        <v>536</v>
      </c>
      <c r="C14966">
        <v>0.57708417570563442</v>
      </c>
      <c r="D14966">
        <v>0.69171243171821217</v>
      </c>
      <c r="E14966">
        <v>-0.54382657886448471</v>
      </c>
      <c r="F14966">
        <v>0.42487447640822268</v>
      </c>
      <c r="G14966">
        <v>4</v>
      </c>
      <c r="H14966">
        <v>5</v>
      </c>
      <c r="I14966">
        <v>2</v>
      </c>
      <c r="J14966">
        <v>4</v>
      </c>
    </row>
    <row r="14967" spans="1:10" x14ac:dyDescent="0.25">
      <c r="A14967" t="s">
        <v>18994</v>
      </c>
      <c r="B14967">
        <v>2319</v>
      </c>
      <c r="C14967">
        <v>-0.70791488952477755</v>
      </c>
      <c r="D14967">
        <v>-0.33464301536823832</v>
      </c>
      <c r="E14967">
        <v>-0.91652793839955415</v>
      </c>
      <c r="F14967">
        <v>0.62051794247745939</v>
      </c>
      <c r="G14967">
        <v>2</v>
      </c>
      <c r="H14967">
        <v>3</v>
      </c>
      <c r="I14967">
        <v>1</v>
      </c>
      <c r="J14967">
        <v>4</v>
      </c>
    </row>
    <row r="14968" spans="1:10" x14ac:dyDescent="0.25">
      <c r="A14968" t="s">
        <v>18995</v>
      </c>
      <c r="B14968">
        <v>1681</v>
      </c>
      <c r="C14968">
        <v>1.5159519084436677</v>
      </c>
      <c r="D14968">
        <v>-0.21546741668467145</v>
      </c>
      <c r="E14968">
        <v>2.0393751628264103</v>
      </c>
      <c r="F14968">
        <v>0.25848974398671037</v>
      </c>
      <c r="G14968">
        <v>5</v>
      </c>
      <c r="H14968">
        <v>3</v>
      </c>
      <c r="I14968">
        <v>5</v>
      </c>
      <c r="J14968">
        <v>4</v>
      </c>
    </row>
    <row r="14969" spans="1:10" x14ac:dyDescent="0.25">
      <c r="A14969" t="s">
        <v>18996</v>
      </c>
      <c r="B14969">
        <v>1136</v>
      </c>
      <c r="C14969">
        <v>-0.44237880127518514</v>
      </c>
      <c r="D14969">
        <v>-0.87741154045543146</v>
      </c>
      <c r="E14969">
        <v>-1.191446830201019</v>
      </c>
      <c r="F14969">
        <v>0.93831690792214362</v>
      </c>
      <c r="G14969">
        <v>3</v>
      </c>
      <c r="H14969">
        <v>1</v>
      </c>
      <c r="I14969">
        <v>1</v>
      </c>
      <c r="J14969">
        <v>5</v>
      </c>
    </row>
    <row r="14970" spans="1:10" x14ac:dyDescent="0.25">
      <c r="A14970" t="s">
        <v>18997</v>
      </c>
      <c r="B14970">
        <v>1751</v>
      </c>
      <c r="C14970">
        <v>-1.1427874024586246</v>
      </c>
      <c r="D14970">
        <v>-1.2779264028717556</v>
      </c>
      <c r="E14970">
        <v>-1.5099926771409218</v>
      </c>
      <c r="F14970">
        <v>0.88379197426058165</v>
      </c>
      <c r="G14970">
        <v>1</v>
      </c>
      <c r="H14970">
        <v>1</v>
      </c>
      <c r="I14970">
        <v>1</v>
      </c>
      <c r="J14970">
        <v>4</v>
      </c>
    </row>
    <row r="14971" spans="1:10" x14ac:dyDescent="0.25">
      <c r="A14971" t="s">
        <v>18998</v>
      </c>
      <c r="B14971">
        <v>1107</v>
      </c>
      <c r="C14971">
        <v>-0.55299900437526972</v>
      </c>
      <c r="D14971">
        <v>-0.88243342495115373</v>
      </c>
      <c r="E14971">
        <v>-0.66012007773938763</v>
      </c>
      <c r="F14971">
        <v>-0.24469885546977455</v>
      </c>
      <c r="G14971">
        <v>2</v>
      </c>
      <c r="H14971">
        <v>1</v>
      </c>
      <c r="I14971">
        <v>2</v>
      </c>
      <c r="J14971">
        <v>3</v>
      </c>
    </row>
    <row r="14972" spans="1:10" x14ac:dyDescent="0.25">
      <c r="A14972" t="s">
        <v>18999</v>
      </c>
      <c r="B14972">
        <v>1508</v>
      </c>
      <c r="C14972">
        <v>8.4937213789311489E-2</v>
      </c>
      <c r="D14972">
        <v>-1.5915676687389855</v>
      </c>
      <c r="E14972">
        <v>-0.84298016051840607</v>
      </c>
      <c r="F14972">
        <v>0.47346758281543971</v>
      </c>
      <c r="G14972">
        <v>4</v>
      </c>
      <c r="H14972">
        <v>1</v>
      </c>
      <c r="I14972">
        <v>1</v>
      </c>
      <c r="J14972">
        <v>4</v>
      </c>
    </row>
    <row r="14973" spans="1:10" x14ac:dyDescent="0.25">
      <c r="A14973" t="s">
        <v>19000</v>
      </c>
      <c r="B14973">
        <v>1615</v>
      </c>
      <c r="C14973">
        <v>-0.82923600436777245</v>
      </c>
      <c r="D14973">
        <v>-0.90375118626775419</v>
      </c>
      <c r="E14973">
        <v>-0.37222059373400845</v>
      </c>
      <c r="F14973">
        <v>8.3494900865345528E-2</v>
      </c>
      <c r="G14973">
        <v>1</v>
      </c>
      <c r="H14973">
        <v>1</v>
      </c>
      <c r="I14973">
        <v>2</v>
      </c>
      <c r="J14973">
        <v>4</v>
      </c>
    </row>
    <row r="14974" spans="1:10" x14ac:dyDescent="0.25">
      <c r="A14974" t="s">
        <v>19001</v>
      </c>
      <c r="B14974">
        <v>3885</v>
      </c>
      <c r="C14974">
        <v>-0.3089527375164921</v>
      </c>
      <c r="D14974">
        <v>-0.32351919916099192</v>
      </c>
      <c r="E14974">
        <v>-1.1752878600292231</v>
      </c>
      <c r="F14974">
        <v>1.6974536722875135</v>
      </c>
      <c r="G14974">
        <v>3</v>
      </c>
      <c r="H14974">
        <v>3</v>
      </c>
      <c r="I14974">
        <v>1</v>
      </c>
      <c r="J14974">
        <v>5</v>
      </c>
    </row>
    <row r="14975" spans="1:10" x14ac:dyDescent="0.25">
      <c r="A14975" t="s">
        <v>19002</v>
      </c>
      <c r="B14975">
        <v>3017</v>
      </c>
      <c r="C14975">
        <v>-0.55511086057703762</v>
      </c>
      <c r="D14975">
        <v>-0.86185838680223514</v>
      </c>
      <c r="E14975">
        <v>-1.4049151055734095</v>
      </c>
      <c r="F14975">
        <v>1.5721493560561748</v>
      </c>
      <c r="G14975">
        <v>2</v>
      </c>
      <c r="H14975">
        <v>1</v>
      </c>
      <c r="I14975">
        <v>1</v>
      </c>
      <c r="J14975">
        <v>5</v>
      </c>
    </row>
    <row r="14976" spans="1:10" x14ac:dyDescent="0.25">
      <c r="A14976" t="s">
        <v>19003</v>
      </c>
      <c r="B14976">
        <v>549</v>
      </c>
      <c r="C14976">
        <v>-0.80650188920967947</v>
      </c>
      <c r="D14976">
        <v>-1.2510357024422776</v>
      </c>
      <c r="E14976">
        <v>5.5955619851805336</v>
      </c>
      <c r="F14976">
        <v>-0.91368451551662577</v>
      </c>
      <c r="G14976">
        <v>1</v>
      </c>
      <c r="H14976">
        <v>1</v>
      </c>
      <c r="I14976">
        <v>5</v>
      </c>
      <c r="J14976">
        <v>1</v>
      </c>
    </row>
    <row r="14977" spans="1:10" x14ac:dyDescent="0.25">
      <c r="A14977" t="s">
        <v>19004</v>
      </c>
      <c r="B14977">
        <v>2303</v>
      </c>
      <c r="C14977">
        <v>-1.8348341712738185</v>
      </c>
      <c r="D14977">
        <v>-1.1812368739289558</v>
      </c>
      <c r="E14977">
        <v>-1.8549587145948838</v>
      </c>
      <c r="F14977">
        <v>-0.3446479694092186</v>
      </c>
      <c r="G14977">
        <v>1</v>
      </c>
      <c r="H14977">
        <v>1</v>
      </c>
      <c r="I14977">
        <v>1</v>
      </c>
      <c r="J14977">
        <v>3</v>
      </c>
    </row>
    <row r="14978" spans="1:10" x14ac:dyDescent="0.25">
      <c r="A14978" t="s">
        <v>19005</v>
      </c>
      <c r="B14978">
        <v>2585</v>
      </c>
      <c r="C14978">
        <v>-0.82311329880146455</v>
      </c>
      <c r="D14978">
        <v>-0.75063620150286525</v>
      </c>
      <c r="E14978">
        <v>-1.6500232670784825</v>
      </c>
      <c r="F14978">
        <v>0.609994393563142</v>
      </c>
      <c r="G14978">
        <v>1</v>
      </c>
      <c r="H14978">
        <v>2</v>
      </c>
      <c r="I14978">
        <v>1</v>
      </c>
      <c r="J14978">
        <v>4</v>
      </c>
    </row>
    <row r="14979" spans="1:10" x14ac:dyDescent="0.25">
      <c r="A14979" t="s">
        <v>19006</v>
      </c>
      <c r="B14979">
        <v>2551</v>
      </c>
      <c r="C14979">
        <v>-1.0893219798245699</v>
      </c>
      <c r="D14979">
        <v>-1.0236232689593237</v>
      </c>
      <c r="E14979">
        <v>-1.1267345454572721</v>
      </c>
      <c r="F14979">
        <v>-0.15900652896607159</v>
      </c>
      <c r="G14979">
        <v>1</v>
      </c>
      <c r="H14979">
        <v>1</v>
      </c>
      <c r="I14979">
        <v>1</v>
      </c>
      <c r="J14979">
        <v>3</v>
      </c>
    </row>
    <row r="14980" spans="1:10" x14ac:dyDescent="0.25">
      <c r="A14980" t="s">
        <v>19007</v>
      </c>
      <c r="B14980">
        <v>1022</v>
      </c>
      <c r="C14980">
        <v>-0.6876919059926796</v>
      </c>
      <c r="D14980">
        <v>-0.3381059429651615</v>
      </c>
      <c r="E14980">
        <v>0.54327957267966009</v>
      </c>
      <c r="F14980">
        <v>0.14513378998277515</v>
      </c>
      <c r="G14980">
        <v>2</v>
      </c>
      <c r="H14980">
        <v>3</v>
      </c>
      <c r="I14980">
        <v>4</v>
      </c>
      <c r="J14980">
        <v>4</v>
      </c>
    </row>
    <row r="14981" spans="1:10" x14ac:dyDescent="0.25">
      <c r="A14981" t="s">
        <v>19008</v>
      </c>
      <c r="B14981">
        <v>688</v>
      </c>
      <c r="C14981">
        <v>-0.78592037000783332</v>
      </c>
      <c r="D14981">
        <v>1.001415492158108</v>
      </c>
      <c r="E14981">
        <v>-1.0389157461671352</v>
      </c>
      <c r="F14981">
        <v>0.2559093683640104</v>
      </c>
      <c r="G14981">
        <v>2</v>
      </c>
      <c r="H14981">
        <v>5</v>
      </c>
      <c r="I14981">
        <v>1</v>
      </c>
      <c r="J14981">
        <v>4</v>
      </c>
    </row>
    <row r="14982" spans="1:10" x14ac:dyDescent="0.25">
      <c r="A14982" t="s">
        <v>19009</v>
      </c>
      <c r="B14982">
        <v>792</v>
      </c>
      <c r="C14982">
        <v>-1.1170698409512565</v>
      </c>
      <c r="D14982">
        <v>-0.86253395662720833</v>
      </c>
      <c r="E14982">
        <v>-0.26648565797761786</v>
      </c>
      <c r="F14982">
        <v>-4.1312655546929949E-3</v>
      </c>
      <c r="G14982">
        <v>1</v>
      </c>
      <c r="H14982">
        <v>1</v>
      </c>
      <c r="I14982">
        <v>3</v>
      </c>
      <c r="J14982">
        <v>3</v>
      </c>
    </row>
    <row r="14983" spans="1:10" x14ac:dyDescent="0.25">
      <c r="A14983" t="s">
        <v>19010</v>
      </c>
      <c r="B14983">
        <v>2048</v>
      </c>
      <c r="C14983">
        <v>0.20981683362585862</v>
      </c>
      <c r="D14983">
        <v>-0.61987834078920268</v>
      </c>
      <c r="E14983">
        <v>-1.4399451191857215</v>
      </c>
      <c r="F14983">
        <v>1.731741366838347</v>
      </c>
      <c r="G14983">
        <v>4</v>
      </c>
      <c r="H14983">
        <v>2</v>
      </c>
      <c r="I14983">
        <v>1</v>
      </c>
      <c r="J14983">
        <v>5</v>
      </c>
    </row>
    <row r="14984" spans="1:10" x14ac:dyDescent="0.25">
      <c r="A14984" t="s">
        <v>19011</v>
      </c>
      <c r="B14984">
        <v>1788</v>
      </c>
      <c r="C14984">
        <v>-0.82462947280009602</v>
      </c>
      <c r="D14984">
        <v>-0.62521512797268464</v>
      </c>
      <c r="E14984">
        <v>-0.94485826832605879</v>
      </c>
      <c r="F14984">
        <v>0.38243671077784308</v>
      </c>
      <c r="G14984">
        <v>1</v>
      </c>
      <c r="H14984">
        <v>2</v>
      </c>
      <c r="I14984">
        <v>1</v>
      </c>
      <c r="J14984">
        <v>4</v>
      </c>
    </row>
    <row r="14985" spans="1:10" x14ac:dyDescent="0.25">
      <c r="A14985" t="s">
        <v>19012</v>
      </c>
      <c r="B14985">
        <v>1401</v>
      </c>
      <c r="C14985">
        <v>-0.55843082177187675</v>
      </c>
      <c r="D14985">
        <v>-0.28063796223846765</v>
      </c>
      <c r="E14985">
        <v>-1.1453412133573433</v>
      </c>
      <c r="F14985">
        <v>1.0696100583646315</v>
      </c>
      <c r="G14985">
        <v>2</v>
      </c>
      <c r="H14985">
        <v>3</v>
      </c>
      <c r="I14985">
        <v>1</v>
      </c>
      <c r="J14985">
        <v>5</v>
      </c>
    </row>
    <row r="14986" spans="1:10" x14ac:dyDescent="0.25">
      <c r="A14986" t="s">
        <v>19013</v>
      </c>
      <c r="B14986">
        <v>1361</v>
      </c>
      <c r="C14986">
        <v>-4.2138630039619443E-2</v>
      </c>
      <c r="D14986">
        <v>-0.45514847249950408</v>
      </c>
      <c r="E14986">
        <v>-1.3545511792788434</v>
      </c>
      <c r="F14986">
        <v>0.93697459026857233</v>
      </c>
      <c r="G14986">
        <v>3</v>
      </c>
      <c r="H14986">
        <v>2</v>
      </c>
      <c r="I14986">
        <v>1</v>
      </c>
      <c r="J14986">
        <v>5</v>
      </c>
    </row>
    <row r="14987" spans="1:10" x14ac:dyDescent="0.25">
      <c r="A14987" t="s">
        <v>19014</v>
      </c>
      <c r="B14987">
        <v>233</v>
      </c>
      <c r="C14987">
        <v>0.77975962469575555</v>
      </c>
      <c r="D14987">
        <v>0.16688321186223576</v>
      </c>
      <c r="E14987">
        <v>-1.9091725951558198</v>
      </c>
      <c r="F14987">
        <v>2.9700922376300696</v>
      </c>
      <c r="G14987">
        <v>4</v>
      </c>
      <c r="H14987">
        <v>4</v>
      </c>
      <c r="I14987">
        <v>1</v>
      </c>
      <c r="J14987">
        <v>5</v>
      </c>
    </row>
    <row r="14988" spans="1:10" x14ac:dyDescent="0.25">
      <c r="A14988" t="s">
        <v>19015</v>
      </c>
      <c r="B14988">
        <v>2447</v>
      </c>
      <c r="C14988">
        <v>2.0706076926038528</v>
      </c>
      <c r="D14988">
        <v>0.57108679607589974</v>
      </c>
      <c r="E14988">
        <v>-1.1854633442061056</v>
      </c>
      <c r="F14988">
        <v>1.8293401404298721</v>
      </c>
      <c r="G14988">
        <v>5</v>
      </c>
      <c r="H14988">
        <v>4</v>
      </c>
      <c r="I14988">
        <v>1</v>
      </c>
      <c r="J14988">
        <v>5</v>
      </c>
    </row>
    <row r="14989" spans="1:10" x14ac:dyDescent="0.25">
      <c r="A14989" t="s">
        <v>19016</v>
      </c>
      <c r="B14989">
        <v>51</v>
      </c>
      <c r="C14989">
        <v>-3.2174007767587748E-2</v>
      </c>
      <c r="D14989">
        <v>-1.4653596292444973</v>
      </c>
      <c r="E14989">
        <v>-0.14031140215743187</v>
      </c>
      <c r="F14989">
        <v>1.0523627825941557</v>
      </c>
      <c r="G14989">
        <v>3</v>
      </c>
      <c r="H14989">
        <v>1</v>
      </c>
      <c r="I14989">
        <v>3</v>
      </c>
      <c r="J14989">
        <v>5</v>
      </c>
    </row>
    <row r="14990" spans="1:10" x14ac:dyDescent="0.25">
      <c r="A14990" t="s">
        <v>19017</v>
      </c>
      <c r="B14990">
        <v>5504</v>
      </c>
      <c r="C14990">
        <v>-0.61883821713610154</v>
      </c>
      <c r="D14990">
        <v>-0.73912997288290938</v>
      </c>
      <c r="E14990">
        <v>-1.4462620290896078</v>
      </c>
      <c r="F14990">
        <v>0.96392085625002899</v>
      </c>
      <c r="G14990">
        <v>2</v>
      </c>
      <c r="H14990">
        <v>2</v>
      </c>
      <c r="I14990">
        <v>1</v>
      </c>
      <c r="J14990">
        <v>5</v>
      </c>
    </row>
    <row r="14991" spans="1:10" x14ac:dyDescent="0.25">
      <c r="A14991" t="s">
        <v>19018</v>
      </c>
      <c r="B14991">
        <v>490</v>
      </c>
      <c r="C14991">
        <v>-1.126357418973162</v>
      </c>
      <c r="D14991">
        <v>-0.29031814755121321</v>
      </c>
      <c r="E14991">
        <v>-0.9540857300025577</v>
      </c>
      <c r="F14991">
        <v>-0.95441659395373168</v>
      </c>
      <c r="G14991">
        <v>1</v>
      </c>
      <c r="H14991">
        <v>3</v>
      </c>
      <c r="I14991">
        <v>1</v>
      </c>
      <c r="J14991">
        <v>1</v>
      </c>
    </row>
    <row r="14992" spans="1:10" x14ac:dyDescent="0.25">
      <c r="A14992" t="s">
        <v>19019</v>
      </c>
      <c r="B14992">
        <v>411</v>
      </c>
      <c r="C14992">
        <v>-1.0168572959470517</v>
      </c>
      <c r="D14992">
        <v>-0.66855672841592828</v>
      </c>
      <c r="E14992">
        <v>-0.70752322980484972</v>
      </c>
      <c r="F14992">
        <v>-0.93157040845773409</v>
      </c>
      <c r="G14992">
        <v>1</v>
      </c>
      <c r="H14992">
        <v>2</v>
      </c>
      <c r="I14992">
        <v>2</v>
      </c>
      <c r="J14992">
        <v>1</v>
      </c>
    </row>
    <row r="14993" spans="1:10" x14ac:dyDescent="0.25">
      <c r="A14993" t="s">
        <v>19020</v>
      </c>
      <c r="B14993">
        <v>495</v>
      </c>
      <c r="C14993">
        <v>-0.83452206405500173</v>
      </c>
      <c r="D14993">
        <v>0.30585944173704926</v>
      </c>
      <c r="E14993">
        <v>-1.0079896764735785</v>
      </c>
      <c r="F14993">
        <v>-1.5359741366326898</v>
      </c>
      <c r="G14993">
        <v>1</v>
      </c>
      <c r="H14993">
        <v>4</v>
      </c>
      <c r="I14993">
        <v>1</v>
      </c>
      <c r="J14993">
        <v>1</v>
      </c>
    </row>
    <row r="14994" spans="1:10" x14ac:dyDescent="0.25">
      <c r="A14994" t="s">
        <v>19021</v>
      </c>
      <c r="B14994">
        <v>581</v>
      </c>
      <c r="C14994">
        <v>-0.57834352875825146</v>
      </c>
      <c r="D14994">
        <v>-0.2466478803125764</v>
      </c>
      <c r="E14994">
        <v>-3.7042733316810794E-3</v>
      </c>
      <c r="F14994">
        <v>-0.88287672822974583</v>
      </c>
      <c r="G14994">
        <v>2</v>
      </c>
      <c r="H14994">
        <v>3</v>
      </c>
      <c r="I14994">
        <v>3</v>
      </c>
      <c r="J14994">
        <v>1</v>
      </c>
    </row>
    <row r="14995" spans="1:10" x14ac:dyDescent="0.25">
      <c r="A14995" t="s">
        <v>19022</v>
      </c>
      <c r="B14995">
        <v>462</v>
      </c>
      <c r="C14995">
        <v>1.6630477276929916</v>
      </c>
      <c r="D14995">
        <v>0.66745545203040613</v>
      </c>
      <c r="E14995">
        <v>1.7165578942713395</v>
      </c>
      <c r="F14995">
        <v>-1.0807404454311054</v>
      </c>
      <c r="G14995">
        <v>5</v>
      </c>
      <c r="H14995">
        <v>4</v>
      </c>
      <c r="I14995">
        <v>5</v>
      </c>
      <c r="J14995">
        <v>1</v>
      </c>
    </row>
    <row r="14996" spans="1:10" x14ac:dyDescent="0.25">
      <c r="A14996" t="s">
        <v>19023</v>
      </c>
      <c r="B14996">
        <v>519</v>
      </c>
      <c r="C14996">
        <v>-0.29666159900042333</v>
      </c>
      <c r="D14996">
        <v>-1.4728077302085044E-2</v>
      </c>
      <c r="E14996">
        <v>-0.44998888513768343</v>
      </c>
      <c r="F14996">
        <v>-1.1197373114085338</v>
      </c>
      <c r="G14996">
        <v>3</v>
      </c>
      <c r="H14996">
        <v>3</v>
      </c>
      <c r="I14996">
        <v>2</v>
      </c>
      <c r="J14996">
        <v>1</v>
      </c>
    </row>
    <row r="14997" spans="1:10" x14ac:dyDescent="0.25">
      <c r="A14997" t="s">
        <v>19024</v>
      </c>
      <c r="B14997">
        <v>439</v>
      </c>
      <c r="C14997">
        <v>-1.8128503145308603E-2</v>
      </c>
      <c r="D14997">
        <v>-0.38052668949138757</v>
      </c>
      <c r="E14997">
        <v>0.16423354406571372</v>
      </c>
      <c r="F14997">
        <v>-0.74186443833408533</v>
      </c>
      <c r="G14997">
        <v>4</v>
      </c>
      <c r="H14997">
        <v>3</v>
      </c>
      <c r="I14997">
        <v>4</v>
      </c>
      <c r="J14997">
        <v>2</v>
      </c>
    </row>
    <row r="14998" spans="1:10" x14ac:dyDescent="0.25">
      <c r="A14998" t="s">
        <v>19025</v>
      </c>
      <c r="B14998">
        <v>449</v>
      </c>
      <c r="C14998">
        <v>1.4429998316124129</v>
      </c>
      <c r="D14998">
        <v>0.37171921191629181</v>
      </c>
      <c r="E14998">
        <v>-0.89745259365457342</v>
      </c>
      <c r="F14998">
        <v>-0.83083496952270031</v>
      </c>
      <c r="G14998">
        <v>5</v>
      </c>
      <c r="H14998">
        <v>4</v>
      </c>
      <c r="I14998">
        <v>1</v>
      </c>
      <c r="J14998">
        <v>2</v>
      </c>
    </row>
    <row r="14999" spans="1:10" x14ac:dyDescent="0.25">
      <c r="A14999" t="s">
        <v>19026</v>
      </c>
      <c r="B14999">
        <v>1024</v>
      </c>
      <c r="C14999">
        <v>0.78359715749150394</v>
      </c>
      <c r="D14999">
        <v>-7.445545766709144E-2</v>
      </c>
      <c r="E14999">
        <v>-0.6885006885199676</v>
      </c>
      <c r="F14999">
        <v>-0.4923738807166092</v>
      </c>
      <c r="G14999">
        <v>5</v>
      </c>
      <c r="H14999">
        <v>3</v>
      </c>
      <c r="I14999">
        <v>2</v>
      </c>
      <c r="J14999">
        <v>2</v>
      </c>
    </row>
    <row r="15000" spans="1:10" x14ac:dyDescent="0.25">
      <c r="A15000" t="s">
        <v>19027</v>
      </c>
      <c r="B15000">
        <v>517</v>
      </c>
      <c r="C15000">
        <v>0.31395290355889199</v>
      </c>
      <c r="D15000">
        <v>0.53305162242927462</v>
      </c>
      <c r="E15000">
        <v>-8.3450659612682832E-2</v>
      </c>
      <c r="F15000">
        <v>-0.71110959258180861</v>
      </c>
      <c r="G15000">
        <v>4</v>
      </c>
      <c r="H15000">
        <v>4</v>
      </c>
      <c r="I15000">
        <v>3</v>
      </c>
      <c r="J15000">
        <v>2</v>
      </c>
    </row>
    <row r="15001" spans="1:10" x14ac:dyDescent="0.25">
      <c r="A15001" t="s">
        <v>19028</v>
      </c>
      <c r="B15001">
        <v>656</v>
      </c>
      <c r="C15001">
        <v>-0.1569609539662066</v>
      </c>
      <c r="D15001">
        <v>-0.46184102178978098</v>
      </c>
      <c r="E15001">
        <v>0.29196207156318443</v>
      </c>
      <c r="F15001">
        <v>-0.73464175257437214</v>
      </c>
      <c r="G15001">
        <v>3</v>
      </c>
      <c r="H15001">
        <v>2</v>
      </c>
      <c r="I15001">
        <v>4</v>
      </c>
      <c r="J15001">
        <v>2</v>
      </c>
    </row>
    <row r="15002" spans="1:10" x14ac:dyDescent="0.25">
      <c r="A15002" t="s">
        <v>19029</v>
      </c>
      <c r="B15002">
        <v>603</v>
      </c>
      <c r="C15002">
        <v>-0.46430834839925417</v>
      </c>
      <c r="D15002">
        <v>-7.2189316890028957E-2</v>
      </c>
      <c r="E15002">
        <v>0.56024540828961511</v>
      </c>
      <c r="F15002">
        <v>-1.4396946465097851</v>
      </c>
      <c r="G15002">
        <v>2</v>
      </c>
      <c r="H15002">
        <v>3</v>
      </c>
      <c r="I15002">
        <v>4</v>
      </c>
      <c r="J15002">
        <v>1</v>
      </c>
    </row>
    <row r="15003" spans="1:10" x14ac:dyDescent="0.25">
      <c r="A15003" t="s">
        <v>19030</v>
      </c>
      <c r="B15003">
        <v>2847</v>
      </c>
      <c r="C15003">
        <v>-0.20281136965302407</v>
      </c>
      <c r="D15003">
        <v>-0.76330874226046364</v>
      </c>
      <c r="E15003">
        <v>-8.7406230116332181E-4</v>
      </c>
      <c r="F15003">
        <v>-0.3318094575610363</v>
      </c>
      <c r="G15003">
        <v>3</v>
      </c>
      <c r="H15003">
        <v>2</v>
      </c>
      <c r="I15003">
        <v>3</v>
      </c>
      <c r="J15003">
        <v>3</v>
      </c>
    </row>
    <row r="15004" spans="1:10" x14ac:dyDescent="0.25">
      <c r="A15004" t="s">
        <v>19031</v>
      </c>
      <c r="B15004">
        <v>756</v>
      </c>
      <c r="C15004">
        <v>0.99697446327034911</v>
      </c>
      <c r="D15004">
        <v>0.47558246399185489</v>
      </c>
      <c r="E15004">
        <v>-0.97967515548979545</v>
      </c>
      <c r="F15004">
        <v>-1.5349366486412067E-2</v>
      </c>
      <c r="G15004">
        <v>5</v>
      </c>
      <c r="H15004">
        <v>4</v>
      </c>
      <c r="I15004">
        <v>1</v>
      </c>
      <c r="J15004">
        <v>3</v>
      </c>
    </row>
    <row r="15005" spans="1:10" x14ac:dyDescent="0.25">
      <c r="A15005" t="s">
        <v>19032</v>
      </c>
      <c r="B15005">
        <v>719</v>
      </c>
      <c r="C15005">
        <v>-9.2266699668496752E-2</v>
      </c>
      <c r="D15005">
        <v>-0.61165395508164355</v>
      </c>
      <c r="E15005">
        <v>0.46282477074377132</v>
      </c>
      <c r="F15005">
        <v>-0.8725439659606169</v>
      </c>
      <c r="G15005">
        <v>3</v>
      </c>
      <c r="H15005">
        <v>2</v>
      </c>
      <c r="I15005">
        <v>4</v>
      </c>
      <c r="J15005">
        <v>1</v>
      </c>
    </row>
    <row r="15006" spans="1:10" x14ac:dyDescent="0.25">
      <c r="A15006" t="s">
        <v>19033</v>
      </c>
      <c r="B15006">
        <v>444</v>
      </c>
      <c r="C15006">
        <v>0.33988927791808687</v>
      </c>
      <c r="D15006">
        <v>-0.33914781195082244</v>
      </c>
      <c r="E15006">
        <v>-0.30398983833686183</v>
      </c>
      <c r="F15006">
        <v>-0.72830527395168243</v>
      </c>
      <c r="G15006">
        <v>4</v>
      </c>
      <c r="H15006">
        <v>3</v>
      </c>
      <c r="I15006">
        <v>3</v>
      </c>
      <c r="J15006">
        <v>2</v>
      </c>
    </row>
    <row r="15007" spans="1:10" x14ac:dyDescent="0.25">
      <c r="A15007" t="s">
        <v>19034</v>
      </c>
      <c r="B15007">
        <v>516</v>
      </c>
      <c r="C15007">
        <v>-0.50382665877294941</v>
      </c>
      <c r="D15007">
        <v>0.45433497184545496</v>
      </c>
      <c r="E15007">
        <v>0.53479222446944075</v>
      </c>
      <c r="F15007">
        <v>-1.1512353135308797</v>
      </c>
      <c r="G15007">
        <v>2</v>
      </c>
      <c r="H15007">
        <v>4</v>
      </c>
      <c r="I15007">
        <v>4</v>
      </c>
      <c r="J15007">
        <v>1</v>
      </c>
    </row>
    <row r="15008" spans="1:10" x14ac:dyDescent="0.25">
      <c r="A15008" t="s">
        <v>19035</v>
      </c>
      <c r="B15008">
        <v>751</v>
      </c>
      <c r="C15008">
        <v>-0.39101408666099768</v>
      </c>
      <c r="D15008">
        <v>-0.28894808197578237</v>
      </c>
      <c r="E15008">
        <v>-0.88732876194365162</v>
      </c>
      <c r="F15008">
        <v>-1.3680950350933376</v>
      </c>
      <c r="G15008">
        <v>3</v>
      </c>
      <c r="H15008">
        <v>3</v>
      </c>
      <c r="I15008">
        <v>1</v>
      </c>
      <c r="J15008">
        <v>1</v>
      </c>
    </row>
    <row r="15009" spans="1:10" x14ac:dyDescent="0.25">
      <c r="A15009" t="s">
        <v>19036</v>
      </c>
      <c r="B15009">
        <v>445</v>
      </c>
      <c r="C15009">
        <v>-1.0535311264933396</v>
      </c>
      <c r="D15009">
        <v>0.69203517892284361</v>
      </c>
      <c r="E15009">
        <v>-1.4104080253015507</v>
      </c>
      <c r="F15009">
        <v>-0.945352090550304</v>
      </c>
      <c r="G15009">
        <v>1</v>
      </c>
      <c r="H15009">
        <v>5</v>
      </c>
      <c r="I15009">
        <v>1</v>
      </c>
      <c r="J15009">
        <v>1</v>
      </c>
    </row>
    <row r="15010" spans="1:10" x14ac:dyDescent="0.25">
      <c r="A15010" t="s">
        <v>19037</v>
      </c>
      <c r="B15010">
        <v>698</v>
      </c>
      <c r="C15010">
        <v>-0.70069015663904821</v>
      </c>
      <c r="D15010">
        <v>-0.79425574815799993</v>
      </c>
      <c r="E15010">
        <v>-1.3875430915157803</v>
      </c>
      <c r="F15010">
        <v>-0.55835160382099824</v>
      </c>
      <c r="G15010">
        <v>2</v>
      </c>
      <c r="H15010">
        <v>2</v>
      </c>
      <c r="I15010">
        <v>1</v>
      </c>
      <c r="J15010">
        <v>2</v>
      </c>
    </row>
    <row r="15011" spans="1:10" x14ac:dyDescent="0.25">
      <c r="A15011" t="s">
        <v>19038</v>
      </c>
      <c r="B15011">
        <v>748</v>
      </c>
      <c r="C15011">
        <v>-0.6412753542260401</v>
      </c>
      <c r="D15011">
        <v>-1.3972449084790971E-2</v>
      </c>
      <c r="E15011">
        <v>-0.90170130609034971</v>
      </c>
      <c r="F15011">
        <v>-1.048709049694508</v>
      </c>
      <c r="G15011">
        <v>2</v>
      </c>
      <c r="H15011">
        <v>3</v>
      </c>
      <c r="I15011">
        <v>1</v>
      </c>
      <c r="J15011">
        <v>1</v>
      </c>
    </row>
    <row r="15012" spans="1:10" x14ac:dyDescent="0.25">
      <c r="A15012" t="s">
        <v>19039</v>
      </c>
      <c r="B15012">
        <v>531</v>
      </c>
      <c r="C15012">
        <v>-0.69996058031045338</v>
      </c>
      <c r="D15012">
        <v>-0.40544955251852199</v>
      </c>
      <c r="E15012">
        <v>-0.97646737982349219</v>
      </c>
      <c r="F15012">
        <v>-1.2175494297100595</v>
      </c>
      <c r="G15012">
        <v>2</v>
      </c>
      <c r="H15012">
        <v>3</v>
      </c>
      <c r="I15012">
        <v>1</v>
      </c>
      <c r="J15012">
        <v>1</v>
      </c>
    </row>
    <row r="15013" spans="1:10" x14ac:dyDescent="0.25">
      <c r="A15013" t="s">
        <v>19040</v>
      </c>
      <c r="B15013">
        <v>615</v>
      </c>
      <c r="C15013">
        <v>-0.79403803345659263</v>
      </c>
      <c r="D15013">
        <v>-0.53566741392406481</v>
      </c>
      <c r="E15013">
        <v>-0.97252757137588564</v>
      </c>
      <c r="F15013">
        <v>-1.125107335997295</v>
      </c>
      <c r="G15013">
        <v>2</v>
      </c>
      <c r="H15013">
        <v>2</v>
      </c>
      <c r="I15013">
        <v>1</v>
      </c>
      <c r="J15013">
        <v>1</v>
      </c>
    </row>
    <row r="15014" spans="1:10" x14ac:dyDescent="0.25">
      <c r="A15014" t="s">
        <v>19041</v>
      </c>
      <c r="B15014">
        <v>926</v>
      </c>
      <c r="C15014">
        <v>0.17134804888971808</v>
      </c>
      <c r="D15014">
        <v>-1.1777533545530532</v>
      </c>
      <c r="E15014">
        <v>0.90261278779051257</v>
      </c>
      <c r="F15014">
        <v>-0.85715420977803214</v>
      </c>
      <c r="G15014">
        <v>4</v>
      </c>
      <c r="H15014">
        <v>1</v>
      </c>
      <c r="I15014">
        <v>5</v>
      </c>
      <c r="J15014">
        <v>2</v>
      </c>
    </row>
    <row r="15015" spans="1:10" x14ac:dyDescent="0.25">
      <c r="A15015" t="s">
        <v>19042</v>
      </c>
      <c r="B15015">
        <v>750</v>
      </c>
      <c r="C15015">
        <v>-0.33586252276292428</v>
      </c>
      <c r="D15015">
        <v>-0.66034391218850652</v>
      </c>
      <c r="E15015">
        <v>-0.28495327151546995</v>
      </c>
      <c r="F15015">
        <v>-1.045285557652905</v>
      </c>
      <c r="G15015">
        <v>3</v>
      </c>
      <c r="H15015">
        <v>2</v>
      </c>
      <c r="I15015">
        <v>3</v>
      </c>
      <c r="J15015">
        <v>1</v>
      </c>
    </row>
    <row r="15016" spans="1:10" x14ac:dyDescent="0.25">
      <c r="A15016" t="s">
        <v>19043</v>
      </c>
      <c r="B15016">
        <v>786</v>
      </c>
      <c r="C15016">
        <v>-1.002147140633608</v>
      </c>
      <c r="D15016">
        <v>-0.8127704017078301</v>
      </c>
      <c r="E15016">
        <v>-0.57392098528029567</v>
      </c>
      <c r="F15016">
        <v>-0.57632876036384106</v>
      </c>
      <c r="G15016">
        <v>1</v>
      </c>
      <c r="H15016">
        <v>1</v>
      </c>
      <c r="I15016">
        <v>2</v>
      </c>
      <c r="J15016">
        <v>2</v>
      </c>
    </row>
    <row r="15017" spans="1:10" x14ac:dyDescent="0.25">
      <c r="A15017" t="s">
        <v>19044</v>
      </c>
      <c r="B15017">
        <v>780</v>
      </c>
      <c r="C15017">
        <v>-0.3994424853330476</v>
      </c>
      <c r="D15017">
        <v>-3.2144375857819041E-2</v>
      </c>
      <c r="E15017">
        <v>8.2917156702212363E-2</v>
      </c>
      <c r="F15017">
        <v>-0.93502773822463014</v>
      </c>
      <c r="G15017">
        <v>3</v>
      </c>
      <c r="H15017">
        <v>3</v>
      </c>
      <c r="I15017">
        <v>4</v>
      </c>
      <c r="J15017">
        <v>1</v>
      </c>
    </row>
    <row r="15018" spans="1:10" x14ac:dyDescent="0.25">
      <c r="A15018" t="s">
        <v>19045</v>
      </c>
      <c r="B15018">
        <v>647</v>
      </c>
      <c r="C15018">
        <v>0.95334134972692408</v>
      </c>
      <c r="D15018">
        <v>0.87039439956802578</v>
      </c>
      <c r="E15018">
        <v>-0.50725315282559214</v>
      </c>
      <c r="F15018">
        <v>-1.1120569173530961</v>
      </c>
      <c r="G15018">
        <v>5</v>
      </c>
      <c r="H15018">
        <v>5</v>
      </c>
      <c r="I15018">
        <v>2</v>
      </c>
      <c r="J15018">
        <v>1</v>
      </c>
    </row>
    <row r="15019" spans="1:10" x14ac:dyDescent="0.25">
      <c r="A15019" t="s">
        <v>19046</v>
      </c>
      <c r="B15019">
        <v>688</v>
      </c>
      <c r="C15019">
        <v>-7.5443340208386916E-2</v>
      </c>
      <c r="D15019">
        <v>-0.65736203222065537</v>
      </c>
      <c r="E15019">
        <v>-0.29706380924894227</v>
      </c>
      <c r="F15019">
        <v>-0.75939220337384317</v>
      </c>
      <c r="G15019">
        <v>3</v>
      </c>
      <c r="H15019">
        <v>2</v>
      </c>
      <c r="I15019">
        <v>3</v>
      </c>
      <c r="J15019">
        <v>2</v>
      </c>
    </row>
    <row r="15020" spans="1:10" x14ac:dyDescent="0.25">
      <c r="A15020" t="s">
        <v>19047</v>
      </c>
      <c r="B15020">
        <v>726</v>
      </c>
      <c r="C15020">
        <v>-0.42730163319045067</v>
      </c>
      <c r="D15020">
        <v>-0.71441633876445032</v>
      </c>
      <c r="E15020">
        <v>-0.56391316509890155</v>
      </c>
      <c r="F15020">
        <v>-1.044640407680238</v>
      </c>
      <c r="G15020">
        <v>3</v>
      </c>
      <c r="H15020">
        <v>2</v>
      </c>
      <c r="I15020">
        <v>2</v>
      </c>
      <c r="J15020">
        <v>1</v>
      </c>
    </row>
    <row r="15021" spans="1:10" x14ac:dyDescent="0.25">
      <c r="A15021" t="s">
        <v>19048</v>
      </c>
      <c r="B15021">
        <v>542</v>
      </c>
      <c r="C15021">
        <v>-0.91338585257102212</v>
      </c>
      <c r="D15021">
        <v>-3.8209102052163546E-3</v>
      </c>
      <c r="E15021">
        <v>-0.24413887869641177</v>
      </c>
      <c r="F15021">
        <v>-1.0549680051465993</v>
      </c>
      <c r="G15021">
        <v>1</v>
      </c>
      <c r="H15021">
        <v>3</v>
      </c>
      <c r="I15021">
        <v>3</v>
      </c>
      <c r="J15021">
        <v>1</v>
      </c>
    </row>
    <row r="15022" spans="1:10" x14ac:dyDescent="0.25">
      <c r="A15022" t="s">
        <v>19049</v>
      </c>
      <c r="B15022">
        <v>512</v>
      </c>
      <c r="C15022">
        <v>-1.3236449414546723</v>
      </c>
      <c r="D15022">
        <v>-0.90041402753701816</v>
      </c>
      <c r="E15022">
        <v>-0.99796356494692895</v>
      </c>
      <c r="F15022">
        <v>-0.73330487702301317</v>
      </c>
      <c r="G15022">
        <v>1</v>
      </c>
      <c r="H15022">
        <v>1</v>
      </c>
      <c r="I15022">
        <v>1</v>
      </c>
      <c r="J15022">
        <v>2</v>
      </c>
    </row>
    <row r="15023" spans="1:10" x14ac:dyDescent="0.25">
      <c r="A15023" t="s">
        <v>19050</v>
      </c>
      <c r="B15023">
        <v>583</v>
      </c>
      <c r="C15023">
        <v>-1.0020882936470017</v>
      </c>
      <c r="D15023">
        <v>5.7877439573140649E-2</v>
      </c>
      <c r="E15023">
        <v>-0.15961739938326189</v>
      </c>
      <c r="F15023">
        <v>-1.0656101919772527</v>
      </c>
      <c r="G15023">
        <v>1</v>
      </c>
      <c r="H15023">
        <v>4</v>
      </c>
      <c r="I15023">
        <v>3</v>
      </c>
      <c r="J15023">
        <v>1</v>
      </c>
    </row>
    <row r="15024" spans="1:10" x14ac:dyDescent="0.25">
      <c r="A15024" t="s">
        <v>19051</v>
      </c>
      <c r="B15024">
        <v>476</v>
      </c>
      <c r="C15024">
        <v>-0.72324429048720595</v>
      </c>
      <c r="D15024">
        <v>-0.84445115743333155</v>
      </c>
      <c r="E15024">
        <v>-0.29688047673430024</v>
      </c>
      <c r="F15024">
        <v>-1.061416940973352</v>
      </c>
      <c r="G15024">
        <v>2</v>
      </c>
      <c r="H15024">
        <v>1</v>
      </c>
      <c r="I15024">
        <v>3</v>
      </c>
      <c r="J15024">
        <v>1</v>
      </c>
    </row>
    <row r="15025" spans="1:10" x14ac:dyDescent="0.25">
      <c r="A15025" t="s">
        <v>19052</v>
      </c>
      <c r="B15025">
        <v>454</v>
      </c>
      <c r="C15025">
        <v>-0.75616503066820628</v>
      </c>
      <c r="D15025">
        <v>-0.63153281458679278</v>
      </c>
      <c r="E15025">
        <v>-0.30252594875770111</v>
      </c>
      <c r="F15025">
        <v>-0.95200927322775131</v>
      </c>
      <c r="G15025">
        <v>2</v>
      </c>
      <c r="H15025">
        <v>2</v>
      </c>
      <c r="I15025">
        <v>3</v>
      </c>
      <c r="J15025">
        <v>1</v>
      </c>
    </row>
    <row r="15026" spans="1:10" x14ac:dyDescent="0.25">
      <c r="A15026" t="s">
        <v>19053</v>
      </c>
      <c r="B15026">
        <v>520</v>
      </c>
      <c r="C15026">
        <v>-0.54080029414283015</v>
      </c>
      <c r="D15026">
        <v>-1.1879909501397794</v>
      </c>
      <c r="E15026">
        <v>0.17064912720159642</v>
      </c>
      <c r="F15026">
        <v>-0.81010981096838286</v>
      </c>
      <c r="G15026">
        <v>2</v>
      </c>
      <c r="H15026">
        <v>1</v>
      </c>
      <c r="I15026">
        <v>4</v>
      </c>
      <c r="J15026">
        <v>2</v>
      </c>
    </row>
    <row r="15027" spans="1:10" x14ac:dyDescent="0.25">
      <c r="A15027" t="s">
        <v>19054</v>
      </c>
      <c r="B15027">
        <v>627</v>
      </c>
      <c r="C15027">
        <v>-4.6508628785866334E-2</v>
      </c>
      <c r="D15027">
        <v>-0.83673332725097493</v>
      </c>
      <c r="E15027">
        <v>0.71121244626555047</v>
      </c>
      <c r="F15027">
        <v>-0.49213752580905568</v>
      </c>
      <c r="G15027">
        <v>3</v>
      </c>
      <c r="H15027">
        <v>1</v>
      </c>
      <c r="I15027">
        <v>5</v>
      </c>
      <c r="J15027">
        <v>2</v>
      </c>
    </row>
    <row r="15028" spans="1:10" x14ac:dyDescent="0.25">
      <c r="A15028" t="s">
        <v>19055</v>
      </c>
      <c r="B15028">
        <v>591</v>
      </c>
      <c r="C15028">
        <v>0.28299176042403712</v>
      </c>
      <c r="D15028">
        <v>-0.29765120024851854</v>
      </c>
      <c r="E15028">
        <v>2.7875556261530301</v>
      </c>
      <c r="F15028">
        <v>-1.0167050278212113</v>
      </c>
      <c r="G15028">
        <v>4</v>
      </c>
      <c r="H15028">
        <v>3</v>
      </c>
      <c r="I15028">
        <v>5</v>
      </c>
      <c r="J15028">
        <v>1</v>
      </c>
    </row>
    <row r="15029" spans="1:10" x14ac:dyDescent="0.25">
      <c r="A15029" t="s">
        <v>19056</v>
      </c>
      <c r="B15029">
        <v>476</v>
      </c>
      <c r="C15029">
        <v>0.24955259306675731</v>
      </c>
      <c r="D15029">
        <v>6.6076017797957048E-3</v>
      </c>
      <c r="E15029">
        <v>0.54322164545560603</v>
      </c>
      <c r="F15029">
        <v>-1.0159427431118597</v>
      </c>
      <c r="G15029">
        <v>4</v>
      </c>
      <c r="H15029">
        <v>3</v>
      </c>
      <c r="I15029">
        <v>4</v>
      </c>
      <c r="J15029">
        <v>1</v>
      </c>
    </row>
    <row r="15030" spans="1:10" x14ac:dyDescent="0.25">
      <c r="A15030" t="s">
        <v>19057</v>
      </c>
      <c r="B15030">
        <v>444</v>
      </c>
      <c r="C15030">
        <v>1.3196059357771328</v>
      </c>
      <c r="D15030">
        <v>-0.29715963281162128</v>
      </c>
      <c r="E15030">
        <v>0.63019925991017667</v>
      </c>
      <c r="F15030">
        <v>-0.16364587350918175</v>
      </c>
      <c r="G15030">
        <v>5</v>
      </c>
      <c r="H15030">
        <v>3</v>
      </c>
      <c r="I15030">
        <v>5</v>
      </c>
      <c r="J15030">
        <v>3</v>
      </c>
    </row>
    <row r="15031" spans="1:10" x14ac:dyDescent="0.25">
      <c r="A15031" t="s">
        <v>19058</v>
      </c>
      <c r="B15031">
        <v>444</v>
      </c>
      <c r="C15031">
        <v>8.674500143655145E-2</v>
      </c>
      <c r="D15031">
        <v>-1.8065074295639742E-2</v>
      </c>
      <c r="E15031">
        <v>-0.19284220315440551</v>
      </c>
      <c r="F15031">
        <v>-0.81504127123994397</v>
      </c>
      <c r="G15031">
        <v>4</v>
      </c>
      <c r="H15031">
        <v>3</v>
      </c>
      <c r="I15031">
        <v>3</v>
      </c>
      <c r="J15031">
        <v>2</v>
      </c>
    </row>
    <row r="15032" spans="1:10" x14ac:dyDescent="0.25">
      <c r="A15032" t="s">
        <v>19059</v>
      </c>
      <c r="B15032">
        <v>377</v>
      </c>
      <c r="C15032">
        <v>-0.61036103858257518</v>
      </c>
      <c r="D15032">
        <v>-0.63028064753173185</v>
      </c>
      <c r="E15032">
        <v>0.18696843781521919</v>
      </c>
      <c r="F15032">
        <v>-0.56683657472376925</v>
      </c>
      <c r="G15032">
        <v>2</v>
      </c>
      <c r="H15032">
        <v>2</v>
      </c>
      <c r="I15032">
        <v>4</v>
      </c>
      <c r="J15032">
        <v>2</v>
      </c>
    </row>
    <row r="15033" spans="1:10" x14ac:dyDescent="0.25">
      <c r="A15033" t="s">
        <v>19060</v>
      </c>
      <c r="B15033">
        <v>473</v>
      </c>
      <c r="C15033">
        <v>0.74671168404272004</v>
      </c>
      <c r="D15033">
        <v>0.44901671779998692</v>
      </c>
      <c r="E15033">
        <v>1.3639947121253162</v>
      </c>
      <c r="F15033">
        <v>-0.98413385334667736</v>
      </c>
      <c r="G15033">
        <v>4</v>
      </c>
      <c r="H15033">
        <v>4</v>
      </c>
      <c r="I15033">
        <v>5</v>
      </c>
      <c r="J15033">
        <v>1</v>
      </c>
    </row>
    <row r="15034" spans="1:10" x14ac:dyDescent="0.25">
      <c r="A15034" t="s">
        <v>19061</v>
      </c>
      <c r="B15034">
        <v>505</v>
      </c>
      <c r="C15034">
        <v>-2.4396556333479202E-2</v>
      </c>
      <c r="D15034">
        <v>-0.95526361453481901</v>
      </c>
      <c r="E15034">
        <v>0.23892321601421648</v>
      </c>
      <c r="F15034">
        <v>-1.0606932745232227</v>
      </c>
      <c r="G15034">
        <v>4</v>
      </c>
      <c r="H15034">
        <v>1</v>
      </c>
      <c r="I15034">
        <v>4</v>
      </c>
      <c r="J15034">
        <v>1</v>
      </c>
    </row>
    <row r="15035" spans="1:10" x14ac:dyDescent="0.25">
      <c r="A15035" t="s">
        <v>19062</v>
      </c>
      <c r="B15035">
        <v>958</v>
      </c>
      <c r="C15035">
        <v>-4.4224099356299784E-2</v>
      </c>
      <c r="D15035">
        <v>-8.6584999539843166E-2</v>
      </c>
      <c r="E15035">
        <v>0.13013051464185155</v>
      </c>
      <c r="F15035">
        <v>-0.72326108336480543</v>
      </c>
      <c r="G15035">
        <v>3</v>
      </c>
      <c r="H15035">
        <v>3</v>
      </c>
      <c r="I15035">
        <v>4</v>
      </c>
      <c r="J15035">
        <v>2</v>
      </c>
    </row>
    <row r="15036" spans="1:10" x14ac:dyDescent="0.25">
      <c r="A15036" t="s">
        <v>19063</v>
      </c>
      <c r="B15036">
        <v>552</v>
      </c>
      <c r="C15036">
        <v>-0.26134245764789255</v>
      </c>
      <c r="D15036">
        <v>-0.61997133142699301</v>
      </c>
      <c r="E15036">
        <v>0.72355016917966286</v>
      </c>
      <c r="F15036">
        <v>-0.9344777268303055</v>
      </c>
      <c r="G15036">
        <v>3</v>
      </c>
      <c r="H15036">
        <v>2</v>
      </c>
      <c r="I15036">
        <v>5</v>
      </c>
      <c r="J15036">
        <v>1</v>
      </c>
    </row>
    <row r="15037" spans="1:10" x14ac:dyDescent="0.25">
      <c r="A15037" t="s">
        <v>19064</v>
      </c>
      <c r="B15037">
        <v>383</v>
      </c>
      <c r="C15037">
        <v>-0.58597437544244979</v>
      </c>
      <c r="D15037">
        <v>-1.3149482159238195</v>
      </c>
      <c r="E15037">
        <v>-0.15536026109619783</v>
      </c>
      <c r="F15037">
        <v>-0.99091973376388487</v>
      </c>
      <c r="G15037">
        <v>2</v>
      </c>
      <c r="H15037">
        <v>1</v>
      </c>
      <c r="I15037">
        <v>3</v>
      </c>
      <c r="J15037">
        <v>1</v>
      </c>
    </row>
    <row r="15038" spans="1:10" x14ac:dyDescent="0.25">
      <c r="A15038" t="s">
        <v>19065</v>
      </c>
      <c r="B15038">
        <v>432</v>
      </c>
      <c r="C15038">
        <v>-0.57298981475212196</v>
      </c>
      <c r="D15038">
        <v>-0.53791576536636421</v>
      </c>
      <c r="E15038">
        <v>-0.4153875245673842</v>
      </c>
      <c r="F15038">
        <v>-1.0971738181991035</v>
      </c>
      <c r="G15038">
        <v>2</v>
      </c>
      <c r="H15038">
        <v>2</v>
      </c>
      <c r="I15038">
        <v>2</v>
      </c>
      <c r="J15038">
        <v>1</v>
      </c>
    </row>
    <row r="15039" spans="1:10" x14ac:dyDescent="0.25">
      <c r="A15039" t="s">
        <v>19066</v>
      </c>
      <c r="B15039">
        <v>456</v>
      </c>
      <c r="C15039">
        <v>-0.32042236049225997</v>
      </c>
      <c r="D15039">
        <v>-0.74501120413326138</v>
      </c>
      <c r="E15039">
        <v>-0.66547817885956295</v>
      </c>
      <c r="F15039">
        <v>-1.034374123748897</v>
      </c>
      <c r="G15039">
        <v>3</v>
      </c>
      <c r="H15039">
        <v>2</v>
      </c>
      <c r="I15039">
        <v>2</v>
      </c>
      <c r="J15039">
        <v>1</v>
      </c>
    </row>
    <row r="15040" spans="1:10" x14ac:dyDescent="0.25">
      <c r="A15040" t="s">
        <v>19067</v>
      </c>
      <c r="B15040">
        <v>772</v>
      </c>
      <c r="C15040">
        <v>0.17805630332665856</v>
      </c>
      <c r="D15040">
        <v>0.89778991557557219</v>
      </c>
      <c r="E15040">
        <v>-0.55948231064630105</v>
      </c>
      <c r="F15040">
        <v>-0.39126296159826712</v>
      </c>
      <c r="G15040">
        <v>4</v>
      </c>
      <c r="H15040">
        <v>5</v>
      </c>
      <c r="I15040">
        <v>2</v>
      </c>
      <c r="J15040">
        <v>3</v>
      </c>
    </row>
    <row r="15041" spans="1:10" x14ac:dyDescent="0.25">
      <c r="A15041" t="s">
        <v>19068</v>
      </c>
      <c r="B15041">
        <v>548</v>
      </c>
      <c r="C15041">
        <v>-7.7184725565698886E-2</v>
      </c>
      <c r="D15041">
        <v>-6.3252034169703972E-2</v>
      </c>
      <c r="E15041">
        <v>0.63721787290920762</v>
      </c>
      <c r="F15041">
        <v>-1.0822890873921338</v>
      </c>
      <c r="G15041">
        <v>3</v>
      </c>
      <c r="H15041">
        <v>3</v>
      </c>
      <c r="I15041">
        <v>5</v>
      </c>
      <c r="J15041">
        <v>1</v>
      </c>
    </row>
    <row r="15042" spans="1:10" x14ac:dyDescent="0.25">
      <c r="A15042" t="s">
        <v>19069</v>
      </c>
      <c r="B15042">
        <v>566</v>
      </c>
      <c r="C15042">
        <v>1.565824060296451</v>
      </c>
      <c r="D15042">
        <v>-0.44815341155686894</v>
      </c>
      <c r="E15042">
        <v>4.4645499879070734</v>
      </c>
      <c r="F15042">
        <v>-1.2968657867255462</v>
      </c>
      <c r="G15042">
        <v>5</v>
      </c>
      <c r="H15042">
        <v>2</v>
      </c>
      <c r="I15042">
        <v>5</v>
      </c>
      <c r="J15042">
        <v>1</v>
      </c>
    </row>
    <row r="15043" spans="1:10" x14ac:dyDescent="0.25">
      <c r="A15043" t="s">
        <v>19070</v>
      </c>
      <c r="B15043">
        <v>450</v>
      </c>
      <c r="C15043">
        <v>0.16187262330447888</v>
      </c>
      <c r="D15043">
        <v>-0.92564039097769935</v>
      </c>
      <c r="E15043">
        <v>-0.22080594796438419</v>
      </c>
      <c r="F15043">
        <v>-1.0780477875132672</v>
      </c>
      <c r="G15043">
        <v>4</v>
      </c>
      <c r="H15043">
        <v>1</v>
      </c>
      <c r="I15043">
        <v>3</v>
      </c>
      <c r="J15043">
        <v>1</v>
      </c>
    </row>
    <row r="15044" spans="1:10" x14ac:dyDescent="0.25">
      <c r="A15044" t="s">
        <v>19071</v>
      </c>
      <c r="B15044">
        <v>494</v>
      </c>
      <c r="C15044">
        <v>2.0817817748312857</v>
      </c>
      <c r="D15044">
        <v>8.2725016887470137E-2</v>
      </c>
      <c r="E15044">
        <v>2.6578332699334184E-2</v>
      </c>
      <c r="F15044">
        <v>-0.22195531972846461</v>
      </c>
      <c r="G15044">
        <v>5</v>
      </c>
      <c r="H15044">
        <v>4</v>
      </c>
      <c r="I15044">
        <v>3</v>
      </c>
      <c r="J15044">
        <v>3</v>
      </c>
    </row>
    <row r="15045" spans="1:10" x14ac:dyDescent="0.25">
      <c r="A15045" t="s">
        <v>19072</v>
      </c>
      <c r="B15045">
        <v>583</v>
      </c>
      <c r="C15045">
        <v>0.99595395367836748</v>
      </c>
      <c r="D15045">
        <v>-0.23172788076151241</v>
      </c>
      <c r="E15045">
        <v>0.18908199270559545</v>
      </c>
      <c r="F15045">
        <v>-0.94622174595058228</v>
      </c>
      <c r="G15045">
        <v>5</v>
      </c>
      <c r="H15045">
        <v>3</v>
      </c>
      <c r="I15045">
        <v>4</v>
      </c>
      <c r="J15045">
        <v>1</v>
      </c>
    </row>
    <row r="15046" spans="1:10" x14ac:dyDescent="0.25">
      <c r="A15046" t="s">
        <v>19073</v>
      </c>
      <c r="B15046">
        <v>432</v>
      </c>
      <c r="C15046">
        <v>1.8627681568110073</v>
      </c>
      <c r="D15046">
        <v>0.18994431921037291</v>
      </c>
      <c r="E15046">
        <v>1.9733737781802194</v>
      </c>
      <c r="F15046">
        <v>-0.85635782753564049</v>
      </c>
      <c r="G15046">
        <v>5</v>
      </c>
      <c r="H15046">
        <v>4</v>
      </c>
      <c r="I15046">
        <v>5</v>
      </c>
      <c r="J15046">
        <v>2</v>
      </c>
    </row>
    <row r="15047" spans="1:10" x14ac:dyDescent="0.25">
      <c r="A15047" t="s">
        <v>19074</v>
      </c>
      <c r="B15047">
        <v>617</v>
      </c>
      <c r="C15047">
        <v>0.99993367727374038</v>
      </c>
      <c r="D15047">
        <v>0.72527324424575512</v>
      </c>
      <c r="E15047">
        <v>-0.30988988671519863</v>
      </c>
      <c r="F15047">
        <v>-0.12784255854418008</v>
      </c>
      <c r="G15047">
        <v>5</v>
      </c>
      <c r="H15047">
        <v>5</v>
      </c>
      <c r="I15047">
        <v>3</v>
      </c>
      <c r="J15047">
        <v>3</v>
      </c>
    </row>
    <row r="15048" spans="1:10" x14ac:dyDescent="0.25">
      <c r="A15048" t="s">
        <v>19075</v>
      </c>
      <c r="B15048">
        <v>601</v>
      </c>
      <c r="C15048">
        <v>1.0209272014967414</v>
      </c>
      <c r="D15048">
        <v>-0.15975092301181626</v>
      </c>
      <c r="E15048">
        <v>0.14156926039200951</v>
      </c>
      <c r="F15048">
        <v>-1.0066355842714663</v>
      </c>
      <c r="G15048">
        <v>5</v>
      </c>
      <c r="H15048">
        <v>3</v>
      </c>
      <c r="I15048">
        <v>4</v>
      </c>
      <c r="J15048">
        <v>1</v>
      </c>
    </row>
    <row r="15049" spans="1:10" x14ac:dyDescent="0.25">
      <c r="A15049" t="s">
        <v>19076</v>
      </c>
      <c r="B15049">
        <v>621</v>
      </c>
      <c r="C15049">
        <v>0.25786943362361836</v>
      </c>
      <c r="D15049">
        <v>0.43564836145968228</v>
      </c>
      <c r="E15049">
        <v>3.4572744799217861E-2</v>
      </c>
      <c r="F15049">
        <v>-0.94438325261805467</v>
      </c>
      <c r="G15049">
        <v>4</v>
      </c>
      <c r="H15049">
        <v>4</v>
      </c>
      <c r="I15049">
        <v>3</v>
      </c>
      <c r="J15049">
        <v>1</v>
      </c>
    </row>
    <row r="15050" spans="1:10" x14ac:dyDescent="0.25">
      <c r="A15050" t="s">
        <v>19077</v>
      </c>
      <c r="B15050">
        <v>696</v>
      </c>
      <c r="C15050">
        <v>0.25453915051380138</v>
      </c>
      <c r="D15050">
        <v>0.45265608354565334</v>
      </c>
      <c r="E15050">
        <v>-0.37558920437929866</v>
      </c>
      <c r="F15050">
        <v>-0.96151217293838809</v>
      </c>
      <c r="G15050">
        <v>4</v>
      </c>
      <c r="H15050">
        <v>4</v>
      </c>
      <c r="I15050">
        <v>2</v>
      </c>
      <c r="J15050">
        <v>1</v>
      </c>
    </row>
    <row r="15051" spans="1:10" x14ac:dyDescent="0.25">
      <c r="A15051" t="s">
        <v>19078</v>
      </c>
      <c r="B15051">
        <v>629</v>
      </c>
      <c r="C15051">
        <v>0.88399404568786388</v>
      </c>
      <c r="D15051">
        <v>0.77252128365783346</v>
      </c>
      <c r="E15051">
        <v>-0.6441951230400601</v>
      </c>
      <c r="F15051">
        <v>-0.59634947292223606</v>
      </c>
      <c r="G15051">
        <v>5</v>
      </c>
      <c r="H15051">
        <v>5</v>
      </c>
      <c r="I15051">
        <v>2</v>
      </c>
      <c r="J15051">
        <v>2</v>
      </c>
    </row>
    <row r="15052" spans="1:10" x14ac:dyDescent="0.25">
      <c r="A15052" t="s">
        <v>19079</v>
      </c>
      <c r="B15052">
        <v>540</v>
      </c>
      <c r="C15052">
        <v>5.4718147051947941E-2</v>
      </c>
      <c r="D15052">
        <v>0.60493329701668019</v>
      </c>
      <c r="E15052">
        <v>-0.82514633530477677</v>
      </c>
      <c r="F15052">
        <v>-1.0796855321828169</v>
      </c>
      <c r="G15052">
        <v>4</v>
      </c>
      <c r="H15052">
        <v>4</v>
      </c>
      <c r="I15052">
        <v>1</v>
      </c>
      <c r="J15052">
        <v>1</v>
      </c>
    </row>
    <row r="15053" spans="1:10" x14ac:dyDescent="0.25">
      <c r="A15053" t="s">
        <v>19080</v>
      </c>
      <c r="B15053">
        <v>543</v>
      </c>
      <c r="C15053">
        <v>-2.2063501432835655E-2</v>
      </c>
      <c r="D15053">
        <v>0.65888955391421278</v>
      </c>
      <c r="E15053">
        <v>-0.31546877061572304</v>
      </c>
      <c r="F15053">
        <v>-1.0077604273402749</v>
      </c>
      <c r="G15053">
        <v>4</v>
      </c>
      <c r="H15053">
        <v>4</v>
      </c>
      <c r="I15053">
        <v>2</v>
      </c>
      <c r="J15053">
        <v>1</v>
      </c>
    </row>
    <row r="15054" spans="1:10" x14ac:dyDescent="0.25">
      <c r="A15054" t="s">
        <v>19081</v>
      </c>
      <c r="B15054">
        <v>625</v>
      </c>
      <c r="C15054">
        <v>0.38955687140651662</v>
      </c>
      <c r="D15054">
        <v>0.41672537118231329</v>
      </c>
      <c r="E15054">
        <v>-0.20700042747130926</v>
      </c>
      <c r="F15054">
        <v>-0.56893992956817108</v>
      </c>
      <c r="G15054">
        <v>4</v>
      </c>
      <c r="H15054">
        <v>4</v>
      </c>
      <c r="I15054">
        <v>3</v>
      </c>
      <c r="J15054">
        <v>2</v>
      </c>
    </row>
    <row r="15055" spans="1:10" x14ac:dyDescent="0.25">
      <c r="A15055" t="s">
        <v>19082</v>
      </c>
      <c r="B15055">
        <v>578</v>
      </c>
      <c r="C15055">
        <v>-5.3745255730345887E-2</v>
      </c>
      <c r="D15055">
        <v>0.56398233580914048</v>
      </c>
      <c r="E15055">
        <v>-4.454860292678766E-2</v>
      </c>
      <c r="F15055">
        <v>-0.63035520239560483</v>
      </c>
      <c r="G15055">
        <v>3</v>
      </c>
      <c r="H15055">
        <v>4</v>
      </c>
      <c r="I15055">
        <v>3</v>
      </c>
      <c r="J15055">
        <v>2</v>
      </c>
    </row>
    <row r="15056" spans="1:10" x14ac:dyDescent="0.25">
      <c r="A15056" t="s">
        <v>19083</v>
      </c>
      <c r="B15056">
        <v>571</v>
      </c>
      <c r="C15056">
        <v>0.68822025011805432</v>
      </c>
      <c r="D15056">
        <v>-0.27711287209402879</v>
      </c>
      <c r="E15056">
        <v>-0.28203563426714273</v>
      </c>
      <c r="F15056">
        <v>-1.159850177523928</v>
      </c>
      <c r="G15056">
        <v>4</v>
      </c>
      <c r="H15056">
        <v>3</v>
      </c>
      <c r="I15056">
        <v>3</v>
      </c>
      <c r="J15056">
        <v>1</v>
      </c>
    </row>
    <row r="15057" spans="1:10" x14ac:dyDescent="0.25">
      <c r="A15057" t="s">
        <v>19084</v>
      </c>
      <c r="B15057">
        <v>587</v>
      </c>
      <c r="C15057">
        <v>0.509600236408986</v>
      </c>
      <c r="D15057">
        <v>0.8320506182810099</v>
      </c>
      <c r="E15057">
        <v>-0.64202465821073584</v>
      </c>
      <c r="F15057">
        <v>-0.46120269424093807</v>
      </c>
      <c r="G15057">
        <v>4</v>
      </c>
      <c r="H15057">
        <v>5</v>
      </c>
      <c r="I15057">
        <v>2</v>
      </c>
      <c r="J15057">
        <v>3</v>
      </c>
    </row>
    <row r="15058" spans="1:10" x14ac:dyDescent="0.25">
      <c r="A15058" t="s">
        <v>19085</v>
      </c>
      <c r="B15058">
        <v>621</v>
      </c>
      <c r="C15058">
        <v>0.29410849765858982</v>
      </c>
      <c r="D15058">
        <v>0.46560450629321104</v>
      </c>
      <c r="E15058">
        <v>-0.60010177621363814</v>
      </c>
      <c r="F15058">
        <v>-0.87343277868756342</v>
      </c>
      <c r="G15058">
        <v>4</v>
      </c>
      <c r="H15058">
        <v>4</v>
      </c>
      <c r="I15058">
        <v>2</v>
      </c>
      <c r="J15058">
        <v>1</v>
      </c>
    </row>
    <row r="15059" spans="1:10" x14ac:dyDescent="0.25">
      <c r="A15059" t="s">
        <v>19086</v>
      </c>
      <c r="B15059">
        <v>557</v>
      </c>
      <c r="C15059">
        <v>-0.33659358784833365</v>
      </c>
      <c r="D15059">
        <v>0.22757922647743545</v>
      </c>
      <c r="E15059">
        <v>-0.98603873522477137</v>
      </c>
      <c r="F15059">
        <v>-0.88091881113622572</v>
      </c>
      <c r="G15059">
        <v>3</v>
      </c>
      <c r="H15059">
        <v>4</v>
      </c>
      <c r="I15059">
        <v>1</v>
      </c>
      <c r="J15059">
        <v>1</v>
      </c>
    </row>
    <row r="15060" spans="1:10" x14ac:dyDescent="0.25">
      <c r="A15060" t="s">
        <v>19087</v>
      </c>
      <c r="B15060">
        <v>456</v>
      </c>
      <c r="C15060">
        <v>1.5449647275765173</v>
      </c>
      <c r="D15060">
        <v>0.21067540730440837</v>
      </c>
      <c r="E15060">
        <v>-0.62198873003639954</v>
      </c>
      <c r="F15060">
        <v>0.10590418831422499</v>
      </c>
      <c r="G15060">
        <v>5</v>
      </c>
      <c r="H15060">
        <v>4</v>
      </c>
      <c r="I15060">
        <v>2</v>
      </c>
      <c r="J15060">
        <v>4</v>
      </c>
    </row>
    <row r="15061" spans="1:10" x14ac:dyDescent="0.25">
      <c r="A15061" t="s">
        <v>19088</v>
      </c>
      <c r="B15061">
        <v>834</v>
      </c>
      <c r="C15061">
        <v>0.55368879497673651</v>
      </c>
      <c r="D15061">
        <v>-6.4055253419314825E-2</v>
      </c>
      <c r="E15061">
        <v>-0.56235487929738437</v>
      </c>
      <c r="F15061">
        <v>-0.18277119406277834</v>
      </c>
      <c r="G15061">
        <v>4</v>
      </c>
      <c r="H15061">
        <v>3</v>
      </c>
      <c r="I15061">
        <v>2</v>
      </c>
      <c r="J15061">
        <v>3</v>
      </c>
    </row>
    <row r="15062" spans="1:10" x14ac:dyDescent="0.25">
      <c r="A15062" t="s">
        <v>19089</v>
      </c>
      <c r="B15062">
        <v>670</v>
      </c>
      <c r="C15062">
        <v>1.068249703941677</v>
      </c>
      <c r="D15062">
        <v>1.1838122065159113</v>
      </c>
      <c r="E15062">
        <v>-0.52461341122577165</v>
      </c>
      <c r="F15062">
        <v>0.16862322050059794</v>
      </c>
      <c r="G15062">
        <v>5</v>
      </c>
      <c r="H15062">
        <v>5</v>
      </c>
      <c r="I15062">
        <v>2</v>
      </c>
      <c r="J15062">
        <v>4</v>
      </c>
    </row>
    <row r="15063" spans="1:10" x14ac:dyDescent="0.25">
      <c r="A15063" t="s">
        <v>19090</v>
      </c>
      <c r="B15063">
        <v>848</v>
      </c>
      <c r="C15063">
        <v>0.46753112966228211</v>
      </c>
      <c r="D15063">
        <v>-9.6111654030082358E-2</v>
      </c>
      <c r="E15063">
        <v>1.8500078128678716</v>
      </c>
      <c r="F15063">
        <v>-0.87481369915230189</v>
      </c>
      <c r="G15063">
        <v>4</v>
      </c>
      <c r="H15063">
        <v>3</v>
      </c>
      <c r="I15063">
        <v>5</v>
      </c>
      <c r="J15063">
        <v>1</v>
      </c>
    </row>
    <row r="15064" spans="1:10" x14ac:dyDescent="0.25">
      <c r="A15064" t="s">
        <v>19091</v>
      </c>
      <c r="B15064">
        <v>921</v>
      </c>
      <c r="C15064">
        <v>-0.71335557752892165</v>
      </c>
      <c r="D15064">
        <v>-1.1319635878341365</v>
      </c>
      <c r="E15064">
        <v>1.2690917499452206</v>
      </c>
      <c r="F15064">
        <v>-0.93533806970166633</v>
      </c>
      <c r="G15064">
        <v>2</v>
      </c>
      <c r="H15064">
        <v>1</v>
      </c>
      <c r="I15064">
        <v>5</v>
      </c>
      <c r="J15064">
        <v>1</v>
      </c>
    </row>
    <row r="15065" spans="1:10" x14ac:dyDescent="0.25">
      <c r="A15065" t="s">
        <v>19092</v>
      </c>
      <c r="B15065">
        <v>929</v>
      </c>
      <c r="C15065">
        <v>-0.59605837404153705</v>
      </c>
      <c r="D15065">
        <v>-0.87239690744268761</v>
      </c>
      <c r="E15065">
        <v>0.95595892419063777</v>
      </c>
      <c r="F15065">
        <v>-0.68147807416370976</v>
      </c>
      <c r="G15065">
        <v>2</v>
      </c>
      <c r="H15065">
        <v>1</v>
      </c>
      <c r="I15065">
        <v>5</v>
      </c>
      <c r="J15065">
        <v>2</v>
      </c>
    </row>
    <row r="15066" spans="1:10" x14ac:dyDescent="0.25">
      <c r="A15066" t="s">
        <v>19093</v>
      </c>
      <c r="B15066">
        <v>610</v>
      </c>
      <c r="C15066">
        <v>-0.26222654168775944</v>
      </c>
      <c r="D15066">
        <v>0.31743434910411511</v>
      </c>
      <c r="E15066">
        <v>0.52737576977968437</v>
      </c>
      <c r="F15066">
        <v>-0.47662560112713293</v>
      </c>
      <c r="G15066">
        <v>3</v>
      </c>
      <c r="H15066">
        <v>4</v>
      </c>
      <c r="I15066">
        <v>4</v>
      </c>
      <c r="J15066">
        <v>3</v>
      </c>
    </row>
    <row r="15067" spans="1:10" x14ac:dyDescent="0.25">
      <c r="A15067" t="s">
        <v>19094</v>
      </c>
      <c r="B15067">
        <v>997</v>
      </c>
      <c r="C15067">
        <v>1.9463059437798678</v>
      </c>
      <c r="D15067">
        <v>7.588013667993021E-2</v>
      </c>
      <c r="E15067">
        <v>0.62536678052043448</v>
      </c>
      <c r="F15067">
        <v>0.12542554404334599</v>
      </c>
      <c r="G15067">
        <v>5</v>
      </c>
      <c r="H15067">
        <v>4</v>
      </c>
      <c r="I15067">
        <v>5</v>
      </c>
      <c r="J15067">
        <v>4</v>
      </c>
    </row>
    <row r="15068" spans="1:10" x14ac:dyDescent="0.25">
      <c r="A15068" t="s">
        <v>19095</v>
      </c>
      <c r="B15068">
        <v>554</v>
      </c>
      <c r="C15068">
        <v>-0.66990268716549306</v>
      </c>
      <c r="D15068">
        <v>-0.49594161205696025</v>
      </c>
      <c r="E15068">
        <v>0.41967495597085308</v>
      </c>
      <c r="F15068">
        <v>-0.69553310150445624</v>
      </c>
      <c r="G15068">
        <v>2</v>
      </c>
      <c r="H15068">
        <v>2</v>
      </c>
      <c r="I15068">
        <v>4</v>
      </c>
      <c r="J15068">
        <v>2</v>
      </c>
    </row>
    <row r="15069" spans="1:10" x14ac:dyDescent="0.25">
      <c r="A15069" t="s">
        <v>19096</v>
      </c>
      <c r="B15069">
        <v>451</v>
      </c>
      <c r="C15069">
        <v>7.7560671363199246E-2</v>
      </c>
      <c r="D15069">
        <v>0.32228742727800147</v>
      </c>
      <c r="E15069">
        <v>0.42618219135307606</v>
      </c>
      <c r="F15069">
        <v>-0.48596255764866697</v>
      </c>
      <c r="G15069">
        <v>4</v>
      </c>
      <c r="H15069">
        <v>4</v>
      </c>
      <c r="I15069">
        <v>4</v>
      </c>
      <c r="J15069">
        <v>2</v>
      </c>
    </row>
    <row r="15070" spans="1:10" x14ac:dyDescent="0.25">
      <c r="A15070" t="s">
        <v>19097</v>
      </c>
      <c r="B15070">
        <v>1805</v>
      </c>
      <c r="C15070">
        <v>-0.52131655052148029</v>
      </c>
      <c r="D15070">
        <v>-0.91669559494943331</v>
      </c>
      <c r="E15070">
        <v>-0.51601735199557408</v>
      </c>
      <c r="F15070">
        <v>-0.28492470637013856</v>
      </c>
      <c r="G15070">
        <v>2</v>
      </c>
      <c r="H15070">
        <v>1</v>
      </c>
      <c r="I15070">
        <v>2</v>
      </c>
      <c r="J15070">
        <v>3</v>
      </c>
    </row>
    <row r="15071" spans="1:10" x14ac:dyDescent="0.25">
      <c r="A15071" t="s">
        <v>19098</v>
      </c>
      <c r="B15071">
        <v>556</v>
      </c>
      <c r="C15071">
        <v>0.49554567846057251</v>
      </c>
      <c r="D15071">
        <v>-0.58651818518133392</v>
      </c>
      <c r="E15071">
        <v>8.7871762534365877E-2</v>
      </c>
      <c r="F15071">
        <v>-0.83852621761099821</v>
      </c>
      <c r="G15071">
        <v>4</v>
      </c>
      <c r="H15071">
        <v>2</v>
      </c>
      <c r="I15071">
        <v>4</v>
      </c>
      <c r="J15071">
        <v>2</v>
      </c>
    </row>
    <row r="15072" spans="1:10" x14ac:dyDescent="0.25">
      <c r="A15072" t="s">
        <v>19099</v>
      </c>
      <c r="B15072">
        <v>536</v>
      </c>
      <c r="C15072">
        <v>0.37716893391728523</v>
      </c>
      <c r="D15072">
        <v>-0.26753778851104787</v>
      </c>
      <c r="E15072">
        <v>-1.5256467581041482E-2</v>
      </c>
      <c r="F15072">
        <v>-0.73719443703405918</v>
      </c>
      <c r="G15072">
        <v>4</v>
      </c>
      <c r="H15072">
        <v>3</v>
      </c>
      <c r="I15072">
        <v>3</v>
      </c>
      <c r="J15072">
        <v>2</v>
      </c>
    </row>
    <row r="15073" spans="1:10" x14ac:dyDescent="0.25">
      <c r="A15073" t="s">
        <v>19100</v>
      </c>
      <c r="B15073">
        <v>426</v>
      </c>
      <c r="C15073">
        <v>0.51253173708110566</v>
      </c>
      <c r="D15073">
        <v>-0.46035018790439336</v>
      </c>
      <c r="E15073">
        <v>0.24701876859327482</v>
      </c>
      <c r="F15073">
        <v>-0.94007400657806239</v>
      </c>
      <c r="G15073">
        <v>4</v>
      </c>
      <c r="H15073">
        <v>2</v>
      </c>
      <c r="I15073">
        <v>4</v>
      </c>
      <c r="J15073">
        <v>1</v>
      </c>
    </row>
    <row r="15074" spans="1:10" x14ac:dyDescent="0.25">
      <c r="A15074" t="s">
        <v>19101</v>
      </c>
      <c r="B15074">
        <v>2298</v>
      </c>
      <c r="C15074">
        <v>0.51293691084411241</v>
      </c>
      <c r="D15074">
        <v>-0.20452419902268884</v>
      </c>
      <c r="E15074">
        <v>5.0043206240674432E-3</v>
      </c>
      <c r="F15074">
        <v>-0.57625496510525542</v>
      </c>
      <c r="G15074">
        <v>4</v>
      </c>
      <c r="H15074">
        <v>3</v>
      </c>
      <c r="I15074">
        <v>3</v>
      </c>
      <c r="J15074">
        <v>2</v>
      </c>
    </row>
    <row r="15075" spans="1:10" x14ac:dyDescent="0.25">
      <c r="A15075" t="s">
        <v>19102</v>
      </c>
      <c r="B15075">
        <v>947</v>
      </c>
      <c r="C15075">
        <v>-0.29798346408698462</v>
      </c>
      <c r="D15075">
        <v>-0.12577030267893061</v>
      </c>
      <c r="E15075">
        <v>-0.40097306173645586</v>
      </c>
      <c r="F15075">
        <v>-0.81424719443736948</v>
      </c>
      <c r="G15075">
        <v>3</v>
      </c>
      <c r="H15075">
        <v>3</v>
      </c>
      <c r="I15075">
        <v>2</v>
      </c>
      <c r="J15075">
        <v>2</v>
      </c>
    </row>
    <row r="15076" spans="1:10" x14ac:dyDescent="0.25">
      <c r="A15076" t="s">
        <v>19103</v>
      </c>
      <c r="B15076">
        <v>529</v>
      </c>
      <c r="C15076">
        <v>-0.60968443392140947</v>
      </c>
      <c r="D15076">
        <v>-0.63431574480684483</v>
      </c>
      <c r="E15076">
        <v>-0.24927437687630608</v>
      </c>
      <c r="F15076">
        <v>-0.83030614436454553</v>
      </c>
      <c r="G15076">
        <v>2</v>
      </c>
      <c r="H15076">
        <v>2</v>
      </c>
      <c r="I15076">
        <v>3</v>
      </c>
      <c r="J15076">
        <v>2</v>
      </c>
    </row>
    <row r="15077" spans="1:10" x14ac:dyDescent="0.25">
      <c r="A15077" t="s">
        <v>19104</v>
      </c>
      <c r="B15077">
        <v>538</v>
      </c>
      <c r="C15077">
        <v>-0.87665210061334098</v>
      </c>
      <c r="D15077">
        <v>-0.66563387243917882</v>
      </c>
      <c r="E15077">
        <v>-0.42202352237746937</v>
      </c>
      <c r="F15077">
        <v>-1.0155057277240183</v>
      </c>
      <c r="G15077">
        <v>1</v>
      </c>
      <c r="H15077">
        <v>2</v>
      </c>
      <c r="I15077">
        <v>2</v>
      </c>
      <c r="J15077">
        <v>1</v>
      </c>
    </row>
    <row r="15078" spans="1:10" x14ac:dyDescent="0.25">
      <c r="A15078" t="s">
        <v>19105</v>
      </c>
      <c r="B15078">
        <v>519</v>
      </c>
      <c r="C15078">
        <v>-0.63223953241296227</v>
      </c>
      <c r="D15078">
        <v>-0.82578970089607928</v>
      </c>
      <c r="E15078">
        <v>-0.61477585188611561</v>
      </c>
      <c r="F15078">
        <v>-0.86847788175495688</v>
      </c>
      <c r="G15078">
        <v>2</v>
      </c>
      <c r="H15078">
        <v>1</v>
      </c>
      <c r="I15078">
        <v>2</v>
      </c>
      <c r="J15078">
        <v>1</v>
      </c>
    </row>
    <row r="15079" spans="1:10" x14ac:dyDescent="0.25">
      <c r="A15079" t="s">
        <v>19106</v>
      </c>
      <c r="B15079">
        <v>500</v>
      </c>
      <c r="C15079">
        <v>-1.2560641473822947</v>
      </c>
      <c r="D15079">
        <v>0.56756382027125141</v>
      </c>
      <c r="E15079">
        <v>-1.0676274133373336</v>
      </c>
      <c r="F15079">
        <v>-1.4565750249553244</v>
      </c>
      <c r="G15079">
        <v>1</v>
      </c>
      <c r="H15079">
        <v>4</v>
      </c>
      <c r="I15079">
        <v>1</v>
      </c>
      <c r="J15079">
        <v>1</v>
      </c>
    </row>
    <row r="15080" spans="1:10" x14ac:dyDescent="0.25">
      <c r="A15080" t="s">
        <v>19107</v>
      </c>
      <c r="B15080">
        <v>370</v>
      </c>
      <c r="C15080">
        <v>-0.9019495407246072</v>
      </c>
      <c r="D15080">
        <v>-0.48480729515100662</v>
      </c>
      <c r="E15080">
        <v>-0.65907830885589047</v>
      </c>
      <c r="F15080">
        <v>-0.82252235761513548</v>
      </c>
      <c r="G15080">
        <v>1</v>
      </c>
      <c r="H15080">
        <v>2</v>
      </c>
      <c r="I15080">
        <v>2</v>
      </c>
      <c r="J15080">
        <v>2</v>
      </c>
    </row>
    <row r="15081" spans="1:10" x14ac:dyDescent="0.25">
      <c r="A15081" t="s">
        <v>19108</v>
      </c>
      <c r="B15081">
        <v>506</v>
      </c>
      <c r="C15081">
        <v>-0.98157868728614639</v>
      </c>
      <c r="D15081">
        <v>-1.0358212684276835</v>
      </c>
      <c r="E15081">
        <v>-0.18529427173122931</v>
      </c>
      <c r="F15081">
        <v>-0.99113119145412087</v>
      </c>
      <c r="G15081">
        <v>1</v>
      </c>
      <c r="H15081">
        <v>1</v>
      </c>
      <c r="I15081">
        <v>3</v>
      </c>
      <c r="J15081">
        <v>1</v>
      </c>
    </row>
    <row r="15082" spans="1:10" x14ac:dyDescent="0.25">
      <c r="A15082" t="s">
        <v>19109</v>
      </c>
      <c r="B15082">
        <v>585</v>
      </c>
      <c r="C15082">
        <v>-1.108283341176993</v>
      </c>
      <c r="D15082">
        <v>-0.13971647028225714</v>
      </c>
      <c r="E15082">
        <v>-0.21981728418376961</v>
      </c>
      <c r="F15082">
        <v>-0.89197198646068443</v>
      </c>
      <c r="G15082">
        <v>1</v>
      </c>
      <c r="H15082">
        <v>3</v>
      </c>
      <c r="I15082">
        <v>3</v>
      </c>
      <c r="J15082">
        <v>1</v>
      </c>
    </row>
    <row r="15083" spans="1:10" x14ac:dyDescent="0.25">
      <c r="A15083" t="s">
        <v>19110</v>
      </c>
      <c r="B15083">
        <v>600</v>
      </c>
      <c r="C15083">
        <v>-0.70295716695795551</v>
      </c>
      <c r="D15083">
        <v>-0.9992236222714711</v>
      </c>
      <c r="E15083">
        <v>-1.0565944646874772</v>
      </c>
      <c r="F15083">
        <v>-0.81761027189098634</v>
      </c>
      <c r="G15083">
        <v>2</v>
      </c>
      <c r="H15083">
        <v>1</v>
      </c>
      <c r="I15083">
        <v>1</v>
      </c>
      <c r="J15083">
        <v>2</v>
      </c>
    </row>
    <row r="15084" spans="1:10" x14ac:dyDescent="0.25">
      <c r="A15084" t="s">
        <v>19111</v>
      </c>
      <c r="B15084">
        <v>747</v>
      </c>
      <c r="C15084">
        <v>-0.31256527176299675</v>
      </c>
      <c r="D15084">
        <v>-0.53109463718600647</v>
      </c>
      <c r="E15084">
        <v>-0.50373304508796912</v>
      </c>
      <c r="F15084">
        <v>-1.0582020822848894</v>
      </c>
      <c r="G15084">
        <v>3</v>
      </c>
      <c r="H15084">
        <v>2</v>
      </c>
      <c r="I15084">
        <v>2</v>
      </c>
      <c r="J15084">
        <v>1</v>
      </c>
    </row>
    <row r="15085" spans="1:10" x14ac:dyDescent="0.25">
      <c r="A15085" t="s">
        <v>19112</v>
      </c>
      <c r="B15085">
        <v>716</v>
      </c>
      <c r="C15085">
        <v>0.16831230933693661</v>
      </c>
      <c r="D15085">
        <v>-0.15237048434319816</v>
      </c>
      <c r="E15085">
        <v>-0.39020823855114656</v>
      </c>
      <c r="F15085">
        <v>-0.61132328505653299</v>
      </c>
      <c r="G15085">
        <v>4</v>
      </c>
      <c r="H15085">
        <v>3</v>
      </c>
      <c r="I15085">
        <v>2</v>
      </c>
      <c r="J15085">
        <v>2</v>
      </c>
    </row>
    <row r="15086" spans="1:10" x14ac:dyDescent="0.25">
      <c r="A15086" t="s">
        <v>19113</v>
      </c>
      <c r="B15086">
        <v>494</v>
      </c>
      <c r="C15086">
        <v>1.3142862588727315</v>
      </c>
      <c r="D15086">
        <v>0.43205873120040561</v>
      </c>
      <c r="E15086">
        <v>0.71233298966466574</v>
      </c>
      <c r="F15086">
        <v>-0.75520509844157413</v>
      </c>
      <c r="G15086">
        <v>5</v>
      </c>
      <c r="H15086">
        <v>4</v>
      </c>
      <c r="I15086">
        <v>5</v>
      </c>
      <c r="J15086">
        <v>2</v>
      </c>
    </row>
    <row r="15087" spans="1:10" x14ac:dyDescent="0.25">
      <c r="A15087" t="s">
        <v>19114</v>
      </c>
      <c r="B15087">
        <v>684</v>
      </c>
      <c r="C15087">
        <v>-0.15738545532614345</v>
      </c>
      <c r="D15087">
        <v>-0.53567684264771342</v>
      </c>
      <c r="E15087">
        <v>0.77709339543013312</v>
      </c>
      <c r="F15087">
        <v>-0.83119132576342025</v>
      </c>
      <c r="G15087">
        <v>3</v>
      </c>
      <c r="H15087">
        <v>2</v>
      </c>
      <c r="I15087">
        <v>5</v>
      </c>
      <c r="J15087">
        <v>2</v>
      </c>
    </row>
    <row r="15088" spans="1:10" x14ac:dyDescent="0.25">
      <c r="A15088" t="s">
        <v>19115</v>
      </c>
      <c r="B15088">
        <v>1461</v>
      </c>
      <c r="C15088">
        <v>-1.5047740853824676</v>
      </c>
      <c r="D15088">
        <v>1.2110141470876168</v>
      </c>
      <c r="E15088">
        <v>-0.93486365726170373</v>
      </c>
      <c r="F15088">
        <v>-1.0374405365727104</v>
      </c>
      <c r="G15088">
        <v>1</v>
      </c>
      <c r="H15088">
        <v>5</v>
      </c>
      <c r="I15088">
        <v>1</v>
      </c>
      <c r="J15088">
        <v>1</v>
      </c>
    </row>
    <row r="15089" spans="1:10" x14ac:dyDescent="0.25">
      <c r="A15089" t="s">
        <v>19116</v>
      </c>
      <c r="B15089">
        <v>1139</v>
      </c>
      <c r="C15089">
        <v>-0.46713965065429219</v>
      </c>
      <c r="D15089">
        <v>-0.74161720652163188</v>
      </c>
      <c r="E15089">
        <v>-0.63347766258096461</v>
      </c>
      <c r="F15089">
        <v>-1.0462494754579397</v>
      </c>
      <c r="G15089">
        <v>2</v>
      </c>
      <c r="H15089">
        <v>2</v>
      </c>
      <c r="I15089">
        <v>2</v>
      </c>
      <c r="J15089">
        <v>1</v>
      </c>
    </row>
    <row r="15090" spans="1:10" x14ac:dyDescent="0.25">
      <c r="A15090" t="s">
        <v>19117</v>
      </c>
      <c r="B15090">
        <v>982</v>
      </c>
      <c r="C15090">
        <v>1.4861782366105837E-2</v>
      </c>
      <c r="D15090">
        <v>0.20330631673608635</v>
      </c>
      <c r="E15090">
        <v>0.13146866605085186</v>
      </c>
      <c r="F15090">
        <v>-1.1559683481828518</v>
      </c>
      <c r="G15090">
        <v>4</v>
      </c>
      <c r="H15090">
        <v>4</v>
      </c>
      <c r="I15090">
        <v>4</v>
      </c>
      <c r="J15090">
        <v>1</v>
      </c>
    </row>
    <row r="15091" spans="1:10" x14ac:dyDescent="0.25">
      <c r="A15091" t="s">
        <v>19118</v>
      </c>
      <c r="B15091">
        <v>838</v>
      </c>
      <c r="C15091">
        <v>-1.7489082334250114</v>
      </c>
      <c r="D15091">
        <v>1.2639327301183136</v>
      </c>
      <c r="E15091">
        <v>-1.1850838417422607</v>
      </c>
      <c r="F15091">
        <v>-1.0686884953845552</v>
      </c>
      <c r="G15091">
        <v>1</v>
      </c>
      <c r="H15091">
        <v>5</v>
      </c>
      <c r="I15091">
        <v>1</v>
      </c>
      <c r="J15091">
        <v>1</v>
      </c>
    </row>
    <row r="15092" spans="1:10" x14ac:dyDescent="0.25">
      <c r="A15092" t="s">
        <v>19119</v>
      </c>
      <c r="B15092">
        <v>507</v>
      </c>
      <c r="C15092">
        <v>-2.7396196214358839</v>
      </c>
      <c r="D15092">
        <v>2.2706574850549406</v>
      </c>
      <c r="E15092">
        <v>-1.7616540894955399</v>
      </c>
      <c r="F15092">
        <v>-0.84683463525721137</v>
      </c>
      <c r="G15092">
        <v>1</v>
      </c>
      <c r="H15092">
        <v>5</v>
      </c>
      <c r="I15092">
        <v>1</v>
      </c>
      <c r="J15092">
        <v>2</v>
      </c>
    </row>
    <row r="15093" spans="1:10" x14ac:dyDescent="0.25">
      <c r="A15093" t="s">
        <v>19120</v>
      </c>
      <c r="B15093">
        <v>1101</v>
      </c>
      <c r="C15093">
        <v>-2.0431112782256484</v>
      </c>
      <c r="D15093">
        <v>1.6804637863438037</v>
      </c>
      <c r="E15093">
        <v>-1.6199963852505312</v>
      </c>
      <c r="F15093">
        <v>-1.0090184742850092</v>
      </c>
      <c r="G15093">
        <v>1</v>
      </c>
      <c r="H15093">
        <v>5</v>
      </c>
      <c r="I15093">
        <v>1</v>
      </c>
      <c r="J15093">
        <v>1</v>
      </c>
    </row>
    <row r="15094" spans="1:10" x14ac:dyDescent="0.25">
      <c r="A15094" t="s">
        <v>19121</v>
      </c>
      <c r="B15094">
        <v>615</v>
      </c>
      <c r="C15094">
        <v>0.92120076602028145</v>
      </c>
      <c r="D15094">
        <v>-0.16772425322642409</v>
      </c>
      <c r="E15094">
        <v>1.4752847609172071</v>
      </c>
      <c r="F15094">
        <v>-0.70081634005165516</v>
      </c>
      <c r="G15094">
        <v>5</v>
      </c>
      <c r="H15094">
        <v>3</v>
      </c>
      <c r="I15094">
        <v>5</v>
      </c>
      <c r="J15094">
        <v>2</v>
      </c>
    </row>
    <row r="15095" spans="1:10" x14ac:dyDescent="0.25">
      <c r="A15095" t="s">
        <v>19122</v>
      </c>
      <c r="B15095">
        <v>492</v>
      </c>
      <c r="C15095">
        <v>0.4456277283220994</v>
      </c>
      <c r="D15095">
        <v>-0.32707933690791835</v>
      </c>
      <c r="E15095">
        <v>1.313093670957044</v>
      </c>
      <c r="F15095">
        <v>-1.1251281553443122</v>
      </c>
      <c r="G15095">
        <v>4</v>
      </c>
      <c r="H15095">
        <v>3</v>
      </c>
      <c r="I15095">
        <v>5</v>
      </c>
      <c r="J15095">
        <v>1</v>
      </c>
    </row>
    <row r="15096" spans="1:10" x14ac:dyDescent="0.25">
      <c r="A15096" t="s">
        <v>19123</v>
      </c>
      <c r="B15096">
        <v>1308</v>
      </c>
      <c r="C15096">
        <v>-0.5680542115252194</v>
      </c>
      <c r="D15096">
        <v>-0.60972827764792148</v>
      </c>
      <c r="E15096">
        <v>-0.10598782028038536</v>
      </c>
      <c r="F15096">
        <v>-0.58882397686616939</v>
      </c>
      <c r="G15096">
        <v>2</v>
      </c>
      <c r="H15096">
        <v>2</v>
      </c>
      <c r="I15096">
        <v>3</v>
      </c>
      <c r="J15096">
        <v>2</v>
      </c>
    </row>
    <row r="15097" spans="1:10" x14ac:dyDescent="0.25">
      <c r="A15097" t="s">
        <v>19124</v>
      </c>
      <c r="B15097">
        <v>631</v>
      </c>
      <c r="C15097">
        <v>-0.1863544113366217</v>
      </c>
      <c r="D15097">
        <v>-0.28444107640467725</v>
      </c>
      <c r="E15097">
        <v>0.12372236221424872</v>
      </c>
      <c r="F15097">
        <v>-0.98490379250882332</v>
      </c>
      <c r="G15097">
        <v>3</v>
      </c>
      <c r="H15097">
        <v>3</v>
      </c>
      <c r="I15097">
        <v>4</v>
      </c>
      <c r="J15097">
        <v>1</v>
      </c>
    </row>
    <row r="15098" spans="1:10" x14ac:dyDescent="0.25">
      <c r="A15098" t="s">
        <v>19125</v>
      </c>
      <c r="B15098">
        <v>489</v>
      </c>
      <c r="C15098">
        <v>-0.61007505451502531</v>
      </c>
      <c r="D15098">
        <v>-4.3370390496248523E-2</v>
      </c>
      <c r="E15098">
        <v>-0.86779411121363936</v>
      </c>
      <c r="F15098">
        <v>-1.3991454195146698</v>
      </c>
      <c r="G15098">
        <v>2</v>
      </c>
      <c r="H15098">
        <v>3</v>
      </c>
      <c r="I15098">
        <v>1</v>
      </c>
      <c r="J15098">
        <v>1</v>
      </c>
    </row>
    <row r="15099" spans="1:10" x14ac:dyDescent="0.25">
      <c r="A15099" t="s">
        <v>19126</v>
      </c>
      <c r="B15099">
        <v>463</v>
      </c>
      <c r="C15099">
        <v>-0.77993424350801577</v>
      </c>
      <c r="D15099">
        <v>-0.93378532828634708</v>
      </c>
      <c r="E15099">
        <v>-0.67324295013840962</v>
      </c>
      <c r="F15099">
        <v>-1.1180049159565888</v>
      </c>
      <c r="G15099">
        <v>2</v>
      </c>
      <c r="H15099">
        <v>1</v>
      </c>
      <c r="I15099">
        <v>2</v>
      </c>
      <c r="J15099">
        <v>1</v>
      </c>
    </row>
    <row r="15100" spans="1:10" x14ac:dyDescent="0.25">
      <c r="A15100" t="s">
        <v>19127</v>
      </c>
      <c r="B15100">
        <v>502</v>
      </c>
      <c r="C15100">
        <v>-1.2737274547945114</v>
      </c>
      <c r="D15100">
        <v>8.7678204469226542E-2</v>
      </c>
      <c r="E15100">
        <v>-1.3676717433965215</v>
      </c>
      <c r="F15100">
        <v>-0.88352905232766132</v>
      </c>
      <c r="G15100">
        <v>1</v>
      </c>
      <c r="H15100">
        <v>4</v>
      </c>
      <c r="I15100">
        <v>1</v>
      </c>
      <c r="J15100">
        <v>1</v>
      </c>
    </row>
    <row r="15101" spans="1:10" x14ac:dyDescent="0.25">
      <c r="A15101" t="s">
        <v>19128</v>
      </c>
      <c r="B15101">
        <v>466</v>
      </c>
      <c r="C15101">
        <v>-1.3593224353164004</v>
      </c>
      <c r="D15101">
        <v>0.1575934100992831</v>
      </c>
      <c r="E15101">
        <v>-0.94233656165141899</v>
      </c>
      <c r="F15101">
        <v>-1.3297113791798252</v>
      </c>
      <c r="G15101">
        <v>1</v>
      </c>
      <c r="H15101">
        <v>4</v>
      </c>
      <c r="I15101">
        <v>1</v>
      </c>
      <c r="J15101">
        <v>1</v>
      </c>
    </row>
    <row r="15102" spans="1:10" x14ac:dyDescent="0.25">
      <c r="A15102" t="s">
        <v>19129</v>
      </c>
      <c r="B15102">
        <v>482</v>
      </c>
      <c r="C15102">
        <v>-1.1839200471746889</v>
      </c>
      <c r="D15102">
        <v>-0.98761221956359757</v>
      </c>
      <c r="E15102">
        <v>-0.46539270871038846</v>
      </c>
      <c r="F15102">
        <v>-0.87426995464670254</v>
      </c>
      <c r="G15102">
        <v>1</v>
      </c>
      <c r="H15102">
        <v>1</v>
      </c>
      <c r="I15102">
        <v>2</v>
      </c>
      <c r="J15102">
        <v>1</v>
      </c>
    </row>
    <row r="15103" spans="1:10" x14ac:dyDescent="0.25">
      <c r="A15103" t="s">
        <v>19130</v>
      </c>
      <c r="B15103">
        <v>1985</v>
      </c>
      <c r="C15103">
        <v>0.72453140695798879</v>
      </c>
      <c r="D15103">
        <v>-0.47976786653818038</v>
      </c>
      <c r="E15103">
        <v>0.75021690533513807</v>
      </c>
      <c r="F15103">
        <v>-0.54108488334533167</v>
      </c>
      <c r="G15103">
        <v>4</v>
      </c>
      <c r="H15103">
        <v>2</v>
      </c>
      <c r="I15103">
        <v>5</v>
      </c>
      <c r="J15103">
        <v>2</v>
      </c>
    </row>
    <row r="15104" spans="1:10" x14ac:dyDescent="0.25">
      <c r="A15104" t="s">
        <v>19131</v>
      </c>
      <c r="B15104">
        <v>612</v>
      </c>
      <c r="C15104">
        <v>-0.32665522390147028</v>
      </c>
      <c r="D15104">
        <v>-0.74252122698160106</v>
      </c>
      <c r="E15104">
        <v>0.38437552561995703</v>
      </c>
      <c r="F15104">
        <v>-1.2890528542178159</v>
      </c>
      <c r="G15104">
        <v>3</v>
      </c>
      <c r="H15104">
        <v>2</v>
      </c>
      <c r="I15104">
        <v>4</v>
      </c>
      <c r="J15104">
        <v>1</v>
      </c>
    </row>
    <row r="15105" spans="1:10" x14ac:dyDescent="0.25">
      <c r="A15105" t="s">
        <v>19132</v>
      </c>
      <c r="B15105">
        <v>1018</v>
      </c>
      <c r="C15105">
        <v>-0.11768601155822231</v>
      </c>
      <c r="D15105">
        <v>-0.82575443315639341</v>
      </c>
      <c r="E15105">
        <v>0.27265568884086372</v>
      </c>
      <c r="F15105">
        <v>-0.835216203751877</v>
      </c>
      <c r="G15105">
        <v>3</v>
      </c>
      <c r="H15105">
        <v>1</v>
      </c>
      <c r="I15105">
        <v>4</v>
      </c>
      <c r="J15105">
        <v>2</v>
      </c>
    </row>
    <row r="15106" spans="1:10" x14ac:dyDescent="0.25">
      <c r="A15106" t="s">
        <v>19133</v>
      </c>
      <c r="B15106">
        <v>564</v>
      </c>
      <c r="C15106">
        <v>-0.68883531645450025</v>
      </c>
      <c r="D15106">
        <v>-1.0040281478749713</v>
      </c>
      <c r="E15106">
        <v>-0.3355631494544743</v>
      </c>
      <c r="F15106">
        <v>-0.71420829012009612</v>
      </c>
      <c r="G15106">
        <v>2</v>
      </c>
      <c r="H15106">
        <v>1</v>
      </c>
      <c r="I15106">
        <v>2</v>
      </c>
      <c r="J15106">
        <v>2</v>
      </c>
    </row>
    <row r="15107" spans="1:10" x14ac:dyDescent="0.25">
      <c r="A15107" t="s">
        <v>19134</v>
      </c>
      <c r="B15107">
        <v>526</v>
      </c>
      <c r="C15107">
        <v>-0.51028961748820478</v>
      </c>
      <c r="D15107">
        <v>-0.85655368369488216</v>
      </c>
      <c r="E15107">
        <v>-0.42552237169929225</v>
      </c>
      <c r="F15107">
        <v>-0.59629404427887855</v>
      </c>
      <c r="G15107">
        <v>2</v>
      </c>
      <c r="H15107">
        <v>1</v>
      </c>
      <c r="I15107">
        <v>2</v>
      </c>
      <c r="J15107">
        <v>2</v>
      </c>
    </row>
    <row r="15108" spans="1:10" x14ac:dyDescent="0.25">
      <c r="A15108" t="s">
        <v>19135</v>
      </c>
      <c r="B15108">
        <v>762</v>
      </c>
      <c r="C15108">
        <v>-0.56474207344000971</v>
      </c>
      <c r="D15108">
        <v>-0.45511902278344657</v>
      </c>
      <c r="E15108">
        <v>-1.0294921190383215E-2</v>
      </c>
      <c r="F15108">
        <v>-0.67651025570583023</v>
      </c>
      <c r="G15108">
        <v>2</v>
      </c>
      <c r="H15108">
        <v>2</v>
      </c>
      <c r="I15108">
        <v>3</v>
      </c>
      <c r="J15108">
        <v>2</v>
      </c>
    </row>
    <row r="15109" spans="1:10" x14ac:dyDescent="0.25">
      <c r="A15109" t="s">
        <v>19136</v>
      </c>
      <c r="B15109">
        <v>997</v>
      </c>
      <c r="C15109">
        <v>1.8865707743782028</v>
      </c>
      <c r="D15109">
        <v>0.74038046127339074</v>
      </c>
      <c r="E15109">
        <v>1.515800861207768</v>
      </c>
      <c r="F15109">
        <v>-0.81177639916358768</v>
      </c>
      <c r="G15109">
        <v>5</v>
      </c>
      <c r="H15109">
        <v>5</v>
      </c>
      <c r="I15109">
        <v>5</v>
      </c>
      <c r="J15109">
        <v>2</v>
      </c>
    </row>
    <row r="15110" spans="1:10" x14ac:dyDescent="0.25">
      <c r="A15110" t="s">
        <v>19137</v>
      </c>
      <c r="B15110">
        <v>544</v>
      </c>
      <c r="C15110">
        <v>-0.58339155579945989</v>
      </c>
      <c r="D15110">
        <v>-0.91979694086273811</v>
      </c>
      <c r="E15110">
        <v>-2.5299703866277855E-2</v>
      </c>
      <c r="F15110">
        <v>-0.7891521634805525</v>
      </c>
      <c r="G15110">
        <v>2</v>
      </c>
      <c r="H15110">
        <v>1</v>
      </c>
      <c r="I15110">
        <v>3</v>
      </c>
      <c r="J15110">
        <v>2</v>
      </c>
    </row>
    <row r="15111" spans="1:10" x14ac:dyDescent="0.25">
      <c r="A15111" t="s">
        <v>19138</v>
      </c>
      <c r="B15111">
        <v>292</v>
      </c>
      <c r="C15111">
        <v>-1.0216160957516354</v>
      </c>
      <c r="D15111">
        <v>-1.0825897509468587</v>
      </c>
      <c r="E15111">
        <v>-0.43963918315690187</v>
      </c>
      <c r="F15111">
        <v>-1.1570437023648705</v>
      </c>
      <c r="G15111">
        <v>1</v>
      </c>
      <c r="H15111">
        <v>1</v>
      </c>
      <c r="I15111">
        <v>2</v>
      </c>
      <c r="J15111">
        <v>1</v>
      </c>
    </row>
    <row r="15112" spans="1:10" x14ac:dyDescent="0.25">
      <c r="A15112" t="s">
        <v>19139</v>
      </c>
      <c r="B15112">
        <v>350</v>
      </c>
      <c r="C15112">
        <v>-8.2497303486313317E-2</v>
      </c>
      <c r="D15112">
        <v>-1.1938230792659794</v>
      </c>
      <c r="E15112">
        <v>-0.63132811194461569</v>
      </c>
      <c r="F15112">
        <v>-0.60851892459171975</v>
      </c>
      <c r="G15112">
        <v>3</v>
      </c>
      <c r="H15112">
        <v>1</v>
      </c>
      <c r="I15112">
        <v>2</v>
      </c>
      <c r="J15112">
        <v>2</v>
      </c>
    </row>
    <row r="15113" spans="1:10" x14ac:dyDescent="0.25">
      <c r="A15113" t="s">
        <v>19140</v>
      </c>
      <c r="B15113">
        <v>420</v>
      </c>
      <c r="C15113">
        <v>-0.49057517323163546</v>
      </c>
      <c r="D15113">
        <v>-0.47963336546851948</v>
      </c>
      <c r="E15113">
        <v>-0.89724977219808955</v>
      </c>
      <c r="F15113">
        <v>-1.0149731850691646</v>
      </c>
      <c r="G15113">
        <v>2</v>
      </c>
      <c r="H15113">
        <v>2</v>
      </c>
      <c r="I15113">
        <v>1</v>
      </c>
      <c r="J15113">
        <v>1</v>
      </c>
    </row>
    <row r="15114" spans="1:10" x14ac:dyDescent="0.25">
      <c r="A15114" t="s">
        <v>19141</v>
      </c>
      <c r="B15114">
        <v>1192</v>
      </c>
      <c r="C15114">
        <v>-0.59164681714909917</v>
      </c>
      <c r="D15114">
        <v>-1.065510933680117</v>
      </c>
      <c r="E15114">
        <v>-1.2685274088103218</v>
      </c>
      <c r="F15114">
        <v>-0.69072692092884425</v>
      </c>
      <c r="G15114">
        <v>2</v>
      </c>
      <c r="H15114">
        <v>1</v>
      </c>
      <c r="I15114">
        <v>1</v>
      </c>
      <c r="J15114">
        <v>2</v>
      </c>
    </row>
    <row r="15115" spans="1:10" x14ac:dyDescent="0.25">
      <c r="A15115" t="s">
        <v>19142</v>
      </c>
      <c r="B15115">
        <v>457</v>
      </c>
      <c r="C15115">
        <v>-0.43846693610020893</v>
      </c>
      <c r="D15115">
        <v>-0.29262933548203274</v>
      </c>
      <c r="E15115">
        <v>-4.9851525705764593E-2</v>
      </c>
      <c r="F15115">
        <v>-1.7037796276934198</v>
      </c>
      <c r="G15115">
        <v>3</v>
      </c>
      <c r="H15115">
        <v>3</v>
      </c>
      <c r="I15115">
        <v>3</v>
      </c>
      <c r="J15115">
        <v>1</v>
      </c>
    </row>
    <row r="15116" spans="1:10" x14ac:dyDescent="0.25">
      <c r="A15116" t="s">
        <v>19143</v>
      </c>
      <c r="B15116">
        <v>690</v>
      </c>
      <c r="C15116">
        <v>-0.67746831768208993</v>
      </c>
      <c r="D15116">
        <v>-0.73316099377026234</v>
      </c>
      <c r="E15116">
        <v>-0.19686486475029072</v>
      </c>
      <c r="F15116">
        <v>-0.92240599688087377</v>
      </c>
      <c r="G15116">
        <v>2</v>
      </c>
      <c r="H15116">
        <v>2</v>
      </c>
      <c r="I15116">
        <v>3</v>
      </c>
      <c r="J15116">
        <v>1</v>
      </c>
    </row>
    <row r="15117" spans="1:10" x14ac:dyDescent="0.25">
      <c r="A15117" t="s">
        <v>19144</v>
      </c>
      <c r="B15117">
        <v>585</v>
      </c>
      <c r="C15117">
        <v>-1.174028882411406</v>
      </c>
      <c r="D15117">
        <v>-0.76837310389937952</v>
      </c>
      <c r="E15117">
        <v>-0.56457244217847369</v>
      </c>
      <c r="F15117">
        <v>-0.39766150904877834</v>
      </c>
      <c r="G15117">
        <v>1</v>
      </c>
      <c r="H15117">
        <v>2</v>
      </c>
      <c r="I15117">
        <v>2</v>
      </c>
      <c r="J15117">
        <v>3</v>
      </c>
    </row>
    <row r="15118" spans="1:10" x14ac:dyDescent="0.25">
      <c r="A15118" t="s">
        <v>19145</v>
      </c>
      <c r="B15118">
        <v>968</v>
      </c>
      <c r="C15118">
        <v>-0.16369772704154423</v>
      </c>
      <c r="D15118">
        <v>-1.1751343975514368</v>
      </c>
      <c r="E15118">
        <v>-0.24355095366965626</v>
      </c>
      <c r="F15118">
        <v>-0.46100309399234346</v>
      </c>
      <c r="G15118">
        <v>3</v>
      </c>
      <c r="H15118">
        <v>1</v>
      </c>
      <c r="I15118">
        <v>3</v>
      </c>
      <c r="J15118">
        <v>3</v>
      </c>
    </row>
    <row r="15119" spans="1:10" x14ac:dyDescent="0.25">
      <c r="A15119" t="s">
        <v>19146</v>
      </c>
      <c r="B15119">
        <v>612</v>
      </c>
      <c r="C15119">
        <v>-0.99034327245688414</v>
      </c>
      <c r="D15119">
        <v>-0.94002018370626905</v>
      </c>
      <c r="E15119">
        <v>-0.21442928924034693</v>
      </c>
      <c r="F15119">
        <v>-0.27400995055873556</v>
      </c>
      <c r="G15119">
        <v>1</v>
      </c>
      <c r="H15119">
        <v>1</v>
      </c>
      <c r="I15119">
        <v>3</v>
      </c>
      <c r="J15119">
        <v>3</v>
      </c>
    </row>
    <row r="15120" spans="1:10" x14ac:dyDescent="0.25">
      <c r="A15120" t="s">
        <v>19147</v>
      </c>
      <c r="B15120">
        <v>507</v>
      </c>
      <c r="C15120">
        <v>-0.77780507916094699</v>
      </c>
      <c r="D15120">
        <v>-0.59533808415013534</v>
      </c>
      <c r="E15120">
        <v>-3.6402944206649634E-4</v>
      </c>
      <c r="F15120">
        <v>-0.60602273494938796</v>
      </c>
      <c r="G15120">
        <v>2</v>
      </c>
      <c r="H15120">
        <v>2</v>
      </c>
      <c r="I15120">
        <v>3</v>
      </c>
      <c r="J15120">
        <v>2</v>
      </c>
    </row>
    <row r="15121" spans="1:10" x14ac:dyDescent="0.25">
      <c r="A15121" t="s">
        <v>19148</v>
      </c>
      <c r="B15121">
        <v>761</v>
      </c>
      <c r="C15121">
        <v>2.6319929556728461E-3</v>
      </c>
      <c r="D15121">
        <v>1.4997985706869432</v>
      </c>
      <c r="E15121">
        <v>-1.1505924550280351</v>
      </c>
      <c r="F15121">
        <v>0.23547221471582569</v>
      </c>
      <c r="G15121">
        <v>4</v>
      </c>
      <c r="H15121">
        <v>5</v>
      </c>
      <c r="I15121">
        <v>1</v>
      </c>
      <c r="J15121">
        <v>4</v>
      </c>
    </row>
    <row r="15122" spans="1:10" x14ac:dyDescent="0.25">
      <c r="A15122" t="s">
        <v>19149</v>
      </c>
      <c r="B15122">
        <v>528</v>
      </c>
      <c r="C15122">
        <v>-0.18185428902826734</v>
      </c>
      <c r="D15122">
        <v>0.37150193205236726</v>
      </c>
      <c r="E15122">
        <v>0.26898070062518376</v>
      </c>
      <c r="F15122">
        <v>-1.2008912451344453</v>
      </c>
      <c r="G15122">
        <v>3</v>
      </c>
      <c r="H15122">
        <v>4</v>
      </c>
      <c r="I15122">
        <v>4</v>
      </c>
      <c r="J15122">
        <v>1</v>
      </c>
    </row>
    <row r="15123" spans="1:10" x14ac:dyDescent="0.25">
      <c r="A15123" t="s">
        <v>19150</v>
      </c>
      <c r="B15123">
        <v>582</v>
      </c>
      <c r="C15123">
        <v>-0.73979602664838506</v>
      </c>
      <c r="D15123">
        <v>-0.39055419685594717</v>
      </c>
      <c r="E15123">
        <v>-3.6092850406783256E-2</v>
      </c>
      <c r="F15123">
        <v>-0.83517927154547589</v>
      </c>
      <c r="G15123">
        <v>2</v>
      </c>
      <c r="H15123">
        <v>3</v>
      </c>
      <c r="I15123">
        <v>3</v>
      </c>
      <c r="J15123">
        <v>2</v>
      </c>
    </row>
    <row r="15124" spans="1:10" x14ac:dyDescent="0.25">
      <c r="A15124" t="s">
        <v>19151</v>
      </c>
      <c r="B15124">
        <v>643</v>
      </c>
      <c r="C15124">
        <v>-0.28026345049558715</v>
      </c>
      <c r="D15124">
        <v>-9.2660628014171881E-2</v>
      </c>
      <c r="E15124">
        <v>0.50040005924199127</v>
      </c>
      <c r="F15124">
        <v>-0.81822943206463283</v>
      </c>
      <c r="G15124">
        <v>3</v>
      </c>
      <c r="H15124">
        <v>3</v>
      </c>
      <c r="I15124">
        <v>4</v>
      </c>
      <c r="J15124">
        <v>2</v>
      </c>
    </row>
    <row r="15125" spans="1:10" x14ac:dyDescent="0.25">
      <c r="A15125" t="s">
        <v>19152</v>
      </c>
      <c r="B15125">
        <v>578</v>
      </c>
      <c r="C15125">
        <v>-0.40305840685856764</v>
      </c>
      <c r="D15125">
        <v>5.6105572208367725E-2</v>
      </c>
      <c r="E15125">
        <v>-0.98630048482623534</v>
      </c>
      <c r="F15125">
        <v>-0.13060489462019895</v>
      </c>
      <c r="G15125">
        <v>3</v>
      </c>
      <c r="H15125">
        <v>4</v>
      </c>
      <c r="I15125">
        <v>1</v>
      </c>
      <c r="J15125">
        <v>3</v>
      </c>
    </row>
    <row r="15126" spans="1:10" x14ac:dyDescent="0.25">
      <c r="A15126" t="s">
        <v>19153</v>
      </c>
      <c r="B15126">
        <v>647</v>
      </c>
      <c r="C15126">
        <v>0.47296449293519816</v>
      </c>
      <c r="D15126">
        <v>0.36371945830816582</v>
      </c>
      <c r="E15126">
        <v>-0.29699062028919482</v>
      </c>
      <c r="F15126">
        <v>-0.22569226501040535</v>
      </c>
      <c r="G15126">
        <v>4</v>
      </c>
      <c r="H15126">
        <v>4</v>
      </c>
      <c r="I15126">
        <v>3</v>
      </c>
      <c r="J15126">
        <v>3</v>
      </c>
    </row>
    <row r="15127" spans="1:10" x14ac:dyDescent="0.25">
      <c r="A15127" t="s">
        <v>19154</v>
      </c>
      <c r="B15127">
        <v>716</v>
      </c>
      <c r="C15127">
        <v>0.1339586802543542</v>
      </c>
      <c r="D15127">
        <v>1.2005377633251353</v>
      </c>
      <c r="E15127">
        <v>-0.59434457459845857</v>
      </c>
      <c r="F15127">
        <v>-0.37576445999421038</v>
      </c>
      <c r="G15127">
        <v>4</v>
      </c>
      <c r="H15127">
        <v>5</v>
      </c>
      <c r="I15127">
        <v>2</v>
      </c>
      <c r="J15127">
        <v>3</v>
      </c>
    </row>
    <row r="15128" spans="1:10" x14ac:dyDescent="0.25">
      <c r="A15128" t="s">
        <v>19155</v>
      </c>
      <c r="B15128">
        <v>524</v>
      </c>
      <c r="C15128">
        <v>1.4784267870324557</v>
      </c>
      <c r="D15128">
        <v>1.8105224080380427</v>
      </c>
      <c r="E15128">
        <v>0.11325603192849427</v>
      </c>
      <c r="F15128">
        <v>-0.82138488441346014</v>
      </c>
      <c r="G15128">
        <v>5</v>
      </c>
      <c r="H15128">
        <v>5</v>
      </c>
      <c r="I15128">
        <v>4</v>
      </c>
      <c r="J15128">
        <v>2</v>
      </c>
    </row>
    <row r="15129" spans="1:10" x14ac:dyDescent="0.25">
      <c r="A15129" t="s">
        <v>19156</v>
      </c>
      <c r="B15129">
        <v>751</v>
      </c>
      <c r="C15129">
        <v>-0.52212429696883667</v>
      </c>
      <c r="D15129">
        <v>-0.2023029308037122</v>
      </c>
      <c r="E15129">
        <v>0.29235424412703948</v>
      </c>
      <c r="F15129">
        <v>-0.81886791679229143</v>
      </c>
      <c r="G15129">
        <v>2</v>
      </c>
      <c r="H15129">
        <v>3</v>
      </c>
      <c r="I15129">
        <v>4</v>
      </c>
      <c r="J15129">
        <v>2</v>
      </c>
    </row>
    <row r="15130" spans="1:10" x14ac:dyDescent="0.25">
      <c r="A15130" t="s">
        <v>19157</v>
      </c>
      <c r="B15130">
        <v>673</v>
      </c>
      <c r="C15130">
        <v>-0.39229482564377111</v>
      </c>
      <c r="D15130">
        <v>-0.58112590000298026</v>
      </c>
      <c r="E15130">
        <v>-0.29908803495417086</v>
      </c>
      <c r="F15130">
        <v>-0.83714184808823933</v>
      </c>
      <c r="G15130">
        <v>3</v>
      </c>
      <c r="H15130">
        <v>2</v>
      </c>
      <c r="I15130">
        <v>3</v>
      </c>
      <c r="J15130">
        <v>2</v>
      </c>
    </row>
    <row r="15131" spans="1:10" x14ac:dyDescent="0.25">
      <c r="A15131" t="s">
        <v>19158</v>
      </c>
      <c r="B15131">
        <v>445</v>
      </c>
      <c r="C15131">
        <v>0.41052331388027119</v>
      </c>
      <c r="D15131">
        <v>0.19434478873965633</v>
      </c>
      <c r="E15131">
        <v>-2.2570019761674609E-3</v>
      </c>
      <c r="F15131">
        <v>-1.0177792237989909</v>
      </c>
      <c r="G15131">
        <v>4</v>
      </c>
      <c r="H15131">
        <v>4</v>
      </c>
      <c r="I15131">
        <v>3</v>
      </c>
      <c r="J15131">
        <v>1</v>
      </c>
    </row>
    <row r="15132" spans="1:10" x14ac:dyDescent="0.25">
      <c r="A15132" t="s">
        <v>19159</v>
      </c>
      <c r="B15132">
        <v>522</v>
      </c>
      <c r="C15132">
        <v>-0.66161352734506751</v>
      </c>
      <c r="D15132">
        <v>-0.67688155598787436</v>
      </c>
      <c r="E15132">
        <v>-0.24098291056297913</v>
      </c>
      <c r="F15132">
        <v>-0.91525603060876748</v>
      </c>
      <c r="G15132">
        <v>2</v>
      </c>
      <c r="H15132">
        <v>2</v>
      </c>
      <c r="I15132">
        <v>3</v>
      </c>
      <c r="J15132">
        <v>1</v>
      </c>
    </row>
    <row r="15133" spans="1:10" x14ac:dyDescent="0.25">
      <c r="A15133" t="s">
        <v>19160</v>
      </c>
      <c r="B15133">
        <v>457</v>
      </c>
      <c r="C15133">
        <v>0.17535430375163191</v>
      </c>
      <c r="D15133">
        <v>0.89284572485658631</v>
      </c>
      <c r="E15133">
        <v>-0.32315013553459299</v>
      </c>
      <c r="F15133">
        <v>-0.26628622762514698</v>
      </c>
      <c r="G15133">
        <v>4</v>
      </c>
      <c r="H15133">
        <v>5</v>
      </c>
      <c r="I15133">
        <v>2</v>
      </c>
      <c r="J15133">
        <v>3</v>
      </c>
    </row>
    <row r="15134" spans="1:10" x14ac:dyDescent="0.25">
      <c r="A15134" t="s">
        <v>19161</v>
      </c>
      <c r="B15134">
        <v>748</v>
      </c>
      <c r="C15134">
        <v>1.8180562688538284</v>
      </c>
      <c r="D15134">
        <v>0.99688367063144045</v>
      </c>
      <c r="E15134">
        <v>0.2311250415430269</v>
      </c>
      <c r="F15134">
        <v>-0.20028978498050073</v>
      </c>
      <c r="G15134">
        <v>5</v>
      </c>
      <c r="H15134">
        <v>5</v>
      </c>
      <c r="I15134">
        <v>4</v>
      </c>
      <c r="J15134">
        <v>3</v>
      </c>
    </row>
    <row r="15135" spans="1:10" x14ac:dyDescent="0.25">
      <c r="A15135" t="s">
        <v>19162</v>
      </c>
      <c r="B15135">
        <v>639</v>
      </c>
      <c r="C15135">
        <v>-0.12455037115104689</v>
      </c>
      <c r="D15135">
        <v>0.24684154717540444</v>
      </c>
      <c r="E15135">
        <v>-0.3184253074481474</v>
      </c>
      <c r="F15135">
        <v>-0.85639907470766308</v>
      </c>
      <c r="G15135">
        <v>3</v>
      </c>
      <c r="H15135">
        <v>4</v>
      </c>
      <c r="I15135">
        <v>2</v>
      </c>
      <c r="J15135">
        <v>2</v>
      </c>
    </row>
    <row r="15136" spans="1:10" x14ac:dyDescent="0.25">
      <c r="A15136" t="s">
        <v>19163</v>
      </c>
      <c r="B15136">
        <v>752</v>
      </c>
      <c r="C15136">
        <v>0.30649527381744862</v>
      </c>
      <c r="D15136">
        <v>-1.2434220036279018</v>
      </c>
      <c r="E15136">
        <v>1.3390817149508187</v>
      </c>
      <c r="F15136">
        <v>-0.50056526844633731</v>
      </c>
      <c r="G15136">
        <v>4</v>
      </c>
      <c r="H15136">
        <v>1</v>
      </c>
      <c r="I15136">
        <v>5</v>
      </c>
      <c r="J15136">
        <v>2</v>
      </c>
    </row>
    <row r="15137" spans="1:10" x14ac:dyDescent="0.25">
      <c r="A15137" t="s">
        <v>19164</v>
      </c>
      <c r="B15137">
        <v>648</v>
      </c>
      <c r="C15137">
        <v>0.90709076286999224</v>
      </c>
      <c r="D15137">
        <v>-0.49590566287464138</v>
      </c>
      <c r="E15137">
        <v>0.37403624589163953</v>
      </c>
      <c r="F15137">
        <v>-0.84730553411870746</v>
      </c>
      <c r="G15137">
        <v>5</v>
      </c>
      <c r="H15137">
        <v>2</v>
      </c>
      <c r="I15137">
        <v>4</v>
      </c>
      <c r="J15137">
        <v>2</v>
      </c>
    </row>
    <row r="15138" spans="1:10" x14ac:dyDescent="0.25">
      <c r="A15138" t="s">
        <v>19165</v>
      </c>
      <c r="B15138">
        <v>474</v>
      </c>
      <c r="C15138">
        <v>0.32564707121430053</v>
      </c>
      <c r="D15138">
        <v>-0.44916234022186224</v>
      </c>
      <c r="E15138">
        <v>0.12528626951223226</v>
      </c>
      <c r="F15138">
        <v>-0.47263714143545416</v>
      </c>
      <c r="G15138">
        <v>4</v>
      </c>
      <c r="H15138">
        <v>2</v>
      </c>
      <c r="I15138">
        <v>4</v>
      </c>
      <c r="J15138">
        <v>3</v>
      </c>
    </row>
    <row r="15139" spans="1:10" x14ac:dyDescent="0.25">
      <c r="A15139" t="s">
        <v>19166</v>
      </c>
      <c r="B15139">
        <v>556</v>
      </c>
      <c r="C15139">
        <v>0.41003724771861905</v>
      </c>
      <c r="D15139">
        <v>-0.30867054428066526</v>
      </c>
      <c r="E15139">
        <v>-0.54012105934922239</v>
      </c>
      <c r="F15139">
        <v>-1.1311645130034722</v>
      </c>
      <c r="G15139">
        <v>4</v>
      </c>
      <c r="H15139">
        <v>3</v>
      </c>
      <c r="I15139">
        <v>2</v>
      </c>
      <c r="J15139">
        <v>1</v>
      </c>
    </row>
    <row r="15140" spans="1:10" x14ac:dyDescent="0.25">
      <c r="A15140" t="s">
        <v>19167</v>
      </c>
      <c r="B15140">
        <v>449</v>
      </c>
      <c r="C15140">
        <v>0.43442020570493278</v>
      </c>
      <c r="D15140">
        <v>-0.46959815159392376</v>
      </c>
      <c r="E15140">
        <v>-0.13369547801198842</v>
      </c>
      <c r="F15140">
        <v>-0.95881743766528982</v>
      </c>
      <c r="G15140">
        <v>4</v>
      </c>
      <c r="H15140">
        <v>2</v>
      </c>
      <c r="I15140">
        <v>3</v>
      </c>
      <c r="J15140">
        <v>1</v>
      </c>
    </row>
    <row r="15141" spans="1:10" x14ac:dyDescent="0.25">
      <c r="A15141" t="s">
        <v>19168</v>
      </c>
      <c r="B15141">
        <v>513</v>
      </c>
      <c r="C15141">
        <v>2.7870431723616168E-2</v>
      </c>
      <c r="D15141">
        <v>0.61430787561826794</v>
      </c>
      <c r="E15141">
        <v>-0.64001044972816556</v>
      </c>
      <c r="F15141">
        <v>-0.90038198650907164</v>
      </c>
      <c r="G15141">
        <v>4</v>
      </c>
      <c r="H15141">
        <v>4</v>
      </c>
      <c r="I15141">
        <v>2</v>
      </c>
      <c r="J15141">
        <v>1</v>
      </c>
    </row>
    <row r="15142" spans="1:10" x14ac:dyDescent="0.25">
      <c r="A15142" t="s">
        <v>19169</v>
      </c>
      <c r="B15142">
        <v>604</v>
      </c>
      <c r="C15142">
        <v>2.0540183006593842</v>
      </c>
      <c r="D15142">
        <v>1.2035271418337878</v>
      </c>
      <c r="E15142">
        <v>-0.92243266861058348</v>
      </c>
      <c r="F15142">
        <v>-1.0404320897540558</v>
      </c>
      <c r="G15142">
        <v>5</v>
      </c>
      <c r="H15142">
        <v>5</v>
      </c>
      <c r="I15142">
        <v>1</v>
      </c>
      <c r="J15142">
        <v>1</v>
      </c>
    </row>
    <row r="15143" spans="1:10" x14ac:dyDescent="0.25">
      <c r="A15143" t="s">
        <v>19170</v>
      </c>
      <c r="B15143">
        <v>651</v>
      </c>
      <c r="C15143">
        <v>1.9381273275634596</v>
      </c>
      <c r="D15143">
        <v>1.9041289561323558</v>
      </c>
      <c r="E15143">
        <v>5.1030191829160358</v>
      </c>
      <c r="F15143">
        <v>-0.37364407275027561</v>
      </c>
      <c r="G15143">
        <v>5</v>
      </c>
      <c r="H15143">
        <v>5</v>
      </c>
      <c r="I15143">
        <v>5</v>
      </c>
      <c r="J15143">
        <v>3</v>
      </c>
    </row>
    <row r="15144" spans="1:10" x14ac:dyDescent="0.25">
      <c r="A15144" t="s">
        <v>19171</v>
      </c>
      <c r="B15144">
        <v>479</v>
      </c>
      <c r="C15144">
        <v>0.66096859585890255</v>
      </c>
      <c r="D15144">
        <v>1.5196887610770009</v>
      </c>
      <c r="E15144">
        <v>-0.62788457326115032</v>
      </c>
      <c r="F15144">
        <v>-1.309652852720528</v>
      </c>
      <c r="G15144">
        <v>4</v>
      </c>
      <c r="H15144">
        <v>5</v>
      </c>
      <c r="I15144">
        <v>2</v>
      </c>
      <c r="J15144">
        <v>1</v>
      </c>
    </row>
    <row r="15145" spans="1:10" x14ac:dyDescent="0.25">
      <c r="A15145" t="s">
        <v>19172</v>
      </c>
      <c r="B15145">
        <v>626</v>
      </c>
      <c r="C15145">
        <v>0.59348217491737976</v>
      </c>
      <c r="D15145">
        <v>0.46488168771585209</v>
      </c>
      <c r="E15145">
        <v>-1.0057351237631897</v>
      </c>
      <c r="F15145">
        <v>-5.5140781629015173E-2</v>
      </c>
      <c r="G15145">
        <v>4</v>
      </c>
      <c r="H15145">
        <v>4</v>
      </c>
      <c r="I15145">
        <v>1</v>
      </c>
      <c r="J15145">
        <v>3</v>
      </c>
    </row>
    <row r="15146" spans="1:10" x14ac:dyDescent="0.25">
      <c r="A15146" t="s">
        <v>19173</v>
      </c>
      <c r="B15146">
        <v>548</v>
      </c>
      <c r="C15146">
        <v>0.47699109417040947</v>
      </c>
      <c r="D15146">
        <v>-3.1572007259564584E-2</v>
      </c>
      <c r="E15146">
        <v>-0.16035331993137253</v>
      </c>
      <c r="F15146">
        <v>0.33088245333693311</v>
      </c>
      <c r="G15146">
        <v>4</v>
      </c>
      <c r="H15146">
        <v>3</v>
      </c>
      <c r="I15146">
        <v>3</v>
      </c>
      <c r="J15146">
        <v>4</v>
      </c>
    </row>
    <row r="15147" spans="1:10" x14ac:dyDescent="0.25">
      <c r="A15147" t="s">
        <v>19174</v>
      </c>
      <c r="B15147">
        <v>519</v>
      </c>
      <c r="C15147">
        <v>0.11674558130806911</v>
      </c>
      <c r="D15147">
        <v>0.11882792093190328</v>
      </c>
      <c r="E15147">
        <v>-0.596403563342087</v>
      </c>
      <c r="F15147">
        <v>-0.50052688970317438</v>
      </c>
      <c r="G15147">
        <v>4</v>
      </c>
      <c r="H15147">
        <v>4</v>
      </c>
      <c r="I15147">
        <v>2</v>
      </c>
      <c r="J15147">
        <v>2</v>
      </c>
    </row>
    <row r="15148" spans="1:10" x14ac:dyDescent="0.25">
      <c r="A15148" t="s">
        <v>19175</v>
      </c>
      <c r="B15148">
        <v>405</v>
      </c>
      <c r="C15148">
        <v>0.343629656704038</v>
      </c>
      <c r="D15148">
        <v>0.57300277139685096</v>
      </c>
      <c r="E15148">
        <v>1.2331074294695858</v>
      </c>
      <c r="F15148">
        <v>0.12536839362336291</v>
      </c>
      <c r="G15148">
        <v>4</v>
      </c>
      <c r="H15148">
        <v>4</v>
      </c>
      <c r="I15148">
        <v>5</v>
      </c>
      <c r="J15148">
        <v>4</v>
      </c>
    </row>
    <row r="15149" spans="1:10" x14ac:dyDescent="0.25">
      <c r="A15149" t="s">
        <v>19176</v>
      </c>
      <c r="B15149">
        <v>626</v>
      </c>
      <c r="C15149">
        <v>0.24051107845045974</v>
      </c>
      <c r="D15149">
        <v>0.36432360368000161</v>
      </c>
      <c r="E15149">
        <v>-0.66669348682426954</v>
      </c>
      <c r="F15149">
        <v>-0.97028041656320096</v>
      </c>
      <c r="G15149">
        <v>4</v>
      </c>
      <c r="H15149">
        <v>4</v>
      </c>
      <c r="I15149">
        <v>2</v>
      </c>
      <c r="J15149">
        <v>1</v>
      </c>
    </row>
    <row r="15150" spans="1:10" x14ac:dyDescent="0.25">
      <c r="A15150" t="s">
        <v>19177</v>
      </c>
      <c r="B15150">
        <v>621</v>
      </c>
      <c r="C15150">
        <v>0.89771042885401386</v>
      </c>
      <c r="D15150">
        <v>0.52210050348529824</v>
      </c>
      <c r="E15150">
        <v>-0.23717110839040476</v>
      </c>
      <c r="F15150">
        <v>-0.66016793090847403</v>
      </c>
      <c r="G15150">
        <v>5</v>
      </c>
      <c r="H15150">
        <v>4</v>
      </c>
      <c r="I15150">
        <v>3</v>
      </c>
      <c r="J15150">
        <v>2</v>
      </c>
    </row>
    <row r="15151" spans="1:10" x14ac:dyDescent="0.25">
      <c r="A15151" t="s">
        <v>19178</v>
      </c>
      <c r="B15151">
        <v>749</v>
      </c>
      <c r="C15151">
        <v>1.1141646050039762</v>
      </c>
      <c r="D15151">
        <v>0.78289115503019024</v>
      </c>
      <c r="E15151">
        <v>-0.40519369310406167</v>
      </c>
      <c r="F15151">
        <v>-0.55112031190170496</v>
      </c>
      <c r="G15151">
        <v>5</v>
      </c>
      <c r="H15151">
        <v>5</v>
      </c>
      <c r="I15151">
        <v>2</v>
      </c>
      <c r="J15151">
        <v>2</v>
      </c>
    </row>
    <row r="15152" spans="1:10" x14ac:dyDescent="0.25">
      <c r="A15152" t="s">
        <v>19179</v>
      </c>
      <c r="B15152">
        <v>613</v>
      </c>
      <c r="C15152">
        <v>2.6839379683116822</v>
      </c>
      <c r="D15152">
        <v>1.9765024838115808</v>
      </c>
      <c r="E15152">
        <v>0.34496231820329476</v>
      </c>
      <c r="F15152">
        <v>-0.85964687291073349</v>
      </c>
      <c r="G15152">
        <v>5</v>
      </c>
      <c r="H15152">
        <v>5</v>
      </c>
      <c r="I15152">
        <v>4</v>
      </c>
      <c r="J15152">
        <v>2</v>
      </c>
    </row>
    <row r="15153" spans="1:10" x14ac:dyDescent="0.25">
      <c r="A15153" t="s">
        <v>19180</v>
      </c>
      <c r="B15153">
        <v>528</v>
      </c>
      <c r="C15153">
        <v>9.5564456090366817E-2</v>
      </c>
      <c r="D15153">
        <v>0.4733135634596396</v>
      </c>
      <c r="E15153">
        <v>-0.19410246097764158</v>
      </c>
      <c r="F15153">
        <v>-1.1652511647472408</v>
      </c>
      <c r="G15153">
        <v>4</v>
      </c>
      <c r="H15153">
        <v>4</v>
      </c>
      <c r="I15153">
        <v>3</v>
      </c>
      <c r="J15153">
        <v>1</v>
      </c>
    </row>
    <row r="15154" spans="1:10" x14ac:dyDescent="0.25">
      <c r="A15154" t="s">
        <v>19181</v>
      </c>
      <c r="B15154">
        <v>575</v>
      </c>
      <c r="C15154">
        <v>1.1414918431189656</v>
      </c>
      <c r="D15154">
        <v>1.40309116211356</v>
      </c>
      <c r="E15154">
        <v>-0.91873154984280914</v>
      </c>
      <c r="F15154">
        <v>-0.90882801619180797</v>
      </c>
      <c r="G15154">
        <v>5</v>
      </c>
      <c r="H15154">
        <v>5</v>
      </c>
      <c r="I15154">
        <v>1</v>
      </c>
      <c r="J15154">
        <v>1</v>
      </c>
    </row>
    <row r="15155" spans="1:10" x14ac:dyDescent="0.25">
      <c r="A15155" t="s">
        <v>19182</v>
      </c>
      <c r="B15155">
        <v>481</v>
      </c>
      <c r="C15155">
        <v>1.0402639024418894</v>
      </c>
      <c r="D15155">
        <v>0.96772522884429824</v>
      </c>
      <c r="E15155">
        <v>-0.24022770961351092</v>
      </c>
      <c r="F15155">
        <v>-0.90427749284609216</v>
      </c>
      <c r="G15155">
        <v>5</v>
      </c>
      <c r="H15155">
        <v>5</v>
      </c>
      <c r="I15155">
        <v>3</v>
      </c>
      <c r="J15155">
        <v>1</v>
      </c>
    </row>
    <row r="15156" spans="1:10" x14ac:dyDescent="0.25">
      <c r="A15156" t="s">
        <v>19183</v>
      </c>
      <c r="B15156">
        <v>706</v>
      </c>
      <c r="C15156">
        <v>-0.54924495067246881</v>
      </c>
      <c r="D15156">
        <v>-0.26574105260467284</v>
      </c>
      <c r="E15156">
        <v>-0.59952326780872367</v>
      </c>
      <c r="F15156">
        <v>-0.91586881655965735</v>
      </c>
      <c r="G15156">
        <v>2</v>
      </c>
      <c r="H15156">
        <v>3</v>
      </c>
      <c r="I15156">
        <v>2</v>
      </c>
      <c r="J15156">
        <v>1</v>
      </c>
    </row>
    <row r="15157" spans="1:10" x14ac:dyDescent="0.25">
      <c r="A15157" t="s">
        <v>19184</v>
      </c>
      <c r="B15157">
        <v>481</v>
      </c>
      <c r="C15157">
        <v>0.15905476135099872</v>
      </c>
      <c r="D15157">
        <v>-0.23374479823437219</v>
      </c>
      <c r="E15157">
        <v>-0.33860426973130109</v>
      </c>
      <c r="F15157">
        <v>-0.75489794676693767</v>
      </c>
      <c r="G15157">
        <v>4</v>
      </c>
      <c r="H15157">
        <v>3</v>
      </c>
      <c r="I15157">
        <v>2</v>
      </c>
      <c r="J15157">
        <v>2</v>
      </c>
    </row>
    <row r="15158" spans="1:10" x14ac:dyDescent="0.25">
      <c r="A15158" t="s">
        <v>19185</v>
      </c>
      <c r="B15158">
        <v>621</v>
      </c>
      <c r="C15158">
        <v>-0.39583702667513476</v>
      </c>
      <c r="D15158">
        <v>-0.63445650894945937</v>
      </c>
      <c r="E15158">
        <v>-0.24101846560316062</v>
      </c>
      <c r="F15158">
        <v>-0.61622665333491189</v>
      </c>
      <c r="G15158">
        <v>3</v>
      </c>
      <c r="H15158">
        <v>2</v>
      </c>
      <c r="I15158">
        <v>3</v>
      </c>
      <c r="J15158">
        <v>2</v>
      </c>
    </row>
    <row r="15159" spans="1:10" x14ac:dyDescent="0.25">
      <c r="A15159" t="s">
        <v>19186</v>
      </c>
      <c r="B15159">
        <v>720</v>
      </c>
      <c r="C15159">
        <v>-5.5338499333316291E-2</v>
      </c>
      <c r="D15159">
        <v>-0.60099473504452583</v>
      </c>
      <c r="E15159">
        <v>0.71927487480175467</v>
      </c>
      <c r="F15159">
        <v>-0.3429725186231134</v>
      </c>
      <c r="G15159">
        <v>3</v>
      </c>
      <c r="H15159">
        <v>2</v>
      </c>
      <c r="I15159">
        <v>5</v>
      </c>
      <c r="J15159">
        <v>3</v>
      </c>
    </row>
    <row r="15160" spans="1:10" x14ac:dyDescent="0.25">
      <c r="A15160" t="s">
        <v>19187</v>
      </c>
      <c r="B15160">
        <v>894</v>
      </c>
      <c r="C15160">
        <v>-0.36423327271871908</v>
      </c>
      <c r="D15160">
        <v>0.85276788163479811</v>
      </c>
      <c r="E15160">
        <v>-0.73398470497215296</v>
      </c>
      <c r="F15160">
        <v>-7.8864247008795102E-3</v>
      </c>
      <c r="G15160">
        <v>3</v>
      </c>
      <c r="H15160">
        <v>5</v>
      </c>
      <c r="I15160">
        <v>1</v>
      </c>
      <c r="J15160">
        <v>3</v>
      </c>
    </row>
    <row r="15161" spans="1:10" x14ac:dyDescent="0.25">
      <c r="A15161" t="s">
        <v>19188</v>
      </c>
      <c r="B15161">
        <v>787</v>
      </c>
      <c r="C15161">
        <v>7.168550534310017E-2</v>
      </c>
      <c r="D15161">
        <v>-0.25449095985903408</v>
      </c>
      <c r="E15161">
        <v>0.75163378791998858</v>
      </c>
      <c r="F15161">
        <v>-0.70145008807878972</v>
      </c>
      <c r="G15161">
        <v>4</v>
      </c>
      <c r="H15161">
        <v>3</v>
      </c>
      <c r="I15161">
        <v>5</v>
      </c>
      <c r="J15161">
        <v>2</v>
      </c>
    </row>
    <row r="15162" spans="1:10" x14ac:dyDescent="0.25">
      <c r="A15162" t="s">
        <v>19189</v>
      </c>
      <c r="B15162">
        <v>456</v>
      </c>
      <c r="C15162">
        <v>1.9368670017210281</v>
      </c>
      <c r="D15162">
        <v>1.9741201797171182</v>
      </c>
      <c r="E15162">
        <v>0.79088745921813275</v>
      </c>
      <c r="F15162">
        <v>-1.0355600805645504</v>
      </c>
      <c r="G15162">
        <v>5</v>
      </c>
      <c r="H15162">
        <v>5</v>
      </c>
      <c r="I15162">
        <v>5</v>
      </c>
      <c r="J15162">
        <v>1</v>
      </c>
    </row>
    <row r="15163" spans="1:10" x14ac:dyDescent="0.25">
      <c r="A15163" t="s">
        <v>19190</v>
      </c>
      <c r="B15163">
        <v>737</v>
      </c>
      <c r="C15163">
        <v>-0.45226374925436413</v>
      </c>
      <c r="D15163">
        <v>-0.49141017603324161</v>
      </c>
      <c r="E15163">
        <v>9.2144192785299034E-2</v>
      </c>
      <c r="F15163">
        <v>-0.63255408285469716</v>
      </c>
      <c r="G15163">
        <v>3</v>
      </c>
      <c r="H15163">
        <v>2</v>
      </c>
      <c r="I15163">
        <v>4</v>
      </c>
      <c r="J15163">
        <v>2</v>
      </c>
    </row>
    <row r="15164" spans="1:10" x14ac:dyDescent="0.25">
      <c r="A15164" t="s">
        <v>19191</v>
      </c>
      <c r="B15164">
        <v>946</v>
      </c>
      <c r="C15164">
        <v>0.23280240204260835</v>
      </c>
      <c r="D15164">
        <v>0.23018109026605182</v>
      </c>
      <c r="E15164">
        <v>-0.24239743509615055</v>
      </c>
      <c r="F15164">
        <v>-0.69383434835404623</v>
      </c>
      <c r="G15164">
        <v>4</v>
      </c>
      <c r="H15164">
        <v>4</v>
      </c>
      <c r="I15164">
        <v>3</v>
      </c>
      <c r="J15164">
        <v>2</v>
      </c>
    </row>
    <row r="15165" spans="1:10" x14ac:dyDescent="0.25">
      <c r="A15165" t="s">
        <v>19192</v>
      </c>
      <c r="B15165">
        <v>1340</v>
      </c>
      <c r="C15165">
        <v>-0.29083282427223456</v>
      </c>
      <c r="D15165">
        <v>-0.14365594032857215</v>
      </c>
      <c r="E15165">
        <v>-1.0512884554873834</v>
      </c>
      <c r="F15165">
        <v>0.61673541700746981</v>
      </c>
      <c r="G15165">
        <v>3</v>
      </c>
      <c r="H15165">
        <v>3</v>
      </c>
      <c r="I15165">
        <v>1</v>
      </c>
      <c r="J15165">
        <v>4</v>
      </c>
    </row>
    <row r="15166" spans="1:10" x14ac:dyDescent="0.25">
      <c r="A15166" t="s">
        <v>19193</v>
      </c>
      <c r="B15166">
        <v>549</v>
      </c>
      <c r="C15166">
        <v>-0.96087910356209927</v>
      </c>
      <c r="D15166">
        <v>-0.74292300130779165</v>
      </c>
      <c r="E15166">
        <v>-0.5420319840431036</v>
      </c>
      <c r="F15166">
        <v>-1.1566461322768133</v>
      </c>
      <c r="G15166">
        <v>1</v>
      </c>
      <c r="H15166">
        <v>2</v>
      </c>
      <c r="I15166">
        <v>2</v>
      </c>
      <c r="J15166">
        <v>1</v>
      </c>
    </row>
    <row r="15167" spans="1:10" x14ac:dyDescent="0.25">
      <c r="A15167" t="s">
        <v>19194</v>
      </c>
      <c r="B15167">
        <v>547</v>
      </c>
      <c r="C15167">
        <v>-0.34701831490378376</v>
      </c>
      <c r="D15167">
        <v>-1.1414759654962021</v>
      </c>
      <c r="E15167">
        <v>-1.0604765344033098</v>
      </c>
      <c r="F15167">
        <v>-0.9823465168079849</v>
      </c>
      <c r="G15167">
        <v>3</v>
      </c>
      <c r="H15167">
        <v>1</v>
      </c>
      <c r="I15167">
        <v>1</v>
      </c>
      <c r="J15167">
        <v>1</v>
      </c>
    </row>
    <row r="15168" spans="1:10" x14ac:dyDescent="0.25">
      <c r="A15168" t="s">
        <v>19195</v>
      </c>
      <c r="B15168">
        <v>593</v>
      </c>
      <c r="C15168">
        <v>-1.0019967535063372</v>
      </c>
      <c r="D15168">
        <v>-1.1230673968128726</v>
      </c>
      <c r="E15168">
        <v>-6.092539417028818E-2</v>
      </c>
      <c r="F15168">
        <v>-0.71373539692833698</v>
      </c>
      <c r="G15168">
        <v>1</v>
      </c>
      <c r="H15168">
        <v>1</v>
      </c>
      <c r="I15168">
        <v>3</v>
      </c>
      <c r="J15168">
        <v>2</v>
      </c>
    </row>
    <row r="15169" spans="1:10" x14ac:dyDescent="0.25">
      <c r="A15169" t="s">
        <v>19196</v>
      </c>
      <c r="B15169">
        <v>479</v>
      </c>
      <c r="C15169">
        <v>-1.0142643977280397</v>
      </c>
      <c r="D15169">
        <v>-0.9777362121349038</v>
      </c>
      <c r="E15169">
        <v>-5.7272634162412447E-2</v>
      </c>
      <c r="F15169">
        <v>-0.73760544810737061</v>
      </c>
      <c r="G15169">
        <v>1</v>
      </c>
      <c r="H15169">
        <v>1</v>
      </c>
      <c r="I15169">
        <v>3</v>
      </c>
      <c r="J15169">
        <v>2</v>
      </c>
    </row>
    <row r="15170" spans="1:10" x14ac:dyDescent="0.25">
      <c r="A15170" t="s">
        <v>19197</v>
      </c>
      <c r="B15170">
        <v>460</v>
      </c>
      <c r="C15170">
        <v>-1.3501719992731109</v>
      </c>
      <c r="D15170">
        <v>0.45684420117007957</v>
      </c>
      <c r="E15170">
        <v>0.21108448867176688</v>
      </c>
      <c r="F15170">
        <v>-1.1402111993419595</v>
      </c>
      <c r="G15170">
        <v>1</v>
      </c>
      <c r="H15170">
        <v>4</v>
      </c>
      <c r="I15170">
        <v>4</v>
      </c>
      <c r="J15170">
        <v>1</v>
      </c>
    </row>
    <row r="15171" spans="1:10" x14ac:dyDescent="0.25">
      <c r="A15171" t="s">
        <v>19198</v>
      </c>
      <c r="B15171">
        <v>806</v>
      </c>
      <c r="C15171">
        <v>-0.90469683218208341</v>
      </c>
      <c r="D15171">
        <v>-0.26208085622852684</v>
      </c>
      <c r="E15171">
        <v>-0.33523119349584424</v>
      </c>
      <c r="F15171">
        <v>-0.69469551830392906</v>
      </c>
      <c r="G15171">
        <v>1</v>
      </c>
      <c r="H15171">
        <v>3</v>
      </c>
      <c r="I15171">
        <v>2</v>
      </c>
      <c r="J15171">
        <v>2</v>
      </c>
    </row>
    <row r="15172" spans="1:10" x14ac:dyDescent="0.25">
      <c r="A15172" t="s">
        <v>19199</v>
      </c>
      <c r="B15172">
        <v>886</v>
      </c>
      <c r="C15172">
        <v>-0.32671485645090981</v>
      </c>
      <c r="D15172">
        <v>-0.76820678566922485</v>
      </c>
      <c r="E15172">
        <v>-0.3627103685934171</v>
      </c>
      <c r="F15172">
        <v>-0.3151438025903448</v>
      </c>
      <c r="G15172">
        <v>3</v>
      </c>
      <c r="H15172">
        <v>2</v>
      </c>
      <c r="I15172">
        <v>2</v>
      </c>
      <c r="J15172">
        <v>3</v>
      </c>
    </row>
    <row r="15173" spans="1:10" x14ac:dyDescent="0.25">
      <c r="A15173" t="s">
        <v>19200</v>
      </c>
      <c r="B15173">
        <v>1706</v>
      </c>
      <c r="C15173">
        <v>-0.74753307139225966</v>
      </c>
      <c r="D15173">
        <v>-1.0637658569971495</v>
      </c>
      <c r="E15173">
        <v>-0.99297932989231497</v>
      </c>
      <c r="F15173">
        <v>-0.29848432761486388</v>
      </c>
      <c r="G15173">
        <v>2</v>
      </c>
      <c r="H15173">
        <v>1</v>
      </c>
      <c r="I15173">
        <v>1</v>
      </c>
      <c r="J15173">
        <v>3</v>
      </c>
    </row>
    <row r="15174" spans="1:10" x14ac:dyDescent="0.25">
      <c r="A15174" t="s">
        <v>19201</v>
      </c>
      <c r="B15174">
        <v>657</v>
      </c>
      <c r="C15174">
        <v>-0.58154472089448361</v>
      </c>
      <c r="D15174">
        <v>0.85289814523298424</v>
      </c>
      <c r="E15174">
        <v>-0.49828448442383089</v>
      </c>
      <c r="F15174">
        <v>-1.0075734422362341</v>
      </c>
      <c r="G15174">
        <v>2</v>
      </c>
      <c r="H15174">
        <v>5</v>
      </c>
      <c r="I15174">
        <v>2</v>
      </c>
      <c r="J15174">
        <v>1</v>
      </c>
    </row>
    <row r="15175" spans="1:10" x14ac:dyDescent="0.25">
      <c r="A15175" t="s">
        <v>19202</v>
      </c>
      <c r="B15175">
        <v>433</v>
      </c>
      <c r="C15175">
        <v>-0.43853666804335334</v>
      </c>
      <c r="D15175">
        <v>-0.27077394821543455</v>
      </c>
      <c r="E15175">
        <v>-6.4606436354479643E-2</v>
      </c>
      <c r="F15175">
        <v>-0.4064746223560125</v>
      </c>
      <c r="G15175">
        <v>3</v>
      </c>
      <c r="H15175">
        <v>3</v>
      </c>
      <c r="I15175">
        <v>3</v>
      </c>
      <c r="J15175">
        <v>3</v>
      </c>
    </row>
    <row r="15176" spans="1:10" x14ac:dyDescent="0.25">
      <c r="A15176" t="s">
        <v>19203</v>
      </c>
      <c r="B15176">
        <v>541</v>
      </c>
      <c r="C15176">
        <v>1.2315822859856635</v>
      </c>
      <c r="D15176">
        <v>1.1056981373387837</v>
      </c>
      <c r="E15176">
        <v>-0.11047136212953515</v>
      </c>
      <c r="F15176">
        <v>-0.81478181722451959</v>
      </c>
      <c r="G15176">
        <v>5</v>
      </c>
      <c r="H15176">
        <v>5</v>
      </c>
      <c r="I15176">
        <v>3</v>
      </c>
      <c r="J15176">
        <v>2</v>
      </c>
    </row>
    <row r="15177" spans="1:10" x14ac:dyDescent="0.25">
      <c r="A15177" t="s">
        <v>19204</v>
      </c>
      <c r="B15177">
        <v>849</v>
      </c>
      <c r="C15177">
        <v>-0.69641109908866239</v>
      </c>
      <c r="D15177">
        <v>-0.73316331909927113</v>
      </c>
      <c r="E15177">
        <v>-3.6824482946930109E-2</v>
      </c>
      <c r="F15177">
        <v>-0.4567816149661858</v>
      </c>
      <c r="G15177">
        <v>2</v>
      </c>
      <c r="H15177">
        <v>2</v>
      </c>
      <c r="I15177">
        <v>3</v>
      </c>
      <c r="J15177">
        <v>3</v>
      </c>
    </row>
    <row r="15178" spans="1:10" x14ac:dyDescent="0.25">
      <c r="A15178" t="s">
        <v>19205</v>
      </c>
      <c r="B15178">
        <v>463</v>
      </c>
      <c r="C15178">
        <v>-0.52114287966726058</v>
      </c>
      <c r="D15178">
        <v>-0.52397502906615878</v>
      </c>
      <c r="E15178">
        <v>-0.2013750975627128</v>
      </c>
      <c r="F15178">
        <v>-1.0689201838019204</v>
      </c>
      <c r="G15178">
        <v>2</v>
      </c>
      <c r="H15178">
        <v>2</v>
      </c>
      <c r="I15178">
        <v>3</v>
      </c>
      <c r="J15178">
        <v>1</v>
      </c>
    </row>
    <row r="15179" spans="1:10" x14ac:dyDescent="0.25">
      <c r="A15179" t="s">
        <v>19206</v>
      </c>
      <c r="B15179">
        <v>519</v>
      </c>
      <c r="C15179">
        <v>-0.53945137716363012</v>
      </c>
      <c r="D15179">
        <v>-0.82992726420512564</v>
      </c>
      <c r="E15179">
        <v>0.1085844932241069</v>
      </c>
      <c r="F15179">
        <v>-0.70826613928377902</v>
      </c>
      <c r="G15179">
        <v>2</v>
      </c>
      <c r="H15179">
        <v>1</v>
      </c>
      <c r="I15179">
        <v>4</v>
      </c>
      <c r="J15179">
        <v>2</v>
      </c>
    </row>
    <row r="15180" spans="1:10" x14ac:dyDescent="0.25">
      <c r="A15180" t="s">
        <v>19207</v>
      </c>
      <c r="B15180">
        <v>478</v>
      </c>
      <c r="C15180">
        <v>-0.29165261515079804</v>
      </c>
      <c r="D15180">
        <v>0.27859764994750824</v>
      </c>
      <c r="E15180">
        <v>-0.7289253541195333</v>
      </c>
      <c r="F15180">
        <v>-0.5764195036744042</v>
      </c>
      <c r="G15180">
        <v>3</v>
      </c>
      <c r="H15180">
        <v>4</v>
      </c>
      <c r="I15180">
        <v>1</v>
      </c>
      <c r="J15180">
        <v>2</v>
      </c>
    </row>
    <row r="15181" spans="1:10" x14ac:dyDescent="0.25">
      <c r="A15181" t="s">
        <v>19208</v>
      </c>
      <c r="B15181">
        <v>526</v>
      </c>
      <c r="C15181">
        <v>9.9453562140853241E-2</v>
      </c>
      <c r="D15181">
        <v>6.247620526206854E-2</v>
      </c>
      <c r="E15181">
        <v>-0.51886614636556339</v>
      </c>
      <c r="F15181">
        <v>-0.84222670698213387</v>
      </c>
      <c r="G15181">
        <v>4</v>
      </c>
      <c r="H15181">
        <v>4</v>
      </c>
      <c r="I15181">
        <v>2</v>
      </c>
      <c r="J15181">
        <v>2</v>
      </c>
    </row>
    <row r="15182" spans="1:10" x14ac:dyDescent="0.25">
      <c r="A15182" t="s">
        <v>19209</v>
      </c>
      <c r="B15182">
        <v>551</v>
      </c>
      <c r="C15182">
        <v>-0.32254084826224755</v>
      </c>
      <c r="D15182">
        <v>-0.47404275848902727</v>
      </c>
      <c r="E15182">
        <v>-0.3310019890792637</v>
      </c>
      <c r="F15182">
        <v>-0.76508389115941822</v>
      </c>
      <c r="G15182">
        <v>3</v>
      </c>
      <c r="H15182">
        <v>2</v>
      </c>
      <c r="I15182">
        <v>2</v>
      </c>
      <c r="J15182">
        <v>2</v>
      </c>
    </row>
    <row r="15183" spans="1:10" x14ac:dyDescent="0.25">
      <c r="A15183" t="s">
        <v>19210</v>
      </c>
      <c r="B15183">
        <v>469</v>
      </c>
      <c r="C15183">
        <v>5.3947556015871007E-3</v>
      </c>
      <c r="D15183">
        <v>0.65242688967345286</v>
      </c>
      <c r="E15183">
        <v>-0.21318733289197206</v>
      </c>
      <c r="F15183">
        <v>-0.86999857325414576</v>
      </c>
      <c r="G15183">
        <v>4</v>
      </c>
      <c r="H15183">
        <v>4</v>
      </c>
      <c r="I15183">
        <v>3</v>
      </c>
      <c r="J15183">
        <v>1</v>
      </c>
    </row>
    <row r="15184" spans="1:10" x14ac:dyDescent="0.25">
      <c r="A15184" t="s">
        <v>19211</v>
      </c>
      <c r="B15184">
        <v>985</v>
      </c>
      <c r="C15184">
        <v>0.7803396563305639</v>
      </c>
      <c r="D15184">
        <v>1.9607367576898351</v>
      </c>
      <c r="E15184">
        <v>-0.11783288264258041</v>
      </c>
      <c r="F15184">
        <v>-0.60760292143288375</v>
      </c>
      <c r="G15184">
        <v>5</v>
      </c>
      <c r="H15184">
        <v>5</v>
      </c>
      <c r="I15184">
        <v>3</v>
      </c>
      <c r="J15184">
        <v>2</v>
      </c>
    </row>
    <row r="15185" spans="1:10" x14ac:dyDescent="0.25">
      <c r="A15185" t="s">
        <v>19212</v>
      </c>
      <c r="B15185">
        <v>501</v>
      </c>
      <c r="C15185">
        <v>0.16453741662834631</v>
      </c>
      <c r="D15185">
        <v>0.65719636867066988</v>
      </c>
      <c r="E15185">
        <v>-0.86315509975525473</v>
      </c>
      <c r="F15185">
        <v>-0.76552614946280639</v>
      </c>
      <c r="G15185">
        <v>4</v>
      </c>
      <c r="H15185">
        <v>4</v>
      </c>
      <c r="I15185">
        <v>1</v>
      </c>
      <c r="J15185">
        <v>2</v>
      </c>
    </row>
    <row r="15186" spans="1:10" x14ac:dyDescent="0.25">
      <c r="A15186" t="s">
        <v>19213</v>
      </c>
      <c r="B15186">
        <v>1635</v>
      </c>
      <c r="C15186">
        <v>-0.57483470078658039</v>
      </c>
      <c r="D15186">
        <v>-0.10328549985489099</v>
      </c>
      <c r="E15186">
        <v>-0.5726763984206763</v>
      </c>
      <c r="F15186">
        <v>-0.40911894102857538</v>
      </c>
      <c r="G15186">
        <v>2</v>
      </c>
      <c r="H15186">
        <v>3</v>
      </c>
      <c r="I15186">
        <v>2</v>
      </c>
      <c r="J15186">
        <v>3</v>
      </c>
    </row>
    <row r="15187" spans="1:10" x14ac:dyDescent="0.25">
      <c r="A15187" t="s">
        <v>19214</v>
      </c>
      <c r="B15187">
        <v>538</v>
      </c>
      <c r="C15187">
        <v>-0.19838837411587729</v>
      </c>
      <c r="D15187">
        <v>0.32365035828290939</v>
      </c>
      <c r="E15187">
        <v>-0.26516159777752596</v>
      </c>
      <c r="F15187">
        <v>-0.73925767434297651</v>
      </c>
      <c r="G15187">
        <v>3</v>
      </c>
      <c r="H15187">
        <v>4</v>
      </c>
      <c r="I15187">
        <v>3</v>
      </c>
      <c r="J15187">
        <v>2</v>
      </c>
    </row>
    <row r="15188" spans="1:10" x14ac:dyDescent="0.25">
      <c r="A15188" t="s">
        <v>19215</v>
      </c>
      <c r="B15188">
        <v>618</v>
      </c>
      <c r="C15188">
        <v>-0.65666983552896119</v>
      </c>
      <c r="D15188">
        <v>-0.80870994653566552</v>
      </c>
      <c r="E15188">
        <v>-0.23798889373932672</v>
      </c>
      <c r="F15188">
        <v>-0.71025730520794061</v>
      </c>
      <c r="G15188">
        <v>2</v>
      </c>
      <c r="H15188">
        <v>1</v>
      </c>
      <c r="I15188">
        <v>3</v>
      </c>
      <c r="J15188">
        <v>2</v>
      </c>
    </row>
    <row r="15189" spans="1:10" x14ac:dyDescent="0.25">
      <c r="A15189" t="s">
        <v>19216</v>
      </c>
      <c r="B15189">
        <v>676</v>
      </c>
      <c r="C15189">
        <v>-0.58066438569416778</v>
      </c>
      <c r="D15189">
        <v>-8.9321102837535984E-2</v>
      </c>
      <c r="E15189">
        <v>-0.11776567977077862</v>
      </c>
      <c r="F15189">
        <v>-0.80399688520499701</v>
      </c>
      <c r="G15189">
        <v>2</v>
      </c>
      <c r="H15189">
        <v>3</v>
      </c>
      <c r="I15189">
        <v>3</v>
      </c>
      <c r="J15189">
        <v>2</v>
      </c>
    </row>
    <row r="15190" spans="1:10" x14ac:dyDescent="0.25">
      <c r="A15190" t="s">
        <v>19217</v>
      </c>
      <c r="B15190">
        <v>541</v>
      </c>
      <c r="C15190">
        <v>0.46265633690128716</v>
      </c>
      <c r="D15190">
        <v>-0.18098887584060089</v>
      </c>
      <c r="E15190">
        <v>0.8422314025180111</v>
      </c>
      <c r="F15190">
        <v>-1.1111817238854729</v>
      </c>
      <c r="G15190">
        <v>4</v>
      </c>
      <c r="H15190">
        <v>3</v>
      </c>
      <c r="I15190">
        <v>5</v>
      </c>
      <c r="J15190">
        <v>1</v>
      </c>
    </row>
    <row r="15191" spans="1:10" x14ac:dyDescent="0.25">
      <c r="A15191" t="s">
        <v>19218</v>
      </c>
      <c r="B15191">
        <v>495</v>
      </c>
      <c r="C15191">
        <v>1.0071515222669027</v>
      </c>
      <c r="D15191">
        <v>1.2393815963949817</v>
      </c>
      <c r="E15191">
        <v>-0.34699370032304722</v>
      </c>
      <c r="F15191">
        <v>-0.50751461732962189</v>
      </c>
      <c r="G15191">
        <v>5</v>
      </c>
      <c r="H15191">
        <v>5</v>
      </c>
      <c r="I15191">
        <v>2</v>
      </c>
      <c r="J15191">
        <v>2</v>
      </c>
    </row>
    <row r="15192" spans="1:10" x14ac:dyDescent="0.25">
      <c r="A15192" t="s">
        <v>19219</v>
      </c>
      <c r="B15192">
        <v>608</v>
      </c>
      <c r="C15192">
        <v>1.2564577722501777</v>
      </c>
      <c r="D15192">
        <v>0.81297789980309831</v>
      </c>
      <c r="E15192">
        <v>1.6276353447855627</v>
      </c>
      <c r="F15192">
        <v>-1.0184332537010576</v>
      </c>
      <c r="G15192">
        <v>5</v>
      </c>
      <c r="H15192">
        <v>5</v>
      </c>
      <c r="I15192">
        <v>5</v>
      </c>
      <c r="J15192">
        <v>1</v>
      </c>
    </row>
    <row r="15193" spans="1:10" x14ac:dyDescent="0.25">
      <c r="A15193" t="s">
        <v>19220</v>
      </c>
      <c r="B15193">
        <v>583</v>
      </c>
      <c r="C15193">
        <v>-0.44508824543173209</v>
      </c>
      <c r="D15193">
        <v>-0.20584015886007634</v>
      </c>
      <c r="E15193">
        <v>-0.20270897033770219</v>
      </c>
      <c r="F15193">
        <v>-0.87628597376558681</v>
      </c>
      <c r="G15193">
        <v>3</v>
      </c>
      <c r="H15193">
        <v>3</v>
      </c>
      <c r="I15193">
        <v>3</v>
      </c>
      <c r="J15193">
        <v>1</v>
      </c>
    </row>
    <row r="15194" spans="1:10" x14ac:dyDescent="0.25">
      <c r="A15194" t="s">
        <v>19221</v>
      </c>
      <c r="B15194">
        <v>432</v>
      </c>
      <c r="C15194">
        <v>-0.46470935475579656</v>
      </c>
      <c r="D15194">
        <v>-0.80404398817221523</v>
      </c>
      <c r="E15194">
        <v>-0.25831340714980211</v>
      </c>
      <c r="F15194">
        <v>-0.80671919926231972</v>
      </c>
      <c r="G15194">
        <v>2</v>
      </c>
      <c r="H15194">
        <v>1</v>
      </c>
      <c r="I15194">
        <v>3</v>
      </c>
      <c r="J15194">
        <v>2</v>
      </c>
    </row>
    <row r="15195" spans="1:10" x14ac:dyDescent="0.25">
      <c r="A15195" t="s">
        <v>19222</v>
      </c>
      <c r="B15195">
        <v>528</v>
      </c>
      <c r="C15195">
        <v>-0.13227097022925954</v>
      </c>
      <c r="D15195">
        <v>-0.10492558273256615</v>
      </c>
      <c r="E15195">
        <v>1.6419822925160463E-2</v>
      </c>
      <c r="F15195">
        <v>-1.6005972153771251</v>
      </c>
      <c r="G15195">
        <v>3</v>
      </c>
      <c r="H15195">
        <v>3</v>
      </c>
      <c r="I15195">
        <v>3</v>
      </c>
      <c r="J15195">
        <v>1</v>
      </c>
    </row>
    <row r="15196" spans="1:10" x14ac:dyDescent="0.25">
      <c r="A15196" t="s">
        <v>19223</v>
      </c>
      <c r="B15196">
        <v>444</v>
      </c>
      <c r="C15196">
        <v>-0.51038835444715924</v>
      </c>
      <c r="D15196">
        <v>-0.52935843074630218</v>
      </c>
      <c r="E15196">
        <v>-0.42525869336020561</v>
      </c>
      <c r="F15196">
        <v>-0.87239965076939585</v>
      </c>
      <c r="G15196">
        <v>2</v>
      </c>
      <c r="H15196">
        <v>2</v>
      </c>
      <c r="I15196">
        <v>2</v>
      </c>
      <c r="J15196">
        <v>1</v>
      </c>
    </row>
    <row r="15197" spans="1:10" x14ac:dyDescent="0.25">
      <c r="A15197" t="s">
        <v>19224</v>
      </c>
      <c r="B15197">
        <v>471</v>
      </c>
      <c r="C15197">
        <v>-0.53933600517327829</v>
      </c>
      <c r="D15197">
        <v>-0.70221935302817484</v>
      </c>
      <c r="E15197">
        <v>-0.41102481971540128</v>
      </c>
      <c r="F15197">
        <v>-1.1315769376252889</v>
      </c>
      <c r="G15197">
        <v>2</v>
      </c>
      <c r="H15197">
        <v>2</v>
      </c>
      <c r="I15197">
        <v>2</v>
      </c>
      <c r="J15197">
        <v>1</v>
      </c>
    </row>
    <row r="15198" spans="1:10" x14ac:dyDescent="0.25">
      <c r="A15198" t="s">
        <v>19225</v>
      </c>
      <c r="B15198">
        <v>254</v>
      </c>
      <c r="C15198">
        <v>-3.4971330188217895E-2</v>
      </c>
      <c r="D15198">
        <v>-0.19259392115276025</v>
      </c>
      <c r="E15198">
        <v>0.22679522290990986</v>
      </c>
      <c r="F15198">
        <v>-1.559238567223598</v>
      </c>
      <c r="G15198">
        <v>3</v>
      </c>
      <c r="H15198">
        <v>3</v>
      </c>
      <c r="I15198">
        <v>4</v>
      </c>
      <c r="J15198">
        <v>1</v>
      </c>
    </row>
    <row r="15199" spans="1:10" x14ac:dyDescent="0.25">
      <c r="A15199" t="s">
        <v>19226</v>
      </c>
      <c r="B15199">
        <v>1022</v>
      </c>
      <c r="C15199">
        <v>-0.3397160014036138</v>
      </c>
      <c r="D15199">
        <v>-1.0623399282036872</v>
      </c>
      <c r="E15199">
        <v>-0.25743576875454754</v>
      </c>
      <c r="F15199">
        <v>-0.9357257726590974</v>
      </c>
      <c r="G15199">
        <v>3</v>
      </c>
      <c r="H15199">
        <v>1</v>
      </c>
      <c r="I15199">
        <v>3</v>
      </c>
      <c r="J15199">
        <v>1</v>
      </c>
    </row>
    <row r="15200" spans="1:10" x14ac:dyDescent="0.25">
      <c r="A15200" t="s">
        <v>19227</v>
      </c>
      <c r="B15200">
        <v>424</v>
      </c>
      <c r="C15200">
        <v>-0.54546084006830853</v>
      </c>
      <c r="D15200">
        <v>-0.81294692740275443</v>
      </c>
      <c r="E15200">
        <v>-0.97843224484160429</v>
      </c>
      <c r="F15200">
        <v>-1.0413275472888219</v>
      </c>
      <c r="G15200">
        <v>2</v>
      </c>
      <c r="H15200">
        <v>1</v>
      </c>
      <c r="I15200">
        <v>1</v>
      </c>
      <c r="J15200">
        <v>1</v>
      </c>
    </row>
    <row r="15201" spans="1:10" x14ac:dyDescent="0.25">
      <c r="A15201" t="s">
        <v>19228</v>
      </c>
      <c r="B15201">
        <v>711</v>
      </c>
      <c r="C15201">
        <v>0.81785196711213559</v>
      </c>
      <c r="D15201">
        <v>-0.43760812480441569</v>
      </c>
      <c r="E15201">
        <v>0.23661939853041414</v>
      </c>
      <c r="F15201">
        <v>-0.97649191259578672</v>
      </c>
      <c r="G15201">
        <v>5</v>
      </c>
      <c r="H15201">
        <v>2</v>
      </c>
      <c r="I15201">
        <v>4</v>
      </c>
      <c r="J15201">
        <v>1</v>
      </c>
    </row>
    <row r="15202" spans="1:10" x14ac:dyDescent="0.25">
      <c r="A15202" t="s">
        <v>19229</v>
      </c>
      <c r="B15202">
        <v>802</v>
      </c>
      <c r="C15202">
        <v>-0.60892930338730911</v>
      </c>
      <c r="D15202">
        <v>-1.0215952127834393</v>
      </c>
      <c r="E15202">
        <v>-0.43974952932513556</v>
      </c>
      <c r="F15202">
        <v>-0.9590807281579512</v>
      </c>
      <c r="G15202">
        <v>2</v>
      </c>
      <c r="H15202">
        <v>1</v>
      </c>
      <c r="I15202">
        <v>2</v>
      </c>
      <c r="J15202">
        <v>1</v>
      </c>
    </row>
    <row r="15203" spans="1:10" x14ac:dyDescent="0.25">
      <c r="A15203" t="s">
        <v>19230</v>
      </c>
      <c r="B15203">
        <v>452</v>
      </c>
      <c r="C15203">
        <v>-0.68866178551985135</v>
      </c>
      <c r="D15203">
        <v>-0.67767694073355711</v>
      </c>
      <c r="E15203">
        <v>-0.72085652680089352</v>
      </c>
      <c r="F15203">
        <v>-0.84769402501247493</v>
      </c>
      <c r="G15203">
        <v>2</v>
      </c>
      <c r="H15203">
        <v>2</v>
      </c>
      <c r="I15203">
        <v>1</v>
      </c>
      <c r="J15203">
        <v>2</v>
      </c>
    </row>
    <row r="15204" spans="1:10" x14ac:dyDescent="0.25">
      <c r="A15204" t="s">
        <v>19231</v>
      </c>
      <c r="B15204">
        <v>417</v>
      </c>
      <c r="C15204">
        <v>-0.60090877805551635</v>
      </c>
      <c r="D15204">
        <v>-0.88197208534783811</v>
      </c>
      <c r="E15204">
        <v>-0.30096964395082937</v>
      </c>
      <c r="F15204">
        <v>-1.0540251734935266</v>
      </c>
      <c r="G15204">
        <v>2</v>
      </c>
      <c r="H15204">
        <v>1</v>
      </c>
      <c r="I15204">
        <v>3</v>
      </c>
      <c r="J15204">
        <v>1</v>
      </c>
    </row>
    <row r="15205" spans="1:10" x14ac:dyDescent="0.25">
      <c r="A15205" t="s">
        <v>19232</v>
      </c>
      <c r="B15205">
        <v>580</v>
      </c>
      <c r="C15205">
        <v>-0.6292341994391758</v>
      </c>
      <c r="D15205">
        <v>-0.70222752475959238</v>
      </c>
      <c r="E15205">
        <v>-0.42405975454369293</v>
      </c>
      <c r="F15205">
        <v>-0.93153756859406001</v>
      </c>
      <c r="G15205">
        <v>2</v>
      </c>
      <c r="H15205">
        <v>2</v>
      </c>
      <c r="I15205">
        <v>2</v>
      </c>
      <c r="J15205">
        <v>1</v>
      </c>
    </row>
    <row r="15206" spans="1:10" x14ac:dyDescent="0.25">
      <c r="A15206" t="s">
        <v>19233</v>
      </c>
      <c r="B15206">
        <v>485</v>
      </c>
      <c r="C15206">
        <v>-0.66391509517120118</v>
      </c>
      <c r="D15206">
        <v>-0.50351246466175537</v>
      </c>
      <c r="E15206">
        <v>-0.89120347651727072</v>
      </c>
      <c r="F15206">
        <v>-0.75431170206532028</v>
      </c>
      <c r="G15206">
        <v>2</v>
      </c>
      <c r="H15206">
        <v>2</v>
      </c>
      <c r="I15206">
        <v>1</v>
      </c>
      <c r="J15206">
        <v>2</v>
      </c>
    </row>
    <row r="15207" spans="1:10" x14ac:dyDescent="0.25">
      <c r="A15207" t="s">
        <v>19234</v>
      </c>
      <c r="B15207">
        <v>475</v>
      </c>
      <c r="C15207">
        <v>-0.52388445529142691</v>
      </c>
      <c r="D15207">
        <v>-0.93386618816682754</v>
      </c>
      <c r="E15207">
        <v>-0.55720833169191031</v>
      </c>
      <c r="F15207">
        <v>-0.63637316065226279</v>
      </c>
      <c r="G15207">
        <v>2</v>
      </c>
      <c r="H15207">
        <v>1</v>
      </c>
      <c r="I15207">
        <v>2</v>
      </c>
      <c r="J15207">
        <v>2</v>
      </c>
    </row>
    <row r="15208" spans="1:10" x14ac:dyDescent="0.25">
      <c r="A15208" t="s">
        <v>19235</v>
      </c>
      <c r="B15208">
        <v>690</v>
      </c>
      <c r="C15208">
        <v>-0.44829782486632735</v>
      </c>
      <c r="D15208">
        <v>-0.70086236985235306</v>
      </c>
      <c r="E15208">
        <v>0.64066559070174656</v>
      </c>
      <c r="F15208">
        <v>-0.93730160802439899</v>
      </c>
      <c r="G15208">
        <v>3</v>
      </c>
      <c r="H15208">
        <v>2</v>
      </c>
      <c r="I15208">
        <v>5</v>
      </c>
      <c r="J15208">
        <v>1</v>
      </c>
    </row>
    <row r="15209" spans="1:10" x14ac:dyDescent="0.25">
      <c r="A15209" t="s">
        <v>19236</v>
      </c>
      <c r="B15209">
        <v>515</v>
      </c>
      <c r="C15209">
        <v>4.0658410916223631E-3</v>
      </c>
      <c r="D15209">
        <v>-0.25665913372428256</v>
      </c>
      <c r="E15209">
        <v>-0.47279087213620324</v>
      </c>
      <c r="F15209">
        <v>-1.044600932816407</v>
      </c>
      <c r="G15209">
        <v>4</v>
      </c>
      <c r="H15209">
        <v>3</v>
      </c>
      <c r="I15209">
        <v>2</v>
      </c>
      <c r="J15209">
        <v>1</v>
      </c>
    </row>
    <row r="15210" spans="1:10" x14ac:dyDescent="0.25">
      <c r="A15210" t="s">
        <v>19237</v>
      </c>
      <c r="B15210">
        <v>607</v>
      </c>
      <c r="C15210">
        <v>-0.25168335998857078</v>
      </c>
      <c r="D15210">
        <v>-0.88483482848609851</v>
      </c>
      <c r="E15210">
        <v>-0.95498300140037951</v>
      </c>
      <c r="F15210">
        <v>-1.0223213022339217</v>
      </c>
      <c r="G15210">
        <v>3</v>
      </c>
      <c r="H15210">
        <v>1</v>
      </c>
      <c r="I15210">
        <v>1</v>
      </c>
      <c r="J15210">
        <v>1</v>
      </c>
    </row>
    <row r="15211" spans="1:10" x14ac:dyDescent="0.25">
      <c r="A15211" t="s">
        <v>19238</v>
      </c>
      <c r="B15211">
        <v>616</v>
      </c>
      <c r="C15211">
        <v>-0.6103867216327048</v>
      </c>
      <c r="D15211">
        <v>-1.2307329941526364</v>
      </c>
      <c r="E15211">
        <v>-0.74500043590922727</v>
      </c>
      <c r="F15211">
        <v>-1.0309597539078335</v>
      </c>
      <c r="G15211">
        <v>2</v>
      </c>
      <c r="H15211">
        <v>1</v>
      </c>
      <c r="I15211">
        <v>1</v>
      </c>
      <c r="J15211">
        <v>1</v>
      </c>
    </row>
    <row r="15212" spans="1:10" x14ac:dyDescent="0.25">
      <c r="A15212" t="s">
        <v>19239</v>
      </c>
      <c r="B15212">
        <v>627</v>
      </c>
      <c r="C15212">
        <v>-0.50673570882681718</v>
      </c>
      <c r="D15212">
        <v>-0.62571739115233638</v>
      </c>
      <c r="E15212">
        <v>0.22503643941456392</v>
      </c>
      <c r="F15212">
        <v>-1.174212504418487</v>
      </c>
      <c r="G15212">
        <v>2</v>
      </c>
      <c r="H15212">
        <v>2</v>
      </c>
      <c r="I15212">
        <v>4</v>
      </c>
      <c r="J15212">
        <v>1</v>
      </c>
    </row>
    <row r="15213" spans="1:10" x14ac:dyDescent="0.25">
      <c r="A15213" t="s">
        <v>19240</v>
      </c>
      <c r="B15213">
        <v>549</v>
      </c>
      <c r="C15213">
        <v>-0.51369518115097557</v>
      </c>
      <c r="D15213">
        <v>-0.41756220844912784</v>
      </c>
      <c r="E15213">
        <v>-0.27048266084005967</v>
      </c>
      <c r="F15213">
        <v>-1.0348705876881146</v>
      </c>
      <c r="G15213">
        <v>2</v>
      </c>
      <c r="H15213">
        <v>2</v>
      </c>
      <c r="I15213">
        <v>3</v>
      </c>
      <c r="J15213">
        <v>1</v>
      </c>
    </row>
    <row r="15214" spans="1:10" x14ac:dyDescent="0.25">
      <c r="A15214" t="s">
        <v>19241</v>
      </c>
      <c r="B15214">
        <v>1664</v>
      </c>
      <c r="C15214">
        <v>-0.84257699880353698</v>
      </c>
      <c r="D15214">
        <v>-0.8431340991324503</v>
      </c>
      <c r="E15214">
        <v>-0.81186435739991769</v>
      </c>
      <c r="F15214">
        <v>-0.55247942012181339</v>
      </c>
      <c r="G15214">
        <v>1</v>
      </c>
      <c r="H15214">
        <v>1</v>
      </c>
      <c r="I15214">
        <v>1</v>
      </c>
      <c r="J15214">
        <v>2</v>
      </c>
    </row>
    <row r="15215" spans="1:10" x14ac:dyDescent="0.25">
      <c r="A15215" t="s">
        <v>19242</v>
      </c>
      <c r="B15215">
        <v>516</v>
      </c>
      <c r="C15215">
        <v>-0.8557484549571166</v>
      </c>
      <c r="D15215">
        <v>-1.0004133893734914</v>
      </c>
      <c r="E15215">
        <v>-0.42043309771245785</v>
      </c>
      <c r="F15215">
        <v>-0.66127635895830372</v>
      </c>
      <c r="G15215">
        <v>1</v>
      </c>
      <c r="H15215">
        <v>1</v>
      </c>
      <c r="I15215">
        <v>2</v>
      </c>
      <c r="J15215">
        <v>2</v>
      </c>
    </row>
    <row r="15216" spans="1:10" x14ac:dyDescent="0.25">
      <c r="A15216" t="s">
        <v>19243</v>
      </c>
      <c r="B15216">
        <v>853</v>
      </c>
      <c r="C15216">
        <v>-0.8521019723271952</v>
      </c>
      <c r="D15216">
        <v>-0.62560045693854227</v>
      </c>
      <c r="E15216">
        <v>-0.93762061429279964</v>
      </c>
      <c r="F15216">
        <v>-0.72404145352080895</v>
      </c>
      <c r="G15216">
        <v>1</v>
      </c>
      <c r="H15216">
        <v>2</v>
      </c>
      <c r="I15216">
        <v>1</v>
      </c>
      <c r="J15216">
        <v>2</v>
      </c>
    </row>
    <row r="15217" spans="1:10" x14ac:dyDescent="0.25">
      <c r="A15217" t="s">
        <v>19244</v>
      </c>
      <c r="B15217">
        <v>513</v>
      </c>
      <c r="C15217">
        <v>-0.79195877639087542</v>
      </c>
      <c r="D15217">
        <v>-4.8339560184075189E-2</v>
      </c>
      <c r="E15217">
        <v>-0.26753003345000048</v>
      </c>
      <c r="F15217">
        <v>-0.40015811558833692</v>
      </c>
      <c r="G15217">
        <v>2</v>
      </c>
      <c r="H15217">
        <v>3</v>
      </c>
      <c r="I15217">
        <v>3</v>
      </c>
      <c r="J15217">
        <v>3</v>
      </c>
    </row>
    <row r="15218" spans="1:10" x14ac:dyDescent="0.25">
      <c r="A15218" t="s">
        <v>19245</v>
      </c>
      <c r="B15218">
        <v>566</v>
      </c>
      <c r="C15218">
        <v>-0.7038438079643754</v>
      </c>
      <c r="D15218">
        <v>0.40554927753354547</v>
      </c>
      <c r="E15218">
        <v>-0.34339302872337196</v>
      </c>
      <c r="F15218">
        <v>-0.86821001470437298</v>
      </c>
      <c r="G15218">
        <v>2</v>
      </c>
      <c r="H15218">
        <v>4</v>
      </c>
      <c r="I15218">
        <v>2</v>
      </c>
      <c r="J15218">
        <v>1</v>
      </c>
    </row>
    <row r="15219" spans="1:10" x14ac:dyDescent="0.25">
      <c r="A15219" t="s">
        <v>19246</v>
      </c>
      <c r="B15219">
        <v>1335</v>
      </c>
      <c r="C15219">
        <v>-0.58128841506571627</v>
      </c>
      <c r="D15219">
        <v>-0.40362145865518351</v>
      </c>
      <c r="E15219">
        <v>0.52283267374116205</v>
      </c>
      <c r="F15219">
        <v>-0.61261209908783343</v>
      </c>
      <c r="G15219">
        <v>2</v>
      </c>
      <c r="H15219">
        <v>3</v>
      </c>
      <c r="I15219">
        <v>4</v>
      </c>
      <c r="J15219">
        <v>2</v>
      </c>
    </row>
    <row r="15220" spans="1:10" x14ac:dyDescent="0.25">
      <c r="A15220" t="s">
        <v>19247</v>
      </c>
      <c r="B15220">
        <v>1267</v>
      </c>
      <c r="C15220">
        <v>-0.3830402250817862</v>
      </c>
      <c r="D15220">
        <v>-0.40806926933816812</v>
      </c>
      <c r="E15220">
        <v>0.40446079218541292</v>
      </c>
      <c r="F15220">
        <v>-0.46445604133695617</v>
      </c>
      <c r="G15220">
        <v>3</v>
      </c>
      <c r="H15220">
        <v>3</v>
      </c>
      <c r="I15220">
        <v>4</v>
      </c>
      <c r="J15220">
        <v>3</v>
      </c>
    </row>
    <row r="15221" spans="1:10" x14ac:dyDescent="0.25">
      <c r="A15221" t="s">
        <v>19248</v>
      </c>
      <c r="B15221">
        <v>564</v>
      </c>
      <c r="C15221">
        <v>0.78537183155713297</v>
      </c>
      <c r="D15221">
        <v>0.68970056087660758</v>
      </c>
      <c r="E15221">
        <v>0.15931399362185253</v>
      </c>
      <c r="F15221">
        <v>-0.76705876039142606</v>
      </c>
      <c r="G15221">
        <v>5</v>
      </c>
      <c r="H15221">
        <v>5</v>
      </c>
      <c r="I15221">
        <v>4</v>
      </c>
      <c r="J15221">
        <v>2</v>
      </c>
    </row>
    <row r="15222" spans="1:10" x14ac:dyDescent="0.25">
      <c r="A15222" t="s">
        <v>19249</v>
      </c>
      <c r="B15222">
        <v>942</v>
      </c>
      <c r="C15222">
        <v>1.6087855874915382</v>
      </c>
      <c r="D15222">
        <v>0.83683628198108129</v>
      </c>
      <c r="E15222">
        <v>0.43433664480145895</v>
      </c>
      <c r="F15222">
        <v>-0.64813732121380785</v>
      </c>
      <c r="G15222">
        <v>5</v>
      </c>
      <c r="H15222">
        <v>5</v>
      </c>
      <c r="I15222">
        <v>4</v>
      </c>
      <c r="J15222">
        <v>2</v>
      </c>
    </row>
    <row r="15223" spans="1:10" x14ac:dyDescent="0.25">
      <c r="A15223" t="s">
        <v>19250</v>
      </c>
      <c r="B15223">
        <v>1105</v>
      </c>
      <c r="C15223">
        <v>-0.409171374505018</v>
      </c>
      <c r="D15223">
        <v>3.975071314558494E-3</v>
      </c>
      <c r="E15223">
        <v>-0.17170218888718475</v>
      </c>
      <c r="F15223">
        <v>-0.33533399349851711</v>
      </c>
      <c r="G15223">
        <v>3</v>
      </c>
      <c r="H15223">
        <v>3</v>
      </c>
      <c r="I15223">
        <v>3</v>
      </c>
      <c r="J15223">
        <v>3</v>
      </c>
    </row>
    <row r="15224" spans="1:10" x14ac:dyDescent="0.25">
      <c r="A15224" t="s">
        <v>19251</v>
      </c>
      <c r="B15224">
        <v>1150</v>
      </c>
      <c r="C15224">
        <v>-0.74735538642020694</v>
      </c>
      <c r="D15224">
        <v>-0.46519924317894418</v>
      </c>
      <c r="E15224">
        <v>1.7653295758143377E-2</v>
      </c>
      <c r="F15224">
        <v>-0.50462690210975591</v>
      </c>
      <c r="G15224">
        <v>2</v>
      </c>
      <c r="H15224">
        <v>2</v>
      </c>
      <c r="I15224">
        <v>3</v>
      </c>
      <c r="J15224">
        <v>2</v>
      </c>
    </row>
    <row r="15225" spans="1:10" x14ac:dyDescent="0.25">
      <c r="A15225" t="s">
        <v>19252</v>
      </c>
      <c r="B15225">
        <v>623</v>
      </c>
      <c r="C15225">
        <v>-1.0013448884526865</v>
      </c>
      <c r="D15225">
        <v>8.4147362054405067E-2</v>
      </c>
      <c r="E15225">
        <v>-0.74846485285412867</v>
      </c>
      <c r="F15225">
        <v>-1.3183585418949821</v>
      </c>
      <c r="G15225">
        <v>1</v>
      </c>
      <c r="H15225">
        <v>4</v>
      </c>
      <c r="I15225">
        <v>1</v>
      </c>
      <c r="J15225">
        <v>1</v>
      </c>
    </row>
    <row r="15226" spans="1:10" x14ac:dyDescent="0.25">
      <c r="A15226" t="s">
        <v>19253</v>
      </c>
      <c r="B15226">
        <v>1118</v>
      </c>
      <c r="C15226">
        <v>3.5409161544897816E-2</v>
      </c>
      <c r="D15226">
        <v>-0.16970884708345263</v>
      </c>
      <c r="E15226">
        <v>6.6762740442754626E-2</v>
      </c>
      <c r="F15226">
        <v>-0.53985509543364352</v>
      </c>
      <c r="G15226">
        <v>4</v>
      </c>
      <c r="H15226">
        <v>3</v>
      </c>
      <c r="I15226">
        <v>4</v>
      </c>
      <c r="J15226">
        <v>2</v>
      </c>
    </row>
    <row r="15227" spans="1:10" x14ac:dyDescent="0.25">
      <c r="A15227" t="s">
        <v>19254</v>
      </c>
      <c r="B15227">
        <v>449</v>
      </c>
      <c r="C15227">
        <v>-0.30562400836806064</v>
      </c>
      <c r="D15227">
        <v>-3.1516606291121727E-2</v>
      </c>
      <c r="E15227">
        <v>-2.5807918452747824E-2</v>
      </c>
      <c r="F15227">
        <v>-0.57010828804812597</v>
      </c>
      <c r="G15227">
        <v>3</v>
      </c>
      <c r="H15227">
        <v>3</v>
      </c>
      <c r="I15227">
        <v>3</v>
      </c>
      <c r="J15227">
        <v>2</v>
      </c>
    </row>
    <row r="15228" spans="1:10" x14ac:dyDescent="0.25">
      <c r="A15228" t="s">
        <v>19255</v>
      </c>
      <c r="B15228">
        <v>539</v>
      </c>
      <c r="C15228">
        <v>0.64660851105416262</v>
      </c>
      <c r="D15228">
        <v>0.22748448111665778</v>
      </c>
      <c r="E15228">
        <v>-0.41608903051059304</v>
      </c>
      <c r="F15228">
        <v>-0.72731548355121611</v>
      </c>
      <c r="G15228">
        <v>4</v>
      </c>
      <c r="H15228">
        <v>4</v>
      </c>
      <c r="I15228">
        <v>2</v>
      </c>
      <c r="J15228">
        <v>2</v>
      </c>
    </row>
    <row r="15229" spans="1:10" x14ac:dyDescent="0.25">
      <c r="A15229" t="s">
        <v>19256</v>
      </c>
      <c r="B15229">
        <v>602</v>
      </c>
      <c r="C15229">
        <v>1.4244855456217103</v>
      </c>
      <c r="D15229">
        <v>0.69836247644181848</v>
      </c>
      <c r="E15229">
        <v>3.31913257385858</v>
      </c>
      <c r="F15229">
        <v>-1.0479232314129299</v>
      </c>
      <c r="G15229">
        <v>5</v>
      </c>
      <c r="H15229">
        <v>5</v>
      </c>
      <c r="I15229">
        <v>5</v>
      </c>
      <c r="J15229">
        <v>1</v>
      </c>
    </row>
    <row r="15230" spans="1:10" x14ac:dyDescent="0.25">
      <c r="A15230" t="s">
        <v>19257</v>
      </c>
      <c r="B15230">
        <v>579</v>
      </c>
      <c r="C15230">
        <v>0.46688612985317801</v>
      </c>
      <c r="D15230">
        <v>0.44924189518350416</v>
      </c>
      <c r="E15230">
        <v>1.289587602450001</v>
      </c>
      <c r="F15230">
        <v>-0.85832464605499315</v>
      </c>
      <c r="G15230">
        <v>4</v>
      </c>
      <c r="H15230">
        <v>4</v>
      </c>
      <c r="I15230">
        <v>5</v>
      </c>
      <c r="J15230">
        <v>2</v>
      </c>
    </row>
    <row r="15231" spans="1:10" x14ac:dyDescent="0.25">
      <c r="A15231" t="s">
        <v>19258</v>
      </c>
      <c r="B15231">
        <v>588</v>
      </c>
      <c r="C15231">
        <v>1.2224520352271764</v>
      </c>
      <c r="D15231">
        <v>1.1873428792911351</v>
      </c>
      <c r="E15231">
        <v>0.24811224319611278</v>
      </c>
      <c r="F15231">
        <v>-0.79532718833230498</v>
      </c>
      <c r="G15231">
        <v>5</v>
      </c>
      <c r="H15231">
        <v>5</v>
      </c>
      <c r="I15231">
        <v>4</v>
      </c>
      <c r="J15231">
        <v>2</v>
      </c>
    </row>
    <row r="15232" spans="1:10" x14ac:dyDescent="0.25">
      <c r="A15232" t="s">
        <v>19259</v>
      </c>
      <c r="B15232">
        <v>618</v>
      </c>
      <c r="C15232">
        <v>1.5007338948130866</v>
      </c>
      <c r="D15232">
        <v>1.0115603434577516</v>
      </c>
      <c r="E15232">
        <v>-0.43332688689883386</v>
      </c>
      <c r="F15232">
        <v>-1.0976333402654324</v>
      </c>
      <c r="G15232">
        <v>5</v>
      </c>
      <c r="H15232">
        <v>5</v>
      </c>
      <c r="I15232">
        <v>2</v>
      </c>
      <c r="J15232">
        <v>1</v>
      </c>
    </row>
    <row r="15233" spans="1:10" x14ac:dyDescent="0.25">
      <c r="A15233" t="s">
        <v>19260</v>
      </c>
      <c r="B15233">
        <v>644</v>
      </c>
      <c r="C15233">
        <v>1.4429078875720314</v>
      </c>
      <c r="D15233">
        <v>0.7130222170745919</v>
      </c>
      <c r="E15233">
        <v>1.4530957584535911</v>
      </c>
      <c r="F15233">
        <v>-0.74862247190346265</v>
      </c>
      <c r="G15233">
        <v>5</v>
      </c>
      <c r="H15233">
        <v>5</v>
      </c>
      <c r="I15233">
        <v>5</v>
      </c>
      <c r="J15233">
        <v>2</v>
      </c>
    </row>
    <row r="15234" spans="1:10" x14ac:dyDescent="0.25">
      <c r="A15234" t="s">
        <v>19261</v>
      </c>
      <c r="B15234">
        <v>781</v>
      </c>
      <c r="C15234">
        <v>-0.29061867420421023</v>
      </c>
      <c r="D15234">
        <v>-0.34006055321490125</v>
      </c>
      <c r="E15234">
        <v>4.2164877558050948</v>
      </c>
      <c r="F15234">
        <v>-0.97191704550694236</v>
      </c>
      <c r="G15234">
        <v>3</v>
      </c>
      <c r="H15234">
        <v>3</v>
      </c>
      <c r="I15234">
        <v>5</v>
      </c>
      <c r="J15234">
        <v>1</v>
      </c>
    </row>
    <row r="15235" spans="1:10" x14ac:dyDescent="0.25">
      <c r="A15235" t="s">
        <v>19262</v>
      </c>
      <c r="B15235">
        <v>766</v>
      </c>
      <c r="C15235">
        <v>-0.23887640423682002</v>
      </c>
      <c r="D15235">
        <v>-0.11885274731001597</v>
      </c>
      <c r="E15235">
        <v>3.5542815096973266</v>
      </c>
      <c r="F15235">
        <v>-0.96081221971019259</v>
      </c>
      <c r="G15235">
        <v>3</v>
      </c>
      <c r="H15235">
        <v>3</v>
      </c>
      <c r="I15235">
        <v>5</v>
      </c>
      <c r="J15235">
        <v>1</v>
      </c>
    </row>
    <row r="15236" spans="1:10" x14ac:dyDescent="0.25">
      <c r="A15236" t="s">
        <v>19263</v>
      </c>
      <c r="B15236">
        <v>961</v>
      </c>
      <c r="C15236">
        <v>1.2625227845523994</v>
      </c>
      <c r="D15236">
        <v>1.4408358775127388</v>
      </c>
      <c r="E15236">
        <v>0.52705395104496844</v>
      </c>
      <c r="F15236">
        <v>-1.1434103424133992</v>
      </c>
      <c r="G15236">
        <v>5</v>
      </c>
      <c r="H15236">
        <v>5</v>
      </c>
      <c r="I15236">
        <v>4</v>
      </c>
      <c r="J15236">
        <v>1</v>
      </c>
    </row>
    <row r="15237" spans="1:10" x14ac:dyDescent="0.25">
      <c r="A15237" t="s">
        <v>19264</v>
      </c>
      <c r="B15237">
        <v>2110</v>
      </c>
      <c r="C15237">
        <v>-0.16426346229921768</v>
      </c>
      <c r="D15237">
        <v>-0.71058464296062507</v>
      </c>
      <c r="E15237">
        <v>1.9312996575454062</v>
      </c>
      <c r="F15237">
        <v>-0.80432183030635618</v>
      </c>
      <c r="G15237">
        <v>3</v>
      </c>
      <c r="H15237">
        <v>2</v>
      </c>
      <c r="I15237">
        <v>5</v>
      </c>
      <c r="J15237">
        <v>2</v>
      </c>
    </row>
    <row r="15238" spans="1:10" x14ac:dyDescent="0.25">
      <c r="A15238" t="s">
        <v>19265</v>
      </c>
      <c r="B15238">
        <v>1398</v>
      </c>
      <c r="C15238">
        <v>5.7456498696099471E-2</v>
      </c>
      <c r="D15238">
        <v>0.45700611445007872</v>
      </c>
      <c r="E15238">
        <v>-0.10946836136010538</v>
      </c>
      <c r="F15238">
        <v>-0.68582352177319073</v>
      </c>
      <c r="G15238">
        <v>4</v>
      </c>
      <c r="H15238">
        <v>4</v>
      </c>
      <c r="I15238">
        <v>3</v>
      </c>
      <c r="J15238">
        <v>2</v>
      </c>
    </row>
    <row r="15239" spans="1:10" x14ac:dyDescent="0.25">
      <c r="A15239" t="s">
        <v>19266</v>
      </c>
      <c r="B15239">
        <v>1099</v>
      </c>
      <c r="C15239">
        <v>0.72740595130973107</v>
      </c>
      <c r="D15239">
        <v>-0.36986508799171808</v>
      </c>
      <c r="E15239">
        <v>1.6403889128669535</v>
      </c>
      <c r="F15239">
        <v>-0.64143830413118152</v>
      </c>
      <c r="G15239">
        <v>4</v>
      </c>
      <c r="H15239">
        <v>3</v>
      </c>
      <c r="I15239">
        <v>5</v>
      </c>
      <c r="J15239">
        <v>2</v>
      </c>
    </row>
    <row r="15240" spans="1:10" x14ac:dyDescent="0.25">
      <c r="A15240" t="s">
        <v>19267</v>
      </c>
      <c r="B15240">
        <v>660</v>
      </c>
      <c r="C15240">
        <v>-0.88204937635608061</v>
      </c>
      <c r="D15240">
        <v>0.19850865413578539</v>
      </c>
      <c r="E15240">
        <v>-5.0676346735558826E-2</v>
      </c>
      <c r="F15240">
        <v>-1.0000743591469563</v>
      </c>
      <c r="G15240">
        <v>1</v>
      </c>
      <c r="H15240">
        <v>4</v>
      </c>
      <c r="I15240">
        <v>3</v>
      </c>
      <c r="J15240">
        <v>1</v>
      </c>
    </row>
    <row r="15241" spans="1:10" x14ac:dyDescent="0.25">
      <c r="A15241" t="s">
        <v>19268</v>
      </c>
      <c r="B15241">
        <v>555</v>
      </c>
      <c r="C15241">
        <v>-1.7777597201262456</v>
      </c>
      <c r="D15241">
        <v>1.3307435306850195</v>
      </c>
      <c r="E15241">
        <v>-1.172537077686814</v>
      </c>
      <c r="F15241">
        <v>-0.50988730255501291</v>
      </c>
      <c r="G15241">
        <v>1</v>
      </c>
      <c r="H15241">
        <v>5</v>
      </c>
      <c r="I15241">
        <v>1</v>
      </c>
      <c r="J15241">
        <v>2</v>
      </c>
    </row>
    <row r="15242" spans="1:10" x14ac:dyDescent="0.25">
      <c r="A15242" t="s">
        <v>19269</v>
      </c>
      <c r="B15242">
        <v>708</v>
      </c>
      <c r="C15242">
        <v>-1.0493397758467895</v>
      </c>
      <c r="D15242">
        <v>-0.76013700933433004</v>
      </c>
      <c r="E15242">
        <v>-0.93413782680503288</v>
      </c>
      <c r="F15242">
        <v>-0.82088524052689205</v>
      </c>
      <c r="G15242">
        <v>1</v>
      </c>
      <c r="H15242">
        <v>2</v>
      </c>
      <c r="I15242">
        <v>1</v>
      </c>
      <c r="J15242">
        <v>2</v>
      </c>
    </row>
    <row r="15243" spans="1:10" x14ac:dyDescent="0.25">
      <c r="A15243" t="s">
        <v>19270</v>
      </c>
      <c r="B15243">
        <v>621</v>
      </c>
      <c r="C15243">
        <v>-0.67107151198174608</v>
      </c>
      <c r="D15243">
        <v>-0.66098769703748528</v>
      </c>
      <c r="E15243">
        <v>-1.1782689468746528</v>
      </c>
      <c r="F15243">
        <v>-0.87496820620103299</v>
      </c>
      <c r="G15243">
        <v>2</v>
      </c>
      <c r="H15243">
        <v>2</v>
      </c>
      <c r="I15243">
        <v>1</v>
      </c>
      <c r="J15243">
        <v>1</v>
      </c>
    </row>
    <row r="15244" spans="1:10" x14ac:dyDescent="0.25">
      <c r="A15244" t="s">
        <v>19271</v>
      </c>
      <c r="B15244">
        <v>502</v>
      </c>
      <c r="C15244">
        <v>-0.69360412143205041</v>
      </c>
      <c r="D15244">
        <v>-0.19058553937424061</v>
      </c>
      <c r="E15244">
        <v>-0.35557399318175126</v>
      </c>
      <c r="F15244">
        <v>-1.0133609978796057</v>
      </c>
      <c r="G15244">
        <v>2</v>
      </c>
      <c r="H15244">
        <v>3</v>
      </c>
      <c r="I15244">
        <v>2</v>
      </c>
      <c r="J15244">
        <v>1</v>
      </c>
    </row>
    <row r="15245" spans="1:10" x14ac:dyDescent="0.25">
      <c r="A15245" t="s">
        <v>19272</v>
      </c>
      <c r="B15245">
        <v>501</v>
      </c>
      <c r="C15245">
        <v>-0.82955558847701705</v>
      </c>
      <c r="D15245">
        <v>-8.0924084251395592E-2</v>
      </c>
      <c r="E15245">
        <v>-0.68767270827069438</v>
      </c>
      <c r="F15245">
        <v>-0.73752626290551926</v>
      </c>
      <c r="G15245">
        <v>1</v>
      </c>
      <c r="H15245">
        <v>3</v>
      </c>
      <c r="I15245">
        <v>2</v>
      </c>
      <c r="J15245">
        <v>2</v>
      </c>
    </row>
    <row r="15246" spans="1:10" x14ac:dyDescent="0.25">
      <c r="A15246" t="s">
        <v>19273</v>
      </c>
      <c r="B15246">
        <v>717</v>
      </c>
      <c r="C15246">
        <v>-0.32767950309420307</v>
      </c>
      <c r="D15246">
        <v>-0.50745661426497224</v>
      </c>
      <c r="E15246">
        <v>-0.42633202689370808</v>
      </c>
      <c r="F15246">
        <v>-0.85365158282336973</v>
      </c>
      <c r="G15246">
        <v>3</v>
      </c>
      <c r="H15246">
        <v>2</v>
      </c>
      <c r="I15246">
        <v>2</v>
      </c>
      <c r="J15246">
        <v>2</v>
      </c>
    </row>
    <row r="15247" spans="1:10" x14ac:dyDescent="0.25">
      <c r="A15247" t="s">
        <v>19274</v>
      </c>
      <c r="B15247">
        <v>968</v>
      </c>
      <c r="C15247">
        <v>1.6356380427170136E-2</v>
      </c>
      <c r="D15247">
        <v>-0.88680822271281701</v>
      </c>
      <c r="E15247">
        <v>-0.13025865895654382</v>
      </c>
      <c r="F15247">
        <v>-0.83729736806866173</v>
      </c>
      <c r="G15247">
        <v>4</v>
      </c>
      <c r="H15247">
        <v>1</v>
      </c>
      <c r="I15247">
        <v>3</v>
      </c>
      <c r="J15247">
        <v>2</v>
      </c>
    </row>
    <row r="15248" spans="1:10" x14ac:dyDescent="0.25">
      <c r="A15248" t="s">
        <v>19275</v>
      </c>
      <c r="B15248">
        <v>650</v>
      </c>
      <c r="C15248">
        <v>-0.58070551304313101</v>
      </c>
      <c r="D15248">
        <v>0.62933012751241257</v>
      </c>
      <c r="E15248">
        <v>1.6004969077173477E-2</v>
      </c>
      <c r="F15248">
        <v>-0.72328276459760887</v>
      </c>
      <c r="G15248">
        <v>2</v>
      </c>
      <c r="H15248">
        <v>4</v>
      </c>
      <c r="I15248">
        <v>3</v>
      </c>
      <c r="J15248">
        <v>2</v>
      </c>
    </row>
    <row r="15249" spans="1:10" x14ac:dyDescent="0.25">
      <c r="A15249" t="s">
        <v>19276</v>
      </c>
      <c r="B15249">
        <v>1220</v>
      </c>
      <c r="C15249">
        <v>-0.59475957073088148</v>
      </c>
      <c r="D15249">
        <v>0.12960215768721567</v>
      </c>
      <c r="E15249">
        <v>-0.28423603372915124</v>
      </c>
      <c r="F15249">
        <v>-0.64136903998566619</v>
      </c>
      <c r="G15249">
        <v>2</v>
      </c>
      <c r="H15249">
        <v>4</v>
      </c>
      <c r="I15249">
        <v>3</v>
      </c>
      <c r="J15249">
        <v>2</v>
      </c>
    </row>
    <row r="15250" spans="1:10" x14ac:dyDescent="0.25">
      <c r="A15250" t="s">
        <v>19277</v>
      </c>
      <c r="B15250">
        <v>560</v>
      </c>
      <c r="C15250">
        <v>-1.508943606857257</v>
      </c>
      <c r="D15250">
        <v>0.79433323204703499</v>
      </c>
      <c r="E15250">
        <v>-6.241518525558265E-3</v>
      </c>
      <c r="F15250">
        <v>-0.32967596838820573</v>
      </c>
      <c r="G15250">
        <v>1</v>
      </c>
      <c r="H15250">
        <v>5</v>
      </c>
      <c r="I15250">
        <v>3</v>
      </c>
      <c r="J15250">
        <v>3</v>
      </c>
    </row>
    <row r="15251" spans="1:10" x14ac:dyDescent="0.25">
      <c r="A15251" t="s">
        <v>19278</v>
      </c>
      <c r="B15251">
        <v>582</v>
      </c>
      <c r="C15251">
        <v>-1.1785551581403602</v>
      </c>
      <c r="D15251">
        <v>0.79427385972559517</v>
      </c>
      <c r="E15251">
        <v>-1.1525872407470716</v>
      </c>
      <c r="F15251">
        <v>-0.92785856215274143</v>
      </c>
      <c r="G15251">
        <v>1</v>
      </c>
      <c r="H15251">
        <v>5</v>
      </c>
      <c r="I15251">
        <v>1</v>
      </c>
      <c r="J15251">
        <v>1</v>
      </c>
    </row>
    <row r="15252" spans="1:10" x14ac:dyDescent="0.25">
      <c r="A15252" t="s">
        <v>19279</v>
      </c>
      <c r="B15252">
        <v>494</v>
      </c>
      <c r="C15252">
        <v>-0.84366764043345954</v>
      </c>
      <c r="D15252">
        <v>-0.47710141614156798</v>
      </c>
      <c r="E15252">
        <v>-0.76459128142947341</v>
      </c>
      <c r="F15252">
        <v>-1.0607200337339866</v>
      </c>
      <c r="G15252">
        <v>1</v>
      </c>
      <c r="H15252">
        <v>2</v>
      </c>
      <c r="I15252">
        <v>1</v>
      </c>
      <c r="J15252">
        <v>1</v>
      </c>
    </row>
    <row r="15253" spans="1:10" x14ac:dyDescent="0.25">
      <c r="A15253" t="s">
        <v>19280</v>
      </c>
      <c r="B15253">
        <v>671</v>
      </c>
      <c r="C15253">
        <v>-1.1297707942085977</v>
      </c>
      <c r="D15253">
        <v>-0.39900657030490738</v>
      </c>
      <c r="E15253">
        <v>-1.3909577277418663</v>
      </c>
      <c r="F15253">
        <v>-0.90752929225801648</v>
      </c>
      <c r="G15253">
        <v>1</v>
      </c>
      <c r="H15253">
        <v>3</v>
      </c>
      <c r="I15253">
        <v>1</v>
      </c>
      <c r="J15253">
        <v>1</v>
      </c>
    </row>
    <row r="15254" spans="1:10" x14ac:dyDescent="0.25">
      <c r="A15254" t="s">
        <v>19281</v>
      </c>
      <c r="B15254">
        <v>616</v>
      </c>
      <c r="C15254">
        <v>-1.2242105263827339</v>
      </c>
      <c r="D15254">
        <v>-0.58945265033605021</v>
      </c>
      <c r="E15254">
        <v>-0.94746504563849709</v>
      </c>
      <c r="F15254">
        <v>-0.58972837607014061</v>
      </c>
      <c r="G15254">
        <v>1</v>
      </c>
      <c r="H15254">
        <v>2</v>
      </c>
      <c r="I15254">
        <v>1</v>
      </c>
      <c r="J15254">
        <v>2</v>
      </c>
    </row>
    <row r="15255" spans="1:10" x14ac:dyDescent="0.25">
      <c r="A15255" t="s">
        <v>19282</v>
      </c>
      <c r="B15255">
        <v>655</v>
      </c>
      <c r="C15255">
        <v>-0.51701878911241383</v>
      </c>
      <c r="D15255">
        <v>-0.39048692681066077</v>
      </c>
      <c r="E15255">
        <v>-4.8968889345025607E-3</v>
      </c>
      <c r="F15255">
        <v>-0.96051694662610199</v>
      </c>
      <c r="G15255">
        <v>2</v>
      </c>
      <c r="H15255">
        <v>3</v>
      </c>
      <c r="I15255">
        <v>3</v>
      </c>
      <c r="J15255">
        <v>1</v>
      </c>
    </row>
    <row r="15256" spans="1:10" x14ac:dyDescent="0.25">
      <c r="A15256" t="s">
        <v>19283</v>
      </c>
      <c r="B15256">
        <v>429</v>
      </c>
      <c r="C15256">
        <v>-0.8968153657291702</v>
      </c>
      <c r="D15256">
        <v>-0.937568795769948</v>
      </c>
      <c r="E15256">
        <v>0.46108255873547588</v>
      </c>
      <c r="F15256">
        <v>-0.81322147743639861</v>
      </c>
      <c r="G15256">
        <v>1</v>
      </c>
      <c r="H15256">
        <v>1</v>
      </c>
      <c r="I15256">
        <v>4</v>
      </c>
      <c r="J15256">
        <v>2</v>
      </c>
    </row>
    <row r="15257" spans="1:10" x14ac:dyDescent="0.25">
      <c r="A15257" t="s">
        <v>19284</v>
      </c>
      <c r="B15257">
        <v>480</v>
      </c>
      <c r="C15257">
        <v>-0.37038288216382548</v>
      </c>
      <c r="D15257">
        <v>-0.43409399573478891</v>
      </c>
      <c r="E15257">
        <v>-0.1482309285440877</v>
      </c>
      <c r="F15257">
        <v>-1.052619610291061</v>
      </c>
      <c r="G15257">
        <v>3</v>
      </c>
      <c r="H15257">
        <v>2</v>
      </c>
      <c r="I15257">
        <v>3</v>
      </c>
      <c r="J15257">
        <v>1</v>
      </c>
    </row>
    <row r="15258" spans="1:10" x14ac:dyDescent="0.25">
      <c r="A15258" t="s">
        <v>19285</v>
      </c>
      <c r="B15258">
        <v>748</v>
      </c>
      <c r="C15258">
        <v>-1.0347438359426977</v>
      </c>
      <c r="D15258">
        <v>-0.40953346231592458</v>
      </c>
      <c r="E15258">
        <v>-0.94453196822445284</v>
      </c>
      <c r="F15258">
        <v>-1.0007440466215849</v>
      </c>
      <c r="G15258">
        <v>1</v>
      </c>
      <c r="H15258">
        <v>3</v>
      </c>
      <c r="I15258">
        <v>1</v>
      </c>
      <c r="J15258">
        <v>1</v>
      </c>
    </row>
    <row r="15259" spans="1:10" x14ac:dyDescent="0.25">
      <c r="A15259" t="s">
        <v>19286</v>
      </c>
      <c r="B15259">
        <v>672</v>
      </c>
      <c r="C15259">
        <v>-0.39942498459434972</v>
      </c>
      <c r="D15259">
        <v>-0.43540643533958967</v>
      </c>
      <c r="E15259">
        <v>-5.0362234071243392E-2</v>
      </c>
      <c r="F15259">
        <v>-1.0130318707747485</v>
      </c>
      <c r="G15259">
        <v>3</v>
      </c>
      <c r="H15259">
        <v>2</v>
      </c>
      <c r="I15259">
        <v>3</v>
      </c>
      <c r="J15259">
        <v>1</v>
      </c>
    </row>
    <row r="15260" spans="1:10" x14ac:dyDescent="0.25">
      <c r="A15260" t="s">
        <v>19287</v>
      </c>
      <c r="B15260">
        <v>453</v>
      </c>
      <c r="C15260">
        <v>-0.74918092037483763</v>
      </c>
      <c r="D15260">
        <v>-0.8857383152961813</v>
      </c>
      <c r="E15260">
        <v>-0.60262548207974753</v>
      </c>
      <c r="F15260">
        <v>-0.95860881386243724</v>
      </c>
      <c r="G15260">
        <v>2</v>
      </c>
      <c r="H15260">
        <v>1</v>
      </c>
      <c r="I15260">
        <v>2</v>
      </c>
      <c r="J15260">
        <v>1</v>
      </c>
    </row>
    <row r="15261" spans="1:10" x14ac:dyDescent="0.25">
      <c r="A15261" t="s">
        <v>19288</v>
      </c>
      <c r="B15261">
        <v>727</v>
      </c>
      <c r="C15261">
        <v>-0.56138713136992635</v>
      </c>
      <c r="D15261">
        <v>-0.57694217272106607</v>
      </c>
      <c r="E15261">
        <v>0.67307775290988736</v>
      </c>
      <c r="F15261">
        <v>-0.86236526221904208</v>
      </c>
      <c r="G15261">
        <v>2</v>
      </c>
      <c r="H15261">
        <v>2</v>
      </c>
      <c r="I15261">
        <v>5</v>
      </c>
      <c r="J15261">
        <v>1</v>
      </c>
    </row>
    <row r="15262" spans="1:10" x14ac:dyDescent="0.25">
      <c r="A15262" t="s">
        <v>19289</v>
      </c>
      <c r="B15262">
        <v>1861</v>
      </c>
      <c r="C15262">
        <v>1.3435154243497074</v>
      </c>
      <c r="D15262">
        <v>0.14217869196237132</v>
      </c>
      <c r="E15262">
        <v>2.3642637811641176</v>
      </c>
      <c r="F15262">
        <v>-0.43123769058346351</v>
      </c>
      <c r="G15262">
        <v>5</v>
      </c>
      <c r="H15262">
        <v>4</v>
      </c>
      <c r="I15262">
        <v>5</v>
      </c>
      <c r="J15262">
        <v>3</v>
      </c>
    </row>
    <row r="15263" spans="1:10" x14ac:dyDescent="0.25">
      <c r="A15263" t="s">
        <v>19290</v>
      </c>
      <c r="B15263">
        <v>646</v>
      </c>
      <c r="C15263">
        <v>-0.7366298896465755</v>
      </c>
      <c r="D15263">
        <v>0.28699254447346678</v>
      </c>
      <c r="E15263">
        <v>-0.74871645354873939</v>
      </c>
      <c r="F15263">
        <v>-0.22915705309920514</v>
      </c>
      <c r="G15263">
        <v>2</v>
      </c>
      <c r="H15263">
        <v>4</v>
      </c>
      <c r="I15263">
        <v>1</v>
      </c>
      <c r="J15263">
        <v>3</v>
      </c>
    </row>
    <row r="15264" spans="1:10" x14ac:dyDescent="0.25">
      <c r="A15264" t="s">
        <v>19291</v>
      </c>
      <c r="B15264">
        <v>253</v>
      </c>
      <c r="C15264">
        <v>-0.34700485978802414</v>
      </c>
      <c r="D15264">
        <v>-1.5396112969121176</v>
      </c>
      <c r="E15264">
        <v>-0.52639420913268786</v>
      </c>
      <c r="F15264">
        <v>-0.83303619055200262</v>
      </c>
      <c r="G15264">
        <v>3</v>
      </c>
      <c r="H15264">
        <v>1</v>
      </c>
      <c r="I15264">
        <v>2</v>
      </c>
      <c r="J15264">
        <v>2</v>
      </c>
    </row>
    <row r="15265" spans="1:10" x14ac:dyDescent="0.25">
      <c r="A15265" t="s">
        <v>19292</v>
      </c>
      <c r="B15265">
        <v>2464</v>
      </c>
      <c r="C15265">
        <v>-0.68779529806828843</v>
      </c>
      <c r="D15265">
        <v>0.124162916760888</v>
      </c>
      <c r="E15265">
        <v>-1.2684445760075465</v>
      </c>
      <c r="F15265">
        <v>1.3438679374301847</v>
      </c>
      <c r="G15265">
        <v>2</v>
      </c>
      <c r="H15265">
        <v>4</v>
      </c>
      <c r="I15265">
        <v>1</v>
      </c>
      <c r="J15265">
        <v>5</v>
      </c>
    </row>
    <row r="15266" spans="1:10" x14ac:dyDescent="0.25">
      <c r="A15266" t="s">
        <v>19293</v>
      </c>
      <c r="B15266">
        <v>657</v>
      </c>
      <c r="C15266">
        <v>-0.38539105910130594</v>
      </c>
      <c r="D15266">
        <v>-0.64283899939301981</v>
      </c>
      <c r="E15266">
        <v>0.12714977108772449</v>
      </c>
      <c r="F15266">
        <v>-1.1717128245826294</v>
      </c>
      <c r="G15266">
        <v>3</v>
      </c>
      <c r="H15266">
        <v>2</v>
      </c>
      <c r="I15266">
        <v>4</v>
      </c>
      <c r="J15266">
        <v>1</v>
      </c>
    </row>
    <row r="15267" spans="1:10" x14ac:dyDescent="0.25">
      <c r="A15267" t="s">
        <v>19294</v>
      </c>
      <c r="B15267">
        <v>3200</v>
      </c>
      <c r="C15267">
        <v>-7.6884266984102473E-2</v>
      </c>
      <c r="D15267">
        <v>-0.6852257683208921</v>
      </c>
      <c r="E15267">
        <v>5.2184903744224333E-3</v>
      </c>
      <c r="F15267">
        <v>-0.13947590587352066</v>
      </c>
      <c r="G15267">
        <v>3</v>
      </c>
      <c r="H15267">
        <v>2</v>
      </c>
      <c r="I15267">
        <v>3</v>
      </c>
      <c r="J15267">
        <v>3</v>
      </c>
    </row>
    <row r="15268" spans="1:10" x14ac:dyDescent="0.25">
      <c r="A15268" t="s">
        <v>19295</v>
      </c>
      <c r="B15268">
        <v>612</v>
      </c>
      <c r="C15268">
        <v>-0.36424766105522216</v>
      </c>
      <c r="D15268">
        <v>-0.54019956544819858</v>
      </c>
      <c r="E15268">
        <v>-0.13101062582268216</v>
      </c>
      <c r="F15268">
        <v>-0.70173268626149132</v>
      </c>
      <c r="G15268">
        <v>3</v>
      </c>
      <c r="H15268">
        <v>2</v>
      </c>
      <c r="I15268">
        <v>3</v>
      </c>
      <c r="J15268">
        <v>2</v>
      </c>
    </row>
    <row r="15269" spans="1:10" x14ac:dyDescent="0.25">
      <c r="A15269" t="s">
        <v>19296</v>
      </c>
      <c r="B15269">
        <v>690</v>
      </c>
      <c r="C15269">
        <v>-0.12380562808964016</v>
      </c>
      <c r="D15269">
        <v>1.2252439789584335</v>
      </c>
      <c r="E15269">
        <v>-0.48111323225674602</v>
      </c>
      <c r="F15269">
        <v>-0.39371680677117815</v>
      </c>
      <c r="G15269">
        <v>3</v>
      </c>
      <c r="H15269">
        <v>5</v>
      </c>
      <c r="I15269">
        <v>2</v>
      </c>
      <c r="J15269">
        <v>3</v>
      </c>
    </row>
    <row r="15270" spans="1:10" x14ac:dyDescent="0.25">
      <c r="A15270" t="s">
        <v>19297</v>
      </c>
      <c r="B15270">
        <v>722</v>
      </c>
      <c r="C15270">
        <v>3.0180157165465869E-2</v>
      </c>
      <c r="D15270">
        <v>-0.77574704603244926</v>
      </c>
      <c r="E15270">
        <v>0.10085460880381485</v>
      </c>
      <c r="F15270">
        <v>-0.78234528255789793</v>
      </c>
      <c r="G15270">
        <v>4</v>
      </c>
      <c r="H15270">
        <v>2</v>
      </c>
      <c r="I15270">
        <v>4</v>
      </c>
      <c r="J15270">
        <v>2</v>
      </c>
    </row>
    <row r="15271" spans="1:10" x14ac:dyDescent="0.25">
      <c r="A15271" t="s">
        <v>19298</v>
      </c>
      <c r="B15271">
        <v>546</v>
      </c>
      <c r="C15271">
        <v>-0.35360300390773497</v>
      </c>
      <c r="D15271">
        <v>-0.73657205471838871</v>
      </c>
      <c r="E15271">
        <v>-0.14591852762900054</v>
      </c>
      <c r="F15271">
        <v>-1.0751525188261171</v>
      </c>
      <c r="G15271">
        <v>3</v>
      </c>
      <c r="H15271">
        <v>2</v>
      </c>
      <c r="I15271">
        <v>3</v>
      </c>
      <c r="J15271">
        <v>1</v>
      </c>
    </row>
    <row r="15272" spans="1:10" x14ac:dyDescent="0.25">
      <c r="A15272" t="s">
        <v>19299</v>
      </c>
      <c r="B15272">
        <v>564</v>
      </c>
      <c r="C15272">
        <v>0.73201690290177068</v>
      </c>
      <c r="D15272">
        <v>0.57684187344420268</v>
      </c>
      <c r="E15272">
        <v>-0.22114252178583588</v>
      </c>
      <c r="F15272">
        <v>-0.9416624689116635</v>
      </c>
      <c r="G15272">
        <v>4</v>
      </c>
      <c r="H15272">
        <v>4</v>
      </c>
      <c r="I15272">
        <v>3</v>
      </c>
      <c r="J15272">
        <v>1</v>
      </c>
    </row>
    <row r="15273" spans="1:10" x14ac:dyDescent="0.25">
      <c r="A15273" t="s">
        <v>19300</v>
      </c>
      <c r="B15273">
        <v>622</v>
      </c>
      <c r="C15273">
        <v>-0.35380879493728629</v>
      </c>
      <c r="D15273">
        <v>-1.3053525842056537</v>
      </c>
      <c r="E15273">
        <v>-7.5916467996518119E-2</v>
      </c>
      <c r="F15273">
        <v>0.48042094332116259</v>
      </c>
      <c r="G15273">
        <v>3</v>
      </c>
      <c r="H15273">
        <v>1</v>
      </c>
      <c r="I15273">
        <v>3</v>
      </c>
      <c r="J15273">
        <v>4</v>
      </c>
    </row>
    <row r="15274" spans="1:10" x14ac:dyDescent="0.25">
      <c r="A15274" t="s">
        <v>19301</v>
      </c>
      <c r="B15274">
        <v>1031</v>
      </c>
      <c r="C15274">
        <v>-1.297235249440909</v>
      </c>
      <c r="D15274">
        <v>-1.0207750183354503</v>
      </c>
      <c r="E15274">
        <v>-0.51110969031734621</v>
      </c>
      <c r="F15274">
        <v>-0.31242270915939702</v>
      </c>
      <c r="G15274">
        <v>1</v>
      </c>
      <c r="H15274">
        <v>1</v>
      </c>
      <c r="I15274">
        <v>2</v>
      </c>
      <c r="J15274">
        <v>3</v>
      </c>
    </row>
    <row r="15275" spans="1:10" x14ac:dyDescent="0.25">
      <c r="A15275" t="s">
        <v>19302</v>
      </c>
      <c r="B15275">
        <v>971</v>
      </c>
      <c r="C15275">
        <v>-0.42968581299883096</v>
      </c>
      <c r="D15275">
        <v>-0.49145246764365913</v>
      </c>
      <c r="E15275">
        <v>-0.55117991928015575</v>
      </c>
      <c r="F15275">
        <v>-4.1036624009864728E-2</v>
      </c>
      <c r="G15275">
        <v>3</v>
      </c>
      <c r="H15275">
        <v>2</v>
      </c>
      <c r="I15275">
        <v>2</v>
      </c>
      <c r="J15275">
        <v>3</v>
      </c>
    </row>
    <row r="15276" spans="1:10" x14ac:dyDescent="0.25">
      <c r="A15276" t="s">
        <v>19303</v>
      </c>
      <c r="B15276">
        <v>1049</v>
      </c>
      <c r="C15276">
        <v>-1.021894626919611</v>
      </c>
      <c r="D15276">
        <v>-0.7940920914705949</v>
      </c>
      <c r="E15276">
        <v>-0.94137378005177363</v>
      </c>
      <c r="F15276">
        <v>-4.7908885157225245E-2</v>
      </c>
      <c r="G15276">
        <v>1</v>
      </c>
      <c r="H15276">
        <v>2</v>
      </c>
      <c r="I15276">
        <v>1</v>
      </c>
      <c r="J15276">
        <v>3</v>
      </c>
    </row>
    <row r="15277" spans="1:10" x14ac:dyDescent="0.25">
      <c r="A15277" t="s">
        <v>19304</v>
      </c>
      <c r="B15277">
        <v>1078</v>
      </c>
      <c r="C15277">
        <v>-1.1819705806427705</v>
      </c>
      <c r="D15277">
        <v>-0.96633848086444463</v>
      </c>
      <c r="E15277">
        <v>-1.7340220997549287</v>
      </c>
      <c r="F15277">
        <v>0.39319250116081428</v>
      </c>
      <c r="G15277">
        <v>1</v>
      </c>
      <c r="H15277">
        <v>1</v>
      </c>
      <c r="I15277">
        <v>1</v>
      </c>
      <c r="J15277">
        <v>4</v>
      </c>
    </row>
    <row r="15278" spans="1:10" x14ac:dyDescent="0.25">
      <c r="A15278" t="s">
        <v>19305</v>
      </c>
      <c r="B15278">
        <v>1080</v>
      </c>
      <c r="C15278">
        <v>0.38119210631552369</v>
      </c>
      <c r="D15278">
        <v>-0.36286710838532077</v>
      </c>
      <c r="E15278">
        <v>-0.75512908306274273</v>
      </c>
      <c r="F15278">
        <v>0.52957890928843865</v>
      </c>
      <c r="G15278">
        <v>4</v>
      </c>
      <c r="H15278">
        <v>3</v>
      </c>
      <c r="I15278">
        <v>1</v>
      </c>
      <c r="J15278">
        <v>4</v>
      </c>
    </row>
    <row r="15279" spans="1:10" x14ac:dyDescent="0.25">
      <c r="A15279" t="s">
        <v>19306</v>
      </c>
      <c r="B15279">
        <v>1092</v>
      </c>
      <c r="C15279">
        <v>0.92918959061041229</v>
      </c>
      <c r="D15279">
        <v>-0.2200165986175566</v>
      </c>
      <c r="E15279">
        <v>1.4325417008543329</v>
      </c>
      <c r="F15279">
        <v>0.16414035825897824</v>
      </c>
      <c r="G15279">
        <v>5</v>
      </c>
      <c r="H15279">
        <v>3</v>
      </c>
      <c r="I15279">
        <v>5</v>
      </c>
      <c r="J15279">
        <v>4</v>
      </c>
    </row>
    <row r="15280" spans="1:10" x14ac:dyDescent="0.25">
      <c r="A15280" t="s">
        <v>19307</v>
      </c>
      <c r="B15280">
        <v>919</v>
      </c>
      <c r="C15280">
        <v>-0.716357749286056</v>
      </c>
      <c r="D15280">
        <v>-0.75566550482925243</v>
      </c>
      <c r="E15280">
        <v>-0.95131935695054715</v>
      </c>
      <c r="F15280">
        <v>-0.21569651474935317</v>
      </c>
      <c r="G15280">
        <v>2</v>
      </c>
      <c r="H15280">
        <v>2</v>
      </c>
      <c r="I15280">
        <v>1</v>
      </c>
      <c r="J15280">
        <v>3</v>
      </c>
    </row>
    <row r="15281" spans="1:10" x14ac:dyDescent="0.25">
      <c r="A15281" t="s">
        <v>19308</v>
      </c>
      <c r="B15281">
        <v>1493</v>
      </c>
      <c r="C15281">
        <v>-0.53568847538878295</v>
      </c>
      <c r="D15281">
        <v>-3.131665696193732E-2</v>
      </c>
      <c r="E15281">
        <v>0.42916110997193024</v>
      </c>
      <c r="F15281">
        <v>-0.47555291177862702</v>
      </c>
      <c r="G15281">
        <v>2</v>
      </c>
      <c r="H15281">
        <v>3</v>
      </c>
      <c r="I15281">
        <v>4</v>
      </c>
      <c r="J15281">
        <v>3</v>
      </c>
    </row>
    <row r="15282" spans="1:10" x14ac:dyDescent="0.25">
      <c r="A15282" t="s">
        <v>19309</v>
      </c>
      <c r="B15282">
        <v>407</v>
      </c>
      <c r="C15282">
        <v>1.1857105996835759</v>
      </c>
      <c r="D15282">
        <v>3.0700114900357915</v>
      </c>
      <c r="E15282">
        <v>-3.6271311783604369E-2</v>
      </c>
      <c r="F15282">
        <v>-0.10391111172269318</v>
      </c>
      <c r="G15282">
        <v>5</v>
      </c>
      <c r="H15282">
        <v>5</v>
      </c>
      <c r="I15282">
        <v>3</v>
      </c>
      <c r="J15282">
        <v>3</v>
      </c>
    </row>
    <row r="15283" spans="1:10" x14ac:dyDescent="0.25">
      <c r="A15283" t="s">
        <v>19310</v>
      </c>
      <c r="B15283">
        <v>581</v>
      </c>
      <c r="C15283">
        <v>2.0124731555800546</v>
      </c>
      <c r="D15283">
        <v>1.0487113025027579</v>
      </c>
      <c r="E15283">
        <v>4.0715800399672686</v>
      </c>
      <c r="F15283">
        <v>-1.0560672319037243</v>
      </c>
      <c r="G15283">
        <v>5</v>
      </c>
      <c r="H15283">
        <v>5</v>
      </c>
      <c r="I15283">
        <v>5</v>
      </c>
      <c r="J15283">
        <v>1</v>
      </c>
    </row>
    <row r="15284" spans="1:10" x14ac:dyDescent="0.25">
      <c r="A15284" t="s">
        <v>19311</v>
      </c>
      <c r="B15284">
        <v>772</v>
      </c>
      <c r="C15284">
        <v>-0.46510032769837323</v>
      </c>
      <c r="D15284">
        <v>-6.9213254442289457E-2</v>
      </c>
      <c r="E15284">
        <v>3.6286797269150683E-2</v>
      </c>
      <c r="F15284">
        <v>-0.47452878393419079</v>
      </c>
      <c r="G15284">
        <v>2</v>
      </c>
      <c r="H15284">
        <v>3</v>
      </c>
      <c r="I15284">
        <v>3</v>
      </c>
      <c r="J15284">
        <v>3</v>
      </c>
    </row>
    <row r="15285" spans="1:10" x14ac:dyDescent="0.25">
      <c r="A15285" t="s">
        <v>19312</v>
      </c>
      <c r="B15285">
        <v>920</v>
      </c>
      <c r="C15285">
        <v>-0.61356190162160407</v>
      </c>
      <c r="D15285">
        <v>-0.43618502377843926</v>
      </c>
      <c r="E15285">
        <v>-0.27898041868627504</v>
      </c>
      <c r="F15285">
        <v>-0.55176321261332117</v>
      </c>
      <c r="G15285">
        <v>2</v>
      </c>
      <c r="H15285">
        <v>2</v>
      </c>
      <c r="I15285">
        <v>3</v>
      </c>
      <c r="J15285">
        <v>2</v>
      </c>
    </row>
    <row r="15286" spans="1:10" x14ac:dyDescent="0.25">
      <c r="A15286" t="s">
        <v>19313</v>
      </c>
      <c r="B15286">
        <v>382</v>
      </c>
      <c r="C15286">
        <v>-0.74884799965785753</v>
      </c>
      <c r="D15286">
        <v>-0.37576995726506784</v>
      </c>
      <c r="E15286">
        <v>0.66870201272470409</v>
      </c>
      <c r="F15286">
        <v>-0.84486812105188192</v>
      </c>
      <c r="G15286">
        <v>2</v>
      </c>
      <c r="H15286">
        <v>3</v>
      </c>
      <c r="I15286">
        <v>5</v>
      </c>
      <c r="J15286">
        <v>2</v>
      </c>
    </row>
    <row r="15287" spans="1:10" x14ac:dyDescent="0.25">
      <c r="A15287" t="s">
        <v>19314</v>
      </c>
      <c r="B15287">
        <v>494</v>
      </c>
      <c r="C15287">
        <v>-0.58808815349911769</v>
      </c>
      <c r="D15287">
        <v>-0.65173226393473871</v>
      </c>
      <c r="E15287">
        <v>0.39840987788880566</v>
      </c>
      <c r="F15287">
        <v>-0.70442822593639753</v>
      </c>
      <c r="G15287">
        <v>2</v>
      </c>
      <c r="H15287">
        <v>2</v>
      </c>
      <c r="I15287">
        <v>4</v>
      </c>
      <c r="J15287">
        <v>2</v>
      </c>
    </row>
    <row r="15288" spans="1:10" x14ac:dyDescent="0.25">
      <c r="A15288" t="s">
        <v>19315</v>
      </c>
      <c r="B15288">
        <v>495</v>
      </c>
      <c r="C15288">
        <v>-0.35493195255193283</v>
      </c>
      <c r="D15288">
        <v>1.2655156271985641</v>
      </c>
      <c r="E15288">
        <v>0.55462713919925777</v>
      </c>
      <c r="F15288">
        <v>-0.38761847024836488</v>
      </c>
      <c r="G15288">
        <v>3</v>
      </c>
      <c r="H15288">
        <v>5</v>
      </c>
      <c r="I15288">
        <v>4</v>
      </c>
      <c r="J15288">
        <v>3</v>
      </c>
    </row>
    <row r="15289" spans="1:10" x14ac:dyDescent="0.25">
      <c r="A15289" t="s">
        <v>19316</v>
      </c>
      <c r="B15289">
        <v>546</v>
      </c>
      <c r="C15289">
        <v>-0.41875987396661585</v>
      </c>
      <c r="D15289">
        <v>-0.48569268454298831</v>
      </c>
      <c r="E15289">
        <v>0.79787991389678281</v>
      </c>
      <c r="F15289">
        <v>-0.73869904242127604</v>
      </c>
      <c r="G15289">
        <v>3</v>
      </c>
      <c r="H15289">
        <v>2</v>
      </c>
      <c r="I15289">
        <v>5</v>
      </c>
      <c r="J15289">
        <v>2</v>
      </c>
    </row>
    <row r="15290" spans="1:10" x14ac:dyDescent="0.25">
      <c r="A15290" t="s">
        <v>19317</v>
      </c>
      <c r="B15290">
        <v>469</v>
      </c>
      <c r="C15290">
        <v>1.2742389754598147</v>
      </c>
      <c r="D15290">
        <v>0.78092259536355746</v>
      </c>
      <c r="E15290">
        <v>0.24191737769948252</v>
      </c>
      <c r="F15290">
        <v>-0.72815052706079042</v>
      </c>
      <c r="G15290">
        <v>5</v>
      </c>
      <c r="H15290">
        <v>5</v>
      </c>
      <c r="I15290">
        <v>4</v>
      </c>
      <c r="J15290">
        <v>2</v>
      </c>
    </row>
    <row r="15291" spans="1:10" x14ac:dyDescent="0.25">
      <c r="A15291" t="s">
        <v>19318</v>
      </c>
      <c r="B15291">
        <v>536</v>
      </c>
      <c r="C15291">
        <v>1.1062015982165398</v>
      </c>
      <c r="D15291">
        <v>1.1764423220014273</v>
      </c>
      <c r="E15291">
        <v>0.44977758296584702</v>
      </c>
      <c r="F15291">
        <v>-0.9856618598986322</v>
      </c>
      <c r="G15291">
        <v>5</v>
      </c>
      <c r="H15291">
        <v>5</v>
      </c>
      <c r="I15291">
        <v>4</v>
      </c>
      <c r="J15291">
        <v>1</v>
      </c>
    </row>
    <row r="15292" spans="1:10" x14ac:dyDescent="0.25">
      <c r="A15292" t="s">
        <v>19319</v>
      </c>
      <c r="B15292">
        <v>506</v>
      </c>
      <c r="C15292">
        <v>7.2944277661378135E-2</v>
      </c>
      <c r="D15292">
        <v>1.3552600526538241</v>
      </c>
      <c r="E15292">
        <v>0.31151986030947076</v>
      </c>
      <c r="F15292">
        <v>-0.7181980685437821</v>
      </c>
      <c r="G15292">
        <v>4</v>
      </c>
      <c r="H15292">
        <v>5</v>
      </c>
      <c r="I15292">
        <v>4</v>
      </c>
      <c r="J15292">
        <v>2</v>
      </c>
    </row>
    <row r="15293" spans="1:10" x14ac:dyDescent="0.25">
      <c r="A15293" t="s">
        <v>19320</v>
      </c>
      <c r="B15293">
        <v>387</v>
      </c>
      <c r="C15293">
        <v>-4.1298310679174957E-2</v>
      </c>
      <c r="D15293">
        <v>-0.1072559583201861</v>
      </c>
      <c r="E15293">
        <v>0.45502503668438105</v>
      </c>
      <c r="F15293">
        <v>-0.82276895472094203</v>
      </c>
      <c r="G15293">
        <v>3</v>
      </c>
      <c r="H15293">
        <v>3</v>
      </c>
      <c r="I15293">
        <v>4</v>
      </c>
      <c r="J15293">
        <v>2</v>
      </c>
    </row>
    <row r="15294" spans="1:10" x14ac:dyDescent="0.25">
      <c r="A15294" t="s">
        <v>19321</v>
      </c>
      <c r="B15294">
        <v>415</v>
      </c>
      <c r="C15294">
        <v>0.26975219444213938</v>
      </c>
      <c r="D15294">
        <v>0.61670014753590396</v>
      </c>
      <c r="E15294">
        <v>0.34814308023040641</v>
      </c>
      <c r="F15294">
        <v>-1.0541625709401048</v>
      </c>
      <c r="G15294">
        <v>4</v>
      </c>
      <c r="H15294">
        <v>4</v>
      </c>
      <c r="I15294">
        <v>4</v>
      </c>
      <c r="J15294">
        <v>1</v>
      </c>
    </row>
    <row r="15295" spans="1:10" x14ac:dyDescent="0.25">
      <c r="A15295" t="s">
        <v>19322</v>
      </c>
      <c r="B15295">
        <v>425</v>
      </c>
      <c r="C15295">
        <v>5.2680026608953809E-2</v>
      </c>
      <c r="D15295">
        <v>0.46903695864399281</v>
      </c>
      <c r="E15295">
        <v>-0.25455611951670309</v>
      </c>
      <c r="F15295">
        <v>-0.94661897167263354</v>
      </c>
      <c r="G15295">
        <v>4</v>
      </c>
      <c r="H15295">
        <v>4</v>
      </c>
      <c r="I15295">
        <v>3</v>
      </c>
      <c r="J15295">
        <v>1</v>
      </c>
    </row>
    <row r="15296" spans="1:10" x14ac:dyDescent="0.25">
      <c r="A15296" t="s">
        <v>19323</v>
      </c>
      <c r="B15296">
        <v>481</v>
      </c>
      <c r="C15296">
        <v>0.96627043648166799</v>
      </c>
      <c r="D15296">
        <v>1.2335002461682019</v>
      </c>
      <c r="E15296">
        <v>-0.3548197404660714</v>
      </c>
      <c r="F15296">
        <v>-0.65687603596604482</v>
      </c>
      <c r="G15296">
        <v>5</v>
      </c>
      <c r="H15296">
        <v>5</v>
      </c>
      <c r="I15296">
        <v>2</v>
      </c>
      <c r="J15296">
        <v>2</v>
      </c>
    </row>
    <row r="15297" spans="1:10" x14ac:dyDescent="0.25">
      <c r="A15297" t="s">
        <v>19324</v>
      </c>
      <c r="B15297">
        <v>529</v>
      </c>
      <c r="C15297">
        <v>0.99595749616839213</v>
      </c>
      <c r="D15297">
        <v>2.0886061417525155</v>
      </c>
      <c r="E15297">
        <v>0.44542484477334537</v>
      </c>
      <c r="F15297">
        <v>-0.97526326103428262</v>
      </c>
      <c r="G15297">
        <v>5</v>
      </c>
      <c r="H15297">
        <v>5</v>
      </c>
      <c r="I15297">
        <v>4</v>
      </c>
      <c r="J15297">
        <v>1</v>
      </c>
    </row>
    <row r="15298" spans="1:10" x14ac:dyDescent="0.25">
      <c r="A15298" t="s">
        <v>19325</v>
      </c>
      <c r="B15298">
        <v>678</v>
      </c>
      <c r="C15298">
        <v>0.4953354934938477</v>
      </c>
      <c r="D15298">
        <v>0.71814502496394794</v>
      </c>
      <c r="E15298">
        <v>-0.25538578800101092</v>
      </c>
      <c r="F15298">
        <v>-0.93116919302621892</v>
      </c>
      <c r="G15298">
        <v>4</v>
      </c>
      <c r="H15298">
        <v>5</v>
      </c>
      <c r="I15298">
        <v>3</v>
      </c>
      <c r="J15298">
        <v>1</v>
      </c>
    </row>
    <row r="15299" spans="1:10" x14ac:dyDescent="0.25">
      <c r="A15299" t="s">
        <v>19326</v>
      </c>
      <c r="B15299">
        <v>521</v>
      </c>
      <c r="C15299">
        <v>-2.5372739511368647E-2</v>
      </c>
      <c r="D15299">
        <v>0.73408344822071192</v>
      </c>
      <c r="E15299">
        <v>-0.47601387638153614</v>
      </c>
      <c r="F15299">
        <v>-1.0820420621820992</v>
      </c>
      <c r="G15299">
        <v>4</v>
      </c>
      <c r="H15299">
        <v>5</v>
      </c>
      <c r="I15299">
        <v>2</v>
      </c>
      <c r="J15299">
        <v>1</v>
      </c>
    </row>
    <row r="15300" spans="1:10" x14ac:dyDescent="0.25">
      <c r="A15300" t="s">
        <v>19327</v>
      </c>
      <c r="B15300">
        <v>415</v>
      </c>
      <c r="C15300">
        <v>0.33151911260549333</v>
      </c>
      <c r="D15300">
        <v>-0.5064276728335968</v>
      </c>
      <c r="E15300">
        <v>0.19203218740743488</v>
      </c>
      <c r="F15300">
        <v>-1.1077928448821455</v>
      </c>
      <c r="G15300">
        <v>4</v>
      </c>
      <c r="H15300">
        <v>2</v>
      </c>
      <c r="I15300">
        <v>4</v>
      </c>
      <c r="J15300">
        <v>1</v>
      </c>
    </row>
    <row r="15301" spans="1:10" x14ac:dyDescent="0.25">
      <c r="A15301" t="s">
        <v>19328</v>
      </c>
      <c r="B15301">
        <v>374</v>
      </c>
      <c r="C15301">
        <v>0.28885619220078251</v>
      </c>
      <c r="D15301">
        <v>0.76113344796989713</v>
      </c>
      <c r="E15301">
        <v>-0.13090403463280109</v>
      </c>
      <c r="F15301">
        <v>-1.1395586372091466</v>
      </c>
      <c r="G15301">
        <v>4</v>
      </c>
      <c r="H15301">
        <v>5</v>
      </c>
      <c r="I15301">
        <v>3</v>
      </c>
      <c r="J15301">
        <v>1</v>
      </c>
    </row>
    <row r="15302" spans="1:10" x14ac:dyDescent="0.25">
      <c r="A15302" t="s">
        <v>19329</v>
      </c>
      <c r="B15302">
        <v>438</v>
      </c>
      <c r="C15302">
        <v>1.1207115632392539</v>
      </c>
      <c r="D15302">
        <v>1.2429724594626967</v>
      </c>
      <c r="E15302">
        <v>1.2027849863221487</v>
      </c>
      <c r="F15302">
        <v>-0.27170946494038994</v>
      </c>
      <c r="G15302">
        <v>5</v>
      </c>
      <c r="H15302">
        <v>5</v>
      </c>
      <c r="I15302">
        <v>5</v>
      </c>
      <c r="J15302">
        <v>3</v>
      </c>
    </row>
    <row r="15303" spans="1:10" x14ac:dyDescent="0.25">
      <c r="A15303" t="s">
        <v>19330</v>
      </c>
      <c r="B15303">
        <v>344</v>
      </c>
      <c r="C15303">
        <v>0.47322362681143154</v>
      </c>
      <c r="D15303">
        <v>-0.52791641192199779</v>
      </c>
      <c r="E15303">
        <v>5.9007639500690753E-2</v>
      </c>
      <c r="F15303">
        <v>-0.62741995584623944</v>
      </c>
      <c r="G15303">
        <v>4</v>
      </c>
      <c r="H15303">
        <v>2</v>
      </c>
      <c r="I15303">
        <v>3</v>
      </c>
      <c r="J15303">
        <v>2</v>
      </c>
    </row>
    <row r="15304" spans="1:10" x14ac:dyDescent="0.25">
      <c r="A15304" t="s">
        <v>19331</v>
      </c>
      <c r="B15304">
        <v>507</v>
      </c>
      <c r="C15304">
        <v>2.1168072073900417</v>
      </c>
      <c r="D15304">
        <v>0.68986565593432181</v>
      </c>
      <c r="E15304">
        <v>0.37532613487307398</v>
      </c>
      <c r="F15304">
        <v>-1.0751018962874581</v>
      </c>
      <c r="G15304">
        <v>5</v>
      </c>
      <c r="H15304">
        <v>5</v>
      </c>
      <c r="I15304">
        <v>4</v>
      </c>
      <c r="J15304">
        <v>1</v>
      </c>
    </row>
    <row r="15305" spans="1:10" x14ac:dyDescent="0.25">
      <c r="A15305" t="s">
        <v>19332</v>
      </c>
      <c r="B15305">
        <v>472</v>
      </c>
      <c r="C15305">
        <v>1.0122078594099717</v>
      </c>
      <c r="D15305">
        <v>0.58085672904080998</v>
      </c>
      <c r="E15305">
        <v>-0.60136232775201648</v>
      </c>
      <c r="F15305">
        <v>-0.68179896951079366</v>
      </c>
      <c r="G15305">
        <v>5</v>
      </c>
      <c r="H15305">
        <v>4</v>
      </c>
      <c r="I15305">
        <v>2</v>
      </c>
      <c r="J15305">
        <v>2</v>
      </c>
    </row>
    <row r="15306" spans="1:10" x14ac:dyDescent="0.25">
      <c r="A15306" t="s">
        <v>19333</v>
      </c>
      <c r="B15306">
        <v>475</v>
      </c>
      <c r="C15306">
        <v>0.90177843104983835</v>
      </c>
      <c r="D15306">
        <v>0.73723778200895373</v>
      </c>
      <c r="E15306">
        <v>-0.81369408867940018</v>
      </c>
      <c r="F15306">
        <v>-0.71583770821168113</v>
      </c>
      <c r="G15306">
        <v>5</v>
      </c>
      <c r="H15306">
        <v>5</v>
      </c>
      <c r="I15306">
        <v>1</v>
      </c>
      <c r="J15306">
        <v>2</v>
      </c>
    </row>
    <row r="15307" spans="1:10" x14ac:dyDescent="0.25">
      <c r="A15307" t="s">
        <v>19334</v>
      </c>
      <c r="B15307">
        <v>629</v>
      </c>
      <c r="C15307">
        <v>0.26822983533237177</v>
      </c>
      <c r="D15307">
        <v>0.35573211362073115</v>
      </c>
      <c r="E15307">
        <v>-0.24433742595498076</v>
      </c>
      <c r="F15307">
        <v>-0.91363130349090449</v>
      </c>
      <c r="G15307">
        <v>4</v>
      </c>
      <c r="H15307">
        <v>4</v>
      </c>
      <c r="I15307">
        <v>3</v>
      </c>
      <c r="J15307">
        <v>1</v>
      </c>
    </row>
    <row r="15308" spans="1:10" x14ac:dyDescent="0.25">
      <c r="A15308" t="s">
        <v>19335</v>
      </c>
      <c r="B15308">
        <v>1433</v>
      </c>
      <c r="C15308">
        <v>0.15591727542534883</v>
      </c>
      <c r="D15308">
        <v>-0.85243278324085969</v>
      </c>
      <c r="E15308">
        <v>7.2456718867704543E-3</v>
      </c>
      <c r="F15308">
        <v>-0.73978812899660273</v>
      </c>
      <c r="G15308">
        <v>4</v>
      </c>
      <c r="H15308">
        <v>1</v>
      </c>
      <c r="I15308">
        <v>3</v>
      </c>
      <c r="J15308">
        <v>2</v>
      </c>
    </row>
    <row r="15309" spans="1:10" x14ac:dyDescent="0.25">
      <c r="A15309" t="s">
        <v>19336</v>
      </c>
      <c r="B15309">
        <v>501</v>
      </c>
      <c r="C15309">
        <v>-0.28128349847085093</v>
      </c>
      <c r="D15309">
        <v>0.625764652698243</v>
      </c>
      <c r="E15309">
        <v>0.22826788704970841</v>
      </c>
      <c r="F15309">
        <v>-0.97025110360726674</v>
      </c>
      <c r="G15309">
        <v>3</v>
      </c>
      <c r="H15309">
        <v>4</v>
      </c>
      <c r="I15309">
        <v>4</v>
      </c>
      <c r="J15309">
        <v>1</v>
      </c>
    </row>
    <row r="15310" spans="1:10" x14ac:dyDescent="0.25">
      <c r="A15310" t="s">
        <v>19337</v>
      </c>
      <c r="B15310">
        <v>484</v>
      </c>
      <c r="C15310">
        <v>-2.6560125664333203E-2</v>
      </c>
      <c r="D15310">
        <v>-0.69973699033697667</v>
      </c>
      <c r="E15310">
        <v>-8.8534332319735107E-2</v>
      </c>
      <c r="F15310">
        <v>-0.78208742527933162</v>
      </c>
      <c r="G15310">
        <v>3</v>
      </c>
      <c r="H15310">
        <v>2</v>
      </c>
      <c r="I15310">
        <v>3</v>
      </c>
      <c r="J15310">
        <v>2</v>
      </c>
    </row>
    <row r="15311" spans="1:10" x14ac:dyDescent="0.25">
      <c r="A15311" t="s">
        <v>19338</v>
      </c>
      <c r="B15311">
        <v>651</v>
      </c>
      <c r="C15311">
        <v>-1.0180409758349744</v>
      </c>
      <c r="D15311">
        <v>-1.0538563903419769</v>
      </c>
      <c r="E15311">
        <v>-0.75496470982490538</v>
      </c>
      <c r="F15311">
        <v>-0.57170909080974974</v>
      </c>
      <c r="G15311">
        <v>1</v>
      </c>
      <c r="H15311">
        <v>1</v>
      </c>
      <c r="I15311">
        <v>1</v>
      </c>
      <c r="J15311">
        <v>2</v>
      </c>
    </row>
    <row r="15312" spans="1:10" x14ac:dyDescent="0.25">
      <c r="A15312" t="s">
        <v>19339</v>
      </c>
      <c r="B15312">
        <v>469</v>
      </c>
      <c r="C15312">
        <v>-0.4486499958465538</v>
      </c>
      <c r="D15312">
        <v>-0.43736874691640365</v>
      </c>
      <c r="E15312">
        <v>0.46582946843787165</v>
      </c>
      <c r="F15312">
        <v>-0.9167711354271777</v>
      </c>
      <c r="G15312">
        <v>3</v>
      </c>
      <c r="H15312">
        <v>2</v>
      </c>
      <c r="I15312">
        <v>4</v>
      </c>
      <c r="J15312">
        <v>1</v>
      </c>
    </row>
    <row r="15313" spans="1:10" x14ac:dyDescent="0.25">
      <c r="A15313" t="s">
        <v>19340</v>
      </c>
      <c r="B15313">
        <v>1264</v>
      </c>
      <c r="C15313">
        <v>1.3734988598468396</v>
      </c>
      <c r="D15313">
        <v>2.5778492225435539</v>
      </c>
      <c r="E15313">
        <v>-0.85061283854445435</v>
      </c>
      <c r="F15313">
        <v>-0.31754484799361943</v>
      </c>
      <c r="G15313">
        <v>5</v>
      </c>
      <c r="H15313">
        <v>5</v>
      </c>
      <c r="I15313">
        <v>1</v>
      </c>
      <c r="J15313">
        <v>3</v>
      </c>
    </row>
    <row r="15314" spans="1:10" x14ac:dyDescent="0.25">
      <c r="A15314" t="s">
        <v>19341</v>
      </c>
      <c r="B15314">
        <v>3469</v>
      </c>
      <c r="C15314">
        <v>-0.38692724942811973</v>
      </c>
      <c r="D15314">
        <v>-0.79099505499881717</v>
      </c>
      <c r="E15314">
        <v>0.24594530163018077</v>
      </c>
      <c r="F15314">
        <v>-0.21390431054127274</v>
      </c>
      <c r="G15314">
        <v>3</v>
      </c>
      <c r="H15314">
        <v>2</v>
      </c>
      <c r="I15314">
        <v>4</v>
      </c>
      <c r="J15314">
        <v>3</v>
      </c>
    </row>
    <row r="15315" spans="1:10" x14ac:dyDescent="0.25">
      <c r="A15315" t="s">
        <v>19342</v>
      </c>
      <c r="B15315">
        <v>454</v>
      </c>
      <c r="C15315">
        <v>-0.10917748438120353</v>
      </c>
      <c r="D15315">
        <v>8.435705775335374E-2</v>
      </c>
      <c r="E15315">
        <v>0.13056531374954503</v>
      </c>
      <c r="F15315">
        <v>-0.33481112088061621</v>
      </c>
      <c r="G15315">
        <v>3</v>
      </c>
      <c r="H15315">
        <v>4</v>
      </c>
      <c r="I15315">
        <v>4</v>
      </c>
      <c r="J15315">
        <v>3</v>
      </c>
    </row>
    <row r="15316" spans="1:10" x14ac:dyDescent="0.25">
      <c r="A15316" t="s">
        <v>19343</v>
      </c>
      <c r="B15316">
        <v>433</v>
      </c>
      <c r="C15316">
        <v>-1.0168177752842969E-2</v>
      </c>
      <c r="D15316">
        <v>-0.57382786210969694</v>
      </c>
      <c r="E15316">
        <v>1.1039272374280458</v>
      </c>
      <c r="F15316">
        <v>-1.2867523010874544</v>
      </c>
      <c r="G15316">
        <v>4</v>
      </c>
      <c r="H15316">
        <v>2</v>
      </c>
      <c r="I15316">
        <v>5</v>
      </c>
      <c r="J15316">
        <v>1</v>
      </c>
    </row>
    <row r="15317" spans="1:10" x14ac:dyDescent="0.25">
      <c r="A15317" t="s">
        <v>19344</v>
      </c>
      <c r="B15317">
        <v>478</v>
      </c>
      <c r="C15317">
        <v>1.1331016547685269</v>
      </c>
      <c r="D15317">
        <v>1.3421744472622688</v>
      </c>
      <c r="E15317">
        <v>-0.3656476906213777</v>
      </c>
      <c r="F15317">
        <v>-0.68192466783130201</v>
      </c>
      <c r="G15317">
        <v>5</v>
      </c>
      <c r="H15317">
        <v>5</v>
      </c>
      <c r="I15317">
        <v>2</v>
      </c>
      <c r="J15317">
        <v>2</v>
      </c>
    </row>
    <row r="15318" spans="1:10" x14ac:dyDescent="0.25">
      <c r="A15318" t="s">
        <v>19345</v>
      </c>
      <c r="B15318">
        <v>352</v>
      </c>
      <c r="C15318">
        <v>0.985338566716494</v>
      </c>
      <c r="D15318">
        <v>2.988140827444604</v>
      </c>
      <c r="E15318">
        <v>-0.21056283857916627</v>
      </c>
      <c r="F15318">
        <v>-0.97800359479344201</v>
      </c>
      <c r="G15318">
        <v>5</v>
      </c>
      <c r="H15318">
        <v>5</v>
      </c>
      <c r="I15318">
        <v>3</v>
      </c>
      <c r="J15318">
        <v>1</v>
      </c>
    </row>
    <row r="15319" spans="1:10" x14ac:dyDescent="0.25">
      <c r="A15319" t="s">
        <v>19346</v>
      </c>
      <c r="B15319">
        <v>417</v>
      </c>
      <c r="C15319">
        <v>0.5184736495842508</v>
      </c>
      <c r="D15319">
        <v>1.1950940347266612</v>
      </c>
      <c r="E15319">
        <v>1.1050748161539967</v>
      </c>
      <c r="F15319">
        <v>-0.48636750262217904</v>
      </c>
      <c r="G15319">
        <v>4</v>
      </c>
      <c r="H15319">
        <v>5</v>
      </c>
      <c r="I15319">
        <v>5</v>
      </c>
      <c r="J15319">
        <v>2</v>
      </c>
    </row>
    <row r="15320" spans="1:10" x14ac:dyDescent="0.25">
      <c r="A15320" t="s">
        <v>19347</v>
      </c>
      <c r="B15320">
        <v>536</v>
      </c>
      <c r="C15320">
        <v>0.99397640797676667</v>
      </c>
      <c r="D15320">
        <v>0.2574874568900466</v>
      </c>
      <c r="E15320">
        <v>1.9575047210232266</v>
      </c>
      <c r="F15320">
        <v>-0.57190400463367785</v>
      </c>
      <c r="G15320">
        <v>5</v>
      </c>
      <c r="H15320">
        <v>4</v>
      </c>
      <c r="I15320">
        <v>5</v>
      </c>
      <c r="J15320">
        <v>2</v>
      </c>
    </row>
    <row r="15321" spans="1:10" x14ac:dyDescent="0.25">
      <c r="A15321" t="s">
        <v>19348</v>
      </c>
      <c r="B15321">
        <v>307</v>
      </c>
      <c r="C15321">
        <v>-0.59324743613672293</v>
      </c>
      <c r="D15321">
        <v>0.22296335871315351</v>
      </c>
      <c r="E15321">
        <v>0.79888735355560847</v>
      </c>
      <c r="F15321">
        <v>-0.61932994447258294</v>
      </c>
      <c r="G15321">
        <v>2</v>
      </c>
      <c r="H15321">
        <v>4</v>
      </c>
      <c r="I15321">
        <v>5</v>
      </c>
      <c r="J15321">
        <v>2</v>
      </c>
    </row>
    <row r="15322" spans="1:10" x14ac:dyDescent="0.25">
      <c r="A15322" t="s">
        <v>19349</v>
      </c>
      <c r="B15322">
        <v>356</v>
      </c>
      <c r="C15322">
        <v>-0.53388917880822762</v>
      </c>
      <c r="D15322">
        <v>9.0343700693678836E-2</v>
      </c>
      <c r="E15322">
        <v>1.097677417635714</v>
      </c>
      <c r="F15322">
        <v>-0.48399280575297599</v>
      </c>
      <c r="G15322">
        <v>2</v>
      </c>
      <c r="H15322">
        <v>4</v>
      </c>
      <c r="I15322">
        <v>5</v>
      </c>
      <c r="J15322">
        <v>3</v>
      </c>
    </row>
    <row r="15323" spans="1:10" x14ac:dyDescent="0.25">
      <c r="A15323" t="s">
        <v>19350</v>
      </c>
      <c r="B15323">
        <v>362</v>
      </c>
      <c r="C15323">
        <v>-0.54423979684678081</v>
      </c>
      <c r="D15323">
        <v>-0.82185321605985995</v>
      </c>
      <c r="E15323">
        <v>-0.10601380337418548</v>
      </c>
      <c r="F15323">
        <v>-0.97857012883729777</v>
      </c>
      <c r="G15323">
        <v>2</v>
      </c>
      <c r="H15323">
        <v>1</v>
      </c>
      <c r="I15323">
        <v>3</v>
      </c>
      <c r="J15323">
        <v>1</v>
      </c>
    </row>
    <row r="15324" spans="1:10" x14ac:dyDescent="0.25">
      <c r="A15324" t="s">
        <v>19351</v>
      </c>
      <c r="B15324">
        <v>3805</v>
      </c>
      <c r="C15324">
        <v>-0.31994699435642887</v>
      </c>
      <c r="D15324">
        <v>-0.77600856730990153</v>
      </c>
      <c r="E15324">
        <v>-0.6027302790697594</v>
      </c>
      <c r="F15324">
        <v>-0.14726277382349981</v>
      </c>
      <c r="G15324">
        <v>3</v>
      </c>
      <c r="H15324">
        <v>2</v>
      </c>
      <c r="I15324">
        <v>2</v>
      </c>
      <c r="J15324">
        <v>3</v>
      </c>
    </row>
    <row r="15325" spans="1:10" x14ac:dyDescent="0.25">
      <c r="A15325" t="s">
        <v>19352</v>
      </c>
      <c r="B15325">
        <v>1924</v>
      </c>
      <c r="C15325">
        <v>-0.892841043764805</v>
      </c>
      <c r="D15325">
        <v>-0.38921294386138816</v>
      </c>
      <c r="E15325">
        <v>0.23593642218046318</v>
      </c>
      <c r="F15325">
        <v>-0.60667075978365936</v>
      </c>
      <c r="G15325">
        <v>1</v>
      </c>
      <c r="H15325">
        <v>3</v>
      </c>
      <c r="I15325">
        <v>4</v>
      </c>
      <c r="J15325">
        <v>2</v>
      </c>
    </row>
    <row r="15326" spans="1:10" x14ac:dyDescent="0.25">
      <c r="A15326" t="s">
        <v>19353</v>
      </c>
      <c r="B15326">
        <v>444</v>
      </c>
      <c r="C15326">
        <v>-0.28260999112659257</v>
      </c>
      <c r="D15326">
        <v>0.40148067663435372</v>
      </c>
      <c r="E15326">
        <v>-0.29956719780202912</v>
      </c>
      <c r="F15326">
        <v>-0.5846395825626316</v>
      </c>
      <c r="G15326">
        <v>3</v>
      </c>
      <c r="H15326">
        <v>4</v>
      </c>
      <c r="I15326">
        <v>3</v>
      </c>
      <c r="J15326">
        <v>2</v>
      </c>
    </row>
    <row r="15327" spans="1:10" x14ac:dyDescent="0.25">
      <c r="A15327" t="s">
        <v>19354</v>
      </c>
      <c r="B15327">
        <v>727</v>
      </c>
      <c r="C15327">
        <v>0.69737246177607926</v>
      </c>
      <c r="D15327">
        <v>0.306556794033091</v>
      </c>
      <c r="E15327">
        <v>0.51424167737316895</v>
      </c>
      <c r="F15327">
        <v>-0.81413150349815389</v>
      </c>
      <c r="G15327">
        <v>4</v>
      </c>
      <c r="H15327">
        <v>4</v>
      </c>
      <c r="I15327">
        <v>4</v>
      </c>
      <c r="J15327">
        <v>2</v>
      </c>
    </row>
    <row r="15328" spans="1:10" x14ac:dyDescent="0.25">
      <c r="A15328" t="s">
        <v>19355</v>
      </c>
      <c r="B15328">
        <v>443</v>
      </c>
      <c r="C15328">
        <v>7.7640949874861545E-2</v>
      </c>
      <c r="D15328">
        <v>1.3760827594839748</v>
      </c>
      <c r="E15328">
        <v>-0.54743698047784051</v>
      </c>
      <c r="F15328">
        <v>-0.51507399580545898</v>
      </c>
      <c r="G15328">
        <v>4</v>
      </c>
      <c r="H15328">
        <v>5</v>
      </c>
      <c r="I15328">
        <v>2</v>
      </c>
      <c r="J15328">
        <v>2</v>
      </c>
    </row>
    <row r="15329" spans="1:10" x14ac:dyDescent="0.25">
      <c r="A15329" t="s">
        <v>19356</v>
      </c>
      <c r="B15329">
        <v>467</v>
      </c>
      <c r="C15329">
        <v>0.31845362591196175</v>
      </c>
      <c r="D15329">
        <v>0.5642861466916802</v>
      </c>
      <c r="E15329">
        <v>6.578663455363648E-2</v>
      </c>
      <c r="F15329">
        <v>-0.5714218219768441</v>
      </c>
      <c r="G15329">
        <v>4</v>
      </c>
      <c r="H15329">
        <v>4</v>
      </c>
      <c r="I15329">
        <v>4</v>
      </c>
      <c r="J15329">
        <v>2</v>
      </c>
    </row>
    <row r="15330" spans="1:10" x14ac:dyDescent="0.25">
      <c r="A15330" t="s">
        <v>19357</v>
      </c>
      <c r="B15330">
        <v>419</v>
      </c>
      <c r="C15330">
        <v>0.85638823116046603</v>
      </c>
      <c r="D15330">
        <v>1.7740025209380341</v>
      </c>
      <c r="E15330">
        <v>-0.29242254588033145</v>
      </c>
      <c r="F15330">
        <v>-1.2799788095513311</v>
      </c>
      <c r="G15330">
        <v>5</v>
      </c>
      <c r="H15330">
        <v>5</v>
      </c>
      <c r="I15330">
        <v>3</v>
      </c>
      <c r="J15330">
        <v>1</v>
      </c>
    </row>
    <row r="15331" spans="1:10" x14ac:dyDescent="0.25">
      <c r="A15331" t="s">
        <v>19358</v>
      </c>
      <c r="B15331">
        <v>567</v>
      </c>
      <c r="C15331">
        <v>0.27202016753417985</v>
      </c>
      <c r="D15331">
        <v>0.77360361708131498</v>
      </c>
      <c r="E15331">
        <v>-0.5114927527495623</v>
      </c>
      <c r="F15331">
        <v>-1.0571204705325741</v>
      </c>
      <c r="G15331">
        <v>4</v>
      </c>
      <c r="H15331">
        <v>5</v>
      </c>
      <c r="I15331">
        <v>2</v>
      </c>
      <c r="J15331">
        <v>1</v>
      </c>
    </row>
    <row r="15332" spans="1:10" x14ac:dyDescent="0.25">
      <c r="A15332" t="s">
        <v>19359</v>
      </c>
      <c r="B15332">
        <v>385</v>
      </c>
      <c r="C15332">
        <v>0.25445466011005063</v>
      </c>
      <c r="D15332">
        <v>1.5860192628858858</v>
      </c>
      <c r="E15332">
        <v>-0.29680761540388051</v>
      </c>
      <c r="F15332">
        <v>-0.93257921602849714</v>
      </c>
      <c r="G15332">
        <v>4</v>
      </c>
      <c r="H15332">
        <v>5</v>
      </c>
      <c r="I15332">
        <v>3</v>
      </c>
      <c r="J15332">
        <v>1</v>
      </c>
    </row>
    <row r="15333" spans="1:10" x14ac:dyDescent="0.25">
      <c r="A15333" t="s">
        <v>19360</v>
      </c>
      <c r="B15333">
        <v>478</v>
      </c>
      <c r="C15333">
        <v>1.7630078914841945</v>
      </c>
      <c r="D15333">
        <v>2.9965168927973664</v>
      </c>
      <c r="E15333">
        <v>-0.51622449063253895</v>
      </c>
      <c r="F15333">
        <v>-0.46313206272113244</v>
      </c>
      <c r="G15333">
        <v>5</v>
      </c>
      <c r="H15333">
        <v>5</v>
      </c>
      <c r="I15333">
        <v>2</v>
      </c>
      <c r="J15333">
        <v>3</v>
      </c>
    </row>
    <row r="15334" spans="1:10" x14ac:dyDescent="0.25">
      <c r="A15334" t="s">
        <v>19361</v>
      </c>
      <c r="B15334">
        <v>519</v>
      </c>
      <c r="C15334">
        <v>-5.9066089499718588E-3</v>
      </c>
      <c r="D15334">
        <v>1.2919975577252876</v>
      </c>
      <c r="E15334">
        <v>-0.26499594393387588</v>
      </c>
      <c r="F15334">
        <v>-1.0748974587622229</v>
      </c>
      <c r="G15334">
        <v>4</v>
      </c>
      <c r="H15334">
        <v>5</v>
      </c>
      <c r="I15334">
        <v>3</v>
      </c>
      <c r="J15334">
        <v>1</v>
      </c>
    </row>
    <row r="15335" spans="1:10" x14ac:dyDescent="0.25">
      <c r="A15335" t="s">
        <v>19362</v>
      </c>
      <c r="B15335">
        <v>429</v>
      </c>
      <c r="C15335">
        <v>-0.37439575108820522</v>
      </c>
      <c r="D15335">
        <v>0.38988750448044718</v>
      </c>
      <c r="E15335">
        <v>0.30830548011393749</v>
      </c>
      <c r="F15335">
        <v>-1.0688471384652576</v>
      </c>
      <c r="G15335">
        <v>3</v>
      </c>
      <c r="H15335">
        <v>4</v>
      </c>
      <c r="I15335">
        <v>4</v>
      </c>
      <c r="J15335">
        <v>1</v>
      </c>
    </row>
    <row r="15336" spans="1:10" x14ac:dyDescent="0.25">
      <c r="A15336" t="s">
        <v>19363</v>
      </c>
      <c r="B15336">
        <v>465</v>
      </c>
      <c r="C15336">
        <v>-0.82204856969216633</v>
      </c>
      <c r="D15336">
        <v>-0.40159645703396574</v>
      </c>
      <c r="E15336">
        <v>0.40759307819023571</v>
      </c>
      <c r="F15336">
        <v>-0.31563971014609526</v>
      </c>
      <c r="G15336">
        <v>1</v>
      </c>
      <c r="H15336">
        <v>3</v>
      </c>
      <c r="I15336">
        <v>4</v>
      </c>
      <c r="J15336">
        <v>3</v>
      </c>
    </row>
    <row r="15337" spans="1:10" x14ac:dyDescent="0.25">
      <c r="A15337" t="s">
        <v>19364</v>
      </c>
      <c r="B15337">
        <v>648</v>
      </c>
      <c r="C15337">
        <v>-0.80550280996368495</v>
      </c>
      <c r="D15337">
        <v>-0.79865126284916454</v>
      </c>
      <c r="E15337">
        <v>-1.2189404006570919</v>
      </c>
      <c r="F15337">
        <v>-0.88980574773588528</v>
      </c>
      <c r="G15337">
        <v>1</v>
      </c>
      <c r="H15337">
        <v>2</v>
      </c>
      <c r="I15337">
        <v>1</v>
      </c>
      <c r="J15337">
        <v>1</v>
      </c>
    </row>
    <row r="15338" spans="1:10" x14ac:dyDescent="0.25">
      <c r="A15338" t="s">
        <v>19365</v>
      </c>
      <c r="B15338">
        <v>514</v>
      </c>
      <c r="C15338">
        <v>-1.0224193302896878</v>
      </c>
      <c r="D15338">
        <v>-0.59046014515088852</v>
      </c>
      <c r="E15338">
        <v>-0.67841329753619239</v>
      </c>
      <c r="F15338">
        <v>-0.88668477646631172</v>
      </c>
      <c r="G15338">
        <v>1</v>
      </c>
      <c r="H15338">
        <v>2</v>
      </c>
      <c r="I15338">
        <v>2</v>
      </c>
      <c r="J15338">
        <v>1</v>
      </c>
    </row>
    <row r="15339" spans="1:10" x14ac:dyDescent="0.25">
      <c r="A15339" t="s">
        <v>19366</v>
      </c>
      <c r="B15339">
        <v>817</v>
      </c>
      <c r="C15339">
        <v>-0.28016335579940677</v>
      </c>
      <c r="D15339">
        <v>-0.2334405269081315</v>
      </c>
      <c r="E15339">
        <v>0.16446101109576278</v>
      </c>
      <c r="F15339">
        <v>-0.69712801062578944</v>
      </c>
      <c r="G15339">
        <v>3</v>
      </c>
      <c r="H15339">
        <v>3</v>
      </c>
      <c r="I15339">
        <v>4</v>
      </c>
      <c r="J15339">
        <v>2</v>
      </c>
    </row>
    <row r="15340" spans="1:10" x14ac:dyDescent="0.25">
      <c r="A15340" t="s">
        <v>19367</v>
      </c>
      <c r="B15340">
        <v>631</v>
      </c>
      <c r="C15340">
        <v>0.59626080677035043</v>
      </c>
      <c r="D15340">
        <v>0.45267344909694518</v>
      </c>
      <c r="E15340">
        <v>-0.10014495344875707</v>
      </c>
      <c r="F15340">
        <v>-0.70092440442841375</v>
      </c>
      <c r="G15340">
        <v>4</v>
      </c>
      <c r="H15340">
        <v>4</v>
      </c>
      <c r="I15340">
        <v>3</v>
      </c>
      <c r="J15340">
        <v>2</v>
      </c>
    </row>
    <row r="15341" spans="1:10" x14ac:dyDescent="0.25">
      <c r="A15341" t="s">
        <v>19368</v>
      </c>
      <c r="B15341">
        <v>515</v>
      </c>
      <c r="C15341">
        <v>1.0984156723494802</v>
      </c>
      <c r="D15341">
        <v>2.3963645599999945</v>
      </c>
      <c r="E15341">
        <v>-0.25400267561146439</v>
      </c>
      <c r="F15341">
        <v>-1.0023998433924657</v>
      </c>
      <c r="G15341">
        <v>5</v>
      </c>
      <c r="H15341">
        <v>5</v>
      </c>
      <c r="I15341">
        <v>3</v>
      </c>
      <c r="J15341">
        <v>1</v>
      </c>
    </row>
    <row r="15342" spans="1:10" x14ac:dyDescent="0.25">
      <c r="A15342" t="s">
        <v>19369</v>
      </c>
      <c r="B15342">
        <v>649</v>
      </c>
      <c r="C15342">
        <v>0.12821766560526909</v>
      </c>
      <c r="D15342">
        <v>0.66615639148324901</v>
      </c>
      <c r="E15342">
        <v>0.60452087070348326</v>
      </c>
      <c r="F15342">
        <v>-0.95944365125798881</v>
      </c>
      <c r="G15342">
        <v>4</v>
      </c>
      <c r="H15342">
        <v>4</v>
      </c>
      <c r="I15342">
        <v>5</v>
      </c>
      <c r="J15342">
        <v>1</v>
      </c>
    </row>
    <row r="15343" spans="1:10" x14ac:dyDescent="0.25">
      <c r="A15343" t="s">
        <v>19370</v>
      </c>
      <c r="B15343">
        <v>415</v>
      </c>
      <c r="C15343">
        <v>-0.33377037184086661</v>
      </c>
      <c r="D15343">
        <v>1.5193112199975807</v>
      </c>
      <c r="E15343">
        <v>1.9210905303585261E-2</v>
      </c>
      <c r="F15343">
        <v>-0.59005801457991613</v>
      </c>
      <c r="G15343">
        <v>3</v>
      </c>
      <c r="H15343">
        <v>5</v>
      </c>
      <c r="I15343">
        <v>3</v>
      </c>
      <c r="J15343">
        <v>2</v>
      </c>
    </row>
    <row r="15344" spans="1:10" x14ac:dyDescent="0.25">
      <c r="A15344" t="s">
        <v>19371</v>
      </c>
      <c r="B15344">
        <v>528</v>
      </c>
      <c r="C15344">
        <v>7.2597487422081525E-2</v>
      </c>
      <c r="D15344">
        <v>0.57500746441775297</v>
      </c>
      <c r="E15344">
        <v>2.391837964045393E-3</v>
      </c>
      <c r="F15344">
        <v>-0.90787642377130584</v>
      </c>
      <c r="G15344">
        <v>4</v>
      </c>
      <c r="H15344">
        <v>4</v>
      </c>
      <c r="I15344">
        <v>3</v>
      </c>
      <c r="J15344">
        <v>1</v>
      </c>
    </row>
    <row r="15345" spans="1:10" x14ac:dyDescent="0.25">
      <c r="A15345" t="s">
        <v>19372</v>
      </c>
      <c r="B15345">
        <v>830</v>
      </c>
      <c r="C15345">
        <v>-0.28138122561629952</v>
      </c>
      <c r="D15345">
        <v>1.0735959437463745</v>
      </c>
      <c r="E15345">
        <v>-0.31827128923316006</v>
      </c>
      <c r="F15345">
        <v>-0.88073375348965999</v>
      </c>
      <c r="G15345">
        <v>3</v>
      </c>
      <c r="H15345">
        <v>5</v>
      </c>
      <c r="I15345">
        <v>2</v>
      </c>
      <c r="J15345">
        <v>1</v>
      </c>
    </row>
    <row r="15346" spans="1:10" x14ac:dyDescent="0.25">
      <c r="A15346" t="s">
        <v>19373</v>
      </c>
      <c r="B15346">
        <v>406</v>
      </c>
      <c r="C15346">
        <v>-0.49961954203106118</v>
      </c>
      <c r="D15346">
        <v>1.2856999947898362</v>
      </c>
      <c r="E15346">
        <v>-0.76471803860313403</v>
      </c>
      <c r="F15346">
        <v>7.4171494611169869E-2</v>
      </c>
      <c r="G15346">
        <v>2</v>
      </c>
      <c r="H15346">
        <v>5</v>
      </c>
      <c r="I15346">
        <v>1</v>
      </c>
      <c r="J15346">
        <v>4</v>
      </c>
    </row>
    <row r="15347" spans="1:10" x14ac:dyDescent="0.25">
      <c r="A15347" t="s">
        <v>19374</v>
      </c>
      <c r="B15347">
        <v>554</v>
      </c>
      <c r="C15347">
        <v>-0.54743295166667072</v>
      </c>
      <c r="D15347">
        <v>0.19913582547198358</v>
      </c>
      <c r="E15347">
        <v>8.7091487144877355E-2</v>
      </c>
      <c r="F15347">
        <v>-0.78059841881176195</v>
      </c>
      <c r="G15347">
        <v>2</v>
      </c>
      <c r="H15347">
        <v>4</v>
      </c>
      <c r="I15347">
        <v>4</v>
      </c>
      <c r="J15347">
        <v>2</v>
      </c>
    </row>
    <row r="15348" spans="1:10" x14ac:dyDescent="0.25">
      <c r="A15348" t="s">
        <v>19375</v>
      </c>
      <c r="B15348">
        <v>498</v>
      </c>
      <c r="C15348">
        <v>-1.0272898324530351</v>
      </c>
      <c r="D15348">
        <v>-0.17874666296532143</v>
      </c>
      <c r="E15348">
        <v>-0.24856543662372396</v>
      </c>
      <c r="F15348">
        <v>-0.45483958611924297</v>
      </c>
      <c r="G15348">
        <v>1</v>
      </c>
      <c r="H15348">
        <v>3</v>
      </c>
      <c r="I15348">
        <v>3</v>
      </c>
      <c r="J15348">
        <v>3</v>
      </c>
    </row>
    <row r="15349" spans="1:10" x14ac:dyDescent="0.25">
      <c r="A15349" t="s">
        <v>19376</v>
      </c>
      <c r="B15349">
        <v>503</v>
      </c>
      <c r="C15349">
        <v>-2.6594493071153524E-2</v>
      </c>
      <c r="D15349">
        <v>-0.14530011277839006</v>
      </c>
      <c r="E15349">
        <v>-0.1027106945929613</v>
      </c>
      <c r="F15349">
        <v>-1.0826222311711471</v>
      </c>
      <c r="G15349">
        <v>3</v>
      </c>
      <c r="H15349">
        <v>3</v>
      </c>
      <c r="I15349">
        <v>3</v>
      </c>
      <c r="J15349">
        <v>1</v>
      </c>
    </row>
    <row r="15350" spans="1:10" x14ac:dyDescent="0.25">
      <c r="A15350" t="s">
        <v>19377</v>
      </c>
      <c r="B15350">
        <v>717</v>
      </c>
      <c r="C15350">
        <v>0.56348108844176403</v>
      </c>
      <c r="D15350">
        <v>0.49999311954715614</v>
      </c>
      <c r="E15350">
        <v>0.68718090180490488</v>
      </c>
      <c r="F15350">
        <v>-0.62578569195482259</v>
      </c>
      <c r="G15350">
        <v>4</v>
      </c>
      <c r="H15350">
        <v>4</v>
      </c>
      <c r="I15350">
        <v>5</v>
      </c>
      <c r="J15350">
        <v>2</v>
      </c>
    </row>
    <row r="15351" spans="1:10" x14ac:dyDescent="0.25">
      <c r="A15351" t="s">
        <v>19378</v>
      </c>
      <c r="B15351">
        <v>636</v>
      </c>
      <c r="C15351">
        <v>-0.8724136292266389</v>
      </c>
      <c r="D15351">
        <v>-0.3680005655082248</v>
      </c>
      <c r="E15351">
        <v>0.56524560903621968</v>
      </c>
      <c r="F15351">
        <v>-0.87000319428753747</v>
      </c>
      <c r="G15351">
        <v>1</v>
      </c>
      <c r="H15351">
        <v>3</v>
      </c>
      <c r="I15351">
        <v>4</v>
      </c>
      <c r="J15351">
        <v>1</v>
      </c>
    </row>
    <row r="15352" spans="1:10" x14ac:dyDescent="0.25">
      <c r="A15352" t="s">
        <v>19379</v>
      </c>
      <c r="B15352">
        <v>593</v>
      </c>
      <c r="C15352">
        <v>-0.6309031320361318</v>
      </c>
      <c r="D15352">
        <v>-0.19862459135292085</v>
      </c>
      <c r="E15352">
        <v>0.57333046019013112</v>
      </c>
      <c r="F15352">
        <v>-1.0267506330574168</v>
      </c>
      <c r="G15352">
        <v>2</v>
      </c>
      <c r="H15352">
        <v>3</v>
      </c>
      <c r="I15352">
        <v>4</v>
      </c>
      <c r="J15352">
        <v>1</v>
      </c>
    </row>
    <row r="15353" spans="1:10" x14ac:dyDescent="0.25">
      <c r="A15353" t="s">
        <v>19380</v>
      </c>
      <c r="B15353">
        <v>532</v>
      </c>
      <c r="C15353">
        <v>-0.85914328503462023</v>
      </c>
      <c r="D15353">
        <v>0.20367899701873568</v>
      </c>
      <c r="E15353">
        <v>5.8681197856285519E-2</v>
      </c>
      <c r="F15353">
        <v>-0.91835759432477759</v>
      </c>
      <c r="G15353">
        <v>1</v>
      </c>
      <c r="H15353">
        <v>4</v>
      </c>
      <c r="I15353">
        <v>3</v>
      </c>
      <c r="J15353">
        <v>1</v>
      </c>
    </row>
    <row r="15354" spans="1:10" x14ac:dyDescent="0.25">
      <c r="A15354" t="s">
        <v>19381</v>
      </c>
      <c r="B15354">
        <v>742</v>
      </c>
      <c r="C15354">
        <v>-1.764075513396606</v>
      </c>
      <c r="D15354">
        <v>0.53655735314665576</v>
      </c>
      <c r="E15354">
        <v>-1.1927823023750295</v>
      </c>
      <c r="F15354">
        <v>-0.82333028662167296</v>
      </c>
      <c r="G15354">
        <v>1</v>
      </c>
      <c r="H15354">
        <v>4</v>
      </c>
      <c r="I15354">
        <v>1</v>
      </c>
      <c r="J15354">
        <v>2</v>
      </c>
    </row>
    <row r="15355" spans="1:10" x14ac:dyDescent="0.25">
      <c r="A15355" t="s">
        <v>19382</v>
      </c>
      <c r="B15355">
        <v>595</v>
      </c>
      <c r="C15355">
        <v>-8.8390860880419087E-2</v>
      </c>
      <c r="D15355">
        <v>-0.37799384643382095</v>
      </c>
      <c r="E15355">
        <v>0.72224878187825103</v>
      </c>
      <c r="F15355">
        <v>-1.5196447361490224</v>
      </c>
      <c r="G15355">
        <v>3</v>
      </c>
      <c r="H15355">
        <v>3</v>
      </c>
      <c r="I15355">
        <v>5</v>
      </c>
      <c r="J15355">
        <v>1</v>
      </c>
    </row>
    <row r="15356" spans="1:10" x14ac:dyDescent="0.25">
      <c r="A15356" t="s">
        <v>19383</v>
      </c>
      <c r="B15356">
        <v>697</v>
      </c>
      <c r="C15356">
        <v>-0.76094427268048515</v>
      </c>
      <c r="D15356">
        <v>-0.29315523130893195</v>
      </c>
      <c r="E15356">
        <v>-0.16724509764928397</v>
      </c>
      <c r="F15356">
        <v>-1.1354805867863351</v>
      </c>
      <c r="G15356">
        <v>2</v>
      </c>
      <c r="H15356">
        <v>3</v>
      </c>
      <c r="I15356">
        <v>3</v>
      </c>
      <c r="J15356">
        <v>1</v>
      </c>
    </row>
    <row r="15357" spans="1:10" x14ac:dyDescent="0.25">
      <c r="A15357" t="s">
        <v>19384</v>
      </c>
      <c r="B15357">
        <v>546</v>
      </c>
      <c r="C15357">
        <v>-1.5513619785630801</v>
      </c>
      <c r="D15357">
        <v>1.0232031924406615</v>
      </c>
      <c r="E15357">
        <v>-1.4664321260772093</v>
      </c>
      <c r="F15357">
        <v>-0.26055145317130357</v>
      </c>
      <c r="G15357">
        <v>1</v>
      </c>
      <c r="H15357">
        <v>5</v>
      </c>
      <c r="I15357">
        <v>1</v>
      </c>
      <c r="J15357">
        <v>3</v>
      </c>
    </row>
    <row r="15358" spans="1:10" x14ac:dyDescent="0.25">
      <c r="A15358" t="s">
        <v>19385</v>
      </c>
      <c r="B15358">
        <v>720</v>
      </c>
      <c r="C15358">
        <v>-1.7308432428850038</v>
      </c>
      <c r="D15358">
        <v>0.82078395467792231</v>
      </c>
      <c r="E15358">
        <v>-1.0431818621401718</v>
      </c>
      <c r="F15358">
        <v>-0.29778490242978217</v>
      </c>
      <c r="G15358">
        <v>1</v>
      </c>
      <c r="H15358">
        <v>5</v>
      </c>
      <c r="I15358">
        <v>1</v>
      </c>
      <c r="J15358">
        <v>3</v>
      </c>
    </row>
    <row r="15359" spans="1:10" x14ac:dyDescent="0.25">
      <c r="A15359" t="s">
        <v>19386</v>
      </c>
      <c r="B15359">
        <v>517</v>
      </c>
      <c r="C15359">
        <v>-1.7683718978689134</v>
      </c>
      <c r="D15359">
        <v>0.87322428746236946</v>
      </c>
      <c r="E15359">
        <v>-0.77782154699625872</v>
      </c>
      <c r="F15359">
        <v>-0.96767943650247523</v>
      </c>
      <c r="G15359">
        <v>1</v>
      </c>
      <c r="H15359">
        <v>5</v>
      </c>
      <c r="I15359">
        <v>1</v>
      </c>
      <c r="J15359">
        <v>1</v>
      </c>
    </row>
    <row r="15360" spans="1:10" x14ac:dyDescent="0.25">
      <c r="A15360" t="s">
        <v>19387</v>
      </c>
      <c r="B15360">
        <v>633</v>
      </c>
      <c r="C15360">
        <v>-1.0674949629955255</v>
      </c>
      <c r="D15360">
        <v>1.0214765873126903</v>
      </c>
      <c r="E15360">
        <v>-1.3996304128455188</v>
      </c>
      <c r="F15360">
        <v>-0.4856540846045177</v>
      </c>
      <c r="G15360">
        <v>1</v>
      </c>
      <c r="H15360">
        <v>5</v>
      </c>
      <c r="I15360">
        <v>1</v>
      </c>
      <c r="J15360">
        <v>2</v>
      </c>
    </row>
    <row r="15361" spans="1:10" x14ac:dyDescent="0.25">
      <c r="A15361" t="s">
        <v>19388</v>
      </c>
      <c r="B15361">
        <v>480</v>
      </c>
      <c r="C15361">
        <v>-0.97509434065270384</v>
      </c>
      <c r="D15361">
        <v>0.94859240699962333</v>
      </c>
      <c r="E15361">
        <v>-1.2052083526437363</v>
      </c>
      <c r="F15361">
        <v>-0.72693321632358998</v>
      </c>
      <c r="G15361">
        <v>1</v>
      </c>
      <c r="H15361">
        <v>5</v>
      </c>
      <c r="I15361">
        <v>1</v>
      </c>
      <c r="J15361">
        <v>2</v>
      </c>
    </row>
    <row r="15362" spans="1:10" x14ac:dyDescent="0.25">
      <c r="A15362" t="s">
        <v>19389</v>
      </c>
      <c r="B15362">
        <v>601</v>
      </c>
      <c r="C15362">
        <v>-1.1852065379405379</v>
      </c>
      <c r="D15362">
        <v>4.6557764478766459E-2</v>
      </c>
      <c r="E15362">
        <v>-0.86908252133795705</v>
      </c>
      <c r="F15362">
        <v>-0.82183090773929091</v>
      </c>
      <c r="G15362">
        <v>1</v>
      </c>
      <c r="H15362">
        <v>4</v>
      </c>
      <c r="I15362">
        <v>1</v>
      </c>
      <c r="J15362">
        <v>2</v>
      </c>
    </row>
    <row r="15363" spans="1:10" x14ac:dyDescent="0.25">
      <c r="A15363" t="s">
        <v>19390</v>
      </c>
      <c r="B15363">
        <v>596</v>
      </c>
      <c r="C15363">
        <v>-0.69012406413212379</v>
      </c>
      <c r="D15363">
        <v>-5.6821417053950385E-2</v>
      </c>
      <c r="E15363">
        <v>-0.85110782238757809</v>
      </c>
      <c r="F15363">
        <v>-0.92406275070801758</v>
      </c>
      <c r="G15363">
        <v>2</v>
      </c>
      <c r="H15363">
        <v>3</v>
      </c>
      <c r="I15363">
        <v>1</v>
      </c>
      <c r="J15363">
        <v>1</v>
      </c>
    </row>
    <row r="15364" spans="1:10" x14ac:dyDescent="0.25">
      <c r="A15364" t="s">
        <v>19391</v>
      </c>
      <c r="B15364">
        <v>675</v>
      </c>
      <c r="C15364">
        <v>-1.0966253600129401</v>
      </c>
      <c r="D15364">
        <v>0.82460337703064668</v>
      </c>
      <c r="E15364">
        <v>5.5309217929435973E-2</v>
      </c>
      <c r="F15364">
        <v>-0.96632062712342315</v>
      </c>
      <c r="G15364">
        <v>1</v>
      </c>
      <c r="H15364">
        <v>5</v>
      </c>
      <c r="I15364">
        <v>3</v>
      </c>
      <c r="J15364">
        <v>1</v>
      </c>
    </row>
    <row r="15365" spans="1:10" x14ac:dyDescent="0.25">
      <c r="A15365" t="s">
        <v>19392</v>
      </c>
      <c r="B15365">
        <v>631</v>
      </c>
      <c r="C15365">
        <v>-0.93670880013014413</v>
      </c>
      <c r="D15365">
        <v>0.64015131742788289</v>
      </c>
      <c r="E15365">
        <v>-1.1192849596441754</v>
      </c>
      <c r="F15365">
        <v>-0.91247150218769457</v>
      </c>
      <c r="G15365">
        <v>1</v>
      </c>
      <c r="H15365">
        <v>4</v>
      </c>
      <c r="I15365">
        <v>1</v>
      </c>
      <c r="J15365">
        <v>1</v>
      </c>
    </row>
    <row r="15366" spans="1:10" x14ac:dyDescent="0.25">
      <c r="A15366" t="s">
        <v>19393</v>
      </c>
      <c r="B15366">
        <v>528</v>
      </c>
      <c r="C15366">
        <v>-1.2382904097889857</v>
      </c>
      <c r="D15366">
        <v>0.70052837789894196</v>
      </c>
      <c r="E15366">
        <v>-0.60863573737975107</v>
      </c>
      <c r="F15366">
        <v>-1.1285430983379934</v>
      </c>
      <c r="G15366">
        <v>1</v>
      </c>
      <c r="H15366">
        <v>5</v>
      </c>
      <c r="I15366">
        <v>2</v>
      </c>
      <c r="J15366">
        <v>1</v>
      </c>
    </row>
    <row r="15367" spans="1:10" x14ac:dyDescent="0.25">
      <c r="A15367" t="s">
        <v>19394</v>
      </c>
      <c r="B15367">
        <v>677</v>
      </c>
      <c r="C15367">
        <v>-1.5850742365503299</v>
      </c>
      <c r="D15367">
        <v>1.0073244041995013</v>
      </c>
      <c r="E15367">
        <v>-0.7015812189468047</v>
      </c>
      <c r="F15367">
        <v>-0.84377682082591832</v>
      </c>
      <c r="G15367">
        <v>1</v>
      </c>
      <c r="H15367">
        <v>5</v>
      </c>
      <c r="I15367">
        <v>2</v>
      </c>
      <c r="J15367">
        <v>2</v>
      </c>
    </row>
    <row r="15368" spans="1:10" x14ac:dyDescent="0.25">
      <c r="A15368" t="s">
        <v>19395</v>
      </c>
      <c r="B15368">
        <v>686</v>
      </c>
      <c r="C15368">
        <v>-1.4621565099187417</v>
      </c>
      <c r="D15368">
        <v>0.87895329971292957</v>
      </c>
      <c r="E15368">
        <v>-0.63779310752971397</v>
      </c>
      <c r="F15368">
        <v>-0.54925318848337523</v>
      </c>
      <c r="G15368">
        <v>1</v>
      </c>
      <c r="H15368">
        <v>5</v>
      </c>
      <c r="I15368">
        <v>2</v>
      </c>
      <c r="J15368">
        <v>2</v>
      </c>
    </row>
    <row r="15369" spans="1:10" x14ac:dyDescent="0.25">
      <c r="A15369" t="s">
        <v>19396</v>
      </c>
      <c r="B15369">
        <v>438</v>
      </c>
      <c r="C15369">
        <v>-1.0985026433382936</v>
      </c>
      <c r="D15369">
        <v>3.9916640744206075E-2</v>
      </c>
      <c r="E15369">
        <v>-0.58454195843343948</v>
      </c>
      <c r="F15369">
        <v>-0.89292610555411667</v>
      </c>
      <c r="G15369">
        <v>1</v>
      </c>
      <c r="H15369">
        <v>4</v>
      </c>
      <c r="I15369">
        <v>2</v>
      </c>
      <c r="J15369">
        <v>1</v>
      </c>
    </row>
    <row r="15370" spans="1:10" x14ac:dyDescent="0.25">
      <c r="A15370" t="s">
        <v>19397</v>
      </c>
      <c r="B15370">
        <v>701</v>
      </c>
      <c r="C15370">
        <v>-1.2452969990327718</v>
      </c>
      <c r="D15370">
        <v>0.57594982561090358</v>
      </c>
      <c r="E15370">
        <v>-0.75776126429052471</v>
      </c>
      <c r="F15370">
        <v>-0.77027515281709835</v>
      </c>
      <c r="G15370">
        <v>1</v>
      </c>
      <c r="H15370">
        <v>4</v>
      </c>
      <c r="I15370">
        <v>1</v>
      </c>
      <c r="J15370">
        <v>2</v>
      </c>
    </row>
    <row r="15371" spans="1:10" x14ac:dyDescent="0.25">
      <c r="A15371" t="s">
        <v>19398</v>
      </c>
      <c r="B15371">
        <v>640</v>
      </c>
      <c r="C15371">
        <v>-1.9262824103961651</v>
      </c>
      <c r="D15371">
        <v>2.0417674141037434</v>
      </c>
      <c r="E15371">
        <v>-1.2925860659457948</v>
      </c>
      <c r="F15371">
        <v>-0.74199337249531194</v>
      </c>
      <c r="G15371">
        <v>1</v>
      </c>
      <c r="H15371">
        <v>5</v>
      </c>
      <c r="I15371">
        <v>1</v>
      </c>
      <c r="J15371">
        <v>2</v>
      </c>
    </row>
    <row r="15372" spans="1:10" x14ac:dyDescent="0.25">
      <c r="A15372" t="s">
        <v>19399</v>
      </c>
      <c r="B15372">
        <v>576</v>
      </c>
      <c r="C15372">
        <v>-1.2434186893257686</v>
      </c>
      <c r="D15372">
        <v>2.1508692608175068</v>
      </c>
      <c r="E15372">
        <v>0.11752379879334734</v>
      </c>
      <c r="F15372">
        <v>-1.0486371274062958</v>
      </c>
      <c r="G15372">
        <v>1</v>
      </c>
      <c r="H15372">
        <v>5</v>
      </c>
      <c r="I15372">
        <v>4</v>
      </c>
      <c r="J15372">
        <v>1</v>
      </c>
    </row>
    <row r="15373" spans="1:10" x14ac:dyDescent="0.25">
      <c r="A15373" t="s">
        <v>19400</v>
      </c>
      <c r="B15373">
        <v>548</v>
      </c>
      <c r="C15373">
        <v>-1.3781868141922007</v>
      </c>
      <c r="D15373">
        <v>1.4503964874162663</v>
      </c>
      <c r="E15373">
        <v>-0.49352765341503269</v>
      </c>
      <c r="F15373">
        <v>-0.77692444051142329</v>
      </c>
      <c r="G15373">
        <v>1</v>
      </c>
      <c r="H15373">
        <v>5</v>
      </c>
      <c r="I15373">
        <v>2</v>
      </c>
      <c r="J15373">
        <v>2</v>
      </c>
    </row>
    <row r="15374" spans="1:10" x14ac:dyDescent="0.25">
      <c r="A15374" t="s">
        <v>19401</v>
      </c>
      <c r="B15374">
        <v>600</v>
      </c>
      <c r="C15374">
        <v>-0.21043075344760009</v>
      </c>
      <c r="D15374">
        <v>1.8090709889977388</v>
      </c>
      <c r="E15374">
        <v>-0.21302305794254209</v>
      </c>
      <c r="F15374">
        <v>-0.85851080776470379</v>
      </c>
      <c r="G15374">
        <v>3</v>
      </c>
      <c r="H15374">
        <v>5</v>
      </c>
      <c r="I15374">
        <v>3</v>
      </c>
      <c r="J15374">
        <v>2</v>
      </c>
    </row>
    <row r="15375" spans="1:10" x14ac:dyDescent="0.25">
      <c r="A15375" t="s">
        <v>19402</v>
      </c>
      <c r="B15375">
        <v>396</v>
      </c>
      <c r="C15375">
        <v>0.20842286940501764</v>
      </c>
      <c r="D15375">
        <v>-0.12973773029215069</v>
      </c>
      <c r="E15375">
        <v>1.5477736230352639</v>
      </c>
      <c r="F15375">
        <v>-1.1381197937253349</v>
      </c>
      <c r="G15375">
        <v>4</v>
      </c>
      <c r="H15375">
        <v>3</v>
      </c>
      <c r="I15375">
        <v>5</v>
      </c>
      <c r="J15375">
        <v>1</v>
      </c>
    </row>
    <row r="15376" spans="1:10" x14ac:dyDescent="0.25">
      <c r="A15376" t="s">
        <v>19403</v>
      </c>
      <c r="B15376">
        <v>463</v>
      </c>
      <c r="C15376">
        <v>-0.36759081072344274</v>
      </c>
      <c r="D15376">
        <v>-0.44497089169167664</v>
      </c>
      <c r="E15376">
        <v>-0.32845645785771022</v>
      </c>
      <c r="F15376">
        <v>-0.93525070959964784</v>
      </c>
      <c r="G15376">
        <v>3</v>
      </c>
      <c r="H15376">
        <v>2</v>
      </c>
      <c r="I15376">
        <v>2</v>
      </c>
      <c r="J15376">
        <v>1</v>
      </c>
    </row>
    <row r="15377" spans="1:10" x14ac:dyDescent="0.25">
      <c r="A15377" t="s">
        <v>19404</v>
      </c>
      <c r="B15377">
        <v>702</v>
      </c>
      <c r="C15377">
        <v>-0.77563032955097932</v>
      </c>
      <c r="D15377">
        <v>-0.43539369707129921</v>
      </c>
      <c r="E15377">
        <v>0.13206406372178667</v>
      </c>
      <c r="F15377">
        <v>-1.1321449395783407</v>
      </c>
      <c r="G15377">
        <v>2</v>
      </c>
      <c r="H15377">
        <v>2</v>
      </c>
      <c r="I15377">
        <v>4</v>
      </c>
      <c r="J15377">
        <v>1</v>
      </c>
    </row>
    <row r="15378" spans="1:10" x14ac:dyDescent="0.25">
      <c r="A15378" t="s">
        <v>19405</v>
      </c>
      <c r="B15378">
        <v>613</v>
      </c>
      <c r="C15378">
        <v>-0.59863619703799376</v>
      </c>
      <c r="D15378">
        <v>-0.79401854160728802</v>
      </c>
      <c r="E15378">
        <v>-5.8975771309487557E-2</v>
      </c>
      <c r="F15378">
        <v>-0.81262125677217845</v>
      </c>
      <c r="G15378">
        <v>2</v>
      </c>
      <c r="H15378">
        <v>2</v>
      </c>
      <c r="I15378">
        <v>3</v>
      </c>
      <c r="J15378">
        <v>2</v>
      </c>
    </row>
    <row r="15379" spans="1:10" x14ac:dyDescent="0.25">
      <c r="A15379" t="s">
        <v>19406</v>
      </c>
      <c r="B15379">
        <v>691</v>
      </c>
      <c r="C15379">
        <v>-1.0212023908917585</v>
      </c>
      <c r="D15379">
        <v>-0.70871366609632713</v>
      </c>
      <c r="E15379">
        <v>0.42093469100224468</v>
      </c>
      <c r="F15379">
        <v>-0.58924573826617399</v>
      </c>
      <c r="G15379">
        <v>1</v>
      </c>
      <c r="H15379">
        <v>2</v>
      </c>
      <c r="I15379">
        <v>4</v>
      </c>
      <c r="J15379">
        <v>2</v>
      </c>
    </row>
    <row r="15380" spans="1:10" x14ac:dyDescent="0.25">
      <c r="A15380" t="s">
        <v>19407</v>
      </c>
      <c r="B15380">
        <v>786</v>
      </c>
      <c r="C15380">
        <v>-0.73752062688351905</v>
      </c>
      <c r="D15380">
        <v>-0.43474414525541344</v>
      </c>
      <c r="E15380">
        <v>-1.0048459792309352</v>
      </c>
      <c r="F15380">
        <v>-1.1727783946044164</v>
      </c>
      <c r="G15380">
        <v>2</v>
      </c>
      <c r="H15380">
        <v>2</v>
      </c>
      <c r="I15380">
        <v>1</v>
      </c>
      <c r="J15380">
        <v>1</v>
      </c>
    </row>
    <row r="15381" spans="1:10" x14ac:dyDescent="0.25">
      <c r="A15381" t="s">
        <v>19408</v>
      </c>
      <c r="B15381">
        <v>548</v>
      </c>
      <c r="C15381">
        <v>-0.5068343910188553</v>
      </c>
      <c r="D15381">
        <v>-0.71051489705553683</v>
      </c>
      <c r="E15381">
        <v>-7.7775167061995568E-2</v>
      </c>
      <c r="F15381">
        <v>-0.84210035884025469</v>
      </c>
      <c r="G15381">
        <v>2</v>
      </c>
      <c r="H15381">
        <v>2</v>
      </c>
      <c r="I15381">
        <v>3</v>
      </c>
      <c r="J15381">
        <v>2</v>
      </c>
    </row>
    <row r="15382" spans="1:10" x14ac:dyDescent="0.25">
      <c r="A15382" t="s">
        <v>19409</v>
      </c>
      <c r="B15382">
        <v>406</v>
      </c>
      <c r="C15382">
        <v>-0.42122593710274991</v>
      </c>
      <c r="D15382">
        <v>-0.68101532074248794</v>
      </c>
      <c r="E15382">
        <v>-0.2426576162441515</v>
      </c>
      <c r="F15382">
        <v>-0.69472789106810762</v>
      </c>
      <c r="G15382">
        <v>3</v>
      </c>
      <c r="H15382">
        <v>2</v>
      </c>
      <c r="I15382">
        <v>3</v>
      </c>
      <c r="J15382">
        <v>2</v>
      </c>
    </row>
    <row r="15383" spans="1:10" x14ac:dyDescent="0.25">
      <c r="A15383" t="s">
        <v>19410</v>
      </c>
      <c r="B15383">
        <v>551</v>
      </c>
      <c r="C15383">
        <v>-0.44139989273389069</v>
      </c>
      <c r="D15383">
        <v>-1.1744915396119022</v>
      </c>
      <c r="E15383">
        <v>-0.98311011227608902</v>
      </c>
      <c r="F15383">
        <v>-0.62134317559251584</v>
      </c>
      <c r="G15383">
        <v>3</v>
      </c>
      <c r="H15383">
        <v>1</v>
      </c>
      <c r="I15383">
        <v>1</v>
      </c>
      <c r="J15383">
        <v>2</v>
      </c>
    </row>
    <row r="15384" spans="1:10" x14ac:dyDescent="0.25">
      <c r="A15384" t="s">
        <v>19411</v>
      </c>
      <c r="B15384">
        <v>932</v>
      </c>
      <c r="C15384">
        <v>-0.36700121591713297</v>
      </c>
      <c r="D15384">
        <v>-1.386239375191479</v>
      </c>
      <c r="E15384">
        <v>-0.40106109605105122</v>
      </c>
      <c r="F15384">
        <v>-0.81019760888597059</v>
      </c>
      <c r="G15384">
        <v>3</v>
      </c>
      <c r="H15384">
        <v>1</v>
      </c>
      <c r="I15384">
        <v>2</v>
      </c>
      <c r="J15384">
        <v>2</v>
      </c>
    </row>
    <row r="15385" spans="1:10" x14ac:dyDescent="0.25">
      <c r="A15385" t="s">
        <v>19412</v>
      </c>
      <c r="B15385">
        <v>468</v>
      </c>
      <c r="C15385">
        <v>-0.55635303716997098</v>
      </c>
      <c r="D15385">
        <v>-0.4393071107589207</v>
      </c>
      <c r="E15385">
        <v>-0.18140806915356947</v>
      </c>
      <c r="F15385">
        <v>-0.49759446810341679</v>
      </c>
      <c r="G15385">
        <v>2</v>
      </c>
      <c r="H15385">
        <v>2</v>
      </c>
      <c r="I15385">
        <v>3</v>
      </c>
      <c r="J15385">
        <v>2</v>
      </c>
    </row>
    <row r="15386" spans="1:10" x14ac:dyDescent="0.25">
      <c r="A15386" t="s">
        <v>19413</v>
      </c>
      <c r="B15386">
        <v>1288</v>
      </c>
      <c r="C15386">
        <v>-0.83240767917648439</v>
      </c>
      <c r="D15386">
        <v>-0.946844814776163</v>
      </c>
      <c r="E15386">
        <v>-0.82473868431219166</v>
      </c>
      <c r="F15386">
        <v>-7.945901899819964E-2</v>
      </c>
      <c r="G15386">
        <v>1</v>
      </c>
      <c r="H15386">
        <v>1</v>
      </c>
      <c r="I15386">
        <v>1</v>
      </c>
      <c r="J15386">
        <v>3</v>
      </c>
    </row>
    <row r="15387" spans="1:10" x14ac:dyDescent="0.25">
      <c r="A15387" t="s">
        <v>19414</v>
      </c>
      <c r="B15387">
        <v>472</v>
      </c>
      <c r="C15387">
        <v>-1.1811733298215124</v>
      </c>
      <c r="D15387">
        <v>-0.3987920099549751</v>
      </c>
      <c r="E15387">
        <v>-0.21517739987391002</v>
      </c>
      <c r="F15387">
        <v>-0.13542037917585356</v>
      </c>
      <c r="G15387">
        <v>1</v>
      </c>
      <c r="H15387">
        <v>3</v>
      </c>
      <c r="I15387">
        <v>3</v>
      </c>
      <c r="J15387">
        <v>3</v>
      </c>
    </row>
    <row r="15388" spans="1:10" x14ac:dyDescent="0.25">
      <c r="A15388" t="s">
        <v>19415</v>
      </c>
      <c r="B15388">
        <v>748</v>
      </c>
      <c r="C15388">
        <v>-0.57460593155911865</v>
      </c>
      <c r="D15388">
        <v>-0.95982516451936251</v>
      </c>
      <c r="E15388">
        <v>1.0302525318824738</v>
      </c>
      <c r="F15388">
        <v>-0.73236225380907638</v>
      </c>
      <c r="G15388">
        <v>2</v>
      </c>
      <c r="H15388">
        <v>1</v>
      </c>
      <c r="I15388">
        <v>5</v>
      </c>
      <c r="J15388">
        <v>2</v>
      </c>
    </row>
    <row r="15389" spans="1:10" x14ac:dyDescent="0.25">
      <c r="A15389" t="s">
        <v>19416</v>
      </c>
      <c r="B15389">
        <v>684</v>
      </c>
      <c r="C15389">
        <v>2.2586747480210176</v>
      </c>
      <c r="D15389">
        <v>1.4295068298000426</v>
      </c>
      <c r="E15389">
        <v>0.68058682781275648</v>
      </c>
      <c r="F15389">
        <v>-0.75974065995771678</v>
      </c>
      <c r="G15389">
        <v>5</v>
      </c>
      <c r="H15389">
        <v>5</v>
      </c>
      <c r="I15389">
        <v>5</v>
      </c>
      <c r="J15389">
        <v>2</v>
      </c>
    </row>
    <row r="15390" spans="1:10" x14ac:dyDescent="0.25">
      <c r="A15390" t="s">
        <v>19417</v>
      </c>
      <c r="B15390">
        <v>715</v>
      </c>
      <c r="C15390">
        <v>1.334509112295919</v>
      </c>
      <c r="D15390">
        <v>2.9701519977850452</v>
      </c>
      <c r="E15390">
        <v>0.5963239247887957</v>
      </c>
      <c r="F15390">
        <v>-0.66163836197285941</v>
      </c>
      <c r="G15390">
        <v>5</v>
      </c>
      <c r="H15390">
        <v>5</v>
      </c>
      <c r="I15390">
        <v>5</v>
      </c>
      <c r="J15390">
        <v>2</v>
      </c>
    </row>
    <row r="15391" spans="1:10" x14ac:dyDescent="0.25">
      <c r="A15391" t="s">
        <v>19418</v>
      </c>
      <c r="B15391">
        <v>859</v>
      </c>
      <c r="C15391">
        <v>2.2534409704937683</v>
      </c>
      <c r="D15391">
        <v>1.8733238058934054</v>
      </c>
      <c r="E15391">
        <v>0.64551913727492349</v>
      </c>
      <c r="F15391">
        <v>-0.46721759502015026</v>
      </c>
      <c r="G15391">
        <v>5</v>
      </c>
      <c r="H15391">
        <v>5</v>
      </c>
      <c r="I15391">
        <v>5</v>
      </c>
      <c r="J15391">
        <v>3</v>
      </c>
    </row>
    <row r="15392" spans="1:10" x14ac:dyDescent="0.25">
      <c r="A15392" t="s">
        <v>19419</v>
      </c>
      <c r="B15392">
        <v>872</v>
      </c>
      <c r="C15392">
        <v>1.1752957473091759</v>
      </c>
      <c r="D15392">
        <v>1.7796194209999094</v>
      </c>
      <c r="E15392">
        <v>-0.77025003057654373</v>
      </c>
      <c r="F15392">
        <v>-0.58385945436648135</v>
      </c>
      <c r="G15392">
        <v>5</v>
      </c>
      <c r="H15392">
        <v>5</v>
      </c>
      <c r="I15392">
        <v>1</v>
      </c>
      <c r="J15392">
        <v>2</v>
      </c>
    </row>
    <row r="15393" spans="1:10" x14ac:dyDescent="0.25">
      <c r="A15393" t="s">
        <v>19420</v>
      </c>
      <c r="B15393">
        <v>700</v>
      </c>
      <c r="C15393">
        <v>-0.61471870449482424</v>
      </c>
      <c r="D15393">
        <v>-1.5117356100585246</v>
      </c>
      <c r="E15393">
        <v>-0.15116768187924104</v>
      </c>
      <c r="F15393">
        <v>-0.38221704682451729</v>
      </c>
      <c r="G15393">
        <v>2</v>
      </c>
      <c r="H15393">
        <v>1</v>
      </c>
      <c r="I15393">
        <v>3</v>
      </c>
      <c r="J15393">
        <v>3</v>
      </c>
    </row>
    <row r="15394" spans="1:10" x14ac:dyDescent="0.25">
      <c r="A15394" t="s">
        <v>19421</v>
      </c>
      <c r="B15394">
        <v>722</v>
      </c>
      <c r="C15394">
        <v>-0.68517988303094424</v>
      </c>
      <c r="D15394">
        <v>-0.30081268269821748</v>
      </c>
      <c r="E15394">
        <v>-5.9751168337621959E-2</v>
      </c>
      <c r="F15394">
        <v>-0.62913366821001482</v>
      </c>
      <c r="G15394">
        <v>2</v>
      </c>
      <c r="H15394">
        <v>3</v>
      </c>
      <c r="I15394">
        <v>3</v>
      </c>
      <c r="J15394">
        <v>2</v>
      </c>
    </row>
    <row r="15395" spans="1:10" x14ac:dyDescent="0.25">
      <c r="A15395" t="s">
        <v>19422</v>
      </c>
      <c r="B15395">
        <v>464</v>
      </c>
      <c r="C15395">
        <v>-0.78997828559415972</v>
      </c>
      <c r="D15395">
        <v>0.53219955152629761</v>
      </c>
      <c r="E15395">
        <v>-0.64522068199977345</v>
      </c>
      <c r="F15395">
        <v>-1.2720062124756466</v>
      </c>
      <c r="G15395">
        <v>2</v>
      </c>
      <c r="H15395">
        <v>4</v>
      </c>
      <c r="I15395">
        <v>2</v>
      </c>
      <c r="J15395">
        <v>1</v>
      </c>
    </row>
    <row r="15396" spans="1:10" x14ac:dyDescent="0.25">
      <c r="A15396" t="s">
        <v>19423</v>
      </c>
      <c r="B15396">
        <v>505</v>
      </c>
      <c r="C15396">
        <v>-0.60612902340866592</v>
      </c>
      <c r="D15396">
        <v>-0.98858299872576771</v>
      </c>
      <c r="E15396">
        <v>-0.10519444344473025</v>
      </c>
      <c r="F15396">
        <v>-1.0863291442431284</v>
      </c>
      <c r="G15396">
        <v>2</v>
      </c>
      <c r="H15396">
        <v>1</v>
      </c>
      <c r="I15396">
        <v>3</v>
      </c>
      <c r="J15396">
        <v>1</v>
      </c>
    </row>
    <row r="15397" spans="1:10" x14ac:dyDescent="0.25">
      <c r="A15397" t="s">
        <v>19424</v>
      </c>
      <c r="B15397">
        <v>537</v>
      </c>
      <c r="C15397">
        <v>-0.78129022405103432</v>
      </c>
      <c r="D15397">
        <v>-1.1040974198586129</v>
      </c>
      <c r="E15397">
        <v>-0.30716718772054025</v>
      </c>
      <c r="F15397">
        <v>-0.88629770046873646</v>
      </c>
      <c r="G15397">
        <v>2</v>
      </c>
      <c r="H15397">
        <v>1</v>
      </c>
      <c r="I15397">
        <v>3</v>
      </c>
      <c r="J15397">
        <v>1</v>
      </c>
    </row>
    <row r="15398" spans="1:10" x14ac:dyDescent="0.25">
      <c r="A15398" t="s">
        <v>19425</v>
      </c>
      <c r="B15398">
        <v>471</v>
      </c>
      <c r="C15398">
        <v>-0.80934329818799067</v>
      </c>
      <c r="D15398">
        <v>4.516618537667938E-3</v>
      </c>
      <c r="E15398">
        <v>-0.37071915891325591</v>
      </c>
      <c r="F15398">
        <v>-0.99410123881512258</v>
      </c>
      <c r="G15398">
        <v>1</v>
      </c>
      <c r="H15398">
        <v>3</v>
      </c>
      <c r="I15398">
        <v>2</v>
      </c>
      <c r="J15398">
        <v>1</v>
      </c>
    </row>
    <row r="15399" spans="1:10" x14ac:dyDescent="0.25">
      <c r="A15399" t="s">
        <v>19426</v>
      </c>
      <c r="B15399">
        <v>441</v>
      </c>
      <c r="C15399">
        <v>-0.35187249046303509</v>
      </c>
      <c r="D15399">
        <v>-0.72622900227144482</v>
      </c>
      <c r="E15399">
        <v>6.4160967077255757E-3</v>
      </c>
      <c r="F15399">
        <v>-0.7667848750404912</v>
      </c>
      <c r="G15399">
        <v>3</v>
      </c>
      <c r="H15399">
        <v>2</v>
      </c>
      <c r="I15399">
        <v>3</v>
      </c>
      <c r="J15399">
        <v>2</v>
      </c>
    </row>
    <row r="15400" spans="1:10" x14ac:dyDescent="0.25">
      <c r="A15400" t="s">
        <v>19427</v>
      </c>
      <c r="B15400">
        <v>539</v>
      </c>
      <c r="C15400">
        <v>-0.72864335757193666</v>
      </c>
      <c r="D15400">
        <v>-0.82324767015998057</v>
      </c>
      <c r="E15400">
        <v>-6.9750074994463659E-2</v>
      </c>
      <c r="F15400">
        <v>-0.69764502726797306</v>
      </c>
      <c r="G15400">
        <v>2</v>
      </c>
      <c r="H15400">
        <v>1</v>
      </c>
      <c r="I15400">
        <v>3</v>
      </c>
      <c r="J15400">
        <v>2</v>
      </c>
    </row>
    <row r="15401" spans="1:10" x14ac:dyDescent="0.25">
      <c r="A15401" t="s">
        <v>19428</v>
      </c>
      <c r="B15401">
        <v>879</v>
      </c>
      <c r="C15401">
        <v>-0.46182810107535427</v>
      </c>
      <c r="D15401">
        <v>-0.58215735875350849</v>
      </c>
      <c r="E15401">
        <v>0.47502144393560025</v>
      </c>
      <c r="F15401">
        <v>-0.70096170429837357</v>
      </c>
      <c r="G15401">
        <v>2</v>
      </c>
      <c r="H15401">
        <v>2</v>
      </c>
      <c r="I15401">
        <v>4</v>
      </c>
      <c r="J15401">
        <v>2</v>
      </c>
    </row>
    <row r="15402" spans="1:10" x14ac:dyDescent="0.25">
      <c r="A15402" t="s">
        <v>19429</v>
      </c>
      <c r="B15402">
        <v>589</v>
      </c>
      <c r="C15402">
        <v>-0.59209114627233717</v>
      </c>
      <c r="D15402">
        <v>-0.87233526624099345</v>
      </c>
      <c r="E15402">
        <v>0.3442111954454351</v>
      </c>
      <c r="F15402">
        <v>-0.55931118255609025</v>
      </c>
      <c r="G15402">
        <v>2</v>
      </c>
      <c r="H15402">
        <v>1</v>
      </c>
      <c r="I15402">
        <v>4</v>
      </c>
      <c r="J15402">
        <v>2</v>
      </c>
    </row>
    <row r="15403" spans="1:10" x14ac:dyDescent="0.25">
      <c r="A15403" t="s">
        <v>19430</v>
      </c>
      <c r="B15403">
        <v>663</v>
      </c>
      <c r="C15403">
        <v>-0.47717340615938852</v>
      </c>
      <c r="D15403">
        <v>-0.80255893671067424</v>
      </c>
      <c r="E15403">
        <v>-0.10315460557908404</v>
      </c>
      <c r="F15403">
        <v>-1.2299413588001782</v>
      </c>
      <c r="G15403">
        <v>2</v>
      </c>
      <c r="H15403">
        <v>1</v>
      </c>
      <c r="I15403">
        <v>3</v>
      </c>
      <c r="J15403">
        <v>1</v>
      </c>
    </row>
    <row r="15404" spans="1:10" x14ac:dyDescent="0.25">
      <c r="A15404" t="s">
        <v>19431</v>
      </c>
      <c r="B15404">
        <v>552</v>
      </c>
      <c r="C15404">
        <v>-0.2566780183960542</v>
      </c>
      <c r="D15404">
        <v>-0.59183686057284024</v>
      </c>
      <c r="E15404">
        <v>-0.22685602615119291</v>
      </c>
      <c r="F15404">
        <v>-1.2427727033387095</v>
      </c>
      <c r="G15404">
        <v>3</v>
      </c>
      <c r="H15404">
        <v>2</v>
      </c>
      <c r="I15404">
        <v>3</v>
      </c>
      <c r="J15404">
        <v>1</v>
      </c>
    </row>
    <row r="15405" spans="1:10" x14ac:dyDescent="0.25">
      <c r="A15405" t="s">
        <v>19432</v>
      </c>
      <c r="B15405">
        <v>945</v>
      </c>
      <c r="C15405">
        <v>-3.406503830904889E-2</v>
      </c>
      <c r="D15405">
        <v>-1.1160581323342347</v>
      </c>
      <c r="E15405">
        <v>1.7563665113933353</v>
      </c>
      <c r="F15405">
        <v>-0.97345091559472174</v>
      </c>
      <c r="G15405">
        <v>3</v>
      </c>
      <c r="H15405">
        <v>1</v>
      </c>
      <c r="I15405">
        <v>5</v>
      </c>
      <c r="J15405">
        <v>1</v>
      </c>
    </row>
    <row r="15406" spans="1:10" x14ac:dyDescent="0.25">
      <c r="A15406" t="s">
        <v>19433</v>
      </c>
      <c r="B15406">
        <v>603</v>
      </c>
      <c r="C15406">
        <v>0.12827220358342797</v>
      </c>
      <c r="D15406">
        <v>-1.6301577410872653E-2</v>
      </c>
      <c r="E15406">
        <v>1.2110860264962875</v>
      </c>
      <c r="F15406">
        <v>-0.68832942116477991</v>
      </c>
      <c r="G15406">
        <v>4</v>
      </c>
      <c r="H15406">
        <v>3</v>
      </c>
      <c r="I15406">
        <v>5</v>
      </c>
      <c r="J15406">
        <v>2</v>
      </c>
    </row>
    <row r="15407" spans="1:10" x14ac:dyDescent="0.25">
      <c r="A15407" t="s">
        <v>19434</v>
      </c>
      <c r="B15407">
        <v>623</v>
      </c>
      <c r="C15407">
        <v>0.64421727167808818</v>
      </c>
      <c r="D15407">
        <v>-0.54699495957799105</v>
      </c>
      <c r="E15407">
        <v>1.4113066097482088</v>
      </c>
      <c r="F15407">
        <v>-1.0731927133455774</v>
      </c>
      <c r="G15407">
        <v>4</v>
      </c>
      <c r="H15407">
        <v>2</v>
      </c>
      <c r="I15407">
        <v>5</v>
      </c>
      <c r="J15407">
        <v>1</v>
      </c>
    </row>
    <row r="15408" spans="1:10" x14ac:dyDescent="0.25">
      <c r="A15408" t="s">
        <v>19435</v>
      </c>
      <c r="B15408">
        <v>696</v>
      </c>
      <c r="C15408">
        <v>0.31018308624869539</v>
      </c>
      <c r="D15408">
        <v>-0.61784694244765292</v>
      </c>
      <c r="E15408">
        <v>1.8886861124574443</v>
      </c>
      <c r="F15408">
        <v>-1.0223945876755596</v>
      </c>
      <c r="G15408">
        <v>4</v>
      </c>
      <c r="H15408">
        <v>2</v>
      </c>
      <c r="I15408">
        <v>5</v>
      </c>
      <c r="J15408">
        <v>1</v>
      </c>
    </row>
    <row r="15409" spans="1:10" x14ac:dyDescent="0.25">
      <c r="A15409" t="s">
        <v>19436</v>
      </c>
      <c r="B15409">
        <v>518</v>
      </c>
      <c r="C15409">
        <v>-0.56995851673537656</v>
      </c>
      <c r="D15409">
        <v>-0.35539189702523466</v>
      </c>
      <c r="E15409">
        <v>0.13316444097272695</v>
      </c>
      <c r="F15409">
        <v>-0.89223472577100404</v>
      </c>
      <c r="G15409">
        <v>2</v>
      </c>
      <c r="H15409">
        <v>3</v>
      </c>
      <c r="I15409">
        <v>4</v>
      </c>
      <c r="J15409">
        <v>1</v>
      </c>
    </row>
    <row r="15410" spans="1:10" x14ac:dyDescent="0.25">
      <c r="A15410" t="s">
        <v>19437</v>
      </c>
      <c r="B15410">
        <v>603</v>
      </c>
      <c r="C15410">
        <v>-0.25873507995786094</v>
      </c>
      <c r="D15410">
        <v>0.12898316541847127</v>
      </c>
      <c r="E15410">
        <v>-0.42062167543496826</v>
      </c>
      <c r="F15410">
        <v>-1.5116872398755221</v>
      </c>
      <c r="G15410">
        <v>3</v>
      </c>
      <c r="H15410">
        <v>4</v>
      </c>
      <c r="I15410">
        <v>2</v>
      </c>
      <c r="J15410">
        <v>1</v>
      </c>
    </row>
    <row r="15411" spans="1:10" x14ac:dyDescent="0.25">
      <c r="A15411" t="s">
        <v>19438</v>
      </c>
      <c r="B15411">
        <v>539</v>
      </c>
      <c r="C15411">
        <v>-0.57490437756643886</v>
      </c>
      <c r="D15411">
        <v>-0.99173772606115462</v>
      </c>
      <c r="E15411">
        <v>-0.53774631345448631</v>
      </c>
      <c r="F15411">
        <v>-0.90486227444688394</v>
      </c>
      <c r="G15411">
        <v>2</v>
      </c>
      <c r="H15411">
        <v>1</v>
      </c>
      <c r="I15411">
        <v>2</v>
      </c>
      <c r="J15411">
        <v>1</v>
      </c>
    </row>
    <row r="15412" spans="1:10" x14ac:dyDescent="0.25">
      <c r="A15412" t="s">
        <v>19439</v>
      </c>
      <c r="B15412">
        <v>695</v>
      </c>
      <c r="C15412">
        <v>0.41123820981246495</v>
      </c>
      <c r="D15412">
        <v>-0.58128317195960721</v>
      </c>
      <c r="E15412">
        <v>0.70126274578523973</v>
      </c>
      <c r="F15412">
        <v>-0.56041537553615917</v>
      </c>
      <c r="G15412">
        <v>4</v>
      </c>
      <c r="H15412">
        <v>2</v>
      </c>
      <c r="I15412">
        <v>5</v>
      </c>
      <c r="J15412">
        <v>2</v>
      </c>
    </row>
    <row r="15413" spans="1:10" x14ac:dyDescent="0.25">
      <c r="A15413" t="s">
        <v>19440</v>
      </c>
      <c r="B15413">
        <v>498</v>
      </c>
      <c r="C15413">
        <v>7.3788054145959153E-3</v>
      </c>
      <c r="D15413">
        <v>4.6661289604834899E-2</v>
      </c>
      <c r="E15413">
        <v>-3.2841497914197146E-2</v>
      </c>
      <c r="F15413">
        <v>-1.0721684955125681</v>
      </c>
      <c r="G15413">
        <v>4</v>
      </c>
      <c r="H15413">
        <v>4</v>
      </c>
      <c r="I15413">
        <v>3</v>
      </c>
      <c r="J15413">
        <v>1</v>
      </c>
    </row>
    <row r="15414" spans="1:10" x14ac:dyDescent="0.25">
      <c r="A15414" t="s">
        <v>19441</v>
      </c>
      <c r="B15414">
        <v>749</v>
      </c>
      <c r="C15414">
        <v>-0.54878650217293379</v>
      </c>
      <c r="D15414">
        <v>-0.63001210143867714</v>
      </c>
      <c r="E15414">
        <v>-0.40578839664056054</v>
      </c>
      <c r="F15414">
        <v>-0.76770471449203903</v>
      </c>
      <c r="G15414">
        <v>2</v>
      </c>
      <c r="H15414">
        <v>2</v>
      </c>
      <c r="I15414">
        <v>2</v>
      </c>
      <c r="J15414">
        <v>2</v>
      </c>
    </row>
    <row r="15415" spans="1:10" x14ac:dyDescent="0.25">
      <c r="A15415" t="s">
        <v>19442</v>
      </c>
      <c r="B15415">
        <v>602</v>
      </c>
      <c r="C15415">
        <v>-0.29549807943921452</v>
      </c>
      <c r="D15415">
        <v>-1.6998786645941455E-3</v>
      </c>
      <c r="E15415">
        <v>0.83746134822132501</v>
      </c>
      <c r="F15415">
        <v>-0.96277203290861768</v>
      </c>
      <c r="G15415">
        <v>3</v>
      </c>
      <c r="H15415">
        <v>3</v>
      </c>
      <c r="I15415">
        <v>5</v>
      </c>
      <c r="J15415">
        <v>1</v>
      </c>
    </row>
    <row r="15416" spans="1:10" x14ac:dyDescent="0.25">
      <c r="A15416" t="s">
        <v>19443</v>
      </c>
      <c r="B15416">
        <v>456</v>
      </c>
      <c r="C15416">
        <v>0.39971622713190946</v>
      </c>
      <c r="D15416">
        <v>0.36806863239184662</v>
      </c>
      <c r="E15416">
        <v>0.13766751639089089</v>
      </c>
      <c r="F15416">
        <v>-1.2313830923497115</v>
      </c>
      <c r="G15416">
        <v>4</v>
      </c>
      <c r="H15416">
        <v>4</v>
      </c>
      <c r="I15416">
        <v>4</v>
      </c>
      <c r="J15416">
        <v>1</v>
      </c>
    </row>
    <row r="15417" spans="1:10" x14ac:dyDescent="0.25">
      <c r="A15417" t="s">
        <v>19444</v>
      </c>
      <c r="B15417">
        <v>620</v>
      </c>
      <c r="C15417">
        <v>1.248330901916167E-2</v>
      </c>
      <c r="D15417">
        <v>0.79542321646572822</v>
      </c>
      <c r="E15417">
        <v>4.2899753738584734E-2</v>
      </c>
      <c r="F15417">
        <v>-0.95629008904867185</v>
      </c>
      <c r="G15417">
        <v>4</v>
      </c>
      <c r="H15417">
        <v>5</v>
      </c>
      <c r="I15417">
        <v>3</v>
      </c>
      <c r="J15417">
        <v>1</v>
      </c>
    </row>
    <row r="15418" spans="1:10" x14ac:dyDescent="0.25">
      <c r="A15418" t="s">
        <v>19445</v>
      </c>
      <c r="B15418">
        <v>666</v>
      </c>
      <c r="C15418">
        <v>-0.49465179660878089</v>
      </c>
      <c r="D15418">
        <v>-0.26652345026237056</v>
      </c>
      <c r="E15418">
        <v>0.48702726022949927</v>
      </c>
      <c r="F15418">
        <v>-1.0764567804360803</v>
      </c>
      <c r="G15418">
        <v>2</v>
      </c>
      <c r="H15418">
        <v>3</v>
      </c>
      <c r="I15418">
        <v>4</v>
      </c>
      <c r="J15418">
        <v>1</v>
      </c>
    </row>
    <row r="15419" spans="1:10" x14ac:dyDescent="0.25">
      <c r="A15419" t="s">
        <v>19446</v>
      </c>
      <c r="B15419">
        <v>548</v>
      </c>
      <c r="C15419">
        <v>-0.56353898358271604</v>
      </c>
      <c r="D15419">
        <v>-0.18459664445017709</v>
      </c>
      <c r="E15419">
        <v>9.8662204125991373E-2</v>
      </c>
      <c r="F15419">
        <v>-1.1064255964639114</v>
      </c>
      <c r="G15419">
        <v>2</v>
      </c>
      <c r="H15419">
        <v>3</v>
      </c>
      <c r="I15419">
        <v>4</v>
      </c>
      <c r="J15419">
        <v>1</v>
      </c>
    </row>
    <row r="15420" spans="1:10" x14ac:dyDescent="0.25">
      <c r="A15420" t="s">
        <v>19447</v>
      </c>
      <c r="B15420">
        <v>399</v>
      </c>
      <c r="C15420">
        <v>-0.37849059558377585</v>
      </c>
      <c r="D15420">
        <v>-0.14805142098117821</v>
      </c>
      <c r="E15420">
        <v>0.99640571719693438</v>
      </c>
      <c r="F15420">
        <v>-1.4056962927422529</v>
      </c>
      <c r="G15420">
        <v>3</v>
      </c>
      <c r="H15420">
        <v>3</v>
      </c>
      <c r="I15420">
        <v>5</v>
      </c>
      <c r="J15420">
        <v>1</v>
      </c>
    </row>
    <row r="15421" spans="1:10" x14ac:dyDescent="0.25">
      <c r="A15421" t="s">
        <v>19448</v>
      </c>
      <c r="B15421">
        <v>550</v>
      </c>
      <c r="C15421">
        <v>-0.90541271911709287</v>
      </c>
      <c r="D15421">
        <v>-0.22296777527582401</v>
      </c>
      <c r="E15421">
        <v>0.10085416762038435</v>
      </c>
      <c r="F15421">
        <v>-1.0885620811182648</v>
      </c>
      <c r="G15421">
        <v>1</v>
      </c>
      <c r="H15421">
        <v>3</v>
      </c>
      <c r="I15421">
        <v>4</v>
      </c>
      <c r="J15421">
        <v>1</v>
      </c>
    </row>
    <row r="15422" spans="1:10" x14ac:dyDescent="0.25">
      <c r="A15422" t="s">
        <v>19449</v>
      </c>
      <c r="B15422">
        <v>628</v>
      </c>
      <c r="C15422">
        <v>0.14520679917657983</v>
      </c>
      <c r="D15422">
        <v>0.99106275599832283</v>
      </c>
      <c r="E15422">
        <v>3.7626596989505275E-2</v>
      </c>
      <c r="F15422">
        <v>-1.2673550886546945</v>
      </c>
      <c r="G15422">
        <v>4</v>
      </c>
      <c r="H15422">
        <v>5</v>
      </c>
      <c r="I15422">
        <v>3</v>
      </c>
      <c r="J15422">
        <v>1</v>
      </c>
    </row>
    <row r="15423" spans="1:10" x14ac:dyDescent="0.25">
      <c r="A15423" t="s">
        <v>19450</v>
      </c>
      <c r="B15423">
        <v>492</v>
      </c>
      <c r="C15423">
        <v>9.2608377232616321E-2</v>
      </c>
      <c r="D15423">
        <v>0.52459267490096517</v>
      </c>
      <c r="E15423">
        <v>-0.37084841073786573</v>
      </c>
      <c r="F15423">
        <v>-1.4646796036577936</v>
      </c>
      <c r="G15423">
        <v>4</v>
      </c>
      <c r="H15423">
        <v>4</v>
      </c>
      <c r="I15423">
        <v>2</v>
      </c>
      <c r="J15423">
        <v>1</v>
      </c>
    </row>
    <row r="15424" spans="1:10" x14ac:dyDescent="0.25">
      <c r="A15424" t="s">
        <v>19451</v>
      </c>
      <c r="B15424">
        <v>649</v>
      </c>
      <c r="C15424">
        <v>-0.29123414872977627</v>
      </c>
      <c r="D15424">
        <v>-2.94944208376057E-2</v>
      </c>
      <c r="E15424">
        <v>1.0309574112393152</v>
      </c>
      <c r="F15424">
        <v>-1.0145167721957318</v>
      </c>
      <c r="G15424">
        <v>3</v>
      </c>
      <c r="H15424">
        <v>3</v>
      </c>
      <c r="I15424">
        <v>5</v>
      </c>
      <c r="J15424">
        <v>1</v>
      </c>
    </row>
    <row r="15425" spans="1:10" x14ac:dyDescent="0.25">
      <c r="A15425" t="s">
        <v>19452</v>
      </c>
      <c r="B15425">
        <v>1456</v>
      </c>
      <c r="C15425">
        <v>-0.22985687912600525</v>
      </c>
      <c r="D15425">
        <v>-0.79963469271355569</v>
      </c>
      <c r="E15425">
        <v>7.6519720121992402E-2</v>
      </c>
      <c r="F15425">
        <v>-0.75500449819854409</v>
      </c>
      <c r="G15425">
        <v>3</v>
      </c>
      <c r="H15425">
        <v>2</v>
      </c>
      <c r="I15425">
        <v>4</v>
      </c>
      <c r="J15425">
        <v>2</v>
      </c>
    </row>
    <row r="15426" spans="1:10" x14ac:dyDescent="0.25">
      <c r="A15426" t="s">
        <v>19453</v>
      </c>
      <c r="B15426">
        <v>1129</v>
      </c>
      <c r="C15426">
        <v>-0.29848531874160128</v>
      </c>
      <c r="D15426">
        <v>-1.0962374113739339</v>
      </c>
      <c r="E15426">
        <v>0.50952523222723023</v>
      </c>
      <c r="F15426">
        <v>-0.70802417016434283</v>
      </c>
      <c r="G15426">
        <v>3</v>
      </c>
      <c r="H15426">
        <v>1</v>
      </c>
      <c r="I15426">
        <v>4</v>
      </c>
      <c r="J15426">
        <v>2</v>
      </c>
    </row>
    <row r="15427" spans="1:10" x14ac:dyDescent="0.25">
      <c r="A15427" t="s">
        <v>19454</v>
      </c>
      <c r="B15427">
        <v>290</v>
      </c>
      <c r="C15427">
        <v>-0.14434030924554353</v>
      </c>
      <c r="D15427">
        <v>-4.8658036076912506E-2</v>
      </c>
      <c r="E15427">
        <v>0.46708812066124633</v>
      </c>
      <c r="F15427">
        <v>0.28847716084521169</v>
      </c>
      <c r="G15427">
        <v>3</v>
      </c>
      <c r="H15427">
        <v>3</v>
      </c>
      <c r="I15427">
        <v>4</v>
      </c>
      <c r="J15427">
        <v>4</v>
      </c>
    </row>
    <row r="15428" spans="1:10" x14ac:dyDescent="0.25">
      <c r="A15428" t="s">
        <v>19455</v>
      </c>
      <c r="B15428">
        <v>386</v>
      </c>
      <c r="C15428">
        <v>6.5398826495231807E-2</v>
      </c>
      <c r="D15428">
        <v>0.53784544920145017</v>
      </c>
      <c r="E15428">
        <v>0.50060595778766248</v>
      </c>
      <c r="F15428">
        <v>-1.0645575526732554</v>
      </c>
      <c r="G15428">
        <v>4</v>
      </c>
      <c r="H15428">
        <v>4</v>
      </c>
      <c r="I15428">
        <v>4</v>
      </c>
      <c r="J15428">
        <v>1</v>
      </c>
    </row>
    <row r="15429" spans="1:10" x14ac:dyDescent="0.25">
      <c r="A15429" t="s">
        <v>19456</v>
      </c>
      <c r="B15429">
        <v>481</v>
      </c>
      <c r="C15429">
        <v>-7.8832580416472245E-2</v>
      </c>
      <c r="D15429">
        <v>1.3244717223542968</v>
      </c>
      <c r="E15429">
        <v>0.71104438610346976</v>
      </c>
      <c r="F15429">
        <v>-1.3576139720532814</v>
      </c>
      <c r="G15429">
        <v>3</v>
      </c>
      <c r="H15429">
        <v>5</v>
      </c>
      <c r="I15429">
        <v>5</v>
      </c>
      <c r="J15429">
        <v>1</v>
      </c>
    </row>
    <row r="15430" spans="1:10" x14ac:dyDescent="0.25">
      <c r="A15430" t="s">
        <v>19457</v>
      </c>
      <c r="B15430">
        <v>334</v>
      </c>
      <c r="C15430">
        <v>8.4582300611343919E-2</v>
      </c>
      <c r="D15430">
        <v>0.49734323774433309</v>
      </c>
      <c r="E15430">
        <v>0.57953452939473893</v>
      </c>
      <c r="F15430">
        <v>-1.8281174284898825</v>
      </c>
      <c r="G15430">
        <v>4</v>
      </c>
      <c r="H15430">
        <v>4</v>
      </c>
      <c r="I15430">
        <v>4</v>
      </c>
      <c r="J15430">
        <v>1</v>
      </c>
    </row>
    <row r="15431" spans="1:10" x14ac:dyDescent="0.25">
      <c r="A15431" t="s">
        <v>19458</v>
      </c>
      <c r="B15431">
        <v>428</v>
      </c>
      <c r="C15431">
        <v>-0.304795689115548</v>
      </c>
      <c r="D15431">
        <v>0.60792512795454434</v>
      </c>
      <c r="E15431">
        <v>0.33839253834094674</v>
      </c>
      <c r="F15431">
        <v>-0.8846999557980354</v>
      </c>
      <c r="G15431">
        <v>3</v>
      </c>
      <c r="H15431">
        <v>4</v>
      </c>
      <c r="I15431">
        <v>4</v>
      </c>
      <c r="J15431">
        <v>1</v>
      </c>
    </row>
    <row r="15432" spans="1:10" x14ac:dyDescent="0.25">
      <c r="A15432" t="s">
        <v>19459</v>
      </c>
      <c r="B15432">
        <v>328</v>
      </c>
    </row>
    <row r="15433" spans="1:10" x14ac:dyDescent="0.25">
      <c r="A15433" t="s">
        <v>19460</v>
      </c>
      <c r="B15433">
        <v>387</v>
      </c>
      <c r="C15433">
        <v>-0.22129611430466956</v>
      </c>
      <c r="D15433">
        <v>-0.10939264451236472</v>
      </c>
      <c r="E15433">
        <v>4.0485136452104567E-2</v>
      </c>
      <c r="F15433">
        <v>-1.1535670452561291</v>
      </c>
      <c r="G15433">
        <v>3</v>
      </c>
      <c r="H15433">
        <v>3</v>
      </c>
      <c r="I15433">
        <v>3</v>
      </c>
      <c r="J15433">
        <v>1</v>
      </c>
    </row>
    <row r="15434" spans="1:10" x14ac:dyDescent="0.25">
      <c r="A15434" t="s">
        <v>19461</v>
      </c>
      <c r="B15434">
        <v>487</v>
      </c>
      <c r="C15434">
        <v>-0.62748849479901025</v>
      </c>
      <c r="D15434">
        <v>-7.6106503629007671E-2</v>
      </c>
      <c r="E15434">
        <v>4.4565231531115232E-2</v>
      </c>
      <c r="F15434">
        <v>-1.1850125394698998</v>
      </c>
      <c r="G15434">
        <v>2</v>
      </c>
      <c r="H15434">
        <v>3</v>
      </c>
      <c r="I15434">
        <v>3</v>
      </c>
      <c r="J15434">
        <v>1</v>
      </c>
    </row>
    <row r="15435" spans="1:10" x14ac:dyDescent="0.25">
      <c r="A15435" t="s">
        <v>19462</v>
      </c>
      <c r="B15435">
        <v>400</v>
      </c>
      <c r="C15435">
        <v>-0.23342741585657079</v>
      </c>
      <c r="D15435">
        <v>0.32678224137728173</v>
      </c>
      <c r="E15435">
        <v>0.70012484670252328</v>
      </c>
      <c r="F15435">
        <v>-1.3452635036109948</v>
      </c>
      <c r="G15435">
        <v>3</v>
      </c>
      <c r="H15435">
        <v>4</v>
      </c>
      <c r="I15435">
        <v>5</v>
      </c>
      <c r="J15435">
        <v>1</v>
      </c>
    </row>
    <row r="15436" spans="1:10" x14ac:dyDescent="0.25">
      <c r="A15436" t="s">
        <v>19463</v>
      </c>
      <c r="B15436">
        <v>401</v>
      </c>
      <c r="C15436">
        <v>-0.80662447067855747</v>
      </c>
      <c r="D15436">
        <v>0.50071515451625692</v>
      </c>
      <c r="E15436">
        <v>0.57919950399748332</v>
      </c>
      <c r="F15436">
        <v>-1.4799596949311182</v>
      </c>
      <c r="G15436">
        <v>1</v>
      </c>
      <c r="H15436">
        <v>4</v>
      </c>
      <c r="I15436">
        <v>4</v>
      </c>
      <c r="J15436">
        <v>1</v>
      </c>
    </row>
    <row r="15437" spans="1:10" x14ac:dyDescent="0.25">
      <c r="A15437" t="s">
        <v>19464</v>
      </c>
      <c r="B15437">
        <v>406</v>
      </c>
      <c r="C15437">
        <v>-0.35028429202997746</v>
      </c>
      <c r="D15437">
        <v>-0.11757684395049395</v>
      </c>
      <c r="E15437">
        <v>1.2204666959121371</v>
      </c>
      <c r="F15437">
        <v>-1.2559137126077644</v>
      </c>
      <c r="G15437">
        <v>3</v>
      </c>
      <c r="H15437">
        <v>3</v>
      </c>
      <c r="I15437">
        <v>5</v>
      </c>
      <c r="J15437">
        <v>1</v>
      </c>
    </row>
    <row r="15438" spans="1:10" x14ac:dyDescent="0.25">
      <c r="A15438" t="s">
        <v>19465</v>
      </c>
      <c r="B15438">
        <v>447</v>
      </c>
      <c r="C15438">
        <v>1.1976275062259807</v>
      </c>
      <c r="D15438">
        <v>0.95917356203549997</v>
      </c>
      <c r="E15438">
        <v>1.3168058814013082</v>
      </c>
      <c r="F15438">
        <v>-1.1376130225338983</v>
      </c>
      <c r="G15438">
        <v>5</v>
      </c>
      <c r="H15438">
        <v>5</v>
      </c>
      <c r="I15438">
        <v>5</v>
      </c>
      <c r="J15438">
        <v>1</v>
      </c>
    </row>
    <row r="15439" spans="1:10" x14ac:dyDescent="0.25">
      <c r="A15439" t="s">
        <v>19466</v>
      </c>
      <c r="B15439">
        <v>527</v>
      </c>
      <c r="C15439">
        <v>0.60084215827380771</v>
      </c>
      <c r="D15439">
        <v>0.54160539573111632</v>
      </c>
      <c r="E15439">
        <v>0.29450232555118805</v>
      </c>
      <c r="F15439">
        <v>-0.740407997695128</v>
      </c>
      <c r="G15439">
        <v>4</v>
      </c>
      <c r="H15439">
        <v>4</v>
      </c>
      <c r="I15439">
        <v>4</v>
      </c>
      <c r="J15439">
        <v>2</v>
      </c>
    </row>
    <row r="15440" spans="1:10" x14ac:dyDescent="0.25">
      <c r="A15440" t="s">
        <v>19467</v>
      </c>
      <c r="B15440">
        <v>452</v>
      </c>
      <c r="C15440">
        <v>8.3362849636505254E-2</v>
      </c>
      <c r="D15440">
        <v>0.1255260734541801</v>
      </c>
      <c r="E15440">
        <v>0.41095454199637771</v>
      </c>
      <c r="F15440">
        <v>-1.0363771409832314</v>
      </c>
      <c r="G15440">
        <v>4</v>
      </c>
      <c r="H15440">
        <v>4</v>
      </c>
      <c r="I15440">
        <v>4</v>
      </c>
      <c r="J15440">
        <v>1</v>
      </c>
    </row>
    <row r="15441" spans="1:10" x14ac:dyDescent="0.25">
      <c r="A15441" t="s">
        <v>19468</v>
      </c>
      <c r="B15441">
        <v>368</v>
      </c>
      <c r="C15441">
        <v>-0.70845330996796652</v>
      </c>
      <c r="D15441">
        <v>-0.52760896409855762</v>
      </c>
      <c r="E15441">
        <v>0.46714656130339416</v>
      </c>
      <c r="F15441">
        <v>-1.0265350181893809</v>
      </c>
      <c r="G15441">
        <v>2</v>
      </c>
      <c r="H15441">
        <v>2</v>
      </c>
      <c r="I15441">
        <v>4</v>
      </c>
      <c r="J15441">
        <v>1</v>
      </c>
    </row>
    <row r="15442" spans="1:10" x14ac:dyDescent="0.25">
      <c r="A15442" t="s">
        <v>19469</v>
      </c>
      <c r="B15442">
        <v>667</v>
      </c>
      <c r="C15442">
        <v>0.20215095411888789</v>
      </c>
      <c r="D15442">
        <v>0.29469039046756296</v>
      </c>
      <c r="E15442">
        <v>0.74373309877970484</v>
      </c>
      <c r="F15442">
        <v>-1.2014214363767322</v>
      </c>
      <c r="G15442">
        <v>4</v>
      </c>
      <c r="H15442">
        <v>4</v>
      </c>
      <c r="I15442">
        <v>5</v>
      </c>
      <c r="J15442">
        <v>1</v>
      </c>
    </row>
    <row r="15443" spans="1:10" x14ac:dyDescent="0.25">
      <c r="A15443" t="s">
        <v>19470</v>
      </c>
      <c r="B15443">
        <v>457</v>
      </c>
      <c r="C15443">
        <v>-0.2325505382899645</v>
      </c>
      <c r="D15443">
        <v>-0.53529112133763268</v>
      </c>
      <c r="E15443">
        <v>1.2235183234288856</v>
      </c>
      <c r="F15443">
        <v>-0.88139187180574341</v>
      </c>
      <c r="G15443">
        <v>3</v>
      </c>
      <c r="H15443">
        <v>2</v>
      </c>
      <c r="I15443">
        <v>5</v>
      </c>
      <c r="J15443">
        <v>1</v>
      </c>
    </row>
    <row r="15444" spans="1:10" x14ac:dyDescent="0.25">
      <c r="A15444" t="s">
        <v>19471</v>
      </c>
      <c r="B15444">
        <v>466</v>
      </c>
      <c r="C15444">
        <v>-0.29768937073329782</v>
      </c>
      <c r="D15444">
        <v>-0.5024392720349975</v>
      </c>
      <c r="E15444">
        <v>0.1666335038199418</v>
      </c>
      <c r="F15444">
        <v>-1.3969595779819548</v>
      </c>
      <c r="G15444">
        <v>3</v>
      </c>
      <c r="H15444">
        <v>2</v>
      </c>
      <c r="I15444">
        <v>4</v>
      </c>
      <c r="J15444">
        <v>1</v>
      </c>
    </row>
    <row r="15445" spans="1:10" x14ac:dyDescent="0.25">
      <c r="A15445" t="s">
        <v>19472</v>
      </c>
      <c r="B15445">
        <v>454</v>
      </c>
      <c r="C15445">
        <v>0.61363437074616578</v>
      </c>
      <c r="D15445">
        <v>0.26608355050727006</v>
      </c>
      <c r="E15445">
        <v>1.4331588337602892</v>
      </c>
      <c r="F15445">
        <v>-1.0616706501845421</v>
      </c>
      <c r="G15445">
        <v>4</v>
      </c>
      <c r="H15445">
        <v>4</v>
      </c>
      <c r="I15445">
        <v>5</v>
      </c>
      <c r="J15445">
        <v>1</v>
      </c>
    </row>
    <row r="15446" spans="1:10" x14ac:dyDescent="0.25">
      <c r="A15446" t="s">
        <v>19473</v>
      </c>
      <c r="B15446">
        <v>493</v>
      </c>
      <c r="C15446">
        <v>0.16156328794500704</v>
      </c>
      <c r="D15446">
        <v>0.29278764556725573</v>
      </c>
      <c r="E15446">
        <v>0.96590483855555276</v>
      </c>
      <c r="F15446">
        <v>-0.8153337308282167</v>
      </c>
      <c r="G15446">
        <v>4</v>
      </c>
      <c r="H15446">
        <v>4</v>
      </c>
      <c r="I15446">
        <v>5</v>
      </c>
      <c r="J15446">
        <v>2</v>
      </c>
    </row>
    <row r="15447" spans="1:10" x14ac:dyDescent="0.25">
      <c r="A15447" t="s">
        <v>19474</v>
      </c>
      <c r="B15447">
        <v>432</v>
      </c>
      <c r="C15447">
        <v>0.72795676797127484</v>
      </c>
      <c r="D15447">
        <v>0.71036968882485341</v>
      </c>
      <c r="E15447">
        <v>0.66676516766691152</v>
      </c>
      <c r="F15447">
        <v>-0.96658017249881367</v>
      </c>
      <c r="G15447">
        <v>4</v>
      </c>
      <c r="H15447">
        <v>5</v>
      </c>
      <c r="I15447">
        <v>5</v>
      </c>
      <c r="J15447">
        <v>1</v>
      </c>
    </row>
    <row r="15448" spans="1:10" x14ac:dyDescent="0.25">
      <c r="A15448" t="s">
        <v>19475</v>
      </c>
      <c r="B15448">
        <v>346</v>
      </c>
      <c r="C15448">
        <v>0.49122703343682206</v>
      </c>
      <c r="D15448">
        <v>1.4164571945304136</v>
      </c>
      <c r="E15448">
        <v>0.70968694486109807</v>
      </c>
      <c r="F15448">
        <v>-1.3944884385145846</v>
      </c>
      <c r="G15448">
        <v>4</v>
      </c>
      <c r="H15448">
        <v>5</v>
      </c>
      <c r="I15448">
        <v>5</v>
      </c>
      <c r="J15448">
        <v>1</v>
      </c>
    </row>
    <row r="15449" spans="1:10" x14ac:dyDescent="0.25">
      <c r="A15449" t="s">
        <v>19476</v>
      </c>
      <c r="B15449">
        <v>458</v>
      </c>
      <c r="C15449">
        <v>4.5976997317859022E-2</v>
      </c>
      <c r="D15449">
        <v>0.73714633218431436</v>
      </c>
      <c r="E15449">
        <v>0.12384080480465143</v>
      </c>
      <c r="F15449">
        <v>-1.3021159251338712</v>
      </c>
      <c r="G15449">
        <v>4</v>
      </c>
      <c r="H15449">
        <v>5</v>
      </c>
      <c r="I15449">
        <v>4</v>
      </c>
      <c r="J15449">
        <v>1</v>
      </c>
    </row>
    <row r="15450" spans="1:10" x14ac:dyDescent="0.25">
      <c r="A15450" t="s">
        <v>19477</v>
      </c>
      <c r="B15450">
        <v>552</v>
      </c>
      <c r="C15450">
        <v>-0.28176964508847924</v>
      </c>
      <c r="D15450">
        <v>0.30520689205729101</v>
      </c>
      <c r="E15450">
        <v>1.5898790615648173</v>
      </c>
      <c r="F15450">
        <v>-0.81413989250741226</v>
      </c>
      <c r="G15450">
        <v>3</v>
      </c>
      <c r="H15450">
        <v>4</v>
      </c>
      <c r="I15450">
        <v>5</v>
      </c>
      <c r="J15450">
        <v>2</v>
      </c>
    </row>
    <row r="15451" spans="1:10" x14ac:dyDescent="0.25">
      <c r="A15451" t="s">
        <v>19478</v>
      </c>
      <c r="B15451">
        <v>554</v>
      </c>
      <c r="C15451">
        <v>-0.90878835185412554</v>
      </c>
      <c r="D15451">
        <v>0.79562090801078567</v>
      </c>
      <c r="E15451">
        <v>-0.30539005659773555</v>
      </c>
      <c r="F15451">
        <v>-1.1885957232099256</v>
      </c>
      <c r="G15451">
        <v>1</v>
      </c>
      <c r="H15451">
        <v>5</v>
      </c>
      <c r="I15451">
        <v>3</v>
      </c>
      <c r="J15451">
        <v>1</v>
      </c>
    </row>
    <row r="15452" spans="1:10" x14ac:dyDescent="0.25">
      <c r="A15452" t="s">
        <v>19479</v>
      </c>
      <c r="B15452">
        <v>328</v>
      </c>
      <c r="C15452">
        <v>0.55145104070811446</v>
      </c>
      <c r="D15452">
        <v>0.69400644866307082</v>
      </c>
      <c r="E15452">
        <v>-7.5894010143596646E-2</v>
      </c>
      <c r="F15452">
        <v>-1.249706505242419</v>
      </c>
      <c r="G15452">
        <v>4</v>
      </c>
      <c r="H15452">
        <v>5</v>
      </c>
      <c r="I15452">
        <v>3</v>
      </c>
      <c r="J15452">
        <v>1</v>
      </c>
    </row>
    <row r="15453" spans="1:10" x14ac:dyDescent="0.25">
      <c r="A15453" t="s">
        <v>19480</v>
      </c>
      <c r="B15453">
        <v>393</v>
      </c>
      <c r="C15453">
        <v>-0.76078828911501739</v>
      </c>
      <c r="D15453">
        <v>0.32536489217177278</v>
      </c>
      <c r="E15453">
        <v>0.29494713469701417</v>
      </c>
      <c r="F15453">
        <v>-1.5155559038162003</v>
      </c>
      <c r="G15453">
        <v>2</v>
      </c>
      <c r="H15453">
        <v>4</v>
      </c>
      <c r="I15453">
        <v>4</v>
      </c>
      <c r="J15453">
        <v>1</v>
      </c>
    </row>
    <row r="15454" spans="1:10" x14ac:dyDescent="0.25">
      <c r="A15454" t="s">
        <v>19481</v>
      </c>
      <c r="B15454">
        <v>451</v>
      </c>
      <c r="C15454">
        <v>-0.17248920788900987</v>
      </c>
      <c r="D15454">
        <v>5.838054241688595E-6</v>
      </c>
      <c r="E15454">
        <v>0.42343620845623059</v>
      </c>
      <c r="F15454">
        <v>-1.1162678785462026</v>
      </c>
      <c r="G15454">
        <v>3</v>
      </c>
      <c r="H15454">
        <v>3</v>
      </c>
      <c r="I15454">
        <v>4</v>
      </c>
      <c r="J15454">
        <v>1</v>
      </c>
    </row>
    <row r="15455" spans="1:10" x14ac:dyDescent="0.25">
      <c r="A15455" t="s">
        <v>19482</v>
      </c>
      <c r="B15455">
        <v>439</v>
      </c>
      <c r="C15455">
        <v>-0.80819053251162498</v>
      </c>
      <c r="D15455">
        <v>0.21110637772144006</v>
      </c>
      <c r="E15455">
        <v>0.17476868726968808</v>
      </c>
      <c r="F15455">
        <v>-1.0531034763965457</v>
      </c>
      <c r="G15455">
        <v>1</v>
      </c>
      <c r="H15455">
        <v>4</v>
      </c>
      <c r="I15455">
        <v>4</v>
      </c>
      <c r="J15455">
        <v>1</v>
      </c>
    </row>
    <row r="15456" spans="1:10" x14ac:dyDescent="0.25">
      <c r="A15456" t="s">
        <v>19483</v>
      </c>
      <c r="B15456">
        <v>374</v>
      </c>
      <c r="C15456">
        <v>0.66114501465603481</v>
      </c>
      <c r="D15456">
        <v>1.049065815503802</v>
      </c>
      <c r="E15456">
        <v>0.19226580491765019</v>
      </c>
      <c r="F15456">
        <v>-0.788747426242429</v>
      </c>
      <c r="G15456">
        <v>4</v>
      </c>
      <c r="H15456">
        <v>5</v>
      </c>
      <c r="I15456">
        <v>4</v>
      </c>
      <c r="J15456">
        <v>2</v>
      </c>
    </row>
    <row r="15457" spans="1:10" x14ac:dyDescent="0.25">
      <c r="A15457" t="s">
        <v>19484</v>
      </c>
      <c r="B15457">
        <v>381</v>
      </c>
      <c r="C15457">
        <v>-0.36506167468935935</v>
      </c>
      <c r="D15457">
        <v>0.51964197123039901</v>
      </c>
      <c r="E15457">
        <v>-0.16696364939797093</v>
      </c>
      <c r="F15457">
        <v>-0.85519812625067171</v>
      </c>
      <c r="G15457">
        <v>3</v>
      </c>
      <c r="H15457">
        <v>4</v>
      </c>
      <c r="I15457">
        <v>3</v>
      </c>
      <c r="J15457">
        <v>2</v>
      </c>
    </row>
    <row r="15458" spans="1:10" x14ac:dyDescent="0.25">
      <c r="A15458" t="s">
        <v>19485</v>
      </c>
      <c r="B15458">
        <v>453</v>
      </c>
      <c r="C15458">
        <v>0.61878849963310589</v>
      </c>
      <c r="D15458">
        <v>0.75189996192897213</v>
      </c>
      <c r="E15458">
        <v>0.82897482587531646</v>
      </c>
      <c r="F15458">
        <v>-1.1273045187015969</v>
      </c>
      <c r="G15458">
        <v>4</v>
      </c>
      <c r="H15458">
        <v>5</v>
      </c>
      <c r="I15458">
        <v>5</v>
      </c>
      <c r="J15458">
        <v>1</v>
      </c>
    </row>
    <row r="15459" spans="1:10" x14ac:dyDescent="0.25">
      <c r="A15459" t="s">
        <v>19486</v>
      </c>
      <c r="B15459">
        <v>451</v>
      </c>
      <c r="C15459">
        <v>-0.60348362797586286</v>
      </c>
      <c r="D15459">
        <v>0.4167925739209829</v>
      </c>
      <c r="E15459">
        <v>8.3188017723517624E-2</v>
      </c>
      <c r="F15459">
        <v>-1.1660687391616307</v>
      </c>
      <c r="G15459">
        <v>2</v>
      </c>
      <c r="H15459">
        <v>4</v>
      </c>
      <c r="I15459">
        <v>4</v>
      </c>
      <c r="J15459">
        <v>1</v>
      </c>
    </row>
    <row r="15460" spans="1:10" x14ac:dyDescent="0.25">
      <c r="A15460" t="s">
        <v>19487</v>
      </c>
      <c r="B15460">
        <v>390</v>
      </c>
      <c r="C15460">
        <v>-1.0450048342756073</v>
      </c>
      <c r="D15460">
        <v>0.55375913807791766</v>
      </c>
      <c r="E15460">
        <v>0.31669670067392014</v>
      </c>
      <c r="F15460">
        <v>-1.0594563905721033</v>
      </c>
      <c r="G15460">
        <v>1</v>
      </c>
      <c r="H15460">
        <v>4</v>
      </c>
      <c r="I15460">
        <v>4</v>
      </c>
      <c r="J15460">
        <v>1</v>
      </c>
    </row>
    <row r="15461" spans="1:10" x14ac:dyDescent="0.25">
      <c r="A15461" t="s">
        <v>19488</v>
      </c>
      <c r="B15461">
        <v>459</v>
      </c>
      <c r="C15461">
        <v>-0.32098585591257578</v>
      </c>
      <c r="D15461">
        <v>0.26848566838164223</v>
      </c>
      <c r="E15461">
        <v>-6.3833838074772858E-2</v>
      </c>
      <c r="F15461">
        <v>-1.1790932424063238</v>
      </c>
      <c r="G15461">
        <v>3</v>
      </c>
      <c r="H15461">
        <v>4</v>
      </c>
      <c r="I15461">
        <v>3</v>
      </c>
      <c r="J15461">
        <v>1</v>
      </c>
    </row>
    <row r="15462" spans="1:10" x14ac:dyDescent="0.25">
      <c r="A15462" t="s">
        <v>19489</v>
      </c>
      <c r="B15462">
        <v>914</v>
      </c>
      <c r="C15462">
        <v>-9.2109220339326614E-2</v>
      </c>
      <c r="D15462">
        <v>-0.89728082641368967</v>
      </c>
      <c r="E15462">
        <v>-0.71214889819045424</v>
      </c>
      <c r="F15462">
        <v>-0.40432264517025324</v>
      </c>
      <c r="G15462">
        <v>3</v>
      </c>
      <c r="H15462">
        <v>1</v>
      </c>
      <c r="I15462">
        <v>2</v>
      </c>
      <c r="J15462">
        <v>3</v>
      </c>
    </row>
    <row r="15463" spans="1:10" x14ac:dyDescent="0.25">
      <c r="A15463" t="s">
        <v>19490</v>
      </c>
      <c r="B15463">
        <v>453</v>
      </c>
      <c r="C15463">
        <v>0.41872261107279385</v>
      </c>
      <c r="D15463">
        <v>0.1634192917382653</v>
      </c>
      <c r="E15463">
        <v>1.4062485523628605</v>
      </c>
      <c r="F15463">
        <v>-0.6704293455157383</v>
      </c>
      <c r="G15463">
        <v>4</v>
      </c>
      <c r="H15463">
        <v>4</v>
      </c>
      <c r="I15463">
        <v>5</v>
      </c>
      <c r="J15463">
        <v>2</v>
      </c>
    </row>
    <row r="15464" spans="1:10" x14ac:dyDescent="0.25">
      <c r="A15464" t="s">
        <v>19491</v>
      </c>
      <c r="B15464">
        <v>453</v>
      </c>
      <c r="C15464">
        <v>-1.1966066260590102</v>
      </c>
      <c r="D15464">
        <v>-0.10917885401394184</v>
      </c>
      <c r="E15464">
        <v>-0.13008996399459069</v>
      </c>
      <c r="F15464">
        <v>-0.22316251059338035</v>
      </c>
      <c r="G15464">
        <v>1</v>
      </c>
      <c r="H15464">
        <v>3</v>
      </c>
      <c r="I15464">
        <v>3</v>
      </c>
      <c r="J15464">
        <v>3</v>
      </c>
    </row>
    <row r="15465" spans="1:10" x14ac:dyDescent="0.25">
      <c r="A15465" t="s">
        <v>19492</v>
      </c>
      <c r="B15465">
        <v>508</v>
      </c>
      <c r="C15465">
        <v>-1.0242454129107617</v>
      </c>
      <c r="D15465">
        <v>-1.0778536678552133</v>
      </c>
      <c r="E15465">
        <v>-0.34973581197207942</v>
      </c>
      <c r="F15465">
        <v>-0.45723974370852793</v>
      </c>
      <c r="G15465">
        <v>1</v>
      </c>
      <c r="H15465">
        <v>1</v>
      </c>
      <c r="I15465">
        <v>2</v>
      </c>
      <c r="J15465">
        <v>3</v>
      </c>
    </row>
    <row r="15466" spans="1:10" x14ac:dyDescent="0.25">
      <c r="A15466" t="s">
        <v>19493</v>
      </c>
      <c r="B15466">
        <v>953</v>
      </c>
      <c r="C15466">
        <v>0.97955791237437995</v>
      </c>
      <c r="D15466">
        <v>1.0067837829619417</v>
      </c>
      <c r="E15466">
        <v>6.0532603193034218E-3</v>
      </c>
      <c r="F15466">
        <v>-0.37890294184141143</v>
      </c>
      <c r="G15466">
        <v>5</v>
      </c>
      <c r="H15466">
        <v>5</v>
      </c>
      <c r="I15466">
        <v>3</v>
      </c>
      <c r="J15466">
        <v>3</v>
      </c>
    </row>
    <row r="15467" spans="1:10" x14ac:dyDescent="0.25">
      <c r="A15467" t="s">
        <v>19494</v>
      </c>
      <c r="B15467">
        <v>443</v>
      </c>
      <c r="C15467">
        <v>0.69365126557001699</v>
      </c>
      <c r="D15467">
        <v>1.376352213747853</v>
      </c>
      <c r="E15467">
        <v>0.70942761759712092</v>
      </c>
      <c r="F15467">
        <v>-0.74554062774102248</v>
      </c>
      <c r="G15467">
        <v>4</v>
      </c>
      <c r="H15467">
        <v>5</v>
      </c>
      <c r="I15467">
        <v>5</v>
      </c>
      <c r="J15467">
        <v>2</v>
      </c>
    </row>
    <row r="15468" spans="1:10" x14ac:dyDescent="0.25">
      <c r="A15468" t="s">
        <v>19495</v>
      </c>
      <c r="B15468">
        <v>425</v>
      </c>
      <c r="C15468">
        <v>0.25112725565906963</v>
      </c>
      <c r="D15468">
        <v>0.49257090526610275</v>
      </c>
      <c r="E15468">
        <v>-0.18586512790785004</v>
      </c>
      <c r="F15468">
        <v>-0.59607464675820099</v>
      </c>
      <c r="G15468">
        <v>4</v>
      </c>
      <c r="H15468">
        <v>4</v>
      </c>
      <c r="I15468">
        <v>3</v>
      </c>
      <c r="J15468">
        <v>2</v>
      </c>
    </row>
    <row r="15469" spans="1:10" x14ac:dyDescent="0.25">
      <c r="A15469" t="s">
        <v>19496</v>
      </c>
      <c r="B15469">
        <v>465</v>
      </c>
      <c r="C15469">
        <v>0.63188892428113863</v>
      </c>
      <c r="D15469">
        <v>0.57049039062253271</v>
      </c>
      <c r="E15469">
        <v>0.2097565548202055</v>
      </c>
      <c r="F15469">
        <v>-0.68020396820238649</v>
      </c>
      <c r="G15469">
        <v>4</v>
      </c>
      <c r="H15469">
        <v>4</v>
      </c>
      <c r="I15469">
        <v>4</v>
      </c>
      <c r="J15469">
        <v>2</v>
      </c>
    </row>
    <row r="15470" spans="1:10" x14ac:dyDescent="0.25">
      <c r="A15470" t="s">
        <v>19497</v>
      </c>
      <c r="B15470">
        <v>501</v>
      </c>
      <c r="C15470">
        <v>-0.24957737705501842</v>
      </c>
      <c r="D15470">
        <v>0.5388608752978834</v>
      </c>
      <c r="E15470">
        <v>0.36997245798801037</v>
      </c>
      <c r="F15470">
        <v>-1.303696390578053</v>
      </c>
      <c r="G15470">
        <v>3</v>
      </c>
      <c r="H15470">
        <v>4</v>
      </c>
      <c r="I15470">
        <v>4</v>
      </c>
      <c r="J15470">
        <v>1</v>
      </c>
    </row>
    <row r="15471" spans="1:10" x14ac:dyDescent="0.25">
      <c r="A15471" t="s">
        <v>19498</v>
      </c>
      <c r="B15471">
        <v>489</v>
      </c>
      <c r="C15471">
        <v>0.76678558056795898</v>
      </c>
      <c r="D15471">
        <v>2.7398943199642245</v>
      </c>
      <c r="E15471">
        <v>3.9201747028521777E-3</v>
      </c>
      <c r="F15471">
        <v>-0.73083521539130269</v>
      </c>
      <c r="G15471">
        <v>4</v>
      </c>
      <c r="H15471">
        <v>5</v>
      </c>
      <c r="I15471">
        <v>3</v>
      </c>
      <c r="J15471">
        <v>2</v>
      </c>
    </row>
    <row r="15472" spans="1:10" x14ac:dyDescent="0.25">
      <c r="A15472" t="s">
        <v>19499</v>
      </c>
      <c r="B15472">
        <v>563</v>
      </c>
      <c r="C15472">
        <v>2.0313921005335662</v>
      </c>
      <c r="D15472">
        <v>1.3120892677995724</v>
      </c>
      <c r="E15472">
        <v>0.1112399643246125</v>
      </c>
      <c r="F15472">
        <v>-0.97728282744378325</v>
      </c>
      <c r="G15472">
        <v>5</v>
      </c>
      <c r="H15472">
        <v>5</v>
      </c>
      <c r="I15472">
        <v>4</v>
      </c>
      <c r="J15472">
        <v>1</v>
      </c>
    </row>
    <row r="15473" spans="1:10" x14ac:dyDescent="0.25">
      <c r="A15473" t="s">
        <v>19500</v>
      </c>
      <c r="B15473">
        <v>452</v>
      </c>
      <c r="C15473">
        <v>1.5593468382640603</v>
      </c>
      <c r="D15473">
        <v>1.0766500819933635</v>
      </c>
      <c r="E15473">
        <v>-0.20934886987812873</v>
      </c>
      <c r="F15473">
        <v>-0.69708200093765016</v>
      </c>
      <c r="G15473">
        <v>5</v>
      </c>
      <c r="H15473">
        <v>5</v>
      </c>
      <c r="I15473">
        <v>3</v>
      </c>
      <c r="J15473">
        <v>2</v>
      </c>
    </row>
    <row r="15474" spans="1:10" x14ac:dyDescent="0.25">
      <c r="A15474" t="s">
        <v>19501</v>
      </c>
      <c r="B15474">
        <v>551</v>
      </c>
      <c r="C15474">
        <v>0.97432059122225212</v>
      </c>
      <c r="D15474">
        <v>3.2052319621898233</v>
      </c>
      <c r="E15474">
        <v>-0.49976343117725436</v>
      </c>
      <c r="F15474">
        <v>3.7888978040009041E-2</v>
      </c>
      <c r="G15474">
        <v>5</v>
      </c>
      <c r="H15474">
        <v>5</v>
      </c>
      <c r="I15474">
        <v>2</v>
      </c>
      <c r="J15474">
        <v>4</v>
      </c>
    </row>
    <row r="15475" spans="1:10" x14ac:dyDescent="0.25">
      <c r="A15475" t="s">
        <v>19502</v>
      </c>
      <c r="B15475">
        <v>445</v>
      </c>
      <c r="C15475">
        <v>0.60000307566039257</v>
      </c>
      <c r="D15475">
        <v>1.8544512442013068</v>
      </c>
      <c r="E15475">
        <v>-0.44028013297208313</v>
      </c>
      <c r="F15475">
        <v>-0.96455337452023426</v>
      </c>
      <c r="G15475">
        <v>4</v>
      </c>
      <c r="H15475">
        <v>5</v>
      </c>
      <c r="I15475">
        <v>2</v>
      </c>
      <c r="J15475">
        <v>1</v>
      </c>
    </row>
    <row r="15476" spans="1:10" x14ac:dyDescent="0.25">
      <c r="A15476" t="s">
        <v>19503</v>
      </c>
      <c r="B15476">
        <v>483</v>
      </c>
      <c r="C15476">
        <v>0.46121200033109866</v>
      </c>
      <c r="D15476">
        <v>1.7683147988449104</v>
      </c>
      <c r="E15476">
        <v>3.7636408060650467E-3</v>
      </c>
      <c r="F15476">
        <v>-0.83657149400430519</v>
      </c>
      <c r="G15476">
        <v>4</v>
      </c>
      <c r="H15476">
        <v>5</v>
      </c>
      <c r="I15476">
        <v>3</v>
      </c>
      <c r="J15476">
        <v>2</v>
      </c>
    </row>
    <row r="15477" spans="1:10" x14ac:dyDescent="0.25">
      <c r="A15477" t="s">
        <v>19504</v>
      </c>
      <c r="B15477">
        <v>426</v>
      </c>
      <c r="C15477">
        <v>0.28453393336006211</v>
      </c>
      <c r="D15477">
        <v>3.8203187922059068E-2</v>
      </c>
      <c r="E15477">
        <v>0.12907991190342943</v>
      </c>
      <c r="F15477">
        <v>-1.198094983695474</v>
      </c>
      <c r="G15477">
        <v>4</v>
      </c>
      <c r="H15477">
        <v>4</v>
      </c>
      <c r="I15477">
        <v>4</v>
      </c>
      <c r="J15477">
        <v>1</v>
      </c>
    </row>
    <row r="15478" spans="1:10" x14ac:dyDescent="0.25">
      <c r="A15478" t="s">
        <v>19505</v>
      </c>
      <c r="B15478">
        <v>767</v>
      </c>
      <c r="C15478">
        <v>2.4022805189753207</v>
      </c>
      <c r="D15478">
        <v>1.8839901693608638</v>
      </c>
      <c r="E15478">
        <v>1.5148777162355165</v>
      </c>
      <c r="F15478">
        <v>-0.73460728652903784</v>
      </c>
      <c r="G15478">
        <v>5</v>
      </c>
      <c r="H15478">
        <v>5</v>
      </c>
      <c r="I15478">
        <v>5</v>
      </c>
      <c r="J15478">
        <v>2</v>
      </c>
    </row>
    <row r="15479" spans="1:10" x14ac:dyDescent="0.25">
      <c r="A15479" t="s">
        <v>19506</v>
      </c>
      <c r="B15479">
        <v>729</v>
      </c>
      <c r="C15479">
        <v>0.57389079274849486</v>
      </c>
      <c r="D15479">
        <v>0.4106522210863276</v>
      </c>
      <c r="E15479">
        <v>1.1019494441192452</v>
      </c>
      <c r="F15479">
        <v>0.42061163837390125</v>
      </c>
      <c r="G15479">
        <v>4</v>
      </c>
      <c r="H15479">
        <v>4</v>
      </c>
      <c r="I15479">
        <v>5</v>
      </c>
      <c r="J15479">
        <v>4</v>
      </c>
    </row>
    <row r="15480" spans="1:10" x14ac:dyDescent="0.25">
      <c r="A15480" t="s">
        <v>19507</v>
      </c>
      <c r="B15480">
        <v>664</v>
      </c>
      <c r="C15480">
        <v>0.74601555111516427</v>
      </c>
      <c r="D15480">
        <v>1.4092194688341235</v>
      </c>
      <c r="E15480">
        <v>-0.40386764704671385</v>
      </c>
      <c r="F15480">
        <v>-0.31025342669167649</v>
      </c>
      <c r="G15480">
        <v>4</v>
      </c>
      <c r="H15480">
        <v>5</v>
      </c>
      <c r="I15480">
        <v>2</v>
      </c>
      <c r="J15480">
        <v>3</v>
      </c>
    </row>
    <row r="15481" spans="1:10" x14ac:dyDescent="0.25">
      <c r="A15481" t="s">
        <v>19508</v>
      </c>
      <c r="B15481">
        <v>434</v>
      </c>
      <c r="C15481">
        <v>0.8103414461612598</v>
      </c>
      <c r="D15481">
        <v>2.1601350896309071</v>
      </c>
      <c r="E15481">
        <v>-1.0060538817463331</v>
      </c>
      <c r="F15481">
        <v>-0.81495458207809957</v>
      </c>
      <c r="G15481">
        <v>5</v>
      </c>
      <c r="H15481">
        <v>5</v>
      </c>
      <c r="I15481">
        <v>1</v>
      </c>
      <c r="J15481">
        <v>2</v>
      </c>
    </row>
    <row r="15482" spans="1:10" x14ac:dyDescent="0.25">
      <c r="A15482" t="s">
        <v>19509</v>
      </c>
      <c r="B15482">
        <v>1003</v>
      </c>
      <c r="C15482">
        <v>2.5206833140587177</v>
      </c>
      <c r="D15482">
        <v>1.6168733154106116</v>
      </c>
      <c r="E15482">
        <v>1.0979262865540382</v>
      </c>
      <c r="F15482">
        <v>0.13019233586888398</v>
      </c>
      <c r="G15482">
        <v>5</v>
      </c>
      <c r="H15482">
        <v>5</v>
      </c>
      <c r="I15482">
        <v>5</v>
      </c>
      <c r="J15482">
        <v>4</v>
      </c>
    </row>
    <row r="15483" spans="1:10" x14ac:dyDescent="0.25">
      <c r="A15483" t="s">
        <v>19510</v>
      </c>
      <c r="B15483">
        <v>475</v>
      </c>
      <c r="C15483">
        <v>0.80715280452502791</v>
      </c>
      <c r="D15483">
        <v>-0.23108270164063421</v>
      </c>
      <c r="E15483">
        <v>0.29752921424791279</v>
      </c>
      <c r="F15483">
        <v>-0.51086639981232018</v>
      </c>
      <c r="G15483">
        <v>5</v>
      </c>
      <c r="H15483">
        <v>3</v>
      </c>
      <c r="I15483">
        <v>4</v>
      </c>
      <c r="J15483">
        <v>2</v>
      </c>
    </row>
    <row r="15484" spans="1:10" x14ac:dyDescent="0.25">
      <c r="A15484" t="s">
        <v>19511</v>
      </c>
      <c r="B15484">
        <v>1038</v>
      </c>
      <c r="C15484">
        <v>-0.7216038397018365</v>
      </c>
      <c r="D15484">
        <v>-0.61543564020689101</v>
      </c>
      <c r="E15484">
        <v>0.38352430771723051</v>
      </c>
      <c r="F15484">
        <v>-0.84017577432762469</v>
      </c>
      <c r="G15484">
        <v>2</v>
      </c>
      <c r="H15484">
        <v>2</v>
      </c>
      <c r="I15484">
        <v>4</v>
      </c>
      <c r="J15484">
        <v>2</v>
      </c>
    </row>
    <row r="15485" spans="1:10" x14ac:dyDescent="0.25">
      <c r="A15485" t="s">
        <v>19512</v>
      </c>
      <c r="B15485">
        <v>626</v>
      </c>
      <c r="C15485">
        <v>0.41733983733289504</v>
      </c>
      <c r="D15485">
        <v>0.30193123633123609</v>
      </c>
      <c r="E15485">
        <v>0.29194401432200168</v>
      </c>
      <c r="F15485">
        <v>-0.94595536076916442</v>
      </c>
      <c r="G15485">
        <v>4</v>
      </c>
      <c r="H15485">
        <v>4</v>
      </c>
      <c r="I15485">
        <v>4</v>
      </c>
      <c r="J15485">
        <v>1</v>
      </c>
    </row>
    <row r="15486" spans="1:10" x14ac:dyDescent="0.25">
      <c r="A15486" t="s">
        <v>19513</v>
      </c>
      <c r="B15486">
        <v>417</v>
      </c>
      <c r="C15486">
        <v>-1.238727490706991</v>
      </c>
      <c r="D15486">
        <v>-9.6918655916241644E-2</v>
      </c>
      <c r="E15486">
        <v>0.98386712486564065</v>
      </c>
      <c r="F15486">
        <v>-0.54322150970984695</v>
      </c>
      <c r="G15486">
        <v>1</v>
      </c>
      <c r="H15486">
        <v>3</v>
      </c>
      <c r="I15486">
        <v>5</v>
      </c>
      <c r="J15486">
        <v>2</v>
      </c>
    </row>
    <row r="15487" spans="1:10" x14ac:dyDescent="0.25">
      <c r="A15487" t="s">
        <v>19514</v>
      </c>
      <c r="B15487">
        <v>464</v>
      </c>
      <c r="C15487">
        <v>5.6034279206368387E-2</v>
      </c>
      <c r="D15487">
        <v>-0.36020003645977339</v>
      </c>
      <c r="E15487">
        <v>0.5317254912025009</v>
      </c>
      <c r="F15487">
        <v>-0.89919301763626425</v>
      </c>
      <c r="G15487">
        <v>4</v>
      </c>
      <c r="H15487">
        <v>3</v>
      </c>
      <c r="I15487">
        <v>4</v>
      </c>
      <c r="J15487">
        <v>1</v>
      </c>
    </row>
    <row r="15488" spans="1:10" x14ac:dyDescent="0.25">
      <c r="A15488" t="s">
        <v>19515</v>
      </c>
      <c r="B15488">
        <v>697</v>
      </c>
      <c r="C15488">
        <v>-0.84535004907466194</v>
      </c>
      <c r="D15488">
        <v>-1.1884008996463635</v>
      </c>
      <c r="E15488">
        <v>-0.15723529546049092</v>
      </c>
      <c r="F15488">
        <v>-0.4005674124395221</v>
      </c>
      <c r="G15488">
        <v>1</v>
      </c>
      <c r="H15488">
        <v>1</v>
      </c>
      <c r="I15488">
        <v>3</v>
      </c>
      <c r="J15488">
        <v>3</v>
      </c>
    </row>
    <row r="15489" spans="1:10" x14ac:dyDescent="0.25">
      <c r="A15489" t="s">
        <v>19516</v>
      </c>
      <c r="B15489">
        <v>325</v>
      </c>
      <c r="C15489">
        <v>-0.82289019199722269</v>
      </c>
      <c r="D15489">
        <v>-0.60486270455585267</v>
      </c>
      <c r="E15489">
        <v>0.63439381498103709</v>
      </c>
      <c r="F15489">
        <v>-0.54301598348394542</v>
      </c>
      <c r="G15489">
        <v>1</v>
      </c>
      <c r="H15489">
        <v>2</v>
      </c>
      <c r="I15489">
        <v>5</v>
      </c>
      <c r="J15489">
        <v>2</v>
      </c>
    </row>
    <row r="15490" spans="1:10" x14ac:dyDescent="0.25">
      <c r="A15490" t="s">
        <v>19517</v>
      </c>
      <c r="B15490">
        <v>341</v>
      </c>
      <c r="C15490">
        <v>-0.58380124487616603</v>
      </c>
      <c r="D15490">
        <v>-0.72207991433992658</v>
      </c>
      <c r="E15490">
        <v>0.77039959568290817</v>
      </c>
      <c r="F15490">
        <v>-0.85691269997486497</v>
      </c>
      <c r="G15490">
        <v>2</v>
      </c>
      <c r="H15490">
        <v>2</v>
      </c>
      <c r="I15490">
        <v>5</v>
      </c>
      <c r="J15490">
        <v>2</v>
      </c>
    </row>
    <row r="15491" spans="1:10" x14ac:dyDescent="0.25">
      <c r="A15491" t="s">
        <v>19518</v>
      </c>
      <c r="B15491">
        <v>543</v>
      </c>
      <c r="C15491">
        <v>0.36959435008012886</v>
      </c>
      <c r="D15491">
        <v>1.4302432829851195</v>
      </c>
      <c r="E15491">
        <v>-0.11312093694407854</v>
      </c>
      <c r="F15491">
        <v>-0.50153620700593415</v>
      </c>
      <c r="G15491">
        <v>4</v>
      </c>
      <c r="H15491">
        <v>5</v>
      </c>
      <c r="I15491">
        <v>3</v>
      </c>
      <c r="J15491">
        <v>2</v>
      </c>
    </row>
    <row r="15492" spans="1:10" x14ac:dyDescent="0.25">
      <c r="A15492" t="s">
        <v>19519</v>
      </c>
      <c r="B15492">
        <v>437</v>
      </c>
      <c r="C15492">
        <v>-0.69548585400372853</v>
      </c>
      <c r="D15492">
        <v>-0.77713168667082488</v>
      </c>
      <c r="E15492">
        <v>-0.11644925091432283</v>
      </c>
      <c r="F15492">
        <v>-0.8419599734257911</v>
      </c>
      <c r="G15492">
        <v>2</v>
      </c>
      <c r="H15492">
        <v>2</v>
      </c>
      <c r="I15492">
        <v>3</v>
      </c>
      <c r="J15492">
        <v>2</v>
      </c>
    </row>
    <row r="15493" spans="1:10" x14ac:dyDescent="0.25">
      <c r="A15493" t="s">
        <v>19520</v>
      </c>
      <c r="B15493">
        <v>471</v>
      </c>
      <c r="C15493">
        <v>-1.1441783990809902</v>
      </c>
      <c r="D15493">
        <v>-0.21567495398112713</v>
      </c>
      <c r="E15493">
        <v>0.6835412002468898</v>
      </c>
      <c r="F15493">
        <v>-0.64911409840888989</v>
      </c>
      <c r="G15493">
        <v>1</v>
      </c>
      <c r="H15493">
        <v>3</v>
      </c>
      <c r="I15493">
        <v>5</v>
      </c>
      <c r="J15493">
        <v>2</v>
      </c>
    </row>
    <row r="15494" spans="1:10" x14ac:dyDescent="0.25">
      <c r="A15494" t="s">
        <v>19521</v>
      </c>
      <c r="B15494">
        <v>413</v>
      </c>
      <c r="C15494">
        <v>1.0014603252109142</v>
      </c>
      <c r="D15494">
        <v>3.1852636345371583</v>
      </c>
      <c r="E15494">
        <v>-4.3109072803877796E-2</v>
      </c>
      <c r="F15494">
        <v>-0.40532265301238429</v>
      </c>
      <c r="G15494">
        <v>5</v>
      </c>
      <c r="H15494">
        <v>5</v>
      </c>
      <c r="I15494">
        <v>3</v>
      </c>
      <c r="J15494">
        <v>3</v>
      </c>
    </row>
    <row r="15495" spans="1:10" x14ac:dyDescent="0.25">
      <c r="A15495" t="s">
        <v>19522</v>
      </c>
      <c r="B15495">
        <v>982</v>
      </c>
      <c r="C15495">
        <v>2.209555500490354</v>
      </c>
      <c r="D15495">
        <v>2.3531231899659764</v>
      </c>
      <c r="E15495">
        <v>1.385076767129988</v>
      </c>
      <c r="F15495">
        <v>-3.2436150400136976E-2</v>
      </c>
      <c r="G15495">
        <v>5</v>
      </c>
      <c r="H15495">
        <v>5</v>
      </c>
      <c r="I15495">
        <v>5</v>
      </c>
      <c r="J15495">
        <v>3</v>
      </c>
    </row>
    <row r="15496" spans="1:10" x14ac:dyDescent="0.25">
      <c r="A15496" t="s">
        <v>19523</v>
      </c>
      <c r="B15496">
        <v>492</v>
      </c>
      <c r="C15496">
        <v>-0.37312811373815991</v>
      </c>
      <c r="D15496">
        <v>-0.68404636710976652</v>
      </c>
      <c r="E15496">
        <v>0.60360786767806351</v>
      </c>
      <c r="F15496">
        <v>-0.33465220362102843</v>
      </c>
      <c r="G15496">
        <v>3</v>
      </c>
      <c r="H15496">
        <v>2</v>
      </c>
      <c r="I15496">
        <v>5</v>
      </c>
      <c r="J15496">
        <v>3</v>
      </c>
    </row>
    <row r="15497" spans="1:10" x14ac:dyDescent="0.25">
      <c r="A15497" t="s">
        <v>19524</v>
      </c>
      <c r="B15497">
        <v>725</v>
      </c>
      <c r="C15497">
        <v>-0.47518630215632152</v>
      </c>
      <c r="D15497">
        <v>-0.8459668284017704</v>
      </c>
      <c r="E15497">
        <v>0.98072043727259783</v>
      </c>
      <c r="F15497">
        <v>-0.85104204651308368</v>
      </c>
      <c r="G15497">
        <v>2</v>
      </c>
      <c r="H15497">
        <v>1</v>
      </c>
      <c r="I15497">
        <v>5</v>
      </c>
      <c r="J15497">
        <v>2</v>
      </c>
    </row>
    <row r="15498" spans="1:10" x14ac:dyDescent="0.25">
      <c r="A15498" t="s">
        <v>19525</v>
      </c>
      <c r="B15498">
        <v>511</v>
      </c>
      <c r="C15498">
        <v>-0.70665802900119257</v>
      </c>
      <c r="D15498">
        <v>0.39066472377737627</v>
      </c>
      <c r="E15498">
        <v>-0.62646156330517855</v>
      </c>
      <c r="F15498">
        <v>-8.201248147104806E-2</v>
      </c>
      <c r="G15498">
        <v>2</v>
      </c>
      <c r="H15498">
        <v>4</v>
      </c>
      <c r="I15498">
        <v>2</v>
      </c>
      <c r="J15498">
        <v>3</v>
      </c>
    </row>
    <row r="15499" spans="1:10" x14ac:dyDescent="0.25">
      <c r="A15499" t="s">
        <v>19526</v>
      </c>
      <c r="B15499">
        <v>669</v>
      </c>
      <c r="C15499">
        <v>0.4355219118923358</v>
      </c>
      <c r="D15499">
        <v>1.0941583765329748</v>
      </c>
      <c r="E15499">
        <v>3.4461622176918536</v>
      </c>
      <c r="F15499">
        <v>-1.3284387839486889</v>
      </c>
      <c r="G15499">
        <v>4</v>
      </c>
      <c r="H15499">
        <v>5</v>
      </c>
      <c r="I15499">
        <v>5</v>
      </c>
      <c r="J15499">
        <v>1</v>
      </c>
    </row>
    <row r="15500" spans="1:10" x14ac:dyDescent="0.25">
      <c r="A15500" t="s">
        <v>19527</v>
      </c>
      <c r="B15500">
        <v>707</v>
      </c>
      <c r="C15500">
        <v>-0.25891504261713749</v>
      </c>
      <c r="D15500">
        <v>-0.56821468402034736</v>
      </c>
      <c r="E15500">
        <v>-0.30708587472111504</v>
      </c>
      <c r="F15500">
        <v>-0.26364839837505216</v>
      </c>
      <c r="G15500">
        <v>3</v>
      </c>
      <c r="H15500">
        <v>2</v>
      </c>
      <c r="I15500">
        <v>3</v>
      </c>
      <c r="J15500">
        <v>3</v>
      </c>
    </row>
    <row r="15501" spans="1:10" x14ac:dyDescent="0.25">
      <c r="A15501" t="s">
        <v>19528</v>
      </c>
      <c r="B15501">
        <v>452</v>
      </c>
      <c r="C15501">
        <v>-0.6020415840262614</v>
      </c>
      <c r="D15501">
        <v>1.2434782619112308E-2</v>
      </c>
      <c r="E15501">
        <v>0.60715394755349594</v>
      </c>
      <c r="F15501">
        <v>-0.66647536202971702</v>
      </c>
      <c r="G15501">
        <v>2</v>
      </c>
      <c r="H15501">
        <v>3</v>
      </c>
      <c r="I15501">
        <v>5</v>
      </c>
      <c r="J15501">
        <v>2</v>
      </c>
    </row>
    <row r="15502" spans="1:10" x14ac:dyDescent="0.25">
      <c r="A15502" t="s">
        <v>19529</v>
      </c>
      <c r="B15502">
        <v>375</v>
      </c>
      <c r="C15502">
        <v>-0.14129352546230306</v>
      </c>
      <c r="D15502">
        <v>-0.65626701302995194</v>
      </c>
      <c r="E15502">
        <v>-0.19806747247543599</v>
      </c>
      <c r="F15502">
        <v>-1.1612553308871247</v>
      </c>
      <c r="G15502">
        <v>3</v>
      </c>
      <c r="H15502">
        <v>2</v>
      </c>
      <c r="I15502">
        <v>3</v>
      </c>
      <c r="J15502">
        <v>1</v>
      </c>
    </row>
    <row r="15503" spans="1:10" x14ac:dyDescent="0.25">
      <c r="A15503" t="s">
        <v>19530</v>
      </c>
      <c r="B15503">
        <v>439</v>
      </c>
      <c r="C15503">
        <v>-0.50986774895378251</v>
      </c>
      <c r="D15503">
        <v>-0.78142225661047215</v>
      </c>
      <c r="E15503">
        <v>-0.32809060915056659</v>
      </c>
      <c r="F15503">
        <v>-1.0518993471730462</v>
      </c>
      <c r="G15503">
        <v>2</v>
      </c>
      <c r="H15503">
        <v>2</v>
      </c>
      <c r="I15503">
        <v>2</v>
      </c>
      <c r="J15503">
        <v>1</v>
      </c>
    </row>
    <row r="15504" spans="1:10" x14ac:dyDescent="0.25">
      <c r="A15504" t="s">
        <v>19531</v>
      </c>
      <c r="B15504">
        <v>804</v>
      </c>
      <c r="C15504">
        <v>-0.73680491301758044</v>
      </c>
      <c r="D15504">
        <v>-0.59851296750180349</v>
      </c>
      <c r="E15504">
        <v>-3.4807904497829882E-2</v>
      </c>
      <c r="F15504">
        <v>-1.1360608829113872</v>
      </c>
      <c r="G15504">
        <v>2</v>
      </c>
      <c r="H15504">
        <v>2</v>
      </c>
      <c r="I15504">
        <v>3</v>
      </c>
      <c r="J15504">
        <v>1</v>
      </c>
    </row>
    <row r="15505" spans="1:10" x14ac:dyDescent="0.25">
      <c r="A15505" t="s">
        <v>19532</v>
      </c>
      <c r="B15505">
        <v>423</v>
      </c>
      <c r="C15505">
        <v>-0.45710515372867688</v>
      </c>
      <c r="D15505">
        <v>2.998971188966458E-2</v>
      </c>
      <c r="E15505">
        <v>-0.38153299786807804</v>
      </c>
      <c r="F15505">
        <v>-1.1269777320948975</v>
      </c>
      <c r="G15505">
        <v>3</v>
      </c>
      <c r="H15505">
        <v>4</v>
      </c>
      <c r="I15505">
        <v>2</v>
      </c>
      <c r="J15505">
        <v>1</v>
      </c>
    </row>
    <row r="15506" spans="1:10" x14ac:dyDescent="0.25">
      <c r="A15506" t="s">
        <v>19533</v>
      </c>
      <c r="B15506">
        <v>456</v>
      </c>
      <c r="C15506">
        <v>-0.22209590902101428</v>
      </c>
      <c r="D15506">
        <v>-1.0166479999774096</v>
      </c>
      <c r="E15506">
        <v>0.5923176405256908</v>
      </c>
      <c r="F15506">
        <v>-1.3939322688218403</v>
      </c>
      <c r="G15506">
        <v>3</v>
      </c>
      <c r="H15506">
        <v>1</v>
      </c>
      <c r="I15506">
        <v>5</v>
      </c>
      <c r="J15506">
        <v>1</v>
      </c>
    </row>
    <row r="15507" spans="1:10" x14ac:dyDescent="0.25">
      <c r="A15507" t="s">
        <v>19534</v>
      </c>
      <c r="B15507">
        <v>373</v>
      </c>
      <c r="C15507">
        <v>-0.46151730237118826</v>
      </c>
      <c r="D15507">
        <v>0.17077373493039261</v>
      </c>
      <c r="E15507">
        <v>0.26132297154831574</v>
      </c>
      <c r="F15507">
        <v>-0.8397420257586854</v>
      </c>
      <c r="G15507">
        <v>2</v>
      </c>
      <c r="H15507">
        <v>4</v>
      </c>
      <c r="I15507">
        <v>4</v>
      </c>
      <c r="J15507">
        <v>2</v>
      </c>
    </row>
    <row r="15508" spans="1:10" x14ac:dyDescent="0.25">
      <c r="A15508" t="s">
        <v>19535</v>
      </c>
      <c r="B15508">
        <v>645</v>
      </c>
      <c r="C15508">
        <v>0.14788695297492171</v>
      </c>
      <c r="D15508">
        <v>1.4946020639946207</v>
      </c>
      <c r="E15508">
        <v>0.22227211608173922</v>
      </c>
      <c r="F15508">
        <v>-0.80556670610724512</v>
      </c>
      <c r="G15508">
        <v>4</v>
      </c>
      <c r="H15508">
        <v>5</v>
      </c>
      <c r="I15508">
        <v>4</v>
      </c>
      <c r="J15508">
        <v>2</v>
      </c>
    </row>
    <row r="15509" spans="1:10" x14ac:dyDescent="0.25">
      <c r="A15509" t="s">
        <v>19536</v>
      </c>
      <c r="B15509">
        <v>473</v>
      </c>
      <c r="C15509">
        <v>0.25298682297038017</v>
      </c>
      <c r="D15509">
        <v>1.8613303382640214</v>
      </c>
      <c r="E15509">
        <v>1.040076446944675</v>
      </c>
      <c r="F15509">
        <v>-0.38003946982381731</v>
      </c>
      <c r="G15509">
        <v>4</v>
      </c>
      <c r="H15509">
        <v>5</v>
      </c>
      <c r="I15509">
        <v>5</v>
      </c>
      <c r="J15509">
        <v>3</v>
      </c>
    </row>
    <row r="15510" spans="1:10" x14ac:dyDescent="0.25">
      <c r="A15510" t="s">
        <v>19537</v>
      </c>
      <c r="B15510">
        <v>420</v>
      </c>
      <c r="C15510">
        <v>0.36665122214665768</v>
      </c>
      <c r="D15510">
        <v>1.4045311376461427</v>
      </c>
      <c r="E15510">
        <v>0.59123428640148057</v>
      </c>
      <c r="F15510">
        <v>-0.80511564329640661</v>
      </c>
      <c r="G15510">
        <v>4</v>
      </c>
      <c r="H15510">
        <v>5</v>
      </c>
      <c r="I15510">
        <v>5</v>
      </c>
      <c r="J15510">
        <v>2</v>
      </c>
    </row>
    <row r="15511" spans="1:10" x14ac:dyDescent="0.25">
      <c r="A15511" t="s">
        <v>19538</v>
      </c>
      <c r="B15511">
        <v>411</v>
      </c>
      <c r="C15511">
        <v>0.38084225109861558</v>
      </c>
      <c r="D15511">
        <v>0.80500490378264355</v>
      </c>
      <c r="E15511">
        <v>0.49894284248219894</v>
      </c>
      <c r="F15511">
        <v>-1.5085251480448234</v>
      </c>
      <c r="G15511">
        <v>4</v>
      </c>
      <c r="H15511">
        <v>5</v>
      </c>
      <c r="I15511">
        <v>4</v>
      </c>
      <c r="J15511">
        <v>1</v>
      </c>
    </row>
    <row r="15512" spans="1:10" x14ac:dyDescent="0.25">
      <c r="A15512" t="s">
        <v>19539</v>
      </c>
      <c r="B15512">
        <v>410</v>
      </c>
      <c r="C15512">
        <v>-0.268853276920477</v>
      </c>
      <c r="D15512">
        <v>0.70000913105701801</v>
      </c>
      <c r="E15512">
        <v>0.15699217579850044</v>
      </c>
      <c r="F15512">
        <v>-1.0331300853342635</v>
      </c>
      <c r="G15512">
        <v>3</v>
      </c>
      <c r="H15512">
        <v>5</v>
      </c>
      <c r="I15512">
        <v>4</v>
      </c>
      <c r="J15512">
        <v>1</v>
      </c>
    </row>
    <row r="15513" spans="1:10" x14ac:dyDescent="0.25">
      <c r="A15513" t="s">
        <v>19540</v>
      </c>
      <c r="B15513">
        <v>463</v>
      </c>
      <c r="C15513">
        <v>0.20975640884721844</v>
      </c>
      <c r="D15513">
        <v>1.4100567314776349</v>
      </c>
      <c r="E15513">
        <v>-0.16036859337094797</v>
      </c>
      <c r="F15513">
        <v>-1.0968572119947668</v>
      </c>
      <c r="G15513">
        <v>4</v>
      </c>
      <c r="H15513">
        <v>5</v>
      </c>
      <c r="I15513">
        <v>3</v>
      </c>
      <c r="J15513">
        <v>1</v>
      </c>
    </row>
    <row r="15514" spans="1:10" x14ac:dyDescent="0.25">
      <c r="A15514" t="s">
        <v>19541</v>
      </c>
      <c r="B15514">
        <v>468</v>
      </c>
      <c r="C15514">
        <v>0.14537928745086631</v>
      </c>
      <c r="D15514">
        <v>0.3983147303575465</v>
      </c>
      <c r="E15514">
        <v>1.1257701056033993</v>
      </c>
      <c r="F15514">
        <v>-0.70565292277030511</v>
      </c>
      <c r="G15514">
        <v>4</v>
      </c>
      <c r="H15514">
        <v>4</v>
      </c>
      <c r="I15514">
        <v>5</v>
      </c>
      <c r="J15514">
        <v>2</v>
      </c>
    </row>
    <row r="15515" spans="1:10" x14ac:dyDescent="0.25">
      <c r="A15515" t="s">
        <v>19542</v>
      </c>
      <c r="B15515">
        <v>440</v>
      </c>
      <c r="C15515">
        <v>-0.33506987355828266</v>
      </c>
      <c r="D15515">
        <v>-0.28975125397825741</v>
      </c>
      <c r="E15515">
        <v>-0.6930695063407577</v>
      </c>
      <c r="F15515">
        <v>-0.66967833775621988</v>
      </c>
      <c r="G15515">
        <v>3</v>
      </c>
      <c r="H15515">
        <v>3</v>
      </c>
      <c r="I15515">
        <v>2</v>
      </c>
      <c r="J15515">
        <v>2</v>
      </c>
    </row>
    <row r="15516" spans="1:10" x14ac:dyDescent="0.25">
      <c r="A15516" t="s">
        <v>19543</v>
      </c>
      <c r="B15516">
        <v>412</v>
      </c>
      <c r="C15516">
        <v>-0.1432001847213398</v>
      </c>
      <c r="D15516">
        <v>-4.7185340279071702E-2</v>
      </c>
      <c r="E15516">
        <v>-0.21155824289873815</v>
      </c>
      <c r="F15516">
        <v>-0.93360905051082377</v>
      </c>
      <c r="G15516">
        <v>3</v>
      </c>
      <c r="H15516">
        <v>3</v>
      </c>
      <c r="I15516">
        <v>3</v>
      </c>
      <c r="J15516">
        <v>1</v>
      </c>
    </row>
    <row r="15517" spans="1:10" x14ac:dyDescent="0.25">
      <c r="A15517" t="s">
        <v>19544</v>
      </c>
      <c r="B15517">
        <v>451</v>
      </c>
      <c r="C15517">
        <v>1.0444182472823622</v>
      </c>
      <c r="D15517">
        <v>1.2519592175266736</v>
      </c>
      <c r="E15517">
        <v>1.5048661989109078</v>
      </c>
      <c r="F15517">
        <v>-1.297920672556482</v>
      </c>
      <c r="G15517">
        <v>5</v>
      </c>
      <c r="H15517">
        <v>5</v>
      </c>
      <c r="I15517">
        <v>5</v>
      </c>
      <c r="J15517">
        <v>1</v>
      </c>
    </row>
    <row r="15518" spans="1:10" x14ac:dyDescent="0.25">
      <c r="A15518" t="s">
        <v>19545</v>
      </c>
      <c r="B15518">
        <v>391</v>
      </c>
      <c r="C15518">
        <v>0.26637249048029771</v>
      </c>
      <c r="D15518">
        <v>1.6456475629783227</v>
      </c>
      <c r="E15518">
        <v>-0.58360741867609645</v>
      </c>
      <c r="F15518">
        <v>-0.87981143574568577</v>
      </c>
      <c r="G15518">
        <v>4</v>
      </c>
      <c r="H15518">
        <v>5</v>
      </c>
      <c r="I15518">
        <v>2</v>
      </c>
      <c r="J15518">
        <v>1</v>
      </c>
    </row>
    <row r="15519" spans="1:10" x14ac:dyDescent="0.25">
      <c r="A15519" t="s">
        <v>19546</v>
      </c>
      <c r="B15519">
        <v>430</v>
      </c>
      <c r="C15519">
        <v>-0.54572297455071406</v>
      </c>
      <c r="D15519">
        <v>-0.86312696713933867</v>
      </c>
      <c r="E15519">
        <v>-0.22736390175235166</v>
      </c>
      <c r="F15519">
        <v>-1.2430798471254099</v>
      </c>
      <c r="G15519">
        <v>2</v>
      </c>
      <c r="H15519">
        <v>1</v>
      </c>
      <c r="I15519">
        <v>3</v>
      </c>
      <c r="J15519">
        <v>1</v>
      </c>
    </row>
    <row r="15520" spans="1:10" x14ac:dyDescent="0.25">
      <c r="A15520" t="s">
        <v>19547</v>
      </c>
      <c r="B15520">
        <v>401</v>
      </c>
      <c r="C15520">
        <v>-0.80903355725326953</v>
      </c>
      <c r="D15520">
        <v>1.1441030450973197</v>
      </c>
      <c r="E15520">
        <v>0.36837013352991604</v>
      </c>
      <c r="F15520">
        <v>-0.97095893526099997</v>
      </c>
      <c r="G15520">
        <v>1</v>
      </c>
      <c r="H15520">
        <v>5</v>
      </c>
      <c r="I15520">
        <v>4</v>
      </c>
      <c r="J15520">
        <v>1</v>
      </c>
    </row>
    <row r="15521" spans="1:10" x14ac:dyDescent="0.25">
      <c r="A15521" t="s">
        <v>19548</v>
      </c>
      <c r="B15521">
        <v>460</v>
      </c>
      <c r="C15521">
        <v>-0.52560531836834978</v>
      </c>
      <c r="D15521">
        <v>-8.4076458424106368E-2</v>
      </c>
      <c r="E15521">
        <v>1.0854603036401373</v>
      </c>
      <c r="F15521">
        <v>-1.0407511873313204</v>
      </c>
      <c r="G15521">
        <v>2</v>
      </c>
      <c r="H15521">
        <v>3</v>
      </c>
      <c r="I15521">
        <v>5</v>
      </c>
      <c r="J15521">
        <v>1</v>
      </c>
    </row>
    <row r="15522" spans="1:10" x14ac:dyDescent="0.25">
      <c r="A15522" t="s">
        <v>19549</v>
      </c>
      <c r="B15522">
        <v>389</v>
      </c>
      <c r="C15522">
        <v>-0.15044764853984124</v>
      </c>
      <c r="D15522">
        <v>0.20728172779622134</v>
      </c>
      <c r="E15522">
        <v>0.22930798491919099</v>
      </c>
      <c r="F15522">
        <v>-1.1637902223484122</v>
      </c>
      <c r="G15522">
        <v>3</v>
      </c>
      <c r="H15522">
        <v>4</v>
      </c>
      <c r="I15522">
        <v>4</v>
      </c>
      <c r="J15522">
        <v>1</v>
      </c>
    </row>
    <row r="15523" spans="1:10" x14ac:dyDescent="0.25">
      <c r="A15523" t="s">
        <v>19550</v>
      </c>
      <c r="B15523">
        <v>491</v>
      </c>
      <c r="C15523">
        <v>-0.53173471549231976</v>
      </c>
      <c r="D15523">
        <v>-0.26989691408314098</v>
      </c>
      <c r="E15523">
        <v>0.78187666615549467</v>
      </c>
      <c r="F15523">
        <v>-1.3059484229724794</v>
      </c>
      <c r="G15523">
        <v>2</v>
      </c>
      <c r="H15523">
        <v>3</v>
      </c>
      <c r="I15523">
        <v>5</v>
      </c>
      <c r="J15523">
        <v>1</v>
      </c>
    </row>
    <row r="15524" spans="1:10" x14ac:dyDescent="0.25">
      <c r="A15524" t="s">
        <v>19551</v>
      </c>
      <c r="B15524">
        <v>455</v>
      </c>
      <c r="C15524">
        <v>0.1929597223847018</v>
      </c>
      <c r="D15524">
        <v>0.45753580185373477</v>
      </c>
      <c r="E15524">
        <v>0.25669489744238216</v>
      </c>
      <c r="F15524">
        <v>-1.1793893134598539</v>
      </c>
      <c r="G15524">
        <v>4</v>
      </c>
      <c r="H15524">
        <v>4</v>
      </c>
      <c r="I15524">
        <v>4</v>
      </c>
      <c r="J15524">
        <v>1</v>
      </c>
    </row>
    <row r="15525" spans="1:10" x14ac:dyDescent="0.25">
      <c r="A15525" t="s">
        <v>19552</v>
      </c>
      <c r="B15525">
        <v>444</v>
      </c>
      <c r="C15525">
        <v>-0.60030477991294695</v>
      </c>
      <c r="D15525">
        <v>-0.13519611895193451</v>
      </c>
      <c r="E15525">
        <v>0.61513777239424527</v>
      </c>
      <c r="F15525">
        <v>-0.98047728666644385</v>
      </c>
      <c r="G15525">
        <v>2</v>
      </c>
      <c r="H15525">
        <v>3</v>
      </c>
      <c r="I15525">
        <v>5</v>
      </c>
      <c r="J15525">
        <v>1</v>
      </c>
    </row>
    <row r="15526" spans="1:10" x14ac:dyDescent="0.25">
      <c r="A15526" t="s">
        <v>19553</v>
      </c>
      <c r="B15526">
        <v>669</v>
      </c>
      <c r="C15526">
        <v>0.23242023771815212</v>
      </c>
      <c r="D15526">
        <v>0.86306316175342912</v>
      </c>
      <c r="E15526">
        <v>0.79690131097372263</v>
      </c>
      <c r="F15526">
        <v>-1.4543545100014614</v>
      </c>
      <c r="G15526">
        <v>4</v>
      </c>
      <c r="H15526">
        <v>5</v>
      </c>
      <c r="I15526">
        <v>5</v>
      </c>
      <c r="J15526">
        <v>1</v>
      </c>
    </row>
    <row r="15527" spans="1:10" x14ac:dyDescent="0.25">
      <c r="A15527" t="s">
        <v>19554</v>
      </c>
      <c r="B15527">
        <v>805</v>
      </c>
      <c r="C15527">
        <v>-1.1073840050241164</v>
      </c>
      <c r="D15527">
        <v>-0.40405776172564123</v>
      </c>
      <c r="E15527">
        <v>-0.46201472587055253</v>
      </c>
      <c r="F15527">
        <v>-0.73922307999401415</v>
      </c>
      <c r="G15527">
        <v>1</v>
      </c>
      <c r="H15527">
        <v>3</v>
      </c>
      <c r="I15527">
        <v>2</v>
      </c>
      <c r="J15527">
        <v>2</v>
      </c>
    </row>
    <row r="15528" spans="1:10" x14ac:dyDescent="0.25">
      <c r="A15528" t="s">
        <v>19555</v>
      </c>
      <c r="B15528">
        <v>368</v>
      </c>
      <c r="C15528">
        <v>-0.83131916714161824</v>
      </c>
      <c r="D15528">
        <v>0.6331373837728006</v>
      </c>
      <c r="E15528">
        <v>-0.53401448162026333</v>
      </c>
      <c r="F15528">
        <v>-1.16534263017597</v>
      </c>
      <c r="G15528">
        <v>1</v>
      </c>
      <c r="H15528">
        <v>4</v>
      </c>
      <c r="I15528">
        <v>2</v>
      </c>
      <c r="J15528">
        <v>1</v>
      </c>
    </row>
    <row r="15529" spans="1:10" x14ac:dyDescent="0.25">
      <c r="A15529" t="s">
        <v>19556</v>
      </c>
      <c r="B15529">
        <v>503</v>
      </c>
      <c r="C15529">
        <v>-0.48423851652907773</v>
      </c>
      <c r="D15529">
        <v>0.36066701636043286</v>
      </c>
      <c r="E15529">
        <v>0.10822732823204413</v>
      </c>
      <c r="F15529">
        <v>-1.3068369653200529</v>
      </c>
      <c r="G15529">
        <v>2</v>
      </c>
      <c r="H15529">
        <v>4</v>
      </c>
      <c r="I15529">
        <v>4</v>
      </c>
      <c r="J15529">
        <v>1</v>
      </c>
    </row>
    <row r="15530" spans="1:10" x14ac:dyDescent="0.25">
      <c r="A15530" t="s">
        <v>19557</v>
      </c>
      <c r="B15530">
        <v>370</v>
      </c>
      <c r="C15530">
        <v>-0.45909663270710155</v>
      </c>
      <c r="D15530">
        <v>0.48278188316437587</v>
      </c>
      <c r="E15530">
        <v>-0.23364372409867273</v>
      </c>
      <c r="F15530">
        <v>-1.6000315076281193</v>
      </c>
      <c r="G15530">
        <v>2</v>
      </c>
      <c r="H15530">
        <v>4</v>
      </c>
      <c r="I15530">
        <v>3</v>
      </c>
      <c r="J15530">
        <v>1</v>
      </c>
    </row>
    <row r="15531" spans="1:10" x14ac:dyDescent="0.25">
      <c r="A15531" t="s">
        <v>19558</v>
      </c>
      <c r="B15531">
        <v>483</v>
      </c>
      <c r="C15531">
        <v>-0.39343332117678881</v>
      </c>
      <c r="D15531">
        <v>0.38451696680079583</v>
      </c>
      <c r="E15531">
        <v>0.29820301167451729</v>
      </c>
      <c r="F15531">
        <v>-1.3331343090255905</v>
      </c>
      <c r="G15531">
        <v>3</v>
      </c>
      <c r="H15531">
        <v>4</v>
      </c>
      <c r="I15531">
        <v>4</v>
      </c>
      <c r="J15531">
        <v>1</v>
      </c>
    </row>
    <row r="15532" spans="1:10" x14ac:dyDescent="0.25">
      <c r="A15532" t="s">
        <v>19559</v>
      </c>
      <c r="B15532">
        <v>470</v>
      </c>
      <c r="C15532">
        <v>-0.33715241098165138</v>
      </c>
      <c r="D15532">
        <v>-0.56510384672914815</v>
      </c>
      <c r="E15532">
        <v>0.47151990131153382</v>
      </c>
      <c r="F15532">
        <v>-0.7889629486407651</v>
      </c>
      <c r="G15532">
        <v>3</v>
      </c>
      <c r="H15532">
        <v>2</v>
      </c>
      <c r="I15532">
        <v>4</v>
      </c>
      <c r="J15532">
        <v>2</v>
      </c>
    </row>
    <row r="15533" spans="1:10" x14ac:dyDescent="0.25">
      <c r="A15533" t="s">
        <v>19560</v>
      </c>
      <c r="B15533">
        <v>381</v>
      </c>
      <c r="C15533">
        <v>-0.44769746050360115</v>
      </c>
      <c r="D15533">
        <v>0.47214304339897534</v>
      </c>
      <c r="E15533">
        <v>0.46540501156369785</v>
      </c>
      <c r="F15533">
        <v>-0.9805915807608816</v>
      </c>
      <c r="G15533">
        <v>3</v>
      </c>
      <c r="H15533">
        <v>4</v>
      </c>
      <c r="I15533">
        <v>4</v>
      </c>
      <c r="J15533">
        <v>1</v>
      </c>
    </row>
    <row r="15534" spans="1:10" x14ac:dyDescent="0.25">
      <c r="A15534" t="s">
        <v>19561</v>
      </c>
      <c r="B15534">
        <v>400</v>
      </c>
      <c r="C15534">
        <v>0.146105060883157</v>
      </c>
      <c r="D15534">
        <v>0.97114580539183293</v>
      </c>
      <c r="E15534">
        <v>-0.19350169542295328</v>
      </c>
      <c r="F15534">
        <v>-0.52797853380980175</v>
      </c>
      <c r="G15534">
        <v>4</v>
      </c>
      <c r="H15534">
        <v>5</v>
      </c>
      <c r="I15534">
        <v>3</v>
      </c>
      <c r="J15534">
        <v>2</v>
      </c>
    </row>
    <row r="15535" spans="1:10" x14ac:dyDescent="0.25">
      <c r="A15535" t="s">
        <v>19562</v>
      </c>
      <c r="B15535">
        <v>744</v>
      </c>
      <c r="C15535">
        <v>-0.33479663070671301</v>
      </c>
      <c r="D15535">
        <v>0.86829903886711179</v>
      </c>
      <c r="E15535">
        <v>-0.98924068222112282</v>
      </c>
      <c r="F15535">
        <v>0.47542178892312686</v>
      </c>
      <c r="G15535">
        <v>3</v>
      </c>
      <c r="H15535">
        <v>5</v>
      </c>
      <c r="I15535">
        <v>1</v>
      </c>
      <c r="J15535">
        <v>4</v>
      </c>
    </row>
    <row r="15536" spans="1:10" x14ac:dyDescent="0.25">
      <c r="A15536" t="s">
        <v>19563</v>
      </c>
      <c r="B15536">
        <v>530</v>
      </c>
      <c r="C15536">
        <v>-0.58980287535648657</v>
      </c>
      <c r="D15536">
        <v>-0.49502883729682273</v>
      </c>
      <c r="E15536">
        <v>-0.86752442911467564</v>
      </c>
      <c r="F15536">
        <v>-8.7469308913982607E-3</v>
      </c>
      <c r="G15536">
        <v>2</v>
      </c>
      <c r="H15536">
        <v>2</v>
      </c>
      <c r="I15536">
        <v>1</v>
      </c>
      <c r="J15536">
        <v>3</v>
      </c>
    </row>
    <row r="15537" spans="1:10" x14ac:dyDescent="0.25">
      <c r="A15537" t="s">
        <v>19564</v>
      </c>
      <c r="B15537">
        <v>249</v>
      </c>
      <c r="C15537">
        <v>-0.50029813092334763</v>
      </c>
      <c r="D15537">
        <v>8.8993420398176676E-2</v>
      </c>
      <c r="E15537">
        <v>-0.57615314274587626</v>
      </c>
      <c r="F15537">
        <v>-0.3991969187238652</v>
      </c>
      <c r="G15537">
        <v>2</v>
      </c>
      <c r="H15537">
        <v>4</v>
      </c>
      <c r="I15537">
        <v>2</v>
      </c>
      <c r="J15537">
        <v>3</v>
      </c>
    </row>
    <row r="15538" spans="1:10" x14ac:dyDescent="0.25">
      <c r="A15538" t="s">
        <v>19565</v>
      </c>
      <c r="B15538">
        <v>800</v>
      </c>
      <c r="C15538">
        <v>-0.13588227049804144</v>
      </c>
      <c r="D15538">
        <v>2.3269528810553446</v>
      </c>
      <c r="E15538">
        <v>-1.1298426423801151</v>
      </c>
      <c r="F15538">
        <v>-0.13122956088245993</v>
      </c>
      <c r="G15538">
        <v>3</v>
      </c>
      <c r="H15538">
        <v>5</v>
      </c>
      <c r="I15538">
        <v>1</v>
      </c>
      <c r="J15538">
        <v>3</v>
      </c>
    </row>
    <row r="15539" spans="1:10" x14ac:dyDescent="0.25">
      <c r="A15539" t="s">
        <v>19566</v>
      </c>
      <c r="B15539">
        <v>908</v>
      </c>
      <c r="C15539">
        <v>-0.96522941811669472</v>
      </c>
      <c r="D15539">
        <v>-0.98878423109605151</v>
      </c>
      <c r="E15539">
        <v>-8.1779686776054114E-2</v>
      </c>
      <c r="F15539">
        <v>-0.61664571201911256</v>
      </c>
      <c r="G15539">
        <v>1</v>
      </c>
      <c r="H15539">
        <v>1</v>
      </c>
      <c r="I15539">
        <v>3</v>
      </c>
      <c r="J15539">
        <v>2</v>
      </c>
    </row>
    <row r="15540" spans="1:10" x14ac:dyDescent="0.25">
      <c r="A15540" t="s">
        <v>19567</v>
      </c>
      <c r="B15540">
        <v>247</v>
      </c>
      <c r="C15540">
        <v>-0.54923197418355918</v>
      </c>
      <c r="D15540">
        <v>-0.4551950047058762</v>
      </c>
      <c r="E15540">
        <v>1.0526606256641824</v>
      </c>
      <c r="F15540">
        <v>-0.56184912518703767</v>
      </c>
      <c r="G15540">
        <v>2</v>
      </c>
      <c r="H15540">
        <v>2</v>
      </c>
      <c r="I15540">
        <v>5</v>
      </c>
      <c r="J15540">
        <v>2</v>
      </c>
    </row>
    <row r="15541" spans="1:10" x14ac:dyDescent="0.25">
      <c r="A15541" t="s">
        <v>19568</v>
      </c>
      <c r="B15541">
        <v>312</v>
      </c>
      <c r="C15541">
        <v>-0.87239079193454683</v>
      </c>
      <c r="D15541">
        <v>-0.53325021923806548</v>
      </c>
      <c r="E15541">
        <v>1.1470350690759652</v>
      </c>
      <c r="F15541">
        <v>-0.53705638447755133</v>
      </c>
      <c r="G15541">
        <v>1</v>
      </c>
      <c r="H15541">
        <v>2</v>
      </c>
      <c r="I15541">
        <v>5</v>
      </c>
      <c r="J15541">
        <v>2</v>
      </c>
    </row>
    <row r="15542" spans="1:10" x14ac:dyDescent="0.25">
      <c r="A15542" t="s">
        <v>19569</v>
      </c>
      <c r="B15542">
        <v>428</v>
      </c>
      <c r="C15542">
        <v>-0.50349228480726738</v>
      </c>
      <c r="D15542">
        <v>-1.1983365662969794</v>
      </c>
      <c r="E15542">
        <v>-0.55072925098054881</v>
      </c>
      <c r="F15542">
        <v>-0.3114827854657381</v>
      </c>
      <c r="G15542">
        <v>2</v>
      </c>
      <c r="H15542">
        <v>1</v>
      </c>
      <c r="I15542">
        <v>2</v>
      </c>
      <c r="J15542">
        <v>3</v>
      </c>
    </row>
    <row r="15543" spans="1:10" x14ac:dyDescent="0.25">
      <c r="A15543" t="s">
        <v>19570</v>
      </c>
      <c r="B15543">
        <v>455</v>
      </c>
      <c r="C15543">
        <v>-0.19753085129554038</v>
      </c>
      <c r="D15543">
        <v>0.47262900761054677</v>
      </c>
      <c r="E15543">
        <v>-0.15178583842065355</v>
      </c>
      <c r="F15543">
        <v>-1.0059243872183914</v>
      </c>
      <c r="G15543">
        <v>3</v>
      </c>
      <c r="H15543">
        <v>4</v>
      </c>
      <c r="I15543">
        <v>3</v>
      </c>
      <c r="J15543">
        <v>1</v>
      </c>
    </row>
    <row r="15544" spans="1:10" x14ac:dyDescent="0.25">
      <c r="A15544" t="s">
        <v>19571</v>
      </c>
      <c r="B15544">
        <v>474</v>
      </c>
      <c r="C15544">
        <v>-1.5274767566561653E-2</v>
      </c>
      <c r="D15544">
        <v>0.4542243059912407</v>
      </c>
      <c r="E15544">
        <v>0.37094087157425837</v>
      </c>
      <c r="F15544">
        <v>-1.413747403265381</v>
      </c>
      <c r="G15544">
        <v>4</v>
      </c>
      <c r="H15544">
        <v>4</v>
      </c>
      <c r="I15544">
        <v>4</v>
      </c>
      <c r="J15544">
        <v>1</v>
      </c>
    </row>
    <row r="15545" spans="1:10" x14ac:dyDescent="0.25">
      <c r="A15545" t="s">
        <v>19572</v>
      </c>
      <c r="B15545">
        <v>720</v>
      </c>
      <c r="C15545">
        <v>1.68760025922403</v>
      </c>
      <c r="D15545">
        <v>1.3785115949504645</v>
      </c>
      <c r="E15545">
        <v>1.7356091190365852</v>
      </c>
      <c r="F15545">
        <v>-0.52566329707836879</v>
      </c>
      <c r="G15545">
        <v>5</v>
      </c>
      <c r="H15545">
        <v>5</v>
      </c>
      <c r="I15545">
        <v>5</v>
      </c>
      <c r="J15545">
        <v>2</v>
      </c>
    </row>
    <row r="15546" spans="1:10" x14ac:dyDescent="0.25">
      <c r="A15546" t="s">
        <v>19573</v>
      </c>
      <c r="B15546">
        <v>487</v>
      </c>
      <c r="C15546">
        <v>0.57154514638867537</v>
      </c>
      <c r="D15546">
        <v>2.3916353872851621</v>
      </c>
      <c r="E15546">
        <v>-0.53008294539868306</v>
      </c>
      <c r="F15546">
        <v>-0.7601916400904728</v>
      </c>
      <c r="G15546">
        <v>4</v>
      </c>
      <c r="H15546">
        <v>5</v>
      </c>
      <c r="I15546">
        <v>2</v>
      </c>
      <c r="J15546">
        <v>2</v>
      </c>
    </row>
    <row r="15547" spans="1:10" x14ac:dyDescent="0.25">
      <c r="A15547" t="s">
        <v>19574</v>
      </c>
      <c r="B15547">
        <v>424</v>
      </c>
      <c r="C15547">
        <v>0.905973748189701</v>
      </c>
      <c r="D15547">
        <v>2.3979800945220231</v>
      </c>
      <c r="E15547">
        <v>-0.40393657804850946</v>
      </c>
      <c r="F15547">
        <v>-0.98498638497088553</v>
      </c>
      <c r="G15547">
        <v>5</v>
      </c>
      <c r="H15547">
        <v>5</v>
      </c>
      <c r="I15547">
        <v>2</v>
      </c>
      <c r="J15547">
        <v>1</v>
      </c>
    </row>
    <row r="15548" spans="1:10" x14ac:dyDescent="0.25">
      <c r="A15548" t="s">
        <v>19575</v>
      </c>
      <c r="B15548">
        <v>502</v>
      </c>
      <c r="C15548">
        <v>0.95139605374271174</v>
      </c>
      <c r="D15548">
        <v>1.9339418378675326</v>
      </c>
      <c r="E15548">
        <v>-0.25117810060452672</v>
      </c>
      <c r="F15548">
        <v>-0.8097234748271751</v>
      </c>
      <c r="G15548">
        <v>5</v>
      </c>
      <c r="H15548">
        <v>5</v>
      </c>
      <c r="I15548">
        <v>3</v>
      </c>
      <c r="J15548">
        <v>2</v>
      </c>
    </row>
    <row r="15549" spans="1:10" x14ac:dyDescent="0.25">
      <c r="A15549" t="s">
        <v>19576</v>
      </c>
      <c r="B15549">
        <v>549</v>
      </c>
      <c r="C15549">
        <v>1.9573609287666358</v>
      </c>
      <c r="D15549">
        <v>3.2832824421632325</v>
      </c>
      <c r="E15549">
        <v>0.99466704756588142</v>
      </c>
      <c r="F15549">
        <v>-0.91077914765993362</v>
      </c>
      <c r="G15549">
        <v>5</v>
      </c>
      <c r="H15549">
        <v>5</v>
      </c>
      <c r="I15549">
        <v>5</v>
      </c>
      <c r="J15549">
        <v>1</v>
      </c>
    </row>
    <row r="15550" spans="1:10" x14ac:dyDescent="0.25">
      <c r="A15550" t="s">
        <v>19577</v>
      </c>
      <c r="B15550">
        <v>481</v>
      </c>
      <c r="C15550">
        <v>0.4150446962725326</v>
      </c>
      <c r="D15550">
        <v>3.3371792675044247</v>
      </c>
      <c r="E15550">
        <v>-0.61326515951434069</v>
      </c>
      <c r="F15550">
        <v>-0.70364297473715498</v>
      </c>
      <c r="G15550">
        <v>4</v>
      </c>
      <c r="H15550">
        <v>5</v>
      </c>
      <c r="I15550">
        <v>2</v>
      </c>
      <c r="J15550">
        <v>2</v>
      </c>
    </row>
    <row r="15551" spans="1:10" x14ac:dyDescent="0.25">
      <c r="A15551" t="s">
        <v>19578</v>
      </c>
      <c r="B15551">
        <v>467</v>
      </c>
      <c r="C15551">
        <v>1.0592051517279992</v>
      </c>
      <c r="D15551">
        <v>2.2973512625953689</v>
      </c>
      <c r="E15551">
        <v>-0.58430946112160598</v>
      </c>
      <c r="F15551">
        <v>-0.52852381363652312</v>
      </c>
      <c r="G15551">
        <v>5</v>
      </c>
      <c r="H15551">
        <v>5</v>
      </c>
      <c r="I15551">
        <v>2</v>
      </c>
      <c r="J15551">
        <v>2</v>
      </c>
    </row>
    <row r="15552" spans="1:10" x14ac:dyDescent="0.25">
      <c r="A15552" t="s">
        <v>19579</v>
      </c>
      <c r="B15552">
        <v>409</v>
      </c>
      <c r="C15552">
        <v>0.37476337796927917</v>
      </c>
      <c r="D15552">
        <v>2.8862564425409718</v>
      </c>
      <c r="E15552">
        <v>0.12302126824541063</v>
      </c>
      <c r="F15552">
        <v>-0.42456623369642238</v>
      </c>
      <c r="G15552">
        <v>4</v>
      </c>
      <c r="H15552">
        <v>5</v>
      </c>
      <c r="I15552">
        <v>4</v>
      </c>
      <c r="J15552">
        <v>3</v>
      </c>
    </row>
    <row r="15553" spans="1:10" x14ac:dyDescent="0.25">
      <c r="A15553" t="s">
        <v>19580</v>
      </c>
      <c r="B15553">
        <v>465</v>
      </c>
      <c r="C15553">
        <v>-8.52508581844105E-2</v>
      </c>
      <c r="D15553">
        <v>1.4482676535575414</v>
      </c>
      <c r="E15553">
        <v>0.40856851385275861</v>
      </c>
      <c r="F15553">
        <v>-5.5291512321999782E-2</v>
      </c>
      <c r="G15553">
        <v>3</v>
      </c>
      <c r="H15553">
        <v>5</v>
      </c>
      <c r="I15553">
        <v>4</v>
      </c>
      <c r="J15553">
        <v>3</v>
      </c>
    </row>
    <row r="15554" spans="1:10" x14ac:dyDescent="0.25">
      <c r="A15554" t="s">
        <v>19581</v>
      </c>
      <c r="B15554">
        <v>451</v>
      </c>
      <c r="C15554">
        <v>-0.12696578142174469</v>
      </c>
      <c r="D15554">
        <v>7.8094981208471789E-2</v>
      </c>
      <c r="E15554">
        <v>1.1098575644206743</v>
      </c>
      <c r="F15554">
        <v>-1.2978961893559822</v>
      </c>
      <c r="G15554">
        <v>3</v>
      </c>
      <c r="H15554">
        <v>4</v>
      </c>
      <c r="I15554">
        <v>5</v>
      </c>
      <c r="J15554">
        <v>1</v>
      </c>
    </row>
    <row r="15555" spans="1:10" x14ac:dyDescent="0.25">
      <c r="A15555" t="s">
        <v>19582</v>
      </c>
      <c r="B15555">
        <v>647</v>
      </c>
      <c r="C15555">
        <v>-0.49570239973187225</v>
      </c>
      <c r="D15555">
        <v>0.71293906513438099</v>
      </c>
      <c r="E15555">
        <v>-0.40040730441307182</v>
      </c>
      <c r="F15555">
        <v>-0.87332281756810415</v>
      </c>
      <c r="G15555">
        <v>2</v>
      </c>
      <c r="H15555">
        <v>5</v>
      </c>
      <c r="I15555">
        <v>2</v>
      </c>
      <c r="J15555">
        <v>1</v>
      </c>
    </row>
    <row r="15556" spans="1:10" x14ac:dyDescent="0.25">
      <c r="A15556" t="s">
        <v>19583</v>
      </c>
      <c r="B15556">
        <v>485</v>
      </c>
      <c r="C15556">
        <v>-0.35304363616403711</v>
      </c>
      <c r="D15556">
        <v>-0.58231605827126853</v>
      </c>
      <c r="E15556">
        <v>0.83898300700152417</v>
      </c>
      <c r="F15556">
        <v>-0.71415163533430748</v>
      </c>
      <c r="G15556">
        <v>3</v>
      </c>
      <c r="H15556">
        <v>2</v>
      </c>
      <c r="I15556">
        <v>5</v>
      </c>
      <c r="J15556">
        <v>2</v>
      </c>
    </row>
    <row r="15557" spans="1:10" x14ac:dyDescent="0.25">
      <c r="A15557" t="s">
        <v>19584</v>
      </c>
      <c r="B15557">
        <v>293</v>
      </c>
      <c r="C15557">
        <v>-0.46361278558817215</v>
      </c>
      <c r="D15557">
        <v>-0.32586313677365164</v>
      </c>
      <c r="E15557">
        <v>0.32252063462918257</v>
      </c>
      <c r="F15557">
        <v>-1.0121216596904772</v>
      </c>
      <c r="G15557">
        <v>2</v>
      </c>
      <c r="H15557">
        <v>3</v>
      </c>
      <c r="I15557">
        <v>4</v>
      </c>
      <c r="J15557">
        <v>1</v>
      </c>
    </row>
    <row r="15558" spans="1:10" x14ac:dyDescent="0.25">
      <c r="A15558" t="s">
        <v>19585</v>
      </c>
      <c r="B15558">
        <v>736</v>
      </c>
      <c r="C15558">
        <v>-0.7439708251250603</v>
      </c>
      <c r="D15558">
        <v>-1.1617110836125037</v>
      </c>
      <c r="E15558">
        <v>5.1221385630906037E-3</v>
      </c>
      <c r="F15558">
        <v>-0.52272984762490537</v>
      </c>
      <c r="G15558">
        <v>2</v>
      </c>
      <c r="H15558">
        <v>1</v>
      </c>
      <c r="I15558">
        <v>3</v>
      </c>
      <c r="J15558">
        <v>2</v>
      </c>
    </row>
    <row r="15559" spans="1:10" x14ac:dyDescent="0.25">
      <c r="A15559" t="s">
        <v>19586</v>
      </c>
      <c r="B15559">
        <v>414</v>
      </c>
      <c r="C15559">
        <v>-0.15838571770585408</v>
      </c>
      <c r="D15559">
        <v>-0.13016714636087956</v>
      </c>
      <c r="E15559">
        <v>1.4644472896905274</v>
      </c>
      <c r="F15559">
        <v>-0.73838083021481171</v>
      </c>
      <c r="G15559">
        <v>3</v>
      </c>
      <c r="H15559">
        <v>3</v>
      </c>
      <c r="I15559">
        <v>5</v>
      </c>
      <c r="J15559">
        <v>2</v>
      </c>
    </row>
    <row r="15560" spans="1:10" x14ac:dyDescent="0.25">
      <c r="A15560" t="s">
        <v>19587</v>
      </c>
      <c r="B15560">
        <v>485</v>
      </c>
      <c r="C15560">
        <v>-0.651806910791219</v>
      </c>
      <c r="D15560">
        <v>-0.48019387814995274</v>
      </c>
      <c r="E15560">
        <v>0.15662224938369618</v>
      </c>
      <c r="F15560">
        <v>-0.91258587689354398</v>
      </c>
      <c r="G15560">
        <v>2</v>
      </c>
      <c r="H15560">
        <v>2</v>
      </c>
      <c r="I15560">
        <v>4</v>
      </c>
      <c r="J15560">
        <v>1</v>
      </c>
    </row>
    <row r="15561" spans="1:10" x14ac:dyDescent="0.25">
      <c r="A15561" t="s">
        <v>19588</v>
      </c>
      <c r="B15561">
        <v>438</v>
      </c>
      <c r="C15561">
        <v>-0.40756911602966855</v>
      </c>
      <c r="D15561">
        <v>0.44871954242114864</v>
      </c>
      <c r="E15561">
        <v>0.31621494043548759</v>
      </c>
      <c r="F15561">
        <v>-1.2687888169761845</v>
      </c>
      <c r="G15561">
        <v>3</v>
      </c>
      <c r="H15561">
        <v>4</v>
      </c>
      <c r="I15561">
        <v>4</v>
      </c>
      <c r="J15561">
        <v>1</v>
      </c>
    </row>
    <row r="15562" spans="1:10" x14ac:dyDescent="0.25">
      <c r="A15562" t="s">
        <v>19589</v>
      </c>
      <c r="B15562">
        <v>418</v>
      </c>
      <c r="C15562">
        <v>-0.4280671820582288</v>
      </c>
      <c r="D15562">
        <v>-0.28082638073460769</v>
      </c>
      <c r="E15562">
        <v>0.34260523459912179</v>
      </c>
      <c r="F15562">
        <v>-0.87204011466691744</v>
      </c>
      <c r="G15562">
        <v>3</v>
      </c>
      <c r="H15562">
        <v>3</v>
      </c>
      <c r="I15562">
        <v>4</v>
      </c>
      <c r="J15562">
        <v>1</v>
      </c>
    </row>
    <row r="15563" spans="1:10" x14ac:dyDescent="0.25">
      <c r="A15563" t="s">
        <v>19590</v>
      </c>
      <c r="B15563">
        <v>584</v>
      </c>
      <c r="C15563">
        <v>-0.1643217074399192</v>
      </c>
      <c r="D15563">
        <v>-0.47275646686375716</v>
      </c>
      <c r="E15563">
        <v>0.71999491412031014</v>
      </c>
      <c r="F15563">
        <v>-1.0761441644101786</v>
      </c>
      <c r="G15563">
        <v>3</v>
      </c>
      <c r="H15563">
        <v>2</v>
      </c>
      <c r="I15563">
        <v>5</v>
      </c>
      <c r="J15563">
        <v>1</v>
      </c>
    </row>
    <row r="15564" spans="1:10" x14ac:dyDescent="0.25">
      <c r="A15564" t="s">
        <v>19591</v>
      </c>
      <c r="B15564">
        <v>206</v>
      </c>
      <c r="C15564">
        <v>0.20156060800667647</v>
      </c>
      <c r="D15564">
        <v>-0.64593378442467131</v>
      </c>
      <c r="E15564">
        <v>1.6821905455156643</v>
      </c>
      <c r="F15564">
        <v>-0.71039277872515028</v>
      </c>
      <c r="G15564">
        <v>4</v>
      </c>
      <c r="H15564">
        <v>2</v>
      </c>
      <c r="I15564">
        <v>5</v>
      </c>
      <c r="J15564">
        <v>2</v>
      </c>
    </row>
    <row r="15565" spans="1:10" x14ac:dyDescent="0.25">
      <c r="A15565" t="s">
        <v>19592</v>
      </c>
      <c r="B15565">
        <v>450</v>
      </c>
      <c r="C15565">
        <v>0.15275267296205572</v>
      </c>
      <c r="D15565">
        <v>-0.49275750901730336</v>
      </c>
      <c r="E15565">
        <v>2.2012816448980788</v>
      </c>
      <c r="F15565">
        <v>-1.204148624664457</v>
      </c>
      <c r="G15565">
        <v>4</v>
      </c>
      <c r="H15565">
        <v>2</v>
      </c>
      <c r="I15565">
        <v>5</v>
      </c>
      <c r="J15565">
        <v>1</v>
      </c>
    </row>
    <row r="15566" spans="1:10" x14ac:dyDescent="0.25">
      <c r="A15566" t="s">
        <v>19593</v>
      </c>
      <c r="B15566">
        <v>518</v>
      </c>
      <c r="C15566">
        <v>-0.8674730444089116</v>
      </c>
      <c r="D15566">
        <v>0.76290380863578355</v>
      </c>
      <c r="E15566">
        <v>-0.66937199606261644</v>
      </c>
      <c r="F15566">
        <v>-0.90139573216315128</v>
      </c>
      <c r="G15566">
        <v>1</v>
      </c>
      <c r="H15566">
        <v>5</v>
      </c>
      <c r="I15566">
        <v>2</v>
      </c>
      <c r="J15566">
        <v>1</v>
      </c>
    </row>
    <row r="15567" spans="1:10" x14ac:dyDescent="0.25">
      <c r="A15567" t="s">
        <v>19594</v>
      </c>
      <c r="B15567">
        <v>378</v>
      </c>
      <c r="C15567">
        <v>-0.4379724265523865</v>
      </c>
      <c r="D15567">
        <v>0.63165470470151108</v>
      </c>
      <c r="E15567">
        <v>-0.31358660126081606</v>
      </c>
      <c r="F15567">
        <v>-1.4691498574522863</v>
      </c>
      <c r="G15567">
        <v>3</v>
      </c>
      <c r="H15567">
        <v>4</v>
      </c>
      <c r="I15567">
        <v>2</v>
      </c>
      <c r="J15567">
        <v>1</v>
      </c>
    </row>
    <row r="15568" spans="1:10" x14ac:dyDescent="0.25">
      <c r="A15568" t="s">
        <v>19595</v>
      </c>
      <c r="B15568">
        <v>398</v>
      </c>
      <c r="C15568">
        <v>-1.0254610138596281</v>
      </c>
      <c r="D15568">
        <v>1.6320864586437103</v>
      </c>
      <c r="E15568">
        <v>-0.41141981363267899</v>
      </c>
      <c r="F15568">
        <v>-1.0744952080958046</v>
      </c>
      <c r="G15568">
        <v>1</v>
      </c>
      <c r="H15568">
        <v>5</v>
      </c>
      <c r="I15568">
        <v>2</v>
      </c>
      <c r="J15568">
        <v>1</v>
      </c>
    </row>
    <row r="15569" spans="1:10" x14ac:dyDescent="0.25">
      <c r="A15569" t="s">
        <v>19596</v>
      </c>
      <c r="B15569">
        <v>521</v>
      </c>
      <c r="C15569">
        <v>0.44678757440871752</v>
      </c>
      <c r="D15569">
        <v>1.1064575992285077</v>
      </c>
      <c r="E15569">
        <v>0.8919323940847258</v>
      </c>
      <c r="F15569">
        <v>-1.1010486261235701</v>
      </c>
      <c r="G15569">
        <v>4</v>
      </c>
      <c r="H15569">
        <v>5</v>
      </c>
      <c r="I15569">
        <v>5</v>
      </c>
      <c r="J15569">
        <v>1</v>
      </c>
    </row>
    <row r="15570" spans="1:10" x14ac:dyDescent="0.25">
      <c r="A15570" t="s">
        <v>19597</v>
      </c>
      <c r="B15570">
        <v>621</v>
      </c>
      <c r="C15570">
        <v>-0.32264501864393652</v>
      </c>
      <c r="D15570">
        <v>0.3193480924813214</v>
      </c>
      <c r="E15570">
        <v>-0.66154302310871882</v>
      </c>
      <c r="F15570">
        <v>-0.67694715660560634</v>
      </c>
      <c r="G15570">
        <v>3</v>
      </c>
      <c r="H15570">
        <v>4</v>
      </c>
      <c r="I15570">
        <v>2</v>
      </c>
      <c r="J15570">
        <v>2</v>
      </c>
    </row>
    <row r="15571" spans="1:10" x14ac:dyDescent="0.25">
      <c r="A15571" t="s">
        <v>19598</v>
      </c>
      <c r="B15571">
        <v>770</v>
      </c>
      <c r="C15571">
        <v>8.5796877548797501E-2</v>
      </c>
      <c r="D15571">
        <v>0.3823809838773764</v>
      </c>
      <c r="E15571">
        <v>-0.33189193005918383</v>
      </c>
      <c r="F15571">
        <v>-0.99581692870365368</v>
      </c>
      <c r="G15571">
        <v>4</v>
      </c>
      <c r="H15571">
        <v>4</v>
      </c>
      <c r="I15571">
        <v>2</v>
      </c>
      <c r="J15571">
        <v>1</v>
      </c>
    </row>
    <row r="15572" spans="1:10" x14ac:dyDescent="0.25">
      <c r="A15572" t="s">
        <v>19599</v>
      </c>
      <c r="B15572">
        <v>662</v>
      </c>
      <c r="C15572">
        <v>0.63529611531650221</v>
      </c>
      <c r="D15572">
        <v>1.2878328468393074</v>
      </c>
      <c r="E15572">
        <v>0.33418184931768585</v>
      </c>
      <c r="F15572">
        <v>-0.85901920495186179</v>
      </c>
      <c r="G15572">
        <v>4</v>
      </c>
      <c r="H15572">
        <v>5</v>
      </c>
      <c r="I15572">
        <v>4</v>
      </c>
      <c r="J15572">
        <v>2</v>
      </c>
    </row>
    <row r="15573" spans="1:10" x14ac:dyDescent="0.25">
      <c r="A15573" t="s">
        <v>19600</v>
      </c>
      <c r="B15573">
        <v>515</v>
      </c>
      <c r="C15573">
        <v>0.25262362090956136</v>
      </c>
      <c r="D15573">
        <v>2.8665819583882399</v>
      </c>
      <c r="E15573">
        <v>-0.40580006024433352</v>
      </c>
      <c r="F15573">
        <v>-0.49359413244020145</v>
      </c>
      <c r="G15573">
        <v>4</v>
      </c>
      <c r="H15573">
        <v>5</v>
      </c>
      <c r="I15573">
        <v>2</v>
      </c>
      <c r="J15573">
        <v>2</v>
      </c>
    </row>
    <row r="15574" spans="1:10" x14ac:dyDescent="0.25">
      <c r="A15574" t="s">
        <v>19601</v>
      </c>
      <c r="B15574">
        <v>561</v>
      </c>
      <c r="C15574">
        <v>1.1529253431406143</v>
      </c>
      <c r="D15574">
        <v>2.1291127873759814</v>
      </c>
      <c r="E15574">
        <v>1.9464502929392922</v>
      </c>
      <c r="F15574">
        <v>-0.82410451339233293</v>
      </c>
      <c r="G15574">
        <v>5</v>
      </c>
      <c r="H15574">
        <v>5</v>
      </c>
      <c r="I15574">
        <v>5</v>
      </c>
      <c r="J15574">
        <v>2</v>
      </c>
    </row>
    <row r="15575" spans="1:10" x14ac:dyDescent="0.25">
      <c r="A15575" t="s">
        <v>19602</v>
      </c>
      <c r="B15575">
        <v>532</v>
      </c>
      <c r="C15575">
        <v>0.2421370431902401</v>
      </c>
      <c r="D15575">
        <v>0.49620293410395144</v>
      </c>
      <c r="E15575">
        <v>1.1010596089133708</v>
      </c>
      <c r="F15575">
        <v>-0.91379006713665523</v>
      </c>
      <c r="G15575">
        <v>4</v>
      </c>
      <c r="H15575">
        <v>4</v>
      </c>
      <c r="I15575">
        <v>5</v>
      </c>
      <c r="J15575">
        <v>1</v>
      </c>
    </row>
    <row r="15576" spans="1:10" x14ac:dyDescent="0.25">
      <c r="A15576" t="s">
        <v>19603</v>
      </c>
      <c r="B15576">
        <v>541</v>
      </c>
      <c r="C15576">
        <v>0.11229920606263986</v>
      </c>
      <c r="D15576">
        <v>0.46420669727059682</v>
      </c>
      <c r="E15576">
        <v>0.77443176638618205</v>
      </c>
      <c r="F15576">
        <v>-0.55888309860429652</v>
      </c>
      <c r="G15576">
        <v>4</v>
      </c>
      <c r="H15576">
        <v>4</v>
      </c>
      <c r="I15576">
        <v>5</v>
      </c>
      <c r="J15576">
        <v>2</v>
      </c>
    </row>
    <row r="15577" spans="1:10" x14ac:dyDescent="0.25">
      <c r="A15577" t="s">
        <v>19604</v>
      </c>
      <c r="B15577">
        <v>152</v>
      </c>
      <c r="C15577">
        <v>0.75332045968657502</v>
      </c>
      <c r="D15577">
        <v>-4.1355013206143321E-2</v>
      </c>
      <c r="E15577">
        <v>3.4847527355065022</v>
      </c>
      <c r="F15577">
        <v>-1.1265897994999121</v>
      </c>
      <c r="G15577">
        <v>4</v>
      </c>
      <c r="H15577">
        <v>3</v>
      </c>
      <c r="I15577">
        <v>5</v>
      </c>
      <c r="J15577">
        <v>1</v>
      </c>
    </row>
    <row r="15578" spans="1:10" x14ac:dyDescent="0.25">
      <c r="A15578" t="s">
        <v>19605</v>
      </c>
      <c r="B15578">
        <v>655</v>
      </c>
      <c r="C15578">
        <v>-0.18051676824542914</v>
      </c>
      <c r="D15578">
        <v>0.98178478873816677</v>
      </c>
      <c r="E15578">
        <v>0.34907223457845155</v>
      </c>
      <c r="F15578">
        <v>-0.50892743114383154</v>
      </c>
      <c r="G15578">
        <v>3</v>
      </c>
      <c r="H15578">
        <v>5</v>
      </c>
      <c r="I15578">
        <v>4</v>
      </c>
      <c r="J15578">
        <v>2</v>
      </c>
    </row>
    <row r="15579" spans="1:10" x14ac:dyDescent="0.25">
      <c r="A15579" t="s">
        <v>19606</v>
      </c>
      <c r="B15579">
        <v>92</v>
      </c>
      <c r="C15579">
        <v>-0.49180022642124055</v>
      </c>
      <c r="D15579">
        <v>-0.92806489658899138</v>
      </c>
      <c r="E15579">
        <v>0.8745957449063444</v>
      </c>
      <c r="F15579">
        <v>-0.51705687536691625</v>
      </c>
      <c r="G15579">
        <v>2</v>
      </c>
      <c r="H15579">
        <v>1</v>
      </c>
      <c r="I15579">
        <v>5</v>
      </c>
      <c r="J15579">
        <v>2</v>
      </c>
    </row>
    <row r="15580" spans="1:10" x14ac:dyDescent="0.25">
      <c r="A15580" t="s">
        <v>19607</v>
      </c>
      <c r="B15580">
        <v>325</v>
      </c>
      <c r="C15580">
        <v>-0.14023383052166266</v>
      </c>
      <c r="D15580">
        <v>9.303500826947822E-3</v>
      </c>
      <c r="E15580">
        <v>0.54243244624046638</v>
      </c>
      <c r="F15580">
        <v>-1.3607188553702683</v>
      </c>
      <c r="G15580">
        <v>3</v>
      </c>
      <c r="H15580">
        <v>3</v>
      </c>
      <c r="I15580">
        <v>4</v>
      </c>
      <c r="J15580">
        <v>1</v>
      </c>
    </row>
    <row r="15581" spans="1:10" x14ac:dyDescent="0.25">
      <c r="A15581" t="s">
        <v>19608</v>
      </c>
      <c r="B15581">
        <v>597</v>
      </c>
      <c r="C15581">
        <v>0.94978511360854445</v>
      </c>
      <c r="D15581">
        <v>1.1622903049393978</v>
      </c>
      <c r="E15581">
        <v>0.81192683553800193</v>
      </c>
      <c r="F15581">
        <v>-0.87773728364201453</v>
      </c>
      <c r="G15581">
        <v>5</v>
      </c>
      <c r="H15581">
        <v>5</v>
      </c>
      <c r="I15581">
        <v>5</v>
      </c>
      <c r="J15581">
        <v>1</v>
      </c>
    </row>
    <row r="15582" spans="1:10" x14ac:dyDescent="0.25">
      <c r="A15582" t="s">
        <v>19609</v>
      </c>
      <c r="B15582">
        <v>65</v>
      </c>
      <c r="C15582">
        <v>-3.9954273965551734E-2</v>
      </c>
      <c r="D15582">
        <v>-0.50426926948566098</v>
      </c>
      <c r="E15582">
        <v>0.99248629722636628</v>
      </c>
      <c r="F15582">
        <v>-1.3981568914195359</v>
      </c>
      <c r="G15582">
        <v>3</v>
      </c>
      <c r="H15582">
        <v>2</v>
      </c>
      <c r="I15582">
        <v>5</v>
      </c>
      <c r="J15582">
        <v>1</v>
      </c>
    </row>
    <row r="15583" spans="1:10" x14ac:dyDescent="0.25">
      <c r="A15583" t="s">
        <v>19610</v>
      </c>
      <c r="B15583">
        <v>546</v>
      </c>
      <c r="C15583">
        <v>1.6567575195051703</v>
      </c>
      <c r="D15583">
        <v>4.2070670130768208</v>
      </c>
      <c r="E15583">
        <v>0.77466967701178435</v>
      </c>
      <c r="F15583">
        <v>-6.5341411411553224E-2</v>
      </c>
      <c r="G15583">
        <v>5</v>
      </c>
      <c r="H15583">
        <v>5</v>
      </c>
      <c r="I15583">
        <v>5</v>
      </c>
      <c r="J15583">
        <v>3</v>
      </c>
    </row>
    <row r="15584" spans="1:10" x14ac:dyDescent="0.25">
      <c r="A15584" t="s">
        <v>19611</v>
      </c>
      <c r="B15584">
        <v>29</v>
      </c>
    </row>
    <row r="15585" spans="1:10" x14ac:dyDescent="0.25">
      <c r="A15585" t="s">
        <v>19612</v>
      </c>
      <c r="B15585">
        <v>490</v>
      </c>
      <c r="C15585">
        <v>-8.7861354000261682E-2</v>
      </c>
      <c r="D15585">
        <v>1.8550115549340764</v>
      </c>
      <c r="E15585">
        <v>0.73597094450326339</v>
      </c>
      <c r="F15585">
        <v>-1.4467362721393209</v>
      </c>
      <c r="G15585">
        <v>3</v>
      </c>
      <c r="H15585">
        <v>5</v>
      </c>
      <c r="I15585">
        <v>5</v>
      </c>
      <c r="J15585">
        <v>1</v>
      </c>
    </row>
    <row r="15586" spans="1:10" x14ac:dyDescent="0.25">
      <c r="A15586" t="s">
        <v>19613</v>
      </c>
      <c r="B15586">
        <v>354</v>
      </c>
      <c r="C15586">
        <v>0.31038077602553432</v>
      </c>
      <c r="D15586">
        <v>0.91390827998572544</v>
      </c>
      <c r="E15586">
        <v>1.8909903187317476</v>
      </c>
      <c r="F15586">
        <v>-0.92390833350383261</v>
      </c>
      <c r="G15586">
        <v>4</v>
      </c>
      <c r="H15586">
        <v>5</v>
      </c>
      <c r="I15586">
        <v>5</v>
      </c>
      <c r="J15586">
        <v>1</v>
      </c>
    </row>
    <row r="15587" spans="1:10" x14ac:dyDescent="0.25">
      <c r="A15587" t="s">
        <v>19614</v>
      </c>
      <c r="B15587">
        <v>279</v>
      </c>
      <c r="C15587">
        <v>-0.1032141578508369</v>
      </c>
      <c r="D15587">
        <v>0.63119287167296023</v>
      </c>
      <c r="E15587">
        <v>0.61874884647754702</v>
      </c>
      <c r="F15587">
        <v>-1.8065237858094536</v>
      </c>
      <c r="G15587">
        <v>3</v>
      </c>
      <c r="H15587">
        <v>4</v>
      </c>
      <c r="I15587">
        <v>5</v>
      </c>
      <c r="J15587">
        <v>1</v>
      </c>
    </row>
    <row r="15588" spans="1:10" x14ac:dyDescent="0.25">
      <c r="A15588" t="s">
        <v>19615</v>
      </c>
      <c r="B15588">
        <v>168</v>
      </c>
      <c r="C15588">
        <v>0.63729316823348636</v>
      </c>
      <c r="D15588">
        <v>1.0494582220571402</v>
      </c>
      <c r="E15588">
        <v>2.0645272354683071</v>
      </c>
      <c r="F15588">
        <v>-0.59893345829961764</v>
      </c>
      <c r="G15588">
        <v>4</v>
      </c>
      <c r="H15588">
        <v>5</v>
      </c>
      <c r="I15588">
        <v>5</v>
      </c>
      <c r="J15588">
        <v>2</v>
      </c>
    </row>
    <row r="15589" spans="1:10" x14ac:dyDescent="0.25">
      <c r="A15589" t="s">
        <v>19616</v>
      </c>
      <c r="B15589">
        <v>592</v>
      </c>
      <c r="C15589">
        <v>-0.21947442216109225</v>
      </c>
      <c r="D15589">
        <v>-0.72707140201813281</v>
      </c>
      <c r="E15589">
        <v>-0.23971660770165379</v>
      </c>
      <c r="F15589">
        <v>-1.3251701006867787</v>
      </c>
      <c r="G15589">
        <v>3</v>
      </c>
      <c r="H15589">
        <v>2</v>
      </c>
      <c r="I15589">
        <v>3</v>
      </c>
      <c r="J15589">
        <v>1</v>
      </c>
    </row>
    <row r="15590" spans="1:10" x14ac:dyDescent="0.25">
      <c r="A15590" t="s">
        <v>19617</v>
      </c>
      <c r="B15590">
        <v>36</v>
      </c>
    </row>
    <row r="15591" spans="1:10" x14ac:dyDescent="0.25">
      <c r="A15591" t="s">
        <v>19618</v>
      </c>
      <c r="B15591">
        <v>99</v>
      </c>
      <c r="C15591">
        <v>-0.59566477608996915</v>
      </c>
      <c r="D15591">
        <v>1.0310533223998648</v>
      </c>
      <c r="E15591">
        <v>1.3576234431495242</v>
      </c>
      <c r="F15591">
        <v>-1.1248825043561181</v>
      </c>
      <c r="G15591">
        <v>2</v>
      </c>
      <c r="H15591">
        <v>5</v>
      </c>
      <c r="I15591">
        <v>5</v>
      </c>
      <c r="J15591">
        <v>1</v>
      </c>
    </row>
    <row r="15592" spans="1:10" x14ac:dyDescent="0.25">
      <c r="A15592" t="s">
        <v>19619</v>
      </c>
      <c r="B15592">
        <v>353</v>
      </c>
      <c r="C15592">
        <v>-0.93479985400996979</v>
      </c>
      <c r="D15592">
        <v>-0.64467324403256154</v>
      </c>
      <c r="E15592">
        <v>8.1914224765021748E-2</v>
      </c>
      <c r="F15592">
        <v>-1.1734227702745359</v>
      </c>
      <c r="G15592">
        <v>1</v>
      </c>
      <c r="H15592">
        <v>2</v>
      </c>
      <c r="I15592">
        <v>4</v>
      </c>
      <c r="J15592">
        <v>1</v>
      </c>
    </row>
    <row r="15593" spans="1:10" x14ac:dyDescent="0.25">
      <c r="A15593" t="s">
        <v>19620</v>
      </c>
      <c r="B15593">
        <v>349</v>
      </c>
      <c r="C15593">
        <v>8.2864131615790634E-2</v>
      </c>
      <c r="D15593">
        <v>0.13629309561205658</v>
      </c>
      <c r="E15593">
        <v>1.2316535010491434</v>
      </c>
      <c r="F15593">
        <v>-1.2378486714106747</v>
      </c>
      <c r="G15593">
        <v>4</v>
      </c>
      <c r="H15593">
        <v>4</v>
      </c>
      <c r="I15593">
        <v>5</v>
      </c>
      <c r="J15593">
        <v>1</v>
      </c>
    </row>
    <row r="15594" spans="1:10" x14ac:dyDescent="0.25">
      <c r="A15594" t="s">
        <v>19621</v>
      </c>
      <c r="B15594">
        <v>271</v>
      </c>
      <c r="C15594">
        <v>-0.49879484471502378</v>
      </c>
      <c r="D15594">
        <v>-0.68416791776702657</v>
      </c>
      <c r="E15594">
        <v>-0.11399405408543042</v>
      </c>
      <c r="F15594">
        <v>-1.0956250806774706</v>
      </c>
      <c r="G15594">
        <v>2</v>
      </c>
      <c r="H15594">
        <v>2</v>
      </c>
      <c r="I15594">
        <v>3</v>
      </c>
      <c r="J15594">
        <v>1</v>
      </c>
    </row>
    <row r="15595" spans="1:10" x14ac:dyDescent="0.25">
      <c r="A15595" t="s">
        <v>19622</v>
      </c>
      <c r="B15595">
        <v>57</v>
      </c>
      <c r="C15595">
        <v>-1.0687117780120643</v>
      </c>
      <c r="D15595">
        <v>-0.71428080725766796</v>
      </c>
      <c r="E15595">
        <v>1.5708921256354709</v>
      </c>
      <c r="F15595">
        <v>-0.47793683417623151</v>
      </c>
      <c r="G15595">
        <v>1</v>
      </c>
      <c r="H15595">
        <v>2</v>
      </c>
      <c r="I15595">
        <v>5</v>
      </c>
      <c r="J15595">
        <v>3</v>
      </c>
    </row>
    <row r="15596" spans="1:10" x14ac:dyDescent="0.25">
      <c r="A15596" t="s">
        <v>19623</v>
      </c>
      <c r="B15596">
        <v>256</v>
      </c>
      <c r="C15596">
        <v>-1.4855692294276284</v>
      </c>
      <c r="D15596">
        <v>0.67480371292294716</v>
      </c>
      <c r="E15596">
        <v>-0.87917316703922122</v>
      </c>
      <c r="F15596">
        <v>-1.7938403553441318</v>
      </c>
      <c r="G15596">
        <v>1</v>
      </c>
      <c r="H15596">
        <v>4</v>
      </c>
      <c r="I15596">
        <v>1</v>
      </c>
      <c r="J15596">
        <v>1</v>
      </c>
    </row>
    <row r="15597" spans="1:10" x14ac:dyDescent="0.25">
      <c r="A15597" t="s">
        <v>19624</v>
      </c>
      <c r="B15597">
        <v>350</v>
      </c>
      <c r="C15597">
        <v>0.61108928788798278</v>
      </c>
      <c r="D15597">
        <v>0.90215860808119086</v>
      </c>
      <c r="E15597">
        <v>0.9141481771270008</v>
      </c>
      <c r="F15597">
        <v>-0.63108631109397839</v>
      </c>
      <c r="G15597">
        <v>4</v>
      </c>
      <c r="H15597">
        <v>5</v>
      </c>
      <c r="I15597">
        <v>5</v>
      </c>
      <c r="J15597">
        <v>2</v>
      </c>
    </row>
    <row r="15598" spans="1:10" x14ac:dyDescent="0.25">
      <c r="A15598" t="s">
        <v>19625</v>
      </c>
      <c r="B15598">
        <v>194</v>
      </c>
      <c r="C15598">
        <v>0.47363408976206012</v>
      </c>
      <c r="D15598">
        <v>1.6284796598610347</v>
      </c>
      <c r="E15598">
        <v>-0.5607129843107328</v>
      </c>
      <c r="F15598">
        <v>-0.46523591958736771</v>
      </c>
      <c r="G15598">
        <v>4</v>
      </c>
      <c r="H15598">
        <v>5</v>
      </c>
      <c r="I15598">
        <v>2</v>
      </c>
      <c r="J15598">
        <v>3</v>
      </c>
    </row>
    <row r="15599" spans="1:10" x14ac:dyDescent="0.25">
      <c r="A15599" t="s">
        <v>19626</v>
      </c>
      <c r="B15599">
        <v>193</v>
      </c>
      <c r="C15599">
        <v>-0.56350647459583703</v>
      </c>
      <c r="D15599">
        <v>-0.79620744895488749</v>
      </c>
      <c r="E15599">
        <v>0.89763905695807178</v>
      </c>
      <c r="F15599">
        <v>-0.89723143866641331</v>
      </c>
      <c r="G15599">
        <v>2</v>
      </c>
      <c r="H15599">
        <v>2</v>
      </c>
      <c r="I15599">
        <v>5</v>
      </c>
      <c r="J15599">
        <v>1</v>
      </c>
    </row>
    <row r="15600" spans="1:10" x14ac:dyDescent="0.25">
      <c r="A15600" t="s">
        <v>19627</v>
      </c>
      <c r="B15600">
        <v>0</v>
      </c>
    </row>
    <row r="15601" spans="1:10" x14ac:dyDescent="0.25">
      <c r="A15601" t="s">
        <v>19628</v>
      </c>
      <c r="B15601">
        <v>255</v>
      </c>
      <c r="C15601">
        <v>6.615477426377793E-2</v>
      </c>
      <c r="D15601">
        <v>-0.26103559425591477</v>
      </c>
      <c r="E15601">
        <v>-1.4741470093544193E-2</v>
      </c>
      <c r="F15601">
        <v>-1.7275326015003578</v>
      </c>
      <c r="G15601">
        <v>4</v>
      </c>
      <c r="H15601">
        <v>3</v>
      </c>
      <c r="I15601">
        <v>3</v>
      </c>
      <c r="J15601">
        <v>1</v>
      </c>
    </row>
    <row r="15602" spans="1:10" x14ac:dyDescent="0.25">
      <c r="A15602" t="s">
        <v>19629</v>
      </c>
      <c r="B15602">
        <v>418</v>
      </c>
      <c r="C15602">
        <v>0.20545882901773116</v>
      </c>
      <c r="D15602">
        <v>2.7809280390001745</v>
      </c>
      <c r="E15602">
        <v>-8.0116040726519067E-2</v>
      </c>
      <c r="F15602">
        <v>-0.82145481058335046</v>
      </c>
      <c r="G15602">
        <v>4</v>
      </c>
      <c r="H15602">
        <v>5</v>
      </c>
      <c r="I15602">
        <v>3</v>
      </c>
      <c r="J15602">
        <v>2</v>
      </c>
    </row>
    <row r="15603" spans="1:10" x14ac:dyDescent="0.25">
      <c r="A15603" t="s">
        <v>19630</v>
      </c>
      <c r="B15603">
        <v>10</v>
      </c>
    </row>
    <row r="15604" spans="1:10" x14ac:dyDescent="0.25">
      <c r="A15604" t="s">
        <v>19631</v>
      </c>
      <c r="B15604">
        <v>473</v>
      </c>
      <c r="C15604">
        <v>-3.6008524550308688E-2</v>
      </c>
      <c r="D15604">
        <v>0.25534424549105117</v>
      </c>
      <c r="E15604">
        <v>-6.1292095926837709E-2</v>
      </c>
      <c r="F15604">
        <v>-0.95646045151538528</v>
      </c>
      <c r="G15604">
        <v>3</v>
      </c>
      <c r="H15604">
        <v>4</v>
      </c>
      <c r="I15604">
        <v>3</v>
      </c>
      <c r="J15604">
        <v>1</v>
      </c>
    </row>
    <row r="15605" spans="1:10" x14ac:dyDescent="0.25">
      <c r="A15605" t="s">
        <v>19632</v>
      </c>
      <c r="B15605">
        <v>30</v>
      </c>
    </row>
    <row r="15606" spans="1:10" x14ac:dyDescent="0.25">
      <c r="A15606" t="s">
        <v>19633</v>
      </c>
      <c r="B15606">
        <v>200</v>
      </c>
      <c r="C15606">
        <v>0.39415365345938091</v>
      </c>
      <c r="D15606">
        <v>0.83360243922048194</v>
      </c>
      <c r="E15606">
        <v>-0.75160419935349743</v>
      </c>
      <c r="F15606">
        <v>-0.56540260488793226</v>
      </c>
      <c r="G15606">
        <v>4</v>
      </c>
      <c r="H15606">
        <v>5</v>
      </c>
      <c r="I15606">
        <v>1</v>
      </c>
      <c r="J15606">
        <v>2</v>
      </c>
    </row>
    <row r="15607" spans="1:10" x14ac:dyDescent="0.25">
      <c r="A15607" t="s">
        <v>19634</v>
      </c>
      <c r="B15607">
        <v>293</v>
      </c>
      <c r="C15607">
        <v>0.33832511688617251</v>
      </c>
      <c r="D15607">
        <v>-2.3904072794892969E-2</v>
      </c>
      <c r="E15607">
        <v>0.87440123196192143</v>
      </c>
      <c r="F15607">
        <v>-0.83890766425956942</v>
      </c>
      <c r="G15607">
        <v>4</v>
      </c>
      <c r="H15607">
        <v>3</v>
      </c>
      <c r="I15607">
        <v>5</v>
      </c>
      <c r="J15607">
        <v>2</v>
      </c>
    </row>
    <row r="15608" spans="1:10" x14ac:dyDescent="0.25">
      <c r="A15608" t="s">
        <v>19635</v>
      </c>
      <c r="B15608">
        <v>82</v>
      </c>
      <c r="C15608">
        <v>9.5851955826085716E-2</v>
      </c>
      <c r="D15608">
        <v>6.487649037377162E-2</v>
      </c>
      <c r="E15608">
        <v>-0.13334157722777989</v>
      </c>
      <c r="F15608">
        <v>-0.52059064405138544</v>
      </c>
      <c r="G15608">
        <v>4</v>
      </c>
      <c r="H15608">
        <v>4</v>
      </c>
      <c r="I15608">
        <v>3</v>
      </c>
      <c r="J15608">
        <v>2</v>
      </c>
    </row>
    <row r="15609" spans="1:10" x14ac:dyDescent="0.25">
      <c r="A15609" t="s">
        <v>19636</v>
      </c>
      <c r="B15609">
        <v>42</v>
      </c>
      <c r="C15609">
        <v>-0.75624282985226343</v>
      </c>
      <c r="D15609">
        <v>-0.282653527361586</v>
      </c>
      <c r="E15609">
        <v>-0.36955041077668438</v>
      </c>
      <c r="F15609">
        <v>-0.30299693165642633</v>
      </c>
      <c r="G15609">
        <v>2</v>
      </c>
      <c r="H15609">
        <v>3</v>
      </c>
      <c r="I15609">
        <v>2</v>
      </c>
      <c r="J15609">
        <v>3</v>
      </c>
    </row>
    <row r="15610" spans="1:10" x14ac:dyDescent="0.25">
      <c r="A15610" t="s">
        <v>19637</v>
      </c>
      <c r="B15610">
        <v>99</v>
      </c>
      <c r="C15610">
        <v>-0.11458803941142608</v>
      </c>
      <c r="D15610">
        <v>-0.72941602427765639</v>
      </c>
      <c r="E15610">
        <v>1.8253969235413032</v>
      </c>
      <c r="F15610">
        <v>-0.98192323913724988</v>
      </c>
      <c r="G15610">
        <v>3</v>
      </c>
      <c r="H15610">
        <v>2</v>
      </c>
      <c r="I15610">
        <v>5</v>
      </c>
      <c r="J15610">
        <v>1</v>
      </c>
    </row>
    <row r="15611" spans="1:10" x14ac:dyDescent="0.25">
      <c r="A15611" t="s">
        <v>19638</v>
      </c>
      <c r="B15611">
        <v>694</v>
      </c>
      <c r="C15611">
        <v>-0.18474266637416073</v>
      </c>
      <c r="D15611">
        <v>-0.60813413778479952</v>
      </c>
      <c r="E15611">
        <v>-0.19220318839223707</v>
      </c>
      <c r="F15611">
        <v>-0.51624346484173156</v>
      </c>
      <c r="G15611">
        <v>3</v>
      </c>
      <c r="H15611">
        <v>2</v>
      </c>
      <c r="I15611">
        <v>3</v>
      </c>
      <c r="J15611">
        <v>2</v>
      </c>
    </row>
    <row r="15612" spans="1:10" x14ac:dyDescent="0.25">
      <c r="A15612" t="s">
        <v>19639</v>
      </c>
      <c r="B15612">
        <v>104</v>
      </c>
      <c r="C15612">
        <v>0.97721213215605207</v>
      </c>
      <c r="D15612">
        <v>-1.5375609602474696</v>
      </c>
      <c r="E15612">
        <v>2.8603063962068394</v>
      </c>
      <c r="F15612">
        <v>0.52684744097224423</v>
      </c>
      <c r="G15612">
        <v>5</v>
      </c>
      <c r="H15612">
        <v>1</v>
      </c>
      <c r="I15612">
        <v>5</v>
      </c>
      <c r="J15612">
        <v>4</v>
      </c>
    </row>
    <row r="15613" spans="1:10" x14ac:dyDescent="0.25">
      <c r="A15613" t="s">
        <v>19640</v>
      </c>
      <c r="B15613">
        <v>1023</v>
      </c>
      <c r="C15613">
        <v>-0.35637401453099776</v>
      </c>
      <c r="D15613">
        <v>-0.84085858580573136</v>
      </c>
      <c r="E15613">
        <v>2.0266342107895428</v>
      </c>
      <c r="F15613">
        <v>-0.62538986689801102</v>
      </c>
      <c r="G15613">
        <v>3</v>
      </c>
      <c r="H15613">
        <v>1</v>
      </c>
      <c r="I15613">
        <v>5</v>
      </c>
      <c r="J15613">
        <v>2</v>
      </c>
    </row>
    <row r="15614" spans="1:10" x14ac:dyDescent="0.25">
      <c r="A15614" t="s">
        <v>19641</v>
      </c>
      <c r="B15614">
        <v>493</v>
      </c>
      <c r="C15614">
        <v>2.3796532427063588</v>
      </c>
      <c r="D15614">
        <v>1.1458685831548325</v>
      </c>
      <c r="E15614">
        <v>2.8842323596516137</v>
      </c>
      <c r="F15614">
        <v>-0.70581393055781239</v>
      </c>
      <c r="G15614">
        <v>5</v>
      </c>
      <c r="H15614">
        <v>5</v>
      </c>
      <c r="I15614">
        <v>5</v>
      </c>
      <c r="J15614">
        <v>2</v>
      </c>
    </row>
    <row r="15615" spans="1:10" x14ac:dyDescent="0.25">
      <c r="A15615" t="s">
        <v>19642</v>
      </c>
      <c r="B15615">
        <v>414</v>
      </c>
      <c r="C15615">
        <v>2.5607831297670094</v>
      </c>
      <c r="D15615">
        <v>0.36964859154165663</v>
      </c>
      <c r="E15615">
        <v>10.328710240295933</v>
      </c>
      <c r="F15615">
        <v>-0.16134485145062694</v>
      </c>
      <c r="G15615">
        <v>5</v>
      </c>
      <c r="H15615">
        <v>4</v>
      </c>
      <c r="I15615">
        <v>5</v>
      </c>
      <c r="J15615">
        <v>3</v>
      </c>
    </row>
    <row r="15616" spans="1:10" x14ac:dyDescent="0.25">
      <c r="A15616" t="s">
        <v>19643</v>
      </c>
      <c r="B15616">
        <v>218</v>
      </c>
      <c r="C15616">
        <v>-0.643459369695635</v>
      </c>
      <c r="D15616">
        <v>-0.35624278879811921</v>
      </c>
      <c r="E15616">
        <v>0.59679533307402099</v>
      </c>
      <c r="F15616">
        <v>-0.74839604007225502</v>
      </c>
      <c r="G15616">
        <v>2</v>
      </c>
      <c r="H15616">
        <v>3</v>
      </c>
      <c r="I15616">
        <v>5</v>
      </c>
      <c r="J15616">
        <v>2</v>
      </c>
    </row>
    <row r="15617" spans="1:10" x14ac:dyDescent="0.25">
      <c r="A15617" t="s">
        <v>19644</v>
      </c>
      <c r="B15617">
        <v>15</v>
      </c>
    </row>
    <row r="15618" spans="1:10" x14ac:dyDescent="0.25">
      <c r="A15618" t="s">
        <v>19645</v>
      </c>
      <c r="B15618">
        <v>308</v>
      </c>
      <c r="C15618">
        <v>-0.72058469338092501</v>
      </c>
      <c r="D15618">
        <v>-1.6002726649149213</v>
      </c>
      <c r="E15618">
        <v>1.1239514097456109</v>
      </c>
      <c r="F15618">
        <v>-1.1935466279082534</v>
      </c>
      <c r="G15618">
        <v>2</v>
      </c>
      <c r="H15618">
        <v>1</v>
      </c>
      <c r="I15618">
        <v>5</v>
      </c>
      <c r="J15618">
        <v>1</v>
      </c>
    </row>
    <row r="15619" spans="1:10" x14ac:dyDescent="0.25">
      <c r="A15619" t="s">
        <v>19646</v>
      </c>
      <c r="B15619">
        <v>419</v>
      </c>
      <c r="C15619">
        <v>-0.33461566552985389</v>
      </c>
      <c r="D15619">
        <v>0.6731697654836134</v>
      </c>
      <c r="E15619">
        <v>1.3474774982268776</v>
      </c>
      <c r="F15619">
        <v>-0.86146446748281069</v>
      </c>
      <c r="G15619">
        <v>3</v>
      </c>
      <c r="H15619">
        <v>4</v>
      </c>
      <c r="I15619">
        <v>5</v>
      </c>
      <c r="J15619">
        <v>1</v>
      </c>
    </row>
    <row r="15620" spans="1:10" x14ac:dyDescent="0.25">
      <c r="A15620" t="s">
        <v>19647</v>
      </c>
      <c r="B15620">
        <v>399</v>
      </c>
      <c r="C15620">
        <v>-0.19163911770430656</v>
      </c>
      <c r="D15620">
        <v>-0.22626957225704741</v>
      </c>
      <c r="E15620">
        <v>0.47645580407287719</v>
      </c>
      <c r="F15620">
        <v>-1.1871651011415199</v>
      </c>
      <c r="G15620">
        <v>3</v>
      </c>
      <c r="H15620">
        <v>3</v>
      </c>
      <c r="I15620">
        <v>4</v>
      </c>
      <c r="J15620">
        <v>1</v>
      </c>
    </row>
    <row r="15621" spans="1:10" x14ac:dyDescent="0.25">
      <c r="A15621" t="s">
        <v>19648</v>
      </c>
      <c r="B15621">
        <v>212</v>
      </c>
      <c r="C15621">
        <v>0.14208990382856737</v>
      </c>
      <c r="D15621">
        <v>-0.29446470514307299</v>
      </c>
      <c r="E15621">
        <v>1.1659078845027964</v>
      </c>
      <c r="F15621">
        <v>-0.85550492159738478</v>
      </c>
      <c r="G15621">
        <v>4</v>
      </c>
      <c r="H15621">
        <v>3</v>
      </c>
      <c r="I15621">
        <v>5</v>
      </c>
      <c r="J15621">
        <v>2</v>
      </c>
    </row>
    <row r="15622" spans="1:10" x14ac:dyDescent="0.25">
      <c r="A15622" t="s">
        <v>19649</v>
      </c>
      <c r="B15622">
        <v>415</v>
      </c>
      <c r="C15622">
        <v>-0.26379559299126432</v>
      </c>
      <c r="D15622">
        <v>0.68636574339274281</v>
      </c>
      <c r="E15622">
        <v>1.6780011882186334</v>
      </c>
      <c r="F15622">
        <v>-1.0919293507252554</v>
      </c>
      <c r="G15622">
        <v>3</v>
      </c>
      <c r="H15622">
        <v>5</v>
      </c>
      <c r="I15622">
        <v>5</v>
      </c>
      <c r="J15622">
        <v>1</v>
      </c>
    </row>
    <row r="15623" spans="1:10" x14ac:dyDescent="0.25">
      <c r="A15623" t="s">
        <v>19650</v>
      </c>
      <c r="B15623">
        <v>17</v>
      </c>
    </row>
    <row r="15624" spans="1:10" x14ac:dyDescent="0.25">
      <c r="A15624" t="s">
        <v>19651</v>
      </c>
      <c r="B15624">
        <v>180</v>
      </c>
      <c r="C15624">
        <v>-0.91444572609533403</v>
      </c>
      <c r="D15624">
        <v>-0.12487071951678175</v>
      </c>
      <c r="E15624">
        <v>-0.15452636493593883</v>
      </c>
      <c r="F15624">
        <v>-1.1404643499799219</v>
      </c>
      <c r="G15624">
        <v>1</v>
      </c>
      <c r="H15624">
        <v>3</v>
      </c>
      <c r="I15624">
        <v>3</v>
      </c>
      <c r="J15624">
        <v>1</v>
      </c>
    </row>
    <row r="15625" spans="1:10" x14ac:dyDescent="0.25">
      <c r="A15625" t="s">
        <v>19652</v>
      </c>
      <c r="B15625">
        <v>270</v>
      </c>
      <c r="C15625">
        <v>-0.32505797209970999</v>
      </c>
      <c r="D15625">
        <v>1.0960780570907547</v>
      </c>
      <c r="E15625">
        <v>0.93259179632370148</v>
      </c>
      <c r="F15625">
        <v>-1.0464347321814189</v>
      </c>
      <c r="G15625">
        <v>3</v>
      </c>
      <c r="H15625">
        <v>5</v>
      </c>
      <c r="I15625">
        <v>5</v>
      </c>
      <c r="J15625">
        <v>1</v>
      </c>
    </row>
    <row r="15626" spans="1:10" x14ac:dyDescent="0.25">
      <c r="A15626" t="s">
        <v>19653</v>
      </c>
      <c r="B15626">
        <v>514</v>
      </c>
      <c r="C15626">
        <v>-0.47472191771649186</v>
      </c>
      <c r="D15626">
        <v>-0.78710361734564493</v>
      </c>
      <c r="E15626">
        <v>0.65383386403456045</v>
      </c>
      <c r="F15626">
        <v>-0.65828847657487732</v>
      </c>
      <c r="G15626">
        <v>2</v>
      </c>
      <c r="H15626">
        <v>2</v>
      </c>
      <c r="I15626">
        <v>5</v>
      </c>
      <c r="J15626">
        <v>2</v>
      </c>
    </row>
    <row r="15627" spans="1:10" x14ac:dyDescent="0.25">
      <c r="A15627" t="s">
        <v>19654</v>
      </c>
      <c r="B15627">
        <v>223</v>
      </c>
      <c r="C15627">
        <v>-0.58396211874144677</v>
      </c>
      <c r="D15627">
        <v>-1.1372864194841787</v>
      </c>
      <c r="E15627">
        <v>-0.17417523045133712</v>
      </c>
      <c r="F15627">
        <v>-0.6280734078821042</v>
      </c>
      <c r="G15627">
        <v>2</v>
      </c>
      <c r="H15627">
        <v>1</v>
      </c>
      <c r="I15627">
        <v>3</v>
      </c>
      <c r="J15627">
        <v>2</v>
      </c>
    </row>
    <row r="15628" spans="1:10" x14ac:dyDescent="0.25">
      <c r="A15628" t="s">
        <v>19655</v>
      </c>
      <c r="B15628">
        <v>70</v>
      </c>
      <c r="C15628">
        <v>-0.40986485579814813</v>
      </c>
      <c r="D15628">
        <v>0.61752009680278941</v>
      </c>
      <c r="E15628">
        <v>1.2235474083594229</v>
      </c>
      <c r="F15628">
        <v>-1.1726787376147703</v>
      </c>
      <c r="G15628">
        <v>3</v>
      </c>
      <c r="H15628">
        <v>4</v>
      </c>
      <c r="I15628">
        <v>5</v>
      </c>
      <c r="J15628">
        <v>1</v>
      </c>
    </row>
    <row r="15629" spans="1:10" x14ac:dyDescent="0.25">
      <c r="A15629" t="s">
        <v>19656</v>
      </c>
      <c r="B15629">
        <v>158</v>
      </c>
      <c r="C15629">
        <v>1.5614394933065023</v>
      </c>
      <c r="D15629">
        <v>1.0046765880259036</v>
      </c>
      <c r="E15629">
        <v>3.0288435487519481</v>
      </c>
      <c r="F15629">
        <v>-1.1731402108558009</v>
      </c>
      <c r="G15629">
        <v>5</v>
      </c>
      <c r="H15629">
        <v>5</v>
      </c>
      <c r="I15629">
        <v>5</v>
      </c>
      <c r="J15629">
        <v>1</v>
      </c>
    </row>
    <row r="15630" spans="1:10" x14ac:dyDescent="0.25">
      <c r="A15630" t="s">
        <v>19657</v>
      </c>
      <c r="B15630">
        <v>270</v>
      </c>
      <c r="C15630">
        <v>-0.60153060318278495</v>
      </c>
      <c r="D15630">
        <v>0.96303190189513466</v>
      </c>
      <c r="E15630">
        <v>0.93539495298444775</v>
      </c>
      <c r="F15630">
        <v>-0.87537250744713124</v>
      </c>
      <c r="G15630">
        <v>2</v>
      </c>
      <c r="H15630">
        <v>5</v>
      </c>
      <c r="I15630">
        <v>5</v>
      </c>
      <c r="J15630">
        <v>1</v>
      </c>
    </row>
    <row r="15631" spans="1:10" x14ac:dyDescent="0.25">
      <c r="A15631" t="s">
        <v>19658</v>
      </c>
      <c r="B15631">
        <v>297</v>
      </c>
      <c r="C15631">
        <v>-0.89383968750285958</v>
      </c>
      <c r="D15631">
        <v>-1.209551963318982</v>
      </c>
      <c r="E15631">
        <v>0.44892343030018411</v>
      </c>
      <c r="F15631">
        <v>-1.0097983279659126</v>
      </c>
      <c r="G15631">
        <v>1</v>
      </c>
      <c r="H15631">
        <v>1</v>
      </c>
      <c r="I15631">
        <v>4</v>
      </c>
      <c r="J15631">
        <v>1</v>
      </c>
    </row>
    <row r="15632" spans="1:10" x14ac:dyDescent="0.25">
      <c r="A15632" t="s">
        <v>19659</v>
      </c>
      <c r="B15632">
        <v>148</v>
      </c>
      <c r="C15632">
        <v>-0.59131129566989771</v>
      </c>
      <c r="D15632">
        <v>-0.53325363354091126</v>
      </c>
      <c r="E15632">
        <v>7.6317335492796859E-2</v>
      </c>
      <c r="F15632">
        <v>-0.4068865571805278</v>
      </c>
      <c r="G15632">
        <v>2</v>
      </c>
      <c r="H15632">
        <v>2</v>
      </c>
      <c r="I15632">
        <v>4</v>
      </c>
      <c r="J15632">
        <v>3</v>
      </c>
    </row>
    <row r="15633" spans="1:10" x14ac:dyDescent="0.25">
      <c r="A15633" t="s">
        <v>19660</v>
      </c>
      <c r="B15633">
        <v>403</v>
      </c>
      <c r="C15633">
        <v>0.17969898242439622</v>
      </c>
      <c r="D15633">
        <v>0.95617180882359165</v>
      </c>
      <c r="E15633">
        <v>0.65762964222421749</v>
      </c>
      <c r="F15633">
        <v>-0.89499223902329605</v>
      </c>
      <c r="G15633">
        <v>4</v>
      </c>
      <c r="H15633">
        <v>5</v>
      </c>
      <c r="I15633">
        <v>5</v>
      </c>
      <c r="J15633">
        <v>1</v>
      </c>
    </row>
    <row r="15634" spans="1:10" x14ac:dyDescent="0.25">
      <c r="A15634" t="s">
        <v>19661</v>
      </c>
      <c r="B15634">
        <v>419</v>
      </c>
      <c r="C15634">
        <v>-0.18437538310449095</v>
      </c>
      <c r="D15634">
        <v>0.98977711775658206</v>
      </c>
      <c r="E15634">
        <v>0.46879069612769797</v>
      </c>
      <c r="F15634">
        <v>-0.23716904194620136</v>
      </c>
      <c r="G15634">
        <v>3</v>
      </c>
      <c r="H15634">
        <v>5</v>
      </c>
      <c r="I15634">
        <v>4</v>
      </c>
      <c r="J15634">
        <v>3</v>
      </c>
    </row>
    <row r="15635" spans="1:10" x14ac:dyDescent="0.25">
      <c r="A15635" t="s">
        <v>19662</v>
      </c>
      <c r="B15635">
        <v>341</v>
      </c>
      <c r="C15635">
        <v>-0.91086896868863476</v>
      </c>
      <c r="D15635">
        <v>0.4938203504368599</v>
      </c>
      <c r="E15635">
        <v>-0.43615861191223626</v>
      </c>
      <c r="F15635">
        <v>-1.3109019993043882</v>
      </c>
      <c r="G15635">
        <v>1</v>
      </c>
      <c r="H15635">
        <v>4</v>
      </c>
      <c r="I15635">
        <v>2</v>
      </c>
      <c r="J15635">
        <v>1</v>
      </c>
    </row>
    <row r="15636" spans="1:10" x14ac:dyDescent="0.25">
      <c r="A15636" t="s">
        <v>19663</v>
      </c>
      <c r="B15636">
        <v>147</v>
      </c>
      <c r="C15636">
        <v>-0.97690823175215824</v>
      </c>
      <c r="D15636">
        <v>-1.294575036138341</v>
      </c>
      <c r="E15636">
        <v>0.45660584856972503</v>
      </c>
      <c r="F15636">
        <v>-0.77890834841234202</v>
      </c>
      <c r="G15636">
        <v>1</v>
      </c>
      <c r="H15636">
        <v>1</v>
      </c>
      <c r="I15636">
        <v>4</v>
      </c>
      <c r="J15636">
        <v>2</v>
      </c>
    </row>
    <row r="15637" spans="1:10" x14ac:dyDescent="0.25">
      <c r="A15637" t="s">
        <v>19664</v>
      </c>
      <c r="B15637">
        <v>20</v>
      </c>
    </row>
    <row r="15638" spans="1:10" x14ac:dyDescent="0.25">
      <c r="A15638" t="s">
        <v>19665</v>
      </c>
      <c r="B15638">
        <v>141</v>
      </c>
      <c r="C15638">
        <v>-0.71379568214869993</v>
      </c>
      <c r="D15638">
        <v>-2.3142368531012356E-2</v>
      </c>
      <c r="E15638">
        <v>-0.25961205317097297</v>
      </c>
      <c r="F15638">
        <v>-0.56141971902132648</v>
      </c>
      <c r="G15638">
        <v>2</v>
      </c>
      <c r="H15638">
        <v>3</v>
      </c>
      <c r="I15638">
        <v>3</v>
      </c>
      <c r="J15638">
        <v>2</v>
      </c>
    </row>
    <row r="15639" spans="1:10" x14ac:dyDescent="0.25">
      <c r="A15639" t="s">
        <v>19666</v>
      </c>
      <c r="B15639">
        <v>733</v>
      </c>
      <c r="C15639">
        <v>-0.80757085596056888</v>
      </c>
      <c r="D15639">
        <v>-0.24647638202636862</v>
      </c>
      <c r="E15639">
        <v>2.1527889197183012</v>
      </c>
      <c r="F15639">
        <v>-0.96841337311790521</v>
      </c>
      <c r="G15639">
        <v>1</v>
      </c>
      <c r="H15639">
        <v>3</v>
      </c>
      <c r="I15639">
        <v>5</v>
      </c>
      <c r="J15639">
        <v>1</v>
      </c>
    </row>
    <row r="15640" spans="1:10" x14ac:dyDescent="0.25">
      <c r="A15640" t="s">
        <v>19667</v>
      </c>
      <c r="B15640">
        <v>530</v>
      </c>
      <c r="C15640">
        <v>-0.28586970092357444</v>
      </c>
      <c r="D15640">
        <v>0.31863092630860601</v>
      </c>
      <c r="E15640">
        <v>-3.9264009481577905E-2</v>
      </c>
      <c r="F15640">
        <v>-1.2671507769684807</v>
      </c>
      <c r="G15640">
        <v>3</v>
      </c>
      <c r="H15640">
        <v>4</v>
      </c>
      <c r="I15640">
        <v>3</v>
      </c>
      <c r="J15640">
        <v>1</v>
      </c>
    </row>
    <row r="15641" spans="1:10" x14ac:dyDescent="0.25">
      <c r="A15641" t="s">
        <v>19668</v>
      </c>
      <c r="B15641">
        <v>133</v>
      </c>
      <c r="C15641">
        <v>-0.49904445751000981</v>
      </c>
      <c r="D15641">
        <v>0.13907554051850352</v>
      </c>
      <c r="E15641">
        <v>0.19253721390778433</v>
      </c>
      <c r="F15641">
        <v>-0.33316483095882959</v>
      </c>
      <c r="G15641">
        <v>2</v>
      </c>
      <c r="H15641">
        <v>4</v>
      </c>
      <c r="I15641">
        <v>4</v>
      </c>
      <c r="J15641">
        <v>3</v>
      </c>
    </row>
    <row r="15642" spans="1:10" x14ac:dyDescent="0.25">
      <c r="A15642" t="s">
        <v>19669</v>
      </c>
      <c r="B15642">
        <v>345</v>
      </c>
      <c r="C15642">
        <v>-0.91324541570470008</v>
      </c>
      <c r="D15642">
        <v>3.3823794079472141E-2</v>
      </c>
      <c r="E15642">
        <v>-1.0084574775041959</v>
      </c>
      <c r="F15642">
        <v>-1.3800120538016745</v>
      </c>
      <c r="G15642">
        <v>1</v>
      </c>
      <c r="H15642">
        <v>4</v>
      </c>
      <c r="I15642">
        <v>1</v>
      </c>
      <c r="J15642">
        <v>1</v>
      </c>
    </row>
    <row r="15643" spans="1:10" x14ac:dyDescent="0.25">
      <c r="A15643" t="s">
        <v>19670</v>
      </c>
      <c r="B15643">
        <v>355</v>
      </c>
      <c r="C15643">
        <v>-0.95671749610657764</v>
      </c>
      <c r="D15643">
        <v>-0.12630527198099017</v>
      </c>
      <c r="E15643">
        <v>0.77844465182660094</v>
      </c>
      <c r="F15643">
        <v>-0.49285490042069269</v>
      </c>
      <c r="G15643">
        <v>1</v>
      </c>
      <c r="H15643">
        <v>3</v>
      </c>
      <c r="I15643">
        <v>5</v>
      </c>
      <c r="J15643">
        <v>2</v>
      </c>
    </row>
    <row r="15644" spans="1:10" x14ac:dyDescent="0.25">
      <c r="A15644" t="s">
        <v>19671</v>
      </c>
      <c r="B15644">
        <v>58</v>
      </c>
      <c r="C15644">
        <v>-1.036771809071972</v>
      </c>
      <c r="D15644">
        <v>-0.92616812536035364</v>
      </c>
      <c r="E15644">
        <v>0.3553582009831503</v>
      </c>
      <c r="F15644">
        <v>-1.2882871117351682</v>
      </c>
      <c r="G15644">
        <v>1</v>
      </c>
      <c r="H15644">
        <v>1</v>
      </c>
      <c r="I15644">
        <v>4</v>
      </c>
      <c r="J15644">
        <v>1</v>
      </c>
    </row>
    <row r="15645" spans="1:10" x14ac:dyDescent="0.25">
      <c r="A15645" t="s">
        <v>19672</v>
      </c>
      <c r="B15645">
        <v>25</v>
      </c>
    </row>
    <row r="15646" spans="1:10" x14ac:dyDescent="0.25">
      <c r="A15646" t="s">
        <v>19673</v>
      </c>
      <c r="B15646">
        <v>379</v>
      </c>
      <c r="C15646">
        <v>-0.39127111293179756</v>
      </c>
      <c r="D15646">
        <v>-0.74023587469687357</v>
      </c>
      <c r="E15646">
        <v>0.48406032191517018</v>
      </c>
      <c r="F15646">
        <v>-1.0152587677276201</v>
      </c>
      <c r="G15646">
        <v>3</v>
      </c>
      <c r="H15646">
        <v>2</v>
      </c>
      <c r="I15646">
        <v>4</v>
      </c>
      <c r="J15646">
        <v>1</v>
      </c>
    </row>
    <row r="15647" spans="1:10" x14ac:dyDescent="0.25">
      <c r="A15647" t="s">
        <v>19674</v>
      </c>
      <c r="B15647">
        <v>47</v>
      </c>
      <c r="C15647">
        <v>-1.7027960744541404</v>
      </c>
      <c r="D15647">
        <v>-0.2482633860878298</v>
      </c>
      <c r="E15647">
        <v>0.81898756541563988</v>
      </c>
      <c r="F15647">
        <v>-0.74642783383568423</v>
      </c>
      <c r="G15647">
        <v>1</v>
      </c>
      <c r="H15647">
        <v>3</v>
      </c>
      <c r="I15647">
        <v>5</v>
      </c>
      <c r="J15647">
        <v>2</v>
      </c>
    </row>
    <row r="15648" spans="1:10" x14ac:dyDescent="0.25">
      <c r="A15648" t="s">
        <v>19675</v>
      </c>
      <c r="B15648">
        <v>194</v>
      </c>
      <c r="C15648">
        <v>-0.40814592840245001</v>
      </c>
      <c r="D15648">
        <v>-0.36938320446487982</v>
      </c>
      <c r="E15648">
        <v>0.75326626786077533</v>
      </c>
      <c r="F15648">
        <v>-0.84000908937528151</v>
      </c>
      <c r="G15648">
        <v>3</v>
      </c>
      <c r="H15648">
        <v>3</v>
      </c>
      <c r="I15648">
        <v>5</v>
      </c>
      <c r="J15648">
        <v>2</v>
      </c>
    </row>
    <row r="15649" spans="1:10" x14ac:dyDescent="0.25">
      <c r="A15649" t="s">
        <v>19676</v>
      </c>
      <c r="B15649">
        <v>126</v>
      </c>
      <c r="C15649">
        <v>-0.70421677079790779</v>
      </c>
      <c r="D15649">
        <v>-0.82212322935613669</v>
      </c>
      <c r="E15649">
        <v>1.3629764916066831</v>
      </c>
      <c r="F15649">
        <v>-0.93863348133154467</v>
      </c>
      <c r="G15649">
        <v>2</v>
      </c>
      <c r="H15649">
        <v>1</v>
      </c>
      <c r="I15649">
        <v>5</v>
      </c>
      <c r="J15649">
        <v>1</v>
      </c>
    </row>
    <row r="15650" spans="1:10" x14ac:dyDescent="0.25">
      <c r="A15650" t="s">
        <v>19677</v>
      </c>
      <c r="B15650">
        <v>330</v>
      </c>
      <c r="C15650">
        <v>-6.97424175564966E-2</v>
      </c>
      <c r="D15650">
        <v>0.78329578218939611</v>
      </c>
      <c r="E15650">
        <v>1.0613304805193877</v>
      </c>
      <c r="F15650">
        <v>-1.6744968862205938</v>
      </c>
      <c r="G15650">
        <v>3</v>
      </c>
      <c r="H15650">
        <v>5</v>
      </c>
      <c r="I15650">
        <v>5</v>
      </c>
      <c r="J15650">
        <v>1</v>
      </c>
    </row>
    <row r="15651" spans="1:10" x14ac:dyDescent="0.25">
      <c r="A15651" t="s">
        <v>19678</v>
      </c>
      <c r="B15651">
        <v>156</v>
      </c>
      <c r="C15651">
        <v>-1.0743765321767187</v>
      </c>
      <c r="D15651">
        <v>-0.68941776180228997</v>
      </c>
      <c r="E15651">
        <v>0.58284467416637242</v>
      </c>
      <c r="F15651">
        <v>-0.60246799865506762</v>
      </c>
      <c r="G15651">
        <v>1</v>
      </c>
      <c r="H15651">
        <v>2</v>
      </c>
      <c r="I15651">
        <v>4</v>
      </c>
      <c r="J15651">
        <v>2</v>
      </c>
    </row>
    <row r="15652" spans="1:10" x14ac:dyDescent="0.25">
      <c r="A15652" t="s">
        <v>19679</v>
      </c>
      <c r="B15652">
        <v>157</v>
      </c>
      <c r="C15652">
        <v>-1.3939155000554098</v>
      </c>
      <c r="D15652">
        <v>-0.51932993921703152</v>
      </c>
      <c r="E15652">
        <v>0.86333027961669195</v>
      </c>
      <c r="F15652">
        <v>-0.90585810803657518</v>
      </c>
      <c r="G15652">
        <v>1</v>
      </c>
      <c r="H15652">
        <v>2</v>
      </c>
      <c r="I15652">
        <v>5</v>
      </c>
      <c r="J15652">
        <v>1</v>
      </c>
    </row>
    <row r="15653" spans="1:10" x14ac:dyDescent="0.25">
      <c r="A15653" t="s">
        <v>19680</v>
      </c>
      <c r="B15653">
        <v>337</v>
      </c>
      <c r="C15653">
        <v>-0.75493939905565499</v>
      </c>
      <c r="D15653">
        <v>-0.96829244461547792</v>
      </c>
      <c r="E15653">
        <v>0.30487489616474978</v>
      </c>
      <c r="F15653">
        <v>-1.0789785997176997</v>
      </c>
      <c r="G15653">
        <v>2</v>
      </c>
      <c r="H15653">
        <v>1</v>
      </c>
      <c r="I15653">
        <v>4</v>
      </c>
      <c r="J15653">
        <v>1</v>
      </c>
    </row>
    <row r="15654" spans="1:10" x14ac:dyDescent="0.25">
      <c r="A15654" t="s">
        <v>19681</v>
      </c>
      <c r="B15654">
        <v>203</v>
      </c>
      <c r="C15654">
        <v>-1.3460799554317731</v>
      </c>
      <c r="D15654">
        <v>0.71982475330755713</v>
      </c>
      <c r="E15654">
        <v>0.37795197451350315</v>
      </c>
      <c r="F15654">
        <v>-1.0689499378107605</v>
      </c>
      <c r="G15654">
        <v>1</v>
      </c>
      <c r="H15654">
        <v>5</v>
      </c>
      <c r="I15654">
        <v>4</v>
      </c>
      <c r="J15654">
        <v>1</v>
      </c>
    </row>
    <row r="15655" spans="1:10" x14ac:dyDescent="0.25">
      <c r="A15655" t="s">
        <v>19682</v>
      </c>
      <c r="B15655">
        <v>220</v>
      </c>
      <c r="C15655">
        <v>-1.1886497926938087</v>
      </c>
      <c r="D15655">
        <v>0.65936576375809663</v>
      </c>
      <c r="E15655">
        <v>0.49206849469653724</v>
      </c>
      <c r="F15655">
        <v>-1.1868492765372372</v>
      </c>
      <c r="G15655">
        <v>1</v>
      </c>
      <c r="H15655">
        <v>4</v>
      </c>
      <c r="I15655">
        <v>4</v>
      </c>
      <c r="J15655">
        <v>1</v>
      </c>
    </row>
    <row r="15656" spans="1:10" x14ac:dyDescent="0.25">
      <c r="A15656" t="s">
        <v>19683</v>
      </c>
      <c r="B15656">
        <v>274</v>
      </c>
      <c r="C15656">
        <v>-1.2256786029266524</v>
      </c>
      <c r="D15656">
        <v>0.20732305161923203</v>
      </c>
      <c r="E15656">
        <v>-0.88696231536280479</v>
      </c>
      <c r="F15656">
        <v>-1.0817086530377198</v>
      </c>
      <c r="G15656">
        <v>1</v>
      </c>
      <c r="H15656">
        <v>4</v>
      </c>
      <c r="I15656">
        <v>1</v>
      </c>
      <c r="J15656">
        <v>1</v>
      </c>
    </row>
    <row r="15657" spans="1:10" x14ac:dyDescent="0.25">
      <c r="A15657" t="s">
        <v>19684</v>
      </c>
      <c r="B15657">
        <v>309</v>
      </c>
      <c r="C15657">
        <v>-0.70111691546373467</v>
      </c>
      <c r="D15657">
        <v>-0.31590952507631737</v>
      </c>
      <c r="E15657">
        <v>-0.19445834920884733</v>
      </c>
      <c r="F15657">
        <v>-1.0206685570547682</v>
      </c>
      <c r="G15657">
        <v>2</v>
      </c>
      <c r="H15657">
        <v>3</v>
      </c>
      <c r="I15657">
        <v>3</v>
      </c>
      <c r="J15657">
        <v>1</v>
      </c>
    </row>
    <row r="15658" spans="1:10" x14ac:dyDescent="0.25">
      <c r="A15658" t="s">
        <v>19685</v>
      </c>
      <c r="B15658">
        <v>310</v>
      </c>
      <c r="C15658">
        <v>-1.0304881437577547</v>
      </c>
      <c r="D15658">
        <v>1.3709751283120333</v>
      </c>
      <c r="E15658">
        <v>1.1297369689512278</v>
      </c>
      <c r="F15658">
        <v>-1.2372110586709471</v>
      </c>
      <c r="G15658">
        <v>1</v>
      </c>
      <c r="H15658">
        <v>5</v>
      </c>
      <c r="I15658">
        <v>5</v>
      </c>
      <c r="J15658">
        <v>1</v>
      </c>
    </row>
    <row r="15659" spans="1:10" x14ac:dyDescent="0.25">
      <c r="A15659" t="s">
        <v>19686</v>
      </c>
      <c r="B15659">
        <v>202</v>
      </c>
      <c r="C15659">
        <v>-0.34579801761401879</v>
      </c>
      <c r="D15659">
        <v>-1.2343197965052402</v>
      </c>
      <c r="E15659">
        <v>-0.56697129105924748</v>
      </c>
      <c r="F15659">
        <v>-0.96886470493558441</v>
      </c>
      <c r="G15659">
        <v>3</v>
      </c>
      <c r="H15659">
        <v>1</v>
      </c>
      <c r="I15659">
        <v>2</v>
      </c>
      <c r="J15659">
        <v>1</v>
      </c>
    </row>
    <row r="15660" spans="1:10" x14ac:dyDescent="0.25">
      <c r="A15660" t="s">
        <v>19687</v>
      </c>
      <c r="B15660">
        <v>84</v>
      </c>
      <c r="C15660">
        <v>-0.52631774370164053</v>
      </c>
      <c r="D15660">
        <v>-0.47572416619071323</v>
      </c>
      <c r="E15660">
        <v>2.533291582855715</v>
      </c>
      <c r="F15660">
        <v>-1.2670698325085039</v>
      </c>
      <c r="G15660">
        <v>2</v>
      </c>
      <c r="H15660">
        <v>2</v>
      </c>
      <c r="I15660">
        <v>5</v>
      </c>
      <c r="J15660">
        <v>1</v>
      </c>
    </row>
    <row r="15661" spans="1:10" x14ac:dyDescent="0.25">
      <c r="A15661" t="s">
        <v>19688</v>
      </c>
      <c r="B15661">
        <v>245</v>
      </c>
      <c r="C15661">
        <v>0.17996659428177048</v>
      </c>
      <c r="D15661">
        <v>-0.76847491279652735</v>
      </c>
      <c r="E15661">
        <v>1.0742003260235244</v>
      </c>
      <c r="F15661">
        <v>-1.2846383322893351</v>
      </c>
      <c r="G15661">
        <v>4</v>
      </c>
      <c r="H15661">
        <v>2</v>
      </c>
      <c r="I15661">
        <v>5</v>
      </c>
      <c r="J15661">
        <v>1</v>
      </c>
    </row>
    <row r="15662" spans="1:10" x14ac:dyDescent="0.25">
      <c r="A15662" t="s">
        <v>19689</v>
      </c>
      <c r="B15662">
        <v>218</v>
      </c>
      <c r="C15662">
        <v>-0.26313868985057243</v>
      </c>
      <c r="D15662">
        <v>0.16099864474145986</v>
      </c>
      <c r="E15662">
        <v>0.88494871587757185</v>
      </c>
      <c r="F15662">
        <v>-1.7177340357652369</v>
      </c>
      <c r="G15662">
        <v>3</v>
      </c>
      <c r="H15662">
        <v>4</v>
      </c>
      <c r="I15662">
        <v>5</v>
      </c>
      <c r="J15662">
        <v>1</v>
      </c>
    </row>
    <row r="15663" spans="1:10" x14ac:dyDescent="0.25">
      <c r="A15663" t="s">
        <v>19690</v>
      </c>
      <c r="B15663">
        <v>373</v>
      </c>
      <c r="C15663">
        <v>-4.4521144758801229E-2</v>
      </c>
      <c r="D15663">
        <v>-1.2997246355007745</v>
      </c>
      <c r="E15663">
        <v>1.4618237973112365</v>
      </c>
      <c r="F15663">
        <v>-1.4522698187141798</v>
      </c>
      <c r="G15663">
        <v>3</v>
      </c>
      <c r="H15663">
        <v>1</v>
      </c>
      <c r="I15663">
        <v>5</v>
      </c>
      <c r="J15663">
        <v>1</v>
      </c>
    </row>
    <row r="15664" spans="1:10" x14ac:dyDescent="0.25">
      <c r="A15664" t="s">
        <v>19691</v>
      </c>
      <c r="B15664">
        <v>578</v>
      </c>
      <c r="C15664">
        <v>-0.5740309322018009</v>
      </c>
      <c r="D15664">
        <v>-1.171412260510367</v>
      </c>
      <c r="E15664">
        <v>0.32128057346897049</v>
      </c>
      <c r="F15664">
        <v>-0.93908509820381969</v>
      </c>
      <c r="G15664">
        <v>2</v>
      </c>
      <c r="H15664">
        <v>1</v>
      </c>
      <c r="I15664">
        <v>4</v>
      </c>
      <c r="J15664">
        <v>1</v>
      </c>
    </row>
    <row r="15665" spans="1:10" x14ac:dyDescent="0.25">
      <c r="A15665" t="s">
        <v>19692</v>
      </c>
      <c r="B15665">
        <v>68</v>
      </c>
      <c r="C15665">
        <v>-0.33255876861377076</v>
      </c>
      <c r="D15665">
        <v>0.34771149086839837</v>
      </c>
      <c r="E15665">
        <v>-1.2510034679744093</v>
      </c>
      <c r="F15665">
        <v>-2.0270293367824901</v>
      </c>
      <c r="G15665">
        <v>3</v>
      </c>
      <c r="H15665">
        <v>4</v>
      </c>
      <c r="I15665">
        <v>1</v>
      </c>
      <c r="J15665">
        <v>1</v>
      </c>
    </row>
    <row r="15666" spans="1:10" x14ac:dyDescent="0.25">
      <c r="A15666" t="s">
        <v>19693</v>
      </c>
      <c r="B15666">
        <v>267</v>
      </c>
      <c r="C15666">
        <v>-0.32119384809268531</v>
      </c>
      <c r="D15666">
        <v>-1.1911740700312654</v>
      </c>
      <c r="E15666">
        <v>-8.3153836578594209E-2</v>
      </c>
      <c r="F15666">
        <v>-0.93238164942438595</v>
      </c>
      <c r="G15666">
        <v>3</v>
      </c>
      <c r="H15666">
        <v>1</v>
      </c>
      <c r="I15666">
        <v>3</v>
      </c>
      <c r="J15666">
        <v>1</v>
      </c>
    </row>
    <row r="15667" spans="1:10" x14ac:dyDescent="0.25">
      <c r="A15667" t="s">
        <v>19694</v>
      </c>
      <c r="B15667">
        <v>70</v>
      </c>
      <c r="C15667">
        <v>-0.84055319729467393</v>
      </c>
      <c r="D15667">
        <v>-0.92381907202708091</v>
      </c>
      <c r="E15667">
        <v>0.90588085728380785</v>
      </c>
      <c r="F15667">
        <v>-0.89484175639074315</v>
      </c>
      <c r="G15667">
        <v>1</v>
      </c>
      <c r="H15667">
        <v>1</v>
      </c>
      <c r="I15667">
        <v>5</v>
      </c>
      <c r="J15667">
        <v>1</v>
      </c>
    </row>
    <row r="15668" spans="1:10" x14ac:dyDescent="0.25">
      <c r="A15668" t="s">
        <v>19695</v>
      </c>
      <c r="B15668">
        <v>425</v>
      </c>
      <c r="C15668">
        <v>-0.99293662760079915</v>
      </c>
      <c r="D15668">
        <v>-0.37798023254375546</v>
      </c>
      <c r="E15668">
        <v>1.1666649902921717</v>
      </c>
      <c r="F15668">
        <v>-0.89289404717327159</v>
      </c>
      <c r="G15668">
        <v>1</v>
      </c>
      <c r="H15668">
        <v>3</v>
      </c>
      <c r="I15668">
        <v>5</v>
      </c>
      <c r="J15668">
        <v>1</v>
      </c>
    </row>
    <row r="15669" spans="1:10" x14ac:dyDescent="0.25">
      <c r="A15669" t="s">
        <v>19696</v>
      </c>
      <c r="B15669">
        <v>103</v>
      </c>
      <c r="C15669">
        <v>-1.072004677181976</v>
      </c>
      <c r="D15669">
        <v>-0.93672081828228104</v>
      </c>
      <c r="E15669">
        <v>0.25522927863507144</v>
      </c>
      <c r="F15669">
        <v>-1.0114997699278878</v>
      </c>
      <c r="G15669">
        <v>1</v>
      </c>
      <c r="H15669">
        <v>1</v>
      </c>
      <c r="I15669">
        <v>4</v>
      </c>
      <c r="J15669">
        <v>1</v>
      </c>
    </row>
    <row r="15670" spans="1:10" x14ac:dyDescent="0.25">
      <c r="A15670" t="s">
        <v>19697</v>
      </c>
      <c r="B15670">
        <v>5</v>
      </c>
    </row>
    <row r="15671" spans="1:10" x14ac:dyDescent="0.25">
      <c r="A15671" t="s">
        <v>19698</v>
      </c>
      <c r="B15671">
        <v>377</v>
      </c>
      <c r="C15671">
        <v>1.3351628919759047</v>
      </c>
      <c r="D15671">
        <v>1.0311030601858187</v>
      </c>
      <c r="E15671">
        <v>1.7939359314683609</v>
      </c>
      <c r="F15671">
        <v>-0.89213904423767831</v>
      </c>
      <c r="G15671">
        <v>5</v>
      </c>
      <c r="H15671">
        <v>5</v>
      </c>
      <c r="I15671">
        <v>5</v>
      </c>
      <c r="J15671">
        <v>1</v>
      </c>
    </row>
    <row r="15672" spans="1:10" x14ac:dyDescent="0.25">
      <c r="A15672" t="s">
        <v>19699</v>
      </c>
      <c r="B15672">
        <v>274</v>
      </c>
      <c r="C15672">
        <v>0.12148337447297278</v>
      </c>
      <c r="D15672">
        <v>1.6059010132375156</v>
      </c>
      <c r="E15672">
        <v>-0.27171910858853721</v>
      </c>
      <c r="F15672">
        <v>6.4117752284185842E-2</v>
      </c>
      <c r="G15672">
        <v>4</v>
      </c>
      <c r="H15672">
        <v>5</v>
      </c>
      <c r="I15672">
        <v>3</v>
      </c>
      <c r="J15672">
        <v>4</v>
      </c>
    </row>
    <row r="15673" spans="1:10" x14ac:dyDescent="0.25">
      <c r="A15673" t="s">
        <v>19700</v>
      </c>
      <c r="B15673">
        <v>169</v>
      </c>
      <c r="C15673">
        <v>-0.59511074193961988</v>
      </c>
      <c r="D15673">
        <v>-0.62004939804027392</v>
      </c>
      <c r="E15673">
        <v>1.1502665625631325</v>
      </c>
      <c r="F15673">
        <v>-0.73643636512109478</v>
      </c>
      <c r="G15673">
        <v>2</v>
      </c>
      <c r="H15673">
        <v>2</v>
      </c>
      <c r="I15673">
        <v>5</v>
      </c>
      <c r="J15673">
        <v>2</v>
      </c>
    </row>
    <row r="15674" spans="1:10" x14ac:dyDescent="0.25">
      <c r="A15674" t="s">
        <v>19701</v>
      </c>
      <c r="B15674">
        <v>43</v>
      </c>
      <c r="C15674">
        <v>-0.69475821768787971</v>
      </c>
      <c r="D15674">
        <v>-0.35515632512688677</v>
      </c>
      <c r="E15674">
        <v>0.59923110874207608</v>
      </c>
      <c r="F15674">
        <v>-0.71897886758218899</v>
      </c>
      <c r="G15674">
        <v>2</v>
      </c>
      <c r="H15674">
        <v>3</v>
      </c>
      <c r="I15674">
        <v>5</v>
      </c>
      <c r="J15674">
        <v>2</v>
      </c>
    </row>
    <row r="15675" spans="1:10" x14ac:dyDescent="0.25">
      <c r="A15675" t="s">
        <v>19702</v>
      </c>
      <c r="B15675">
        <v>356</v>
      </c>
      <c r="C15675">
        <v>-0.59211445224781456</v>
      </c>
      <c r="D15675">
        <v>0.22061618778943151</v>
      </c>
      <c r="E15675">
        <v>0.2313723459495956</v>
      </c>
      <c r="F15675">
        <v>-1.1312164687057231</v>
      </c>
      <c r="G15675">
        <v>2</v>
      </c>
      <c r="H15675">
        <v>4</v>
      </c>
      <c r="I15675">
        <v>4</v>
      </c>
      <c r="J15675">
        <v>1</v>
      </c>
    </row>
    <row r="15676" spans="1:10" x14ac:dyDescent="0.25">
      <c r="A15676" t="s">
        <v>19703</v>
      </c>
      <c r="B15676">
        <v>35</v>
      </c>
    </row>
    <row r="15677" spans="1:10" x14ac:dyDescent="0.25">
      <c r="A15677" t="s">
        <v>19704</v>
      </c>
      <c r="B15677">
        <v>345</v>
      </c>
      <c r="C15677">
        <v>-0.99509772767998583</v>
      </c>
      <c r="D15677">
        <v>0.68524937216184034</v>
      </c>
      <c r="E15677">
        <v>0.44435695917244017</v>
      </c>
      <c r="F15677">
        <v>-1.3047821551710945</v>
      </c>
      <c r="G15677">
        <v>1</v>
      </c>
      <c r="H15677">
        <v>5</v>
      </c>
      <c r="I15677">
        <v>4</v>
      </c>
      <c r="J15677">
        <v>1</v>
      </c>
    </row>
    <row r="15678" spans="1:10" x14ac:dyDescent="0.25">
      <c r="A15678" t="s">
        <v>19705</v>
      </c>
      <c r="B15678">
        <v>329</v>
      </c>
      <c r="C15678">
        <v>-1.6980254550030751</v>
      </c>
      <c r="D15678">
        <v>-0.32190667054324962</v>
      </c>
      <c r="E15678">
        <v>-1.7498780307723311E-2</v>
      </c>
      <c r="F15678">
        <v>-0.33289755605368376</v>
      </c>
      <c r="G15678">
        <v>1</v>
      </c>
      <c r="H15678">
        <v>3</v>
      </c>
      <c r="I15678">
        <v>3</v>
      </c>
      <c r="J15678">
        <v>3</v>
      </c>
    </row>
    <row r="15679" spans="1:10" x14ac:dyDescent="0.25">
      <c r="A15679" t="s">
        <v>19706</v>
      </c>
      <c r="B15679">
        <v>231</v>
      </c>
      <c r="C15679">
        <v>-0.81871981987007025</v>
      </c>
      <c r="D15679">
        <v>-0.96613551920520557</v>
      </c>
      <c r="E15679">
        <v>0.35287769502037369</v>
      </c>
      <c r="F15679">
        <v>-0.76372790976914418</v>
      </c>
      <c r="G15679">
        <v>1</v>
      </c>
      <c r="H15679">
        <v>1</v>
      </c>
      <c r="I15679">
        <v>4</v>
      </c>
      <c r="J15679">
        <v>2</v>
      </c>
    </row>
    <row r="15680" spans="1:10" x14ac:dyDescent="0.25">
      <c r="A15680" t="s">
        <v>19707</v>
      </c>
      <c r="B15680">
        <v>219</v>
      </c>
      <c r="C15680">
        <v>-0.39339799999802327</v>
      </c>
      <c r="D15680">
        <v>-0.25923036487950901</v>
      </c>
      <c r="E15680">
        <v>0.59170660260810115</v>
      </c>
      <c r="F15680">
        <v>-1.5332153397562862</v>
      </c>
      <c r="G15680">
        <v>3</v>
      </c>
      <c r="H15680">
        <v>3</v>
      </c>
      <c r="I15680">
        <v>5</v>
      </c>
      <c r="J15680">
        <v>1</v>
      </c>
    </row>
    <row r="15681" spans="1:10" x14ac:dyDescent="0.25">
      <c r="A15681" t="s">
        <v>19708</v>
      </c>
      <c r="B15681">
        <v>107</v>
      </c>
      <c r="C15681">
        <v>-0.68879471063929387</v>
      </c>
      <c r="D15681">
        <v>-0.68275379942793513</v>
      </c>
      <c r="E15681">
        <v>0.42008196797744818</v>
      </c>
      <c r="F15681">
        <v>-0.26996221232135903</v>
      </c>
      <c r="G15681">
        <v>2</v>
      </c>
      <c r="H15681">
        <v>2</v>
      </c>
      <c r="I15681">
        <v>4</v>
      </c>
      <c r="J15681">
        <v>3</v>
      </c>
    </row>
    <row r="15682" spans="1:10" x14ac:dyDescent="0.25">
      <c r="A15682" t="s">
        <v>19709</v>
      </c>
      <c r="B15682">
        <v>263</v>
      </c>
      <c r="C15682">
        <v>-0.951561928361773</v>
      </c>
      <c r="D15682">
        <v>-1.2914589564543775</v>
      </c>
      <c r="E15682">
        <v>0.13833694597234689</v>
      </c>
      <c r="F15682">
        <v>-0.79300179017684225</v>
      </c>
      <c r="G15682">
        <v>1</v>
      </c>
      <c r="H15682">
        <v>1</v>
      </c>
      <c r="I15682">
        <v>4</v>
      </c>
      <c r="J15682">
        <v>2</v>
      </c>
    </row>
    <row r="15683" spans="1:10" x14ac:dyDescent="0.25">
      <c r="A15683" t="s">
        <v>19710</v>
      </c>
      <c r="B15683">
        <v>351</v>
      </c>
      <c r="C15683">
        <v>0.12107739552454627</v>
      </c>
      <c r="D15683">
        <v>-0.30916535058878392</v>
      </c>
      <c r="E15683">
        <v>0.94466838487099181</v>
      </c>
      <c r="F15683">
        <v>-1.2644226416091979</v>
      </c>
      <c r="G15683">
        <v>4</v>
      </c>
      <c r="H15683">
        <v>3</v>
      </c>
      <c r="I15683">
        <v>5</v>
      </c>
      <c r="J15683">
        <v>1</v>
      </c>
    </row>
    <row r="15684" spans="1:10" x14ac:dyDescent="0.25">
      <c r="A15684" t="s">
        <v>19711</v>
      </c>
      <c r="B15684">
        <v>110</v>
      </c>
      <c r="C15684">
        <v>0.92961702295690518</v>
      </c>
      <c r="D15684">
        <v>0.53963034431261203</v>
      </c>
      <c r="E15684">
        <v>0.14439693638895601</v>
      </c>
      <c r="F15684">
        <v>-0.92101799614809687</v>
      </c>
      <c r="G15684">
        <v>5</v>
      </c>
      <c r="H15684">
        <v>4</v>
      </c>
      <c r="I15684">
        <v>4</v>
      </c>
      <c r="J15684">
        <v>1</v>
      </c>
    </row>
    <row r="15685" spans="1:10" x14ac:dyDescent="0.25">
      <c r="A15685" t="s">
        <v>19712</v>
      </c>
      <c r="B15685">
        <v>376</v>
      </c>
      <c r="C15685">
        <v>0.69129537614162739</v>
      </c>
      <c r="D15685">
        <v>0.71969371658698655</v>
      </c>
      <c r="E15685">
        <v>-0.18096805287549325</v>
      </c>
      <c r="F15685">
        <v>-0.65125832442074894</v>
      </c>
      <c r="G15685">
        <v>4</v>
      </c>
      <c r="H15685">
        <v>5</v>
      </c>
      <c r="I15685">
        <v>3</v>
      </c>
      <c r="J15685">
        <v>2</v>
      </c>
    </row>
    <row r="15686" spans="1:10" x14ac:dyDescent="0.25">
      <c r="A15686" t="s">
        <v>19713</v>
      </c>
      <c r="B15686">
        <v>173</v>
      </c>
      <c r="C15686">
        <v>0.36630945208333276</v>
      </c>
      <c r="D15686">
        <v>1.799685274268686</v>
      </c>
      <c r="E15686">
        <v>-0.16088083499751948</v>
      </c>
      <c r="F15686">
        <v>-1.051014335975502</v>
      </c>
      <c r="G15686">
        <v>4</v>
      </c>
      <c r="H15686">
        <v>5</v>
      </c>
      <c r="I15686">
        <v>3</v>
      </c>
      <c r="J15686">
        <v>1</v>
      </c>
    </row>
    <row r="15687" spans="1:10" x14ac:dyDescent="0.25">
      <c r="A15687" t="s">
        <v>19714</v>
      </c>
      <c r="B15687">
        <v>163</v>
      </c>
      <c r="C15687">
        <v>-0.46505136601673758</v>
      </c>
      <c r="D15687">
        <v>-0.51798316246116038</v>
      </c>
      <c r="E15687">
        <v>0.31994617450422586</v>
      </c>
      <c r="F15687">
        <v>-0.43123830414717712</v>
      </c>
      <c r="G15687">
        <v>2</v>
      </c>
      <c r="H15687">
        <v>2</v>
      </c>
      <c r="I15687">
        <v>4</v>
      </c>
      <c r="J15687">
        <v>3</v>
      </c>
    </row>
    <row r="15688" spans="1:10" x14ac:dyDescent="0.25">
      <c r="A15688" t="s">
        <v>19715</v>
      </c>
      <c r="B15688">
        <v>147</v>
      </c>
      <c r="C15688">
        <v>-0.83967241289437677</v>
      </c>
      <c r="D15688">
        <v>0.44285607290194567</v>
      </c>
      <c r="E15688">
        <v>0.43339788343476526</v>
      </c>
      <c r="F15688">
        <v>-1.2913757703481745</v>
      </c>
      <c r="G15688">
        <v>1</v>
      </c>
      <c r="H15688">
        <v>4</v>
      </c>
      <c r="I15688">
        <v>4</v>
      </c>
      <c r="J15688">
        <v>1</v>
      </c>
    </row>
    <row r="15689" spans="1:10" x14ac:dyDescent="0.25">
      <c r="A15689" t="s">
        <v>19716</v>
      </c>
      <c r="B15689">
        <v>78</v>
      </c>
      <c r="C15689">
        <v>0.39378544545430455</v>
      </c>
      <c r="D15689">
        <v>0.29555541151083276</v>
      </c>
      <c r="E15689">
        <v>0.12681820569116151</v>
      </c>
      <c r="F15689">
        <v>-0.65271335584349588</v>
      </c>
      <c r="G15689">
        <v>4</v>
      </c>
      <c r="H15689">
        <v>4</v>
      </c>
      <c r="I15689">
        <v>4</v>
      </c>
      <c r="J15689">
        <v>2</v>
      </c>
    </row>
    <row r="15690" spans="1:10" x14ac:dyDescent="0.25">
      <c r="A15690" t="s">
        <v>19717</v>
      </c>
      <c r="B15690">
        <v>238</v>
      </c>
      <c r="C15690">
        <v>-0.41466537052491909</v>
      </c>
      <c r="D15690">
        <v>-0.43934617285446731</v>
      </c>
      <c r="E15690">
        <v>2.3614179215781642E-2</v>
      </c>
      <c r="F15690">
        <v>-0.75976748116825754</v>
      </c>
      <c r="G15690">
        <v>3</v>
      </c>
      <c r="H15690">
        <v>2</v>
      </c>
      <c r="I15690">
        <v>3</v>
      </c>
      <c r="J15690">
        <v>2</v>
      </c>
    </row>
    <row r="15691" spans="1:10" x14ac:dyDescent="0.25">
      <c r="A15691" t="s">
        <v>19718</v>
      </c>
      <c r="B15691">
        <v>15</v>
      </c>
    </row>
    <row r="15692" spans="1:10" x14ac:dyDescent="0.25">
      <c r="A15692" t="s">
        <v>19719</v>
      </c>
      <c r="B15692">
        <v>85</v>
      </c>
      <c r="C15692">
        <v>0.33580914907622517</v>
      </c>
      <c r="D15692">
        <v>-0.11886544467509176</v>
      </c>
      <c r="E15692">
        <v>1.1689952998642896</v>
      </c>
      <c r="F15692">
        <v>-0.51782308779850683</v>
      </c>
      <c r="G15692">
        <v>4</v>
      </c>
      <c r="H15692">
        <v>3</v>
      </c>
      <c r="I15692">
        <v>5</v>
      </c>
      <c r="J15692">
        <v>2</v>
      </c>
    </row>
    <row r="15693" spans="1:10" x14ac:dyDescent="0.25">
      <c r="A15693" t="s">
        <v>19720</v>
      </c>
      <c r="B15693">
        <v>328</v>
      </c>
      <c r="C15693">
        <v>-0.21322908285059322</v>
      </c>
      <c r="D15693">
        <v>-0.49683235084661148</v>
      </c>
      <c r="E15693">
        <v>1.0992471129912713</v>
      </c>
      <c r="F15693">
        <v>-0.91423338172673541</v>
      </c>
      <c r="G15693">
        <v>3</v>
      </c>
      <c r="H15693">
        <v>2</v>
      </c>
      <c r="I15693">
        <v>5</v>
      </c>
      <c r="J15693">
        <v>1</v>
      </c>
    </row>
    <row r="15694" spans="1:10" x14ac:dyDescent="0.25">
      <c r="A15694" t="s">
        <v>19721</v>
      </c>
      <c r="B15694">
        <v>91</v>
      </c>
      <c r="C15694">
        <v>-0.20847968494900179</v>
      </c>
      <c r="D15694">
        <v>-5.7936701978521021E-2</v>
      </c>
      <c r="E15694">
        <v>-0.80229365920106233</v>
      </c>
      <c r="F15694">
        <v>-1.2199847036096148</v>
      </c>
      <c r="G15694">
        <v>3</v>
      </c>
      <c r="H15694">
        <v>3</v>
      </c>
      <c r="I15694">
        <v>1</v>
      </c>
      <c r="J15694">
        <v>1</v>
      </c>
    </row>
    <row r="15695" spans="1:10" x14ac:dyDescent="0.25">
      <c r="A15695" t="s">
        <v>19722</v>
      </c>
      <c r="B15695">
        <v>424</v>
      </c>
      <c r="C15695">
        <v>-0.23582542601875331</v>
      </c>
      <c r="D15695">
        <v>-0.1863463481061271</v>
      </c>
      <c r="E15695">
        <v>-0.1654355405881994</v>
      </c>
      <c r="F15695">
        <v>-0.95344963512502068</v>
      </c>
      <c r="G15695">
        <v>3</v>
      </c>
      <c r="H15695">
        <v>3</v>
      </c>
      <c r="I15695">
        <v>3</v>
      </c>
      <c r="J15695">
        <v>1</v>
      </c>
    </row>
    <row r="15696" spans="1:10" x14ac:dyDescent="0.25">
      <c r="A15696" t="s">
        <v>19723</v>
      </c>
      <c r="B15696">
        <v>10</v>
      </c>
    </row>
    <row r="15697" spans="1:10" x14ac:dyDescent="0.25">
      <c r="A15697" t="s">
        <v>19724</v>
      </c>
      <c r="B15697">
        <v>293</v>
      </c>
      <c r="C15697">
        <v>-0.92289394808934</v>
      </c>
      <c r="D15697">
        <v>0.35902791445574411</v>
      </c>
      <c r="E15697">
        <v>0.91904664134391822</v>
      </c>
      <c r="F15697">
        <v>0.40405145617451632</v>
      </c>
      <c r="G15697">
        <v>1</v>
      </c>
      <c r="H15697">
        <v>4</v>
      </c>
      <c r="I15697">
        <v>5</v>
      </c>
      <c r="J15697">
        <v>4</v>
      </c>
    </row>
    <row r="15698" spans="1:10" x14ac:dyDescent="0.25">
      <c r="A15698" t="s">
        <v>19725</v>
      </c>
      <c r="B15698">
        <v>602</v>
      </c>
      <c r="C15698">
        <v>-0.97383050863814913</v>
      </c>
      <c r="D15698">
        <v>-7.6864958919580673E-2</v>
      </c>
      <c r="E15698">
        <v>0.75170891081887559</v>
      </c>
      <c r="F15698">
        <v>2.90742698326589E-3</v>
      </c>
      <c r="G15698">
        <v>1</v>
      </c>
      <c r="H15698">
        <v>3</v>
      </c>
      <c r="I15698">
        <v>5</v>
      </c>
      <c r="J15698">
        <v>3</v>
      </c>
    </row>
    <row r="15699" spans="1:10" x14ac:dyDescent="0.25">
      <c r="A15699" t="s">
        <v>19726</v>
      </c>
      <c r="B15699">
        <v>439</v>
      </c>
      <c r="C15699">
        <v>-0.96027823926776978</v>
      </c>
      <c r="D15699">
        <v>-0.21663206207162802</v>
      </c>
      <c r="E15699">
        <v>0.40426836037329306</v>
      </c>
      <c r="F15699">
        <v>-0.23111736227466964</v>
      </c>
      <c r="G15699">
        <v>1</v>
      </c>
      <c r="H15699">
        <v>3</v>
      </c>
      <c r="I15699">
        <v>4</v>
      </c>
      <c r="J15699">
        <v>3</v>
      </c>
    </row>
    <row r="15700" spans="1:10" x14ac:dyDescent="0.25">
      <c r="A15700" t="s">
        <v>19727</v>
      </c>
      <c r="B15700">
        <v>297</v>
      </c>
      <c r="C15700">
        <v>-0.46780912971171268</v>
      </c>
      <c r="D15700">
        <v>0.30329640957166626</v>
      </c>
      <c r="E15700">
        <v>-0.43385586845436502</v>
      </c>
      <c r="F15700">
        <v>0.55002303762646365</v>
      </c>
      <c r="G15700">
        <v>2</v>
      </c>
      <c r="H15700">
        <v>4</v>
      </c>
      <c r="I15700">
        <v>2</v>
      </c>
      <c r="J15700">
        <v>4</v>
      </c>
    </row>
    <row r="15701" spans="1:10" x14ac:dyDescent="0.25">
      <c r="A15701" t="s">
        <v>19728</v>
      </c>
      <c r="B15701">
        <v>623</v>
      </c>
      <c r="C15701">
        <v>1.5773028203140322</v>
      </c>
      <c r="D15701">
        <v>2.1958492563929335</v>
      </c>
      <c r="E15701">
        <v>0.2635512011429772</v>
      </c>
      <c r="F15701">
        <v>1.0656660805209495</v>
      </c>
      <c r="G15701">
        <v>5</v>
      </c>
      <c r="H15701">
        <v>5</v>
      </c>
      <c r="I15701">
        <v>4</v>
      </c>
      <c r="J15701">
        <v>5</v>
      </c>
    </row>
    <row r="15702" spans="1:10" x14ac:dyDescent="0.25">
      <c r="A15702" t="s">
        <v>19729</v>
      </c>
      <c r="B15702">
        <v>502</v>
      </c>
      <c r="C15702">
        <v>-0.96043430748742908</v>
      </c>
      <c r="D15702">
        <v>-0.10074188773497954</v>
      </c>
      <c r="E15702">
        <v>0.74528640950862757</v>
      </c>
      <c r="F15702">
        <v>1.0338424548066714</v>
      </c>
      <c r="G15702">
        <v>1</v>
      </c>
      <c r="H15702">
        <v>3</v>
      </c>
      <c r="I15702">
        <v>5</v>
      </c>
      <c r="J15702">
        <v>5</v>
      </c>
    </row>
    <row r="15703" spans="1:10" x14ac:dyDescent="0.25">
      <c r="A15703" t="s">
        <v>19730</v>
      </c>
      <c r="B15703">
        <v>770</v>
      </c>
      <c r="C15703">
        <v>-0.92753117256329864</v>
      </c>
      <c r="D15703">
        <v>0.56772758928840839</v>
      </c>
      <c r="E15703">
        <v>1.3943751621564388E-2</v>
      </c>
      <c r="F15703">
        <v>0.49111792809296606</v>
      </c>
      <c r="G15703">
        <v>1</v>
      </c>
      <c r="H15703">
        <v>4</v>
      </c>
      <c r="I15703">
        <v>3</v>
      </c>
      <c r="J15703">
        <v>4</v>
      </c>
    </row>
    <row r="15704" spans="1:10" x14ac:dyDescent="0.25">
      <c r="A15704" t="s">
        <v>19731</v>
      </c>
      <c r="B15704">
        <v>686</v>
      </c>
      <c r="C15704">
        <v>-1.1990696742594105</v>
      </c>
      <c r="D15704">
        <v>0.3034434021125626</v>
      </c>
      <c r="E15704">
        <v>-0.18728755017312859</v>
      </c>
      <c r="F15704">
        <v>0.1198295810145014</v>
      </c>
      <c r="G15704">
        <v>1</v>
      </c>
      <c r="H15704">
        <v>4</v>
      </c>
      <c r="I15704">
        <v>3</v>
      </c>
      <c r="J15704">
        <v>4</v>
      </c>
    </row>
    <row r="15705" spans="1:10" x14ac:dyDescent="0.25">
      <c r="A15705" t="s">
        <v>19732</v>
      </c>
      <c r="B15705">
        <v>637</v>
      </c>
      <c r="C15705">
        <v>0.93824351595751776</v>
      </c>
      <c r="D15705">
        <v>2.1822041748173402</v>
      </c>
      <c r="E15705">
        <v>-0.1045325456365767</v>
      </c>
      <c r="F15705">
        <v>1.1759731131331066</v>
      </c>
      <c r="G15705">
        <v>5</v>
      </c>
      <c r="H15705">
        <v>5</v>
      </c>
      <c r="I15705">
        <v>3</v>
      </c>
      <c r="J15705">
        <v>5</v>
      </c>
    </row>
    <row r="15706" spans="1:10" x14ac:dyDescent="0.25">
      <c r="A15706" t="s">
        <v>19733</v>
      </c>
      <c r="B15706">
        <v>521</v>
      </c>
      <c r="C15706">
        <v>1.5242467005674265</v>
      </c>
      <c r="D15706">
        <v>3.6263746710178815</v>
      </c>
      <c r="E15706">
        <v>1.4253262111884883</v>
      </c>
      <c r="F15706">
        <v>0.51490110870994099</v>
      </c>
      <c r="G15706">
        <v>5</v>
      </c>
      <c r="H15706">
        <v>5</v>
      </c>
      <c r="I15706">
        <v>5</v>
      </c>
      <c r="J15706">
        <v>4</v>
      </c>
    </row>
    <row r="15707" spans="1:10" x14ac:dyDescent="0.25">
      <c r="A15707" t="s">
        <v>19734</v>
      </c>
      <c r="B15707">
        <v>671</v>
      </c>
      <c r="C15707">
        <v>-0.93661767738032875</v>
      </c>
      <c r="D15707">
        <v>0.36714208248908792</v>
      </c>
      <c r="E15707">
        <v>0.55649642306385583</v>
      </c>
      <c r="F15707">
        <v>0.7287908751436718</v>
      </c>
      <c r="G15707">
        <v>1</v>
      </c>
      <c r="H15707">
        <v>4</v>
      </c>
      <c r="I15707">
        <v>4</v>
      </c>
      <c r="J15707">
        <v>4</v>
      </c>
    </row>
    <row r="15708" spans="1:10" x14ac:dyDescent="0.25">
      <c r="A15708" t="s">
        <v>19735</v>
      </c>
      <c r="B15708">
        <v>464</v>
      </c>
      <c r="C15708">
        <v>-0.9269775709008572</v>
      </c>
      <c r="D15708">
        <v>0.42963847110015685</v>
      </c>
      <c r="E15708">
        <v>-0.18845463694226472</v>
      </c>
      <c r="F15708">
        <v>9.078829538991412E-2</v>
      </c>
      <c r="G15708">
        <v>1</v>
      </c>
      <c r="H15708">
        <v>4</v>
      </c>
      <c r="I15708">
        <v>3</v>
      </c>
      <c r="J15708">
        <v>4</v>
      </c>
    </row>
    <row r="15709" spans="1:10" x14ac:dyDescent="0.25">
      <c r="A15709" t="s">
        <v>19736</v>
      </c>
      <c r="B15709">
        <v>376</v>
      </c>
      <c r="C15709">
        <v>-0.87016763901626715</v>
      </c>
      <c r="D15709">
        <v>0.26870748070147638</v>
      </c>
      <c r="E15709">
        <v>0.53013818487930442</v>
      </c>
      <c r="F15709">
        <v>0.97100218955085593</v>
      </c>
      <c r="G15709">
        <v>1</v>
      </c>
      <c r="H15709">
        <v>4</v>
      </c>
      <c r="I15709">
        <v>4</v>
      </c>
      <c r="J15709">
        <v>5</v>
      </c>
    </row>
    <row r="15710" spans="1:10" x14ac:dyDescent="0.25">
      <c r="A15710" t="s">
        <v>19737</v>
      </c>
      <c r="B15710">
        <v>391</v>
      </c>
      <c r="C15710">
        <v>-0.58764040267681694</v>
      </c>
      <c r="D15710">
        <v>-0.11037147656683807</v>
      </c>
      <c r="E15710">
        <v>0.58413430146678846</v>
      </c>
      <c r="F15710">
        <v>-0.85057295708039504</v>
      </c>
      <c r="G15710">
        <v>2</v>
      </c>
      <c r="H15710">
        <v>3</v>
      </c>
      <c r="I15710">
        <v>4</v>
      </c>
      <c r="J15710">
        <v>2</v>
      </c>
    </row>
    <row r="15711" spans="1:10" x14ac:dyDescent="0.25">
      <c r="A15711" t="s">
        <v>19738</v>
      </c>
      <c r="B15711">
        <v>339</v>
      </c>
      <c r="C15711">
        <v>-0.93168977344426307</v>
      </c>
      <c r="D15711">
        <v>-0.56255551386080094</v>
      </c>
      <c r="E15711">
        <v>0.31081741016778308</v>
      </c>
      <c r="F15711">
        <v>0.13068621038233535</v>
      </c>
      <c r="G15711">
        <v>1</v>
      </c>
      <c r="H15711">
        <v>2</v>
      </c>
      <c r="I15711">
        <v>4</v>
      </c>
      <c r="J15711">
        <v>4</v>
      </c>
    </row>
    <row r="15712" spans="1:10" x14ac:dyDescent="0.25">
      <c r="A15712" t="s">
        <v>19739</v>
      </c>
      <c r="B15712">
        <v>480</v>
      </c>
      <c r="C15712">
        <v>-0.87504275440867152</v>
      </c>
      <c r="D15712">
        <v>0.33635098179132944</v>
      </c>
      <c r="E15712">
        <v>0.78930999191544915</v>
      </c>
      <c r="F15712">
        <v>-0.35739437803014218</v>
      </c>
      <c r="G15712">
        <v>1</v>
      </c>
      <c r="H15712">
        <v>4</v>
      </c>
      <c r="I15712">
        <v>5</v>
      </c>
      <c r="J15712">
        <v>3</v>
      </c>
    </row>
    <row r="15713" spans="1:10" x14ac:dyDescent="0.25">
      <c r="A15713" t="s">
        <v>19740</v>
      </c>
      <c r="B15713">
        <v>1432</v>
      </c>
      <c r="C15713">
        <v>0.26425707996522746</v>
      </c>
      <c r="D15713">
        <v>1.6006916800016839</v>
      </c>
      <c r="E15713">
        <v>-0.5900198848135404</v>
      </c>
      <c r="F15713">
        <v>0.98134663706578562</v>
      </c>
      <c r="G15713">
        <v>4</v>
      </c>
      <c r="H15713">
        <v>5</v>
      </c>
      <c r="I15713">
        <v>2</v>
      </c>
      <c r="J15713">
        <v>5</v>
      </c>
    </row>
    <row r="15714" spans="1:10" x14ac:dyDescent="0.25">
      <c r="A15714" t="s">
        <v>19741</v>
      </c>
      <c r="B15714">
        <v>116</v>
      </c>
      <c r="C15714">
        <v>-0.7652029005420391</v>
      </c>
      <c r="D15714">
        <v>6.1765097494060041E-2</v>
      </c>
      <c r="E15714">
        <v>9.933190122976937E-2</v>
      </c>
      <c r="F15714">
        <v>0.69783986206713555</v>
      </c>
      <c r="G15714">
        <v>2</v>
      </c>
      <c r="H15714">
        <v>4</v>
      </c>
      <c r="I15714">
        <v>4</v>
      </c>
      <c r="J15714">
        <v>4</v>
      </c>
    </row>
    <row r="15715" spans="1:10" x14ac:dyDescent="0.25">
      <c r="A15715" t="s">
        <v>19742</v>
      </c>
      <c r="B15715">
        <v>841</v>
      </c>
      <c r="C15715">
        <v>1.1818615278916349</v>
      </c>
      <c r="D15715">
        <v>4.2523942846417357</v>
      </c>
      <c r="E15715">
        <v>-0.9578053057351561</v>
      </c>
      <c r="F15715">
        <v>2.1245829001207666</v>
      </c>
      <c r="G15715">
        <v>5</v>
      </c>
      <c r="H15715">
        <v>5</v>
      </c>
      <c r="I15715">
        <v>1</v>
      </c>
      <c r="J15715">
        <v>5</v>
      </c>
    </row>
    <row r="15716" spans="1:10" x14ac:dyDescent="0.25">
      <c r="A15716" t="s">
        <v>19743</v>
      </c>
      <c r="B15716">
        <v>924</v>
      </c>
      <c r="C15716">
        <v>0.98841360546000834</v>
      </c>
      <c r="D15716">
        <v>1.7700819934578607</v>
      </c>
      <c r="E15716">
        <v>-0.10075141677318422</v>
      </c>
      <c r="F15716">
        <v>2.0869907253327922</v>
      </c>
      <c r="G15716">
        <v>5</v>
      </c>
      <c r="H15716">
        <v>5</v>
      </c>
      <c r="I15716">
        <v>3</v>
      </c>
      <c r="J15716">
        <v>5</v>
      </c>
    </row>
    <row r="15717" spans="1:10" x14ac:dyDescent="0.25">
      <c r="A15717" t="s">
        <v>19744</v>
      </c>
      <c r="B15717">
        <v>815</v>
      </c>
      <c r="C15717">
        <v>2.4754754562665582</v>
      </c>
      <c r="D15717">
        <v>3.5689599073544862</v>
      </c>
      <c r="E15717">
        <v>-1.3412163089079459</v>
      </c>
      <c r="F15717">
        <v>1.5406293870645551</v>
      </c>
      <c r="G15717">
        <v>5</v>
      </c>
      <c r="H15717">
        <v>5</v>
      </c>
      <c r="I15717">
        <v>1</v>
      </c>
      <c r="J15717">
        <v>5</v>
      </c>
    </row>
    <row r="15718" spans="1:10" x14ac:dyDescent="0.25">
      <c r="A15718" t="s">
        <v>19745</v>
      </c>
      <c r="B15718">
        <v>523</v>
      </c>
      <c r="C15718">
        <v>0.69522909452867654</v>
      </c>
      <c r="D15718">
        <v>2.0113188898008412</v>
      </c>
      <c r="E15718">
        <v>0.43958538767802091</v>
      </c>
      <c r="F15718">
        <v>9.9907872602787481E-2</v>
      </c>
      <c r="G15718">
        <v>4</v>
      </c>
      <c r="H15718">
        <v>5</v>
      </c>
      <c r="I15718">
        <v>4</v>
      </c>
      <c r="J15718">
        <v>4</v>
      </c>
    </row>
    <row r="15719" spans="1:10" x14ac:dyDescent="0.25">
      <c r="A15719" t="s">
        <v>19746</v>
      </c>
      <c r="B15719">
        <v>326</v>
      </c>
      <c r="C15719">
        <v>0.53515497788852617</v>
      </c>
      <c r="D15719">
        <v>0.82969420306673647</v>
      </c>
      <c r="E15719">
        <v>0.26862173754349544</v>
      </c>
      <c r="F15719">
        <v>-0.22027792735303214</v>
      </c>
      <c r="G15719">
        <v>4</v>
      </c>
      <c r="H15719">
        <v>5</v>
      </c>
      <c r="I15719">
        <v>4</v>
      </c>
      <c r="J15719">
        <v>3</v>
      </c>
    </row>
    <row r="15720" spans="1:10" x14ac:dyDescent="0.25">
      <c r="A15720" t="s">
        <v>19747</v>
      </c>
      <c r="B15720">
        <v>660</v>
      </c>
      <c r="C15720">
        <v>1.8919950042980793</v>
      </c>
      <c r="D15720">
        <v>1.7816221291090093</v>
      </c>
      <c r="E15720">
        <v>1.7924544165514937</v>
      </c>
      <c r="F15720">
        <v>1.0471675654591739</v>
      </c>
      <c r="G15720">
        <v>5</v>
      </c>
      <c r="H15720">
        <v>5</v>
      </c>
      <c r="I15720">
        <v>5</v>
      </c>
      <c r="J15720">
        <v>5</v>
      </c>
    </row>
    <row r="15721" spans="1:10" x14ac:dyDescent="0.25">
      <c r="A15721" t="s">
        <v>19748</v>
      </c>
      <c r="B15721">
        <v>485</v>
      </c>
      <c r="C15721">
        <v>7.4131582570974852E-3</v>
      </c>
      <c r="D15721">
        <v>3.4998351082566339</v>
      </c>
      <c r="E15721">
        <v>-0.70469976331465167</v>
      </c>
      <c r="F15721">
        <v>0.73373808586644806</v>
      </c>
      <c r="G15721">
        <v>4</v>
      </c>
      <c r="H15721">
        <v>5</v>
      </c>
      <c r="I15721">
        <v>2</v>
      </c>
      <c r="J15721">
        <v>4</v>
      </c>
    </row>
    <row r="15722" spans="1:10" x14ac:dyDescent="0.25">
      <c r="A15722" t="s">
        <v>19749</v>
      </c>
      <c r="B15722">
        <v>518</v>
      </c>
      <c r="C15722">
        <v>-0.30759377568393087</v>
      </c>
      <c r="D15722">
        <v>1.0544287388312819</v>
      </c>
      <c r="E15722">
        <v>2.5664948631216385E-2</v>
      </c>
      <c r="F15722">
        <v>0.28215181111846749</v>
      </c>
      <c r="G15722">
        <v>3</v>
      </c>
      <c r="H15722">
        <v>5</v>
      </c>
      <c r="I15722">
        <v>3</v>
      </c>
      <c r="J15722">
        <v>4</v>
      </c>
    </row>
    <row r="15723" spans="1:10" x14ac:dyDescent="0.25">
      <c r="A15723" t="s">
        <v>19750</v>
      </c>
      <c r="B15723">
        <v>549</v>
      </c>
      <c r="C15723">
        <v>1.2367333810626984</v>
      </c>
      <c r="D15723">
        <v>1.569654505671239</v>
      </c>
      <c r="E15723">
        <v>0.96589907994361279</v>
      </c>
      <c r="F15723">
        <v>0.12532930858676039</v>
      </c>
      <c r="G15723">
        <v>5</v>
      </c>
      <c r="H15723">
        <v>5</v>
      </c>
      <c r="I15723">
        <v>5</v>
      </c>
      <c r="J15723">
        <v>4</v>
      </c>
    </row>
    <row r="15724" spans="1:10" x14ac:dyDescent="0.25">
      <c r="A15724" t="s">
        <v>19751</v>
      </c>
      <c r="B15724">
        <v>366</v>
      </c>
      <c r="C15724">
        <v>0.94647378596745046</v>
      </c>
      <c r="D15724">
        <v>0.49100467067038317</v>
      </c>
      <c r="E15724">
        <v>-0.65994442338282033</v>
      </c>
      <c r="F15724">
        <v>-0.39958880607554126</v>
      </c>
      <c r="G15724">
        <v>5</v>
      </c>
      <c r="H15724">
        <v>4</v>
      </c>
      <c r="I15724">
        <v>2</v>
      </c>
      <c r="J15724">
        <v>3</v>
      </c>
    </row>
    <row r="15725" spans="1:10" x14ac:dyDescent="0.25">
      <c r="A15725" t="s">
        <v>19752</v>
      </c>
      <c r="B15725">
        <v>313</v>
      </c>
      <c r="C15725">
        <v>0.22511909377370201</v>
      </c>
      <c r="D15725">
        <v>0.85913412586568993</v>
      </c>
      <c r="E15725">
        <v>0.50115910426353028</v>
      </c>
      <c r="F15725">
        <v>-1.2531818669708101</v>
      </c>
      <c r="G15725">
        <v>4</v>
      </c>
      <c r="H15725">
        <v>5</v>
      </c>
      <c r="I15725">
        <v>4</v>
      </c>
      <c r="J15725">
        <v>1</v>
      </c>
    </row>
    <row r="15726" spans="1:10" x14ac:dyDescent="0.25">
      <c r="A15726" t="s">
        <v>19753</v>
      </c>
      <c r="B15726">
        <v>339</v>
      </c>
      <c r="C15726">
        <v>-0.13331125684632172</v>
      </c>
      <c r="D15726">
        <v>1.231467936265185</v>
      </c>
      <c r="E15726">
        <v>-0.56722708863092552</v>
      </c>
      <c r="F15726">
        <v>-0.46688674647685802</v>
      </c>
      <c r="G15726">
        <v>3</v>
      </c>
      <c r="H15726">
        <v>5</v>
      </c>
      <c r="I15726">
        <v>2</v>
      </c>
      <c r="J15726">
        <v>3</v>
      </c>
    </row>
    <row r="15727" spans="1:10" x14ac:dyDescent="0.25">
      <c r="A15727" t="s">
        <v>19754</v>
      </c>
      <c r="B15727">
        <v>274</v>
      </c>
      <c r="C15727">
        <v>0.60959064740903435</v>
      </c>
      <c r="D15727">
        <v>0.13826109710172751</v>
      </c>
      <c r="E15727">
        <v>4.5990401330180265E-2</v>
      </c>
      <c r="F15727">
        <v>-0.80249002963110183</v>
      </c>
      <c r="G15727">
        <v>4</v>
      </c>
      <c r="H15727">
        <v>4</v>
      </c>
      <c r="I15727">
        <v>3</v>
      </c>
      <c r="J15727">
        <v>2</v>
      </c>
    </row>
    <row r="15728" spans="1:10" x14ac:dyDescent="0.25">
      <c r="A15728" t="s">
        <v>19755</v>
      </c>
      <c r="B15728">
        <v>405</v>
      </c>
      <c r="C15728">
        <v>9.132078758402426E-2</v>
      </c>
      <c r="D15728">
        <v>0.85277695195162651</v>
      </c>
      <c r="E15728">
        <v>0.66418074291835583</v>
      </c>
      <c r="F15728">
        <v>-0.47917227658879452</v>
      </c>
      <c r="G15728">
        <v>4</v>
      </c>
      <c r="H15728">
        <v>5</v>
      </c>
      <c r="I15728">
        <v>5</v>
      </c>
      <c r="J15728">
        <v>3</v>
      </c>
    </row>
    <row r="15729" spans="1:10" x14ac:dyDescent="0.25">
      <c r="A15729" t="s">
        <v>19756</v>
      </c>
      <c r="B15729">
        <v>609</v>
      </c>
      <c r="C15729">
        <v>0.11764597547781663</v>
      </c>
      <c r="D15729">
        <v>4.4248068308283246</v>
      </c>
      <c r="E15729">
        <v>-0.42562017430942894</v>
      </c>
      <c r="F15729">
        <v>0.98575113735929132</v>
      </c>
      <c r="G15729">
        <v>4</v>
      </c>
      <c r="H15729">
        <v>5</v>
      </c>
      <c r="I15729">
        <v>2</v>
      </c>
      <c r="J15729">
        <v>5</v>
      </c>
    </row>
    <row r="15730" spans="1:10" x14ac:dyDescent="0.25">
      <c r="A15730" t="s">
        <v>19757</v>
      </c>
      <c r="B15730">
        <v>515</v>
      </c>
      <c r="C15730">
        <v>0.28478262180768948</v>
      </c>
      <c r="D15730">
        <v>2.4901768826825355</v>
      </c>
      <c r="E15730">
        <v>0.18478078403312134</v>
      </c>
      <c r="F15730">
        <v>0.42933098047353924</v>
      </c>
      <c r="G15730">
        <v>4</v>
      </c>
      <c r="H15730">
        <v>5</v>
      </c>
      <c r="I15730">
        <v>4</v>
      </c>
      <c r="J15730">
        <v>4</v>
      </c>
    </row>
    <row r="15731" spans="1:10" x14ac:dyDescent="0.25">
      <c r="A15731" t="s">
        <v>19758</v>
      </c>
      <c r="B15731">
        <v>639</v>
      </c>
      <c r="C15731">
        <v>-1.885813504813344E-3</v>
      </c>
      <c r="D15731">
        <v>0.36142667584074772</v>
      </c>
      <c r="E15731">
        <v>-5.2272246618468757E-2</v>
      </c>
      <c r="F15731">
        <v>-9.0373956354545912E-2</v>
      </c>
      <c r="G15731">
        <v>4</v>
      </c>
      <c r="H15731">
        <v>4</v>
      </c>
      <c r="I15731">
        <v>3</v>
      </c>
      <c r="J15731">
        <v>3</v>
      </c>
    </row>
    <row r="15732" spans="1:10" x14ac:dyDescent="0.25">
      <c r="A15732" t="s">
        <v>19759</v>
      </c>
      <c r="B15732">
        <v>441</v>
      </c>
      <c r="C15732">
        <v>0.24116237226057347</v>
      </c>
      <c r="D15732">
        <v>0.25395390975166787</v>
      </c>
      <c r="E15732">
        <v>0.23167874397908</v>
      </c>
      <c r="F15732">
        <v>-0.54120011128493273</v>
      </c>
      <c r="G15732">
        <v>4</v>
      </c>
      <c r="H15732">
        <v>4</v>
      </c>
      <c r="I15732">
        <v>4</v>
      </c>
      <c r="J15732">
        <v>2</v>
      </c>
    </row>
    <row r="15733" spans="1:10" x14ac:dyDescent="0.25">
      <c r="A15733" t="s">
        <v>19760</v>
      </c>
      <c r="B15733">
        <v>506</v>
      </c>
      <c r="C15733">
        <v>-4.5285453032949508E-2</v>
      </c>
      <c r="D15733">
        <v>0.23469055904167879</v>
      </c>
      <c r="E15733">
        <v>0.17402711430450582</v>
      </c>
      <c r="F15733">
        <v>-0.82212368471768749</v>
      </c>
      <c r="G15733">
        <v>3</v>
      </c>
      <c r="H15733">
        <v>4</v>
      </c>
      <c r="I15733">
        <v>4</v>
      </c>
      <c r="J15733">
        <v>2</v>
      </c>
    </row>
    <row r="15734" spans="1:10" x14ac:dyDescent="0.25">
      <c r="A15734" t="s">
        <v>19761</v>
      </c>
      <c r="B15734">
        <v>481</v>
      </c>
      <c r="C15734">
        <v>-0.52693532385460085</v>
      </c>
      <c r="D15734">
        <v>-0.89049540088962209</v>
      </c>
      <c r="E15734">
        <v>0.2954992376308056</v>
      </c>
      <c r="F15734">
        <v>-1.1686512373821658</v>
      </c>
      <c r="G15734">
        <v>2</v>
      </c>
      <c r="H15734">
        <v>1</v>
      </c>
      <c r="I15734">
        <v>4</v>
      </c>
      <c r="J15734">
        <v>1</v>
      </c>
    </row>
    <row r="15735" spans="1:10" x14ac:dyDescent="0.25">
      <c r="A15735" t="s">
        <v>19762</v>
      </c>
      <c r="B15735">
        <v>450</v>
      </c>
      <c r="C15735">
        <v>6.8307092017046239E-2</v>
      </c>
      <c r="D15735">
        <v>-1.0079878630624584</v>
      </c>
      <c r="E15735">
        <v>0.17858980045104245</v>
      </c>
      <c r="F15735">
        <v>-0.85838332632836978</v>
      </c>
      <c r="G15735">
        <v>4</v>
      </c>
      <c r="H15735">
        <v>1</v>
      </c>
      <c r="I15735">
        <v>4</v>
      </c>
      <c r="J15735">
        <v>2</v>
      </c>
    </row>
    <row r="15736" spans="1:10" x14ac:dyDescent="0.25">
      <c r="A15736" t="s">
        <v>19763</v>
      </c>
      <c r="B15736">
        <v>597</v>
      </c>
      <c r="C15736">
        <v>0.8101268464976108</v>
      </c>
      <c r="D15736">
        <v>0.46219447927945384</v>
      </c>
      <c r="E15736">
        <v>-0.27557263872365717</v>
      </c>
      <c r="F15736">
        <v>-0.3429138699827986</v>
      </c>
      <c r="G15736">
        <v>5</v>
      </c>
      <c r="H15736">
        <v>4</v>
      </c>
      <c r="I15736">
        <v>3</v>
      </c>
      <c r="J15736">
        <v>3</v>
      </c>
    </row>
    <row r="15737" spans="1:10" x14ac:dyDescent="0.25">
      <c r="A15737" t="s">
        <v>19764</v>
      </c>
      <c r="B15737">
        <v>1292</v>
      </c>
      <c r="C15737">
        <v>1.8114801260390561</v>
      </c>
      <c r="D15737">
        <v>0.15993020122581691</v>
      </c>
      <c r="E15737">
        <v>4.3555637334386326</v>
      </c>
      <c r="F15737">
        <v>-9.6316541820426732E-2</v>
      </c>
      <c r="G15737">
        <v>5</v>
      </c>
      <c r="H15737">
        <v>4</v>
      </c>
      <c r="I15737">
        <v>5</v>
      </c>
      <c r="J15737">
        <v>3</v>
      </c>
    </row>
    <row r="15738" spans="1:10" x14ac:dyDescent="0.25">
      <c r="A15738" t="s">
        <v>19765</v>
      </c>
      <c r="B15738">
        <v>468</v>
      </c>
      <c r="C15738">
        <v>-3.9351641451994365E-2</v>
      </c>
      <c r="D15738">
        <v>0.16491646731561405</v>
      </c>
      <c r="E15738">
        <v>-0.52384355568601948</v>
      </c>
      <c r="F15738">
        <v>-0.18617946668078272</v>
      </c>
      <c r="G15738">
        <v>3</v>
      </c>
      <c r="H15738">
        <v>4</v>
      </c>
      <c r="I15738">
        <v>2</v>
      </c>
      <c r="J15738">
        <v>3</v>
      </c>
    </row>
    <row r="15739" spans="1:10" x14ac:dyDescent="0.25">
      <c r="A15739" t="s">
        <v>19766</v>
      </c>
      <c r="B15739">
        <v>568</v>
      </c>
      <c r="C15739">
        <v>0.23323906232359171</v>
      </c>
      <c r="D15739">
        <v>0.16940690277204004</v>
      </c>
      <c r="E15739">
        <v>0.59397925907032834</v>
      </c>
      <c r="F15739">
        <v>-0.78428980798280334</v>
      </c>
      <c r="G15739">
        <v>4</v>
      </c>
      <c r="H15739">
        <v>4</v>
      </c>
      <c r="I15739">
        <v>5</v>
      </c>
      <c r="J15739">
        <v>2</v>
      </c>
    </row>
    <row r="15740" spans="1:10" x14ac:dyDescent="0.25">
      <c r="A15740" t="s">
        <v>19767</v>
      </c>
      <c r="B15740">
        <v>427</v>
      </c>
      <c r="C15740">
        <v>0.82350177844712813</v>
      </c>
      <c r="D15740">
        <v>1.5367151404852846</v>
      </c>
      <c r="E15740">
        <v>-0.43683819200957413</v>
      </c>
      <c r="F15740">
        <v>-0.28148818332325343</v>
      </c>
      <c r="G15740">
        <v>5</v>
      </c>
      <c r="H15740">
        <v>5</v>
      </c>
      <c r="I15740">
        <v>2</v>
      </c>
      <c r="J15740">
        <v>3</v>
      </c>
    </row>
    <row r="15741" spans="1:10" x14ac:dyDescent="0.25">
      <c r="A15741" t="s">
        <v>19768</v>
      </c>
      <c r="B15741">
        <v>546</v>
      </c>
      <c r="C15741">
        <v>0.47312911773409827</v>
      </c>
      <c r="D15741">
        <v>1.7527284570643329</v>
      </c>
      <c r="E15741">
        <v>-0.94616858652104896</v>
      </c>
      <c r="F15741">
        <v>1.6886573987027453</v>
      </c>
      <c r="G15741">
        <v>4</v>
      </c>
      <c r="H15741">
        <v>5</v>
      </c>
      <c r="I15741">
        <v>1</v>
      </c>
      <c r="J15741">
        <v>5</v>
      </c>
    </row>
    <row r="15742" spans="1:10" x14ac:dyDescent="0.25">
      <c r="A15742" t="s">
        <v>19769</v>
      </c>
      <c r="B15742">
        <v>509</v>
      </c>
      <c r="C15742">
        <v>-4.5618452150946939E-2</v>
      </c>
      <c r="D15742">
        <v>0.44495412559957553</v>
      </c>
      <c r="E15742">
        <v>-0.7993502614839304</v>
      </c>
      <c r="F15742">
        <v>-0.17597879047485074</v>
      </c>
      <c r="G15742">
        <v>3</v>
      </c>
      <c r="H15742">
        <v>4</v>
      </c>
      <c r="I15742">
        <v>1</v>
      </c>
      <c r="J15742">
        <v>3</v>
      </c>
    </row>
    <row r="15743" spans="1:10" x14ac:dyDescent="0.25">
      <c r="A15743" t="s">
        <v>19770</v>
      </c>
      <c r="B15743">
        <v>537</v>
      </c>
      <c r="C15743">
        <v>-0.13249955887133444</v>
      </c>
      <c r="D15743">
        <v>0.77905719359855163</v>
      </c>
      <c r="E15743">
        <v>-0.21804886597245815</v>
      </c>
      <c r="F15743">
        <v>-0.64220366343654456</v>
      </c>
      <c r="G15743">
        <v>3</v>
      </c>
      <c r="H15743">
        <v>5</v>
      </c>
      <c r="I15743">
        <v>3</v>
      </c>
      <c r="J15743">
        <v>2</v>
      </c>
    </row>
    <row r="15744" spans="1:10" x14ac:dyDescent="0.25">
      <c r="A15744" t="s">
        <v>19771</v>
      </c>
      <c r="B15744">
        <v>711</v>
      </c>
      <c r="C15744">
        <v>0.45498352756144933</v>
      </c>
      <c r="D15744">
        <v>2.275157870599581</v>
      </c>
      <c r="E15744">
        <v>-0.97809067202108857</v>
      </c>
      <c r="F15744">
        <v>2.4589879661033125</v>
      </c>
      <c r="G15744">
        <v>4</v>
      </c>
      <c r="H15744">
        <v>5</v>
      </c>
      <c r="I15744">
        <v>1</v>
      </c>
      <c r="J15744">
        <v>5</v>
      </c>
    </row>
    <row r="15745" spans="1:10" x14ac:dyDescent="0.25">
      <c r="A15745" t="s">
        <v>19772</v>
      </c>
      <c r="B15745">
        <v>828</v>
      </c>
      <c r="C15745">
        <v>0.37442427429490932</v>
      </c>
      <c r="D15745">
        <v>0.34568595043050365</v>
      </c>
      <c r="E15745">
        <v>-0.33055369435727822</v>
      </c>
      <c r="F15745">
        <v>-0.33857019801484672</v>
      </c>
      <c r="G15745">
        <v>4</v>
      </c>
      <c r="H15745">
        <v>4</v>
      </c>
      <c r="I15745">
        <v>2</v>
      </c>
      <c r="J15745">
        <v>3</v>
      </c>
    </row>
    <row r="15746" spans="1:10" x14ac:dyDescent="0.25">
      <c r="A15746" t="s">
        <v>19773</v>
      </c>
      <c r="B15746">
        <v>494</v>
      </c>
      <c r="C15746">
        <v>-0.3575446697403592</v>
      </c>
      <c r="D15746">
        <v>-7.1033350504269357E-2</v>
      </c>
      <c r="E15746">
        <v>-0.34914202647390963</v>
      </c>
      <c r="F15746">
        <v>-0.45228299963353469</v>
      </c>
      <c r="G15746">
        <v>3</v>
      </c>
      <c r="H15746">
        <v>3</v>
      </c>
      <c r="I15746">
        <v>2</v>
      </c>
      <c r="J15746">
        <v>3</v>
      </c>
    </row>
    <row r="15747" spans="1:10" x14ac:dyDescent="0.25">
      <c r="A15747" t="s">
        <v>19774</v>
      </c>
      <c r="B15747">
        <v>417</v>
      </c>
      <c r="C15747">
        <v>0.11984718414827644</v>
      </c>
      <c r="D15747">
        <v>0.23062713166669416</v>
      </c>
      <c r="E15747">
        <v>7.5405765388251056E-2</v>
      </c>
      <c r="F15747">
        <v>-0.1101430582509403</v>
      </c>
      <c r="G15747">
        <v>4</v>
      </c>
      <c r="H15747">
        <v>4</v>
      </c>
      <c r="I15747">
        <v>4</v>
      </c>
      <c r="J15747">
        <v>3</v>
      </c>
    </row>
    <row r="15748" spans="1:10" x14ac:dyDescent="0.25">
      <c r="A15748" t="s">
        <v>19775</v>
      </c>
      <c r="B15748">
        <v>485</v>
      </c>
      <c r="C15748">
        <v>-7.341067840667681E-2</v>
      </c>
      <c r="D15748">
        <v>0.64813196787796956</v>
      </c>
      <c r="E15748">
        <v>0.66662286696783024</v>
      </c>
      <c r="F15748">
        <v>-3.067923752512175E-2</v>
      </c>
      <c r="G15748">
        <v>3</v>
      </c>
      <c r="H15748">
        <v>4</v>
      </c>
      <c r="I15748">
        <v>5</v>
      </c>
      <c r="J15748">
        <v>3</v>
      </c>
    </row>
    <row r="15749" spans="1:10" x14ac:dyDescent="0.25">
      <c r="A15749" t="s">
        <v>19776</v>
      </c>
      <c r="B15749">
        <v>489</v>
      </c>
      <c r="C15749">
        <v>0.60797641899105681</v>
      </c>
      <c r="D15749">
        <v>0.3588106339519182</v>
      </c>
      <c r="E15749">
        <v>1.096129667878008E-2</v>
      </c>
      <c r="F15749">
        <v>-0.79755841340048039</v>
      </c>
      <c r="G15749">
        <v>4</v>
      </c>
      <c r="H15749">
        <v>4</v>
      </c>
      <c r="I15749">
        <v>3</v>
      </c>
      <c r="J15749">
        <v>2</v>
      </c>
    </row>
    <row r="15750" spans="1:10" x14ac:dyDescent="0.25">
      <c r="A15750" t="s">
        <v>19777</v>
      </c>
      <c r="B15750">
        <v>435</v>
      </c>
      <c r="C15750">
        <v>0.55256014530770592</v>
      </c>
      <c r="D15750">
        <v>1.3152841655179324</v>
      </c>
      <c r="E15750">
        <v>5.5672935179290083E-2</v>
      </c>
      <c r="F15750">
        <v>-0.3564037687437917</v>
      </c>
      <c r="G15750">
        <v>4</v>
      </c>
      <c r="H15750">
        <v>5</v>
      </c>
      <c r="I15750">
        <v>3</v>
      </c>
      <c r="J15750">
        <v>3</v>
      </c>
    </row>
    <row r="15751" spans="1:10" x14ac:dyDescent="0.25">
      <c r="A15751" t="s">
        <v>19778</v>
      </c>
      <c r="B15751">
        <v>419</v>
      </c>
      <c r="C15751">
        <v>0.12018942771254004</v>
      </c>
      <c r="D15751">
        <v>0.50906910357013502</v>
      </c>
      <c r="E15751">
        <v>0.1942692334233091</v>
      </c>
      <c r="F15751">
        <v>-0.71705408426490369</v>
      </c>
      <c r="G15751">
        <v>4</v>
      </c>
      <c r="H15751">
        <v>4</v>
      </c>
      <c r="I15751">
        <v>4</v>
      </c>
      <c r="J15751">
        <v>2</v>
      </c>
    </row>
    <row r="15752" spans="1:10" x14ac:dyDescent="0.25">
      <c r="A15752" t="s">
        <v>19779</v>
      </c>
      <c r="B15752">
        <v>432</v>
      </c>
      <c r="C15752">
        <v>-6.1717576972771582E-2</v>
      </c>
      <c r="D15752">
        <v>9.1291368939858175E-2</v>
      </c>
      <c r="E15752">
        <v>-8.3786543316208134E-2</v>
      </c>
      <c r="F15752">
        <v>-0.24767062676039234</v>
      </c>
      <c r="G15752">
        <v>3</v>
      </c>
      <c r="H15752">
        <v>4</v>
      </c>
      <c r="I15752">
        <v>3</v>
      </c>
      <c r="J15752">
        <v>3</v>
      </c>
    </row>
    <row r="15753" spans="1:10" x14ac:dyDescent="0.25">
      <c r="A15753" t="s">
        <v>19780</v>
      </c>
      <c r="B15753">
        <v>424</v>
      </c>
      <c r="C15753">
        <v>1.2605429762608722</v>
      </c>
      <c r="D15753">
        <v>2.4064094684196515</v>
      </c>
      <c r="E15753">
        <v>0.9499623666575101</v>
      </c>
      <c r="F15753">
        <v>0.12130066982869891</v>
      </c>
      <c r="G15753">
        <v>5</v>
      </c>
      <c r="H15753">
        <v>5</v>
      </c>
      <c r="I15753">
        <v>5</v>
      </c>
      <c r="J15753">
        <v>4</v>
      </c>
    </row>
    <row r="15754" spans="1:10" x14ac:dyDescent="0.25">
      <c r="A15754" t="s">
        <v>19781</v>
      </c>
      <c r="B15754">
        <v>417</v>
      </c>
      <c r="C15754">
        <v>0.22873053061352372</v>
      </c>
      <c r="D15754">
        <v>0.72387279120446046</v>
      </c>
      <c r="E15754">
        <v>2.1341034054224342E-2</v>
      </c>
      <c r="F15754">
        <v>-0.55600812033148661</v>
      </c>
      <c r="G15754">
        <v>4</v>
      </c>
      <c r="H15754">
        <v>5</v>
      </c>
      <c r="I15754">
        <v>3</v>
      </c>
      <c r="J15754">
        <v>2</v>
      </c>
    </row>
    <row r="15755" spans="1:10" x14ac:dyDescent="0.25">
      <c r="A15755" t="s">
        <v>19782</v>
      </c>
      <c r="B15755">
        <v>474</v>
      </c>
      <c r="C15755">
        <v>0.52891144882157448</v>
      </c>
      <c r="D15755">
        <v>1.1124385535752255</v>
      </c>
      <c r="E15755">
        <v>0.47354699674746015</v>
      </c>
      <c r="F15755">
        <v>-0.36862962051009424</v>
      </c>
      <c r="G15755">
        <v>4</v>
      </c>
      <c r="H15755">
        <v>5</v>
      </c>
      <c r="I15755">
        <v>4</v>
      </c>
      <c r="J15755">
        <v>3</v>
      </c>
    </row>
    <row r="15756" spans="1:10" x14ac:dyDescent="0.25">
      <c r="A15756" t="s">
        <v>19783</v>
      </c>
      <c r="B15756">
        <v>509</v>
      </c>
      <c r="C15756">
        <v>-0.2282411231364383</v>
      </c>
      <c r="D15756">
        <v>-0.12118563895887921</v>
      </c>
      <c r="E15756">
        <v>-7.4767207722904377E-2</v>
      </c>
      <c r="F15756">
        <v>-0.59394596437265967</v>
      </c>
      <c r="G15756">
        <v>3</v>
      </c>
      <c r="H15756">
        <v>3</v>
      </c>
      <c r="I15756">
        <v>3</v>
      </c>
      <c r="J15756">
        <v>2</v>
      </c>
    </row>
    <row r="15757" spans="1:10" x14ac:dyDescent="0.25">
      <c r="A15757" t="s">
        <v>19784</v>
      </c>
      <c r="B15757">
        <v>481</v>
      </c>
      <c r="C15757">
        <v>-0.35657565798396695</v>
      </c>
      <c r="D15757">
        <v>0.59122648904522157</v>
      </c>
      <c r="E15757">
        <v>1.0046457821507822E-2</v>
      </c>
      <c r="F15757">
        <v>-0.16216392111421793</v>
      </c>
      <c r="G15757">
        <v>3</v>
      </c>
      <c r="H15757">
        <v>4</v>
      </c>
      <c r="I15757">
        <v>3</v>
      </c>
      <c r="J15757">
        <v>3</v>
      </c>
    </row>
    <row r="15758" spans="1:10" x14ac:dyDescent="0.25">
      <c r="A15758" t="s">
        <v>19785</v>
      </c>
      <c r="B15758">
        <v>655</v>
      </c>
      <c r="C15758">
        <v>-0.14772910623999502</v>
      </c>
      <c r="D15758">
        <v>0.17833334495236716</v>
      </c>
      <c r="E15758">
        <v>-0.29654654204099962</v>
      </c>
      <c r="F15758">
        <v>-1.8174292481098739E-2</v>
      </c>
      <c r="G15758">
        <v>3</v>
      </c>
      <c r="H15758">
        <v>4</v>
      </c>
      <c r="I15758">
        <v>3</v>
      </c>
      <c r="J15758">
        <v>3</v>
      </c>
    </row>
    <row r="15759" spans="1:10" x14ac:dyDescent="0.25">
      <c r="A15759" t="s">
        <v>19786</v>
      </c>
      <c r="B15759">
        <v>379</v>
      </c>
      <c r="C15759">
        <v>0.12542842020805314</v>
      </c>
      <c r="D15759">
        <v>4.8036224737210725E-2</v>
      </c>
      <c r="E15759">
        <v>4.5717120072798059E-2</v>
      </c>
      <c r="F15759">
        <v>-0.72196862859518141</v>
      </c>
      <c r="G15759">
        <v>4</v>
      </c>
      <c r="H15759">
        <v>4</v>
      </c>
      <c r="I15759">
        <v>3</v>
      </c>
      <c r="J15759">
        <v>2</v>
      </c>
    </row>
    <row r="15760" spans="1:10" x14ac:dyDescent="0.25">
      <c r="A15760" t="s">
        <v>19787</v>
      </c>
      <c r="B15760">
        <v>491</v>
      </c>
      <c r="C15760">
        <v>1.0130293039112863</v>
      </c>
      <c r="D15760">
        <v>0.44761687549371981</v>
      </c>
      <c r="E15760">
        <v>0.16225534554430676</v>
      </c>
      <c r="F15760">
        <v>-0.40038214740234113</v>
      </c>
      <c r="G15760">
        <v>5</v>
      </c>
      <c r="H15760">
        <v>4</v>
      </c>
      <c r="I15760">
        <v>4</v>
      </c>
      <c r="J15760">
        <v>3</v>
      </c>
    </row>
    <row r="15761" spans="1:10" x14ac:dyDescent="0.25">
      <c r="A15761" t="s">
        <v>19788</v>
      </c>
      <c r="B15761">
        <v>720</v>
      </c>
      <c r="C15761">
        <v>-0.27388457608405603</v>
      </c>
      <c r="D15761">
        <v>0.2690329067436048</v>
      </c>
      <c r="E15761">
        <v>0.59477149829844844</v>
      </c>
      <c r="F15761">
        <v>-0.22558329587519371</v>
      </c>
      <c r="G15761">
        <v>3</v>
      </c>
      <c r="H15761">
        <v>4</v>
      </c>
      <c r="I15761">
        <v>5</v>
      </c>
      <c r="J15761">
        <v>3</v>
      </c>
    </row>
    <row r="15762" spans="1:10" x14ac:dyDescent="0.25">
      <c r="A15762" t="s">
        <v>19789</v>
      </c>
      <c r="B15762">
        <v>489</v>
      </c>
      <c r="C15762">
        <v>-0.28928500784494954</v>
      </c>
      <c r="D15762">
        <v>1.1566766021866783</v>
      </c>
      <c r="E15762">
        <v>-0.28877462898907824</v>
      </c>
      <c r="F15762">
        <v>-0.2466370094237296</v>
      </c>
      <c r="G15762">
        <v>3</v>
      </c>
      <c r="H15762">
        <v>5</v>
      </c>
      <c r="I15762">
        <v>3</v>
      </c>
      <c r="J15762">
        <v>3</v>
      </c>
    </row>
    <row r="15763" spans="1:10" x14ac:dyDescent="0.25">
      <c r="A15763" t="s">
        <v>19790</v>
      </c>
      <c r="B15763">
        <v>468</v>
      </c>
      <c r="C15763">
        <v>-0.39053154230237808</v>
      </c>
      <c r="D15763">
        <v>7.816935915541405E-2</v>
      </c>
      <c r="E15763">
        <v>0.79115129880147717</v>
      </c>
      <c r="F15763">
        <v>0.88498556374086323</v>
      </c>
      <c r="G15763">
        <v>3</v>
      </c>
      <c r="H15763">
        <v>4</v>
      </c>
      <c r="I15763">
        <v>5</v>
      </c>
      <c r="J15763">
        <v>4</v>
      </c>
    </row>
    <row r="15764" spans="1:10" x14ac:dyDescent="0.25">
      <c r="A15764" t="s">
        <v>19791</v>
      </c>
      <c r="B15764">
        <v>586</v>
      </c>
      <c r="C15764">
        <v>0.52954023757697433</v>
      </c>
      <c r="D15764">
        <v>4.6718848342057893</v>
      </c>
      <c r="E15764">
        <v>-0.43726381765381073</v>
      </c>
      <c r="F15764">
        <v>1.3425232713898516</v>
      </c>
      <c r="G15764">
        <v>4</v>
      </c>
      <c r="H15764">
        <v>5</v>
      </c>
      <c r="I15764">
        <v>2</v>
      </c>
      <c r="J15764">
        <v>5</v>
      </c>
    </row>
    <row r="15765" spans="1:10" x14ac:dyDescent="0.25">
      <c r="A15765" t="s">
        <v>19792</v>
      </c>
      <c r="B15765">
        <v>797</v>
      </c>
      <c r="C15765">
        <v>-0.49568513356178057</v>
      </c>
      <c r="D15765">
        <v>0.46174872033274134</v>
      </c>
      <c r="E15765">
        <v>-0.38130057258117733</v>
      </c>
      <c r="F15765">
        <v>1.1620273329091324</v>
      </c>
      <c r="G15765">
        <v>2</v>
      </c>
      <c r="H15765">
        <v>4</v>
      </c>
      <c r="I15765">
        <v>2</v>
      </c>
      <c r="J15765">
        <v>5</v>
      </c>
    </row>
    <row r="15766" spans="1:10" x14ac:dyDescent="0.25">
      <c r="A15766" t="s">
        <v>19793</v>
      </c>
      <c r="B15766">
        <v>580</v>
      </c>
      <c r="C15766">
        <v>-0.89335954561198028</v>
      </c>
      <c r="D15766">
        <v>0.23465801901628719</v>
      </c>
      <c r="E15766">
        <v>0.76315726156542418</v>
      </c>
      <c r="F15766">
        <v>1.5579903401803475E-2</v>
      </c>
      <c r="G15766">
        <v>1</v>
      </c>
      <c r="H15766">
        <v>4</v>
      </c>
      <c r="I15766">
        <v>5</v>
      </c>
      <c r="J15766">
        <v>3</v>
      </c>
    </row>
    <row r="15767" spans="1:10" x14ac:dyDescent="0.25">
      <c r="A15767" t="s">
        <v>19794</v>
      </c>
      <c r="B15767">
        <v>449</v>
      </c>
      <c r="C15767">
        <v>1.0001586258975919</v>
      </c>
      <c r="D15767">
        <v>0.99747090506179159</v>
      </c>
      <c r="E15767">
        <v>0.9367032160519827</v>
      </c>
      <c r="F15767">
        <v>-0.53003251641429439</v>
      </c>
      <c r="G15767">
        <v>5</v>
      </c>
      <c r="H15767">
        <v>5</v>
      </c>
      <c r="I15767">
        <v>5</v>
      </c>
      <c r="J15767">
        <v>2</v>
      </c>
    </row>
    <row r="15768" spans="1:10" x14ac:dyDescent="0.25">
      <c r="A15768" t="s">
        <v>19795</v>
      </c>
      <c r="B15768">
        <v>701</v>
      </c>
      <c r="C15768">
        <v>-1.3837189713888781E-2</v>
      </c>
      <c r="D15768">
        <v>1.6632596141656164</v>
      </c>
      <c r="E15768">
        <v>-0.39524953426318044</v>
      </c>
      <c r="F15768">
        <v>0.25973681888719213</v>
      </c>
      <c r="G15768">
        <v>4</v>
      </c>
      <c r="H15768">
        <v>5</v>
      </c>
      <c r="I15768">
        <v>2</v>
      </c>
      <c r="J15768">
        <v>4</v>
      </c>
    </row>
    <row r="15769" spans="1:10" x14ac:dyDescent="0.25">
      <c r="A15769" t="s">
        <v>19796</v>
      </c>
      <c r="B15769">
        <v>403</v>
      </c>
      <c r="C15769">
        <v>-0.20100409954854828</v>
      </c>
      <c r="D15769">
        <v>0.67599621869312809</v>
      </c>
      <c r="E15769">
        <v>0.27374565659787575</v>
      </c>
      <c r="F15769">
        <v>-0.54725557741587194</v>
      </c>
      <c r="G15769">
        <v>3</v>
      </c>
      <c r="H15769">
        <v>4</v>
      </c>
      <c r="I15769">
        <v>4</v>
      </c>
      <c r="J15769">
        <v>2</v>
      </c>
    </row>
    <row r="15770" spans="1:10" x14ac:dyDescent="0.25">
      <c r="A15770" t="s">
        <v>19797</v>
      </c>
      <c r="B15770">
        <v>375</v>
      </c>
      <c r="C15770">
        <v>-0.27762831725389958</v>
      </c>
      <c r="D15770">
        <v>0.14560993362576935</v>
      </c>
      <c r="E15770">
        <v>0.12832915814408241</v>
      </c>
      <c r="F15770">
        <v>-0.94905127568289338</v>
      </c>
      <c r="G15770">
        <v>3</v>
      </c>
      <c r="H15770">
        <v>4</v>
      </c>
      <c r="I15770">
        <v>4</v>
      </c>
      <c r="J15770">
        <v>1</v>
      </c>
    </row>
    <row r="15771" spans="1:10" x14ac:dyDescent="0.25">
      <c r="A15771" t="s">
        <v>19798</v>
      </c>
      <c r="B15771">
        <v>362</v>
      </c>
      <c r="C15771">
        <v>-0.25851732953156548</v>
      </c>
      <c r="D15771">
        <v>-8.373775820588511E-2</v>
      </c>
      <c r="E15771">
        <v>-7.6996965141558404E-2</v>
      </c>
      <c r="F15771">
        <v>-0.67204981870550384</v>
      </c>
      <c r="G15771">
        <v>3</v>
      </c>
      <c r="H15771">
        <v>3</v>
      </c>
      <c r="I15771">
        <v>3</v>
      </c>
      <c r="J15771">
        <v>2</v>
      </c>
    </row>
    <row r="15772" spans="1:10" x14ac:dyDescent="0.25">
      <c r="A15772" t="s">
        <v>19799</v>
      </c>
      <c r="B15772">
        <v>334</v>
      </c>
      <c r="C15772">
        <v>-0.39766995492346613</v>
      </c>
      <c r="D15772">
        <v>0.21146664807966503</v>
      </c>
      <c r="E15772">
        <v>0.33633222121655926</v>
      </c>
      <c r="F15772">
        <v>-0.60510537732527736</v>
      </c>
      <c r="G15772">
        <v>3</v>
      </c>
      <c r="H15772">
        <v>4</v>
      </c>
      <c r="I15772">
        <v>4</v>
      </c>
      <c r="J15772">
        <v>2</v>
      </c>
    </row>
    <row r="15773" spans="1:10" x14ac:dyDescent="0.25">
      <c r="A15773" t="s">
        <v>19800</v>
      </c>
      <c r="B15773">
        <v>1168</v>
      </c>
      <c r="C15773">
        <v>-0.95008212703918804</v>
      </c>
      <c r="D15773">
        <v>0.47535500894389149</v>
      </c>
      <c r="E15773">
        <v>-0.38934613315302424</v>
      </c>
      <c r="F15773">
        <v>1.2395870862385658</v>
      </c>
      <c r="G15773">
        <v>1</v>
      </c>
      <c r="H15773">
        <v>4</v>
      </c>
      <c r="I15773">
        <v>2</v>
      </c>
      <c r="J15773">
        <v>5</v>
      </c>
    </row>
    <row r="15774" spans="1:10" x14ac:dyDescent="0.25">
      <c r="A15774" t="s">
        <v>19801</v>
      </c>
      <c r="B15774">
        <v>629</v>
      </c>
      <c r="C15774">
        <v>-0.74019207602889481</v>
      </c>
      <c r="D15774">
        <v>0.3621080568410181</v>
      </c>
      <c r="E15774">
        <v>-0.37361376681894121</v>
      </c>
      <c r="F15774">
        <v>0.72572786905747977</v>
      </c>
      <c r="G15774">
        <v>2</v>
      </c>
      <c r="H15774">
        <v>4</v>
      </c>
      <c r="I15774">
        <v>2</v>
      </c>
      <c r="J15774">
        <v>4</v>
      </c>
    </row>
    <row r="15775" spans="1:10" x14ac:dyDescent="0.25">
      <c r="A15775" t="s">
        <v>19802</v>
      </c>
      <c r="B15775">
        <v>574</v>
      </c>
      <c r="C15775">
        <v>-0.61241011877615004</v>
      </c>
      <c r="D15775">
        <v>0.89121077338948895</v>
      </c>
      <c r="E15775">
        <v>-0.20665983142222555</v>
      </c>
      <c r="F15775">
        <v>0.23926380806046812</v>
      </c>
      <c r="G15775">
        <v>2</v>
      </c>
      <c r="H15775">
        <v>5</v>
      </c>
      <c r="I15775">
        <v>3</v>
      </c>
      <c r="J15775">
        <v>4</v>
      </c>
    </row>
    <row r="15776" spans="1:10" x14ac:dyDescent="0.25">
      <c r="A15776" t="s">
        <v>19803</v>
      </c>
      <c r="B15776">
        <v>1626</v>
      </c>
      <c r="C15776">
        <v>-0.61387524212383437</v>
      </c>
      <c r="D15776">
        <v>0.79443051872858172</v>
      </c>
      <c r="E15776">
        <v>-0.42150255303983813</v>
      </c>
      <c r="F15776">
        <v>1.2220306064211333</v>
      </c>
      <c r="G15776">
        <v>2</v>
      </c>
      <c r="H15776">
        <v>5</v>
      </c>
      <c r="I15776">
        <v>2</v>
      </c>
      <c r="J15776">
        <v>5</v>
      </c>
    </row>
    <row r="15777" spans="1:10" x14ac:dyDescent="0.25">
      <c r="A15777" t="s">
        <v>19804</v>
      </c>
      <c r="B15777">
        <v>560</v>
      </c>
      <c r="C15777">
        <v>0.61864916332512543</v>
      </c>
      <c r="D15777">
        <v>0.72856729833419531</v>
      </c>
      <c r="E15777">
        <v>2.4626684285952962E-2</v>
      </c>
      <c r="F15777">
        <v>0.13517755917471816</v>
      </c>
      <c r="G15777">
        <v>4</v>
      </c>
      <c r="H15777">
        <v>5</v>
      </c>
      <c r="I15777">
        <v>3</v>
      </c>
      <c r="J15777">
        <v>4</v>
      </c>
    </row>
    <row r="15778" spans="1:10" x14ac:dyDescent="0.25">
      <c r="A15778" t="s">
        <v>19805</v>
      </c>
      <c r="B15778">
        <v>767</v>
      </c>
      <c r="C15778">
        <v>-0.652710931760077</v>
      </c>
      <c r="D15778">
        <v>-6.711599434985005E-2</v>
      </c>
      <c r="E15778">
        <v>0.68902875844658029</v>
      </c>
      <c r="F15778">
        <v>0.62484849456562364</v>
      </c>
      <c r="G15778">
        <v>2</v>
      </c>
      <c r="H15778">
        <v>3</v>
      </c>
      <c r="I15778">
        <v>5</v>
      </c>
      <c r="J15778">
        <v>4</v>
      </c>
    </row>
    <row r="15779" spans="1:10" x14ac:dyDescent="0.25">
      <c r="A15779" t="s">
        <v>19806</v>
      </c>
      <c r="B15779">
        <v>691</v>
      </c>
      <c r="C15779">
        <v>-0.81041763799900424</v>
      </c>
      <c r="D15779">
        <v>1.4322209970494251</v>
      </c>
      <c r="E15779">
        <v>-0.1764398606380253</v>
      </c>
      <c r="F15779">
        <v>0.74055456328142788</v>
      </c>
      <c r="G15779">
        <v>1</v>
      </c>
      <c r="H15779">
        <v>5</v>
      </c>
      <c r="I15779">
        <v>3</v>
      </c>
      <c r="J15779">
        <v>4</v>
      </c>
    </row>
    <row r="15780" spans="1:10" x14ac:dyDescent="0.25">
      <c r="A15780" t="s">
        <v>19807</v>
      </c>
      <c r="B15780">
        <v>652</v>
      </c>
      <c r="C15780">
        <v>-0.28498522319915726</v>
      </c>
      <c r="D15780">
        <v>3.0733959255904661</v>
      </c>
      <c r="E15780">
        <v>-0.37231774689374214</v>
      </c>
      <c r="F15780">
        <v>0.96104143397973796</v>
      </c>
      <c r="G15780">
        <v>3</v>
      </c>
      <c r="H15780">
        <v>5</v>
      </c>
      <c r="I15780">
        <v>2</v>
      </c>
      <c r="J15780">
        <v>5</v>
      </c>
    </row>
    <row r="15781" spans="1:10" x14ac:dyDescent="0.25">
      <c r="A15781" t="s">
        <v>19808</v>
      </c>
      <c r="B15781">
        <v>505</v>
      </c>
      <c r="C15781">
        <v>-0.13547053823877395</v>
      </c>
      <c r="D15781">
        <v>-0.24686927521930696</v>
      </c>
      <c r="E15781">
        <v>5.3123224900781599E-3</v>
      </c>
      <c r="F15781">
        <v>-0.9046094670532806</v>
      </c>
      <c r="G15781">
        <v>3</v>
      </c>
      <c r="H15781">
        <v>3</v>
      </c>
      <c r="I15781">
        <v>3</v>
      </c>
      <c r="J15781">
        <v>1</v>
      </c>
    </row>
    <row r="15782" spans="1:10" x14ac:dyDescent="0.25">
      <c r="A15782" t="s">
        <v>19809</v>
      </c>
      <c r="B15782">
        <v>437</v>
      </c>
      <c r="C15782">
        <v>-0.49746754207778127</v>
      </c>
      <c r="D15782">
        <v>-0.86892272789411029</v>
      </c>
      <c r="E15782">
        <v>0.35032503351039845</v>
      </c>
      <c r="F15782">
        <v>-0.93518104110129974</v>
      </c>
      <c r="G15782">
        <v>2</v>
      </c>
      <c r="H15782">
        <v>1</v>
      </c>
      <c r="I15782">
        <v>4</v>
      </c>
      <c r="J15782">
        <v>1</v>
      </c>
    </row>
    <row r="15783" spans="1:10" x14ac:dyDescent="0.25">
      <c r="A15783" t="s">
        <v>19810</v>
      </c>
      <c r="B15783">
        <v>411</v>
      </c>
      <c r="C15783">
        <v>4.143924435274593E-2</v>
      </c>
      <c r="D15783">
        <v>-0.54809628742478977</v>
      </c>
      <c r="E15783">
        <v>0.60458071056616391</v>
      </c>
      <c r="F15783">
        <v>-0.54967467872450892</v>
      </c>
      <c r="G15783">
        <v>4</v>
      </c>
      <c r="H15783">
        <v>2</v>
      </c>
      <c r="I15783">
        <v>5</v>
      </c>
      <c r="J15783">
        <v>2</v>
      </c>
    </row>
    <row r="15784" spans="1:10" x14ac:dyDescent="0.25">
      <c r="A15784" t="s">
        <v>19811</v>
      </c>
      <c r="B15784">
        <v>322</v>
      </c>
      <c r="C15784">
        <v>0.24578705738307591</v>
      </c>
      <c r="D15784">
        <v>-0.64818700806445051</v>
      </c>
      <c r="E15784">
        <v>0.79639308418731136</v>
      </c>
      <c r="F15784">
        <v>-0.50756157135971514</v>
      </c>
      <c r="G15784">
        <v>4</v>
      </c>
      <c r="H15784">
        <v>2</v>
      </c>
      <c r="I15784">
        <v>5</v>
      </c>
      <c r="J15784">
        <v>2</v>
      </c>
    </row>
    <row r="15785" spans="1:10" x14ac:dyDescent="0.25">
      <c r="A15785" t="s">
        <v>19812</v>
      </c>
      <c r="B15785">
        <v>433</v>
      </c>
      <c r="C15785">
        <v>0.27326875269905548</v>
      </c>
      <c r="D15785">
        <v>0.46153040489930852</v>
      </c>
      <c r="E15785">
        <v>-0.29995022479520533</v>
      </c>
      <c r="F15785">
        <v>-0.85654826401092998</v>
      </c>
      <c r="G15785">
        <v>4</v>
      </c>
      <c r="H15785">
        <v>4</v>
      </c>
      <c r="I15785">
        <v>3</v>
      </c>
      <c r="J15785">
        <v>2</v>
      </c>
    </row>
    <row r="15786" spans="1:10" x14ac:dyDescent="0.25">
      <c r="A15786" t="s">
        <v>19813</v>
      </c>
      <c r="B15786">
        <v>390</v>
      </c>
      <c r="C15786">
        <v>0.20876791362287017</v>
      </c>
      <c r="D15786">
        <v>-0.2700524443758936</v>
      </c>
      <c r="E15786">
        <v>0.25546185961364909</v>
      </c>
      <c r="F15786">
        <v>-0.90299428829629169</v>
      </c>
      <c r="G15786">
        <v>4</v>
      </c>
      <c r="H15786">
        <v>3</v>
      </c>
      <c r="I15786">
        <v>4</v>
      </c>
      <c r="J15786">
        <v>1</v>
      </c>
    </row>
    <row r="15787" spans="1:10" x14ac:dyDescent="0.25">
      <c r="A15787" t="s">
        <v>19814</v>
      </c>
      <c r="B15787">
        <v>491</v>
      </c>
      <c r="C15787">
        <v>0.55271416369923998</v>
      </c>
      <c r="D15787">
        <v>0.55166171728092461</v>
      </c>
      <c r="E15787">
        <v>-0.527512983472887</v>
      </c>
      <c r="F15787">
        <v>0.66028574423174491</v>
      </c>
      <c r="G15787">
        <v>4</v>
      </c>
      <c r="H15787">
        <v>4</v>
      </c>
      <c r="I15787">
        <v>2</v>
      </c>
      <c r="J15787">
        <v>4</v>
      </c>
    </row>
    <row r="15788" spans="1:10" x14ac:dyDescent="0.25">
      <c r="A15788" t="s">
        <v>19815</v>
      </c>
      <c r="B15788">
        <v>472</v>
      </c>
      <c r="C15788">
        <v>-0.27350730779157134</v>
      </c>
      <c r="D15788">
        <v>-0.54405180894766425</v>
      </c>
      <c r="E15788">
        <v>0.40620938180660465</v>
      </c>
      <c r="F15788">
        <v>-0.93969621677577786</v>
      </c>
      <c r="G15788">
        <v>3</v>
      </c>
      <c r="H15788">
        <v>2</v>
      </c>
      <c r="I15788">
        <v>4</v>
      </c>
      <c r="J15788">
        <v>1</v>
      </c>
    </row>
    <row r="15789" spans="1:10" x14ac:dyDescent="0.25">
      <c r="A15789" t="s">
        <v>19816</v>
      </c>
      <c r="B15789">
        <v>690</v>
      </c>
      <c r="C15789">
        <v>0.30660732939158092</v>
      </c>
      <c r="D15789">
        <v>1.7127600453735097</v>
      </c>
      <c r="E15789">
        <v>-0.32163545837453933</v>
      </c>
      <c r="F15789">
        <v>0.46378543784987736</v>
      </c>
      <c r="G15789">
        <v>4</v>
      </c>
      <c r="H15789">
        <v>5</v>
      </c>
      <c r="I15789">
        <v>2</v>
      </c>
      <c r="J15789">
        <v>4</v>
      </c>
    </row>
    <row r="15790" spans="1:10" x14ac:dyDescent="0.25">
      <c r="A15790" t="s">
        <v>19817</v>
      </c>
      <c r="B15790">
        <v>570</v>
      </c>
      <c r="C15790">
        <v>0.55206866937889243</v>
      </c>
      <c r="D15790">
        <v>0.64017427159368723</v>
      </c>
      <c r="E15790">
        <v>0.28972643394294217</v>
      </c>
      <c r="F15790">
        <v>-0.63308899077577918</v>
      </c>
      <c r="G15790">
        <v>4</v>
      </c>
      <c r="H15790">
        <v>4</v>
      </c>
      <c r="I15790">
        <v>4</v>
      </c>
      <c r="J15790">
        <v>2</v>
      </c>
    </row>
    <row r="15791" spans="1:10" x14ac:dyDescent="0.25">
      <c r="A15791" t="s">
        <v>19818</v>
      </c>
      <c r="B15791">
        <v>413</v>
      </c>
      <c r="C15791">
        <v>0.20345134476151933</v>
      </c>
      <c r="D15791">
        <v>0.35123913752893743</v>
      </c>
      <c r="E15791">
        <v>0.2698542685241847</v>
      </c>
      <c r="F15791">
        <v>-0.4384647084826131</v>
      </c>
      <c r="G15791">
        <v>4</v>
      </c>
      <c r="H15791">
        <v>4</v>
      </c>
      <c r="I15791">
        <v>4</v>
      </c>
      <c r="J15791">
        <v>3</v>
      </c>
    </row>
    <row r="15792" spans="1:10" x14ac:dyDescent="0.25">
      <c r="A15792" t="s">
        <v>19819</v>
      </c>
      <c r="B15792">
        <v>389</v>
      </c>
      <c r="C15792">
        <v>3.8044180366858207E-2</v>
      </c>
      <c r="D15792">
        <v>-0.78487325666175145</v>
      </c>
      <c r="E15792">
        <v>-0.1432428445928336</v>
      </c>
      <c r="F15792">
        <v>-0.79627888400675939</v>
      </c>
      <c r="G15792">
        <v>4</v>
      </c>
      <c r="H15792">
        <v>2</v>
      </c>
      <c r="I15792">
        <v>3</v>
      </c>
      <c r="J15792">
        <v>2</v>
      </c>
    </row>
    <row r="15793" spans="1:10" x14ac:dyDescent="0.25">
      <c r="A15793" t="s">
        <v>19820</v>
      </c>
      <c r="B15793">
        <v>787</v>
      </c>
      <c r="C15793">
        <v>0.72240388933783795</v>
      </c>
      <c r="D15793">
        <v>1.6063144189807672</v>
      </c>
      <c r="E15793">
        <v>0.20240522884655576</v>
      </c>
      <c r="F15793">
        <v>-0.36898680229748765</v>
      </c>
      <c r="G15793">
        <v>4</v>
      </c>
      <c r="H15793">
        <v>5</v>
      </c>
      <c r="I15793">
        <v>4</v>
      </c>
      <c r="J15793">
        <v>3</v>
      </c>
    </row>
    <row r="15794" spans="1:10" x14ac:dyDescent="0.25">
      <c r="A15794" t="s">
        <v>19821</v>
      </c>
      <c r="B15794">
        <v>372</v>
      </c>
      <c r="C15794">
        <v>1.3116803847139311</v>
      </c>
      <c r="D15794">
        <v>1.9029064368444573</v>
      </c>
      <c r="E15794">
        <v>-0.23231732030342336</v>
      </c>
      <c r="F15794">
        <v>0.63740702608047139</v>
      </c>
      <c r="G15794">
        <v>5</v>
      </c>
      <c r="H15794">
        <v>5</v>
      </c>
      <c r="I15794">
        <v>3</v>
      </c>
      <c r="J15794">
        <v>4</v>
      </c>
    </row>
    <row r="15795" spans="1:10" x14ac:dyDescent="0.25">
      <c r="A15795" t="s">
        <v>19822</v>
      </c>
      <c r="B15795">
        <v>557</v>
      </c>
      <c r="C15795">
        <v>0.64027673049521194</v>
      </c>
      <c r="D15795">
        <v>1.527138293269005</v>
      </c>
      <c r="E15795">
        <v>-0.8127919204344215</v>
      </c>
      <c r="F15795">
        <v>0.87345888253901327</v>
      </c>
      <c r="G15795">
        <v>4</v>
      </c>
      <c r="H15795">
        <v>5</v>
      </c>
      <c r="I15795">
        <v>1</v>
      </c>
      <c r="J15795">
        <v>4</v>
      </c>
    </row>
    <row r="15796" spans="1:10" x14ac:dyDescent="0.25">
      <c r="A15796" t="s">
        <v>19823</v>
      </c>
      <c r="B15796">
        <v>601</v>
      </c>
      <c r="C15796">
        <v>1.9191981683505308</v>
      </c>
      <c r="D15796">
        <v>2.3119201443166739</v>
      </c>
      <c r="E15796">
        <v>-8.7615191345372476E-2</v>
      </c>
      <c r="F15796">
        <v>0.76100885788303985</v>
      </c>
      <c r="G15796">
        <v>5</v>
      </c>
      <c r="H15796">
        <v>5</v>
      </c>
      <c r="I15796">
        <v>3</v>
      </c>
      <c r="J15796">
        <v>4</v>
      </c>
    </row>
    <row r="15797" spans="1:10" x14ac:dyDescent="0.25">
      <c r="A15797" t="s">
        <v>19824</v>
      </c>
      <c r="B15797">
        <v>523</v>
      </c>
      <c r="C15797">
        <v>2.9022580397031534</v>
      </c>
      <c r="D15797">
        <v>2.7326494409951585</v>
      </c>
      <c r="E15797">
        <v>0.47148925145400294</v>
      </c>
      <c r="F15797">
        <v>-0.94301232474833885</v>
      </c>
      <c r="G15797">
        <v>5</v>
      </c>
      <c r="H15797">
        <v>5</v>
      </c>
      <c r="I15797">
        <v>4</v>
      </c>
      <c r="J15797">
        <v>1</v>
      </c>
    </row>
    <row r="15798" spans="1:10" x14ac:dyDescent="0.25">
      <c r="A15798" t="s">
        <v>19825</v>
      </c>
      <c r="B15798">
        <v>409</v>
      </c>
      <c r="C15798">
        <v>2.0517815919930316</v>
      </c>
      <c r="D15798">
        <v>3.4321078835420957</v>
      </c>
      <c r="E15798">
        <v>0.56120114447242264</v>
      </c>
      <c r="F15798">
        <v>1.277959201706558</v>
      </c>
      <c r="G15798">
        <v>5</v>
      </c>
      <c r="H15798">
        <v>5</v>
      </c>
      <c r="I15798">
        <v>4</v>
      </c>
      <c r="J15798">
        <v>5</v>
      </c>
    </row>
    <row r="15799" spans="1:10" x14ac:dyDescent="0.25">
      <c r="A15799" t="s">
        <v>19826</v>
      </c>
      <c r="B15799">
        <v>503</v>
      </c>
      <c r="C15799">
        <v>0.40844851447301606</v>
      </c>
      <c r="D15799">
        <v>-6.9020444417893637E-2</v>
      </c>
      <c r="E15799">
        <v>-0.4077246952585018</v>
      </c>
      <c r="F15799">
        <v>0.36156724111844629</v>
      </c>
      <c r="G15799">
        <v>4</v>
      </c>
      <c r="H15799">
        <v>3</v>
      </c>
      <c r="I15799">
        <v>2</v>
      </c>
      <c r="J15799">
        <v>4</v>
      </c>
    </row>
    <row r="15800" spans="1:10" x14ac:dyDescent="0.25">
      <c r="A15800" t="s">
        <v>19827</v>
      </c>
      <c r="B15800">
        <v>483</v>
      </c>
      <c r="C15800">
        <v>0.85936482364545919</v>
      </c>
      <c r="D15800">
        <v>1.091201412206414</v>
      </c>
      <c r="E15800">
        <v>-1.4910441858997832</v>
      </c>
      <c r="F15800">
        <v>-0.27337989056609413</v>
      </c>
      <c r="G15800">
        <v>5</v>
      </c>
      <c r="H15800">
        <v>5</v>
      </c>
      <c r="I15800">
        <v>1</v>
      </c>
      <c r="J15800">
        <v>3</v>
      </c>
    </row>
    <row r="15801" spans="1:10" x14ac:dyDescent="0.25">
      <c r="A15801" t="s">
        <v>19828</v>
      </c>
      <c r="B15801">
        <v>541</v>
      </c>
      <c r="C15801">
        <v>0.69047967625719253</v>
      </c>
      <c r="D15801">
        <v>0.90656991007796905</v>
      </c>
      <c r="E15801">
        <v>-0.5189142605473771</v>
      </c>
      <c r="F15801">
        <v>6.5328190944433734E-2</v>
      </c>
      <c r="G15801">
        <v>4</v>
      </c>
      <c r="H15801">
        <v>5</v>
      </c>
      <c r="I15801">
        <v>2</v>
      </c>
      <c r="J15801">
        <v>4</v>
      </c>
    </row>
    <row r="15802" spans="1:10" x14ac:dyDescent="0.25">
      <c r="A15802" t="s">
        <v>19829</v>
      </c>
      <c r="B15802">
        <v>530</v>
      </c>
      <c r="C15802">
        <v>0.13889541484460219</v>
      </c>
      <c r="D15802">
        <v>1.8286688902261719</v>
      </c>
      <c r="E15802">
        <v>-0.81114114931390757</v>
      </c>
      <c r="F15802">
        <v>0.99948126941791993</v>
      </c>
      <c r="G15802">
        <v>4</v>
      </c>
      <c r="H15802">
        <v>5</v>
      </c>
      <c r="I15802">
        <v>1</v>
      </c>
      <c r="J15802">
        <v>5</v>
      </c>
    </row>
    <row r="15803" spans="1:10" x14ac:dyDescent="0.25">
      <c r="A15803" t="s">
        <v>19830</v>
      </c>
      <c r="B15803">
        <v>492</v>
      </c>
      <c r="C15803">
        <v>2.2344508549312705</v>
      </c>
      <c r="D15803">
        <v>0.48803699094068831</v>
      </c>
      <c r="E15803">
        <v>-0.23627278289980391</v>
      </c>
      <c r="F15803">
        <v>0.2101495695341063</v>
      </c>
      <c r="G15803">
        <v>5</v>
      </c>
      <c r="H15803">
        <v>4</v>
      </c>
      <c r="I15803">
        <v>3</v>
      </c>
      <c r="J15803">
        <v>4</v>
      </c>
    </row>
    <row r="15804" spans="1:10" x14ac:dyDescent="0.25">
      <c r="A15804" t="s">
        <v>19831</v>
      </c>
      <c r="B15804">
        <v>529</v>
      </c>
      <c r="C15804">
        <v>0.94552707228735788</v>
      </c>
      <c r="D15804">
        <v>0.72486032222213459</v>
      </c>
      <c r="E15804">
        <v>-0.50314613508872807</v>
      </c>
      <c r="F15804">
        <v>0.56887253860756815</v>
      </c>
      <c r="G15804">
        <v>5</v>
      </c>
      <c r="H15804">
        <v>5</v>
      </c>
      <c r="I15804">
        <v>2</v>
      </c>
      <c r="J15804">
        <v>4</v>
      </c>
    </row>
    <row r="15805" spans="1:10" x14ac:dyDescent="0.25">
      <c r="A15805" t="s">
        <v>19832</v>
      </c>
      <c r="B15805">
        <v>623</v>
      </c>
      <c r="C15805">
        <v>2.7377103486261425</v>
      </c>
      <c r="D15805">
        <v>2.6683084820420357</v>
      </c>
      <c r="E15805">
        <v>-0.32566421191237471</v>
      </c>
      <c r="F15805">
        <v>0.40185742804194474</v>
      </c>
      <c r="G15805">
        <v>5</v>
      </c>
      <c r="H15805">
        <v>5</v>
      </c>
      <c r="I15805">
        <v>2</v>
      </c>
      <c r="J15805">
        <v>4</v>
      </c>
    </row>
    <row r="15806" spans="1:10" x14ac:dyDescent="0.25">
      <c r="A15806" t="s">
        <v>19833</v>
      </c>
      <c r="B15806">
        <v>436</v>
      </c>
      <c r="C15806">
        <v>0.59107778072574513</v>
      </c>
      <c r="D15806">
        <v>1.2501490185924076</v>
      </c>
      <c r="E15806">
        <v>0.38809868504934053</v>
      </c>
      <c r="F15806">
        <v>0.1701475580426724</v>
      </c>
      <c r="G15806">
        <v>4</v>
      </c>
      <c r="H15806">
        <v>5</v>
      </c>
      <c r="I15806">
        <v>4</v>
      </c>
      <c r="J15806">
        <v>4</v>
      </c>
    </row>
    <row r="15807" spans="1:10" x14ac:dyDescent="0.25">
      <c r="A15807" t="s">
        <v>19834</v>
      </c>
      <c r="B15807">
        <v>463</v>
      </c>
      <c r="C15807">
        <v>1.909444148195498</v>
      </c>
      <c r="D15807">
        <v>1.308161270738976</v>
      </c>
      <c r="E15807">
        <v>-1.0713261342923859</v>
      </c>
      <c r="F15807">
        <v>0.56978214122247695</v>
      </c>
      <c r="G15807">
        <v>5</v>
      </c>
      <c r="H15807">
        <v>5</v>
      </c>
      <c r="I15807">
        <v>1</v>
      </c>
      <c r="J15807">
        <v>4</v>
      </c>
    </row>
    <row r="15808" spans="1:10" x14ac:dyDescent="0.25">
      <c r="A15808" t="s">
        <v>19835</v>
      </c>
      <c r="B15808">
        <v>375</v>
      </c>
      <c r="C15808">
        <v>0.73323806229991173</v>
      </c>
      <c r="D15808">
        <v>1.1812040804137849</v>
      </c>
      <c r="E15808">
        <v>-0.26157494054978475</v>
      </c>
      <c r="F15808">
        <v>0.98576087395344658</v>
      </c>
      <c r="G15808">
        <v>4</v>
      </c>
      <c r="H15808">
        <v>5</v>
      </c>
      <c r="I15808">
        <v>3</v>
      </c>
      <c r="J15808">
        <v>5</v>
      </c>
    </row>
    <row r="15809" spans="1:10" x14ac:dyDescent="0.25">
      <c r="A15809" t="s">
        <v>19836</v>
      </c>
      <c r="B15809">
        <v>589</v>
      </c>
      <c r="C15809">
        <v>0.87701999336915104</v>
      </c>
      <c r="D15809">
        <v>1.4518913878625728</v>
      </c>
      <c r="E15809">
        <v>2.7468158976282089E-2</v>
      </c>
      <c r="F15809">
        <v>0.65312310951883756</v>
      </c>
      <c r="G15809">
        <v>5</v>
      </c>
      <c r="H15809">
        <v>5</v>
      </c>
      <c r="I15809">
        <v>3</v>
      </c>
      <c r="J15809">
        <v>4</v>
      </c>
    </row>
    <row r="15810" spans="1:10" x14ac:dyDescent="0.25">
      <c r="A15810" t="s">
        <v>19837</v>
      </c>
      <c r="B15810">
        <v>437</v>
      </c>
      <c r="C15810">
        <v>1.0621152861633161</v>
      </c>
      <c r="D15810">
        <v>1.2489812022575866</v>
      </c>
      <c r="E15810">
        <v>-0.52196587912929404</v>
      </c>
      <c r="F15810">
        <v>0.80848007412862022</v>
      </c>
      <c r="G15810">
        <v>5</v>
      </c>
      <c r="H15810">
        <v>5</v>
      </c>
      <c r="I15810">
        <v>2</v>
      </c>
      <c r="J15810">
        <v>4</v>
      </c>
    </row>
    <row r="15811" spans="1:10" x14ac:dyDescent="0.25">
      <c r="A15811" t="s">
        <v>19838</v>
      </c>
      <c r="B15811">
        <v>476</v>
      </c>
      <c r="C15811">
        <v>1.9738248733399479</v>
      </c>
      <c r="D15811">
        <v>1.5066817260181797</v>
      </c>
      <c r="E15811">
        <v>-0.65467805666183176</v>
      </c>
      <c r="F15811">
        <v>1.040742333275241</v>
      </c>
      <c r="G15811">
        <v>5</v>
      </c>
      <c r="H15811">
        <v>5</v>
      </c>
      <c r="I15811">
        <v>2</v>
      </c>
      <c r="J15811">
        <v>5</v>
      </c>
    </row>
    <row r="15812" spans="1:10" x14ac:dyDescent="0.25">
      <c r="A15812" t="s">
        <v>19839</v>
      </c>
      <c r="B15812">
        <v>674</v>
      </c>
      <c r="C15812">
        <v>2.8700052712499429</v>
      </c>
      <c r="D15812">
        <v>1.9233855810518392</v>
      </c>
      <c r="E15812">
        <v>0.18060428077649698</v>
      </c>
      <c r="F15812">
        <v>1.1565980383071099</v>
      </c>
      <c r="G15812">
        <v>5</v>
      </c>
      <c r="H15812">
        <v>5</v>
      </c>
      <c r="I15812">
        <v>4</v>
      </c>
      <c r="J15812">
        <v>5</v>
      </c>
    </row>
    <row r="15813" spans="1:10" x14ac:dyDescent="0.25">
      <c r="A15813" t="s">
        <v>19840</v>
      </c>
      <c r="B15813">
        <v>447</v>
      </c>
      <c r="C15813">
        <v>1.3445053208416446</v>
      </c>
      <c r="D15813">
        <v>3.8057403512666572</v>
      </c>
      <c r="E15813">
        <v>-0.11671901962656449</v>
      </c>
      <c r="F15813">
        <v>1.5828084148848902</v>
      </c>
      <c r="G15813">
        <v>5</v>
      </c>
      <c r="H15813">
        <v>5</v>
      </c>
      <c r="I15813">
        <v>3</v>
      </c>
      <c r="J15813">
        <v>5</v>
      </c>
    </row>
    <row r="15814" spans="1:10" x14ac:dyDescent="0.25">
      <c r="A15814" t="s">
        <v>19841</v>
      </c>
      <c r="B15814">
        <v>522</v>
      </c>
      <c r="C15814">
        <v>2.4126268253934136</v>
      </c>
      <c r="D15814">
        <v>1.2219836649836064</v>
      </c>
      <c r="E15814">
        <v>9.2020506404129371E-2</v>
      </c>
      <c r="F15814">
        <v>1.0977335022618226</v>
      </c>
      <c r="G15814">
        <v>5</v>
      </c>
      <c r="H15814">
        <v>5</v>
      </c>
      <c r="I15814">
        <v>4</v>
      </c>
      <c r="J15814">
        <v>5</v>
      </c>
    </row>
    <row r="15815" spans="1:10" x14ac:dyDescent="0.25">
      <c r="A15815" t="s">
        <v>19842</v>
      </c>
      <c r="B15815">
        <v>500</v>
      </c>
      <c r="C15815">
        <v>2.0327469824638782</v>
      </c>
      <c r="D15815">
        <v>2.9531430165404049</v>
      </c>
      <c r="E15815">
        <v>0.18465262613050096</v>
      </c>
      <c r="F15815">
        <v>1.862489258217062</v>
      </c>
      <c r="G15815">
        <v>5</v>
      </c>
      <c r="H15815">
        <v>5</v>
      </c>
      <c r="I15815">
        <v>4</v>
      </c>
      <c r="J15815">
        <v>5</v>
      </c>
    </row>
    <row r="15816" spans="1:10" x14ac:dyDescent="0.25">
      <c r="A15816" t="s">
        <v>19843</v>
      </c>
      <c r="B15816">
        <v>575</v>
      </c>
      <c r="C15816">
        <v>2.2466000625769631</v>
      </c>
      <c r="D15816">
        <v>1.7411195927711525</v>
      </c>
      <c r="E15816">
        <v>-1.1997968476429874</v>
      </c>
      <c r="F15816">
        <v>2.007542461109924</v>
      </c>
      <c r="G15816">
        <v>5</v>
      </c>
      <c r="H15816">
        <v>5</v>
      </c>
      <c r="I15816">
        <v>1</v>
      </c>
      <c r="J15816">
        <v>5</v>
      </c>
    </row>
    <row r="15817" spans="1:10" x14ac:dyDescent="0.25">
      <c r="A15817" t="s">
        <v>19844</v>
      </c>
      <c r="B15817">
        <v>386</v>
      </c>
      <c r="C15817">
        <v>2.4627807265956978</v>
      </c>
      <c r="D15817">
        <v>1.2482982241513758</v>
      </c>
      <c r="E15817">
        <v>-0.43189599733768713</v>
      </c>
      <c r="F15817">
        <v>0.2548545827775508</v>
      </c>
      <c r="G15817">
        <v>5</v>
      </c>
      <c r="H15817">
        <v>5</v>
      </c>
      <c r="I15817">
        <v>2</v>
      </c>
      <c r="J15817">
        <v>4</v>
      </c>
    </row>
    <row r="15818" spans="1:10" x14ac:dyDescent="0.25">
      <c r="A15818" t="s">
        <v>19845</v>
      </c>
      <c r="B15818">
        <v>417</v>
      </c>
      <c r="C15818">
        <v>1.209335017398959</v>
      </c>
      <c r="D15818">
        <v>1.784636025380101</v>
      </c>
      <c r="E15818">
        <v>-0.19712163354943815</v>
      </c>
      <c r="F15818">
        <v>2.8647621309501412</v>
      </c>
      <c r="G15818">
        <v>5</v>
      </c>
      <c r="H15818">
        <v>5</v>
      </c>
      <c r="I15818">
        <v>3</v>
      </c>
      <c r="J15818">
        <v>5</v>
      </c>
    </row>
    <row r="15819" spans="1:10" x14ac:dyDescent="0.25">
      <c r="A15819" t="s">
        <v>19846</v>
      </c>
      <c r="B15819">
        <v>536</v>
      </c>
      <c r="C15819">
        <v>1.8083909318521691</v>
      </c>
      <c r="D15819">
        <v>0.83710004797903836</v>
      </c>
      <c r="E15819">
        <v>0.23906823031588523</v>
      </c>
      <c r="F15819">
        <v>0.48411732785892564</v>
      </c>
      <c r="G15819">
        <v>5</v>
      </c>
      <c r="H15819">
        <v>5</v>
      </c>
      <c r="I15819">
        <v>4</v>
      </c>
      <c r="J15819">
        <v>4</v>
      </c>
    </row>
    <row r="15820" spans="1:10" x14ac:dyDescent="0.25">
      <c r="A15820" t="s">
        <v>19847</v>
      </c>
      <c r="B15820">
        <v>423</v>
      </c>
      <c r="C15820">
        <v>2.9321837278406719</v>
      </c>
      <c r="D15820">
        <v>2.3302325956895964</v>
      </c>
      <c r="E15820">
        <v>3.8844370793292464</v>
      </c>
      <c r="F15820">
        <v>-0.49584413019622747</v>
      </c>
      <c r="G15820">
        <v>5</v>
      </c>
      <c r="H15820">
        <v>5</v>
      </c>
      <c r="I15820">
        <v>5</v>
      </c>
      <c r="J15820">
        <v>2</v>
      </c>
    </row>
    <row r="15821" spans="1:10" x14ac:dyDescent="0.25">
      <c r="A15821" t="s">
        <v>19848</v>
      </c>
      <c r="B15821">
        <v>702</v>
      </c>
      <c r="C15821">
        <v>2.5027892212892233</v>
      </c>
      <c r="D15821">
        <v>1.5764318154712968</v>
      </c>
      <c r="E15821">
        <v>0.67708957961711347</v>
      </c>
      <c r="F15821">
        <v>0.73284543228410182</v>
      </c>
      <c r="G15821">
        <v>5</v>
      </c>
      <c r="H15821">
        <v>5</v>
      </c>
      <c r="I15821">
        <v>5</v>
      </c>
      <c r="J15821">
        <v>4</v>
      </c>
    </row>
    <row r="15822" spans="1:10" x14ac:dyDescent="0.25">
      <c r="A15822" t="s">
        <v>19849</v>
      </c>
      <c r="B15822">
        <v>698</v>
      </c>
      <c r="C15822">
        <v>2.6356662541090792</v>
      </c>
      <c r="D15822">
        <v>0.51317296263701395</v>
      </c>
      <c r="E15822">
        <v>1.8527381706552055</v>
      </c>
      <c r="F15822">
        <v>0.5753782011551698</v>
      </c>
      <c r="G15822">
        <v>5</v>
      </c>
      <c r="H15822">
        <v>4</v>
      </c>
      <c r="I15822">
        <v>5</v>
      </c>
      <c r="J15822">
        <v>4</v>
      </c>
    </row>
    <row r="15823" spans="1:10" x14ac:dyDescent="0.25">
      <c r="A15823" t="s">
        <v>19850</v>
      </c>
      <c r="B15823">
        <v>494</v>
      </c>
      <c r="C15823">
        <v>2.7964647475750795</v>
      </c>
      <c r="D15823">
        <v>0.27824549977255386</v>
      </c>
      <c r="E15823">
        <v>0.51794436186225501</v>
      </c>
      <c r="F15823">
        <v>0.34915737898816485</v>
      </c>
      <c r="G15823">
        <v>5</v>
      </c>
      <c r="H15823">
        <v>4</v>
      </c>
      <c r="I15823">
        <v>4</v>
      </c>
      <c r="J15823">
        <v>4</v>
      </c>
    </row>
    <row r="15824" spans="1:10" x14ac:dyDescent="0.25">
      <c r="A15824" t="s">
        <v>19851</v>
      </c>
      <c r="B15824">
        <v>495</v>
      </c>
      <c r="C15824">
        <v>2.0119396340541318</v>
      </c>
      <c r="D15824">
        <v>0.45540695139094639</v>
      </c>
      <c r="E15824">
        <v>1.404314908811076</v>
      </c>
      <c r="F15824">
        <v>0.67842979336245268</v>
      </c>
      <c r="G15824">
        <v>5</v>
      </c>
      <c r="H15824">
        <v>4</v>
      </c>
      <c r="I15824">
        <v>5</v>
      </c>
      <c r="J15824">
        <v>4</v>
      </c>
    </row>
    <row r="15825" spans="1:10" x14ac:dyDescent="0.25">
      <c r="A15825" t="s">
        <v>19852</v>
      </c>
      <c r="B15825">
        <v>393</v>
      </c>
      <c r="C15825">
        <v>1.7558369355783687</v>
      </c>
      <c r="D15825">
        <v>5.576766746291268</v>
      </c>
      <c r="E15825">
        <v>-0.51270833900891644</v>
      </c>
      <c r="F15825">
        <v>1.9215462303667987</v>
      </c>
      <c r="G15825">
        <v>5</v>
      </c>
      <c r="H15825">
        <v>5</v>
      </c>
      <c r="I15825">
        <v>2</v>
      </c>
      <c r="J15825">
        <v>5</v>
      </c>
    </row>
    <row r="15826" spans="1:10" x14ac:dyDescent="0.25">
      <c r="A15826" t="s">
        <v>19853</v>
      </c>
      <c r="B15826">
        <v>554</v>
      </c>
      <c r="C15826">
        <v>3.1656067151423839</v>
      </c>
      <c r="D15826">
        <v>1.9450881470570223</v>
      </c>
      <c r="E15826">
        <v>3.9326986331403733</v>
      </c>
      <c r="F15826">
        <v>0.18866599836934744</v>
      </c>
      <c r="G15826">
        <v>5</v>
      </c>
      <c r="H15826">
        <v>5</v>
      </c>
      <c r="I15826">
        <v>5</v>
      </c>
      <c r="J15826">
        <v>4</v>
      </c>
    </row>
    <row r="15827" spans="1:10" x14ac:dyDescent="0.25">
      <c r="A15827" t="s">
        <v>19854</v>
      </c>
      <c r="B15827">
        <v>551</v>
      </c>
      <c r="C15827">
        <v>3.0701259723653962</v>
      </c>
      <c r="D15827">
        <v>5.4599315941771165</v>
      </c>
      <c r="E15827">
        <v>0.17177089507426024</v>
      </c>
      <c r="F15827">
        <v>0.78160432465070362</v>
      </c>
      <c r="G15827">
        <v>5</v>
      </c>
      <c r="H15827">
        <v>5</v>
      </c>
      <c r="I15827">
        <v>4</v>
      </c>
      <c r="J15827">
        <v>4</v>
      </c>
    </row>
    <row r="15828" spans="1:10" x14ac:dyDescent="0.25">
      <c r="A15828" t="s">
        <v>19855</v>
      </c>
      <c r="B15828">
        <v>474</v>
      </c>
      <c r="C15828">
        <v>1.1953562990608095</v>
      </c>
      <c r="D15828">
        <v>3.5839658218559975</v>
      </c>
      <c r="E15828">
        <v>-0.58699130317201187</v>
      </c>
      <c r="F15828">
        <v>1.2212933781742774</v>
      </c>
      <c r="G15828">
        <v>5</v>
      </c>
      <c r="H15828">
        <v>5</v>
      </c>
      <c r="I15828">
        <v>2</v>
      </c>
      <c r="J15828">
        <v>5</v>
      </c>
    </row>
    <row r="15829" spans="1:10" x14ac:dyDescent="0.25">
      <c r="A15829" t="s">
        <v>19856</v>
      </c>
      <c r="B15829">
        <v>549</v>
      </c>
      <c r="C15829">
        <v>1.7018790067911125</v>
      </c>
      <c r="D15829">
        <v>3.3169807164294123</v>
      </c>
      <c r="E15829">
        <v>-0.7983482401648152</v>
      </c>
      <c r="F15829">
        <v>3.0300941126265686</v>
      </c>
      <c r="G15829">
        <v>5</v>
      </c>
      <c r="H15829">
        <v>5</v>
      </c>
      <c r="I15829">
        <v>1</v>
      </c>
      <c r="J15829">
        <v>5</v>
      </c>
    </row>
    <row r="15830" spans="1:10" x14ac:dyDescent="0.25">
      <c r="A15830" t="s">
        <v>19857</v>
      </c>
      <c r="B15830">
        <v>466</v>
      </c>
      <c r="C15830">
        <v>1.8818792547869549</v>
      </c>
      <c r="D15830">
        <v>4.8230980633651894</v>
      </c>
      <c r="E15830">
        <v>0.56776112975162862</v>
      </c>
      <c r="F15830">
        <v>3.110181244765263</v>
      </c>
      <c r="G15830">
        <v>5</v>
      </c>
      <c r="H15830">
        <v>5</v>
      </c>
      <c r="I15830">
        <v>4</v>
      </c>
      <c r="J15830">
        <v>5</v>
      </c>
    </row>
    <row r="15831" spans="1:10" x14ac:dyDescent="0.25">
      <c r="A15831" t="s">
        <v>19858</v>
      </c>
      <c r="B15831">
        <v>521</v>
      </c>
      <c r="C15831">
        <v>1.6849909272221095</v>
      </c>
      <c r="D15831">
        <v>4.4141708947510985</v>
      </c>
      <c r="E15831">
        <v>-0.38865351005605586</v>
      </c>
      <c r="F15831">
        <v>4.1017881684770483</v>
      </c>
      <c r="G15831">
        <v>5</v>
      </c>
      <c r="H15831">
        <v>5</v>
      </c>
      <c r="I15831">
        <v>2</v>
      </c>
      <c r="J15831">
        <v>5</v>
      </c>
    </row>
    <row r="15832" spans="1:10" x14ac:dyDescent="0.25">
      <c r="A15832" t="s">
        <v>19859</v>
      </c>
      <c r="B15832">
        <v>502</v>
      </c>
      <c r="C15832">
        <v>1.2094221292712313</v>
      </c>
      <c r="D15832">
        <v>3.2670240482463511</v>
      </c>
      <c r="E15832">
        <v>-1.0341033694604216</v>
      </c>
      <c r="F15832">
        <v>1.9525493848894058</v>
      </c>
      <c r="G15832">
        <v>5</v>
      </c>
      <c r="H15832">
        <v>5</v>
      </c>
      <c r="I15832">
        <v>1</v>
      </c>
      <c r="J15832">
        <v>5</v>
      </c>
    </row>
    <row r="15833" spans="1:10" x14ac:dyDescent="0.25">
      <c r="A15833" t="s">
        <v>19860</v>
      </c>
      <c r="B15833">
        <v>511</v>
      </c>
      <c r="C15833">
        <v>0.65726483088116017</v>
      </c>
      <c r="D15833">
        <v>3.8840498646622175</v>
      </c>
      <c r="E15833">
        <v>0.71701996088867814</v>
      </c>
      <c r="F15833">
        <v>2.2258746807117147</v>
      </c>
      <c r="G15833">
        <v>4</v>
      </c>
      <c r="H15833">
        <v>5</v>
      </c>
      <c r="I15833">
        <v>5</v>
      </c>
      <c r="J15833">
        <v>5</v>
      </c>
    </row>
    <row r="15834" spans="1:10" x14ac:dyDescent="0.25">
      <c r="A15834" t="s">
        <v>19861</v>
      </c>
      <c r="B15834">
        <v>403</v>
      </c>
      <c r="C15834">
        <v>1.7097047897049076</v>
      </c>
      <c r="D15834">
        <v>3.7107988669990832</v>
      </c>
      <c r="E15834">
        <v>6.5910650013895844E-2</v>
      </c>
      <c r="F15834">
        <v>1.9062855298665415</v>
      </c>
      <c r="G15834">
        <v>5</v>
      </c>
      <c r="H15834">
        <v>5</v>
      </c>
      <c r="I15834">
        <v>4</v>
      </c>
      <c r="J15834">
        <v>5</v>
      </c>
    </row>
    <row r="15835" spans="1:10" x14ac:dyDescent="0.25">
      <c r="A15835" t="s">
        <v>19862</v>
      </c>
      <c r="B15835">
        <v>444</v>
      </c>
      <c r="C15835">
        <v>1.6076977682253522</v>
      </c>
      <c r="D15835">
        <v>3.4518009762130255</v>
      </c>
      <c r="E15835">
        <v>0.32699695263476547</v>
      </c>
      <c r="F15835">
        <v>1.5177245425679651</v>
      </c>
      <c r="G15835">
        <v>5</v>
      </c>
      <c r="H15835">
        <v>5</v>
      </c>
      <c r="I15835">
        <v>4</v>
      </c>
      <c r="J15835">
        <v>5</v>
      </c>
    </row>
    <row r="15836" spans="1:10" x14ac:dyDescent="0.25">
      <c r="A15836" t="s">
        <v>19863</v>
      </c>
      <c r="B15836">
        <v>515</v>
      </c>
      <c r="C15836">
        <v>3.5249322398020819</v>
      </c>
      <c r="D15836">
        <v>3.7263316298172766</v>
      </c>
      <c r="E15836">
        <v>2.9369691771554489</v>
      </c>
      <c r="F15836">
        <v>0.77351451684907957</v>
      </c>
      <c r="G15836">
        <v>5</v>
      </c>
      <c r="H15836">
        <v>5</v>
      </c>
      <c r="I15836">
        <v>5</v>
      </c>
      <c r="J15836">
        <v>4</v>
      </c>
    </row>
    <row r="15837" spans="1:10" x14ac:dyDescent="0.25">
      <c r="A15837" t="s">
        <v>19864</v>
      </c>
      <c r="B15837">
        <v>566</v>
      </c>
      <c r="C15837">
        <v>3.0508615798015803</v>
      </c>
      <c r="D15837">
        <v>4.9270023371767593</v>
      </c>
      <c r="E15837">
        <v>3.7144323860909627</v>
      </c>
      <c r="F15837">
        <v>0.80840325634786647</v>
      </c>
      <c r="G15837">
        <v>5</v>
      </c>
      <c r="H15837">
        <v>5</v>
      </c>
      <c r="I15837">
        <v>5</v>
      </c>
      <c r="J15837">
        <v>4</v>
      </c>
    </row>
    <row r="15838" spans="1:10" x14ac:dyDescent="0.25">
      <c r="A15838" t="s">
        <v>19865</v>
      </c>
      <c r="B15838">
        <v>345</v>
      </c>
      <c r="C15838">
        <v>2.1462679710715289</v>
      </c>
      <c r="D15838">
        <v>1.5262617326472567</v>
      </c>
      <c r="E15838">
        <v>0.97384271378435538</v>
      </c>
      <c r="F15838">
        <v>1.4771192934589168</v>
      </c>
      <c r="G15838">
        <v>5</v>
      </c>
      <c r="H15838">
        <v>5</v>
      </c>
      <c r="I15838">
        <v>5</v>
      </c>
      <c r="J15838">
        <v>5</v>
      </c>
    </row>
    <row r="15839" spans="1:10" x14ac:dyDescent="0.25">
      <c r="A15839" t="s">
        <v>19866</v>
      </c>
      <c r="B15839">
        <v>511</v>
      </c>
      <c r="C15839">
        <v>2.4495410398655757</v>
      </c>
      <c r="D15839">
        <v>3.9461199444090935</v>
      </c>
      <c r="E15839">
        <v>1.0524096541056835</v>
      </c>
      <c r="F15839">
        <v>1.7821111861141932</v>
      </c>
      <c r="G15839">
        <v>5</v>
      </c>
      <c r="H15839">
        <v>5</v>
      </c>
      <c r="I15839">
        <v>5</v>
      </c>
      <c r="J15839">
        <v>5</v>
      </c>
    </row>
    <row r="15840" spans="1:10" x14ac:dyDescent="0.25">
      <c r="A15840" t="s">
        <v>19867</v>
      </c>
      <c r="B15840">
        <v>726</v>
      </c>
      <c r="C15840">
        <v>1.0439469069378409</v>
      </c>
      <c r="D15840">
        <v>2.173789031386733</v>
      </c>
      <c r="E15840">
        <v>-0.50433527373922926</v>
      </c>
      <c r="F15840">
        <v>1.9728140368719691</v>
      </c>
      <c r="G15840">
        <v>5</v>
      </c>
      <c r="H15840">
        <v>5</v>
      </c>
      <c r="I15840">
        <v>2</v>
      </c>
      <c r="J15840">
        <v>5</v>
      </c>
    </row>
    <row r="15841" spans="1:10" x14ac:dyDescent="0.25">
      <c r="A15841" t="s">
        <v>19868</v>
      </c>
      <c r="B15841">
        <v>687</v>
      </c>
      <c r="C15841">
        <v>1.0807878345935964</v>
      </c>
      <c r="D15841">
        <v>1.9333298865125834</v>
      </c>
      <c r="E15841">
        <v>0.276665576054415</v>
      </c>
      <c r="F15841">
        <v>1.6843472521957741</v>
      </c>
      <c r="G15841">
        <v>5</v>
      </c>
      <c r="H15841">
        <v>5</v>
      </c>
      <c r="I15841">
        <v>4</v>
      </c>
      <c r="J15841">
        <v>5</v>
      </c>
    </row>
    <row r="15842" spans="1:10" x14ac:dyDescent="0.25">
      <c r="A15842" t="s">
        <v>19869</v>
      </c>
      <c r="B15842">
        <v>599</v>
      </c>
      <c r="C15842">
        <v>0.75148049237249759</v>
      </c>
      <c r="D15842">
        <v>2.124727091639782</v>
      </c>
      <c r="E15842">
        <v>-1.0115013939367437</v>
      </c>
      <c r="F15842">
        <v>0.35907889048575048</v>
      </c>
      <c r="G15842">
        <v>4</v>
      </c>
      <c r="H15842">
        <v>5</v>
      </c>
      <c r="I15842">
        <v>1</v>
      </c>
      <c r="J15842">
        <v>4</v>
      </c>
    </row>
    <row r="15843" spans="1:10" x14ac:dyDescent="0.25">
      <c r="A15843" t="s">
        <v>19870</v>
      </c>
      <c r="B15843">
        <v>527</v>
      </c>
      <c r="C15843">
        <v>1.2646976828840115</v>
      </c>
      <c r="D15843">
        <v>1.7038548379986109</v>
      </c>
      <c r="E15843">
        <v>-0.2189173619571958</v>
      </c>
      <c r="F15843">
        <v>0.46662120035429777</v>
      </c>
      <c r="G15843">
        <v>5</v>
      </c>
      <c r="H15843">
        <v>5</v>
      </c>
      <c r="I15843">
        <v>3</v>
      </c>
      <c r="J15843">
        <v>4</v>
      </c>
    </row>
    <row r="15844" spans="1:10" x14ac:dyDescent="0.25">
      <c r="A15844" t="s">
        <v>19871</v>
      </c>
      <c r="B15844">
        <v>436</v>
      </c>
      <c r="C15844">
        <v>1.10474270059957</v>
      </c>
      <c r="D15844">
        <v>1.7072233116697442</v>
      </c>
      <c r="E15844">
        <v>-0.57095351048151077</v>
      </c>
      <c r="F15844">
        <v>0.11750898134566574</v>
      </c>
      <c r="G15844">
        <v>5</v>
      </c>
      <c r="H15844">
        <v>5</v>
      </c>
      <c r="I15844">
        <v>2</v>
      </c>
      <c r="J15844">
        <v>4</v>
      </c>
    </row>
    <row r="15845" spans="1:10" x14ac:dyDescent="0.25">
      <c r="A15845" t="s">
        <v>19872</v>
      </c>
      <c r="B15845">
        <v>502</v>
      </c>
      <c r="C15845">
        <v>0.70121179153030699</v>
      </c>
      <c r="D15845">
        <v>2.8546690730328819</v>
      </c>
      <c r="E15845">
        <v>-0.2818779154877103</v>
      </c>
      <c r="F15845">
        <v>1.2361570893481588</v>
      </c>
      <c r="G15845">
        <v>4</v>
      </c>
      <c r="H15845">
        <v>5</v>
      </c>
      <c r="I15845">
        <v>3</v>
      </c>
      <c r="J15845">
        <v>5</v>
      </c>
    </row>
    <row r="15846" spans="1:10" x14ac:dyDescent="0.25">
      <c r="A15846" t="s">
        <v>19873</v>
      </c>
      <c r="B15846">
        <v>507</v>
      </c>
      <c r="C15846">
        <v>0.19457719759570885</v>
      </c>
      <c r="D15846">
        <v>2.987873285498571</v>
      </c>
      <c r="E15846">
        <v>-0.65682413418524588</v>
      </c>
      <c r="F15846">
        <v>-6.9348794517014437E-2</v>
      </c>
      <c r="G15846">
        <v>4</v>
      </c>
      <c r="H15846">
        <v>5</v>
      </c>
      <c r="I15846">
        <v>2</v>
      </c>
      <c r="J15846">
        <v>3</v>
      </c>
    </row>
    <row r="15847" spans="1:10" x14ac:dyDescent="0.25">
      <c r="A15847" t="s">
        <v>19874</v>
      </c>
      <c r="B15847">
        <v>525</v>
      </c>
      <c r="C15847">
        <v>0.9753925014659115</v>
      </c>
      <c r="D15847">
        <v>3.8272091964802648</v>
      </c>
      <c r="E15847">
        <v>-0.51946367098217305</v>
      </c>
      <c r="F15847">
        <v>2.4039430236800103</v>
      </c>
      <c r="G15847">
        <v>5</v>
      </c>
      <c r="H15847">
        <v>5</v>
      </c>
      <c r="I15847">
        <v>2</v>
      </c>
      <c r="J15847">
        <v>5</v>
      </c>
    </row>
    <row r="15848" spans="1:10" x14ac:dyDescent="0.25">
      <c r="A15848" t="s">
        <v>19875</v>
      </c>
      <c r="B15848">
        <v>450</v>
      </c>
      <c r="C15848">
        <v>1.4334992029350297</v>
      </c>
      <c r="D15848">
        <v>0.9600196696408394</v>
      </c>
      <c r="E15848">
        <v>-4.2403417334515914E-2</v>
      </c>
      <c r="F15848">
        <v>0.53589338773658202</v>
      </c>
      <c r="G15848">
        <v>5</v>
      </c>
      <c r="H15848">
        <v>5</v>
      </c>
      <c r="I15848">
        <v>3</v>
      </c>
      <c r="J15848">
        <v>4</v>
      </c>
    </row>
    <row r="15849" spans="1:10" x14ac:dyDescent="0.25">
      <c r="A15849" t="s">
        <v>19876</v>
      </c>
      <c r="B15849">
        <v>453</v>
      </c>
      <c r="C15849">
        <v>1.3339254157680793</v>
      </c>
      <c r="D15849">
        <v>2.4654766791308762</v>
      </c>
      <c r="E15849">
        <v>-0.98353132784590191</v>
      </c>
      <c r="F15849">
        <v>0.94865499715100932</v>
      </c>
      <c r="G15849">
        <v>5</v>
      </c>
      <c r="H15849">
        <v>5</v>
      </c>
      <c r="I15849">
        <v>1</v>
      </c>
      <c r="J15849">
        <v>5</v>
      </c>
    </row>
    <row r="15850" spans="1:10" x14ac:dyDescent="0.25">
      <c r="A15850" t="s">
        <v>19877</v>
      </c>
      <c r="B15850">
        <v>413</v>
      </c>
      <c r="C15850">
        <v>1.4353917299743486</v>
      </c>
      <c r="D15850">
        <v>1.5640836229079957</v>
      </c>
      <c r="E15850">
        <v>-0.84299369034443894</v>
      </c>
      <c r="F15850">
        <v>-0.60426771387979328</v>
      </c>
      <c r="G15850">
        <v>5</v>
      </c>
      <c r="H15850">
        <v>5</v>
      </c>
      <c r="I15850">
        <v>1</v>
      </c>
      <c r="J15850">
        <v>2</v>
      </c>
    </row>
    <row r="15851" spans="1:10" x14ac:dyDescent="0.25">
      <c r="A15851" t="s">
        <v>19878</v>
      </c>
      <c r="B15851">
        <v>568</v>
      </c>
      <c r="C15851">
        <v>1.9997715620011691</v>
      </c>
      <c r="D15851">
        <v>0.19964506335966498</v>
      </c>
      <c r="E15851">
        <v>-0.13649428778468323</v>
      </c>
      <c r="F15851">
        <v>-0.35588484471797133</v>
      </c>
      <c r="G15851">
        <v>5</v>
      </c>
      <c r="H15851">
        <v>4</v>
      </c>
      <c r="I15851">
        <v>3</v>
      </c>
      <c r="J15851">
        <v>3</v>
      </c>
    </row>
    <row r="15852" spans="1:10" x14ac:dyDescent="0.25">
      <c r="A15852" t="s">
        <v>19879</v>
      </c>
      <c r="B15852">
        <v>446</v>
      </c>
      <c r="C15852">
        <v>1.5447543193771187</v>
      </c>
      <c r="D15852">
        <v>0.76587300680790604</v>
      </c>
      <c r="E15852">
        <v>-0.93265215673680513</v>
      </c>
      <c r="F15852">
        <v>0.14898594900006412</v>
      </c>
      <c r="G15852">
        <v>5</v>
      </c>
      <c r="H15852">
        <v>5</v>
      </c>
      <c r="I15852">
        <v>1</v>
      </c>
      <c r="J15852">
        <v>4</v>
      </c>
    </row>
    <row r="15853" spans="1:10" x14ac:dyDescent="0.25">
      <c r="A15853" t="s">
        <v>19880</v>
      </c>
      <c r="B15853">
        <v>465</v>
      </c>
      <c r="C15853">
        <v>0.35302466551666822</v>
      </c>
      <c r="D15853">
        <v>1.2226586281159078</v>
      </c>
      <c r="E15853">
        <v>-0.6007361973407801</v>
      </c>
      <c r="F15853">
        <v>0.24227630295425742</v>
      </c>
      <c r="G15853">
        <v>4</v>
      </c>
      <c r="H15853">
        <v>5</v>
      </c>
      <c r="I15853">
        <v>2</v>
      </c>
      <c r="J15853">
        <v>4</v>
      </c>
    </row>
    <row r="15854" spans="1:10" x14ac:dyDescent="0.25">
      <c r="A15854" t="s">
        <v>19881</v>
      </c>
      <c r="B15854">
        <v>458</v>
      </c>
      <c r="C15854">
        <v>7.0402012532733385E-2</v>
      </c>
      <c r="D15854">
        <v>1.3716318209508638</v>
      </c>
      <c r="E15854">
        <v>-0.34791681797586727</v>
      </c>
      <c r="F15854">
        <v>-4.6865713371723433E-2</v>
      </c>
      <c r="G15854">
        <v>4</v>
      </c>
      <c r="H15854">
        <v>5</v>
      </c>
      <c r="I15854">
        <v>2</v>
      </c>
      <c r="J15854">
        <v>3</v>
      </c>
    </row>
    <row r="15855" spans="1:10" x14ac:dyDescent="0.25">
      <c r="A15855" t="s">
        <v>19882</v>
      </c>
      <c r="B15855">
        <v>385</v>
      </c>
      <c r="C15855">
        <v>0.46890250792293764</v>
      </c>
      <c r="D15855">
        <v>1.6134533679837952</v>
      </c>
      <c r="E15855">
        <v>-0.75301549512401844</v>
      </c>
      <c r="F15855">
        <v>-9.4372733619578236E-2</v>
      </c>
      <c r="G15855">
        <v>4</v>
      </c>
      <c r="H15855">
        <v>5</v>
      </c>
      <c r="I15855">
        <v>1</v>
      </c>
      <c r="J15855">
        <v>3</v>
      </c>
    </row>
    <row r="15856" spans="1:10" x14ac:dyDescent="0.25">
      <c r="A15856" t="s">
        <v>19883</v>
      </c>
      <c r="B15856">
        <v>446</v>
      </c>
      <c r="C15856">
        <v>0.61441216589802083</v>
      </c>
      <c r="D15856">
        <v>2.082679396987666</v>
      </c>
      <c r="E15856">
        <v>-0.64671429714859063</v>
      </c>
      <c r="F15856">
        <v>-0.2090431096549942</v>
      </c>
      <c r="G15856">
        <v>4</v>
      </c>
      <c r="H15856">
        <v>5</v>
      </c>
      <c r="I15856">
        <v>2</v>
      </c>
      <c r="J15856">
        <v>3</v>
      </c>
    </row>
    <row r="15857" spans="1:10" x14ac:dyDescent="0.25">
      <c r="A15857" t="s">
        <v>19884</v>
      </c>
      <c r="B15857">
        <v>405</v>
      </c>
      <c r="C15857">
        <v>1.0116375996690414</v>
      </c>
      <c r="D15857">
        <v>1.5577911422971851</v>
      </c>
      <c r="E15857">
        <v>-0.47492565374786994</v>
      </c>
      <c r="F15857">
        <v>-0.4312938063080875</v>
      </c>
      <c r="G15857">
        <v>5</v>
      </c>
      <c r="H15857">
        <v>5</v>
      </c>
      <c r="I15857">
        <v>2</v>
      </c>
      <c r="J15857">
        <v>3</v>
      </c>
    </row>
    <row r="15858" spans="1:10" x14ac:dyDescent="0.25">
      <c r="A15858" t="s">
        <v>19885</v>
      </c>
      <c r="B15858">
        <v>490</v>
      </c>
      <c r="C15858">
        <v>0.89344162158133023</v>
      </c>
      <c r="D15858">
        <v>0.76211978596442254</v>
      </c>
      <c r="E15858">
        <v>-0.40438396716277625</v>
      </c>
      <c r="F15858">
        <v>-0.23947294762348961</v>
      </c>
      <c r="G15858">
        <v>5</v>
      </c>
      <c r="H15858">
        <v>5</v>
      </c>
      <c r="I15858">
        <v>2</v>
      </c>
      <c r="J15858">
        <v>3</v>
      </c>
    </row>
    <row r="15859" spans="1:10" x14ac:dyDescent="0.25">
      <c r="A15859" t="s">
        <v>19886</v>
      </c>
      <c r="B15859">
        <v>449</v>
      </c>
      <c r="C15859">
        <v>0.86314278590148497</v>
      </c>
      <c r="D15859">
        <v>1.7879479211081379</v>
      </c>
      <c r="E15859">
        <v>-0.67211879873861569</v>
      </c>
      <c r="F15859">
        <v>1.5384398044185055</v>
      </c>
      <c r="G15859">
        <v>5</v>
      </c>
      <c r="H15859">
        <v>5</v>
      </c>
      <c r="I15859">
        <v>2</v>
      </c>
      <c r="J15859">
        <v>5</v>
      </c>
    </row>
    <row r="15860" spans="1:10" x14ac:dyDescent="0.25">
      <c r="A15860" t="s">
        <v>19887</v>
      </c>
      <c r="B15860">
        <v>509</v>
      </c>
      <c r="C15860">
        <v>1.0906079271758202</v>
      </c>
      <c r="D15860">
        <v>1.0876086929997979</v>
      </c>
      <c r="E15860">
        <v>-0.13112579218961962</v>
      </c>
      <c r="F15860">
        <v>0.14441178758953899</v>
      </c>
      <c r="G15860">
        <v>5</v>
      </c>
      <c r="H15860">
        <v>5</v>
      </c>
      <c r="I15860">
        <v>3</v>
      </c>
      <c r="J15860">
        <v>4</v>
      </c>
    </row>
    <row r="15861" spans="1:10" x14ac:dyDescent="0.25">
      <c r="A15861" t="s">
        <v>19888</v>
      </c>
      <c r="B15861">
        <v>411</v>
      </c>
      <c r="C15861">
        <v>0.53051414124638585</v>
      </c>
      <c r="D15861">
        <v>1.2601080528512485</v>
      </c>
      <c r="E15861">
        <v>-2.9535817794427051E-2</v>
      </c>
      <c r="F15861">
        <v>-0.13989317141735524</v>
      </c>
      <c r="G15861">
        <v>4</v>
      </c>
      <c r="H15861">
        <v>5</v>
      </c>
      <c r="I15861">
        <v>3</v>
      </c>
      <c r="J15861">
        <v>3</v>
      </c>
    </row>
    <row r="15862" spans="1:10" x14ac:dyDescent="0.25">
      <c r="A15862" t="s">
        <v>19889</v>
      </c>
      <c r="B15862">
        <v>436</v>
      </c>
      <c r="C15862">
        <v>0.16019009018509525</v>
      </c>
      <c r="D15862">
        <v>1.2940960226713396</v>
      </c>
      <c r="E15862">
        <v>3.1889964398886417E-2</v>
      </c>
      <c r="F15862">
        <v>0.47231696670248957</v>
      </c>
      <c r="G15862">
        <v>4</v>
      </c>
      <c r="H15862">
        <v>5</v>
      </c>
      <c r="I15862">
        <v>3</v>
      </c>
      <c r="J15862">
        <v>4</v>
      </c>
    </row>
    <row r="15863" spans="1:10" x14ac:dyDescent="0.25">
      <c r="A15863" t="s">
        <v>19890</v>
      </c>
      <c r="B15863">
        <v>577</v>
      </c>
      <c r="C15863">
        <v>0.68527364538125779</v>
      </c>
      <c r="D15863">
        <v>1.9924605739210002</v>
      </c>
      <c r="E15863">
        <v>-0.10793739122613172</v>
      </c>
      <c r="F15863">
        <v>-0.18347500029066205</v>
      </c>
      <c r="G15863">
        <v>4</v>
      </c>
      <c r="H15863">
        <v>5</v>
      </c>
      <c r="I15863">
        <v>3</v>
      </c>
      <c r="J15863">
        <v>3</v>
      </c>
    </row>
    <row r="15864" spans="1:10" x14ac:dyDescent="0.25">
      <c r="A15864" t="s">
        <v>19891</v>
      </c>
      <c r="B15864">
        <v>453</v>
      </c>
      <c r="C15864">
        <v>1.3304856174740654</v>
      </c>
      <c r="D15864">
        <v>3.0367310028339372</v>
      </c>
      <c r="E15864">
        <v>-0.179288249115513</v>
      </c>
      <c r="F15864">
        <v>0.68998970685180061</v>
      </c>
      <c r="G15864">
        <v>5</v>
      </c>
      <c r="H15864">
        <v>5</v>
      </c>
      <c r="I15864">
        <v>3</v>
      </c>
      <c r="J15864">
        <v>4</v>
      </c>
    </row>
    <row r="15865" spans="1:10" x14ac:dyDescent="0.25">
      <c r="A15865" t="s">
        <v>19892</v>
      </c>
      <c r="B15865">
        <v>498</v>
      </c>
      <c r="C15865">
        <v>1.0241400650131682</v>
      </c>
      <c r="D15865">
        <v>2.3541911192483465</v>
      </c>
      <c r="E15865">
        <v>-0.58431832869678035</v>
      </c>
      <c r="F15865">
        <v>0.14263061531539839</v>
      </c>
      <c r="G15865">
        <v>5</v>
      </c>
      <c r="H15865">
        <v>5</v>
      </c>
      <c r="I15865">
        <v>2</v>
      </c>
      <c r="J15865">
        <v>4</v>
      </c>
    </row>
    <row r="15866" spans="1:10" x14ac:dyDescent="0.25">
      <c r="A15866" t="s">
        <v>19893</v>
      </c>
      <c r="B15866">
        <v>553</v>
      </c>
      <c r="C15866">
        <v>0.83518753553555747</v>
      </c>
      <c r="D15866">
        <v>2.205868180402033</v>
      </c>
      <c r="E15866">
        <v>-0.6874672772951449</v>
      </c>
      <c r="F15866">
        <v>0.2633661248803853</v>
      </c>
      <c r="G15866">
        <v>5</v>
      </c>
      <c r="H15866">
        <v>5</v>
      </c>
      <c r="I15866">
        <v>2</v>
      </c>
      <c r="J15866">
        <v>4</v>
      </c>
    </row>
    <row r="15867" spans="1:10" x14ac:dyDescent="0.25">
      <c r="A15867" t="s">
        <v>19894</v>
      </c>
      <c r="B15867">
        <v>582</v>
      </c>
      <c r="C15867">
        <v>0.41837771447839134</v>
      </c>
      <c r="D15867">
        <v>1.4652601944532244</v>
      </c>
      <c r="E15867">
        <v>-0.18594005661807761</v>
      </c>
      <c r="F15867">
        <v>-0.1944714555664491</v>
      </c>
      <c r="G15867">
        <v>4</v>
      </c>
      <c r="H15867">
        <v>5</v>
      </c>
      <c r="I15867">
        <v>3</v>
      </c>
      <c r="J15867">
        <v>3</v>
      </c>
    </row>
    <row r="15868" spans="1:10" x14ac:dyDescent="0.25">
      <c r="A15868" t="s">
        <v>19895</v>
      </c>
      <c r="B15868">
        <v>593</v>
      </c>
      <c r="C15868">
        <v>1.0995720380534728</v>
      </c>
      <c r="D15868">
        <v>2.0694493651514296</v>
      </c>
      <c r="E15868">
        <v>-0.56018428377702545</v>
      </c>
      <c r="F15868">
        <v>0.41793006865720816</v>
      </c>
      <c r="G15868">
        <v>5</v>
      </c>
      <c r="H15868">
        <v>5</v>
      </c>
      <c r="I15868">
        <v>2</v>
      </c>
      <c r="J15868">
        <v>4</v>
      </c>
    </row>
    <row r="15869" spans="1:10" x14ac:dyDescent="0.25">
      <c r="A15869" t="s">
        <v>19896</v>
      </c>
      <c r="B15869">
        <v>563</v>
      </c>
      <c r="C15869">
        <v>0.77266345351154619</v>
      </c>
      <c r="D15869">
        <v>1.5115059362581444</v>
      </c>
      <c r="E15869">
        <v>-0.73549973429220095</v>
      </c>
      <c r="F15869">
        <v>-0.15010712162194034</v>
      </c>
      <c r="G15869">
        <v>4</v>
      </c>
      <c r="H15869">
        <v>5</v>
      </c>
      <c r="I15869">
        <v>1</v>
      </c>
      <c r="J15869">
        <v>3</v>
      </c>
    </row>
    <row r="15870" spans="1:10" x14ac:dyDescent="0.25">
      <c r="A15870" t="s">
        <v>19897</v>
      </c>
      <c r="B15870">
        <v>569</v>
      </c>
      <c r="C15870">
        <v>0.37085195466592885</v>
      </c>
      <c r="D15870">
        <v>2.1773720763635755E-3</v>
      </c>
      <c r="E15870">
        <v>-5.5862534641182793E-2</v>
      </c>
      <c r="F15870">
        <v>-0.55991528330851503</v>
      </c>
      <c r="G15870">
        <v>4</v>
      </c>
      <c r="H15870">
        <v>3</v>
      </c>
      <c r="I15870">
        <v>3</v>
      </c>
      <c r="J15870">
        <v>2</v>
      </c>
    </row>
    <row r="15871" spans="1:10" x14ac:dyDescent="0.25">
      <c r="A15871" t="s">
        <v>19898</v>
      </c>
      <c r="B15871">
        <v>489</v>
      </c>
      <c r="C15871">
        <v>0.16663489889366556</v>
      </c>
      <c r="D15871">
        <v>-0.22818740473656757</v>
      </c>
      <c r="E15871">
        <v>-0.19258403799355889</v>
      </c>
      <c r="F15871">
        <v>-0.65351347471255172</v>
      </c>
      <c r="G15871">
        <v>4</v>
      </c>
      <c r="H15871">
        <v>3</v>
      </c>
      <c r="I15871">
        <v>3</v>
      </c>
      <c r="J15871">
        <v>2</v>
      </c>
    </row>
    <row r="15872" spans="1:10" x14ac:dyDescent="0.25">
      <c r="A15872" t="s">
        <v>19899</v>
      </c>
      <c r="B15872">
        <v>404</v>
      </c>
      <c r="C15872">
        <v>1.537257531402656</v>
      </c>
      <c r="D15872">
        <v>1.1472079506965565</v>
      </c>
      <c r="E15872">
        <v>-0.92354435638707777</v>
      </c>
      <c r="F15872">
        <v>-0.87195352305714191</v>
      </c>
      <c r="G15872">
        <v>5</v>
      </c>
      <c r="H15872">
        <v>5</v>
      </c>
      <c r="I15872">
        <v>1</v>
      </c>
      <c r="J15872">
        <v>1</v>
      </c>
    </row>
    <row r="15873" spans="1:10" x14ac:dyDescent="0.25">
      <c r="A15873" t="s">
        <v>19900</v>
      </c>
      <c r="B15873">
        <v>445</v>
      </c>
      <c r="C15873">
        <v>0.33612003642201277</v>
      </c>
      <c r="D15873">
        <v>-1.1561429500447649</v>
      </c>
      <c r="E15873">
        <v>-9.8312571667401857E-2</v>
      </c>
      <c r="F15873">
        <v>-1.0431849673914382</v>
      </c>
      <c r="G15873">
        <v>4</v>
      </c>
      <c r="H15873">
        <v>1</v>
      </c>
      <c r="I15873">
        <v>3</v>
      </c>
      <c r="J15873">
        <v>1</v>
      </c>
    </row>
    <row r="15874" spans="1:10" x14ac:dyDescent="0.25">
      <c r="A15874" t="s">
        <v>19901</v>
      </c>
      <c r="B15874">
        <v>429</v>
      </c>
      <c r="C15874">
        <v>1.7712782446344562</v>
      </c>
      <c r="D15874">
        <v>3.7801463717932275</v>
      </c>
      <c r="E15874">
        <v>0.72235246450641266</v>
      </c>
      <c r="F15874">
        <v>-0.29041798575309435</v>
      </c>
      <c r="G15874">
        <v>5</v>
      </c>
      <c r="H15874">
        <v>5</v>
      </c>
      <c r="I15874">
        <v>5</v>
      </c>
      <c r="J15874">
        <v>3</v>
      </c>
    </row>
    <row r="15875" spans="1:10" x14ac:dyDescent="0.25">
      <c r="A15875" t="s">
        <v>19902</v>
      </c>
      <c r="B15875">
        <v>632</v>
      </c>
      <c r="C15875">
        <v>0.98238840784356263</v>
      </c>
      <c r="D15875">
        <v>2.2191213292907004</v>
      </c>
      <c r="E15875">
        <v>-0.69992730859536756</v>
      </c>
      <c r="F15875">
        <v>0.79281122410133964</v>
      </c>
      <c r="G15875">
        <v>5</v>
      </c>
      <c r="H15875">
        <v>5</v>
      </c>
      <c r="I15875">
        <v>2</v>
      </c>
      <c r="J15875">
        <v>4</v>
      </c>
    </row>
    <row r="15876" spans="1:10" x14ac:dyDescent="0.25">
      <c r="A15876" t="s">
        <v>19903</v>
      </c>
      <c r="B15876">
        <v>615</v>
      </c>
      <c r="C15876">
        <v>0.94708186358322188</v>
      </c>
      <c r="D15876">
        <v>2.1404004938408132</v>
      </c>
      <c r="E15876">
        <v>-0.46582335853953855</v>
      </c>
      <c r="F15876">
        <v>-0.20731258668077918</v>
      </c>
      <c r="G15876">
        <v>5</v>
      </c>
      <c r="H15876">
        <v>5</v>
      </c>
      <c r="I15876">
        <v>2</v>
      </c>
      <c r="J15876">
        <v>3</v>
      </c>
    </row>
    <row r="15877" spans="1:10" x14ac:dyDescent="0.25">
      <c r="A15877" t="s">
        <v>19904</v>
      </c>
      <c r="B15877">
        <v>504</v>
      </c>
      <c r="C15877">
        <v>0.87911843035822534</v>
      </c>
      <c r="D15877">
        <v>2.1997196173873794</v>
      </c>
      <c r="E15877">
        <v>-3.0563989337482361E-2</v>
      </c>
      <c r="F15877">
        <v>0.61204539992864515</v>
      </c>
      <c r="G15877">
        <v>5</v>
      </c>
      <c r="H15877">
        <v>5</v>
      </c>
      <c r="I15877">
        <v>3</v>
      </c>
      <c r="J15877">
        <v>4</v>
      </c>
    </row>
    <row r="15878" spans="1:10" x14ac:dyDescent="0.25">
      <c r="A15878" t="s">
        <v>19905</v>
      </c>
      <c r="B15878">
        <v>397</v>
      </c>
      <c r="C15878">
        <v>0.35101709669180242</v>
      </c>
      <c r="D15878">
        <v>2.2184003954895131</v>
      </c>
      <c r="E15878">
        <v>8.4222557388807906E-2</v>
      </c>
      <c r="F15878">
        <v>-0.10122996770438701</v>
      </c>
      <c r="G15878">
        <v>4</v>
      </c>
      <c r="H15878">
        <v>5</v>
      </c>
      <c r="I15878">
        <v>4</v>
      </c>
      <c r="J15878">
        <v>3</v>
      </c>
    </row>
    <row r="15879" spans="1:10" x14ac:dyDescent="0.25">
      <c r="A15879" t="s">
        <v>19906</v>
      </c>
      <c r="B15879">
        <v>396</v>
      </c>
      <c r="C15879">
        <v>0.30920374895638325</v>
      </c>
      <c r="D15879">
        <v>2.0075915586074702</v>
      </c>
      <c r="E15879">
        <v>0.45523210784007684</v>
      </c>
      <c r="F15879">
        <v>-0.20596129133935417</v>
      </c>
      <c r="G15879">
        <v>4</v>
      </c>
      <c r="H15879">
        <v>5</v>
      </c>
      <c r="I15879">
        <v>4</v>
      </c>
      <c r="J15879">
        <v>3</v>
      </c>
    </row>
    <row r="15880" spans="1:10" x14ac:dyDescent="0.25">
      <c r="A15880" t="s">
        <v>19907</v>
      </c>
      <c r="B15880">
        <v>429</v>
      </c>
      <c r="C15880">
        <v>0.60269173564128597</v>
      </c>
      <c r="D15880">
        <v>0.6321891259418011</v>
      </c>
      <c r="E15880">
        <v>-0.80552349197572226</v>
      </c>
      <c r="F15880">
        <v>-3.669442320087099E-2</v>
      </c>
      <c r="G15880">
        <v>4</v>
      </c>
      <c r="H15880">
        <v>4</v>
      </c>
      <c r="I15880">
        <v>1</v>
      </c>
      <c r="J15880">
        <v>3</v>
      </c>
    </row>
    <row r="15881" spans="1:10" x14ac:dyDescent="0.25">
      <c r="A15881" t="s">
        <v>19908</v>
      </c>
      <c r="B15881">
        <v>538</v>
      </c>
      <c r="C15881">
        <v>0.18766151055732261</v>
      </c>
      <c r="D15881">
        <v>0.58040260175243552</v>
      </c>
      <c r="E15881">
        <v>6.2335151715428819E-2</v>
      </c>
      <c r="F15881">
        <v>0.5407379198863127</v>
      </c>
      <c r="G15881">
        <v>4</v>
      </c>
      <c r="H15881">
        <v>4</v>
      </c>
      <c r="I15881">
        <v>3</v>
      </c>
      <c r="J15881">
        <v>4</v>
      </c>
    </row>
    <row r="15882" spans="1:10" x14ac:dyDescent="0.25">
      <c r="A15882" t="s">
        <v>19909</v>
      </c>
      <c r="B15882">
        <v>405</v>
      </c>
      <c r="C15882">
        <v>0.21941156885933819</v>
      </c>
      <c r="D15882">
        <v>0.88466505011705576</v>
      </c>
      <c r="E15882">
        <v>0.81628762801689947</v>
      </c>
      <c r="F15882">
        <v>-0.35496702569047744</v>
      </c>
      <c r="G15882">
        <v>4</v>
      </c>
      <c r="H15882">
        <v>5</v>
      </c>
      <c r="I15882">
        <v>5</v>
      </c>
      <c r="J15882">
        <v>3</v>
      </c>
    </row>
    <row r="15883" spans="1:10" x14ac:dyDescent="0.25">
      <c r="A15883" t="s">
        <v>19910</v>
      </c>
      <c r="B15883">
        <v>397</v>
      </c>
      <c r="C15883">
        <v>0.17404508416888012</v>
      </c>
      <c r="D15883">
        <v>1.5855409321875769</v>
      </c>
      <c r="E15883">
        <v>-2.1614804169772878E-2</v>
      </c>
      <c r="F15883">
        <v>0.53015542342132727</v>
      </c>
      <c r="G15883">
        <v>4</v>
      </c>
      <c r="H15883">
        <v>5</v>
      </c>
      <c r="I15883">
        <v>3</v>
      </c>
      <c r="J15883">
        <v>4</v>
      </c>
    </row>
    <row r="15884" spans="1:10" x14ac:dyDescent="0.25">
      <c r="A15884" t="s">
        <v>19911</v>
      </c>
      <c r="B15884">
        <v>375</v>
      </c>
      <c r="C15884">
        <v>0.5489445887372304</v>
      </c>
      <c r="D15884">
        <v>1.462275540974213</v>
      </c>
      <c r="E15884">
        <v>-0.40082851714420997</v>
      </c>
      <c r="F15884">
        <v>-0.95203415055677298</v>
      </c>
      <c r="G15884">
        <v>4</v>
      </c>
      <c r="H15884">
        <v>5</v>
      </c>
      <c r="I15884">
        <v>2</v>
      </c>
      <c r="J15884">
        <v>1</v>
      </c>
    </row>
    <row r="15885" spans="1:10" x14ac:dyDescent="0.25">
      <c r="A15885" t="s">
        <v>19912</v>
      </c>
      <c r="B15885">
        <v>485</v>
      </c>
      <c r="C15885">
        <v>0.18982010586598677</v>
      </c>
      <c r="D15885">
        <v>1.6158741266561412</v>
      </c>
      <c r="E15885">
        <v>0.56985162850703841</v>
      </c>
      <c r="F15885">
        <v>-0.46932586064809656</v>
      </c>
      <c r="G15885">
        <v>4</v>
      </c>
      <c r="H15885">
        <v>5</v>
      </c>
      <c r="I15885">
        <v>4</v>
      </c>
      <c r="J15885">
        <v>3</v>
      </c>
    </row>
    <row r="15886" spans="1:10" x14ac:dyDescent="0.25">
      <c r="A15886" t="s">
        <v>19913</v>
      </c>
      <c r="B15886">
        <v>480</v>
      </c>
      <c r="C15886">
        <v>0.26517447716488068</v>
      </c>
      <c r="D15886">
        <v>3.0729530112631398</v>
      </c>
      <c r="E15886">
        <v>-0.94243873879938411</v>
      </c>
      <c r="F15886">
        <v>0.16275377536005353</v>
      </c>
      <c r="G15886">
        <v>4</v>
      </c>
      <c r="H15886">
        <v>5</v>
      </c>
      <c r="I15886">
        <v>1</v>
      </c>
      <c r="J15886">
        <v>4</v>
      </c>
    </row>
    <row r="15887" spans="1:10" x14ac:dyDescent="0.25">
      <c r="A15887" t="s">
        <v>19914</v>
      </c>
      <c r="B15887">
        <v>417</v>
      </c>
      <c r="C15887">
        <v>0.2253606647102282</v>
      </c>
      <c r="D15887">
        <v>0.4105883770388456</v>
      </c>
      <c r="E15887">
        <v>-0.52032016476081566</v>
      </c>
      <c r="F15887">
        <v>-0.86441445360535507</v>
      </c>
      <c r="G15887">
        <v>4</v>
      </c>
      <c r="H15887">
        <v>4</v>
      </c>
      <c r="I15887">
        <v>2</v>
      </c>
      <c r="J15887">
        <v>1</v>
      </c>
    </row>
    <row r="15888" spans="1:10" x14ac:dyDescent="0.25">
      <c r="A15888" t="s">
        <v>19915</v>
      </c>
      <c r="B15888">
        <v>363</v>
      </c>
      <c r="C15888">
        <v>-5.5645060085198608E-2</v>
      </c>
      <c r="D15888">
        <v>1.0174255506782792</v>
      </c>
      <c r="E15888">
        <v>-0.16553217511007248</v>
      </c>
      <c r="F15888">
        <v>-0.42613439313229906</v>
      </c>
      <c r="G15888">
        <v>3</v>
      </c>
      <c r="H15888">
        <v>5</v>
      </c>
      <c r="I15888">
        <v>3</v>
      </c>
      <c r="J15888">
        <v>3</v>
      </c>
    </row>
    <row r="15889" spans="1:10" x14ac:dyDescent="0.25">
      <c r="A15889" t="s">
        <v>19916</v>
      </c>
      <c r="B15889">
        <v>507</v>
      </c>
      <c r="C15889">
        <v>0.62185841306894973</v>
      </c>
      <c r="D15889">
        <v>1.3344552535967706</v>
      </c>
      <c r="E15889">
        <v>0.52151367691199202</v>
      </c>
      <c r="F15889">
        <v>-0.95711870675714605</v>
      </c>
      <c r="G15889">
        <v>4</v>
      </c>
      <c r="H15889">
        <v>5</v>
      </c>
      <c r="I15889">
        <v>4</v>
      </c>
      <c r="J15889">
        <v>1</v>
      </c>
    </row>
    <row r="15890" spans="1:10" x14ac:dyDescent="0.25">
      <c r="A15890" t="s">
        <v>19917</v>
      </c>
      <c r="B15890">
        <v>412</v>
      </c>
      <c r="C15890">
        <v>-0.1831319155133479</v>
      </c>
      <c r="D15890">
        <v>-0.32583868565576624</v>
      </c>
      <c r="E15890">
        <v>-8.7813181426019654E-2</v>
      </c>
      <c r="F15890">
        <v>-0.50153420096276902</v>
      </c>
      <c r="G15890">
        <v>3</v>
      </c>
      <c r="H15890">
        <v>3</v>
      </c>
      <c r="I15890">
        <v>3</v>
      </c>
      <c r="J15890">
        <v>2</v>
      </c>
    </row>
    <row r="15891" spans="1:10" x14ac:dyDescent="0.25">
      <c r="A15891" t="s">
        <v>19918</v>
      </c>
      <c r="B15891">
        <v>397</v>
      </c>
      <c r="C15891">
        <v>1.2736280536035496</v>
      </c>
      <c r="D15891">
        <v>0.94225493772098379</v>
      </c>
      <c r="E15891">
        <v>2.8333348308297073E-2</v>
      </c>
      <c r="F15891">
        <v>-0.66751910776081513</v>
      </c>
      <c r="G15891">
        <v>5</v>
      </c>
      <c r="H15891">
        <v>5</v>
      </c>
      <c r="I15891">
        <v>3</v>
      </c>
      <c r="J15891">
        <v>2</v>
      </c>
    </row>
    <row r="15892" spans="1:10" x14ac:dyDescent="0.25">
      <c r="A15892" t="s">
        <v>19919</v>
      </c>
      <c r="B15892">
        <v>475</v>
      </c>
      <c r="C15892">
        <v>1.0478185064061931</v>
      </c>
      <c r="D15892">
        <v>2.092077874717456</v>
      </c>
      <c r="E15892">
        <v>-0.95405163877105803</v>
      </c>
      <c r="F15892">
        <v>0.32975141230647287</v>
      </c>
      <c r="G15892">
        <v>5</v>
      </c>
      <c r="H15892">
        <v>5</v>
      </c>
      <c r="I15892">
        <v>1</v>
      </c>
      <c r="J15892">
        <v>4</v>
      </c>
    </row>
    <row r="15893" spans="1:10" x14ac:dyDescent="0.25">
      <c r="A15893" t="s">
        <v>19920</v>
      </c>
      <c r="B15893">
        <v>335</v>
      </c>
      <c r="C15893">
        <v>1.8566648424616066</v>
      </c>
      <c r="D15893">
        <v>-0.20881026755086335</v>
      </c>
      <c r="E15893">
        <v>2.6444730896853001</v>
      </c>
      <c r="F15893">
        <v>-0.63953971063421666</v>
      </c>
      <c r="G15893">
        <v>5</v>
      </c>
      <c r="H15893">
        <v>3</v>
      </c>
      <c r="I15893">
        <v>5</v>
      </c>
      <c r="J15893">
        <v>2</v>
      </c>
    </row>
    <row r="15894" spans="1:10" x14ac:dyDescent="0.25">
      <c r="A15894" t="s">
        <v>19921</v>
      </c>
      <c r="B15894">
        <v>399</v>
      </c>
      <c r="C15894">
        <v>-4.2603354875815763E-2</v>
      </c>
      <c r="D15894">
        <v>1.8829449663510669</v>
      </c>
      <c r="E15894">
        <v>9.4511868109136879E-2</v>
      </c>
      <c r="F15894">
        <v>0.57415755305577831</v>
      </c>
      <c r="G15894">
        <v>3</v>
      </c>
      <c r="H15894">
        <v>5</v>
      </c>
      <c r="I15894">
        <v>4</v>
      </c>
      <c r="J15894">
        <v>4</v>
      </c>
    </row>
    <row r="15895" spans="1:10" x14ac:dyDescent="0.25">
      <c r="A15895" t="s">
        <v>19922</v>
      </c>
      <c r="B15895">
        <v>1269</v>
      </c>
      <c r="C15895">
        <v>2.4916530669770687</v>
      </c>
      <c r="D15895">
        <v>0.82638165781443818</v>
      </c>
      <c r="E15895">
        <v>2.9273711430461762</v>
      </c>
      <c r="F15895">
        <v>-0.57721920036706331</v>
      </c>
      <c r="G15895">
        <v>5</v>
      </c>
      <c r="H15895">
        <v>5</v>
      </c>
      <c r="I15895">
        <v>5</v>
      </c>
      <c r="J15895">
        <v>2</v>
      </c>
    </row>
    <row r="15896" spans="1:10" x14ac:dyDescent="0.25">
      <c r="A15896" t="s">
        <v>19923</v>
      </c>
      <c r="B15896">
        <v>691</v>
      </c>
      <c r="C15896">
        <v>2.1796317381219166</v>
      </c>
      <c r="D15896">
        <v>2.2047082058670942</v>
      </c>
      <c r="E15896">
        <v>1.4161013454732601</v>
      </c>
      <c r="F15896">
        <v>0.2473935721084726</v>
      </c>
      <c r="G15896">
        <v>5</v>
      </c>
      <c r="H15896">
        <v>5</v>
      </c>
      <c r="I15896">
        <v>5</v>
      </c>
      <c r="J15896">
        <v>4</v>
      </c>
    </row>
    <row r="15897" spans="1:10" x14ac:dyDescent="0.25">
      <c r="A15897" t="s">
        <v>19924</v>
      </c>
      <c r="B15897">
        <v>579</v>
      </c>
      <c r="C15897">
        <v>2.5538895227907954</v>
      </c>
      <c r="D15897">
        <v>4.6105891676984229E-2</v>
      </c>
      <c r="E15897">
        <v>0.85707951758418199</v>
      </c>
      <c r="F15897">
        <v>-0.3804052869178155</v>
      </c>
      <c r="G15897">
        <v>5</v>
      </c>
      <c r="H15897">
        <v>4</v>
      </c>
      <c r="I15897">
        <v>5</v>
      </c>
      <c r="J15897">
        <v>3</v>
      </c>
    </row>
    <row r="15898" spans="1:10" x14ac:dyDescent="0.25">
      <c r="A15898" t="s">
        <v>19925</v>
      </c>
      <c r="B15898">
        <v>469</v>
      </c>
      <c r="C15898">
        <v>0.60932450940465333</v>
      </c>
      <c r="D15898">
        <v>-0.26074709029384702</v>
      </c>
      <c r="E15898">
        <v>0.19812001376666885</v>
      </c>
      <c r="F15898">
        <v>-0.66737166942089754</v>
      </c>
      <c r="G15898">
        <v>4</v>
      </c>
      <c r="H15898">
        <v>3</v>
      </c>
      <c r="I15898">
        <v>4</v>
      </c>
      <c r="J15898">
        <v>2</v>
      </c>
    </row>
    <row r="15899" spans="1:10" x14ac:dyDescent="0.25">
      <c r="A15899" t="s">
        <v>19926</v>
      </c>
      <c r="B15899">
        <v>352</v>
      </c>
      <c r="C15899">
        <v>-0.6064660174825226</v>
      </c>
      <c r="D15899">
        <v>0.1524054312258758</v>
      </c>
      <c r="E15899">
        <v>0.27613315794100052</v>
      </c>
      <c r="F15899">
        <v>-0.6664324070009251</v>
      </c>
      <c r="G15899">
        <v>2</v>
      </c>
      <c r="H15899">
        <v>4</v>
      </c>
      <c r="I15899">
        <v>4</v>
      </c>
      <c r="J15899">
        <v>2</v>
      </c>
    </row>
    <row r="15900" spans="1:10" x14ac:dyDescent="0.25">
      <c r="A15900" t="s">
        <v>19927</v>
      </c>
      <c r="B15900">
        <v>483</v>
      </c>
      <c r="C15900">
        <v>-0.48433354422180969</v>
      </c>
      <c r="D15900">
        <v>-0.46195708939475222</v>
      </c>
      <c r="E15900">
        <v>0.11876744266366257</v>
      </c>
      <c r="F15900">
        <v>-0.45818580381765706</v>
      </c>
      <c r="G15900">
        <v>2</v>
      </c>
      <c r="H15900">
        <v>2</v>
      </c>
      <c r="I15900">
        <v>4</v>
      </c>
      <c r="J15900">
        <v>3</v>
      </c>
    </row>
    <row r="15901" spans="1:10" x14ac:dyDescent="0.25">
      <c r="A15901" t="s">
        <v>19928</v>
      </c>
      <c r="B15901">
        <v>452</v>
      </c>
      <c r="C15901">
        <v>-0.44117971024497382</v>
      </c>
      <c r="D15901">
        <v>-0.14403190341398744</v>
      </c>
      <c r="E15901">
        <v>-0.51211561845561426</v>
      </c>
      <c r="F15901">
        <v>3.5138291340737669E-2</v>
      </c>
      <c r="G15901">
        <v>3</v>
      </c>
      <c r="H15901">
        <v>3</v>
      </c>
      <c r="I15901">
        <v>2</v>
      </c>
      <c r="J15901">
        <v>4</v>
      </c>
    </row>
    <row r="15902" spans="1:10" x14ac:dyDescent="0.25">
      <c r="A15902" t="s">
        <v>19929</v>
      </c>
      <c r="B15902">
        <v>418</v>
      </c>
      <c r="C15902">
        <v>9.4431788865088448E-2</v>
      </c>
      <c r="D15902">
        <v>0.12396661166319009</v>
      </c>
      <c r="E15902">
        <v>0.26822973017657875</v>
      </c>
      <c r="F15902">
        <v>-0.80562971024614027</v>
      </c>
      <c r="G15902">
        <v>4</v>
      </c>
      <c r="H15902">
        <v>4</v>
      </c>
      <c r="I15902">
        <v>4</v>
      </c>
      <c r="J15902">
        <v>2</v>
      </c>
    </row>
    <row r="15903" spans="1:10" x14ac:dyDescent="0.25">
      <c r="A15903" t="s">
        <v>19930</v>
      </c>
      <c r="B15903">
        <v>629</v>
      </c>
      <c r="C15903">
        <v>0.23671735623269752</v>
      </c>
      <c r="D15903">
        <v>-5.4059761951332032E-2</v>
      </c>
      <c r="E15903">
        <v>0.25707515071010212</v>
      </c>
      <c r="F15903">
        <v>3.1923601303789323E-2</v>
      </c>
      <c r="G15903">
        <v>4</v>
      </c>
      <c r="H15903">
        <v>3</v>
      </c>
      <c r="I15903">
        <v>4</v>
      </c>
      <c r="J15903">
        <v>3</v>
      </c>
    </row>
    <row r="15904" spans="1:10" x14ac:dyDescent="0.25">
      <c r="A15904" t="s">
        <v>19931</v>
      </c>
      <c r="B15904">
        <v>383</v>
      </c>
      <c r="C15904">
        <v>6.9877607139604836E-2</v>
      </c>
      <c r="D15904">
        <v>-0.1403210390498314</v>
      </c>
      <c r="E15904">
        <v>0.7649670493251074</v>
      </c>
      <c r="F15904">
        <v>-0.51811038710488</v>
      </c>
      <c r="G15904">
        <v>4</v>
      </c>
      <c r="H15904">
        <v>3</v>
      </c>
      <c r="I15904">
        <v>5</v>
      </c>
      <c r="J15904">
        <v>2</v>
      </c>
    </row>
    <row r="15905" spans="1:10" x14ac:dyDescent="0.25">
      <c r="A15905" t="s">
        <v>19932</v>
      </c>
      <c r="B15905">
        <v>485</v>
      </c>
      <c r="C15905">
        <v>1.2173169210122368</v>
      </c>
      <c r="D15905">
        <v>0.85494053518649948</v>
      </c>
      <c r="E15905">
        <v>-3.8804948789528615E-2</v>
      </c>
      <c r="F15905">
        <v>-0.76543715617514185</v>
      </c>
      <c r="G15905">
        <v>5</v>
      </c>
      <c r="H15905">
        <v>5</v>
      </c>
      <c r="I15905">
        <v>3</v>
      </c>
      <c r="J15905">
        <v>2</v>
      </c>
    </row>
    <row r="15906" spans="1:10" x14ac:dyDescent="0.25">
      <c r="A15906" t="s">
        <v>19933</v>
      </c>
      <c r="B15906">
        <v>776</v>
      </c>
      <c r="C15906">
        <v>-4.9520465976558292E-3</v>
      </c>
      <c r="D15906">
        <v>0.27011301005654992</v>
      </c>
      <c r="E15906">
        <v>0.73755340394945756</v>
      </c>
      <c r="F15906">
        <v>-0.43222375610183933</v>
      </c>
      <c r="G15906">
        <v>4</v>
      </c>
      <c r="H15906">
        <v>4</v>
      </c>
      <c r="I15906">
        <v>5</v>
      </c>
      <c r="J15906">
        <v>3</v>
      </c>
    </row>
    <row r="15907" spans="1:10" x14ac:dyDescent="0.25">
      <c r="A15907" t="s">
        <v>19934</v>
      </c>
      <c r="B15907">
        <v>332</v>
      </c>
      <c r="C15907">
        <v>2.2680576571944986</v>
      </c>
      <c r="D15907">
        <v>1.2090202649578223</v>
      </c>
      <c r="E15907">
        <v>0.77821288275777423</v>
      </c>
      <c r="F15907">
        <v>-0.50813160067643948</v>
      </c>
      <c r="G15907">
        <v>5</v>
      </c>
      <c r="H15907">
        <v>5</v>
      </c>
      <c r="I15907">
        <v>5</v>
      </c>
      <c r="J15907">
        <v>2</v>
      </c>
    </row>
    <row r="15908" spans="1:10" x14ac:dyDescent="0.25">
      <c r="A15908" t="s">
        <v>19935</v>
      </c>
      <c r="B15908">
        <v>10</v>
      </c>
      <c r="C15908">
        <v>1.3312899562237031</v>
      </c>
      <c r="D15908">
        <v>0.28599104435439243</v>
      </c>
      <c r="E15908">
        <v>1.1047486875624564</v>
      </c>
      <c r="F15908">
        <v>-0.35389216070681906</v>
      </c>
      <c r="G15908">
        <v>5</v>
      </c>
      <c r="H15908">
        <v>4</v>
      </c>
      <c r="I15908">
        <v>5</v>
      </c>
      <c r="J15908">
        <v>3</v>
      </c>
    </row>
    <row r="15909" spans="1:10" x14ac:dyDescent="0.25">
      <c r="A15909" t="s">
        <v>19936</v>
      </c>
      <c r="B15909">
        <v>555</v>
      </c>
      <c r="C15909">
        <v>0.66544843183835545</v>
      </c>
      <c r="D15909">
        <v>0.33825790556408175</v>
      </c>
      <c r="E15909">
        <v>-0.42112310326626906</v>
      </c>
      <c r="F15909">
        <v>-0.43150245788514818</v>
      </c>
      <c r="G15909">
        <v>4</v>
      </c>
      <c r="H15909">
        <v>4</v>
      </c>
      <c r="I15909">
        <v>2</v>
      </c>
      <c r="J15909">
        <v>3</v>
      </c>
    </row>
    <row r="15910" spans="1:10" x14ac:dyDescent="0.25">
      <c r="A15910" t="s">
        <v>19937</v>
      </c>
      <c r="B15910">
        <v>469</v>
      </c>
      <c r="C15910">
        <v>1.5101774915023414</v>
      </c>
      <c r="D15910">
        <v>0.59358186909447364</v>
      </c>
      <c r="E15910">
        <v>1.2878172122066329</v>
      </c>
      <c r="F15910">
        <v>-0.50254905772127156</v>
      </c>
      <c r="G15910">
        <v>5</v>
      </c>
      <c r="H15910">
        <v>4</v>
      </c>
      <c r="I15910">
        <v>5</v>
      </c>
      <c r="J15910">
        <v>2</v>
      </c>
    </row>
    <row r="15911" spans="1:10" x14ac:dyDescent="0.25">
      <c r="A15911" t="s">
        <v>19938</v>
      </c>
      <c r="B15911">
        <v>468</v>
      </c>
      <c r="C15911">
        <v>-8.31932050269477E-2</v>
      </c>
      <c r="D15911">
        <v>0.78038794660238431</v>
      </c>
      <c r="E15911">
        <v>0.66115836395512073</v>
      </c>
      <c r="F15911">
        <v>-0.18220213399707832</v>
      </c>
      <c r="G15911">
        <v>3</v>
      </c>
      <c r="H15911">
        <v>5</v>
      </c>
      <c r="I15911">
        <v>5</v>
      </c>
      <c r="J15911">
        <v>3</v>
      </c>
    </row>
    <row r="15912" spans="1:10" x14ac:dyDescent="0.25">
      <c r="A15912" t="s">
        <v>19939</v>
      </c>
      <c r="B15912">
        <v>461</v>
      </c>
      <c r="C15912">
        <v>0.19822696495193404</v>
      </c>
      <c r="D15912">
        <v>-0.17578908855454231</v>
      </c>
      <c r="E15912">
        <v>1.2772156520956783</v>
      </c>
      <c r="F15912">
        <v>-0.71584975712324295</v>
      </c>
      <c r="G15912">
        <v>4</v>
      </c>
      <c r="H15912">
        <v>3</v>
      </c>
      <c r="I15912">
        <v>5</v>
      </c>
      <c r="J15912">
        <v>2</v>
      </c>
    </row>
    <row r="15913" spans="1:10" x14ac:dyDescent="0.25">
      <c r="A15913" t="s">
        <v>19940</v>
      </c>
      <c r="B15913">
        <v>709</v>
      </c>
      <c r="C15913">
        <v>1.5071489236863083</v>
      </c>
      <c r="D15913">
        <v>-6.0609744552279299E-2</v>
      </c>
      <c r="E15913">
        <v>1.2366719486935163</v>
      </c>
      <c r="F15913">
        <v>-0.52079771257743213</v>
      </c>
      <c r="G15913">
        <v>5</v>
      </c>
      <c r="H15913">
        <v>3</v>
      </c>
      <c r="I15913">
        <v>5</v>
      </c>
      <c r="J15913">
        <v>2</v>
      </c>
    </row>
    <row r="15914" spans="1:10" x14ac:dyDescent="0.25">
      <c r="A15914" t="s">
        <v>19941</v>
      </c>
      <c r="B15914">
        <v>407</v>
      </c>
      <c r="C15914">
        <v>-0.40222059296464691</v>
      </c>
      <c r="D15914">
        <v>0.12047678808143145</v>
      </c>
      <c r="E15914">
        <v>0.23537548821477855</v>
      </c>
      <c r="F15914">
        <v>-0.73200338685799693</v>
      </c>
      <c r="G15914">
        <v>3</v>
      </c>
      <c r="H15914">
        <v>4</v>
      </c>
      <c r="I15914">
        <v>4</v>
      </c>
      <c r="J15914">
        <v>2</v>
      </c>
    </row>
    <row r="15915" spans="1:10" x14ac:dyDescent="0.25">
      <c r="A15915" t="s">
        <v>19942</v>
      </c>
      <c r="B15915">
        <v>590</v>
      </c>
      <c r="C15915">
        <v>-0.48319542546685401</v>
      </c>
      <c r="D15915">
        <v>-0.42415732491144303</v>
      </c>
      <c r="E15915">
        <v>0.19980330215271044</v>
      </c>
      <c r="F15915">
        <v>-0.52541799165926761</v>
      </c>
      <c r="G15915">
        <v>2</v>
      </c>
      <c r="H15915">
        <v>2</v>
      </c>
      <c r="I15915">
        <v>4</v>
      </c>
      <c r="J15915">
        <v>2</v>
      </c>
    </row>
    <row r="15916" spans="1:10" x14ac:dyDescent="0.25">
      <c r="A15916" t="s">
        <v>19943</v>
      </c>
      <c r="B15916">
        <v>776</v>
      </c>
      <c r="C15916">
        <v>-0.24585538440378774</v>
      </c>
      <c r="D15916">
        <v>-0.36152429178386003</v>
      </c>
      <c r="E15916">
        <v>-0.26330183235204407</v>
      </c>
      <c r="F15916">
        <v>0.40794200266731834</v>
      </c>
      <c r="G15916">
        <v>3</v>
      </c>
      <c r="H15916">
        <v>3</v>
      </c>
      <c r="I15916">
        <v>3</v>
      </c>
      <c r="J15916">
        <v>4</v>
      </c>
    </row>
    <row r="15917" spans="1:10" x14ac:dyDescent="0.25">
      <c r="A15917" t="s">
        <v>19944</v>
      </c>
      <c r="B15917">
        <v>870</v>
      </c>
      <c r="C15917">
        <v>0.96605128455564393</v>
      </c>
      <c r="D15917">
        <v>1.699558244447027</v>
      </c>
      <c r="E15917">
        <v>0.3922578331059362</v>
      </c>
      <c r="F15917">
        <v>1.0091980153756792</v>
      </c>
      <c r="G15917">
        <v>5</v>
      </c>
      <c r="H15917">
        <v>5</v>
      </c>
      <c r="I15917">
        <v>4</v>
      </c>
      <c r="J15917">
        <v>5</v>
      </c>
    </row>
    <row r="15918" spans="1:10" x14ac:dyDescent="0.25">
      <c r="A15918" t="s">
        <v>19945</v>
      </c>
      <c r="B15918">
        <v>962</v>
      </c>
      <c r="C15918">
        <v>1.1383369512592185</v>
      </c>
      <c r="D15918">
        <v>1.548712749971912</v>
      </c>
      <c r="E15918">
        <v>0.30308071368591127</v>
      </c>
      <c r="F15918">
        <v>0.58569568865637711</v>
      </c>
      <c r="G15918">
        <v>5</v>
      </c>
      <c r="H15918">
        <v>5</v>
      </c>
      <c r="I15918">
        <v>4</v>
      </c>
      <c r="J15918">
        <v>4</v>
      </c>
    </row>
    <row r="15919" spans="1:10" x14ac:dyDescent="0.25">
      <c r="A15919" t="s">
        <v>19946</v>
      </c>
      <c r="B15919">
        <v>647</v>
      </c>
      <c r="C15919">
        <v>-1.1365896744839912E-2</v>
      </c>
      <c r="D15919">
        <v>2.1587636381335154</v>
      </c>
      <c r="E15919">
        <v>3.7194686295655768E-2</v>
      </c>
      <c r="F15919">
        <v>0.78810998884704164</v>
      </c>
      <c r="G15919">
        <v>4</v>
      </c>
      <c r="H15919">
        <v>5</v>
      </c>
      <c r="I15919">
        <v>3</v>
      </c>
      <c r="J15919">
        <v>4</v>
      </c>
    </row>
    <row r="15920" spans="1:10" x14ac:dyDescent="0.25">
      <c r="A15920" t="s">
        <v>19947</v>
      </c>
      <c r="B15920">
        <v>283</v>
      </c>
      <c r="C15920">
        <v>-0.36329338630691921</v>
      </c>
      <c r="D15920">
        <v>1.4514836834394449</v>
      </c>
      <c r="E15920">
        <v>-0.13821764145058735</v>
      </c>
      <c r="F15920">
        <v>-0.10350879227878033</v>
      </c>
      <c r="G15920">
        <v>3</v>
      </c>
      <c r="H15920">
        <v>5</v>
      </c>
      <c r="I15920">
        <v>3</v>
      </c>
      <c r="J15920">
        <v>3</v>
      </c>
    </row>
    <row r="15921" spans="1:10" x14ac:dyDescent="0.25">
      <c r="A15921" t="s">
        <v>19948</v>
      </c>
      <c r="B15921">
        <v>518</v>
      </c>
      <c r="C15921">
        <v>0.54288078661869033</v>
      </c>
      <c r="D15921">
        <v>1.0401425870096028</v>
      </c>
      <c r="E15921">
        <v>-0.41082666467217477</v>
      </c>
      <c r="F15921">
        <v>0.53316950230606497</v>
      </c>
      <c r="G15921">
        <v>4</v>
      </c>
      <c r="H15921">
        <v>5</v>
      </c>
      <c r="I15921">
        <v>2</v>
      </c>
      <c r="J15921">
        <v>4</v>
      </c>
    </row>
    <row r="15922" spans="1:10" x14ac:dyDescent="0.25">
      <c r="A15922" t="s">
        <v>19949</v>
      </c>
      <c r="B15922">
        <v>564</v>
      </c>
      <c r="C15922">
        <v>-0.4527431650108763</v>
      </c>
      <c r="D15922">
        <v>0.14031819337631782</v>
      </c>
      <c r="E15922">
        <v>0.12696856286484365</v>
      </c>
      <c r="F15922">
        <v>-0.83164756608880153</v>
      </c>
      <c r="G15922">
        <v>3</v>
      </c>
      <c r="H15922">
        <v>4</v>
      </c>
      <c r="I15922">
        <v>4</v>
      </c>
      <c r="J15922">
        <v>2</v>
      </c>
    </row>
    <row r="15923" spans="1:10" x14ac:dyDescent="0.25">
      <c r="A15923" t="s">
        <v>19950</v>
      </c>
      <c r="B15923">
        <v>502</v>
      </c>
      <c r="C15923">
        <v>-0.69676320244534828</v>
      </c>
      <c r="D15923">
        <v>-0.29641078981925251</v>
      </c>
      <c r="E15923">
        <v>0.59658859408270148</v>
      </c>
      <c r="F15923">
        <v>-0.74213538918068467</v>
      </c>
      <c r="G15923">
        <v>2</v>
      </c>
      <c r="H15923">
        <v>3</v>
      </c>
      <c r="I15923">
        <v>5</v>
      </c>
      <c r="J15923">
        <v>2</v>
      </c>
    </row>
    <row r="15924" spans="1:10" x14ac:dyDescent="0.25">
      <c r="A15924" t="s">
        <v>19951</v>
      </c>
      <c r="B15924">
        <v>432</v>
      </c>
      <c r="C15924">
        <v>-0.76890631492320405</v>
      </c>
      <c r="D15924">
        <v>-0.20793510726053482</v>
      </c>
      <c r="E15924">
        <v>0.48662809612083313</v>
      </c>
      <c r="F15924">
        <v>-0.14469626199481894</v>
      </c>
      <c r="G15924">
        <v>2</v>
      </c>
      <c r="H15924">
        <v>3</v>
      </c>
      <c r="I15924">
        <v>4</v>
      </c>
      <c r="J15924">
        <v>3</v>
      </c>
    </row>
    <row r="15925" spans="1:10" x14ac:dyDescent="0.25">
      <c r="A15925" t="s">
        <v>19952</v>
      </c>
      <c r="B15925">
        <v>536</v>
      </c>
      <c r="C15925">
        <v>0.74191451572886491</v>
      </c>
      <c r="D15925">
        <v>0.81747190544669179</v>
      </c>
      <c r="E15925">
        <v>0.40722821979099399</v>
      </c>
      <c r="F15925">
        <v>-0.532364412172047</v>
      </c>
      <c r="G15925">
        <v>4</v>
      </c>
      <c r="H15925">
        <v>5</v>
      </c>
      <c r="I15925">
        <v>4</v>
      </c>
      <c r="J15925">
        <v>2</v>
      </c>
    </row>
    <row r="15926" spans="1:10" x14ac:dyDescent="0.25">
      <c r="A15926" t="s">
        <v>19953</v>
      </c>
      <c r="B15926">
        <v>440</v>
      </c>
      <c r="C15926">
        <v>1.8507571306487711</v>
      </c>
      <c r="D15926">
        <v>1.6573064955179553</v>
      </c>
      <c r="E15926">
        <v>1.5434039124721006</v>
      </c>
      <c r="F15926">
        <v>-0.21925027436824809</v>
      </c>
      <c r="G15926">
        <v>5</v>
      </c>
      <c r="H15926">
        <v>5</v>
      </c>
      <c r="I15926">
        <v>5</v>
      </c>
      <c r="J15926">
        <v>3</v>
      </c>
    </row>
    <row r="15927" spans="1:10" x14ac:dyDescent="0.25">
      <c r="A15927" t="s">
        <v>19954</v>
      </c>
      <c r="B15927">
        <v>390</v>
      </c>
      <c r="C15927">
        <v>1.3262856476293594</v>
      </c>
      <c r="D15927">
        <v>3.665098203551362</v>
      </c>
      <c r="E15927">
        <v>3.9538822089251122E-2</v>
      </c>
      <c r="F15927">
        <v>2.0959663803376043</v>
      </c>
      <c r="G15927">
        <v>5</v>
      </c>
      <c r="H15927">
        <v>5</v>
      </c>
      <c r="I15927">
        <v>3</v>
      </c>
      <c r="J15927">
        <v>5</v>
      </c>
    </row>
    <row r="15928" spans="1:10" x14ac:dyDescent="0.25">
      <c r="A15928" t="s">
        <v>19955</v>
      </c>
      <c r="B15928">
        <v>565</v>
      </c>
      <c r="C15928">
        <v>2.1343312167175137</v>
      </c>
      <c r="D15928">
        <v>1.6832838376392414</v>
      </c>
      <c r="E15928">
        <v>-4.2804403309411113E-3</v>
      </c>
      <c r="F15928">
        <v>1.1791948897177451</v>
      </c>
      <c r="G15928">
        <v>5</v>
      </c>
      <c r="H15928">
        <v>5</v>
      </c>
      <c r="I15928">
        <v>3</v>
      </c>
      <c r="J15928">
        <v>5</v>
      </c>
    </row>
    <row r="15929" spans="1:10" x14ac:dyDescent="0.25">
      <c r="A15929" t="s">
        <v>19956</v>
      </c>
      <c r="B15929">
        <v>482</v>
      </c>
      <c r="C15929">
        <v>2.0358683514410849</v>
      </c>
      <c r="D15929">
        <v>1.9687657942951533</v>
      </c>
      <c r="E15929">
        <v>-0.6007052836217297</v>
      </c>
      <c r="F15929">
        <v>1.653424449321842</v>
      </c>
      <c r="G15929">
        <v>5</v>
      </c>
      <c r="H15929">
        <v>5</v>
      </c>
      <c r="I15929">
        <v>2</v>
      </c>
      <c r="J15929">
        <v>5</v>
      </c>
    </row>
    <row r="15930" spans="1:10" x14ac:dyDescent="0.25">
      <c r="A15930" t="s">
        <v>19957</v>
      </c>
      <c r="B15930">
        <v>524</v>
      </c>
      <c r="C15930">
        <v>1.838737317989817</v>
      </c>
      <c r="D15930">
        <v>0.93567716510251198</v>
      </c>
      <c r="E15930">
        <v>-0.67319260199984943</v>
      </c>
      <c r="F15930">
        <v>0.24488440243829923</v>
      </c>
      <c r="G15930">
        <v>5</v>
      </c>
      <c r="H15930">
        <v>5</v>
      </c>
      <c r="I15930">
        <v>2</v>
      </c>
      <c r="J15930">
        <v>4</v>
      </c>
    </row>
    <row r="15931" spans="1:10" x14ac:dyDescent="0.25">
      <c r="A15931" t="s">
        <v>19958</v>
      </c>
      <c r="B15931">
        <v>490</v>
      </c>
      <c r="C15931">
        <v>2.6025551644054756</v>
      </c>
      <c r="D15931">
        <v>2.4240266951756206</v>
      </c>
      <c r="E15931">
        <v>2.926933372902472</v>
      </c>
      <c r="F15931">
        <v>0.73200118430144157</v>
      </c>
      <c r="G15931">
        <v>5</v>
      </c>
      <c r="H15931">
        <v>5</v>
      </c>
      <c r="I15931">
        <v>5</v>
      </c>
      <c r="J15931">
        <v>4</v>
      </c>
    </row>
    <row r="15932" spans="1:10" x14ac:dyDescent="0.25">
      <c r="A15932" t="s">
        <v>19959</v>
      </c>
      <c r="B15932">
        <v>569</v>
      </c>
      <c r="C15932">
        <v>2.0813203979723824</v>
      </c>
      <c r="D15932">
        <v>1.3353600176108427</v>
      </c>
      <c r="E15932">
        <v>-1.2074250647946068</v>
      </c>
      <c r="F15932">
        <v>1.51461318618479</v>
      </c>
      <c r="G15932">
        <v>5</v>
      </c>
      <c r="H15932">
        <v>5</v>
      </c>
      <c r="I15932">
        <v>1</v>
      </c>
      <c r="J15932">
        <v>5</v>
      </c>
    </row>
    <row r="15933" spans="1:10" x14ac:dyDescent="0.25">
      <c r="A15933" t="s">
        <v>19960</v>
      </c>
      <c r="B15933">
        <v>626</v>
      </c>
      <c r="C15933">
        <v>2.6197436593950938</v>
      </c>
      <c r="D15933">
        <v>1.031386477508214</v>
      </c>
      <c r="E15933">
        <v>-1.1752748756254436</v>
      </c>
      <c r="F15933">
        <v>1.2052560587261243</v>
      </c>
      <c r="G15933">
        <v>5</v>
      </c>
      <c r="H15933">
        <v>5</v>
      </c>
      <c r="I15933">
        <v>1</v>
      </c>
      <c r="J15933">
        <v>5</v>
      </c>
    </row>
    <row r="15934" spans="1:10" x14ac:dyDescent="0.25">
      <c r="A15934" t="s">
        <v>19961</v>
      </c>
      <c r="B15934">
        <v>594</v>
      </c>
      <c r="C15934">
        <v>2.8745449114085133</v>
      </c>
      <c r="D15934">
        <v>1.1849454777067503</v>
      </c>
      <c r="E15934">
        <v>-1.090721261588804</v>
      </c>
      <c r="F15934">
        <v>1.4703741200631137</v>
      </c>
      <c r="G15934">
        <v>5</v>
      </c>
      <c r="H15934">
        <v>5</v>
      </c>
      <c r="I15934">
        <v>1</v>
      </c>
      <c r="J15934">
        <v>5</v>
      </c>
    </row>
    <row r="15935" spans="1:10" x14ac:dyDescent="0.25">
      <c r="A15935" t="s">
        <v>19962</v>
      </c>
      <c r="B15935">
        <v>528</v>
      </c>
      <c r="C15935">
        <v>2.9032416051512526</v>
      </c>
      <c r="D15935">
        <v>0.96884043018598509</v>
      </c>
      <c r="E15935">
        <v>-1.2276571481066685</v>
      </c>
      <c r="F15935">
        <v>1.12294395450378</v>
      </c>
      <c r="G15935">
        <v>5</v>
      </c>
      <c r="H15935">
        <v>5</v>
      </c>
      <c r="I15935">
        <v>1</v>
      </c>
      <c r="J15935">
        <v>5</v>
      </c>
    </row>
    <row r="15936" spans="1:10" x14ac:dyDescent="0.25">
      <c r="A15936" t="s">
        <v>19963</v>
      </c>
      <c r="B15936">
        <v>244</v>
      </c>
      <c r="C15936">
        <v>2.1569936904254328</v>
      </c>
      <c r="D15936">
        <v>0.99568666165679931</v>
      </c>
      <c r="E15936">
        <v>-0.13580133373698616</v>
      </c>
      <c r="F15936">
        <v>0.68742045750443714</v>
      </c>
      <c r="G15936">
        <v>5</v>
      </c>
      <c r="H15936">
        <v>5</v>
      </c>
      <c r="I15936">
        <v>3</v>
      </c>
      <c r="J15936">
        <v>4</v>
      </c>
    </row>
    <row r="15937" spans="1:10" x14ac:dyDescent="0.25">
      <c r="A15937" t="s">
        <v>19964</v>
      </c>
      <c r="B15937">
        <v>524</v>
      </c>
      <c r="C15937">
        <v>2.5470064972181672</v>
      </c>
      <c r="D15937">
        <v>1.54158831141834</v>
      </c>
      <c r="E15937">
        <v>-0.6913527583554695</v>
      </c>
      <c r="F15937">
        <v>1.9044487461416861</v>
      </c>
      <c r="G15937">
        <v>5</v>
      </c>
      <c r="H15937">
        <v>5</v>
      </c>
      <c r="I15937">
        <v>2</v>
      </c>
      <c r="J15937">
        <v>5</v>
      </c>
    </row>
    <row r="15938" spans="1:10" x14ac:dyDescent="0.25">
      <c r="A15938" t="s">
        <v>19965</v>
      </c>
      <c r="B15938">
        <v>523</v>
      </c>
      <c r="C15938">
        <v>2.5630631660867835</v>
      </c>
      <c r="D15938">
        <v>1.6607771651508614</v>
      </c>
      <c r="E15938">
        <v>-1.1953130474192191</v>
      </c>
      <c r="F15938">
        <v>2.3687608248896481</v>
      </c>
      <c r="G15938">
        <v>5</v>
      </c>
      <c r="H15938">
        <v>5</v>
      </c>
      <c r="I15938">
        <v>1</v>
      </c>
      <c r="J15938">
        <v>5</v>
      </c>
    </row>
    <row r="15939" spans="1:10" x14ac:dyDescent="0.25">
      <c r="A15939" t="s">
        <v>19966</v>
      </c>
      <c r="B15939">
        <v>369</v>
      </c>
      <c r="C15939">
        <v>3.1740248735571477</v>
      </c>
      <c r="D15939">
        <v>1.8265099496054202</v>
      </c>
      <c r="E15939">
        <v>0.33444559903415855</v>
      </c>
      <c r="F15939">
        <v>2.009293002958628</v>
      </c>
      <c r="G15939">
        <v>5</v>
      </c>
      <c r="H15939">
        <v>5</v>
      </c>
      <c r="I15939">
        <v>4</v>
      </c>
      <c r="J15939">
        <v>5</v>
      </c>
    </row>
    <row r="15940" spans="1:10" x14ac:dyDescent="0.25">
      <c r="A15940" t="s">
        <v>19967</v>
      </c>
      <c r="B15940">
        <v>422</v>
      </c>
      <c r="C15940">
        <v>3.3621248850142469</v>
      </c>
      <c r="D15940">
        <v>1.437504004849059</v>
      </c>
      <c r="E15940">
        <v>0.21659950411606366</v>
      </c>
      <c r="F15940">
        <v>0.86389107983245983</v>
      </c>
      <c r="G15940">
        <v>5</v>
      </c>
      <c r="H15940">
        <v>5</v>
      </c>
      <c r="I15940">
        <v>4</v>
      </c>
      <c r="J15940">
        <v>4</v>
      </c>
    </row>
    <row r="15941" spans="1:10" x14ac:dyDescent="0.25">
      <c r="A15941" t="s">
        <v>19968</v>
      </c>
      <c r="B15941">
        <v>469</v>
      </c>
      <c r="C15941">
        <v>2.8862548139380451</v>
      </c>
      <c r="D15941">
        <v>0.74841495390961854</v>
      </c>
      <c r="E15941">
        <v>-0.48334606047309053</v>
      </c>
      <c r="F15941">
        <v>1.7169940666593448</v>
      </c>
      <c r="G15941">
        <v>5</v>
      </c>
      <c r="H15941">
        <v>5</v>
      </c>
      <c r="I15941">
        <v>2</v>
      </c>
      <c r="J15941">
        <v>5</v>
      </c>
    </row>
    <row r="15942" spans="1:10" x14ac:dyDescent="0.25">
      <c r="A15942" t="s">
        <v>19969</v>
      </c>
      <c r="B15942">
        <v>450</v>
      </c>
      <c r="C15942">
        <v>2.2449516843506565</v>
      </c>
      <c r="D15942">
        <v>2.7562969453588857</v>
      </c>
      <c r="E15942">
        <v>-3.8716426530662519E-2</v>
      </c>
      <c r="F15942">
        <v>1.4623298389327772</v>
      </c>
      <c r="G15942">
        <v>5</v>
      </c>
      <c r="H15942">
        <v>5</v>
      </c>
      <c r="I15942">
        <v>3</v>
      </c>
      <c r="J15942">
        <v>5</v>
      </c>
    </row>
    <row r="15943" spans="1:10" x14ac:dyDescent="0.25">
      <c r="A15943" t="s">
        <v>19970</v>
      </c>
      <c r="B15943">
        <v>463</v>
      </c>
      <c r="C15943">
        <v>2.1952012723632777</v>
      </c>
      <c r="D15943">
        <v>2.4742368328034092</v>
      </c>
      <c r="E15943">
        <v>-0.14792924057119416</v>
      </c>
      <c r="F15943">
        <v>-0.27661626447532162</v>
      </c>
      <c r="G15943">
        <v>5</v>
      </c>
      <c r="H15943">
        <v>5</v>
      </c>
      <c r="I15943">
        <v>3</v>
      </c>
      <c r="J15943">
        <v>3</v>
      </c>
    </row>
    <row r="15944" spans="1:10" x14ac:dyDescent="0.25">
      <c r="A15944" t="s">
        <v>19971</v>
      </c>
      <c r="B15944">
        <v>523</v>
      </c>
      <c r="C15944">
        <v>0.41537234646200399</v>
      </c>
      <c r="D15944">
        <v>2.9712741426510947</v>
      </c>
      <c r="E15944">
        <v>-0.41907695229860176</v>
      </c>
      <c r="F15944">
        <v>0.32794806293888423</v>
      </c>
      <c r="G15944">
        <v>4</v>
      </c>
      <c r="H15944">
        <v>5</v>
      </c>
      <c r="I15944">
        <v>2</v>
      </c>
      <c r="J15944">
        <v>4</v>
      </c>
    </row>
    <row r="15945" spans="1:10" x14ac:dyDescent="0.25">
      <c r="A15945" t="s">
        <v>19972</v>
      </c>
      <c r="B15945">
        <v>528</v>
      </c>
      <c r="C15945">
        <v>0.98989673286221258</v>
      </c>
      <c r="D15945">
        <v>3.2203714439108131</v>
      </c>
      <c r="E15945">
        <v>-0.49634926634878856</v>
      </c>
      <c r="F15945">
        <v>1.592540444834984</v>
      </c>
      <c r="G15945">
        <v>5</v>
      </c>
      <c r="H15945">
        <v>5</v>
      </c>
      <c r="I15945">
        <v>2</v>
      </c>
      <c r="J15945">
        <v>5</v>
      </c>
    </row>
    <row r="15946" spans="1:10" x14ac:dyDescent="0.25">
      <c r="A15946" t="s">
        <v>19973</v>
      </c>
      <c r="B15946">
        <v>416</v>
      </c>
      <c r="C15946">
        <v>-0.14956892560084564</v>
      </c>
      <c r="D15946">
        <v>4.4832135233536201</v>
      </c>
      <c r="E15946">
        <v>-1.4199365224119576</v>
      </c>
      <c r="F15946">
        <v>3.7347823768915451</v>
      </c>
      <c r="G15946">
        <v>3</v>
      </c>
      <c r="H15946">
        <v>5</v>
      </c>
      <c r="I15946">
        <v>1</v>
      </c>
      <c r="J15946">
        <v>5</v>
      </c>
    </row>
    <row r="15947" spans="1:10" x14ac:dyDescent="0.25">
      <c r="A15947" t="s">
        <v>19974</v>
      </c>
      <c r="B15947">
        <v>536</v>
      </c>
      <c r="C15947">
        <v>0.64838766847161666</v>
      </c>
      <c r="D15947">
        <v>3.9093259824818323</v>
      </c>
      <c r="E15947">
        <v>-1.3909737299429663</v>
      </c>
      <c r="F15947">
        <v>1.9132602339589941</v>
      </c>
      <c r="G15947">
        <v>4</v>
      </c>
      <c r="H15947">
        <v>5</v>
      </c>
      <c r="I15947">
        <v>1</v>
      </c>
      <c r="J15947">
        <v>5</v>
      </c>
    </row>
    <row r="15948" spans="1:10" x14ac:dyDescent="0.25">
      <c r="A15948" t="s">
        <v>19975</v>
      </c>
      <c r="B15948">
        <v>557</v>
      </c>
      <c r="C15948">
        <v>2.421242881766239</v>
      </c>
      <c r="D15948">
        <v>2.6177537380821456</v>
      </c>
      <c r="E15948">
        <v>0.35383679351051384</v>
      </c>
      <c r="F15948">
        <v>0.44028165632148675</v>
      </c>
      <c r="G15948">
        <v>5</v>
      </c>
      <c r="H15948">
        <v>5</v>
      </c>
      <c r="I15948">
        <v>4</v>
      </c>
      <c r="J15948">
        <v>4</v>
      </c>
    </row>
    <row r="15949" spans="1:10" x14ac:dyDescent="0.25">
      <c r="A15949" t="s">
        <v>19976</v>
      </c>
      <c r="B15949">
        <v>305</v>
      </c>
      <c r="C15949">
        <v>1.1187158922766924</v>
      </c>
      <c r="D15949">
        <v>1.6907243824938549</v>
      </c>
      <c r="E15949">
        <v>-1.0399232731045298</v>
      </c>
      <c r="F15949">
        <v>0.97829501319968148</v>
      </c>
      <c r="G15949">
        <v>5</v>
      </c>
      <c r="H15949">
        <v>5</v>
      </c>
      <c r="I15949">
        <v>1</v>
      </c>
      <c r="J15949">
        <v>5</v>
      </c>
    </row>
    <row r="15950" spans="1:10" x14ac:dyDescent="0.25">
      <c r="A15950" t="s">
        <v>19977</v>
      </c>
      <c r="B15950">
        <v>478</v>
      </c>
      <c r="C15950">
        <v>1.4730448989190827</v>
      </c>
      <c r="D15950">
        <v>2.2412436431183576</v>
      </c>
      <c r="E15950">
        <v>-0.16874682311512695</v>
      </c>
      <c r="F15950">
        <v>1.6272758638222586</v>
      </c>
      <c r="G15950">
        <v>5</v>
      </c>
      <c r="H15950">
        <v>5</v>
      </c>
      <c r="I15950">
        <v>3</v>
      </c>
      <c r="J15950">
        <v>5</v>
      </c>
    </row>
    <row r="15951" spans="1:10" x14ac:dyDescent="0.25">
      <c r="A15951" t="s">
        <v>19978</v>
      </c>
      <c r="B15951">
        <v>459</v>
      </c>
      <c r="C15951">
        <v>1.1803370962721831</v>
      </c>
      <c r="D15951">
        <v>1.366987587419731</v>
      </c>
      <c r="E15951">
        <v>-0.46461235224994218</v>
      </c>
      <c r="F15951">
        <v>1.226323055491751</v>
      </c>
      <c r="G15951">
        <v>5</v>
      </c>
      <c r="H15951">
        <v>5</v>
      </c>
      <c r="I15951">
        <v>2</v>
      </c>
      <c r="J15951">
        <v>5</v>
      </c>
    </row>
    <row r="15952" spans="1:10" x14ac:dyDescent="0.25">
      <c r="A15952" t="s">
        <v>19979</v>
      </c>
      <c r="B15952">
        <v>438</v>
      </c>
      <c r="C15952">
        <v>0.61958183379309184</v>
      </c>
      <c r="D15952">
        <v>1.8002926467987987</v>
      </c>
      <c r="E15952">
        <v>-9.8897356118285096E-2</v>
      </c>
      <c r="F15952">
        <v>4.1649141952976865E-3</v>
      </c>
      <c r="G15952">
        <v>4</v>
      </c>
      <c r="H15952">
        <v>5</v>
      </c>
      <c r="I15952">
        <v>3</v>
      </c>
      <c r="J15952">
        <v>3</v>
      </c>
    </row>
    <row r="15953" spans="1:10" x14ac:dyDescent="0.25">
      <c r="A15953" t="s">
        <v>19980</v>
      </c>
      <c r="B15953">
        <v>519</v>
      </c>
      <c r="C15953">
        <v>0.44343013230589345</v>
      </c>
      <c r="D15953">
        <v>1.279166306888738</v>
      </c>
      <c r="E15953">
        <v>0.22154037507952901</v>
      </c>
      <c r="F15953">
        <v>6.6190686313464808E-3</v>
      </c>
      <c r="G15953">
        <v>4</v>
      </c>
      <c r="H15953">
        <v>5</v>
      </c>
      <c r="I15953">
        <v>4</v>
      </c>
      <c r="J15953">
        <v>3</v>
      </c>
    </row>
    <row r="15954" spans="1:10" x14ac:dyDescent="0.25">
      <c r="A15954" t="s">
        <v>19981</v>
      </c>
      <c r="B15954">
        <v>535</v>
      </c>
      <c r="C15954">
        <v>1.0578676165309999</v>
      </c>
      <c r="D15954">
        <v>0.87365453434528217</v>
      </c>
      <c r="E15954">
        <v>-0.43904219691481244</v>
      </c>
      <c r="F15954">
        <v>0.39608060420571334</v>
      </c>
      <c r="G15954">
        <v>5</v>
      </c>
      <c r="H15954">
        <v>5</v>
      </c>
      <c r="I15954">
        <v>2</v>
      </c>
      <c r="J15954">
        <v>4</v>
      </c>
    </row>
    <row r="15955" spans="1:10" x14ac:dyDescent="0.25">
      <c r="A15955" t="s">
        <v>19982</v>
      </c>
      <c r="B15955">
        <v>535</v>
      </c>
      <c r="C15955">
        <v>0.11033887581935417</v>
      </c>
      <c r="D15955">
        <v>0.34575369366251502</v>
      </c>
      <c r="E15955">
        <v>-0.16645313768686354</v>
      </c>
      <c r="F15955">
        <v>-0.20122399498134752</v>
      </c>
      <c r="G15955">
        <v>4</v>
      </c>
      <c r="H15955">
        <v>4</v>
      </c>
      <c r="I15955">
        <v>3</v>
      </c>
      <c r="J15955">
        <v>3</v>
      </c>
    </row>
    <row r="15956" spans="1:10" x14ac:dyDescent="0.25">
      <c r="A15956" t="s">
        <v>19983</v>
      </c>
      <c r="B15956">
        <v>464</v>
      </c>
      <c r="C15956">
        <v>-0.14711830406109563</v>
      </c>
      <c r="D15956">
        <v>8.3578075905625049E-2</v>
      </c>
      <c r="E15956">
        <v>0.17680460205943269</v>
      </c>
      <c r="F15956">
        <v>0.40278422308911466</v>
      </c>
      <c r="G15956">
        <v>3</v>
      </c>
      <c r="H15956">
        <v>4</v>
      </c>
      <c r="I15956">
        <v>4</v>
      </c>
      <c r="J15956">
        <v>4</v>
      </c>
    </row>
    <row r="15957" spans="1:10" x14ac:dyDescent="0.25">
      <c r="A15957" t="s">
        <v>19984</v>
      </c>
      <c r="B15957">
        <v>608</v>
      </c>
      <c r="C15957">
        <v>-0.17187802140278191</v>
      </c>
      <c r="D15957">
        <v>0.49901276470543376</v>
      </c>
      <c r="E15957">
        <v>0.44790145745446508</v>
      </c>
      <c r="F15957">
        <v>0.12332837377392653</v>
      </c>
      <c r="G15957">
        <v>3</v>
      </c>
      <c r="H15957">
        <v>4</v>
      </c>
      <c r="I15957">
        <v>4</v>
      </c>
      <c r="J15957">
        <v>4</v>
      </c>
    </row>
    <row r="15958" spans="1:10" x14ac:dyDescent="0.25">
      <c r="A15958" t="s">
        <v>19985</v>
      </c>
      <c r="B15958">
        <v>439</v>
      </c>
      <c r="C15958">
        <v>-0.3268771845491365</v>
      </c>
      <c r="D15958">
        <v>0.58936381520620973</v>
      </c>
      <c r="E15958">
        <v>0.80310402906414124</v>
      </c>
      <c r="F15958">
        <v>-0.3884837285486612</v>
      </c>
      <c r="G15958">
        <v>3</v>
      </c>
      <c r="H15958">
        <v>4</v>
      </c>
      <c r="I15958">
        <v>5</v>
      </c>
      <c r="J15958">
        <v>3</v>
      </c>
    </row>
    <row r="15959" spans="1:10" x14ac:dyDescent="0.25">
      <c r="A15959" t="s">
        <v>19986</v>
      </c>
      <c r="B15959">
        <v>226</v>
      </c>
      <c r="C15959">
        <v>0.83038526809742008</v>
      </c>
      <c r="D15959">
        <v>1.3351339489576526</v>
      </c>
      <c r="E15959">
        <v>-0.16459561299405234</v>
      </c>
      <c r="F15959">
        <v>1.4986042681222131</v>
      </c>
      <c r="G15959">
        <v>5</v>
      </c>
      <c r="H15959">
        <v>5</v>
      </c>
      <c r="I15959">
        <v>3</v>
      </c>
      <c r="J15959">
        <v>5</v>
      </c>
    </row>
    <row r="15960" spans="1:10" x14ac:dyDescent="0.25">
      <c r="A15960" t="s">
        <v>19987</v>
      </c>
      <c r="B15960">
        <v>607</v>
      </c>
      <c r="C15960">
        <v>-6.6795770180324232E-2</v>
      </c>
      <c r="D15960">
        <v>0.33834110812180646</v>
      </c>
      <c r="E15960">
        <v>0.27442194135537645</v>
      </c>
      <c r="F15960">
        <v>1.5796850574235908</v>
      </c>
      <c r="G15960">
        <v>3</v>
      </c>
      <c r="H15960">
        <v>4</v>
      </c>
      <c r="I15960">
        <v>4</v>
      </c>
      <c r="J15960">
        <v>5</v>
      </c>
    </row>
    <row r="15961" spans="1:10" x14ac:dyDescent="0.25">
      <c r="A15961" t="s">
        <v>19988</v>
      </c>
      <c r="B15961">
        <v>942</v>
      </c>
      <c r="C15961">
        <v>1.0104118686559871</v>
      </c>
      <c r="D15961">
        <v>1.292950085512373</v>
      </c>
      <c r="E15961">
        <v>5.6489514118042289E-2</v>
      </c>
      <c r="F15961">
        <v>1.6131839972395001</v>
      </c>
      <c r="G15961">
        <v>5</v>
      </c>
      <c r="H15961">
        <v>5</v>
      </c>
      <c r="I15961">
        <v>3</v>
      </c>
      <c r="J15961">
        <v>5</v>
      </c>
    </row>
    <row r="15962" spans="1:10" x14ac:dyDescent="0.25">
      <c r="A15962" t="s">
        <v>19989</v>
      </c>
      <c r="B15962">
        <v>529</v>
      </c>
      <c r="C15962">
        <v>-0.34479231259015602</v>
      </c>
      <c r="D15962">
        <v>1.043031747741088</v>
      </c>
      <c r="E15962">
        <v>0.79778267105981171</v>
      </c>
      <c r="F15962">
        <v>1.4494097575931901</v>
      </c>
      <c r="G15962">
        <v>3</v>
      </c>
      <c r="H15962">
        <v>5</v>
      </c>
      <c r="I15962">
        <v>5</v>
      </c>
      <c r="J15962">
        <v>5</v>
      </c>
    </row>
    <row r="15963" spans="1:10" x14ac:dyDescent="0.25">
      <c r="A15963" t="s">
        <v>19990</v>
      </c>
      <c r="B15963">
        <v>519</v>
      </c>
      <c r="C15963">
        <v>-0.7231378847774157</v>
      </c>
      <c r="D15963">
        <v>1.4281549144375036</v>
      </c>
      <c r="E15963">
        <v>-7.8270368441803878E-2</v>
      </c>
      <c r="F15963">
        <v>0.63557630875541382</v>
      </c>
      <c r="G15963">
        <v>2</v>
      </c>
      <c r="H15963">
        <v>5</v>
      </c>
      <c r="I15963">
        <v>3</v>
      </c>
      <c r="J15963">
        <v>4</v>
      </c>
    </row>
    <row r="15964" spans="1:10" x14ac:dyDescent="0.25">
      <c r="A15964" t="s">
        <v>19991</v>
      </c>
      <c r="B15964">
        <v>497</v>
      </c>
      <c r="C15964">
        <v>-0.54429861943617319</v>
      </c>
      <c r="D15964">
        <v>2.1887321458524904</v>
      </c>
      <c r="E15964">
        <v>-0.88338015211961818</v>
      </c>
      <c r="F15964">
        <v>1.0134138661722458</v>
      </c>
      <c r="G15964">
        <v>2</v>
      </c>
      <c r="H15964">
        <v>5</v>
      </c>
      <c r="I15964">
        <v>1</v>
      </c>
      <c r="J15964">
        <v>5</v>
      </c>
    </row>
    <row r="15965" spans="1:10" x14ac:dyDescent="0.25">
      <c r="A15965" t="s">
        <v>19992</v>
      </c>
      <c r="B15965">
        <v>511</v>
      </c>
      <c r="C15965">
        <v>0.19027424860026609</v>
      </c>
      <c r="D15965">
        <v>1.3580351489214839</v>
      </c>
      <c r="E15965">
        <v>6.8741100383454962E-2</v>
      </c>
      <c r="F15965">
        <v>0.26506530343403284</v>
      </c>
      <c r="G15965">
        <v>4</v>
      </c>
      <c r="H15965">
        <v>5</v>
      </c>
      <c r="I15965">
        <v>4</v>
      </c>
      <c r="J15965">
        <v>4</v>
      </c>
    </row>
    <row r="15966" spans="1:10" x14ac:dyDescent="0.25">
      <c r="A15966" t="s">
        <v>19993</v>
      </c>
      <c r="B15966">
        <v>636</v>
      </c>
      <c r="C15966">
        <v>1.0875281415354223</v>
      </c>
      <c r="D15966">
        <v>2.0233150034688543</v>
      </c>
      <c r="E15966">
        <v>0.23213816714865254</v>
      </c>
      <c r="F15966">
        <v>-0.26023038279495037</v>
      </c>
      <c r="G15966">
        <v>5</v>
      </c>
      <c r="H15966">
        <v>5</v>
      </c>
      <c r="I15966">
        <v>4</v>
      </c>
      <c r="J15966">
        <v>3</v>
      </c>
    </row>
    <row r="15967" spans="1:10" x14ac:dyDescent="0.25">
      <c r="A15967" t="s">
        <v>19994</v>
      </c>
      <c r="B15967">
        <v>465</v>
      </c>
      <c r="C15967">
        <v>0.40484484535011778</v>
      </c>
      <c r="D15967">
        <v>2.9929925625192806</v>
      </c>
      <c r="E15967">
        <v>-0.19645594387230619</v>
      </c>
      <c r="F15967">
        <v>0.94242283531846704</v>
      </c>
      <c r="G15967">
        <v>4</v>
      </c>
      <c r="H15967">
        <v>5</v>
      </c>
      <c r="I15967">
        <v>3</v>
      </c>
      <c r="J15967">
        <v>5</v>
      </c>
    </row>
    <row r="15968" spans="1:10" x14ac:dyDescent="0.25">
      <c r="A15968" t="s">
        <v>19995</v>
      </c>
      <c r="B15968">
        <v>558</v>
      </c>
      <c r="C15968">
        <v>0.90160461087102561</v>
      </c>
      <c r="D15968">
        <v>3.2589075231740336</v>
      </c>
      <c r="E15968">
        <v>-0.94772643705761039</v>
      </c>
      <c r="F15968">
        <v>0.7876724923706041</v>
      </c>
      <c r="G15968">
        <v>5</v>
      </c>
      <c r="H15968">
        <v>5</v>
      </c>
      <c r="I15968">
        <v>1</v>
      </c>
      <c r="J15968">
        <v>4</v>
      </c>
    </row>
    <row r="15969" spans="1:10" x14ac:dyDescent="0.25">
      <c r="A15969" t="s">
        <v>19996</v>
      </c>
      <c r="B15969">
        <v>463</v>
      </c>
      <c r="C15969">
        <v>0.33126700248216068</v>
      </c>
      <c r="D15969">
        <v>3.1816165024779766</v>
      </c>
      <c r="E15969">
        <v>-0.95076511065950631</v>
      </c>
      <c r="F15969">
        <v>1.0520813845690833</v>
      </c>
      <c r="G15969">
        <v>4</v>
      </c>
      <c r="H15969">
        <v>5</v>
      </c>
      <c r="I15969">
        <v>1</v>
      </c>
      <c r="J15969">
        <v>5</v>
      </c>
    </row>
    <row r="15970" spans="1:10" x14ac:dyDescent="0.25">
      <c r="A15970" t="s">
        <v>19997</v>
      </c>
      <c r="B15970">
        <v>521</v>
      </c>
      <c r="C15970">
        <v>1.60984781780416</v>
      </c>
      <c r="D15970">
        <v>2.9314249308357594</v>
      </c>
      <c r="E15970">
        <v>0.36066609248584652</v>
      </c>
      <c r="F15970">
        <v>0.75203970110301788</v>
      </c>
      <c r="G15970">
        <v>5</v>
      </c>
      <c r="H15970">
        <v>5</v>
      </c>
      <c r="I15970">
        <v>4</v>
      </c>
      <c r="J15970">
        <v>4</v>
      </c>
    </row>
    <row r="15971" spans="1:10" x14ac:dyDescent="0.25">
      <c r="A15971" t="s">
        <v>19998</v>
      </c>
      <c r="B15971">
        <v>476</v>
      </c>
      <c r="C15971">
        <v>0.53503943119285846</v>
      </c>
      <c r="D15971">
        <v>2.0275108981323005</v>
      </c>
      <c r="E15971">
        <v>-0.21813048304180335</v>
      </c>
      <c r="F15971">
        <v>0.54554156647388763</v>
      </c>
      <c r="G15971">
        <v>4</v>
      </c>
      <c r="H15971">
        <v>5</v>
      </c>
      <c r="I15971">
        <v>3</v>
      </c>
      <c r="J15971">
        <v>4</v>
      </c>
    </row>
    <row r="15972" spans="1:10" x14ac:dyDescent="0.25">
      <c r="A15972" t="s">
        <v>19999</v>
      </c>
      <c r="B15972">
        <v>628</v>
      </c>
      <c r="C15972">
        <v>0.54942261858334196</v>
      </c>
      <c r="D15972">
        <v>1.5149967467931731</v>
      </c>
      <c r="E15972">
        <v>-0.28135407082522856</v>
      </c>
      <c r="F15972">
        <v>0.28082580394445056</v>
      </c>
      <c r="G15972">
        <v>4</v>
      </c>
      <c r="H15972">
        <v>5</v>
      </c>
      <c r="I15972">
        <v>3</v>
      </c>
      <c r="J15972">
        <v>4</v>
      </c>
    </row>
    <row r="15973" spans="1:10" x14ac:dyDescent="0.25">
      <c r="A15973" t="s">
        <v>20000</v>
      </c>
      <c r="B15973">
        <v>545</v>
      </c>
      <c r="C15973">
        <v>0.14174770547415949</v>
      </c>
      <c r="D15973">
        <v>2.1058052775396785</v>
      </c>
      <c r="E15973">
        <v>0.13542543794959627</v>
      </c>
      <c r="F15973">
        <v>-0.29464385511438929</v>
      </c>
      <c r="G15973">
        <v>4</v>
      </c>
      <c r="H15973">
        <v>5</v>
      </c>
      <c r="I15973">
        <v>4</v>
      </c>
      <c r="J15973">
        <v>3</v>
      </c>
    </row>
    <row r="15974" spans="1:10" x14ac:dyDescent="0.25">
      <c r="A15974" t="s">
        <v>20001</v>
      </c>
      <c r="B15974">
        <v>312</v>
      </c>
      <c r="C15974">
        <v>1.7317544044803292</v>
      </c>
      <c r="D15974">
        <v>2.8605838383712014</v>
      </c>
      <c r="E15974">
        <v>-0.43898525561184892</v>
      </c>
      <c r="F15974">
        <v>1.1514621239740743</v>
      </c>
      <c r="G15974">
        <v>5</v>
      </c>
      <c r="H15974">
        <v>5</v>
      </c>
      <c r="I15974">
        <v>2</v>
      </c>
      <c r="J15974">
        <v>5</v>
      </c>
    </row>
    <row r="15975" spans="1:10" x14ac:dyDescent="0.25">
      <c r="A15975" t="s">
        <v>20002</v>
      </c>
      <c r="B15975">
        <v>553</v>
      </c>
      <c r="C15975">
        <v>0.25976764024077781</v>
      </c>
      <c r="D15975">
        <v>3.2154455441338397</v>
      </c>
      <c r="E15975">
        <v>0.15787999384138465</v>
      </c>
      <c r="F15975">
        <v>-0.26843345229937055</v>
      </c>
      <c r="G15975">
        <v>4</v>
      </c>
      <c r="H15975">
        <v>5</v>
      </c>
      <c r="I15975">
        <v>4</v>
      </c>
      <c r="J15975">
        <v>3</v>
      </c>
    </row>
    <row r="15976" spans="1:10" x14ac:dyDescent="0.25">
      <c r="A15976" t="s">
        <v>20003</v>
      </c>
      <c r="B15976">
        <v>560</v>
      </c>
      <c r="C15976">
        <v>1.8217903098085872</v>
      </c>
      <c r="D15976">
        <v>1.7634805906088247</v>
      </c>
      <c r="E15976">
        <v>-0.60697795838644297</v>
      </c>
      <c r="F15976">
        <v>0.47204852918247175</v>
      </c>
      <c r="G15976">
        <v>5</v>
      </c>
      <c r="H15976">
        <v>5</v>
      </c>
      <c r="I15976">
        <v>2</v>
      </c>
      <c r="J15976">
        <v>4</v>
      </c>
    </row>
    <row r="15977" spans="1:10" x14ac:dyDescent="0.25">
      <c r="A15977" t="s">
        <v>20004</v>
      </c>
      <c r="B15977">
        <v>523</v>
      </c>
      <c r="C15977">
        <v>1.981737506230586</v>
      </c>
      <c r="D15977">
        <v>1.0446170765671299</v>
      </c>
      <c r="E15977">
        <v>-1.5366045523809224</v>
      </c>
      <c r="F15977">
        <v>1.5968825741703896</v>
      </c>
      <c r="G15977">
        <v>5</v>
      </c>
      <c r="H15977">
        <v>5</v>
      </c>
      <c r="I15977">
        <v>1</v>
      </c>
      <c r="J15977">
        <v>5</v>
      </c>
    </row>
    <row r="15978" spans="1:10" x14ac:dyDescent="0.25">
      <c r="A15978" t="s">
        <v>20005</v>
      </c>
      <c r="B15978">
        <v>606</v>
      </c>
      <c r="C15978">
        <v>2.1873657616206517</v>
      </c>
      <c r="D15978">
        <v>1.7258174037968301</v>
      </c>
      <c r="E15978">
        <v>-1.2562161274710957</v>
      </c>
      <c r="F15978">
        <v>2.0829777491179771</v>
      </c>
      <c r="G15978">
        <v>5</v>
      </c>
      <c r="H15978">
        <v>5</v>
      </c>
      <c r="I15978">
        <v>1</v>
      </c>
      <c r="J15978">
        <v>5</v>
      </c>
    </row>
    <row r="15979" spans="1:10" x14ac:dyDescent="0.25">
      <c r="A15979" t="s">
        <v>20006</v>
      </c>
      <c r="B15979">
        <v>511</v>
      </c>
      <c r="C15979">
        <v>0.7807459719517077</v>
      </c>
      <c r="D15979">
        <v>3.2924720550061157</v>
      </c>
      <c r="E15979">
        <v>-0.75174020231084115</v>
      </c>
      <c r="F15979">
        <v>1.0857305419030807</v>
      </c>
      <c r="G15979">
        <v>5</v>
      </c>
      <c r="H15979">
        <v>5</v>
      </c>
      <c r="I15979">
        <v>1</v>
      </c>
      <c r="J15979">
        <v>5</v>
      </c>
    </row>
    <row r="15980" spans="1:10" x14ac:dyDescent="0.25">
      <c r="A15980" t="s">
        <v>20007</v>
      </c>
      <c r="B15980">
        <v>244</v>
      </c>
      <c r="C15980">
        <v>0.92486381801202189</v>
      </c>
      <c r="D15980">
        <v>0.88859168811310718</v>
      </c>
      <c r="E15980">
        <v>0.17174313290053417</v>
      </c>
      <c r="F15980">
        <v>-0.35800525484971618</v>
      </c>
      <c r="G15980">
        <v>5</v>
      </c>
      <c r="H15980">
        <v>5</v>
      </c>
      <c r="I15980">
        <v>4</v>
      </c>
      <c r="J15980">
        <v>3</v>
      </c>
    </row>
    <row r="15981" spans="1:10" x14ac:dyDescent="0.25">
      <c r="A15981" t="s">
        <v>20008</v>
      </c>
      <c r="B15981">
        <v>601</v>
      </c>
      <c r="C15981">
        <v>-0.51548321343696213</v>
      </c>
      <c r="D15981">
        <v>3.6580692168282827</v>
      </c>
      <c r="E15981">
        <v>-0.90451132030739745</v>
      </c>
      <c r="F15981">
        <v>1.0871474452974419</v>
      </c>
      <c r="G15981">
        <v>2</v>
      </c>
      <c r="H15981">
        <v>5</v>
      </c>
      <c r="I15981">
        <v>1</v>
      </c>
      <c r="J15981">
        <v>5</v>
      </c>
    </row>
    <row r="15982" spans="1:10" x14ac:dyDescent="0.25">
      <c r="A15982" t="s">
        <v>20009</v>
      </c>
      <c r="B15982">
        <v>1638</v>
      </c>
      <c r="C15982">
        <v>-1.0964337465654017</v>
      </c>
      <c r="D15982">
        <v>0.43793106060572606</v>
      </c>
      <c r="E15982">
        <v>-0.30168642827367265</v>
      </c>
      <c r="F15982">
        <v>1.827636820809025</v>
      </c>
      <c r="G15982">
        <v>1</v>
      </c>
      <c r="H15982">
        <v>4</v>
      </c>
      <c r="I15982">
        <v>3</v>
      </c>
      <c r="J15982">
        <v>5</v>
      </c>
    </row>
    <row r="15983" spans="1:10" x14ac:dyDescent="0.25">
      <c r="A15983" t="s">
        <v>20010</v>
      </c>
      <c r="B15983">
        <v>361</v>
      </c>
      <c r="C15983">
        <v>-0.59524317839131624</v>
      </c>
      <c r="D15983">
        <v>0.21505679591280952</v>
      </c>
      <c r="E15983">
        <v>0.62238284867377214</v>
      </c>
      <c r="F15983">
        <v>1.7147529105169208</v>
      </c>
      <c r="G15983">
        <v>2</v>
      </c>
      <c r="H15983">
        <v>4</v>
      </c>
      <c r="I15983">
        <v>5</v>
      </c>
      <c r="J15983">
        <v>5</v>
      </c>
    </row>
    <row r="15984" spans="1:10" x14ac:dyDescent="0.25">
      <c r="A15984" t="s">
        <v>20011</v>
      </c>
      <c r="B15984">
        <v>520</v>
      </c>
      <c r="C15984">
        <v>-0.70416637861359732</v>
      </c>
      <c r="D15984">
        <v>-0.23138374192589517</v>
      </c>
      <c r="E15984">
        <v>0.46322603498681714</v>
      </c>
      <c r="F15984">
        <v>-0.24175499066774103</v>
      </c>
      <c r="G15984">
        <v>2</v>
      </c>
      <c r="H15984">
        <v>3</v>
      </c>
      <c r="I15984">
        <v>4</v>
      </c>
      <c r="J15984">
        <v>3</v>
      </c>
    </row>
    <row r="15985" spans="1:10" x14ac:dyDescent="0.25">
      <c r="A15985" t="s">
        <v>20012</v>
      </c>
      <c r="B15985">
        <v>239</v>
      </c>
      <c r="C15985">
        <v>-0.1337769716974973</v>
      </c>
      <c r="D15985">
        <v>-0.8635715928268235</v>
      </c>
      <c r="E15985">
        <v>0.86179420564149778</v>
      </c>
      <c r="F15985">
        <v>-0.50379142123219334</v>
      </c>
      <c r="G15985">
        <v>3</v>
      </c>
      <c r="H15985">
        <v>1</v>
      </c>
      <c r="I15985">
        <v>5</v>
      </c>
      <c r="J15985">
        <v>2</v>
      </c>
    </row>
    <row r="15986" spans="1:10" x14ac:dyDescent="0.25">
      <c r="A15986" t="s">
        <v>20013</v>
      </c>
      <c r="B15986">
        <v>531</v>
      </c>
      <c r="C15986">
        <v>-0.15193429646792414</v>
      </c>
      <c r="D15986">
        <v>-6.1613061452839506E-2</v>
      </c>
      <c r="E15986">
        <v>0.38963189733190118</v>
      </c>
      <c r="F15986">
        <v>0.40553372800872001</v>
      </c>
      <c r="G15986">
        <v>3</v>
      </c>
      <c r="H15986">
        <v>3</v>
      </c>
      <c r="I15986">
        <v>4</v>
      </c>
      <c r="J15986">
        <v>4</v>
      </c>
    </row>
    <row r="15987" spans="1:10" x14ac:dyDescent="0.25">
      <c r="A15987" t="s">
        <v>20014</v>
      </c>
      <c r="B15987">
        <v>451</v>
      </c>
      <c r="C15987">
        <v>-7.0738501004088003E-2</v>
      </c>
      <c r="D15987">
        <v>-0.3214449326693537</v>
      </c>
      <c r="E15987">
        <v>-0.11223116577639949</v>
      </c>
      <c r="F15987">
        <v>0.86678533843974459</v>
      </c>
      <c r="G15987">
        <v>3</v>
      </c>
      <c r="H15987">
        <v>3</v>
      </c>
      <c r="I15987">
        <v>3</v>
      </c>
      <c r="J15987">
        <v>4</v>
      </c>
    </row>
    <row r="15988" spans="1:10" x14ac:dyDescent="0.25">
      <c r="A15988" t="s">
        <v>20015</v>
      </c>
      <c r="B15988">
        <v>372</v>
      </c>
      <c r="C15988">
        <v>-0.297742432075429</v>
      </c>
      <c r="D15988">
        <v>-0.96930325536100004</v>
      </c>
      <c r="E15988">
        <v>0.1411249398837757</v>
      </c>
      <c r="F15988">
        <v>0.25046175717483965</v>
      </c>
      <c r="G15988">
        <v>3</v>
      </c>
      <c r="H15988">
        <v>1</v>
      </c>
      <c r="I15988">
        <v>4</v>
      </c>
      <c r="J15988">
        <v>4</v>
      </c>
    </row>
    <row r="15989" spans="1:10" x14ac:dyDescent="0.25">
      <c r="A15989" t="s">
        <v>20016</v>
      </c>
      <c r="B15989">
        <v>513</v>
      </c>
      <c r="C15989">
        <v>-0.70691454382160079</v>
      </c>
      <c r="D15989">
        <v>-0.66878172910758471</v>
      </c>
      <c r="E15989">
        <v>0.53437260622628768</v>
      </c>
      <c r="F15989">
        <v>-0.53319010754973539</v>
      </c>
      <c r="G15989">
        <v>2</v>
      </c>
      <c r="H15989">
        <v>2</v>
      </c>
      <c r="I15989">
        <v>4</v>
      </c>
      <c r="J15989">
        <v>2</v>
      </c>
    </row>
    <row r="15990" spans="1:10" x14ac:dyDescent="0.25">
      <c r="A15990" t="s">
        <v>20017</v>
      </c>
      <c r="B15990">
        <v>332</v>
      </c>
      <c r="C15990">
        <v>-0.43126192222959547</v>
      </c>
      <c r="D15990">
        <v>-0.44327586416045195</v>
      </c>
      <c r="E15990">
        <v>1.8621322876928165E-2</v>
      </c>
      <c r="F15990">
        <v>-0.57315774897162619</v>
      </c>
      <c r="G15990">
        <v>3</v>
      </c>
      <c r="H15990">
        <v>2</v>
      </c>
      <c r="I15990">
        <v>3</v>
      </c>
      <c r="J15990">
        <v>2</v>
      </c>
    </row>
    <row r="15991" spans="1:10" x14ac:dyDescent="0.25">
      <c r="A15991" t="s">
        <v>20018</v>
      </c>
      <c r="B15991">
        <v>744</v>
      </c>
      <c r="C15991">
        <v>-9.9324998422831698E-2</v>
      </c>
      <c r="D15991">
        <v>-7.6765075472333175E-2</v>
      </c>
      <c r="E15991">
        <v>-5.1573786631631993E-2</v>
      </c>
      <c r="F15991">
        <v>-0.19738240451678496</v>
      </c>
      <c r="G15991">
        <v>3</v>
      </c>
      <c r="H15991">
        <v>3</v>
      </c>
      <c r="I15991">
        <v>3</v>
      </c>
      <c r="J15991">
        <v>3</v>
      </c>
    </row>
    <row r="15992" spans="1:10" x14ac:dyDescent="0.25">
      <c r="A15992" t="s">
        <v>20019</v>
      </c>
      <c r="B15992">
        <v>400</v>
      </c>
      <c r="C15992">
        <v>-0.25317960122831162</v>
      </c>
      <c r="D15992">
        <v>0.28765118542015133</v>
      </c>
      <c r="E15992">
        <v>0.55335282940753172</v>
      </c>
      <c r="F15992">
        <v>-0.16895150990544142</v>
      </c>
      <c r="G15992">
        <v>3</v>
      </c>
      <c r="H15992">
        <v>4</v>
      </c>
      <c r="I15992">
        <v>4</v>
      </c>
      <c r="J15992">
        <v>3</v>
      </c>
    </row>
    <row r="15993" spans="1:10" x14ac:dyDescent="0.25">
      <c r="A15993" t="s">
        <v>20020</v>
      </c>
      <c r="B15993">
        <v>646</v>
      </c>
      <c r="C15993">
        <v>-0.2348541440218255</v>
      </c>
      <c r="D15993">
        <v>-0.2384939079653543</v>
      </c>
      <c r="E15993">
        <v>0.75087366534295119</v>
      </c>
      <c r="F15993">
        <v>-0.33018509713433353</v>
      </c>
      <c r="G15993">
        <v>3</v>
      </c>
      <c r="H15993">
        <v>3</v>
      </c>
      <c r="I15993">
        <v>5</v>
      </c>
      <c r="J15993">
        <v>3</v>
      </c>
    </row>
    <row r="15994" spans="1:10" x14ac:dyDescent="0.25">
      <c r="A15994" t="s">
        <v>20021</v>
      </c>
      <c r="B15994">
        <v>289</v>
      </c>
      <c r="C15994">
        <v>-0.26866652281715547</v>
      </c>
      <c r="D15994">
        <v>-0.37844039947821567</v>
      </c>
      <c r="E15994">
        <v>-0.3763349846160049</v>
      </c>
      <c r="F15994">
        <v>-8.1689122127393834E-2</v>
      </c>
      <c r="G15994">
        <v>3</v>
      </c>
      <c r="H15994">
        <v>3</v>
      </c>
      <c r="I15994">
        <v>2</v>
      </c>
      <c r="J15994">
        <v>3</v>
      </c>
    </row>
    <row r="15995" spans="1:10" x14ac:dyDescent="0.25">
      <c r="A15995" t="s">
        <v>20022</v>
      </c>
      <c r="B15995">
        <v>1326</v>
      </c>
      <c r="C15995">
        <v>0.48645003829776201</v>
      </c>
      <c r="D15995">
        <v>0.13869432231340639</v>
      </c>
      <c r="E15995">
        <v>3.2873707117940296</v>
      </c>
      <c r="F15995">
        <v>0.23548971209430108</v>
      </c>
      <c r="G15995">
        <v>4</v>
      </c>
      <c r="H15995">
        <v>4</v>
      </c>
      <c r="I15995">
        <v>5</v>
      </c>
      <c r="J15995">
        <v>4</v>
      </c>
    </row>
    <row r="15996" spans="1:10" x14ac:dyDescent="0.25">
      <c r="A15996" t="s">
        <v>20023</v>
      </c>
      <c r="B15996">
        <v>640</v>
      </c>
      <c r="C15996">
        <v>-0.58051694460463632</v>
      </c>
      <c r="D15996">
        <v>-0.3053415859410436</v>
      </c>
      <c r="E15996">
        <v>-0.35516419335292521</v>
      </c>
      <c r="F15996">
        <v>-0.33911917229496119</v>
      </c>
      <c r="G15996">
        <v>2</v>
      </c>
      <c r="H15996">
        <v>3</v>
      </c>
      <c r="I15996">
        <v>2</v>
      </c>
      <c r="J15996">
        <v>3</v>
      </c>
    </row>
    <row r="15997" spans="1:10" x14ac:dyDescent="0.25">
      <c r="A15997" t="s">
        <v>20024</v>
      </c>
      <c r="B15997">
        <v>420</v>
      </c>
      <c r="C15997">
        <v>-0.22503440688458284</v>
      </c>
      <c r="D15997">
        <v>-0.91589162783022771</v>
      </c>
      <c r="E15997">
        <v>0.48118687708072472</v>
      </c>
      <c r="F15997">
        <v>0.22939361648275133</v>
      </c>
      <c r="G15997">
        <v>3</v>
      </c>
      <c r="H15997">
        <v>1</v>
      </c>
      <c r="I15997">
        <v>4</v>
      </c>
      <c r="J15997">
        <v>4</v>
      </c>
    </row>
    <row r="15998" spans="1:10" x14ac:dyDescent="0.25">
      <c r="A15998" t="s">
        <v>20025</v>
      </c>
      <c r="B15998">
        <v>1040</v>
      </c>
      <c r="C15998">
        <v>-0.72642619312714407</v>
      </c>
      <c r="D15998">
        <v>-0.70911284550020492</v>
      </c>
      <c r="E15998">
        <v>-0.33537575517391444</v>
      </c>
      <c r="F15998">
        <v>-0.12926491487035208</v>
      </c>
      <c r="G15998">
        <v>2</v>
      </c>
      <c r="H15998">
        <v>2</v>
      </c>
      <c r="I15998">
        <v>2</v>
      </c>
      <c r="J15998">
        <v>3</v>
      </c>
    </row>
    <row r="15999" spans="1:10" x14ac:dyDescent="0.25">
      <c r="A15999" t="s">
        <v>20026</v>
      </c>
      <c r="B15999">
        <v>1155</v>
      </c>
      <c r="C15999">
        <v>9.2986298735440037E-2</v>
      </c>
      <c r="D15999">
        <v>-0.25141968518053265</v>
      </c>
      <c r="E15999">
        <v>0.46745241614658917</v>
      </c>
      <c r="F15999">
        <v>0.65723037480444091</v>
      </c>
      <c r="G15999">
        <v>4</v>
      </c>
      <c r="H15999">
        <v>3</v>
      </c>
      <c r="I15999">
        <v>4</v>
      </c>
      <c r="J15999">
        <v>4</v>
      </c>
    </row>
    <row r="16000" spans="1:10" x14ac:dyDescent="0.25">
      <c r="A16000" t="s">
        <v>20027</v>
      </c>
      <c r="B16000">
        <v>488</v>
      </c>
      <c r="C16000">
        <v>-0.74086877072028878</v>
      </c>
      <c r="D16000">
        <v>-0.89889522445365899</v>
      </c>
      <c r="E16000">
        <v>2.0883571464504237E-2</v>
      </c>
      <c r="F16000">
        <v>0.83474120074157421</v>
      </c>
      <c r="G16000">
        <v>2</v>
      </c>
      <c r="H16000">
        <v>1</v>
      </c>
      <c r="I16000">
        <v>3</v>
      </c>
      <c r="J16000">
        <v>4</v>
      </c>
    </row>
    <row r="16001" spans="1:10" x14ac:dyDescent="0.25">
      <c r="A16001" t="s">
        <v>20028</v>
      </c>
      <c r="B16001">
        <v>871</v>
      </c>
      <c r="C16001">
        <v>-0.32003091905447301</v>
      </c>
      <c r="D16001">
        <v>-3.2750704253736398E-2</v>
      </c>
      <c r="E16001">
        <v>0.32137686916126507</v>
      </c>
      <c r="F16001">
        <v>8.567296441499575E-2</v>
      </c>
      <c r="G16001">
        <v>3</v>
      </c>
      <c r="H16001">
        <v>3</v>
      </c>
      <c r="I16001">
        <v>4</v>
      </c>
      <c r="J16001">
        <v>4</v>
      </c>
    </row>
    <row r="16002" spans="1:10" x14ac:dyDescent="0.25">
      <c r="A16002" t="s">
        <v>20029</v>
      </c>
      <c r="B16002">
        <v>508</v>
      </c>
      <c r="C16002">
        <v>-0.36233082117373061</v>
      </c>
      <c r="D16002">
        <v>0.15423052875014509</v>
      </c>
      <c r="E16002">
        <v>-0.16467028342143905</v>
      </c>
      <c r="F16002">
        <v>0.34750980429458284</v>
      </c>
      <c r="G16002">
        <v>3</v>
      </c>
      <c r="H16002">
        <v>4</v>
      </c>
      <c r="I16002">
        <v>3</v>
      </c>
      <c r="J16002">
        <v>4</v>
      </c>
    </row>
    <row r="16003" spans="1:10" x14ac:dyDescent="0.25">
      <c r="A16003" t="s">
        <v>20030</v>
      </c>
      <c r="B16003">
        <v>462</v>
      </c>
      <c r="C16003">
        <v>-0.31144877145436412</v>
      </c>
      <c r="D16003">
        <v>-0.42589675795539716</v>
      </c>
      <c r="E16003">
        <v>4.8377703129895325E-2</v>
      </c>
      <c r="F16003">
        <v>0.6146871249089696</v>
      </c>
      <c r="G16003">
        <v>3</v>
      </c>
      <c r="H16003">
        <v>2</v>
      </c>
      <c r="I16003">
        <v>3</v>
      </c>
      <c r="J16003">
        <v>4</v>
      </c>
    </row>
    <row r="16004" spans="1:10" x14ac:dyDescent="0.25">
      <c r="A16004" t="s">
        <v>20031</v>
      </c>
      <c r="B16004">
        <v>547</v>
      </c>
      <c r="C16004">
        <v>-0.25028490134849229</v>
      </c>
      <c r="D16004">
        <v>-0.12891627735927025</v>
      </c>
      <c r="E16004">
        <v>0.87652271081855115</v>
      </c>
      <c r="F16004">
        <v>-0.124475337609702</v>
      </c>
      <c r="G16004">
        <v>3</v>
      </c>
      <c r="H16004">
        <v>3</v>
      </c>
      <c r="I16004">
        <v>5</v>
      </c>
      <c r="J16004">
        <v>3</v>
      </c>
    </row>
    <row r="16005" spans="1:10" x14ac:dyDescent="0.25">
      <c r="A16005" t="s">
        <v>20032</v>
      </c>
      <c r="B16005">
        <v>411</v>
      </c>
      <c r="C16005">
        <v>-0.48146229572604177</v>
      </c>
      <c r="D16005">
        <v>-0.61701254484678403</v>
      </c>
      <c r="E16005">
        <v>1.0927658446747732</v>
      </c>
      <c r="F16005">
        <v>-0.38289104486403169</v>
      </c>
      <c r="G16005">
        <v>2</v>
      </c>
      <c r="H16005">
        <v>2</v>
      </c>
      <c r="I16005">
        <v>5</v>
      </c>
      <c r="J16005">
        <v>3</v>
      </c>
    </row>
    <row r="16006" spans="1:10" x14ac:dyDescent="0.25">
      <c r="A16006" t="s">
        <v>20033</v>
      </c>
      <c r="B16006">
        <v>663</v>
      </c>
      <c r="C16006">
        <v>0.57817573832255431</v>
      </c>
      <c r="D16006">
        <v>0.49041214031731539</v>
      </c>
      <c r="E16006">
        <v>1.2093672085383764</v>
      </c>
      <c r="F16006">
        <v>0.11161359864700808</v>
      </c>
      <c r="G16006">
        <v>4</v>
      </c>
      <c r="H16006">
        <v>4</v>
      </c>
      <c r="I16006">
        <v>5</v>
      </c>
      <c r="J16006">
        <v>4</v>
      </c>
    </row>
    <row r="16007" spans="1:10" x14ac:dyDescent="0.25">
      <c r="A16007" t="s">
        <v>20034</v>
      </c>
      <c r="B16007">
        <v>459</v>
      </c>
      <c r="C16007">
        <v>-0.54166474403930209</v>
      </c>
      <c r="D16007">
        <v>-0.76169609822890694</v>
      </c>
      <c r="E16007">
        <v>-0.29506670683098496</v>
      </c>
      <c r="F16007">
        <v>1.0208495155907367</v>
      </c>
      <c r="G16007">
        <v>2</v>
      </c>
      <c r="H16007">
        <v>2</v>
      </c>
      <c r="I16007">
        <v>3</v>
      </c>
      <c r="J16007">
        <v>5</v>
      </c>
    </row>
    <row r="16008" spans="1:10" x14ac:dyDescent="0.25">
      <c r="A16008" t="s">
        <v>20035</v>
      </c>
      <c r="B16008">
        <v>426</v>
      </c>
      <c r="C16008">
        <v>-0.20793707436898246</v>
      </c>
      <c r="D16008">
        <v>-3.0451607305791994E-2</v>
      </c>
      <c r="E16008">
        <v>0.37666973993375907</v>
      </c>
      <c r="F16008">
        <v>4.7103445936929195E-2</v>
      </c>
      <c r="G16008">
        <v>3</v>
      </c>
      <c r="H16008">
        <v>3</v>
      </c>
      <c r="I16008">
        <v>4</v>
      </c>
      <c r="J16008">
        <v>4</v>
      </c>
    </row>
    <row r="16009" spans="1:10" x14ac:dyDescent="0.25">
      <c r="A16009" t="s">
        <v>20036</v>
      </c>
      <c r="B16009">
        <v>604</v>
      </c>
      <c r="C16009">
        <v>0.15049170756149549</v>
      </c>
      <c r="D16009">
        <v>0.40996159434707335</v>
      </c>
      <c r="E16009">
        <v>-0.87650856116313958</v>
      </c>
      <c r="F16009">
        <v>0.86435310320674963</v>
      </c>
      <c r="G16009">
        <v>4</v>
      </c>
      <c r="H16009">
        <v>4</v>
      </c>
      <c r="I16009">
        <v>1</v>
      </c>
      <c r="J16009">
        <v>4</v>
      </c>
    </row>
    <row r="16010" spans="1:10" x14ac:dyDescent="0.25">
      <c r="A16010" t="s">
        <v>20037</v>
      </c>
      <c r="B16010">
        <v>371</v>
      </c>
      <c r="C16010">
        <v>-0.30013150333108229</v>
      </c>
      <c r="D16010">
        <v>-0.63383668852727815</v>
      </c>
      <c r="E16010">
        <v>0.52334331268446266</v>
      </c>
      <c r="F16010">
        <v>0.32145791502792287</v>
      </c>
      <c r="G16010">
        <v>3</v>
      </c>
      <c r="H16010">
        <v>2</v>
      </c>
      <c r="I16010">
        <v>4</v>
      </c>
      <c r="J16010">
        <v>4</v>
      </c>
    </row>
    <row r="16011" spans="1:10" x14ac:dyDescent="0.25">
      <c r="A16011" t="s">
        <v>20038</v>
      </c>
      <c r="B16011">
        <v>418</v>
      </c>
      <c r="C16011">
        <v>-0.81597181150603448</v>
      </c>
      <c r="D16011">
        <v>-0.49449083626029949</v>
      </c>
      <c r="E16011">
        <v>0.63613444155259058</v>
      </c>
      <c r="F16011">
        <v>-0.46525654153505558</v>
      </c>
      <c r="G16011">
        <v>1</v>
      </c>
      <c r="H16011">
        <v>2</v>
      </c>
      <c r="I16011">
        <v>5</v>
      </c>
      <c r="J16011">
        <v>3</v>
      </c>
    </row>
    <row r="16012" spans="1:10" x14ac:dyDescent="0.25">
      <c r="A16012" t="s">
        <v>20039</v>
      </c>
      <c r="B16012">
        <v>548</v>
      </c>
      <c r="C16012">
        <v>-0.90741892653575795</v>
      </c>
      <c r="D16012">
        <v>-0.78391630821534508</v>
      </c>
      <c r="E16012">
        <v>0.37023266045991338</v>
      </c>
      <c r="F16012">
        <v>0.30860920348282506</v>
      </c>
      <c r="G16012">
        <v>1</v>
      </c>
      <c r="H16012">
        <v>2</v>
      </c>
      <c r="I16012">
        <v>4</v>
      </c>
      <c r="J16012">
        <v>4</v>
      </c>
    </row>
    <row r="16013" spans="1:10" x14ac:dyDescent="0.25">
      <c r="A16013" t="s">
        <v>20040</v>
      </c>
      <c r="B16013">
        <v>826</v>
      </c>
      <c r="C16013">
        <v>-0.91186102294737426</v>
      </c>
      <c r="D16013">
        <v>-0.52749434951231955</v>
      </c>
      <c r="E16013">
        <v>8.6333576441241081E-2</v>
      </c>
      <c r="F16013">
        <v>0.5100901203120014</v>
      </c>
      <c r="G16013">
        <v>1</v>
      </c>
      <c r="H16013">
        <v>2</v>
      </c>
      <c r="I16013">
        <v>4</v>
      </c>
      <c r="J16013">
        <v>4</v>
      </c>
    </row>
    <row r="16014" spans="1:10" x14ac:dyDescent="0.25">
      <c r="A16014" t="s">
        <v>20041</v>
      </c>
      <c r="B16014">
        <v>762</v>
      </c>
      <c r="C16014">
        <v>8.5027731385045505E-2</v>
      </c>
      <c r="D16014">
        <v>0.53126032752386954</v>
      </c>
      <c r="E16014">
        <v>-0.13933844549218288</v>
      </c>
      <c r="F16014">
        <v>0.7071756243675501</v>
      </c>
      <c r="G16014">
        <v>4</v>
      </c>
      <c r="H16014">
        <v>4</v>
      </c>
      <c r="I16014">
        <v>3</v>
      </c>
      <c r="J16014">
        <v>4</v>
      </c>
    </row>
    <row r="16015" spans="1:10" x14ac:dyDescent="0.25">
      <c r="A16015" t="s">
        <v>20042</v>
      </c>
      <c r="B16015">
        <v>440</v>
      </c>
      <c r="C16015">
        <v>-1.0673844144630129</v>
      </c>
      <c r="D16015">
        <v>-0.20122710663636784</v>
      </c>
      <c r="E16015">
        <v>0.26194046108724484</v>
      </c>
      <c r="F16015">
        <v>0.15040640596032068</v>
      </c>
      <c r="G16015">
        <v>1</v>
      </c>
      <c r="H16015">
        <v>3</v>
      </c>
      <c r="I16015">
        <v>4</v>
      </c>
      <c r="J16015">
        <v>4</v>
      </c>
    </row>
    <row r="16016" spans="1:10" x14ac:dyDescent="0.25">
      <c r="A16016" t="s">
        <v>20043</v>
      </c>
      <c r="B16016">
        <v>1097</v>
      </c>
      <c r="C16016">
        <v>-0.92111413470566961</v>
      </c>
      <c r="D16016">
        <v>0.56631113408046541</v>
      </c>
      <c r="E16016">
        <v>-0.18165401563384309</v>
      </c>
      <c r="F16016">
        <v>1.5656520999218051</v>
      </c>
      <c r="G16016">
        <v>1</v>
      </c>
      <c r="H16016">
        <v>4</v>
      </c>
      <c r="I16016">
        <v>3</v>
      </c>
      <c r="J16016">
        <v>5</v>
      </c>
    </row>
    <row r="16017" spans="1:10" x14ac:dyDescent="0.25">
      <c r="A16017" t="s">
        <v>20044</v>
      </c>
      <c r="B16017">
        <v>590</v>
      </c>
      <c r="C16017">
        <v>0.3126088421166735</v>
      </c>
      <c r="D16017">
        <v>-1.1699414061728157</v>
      </c>
      <c r="E16017">
        <v>1.7140639955421408</v>
      </c>
      <c r="F16017">
        <v>-0.77350351957038221</v>
      </c>
      <c r="G16017">
        <v>4</v>
      </c>
      <c r="H16017">
        <v>1</v>
      </c>
      <c r="I16017">
        <v>5</v>
      </c>
      <c r="J16017">
        <v>2</v>
      </c>
    </row>
    <row r="16018" spans="1:10" x14ac:dyDescent="0.25">
      <c r="A16018" t="s">
        <v>20045</v>
      </c>
      <c r="B16018">
        <v>397</v>
      </c>
      <c r="C16018">
        <v>0.86879730864830074</v>
      </c>
      <c r="D16018">
        <v>2.4096130560349258</v>
      </c>
      <c r="E16018">
        <v>-0.10197422608488058</v>
      </c>
      <c r="F16018">
        <v>0.20792988404724927</v>
      </c>
      <c r="G16018">
        <v>5</v>
      </c>
      <c r="H16018">
        <v>5</v>
      </c>
      <c r="I16018">
        <v>3</v>
      </c>
      <c r="J16018">
        <v>4</v>
      </c>
    </row>
    <row r="16019" spans="1:10" x14ac:dyDescent="0.25">
      <c r="A16019" t="s">
        <v>20046</v>
      </c>
      <c r="B16019">
        <v>570</v>
      </c>
      <c r="C16019">
        <v>-0.3708931745274146</v>
      </c>
      <c r="D16019">
        <v>3.1170945217267327</v>
      </c>
      <c r="E16019">
        <v>-1.0747383933849806</v>
      </c>
      <c r="F16019">
        <v>1.3550870248093168</v>
      </c>
      <c r="G16019">
        <v>3</v>
      </c>
      <c r="H16019">
        <v>5</v>
      </c>
      <c r="I16019">
        <v>1</v>
      </c>
      <c r="J16019">
        <v>5</v>
      </c>
    </row>
    <row r="16020" spans="1:10" x14ac:dyDescent="0.25">
      <c r="A16020" t="s">
        <v>20047</v>
      </c>
      <c r="B16020">
        <v>565</v>
      </c>
      <c r="C16020">
        <v>-0.51181302257306149</v>
      </c>
      <c r="D16020">
        <v>5.368236837824913</v>
      </c>
      <c r="E16020">
        <v>-0.91872940332790276</v>
      </c>
      <c r="F16020">
        <v>2.5016814157361513</v>
      </c>
      <c r="G16020">
        <v>2</v>
      </c>
      <c r="H16020">
        <v>5</v>
      </c>
      <c r="I16020">
        <v>1</v>
      </c>
      <c r="J16020">
        <v>5</v>
      </c>
    </row>
    <row r="16021" spans="1:10" x14ac:dyDescent="0.25">
      <c r="A16021" t="s">
        <v>20048</v>
      </c>
      <c r="B16021">
        <v>438</v>
      </c>
      <c r="C16021">
        <v>-0.5692811396451547</v>
      </c>
      <c r="D16021">
        <v>-0.95100122872035331</v>
      </c>
      <c r="E16021">
        <v>0.53835599774486564</v>
      </c>
      <c r="F16021">
        <v>-1.0235929768598537</v>
      </c>
      <c r="G16021">
        <v>2</v>
      </c>
      <c r="H16021">
        <v>1</v>
      </c>
      <c r="I16021">
        <v>4</v>
      </c>
      <c r="J16021">
        <v>1</v>
      </c>
    </row>
    <row r="16022" spans="1:10" x14ac:dyDescent="0.25">
      <c r="A16022" t="s">
        <v>20049</v>
      </c>
      <c r="B16022">
        <v>880</v>
      </c>
      <c r="C16022">
        <v>-0.83244563277674988</v>
      </c>
      <c r="D16022">
        <v>-0.77148857969549312</v>
      </c>
      <c r="E16022">
        <v>-0.15566776218842882</v>
      </c>
      <c r="F16022">
        <v>0.67455528186189051</v>
      </c>
      <c r="G16022">
        <v>1</v>
      </c>
      <c r="H16022">
        <v>2</v>
      </c>
      <c r="I16022">
        <v>3</v>
      </c>
      <c r="J16022">
        <v>4</v>
      </c>
    </row>
    <row r="16023" spans="1:10" x14ac:dyDescent="0.25">
      <c r="A16023" t="s">
        <v>20050</v>
      </c>
      <c r="B16023">
        <v>569</v>
      </c>
      <c r="C16023">
        <v>-0.52123172240269999</v>
      </c>
      <c r="D16023">
        <v>-0.74770919181051421</v>
      </c>
      <c r="E16023">
        <v>-0.26130332912948456</v>
      </c>
      <c r="F16023">
        <v>-0.3639524599257678</v>
      </c>
      <c r="G16023">
        <v>2</v>
      </c>
      <c r="H16023">
        <v>2</v>
      </c>
      <c r="I16023">
        <v>3</v>
      </c>
      <c r="J16023">
        <v>3</v>
      </c>
    </row>
    <row r="16024" spans="1:10" x14ac:dyDescent="0.25">
      <c r="A16024" t="s">
        <v>20051</v>
      </c>
      <c r="B16024">
        <v>584</v>
      </c>
      <c r="C16024">
        <v>-0.79576559396152469</v>
      </c>
      <c r="D16024">
        <v>-0.92338752991107553</v>
      </c>
      <c r="E16024">
        <v>-0.21189385055185544</v>
      </c>
      <c r="F16024">
        <v>-0.16534400278459538</v>
      </c>
      <c r="G16024">
        <v>2</v>
      </c>
      <c r="H16024">
        <v>1</v>
      </c>
      <c r="I16024">
        <v>3</v>
      </c>
      <c r="J16024">
        <v>3</v>
      </c>
    </row>
    <row r="16025" spans="1:10" x14ac:dyDescent="0.25">
      <c r="A16025" t="s">
        <v>20052</v>
      </c>
      <c r="B16025">
        <v>579</v>
      </c>
      <c r="C16025">
        <v>9.0142555028967286E-2</v>
      </c>
      <c r="D16025">
        <v>-0.13691861008776834</v>
      </c>
      <c r="E16025">
        <v>0.15723225680324393</v>
      </c>
      <c r="F16025">
        <v>0.25415362747549075</v>
      </c>
      <c r="G16025">
        <v>4</v>
      </c>
      <c r="H16025">
        <v>3</v>
      </c>
      <c r="I16025">
        <v>4</v>
      </c>
      <c r="J16025">
        <v>4</v>
      </c>
    </row>
    <row r="16026" spans="1:10" x14ac:dyDescent="0.25">
      <c r="A16026" t="s">
        <v>20053</v>
      </c>
      <c r="B16026">
        <v>1422</v>
      </c>
      <c r="C16026">
        <v>-1.058389246765949</v>
      </c>
      <c r="D16026">
        <v>8.7231958017479683E-2</v>
      </c>
      <c r="E16026">
        <v>-0.15389976361757515</v>
      </c>
      <c r="F16026">
        <v>2.0609648067656412</v>
      </c>
      <c r="G16026">
        <v>1</v>
      </c>
      <c r="H16026">
        <v>4</v>
      </c>
      <c r="I16026">
        <v>3</v>
      </c>
      <c r="J16026">
        <v>5</v>
      </c>
    </row>
    <row r="16027" spans="1:10" x14ac:dyDescent="0.25">
      <c r="A16027" t="s">
        <v>20054</v>
      </c>
      <c r="B16027">
        <v>520</v>
      </c>
      <c r="C16027">
        <v>0.38280826651806998</v>
      </c>
      <c r="D16027">
        <v>0.96608765307805033</v>
      </c>
      <c r="E16027">
        <v>0.81835422508544109</v>
      </c>
      <c r="F16027">
        <v>-0.33870409170809457</v>
      </c>
      <c r="G16027">
        <v>4</v>
      </c>
      <c r="H16027">
        <v>5</v>
      </c>
      <c r="I16027">
        <v>5</v>
      </c>
      <c r="J16027">
        <v>3</v>
      </c>
    </row>
    <row r="16028" spans="1:10" x14ac:dyDescent="0.25">
      <c r="A16028" t="s">
        <v>20055</v>
      </c>
      <c r="B16028">
        <v>511</v>
      </c>
      <c r="C16028">
        <v>-8.7648959460272652E-3</v>
      </c>
      <c r="D16028">
        <v>1.5408788057796763</v>
      </c>
      <c r="E16028">
        <v>-8.5890216928553545E-2</v>
      </c>
      <c r="F16028">
        <v>0.35784097166520562</v>
      </c>
      <c r="G16028">
        <v>4</v>
      </c>
      <c r="H16028">
        <v>5</v>
      </c>
      <c r="I16028">
        <v>3</v>
      </c>
      <c r="J16028">
        <v>4</v>
      </c>
    </row>
    <row r="16029" spans="1:10" x14ac:dyDescent="0.25">
      <c r="A16029" t="s">
        <v>20056</v>
      </c>
      <c r="B16029">
        <v>452</v>
      </c>
      <c r="C16029">
        <v>2.2381857604892544E-2</v>
      </c>
      <c r="D16029">
        <v>1.2755932700873933</v>
      </c>
      <c r="E16029">
        <v>0.17798058155945012</v>
      </c>
      <c r="F16029">
        <v>0.51711708576909265</v>
      </c>
      <c r="G16029">
        <v>4</v>
      </c>
      <c r="H16029">
        <v>5</v>
      </c>
      <c r="I16029">
        <v>4</v>
      </c>
      <c r="J16029">
        <v>4</v>
      </c>
    </row>
    <row r="16030" spans="1:10" x14ac:dyDescent="0.25">
      <c r="A16030" t="s">
        <v>20057</v>
      </c>
      <c r="B16030">
        <v>466</v>
      </c>
      <c r="C16030">
        <v>0.61674977015244958</v>
      </c>
      <c r="D16030">
        <v>1.1819920229926892</v>
      </c>
      <c r="E16030">
        <v>-0.38515191474475285</v>
      </c>
      <c r="F16030">
        <v>0.77010039854498946</v>
      </c>
      <c r="G16030">
        <v>4</v>
      </c>
      <c r="H16030">
        <v>5</v>
      </c>
      <c r="I16030">
        <v>2</v>
      </c>
      <c r="J16030">
        <v>4</v>
      </c>
    </row>
    <row r="16031" spans="1:10" x14ac:dyDescent="0.25">
      <c r="A16031" t="s">
        <v>20058</v>
      </c>
      <c r="B16031">
        <v>423</v>
      </c>
      <c r="C16031">
        <v>-1.0839240540958324</v>
      </c>
      <c r="D16031">
        <v>1.4927400402684254</v>
      </c>
      <c r="E16031">
        <v>0.16146324640810703</v>
      </c>
      <c r="F16031">
        <v>1.4915103687393889</v>
      </c>
      <c r="G16031">
        <v>1</v>
      </c>
      <c r="H16031">
        <v>5</v>
      </c>
      <c r="I16031">
        <v>4</v>
      </c>
      <c r="J16031">
        <v>5</v>
      </c>
    </row>
    <row r="16032" spans="1:10" x14ac:dyDescent="0.25">
      <c r="A16032" t="s">
        <v>20059</v>
      </c>
      <c r="B16032">
        <v>497</v>
      </c>
      <c r="C16032">
        <v>-0.6893588164079838</v>
      </c>
      <c r="D16032">
        <v>0.75769125799396631</v>
      </c>
      <c r="E16032">
        <v>1.0743811650906356</v>
      </c>
      <c r="F16032">
        <v>0.68601511861018993</v>
      </c>
      <c r="G16032">
        <v>2</v>
      </c>
      <c r="H16032">
        <v>5</v>
      </c>
      <c r="I16032">
        <v>5</v>
      </c>
      <c r="J16032">
        <v>4</v>
      </c>
    </row>
    <row r="16033" spans="1:10" x14ac:dyDescent="0.25">
      <c r="A16033" t="s">
        <v>20060</v>
      </c>
      <c r="B16033">
        <v>761</v>
      </c>
      <c r="C16033">
        <v>1.1149146155726359</v>
      </c>
      <c r="D16033">
        <v>-0.35753361323599298</v>
      </c>
      <c r="E16033">
        <v>3.6885491773319248</v>
      </c>
      <c r="F16033">
        <v>-0.39077239908852923</v>
      </c>
      <c r="G16033">
        <v>5</v>
      </c>
      <c r="H16033">
        <v>3</v>
      </c>
      <c r="I16033">
        <v>5</v>
      </c>
      <c r="J16033">
        <v>3</v>
      </c>
    </row>
    <row r="16034" spans="1:10" x14ac:dyDescent="0.25">
      <c r="A16034" t="s">
        <v>20061</v>
      </c>
      <c r="B16034">
        <v>1737</v>
      </c>
      <c r="C16034">
        <v>2.2114239718533555</v>
      </c>
      <c r="D16034">
        <v>9.0123767976168959E-2</v>
      </c>
      <c r="E16034">
        <v>1.8385405670195951</v>
      </c>
      <c r="F16034">
        <v>-0.30443046571305099</v>
      </c>
      <c r="G16034">
        <v>5</v>
      </c>
      <c r="H16034">
        <v>4</v>
      </c>
      <c r="I16034">
        <v>5</v>
      </c>
      <c r="J16034">
        <v>3</v>
      </c>
    </row>
    <row r="16035" spans="1:10" x14ac:dyDescent="0.25">
      <c r="A16035" t="s">
        <v>20062</v>
      </c>
      <c r="B16035">
        <v>971</v>
      </c>
      <c r="C16035">
        <v>-4.6091789387392945E-2</v>
      </c>
      <c r="D16035">
        <v>-0.94934052335007135</v>
      </c>
      <c r="E16035">
        <v>1.0436788855722248</v>
      </c>
      <c r="F16035">
        <v>-1.0110611035167651</v>
      </c>
      <c r="G16035">
        <v>3</v>
      </c>
      <c r="H16035">
        <v>1</v>
      </c>
      <c r="I16035">
        <v>5</v>
      </c>
      <c r="J16035">
        <v>1</v>
      </c>
    </row>
    <row r="16036" spans="1:10" x14ac:dyDescent="0.25">
      <c r="A16036" t="s">
        <v>20063</v>
      </c>
      <c r="B16036">
        <v>689</v>
      </c>
      <c r="C16036">
        <v>-0.66561605534911461</v>
      </c>
      <c r="D16036">
        <v>-0.34498158759553554</v>
      </c>
      <c r="E16036">
        <v>-0.16197700729487982</v>
      </c>
      <c r="F16036">
        <v>-1.0922214211587042</v>
      </c>
      <c r="G16036">
        <v>2</v>
      </c>
      <c r="H16036">
        <v>3</v>
      </c>
      <c r="I16036">
        <v>3</v>
      </c>
      <c r="J16036">
        <v>1</v>
      </c>
    </row>
    <row r="16037" spans="1:10" x14ac:dyDescent="0.25">
      <c r="A16037" t="s">
        <v>20064</v>
      </c>
      <c r="B16037">
        <v>574</v>
      </c>
      <c r="C16037">
        <v>-0.54115076909305948</v>
      </c>
      <c r="D16037">
        <v>0.62307887186634947</v>
      </c>
      <c r="E16037">
        <v>0.32987091000708924</v>
      </c>
      <c r="F16037">
        <v>-0.69645229389225616</v>
      </c>
      <c r="G16037">
        <v>2</v>
      </c>
      <c r="H16037">
        <v>4</v>
      </c>
      <c r="I16037">
        <v>4</v>
      </c>
      <c r="J16037">
        <v>2</v>
      </c>
    </row>
    <row r="16038" spans="1:10" x14ac:dyDescent="0.25">
      <c r="A16038" t="s">
        <v>20065</v>
      </c>
      <c r="B16038">
        <v>610</v>
      </c>
      <c r="C16038">
        <v>-0.5473583382862689</v>
      </c>
      <c r="D16038">
        <v>0.23645738378270359</v>
      </c>
      <c r="E16038">
        <v>2.6021291156163216E-2</v>
      </c>
      <c r="F16038">
        <v>-0.83431994836112644</v>
      </c>
      <c r="G16038">
        <v>2</v>
      </c>
      <c r="H16038">
        <v>4</v>
      </c>
      <c r="I16038">
        <v>3</v>
      </c>
      <c r="J16038">
        <v>2</v>
      </c>
    </row>
    <row r="16039" spans="1:10" x14ac:dyDescent="0.25">
      <c r="A16039" t="s">
        <v>20066</v>
      </c>
      <c r="B16039">
        <v>620</v>
      </c>
      <c r="C16039">
        <v>-0.68187865367511569</v>
      </c>
      <c r="D16039">
        <v>-0.66765834888723785</v>
      </c>
      <c r="E16039">
        <v>0.49317039693772713</v>
      </c>
      <c r="F16039">
        <v>-0.90134259452518029</v>
      </c>
      <c r="G16039">
        <v>2</v>
      </c>
      <c r="H16039">
        <v>2</v>
      </c>
      <c r="I16039">
        <v>4</v>
      </c>
      <c r="J16039">
        <v>1</v>
      </c>
    </row>
    <row r="16040" spans="1:10" x14ac:dyDescent="0.25">
      <c r="A16040" t="s">
        <v>20067</v>
      </c>
      <c r="B16040">
        <v>1706</v>
      </c>
      <c r="C16040">
        <v>-0.38741284503827111</v>
      </c>
      <c r="D16040">
        <v>-0.60547554989235275</v>
      </c>
      <c r="E16040">
        <v>-0.33636987965898402</v>
      </c>
      <c r="F16040">
        <v>-0.47596983144009319</v>
      </c>
      <c r="G16040">
        <v>3</v>
      </c>
      <c r="H16040">
        <v>2</v>
      </c>
      <c r="I16040">
        <v>2</v>
      </c>
      <c r="J16040">
        <v>3</v>
      </c>
    </row>
    <row r="16041" spans="1:10" x14ac:dyDescent="0.25">
      <c r="A16041" t="s">
        <v>20068</v>
      </c>
      <c r="B16041">
        <v>663</v>
      </c>
      <c r="C16041">
        <v>-0.87832265755926731</v>
      </c>
      <c r="D16041">
        <v>-0.59633781323914958</v>
      </c>
      <c r="E16041">
        <v>0.27375245780539531</v>
      </c>
      <c r="F16041">
        <v>-0.71452374045192257</v>
      </c>
      <c r="G16041">
        <v>1</v>
      </c>
      <c r="H16041">
        <v>2</v>
      </c>
      <c r="I16041">
        <v>4</v>
      </c>
      <c r="J16041">
        <v>2</v>
      </c>
    </row>
    <row r="16042" spans="1:10" x14ac:dyDescent="0.25">
      <c r="A16042" t="s">
        <v>20069</v>
      </c>
      <c r="B16042">
        <v>537</v>
      </c>
      <c r="C16042">
        <v>-0.68443612062789849</v>
      </c>
      <c r="D16042">
        <v>-0.27573208311112063</v>
      </c>
      <c r="E16042">
        <v>0.2227304567742269</v>
      </c>
      <c r="F16042">
        <v>-0.72030482454765754</v>
      </c>
      <c r="G16042">
        <v>2</v>
      </c>
      <c r="H16042">
        <v>3</v>
      </c>
      <c r="I16042">
        <v>4</v>
      </c>
      <c r="J16042">
        <v>2</v>
      </c>
    </row>
    <row r="16043" spans="1:10" x14ac:dyDescent="0.25">
      <c r="A16043" t="s">
        <v>20070</v>
      </c>
      <c r="B16043">
        <v>738</v>
      </c>
      <c r="C16043">
        <v>-0.71307364032024356</v>
      </c>
      <c r="D16043">
        <v>-0.57806359673809105</v>
      </c>
      <c r="E16043">
        <v>0.21157238038237902</v>
      </c>
      <c r="F16043">
        <v>-0.76057552973752796</v>
      </c>
      <c r="G16043">
        <v>2</v>
      </c>
      <c r="H16043">
        <v>2</v>
      </c>
      <c r="I16043">
        <v>4</v>
      </c>
      <c r="J16043">
        <v>2</v>
      </c>
    </row>
    <row r="16044" spans="1:10" x14ac:dyDescent="0.25">
      <c r="A16044" t="s">
        <v>20071</v>
      </c>
      <c r="B16044">
        <v>1745</v>
      </c>
      <c r="C16044">
        <v>-0.85829600666854633</v>
      </c>
      <c r="D16044">
        <v>-0.48106117749004901</v>
      </c>
      <c r="E16044">
        <v>-2.6340278540243518E-3</v>
      </c>
      <c r="F16044">
        <v>-0.31496998062315823</v>
      </c>
      <c r="G16044">
        <v>1</v>
      </c>
      <c r="H16044">
        <v>2</v>
      </c>
      <c r="I16044">
        <v>3</v>
      </c>
      <c r="J16044">
        <v>3</v>
      </c>
    </row>
    <row r="16045" spans="1:10" x14ac:dyDescent="0.25">
      <c r="A16045" t="s">
        <v>20072</v>
      </c>
      <c r="B16045">
        <v>647</v>
      </c>
      <c r="C16045">
        <v>-0.45762406122170235</v>
      </c>
      <c r="D16045">
        <v>0.40245413236157285</v>
      </c>
      <c r="E16045">
        <v>-8.6456308430508041E-3</v>
      </c>
      <c r="F16045">
        <v>-0.68362337772047943</v>
      </c>
      <c r="G16045">
        <v>2</v>
      </c>
      <c r="H16045">
        <v>4</v>
      </c>
      <c r="I16045">
        <v>3</v>
      </c>
      <c r="J16045">
        <v>2</v>
      </c>
    </row>
    <row r="16046" spans="1:10" x14ac:dyDescent="0.25">
      <c r="A16046" t="s">
        <v>20073</v>
      </c>
      <c r="B16046">
        <v>496</v>
      </c>
      <c r="C16046">
        <v>-0.86406589379882148</v>
      </c>
      <c r="D16046">
        <v>0.10454179730991742</v>
      </c>
      <c r="E16046">
        <v>0.31060783101333111</v>
      </c>
      <c r="F16046">
        <v>-0.41577546515912889</v>
      </c>
      <c r="G16046">
        <v>1</v>
      </c>
      <c r="H16046">
        <v>4</v>
      </c>
      <c r="I16046">
        <v>4</v>
      </c>
      <c r="J16046">
        <v>3</v>
      </c>
    </row>
    <row r="16047" spans="1:10" x14ac:dyDescent="0.25">
      <c r="A16047" t="s">
        <v>20074</v>
      </c>
      <c r="B16047">
        <v>403</v>
      </c>
      <c r="C16047">
        <v>-0.77227069697619255</v>
      </c>
      <c r="D16047">
        <v>-0.7276486197613431</v>
      </c>
      <c r="E16047">
        <v>-0.53693437130054666</v>
      </c>
      <c r="F16047">
        <v>-0.29593660240535352</v>
      </c>
      <c r="G16047">
        <v>2</v>
      </c>
      <c r="H16047">
        <v>2</v>
      </c>
      <c r="I16047">
        <v>2</v>
      </c>
      <c r="J16047">
        <v>3</v>
      </c>
    </row>
    <row r="16048" spans="1:10" x14ac:dyDescent="0.25">
      <c r="A16048" t="s">
        <v>20075</v>
      </c>
      <c r="B16048">
        <v>588</v>
      </c>
      <c r="C16048">
        <v>0.56162901332751503</v>
      </c>
      <c r="D16048">
        <v>5.4152968354213779E-2</v>
      </c>
      <c r="E16048">
        <v>9.6086871092561449E-2</v>
      </c>
      <c r="F16048">
        <v>-0.91570924195469305</v>
      </c>
      <c r="G16048">
        <v>4</v>
      </c>
      <c r="H16048">
        <v>4</v>
      </c>
      <c r="I16048">
        <v>4</v>
      </c>
      <c r="J16048">
        <v>1</v>
      </c>
    </row>
    <row r="16049" spans="1:10" x14ac:dyDescent="0.25">
      <c r="A16049" t="s">
        <v>20076</v>
      </c>
      <c r="B16049">
        <v>412</v>
      </c>
      <c r="C16049">
        <v>0.79735475501136288</v>
      </c>
      <c r="D16049">
        <v>0.94490873362289385</v>
      </c>
      <c r="E16049">
        <v>-0.24570932452479222</v>
      </c>
      <c r="F16049">
        <v>-0.76757722602460454</v>
      </c>
      <c r="G16049">
        <v>5</v>
      </c>
      <c r="H16049">
        <v>5</v>
      </c>
      <c r="I16049">
        <v>3</v>
      </c>
      <c r="J16049">
        <v>2</v>
      </c>
    </row>
    <row r="16050" spans="1:10" x14ac:dyDescent="0.25">
      <c r="A16050" t="s">
        <v>20077</v>
      </c>
      <c r="B16050">
        <v>536</v>
      </c>
      <c r="C16050">
        <v>-0.66294202704583582</v>
      </c>
      <c r="D16050">
        <v>2.1192811898123016E-2</v>
      </c>
      <c r="E16050">
        <v>-0.49760021490912881</v>
      </c>
      <c r="F16050">
        <v>-0.22198362235882502</v>
      </c>
      <c r="G16050">
        <v>2</v>
      </c>
      <c r="H16050">
        <v>4</v>
      </c>
      <c r="I16050">
        <v>2</v>
      </c>
      <c r="J16050">
        <v>3</v>
      </c>
    </row>
    <row r="16051" spans="1:10" x14ac:dyDescent="0.25">
      <c r="A16051" t="s">
        <v>20078</v>
      </c>
      <c r="B16051">
        <v>402</v>
      </c>
      <c r="C16051">
        <v>0.20699588850428269</v>
      </c>
      <c r="D16051">
        <v>-1.0247936719692206</v>
      </c>
      <c r="E16051">
        <v>0.5938523255051058</v>
      </c>
      <c r="F16051">
        <v>-0.99662568669963891</v>
      </c>
      <c r="G16051">
        <v>4</v>
      </c>
      <c r="H16051">
        <v>1</v>
      </c>
      <c r="I16051">
        <v>5</v>
      </c>
      <c r="J16051">
        <v>1</v>
      </c>
    </row>
    <row r="16052" spans="1:10" x14ac:dyDescent="0.25">
      <c r="A16052" t="s">
        <v>20079</v>
      </c>
      <c r="B16052">
        <v>374</v>
      </c>
      <c r="C16052">
        <v>-0.34319576563982557</v>
      </c>
      <c r="D16052">
        <v>-0.64732588384367828</v>
      </c>
      <c r="E16052">
        <v>0.77754532975514057</v>
      </c>
      <c r="F16052">
        <v>-0.33785035281489284</v>
      </c>
      <c r="G16052">
        <v>3</v>
      </c>
      <c r="H16052">
        <v>2</v>
      </c>
      <c r="I16052">
        <v>5</v>
      </c>
      <c r="J16052">
        <v>3</v>
      </c>
    </row>
    <row r="16053" spans="1:10" x14ac:dyDescent="0.25">
      <c r="A16053" t="s">
        <v>20080</v>
      </c>
      <c r="B16053">
        <v>536</v>
      </c>
      <c r="C16053">
        <v>-0.95097046645851357</v>
      </c>
      <c r="D16053">
        <v>-0.38622352239659946</v>
      </c>
      <c r="E16053">
        <v>-0.62679762805897077</v>
      </c>
      <c r="F16053">
        <v>9.3182820400749655E-2</v>
      </c>
      <c r="G16053">
        <v>1</v>
      </c>
      <c r="H16053">
        <v>3</v>
      </c>
      <c r="I16053">
        <v>2</v>
      </c>
      <c r="J16053">
        <v>4</v>
      </c>
    </row>
    <row r="16054" spans="1:10" x14ac:dyDescent="0.25">
      <c r="A16054" t="s">
        <v>20081</v>
      </c>
      <c r="B16054">
        <v>1472</v>
      </c>
      <c r="C16054">
        <v>-0.944733909481551</v>
      </c>
      <c r="D16054">
        <v>-0.77102452440830915</v>
      </c>
      <c r="E16054">
        <v>-1.0082137799113531</v>
      </c>
      <c r="F16054">
        <v>0.11166360661940816</v>
      </c>
      <c r="G16054">
        <v>1</v>
      </c>
      <c r="H16054">
        <v>2</v>
      </c>
      <c r="I16054">
        <v>1</v>
      </c>
      <c r="J16054">
        <v>4</v>
      </c>
    </row>
    <row r="16055" spans="1:10" x14ac:dyDescent="0.25">
      <c r="A16055" t="s">
        <v>20082</v>
      </c>
      <c r="B16055">
        <v>377</v>
      </c>
      <c r="C16055">
        <v>-0.66118898206501453</v>
      </c>
      <c r="D16055">
        <v>-0.51949215660301484</v>
      </c>
      <c r="E16055">
        <v>0.15773761960290794</v>
      </c>
      <c r="F16055">
        <v>-0.45950812964662197</v>
      </c>
      <c r="G16055">
        <v>2</v>
      </c>
      <c r="H16055">
        <v>2</v>
      </c>
      <c r="I16055">
        <v>4</v>
      </c>
      <c r="J16055">
        <v>3</v>
      </c>
    </row>
    <row r="16056" spans="1:10" x14ac:dyDescent="0.25">
      <c r="A16056" t="s">
        <v>20083</v>
      </c>
      <c r="B16056">
        <v>580</v>
      </c>
      <c r="C16056">
        <v>0.25828634742652767</v>
      </c>
      <c r="D16056">
        <v>-0.60062282725921934</v>
      </c>
      <c r="E16056">
        <v>0.22325425902918863</v>
      </c>
      <c r="F16056">
        <v>-0.73203074642268084</v>
      </c>
      <c r="G16056">
        <v>4</v>
      </c>
      <c r="H16056">
        <v>2</v>
      </c>
      <c r="I16056">
        <v>4</v>
      </c>
      <c r="J16056">
        <v>2</v>
      </c>
    </row>
    <row r="16057" spans="1:10" x14ac:dyDescent="0.25">
      <c r="A16057" t="s">
        <v>20084</v>
      </c>
      <c r="B16057">
        <v>617</v>
      </c>
      <c r="C16057">
        <v>-0.26795872104183427</v>
      </c>
      <c r="D16057">
        <v>-0.50173462809148095</v>
      </c>
      <c r="E16057">
        <v>-0.36666102312054405</v>
      </c>
      <c r="F16057">
        <v>-0.47408220798904477</v>
      </c>
      <c r="G16057">
        <v>3</v>
      </c>
      <c r="H16057">
        <v>2</v>
      </c>
      <c r="I16057">
        <v>2</v>
      </c>
      <c r="J16057">
        <v>3</v>
      </c>
    </row>
    <row r="16058" spans="1:10" x14ac:dyDescent="0.25">
      <c r="A16058" t="s">
        <v>20085</v>
      </c>
      <c r="B16058">
        <v>3430</v>
      </c>
      <c r="C16058">
        <v>-1.1973531088457823</v>
      </c>
      <c r="D16058">
        <v>-0.61667253475593797</v>
      </c>
      <c r="E16058">
        <v>-1.2476136777068862</v>
      </c>
      <c r="F16058">
        <v>0.20340791667955654</v>
      </c>
      <c r="G16058">
        <v>1</v>
      </c>
      <c r="H16058">
        <v>2</v>
      </c>
      <c r="I16058">
        <v>1</v>
      </c>
      <c r="J16058">
        <v>4</v>
      </c>
    </row>
    <row r="16059" spans="1:10" x14ac:dyDescent="0.25">
      <c r="A16059" t="s">
        <v>20086</v>
      </c>
      <c r="B16059">
        <v>3611</v>
      </c>
      <c r="C16059">
        <v>-1.2816647319364014</v>
      </c>
      <c r="D16059">
        <v>-0.7033505506598583</v>
      </c>
      <c r="E16059">
        <v>-1.2771702440933637</v>
      </c>
      <c r="F16059">
        <v>7.8349501159791696E-2</v>
      </c>
      <c r="G16059">
        <v>1</v>
      </c>
      <c r="H16059">
        <v>2</v>
      </c>
      <c r="I16059">
        <v>1</v>
      </c>
      <c r="J16059">
        <v>4</v>
      </c>
    </row>
    <row r="16060" spans="1:10" x14ac:dyDescent="0.25">
      <c r="A16060" t="s">
        <v>20087</v>
      </c>
      <c r="B16060">
        <v>774</v>
      </c>
      <c r="C16060">
        <v>-0.70444617477703186</v>
      </c>
      <c r="D16060">
        <v>-6.8157572425969579E-2</v>
      </c>
      <c r="E16060">
        <v>-0.30257792482654711</v>
      </c>
      <c r="F16060">
        <v>-0.22352445948153984</v>
      </c>
      <c r="G16060">
        <v>2</v>
      </c>
      <c r="H16060">
        <v>3</v>
      </c>
      <c r="I16060">
        <v>3</v>
      </c>
      <c r="J16060">
        <v>3</v>
      </c>
    </row>
    <row r="16061" spans="1:10" x14ac:dyDescent="0.25">
      <c r="A16061" t="s">
        <v>20088</v>
      </c>
      <c r="B16061">
        <v>725</v>
      </c>
      <c r="C16061">
        <v>-0.70439995824090518</v>
      </c>
      <c r="D16061">
        <v>-1.4397766429678867</v>
      </c>
      <c r="E16061">
        <v>-0.42950991196725569</v>
      </c>
      <c r="F16061">
        <v>-0.63130739532771196</v>
      </c>
      <c r="G16061">
        <v>2</v>
      </c>
      <c r="H16061">
        <v>1</v>
      </c>
      <c r="I16061">
        <v>2</v>
      </c>
      <c r="J16061">
        <v>2</v>
      </c>
    </row>
    <row r="16062" spans="1:10" x14ac:dyDescent="0.25">
      <c r="A16062" t="s">
        <v>20089</v>
      </c>
      <c r="B16062">
        <v>566</v>
      </c>
      <c r="C16062">
        <v>-0.21882334356605293</v>
      </c>
      <c r="D16062">
        <v>-0.58172874269180086</v>
      </c>
      <c r="E16062">
        <v>0.16243777617291527</v>
      </c>
      <c r="F16062">
        <v>-1.0940506656524753</v>
      </c>
      <c r="G16062">
        <v>3</v>
      </c>
      <c r="H16062">
        <v>2</v>
      </c>
      <c r="I16062">
        <v>4</v>
      </c>
      <c r="J16062">
        <v>1</v>
      </c>
    </row>
    <row r="16063" spans="1:10" x14ac:dyDescent="0.25">
      <c r="A16063" t="s">
        <v>20090</v>
      </c>
      <c r="B16063">
        <v>1011</v>
      </c>
      <c r="C16063">
        <v>-1.0670452298311313</v>
      </c>
      <c r="D16063">
        <v>-0.92306566812146917</v>
      </c>
      <c r="E16063">
        <v>-0.92684608756028508</v>
      </c>
      <c r="F16063">
        <v>-0.12299660208875882</v>
      </c>
      <c r="G16063">
        <v>1</v>
      </c>
      <c r="H16063">
        <v>1</v>
      </c>
      <c r="I16063">
        <v>1</v>
      </c>
      <c r="J16063">
        <v>3</v>
      </c>
    </row>
    <row r="16064" spans="1:10" x14ac:dyDescent="0.25">
      <c r="A16064" t="s">
        <v>20091</v>
      </c>
      <c r="B16064">
        <v>636</v>
      </c>
      <c r="C16064">
        <v>-1.0237969040479511</v>
      </c>
      <c r="D16064">
        <v>-1.0912154291140845</v>
      </c>
      <c r="E16064">
        <v>0.19103118931667559</v>
      </c>
      <c r="F16064">
        <v>-0.24520590874374162</v>
      </c>
      <c r="G16064">
        <v>1</v>
      </c>
      <c r="H16064">
        <v>1</v>
      </c>
      <c r="I16064">
        <v>4</v>
      </c>
      <c r="J16064">
        <v>3</v>
      </c>
    </row>
    <row r="16065" spans="1:10" x14ac:dyDescent="0.25">
      <c r="A16065" t="s">
        <v>20092</v>
      </c>
      <c r="B16065">
        <v>535</v>
      </c>
      <c r="C16065">
        <v>-0.61555218945344725</v>
      </c>
      <c r="D16065">
        <v>-1.298790523933077</v>
      </c>
      <c r="E16065">
        <v>0.68991067625675295</v>
      </c>
      <c r="F16065">
        <v>-0.69982735691681153</v>
      </c>
      <c r="G16065">
        <v>2</v>
      </c>
      <c r="H16065">
        <v>1</v>
      </c>
      <c r="I16065">
        <v>5</v>
      </c>
      <c r="J16065">
        <v>2</v>
      </c>
    </row>
    <row r="16066" spans="1:10" x14ac:dyDescent="0.25">
      <c r="A16066" t="s">
        <v>20093</v>
      </c>
      <c r="B16066">
        <v>1255</v>
      </c>
      <c r="C16066">
        <v>-1.2189465991252568</v>
      </c>
      <c r="D16066">
        <v>-1.0054406472427566</v>
      </c>
      <c r="E16066">
        <v>-0.25337676499056849</v>
      </c>
      <c r="F16066">
        <v>2.7313179777557345E-2</v>
      </c>
      <c r="G16066">
        <v>1</v>
      </c>
      <c r="H16066">
        <v>1</v>
      </c>
      <c r="I16066">
        <v>3</v>
      </c>
      <c r="J16066">
        <v>3</v>
      </c>
    </row>
    <row r="16067" spans="1:10" x14ac:dyDescent="0.25">
      <c r="A16067" t="s">
        <v>20094</v>
      </c>
      <c r="B16067">
        <v>695</v>
      </c>
      <c r="C16067">
        <v>-0.68127555216682134</v>
      </c>
      <c r="D16067">
        <v>-1.0709077803908145</v>
      </c>
      <c r="E16067">
        <v>-0.12173567477387198</v>
      </c>
      <c r="F16067">
        <v>-0.46743686065037354</v>
      </c>
      <c r="G16067">
        <v>2</v>
      </c>
      <c r="H16067">
        <v>1</v>
      </c>
      <c r="I16067">
        <v>3</v>
      </c>
      <c r="J16067">
        <v>3</v>
      </c>
    </row>
    <row r="16068" spans="1:10" x14ac:dyDescent="0.25">
      <c r="A16068" t="s">
        <v>20095</v>
      </c>
      <c r="B16068">
        <v>563</v>
      </c>
      <c r="C16068">
        <v>0.52620322890296722</v>
      </c>
      <c r="D16068">
        <v>0.86787910403209467</v>
      </c>
      <c r="E16068">
        <v>1.1811209665692468</v>
      </c>
      <c r="F16068">
        <v>-1.3698627541100679</v>
      </c>
      <c r="G16068">
        <v>4</v>
      </c>
      <c r="H16068">
        <v>5</v>
      </c>
      <c r="I16068">
        <v>5</v>
      </c>
      <c r="J16068">
        <v>1</v>
      </c>
    </row>
    <row r="16069" spans="1:10" x14ac:dyDescent="0.25">
      <c r="A16069" t="s">
        <v>20096</v>
      </c>
      <c r="B16069">
        <v>2030</v>
      </c>
      <c r="C16069">
        <v>-1.2758173097738894</v>
      </c>
      <c r="D16069">
        <v>-0.43421419948092521</v>
      </c>
      <c r="E16069">
        <v>-0.59168193594465091</v>
      </c>
      <c r="F16069">
        <v>0.32951592968982113</v>
      </c>
      <c r="G16069">
        <v>1</v>
      </c>
      <c r="H16069">
        <v>2</v>
      </c>
      <c r="I16069">
        <v>2</v>
      </c>
      <c r="J16069">
        <v>4</v>
      </c>
    </row>
    <row r="16070" spans="1:10" x14ac:dyDescent="0.25">
      <c r="A16070" t="s">
        <v>20097</v>
      </c>
      <c r="B16070">
        <v>747</v>
      </c>
      <c r="C16070">
        <v>-1.03571070379358</v>
      </c>
      <c r="D16070">
        <v>-1.063364143081198</v>
      </c>
      <c r="E16070">
        <v>2.8815979155947372E-2</v>
      </c>
      <c r="F16070">
        <v>-0.49277490366102628</v>
      </c>
      <c r="G16070">
        <v>1</v>
      </c>
      <c r="H16070">
        <v>1</v>
      </c>
      <c r="I16070">
        <v>3</v>
      </c>
      <c r="J16070">
        <v>2</v>
      </c>
    </row>
    <row r="16071" spans="1:10" x14ac:dyDescent="0.25">
      <c r="A16071" t="s">
        <v>20098</v>
      </c>
      <c r="B16071">
        <v>455</v>
      </c>
      <c r="C16071">
        <v>-0.68807520785162168</v>
      </c>
      <c r="D16071">
        <v>-1.2971716627423602</v>
      </c>
      <c r="E16071">
        <v>0.24530703923997488</v>
      </c>
      <c r="F16071">
        <v>-0.545787265213175</v>
      </c>
      <c r="G16071">
        <v>2</v>
      </c>
      <c r="H16071">
        <v>1</v>
      </c>
      <c r="I16071">
        <v>4</v>
      </c>
      <c r="J16071">
        <v>2</v>
      </c>
    </row>
    <row r="16072" spans="1:10" x14ac:dyDescent="0.25">
      <c r="A16072" t="s">
        <v>20099</v>
      </c>
      <c r="B16072">
        <v>602</v>
      </c>
      <c r="C16072">
        <v>-0.77740456316481488</v>
      </c>
      <c r="D16072">
        <v>-0.76013787824844314</v>
      </c>
      <c r="E16072">
        <v>0.86786477956452546</v>
      </c>
      <c r="F16072">
        <v>-0.4845596625045423</v>
      </c>
      <c r="G16072">
        <v>2</v>
      </c>
      <c r="H16072">
        <v>2</v>
      </c>
      <c r="I16072">
        <v>5</v>
      </c>
      <c r="J16072">
        <v>3</v>
      </c>
    </row>
    <row r="16073" spans="1:10" x14ac:dyDescent="0.25">
      <c r="A16073" t="s">
        <v>20100</v>
      </c>
      <c r="B16073">
        <v>562</v>
      </c>
      <c r="C16073">
        <v>-3.2697136375281904E-2</v>
      </c>
      <c r="D16073">
        <v>-1.1732949209098975</v>
      </c>
      <c r="E16073">
        <v>2.6026875518725281</v>
      </c>
      <c r="F16073">
        <v>-0.76158798784452475</v>
      </c>
      <c r="G16073">
        <v>3</v>
      </c>
      <c r="H16073">
        <v>1</v>
      </c>
      <c r="I16073">
        <v>5</v>
      </c>
      <c r="J16073">
        <v>2</v>
      </c>
    </row>
    <row r="16074" spans="1:10" x14ac:dyDescent="0.25">
      <c r="A16074" t="s">
        <v>20101</v>
      </c>
      <c r="B16074">
        <v>561</v>
      </c>
      <c r="C16074">
        <v>-0.3301482985956079</v>
      </c>
      <c r="D16074">
        <v>-0.65930541130261855</v>
      </c>
      <c r="E16074">
        <v>-3.9217512432973535E-2</v>
      </c>
      <c r="F16074">
        <v>-1.2425130041456649</v>
      </c>
      <c r="G16074">
        <v>3</v>
      </c>
      <c r="H16074">
        <v>2</v>
      </c>
      <c r="I16074">
        <v>3</v>
      </c>
      <c r="J16074">
        <v>1</v>
      </c>
    </row>
    <row r="16075" spans="1:10" x14ac:dyDescent="0.25">
      <c r="A16075" t="s">
        <v>20102</v>
      </c>
      <c r="B16075">
        <v>1175</v>
      </c>
      <c r="C16075">
        <v>0.44497924320143234</v>
      </c>
      <c r="D16075">
        <v>-0.8382589084804617</v>
      </c>
      <c r="E16075">
        <v>2.1220087824446336</v>
      </c>
      <c r="F16075">
        <v>-0.59446119569280964</v>
      </c>
      <c r="G16075">
        <v>4</v>
      </c>
      <c r="H16075">
        <v>1</v>
      </c>
      <c r="I16075">
        <v>5</v>
      </c>
      <c r="J16075">
        <v>2</v>
      </c>
    </row>
    <row r="16076" spans="1:10" x14ac:dyDescent="0.25">
      <c r="A16076" t="s">
        <v>20103</v>
      </c>
      <c r="B16076">
        <v>447</v>
      </c>
      <c r="C16076">
        <v>-1.2485888111401156</v>
      </c>
      <c r="D16076">
        <v>-1.0128041800987793</v>
      </c>
      <c r="E16076">
        <v>-0.34485256582901608</v>
      </c>
      <c r="F16076">
        <v>-0.48388740660399643</v>
      </c>
      <c r="G16076">
        <v>1</v>
      </c>
      <c r="H16076">
        <v>1</v>
      </c>
      <c r="I16076">
        <v>2</v>
      </c>
      <c r="J16076">
        <v>3</v>
      </c>
    </row>
    <row r="16077" spans="1:10" x14ac:dyDescent="0.25">
      <c r="A16077" t="s">
        <v>20104</v>
      </c>
      <c r="B16077">
        <v>467</v>
      </c>
      <c r="C16077">
        <v>-1.0638783941479737</v>
      </c>
      <c r="D16077">
        <v>-0.48599143822573398</v>
      </c>
      <c r="E16077">
        <v>-0.10722265041544704</v>
      </c>
      <c r="F16077">
        <v>-0.37531829034823416</v>
      </c>
      <c r="G16077">
        <v>1</v>
      </c>
      <c r="H16077">
        <v>2</v>
      </c>
      <c r="I16077">
        <v>3</v>
      </c>
      <c r="J16077">
        <v>3</v>
      </c>
    </row>
    <row r="16078" spans="1:10" x14ac:dyDescent="0.25">
      <c r="A16078" t="s">
        <v>20105</v>
      </c>
      <c r="B16078">
        <v>537</v>
      </c>
      <c r="C16078">
        <v>-0.90177080632688</v>
      </c>
      <c r="D16078">
        <v>-0.46693495398977269</v>
      </c>
      <c r="E16078">
        <v>0.2320357515345868</v>
      </c>
      <c r="F16078">
        <v>-0.60618185859689522</v>
      </c>
      <c r="G16078">
        <v>1</v>
      </c>
      <c r="H16078">
        <v>2</v>
      </c>
      <c r="I16078">
        <v>4</v>
      </c>
      <c r="J16078">
        <v>2</v>
      </c>
    </row>
    <row r="16079" spans="1:10" x14ac:dyDescent="0.25">
      <c r="A16079" t="s">
        <v>20106</v>
      </c>
      <c r="B16079">
        <v>512</v>
      </c>
      <c r="C16079">
        <v>-0.92542580847736866</v>
      </c>
      <c r="D16079">
        <v>-0.56342493740107491</v>
      </c>
      <c r="E16079">
        <v>0.13271777898833775</v>
      </c>
      <c r="F16079">
        <v>-1.0829795436925309</v>
      </c>
      <c r="G16079">
        <v>1</v>
      </c>
      <c r="H16079">
        <v>2</v>
      </c>
      <c r="I16079">
        <v>4</v>
      </c>
      <c r="J16079">
        <v>1</v>
      </c>
    </row>
    <row r="16080" spans="1:10" x14ac:dyDescent="0.25">
      <c r="A16080" t="s">
        <v>20107</v>
      </c>
      <c r="B16080">
        <v>643</v>
      </c>
      <c r="C16080">
        <v>-0.76327710380158742</v>
      </c>
      <c r="D16080">
        <v>-0.76680487047412871</v>
      </c>
      <c r="E16080">
        <v>0.5532807869133497</v>
      </c>
      <c r="F16080">
        <v>-0.44526120299986588</v>
      </c>
      <c r="G16080">
        <v>2</v>
      </c>
      <c r="H16080">
        <v>2</v>
      </c>
      <c r="I16080">
        <v>4</v>
      </c>
      <c r="J16080">
        <v>3</v>
      </c>
    </row>
    <row r="16081" spans="1:10" x14ac:dyDescent="0.25">
      <c r="A16081" t="s">
        <v>20108</v>
      </c>
      <c r="B16081">
        <v>596</v>
      </c>
      <c r="C16081">
        <v>-0.74227014586555407</v>
      </c>
      <c r="D16081">
        <v>-0.53466941735893836</v>
      </c>
      <c r="E16081">
        <v>-0.13608740964941626</v>
      </c>
      <c r="F16081">
        <v>-5.3020305705604488E-2</v>
      </c>
      <c r="G16081">
        <v>2</v>
      </c>
      <c r="H16081">
        <v>2</v>
      </c>
      <c r="I16081">
        <v>3</v>
      </c>
      <c r="J16081">
        <v>3</v>
      </c>
    </row>
    <row r="16082" spans="1:10" x14ac:dyDescent="0.25">
      <c r="A16082" t="s">
        <v>20109</v>
      </c>
      <c r="B16082">
        <v>503</v>
      </c>
      <c r="C16082">
        <v>-1.0272791245245807</v>
      </c>
      <c r="D16082">
        <v>-0.72174414492567818</v>
      </c>
      <c r="E16082">
        <v>0.90897151118787078</v>
      </c>
      <c r="F16082">
        <v>-0.33345271057358944</v>
      </c>
      <c r="G16082">
        <v>1</v>
      </c>
      <c r="H16082">
        <v>2</v>
      </c>
      <c r="I16082">
        <v>5</v>
      </c>
      <c r="J16082">
        <v>3</v>
      </c>
    </row>
    <row r="16083" spans="1:10" x14ac:dyDescent="0.25">
      <c r="A16083" t="s">
        <v>20110</v>
      </c>
      <c r="B16083">
        <v>490</v>
      </c>
      <c r="C16083">
        <v>-0.36492133535204668</v>
      </c>
      <c r="D16083">
        <v>-0.45233068632102752</v>
      </c>
      <c r="E16083">
        <v>-0.23283568669075033</v>
      </c>
      <c r="F16083">
        <v>-0.36661264286456902</v>
      </c>
      <c r="G16083">
        <v>3</v>
      </c>
      <c r="H16083">
        <v>2</v>
      </c>
      <c r="I16083">
        <v>3</v>
      </c>
      <c r="J16083">
        <v>3</v>
      </c>
    </row>
    <row r="16084" spans="1:10" x14ac:dyDescent="0.25">
      <c r="A16084" t="s">
        <v>20111</v>
      </c>
      <c r="B16084">
        <v>575</v>
      </c>
      <c r="C16084">
        <v>-0.65407105977972646</v>
      </c>
      <c r="D16084">
        <v>-0.7683483049737021</v>
      </c>
      <c r="E16084">
        <v>0.12603338957898938</v>
      </c>
      <c r="F16084">
        <v>-0.51036669756866582</v>
      </c>
      <c r="G16084">
        <v>2</v>
      </c>
      <c r="H16084">
        <v>2</v>
      </c>
      <c r="I16084">
        <v>4</v>
      </c>
      <c r="J16084">
        <v>2</v>
      </c>
    </row>
    <row r="16085" spans="1:10" x14ac:dyDescent="0.25">
      <c r="A16085" t="s">
        <v>20112</v>
      </c>
      <c r="B16085">
        <v>837</v>
      </c>
      <c r="C16085">
        <v>-0.82339122989476987</v>
      </c>
      <c r="D16085">
        <v>-0.8562385191749855</v>
      </c>
      <c r="E16085">
        <v>0.42762189889805163</v>
      </c>
      <c r="F16085">
        <v>-0.33788451299299055</v>
      </c>
      <c r="G16085">
        <v>1</v>
      </c>
      <c r="H16085">
        <v>1</v>
      </c>
      <c r="I16085">
        <v>4</v>
      </c>
      <c r="J16085">
        <v>3</v>
      </c>
    </row>
    <row r="16086" spans="1:10" x14ac:dyDescent="0.25">
      <c r="A16086" t="s">
        <v>20113</v>
      </c>
      <c r="B16086">
        <v>630</v>
      </c>
      <c r="C16086">
        <v>-0.69010543329287022</v>
      </c>
      <c r="D16086">
        <v>-0.82344376078281611</v>
      </c>
      <c r="E16086">
        <v>0.32748432482185991</v>
      </c>
      <c r="F16086">
        <v>-0.44063994011469787</v>
      </c>
      <c r="G16086">
        <v>2</v>
      </c>
      <c r="H16086">
        <v>1</v>
      </c>
      <c r="I16086">
        <v>4</v>
      </c>
      <c r="J16086">
        <v>3</v>
      </c>
    </row>
    <row r="16087" spans="1:10" x14ac:dyDescent="0.25">
      <c r="A16087" t="s">
        <v>20114</v>
      </c>
      <c r="B16087">
        <v>855</v>
      </c>
      <c r="C16087">
        <v>-0.28189353667993322</v>
      </c>
      <c r="D16087">
        <v>-0.78339634025006133</v>
      </c>
      <c r="E16087">
        <v>0.54409619329393744</v>
      </c>
      <c r="F16087">
        <v>-1.0286570092611518</v>
      </c>
      <c r="G16087">
        <v>3</v>
      </c>
      <c r="H16087">
        <v>2</v>
      </c>
      <c r="I16087">
        <v>4</v>
      </c>
      <c r="J16087">
        <v>1</v>
      </c>
    </row>
    <row r="16088" spans="1:10" x14ac:dyDescent="0.25">
      <c r="A16088" t="s">
        <v>20115</v>
      </c>
      <c r="B16088">
        <v>421</v>
      </c>
      <c r="C16088">
        <v>-0.83000484323972046</v>
      </c>
      <c r="D16088">
        <v>-0.58715892948339932</v>
      </c>
      <c r="E16088">
        <v>0.23018981973928004</v>
      </c>
      <c r="F16088">
        <v>-0.81963154599851995</v>
      </c>
      <c r="G16088">
        <v>1</v>
      </c>
      <c r="H16088">
        <v>2</v>
      </c>
      <c r="I16088">
        <v>4</v>
      </c>
      <c r="J16088">
        <v>2</v>
      </c>
    </row>
    <row r="16089" spans="1:10" x14ac:dyDescent="0.25">
      <c r="A16089" t="s">
        <v>20116</v>
      </c>
      <c r="B16089">
        <v>644</v>
      </c>
      <c r="C16089">
        <v>0.31305541498093425</v>
      </c>
      <c r="D16089">
        <v>0.42937189818214283</v>
      </c>
      <c r="E16089">
        <v>-0.24580307255977818</v>
      </c>
      <c r="F16089">
        <v>-0.6376207004596105</v>
      </c>
      <c r="G16089">
        <v>4</v>
      </c>
      <c r="H16089">
        <v>4</v>
      </c>
      <c r="I16089">
        <v>3</v>
      </c>
      <c r="J16089">
        <v>2</v>
      </c>
    </row>
    <row r="16090" spans="1:10" x14ac:dyDescent="0.25">
      <c r="A16090" t="s">
        <v>20117</v>
      </c>
      <c r="B16090">
        <v>492</v>
      </c>
      <c r="C16090">
        <v>0.73816955166770803</v>
      </c>
      <c r="D16090">
        <v>9.8065268496919905E-2</v>
      </c>
      <c r="E16090">
        <v>1.9441095718689727</v>
      </c>
      <c r="F16090">
        <v>-0.94369038672187111</v>
      </c>
      <c r="G16090">
        <v>4</v>
      </c>
      <c r="H16090">
        <v>4</v>
      </c>
      <c r="I16090">
        <v>5</v>
      </c>
      <c r="J16090">
        <v>1</v>
      </c>
    </row>
    <row r="16091" spans="1:10" x14ac:dyDescent="0.25">
      <c r="A16091" t="s">
        <v>20118</v>
      </c>
      <c r="B16091">
        <v>479</v>
      </c>
      <c r="C16091">
        <v>-0.12978268826653405</v>
      </c>
      <c r="D16091">
        <v>-0.43475646841550292</v>
      </c>
      <c r="E16091">
        <v>-0.15016433761290693</v>
      </c>
      <c r="F16091">
        <v>-0.35855547653718173</v>
      </c>
      <c r="G16091">
        <v>3</v>
      </c>
      <c r="H16091">
        <v>2</v>
      </c>
      <c r="I16091">
        <v>3</v>
      </c>
      <c r="J16091">
        <v>3</v>
      </c>
    </row>
    <row r="16092" spans="1:10" x14ac:dyDescent="0.25">
      <c r="A16092" t="s">
        <v>20119</v>
      </c>
      <c r="B16092">
        <v>863</v>
      </c>
      <c r="C16092">
        <v>-0.52480298219998556</v>
      </c>
      <c r="D16092">
        <v>0.36707157383994071</v>
      </c>
      <c r="E16092">
        <v>-0.94390561199724277</v>
      </c>
      <c r="F16092">
        <v>9.9789006943267866E-2</v>
      </c>
      <c r="G16092">
        <v>2</v>
      </c>
      <c r="H16092">
        <v>4</v>
      </c>
      <c r="I16092">
        <v>1</v>
      </c>
      <c r="J16092">
        <v>4</v>
      </c>
    </row>
    <row r="16093" spans="1:10" x14ac:dyDescent="0.25">
      <c r="A16093" t="s">
        <v>20120</v>
      </c>
      <c r="B16093">
        <v>416</v>
      </c>
      <c r="C16093">
        <v>-0.79395619959222841</v>
      </c>
      <c r="D16093">
        <v>-0.41172542284246705</v>
      </c>
      <c r="E16093">
        <v>-0.33619459733655593</v>
      </c>
      <c r="F16093">
        <v>0.31485748264701485</v>
      </c>
      <c r="G16093">
        <v>2</v>
      </c>
      <c r="H16093">
        <v>3</v>
      </c>
      <c r="I16093">
        <v>2</v>
      </c>
      <c r="J16093">
        <v>4</v>
      </c>
    </row>
    <row r="16094" spans="1:10" x14ac:dyDescent="0.25">
      <c r="A16094" t="s">
        <v>20121</v>
      </c>
      <c r="B16094">
        <v>502</v>
      </c>
      <c r="C16094">
        <v>-0.76732108607916127</v>
      </c>
      <c r="D16094">
        <v>-0.3225180390723843</v>
      </c>
      <c r="E16094">
        <v>-0.6585568335375076</v>
      </c>
      <c r="F16094">
        <v>-0.37115217468739931</v>
      </c>
      <c r="G16094">
        <v>2</v>
      </c>
      <c r="H16094">
        <v>3</v>
      </c>
      <c r="I16094">
        <v>2</v>
      </c>
      <c r="J16094">
        <v>3</v>
      </c>
    </row>
    <row r="16095" spans="1:10" x14ac:dyDescent="0.25">
      <c r="A16095" t="s">
        <v>20122</v>
      </c>
      <c r="B16095">
        <v>488</v>
      </c>
      <c r="C16095">
        <v>-0.40340947495973561</v>
      </c>
      <c r="D16095">
        <v>3.0983584393188671E-2</v>
      </c>
      <c r="E16095">
        <v>-0.4565455365215399</v>
      </c>
      <c r="F16095">
        <v>-0.39273107456983231</v>
      </c>
      <c r="G16095">
        <v>3</v>
      </c>
      <c r="H16095">
        <v>4</v>
      </c>
      <c r="I16095">
        <v>2</v>
      </c>
      <c r="J16095">
        <v>3</v>
      </c>
    </row>
    <row r="16096" spans="1:10" x14ac:dyDescent="0.25">
      <c r="A16096" t="s">
        <v>20123</v>
      </c>
      <c r="B16096">
        <v>1007</v>
      </c>
      <c r="C16096">
        <v>-1.1416391284894549</v>
      </c>
      <c r="D16096">
        <v>-0.50943783553872701</v>
      </c>
      <c r="E16096">
        <v>0.39063649190781652</v>
      </c>
      <c r="F16096">
        <v>-0.19329844802126328</v>
      </c>
      <c r="G16096">
        <v>1</v>
      </c>
      <c r="H16096">
        <v>2</v>
      </c>
      <c r="I16096">
        <v>4</v>
      </c>
      <c r="J16096">
        <v>3</v>
      </c>
    </row>
    <row r="16097" spans="1:10" x14ac:dyDescent="0.25">
      <c r="A16097" t="s">
        <v>20124</v>
      </c>
      <c r="B16097">
        <v>973</v>
      </c>
      <c r="C16097">
        <v>-0.96798090030535033</v>
      </c>
      <c r="D16097">
        <v>-1.0117189263984558</v>
      </c>
      <c r="E16097">
        <v>0.13288675454278126</v>
      </c>
      <c r="F16097">
        <v>-0.36349939542581167</v>
      </c>
      <c r="G16097">
        <v>1</v>
      </c>
      <c r="H16097">
        <v>1</v>
      </c>
      <c r="I16097">
        <v>4</v>
      </c>
      <c r="J16097">
        <v>3</v>
      </c>
    </row>
    <row r="16098" spans="1:10" x14ac:dyDescent="0.25">
      <c r="A16098" t="s">
        <v>20125</v>
      </c>
      <c r="B16098">
        <v>897</v>
      </c>
      <c r="C16098">
        <v>-0.92493529942557429</v>
      </c>
      <c r="D16098">
        <v>-0.95474955989678223</v>
      </c>
      <c r="E16098">
        <v>1.0388211188154974</v>
      </c>
      <c r="F16098">
        <v>-0.49231543611774486</v>
      </c>
      <c r="G16098">
        <v>1</v>
      </c>
      <c r="H16098">
        <v>1</v>
      </c>
      <c r="I16098">
        <v>5</v>
      </c>
      <c r="J16098">
        <v>2</v>
      </c>
    </row>
    <row r="16099" spans="1:10" x14ac:dyDescent="0.25">
      <c r="A16099" t="s">
        <v>20126</v>
      </c>
      <c r="B16099">
        <v>1139</v>
      </c>
      <c r="C16099">
        <v>-0.58401734752689993</v>
      </c>
      <c r="D16099">
        <v>-0.52338585903696666</v>
      </c>
      <c r="E16099">
        <v>0.50718345412956678</v>
      </c>
      <c r="F16099">
        <v>-0.3679612381881775</v>
      </c>
      <c r="G16099">
        <v>2</v>
      </c>
      <c r="H16099">
        <v>2</v>
      </c>
      <c r="I16099">
        <v>4</v>
      </c>
      <c r="J16099">
        <v>3</v>
      </c>
    </row>
    <row r="16100" spans="1:10" x14ac:dyDescent="0.25">
      <c r="A16100" t="s">
        <v>20127</v>
      </c>
      <c r="B16100">
        <v>449</v>
      </c>
      <c r="C16100">
        <v>0.18872442633829378</v>
      </c>
      <c r="D16100">
        <v>0.15611424877840985</v>
      </c>
      <c r="E16100">
        <v>0.54782520267894108</v>
      </c>
      <c r="F16100">
        <v>-1.0410458288428139</v>
      </c>
      <c r="G16100">
        <v>4</v>
      </c>
      <c r="H16100">
        <v>4</v>
      </c>
      <c r="I16100">
        <v>4</v>
      </c>
      <c r="J16100">
        <v>1</v>
      </c>
    </row>
    <row r="16101" spans="1:10" x14ac:dyDescent="0.25">
      <c r="A16101" t="s">
        <v>20128</v>
      </c>
      <c r="B16101">
        <v>569</v>
      </c>
      <c r="C16101">
        <v>-0.89617205581698922</v>
      </c>
      <c r="D16101">
        <v>-0.72561003674324598</v>
      </c>
      <c r="E16101">
        <v>-3.4453373472299001E-2</v>
      </c>
      <c r="F16101">
        <v>-0.50640505818590709</v>
      </c>
      <c r="G16101">
        <v>1</v>
      </c>
      <c r="H16101">
        <v>2</v>
      </c>
      <c r="I16101">
        <v>3</v>
      </c>
      <c r="J16101">
        <v>2</v>
      </c>
    </row>
    <row r="16102" spans="1:10" x14ac:dyDescent="0.25">
      <c r="A16102" t="s">
        <v>20129</v>
      </c>
      <c r="B16102">
        <v>866</v>
      </c>
      <c r="C16102">
        <v>-1.1231041747493249</v>
      </c>
      <c r="D16102">
        <v>-0.68656674729954903</v>
      </c>
      <c r="E16102">
        <v>-0.81623867379193193</v>
      </c>
      <c r="F16102">
        <v>-0.63559763194292229</v>
      </c>
      <c r="G16102">
        <v>1</v>
      </c>
      <c r="H16102">
        <v>2</v>
      </c>
      <c r="I16102">
        <v>1</v>
      </c>
      <c r="J16102">
        <v>2</v>
      </c>
    </row>
    <row r="16103" spans="1:10" x14ac:dyDescent="0.25">
      <c r="A16103" t="s">
        <v>20130</v>
      </c>
      <c r="B16103">
        <v>652</v>
      </c>
      <c r="C16103">
        <v>-0.78556748282071287</v>
      </c>
      <c r="D16103">
        <v>-0.87301388749909437</v>
      </c>
      <c r="E16103">
        <v>-0.83668491369432008</v>
      </c>
      <c r="F16103">
        <v>-0.66350964106237464</v>
      </c>
      <c r="G16103">
        <v>2</v>
      </c>
      <c r="H16103">
        <v>1</v>
      </c>
      <c r="I16103">
        <v>1</v>
      </c>
      <c r="J16103">
        <v>2</v>
      </c>
    </row>
    <row r="16104" spans="1:10" x14ac:dyDescent="0.25">
      <c r="A16104" t="s">
        <v>20131</v>
      </c>
      <c r="B16104">
        <v>495</v>
      </c>
      <c r="C16104">
        <v>-0.80537418542265515</v>
      </c>
      <c r="D16104">
        <v>-0.60990818032151428</v>
      </c>
      <c r="E16104">
        <v>0.2775406671199922</v>
      </c>
      <c r="F16104">
        <v>-0.40061536482168458</v>
      </c>
      <c r="G16104">
        <v>1</v>
      </c>
      <c r="H16104">
        <v>2</v>
      </c>
      <c r="I16104">
        <v>4</v>
      </c>
      <c r="J16104">
        <v>3</v>
      </c>
    </row>
    <row r="16105" spans="1:10" x14ac:dyDescent="0.25">
      <c r="A16105" t="s">
        <v>20132</v>
      </c>
      <c r="B16105">
        <v>505</v>
      </c>
      <c r="C16105">
        <v>-0.79339400282150452</v>
      </c>
      <c r="D16105">
        <v>-0.41680316163561454</v>
      </c>
      <c r="E16105">
        <v>-3.9742322464182467E-2</v>
      </c>
      <c r="F16105">
        <v>-0.76158546018230688</v>
      </c>
      <c r="G16105">
        <v>2</v>
      </c>
      <c r="H16105">
        <v>2</v>
      </c>
      <c r="I16105">
        <v>3</v>
      </c>
      <c r="J16105">
        <v>2</v>
      </c>
    </row>
    <row r="16106" spans="1:10" x14ac:dyDescent="0.25">
      <c r="A16106" t="s">
        <v>20133</v>
      </c>
      <c r="B16106">
        <v>523</v>
      </c>
      <c r="C16106">
        <v>-0.86726653617263005</v>
      </c>
      <c r="D16106">
        <v>-0.63253437160821935</v>
      </c>
      <c r="E16106">
        <v>-0.71635144889630908</v>
      </c>
      <c r="F16106">
        <v>-0.90559728895213398</v>
      </c>
      <c r="G16106">
        <v>1</v>
      </c>
      <c r="H16106">
        <v>2</v>
      </c>
      <c r="I16106">
        <v>2</v>
      </c>
      <c r="J16106">
        <v>1</v>
      </c>
    </row>
    <row r="16107" spans="1:10" x14ac:dyDescent="0.25">
      <c r="A16107" t="s">
        <v>20134</v>
      </c>
      <c r="B16107">
        <v>511</v>
      </c>
      <c r="C16107">
        <v>-0.6738756895922835</v>
      </c>
      <c r="D16107">
        <v>-0.18431357097610068</v>
      </c>
      <c r="E16107">
        <v>9.508779002113818E-2</v>
      </c>
      <c r="F16107">
        <v>-0.7823616482420308</v>
      </c>
      <c r="G16107">
        <v>2</v>
      </c>
      <c r="H16107">
        <v>3</v>
      </c>
      <c r="I16107">
        <v>4</v>
      </c>
      <c r="J16107">
        <v>2</v>
      </c>
    </row>
    <row r="16108" spans="1:10" x14ac:dyDescent="0.25">
      <c r="A16108" t="s">
        <v>20135</v>
      </c>
      <c r="B16108">
        <v>413</v>
      </c>
      <c r="C16108">
        <v>-0.58997796349362941</v>
      </c>
      <c r="D16108">
        <v>-0.17941295859564155</v>
      </c>
      <c r="E16108">
        <v>-0.74371028859852906</v>
      </c>
      <c r="F16108">
        <v>-0.74935918552791025</v>
      </c>
      <c r="G16108">
        <v>2</v>
      </c>
      <c r="H16108">
        <v>3</v>
      </c>
      <c r="I16108">
        <v>1</v>
      </c>
      <c r="J16108">
        <v>2</v>
      </c>
    </row>
    <row r="16109" spans="1:10" x14ac:dyDescent="0.25">
      <c r="A16109" t="s">
        <v>20136</v>
      </c>
      <c r="B16109">
        <v>474</v>
      </c>
      <c r="C16109">
        <v>-0.92655637101971822</v>
      </c>
      <c r="D16109">
        <v>-0.53020975828888706</v>
      </c>
      <c r="E16109">
        <v>-8.4954536115514706E-2</v>
      </c>
      <c r="F16109">
        <v>-0.66893543833604063</v>
      </c>
      <c r="G16109">
        <v>1</v>
      </c>
      <c r="H16109">
        <v>2</v>
      </c>
      <c r="I16109">
        <v>3</v>
      </c>
      <c r="J16109">
        <v>2</v>
      </c>
    </row>
    <row r="16110" spans="1:10" x14ac:dyDescent="0.25">
      <c r="A16110" t="s">
        <v>20137</v>
      </c>
      <c r="B16110">
        <v>532</v>
      </c>
      <c r="C16110">
        <v>-1.028662417322316</v>
      </c>
      <c r="D16110">
        <v>-0.53083366393843912</v>
      </c>
      <c r="E16110">
        <v>-0.39978656180439848</v>
      </c>
      <c r="F16110">
        <v>-0.7187028718535533</v>
      </c>
      <c r="G16110">
        <v>1</v>
      </c>
      <c r="H16110">
        <v>2</v>
      </c>
      <c r="I16110">
        <v>2</v>
      </c>
      <c r="J16110">
        <v>2</v>
      </c>
    </row>
    <row r="16111" spans="1:10" x14ac:dyDescent="0.25">
      <c r="A16111" t="s">
        <v>20138</v>
      </c>
      <c r="B16111">
        <v>778</v>
      </c>
      <c r="C16111">
        <v>-0.74581767325514436</v>
      </c>
      <c r="D16111">
        <v>-0.26886139280749166</v>
      </c>
      <c r="E16111">
        <v>-0.35913674052365602</v>
      </c>
      <c r="F16111">
        <v>-0.76663502896030578</v>
      </c>
      <c r="G16111">
        <v>2</v>
      </c>
      <c r="H16111">
        <v>3</v>
      </c>
      <c r="I16111">
        <v>2</v>
      </c>
      <c r="J16111">
        <v>2</v>
      </c>
    </row>
    <row r="16112" spans="1:10" x14ac:dyDescent="0.25">
      <c r="A16112" t="s">
        <v>20139</v>
      </c>
      <c r="B16112">
        <v>889</v>
      </c>
      <c r="C16112">
        <v>-1.069117247977643</v>
      </c>
      <c r="D16112">
        <v>-0.55936087761650888</v>
      </c>
      <c r="E16112">
        <v>-0.46798207502189876</v>
      </c>
      <c r="F16112">
        <v>-0.61692198397797238</v>
      </c>
      <c r="G16112">
        <v>1</v>
      </c>
      <c r="H16112">
        <v>2</v>
      </c>
      <c r="I16112">
        <v>2</v>
      </c>
      <c r="J16112">
        <v>2</v>
      </c>
    </row>
    <row r="16113" spans="1:10" x14ac:dyDescent="0.25">
      <c r="A16113" t="s">
        <v>20140</v>
      </c>
      <c r="B16113">
        <v>546</v>
      </c>
      <c r="C16113">
        <v>-0.64887949369630016</v>
      </c>
      <c r="D16113">
        <v>-0.46582108949752354</v>
      </c>
      <c r="E16113">
        <v>-0.20316378805792304</v>
      </c>
      <c r="F16113">
        <v>-1.0596904350583607</v>
      </c>
      <c r="G16113">
        <v>2</v>
      </c>
      <c r="H16113">
        <v>2</v>
      </c>
      <c r="I16113">
        <v>3</v>
      </c>
      <c r="J16113">
        <v>1</v>
      </c>
    </row>
    <row r="16114" spans="1:10" x14ac:dyDescent="0.25">
      <c r="A16114" t="s">
        <v>20141</v>
      </c>
      <c r="B16114">
        <v>301</v>
      </c>
      <c r="C16114">
        <v>-0.25585918185264439</v>
      </c>
      <c r="D16114">
        <v>0.49944161032616213</v>
      </c>
      <c r="E16114">
        <v>0.45676721145510601</v>
      </c>
      <c r="F16114">
        <v>-0.92709505874339804</v>
      </c>
      <c r="G16114">
        <v>3</v>
      </c>
      <c r="H16114">
        <v>4</v>
      </c>
      <c r="I16114">
        <v>4</v>
      </c>
      <c r="J16114">
        <v>1</v>
      </c>
    </row>
    <row r="16115" spans="1:10" x14ac:dyDescent="0.25">
      <c r="A16115" t="s">
        <v>20142</v>
      </c>
      <c r="B16115">
        <v>438</v>
      </c>
      <c r="C16115">
        <v>-0.2863329706956031</v>
      </c>
      <c r="D16115">
        <v>-0.82592119183351298</v>
      </c>
      <c r="E16115">
        <v>0.7396779426406026</v>
      </c>
      <c r="F16115">
        <v>-1.12685979710974</v>
      </c>
      <c r="G16115">
        <v>3</v>
      </c>
      <c r="H16115">
        <v>1</v>
      </c>
      <c r="I16115">
        <v>5</v>
      </c>
      <c r="J16115">
        <v>1</v>
      </c>
    </row>
    <row r="16116" spans="1:10" x14ac:dyDescent="0.25">
      <c r="A16116" t="s">
        <v>20143</v>
      </c>
      <c r="B16116">
        <v>469</v>
      </c>
      <c r="C16116">
        <v>-0.73593075047220613</v>
      </c>
      <c r="D16116">
        <v>0.16995620751307214</v>
      </c>
      <c r="E16116">
        <v>0.33922735120017072</v>
      </c>
      <c r="F16116">
        <v>-0.99006423428408596</v>
      </c>
      <c r="G16116">
        <v>2</v>
      </c>
      <c r="H16116">
        <v>4</v>
      </c>
      <c r="I16116">
        <v>4</v>
      </c>
      <c r="J16116">
        <v>1</v>
      </c>
    </row>
    <row r="16117" spans="1:10" x14ac:dyDescent="0.25">
      <c r="A16117" t="s">
        <v>20144</v>
      </c>
      <c r="B16117">
        <v>518</v>
      </c>
      <c r="C16117">
        <v>-0.79797270537011078</v>
      </c>
      <c r="D16117">
        <v>-0.32615061782031896</v>
      </c>
      <c r="E16117">
        <v>0.2718218034332589</v>
      </c>
      <c r="F16117">
        <v>-0.84499809331253983</v>
      </c>
      <c r="G16117">
        <v>2</v>
      </c>
      <c r="H16117">
        <v>3</v>
      </c>
      <c r="I16117">
        <v>4</v>
      </c>
      <c r="J16117">
        <v>2</v>
      </c>
    </row>
    <row r="16118" spans="1:10" x14ac:dyDescent="0.25">
      <c r="A16118" t="s">
        <v>20145</v>
      </c>
      <c r="B16118">
        <v>999</v>
      </c>
      <c r="C16118">
        <v>8.2302583051854936E-2</v>
      </c>
      <c r="D16118">
        <v>0.43993155997185651</v>
      </c>
      <c r="E16118">
        <v>-0.33078743449436215</v>
      </c>
      <c r="F16118">
        <v>-0.28033467846789456</v>
      </c>
      <c r="G16118">
        <v>4</v>
      </c>
      <c r="H16118">
        <v>4</v>
      </c>
      <c r="I16118">
        <v>2</v>
      </c>
      <c r="J16118">
        <v>3</v>
      </c>
    </row>
    <row r="16119" spans="1:10" x14ac:dyDescent="0.25">
      <c r="A16119" t="s">
        <v>20146</v>
      </c>
      <c r="B16119">
        <v>534</v>
      </c>
      <c r="C16119">
        <v>1.4726199196934879</v>
      </c>
      <c r="D16119">
        <v>1.4825861231629955</v>
      </c>
      <c r="E16119">
        <v>0.28707722100030025</v>
      </c>
      <c r="F16119">
        <v>-1.0504683931076257</v>
      </c>
      <c r="G16119">
        <v>5</v>
      </c>
      <c r="H16119">
        <v>5</v>
      </c>
      <c r="I16119">
        <v>4</v>
      </c>
      <c r="J16119">
        <v>1</v>
      </c>
    </row>
    <row r="16120" spans="1:10" x14ac:dyDescent="0.25">
      <c r="A16120" t="s">
        <v>20147</v>
      </c>
      <c r="B16120">
        <v>573</v>
      </c>
      <c r="C16120">
        <v>0.55393952256184265</v>
      </c>
      <c r="D16120">
        <v>0.27532493475891323</v>
      </c>
      <c r="E16120">
        <v>0.50725235342423969</v>
      </c>
      <c r="F16120">
        <v>-1.4621691080716726</v>
      </c>
      <c r="G16120">
        <v>4</v>
      </c>
      <c r="H16120">
        <v>4</v>
      </c>
      <c r="I16120">
        <v>4</v>
      </c>
      <c r="J16120">
        <v>1</v>
      </c>
    </row>
    <row r="16121" spans="1:10" x14ac:dyDescent="0.25">
      <c r="A16121" t="s">
        <v>20148</v>
      </c>
      <c r="B16121">
        <v>617</v>
      </c>
      <c r="C16121">
        <v>-6.0910256914025282E-2</v>
      </c>
      <c r="D16121">
        <v>-1.8843150162641344E-2</v>
      </c>
      <c r="E16121">
        <v>0.8220451261428986</v>
      </c>
      <c r="F16121">
        <v>-0.66949312573848629</v>
      </c>
      <c r="G16121">
        <v>3</v>
      </c>
      <c r="H16121">
        <v>3</v>
      </c>
      <c r="I16121">
        <v>5</v>
      </c>
      <c r="J16121">
        <v>2</v>
      </c>
    </row>
    <row r="16122" spans="1:10" x14ac:dyDescent="0.25">
      <c r="A16122" t="s">
        <v>20149</v>
      </c>
      <c r="B16122">
        <v>471</v>
      </c>
      <c r="C16122">
        <v>2.688305129196665E-2</v>
      </c>
      <c r="D16122">
        <v>-0.60729559684176326</v>
      </c>
      <c r="E16122">
        <v>0.35110643633199673</v>
      </c>
      <c r="F16122">
        <v>-0.59833123187702908</v>
      </c>
      <c r="G16122">
        <v>4</v>
      </c>
      <c r="H16122">
        <v>2</v>
      </c>
      <c r="I16122">
        <v>4</v>
      </c>
      <c r="J16122">
        <v>2</v>
      </c>
    </row>
    <row r="16123" spans="1:10" x14ac:dyDescent="0.25">
      <c r="A16123" t="s">
        <v>20150</v>
      </c>
      <c r="B16123">
        <v>703</v>
      </c>
      <c r="C16123">
        <v>-0.29102222197643368</v>
      </c>
      <c r="D16123">
        <v>-0.76462159020709719</v>
      </c>
      <c r="E16123">
        <v>-0.23221347413163776</v>
      </c>
      <c r="F16123">
        <v>-1.0040712902057127</v>
      </c>
      <c r="G16123">
        <v>3</v>
      </c>
      <c r="H16123">
        <v>2</v>
      </c>
      <c r="I16123">
        <v>3</v>
      </c>
      <c r="J16123">
        <v>1</v>
      </c>
    </row>
    <row r="16124" spans="1:10" x14ac:dyDescent="0.25">
      <c r="A16124" t="s">
        <v>20151</v>
      </c>
      <c r="B16124">
        <v>506</v>
      </c>
      <c r="C16124">
        <v>-0.71064431149918383</v>
      </c>
      <c r="D16124">
        <v>-0.95185772768697141</v>
      </c>
      <c r="E16124">
        <v>-0.51253015005293212</v>
      </c>
      <c r="F16124">
        <v>-0.65072916482023524</v>
      </c>
      <c r="G16124">
        <v>2</v>
      </c>
      <c r="H16124">
        <v>1</v>
      </c>
      <c r="I16124">
        <v>2</v>
      </c>
      <c r="J16124">
        <v>2</v>
      </c>
    </row>
    <row r="16125" spans="1:10" x14ac:dyDescent="0.25">
      <c r="A16125" t="s">
        <v>20152</v>
      </c>
      <c r="B16125">
        <v>391</v>
      </c>
      <c r="C16125">
        <v>-0.35933871578145959</v>
      </c>
      <c r="D16125">
        <v>1.3869627385483985</v>
      </c>
      <c r="E16125">
        <v>-0.74657861346432219</v>
      </c>
      <c r="F16125">
        <v>-0.10550397683816173</v>
      </c>
      <c r="G16125">
        <v>3</v>
      </c>
      <c r="H16125">
        <v>5</v>
      </c>
      <c r="I16125">
        <v>1</v>
      </c>
      <c r="J16125">
        <v>3</v>
      </c>
    </row>
    <row r="16126" spans="1:10" x14ac:dyDescent="0.25">
      <c r="A16126" t="s">
        <v>20153</v>
      </c>
      <c r="B16126">
        <v>693</v>
      </c>
      <c r="C16126">
        <v>-0.64428675705825655</v>
      </c>
      <c r="D16126">
        <v>0.348228956131302</v>
      </c>
      <c r="E16126">
        <v>-1.0594960825209756</v>
      </c>
      <c r="F16126">
        <v>-0.48727358145767713</v>
      </c>
      <c r="G16126">
        <v>2</v>
      </c>
      <c r="H16126">
        <v>4</v>
      </c>
      <c r="I16126">
        <v>1</v>
      </c>
      <c r="J16126">
        <v>2</v>
      </c>
    </row>
    <row r="16127" spans="1:10" x14ac:dyDescent="0.25">
      <c r="A16127" t="s">
        <v>20154</v>
      </c>
      <c r="B16127">
        <v>538</v>
      </c>
      <c r="C16127">
        <v>-0.10476499256782111</v>
      </c>
      <c r="D16127">
        <v>0.11356692972960274</v>
      </c>
      <c r="E16127">
        <v>0.4270693188908854</v>
      </c>
      <c r="F16127">
        <v>-0.86121346101855056</v>
      </c>
      <c r="G16127">
        <v>3</v>
      </c>
      <c r="H16127">
        <v>4</v>
      </c>
      <c r="I16127">
        <v>4</v>
      </c>
      <c r="J16127">
        <v>1</v>
      </c>
    </row>
    <row r="16128" spans="1:10" x14ac:dyDescent="0.25">
      <c r="A16128" t="s">
        <v>20155</v>
      </c>
      <c r="B16128">
        <v>698</v>
      </c>
      <c r="C16128">
        <v>0.44071539054313569</v>
      </c>
      <c r="D16128">
        <v>-8.9266601327769715E-2</v>
      </c>
      <c r="E16128">
        <v>-0.88332353461439461</v>
      </c>
      <c r="F16128">
        <v>-0.66787118262734635</v>
      </c>
      <c r="G16128">
        <v>4</v>
      </c>
      <c r="H16128">
        <v>3</v>
      </c>
      <c r="I16128">
        <v>1</v>
      </c>
      <c r="J16128">
        <v>2</v>
      </c>
    </row>
    <row r="16129" spans="1:10" x14ac:dyDescent="0.25">
      <c r="A16129" t="s">
        <v>20156</v>
      </c>
      <c r="B16129">
        <v>1008</v>
      </c>
      <c r="C16129">
        <v>0.37916973873440618</v>
      </c>
      <c r="D16129">
        <v>0.12588066663036812</v>
      </c>
      <c r="E16129">
        <v>1.4365396121568006</v>
      </c>
      <c r="F16129">
        <v>-0.94338566334179341</v>
      </c>
      <c r="G16129">
        <v>4</v>
      </c>
      <c r="H16129">
        <v>4</v>
      </c>
      <c r="I16129">
        <v>5</v>
      </c>
      <c r="J16129">
        <v>1</v>
      </c>
    </row>
    <row r="16130" spans="1:10" x14ac:dyDescent="0.25">
      <c r="A16130" t="s">
        <v>20157</v>
      </c>
      <c r="B16130">
        <v>858</v>
      </c>
      <c r="C16130">
        <v>-0.14345933075061176</v>
      </c>
      <c r="D16130">
        <v>-0.7023169187923064</v>
      </c>
      <c r="E16130">
        <v>-0.67684671335373237</v>
      </c>
      <c r="F16130">
        <v>-0.83622273806254721</v>
      </c>
      <c r="G16130">
        <v>3</v>
      </c>
      <c r="H16130">
        <v>2</v>
      </c>
      <c r="I16130">
        <v>2</v>
      </c>
      <c r="J16130">
        <v>2</v>
      </c>
    </row>
    <row r="16131" spans="1:10" x14ac:dyDescent="0.25">
      <c r="A16131" t="s">
        <v>20158</v>
      </c>
      <c r="B16131">
        <v>519</v>
      </c>
      <c r="C16131">
        <v>-0.79670809638736373</v>
      </c>
      <c r="D16131">
        <v>-0.62541884293507033</v>
      </c>
      <c r="E16131">
        <v>5.0868730789830174E-2</v>
      </c>
      <c r="F16131">
        <v>-0.44874359007751652</v>
      </c>
      <c r="G16131">
        <v>2</v>
      </c>
      <c r="H16131">
        <v>2</v>
      </c>
      <c r="I16131">
        <v>3</v>
      </c>
      <c r="J16131">
        <v>3</v>
      </c>
    </row>
    <row r="16132" spans="1:10" x14ac:dyDescent="0.25">
      <c r="A16132" t="s">
        <v>20159</v>
      </c>
      <c r="B16132">
        <v>518</v>
      </c>
      <c r="C16132">
        <v>-0.62938252425868091</v>
      </c>
      <c r="D16132">
        <v>-0.42934962331472426</v>
      </c>
      <c r="E16132">
        <v>0.12911828225795388</v>
      </c>
      <c r="F16132">
        <v>-1.1343887784705657</v>
      </c>
      <c r="G16132">
        <v>2</v>
      </c>
      <c r="H16132">
        <v>2</v>
      </c>
      <c r="I16132">
        <v>4</v>
      </c>
      <c r="J16132">
        <v>1</v>
      </c>
    </row>
    <row r="16133" spans="1:10" x14ac:dyDescent="0.25">
      <c r="A16133" t="s">
        <v>20160</v>
      </c>
      <c r="B16133">
        <v>574</v>
      </c>
      <c r="C16133">
        <v>-0.66026652243096851</v>
      </c>
      <c r="D16133">
        <v>-6.1608493209421633E-2</v>
      </c>
      <c r="E16133">
        <v>-0.22643254437306937</v>
      </c>
      <c r="F16133">
        <v>-0.60401106312573138</v>
      </c>
      <c r="G16133">
        <v>2</v>
      </c>
      <c r="H16133">
        <v>3</v>
      </c>
      <c r="I16133">
        <v>3</v>
      </c>
      <c r="J16133">
        <v>2</v>
      </c>
    </row>
    <row r="16134" spans="1:10" x14ac:dyDescent="0.25">
      <c r="A16134" t="s">
        <v>20161</v>
      </c>
      <c r="B16134">
        <v>890</v>
      </c>
      <c r="C16134">
        <v>-0.91026362892427648</v>
      </c>
      <c r="D16134">
        <v>-0.45113684575904178</v>
      </c>
      <c r="E16134">
        <v>0.1540039434379874</v>
      </c>
      <c r="F16134">
        <v>-0.20532296802159722</v>
      </c>
      <c r="G16134">
        <v>1</v>
      </c>
      <c r="H16134">
        <v>2</v>
      </c>
      <c r="I16134">
        <v>4</v>
      </c>
      <c r="J16134">
        <v>3</v>
      </c>
    </row>
    <row r="16135" spans="1:10" x14ac:dyDescent="0.25">
      <c r="A16135" t="s">
        <v>20162</v>
      </c>
      <c r="B16135">
        <v>919</v>
      </c>
      <c r="C16135">
        <v>-0.24794162917676171</v>
      </c>
      <c r="D16135">
        <v>-5.5694028322157627E-2</v>
      </c>
      <c r="E16135">
        <v>4.5755543056844053E-2</v>
      </c>
      <c r="F16135">
        <v>-0.46130664257176313</v>
      </c>
      <c r="G16135">
        <v>3</v>
      </c>
      <c r="H16135">
        <v>3</v>
      </c>
      <c r="I16135">
        <v>3</v>
      </c>
      <c r="J16135">
        <v>3</v>
      </c>
    </row>
    <row r="16136" spans="1:10" x14ac:dyDescent="0.25">
      <c r="A16136" t="s">
        <v>20163</v>
      </c>
      <c r="B16136">
        <v>730</v>
      </c>
      <c r="C16136">
        <v>-0.1128318428691876</v>
      </c>
      <c r="D16136">
        <v>1.344328165190857</v>
      </c>
      <c r="E16136">
        <v>-0.62003555721021586</v>
      </c>
      <c r="F16136">
        <v>0.48545736511794013</v>
      </c>
      <c r="G16136">
        <v>3</v>
      </c>
      <c r="H16136">
        <v>5</v>
      </c>
      <c r="I16136">
        <v>2</v>
      </c>
      <c r="J16136">
        <v>4</v>
      </c>
    </row>
    <row r="16137" spans="1:10" x14ac:dyDescent="0.25">
      <c r="A16137" t="s">
        <v>20164</v>
      </c>
      <c r="B16137">
        <v>872</v>
      </c>
      <c r="C16137">
        <v>-1.1095575301924074</v>
      </c>
      <c r="D16137">
        <v>0.42384385248841255</v>
      </c>
      <c r="E16137">
        <v>-1.0410417569864456</v>
      </c>
      <c r="F16137">
        <v>1.9858875600471648</v>
      </c>
      <c r="G16137">
        <v>1</v>
      </c>
      <c r="H16137">
        <v>4</v>
      </c>
      <c r="I16137">
        <v>1</v>
      </c>
      <c r="J16137">
        <v>5</v>
      </c>
    </row>
    <row r="16138" spans="1:10" x14ac:dyDescent="0.25">
      <c r="A16138" t="s">
        <v>20165</v>
      </c>
      <c r="B16138">
        <v>1637</v>
      </c>
      <c r="C16138">
        <v>-1.2577846346515102</v>
      </c>
      <c r="D16138">
        <v>3.811750849969596E-2</v>
      </c>
      <c r="E16138">
        <v>-1.0867504296086086</v>
      </c>
      <c r="F16138">
        <v>1.8654738193111293</v>
      </c>
      <c r="G16138">
        <v>1</v>
      </c>
      <c r="H16138">
        <v>4</v>
      </c>
      <c r="I16138">
        <v>1</v>
      </c>
      <c r="J16138">
        <v>5</v>
      </c>
    </row>
    <row r="16139" spans="1:10" x14ac:dyDescent="0.25">
      <c r="A16139" t="s">
        <v>20166</v>
      </c>
      <c r="B16139">
        <v>1144</v>
      </c>
      <c r="C16139">
        <v>-4.9118738632817432E-2</v>
      </c>
      <c r="D16139">
        <v>0.48158836110464398</v>
      </c>
      <c r="E16139">
        <v>-1.0549512538910675</v>
      </c>
      <c r="F16139">
        <v>2.0105489416259177</v>
      </c>
      <c r="G16139">
        <v>3</v>
      </c>
      <c r="H16139">
        <v>4</v>
      </c>
      <c r="I16139">
        <v>1</v>
      </c>
      <c r="J16139">
        <v>5</v>
      </c>
    </row>
    <row r="16140" spans="1:10" x14ac:dyDescent="0.25">
      <c r="A16140" t="s">
        <v>20167</v>
      </c>
      <c r="B16140">
        <v>578</v>
      </c>
      <c r="C16140">
        <v>-0.82078867271746014</v>
      </c>
      <c r="D16140">
        <v>0.2216584113456018</v>
      </c>
      <c r="E16140">
        <v>-0.60791339535623978</v>
      </c>
      <c r="F16140">
        <v>0.79374017981546441</v>
      </c>
      <c r="G16140">
        <v>1</v>
      </c>
      <c r="H16140">
        <v>4</v>
      </c>
      <c r="I16140">
        <v>2</v>
      </c>
      <c r="J16140">
        <v>4</v>
      </c>
    </row>
    <row r="16141" spans="1:10" x14ac:dyDescent="0.25">
      <c r="A16141" t="s">
        <v>20168</v>
      </c>
      <c r="B16141">
        <v>498</v>
      </c>
      <c r="C16141">
        <v>-1.0859292401132292</v>
      </c>
      <c r="D16141">
        <v>-0.97156587715937293</v>
      </c>
      <c r="E16141">
        <v>-0.90622559333862662</v>
      </c>
      <c r="F16141">
        <v>-5.9780954370556527E-2</v>
      </c>
      <c r="G16141">
        <v>1</v>
      </c>
      <c r="H16141">
        <v>1</v>
      </c>
      <c r="I16141">
        <v>1</v>
      </c>
      <c r="J16141">
        <v>3</v>
      </c>
    </row>
    <row r="16142" spans="1:10" x14ac:dyDescent="0.25">
      <c r="A16142" t="s">
        <v>20169</v>
      </c>
      <c r="B16142">
        <v>459</v>
      </c>
      <c r="C16142">
        <v>-0.59116731977305004</v>
      </c>
      <c r="D16142">
        <v>-0.70932079108898904</v>
      </c>
      <c r="E16142">
        <v>0.56556858679515354</v>
      </c>
      <c r="F16142">
        <v>0.3607149209393668</v>
      </c>
      <c r="G16142">
        <v>2</v>
      </c>
      <c r="H16142">
        <v>2</v>
      </c>
      <c r="I16142">
        <v>4</v>
      </c>
      <c r="J16142">
        <v>4</v>
      </c>
    </row>
    <row r="16143" spans="1:10" x14ac:dyDescent="0.25">
      <c r="A16143" t="s">
        <v>20170</v>
      </c>
      <c r="B16143">
        <v>987</v>
      </c>
      <c r="C16143">
        <v>-0.94274970655295343</v>
      </c>
      <c r="D16143">
        <v>1.9416685791393828E-3</v>
      </c>
      <c r="E16143">
        <v>-0.78290908005835902</v>
      </c>
      <c r="F16143">
        <v>0.95898516168510106</v>
      </c>
      <c r="G16143">
        <v>1</v>
      </c>
      <c r="H16143">
        <v>3</v>
      </c>
      <c r="I16143">
        <v>1</v>
      </c>
      <c r="J16143">
        <v>5</v>
      </c>
    </row>
    <row r="16144" spans="1:10" x14ac:dyDescent="0.25">
      <c r="A16144" t="s">
        <v>20171</v>
      </c>
      <c r="B16144">
        <v>665</v>
      </c>
      <c r="C16144">
        <v>-0.87402594837647429</v>
      </c>
      <c r="D16144">
        <v>-0.47052815365555067</v>
      </c>
      <c r="E16144">
        <v>0.16529251508011755</v>
      </c>
      <c r="F16144">
        <v>0.33448808332147029</v>
      </c>
      <c r="G16144">
        <v>1</v>
      </c>
      <c r="H16144">
        <v>2</v>
      </c>
      <c r="I16144">
        <v>4</v>
      </c>
      <c r="J16144">
        <v>4</v>
      </c>
    </row>
    <row r="16145" spans="1:10" x14ac:dyDescent="0.25">
      <c r="A16145" t="s">
        <v>20172</v>
      </c>
      <c r="B16145">
        <v>886</v>
      </c>
      <c r="C16145">
        <v>-0.67658093818689435</v>
      </c>
      <c r="D16145">
        <v>-0.59522917036525869</v>
      </c>
      <c r="E16145">
        <v>6.733152843379589E-2</v>
      </c>
      <c r="F16145">
        <v>0.90510141255726428</v>
      </c>
      <c r="G16145">
        <v>2</v>
      </c>
      <c r="H16145">
        <v>2</v>
      </c>
      <c r="I16145">
        <v>4</v>
      </c>
      <c r="J16145">
        <v>5</v>
      </c>
    </row>
    <row r="16146" spans="1:10" x14ac:dyDescent="0.25">
      <c r="A16146" t="s">
        <v>20173</v>
      </c>
      <c r="B16146">
        <v>1411</v>
      </c>
      <c r="C16146">
        <v>-0.73593208760345685</v>
      </c>
      <c r="D16146">
        <v>-0.31334156695222148</v>
      </c>
      <c r="E16146">
        <v>0.8241670315334847</v>
      </c>
      <c r="F16146">
        <v>1.0598074760286582</v>
      </c>
      <c r="G16146">
        <v>2</v>
      </c>
      <c r="H16146">
        <v>3</v>
      </c>
      <c r="I16146">
        <v>5</v>
      </c>
      <c r="J16146">
        <v>5</v>
      </c>
    </row>
    <row r="16147" spans="1:10" x14ac:dyDescent="0.25">
      <c r="A16147" t="s">
        <v>20174</v>
      </c>
      <c r="B16147">
        <v>499</v>
      </c>
      <c r="C16147">
        <v>-0.43568343576187296</v>
      </c>
      <c r="D16147">
        <v>-0.11615925929164114</v>
      </c>
      <c r="E16147">
        <v>-0.39855580389916517</v>
      </c>
      <c r="F16147">
        <v>-0.89232830407547192</v>
      </c>
      <c r="G16147">
        <v>3</v>
      </c>
      <c r="H16147">
        <v>3</v>
      </c>
      <c r="I16147">
        <v>2</v>
      </c>
      <c r="J16147">
        <v>1</v>
      </c>
    </row>
    <row r="16148" spans="1:10" x14ac:dyDescent="0.25">
      <c r="A16148" t="s">
        <v>20175</v>
      </c>
      <c r="B16148">
        <v>358</v>
      </c>
      <c r="C16148">
        <v>-1.2715845415420526</v>
      </c>
      <c r="D16148">
        <v>-0.33709719650297987</v>
      </c>
      <c r="E16148">
        <v>-0.33672241660770752</v>
      </c>
      <c r="F16148">
        <v>-0.24964824477142394</v>
      </c>
      <c r="G16148">
        <v>1</v>
      </c>
      <c r="H16148">
        <v>3</v>
      </c>
      <c r="I16148">
        <v>2</v>
      </c>
      <c r="J16148">
        <v>3</v>
      </c>
    </row>
    <row r="16149" spans="1:10" x14ac:dyDescent="0.25">
      <c r="A16149" t="s">
        <v>20176</v>
      </c>
      <c r="B16149">
        <v>2281</v>
      </c>
      <c r="C16149">
        <v>-0.27860317627117026</v>
      </c>
      <c r="D16149">
        <v>-0.38197856004373476</v>
      </c>
      <c r="E16149">
        <v>0.3770778049363675</v>
      </c>
      <c r="F16149">
        <v>0.65042983381153785</v>
      </c>
      <c r="G16149">
        <v>3</v>
      </c>
      <c r="H16149">
        <v>3</v>
      </c>
      <c r="I16149">
        <v>4</v>
      </c>
      <c r="J16149">
        <v>4</v>
      </c>
    </row>
    <row r="16150" spans="1:10" x14ac:dyDescent="0.25">
      <c r="A16150" t="s">
        <v>20177</v>
      </c>
      <c r="B16150">
        <v>415</v>
      </c>
      <c r="C16150">
        <v>-0.57971051583866662</v>
      </c>
      <c r="D16150">
        <v>0.1914913503188902</v>
      </c>
      <c r="E16150">
        <v>0.6744837185947371</v>
      </c>
      <c r="F16150">
        <v>-0.3697917717153672</v>
      </c>
      <c r="G16150">
        <v>2</v>
      </c>
      <c r="H16150">
        <v>4</v>
      </c>
      <c r="I16150">
        <v>5</v>
      </c>
      <c r="J16150">
        <v>3</v>
      </c>
    </row>
    <row r="16151" spans="1:10" x14ac:dyDescent="0.25">
      <c r="A16151" t="s">
        <v>20178</v>
      </c>
      <c r="B16151">
        <v>333</v>
      </c>
      <c r="C16151">
        <v>0.30830970307415217</v>
      </c>
      <c r="D16151">
        <v>5.2414362518732535E-2</v>
      </c>
      <c r="E16151">
        <v>-0.62379404808280858</v>
      </c>
      <c r="F16151">
        <v>1.6762920174054534</v>
      </c>
      <c r="G16151">
        <v>4</v>
      </c>
      <c r="H16151">
        <v>4</v>
      </c>
      <c r="I16151">
        <v>2</v>
      </c>
      <c r="J16151">
        <v>5</v>
      </c>
    </row>
    <row r="16152" spans="1:10" x14ac:dyDescent="0.25">
      <c r="A16152" t="s">
        <v>20179</v>
      </c>
      <c r="B16152">
        <v>707</v>
      </c>
      <c r="C16152">
        <v>-1.080093036069488</v>
      </c>
      <c r="D16152">
        <v>-0.30780703026291789</v>
      </c>
      <c r="E16152">
        <v>-0.55138051343456596</v>
      </c>
      <c r="F16152">
        <v>0.68681616968017878</v>
      </c>
      <c r="G16152">
        <v>1</v>
      </c>
      <c r="H16152">
        <v>3</v>
      </c>
      <c r="I16152">
        <v>2</v>
      </c>
      <c r="J16152">
        <v>4</v>
      </c>
    </row>
    <row r="16153" spans="1:10" x14ac:dyDescent="0.25">
      <c r="A16153" t="s">
        <v>20180</v>
      </c>
      <c r="B16153">
        <v>741</v>
      </c>
      <c r="C16153">
        <v>-1.0632623600190934</v>
      </c>
      <c r="D16153">
        <v>-0.92692620697959771</v>
      </c>
      <c r="E16153">
        <v>0.39818311525133848</v>
      </c>
      <c r="F16153">
        <v>0.4725136036615078</v>
      </c>
      <c r="G16153">
        <v>1</v>
      </c>
      <c r="H16153">
        <v>1</v>
      </c>
      <c r="I16153">
        <v>4</v>
      </c>
      <c r="J16153">
        <v>4</v>
      </c>
    </row>
    <row r="16154" spans="1:10" x14ac:dyDescent="0.25">
      <c r="A16154" t="s">
        <v>20181</v>
      </c>
      <c r="B16154">
        <v>572</v>
      </c>
      <c r="C16154">
        <v>-0.88359517212584948</v>
      </c>
      <c r="D16154">
        <v>-1.0161595697764081</v>
      </c>
      <c r="E16154">
        <v>0.22721845200903246</v>
      </c>
      <c r="F16154">
        <v>9.4364820704209526E-2</v>
      </c>
      <c r="G16154">
        <v>1</v>
      </c>
      <c r="H16154">
        <v>1</v>
      </c>
      <c r="I16154">
        <v>4</v>
      </c>
      <c r="J16154">
        <v>4</v>
      </c>
    </row>
    <row r="16155" spans="1:10" x14ac:dyDescent="0.25">
      <c r="A16155" t="s">
        <v>20182</v>
      </c>
      <c r="B16155">
        <v>347</v>
      </c>
      <c r="C16155">
        <v>-0.54344486996159058</v>
      </c>
      <c r="D16155">
        <v>-0.53050870784829007</v>
      </c>
      <c r="E16155">
        <v>0.91843078793214761</v>
      </c>
      <c r="F16155">
        <v>-7.1412631266483659E-2</v>
      </c>
      <c r="G16155">
        <v>2</v>
      </c>
      <c r="H16155">
        <v>2</v>
      </c>
      <c r="I16155">
        <v>5</v>
      </c>
      <c r="J16155">
        <v>3</v>
      </c>
    </row>
    <row r="16156" spans="1:10" x14ac:dyDescent="0.25">
      <c r="A16156" t="s">
        <v>20183</v>
      </c>
      <c r="B16156">
        <v>1058</v>
      </c>
      <c r="C16156">
        <v>-1.0121136141836704</v>
      </c>
      <c r="D16156">
        <v>-1.2349093412320042</v>
      </c>
      <c r="E16156">
        <v>9.9400744521998714E-3</v>
      </c>
      <c r="F16156">
        <v>-0.21461575332876145</v>
      </c>
      <c r="G16156">
        <v>1</v>
      </c>
      <c r="H16156">
        <v>1</v>
      </c>
      <c r="I16156">
        <v>3</v>
      </c>
      <c r="J16156">
        <v>3</v>
      </c>
    </row>
    <row r="16157" spans="1:10" x14ac:dyDescent="0.25">
      <c r="A16157" t="s">
        <v>20184</v>
      </c>
      <c r="B16157">
        <v>376</v>
      </c>
      <c r="C16157">
        <v>-0.86960625041556683</v>
      </c>
      <c r="D16157">
        <v>-1.1576921283271988</v>
      </c>
      <c r="E16157">
        <v>-0.59787188525315382</v>
      </c>
      <c r="F16157">
        <v>-0.24016826860525836</v>
      </c>
      <c r="G16157">
        <v>1</v>
      </c>
      <c r="H16157">
        <v>1</v>
      </c>
      <c r="I16157">
        <v>2</v>
      </c>
      <c r="J16157">
        <v>3</v>
      </c>
    </row>
    <row r="16158" spans="1:10" x14ac:dyDescent="0.25">
      <c r="A16158" t="s">
        <v>20185</v>
      </c>
      <c r="B16158">
        <v>582</v>
      </c>
      <c r="C16158">
        <v>-0.92543863810782079</v>
      </c>
      <c r="D16158">
        <v>-0.99663646958592977</v>
      </c>
      <c r="E16158">
        <v>0.25863871131456789</v>
      </c>
      <c r="F16158">
        <v>-0.25718740066799578</v>
      </c>
      <c r="G16158">
        <v>1</v>
      </c>
      <c r="H16158">
        <v>1</v>
      </c>
      <c r="I16158">
        <v>4</v>
      </c>
      <c r="J16158">
        <v>3</v>
      </c>
    </row>
    <row r="16159" spans="1:10" x14ac:dyDescent="0.25">
      <c r="A16159" t="s">
        <v>20186</v>
      </c>
      <c r="B16159">
        <v>1043</v>
      </c>
      <c r="C16159">
        <v>-1.456185927255836</v>
      </c>
      <c r="D16159">
        <v>-0.51726408667247625</v>
      </c>
      <c r="E16159">
        <v>-1.0165983646538379</v>
      </c>
      <c r="F16159">
        <v>-0.1919022175246291</v>
      </c>
      <c r="G16159">
        <v>1</v>
      </c>
      <c r="H16159">
        <v>2</v>
      </c>
      <c r="I16159">
        <v>1</v>
      </c>
      <c r="J16159">
        <v>3</v>
      </c>
    </row>
    <row r="16160" spans="1:10" x14ac:dyDescent="0.25">
      <c r="A16160" t="s">
        <v>20187</v>
      </c>
      <c r="B16160">
        <v>821</v>
      </c>
      <c r="C16160">
        <v>-1.1263378753224775</v>
      </c>
      <c r="D16160">
        <v>-0.73647414819668378</v>
      </c>
      <c r="E16160">
        <v>-0.85752177762660575</v>
      </c>
      <c r="F16160">
        <v>-0.19840444558248613</v>
      </c>
      <c r="G16160">
        <v>1</v>
      </c>
      <c r="H16160">
        <v>2</v>
      </c>
      <c r="I16160">
        <v>1</v>
      </c>
      <c r="J16160">
        <v>3</v>
      </c>
    </row>
    <row r="16161" spans="1:10" x14ac:dyDescent="0.25">
      <c r="A16161" t="s">
        <v>20188</v>
      </c>
      <c r="B16161">
        <v>457</v>
      </c>
      <c r="C16161">
        <v>-0.73154615457327288</v>
      </c>
      <c r="D16161">
        <v>-0.84042213394141241</v>
      </c>
      <c r="E16161">
        <v>-0.35390561704080531</v>
      </c>
      <c r="F16161">
        <v>-0.59789773788777434</v>
      </c>
      <c r="G16161">
        <v>2</v>
      </c>
      <c r="H16161">
        <v>1</v>
      </c>
      <c r="I16161">
        <v>2</v>
      </c>
      <c r="J16161">
        <v>2</v>
      </c>
    </row>
    <row r="16162" spans="1:10" x14ac:dyDescent="0.25">
      <c r="A16162" t="s">
        <v>20189</v>
      </c>
      <c r="B16162">
        <v>557</v>
      </c>
      <c r="C16162">
        <v>-0.60440097594296227</v>
      </c>
      <c r="D16162">
        <v>-1.0106930767790103</v>
      </c>
      <c r="E16162">
        <v>0.73507858002818371</v>
      </c>
      <c r="F16162">
        <v>-0.58852966458868028</v>
      </c>
      <c r="G16162">
        <v>2</v>
      </c>
      <c r="H16162">
        <v>1</v>
      </c>
      <c r="I16162">
        <v>5</v>
      </c>
      <c r="J16162">
        <v>2</v>
      </c>
    </row>
    <row r="16163" spans="1:10" x14ac:dyDescent="0.25">
      <c r="A16163" t="s">
        <v>20190</v>
      </c>
      <c r="B16163">
        <v>434</v>
      </c>
      <c r="C16163">
        <v>-0.68679525174206502</v>
      </c>
      <c r="D16163">
        <v>-1.2352850014518315</v>
      </c>
      <c r="E16163">
        <v>-0.54749086369279365</v>
      </c>
      <c r="F16163">
        <v>-0.64622776475511301</v>
      </c>
      <c r="G16163">
        <v>2</v>
      </c>
      <c r="H16163">
        <v>1</v>
      </c>
      <c r="I16163">
        <v>2</v>
      </c>
      <c r="J16163">
        <v>2</v>
      </c>
    </row>
    <row r="16164" spans="1:10" x14ac:dyDescent="0.25">
      <c r="A16164" t="s">
        <v>20191</v>
      </c>
      <c r="B16164">
        <v>885</v>
      </c>
      <c r="C16164">
        <v>-1.1588615953560908</v>
      </c>
      <c r="D16164">
        <v>-0.47392828119134339</v>
      </c>
      <c r="E16164">
        <v>-0.55322453862768894</v>
      </c>
      <c r="F16164">
        <v>-0.38138784624497091</v>
      </c>
      <c r="G16164">
        <v>1</v>
      </c>
      <c r="H16164">
        <v>2</v>
      </c>
      <c r="I16164">
        <v>2</v>
      </c>
      <c r="J16164">
        <v>3</v>
      </c>
    </row>
    <row r="16165" spans="1:10" x14ac:dyDescent="0.25">
      <c r="A16165" t="s">
        <v>20192</v>
      </c>
      <c r="B16165">
        <v>529</v>
      </c>
      <c r="C16165">
        <v>0.14701503600086463</v>
      </c>
      <c r="D16165">
        <v>-0.42142131553712081</v>
      </c>
      <c r="E16165">
        <v>0.23231100692791892</v>
      </c>
      <c r="F16165">
        <v>-0.72272578473623972</v>
      </c>
      <c r="G16165">
        <v>4</v>
      </c>
      <c r="H16165">
        <v>2</v>
      </c>
      <c r="I16165">
        <v>4</v>
      </c>
      <c r="J16165">
        <v>2</v>
      </c>
    </row>
    <row r="16166" spans="1:10" x14ac:dyDescent="0.25">
      <c r="A16166" t="s">
        <v>20193</v>
      </c>
      <c r="B16166">
        <v>771</v>
      </c>
      <c r="C16166">
        <v>-1.0073376079417293</v>
      </c>
      <c r="D16166">
        <v>-0.57124756240469343</v>
      </c>
      <c r="E16166">
        <v>-0.41671647809344214</v>
      </c>
      <c r="F16166">
        <v>-1.9451165972405149E-2</v>
      </c>
      <c r="G16166">
        <v>1</v>
      </c>
      <c r="H16166">
        <v>2</v>
      </c>
      <c r="I16166">
        <v>2</v>
      </c>
      <c r="J16166">
        <v>3</v>
      </c>
    </row>
    <row r="16167" spans="1:10" x14ac:dyDescent="0.25">
      <c r="A16167" t="s">
        <v>20194</v>
      </c>
      <c r="B16167">
        <v>1422</v>
      </c>
      <c r="C16167">
        <v>-0.78107331103280919</v>
      </c>
      <c r="D16167">
        <v>-0.61983196412400465</v>
      </c>
      <c r="E16167">
        <v>-0.95066113456823442</v>
      </c>
      <c r="F16167">
        <v>-0.31389005835620132</v>
      </c>
      <c r="G16167">
        <v>2</v>
      </c>
      <c r="H16167">
        <v>2</v>
      </c>
      <c r="I16167">
        <v>1</v>
      </c>
      <c r="J16167">
        <v>3</v>
      </c>
    </row>
    <row r="16168" spans="1:10" x14ac:dyDescent="0.25">
      <c r="A16168" t="s">
        <v>20195</v>
      </c>
      <c r="B16168">
        <v>528</v>
      </c>
      <c r="C16168">
        <v>0.11863158554572147</v>
      </c>
      <c r="D16168">
        <v>-0.88287934338296292</v>
      </c>
      <c r="E16168">
        <v>1.0360294321553754</v>
      </c>
      <c r="F16168">
        <v>-0.79653931615580054</v>
      </c>
      <c r="G16168">
        <v>4</v>
      </c>
      <c r="H16168">
        <v>1</v>
      </c>
      <c r="I16168">
        <v>5</v>
      </c>
      <c r="J16168">
        <v>2</v>
      </c>
    </row>
    <row r="16169" spans="1:10" x14ac:dyDescent="0.25">
      <c r="A16169" t="s">
        <v>20196</v>
      </c>
      <c r="B16169">
        <v>377</v>
      </c>
      <c r="C16169">
        <v>-0.6900841995860576</v>
      </c>
      <c r="D16169">
        <v>-0.89474617133827949</v>
      </c>
      <c r="E16169">
        <v>-0.80905678698506411</v>
      </c>
      <c r="F16169">
        <v>-0.61137152964314889</v>
      </c>
      <c r="G16169">
        <v>2</v>
      </c>
      <c r="H16169">
        <v>1</v>
      </c>
      <c r="I16169">
        <v>1</v>
      </c>
      <c r="J16169">
        <v>2</v>
      </c>
    </row>
    <row r="16170" spans="1:10" x14ac:dyDescent="0.25">
      <c r="A16170" t="s">
        <v>20197</v>
      </c>
      <c r="B16170">
        <v>511</v>
      </c>
      <c r="C16170">
        <v>-1.1043727869562878</v>
      </c>
      <c r="D16170">
        <v>7.2745620700135835E-3</v>
      </c>
      <c r="E16170">
        <v>-0.8471781185602576</v>
      </c>
      <c r="F16170">
        <v>0.12408990057247876</v>
      </c>
      <c r="G16170">
        <v>1</v>
      </c>
      <c r="H16170">
        <v>3</v>
      </c>
      <c r="I16170">
        <v>1</v>
      </c>
      <c r="J16170">
        <v>4</v>
      </c>
    </row>
    <row r="16171" spans="1:10" x14ac:dyDescent="0.25">
      <c r="A16171" t="s">
        <v>20198</v>
      </c>
      <c r="B16171">
        <v>467</v>
      </c>
      <c r="C16171">
        <v>-0.33506924454350384</v>
      </c>
      <c r="D16171">
        <v>-0.33993372408769112</v>
      </c>
      <c r="E16171">
        <v>0.22838182005637664</v>
      </c>
      <c r="F16171">
        <v>-0.66125490377951091</v>
      </c>
      <c r="G16171">
        <v>3</v>
      </c>
      <c r="H16171">
        <v>3</v>
      </c>
      <c r="I16171">
        <v>4</v>
      </c>
      <c r="J16171">
        <v>2</v>
      </c>
    </row>
    <row r="16172" spans="1:10" x14ac:dyDescent="0.25">
      <c r="A16172" t="s">
        <v>20199</v>
      </c>
      <c r="B16172">
        <v>412</v>
      </c>
      <c r="C16172">
        <v>0.95629743072285078</v>
      </c>
      <c r="D16172">
        <v>-0.12833480918731571</v>
      </c>
      <c r="E16172">
        <v>1.2538254864593397</v>
      </c>
      <c r="F16172">
        <v>-0.51589504537763164</v>
      </c>
      <c r="G16172">
        <v>5</v>
      </c>
      <c r="H16172">
        <v>3</v>
      </c>
      <c r="I16172">
        <v>5</v>
      </c>
      <c r="J16172">
        <v>2</v>
      </c>
    </row>
    <row r="16173" spans="1:10" x14ac:dyDescent="0.25">
      <c r="A16173" t="s">
        <v>20200</v>
      </c>
      <c r="B16173">
        <v>485</v>
      </c>
      <c r="C16173">
        <v>-0.3779478689961106</v>
      </c>
      <c r="D16173">
        <v>0.23971704523661735</v>
      </c>
      <c r="E16173">
        <v>0.88544399722408762</v>
      </c>
      <c r="F16173">
        <v>-0.88206490008930183</v>
      </c>
      <c r="G16173">
        <v>3</v>
      </c>
      <c r="H16173">
        <v>4</v>
      </c>
      <c r="I16173">
        <v>5</v>
      </c>
      <c r="J16173">
        <v>1</v>
      </c>
    </row>
    <row r="16174" spans="1:10" x14ac:dyDescent="0.25">
      <c r="A16174" t="s">
        <v>20201</v>
      </c>
      <c r="B16174">
        <v>683</v>
      </c>
      <c r="C16174">
        <v>-0.64197563134418312</v>
      </c>
      <c r="D16174">
        <v>-0.12465867770389687</v>
      </c>
      <c r="E16174">
        <v>-0.37678989464761514</v>
      </c>
      <c r="F16174">
        <v>-0.28573161933508506</v>
      </c>
      <c r="G16174">
        <v>2</v>
      </c>
      <c r="H16174">
        <v>3</v>
      </c>
      <c r="I16174">
        <v>2</v>
      </c>
      <c r="J16174">
        <v>3</v>
      </c>
    </row>
    <row r="16175" spans="1:10" x14ac:dyDescent="0.25">
      <c r="A16175" t="s">
        <v>20202</v>
      </c>
      <c r="B16175">
        <v>488</v>
      </c>
      <c r="C16175">
        <v>-1.2065494387717313</v>
      </c>
      <c r="D16175">
        <v>-1.2204714549659998</v>
      </c>
      <c r="E16175">
        <v>-1.3685608412271113</v>
      </c>
      <c r="F16175">
        <v>-0.32829564741344242</v>
      </c>
      <c r="G16175">
        <v>1</v>
      </c>
      <c r="H16175">
        <v>1</v>
      </c>
      <c r="I16175">
        <v>1</v>
      </c>
      <c r="J16175">
        <v>3</v>
      </c>
    </row>
    <row r="16176" spans="1:10" x14ac:dyDescent="0.25">
      <c r="A16176" t="s">
        <v>20203</v>
      </c>
      <c r="B16176">
        <v>565</v>
      </c>
      <c r="C16176">
        <v>-0.81399943457584156</v>
      </c>
      <c r="D16176">
        <v>-0.80787621613016669</v>
      </c>
      <c r="E16176">
        <v>-0.54736071461252511</v>
      </c>
      <c r="F16176">
        <v>-0.35885226414666682</v>
      </c>
      <c r="G16176">
        <v>1</v>
      </c>
      <c r="H16176">
        <v>1</v>
      </c>
      <c r="I16176">
        <v>2</v>
      </c>
      <c r="J16176">
        <v>3</v>
      </c>
    </row>
    <row r="16177" spans="1:10" x14ac:dyDescent="0.25">
      <c r="A16177" t="s">
        <v>20204</v>
      </c>
      <c r="B16177">
        <v>582</v>
      </c>
      <c r="C16177">
        <v>-0.56744578491793007</v>
      </c>
      <c r="D16177">
        <v>-1.0187073644621563</v>
      </c>
      <c r="E16177">
        <v>-0.6115222329662251</v>
      </c>
      <c r="F16177">
        <v>-0.29012962361325045</v>
      </c>
      <c r="G16177">
        <v>2</v>
      </c>
      <c r="H16177">
        <v>1</v>
      </c>
      <c r="I16177">
        <v>2</v>
      </c>
      <c r="J16177">
        <v>3</v>
      </c>
    </row>
    <row r="16178" spans="1:10" x14ac:dyDescent="0.25">
      <c r="A16178" t="s">
        <v>20205</v>
      </c>
      <c r="B16178">
        <v>634</v>
      </c>
      <c r="C16178">
        <v>-0.9835549485190852</v>
      </c>
      <c r="D16178">
        <v>-0.62930731311986232</v>
      </c>
      <c r="E16178">
        <v>-0.51735172096845483</v>
      </c>
      <c r="F16178">
        <v>-0.61110819230602387</v>
      </c>
      <c r="G16178">
        <v>1</v>
      </c>
      <c r="H16178">
        <v>2</v>
      </c>
      <c r="I16178">
        <v>2</v>
      </c>
      <c r="J16178">
        <v>2</v>
      </c>
    </row>
    <row r="16179" spans="1:10" x14ac:dyDescent="0.25">
      <c r="A16179" t="s">
        <v>20206</v>
      </c>
      <c r="B16179">
        <v>453</v>
      </c>
      <c r="C16179">
        <v>-0.34424731726045205</v>
      </c>
      <c r="D16179">
        <v>-0.39198454491888485</v>
      </c>
      <c r="E16179">
        <v>-0.75723940397458467</v>
      </c>
      <c r="F16179">
        <v>-0.50026670844827137</v>
      </c>
      <c r="G16179">
        <v>3</v>
      </c>
      <c r="H16179">
        <v>3</v>
      </c>
      <c r="I16179">
        <v>1</v>
      </c>
      <c r="J16179">
        <v>2</v>
      </c>
    </row>
    <row r="16180" spans="1:10" x14ac:dyDescent="0.25">
      <c r="A16180" t="s">
        <v>20207</v>
      </c>
      <c r="B16180">
        <v>1125</v>
      </c>
      <c r="C16180">
        <v>-0.58462878718920297</v>
      </c>
      <c r="D16180">
        <v>-0.55935827693480333</v>
      </c>
      <c r="E16180">
        <v>-0.48210386017175744</v>
      </c>
      <c r="F16180">
        <v>-0.24505902088035628</v>
      </c>
      <c r="G16180">
        <v>2</v>
      </c>
      <c r="H16180">
        <v>2</v>
      </c>
      <c r="I16180">
        <v>2</v>
      </c>
      <c r="J16180">
        <v>3</v>
      </c>
    </row>
    <row r="16181" spans="1:10" x14ac:dyDescent="0.25">
      <c r="A16181" t="s">
        <v>20208</v>
      </c>
      <c r="B16181">
        <v>455</v>
      </c>
      <c r="C16181">
        <v>-1.0713055059925887</v>
      </c>
      <c r="D16181">
        <v>-0.80619223037134269</v>
      </c>
      <c r="E16181">
        <v>-0.63009511102772409</v>
      </c>
      <c r="F16181">
        <v>-0.3008941580114769</v>
      </c>
      <c r="G16181">
        <v>1</v>
      </c>
      <c r="H16181">
        <v>1</v>
      </c>
      <c r="I16181">
        <v>2</v>
      </c>
      <c r="J16181">
        <v>3</v>
      </c>
    </row>
    <row r="16182" spans="1:10" x14ac:dyDescent="0.25">
      <c r="A16182" t="s">
        <v>20209</v>
      </c>
      <c r="B16182">
        <v>664</v>
      </c>
      <c r="C16182">
        <v>-0.64220294140484813</v>
      </c>
      <c r="D16182">
        <v>-0.2867790991263558</v>
      </c>
      <c r="E16182">
        <v>-0.98054914315453079</v>
      </c>
      <c r="F16182">
        <v>0.40306173737308337</v>
      </c>
      <c r="G16182">
        <v>2</v>
      </c>
      <c r="H16182">
        <v>3</v>
      </c>
      <c r="I16182">
        <v>1</v>
      </c>
      <c r="J16182">
        <v>4</v>
      </c>
    </row>
    <row r="16183" spans="1:10" x14ac:dyDescent="0.25">
      <c r="A16183" t="s">
        <v>20210</v>
      </c>
      <c r="B16183">
        <v>852</v>
      </c>
      <c r="C16183">
        <v>-0.97390204249776768</v>
      </c>
      <c r="D16183">
        <v>-0.80957424251479904</v>
      </c>
      <c r="E16183">
        <v>-0.28409467345596451</v>
      </c>
      <c r="F16183">
        <v>0.20561726698270177</v>
      </c>
      <c r="G16183">
        <v>1</v>
      </c>
      <c r="H16183">
        <v>1</v>
      </c>
      <c r="I16183">
        <v>3</v>
      </c>
      <c r="J16183">
        <v>4</v>
      </c>
    </row>
    <row r="16184" spans="1:10" x14ac:dyDescent="0.25">
      <c r="A16184" t="s">
        <v>20211</v>
      </c>
      <c r="B16184">
        <v>470</v>
      </c>
      <c r="C16184">
        <v>-0.75890684217960802</v>
      </c>
      <c r="D16184">
        <v>-0.72153547282973962</v>
      </c>
      <c r="E16184">
        <v>2.2153151273157007E-2</v>
      </c>
      <c r="F16184">
        <v>-0.70268273882347598</v>
      </c>
      <c r="G16184">
        <v>2</v>
      </c>
      <c r="H16184">
        <v>2</v>
      </c>
      <c r="I16184">
        <v>3</v>
      </c>
      <c r="J16184">
        <v>2</v>
      </c>
    </row>
    <row r="16185" spans="1:10" x14ac:dyDescent="0.25">
      <c r="A16185" t="s">
        <v>20212</v>
      </c>
      <c r="B16185">
        <v>853</v>
      </c>
      <c r="C16185">
        <v>-0.80988113707770482</v>
      </c>
      <c r="D16185">
        <v>-0.84385075465609838</v>
      </c>
      <c r="E16185">
        <v>-0.12844504097351683</v>
      </c>
      <c r="F16185">
        <v>-0.24968505224111037</v>
      </c>
      <c r="G16185">
        <v>1</v>
      </c>
      <c r="H16185">
        <v>1</v>
      </c>
      <c r="I16185">
        <v>3</v>
      </c>
      <c r="J16185">
        <v>3</v>
      </c>
    </row>
    <row r="16186" spans="1:10" x14ac:dyDescent="0.25">
      <c r="A16186" t="s">
        <v>20213</v>
      </c>
      <c r="B16186">
        <v>500</v>
      </c>
      <c r="C16186">
        <v>-0.30743018342976486</v>
      </c>
      <c r="D16186">
        <v>-0.46266409711980705</v>
      </c>
      <c r="E16186">
        <v>0.23899946299464947</v>
      </c>
      <c r="F16186">
        <v>-1.0607912342188983</v>
      </c>
      <c r="G16186">
        <v>3</v>
      </c>
      <c r="H16186">
        <v>2</v>
      </c>
      <c r="I16186">
        <v>4</v>
      </c>
      <c r="J16186">
        <v>1</v>
      </c>
    </row>
    <row r="16187" spans="1:10" x14ac:dyDescent="0.25">
      <c r="A16187" t="s">
        <v>20214</v>
      </c>
      <c r="B16187">
        <v>633</v>
      </c>
      <c r="C16187">
        <v>-0.4308154061111269</v>
      </c>
      <c r="D16187">
        <v>-0.48173451811978585</v>
      </c>
      <c r="E16187">
        <v>0.52782371610686563</v>
      </c>
      <c r="F16187">
        <v>-0.8420746286928068</v>
      </c>
      <c r="G16187">
        <v>3</v>
      </c>
      <c r="H16187">
        <v>2</v>
      </c>
      <c r="I16187">
        <v>4</v>
      </c>
      <c r="J16187">
        <v>2</v>
      </c>
    </row>
    <row r="16188" spans="1:10" x14ac:dyDescent="0.25">
      <c r="A16188" t="s">
        <v>20215</v>
      </c>
      <c r="B16188">
        <v>1866</v>
      </c>
      <c r="C16188">
        <v>-0.65188210372067545</v>
      </c>
      <c r="D16188">
        <v>-1.3780364729432417</v>
      </c>
      <c r="E16188">
        <v>-0.62718973115546306</v>
      </c>
      <c r="F16188">
        <v>0.25729434167551152</v>
      </c>
      <c r="G16188">
        <v>2</v>
      </c>
      <c r="H16188">
        <v>1</v>
      </c>
      <c r="I16188">
        <v>2</v>
      </c>
      <c r="J16188">
        <v>4</v>
      </c>
    </row>
    <row r="16189" spans="1:10" x14ac:dyDescent="0.25">
      <c r="A16189" t="s">
        <v>20216</v>
      </c>
      <c r="B16189">
        <v>512</v>
      </c>
      <c r="C16189">
        <v>-0.66396163333633984</v>
      </c>
      <c r="D16189">
        <v>-0.51000098690036966</v>
      </c>
      <c r="E16189">
        <v>0.3863857477028021</v>
      </c>
      <c r="F16189">
        <v>-0.83649243007747742</v>
      </c>
      <c r="G16189">
        <v>2</v>
      </c>
      <c r="H16189">
        <v>2</v>
      </c>
      <c r="I16189">
        <v>4</v>
      </c>
      <c r="J16189">
        <v>2</v>
      </c>
    </row>
    <row r="16190" spans="1:10" x14ac:dyDescent="0.25">
      <c r="A16190" t="s">
        <v>20217</v>
      </c>
      <c r="B16190">
        <v>583</v>
      </c>
      <c r="C16190">
        <v>-0.83503196914898359</v>
      </c>
      <c r="D16190">
        <v>-0.82005718012493856</v>
      </c>
      <c r="E16190">
        <v>-0.43585374275295391</v>
      </c>
      <c r="F16190">
        <v>-0.70446345552435496</v>
      </c>
      <c r="G16190">
        <v>1</v>
      </c>
      <c r="H16190">
        <v>1</v>
      </c>
      <c r="I16190">
        <v>2</v>
      </c>
      <c r="J16190">
        <v>2</v>
      </c>
    </row>
    <row r="16191" spans="1:10" x14ac:dyDescent="0.25">
      <c r="A16191" t="s">
        <v>20218</v>
      </c>
      <c r="B16191">
        <v>712</v>
      </c>
      <c r="C16191">
        <v>-0.48682751582571115</v>
      </c>
      <c r="D16191">
        <v>-1.2004350523234588</v>
      </c>
      <c r="E16191">
        <v>-0.49994047008030695</v>
      </c>
      <c r="F16191">
        <v>-0.80481024482515651</v>
      </c>
      <c r="G16191">
        <v>2</v>
      </c>
      <c r="H16191">
        <v>1</v>
      </c>
      <c r="I16191">
        <v>2</v>
      </c>
      <c r="J16191">
        <v>2</v>
      </c>
    </row>
    <row r="16192" spans="1:10" x14ac:dyDescent="0.25">
      <c r="A16192" t="s">
        <v>20219</v>
      </c>
      <c r="B16192">
        <v>729</v>
      </c>
      <c r="C16192">
        <v>-0.4856981451513675</v>
      </c>
      <c r="D16192">
        <v>9.6172596362216478E-2</v>
      </c>
      <c r="E16192">
        <v>0.95717073963928767</v>
      </c>
      <c r="F16192">
        <v>-0.96475825365769419</v>
      </c>
      <c r="G16192">
        <v>2</v>
      </c>
      <c r="H16192">
        <v>4</v>
      </c>
      <c r="I16192">
        <v>5</v>
      </c>
      <c r="J16192">
        <v>1</v>
      </c>
    </row>
    <row r="16193" spans="1:10" x14ac:dyDescent="0.25">
      <c r="A16193" t="s">
        <v>20220</v>
      </c>
      <c r="B16193">
        <v>403</v>
      </c>
      <c r="C16193">
        <v>0.4175340891136709</v>
      </c>
      <c r="D16193">
        <v>0.37782542017578763</v>
      </c>
      <c r="E16193">
        <v>1.8017400280770091</v>
      </c>
      <c r="F16193">
        <v>-0.9860959460106673</v>
      </c>
      <c r="G16193">
        <v>4</v>
      </c>
      <c r="H16193">
        <v>4</v>
      </c>
      <c r="I16193">
        <v>5</v>
      </c>
      <c r="J16193">
        <v>1</v>
      </c>
    </row>
    <row r="16194" spans="1:10" x14ac:dyDescent="0.25">
      <c r="A16194" t="s">
        <v>20221</v>
      </c>
      <c r="B16194">
        <v>825</v>
      </c>
      <c r="C16194">
        <v>7.403574704765431E-2</v>
      </c>
      <c r="D16194">
        <v>3.8426017511435484E-2</v>
      </c>
      <c r="E16194">
        <v>0.30434855145868545</v>
      </c>
      <c r="F16194">
        <v>-0.91261869164545661</v>
      </c>
      <c r="G16194">
        <v>4</v>
      </c>
      <c r="H16194">
        <v>4</v>
      </c>
      <c r="I16194">
        <v>4</v>
      </c>
      <c r="J16194">
        <v>1</v>
      </c>
    </row>
    <row r="16195" spans="1:10" x14ac:dyDescent="0.25">
      <c r="A16195" t="s">
        <v>20222</v>
      </c>
      <c r="B16195">
        <v>622</v>
      </c>
      <c r="C16195">
        <v>-0.43135621049852219</v>
      </c>
      <c r="D16195">
        <v>-0.10252691019260454</v>
      </c>
      <c r="E16195">
        <v>0.2307728914467819</v>
      </c>
      <c r="F16195">
        <v>-0.60791350528313348</v>
      </c>
      <c r="G16195">
        <v>3</v>
      </c>
      <c r="H16195">
        <v>3</v>
      </c>
      <c r="I16195">
        <v>4</v>
      </c>
      <c r="J16195">
        <v>2</v>
      </c>
    </row>
    <row r="16196" spans="1:10" x14ac:dyDescent="0.25">
      <c r="A16196" t="s">
        <v>20223</v>
      </c>
      <c r="B16196">
        <v>451</v>
      </c>
      <c r="C16196">
        <v>-0.55913918180074307</v>
      </c>
      <c r="D16196">
        <v>-1.158394228935244</v>
      </c>
      <c r="E16196">
        <v>0.50655582695684276</v>
      </c>
      <c r="F16196">
        <v>-0.7318597269548226</v>
      </c>
      <c r="G16196">
        <v>2</v>
      </c>
      <c r="H16196">
        <v>1</v>
      </c>
      <c r="I16196">
        <v>4</v>
      </c>
      <c r="J16196">
        <v>2</v>
      </c>
    </row>
    <row r="16197" spans="1:10" x14ac:dyDescent="0.25">
      <c r="A16197" t="s">
        <v>20224</v>
      </c>
      <c r="B16197">
        <v>502</v>
      </c>
      <c r="C16197">
        <v>-0.61647134022429761</v>
      </c>
      <c r="D16197">
        <v>-0.62711233917677056</v>
      </c>
      <c r="E16197">
        <v>-0.62546460959077754</v>
      </c>
      <c r="F16197">
        <v>-0.6955582917630313</v>
      </c>
      <c r="G16197">
        <v>2</v>
      </c>
      <c r="H16197">
        <v>2</v>
      </c>
      <c r="I16197">
        <v>2</v>
      </c>
      <c r="J16197">
        <v>2</v>
      </c>
    </row>
    <row r="16198" spans="1:10" x14ac:dyDescent="0.25">
      <c r="A16198" t="s">
        <v>20225</v>
      </c>
      <c r="B16198">
        <v>1079</v>
      </c>
      <c r="C16198">
        <v>-0.34782217343983196</v>
      </c>
      <c r="D16198">
        <v>-0.54815597108402792</v>
      </c>
      <c r="E16198">
        <v>-0.23334003325643787</v>
      </c>
      <c r="F16198">
        <v>-0.38317491755829475</v>
      </c>
      <c r="G16198">
        <v>3</v>
      </c>
      <c r="H16198">
        <v>2</v>
      </c>
      <c r="I16198">
        <v>3</v>
      </c>
      <c r="J16198">
        <v>3</v>
      </c>
    </row>
    <row r="16199" spans="1:10" x14ac:dyDescent="0.25">
      <c r="A16199" t="s">
        <v>20226</v>
      </c>
      <c r="B16199">
        <v>455</v>
      </c>
      <c r="C16199">
        <v>-0.55610589461337412</v>
      </c>
      <c r="D16199">
        <v>-0.3616744687863821</v>
      </c>
      <c r="E16199">
        <v>-0.40176493595456753</v>
      </c>
      <c r="F16199">
        <v>-0.50133191770489771</v>
      </c>
      <c r="G16199">
        <v>2</v>
      </c>
      <c r="H16199">
        <v>3</v>
      </c>
      <c r="I16199">
        <v>2</v>
      </c>
      <c r="J16199">
        <v>2</v>
      </c>
    </row>
    <row r="16200" spans="1:10" x14ac:dyDescent="0.25">
      <c r="A16200" t="s">
        <v>20227</v>
      </c>
      <c r="B16200">
        <v>577</v>
      </c>
      <c r="C16200">
        <v>-0.75301172815608175</v>
      </c>
      <c r="D16200">
        <v>-0.34075325479378638</v>
      </c>
      <c r="E16200">
        <v>-0.4146942968401362</v>
      </c>
      <c r="F16200">
        <v>-0.5927050985239134</v>
      </c>
      <c r="G16200">
        <v>2</v>
      </c>
      <c r="H16200">
        <v>3</v>
      </c>
      <c r="I16200">
        <v>2</v>
      </c>
      <c r="J16200">
        <v>2</v>
      </c>
    </row>
    <row r="16201" spans="1:10" x14ac:dyDescent="0.25">
      <c r="A16201" t="s">
        <v>20228</v>
      </c>
      <c r="B16201">
        <v>702</v>
      </c>
      <c r="C16201">
        <v>-0.71629703330589656</v>
      </c>
      <c r="D16201">
        <v>-0.12297438870876538</v>
      </c>
      <c r="E16201">
        <v>-0.12187813621973644</v>
      </c>
      <c r="F16201">
        <v>-0.67053314255505359</v>
      </c>
      <c r="G16201">
        <v>2</v>
      </c>
      <c r="H16201">
        <v>3</v>
      </c>
      <c r="I16201">
        <v>3</v>
      </c>
      <c r="J16201">
        <v>2</v>
      </c>
    </row>
    <row r="16202" spans="1:10" x14ac:dyDescent="0.25">
      <c r="A16202" t="s">
        <v>20229</v>
      </c>
      <c r="B16202">
        <v>440</v>
      </c>
      <c r="C16202">
        <v>-0.64260407310969636</v>
      </c>
      <c r="D16202">
        <v>0.32836480677588609</v>
      </c>
      <c r="E16202">
        <v>-0.11361017422021731</v>
      </c>
      <c r="F16202">
        <v>-0.7863438474696498</v>
      </c>
      <c r="G16202">
        <v>2</v>
      </c>
      <c r="H16202">
        <v>4</v>
      </c>
      <c r="I16202">
        <v>3</v>
      </c>
      <c r="J16202">
        <v>2</v>
      </c>
    </row>
    <row r="16203" spans="1:10" x14ac:dyDescent="0.25">
      <c r="A16203" t="s">
        <v>20230</v>
      </c>
      <c r="B16203">
        <v>454</v>
      </c>
      <c r="C16203">
        <v>-0.51165388925679844</v>
      </c>
      <c r="D16203">
        <v>-0.50662364723373987</v>
      </c>
      <c r="E16203">
        <v>0.35667230370221126</v>
      </c>
      <c r="F16203">
        <v>-0.46890784471741387</v>
      </c>
      <c r="G16203">
        <v>2</v>
      </c>
      <c r="H16203">
        <v>2</v>
      </c>
      <c r="I16203">
        <v>4</v>
      </c>
      <c r="J16203">
        <v>3</v>
      </c>
    </row>
    <row r="16204" spans="1:10" x14ac:dyDescent="0.25">
      <c r="A16204" t="s">
        <v>20231</v>
      </c>
      <c r="B16204">
        <v>529</v>
      </c>
      <c r="C16204">
        <v>-0.28110155204937148</v>
      </c>
      <c r="D16204">
        <v>0.75474964927271537</v>
      </c>
      <c r="E16204">
        <v>0.38967351599128247</v>
      </c>
      <c r="F16204">
        <v>-0.25305484690472707</v>
      </c>
      <c r="G16204">
        <v>3</v>
      </c>
      <c r="H16204">
        <v>5</v>
      </c>
      <c r="I16204">
        <v>4</v>
      </c>
      <c r="J16204">
        <v>3</v>
      </c>
    </row>
    <row r="16205" spans="1:10" x14ac:dyDescent="0.25">
      <c r="A16205" t="s">
        <v>20232</v>
      </c>
      <c r="B16205">
        <v>582</v>
      </c>
      <c r="C16205">
        <v>-0.30764156968594614</v>
      </c>
      <c r="D16205">
        <v>-0.1186583369033761</v>
      </c>
      <c r="E16205">
        <v>0.75177118620340988</v>
      </c>
      <c r="F16205">
        <v>-0.65361415086793451</v>
      </c>
      <c r="G16205">
        <v>3</v>
      </c>
      <c r="H16205">
        <v>3</v>
      </c>
      <c r="I16205">
        <v>5</v>
      </c>
      <c r="J16205">
        <v>2</v>
      </c>
    </row>
    <row r="16206" spans="1:10" x14ac:dyDescent="0.25">
      <c r="A16206" t="s">
        <v>20233</v>
      </c>
      <c r="B16206">
        <v>524</v>
      </c>
      <c r="C16206">
        <v>0.33063374038789811</v>
      </c>
      <c r="D16206">
        <v>1.3945778026090228</v>
      </c>
      <c r="E16206">
        <v>-0.26511854887859032</v>
      </c>
      <c r="F16206">
        <v>-0.66564520760763102</v>
      </c>
      <c r="G16206">
        <v>4</v>
      </c>
      <c r="H16206">
        <v>5</v>
      </c>
      <c r="I16206">
        <v>3</v>
      </c>
      <c r="J16206">
        <v>2</v>
      </c>
    </row>
    <row r="16207" spans="1:10" x14ac:dyDescent="0.25">
      <c r="A16207" t="s">
        <v>20234</v>
      </c>
      <c r="B16207">
        <v>527</v>
      </c>
      <c r="C16207">
        <v>1.3380245300427189</v>
      </c>
      <c r="D16207">
        <v>0.51880207082781138</v>
      </c>
      <c r="E16207">
        <v>1.7058972104932382</v>
      </c>
      <c r="F16207">
        <v>-0.46318205531277207</v>
      </c>
      <c r="G16207">
        <v>5</v>
      </c>
      <c r="H16207">
        <v>4</v>
      </c>
      <c r="I16207">
        <v>5</v>
      </c>
      <c r="J16207">
        <v>3</v>
      </c>
    </row>
    <row r="16208" spans="1:10" x14ac:dyDescent="0.25">
      <c r="A16208" t="s">
        <v>20235</v>
      </c>
      <c r="B16208">
        <v>448</v>
      </c>
      <c r="C16208">
        <v>2.2490746692350405</v>
      </c>
      <c r="D16208">
        <v>0.54660990820300215</v>
      </c>
      <c r="E16208">
        <v>2.4737987988779948</v>
      </c>
      <c r="F16208">
        <v>-0.89720653825807706</v>
      </c>
      <c r="G16208">
        <v>5</v>
      </c>
      <c r="H16208">
        <v>4</v>
      </c>
      <c r="I16208">
        <v>5</v>
      </c>
      <c r="J16208">
        <v>1</v>
      </c>
    </row>
    <row r="16209" spans="1:10" x14ac:dyDescent="0.25">
      <c r="A16209" t="s">
        <v>20236</v>
      </c>
      <c r="B16209">
        <v>595</v>
      </c>
      <c r="C16209">
        <v>1.237461156109442</v>
      </c>
      <c r="D16209">
        <v>-0.49289228071417368</v>
      </c>
      <c r="E16209">
        <v>3.7917844535623244</v>
      </c>
      <c r="F16209">
        <v>-0.85307334483577313</v>
      </c>
      <c r="G16209">
        <v>5</v>
      </c>
      <c r="H16209">
        <v>2</v>
      </c>
      <c r="I16209">
        <v>5</v>
      </c>
      <c r="J16209">
        <v>2</v>
      </c>
    </row>
    <row r="16210" spans="1:10" x14ac:dyDescent="0.25">
      <c r="A16210" t="s">
        <v>20237</v>
      </c>
      <c r="B16210">
        <v>506</v>
      </c>
      <c r="C16210">
        <v>-0.60423495537987415</v>
      </c>
      <c r="D16210">
        <v>-0.39674535426189839</v>
      </c>
      <c r="E16210">
        <v>0.89912176266601584</v>
      </c>
      <c r="F16210">
        <v>-0.34036306625016821</v>
      </c>
      <c r="G16210">
        <v>2</v>
      </c>
      <c r="H16210">
        <v>3</v>
      </c>
      <c r="I16210">
        <v>5</v>
      </c>
      <c r="J16210">
        <v>3</v>
      </c>
    </row>
    <row r="16211" spans="1:10" x14ac:dyDescent="0.25">
      <c r="A16211" t="s">
        <v>20238</v>
      </c>
      <c r="B16211">
        <v>654</v>
      </c>
      <c r="C16211">
        <v>1.2743169981608686</v>
      </c>
      <c r="D16211">
        <v>1.7364977637872379</v>
      </c>
      <c r="E16211">
        <v>0.9957963701103334</v>
      </c>
      <c r="F16211">
        <v>-0.52240737073133181</v>
      </c>
      <c r="G16211">
        <v>5</v>
      </c>
      <c r="H16211">
        <v>5</v>
      </c>
      <c r="I16211">
        <v>5</v>
      </c>
      <c r="J16211">
        <v>2</v>
      </c>
    </row>
    <row r="16212" spans="1:10" x14ac:dyDescent="0.25">
      <c r="A16212" t="s">
        <v>20239</v>
      </c>
      <c r="B16212">
        <v>590</v>
      </c>
      <c r="C16212">
        <v>0.42000583427635224</v>
      </c>
      <c r="D16212">
        <v>1.6720429392822032</v>
      </c>
      <c r="E16212">
        <v>-0.55938288197028607</v>
      </c>
      <c r="F16212">
        <v>-0.82259127112867492</v>
      </c>
      <c r="G16212">
        <v>4</v>
      </c>
      <c r="H16212">
        <v>5</v>
      </c>
      <c r="I16212">
        <v>2</v>
      </c>
      <c r="J16212">
        <v>2</v>
      </c>
    </row>
    <row r="16213" spans="1:10" x14ac:dyDescent="0.25">
      <c r="A16213" t="s">
        <v>20240</v>
      </c>
      <c r="B16213">
        <v>578</v>
      </c>
      <c r="C16213">
        <v>-0.44175050526693499</v>
      </c>
      <c r="D16213">
        <v>-0.29296728266698258</v>
      </c>
      <c r="E16213">
        <v>0.91159200520140038</v>
      </c>
      <c r="F16213">
        <v>-0.79846310167695589</v>
      </c>
      <c r="G16213">
        <v>3</v>
      </c>
      <c r="H16213">
        <v>3</v>
      </c>
      <c r="I16213">
        <v>5</v>
      </c>
      <c r="J16213">
        <v>2</v>
      </c>
    </row>
    <row r="16214" spans="1:10" x14ac:dyDescent="0.25">
      <c r="A16214" t="s">
        <v>20241</v>
      </c>
      <c r="B16214">
        <v>497</v>
      </c>
      <c r="C16214">
        <v>-0.83064923236453225</v>
      </c>
      <c r="D16214">
        <v>-0.61045815746504384</v>
      </c>
      <c r="E16214">
        <v>0.80243103730671661</v>
      </c>
      <c r="F16214">
        <v>-0.31758700585059874</v>
      </c>
      <c r="G16214">
        <v>1</v>
      </c>
      <c r="H16214">
        <v>2</v>
      </c>
      <c r="I16214">
        <v>5</v>
      </c>
      <c r="J16214">
        <v>3</v>
      </c>
    </row>
    <row r="16215" spans="1:10" x14ac:dyDescent="0.25">
      <c r="A16215" t="s">
        <v>20242</v>
      </c>
      <c r="B16215">
        <v>1121</v>
      </c>
      <c r="C16215">
        <v>0.2145102226615303</v>
      </c>
      <c r="D16215">
        <v>-1.0488073945103924</v>
      </c>
      <c r="E16215">
        <v>0.85887885591242141</v>
      </c>
      <c r="F16215">
        <v>-0.82207372003224799</v>
      </c>
      <c r="G16215">
        <v>4</v>
      </c>
      <c r="H16215">
        <v>1</v>
      </c>
      <c r="I16215">
        <v>5</v>
      </c>
      <c r="J16215">
        <v>2</v>
      </c>
    </row>
    <row r="16216" spans="1:10" x14ac:dyDescent="0.25">
      <c r="A16216" t="s">
        <v>20243</v>
      </c>
      <c r="B16216">
        <v>444</v>
      </c>
      <c r="C16216">
        <v>-0.19927038498733748</v>
      </c>
      <c r="D16216">
        <v>-0.44950177518836454</v>
      </c>
      <c r="E16216">
        <v>0.34173797482721369</v>
      </c>
      <c r="F16216">
        <v>-0.44516643328620975</v>
      </c>
      <c r="G16216">
        <v>3</v>
      </c>
      <c r="H16216">
        <v>2</v>
      </c>
      <c r="I16216">
        <v>4</v>
      </c>
      <c r="J16216">
        <v>3</v>
      </c>
    </row>
    <row r="16217" spans="1:10" x14ac:dyDescent="0.25">
      <c r="A16217" t="s">
        <v>20244</v>
      </c>
      <c r="B16217">
        <v>486</v>
      </c>
      <c r="C16217">
        <v>-0.44922849384293168</v>
      </c>
      <c r="D16217">
        <v>-0.71747140575756041</v>
      </c>
      <c r="E16217">
        <v>-1.0584241679952806</v>
      </c>
      <c r="F16217">
        <v>-0.55564544808952498</v>
      </c>
      <c r="G16217">
        <v>3</v>
      </c>
      <c r="H16217">
        <v>2</v>
      </c>
      <c r="I16217">
        <v>1</v>
      </c>
      <c r="J16217">
        <v>2</v>
      </c>
    </row>
    <row r="16218" spans="1:10" x14ac:dyDescent="0.25">
      <c r="A16218" t="s">
        <v>20245</v>
      </c>
      <c r="B16218">
        <v>651</v>
      </c>
      <c r="C16218">
        <v>-0.76993218189765578</v>
      </c>
      <c r="D16218">
        <v>-1.3305726896474588</v>
      </c>
      <c r="E16218">
        <v>-0.3594097637462299</v>
      </c>
      <c r="F16218">
        <v>-0.48267796555951425</v>
      </c>
      <c r="G16218">
        <v>2</v>
      </c>
      <c r="H16218">
        <v>1</v>
      </c>
      <c r="I16218">
        <v>2</v>
      </c>
      <c r="J16218">
        <v>3</v>
      </c>
    </row>
    <row r="16219" spans="1:10" x14ac:dyDescent="0.25">
      <c r="A16219" t="s">
        <v>20246</v>
      </c>
      <c r="B16219">
        <v>778</v>
      </c>
      <c r="C16219">
        <v>-0.92573332770761074</v>
      </c>
      <c r="D16219">
        <v>-0.80731449330100458</v>
      </c>
      <c r="E16219">
        <v>-2.9586175756118088E-2</v>
      </c>
      <c r="F16219">
        <v>-0.62970657804854191</v>
      </c>
      <c r="G16219">
        <v>1</v>
      </c>
      <c r="H16219">
        <v>1</v>
      </c>
      <c r="I16219">
        <v>3</v>
      </c>
      <c r="J16219">
        <v>2</v>
      </c>
    </row>
    <row r="16220" spans="1:10" x14ac:dyDescent="0.25">
      <c r="A16220" t="s">
        <v>20247</v>
      </c>
      <c r="B16220">
        <v>835</v>
      </c>
      <c r="C16220">
        <v>-0.47331773800076693</v>
      </c>
      <c r="D16220">
        <v>-0.38481217806304024</v>
      </c>
      <c r="E16220">
        <v>-0.31357912420093753</v>
      </c>
      <c r="F16220">
        <v>-1.0075839129853312</v>
      </c>
      <c r="G16220">
        <v>2</v>
      </c>
      <c r="H16220">
        <v>3</v>
      </c>
      <c r="I16220">
        <v>2</v>
      </c>
      <c r="J16220">
        <v>1</v>
      </c>
    </row>
    <row r="16221" spans="1:10" x14ac:dyDescent="0.25">
      <c r="A16221" t="s">
        <v>20248</v>
      </c>
      <c r="B16221">
        <v>517</v>
      </c>
      <c r="C16221">
        <v>-1.2619408806548358</v>
      </c>
      <c r="D16221">
        <v>-0.77355609382112589</v>
      </c>
      <c r="E16221">
        <v>-0.26933537116627626</v>
      </c>
      <c r="F16221">
        <v>-0.40958227076501286</v>
      </c>
      <c r="G16221">
        <v>1</v>
      </c>
      <c r="H16221">
        <v>2</v>
      </c>
      <c r="I16221">
        <v>3</v>
      </c>
      <c r="J16221">
        <v>3</v>
      </c>
    </row>
    <row r="16222" spans="1:10" x14ac:dyDescent="0.25">
      <c r="A16222" t="s">
        <v>20249</v>
      </c>
      <c r="B16222">
        <v>387</v>
      </c>
      <c r="C16222">
        <v>-0.5747302095232466</v>
      </c>
      <c r="D16222">
        <v>-0.67867847185804497</v>
      </c>
      <c r="E16222">
        <v>-6.2609417872692252E-2</v>
      </c>
      <c r="F16222">
        <v>-1.0522287421067464</v>
      </c>
      <c r="G16222">
        <v>2</v>
      </c>
      <c r="H16222">
        <v>2</v>
      </c>
      <c r="I16222">
        <v>3</v>
      </c>
      <c r="J16222">
        <v>1</v>
      </c>
    </row>
    <row r="16223" spans="1:10" x14ac:dyDescent="0.25">
      <c r="A16223" t="s">
        <v>20250</v>
      </c>
      <c r="B16223">
        <v>528</v>
      </c>
      <c r="C16223">
        <v>-0.65652803269854831</v>
      </c>
      <c r="D16223">
        <v>0.10089612160190216</v>
      </c>
      <c r="E16223">
        <v>0.14434951645789651</v>
      </c>
      <c r="F16223">
        <v>-0.71049755195922792</v>
      </c>
      <c r="G16223">
        <v>2</v>
      </c>
      <c r="H16223">
        <v>4</v>
      </c>
      <c r="I16223">
        <v>4</v>
      </c>
      <c r="J16223">
        <v>2</v>
      </c>
    </row>
    <row r="16224" spans="1:10" x14ac:dyDescent="0.25">
      <c r="A16224" t="s">
        <v>20251</v>
      </c>
      <c r="B16224">
        <v>550</v>
      </c>
      <c r="C16224">
        <v>-0.56262636604885508</v>
      </c>
      <c r="D16224">
        <v>-1.6774708451951517E-2</v>
      </c>
      <c r="E16224">
        <v>-0.19706119767499208</v>
      </c>
      <c r="F16224">
        <v>-0.741334022850622</v>
      </c>
      <c r="G16224">
        <v>2</v>
      </c>
      <c r="H16224">
        <v>3</v>
      </c>
      <c r="I16224">
        <v>3</v>
      </c>
      <c r="J16224">
        <v>2</v>
      </c>
    </row>
    <row r="16225" spans="1:10" x14ac:dyDescent="0.25">
      <c r="A16225" t="s">
        <v>20252</v>
      </c>
      <c r="B16225">
        <v>649</v>
      </c>
      <c r="C16225">
        <v>-0.12717562271884669</v>
      </c>
      <c r="D16225">
        <v>-1.0227637880568139</v>
      </c>
      <c r="E16225">
        <v>0.71601357483563632</v>
      </c>
      <c r="F16225">
        <v>-0.84188515363453886</v>
      </c>
      <c r="G16225">
        <v>3</v>
      </c>
      <c r="H16225">
        <v>1</v>
      </c>
      <c r="I16225">
        <v>5</v>
      </c>
      <c r="J16225">
        <v>2</v>
      </c>
    </row>
    <row r="16226" spans="1:10" x14ac:dyDescent="0.25">
      <c r="A16226" t="s">
        <v>20253</v>
      </c>
      <c r="B16226">
        <v>639</v>
      </c>
      <c r="C16226">
        <v>-0.50465280695735126</v>
      </c>
      <c r="D16226">
        <v>-0.9177757363680985</v>
      </c>
      <c r="E16226">
        <v>-0.13871313368327956</v>
      </c>
      <c r="F16226">
        <v>-0.86886428481242151</v>
      </c>
      <c r="G16226">
        <v>2</v>
      </c>
      <c r="H16226">
        <v>1</v>
      </c>
      <c r="I16226">
        <v>3</v>
      </c>
      <c r="J16226">
        <v>1</v>
      </c>
    </row>
    <row r="16227" spans="1:10" x14ac:dyDescent="0.25">
      <c r="A16227" t="s">
        <v>20254</v>
      </c>
      <c r="B16227">
        <v>834</v>
      </c>
      <c r="C16227">
        <v>-0.31152152850935089</v>
      </c>
      <c r="D16227">
        <v>0.14209013687597138</v>
      </c>
      <c r="E16227">
        <v>0.6138016202823503</v>
      </c>
      <c r="F16227">
        <v>-1.1283484140460578</v>
      </c>
      <c r="G16227">
        <v>3</v>
      </c>
      <c r="H16227">
        <v>4</v>
      </c>
      <c r="I16227">
        <v>5</v>
      </c>
      <c r="J16227">
        <v>1</v>
      </c>
    </row>
    <row r="16228" spans="1:10" x14ac:dyDescent="0.25">
      <c r="A16228" t="s">
        <v>20255</v>
      </c>
      <c r="B16228">
        <v>766</v>
      </c>
      <c r="C16228">
        <v>-0.24929558983172917</v>
      </c>
      <c r="D16228">
        <v>-0.52764980532893624</v>
      </c>
      <c r="E16228">
        <v>7.3960383546851291E-3</v>
      </c>
      <c r="F16228">
        <v>-1.2394879675551376</v>
      </c>
      <c r="G16228">
        <v>3</v>
      </c>
      <c r="H16228">
        <v>2</v>
      </c>
      <c r="I16228">
        <v>3</v>
      </c>
      <c r="J16228">
        <v>1</v>
      </c>
    </row>
    <row r="16229" spans="1:10" x14ac:dyDescent="0.25">
      <c r="A16229" t="s">
        <v>20256</v>
      </c>
      <c r="B16229">
        <v>566</v>
      </c>
      <c r="C16229">
        <v>0.205014897617464</v>
      </c>
      <c r="D16229">
        <v>5.6129952952516243E-2</v>
      </c>
      <c r="E16229">
        <v>1.2102469380853065</v>
      </c>
      <c r="F16229">
        <v>-0.43463732683037692</v>
      </c>
      <c r="G16229">
        <v>4</v>
      </c>
      <c r="H16229">
        <v>4</v>
      </c>
      <c r="I16229">
        <v>5</v>
      </c>
      <c r="J16229">
        <v>3</v>
      </c>
    </row>
    <row r="16230" spans="1:10" x14ac:dyDescent="0.25">
      <c r="A16230" t="s">
        <v>20257</v>
      </c>
      <c r="B16230">
        <v>496</v>
      </c>
      <c r="C16230">
        <v>-0.87859300302887178</v>
      </c>
      <c r="D16230">
        <v>-0.42251770133260158</v>
      </c>
      <c r="E16230">
        <v>-1.9202213440430438E-3</v>
      </c>
      <c r="F16230">
        <v>-0.33757515135444477</v>
      </c>
      <c r="G16230">
        <v>1</v>
      </c>
      <c r="H16230">
        <v>2</v>
      </c>
      <c r="I16230">
        <v>3</v>
      </c>
      <c r="J16230">
        <v>3</v>
      </c>
    </row>
    <row r="16231" spans="1:10" x14ac:dyDescent="0.25">
      <c r="A16231" t="s">
        <v>20258</v>
      </c>
      <c r="B16231">
        <v>494</v>
      </c>
      <c r="C16231">
        <v>-0.50455143000161973</v>
      </c>
      <c r="D16231">
        <v>-0.29390724160298676</v>
      </c>
      <c r="E16231">
        <v>-0.43591192986942673</v>
      </c>
      <c r="F16231">
        <v>-0.81453817325558986</v>
      </c>
      <c r="G16231">
        <v>2</v>
      </c>
      <c r="H16231">
        <v>3</v>
      </c>
      <c r="I16231">
        <v>2</v>
      </c>
      <c r="J16231">
        <v>2</v>
      </c>
    </row>
    <row r="16232" spans="1:10" x14ac:dyDescent="0.25">
      <c r="A16232" t="s">
        <v>20259</v>
      </c>
      <c r="B16232">
        <v>520</v>
      </c>
      <c r="C16232">
        <v>0.44836962095545518</v>
      </c>
      <c r="D16232">
        <v>0.23787014563025435</v>
      </c>
      <c r="E16232">
        <v>8.2431040431251948E-2</v>
      </c>
      <c r="F16232">
        <v>-0.49157139104589054</v>
      </c>
      <c r="G16232">
        <v>4</v>
      </c>
      <c r="H16232">
        <v>4</v>
      </c>
      <c r="I16232">
        <v>4</v>
      </c>
      <c r="J16232">
        <v>2</v>
      </c>
    </row>
    <row r="16233" spans="1:10" x14ac:dyDescent="0.25">
      <c r="A16233" t="s">
        <v>20260</v>
      </c>
      <c r="B16233">
        <v>577</v>
      </c>
      <c r="C16233">
        <v>-0.43882272768106395</v>
      </c>
      <c r="D16233">
        <v>0.11445225590340462</v>
      </c>
      <c r="E16233">
        <v>0.25582629804437884</v>
      </c>
      <c r="F16233">
        <v>-0.59840740096275513</v>
      </c>
      <c r="G16233">
        <v>3</v>
      </c>
      <c r="H16233">
        <v>4</v>
      </c>
      <c r="I16233">
        <v>4</v>
      </c>
      <c r="J16233">
        <v>2</v>
      </c>
    </row>
    <row r="16234" spans="1:10" x14ac:dyDescent="0.25">
      <c r="A16234" t="s">
        <v>20261</v>
      </c>
      <c r="B16234">
        <v>825</v>
      </c>
      <c r="C16234">
        <v>-0.68305758251303639</v>
      </c>
      <c r="D16234">
        <v>-4.7385409686476594E-2</v>
      </c>
      <c r="E16234">
        <v>0.43692739516724732</v>
      </c>
      <c r="F16234">
        <v>-1.0155650542791812</v>
      </c>
      <c r="G16234">
        <v>2</v>
      </c>
      <c r="H16234">
        <v>3</v>
      </c>
      <c r="I16234">
        <v>4</v>
      </c>
      <c r="J16234">
        <v>1</v>
      </c>
    </row>
    <row r="16235" spans="1:10" x14ac:dyDescent="0.25">
      <c r="A16235" t="s">
        <v>20262</v>
      </c>
      <c r="B16235">
        <v>765</v>
      </c>
      <c r="C16235">
        <v>-0.79273699685679444</v>
      </c>
      <c r="D16235">
        <v>-0.71205173855646775</v>
      </c>
      <c r="E16235">
        <v>-0.62972585356442679</v>
      </c>
      <c r="F16235">
        <v>-1.0272680872284479</v>
      </c>
      <c r="G16235">
        <v>2</v>
      </c>
      <c r="H16235">
        <v>2</v>
      </c>
      <c r="I16235">
        <v>2</v>
      </c>
      <c r="J16235">
        <v>1</v>
      </c>
    </row>
    <row r="16236" spans="1:10" x14ac:dyDescent="0.25">
      <c r="A16236" t="s">
        <v>20263</v>
      </c>
      <c r="B16236">
        <v>432</v>
      </c>
      <c r="C16236">
        <v>-0.76633144682743626</v>
      </c>
      <c r="D16236">
        <v>-0.37302195175472974</v>
      </c>
      <c r="E16236">
        <v>-0.27661651273870597</v>
      </c>
      <c r="F16236">
        <v>-0.88708872791796478</v>
      </c>
      <c r="G16236">
        <v>2</v>
      </c>
      <c r="H16236">
        <v>3</v>
      </c>
      <c r="I16236">
        <v>3</v>
      </c>
      <c r="J16236">
        <v>1</v>
      </c>
    </row>
    <row r="16237" spans="1:10" x14ac:dyDescent="0.25">
      <c r="A16237" t="s">
        <v>20264</v>
      </c>
      <c r="B16237">
        <v>423</v>
      </c>
      <c r="C16237">
        <v>-0.67302828712120988</v>
      </c>
      <c r="D16237">
        <v>-0.69622139662854043</v>
      </c>
      <c r="E16237">
        <v>-6.7101370380639819E-2</v>
      </c>
      <c r="F16237">
        <v>-0.50201673533793356</v>
      </c>
      <c r="G16237">
        <v>2</v>
      </c>
      <c r="H16237">
        <v>2</v>
      </c>
      <c r="I16237">
        <v>3</v>
      </c>
      <c r="J16237">
        <v>2</v>
      </c>
    </row>
    <row r="16238" spans="1:10" x14ac:dyDescent="0.25">
      <c r="A16238" t="s">
        <v>20265</v>
      </c>
      <c r="B16238">
        <v>505</v>
      </c>
      <c r="C16238">
        <v>-0.33870466046062536</v>
      </c>
      <c r="D16238">
        <v>0.24544247544894782</v>
      </c>
      <c r="E16238">
        <v>-7.5466525605676363E-2</v>
      </c>
      <c r="F16238">
        <v>-1.22089558937446</v>
      </c>
      <c r="G16238">
        <v>3</v>
      </c>
      <c r="H16238">
        <v>4</v>
      </c>
      <c r="I16238">
        <v>3</v>
      </c>
      <c r="J16238">
        <v>1</v>
      </c>
    </row>
    <row r="16239" spans="1:10" x14ac:dyDescent="0.25">
      <c r="A16239" t="s">
        <v>20266</v>
      </c>
      <c r="B16239">
        <v>1161</v>
      </c>
      <c r="C16239">
        <v>-0.73122780073555183</v>
      </c>
      <c r="D16239">
        <v>-0.63006827807732779</v>
      </c>
      <c r="E16239">
        <v>0.41446760085508011</v>
      </c>
      <c r="F16239">
        <v>-0.67790693054392448</v>
      </c>
      <c r="G16239">
        <v>2</v>
      </c>
      <c r="H16239">
        <v>2</v>
      </c>
      <c r="I16239">
        <v>4</v>
      </c>
      <c r="J16239">
        <v>2</v>
      </c>
    </row>
    <row r="16240" spans="1:10" x14ac:dyDescent="0.25">
      <c r="A16240" t="s">
        <v>20267</v>
      </c>
      <c r="B16240">
        <v>618</v>
      </c>
      <c r="C16240">
        <v>0.58617828942830563</v>
      </c>
      <c r="D16240">
        <v>-0.29820334069663545</v>
      </c>
      <c r="E16240">
        <v>1.0526750340798698</v>
      </c>
      <c r="F16240">
        <v>-1.2628725965228469</v>
      </c>
      <c r="G16240">
        <v>4</v>
      </c>
      <c r="H16240">
        <v>3</v>
      </c>
      <c r="I16240">
        <v>5</v>
      </c>
      <c r="J16240">
        <v>1</v>
      </c>
    </row>
    <row r="16241" spans="1:10" x14ac:dyDescent="0.25">
      <c r="A16241" t="s">
        <v>20268</v>
      </c>
      <c r="B16241">
        <v>389</v>
      </c>
      <c r="C16241">
        <v>-0.70005710875570792</v>
      </c>
      <c r="D16241">
        <v>-0.99345695390212951</v>
      </c>
      <c r="E16241">
        <v>-0.40917489033951521</v>
      </c>
      <c r="F16241">
        <v>-0.82926367673062706</v>
      </c>
      <c r="G16241">
        <v>2</v>
      </c>
      <c r="H16241">
        <v>1</v>
      </c>
      <c r="I16241">
        <v>2</v>
      </c>
      <c r="J16241">
        <v>2</v>
      </c>
    </row>
    <row r="16242" spans="1:10" x14ac:dyDescent="0.25">
      <c r="A16242" t="s">
        <v>20269</v>
      </c>
      <c r="B16242">
        <v>1032</v>
      </c>
      <c r="C16242">
        <v>-0.53064833512398013</v>
      </c>
      <c r="D16242">
        <v>-0.43496197880754084</v>
      </c>
      <c r="E16242">
        <v>-2.5194652886255865E-2</v>
      </c>
      <c r="F16242">
        <v>-0.93696534206159154</v>
      </c>
      <c r="G16242">
        <v>2</v>
      </c>
      <c r="H16242">
        <v>2</v>
      </c>
      <c r="I16242">
        <v>3</v>
      </c>
      <c r="J16242">
        <v>1</v>
      </c>
    </row>
    <row r="16243" spans="1:10" x14ac:dyDescent="0.25">
      <c r="A16243" t="s">
        <v>20270</v>
      </c>
      <c r="B16243">
        <v>414</v>
      </c>
      <c r="C16243">
        <v>-0.63082317587684522</v>
      </c>
      <c r="D16243">
        <v>-0.33493310573059004</v>
      </c>
      <c r="E16243">
        <v>1.3779392427734976</v>
      </c>
      <c r="F16243">
        <v>-0.75461367262601176</v>
      </c>
      <c r="G16243">
        <v>2</v>
      </c>
      <c r="H16243">
        <v>3</v>
      </c>
      <c r="I16243">
        <v>5</v>
      </c>
      <c r="J16243">
        <v>2</v>
      </c>
    </row>
    <row r="16244" spans="1:10" x14ac:dyDescent="0.25">
      <c r="A16244" t="s">
        <v>20271</v>
      </c>
      <c r="B16244">
        <v>415</v>
      </c>
      <c r="C16244">
        <v>-0.48184930169504037</v>
      </c>
      <c r="D16244">
        <v>-0.36664230649188245</v>
      </c>
      <c r="E16244">
        <v>0.57786546962615892</v>
      </c>
      <c r="F16244">
        <v>-0.71280395277265052</v>
      </c>
      <c r="G16244">
        <v>2</v>
      </c>
      <c r="H16244">
        <v>3</v>
      </c>
      <c r="I16244">
        <v>4</v>
      </c>
      <c r="J16244">
        <v>2</v>
      </c>
    </row>
    <row r="16245" spans="1:10" x14ac:dyDescent="0.25">
      <c r="A16245" t="s">
        <v>20272</v>
      </c>
      <c r="B16245">
        <v>487</v>
      </c>
      <c r="C16245">
        <v>0.94416853717106786</v>
      </c>
      <c r="D16245">
        <v>-0.11659474809475859</v>
      </c>
      <c r="E16245">
        <v>0.78606870227122705</v>
      </c>
      <c r="F16245">
        <v>-0.64327012685856555</v>
      </c>
      <c r="G16245">
        <v>5</v>
      </c>
      <c r="H16245">
        <v>3</v>
      </c>
      <c r="I16245">
        <v>5</v>
      </c>
      <c r="J16245">
        <v>2</v>
      </c>
    </row>
    <row r="16246" spans="1:10" x14ac:dyDescent="0.25">
      <c r="A16246" t="s">
        <v>20273</v>
      </c>
      <c r="B16246">
        <v>640</v>
      </c>
      <c r="C16246">
        <v>0.38741071520249193</v>
      </c>
      <c r="D16246">
        <v>0.42764982264396922</v>
      </c>
      <c r="E16246">
        <v>-0.12267291636353495</v>
      </c>
      <c r="F16246">
        <v>-0.78063307603719501</v>
      </c>
      <c r="G16246">
        <v>4</v>
      </c>
      <c r="H16246">
        <v>4</v>
      </c>
      <c r="I16246">
        <v>3</v>
      </c>
      <c r="J16246">
        <v>2</v>
      </c>
    </row>
    <row r="16247" spans="1:10" x14ac:dyDescent="0.25">
      <c r="A16247" t="s">
        <v>20274</v>
      </c>
      <c r="B16247">
        <v>567</v>
      </c>
      <c r="C16247">
        <v>-0.26553447696540838</v>
      </c>
      <c r="D16247">
        <v>0.55634606071187653</v>
      </c>
      <c r="E16247">
        <v>-0.24654863399111812</v>
      </c>
      <c r="F16247">
        <v>-0.67995168144531171</v>
      </c>
      <c r="G16247">
        <v>3</v>
      </c>
      <c r="H16247">
        <v>4</v>
      </c>
      <c r="I16247">
        <v>3</v>
      </c>
      <c r="J16247">
        <v>2</v>
      </c>
    </row>
    <row r="16248" spans="1:10" x14ac:dyDescent="0.25">
      <c r="A16248" t="s">
        <v>20275</v>
      </c>
      <c r="B16248">
        <v>661</v>
      </c>
      <c r="C16248">
        <v>-0.3540750080509103</v>
      </c>
      <c r="D16248">
        <v>-0.52405659278925576</v>
      </c>
      <c r="E16248">
        <v>0.11108343051276932</v>
      </c>
      <c r="F16248">
        <v>-1.1072494338335408</v>
      </c>
      <c r="G16248">
        <v>3</v>
      </c>
      <c r="H16248">
        <v>2</v>
      </c>
      <c r="I16248">
        <v>4</v>
      </c>
      <c r="J16248">
        <v>1</v>
      </c>
    </row>
    <row r="16249" spans="1:10" x14ac:dyDescent="0.25">
      <c r="A16249" t="s">
        <v>20276</v>
      </c>
      <c r="B16249">
        <v>999</v>
      </c>
      <c r="C16249">
        <v>-0.13130050961331821</v>
      </c>
      <c r="D16249">
        <v>-1.9204363636255578E-2</v>
      </c>
      <c r="E16249">
        <v>0.83909510812277732</v>
      </c>
      <c r="F16249">
        <v>-0.65538452424899152</v>
      </c>
      <c r="G16249">
        <v>3</v>
      </c>
      <c r="H16249">
        <v>3</v>
      </c>
      <c r="I16249">
        <v>5</v>
      </c>
      <c r="J16249">
        <v>2</v>
      </c>
    </row>
    <row r="16250" spans="1:10" x14ac:dyDescent="0.25">
      <c r="A16250" t="s">
        <v>20277</v>
      </c>
      <c r="B16250">
        <v>445</v>
      </c>
      <c r="C16250">
        <v>1.5066319163337329</v>
      </c>
      <c r="D16250">
        <v>0.34915197200102444</v>
      </c>
      <c r="E16250">
        <v>0.66147169895430025</v>
      </c>
      <c r="F16250">
        <v>-0.90733237855680116</v>
      </c>
      <c r="G16250">
        <v>5</v>
      </c>
      <c r="H16250">
        <v>4</v>
      </c>
      <c r="I16250">
        <v>5</v>
      </c>
      <c r="J16250">
        <v>1</v>
      </c>
    </row>
    <row r="16251" spans="1:10" x14ac:dyDescent="0.25">
      <c r="A16251" t="s">
        <v>20278</v>
      </c>
      <c r="B16251">
        <v>695</v>
      </c>
      <c r="C16251">
        <v>-0.67466494868147153</v>
      </c>
      <c r="D16251">
        <v>-0.23074268220943517</v>
      </c>
      <c r="E16251">
        <v>1.7104188292995608</v>
      </c>
      <c r="F16251">
        <v>-0.69289607978189904</v>
      </c>
      <c r="G16251">
        <v>2</v>
      </c>
      <c r="H16251">
        <v>3</v>
      </c>
      <c r="I16251">
        <v>5</v>
      </c>
      <c r="J16251">
        <v>2</v>
      </c>
    </row>
    <row r="16252" spans="1:10" x14ac:dyDescent="0.25">
      <c r="A16252" t="s">
        <v>20279</v>
      </c>
      <c r="B16252">
        <v>791</v>
      </c>
      <c r="C16252">
        <v>0.37541682129269127</v>
      </c>
      <c r="D16252">
        <v>0.13864540346725188</v>
      </c>
      <c r="E16252">
        <v>0.81534585251980429</v>
      </c>
      <c r="F16252">
        <v>-0.61594318578612672</v>
      </c>
      <c r="G16252">
        <v>4</v>
      </c>
      <c r="H16252">
        <v>4</v>
      </c>
      <c r="I16252">
        <v>5</v>
      </c>
      <c r="J16252">
        <v>2</v>
      </c>
    </row>
    <row r="16253" spans="1:10" x14ac:dyDescent="0.25">
      <c r="A16253" t="s">
        <v>20280</v>
      </c>
      <c r="B16253">
        <v>540</v>
      </c>
      <c r="C16253">
        <v>0.21756979084162764</v>
      </c>
      <c r="D16253">
        <v>0.36836598333539716</v>
      </c>
      <c r="E16253">
        <v>-0.28966146406399829</v>
      </c>
      <c r="F16253">
        <v>-1.1953237828156795</v>
      </c>
      <c r="G16253">
        <v>4</v>
      </c>
      <c r="H16253">
        <v>4</v>
      </c>
      <c r="I16253">
        <v>3</v>
      </c>
      <c r="J16253">
        <v>1</v>
      </c>
    </row>
    <row r="16254" spans="1:10" x14ac:dyDescent="0.25">
      <c r="A16254" t="s">
        <v>20281</v>
      </c>
      <c r="B16254">
        <v>486</v>
      </c>
      <c r="C16254">
        <v>-0.81271160684215205</v>
      </c>
      <c r="D16254">
        <v>-0.35866614886865922</v>
      </c>
      <c r="E16254">
        <v>-0.16268273786640566</v>
      </c>
      <c r="F16254">
        <v>-0.39983862989788982</v>
      </c>
      <c r="G16254">
        <v>1</v>
      </c>
      <c r="H16254">
        <v>3</v>
      </c>
      <c r="I16254">
        <v>3</v>
      </c>
      <c r="J16254">
        <v>3</v>
      </c>
    </row>
    <row r="16255" spans="1:10" x14ac:dyDescent="0.25">
      <c r="A16255" t="s">
        <v>20282</v>
      </c>
      <c r="B16255">
        <v>425</v>
      </c>
      <c r="C16255">
        <v>-0.62307987721267555</v>
      </c>
      <c r="D16255">
        <v>-0.71288756121371621</v>
      </c>
      <c r="E16255">
        <v>-3.9120359065471663E-2</v>
      </c>
      <c r="F16255">
        <v>-0.28269700148315474</v>
      </c>
      <c r="G16255">
        <v>2</v>
      </c>
      <c r="H16255">
        <v>2</v>
      </c>
      <c r="I16255">
        <v>3</v>
      </c>
      <c r="J16255">
        <v>3</v>
      </c>
    </row>
    <row r="16256" spans="1:10" x14ac:dyDescent="0.25">
      <c r="A16256" t="s">
        <v>20283</v>
      </c>
      <c r="B16256">
        <v>446</v>
      </c>
      <c r="C16256">
        <v>-0.7255722908815585</v>
      </c>
      <c r="D16256">
        <v>0.35595847602018843</v>
      </c>
      <c r="E16256">
        <v>-0.49246454391909694</v>
      </c>
      <c r="F16256">
        <v>-0.88644355229152716</v>
      </c>
      <c r="G16256">
        <v>2</v>
      </c>
      <c r="H16256">
        <v>4</v>
      </c>
      <c r="I16256">
        <v>2</v>
      </c>
      <c r="J16256">
        <v>1</v>
      </c>
    </row>
    <row r="16257" spans="1:10" x14ac:dyDescent="0.25">
      <c r="A16257" t="s">
        <v>20284</v>
      </c>
      <c r="B16257">
        <v>422</v>
      </c>
      <c r="C16257">
        <v>-0.81621510184517643</v>
      </c>
      <c r="D16257">
        <v>2.9844689839133354E-2</v>
      </c>
      <c r="E16257">
        <v>0.34281196612278575</v>
      </c>
      <c r="F16257">
        <v>-0.75827538010944451</v>
      </c>
      <c r="G16257">
        <v>1</v>
      </c>
      <c r="H16257">
        <v>4</v>
      </c>
      <c r="I16257">
        <v>4</v>
      </c>
      <c r="J16257">
        <v>2</v>
      </c>
    </row>
    <row r="16258" spans="1:10" x14ac:dyDescent="0.25">
      <c r="A16258" t="s">
        <v>20285</v>
      </c>
      <c r="B16258">
        <v>708</v>
      </c>
      <c r="C16258">
        <v>-1.2712552261628569</v>
      </c>
      <c r="D16258">
        <v>0.47305917494530153</v>
      </c>
      <c r="E16258">
        <v>-0.70308227768571141</v>
      </c>
      <c r="F16258">
        <v>-0.66956164191309586</v>
      </c>
      <c r="G16258">
        <v>1</v>
      </c>
      <c r="H16258">
        <v>4</v>
      </c>
      <c r="I16258">
        <v>2</v>
      </c>
      <c r="J16258">
        <v>2</v>
      </c>
    </row>
    <row r="16259" spans="1:10" x14ac:dyDescent="0.25">
      <c r="A16259" t="s">
        <v>20286</v>
      </c>
      <c r="B16259">
        <v>359</v>
      </c>
      <c r="C16259">
        <v>-0.42988917592558007</v>
      </c>
      <c r="D16259">
        <v>0.54095900255825369</v>
      </c>
      <c r="E16259">
        <v>0.18804389216850845</v>
      </c>
      <c r="F16259">
        <v>-0.5596666016101226</v>
      </c>
      <c r="G16259">
        <v>3</v>
      </c>
      <c r="H16259">
        <v>4</v>
      </c>
      <c r="I16259">
        <v>4</v>
      </c>
      <c r="J16259">
        <v>2</v>
      </c>
    </row>
    <row r="16260" spans="1:10" x14ac:dyDescent="0.25">
      <c r="A16260" t="s">
        <v>20287</v>
      </c>
      <c r="B16260">
        <v>284</v>
      </c>
      <c r="C16260">
        <v>-0.41850621616735123</v>
      </c>
      <c r="D16260">
        <v>0.11352208591911774</v>
      </c>
      <c r="E16260">
        <v>-0.30189252201301509</v>
      </c>
      <c r="F16260">
        <v>-0.64211859927232462</v>
      </c>
      <c r="G16260">
        <v>3</v>
      </c>
      <c r="H16260">
        <v>4</v>
      </c>
      <c r="I16260">
        <v>3</v>
      </c>
      <c r="J16260">
        <v>2</v>
      </c>
    </row>
    <row r="16261" spans="1:10" x14ac:dyDescent="0.25">
      <c r="A16261" t="s">
        <v>20288</v>
      </c>
      <c r="B16261">
        <v>472</v>
      </c>
      <c r="C16261">
        <v>-0.25814608265971312</v>
      </c>
      <c r="D16261">
        <v>1.0791539386951556</v>
      </c>
      <c r="E16261">
        <v>-4.2836238488790979E-2</v>
      </c>
      <c r="F16261">
        <v>0.1892638148934026</v>
      </c>
      <c r="G16261">
        <v>3</v>
      </c>
      <c r="H16261">
        <v>5</v>
      </c>
      <c r="I16261">
        <v>3</v>
      </c>
      <c r="J16261">
        <v>4</v>
      </c>
    </row>
    <row r="16262" spans="1:10" x14ac:dyDescent="0.25">
      <c r="A16262" t="s">
        <v>20289</v>
      </c>
      <c r="B16262">
        <v>530</v>
      </c>
      <c r="C16262">
        <v>0.49140210264180506</v>
      </c>
      <c r="D16262">
        <v>0.92998635933515006</v>
      </c>
      <c r="E16262">
        <v>-0.65698326933239937</v>
      </c>
      <c r="F16262">
        <v>0.75019697833743426</v>
      </c>
      <c r="G16262">
        <v>4</v>
      </c>
      <c r="H16262">
        <v>5</v>
      </c>
      <c r="I16262">
        <v>2</v>
      </c>
      <c r="J16262">
        <v>4</v>
      </c>
    </row>
    <row r="16263" spans="1:10" x14ac:dyDescent="0.25">
      <c r="A16263" t="s">
        <v>20290</v>
      </c>
      <c r="B16263">
        <v>591</v>
      </c>
      <c r="C16263">
        <v>1.0776507107410056</v>
      </c>
      <c r="D16263">
        <v>1.4744736416254376</v>
      </c>
      <c r="E16263">
        <v>-0.8865606826472372</v>
      </c>
      <c r="F16263">
        <v>1.0959492381140219</v>
      </c>
      <c r="G16263">
        <v>5</v>
      </c>
      <c r="H16263">
        <v>5</v>
      </c>
      <c r="I16263">
        <v>1</v>
      </c>
      <c r="J16263">
        <v>5</v>
      </c>
    </row>
    <row r="16264" spans="1:10" x14ac:dyDescent="0.25">
      <c r="A16264" t="s">
        <v>20291</v>
      </c>
      <c r="B16264">
        <v>421</v>
      </c>
      <c r="C16264">
        <v>0.57249358437026521</v>
      </c>
      <c r="D16264">
        <v>1.4218966724703792</v>
      </c>
      <c r="E16264">
        <v>-0.69353121949293184</v>
      </c>
      <c r="F16264">
        <v>0.33641336497416846</v>
      </c>
      <c r="G16264">
        <v>4</v>
      </c>
      <c r="H16264">
        <v>5</v>
      </c>
      <c r="I16264">
        <v>2</v>
      </c>
      <c r="J16264">
        <v>4</v>
      </c>
    </row>
    <row r="16265" spans="1:10" x14ac:dyDescent="0.25">
      <c r="A16265" t="s">
        <v>20292</v>
      </c>
      <c r="B16265">
        <v>471</v>
      </c>
      <c r="C16265">
        <v>0.11011784219745818</v>
      </c>
      <c r="D16265">
        <v>2.1877582964479494</v>
      </c>
      <c r="E16265">
        <v>-1.1086273011463854</v>
      </c>
      <c r="F16265">
        <v>2.0590750122988153</v>
      </c>
      <c r="G16265">
        <v>4</v>
      </c>
      <c r="H16265">
        <v>5</v>
      </c>
      <c r="I16265">
        <v>1</v>
      </c>
      <c r="J16265">
        <v>5</v>
      </c>
    </row>
    <row r="16266" spans="1:10" x14ac:dyDescent="0.25">
      <c r="A16266" t="s">
        <v>20293</v>
      </c>
      <c r="B16266">
        <v>429</v>
      </c>
      <c r="C16266">
        <v>-1.7617462857328028E-2</v>
      </c>
      <c r="D16266">
        <v>2.1704782753907903</v>
      </c>
      <c r="E16266">
        <v>-0.98132448067988309</v>
      </c>
      <c r="F16266">
        <v>1.3412362845762962</v>
      </c>
      <c r="G16266">
        <v>4</v>
      </c>
      <c r="H16266">
        <v>5</v>
      </c>
      <c r="I16266">
        <v>1</v>
      </c>
      <c r="J16266">
        <v>5</v>
      </c>
    </row>
    <row r="16267" spans="1:10" x14ac:dyDescent="0.25">
      <c r="A16267" t="s">
        <v>20294</v>
      </c>
      <c r="B16267">
        <v>472</v>
      </c>
      <c r="C16267">
        <v>-0.11890991699015821</v>
      </c>
      <c r="D16267">
        <v>1.6329860702467456</v>
      </c>
      <c r="E16267">
        <v>-0.87393622182216724</v>
      </c>
      <c r="F16267">
        <v>-0.17067309928024044</v>
      </c>
      <c r="G16267">
        <v>3</v>
      </c>
      <c r="H16267">
        <v>5</v>
      </c>
      <c r="I16267">
        <v>1</v>
      </c>
      <c r="J16267">
        <v>3</v>
      </c>
    </row>
    <row r="16268" spans="1:10" x14ac:dyDescent="0.25">
      <c r="A16268" t="s">
        <v>20295</v>
      </c>
      <c r="B16268">
        <v>503</v>
      </c>
      <c r="C16268">
        <v>-0.65814840165589938</v>
      </c>
      <c r="D16268">
        <v>0.95653507553928563</v>
      </c>
      <c r="E16268">
        <v>0.6149020016052047</v>
      </c>
      <c r="F16268">
        <v>0.13399154546185771</v>
      </c>
      <c r="G16268">
        <v>2</v>
      </c>
      <c r="H16268">
        <v>5</v>
      </c>
      <c r="I16268">
        <v>5</v>
      </c>
      <c r="J16268">
        <v>4</v>
      </c>
    </row>
    <row r="16269" spans="1:10" x14ac:dyDescent="0.25">
      <c r="A16269" t="s">
        <v>20296</v>
      </c>
      <c r="B16269">
        <v>490</v>
      </c>
      <c r="C16269">
        <v>0.61965016169056575</v>
      </c>
      <c r="D16269">
        <v>2.3109196742921463</v>
      </c>
      <c r="E16269">
        <v>-2.1089854561490151E-4</v>
      </c>
      <c r="F16269">
        <v>-0.46359009791946715</v>
      </c>
      <c r="G16269">
        <v>4</v>
      </c>
      <c r="H16269">
        <v>5</v>
      </c>
      <c r="I16269">
        <v>3</v>
      </c>
      <c r="J16269">
        <v>3</v>
      </c>
    </row>
    <row r="16270" spans="1:10" x14ac:dyDescent="0.25">
      <c r="A16270" t="s">
        <v>20297</v>
      </c>
      <c r="B16270">
        <v>449</v>
      </c>
      <c r="C16270">
        <v>4.0750861234510757E-2</v>
      </c>
      <c r="D16270">
        <v>0.99838251001895573</v>
      </c>
      <c r="E16270">
        <v>0.15582541483532072</v>
      </c>
      <c r="F16270">
        <v>-0.3138261893820033</v>
      </c>
      <c r="G16270">
        <v>4</v>
      </c>
      <c r="H16270">
        <v>5</v>
      </c>
      <c r="I16270">
        <v>4</v>
      </c>
      <c r="J16270">
        <v>3</v>
      </c>
    </row>
    <row r="16271" spans="1:10" x14ac:dyDescent="0.25">
      <c r="A16271" t="s">
        <v>20298</v>
      </c>
      <c r="B16271">
        <v>1244</v>
      </c>
      <c r="C16271">
        <v>-0.33612320318426814</v>
      </c>
      <c r="D16271">
        <v>1.0643150552183147</v>
      </c>
      <c r="E16271">
        <v>0.14887704400328988</v>
      </c>
      <c r="F16271">
        <v>0.52507187909720276</v>
      </c>
      <c r="G16271">
        <v>3</v>
      </c>
      <c r="H16271">
        <v>5</v>
      </c>
      <c r="I16271">
        <v>4</v>
      </c>
      <c r="J16271">
        <v>4</v>
      </c>
    </row>
    <row r="16272" spans="1:10" x14ac:dyDescent="0.25">
      <c r="A16272" t="s">
        <v>20299</v>
      </c>
      <c r="B16272">
        <v>605</v>
      </c>
      <c r="C16272">
        <v>0.73510300299992004</v>
      </c>
      <c r="D16272">
        <v>1.2702962603983297</v>
      </c>
      <c r="E16272">
        <v>-0.61541222454070243</v>
      </c>
      <c r="F16272">
        <v>1.1643741482901786</v>
      </c>
      <c r="G16272">
        <v>4</v>
      </c>
      <c r="H16272">
        <v>5</v>
      </c>
      <c r="I16272">
        <v>2</v>
      </c>
      <c r="J16272">
        <v>5</v>
      </c>
    </row>
    <row r="16273" spans="1:10" x14ac:dyDescent="0.25">
      <c r="A16273" t="s">
        <v>20300</v>
      </c>
      <c r="B16273">
        <v>666</v>
      </c>
      <c r="C16273">
        <v>3.7547204960232838E-2</v>
      </c>
      <c r="D16273">
        <v>1.0498598653099822</v>
      </c>
      <c r="E16273">
        <v>0.89191932682522534</v>
      </c>
      <c r="F16273">
        <v>-1.0501665860143938</v>
      </c>
      <c r="G16273">
        <v>4</v>
      </c>
      <c r="H16273">
        <v>5</v>
      </c>
      <c r="I16273">
        <v>5</v>
      </c>
      <c r="J16273">
        <v>1</v>
      </c>
    </row>
    <row r="16274" spans="1:10" x14ac:dyDescent="0.25">
      <c r="A16274" t="s">
        <v>20301</v>
      </c>
      <c r="B16274">
        <v>816</v>
      </c>
      <c r="C16274">
        <v>-1.0983473184057857</v>
      </c>
      <c r="D16274">
        <v>0.24332822631436721</v>
      </c>
      <c r="E16274">
        <v>-0.26715662494415005</v>
      </c>
      <c r="F16274">
        <v>2.535306932960478E-2</v>
      </c>
      <c r="G16274">
        <v>1</v>
      </c>
      <c r="H16274">
        <v>4</v>
      </c>
      <c r="I16274">
        <v>3</v>
      </c>
      <c r="J16274">
        <v>3</v>
      </c>
    </row>
    <row r="16275" spans="1:10" x14ac:dyDescent="0.25">
      <c r="A16275" t="s">
        <v>20302</v>
      </c>
      <c r="B16275">
        <v>496</v>
      </c>
      <c r="C16275">
        <v>0.55310095636763013</v>
      </c>
      <c r="D16275">
        <v>0.9807720153690469</v>
      </c>
      <c r="E16275">
        <v>5.4035798554021353E-2</v>
      </c>
      <c r="F16275">
        <v>-0.25857436232305342</v>
      </c>
      <c r="G16275">
        <v>4</v>
      </c>
      <c r="H16275">
        <v>5</v>
      </c>
      <c r="I16275">
        <v>3</v>
      </c>
      <c r="J16275">
        <v>3</v>
      </c>
    </row>
    <row r="16276" spans="1:10" x14ac:dyDescent="0.25">
      <c r="A16276" t="s">
        <v>20303</v>
      </c>
      <c r="B16276">
        <v>706</v>
      </c>
      <c r="C16276">
        <v>0.65030590009441658</v>
      </c>
      <c r="D16276">
        <v>0.68200580463609561</v>
      </c>
      <c r="E16276">
        <v>2.8091980484779291</v>
      </c>
      <c r="F16276">
        <v>2.0774052185077135E-2</v>
      </c>
      <c r="G16276">
        <v>4</v>
      </c>
      <c r="H16276">
        <v>5</v>
      </c>
      <c r="I16276">
        <v>5</v>
      </c>
      <c r="J16276">
        <v>3</v>
      </c>
    </row>
    <row r="16277" spans="1:10" x14ac:dyDescent="0.25">
      <c r="A16277" t="s">
        <v>20304</v>
      </c>
      <c r="B16277">
        <v>590</v>
      </c>
      <c r="C16277">
        <v>-0.81707612090992798</v>
      </c>
      <c r="D16277">
        <v>0.63003594659905726</v>
      </c>
      <c r="E16277">
        <v>-0.9255129559500781</v>
      </c>
      <c r="F16277">
        <v>0.38894843525175815</v>
      </c>
      <c r="G16277">
        <v>1</v>
      </c>
      <c r="H16277">
        <v>4</v>
      </c>
      <c r="I16277">
        <v>1</v>
      </c>
      <c r="J16277">
        <v>4</v>
      </c>
    </row>
    <row r="16278" spans="1:10" x14ac:dyDescent="0.25">
      <c r="A16278" t="s">
        <v>20305</v>
      </c>
      <c r="B16278">
        <v>518</v>
      </c>
      <c r="C16278">
        <v>-0.29063364838776334</v>
      </c>
      <c r="D16278">
        <v>0.83750865917226447</v>
      </c>
      <c r="E16278">
        <v>-0.62196052645207722</v>
      </c>
      <c r="F16278">
        <v>0.76661559877372853</v>
      </c>
      <c r="G16278">
        <v>3</v>
      </c>
      <c r="H16278">
        <v>5</v>
      </c>
      <c r="I16278">
        <v>2</v>
      </c>
      <c r="J16278">
        <v>4</v>
      </c>
    </row>
    <row r="16279" spans="1:10" x14ac:dyDescent="0.25">
      <c r="A16279" t="s">
        <v>20306</v>
      </c>
      <c r="B16279">
        <v>1090</v>
      </c>
      <c r="C16279">
        <v>-0.60255049835235552</v>
      </c>
      <c r="D16279">
        <v>0.43318179764853432</v>
      </c>
      <c r="E16279">
        <v>-0.58797954280784392</v>
      </c>
      <c r="F16279">
        <v>0.14912834407022968</v>
      </c>
      <c r="G16279">
        <v>2</v>
      </c>
      <c r="H16279">
        <v>4</v>
      </c>
      <c r="I16279">
        <v>2</v>
      </c>
      <c r="J16279">
        <v>4</v>
      </c>
    </row>
    <row r="16280" spans="1:10" x14ac:dyDescent="0.25">
      <c r="A16280" t="s">
        <v>20307</v>
      </c>
      <c r="B16280">
        <v>633</v>
      </c>
      <c r="C16280">
        <v>-0.91681452183455681</v>
      </c>
      <c r="D16280">
        <v>1.1944329043155784</v>
      </c>
      <c r="E16280">
        <v>-0.44640719965422904</v>
      </c>
      <c r="F16280">
        <v>0.3103422451877702</v>
      </c>
      <c r="G16280">
        <v>1</v>
      </c>
      <c r="H16280">
        <v>5</v>
      </c>
      <c r="I16280">
        <v>2</v>
      </c>
      <c r="J16280">
        <v>4</v>
      </c>
    </row>
    <row r="16281" spans="1:10" x14ac:dyDescent="0.25">
      <c r="A16281" t="s">
        <v>20308</v>
      </c>
      <c r="B16281">
        <v>748</v>
      </c>
      <c r="C16281">
        <v>-0.64774432753000111</v>
      </c>
      <c r="D16281">
        <v>0.12108314495546739</v>
      </c>
      <c r="E16281">
        <v>0.78784468216894121</v>
      </c>
      <c r="F16281">
        <v>6.0165678085503438E-2</v>
      </c>
      <c r="G16281">
        <v>2</v>
      </c>
      <c r="H16281">
        <v>4</v>
      </c>
      <c r="I16281">
        <v>5</v>
      </c>
      <c r="J16281">
        <v>4</v>
      </c>
    </row>
    <row r="16282" spans="1:10" x14ac:dyDescent="0.25">
      <c r="A16282" t="s">
        <v>20309</v>
      </c>
      <c r="B16282">
        <v>1013</v>
      </c>
      <c r="C16282">
        <v>1.2233631601363817</v>
      </c>
      <c r="D16282">
        <v>0.62996733505901914</v>
      </c>
      <c r="E16282">
        <v>1.94737941687314</v>
      </c>
      <c r="F16282">
        <v>-0.30181773119427063</v>
      </c>
      <c r="G16282">
        <v>5</v>
      </c>
      <c r="H16282">
        <v>4</v>
      </c>
      <c r="I16282">
        <v>5</v>
      </c>
      <c r="J16282">
        <v>3</v>
      </c>
    </row>
    <row r="16283" spans="1:10" x14ac:dyDescent="0.25">
      <c r="A16283" t="s">
        <v>20310</v>
      </c>
      <c r="B16283">
        <v>573</v>
      </c>
      <c r="C16283">
        <v>1.4027565286537731</v>
      </c>
      <c r="D16283">
        <v>0.42784840725783196</v>
      </c>
      <c r="E16283">
        <v>1.4585742099043491</v>
      </c>
      <c r="F16283">
        <v>-7.793566762011786E-2</v>
      </c>
      <c r="G16283">
        <v>5</v>
      </c>
      <c r="H16283">
        <v>4</v>
      </c>
      <c r="I16283">
        <v>5</v>
      </c>
      <c r="J16283">
        <v>3</v>
      </c>
    </row>
    <row r="16284" spans="1:10" x14ac:dyDescent="0.25">
      <c r="A16284" t="s">
        <v>20311</v>
      </c>
      <c r="B16284">
        <v>965</v>
      </c>
      <c r="C16284">
        <v>-3.1477939682490352E-2</v>
      </c>
      <c r="D16284">
        <v>-0.3998329969005982</v>
      </c>
      <c r="E16284">
        <v>1.6391117944911957</v>
      </c>
      <c r="F16284">
        <v>-0.63278258092747519</v>
      </c>
      <c r="G16284">
        <v>3</v>
      </c>
      <c r="H16284">
        <v>3</v>
      </c>
      <c r="I16284">
        <v>5</v>
      </c>
      <c r="J16284">
        <v>2</v>
      </c>
    </row>
    <row r="16285" spans="1:10" x14ac:dyDescent="0.25">
      <c r="A16285" t="s">
        <v>20312</v>
      </c>
      <c r="B16285">
        <v>558</v>
      </c>
      <c r="C16285">
        <v>6.3155141211816979E-2</v>
      </c>
      <c r="D16285">
        <v>3.0531119516365321E-2</v>
      </c>
      <c r="E16285">
        <v>1.0537770705544967</v>
      </c>
      <c r="F16285">
        <v>-1.3778174527536098</v>
      </c>
      <c r="G16285">
        <v>4</v>
      </c>
      <c r="H16285">
        <v>4</v>
      </c>
      <c r="I16285">
        <v>5</v>
      </c>
      <c r="J16285">
        <v>1</v>
      </c>
    </row>
    <row r="16286" spans="1:10" x14ac:dyDescent="0.25">
      <c r="A16286" t="s">
        <v>20313</v>
      </c>
      <c r="B16286">
        <v>538</v>
      </c>
      <c r="C16286">
        <v>-0.72948894921903062</v>
      </c>
      <c r="D16286">
        <v>0.26881836152219452</v>
      </c>
      <c r="E16286">
        <v>-0.6318544239627143</v>
      </c>
      <c r="F16286">
        <v>-0.79795216225843313</v>
      </c>
      <c r="G16286">
        <v>2</v>
      </c>
      <c r="H16286">
        <v>4</v>
      </c>
      <c r="I16286">
        <v>2</v>
      </c>
      <c r="J16286">
        <v>2</v>
      </c>
    </row>
    <row r="16287" spans="1:10" x14ac:dyDescent="0.25">
      <c r="A16287" t="s">
        <v>20314</v>
      </c>
      <c r="B16287">
        <v>822</v>
      </c>
      <c r="C16287">
        <v>-0.23951550463100962</v>
      </c>
      <c r="D16287">
        <v>-0.80424021343261975</v>
      </c>
      <c r="E16287">
        <v>1.2583333056463568</v>
      </c>
      <c r="F16287">
        <v>-1.1816633183527301</v>
      </c>
      <c r="G16287">
        <v>3</v>
      </c>
      <c r="H16287">
        <v>1</v>
      </c>
      <c r="I16287">
        <v>5</v>
      </c>
      <c r="J16287">
        <v>1</v>
      </c>
    </row>
    <row r="16288" spans="1:10" x14ac:dyDescent="0.25">
      <c r="A16288" t="s">
        <v>20315</v>
      </c>
      <c r="B16288">
        <v>729</v>
      </c>
      <c r="C16288">
        <v>-1.0809309658493713</v>
      </c>
      <c r="D16288">
        <v>0.30275305592437285</v>
      </c>
      <c r="E16288">
        <v>-0.76903575206951247</v>
      </c>
      <c r="F16288">
        <v>-0.62668884584456785</v>
      </c>
      <c r="G16288">
        <v>1</v>
      </c>
      <c r="H16288">
        <v>4</v>
      </c>
      <c r="I16288">
        <v>1</v>
      </c>
      <c r="J16288">
        <v>2</v>
      </c>
    </row>
    <row r="16289" spans="1:10" x14ac:dyDescent="0.25">
      <c r="A16289" t="s">
        <v>20316</v>
      </c>
      <c r="B16289">
        <v>373</v>
      </c>
      <c r="C16289">
        <v>-1.2962730663731508</v>
      </c>
      <c r="D16289">
        <v>1.5775667805695264</v>
      </c>
      <c r="E16289">
        <v>-0.41338389694075978</v>
      </c>
      <c r="F16289">
        <v>-0.79145480945825397</v>
      </c>
      <c r="G16289">
        <v>1</v>
      </c>
      <c r="H16289">
        <v>5</v>
      </c>
      <c r="I16289">
        <v>2</v>
      </c>
      <c r="J16289">
        <v>2</v>
      </c>
    </row>
    <row r="16290" spans="1:10" x14ac:dyDescent="0.25">
      <c r="A16290" t="s">
        <v>20317</v>
      </c>
      <c r="B16290">
        <v>639</v>
      </c>
      <c r="C16290">
        <v>-1.3690577646383522</v>
      </c>
      <c r="D16290">
        <v>0.79840821337620516</v>
      </c>
      <c r="E16290">
        <v>-1.1880291550956279</v>
      </c>
      <c r="F16290">
        <v>-0.67544455947251314</v>
      </c>
      <c r="G16290">
        <v>1</v>
      </c>
      <c r="H16290">
        <v>5</v>
      </c>
      <c r="I16290">
        <v>1</v>
      </c>
      <c r="J16290">
        <v>2</v>
      </c>
    </row>
    <row r="16291" spans="1:10" x14ac:dyDescent="0.25">
      <c r="A16291" t="s">
        <v>20318</v>
      </c>
      <c r="B16291">
        <v>800</v>
      </c>
      <c r="C16291">
        <v>-1.4681117789370983</v>
      </c>
      <c r="D16291">
        <v>0.18560860077067376</v>
      </c>
      <c r="E16291">
        <v>-1.1770965049181517</v>
      </c>
      <c r="F16291">
        <v>-0.56036041948821647</v>
      </c>
      <c r="G16291">
        <v>1</v>
      </c>
      <c r="H16291">
        <v>4</v>
      </c>
      <c r="I16291">
        <v>1</v>
      </c>
      <c r="J16291">
        <v>2</v>
      </c>
    </row>
    <row r="16292" spans="1:10" x14ac:dyDescent="0.25">
      <c r="A16292" t="s">
        <v>20319</v>
      </c>
      <c r="B16292">
        <v>723</v>
      </c>
      <c r="C16292">
        <v>-0.80050404638727612</v>
      </c>
      <c r="D16292">
        <v>7.6712552912634013E-2</v>
      </c>
      <c r="E16292">
        <v>-0.33320735096962401</v>
      </c>
      <c r="F16292">
        <v>-0.57123702534972298</v>
      </c>
      <c r="G16292">
        <v>2</v>
      </c>
      <c r="H16292">
        <v>4</v>
      </c>
      <c r="I16292">
        <v>2</v>
      </c>
      <c r="J16292">
        <v>2</v>
      </c>
    </row>
    <row r="16293" spans="1:10" x14ac:dyDescent="0.25">
      <c r="A16293" t="s">
        <v>20320</v>
      </c>
      <c r="B16293">
        <v>603</v>
      </c>
      <c r="C16293">
        <v>-1.3389379381875828</v>
      </c>
      <c r="D16293">
        <v>0.7547940786620192</v>
      </c>
      <c r="E16293">
        <v>-0.67213155959795534</v>
      </c>
      <c r="F16293">
        <v>-0.64691253612931665</v>
      </c>
      <c r="G16293">
        <v>1</v>
      </c>
      <c r="H16293">
        <v>5</v>
      </c>
      <c r="I16293">
        <v>2</v>
      </c>
      <c r="J16293">
        <v>2</v>
      </c>
    </row>
    <row r="16294" spans="1:10" x14ac:dyDescent="0.25">
      <c r="A16294" t="s">
        <v>20321</v>
      </c>
      <c r="B16294">
        <v>528</v>
      </c>
      <c r="C16294">
        <v>-1.0631615318985606</v>
      </c>
      <c r="D16294">
        <v>0.47659993911562504</v>
      </c>
      <c r="E16294">
        <v>-0.14720615719654154</v>
      </c>
      <c r="F16294">
        <v>-1.273672556745272</v>
      </c>
      <c r="G16294">
        <v>1</v>
      </c>
      <c r="H16294">
        <v>4</v>
      </c>
      <c r="I16294">
        <v>3</v>
      </c>
      <c r="J16294">
        <v>1</v>
      </c>
    </row>
    <row r="16295" spans="1:10" x14ac:dyDescent="0.25">
      <c r="A16295" t="s">
        <v>20322</v>
      </c>
      <c r="B16295">
        <v>455</v>
      </c>
      <c r="C16295">
        <v>-0.30955104260695487</v>
      </c>
      <c r="D16295">
        <v>-4.1354865879025184E-2</v>
      </c>
      <c r="E16295">
        <v>-0.56476847945528241</v>
      </c>
      <c r="F16295">
        <v>-0.95804823450374799</v>
      </c>
      <c r="G16295">
        <v>3</v>
      </c>
      <c r="H16295">
        <v>3</v>
      </c>
      <c r="I16295">
        <v>2</v>
      </c>
      <c r="J16295">
        <v>1</v>
      </c>
    </row>
    <row r="16296" spans="1:10" x14ac:dyDescent="0.25">
      <c r="A16296" t="s">
        <v>20323</v>
      </c>
      <c r="B16296">
        <v>432</v>
      </c>
      <c r="C16296">
        <v>-0.1829540094194515</v>
      </c>
      <c r="D16296">
        <v>0.41047671921200324</v>
      </c>
      <c r="E16296">
        <v>-0.33422016549677774</v>
      </c>
      <c r="F16296">
        <v>-0.84304332835789697</v>
      </c>
      <c r="G16296">
        <v>3</v>
      </c>
      <c r="H16296">
        <v>4</v>
      </c>
      <c r="I16296">
        <v>2</v>
      </c>
      <c r="J16296">
        <v>2</v>
      </c>
    </row>
    <row r="16297" spans="1:10" x14ac:dyDescent="0.25">
      <c r="A16297" t="s">
        <v>20324</v>
      </c>
      <c r="B16297">
        <v>455</v>
      </c>
      <c r="C16297">
        <v>-0.55591339366373338</v>
      </c>
      <c r="D16297">
        <v>-0.18244340204969703</v>
      </c>
      <c r="E16297">
        <v>0.26872932680045647</v>
      </c>
      <c r="F16297">
        <v>-1.1652536320155498</v>
      </c>
      <c r="G16297">
        <v>2</v>
      </c>
      <c r="H16297">
        <v>3</v>
      </c>
      <c r="I16297">
        <v>4</v>
      </c>
      <c r="J16297">
        <v>1</v>
      </c>
    </row>
    <row r="16298" spans="1:10" x14ac:dyDescent="0.25">
      <c r="A16298" t="s">
        <v>20325</v>
      </c>
      <c r="B16298">
        <v>692</v>
      </c>
      <c r="C16298">
        <v>-1.0668548299682237</v>
      </c>
      <c r="D16298">
        <v>0.81838017102075467</v>
      </c>
      <c r="E16298">
        <v>-0.66873838385227291</v>
      </c>
      <c r="F16298">
        <v>-0.98943395598343487</v>
      </c>
      <c r="G16298">
        <v>1</v>
      </c>
      <c r="H16298">
        <v>5</v>
      </c>
      <c r="I16298">
        <v>2</v>
      </c>
      <c r="J16298">
        <v>1</v>
      </c>
    </row>
    <row r="16299" spans="1:10" x14ac:dyDescent="0.25">
      <c r="A16299" t="s">
        <v>20326</v>
      </c>
      <c r="B16299">
        <v>533</v>
      </c>
      <c r="C16299">
        <v>-0.29667937504199693</v>
      </c>
      <c r="D16299">
        <v>1.0599932086778392</v>
      </c>
      <c r="E16299">
        <v>0.21776260294321412</v>
      </c>
      <c r="F16299">
        <v>-1.0800957952790986</v>
      </c>
      <c r="G16299">
        <v>3</v>
      </c>
      <c r="H16299">
        <v>5</v>
      </c>
      <c r="I16299">
        <v>4</v>
      </c>
      <c r="J16299">
        <v>1</v>
      </c>
    </row>
    <row r="16300" spans="1:10" x14ac:dyDescent="0.25">
      <c r="A16300" t="s">
        <v>20327</v>
      </c>
      <c r="B16300">
        <v>698</v>
      </c>
      <c r="C16300">
        <v>-0.42194093685195128</v>
      </c>
      <c r="D16300">
        <v>-0.28365061258968538</v>
      </c>
      <c r="E16300">
        <v>0.90992315237671817</v>
      </c>
      <c r="F16300">
        <v>-0.47259413390250177</v>
      </c>
      <c r="G16300">
        <v>3</v>
      </c>
      <c r="H16300">
        <v>3</v>
      </c>
      <c r="I16300">
        <v>5</v>
      </c>
      <c r="J16300">
        <v>3</v>
      </c>
    </row>
    <row r="16301" spans="1:10" x14ac:dyDescent="0.25">
      <c r="A16301" t="s">
        <v>20328</v>
      </c>
      <c r="B16301">
        <v>585</v>
      </c>
      <c r="C16301">
        <v>-0.40840807186954792</v>
      </c>
      <c r="D16301">
        <v>7.9252262150368805E-2</v>
      </c>
      <c r="E16301">
        <v>-0.30949882863819789</v>
      </c>
      <c r="F16301">
        <v>-0.3320871795712842</v>
      </c>
      <c r="G16301">
        <v>3</v>
      </c>
      <c r="H16301">
        <v>4</v>
      </c>
      <c r="I16301">
        <v>3</v>
      </c>
      <c r="J16301">
        <v>3</v>
      </c>
    </row>
    <row r="16302" spans="1:10" x14ac:dyDescent="0.25">
      <c r="A16302" t="s">
        <v>20329</v>
      </c>
      <c r="B16302">
        <v>680</v>
      </c>
      <c r="C16302">
        <v>1.3103988084310858</v>
      </c>
      <c r="D16302">
        <v>1.6127432369250283</v>
      </c>
      <c r="E16302">
        <v>0.90393454293103392</v>
      </c>
      <c r="F16302">
        <v>0.70122094697493664</v>
      </c>
      <c r="G16302">
        <v>5</v>
      </c>
      <c r="H16302">
        <v>5</v>
      </c>
      <c r="I16302">
        <v>5</v>
      </c>
      <c r="J16302">
        <v>4</v>
      </c>
    </row>
    <row r="16303" spans="1:10" x14ac:dyDescent="0.25">
      <c r="A16303" t="s">
        <v>20330</v>
      </c>
      <c r="B16303">
        <v>749</v>
      </c>
      <c r="C16303">
        <v>1.3865397257872127</v>
      </c>
      <c r="D16303">
        <v>0.90030861028221665</v>
      </c>
      <c r="E16303">
        <v>1.4415084050956373</v>
      </c>
      <c r="F16303">
        <v>-0.657317565669711</v>
      </c>
      <c r="G16303">
        <v>5</v>
      </c>
      <c r="H16303">
        <v>5</v>
      </c>
      <c r="I16303">
        <v>5</v>
      </c>
      <c r="J16303">
        <v>2</v>
      </c>
    </row>
    <row r="16304" spans="1:10" x14ac:dyDescent="0.25">
      <c r="A16304" t="s">
        <v>20331</v>
      </c>
      <c r="B16304">
        <v>552</v>
      </c>
      <c r="C16304">
        <v>-0.24469574939566513</v>
      </c>
      <c r="D16304">
        <v>2.06081501343728</v>
      </c>
      <c r="E16304">
        <v>-0.50932632529569266</v>
      </c>
      <c r="F16304">
        <v>0.23626632727864236</v>
      </c>
      <c r="G16304">
        <v>3</v>
      </c>
      <c r="H16304">
        <v>5</v>
      </c>
      <c r="I16304">
        <v>2</v>
      </c>
      <c r="J16304">
        <v>4</v>
      </c>
    </row>
    <row r="16305" spans="1:10" x14ac:dyDescent="0.25">
      <c r="A16305" t="s">
        <v>20332</v>
      </c>
      <c r="B16305">
        <v>1007</v>
      </c>
      <c r="C16305">
        <v>-0.32595631623267879</v>
      </c>
      <c r="D16305">
        <v>1.6719949103786971</v>
      </c>
      <c r="E16305">
        <v>-0.29422045570919581</v>
      </c>
      <c r="F16305">
        <v>-0.15704164768823289</v>
      </c>
      <c r="G16305">
        <v>3</v>
      </c>
      <c r="H16305">
        <v>5</v>
      </c>
      <c r="I16305">
        <v>3</v>
      </c>
      <c r="J16305">
        <v>3</v>
      </c>
    </row>
    <row r="16306" spans="1:10" x14ac:dyDescent="0.25">
      <c r="A16306" t="s">
        <v>20333</v>
      </c>
      <c r="B16306">
        <v>494</v>
      </c>
      <c r="C16306">
        <v>-0.37198474610746068</v>
      </c>
      <c r="D16306">
        <v>0.50343980019220413</v>
      </c>
      <c r="E16306">
        <v>-0.3697609431111073</v>
      </c>
      <c r="F16306">
        <v>-0.86429023697575424</v>
      </c>
      <c r="G16306">
        <v>3</v>
      </c>
      <c r="H16306">
        <v>4</v>
      </c>
      <c r="I16306">
        <v>2</v>
      </c>
      <c r="J16306">
        <v>1</v>
      </c>
    </row>
    <row r="16307" spans="1:10" x14ac:dyDescent="0.25">
      <c r="A16307" t="s">
        <v>20334</v>
      </c>
      <c r="B16307">
        <v>308</v>
      </c>
      <c r="C16307">
        <v>-0.84928539579524542</v>
      </c>
      <c r="D16307">
        <v>0.62878032745552281</v>
      </c>
      <c r="E16307">
        <v>-0.18551485405276291</v>
      </c>
      <c r="F16307">
        <v>-0.43160209728040855</v>
      </c>
      <c r="G16307">
        <v>1</v>
      </c>
      <c r="H16307">
        <v>4</v>
      </c>
      <c r="I16307">
        <v>3</v>
      </c>
      <c r="J16307">
        <v>3</v>
      </c>
    </row>
    <row r="16308" spans="1:10" x14ac:dyDescent="0.25">
      <c r="A16308" t="s">
        <v>20335</v>
      </c>
      <c r="B16308">
        <v>755</v>
      </c>
      <c r="C16308">
        <v>-0.93244448055118689</v>
      </c>
      <c r="D16308">
        <v>-0.37237601562632611</v>
      </c>
      <c r="E16308">
        <v>-0.3569125113130282</v>
      </c>
      <c r="F16308">
        <v>-0.33060175225733707</v>
      </c>
      <c r="G16308">
        <v>1</v>
      </c>
      <c r="H16308">
        <v>3</v>
      </c>
      <c r="I16308">
        <v>2</v>
      </c>
      <c r="J16308">
        <v>3</v>
      </c>
    </row>
    <row r="16309" spans="1:10" x14ac:dyDescent="0.25">
      <c r="A16309" t="s">
        <v>20336</v>
      </c>
      <c r="B16309">
        <v>985</v>
      </c>
      <c r="C16309">
        <v>-1.2090451748094071</v>
      </c>
      <c r="D16309">
        <v>0.59868553101987732</v>
      </c>
      <c r="E16309">
        <v>-0.71955391870356988</v>
      </c>
      <c r="F16309">
        <v>-0.49126371704389143</v>
      </c>
      <c r="G16309">
        <v>1</v>
      </c>
      <c r="H16309">
        <v>4</v>
      </c>
      <c r="I16309">
        <v>1</v>
      </c>
      <c r="J16309">
        <v>2</v>
      </c>
    </row>
    <row r="16310" spans="1:10" x14ac:dyDescent="0.25">
      <c r="A16310" t="s">
        <v>20337</v>
      </c>
      <c r="B16310">
        <v>771</v>
      </c>
      <c r="C16310">
        <v>-1.0835809917756243</v>
      </c>
      <c r="D16310">
        <v>0.10056304359254384</v>
      </c>
      <c r="E16310">
        <v>-9.5391141291292364E-3</v>
      </c>
      <c r="F16310">
        <v>-0.62548322495814923</v>
      </c>
      <c r="G16310">
        <v>1</v>
      </c>
      <c r="H16310">
        <v>4</v>
      </c>
      <c r="I16310">
        <v>3</v>
      </c>
      <c r="J16310">
        <v>2</v>
      </c>
    </row>
    <row r="16311" spans="1:10" x14ac:dyDescent="0.25">
      <c r="A16311" t="s">
        <v>20338</v>
      </c>
      <c r="B16311">
        <v>3158</v>
      </c>
      <c r="C16311">
        <v>-0.61492221707682082</v>
      </c>
      <c r="D16311">
        <v>-0.66605440157189211</v>
      </c>
      <c r="E16311">
        <v>0.91502289582572061</v>
      </c>
      <c r="F16311">
        <v>-0.75947695239732005</v>
      </c>
      <c r="G16311">
        <v>2</v>
      </c>
      <c r="H16311">
        <v>2</v>
      </c>
      <c r="I16311">
        <v>5</v>
      </c>
      <c r="J16311">
        <v>2</v>
      </c>
    </row>
    <row r="16312" spans="1:10" x14ac:dyDescent="0.25">
      <c r="A16312" t="s">
        <v>20339</v>
      </c>
      <c r="B16312">
        <v>696</v>
      </c>
      <c r="C16312">
        <v>-0.52593841873010849</v>
      </c>
      <c r="D16312">
        <v>-0.68752626275783535</v>
      </c>
      <c r="E16312">
        <v>0.30648271391276716</v>
      </c>
      <c r="F16312">
        <v>-0.82068436341766915</v>
      </c>
      <c r="G16312">
        <v>2</v>
      </c>
      <c r="H16312">
        <v>2</v>
      </c>
      <c r="I16312">
        <v>4</v>
      </c>
      <c r="J16312">
        <v>2</v>
      </c>
    </row>
    <row r="16313" spans="1:10" x14ac:dyDescent="0.25">
      <c r="A16313" t="s">
        <v>20340</v>
      </c>
      <c r="B16313">
        <v>230</v>
      </c>
    </row>
    <row r="16314" spans="1:10" x14ac:dyDescent="0.25">
      <c r="A16314" t="s">
        <v>20341</v>
      </c>
      <c r="B16314">
        <v>1270</v>
      </c>
      <c r="C16314">
        <v>-0.1415934718570678</v>
      </c>
      <c r="D16314">
        <v>-0.74137718569635258</v>
      </c>
      <c r="E16314">
        <v>0.70374914478477169</v>
      </c>
      <c r="F16314">
        <v>-1.1610565706764775</v>
      </c>
      <c r="G16314">
        <v>3</v>
      </c>
      <c r="H16314">
        <v>2</v>
      </c>
      <c r="I16314">
        <v>5</v>
      </c>
      <c r="J16314">
        <v>1</v>
      </c>
    </row>
    <row r="16315" spans="1:10" x14ac:dyDescent="0.25">
      <c r="A16315" t="s">
        <v>20342</v>
      </c>
      <c r="B16315">
        <v>718</v>
      </c>
      <c r="C16315">
        <v>-0.16593415713554738</v>
      </c>
      <c r="D16315">
        <v>0.26702584440113697</v>
      </c>
      <c r="E16315">
        <v>0.36323757206810309</v>
      </c>
      <c r="F16315">
        <v>-0.71698011498190595</v>
      </c>
      <c r="G16315">
        <v>3</v>
      </c>
      <c r="H16315">
        <v>4</v>
      </c>
      <c r="I16315">
        <v>4</v>
      </c>
      <c r="J16315">
        <v>2</v>
      </c>
    </row>
    <row r="16316" spans="1:10" x14ac:dyDescent="0.25">
      <c r="A16316" t="s">
        <v>20343</v>
      </c>
      <c r="B16316">
        <v>575</v>
      </c>
      <c r="C16316">
        <v>-0.67291624874338551</v>
      </c>
      <c r="D16316">
        <v>-0.80288648721317946</v>
      </c>
      <c r="E16316">
        <v>0.40671773539789191</v>
      </c>
      <c r="F16316">
        <v>-0.61669058729115522</v>
      </c>
      <c r="G16316">
        <v>2</v>
      </c>
      <c r="H16316">
        <v>1</v>
      </c>
      <c r="I16316">
        <v>4</v>
      </c>
      <c r="J16316">
        <v>2</v>
      </c>
    </row>
    <row r="16317" spans="1:10" x14ac:dyDescent="0.25">
      <c r="A16317" t="s">
        <v>20344</v>
      </c>
      <c r="B16317">
        <v>573</v>
      </c>
      <c r="C16317">
        <v>-1.0174713954771375</v>
      </c>
      <c r="D16317">
        <v>-0.86927493622815999</v>
      </c>
      <c r="E16317">
        <v>-0.57709869634827615</v>
      </c>
      <c r="F16317">
        <v>-0.90995058345592983</v>
      </c>
      <c r="G16317">
        <v>1</v>
      </c>
      <c r="H16317">
        <v>1</v>
      </c>
      <c r="I16317">
        <v>2</v>
      </c>
      <c r="J16317">
        <v>1</v>
      </c>
    </row>
    <row r="16318" spans="1:10" x14ac:dyDescent="0.25">
      <c r="A16318" t="s">
        <v>20345</v>
      </c>
      <c r="B16318">
        <v>554</v>
      </c>
      <c r="C16318">
        <v>-0.95090440056858705</v>
      </c>
      <c r="D16318">
        <v>-0.97255941079765895</v>
      </c>
      <c r="E16318">
        <v>-0.37261625973773588</v>
      </c>
      <c r="F16318">
        <v>-0.80159934147360723</v>
      </c>
      <c r="G16318">
        <v>1</v>
      </c>
      <c r="H16318">
        <v>1</v>
      </c>
      <c r="I16318">
        <v>2</v>
      </c>
      <c r="J16318">
        <v>2</v>
      </c>
    </row>
    <row r="16319" spans="1:10" x14ac:dyDescent="0.25">
      <c r="A16319" t="s">
        <v>20346</v>
      </c>
      <c r="B16319">
        <v>690</v>
      </c>
      <c r="C16319">
        <v>-0.90642300610515292</v>
      </c>
      <c r="D16319">
        <v>3.9476294617128989E-2</v>
      </c>
      <c r="E16319">
        <v>-0.57774454401676778</v>
      </c>
      <c r="F16319">
        <v>0.58723521393121092</v>
      </c>
      <c r="G16319">
        <v>1</v>
      </c>
      <c r="H16319">
        <v>4</v>
      </c>
      <c r="I16319">
        <v>2</v>
      </c>
      <c r="J16319">
        <v>4</v>
      </c>
    </row>
    <row r="16320" spans="1:10" x14ac:dyDescent="0.25">
      <c r="A16320" t="s">
        <v>20347</v>
      </c>
      <c r="B16320">
        <v>462</v>
      </c>
      <c r="C16320">
        <v>-1.0258434464272794</v>
      </c>
      <c r="D16320">
        <v>-1.1895311504177524</v>
      </c>
      <c r="E16320">
        <v>-0.44140866644279708</v>
      </c>
      <c r="F16320">
        <v>-9.4904884213378893E-2</v>
      </c>
      <c r="G16320">
        <v>1</v>
      </c>
      <c r="H16320">
        <v>1</v>
      </c>
      <c r="I16320">
        <v>2</v>
      </c>
      <c r="J16320">
        <v>3</v>
      </c>
    </row>
    <row r="16321" spans="1:10" x14ac:dyDescent="0.25">
      <c r="A16321" t="s">
        <v>20348</v>
      </c>
      <c r="B16321">
        <v>486</v>
      </c>
      <c r="C16321">
        <v>-0.96420453686189478</v>
      </c>
      <c r="D16321">
        <v>-0.97611259651467863</v>
      </c>
      <c r="E16321">
        <v>0.49597234938236417</v>
      </c>
      <c r="F16321">
        <v>-0.25066612664798293</v>
      </c>
      <c r="G16321">
        <v>1</v>
      </c>
      <c r="H16321">
        <v>1</v>
      </c>
      <c r="I16321">
        <v>4</v>
      </c>
      <c r="J16321">
        <v>3</v>
      </c>
    </row>
    <row r="16322" spans="1:10" x14ac:dyDescent="0.25">
      <c r="A16322" t="s">
        <v>20349</v>
      </c>
      <c r="B16322">
        <v>425</v>
      </c>
      <c r="C16322">
        <v>-2.1753168840699305E-2</v>
      </c>
      <c r="D16322">
        <v>-0.71160604888271806</v>
      </c>
      <c r="E16322">
        <v>0.65600696457743146</v>
      </c>
      <c r="F16322">
        <v>-0.57096122591330611</v>
      </c>
      <c r="G16322">
        <v>4</v>
      </c>
      <c r="H16322">
        <v>2</v>
      </c>
      <c r="I16322">
        <v>5</v>
      </c>
      <c r="J16322">
        <v>2</v>
      </c>
    </row>
    <row r="16323" spans="1:10" x14ac:dyDescent="0.25">
      <c r="A16323" t="s">
        <v>20350</v>
      </c>
      <c r="B16323">
        <v>495</v>
      </c>
      <c r="C16323">
        <v>-0.37846151456246341</v>
      </c>
      <c r="D16323">
        <v>-0.45035552074621554</v>
      </c>
      <c r="E16323">
        <v>-3.6753558967910577E-2</v>
      </c>
      <c r="F16323">
        <v>-0.74914799110582098</v>
      </c>
      <c r="G16323">
        <v>3</v>
      </c>
      <c r="H16323">
        <v>2</v>
      </c>
      <c r="I16323">
        <v>3</v>
      </c>
      <c r="J16323">
        <v>2</v>
      </c>
    </row>
    <row r="16324" spans="1:10" x14ac:dyDescent="0.25">
      <c r="A16324" t="s">
        <v>20351</v>
      </c>
      <c r="B16324">
        <v>2190</v>
      </c>
      <c r="C16324">
        <v>-0.77813420806082023</v>
      </c>
      <c r="D16324">
        <v>0.25761725719791806</v>
      </c>
      <c r="E16324">
        <v>-0.18066602373360685</v>
      </c>
      <c r="F16324">
        <v>0.93227821772991959</v>
      </c>
      <c r="G16324">
        <v>2</v>
      </c>
      <c r="H16324">
        <v>4</v>
      </c>
      <c r="I16324">
        <v>3</v>
      </c>
      <c r="J16324">
        <v>5</v>
      </c>
    </row>
    <row r="16325" spans="1:10" x14ac:dyDescent="0.25">
      <c r="A16325" t="s">
        <v>20352</v>
      </c>
      <c r="B16325">
        <v>565</v>
      </c>
      <c r="C16325">
        <v>-1.1999393753344083</v>
      </c>
      <c r="D16325">
        <v>-0.14725787086582548</v>
      </c>
      <c r="E16325">
        <v>-0.42425942821579499</v>
      </c>
      <c r="F16325">
        <v>0.27505782106110899</v>
      </c>
      <c r="G16325">
        <v>1</v>
      </c>
      <c r="H16325">
        <v>3</v>
      </c>
      <c r="I16325">
        <v>2</v>
      </c>
      <c r="J16325">
        <v>4</v>
      </c>
    </row>
    <row r="16326" spans="1:10" x14ac:dyDescent="0.25">
      <c r="A16326" t="s">
        <v>20353</v>
      </c>
      <c r="B16326">
        <v>600</v>
      </c>
      <c r="C16326">
        <v>0.31655743605273667</v>
      </c>
      <c r="D16326">
        <v>0.7685262773553343</v>
      </c>
      <c r="E16326">
        <v>-0.46918206950799368</v>
      </c>
      <c r="F16326">
        <v>0.28058590636762515</v>
      </c>
      <c r="G16326">
        <v>4</v>
      </c>
      <c r="H16326">
        <v>5</v>
      </c>
      <c r="I16326">
        <v>2</v>
      </c>
      <c r="J16326">
        <v>4</v>
      </c>
    </row>
    <row r="16327" spans="1:10" x14ac:dyDescent="0.25">
      <c r="A16327" t="s">
        <v>20354</v>
      </c>
      <c r="B16327">
        <v>704</v>
      </c>
      <c r="C16327">
        <v>2.011092322947023</v>
      </c>
      <c r="D16327">
        <v>1.2848779623724507</v>
      </c>
      <c r="E16327">
        <v>1.4316154186000829</v>
      </c>
      <c r="F16327">
        <v>-3.3813669505032395E-2</v>
      </c>
      <c r="G16327">
        <v>5</v>
      </c>
      <c r="H16327">
        <v>5</v>
      </c>
      <c r="I16327">
        <v>5</v>
      </c>
      <c r="J16327">
        <v>3</v>
      </c>
    </row>
    <row r="16328" spans="1:10" x14ac:dyDescent="0.25">
      <c r="A16328" t="s">
        <v>20355</v>
      </c>
      <c r="B16328">
        <v>644</v>
      </c>
      <c r="C16328">
        <v>-0.62644008838390153</v>
      </c>
      <c r="D16328">
        <v>0.58200428184268005</v>
      </c>
      <c r="E16328">
        <v>-0.28301449334065965</v>
      </c>
      <c r="F16328">
        <v>0.71802232465560945</v>
      </c>
      <c r="G16328">
        <v>2</v>
      </c>
      <c r="H16328">
        <v>4</v>
      </c>
      <c r="I16328">
        <v>3</v>
      </c>
      <c r="J16328">
        <v>4</v>
      </c>
    </row>
    <row r="16329" spans="1:10" x14ac:dyDescent="0.25">
      <c r="A16329" t="s">
        <v>20356</v>
      </c>
      <c r="B16329">
        <v>550</v>
      </c>
      <c r="C16329">
        <v>-0.94706292249916368</v>
      </c>
      <c r="D16329">
        <v>0.50101444016582664</v>
      </c>
      <c r="E16329">
        <v>0.5026087177816736</v>
      </c>
      <c r="F16329">
        <v>0.49142694375690693</v>
      </c>
      <c r="G16329">
        <v>1</v>
      </c>
      <c r="H16329">
        <v>4</v>
      </c>
      <c r="I16329">
        <v>4</v>
      </c>
      <c r="J16329">
        <v>4</v>
      </c>
    </row>
    <row r="16330" spans="1:10" x14ac:dyDescent="0.25">
      <c r="A16330" t="s">
        <v>20357</v>
      </c>
      <c r="B16330">
        <v>524</v>
      </c>
      <c r="C16330">
        <v>-0.39940129624473947</v>
      </c>
      <c r="D16330">
        <v>0.87505096675820315</v>
      </c>
      <c r="E16330">
        <v>0.12475847455459571</v>
      </c>
      <c r="F16330">
        <v>0.40318793585797669</v>
      </c>
      <c r="G16330">
        <v>3</v>
      </c>
      <c r="H16330">
        <v>5</v>
      </c>
      <c r="I16330">
        <v>4</v>
      </c>
      <c r="J16330">
        <v>4</v>
      </c>
    </row>
    <row r="16331" spans="1:10" x14ac:dyDescent="0.25">
      <c r="A16331" t="s">
        <v>20358</v>
      </c>
      <c r="B16331">
        <v>694</v>
      </c>
      <c r="C16331">
        <v>-0.40469894579267696</v>
      </c>
      <c r="D16331">
        <v>0.69087822750962979</v>
      </c>
      <c r="E16331">
        <v>-0.54934954877848607</v>
      </c>
      <c r="F16331">
        <v>0.80495719092220785</v>
      </c>
      <c r="G16331">
        <v>3</v>
      </c>
      <c r="H16331">
        <v>5</v>
      </c>
      <c r="I16331">
        <v>2</v>
      </c>
      <c r="J16331">
        <v>4</v>
      </c>
    </row>
    <row r="16332" spans="1:10" x14ac:dyDescent="0.25">
      <c r="A16332" t="s">
        <v>20359</v>
      </c>
      <c r="B16332">
        <v>499</v>
      </c>
      <c r="C16332">
        <v>2.9255396431284959</v>
      </c>
      <c r="D16332">
        <v>4.4755208527531396</v>
      </c>
      <c r="E16332">
        <v>4.6551011544887739</v>
      </c>
      <c r="F16332">
        <v>8.2315775765702481E-2</v>
      </c>
      <c r="G16332">
        <v>5</v>
      </c>
      <c r="H16332">
        <v>5</v>
      </c>
      <c r="I16332">
        <v>5</v>
      </c>
      <c r="J16332">
        <v>4</v>
      </c>
    </row>
    <row r="16333" spans="1:10" x14ac:dyDescent="0.25">
      <c r="A16333" t="s">
        <v>20360</v>
      </c>
      <c r="B16333">
        <v>448</v>
      </c>
      <c r="C16333">
        <v>-0.27749228014337951</v>
      </c>
      <c r="D16333">
        <v>0.24482035930809742</v>
      </c>
      <c r="E16333">
        <v>0.58919559072664418</v>
      </c>
      <c r="F16333">
        <v>-0.13334118618483853</v>
      </c>
      <c r="G16333">
        <v>3</v>
      </c>
      <c r="H16333">
        <v>4</v>
      </c>
      <c r="I16333">
        <v>4</v>
      </c>
      <c r="J16333">
        <v>3</v>
      </c>
    </row>
    <row r="16334" spans="1:10" x14ac:dyDescent="0.25">
      <c r="A16334" t="s">
        <v>20361</v>
      </c>
      <c r="B16334">
        <v>464</v>
      </c>
      <c r="C16334">
        <v>-0.65222672028453532</v>
      </c>
      <c r="D16334">
        <v>1.1326357273790018</v>
      </c>
      <c r="E16334">
        <v>0.24872986593615681</v>
      </c>
      <c r="F16334">
        <v>2.0523941495061739E-2</v>
      </c>
      <c r="G16334">
        <v>2</v>
      </c>
      <c r="H16334">
        <v>5</v>
      </c>
      <c r="I16334">
        <v>4</v>
      </c>
      <c r="J16334">
        <v>3</v>
      </c>
    </row>
    <row r="16335" spans="1:10" x14ac:dyDescent="0.25">
      <c r="A16335" t="s">
        <v>20362</v>
      </c>
      <c r="B16335">
        <v>439</v>
      </c>
      <c r="C16335">
        <v>-0.55226591916752477</v>
      </c>
      <c r="D16335">
        <v>-4.2576923827093605E-2</v>
      </c>
      <c r="E16335">
        <v>0.67645511977924044</v>
      </c>
      <c r="F16335">
        <v>-0.3564872761680975</v>
      </c>
      <c r="G16335">
        <v>2</v>
      </c>
      <c r="H16335">
        <v>3</v>
      </c>
      <c r="I16335">
        <v>5</v>
      </c>
      <c r="J16335">
        <v>3</v>
      </c>
    </row>
    <row r="16336" spans="1:10" x14ac:dyDescent="0.25">
      <c r="A16336" t="s">
        <v>20363</v>
      </c>
      <c r="B16336">
        <v>672</v>
      </c>
      <c r="C16336">
        <v>0.95709232421550094</v>
      </c>
      <c r="D16336">
        <v>1.464606765916928</v>
      </c>
      <c r="E16336">
        <v>0.35288336408181009</v>
      </c>
      <c r="F16336">
        <v>-2.0656684166839759E-2</v>
      </c>
      <c r="G16336">
        <v>5</v>
      </c>
      <c r="H16336">
        <v>5</v>
      </c>
      <c r="I16336">
        <v>4</v>
      </c>
      <c r="J16336">
        <v>3</v>
      </c>
    </row>
    <row r="16337" spans="1:10" x14ac:dyDescent="0.25">
      <c r="A16337" t="s">
        <v>20364</v>
      </c>
      <c r="B16337">
        <v>413</v>
      </c>
      <c r="C16337">
        <v>-0.17649477873924652</v>
      </c>
      <c r="D16337">
        <v>0.89329337640014383</v>
      </c>
      <c r="E16337">
        <v>0.61143547848704805</v>
      </c>
      <c r="F16337">
        <v>-0.62797320171934945</v>
      </c>
      <c r="G16337">
        <v>3</v>
      </c>
      <c r="H16337">
        <v>5</v>
      </c>
      <c r="I16337">
        <v>5</v>
      </c>
      <c r="J16337">
        <v>2</v>
      </c>
    </row>
    <row r="16338" spans="1:10" x14ac:dyDescent="0.25">
      <c r="A16338" t="s">
        <v>20365</v>
      </c>
      <c r="B16338">
        <v>695</v>
      </c>
      <c r="C16338">
        <v>-0.70415984042535096</v>
      </c>
      <c r="D16338">
        <v>-0.30236339946236729</v>
      </c>
      <c r="E16338">
        <v>0.65872036967320546</v>
      </c>
      <c r="F16338">
        <v>-0.37289876262264077</v>
      </c>
      <c r="G16338">
        <v>2</v>
      </c>
      <c r="H16338">
        <v>3</v>
      </c>
      <c r="I16338">
        <v>5</v>
      </c>
      <c r="J16338">
        <v>3</v>
      </c>
    </row>
    <row r="16339" spans="1:10" x14ac:dyDescent="0.25">
      <c r="A16339" t="s">
        <v>20366</v>
      </c>
      <c r="B16339">
        <v>1347</v>
      </c>
      <c r="C16339">
        <v>-0.94871533995353385</v>
      </c>
      <c r="D16339">
        <v>-1.3753423669755276</v>
      </c>
      <c r="E16339">
        <v>0.18127626368889527</v>
      </c>
      <c r="F16339">
        <v>-0.57432700212984444</v>
      </c>
      <c r="G16339">
        <v>1</v>
      </c>
      <c r="H16339">
        <v>1</v>
      </c>
      <c r="I16339">
        <v>4</v>
      </c>
      <c r="J16339">
        <v>2</v>
      </c>
    </row>
    <row r="16340" spans="1:10" x14ac:dyDescent="0.25">
      <c r="A16340" t="s">
        <v>20367</v>
      </c>
      <c r="B16340">
        <v>1848</v>
      </c>
      <c r="C16340">
        <v>-0.94088968030989273</v>
      </c>
      <c r="D16340">
        <v>-1.0795912441807127</v>
      </c>
      <c r="E16340">
        <v>-0.99049273933481574</v>
      </c>
      <c r="F16340">
        <v>-0.14981161282029704</v>
      </c>
      <c r="G16340">
        <v>1</v>
      </c>
      <c r="H16340">
        <v>1</v>
      </c>
      <c r="I16340">
        <v>1</v>
      </c>
      <c r="J16340">
        <v>3</v>
      </c>
    </row>
    <row r="16341" spans="1:10" x14ac:dyDescent="0.25">
      <c r="A16341" t="s">
        <v>20368</v>
      </c>
      <c r="B16341">
        <v>526</v>
      </c>
      <c r="C16341">
        <v>0.41368839616826081</v>
      </c>
      <c r="D16341">
        <v>-0.32383509178112141</v>
      </c>
      <c r="E16341">
        <v>2.312142155315827</v>
      </c>
      <c r="F16341">
        <v>-0.4917297268393207</v>
      </c>
      <c r="G16341">
        <v>4</v>
      </c>
      <c r="H16341">
        <v>3</v>
      </c>
      <c r="I16341">
        <v>5</v>
      </c>
      <c r="J16341">
        <v>2</v>
      </c>
    </row>
    <row r="16342" spans="1:10" x14ac:dyDescent="0.25">
      <c r="A16342" t="s">
        <v>20369</v>
      </c>
      <c r="B16342">
        <v>1333</v>
      </c>
      <c r="C16342">
        <v>-0.7842224868143256</v>
      </c>
      <c r="D16342">
        <v>-1.0175903648541436</v>
      </c>
      <c r="E16342">
        <v>-8.8193432407880856E-2</v>
      </c>
      <c r="F16342">
        <v>0.24460526212480382</v>
      </c>
      <c r="G16342">
        <v>2</v>
      </c>
      <c r="H16342">
        <v>1</v>
      </c>
      <c r="I16342">
        <v>3</v>
      </c>
      <c r="J16342">
        <v>4</v>
      </c>
    </row>
    <row r="16343" spans="1:10" x14ac:dyDescent="0.25">
      <c r="A16343" t="s">
        <v>20370</v>
      </c>
      <c r="B16343">
        <v>263</v>
      </c>
      <c r="C16343">
        <v>-0.71214525625362368</v>
      </c>
      <c r="D16343">
        <v>-0.99098033516679795</v>
      </c>
      <c r="E16343">
        <v>-0.131518699200767</v>
      </c>
      <c r="F16343">
        <v>-0.63366773013408106</v>
      </c>
      <c r="G16343">
        <v>2</v>
      </c>
      <c r="H16343">
        <v>1</v>
      </c>
      <c r="I16343">
        <v>3</v>
      </c>
      <c r="J16343">
        <v>2</v>
      </c>
    </row>
    <row r="16344" spans="1:10" x14ac:dyDescent="0.25">
      <c r="A16344" t="s">
        <v>20371</v>
      </c>
      <c r="B16344">
        <v>496</v>
      </c>
      <c r="C16344">
        <v>-0.55078843984185144</v>
      </c>
      <c r="D16344">
        <v>-1.1401083212849241</v>
      </c>
      <c r="E16344">
        <v>9.2809060426611925E-2</v>
      </c>
      <c r="F16344">
        <v>-0.63615204118615543</v>
      </c>
      <c r="G16344">
        <v>2</v>
      </c>
      <c r="H16344">
        <v>1</v>
      </c>
      <c r="I16344">
        <v>4</v>
      </c>
      <c r="J16344">
        <v>2</v>
      </c>
    </row>
    <row r="16345" spans="1:10" x14ac:dyDescent="0.25">
      <c r="A16345" t="s">
        <v>20372</v>
      </c>
      <c r="B16345">
        <v>433</v>
      </c>
      <c r="C16345">
        <v>-0.82619502744740836</v>
      </c>
      <c r="D16345">
        <v>-0.42411514239063824</v>
      </c>
      <c r="E16345">
        <v>0.66166596246968157</v>
      </c>
      <c r="F16345">
        <v>0.22910761905465624</v>
      </c>
      <c r="G16345">
        <v>1</v>
      </c>
      <c r="H16345">
        <v>2</v>
      </c>
      <c r="I16345">
        <v>5</v>
      </c>
      <c r="J16345">
        <v>4</v>
      </c>
    </row>
    <row r="16346" spans="1:10" x14ac:dyDescent="0.25">
      <c r="A16346" t="s">
        <v>20373</v>
      </c>
      <c r="B16346">
        <v>574</v>
      </c>
      <c r="C16346">
        <v>-1.0157149078214465</v>
      </c>
      <c r="D16346">
        <v>-0.60159930863359135</v>
      </c>
      <c r="E16346">
        <v>-0.1603236279699401</v>
      </c>
      <c r="F16346">
        <v>-0.3372494598406634</v>
      </c>
      <c r="G16346">
        <v>1</v>
      </c>
      <c r="H16346">
        <v>2</v>
      </c>
      <c r="I16346">
        <v>3</v>
      </c>
      <c r="J16346">
        <v>3</v>
      </c>
    </row>
    <row r="16347" spans="1:10" x14ac:dyDescent="0.25">
      <c r="A16347" t="s">
        <v>20374</v>
      </c>
      <c r="B16347">
        <v>258</v>
      </c>
      <c r="C16347">
        <v>-0.61731418725201215</v>
      </c>
      <c r="D16347">
        <v>-0.30524203644573195</v>
      </c>
      <c r="E16347">
        <v>-0.54849894073604288</v>
      </c>
      <c r="F16347">
        <v>-0.78995549607015325</v>
      </c>
      <c r="G16347">
        <v>2</v>
      </c>
      <c r="H16347">
        <v>3</v>
      </c>
      <c r="I16347">
        <v>2</v>
      </c>
      <c r="J16347">
        <v>2</v>
      </c>
    </row>
    <row r="16348" spans="1:10" x14ac:dyDescent="0.25">
      <c r="A16348" t="s">
        <v>20375</v>
      </c>
      <c r="B16348">
        <v>429</v>
      </c>
      <c r="C16348">
        <v>1.4915693186832368</v>
      </c>
      <c r="D16348">
        <v>-0.38450977684644505</v>
      </c>
      <c r="E16348">
        <v>1.6821181357200545</v>
      </c>
      <c r="F16348">
        <v>0.7325194690660527</v>
      </c>
      <c r="G16348">
        <v>5</v>
      </c>
      <c r="H16348">
        <v>3</v>
      </c>
      <c r="I16348">
        <v>5</v>
      </c>
      <c r="J16348">
        <v>4</v>
      </c>
    </row>
    <row r="16349" spans="1:10" x14ac:dyDescent="0.25">
      <c r="A16349" t="s">
        <v>20376</v>
      </c>
      <c r="B16349">
        <v>364</v>
      </c>
      <c r="C16349">
        <v>2.1786920388929425</v>
      </c>
      <c r="D16349">
        <v>-0.13441934503623387</v>
      </c>
      <c r="E16349">
        <v>3.9876909961469083</v>
      </c>
      <c r="F16349">
        <v>-0.48025543902075329</v>
      </c>
      <c r="G16349">
        <v>5</v>
      </c>
      <c r="H16349">
        <v>3</v>
      </c>
      <c r="I16349">
        <v>5</v>
      </c>
      <c r="J16349">
        <v>3</v>
      </c>
    </row>
    <row r="16350" spans="1:10" x14ac:dyDescent="0.25">
      <c r="A16350" t="s">
        <v>20377</v>
      </c>
      <c r="B16350">
        <v>756</v>
      </c>
      <c r="C16350">
        <v>-1.174658837803352</v>
      </c>
      <c r="D16350">
        <v>0.26339119823284163</v>
      </c>
      <c r="E16350">
        <v>-0.15605802415030656</v>
      </c>
      <c r="F16350">
        <v>0.59538486459073359</v>
      </c>
      <c r="G16350">
        <v>1</v>
      </c>
      <c r="H16350">
        <v>4</v>
      </c>
      <c r="I16350">
        <v>3</v>
      </c>
      <c r="J16350">
        <v>4</v>
      </c>
    </row>
    <row r="16351" spans="1:10" x14ac:dyDescent="0.25">
      <c r="A16351" t="s">
        <v>20378</v>
      </c>
      <c r="B16351">
        <v>1894</v>
      </c>
      <c r="C16351">
        <v>-0.90779091515095989</v>
      </c>
      <c r="D16351">
        <v>-0.2966429384012288</v>
      </c>
      <c r="E16351">
        <v>-0.16640262673155201</v>
      </c>
      <c r="F16351">
        <v>7.3221204917855581E-2</v>
      </c>
      <c r="G16351">
        <v>1</v>
      </c>
      <c r="H16351">
        <v>3</v>
      </c>
      <c r="I16351">
        <v>3</v>
      </c>
      <c r="J16351">
        <v>4</v>
      </c>
    </row>
    <row r="16352" spans="1:10" x14ac:dyDescent="0.25">
      <c r="A16352" t="s">
        <v>20379</v>
      </c>
      <c r="B16352">
        <v>1202</v>
      </c>
      <c r="C16352">
        <v>-0.12194282130963596</v>
      </c>
      <c r="D16352">
        <v>-0.40891386417159781</v>
      </c>
      <c r="E16352">
        <v>0.66649162670881457</v>
      </c>
      <c r="F16352">
        <v>-0.5197762927354479</v>
      </c>
      <c r="G16352">
        <v>3</v>
      </c>
      <c r="H16352">
        <v>3</v>
      </c>
      <c r="I16352">
        <v>5</v>
      </c>
      <c r="J16352">
        <v>2</v>
      </c>
    </row>
    <row r="16353" spans="1:10" x14ac:dyDescent="0.25">
      <c r="A16353" t="s">
        <v>20380</v>
      </c>
      <c r="B16353">
        <v>2565</v>
      </c>
      <c r="C16353">
        <v>-0.470926901336014</v>
      </c>
      <c r="D16353">
        <v>-0.60465336795890179</v>
      </c>
      <c r="E16353">
        <v>-0.90695676158459626</v>
      </c>
      <c r="F16353">
        <v>0.89001806382192405</v>
      </c>
      <c r="G16353">
        <v>2</v>
      </c>
      <c r="H16353">
        <v>2</v>
      </c>
      <c r="I16353">
        <v>1</v>
      </c>
      <c r="J16353">
        <v>5</v>
      </c>
    </row>
    <row r="16354" spans="1:10" x14ac:dyDescent="0.25">
      <c r="A16354" t="s">
        <v>20381</v>
      </c>
      <c r="B16354">
        <v>1895</v>
      </c>
      <c r="C16354">
        <v>-0.69542065505733686</v>
      </c>
      <c r="D16354">
        <v>-9.1899792239794331E-2</v>
      </c>
      <c r="E16354">
        <v>-0.9752377796230095</v>
      </c>
      <c r="F16354">
        <v>0.83820279409444864</v>
      </c>
      <c r="G16354">
        <v>2</v>
      </c>
      <c r="H16354">
        <v>3</v>
      </c>
      <c r="I16354">
        <v>1</v>
      </c>
      <c r="J16354">
        <v>4</v>
      </c>
    </row>
    <row r="16355" spans="1:10" x14ac:dyDescent="0.25">
      <c r="A16355" t="s">
        <v>20382</v>
      </c>
      <c r="B16355">
        <v>1055</v>
      </c>
      <c r="C16355">
        <v>-0.43229478218479972</v>
      </c>
      <c r="D16355">
        <v>0.46357615790208273</v>
      </c>
      <c r="E16355">
        <v>-3.2358687074009497E-3</v>
      </c>
      <c r="F16355">
        <v>0.43043126831233486</v>
      </c>
      <c r="G16355">
        <v>3</v>
      </c>
      <c r="H16355">
        <v>4</v>
      </c>
      <c r="I16355">
        <v>3</v>
      </c>
      <c r="J16355">
        <v>4</v>
      </c>
    </row>
    <row r="16356" spans="1:10" x14ac:dyDescent="0.25">
      <c r="A16356" t="s">
        <v>20383</v>
      </c>
      <c r="B16356">
        <v>706</v>
      </c>
      <c r="C16356">
        <v>-0.44469796469631107</v>
      </c>
      <c r="D16356">
        <v>0.39305183495706048</v>
      </c>
      <c r="E16356">
        <v>-0.24970482886051168</v>
      </c>
      <c r="F16356">
        <v>1.4169193844808472</v>
      </c>
      <c r="G16356">
        <v>3</v>
      </c>
      <c r="H16356">
        <v>4</v>
      </c>
      <c r="I16356">
        <v>3</v>
      </c>
      <c r="J16356">
        <v>5</v>
      </c>
    </row>
    <row r="16357" spans="1:10" x14ac:dyDescent="0.25">
      <c r="A16357" t="s">
        <v>20384</v>
      </c>
      <c r="B16357">
        <v>1875</v>
      </c>
      <c r="C16357">
        <v>-1.2296993778343031</v>
      </c>
      <c r="D16357">
        <v>-7.6880350327956509E-2</v>
      </c>
      <c r="E16357">
        <v>-0.76777538015020785</v>
      </c>
      <c r="F16357">
        <v>1.7814676000249818</v>
      </c>
      <c r="G16357">
        <v>1</v>
      </c>
      <c r="H16357">
        <v>3</v>
      </c>
      <c r="I16357">
        <v>1</v>
      </c>
      <c r="J16357">
        <v>5</v>
      </c>
    </row>
    <row r="16358" spans="1:10" x14ac:dyDescent="0.25">
      <c r="A16358" t="s">
        <v>20385</v>
      </c>
      <c r="B16358">
        <v>1010</v>
      </c>
      <c r="C16358">
        <v>-1.4911298967135083</v>
      </c>
      <c r="D16358">
        <v>0.5939738666572929</v>
      </c>
      <c r="E16358">
        <v>-0.80324199191846057</v>
      </c>
      <c r="F16358">
        <v>2.2258214884488967</v>
      </c>
      <c r="G16358">
        <v>1</v>
      </c>
      <c r="H16358">
        <v>4</v>
      </c>
      <c r="I16358">
        <v>1</v>
      </c>
      <c r="J16358">
        <v>5</v>
      </c>
    </row>
    <row r="16359" spans="1:10" x14ac:dyDescent="0.25">
      <c r="A16359" t="s">
        <v>20386</v>
      </c>
      <c r="B16359">
        <v>1422</v>
      </c>
      <c r="C16359">
        <v>-1.4716202711115742</v>
      </c>
      <c r="D16359">
        <v>0.60426815323788985</v>
      </c>
      <c r="E16359">
        <v>-0.56372354437802541</v>
      </c>
      <c r="F16359">
        <v>1.9605097909359634</v>
      </c>
      <c r="G16359">
        <v>1</v>
      </c>
      <c r="H16359">
        <v>4</v>
      </c>
      <c r="I16359">
        <v>2</v>
      </c>
      <c r="J16359">
        <v>5</v>
      </c>
    </row>
    <row r="16360" spans="1:10" x14ac:dyDescent="0.25">
      <c r="A16360" t="s">
        <v>20387</v>
      </c>
      <c r="B16360">
        <v>1088</v>
      </c>
      <c r="C16360">
        <v>0.12563575190387177</v>
      </c>
      <c r="D16360">
        <v>1.1691576887378496</v>
      </c>
      <c r="E16360">
        <v>1.0683801235578763</v>
      </c>
      <c r="F16360">
        <v>0.65647810628543146</v>
      </c>
      <c r="G16360">
        <v>4</v>
      </c>
      <c r="H16360">
        <v>5</v>
      </c>
      <c r="I16360">
        <v>5</v>
      </c>
      <c r="J16360">
        <v>4</v>
      </c>
    </row>
    <row r="16361" spans="1:10" x14ac:dyDescent="0.25">
      <c r="A16361" t="s">
        <v>20388</v>
      </c>
      <c r="B16361">
        <v>7492</v>
      </c>
      <c r="C16361">
        <v>-0.23417637426676777</v>
      </c>
      <c r="D16361">
        <v>-0.27034918976000044</v>
      </c>
      <c r="E16361">
        <v>0.86670632527754154</v>
      </c>
      <c r="F16361">
        <v>-8.0114505132571873E-2</v>
      </c>
      <c r="G16361">
        <v>3</v>
      </c>
      <c r="H16361">
        <v>3</v>
      </c>
      <c r="I16361">
        <v>5</v>
      </c>
      <c r="J16361">
        <v>3</v>
      </c>
    </row>
    <row r="16362" spans="1:10" x14ac:dyDescent="0.25">
      <c r="A16362" t="s">
        <v>20389</v>
      </c>
      <c r="B16362">
        <v>2447</v>
      </c>
      <c r="C16362">
        <v>-1.4947785412804939</v>
      </c>
      <c r="D16362">
        <v>0.16492969602305818</v>
      </c>
      <c r="E16362">
        <v>-0.927134778752156</v>
      </c>
      <c r="F16362">
        <v>2.2594554362887638</v>
      </c>
      <c r="G16362">
        <v>1</v>
      </c>
      <c r="H16362">
        <v>4</v>
      </c>
      <c r="I16362">
        <v>1</v>
      </c>
      <c r="J16362">
        <v>5</v>
      </c>
    </row>
    <row r="16363" spans="1:10" x14ac:dyDescent="0.25">
      <c r="A16363" t="s">
        <v>20390</v>
      </c>
      <c r="B16363">
        <v>649</v>
      </c>
      <c r="C16363">
        <v>-1.0114914703361848</v>
      </c>
      <c r="D16363">
        <v>-0.1074694078911612</v>
      </c>
      <c r="E16363">
        <v>0.32584446820585056</v>
      </c>
      <c r="F16363">
        <v>-2.7287121571862388E-2</v>
      </c>
      <c r="G16363">
        <v>1</v>
      </c>
      <c r="H16363">
        <v>3</v>
      </c>
      <c r="I16363">
        <v>4</v>
      </c>
      <c r="J16363">
        <v>3</v>
      </c>
    </row>
    <row r="16364" spans="1:10" x14ac:dyDescent="0.25">
      <c r="A16364" t="s">
        <v>20391</v>
      </c>
      <c r="B16364">
        <v>1039</v>
      </c>
      <c r="C16364">
        <v>-0.2142782503097313</v>
      </c>
      <c r="D16364">
        <v>-0.29304631555813221</v>
      </c>
      <c r="E16364">
        <v>0.44900335111377182</v>
      </c>
      <c r="F16364">
        <v>-0.94295335120949286</v>
      </c>
      <c r="G16364">
        <v>3</v>
      </c>
      <c r="H16364">
        <v>3</v>
      </c>
      <c r="I16364">
        <v>4</v>
      </c>
      <c r="J16364">
        <v>1</v>
      </c>
    </row>
    <row r="16365" spans="1:10" x14ac:dyDescent="0.25">
      <c r="A16365" t="s">
        <v>20392</v>
      </c>
      <c r="B16365">
        <v>964</v>
      </c>
      <c r="C16365">
        <v>-0.58736217458006867</v>
      </c>
      <c r="D16365">
        <v>-0.3572339442409217</v>
      </c>
      <c r="E16365">
        <v>-0.22282497240448848</v>
      </c>
      <c r="F16365">
        <v>-0.4498181174769279</v>
      </c>
      <c r="G16365">
        <v>2</v>
      </c>
      <c r="H16365">
        <v>3</v>
      </c>
      <c r="I16365">
        <v>3</v>
      </c>
      <c r="J16365">
        <v>3</v>
      </c>
    </row>
    <row r="16366" spans="1:10" x14ac:dyDescent="0.25">
      <c r="A16366" t="s">
        <v>20393</v>
      </c>
      <c r="B16366">
        <v>686</v>
      </c>
      <c r="C16366">
        <v>1.2637239247404932</v>
      </c>
      <c r="D16366">
        <v>-0.15263327721888492</v>
      </c>
      <c r="E16366">
        <v>-0.55437201842342543</v>
      </c>
      <c r="F16366">
        <v>-0.48149337446231</v>
      </c>
      <c r="G16366">
        <v>5</v>
      </c>
      <c r="H16366">
        <v>3</v>
      </c>
      <c r="I16366">
        <v>2</v>
      </c>
      <c r="J16366">
        <v>3</v>
      </c>
    </row>
    <row r="16367" spans="1:10" x14ac:dyDescent="0.25">
      <c r="A16367" t="s">
        <v>20394</v>
      </c>
      <c r="B16367">
        <v>687</v>
      </c>
      <c r="C16367">
        <v>0.18292798650057265</v>
      </c>
      <c r="D16367">
        <v>-0.43803264130769465</v>
      </c>
      <c r="E16367">
        <v>-0.62594118563929857</v>
      </c>
      <c r="F16367">
        <v>-0.22888329760150555</v>
      </c>
      <c r="G16367">
        <v>4</v>
      </c>
      <c r="H16367">
        <v>2</v>
      </c>
      <c r="I16367">
        <v>2</v>
      </c>
      <c r="J16367">
        <v>3</v>
      </c>
    </row>
    <row r="16368" spans="1:10" x14ac:dyDescent="0.25">
      <c r="A16368" t="s">
        <v>20395</v>
      </c>
      <c r="B16368">
        <v>768</v>
      </c>
      <c r="C16368">
        <v>1.0591249284624005</v>
      </c>
      <c r="D16368">
        <v>0.6057307201666583</v>
      </c>
      <c r="E16368">
        <v>-0.36765489767396925</v>
      </c>
      <c r="F16368">
        <v>-0.15365159583242227</v>
      </c>
      <c r="G16368">
        <v>5</v>
      </c>
      <c r="H16368">
        <v>4</v>
      </c>
      <c r="I16368">
        <v>2</v>
      </c>
      <c r="J16368">
        <v>3</v>
      </c>
    </row>
    <row r="16369" spans="1:10" x14ac:dyDescent="0.25">
      <c r="A16369" t="s">
        <v>20396</v>
      </c>
      <c r="B16369">
        <v>263</v>
      </c>
      <c r="C16369">
        <v>-0.56788711088182864</v>
      </c>
      <c r="D16369">
        <v>-1.5240027309993756</v>
      </c>
      <c r="E16369">
        <v>0.13738475836596678</v>
      </c>
      <c r="F16369">
        <v>-0.79617593575054635</v>
      </c>
      <c r="G16369">
        <v>2</v>
      </c>
      <c r="H16369">
        <v>1</v>
      </c>
      <c r="I16369">
        <v>4</v>
      </c>
      <c r="J16369">
        <v>2</v>
      </c>
    </row>
    <row r="16370" spans="1:10" x14ac:dyDescent="0.25">
      <c r="A16370" t="s">
        <v>20397</v>
      </c>
      <c r="B16370">
        <v>353</v>
      </c>
      <c r="C16370">
        <v>-7.3904229667134183E-2</v>
      </c>
      <c r="D16370">
        <v>2.3782075351703056</v>
      </c>
      <c r="E16370">
        <v>-0.33346629687700502</v>
      </c>
      <c r="F16370">
        <v>0.63710759456181287</v>
      </c>
      <c r="G16370">
        <v>3</v>
      </c>
      <c r="H16370">
        <v>5</v>
      </c>
      <c r="I16370">
        <v>2</v>
      </c>
      <c r="J16370">
        <v>4</v>
      </c>
    </row>
    <row r="16371" spans="1:10" x14ac:dyDescent="0.25">
      <c r="A16371" t="s">
        <v>20398</v>
      </c>
      <c r="B16371">
        <v>432</v>
      </c>
      <c r="C16371">
        <v>-0.35558158767420112</v>
      </c>
      <c r="D16371">
        <v>2.6906195355740796</v>
      </c>
      <c r="E16371">
        <v>-0.90645970177627921</v>
      </c>
      <c r="F16371">
        <v>-0.16828410728465848</v>
      </c>
      <c r="G16371">
        <v>3</v>
      </c>
      <c r="H16371">
        <v>5</v>
      </c>
      <c r="I16371">
        <v>1</v>
      </c>
      <c r="J16371">
        <v>3</v>
      </c>
    </row>
    <row r="16372" spans="1:10" x14ac:dyDescent="0.25">
      <c r="A16372" t="s">
        <v>20399</v>
      </c>
      <c r="B16372">
        <v>391</v>
      </c>
      <c r="C16372">
        <v>0.31525557498194456</v>
      </c>
      <c r="D16372">
        <v>0.75483182512456115</v>
      </c>
      <c r="E16372">
        <v>-1.218959571957015</v>
      </c>
      <c r="F16372">
        <v>-0.19956642408347935</v>
      </c>
      <c r="G16372">
        <v>4</v>
      </c>
      <c r="H16372">
        <v>5</v>
      </c>
      <c r="I16372">
        <v>1</v>
      </c>
      <c r="J16372">
        <v>3</v>
      </c>
    </row>
    <row r="16373" spans="1:10" x14ac:dyDescent="0.25">
      <c r="A16373" t="s">
        <v>20400</v>
      </c>
      <c r="B16373">
        <v>504</v>
      </c>
      <c r="C16373">
        <v>-2.5595693620107107E-2</v>
      </c>
      <c r="D16373">
        <v>0.56532389839070618</v>
      </c>
      <c r="E16373">
        <v>0.56639139565644925</v>
      </c>
      <c r="F16373">
        <v>-1.0717007217514678</v>
      </c>
      <c r="G16373">
        <v>4</v>
      </c>
      <c r="H16373">
        <v>4</v>
      </c>
      <c r="I16373">
        <v>4</v>
      </c>
      <c r="J16373">
        <v>1</v>
      </c>
    </row>
    <row r="16374" spans="1:10" x14ac:dyDescent="0.25">
      <c r="A16374" t="s">
        <v>20401</v>
      </c>
      <c r="B16374">
        <v>390</v>
      </c>
      <c r="C16374">
        <v>-0.35856273318087839</v>
      </c>
      <c r="D16374">
        <v>0.37735533408452587</v>
      </c>
      <c r="E16374">
        <v>1.1297799549242513</v>
      </c>
      <c r="F16374">
        <v>-0.94959995062064351</v>
      </c>
      <c r="G16374">
        <v>3</v>
      </c>
      <c r="H16374">
        <v>4</v>
      </c>
      <c r="I16374">
        <v>5</v>
      </c>
      <c r="J16374">
        <v>1</v>
      </c>
    </row>
    <row r="16375" spans="1:10" x14ac:dyDescent="0.25">
      <c r="A16375" t="s">
        <v>20402</v>
      </c>
      <c r="B16375">
        <v>410</v>
      </c>
      <c r="C16375">
        <v>0.22831141542696304</v>
      </c>
      <c r="D16375">
        <v>1.9491728348612734</v>
      </c>
      <c r="E16375">
        <v>1.1890067480411801E-2</v>
      </c>
      <c r="F16375">
        <v>-0.2282462228351318</v>
      </c>
      <c r="G16375">
        <v>4</v>
      </c>
      <c r="H16375">
        <v>5</v>
      </c>
      <c r="I16375">
        <v>3</v>
      </c>
      <c r="J16375">
        <v>3</v>
      </c>
    </row>
    <row r="16376" spans="1:10" x14ac:dyDescent="0.25">
      <c r="A16376" t="s">
        <v>20403</v>
      </c>
      <c r="B16376">
        <v>1198</v>
      </c>
      <c r="C16376">
        <v>2.0305551000169739</v>
      </c>
      <c r="D16376">
        <v>1.9049263432937897</v>
      </c>
      <c r="E16376">
        <v>5.0766859620715796E-2</v>
      </c>
      <c r="F16376">
        <v>6.1262093148230334E-2</v>
      </c>
      <c r="G16376">
        <v>5</v>
      </c>
      <c r="H16376">
        <v>5</v>
      </c>
      <c r="I16376">
        <v>3</v>
      </c>
      <c r="J16376">
        <v>4</v>
      </c>
    </row>
    <row r="16377" spans="1:10" x14ac:dyDescent="0.25">
      <c r="A16377" t="s">
        <v>20404</v>
      </c>
      <c r="B16377">
        <v>575</v>
      </c>
      <c r="C16377">
        <v>1.0382505661885257</v>
      </c>
      <c r="D16377">
        <v>1.5344293625709968</v>
      </c>
      <c r="E16377">
        <v>-4.3455848874035571E-2</v>
      </c>
      <c r="F16377">
        <v>-0.50815991656816095</v>
      </c>
      <c r="G16377">
        <v>5</v>
      </c>
      <c r="H16377">
        <v>5</v>
      </c>
      <c r="I16377">
        <v>3</v>
      </c>
      <c r="J16377">
        <v>2</v>
      </c>
    </row>
    <row r="16378" spans="1:10" x14ac:dyDescent="0.25">
      <c r="A16378" t="s">
        <v>20405</v>
      </c>
      <c r="B16378">
        <v>475</v>
      </c>
      <c r="C16378">
        <v>0.49407079355188299</v>
      </c>
      <c r="D16378">
        <v>4.7245197493428766</v>
      </c>
      <c r="E16378">
        <v>-1.4981816105699612</v>
      </c>
      <c r="F16378">
        <v>0.32027633936993721</v>
      </c>
      <c r="G16378">
        <v>4</v>
      </c>
      <c r="H16378">
        <v>5</v>
      </c>
      <c r="I16378">
        <v>1</v>
      </c>
      <c r="J16378">
        <v>4</v>
      </c>
    </row>
    <row r="16379" spans="1:10" x14ac:dyDescent="0.25">
      <c r="A16379" t="s">
        <v>20406</v>
      </c>
      <c r="B16379">
        <v>408</v>
      </c>
      <c r="C16379">
        <v>0.55697991984255169</v>
      </c>
      <c r="D16379">
        <v>0.39623032917856948</v>
      </c>
      <c r="E16379">
        <v>-2.9539761086223054E-2</v>
      </c>
      <c r="F16379">
        <v>-0.79258060174506462</v>
      </c>
      <c r="G16379">
        <v>4</v>
      </c>
      <c r="H16379">
        <v>4</v>
      </c>
      <c r="I16379">
        <v>3</v>
      </c>
      <c r="J16379">
        <v>2</v>
      </c>
    </row>
    <row r="16380" spans="1:10" x14ac:dyDescent="0.25">
      <c r="A16380" t="s">
        <v>20407</v>
      </c>
      <c r="B16380">
        <v>423</v>
      </c>
      <c r="C16380">
        <v>0.79294682452795695</v>
      </c>
      <c r="D16380">
        <v>3.0255748603247556</v>
      </c>
      <c r="E16380">
        <v>-0.42373441063823097</v>
      </c>
      <c r="F16380">
        <v>-0.33152949274410515</v>
      </c>
      <c r="G16380">
        <v>5</v>
      </c>
      <c r="H16380">
        <v>5</v>
      </c>
      <c r="I16380">
        <v>2</v>
      </c>
      <c r="J16380">
        <v>3</v>
      </c>
    </row>
    <row r="16381" spans="1:10" x14ac:dyDescent="0.25">
      <c r="A16381" t="s">
        <v>20408</v>
      </c>
      <c r="B16381">
        <v>361</v>
      </c>
      <c r="C16381">
        <v>0.29623944790720746</v>
      </c>
      <c r="D16381">
        <v>-6.5122457185639471E-2</v>
      </c>
      <c r="E16381">
        <v>6.3848615223770319E-2</v>
      </c>
      <c r="F16381">
        <v>-0.70033343623497069</v>
      </c>
      <c r="G16381">
        <v>4</v>
      </c>
      <c r="H16381">
        <v>3</v>
      </c>
      <c r="I16381">
        <v>3</v>
      </c>
      <c r="J16381">
        <v>2</v>
      </c>
    </row>
    <row r="16382" spans="1:10" x14ac:dyDescent="0.25">
      <c r="A16382" t="s">
        <v>20409</v>
      </c>
      <c r="B16382">
        <v>447</v>
      </c>
      <c r="C16382">
        <v>0.43978474765645464</v>
      </c>
      <c r="D16382">
        <v>0.18057628381382793</v>
      </c>
      <c r="E16382">
        <v>0.1661655886755794</v>
      </c>
      <c r="F16382">
        <v>-0.83592411953421464</v>
      </c>
      <c r="G16382">
        <v>4</v>
      </c>
      <c r="H16382">
        <v>4</v>
      </c>
      <c r="I16382">
        <v>4</v>
      </c>
      <c r="J16382">
        <v>2</v>
      </c>
    </row>
    <row r="16383" spans="1:10" x14ac:dyDescent="0.25">
      <c r="A16383" t="s">
        <v>20410</v>
      </c>
      <c r="B16383">
        <v>344</v>
      </c>
      <c r="C16383">
        <v>-0.44032071983598065</v>
      </c>
      <c r="D16383">
        <v>3.3994434712481286E-2</v>
      </c>
      <c r="E16383">
        <v>0.86038525860828152</v>
      </c>
      <c r="F16383">
        <v>-0.81916186508079614</v>
      </c>
      <c r="G16383">
        <v>3</v>
      </c>
      <c r="H16383">
        <v>4</v>
      </c>
      <c r="I16383">
        <v>5</v>
      </c>
      <c r="J16383">
        <v>2</v>
      </c>
    </row>
    <row r="16384" spans="1:10" x14ac:dyDescent="0.25">
      <c r="A16384" t="s">
        <v>20411</v>
      </c>
      <c r="B16384">
        <v>367</v>
      </c>
      <c r="C16384">
        <v>3.4037357080691444E-2</v>
      </c>
      <c r="D16384">
        <v>1.0896704982066854</v>
      </c>
      <c r="E16384">
        <v>-0.1814057759290939</v>
      </c>
      <c r="F16384">
        <v>-1.2814786004092356</v>
      </c>
      <c r="G16384">
        <v>4</v>
      </c>
      <c r="H16384">
        <v>5</v>
      </c>
      <c r="I16384">
        <v>3</v>
      </c>
      <c r="J16384">
        <v>1</v>
      </c>
    </row>
    <row r="16385" spans="1:10" x14ac:dyDescent="0.25">
      <c r="A16385" t="s">
        <v>20412</v>
      </c>
      <c r="B16385">
        <v>416</v>
      </c>
      <c r="C16385">
        <v>0.18836283426480629</v>
      </c>
      <c r="D16385">
        <v>0.77476295043743526</v>
      </c>
      <c r="E16385">
        <v>3.2884857751478806E-3</v>
      </c>
      <c r="F16385">
        <v>-0.91724892257216151</v>
      </c>
      <c r="G16385">
        <v>4</v>
      </c>
      <c r="H16385">
        <v>5</v>
      </c>
      <c r="I16385">
        <v>3</v>
      </c>
      <c r="J16385">
        <v>1</v>
      </c>
    </row>
    <row r="16386" spans="1:10" x14ac:dyDescent="0.25">
      <c r="A16386" t="s">
        <v>20413</v>
      </c>
      <c r="B16386">
        <v>376</v>
      </c>
      <c r="C16386">
        <v>0.21621750458539205</v>
      </c>
      <c r="D16386">
        <v>2.4552312420891932E-2</v>
      </c>
      <c r="E16386">
        <v>0.1268040703173936</v>
      </c>
      <c r="F16386">
        <v>-0.85948350035302212</v>
      </c>
      <c r="G16386">
        <v>4</v>
      </c>
      <c r="H16386">
        <v>4</v>
      </c>
      <c r="I16386">
        <v>4</v>
      </c>
      <c r="J16386">
        <v>2</v>
      </c>
    </row>
    <row r="16387" spans="1:10" x14ac:dyDescent="0.25">
      <c r="A16387" t="s">
        <v>20414</v>
      </c>
      <c r="B16387">
        <v>367</v>
      </c>
      <c r="C16387">
        <v>0.70804106301636105</v>
      </c>
      <c r="D16387">
        <v>1.6050513275351501</v>
      </c>
      <c r="E16387">
        <v>8.431975961709326E-2</v>
      </c>
      <c r="F16387">
        <v>-1.3223719930064599</v>
      </c>
      <c r="G16387">
        <v>4</v>
      </c>
      <c r="H16387">
        <v>5</v>
      </c>
      <c r="I16387">
        <v>4</v>
      </c>
      <c r="J16387">
        <v>1</v>
      </c>
    </row>
    <row r="16388" spans="1:10" x14ac:dyDescent="0.25">
      <c r="A16388" t="s">
        <v>20415</v>
      </c>
      <c r="B16388">
        <v>433</v>
      </c>
      <c r="C16388">
        <v>0.61559600312944185</v>
      </c>
      <c r="D16388">
        <v>1.8618341267539287</v>
      </c>
      <c r="E16388">
        <v>-0.42608849410865823</v>
      </c>
      <c r="F16388">
        <v>-0.99034451433968207</v>
      </c>
      <c r="G16388">
        <v>4</v>
      </c>
      <c r="H16388">
        <v>5</v>
      </c>
      <c r="I16388">
        <v>2</v>
      </c>
      <c r="J16388">
        <v>1</v>
      </c>
    </row>
    <row r="16389" spans="1:10" x14ac:dyDescent="0.25">
      <c r="A16389" t="s">
        <v>20416</v>
      </c>
      <c r="B16389">
        <v>395</v>
      </c>
      <c r="C16389">
        <v>0.69892713547190366</v>
      </c>
      <c r="D16389">
        <v>1.0538227545543242</v>
      </c>
      <c r="E16389">
        <v>-0.21780663327419689</v>
      </c>
      <c r="F16389">
        <v>-0.84019833584093118</v>
      </c>
      <c r="G16389">
        <v>4</v>
      </c>
      <c r="H16389">
        <v>5</v>
      </c>
      <c r="I16389">
        <v>3</v>
      </c>
      <c r="J16389">
        <v>2</v>
      </c>
    </row>
    <row r="16390" spans="1:10" x14ac:dyDescent="0.25">
      <c r="A16390" t="s">
        <v>20417</v>
      </c>
      <c r="B16390">
        <v>424</v>
      </c>
      <c r="C16390">
        <v>1.2409100202828989</v>
      </c>
      <c r="D16390">
        <v>2.7399564198210755</v>
      </c>
      <c r="E16390">
        <v>-0.69302134213518884</v>
      </c>
      <c r="F16390">
        <v>-0.85271699994643657</v>
      </c>
      <c r="G16390">
        <v>5</v>
      </c>
      <c r="H16390">
        <v>5</v>
      </c>
      <c r="I16390">
        <v>2</v>
      </c>
      <c r="J16390">
        <v>2</v>
      </c>
    </row>
    <row r="16391" spans="1:10" x14ac:dyDescent="0.25">
      <c r="A16391" t="s">
        <v>20418</v>
      </c>
      <c r="B16391">
        <v>403</v>
      </c>
      <c r="C16391">
        <v>0.28038077332237921</v>
      </c>
      <c r="D16391">
        <v>1.9907961658099225</v>
      </c>
      <c r="E16391">
        <v>-0.6097992362705793</v>
      </c>
      <c r="F16391">
        <v>-1.7998132109257485</v>
      </c>
      <c r="G16391">
        <v>4</v>
      </c>
      <c r="H16391">
        <v>5</v>
      </c>
      <c r="I16391">
        <v>2</v>
      </c>
      <c r="J16391">
        <v>1</v>
      </c>
    </row>
    <row r="16392" spans="1:10" x14ac:dyDescent="0.25">
      <c r="A16392" t="s">
        <v>20419</v>
      </c>
      <c r="B16392">
        <v>411</v>
      </c>
      <c r="C16392">
        <v>0.21684072589027287</v>
      </c>
      <c r="D16392">
        <v>1.4936304188199629</v>
      </c>
      <c r="E16392">
        <v>0.1496312610199807</v>
      </c>
      <c r="F16392">
        <v>-0.13342380812630672</v>
      </c>
      <c r="G16392">
        <v>4</v>
      </c>
      <c r="H16392">
        <v>5</v>
      </c>
      <c r="I16392">
        <v>4</v>
      </c>
      <c r="J16392">
        <v>3</v>
      </c>
    </row>
    <row r="16393" spans="1:10" x14ac:dyDescent="0.25">
      <c r="A16393" t="s">
        <v>20420</v>
      </c>
      <c r="B16393">
        <v>401</v>
      </c>
      <c r="C16393">
        <v>1.109336086556181</v>
      </c>
      <c r="D16393">
        <v>2.9023185783111045</v>
      </c>
      <c r="E16393">
        <v>0.46575358483411283</v>
      </c>
      <c r="F16393">
        <v>-0.3722587758002327</v>
      </c>
      <c r="G16393">
        <v>5</v>
      </c>
      <c r="H16393">
        <v>5</v>
      </c>
      <c r="I16393">
        <v>4</v>
      </c>
      <c r="J16393">
        <v>3</v>
      </c>
    </row>
    <row r="16394" spans="1:10" x14ac:dyDescent="0.25">
      <c r="A16394" t="s">
        <v>20421</v>
      </c>
      <c r="B16394">
        <v>512</v>
      </c>
      <c r="C16394">
        <v>1.2154539439419125</v>
      </c>
      <c r="D16394">
        <v>1.5310058784758831</v>
      </c>
      <c r="E16394">
        <v>0.91519124532985996</v>
      </c>
      <c r="F16394">
        <v>-0.80910746250448806</v>
      </c>
      <c r="G16394">
        <v>5</v>
      </c>
      <c r="H16394">
        <v>5</v>
      </c>
      <c r="I16394">
        <v>5</v>
      </c>
      <c r="J16394">
        <v>2</v>
      </c>
    </row>
    <row r="16395" spans="1:10" x14ac:dyDescent="0.25">
      <c r="A16395" t="s">
        <v>20422</v>
      </c>
      <c r="B16395">
        <v>437</v>
      </c>
      <c r="C16395">
        <v>2.6554019374648759</v>
      </c>
      <c r="D16395">
        <v>2.7120281296941831</v>
      </c>
      <c r="E16395">
        <v>-0.61912424346286699</v>
      </c>
      <c r="F16395">
        <v>-1.0201104774701815</v>
      </c>
      <c r="G16395">
        <v>5</v>
      </c>
      <c r="H16395">
        <v>5</v>
      </c>
      <c r="I16395">
        <v>2</v>
      </c>
      <c r="J16395">
        <v>1</v>
      </c>
    </row>
    <row r="16396" spans="1:10" x14ac:dyDescent="0.25">
      <c r="A16396" t="s">
        <v>20423</v>
      </c>
      <c r="B16396">
        <v>411</v>
      </c>
      <c r="C16396">
        <v>2.4867330701967747</v>
      </c>
      <c r="D16396">
        <v>1.6566883010407796</v>
      </c>
      <c r="E16396">
        <v>4.482158593763983</v>
      </c>
      <c r="F16396">
        <v>-0.60804228822475404</v>
      </c>
      <c r="G16396">
        <v>5</v>
      </c>
      <c r="H16396">
        <v>5</v>
      </c>
      <c r="I16396">
        <v>5</v>
      </c>
      <c r="J16396">
        <v>2</v>
      </c>
    </row>
    <row r="16397" spans="1:10" x14ac:dyDescent="0.25">
      <c r="A16397" t="s">
        <v>20424</v>
      </c>
      <c r="B16397">
        <v>588</v>
      </c>
      <c r="C16397">
        <v>2.6956766419196558</v>
      </c>
      <c r="D16397">
        <v>0.59421859358542595</v>
      </c>
      <c r="E16397">
        <v>1.0695792778307722</v>
      </c>
      <c r="F16397">
        <v>-0.44689157040355759</v>
      </c>
      <c r="G16397">
        <v>5</v>
      </c>
      <c r="H16397">
        <v>4</v>
      </c>
      <c r="I16397">
        <v>5</v>
      </c>
      <c r="J16397">
        <v>3</v>
      </c>
    </row>
    <row r="16398" spans="1:10" x14ac:dyDescent="0.25">
      <c r="A16398" t="s">
        <v>20425</v>
      </c>
      <c r="B16398">
        <v>544</v>
      </c>
      <c r="C16398">
        <v>2.5346343438949677</v>
      </c>
      <c r="D16398">
        <v>2.3192721492285959</v>
      </c>
      <c r="E16398">
        <v>-5.0412244390652422E-2</v>
      </c>
      <c r="F16398">
        <v>-0.11759874478159849</v>
      </c>
      <c r="G16398">
        <v>5</v>
      </c>
      <c r="H16398">
        <v>5</v>
      </c>
      <c r="I16398">
        <v>3</v>
      </c>
      <c r="J16398">
        <v>3</v>
      </c>
    </row>
    <row r="16399" spans="1:10" x14ac:dyDescent="0.25">
      <c r="A16399" t="s">
        <v>20426</v>
      </c>
      <c r="B16399">
        <v>435</v>
      </c>
      <c r="C16399">
        <v>0.98280305143472069</v>
      </c>
      <c r="D16399">
        <v>0.93637592160984662</v>
      </c>
      <c r="E16399">
        <v>8.8724344212200434E-2</v>
      </c>
      <c r="F16399">
        <v>-1.1274601481144511</v>
      </c>
      <c r="G16399">
        <v>5</v>
      </c>
      <c r="H16399">
        <v>5</v>
      </c>
      <c r="I16399">
        <v>4</v>
      </c>
      <c r="J16399">
        <v>1</v>
      </c>
    </row>
    <row r="16400" spans="1:10" x14ac:dyDescent="0.25">
      <c r="A16400" t="s">
        <v>20427</v>
      </c>
      <c r="B16400">
        <v>462</v>
      </c>
      <c r="C16400">
        <v>1.1265484438472848</v>
      </c>
      <c r="D16400">
        <v>2.2358773624565664</v>
      </c>
      <c r="E16400">
        <v>-4.7673340932773874E-2</v>
      </c>
      <c r="F16400">
        <v>-0.89022832507926797</v>
      </c>
      <c r="G16400">
        <v>5</v>
      </c>
      <c r="H16400">
        <v>5</v>
      </c>
      <c r="I16400">
        <v>3</v>
      </c>
      <c r="J16400">
        <v>1</v>
      </c>
    </row>
    <row r="16401" spans="1:10" x14ac:dyDescent="0.25">
      <c r="A16401" t="s">
        <v>20428</v>
      </c>
      <c r="B16401">
        <v>470</v>
      </c>
      <c r="C16401">
        <v>1.3643354901833513</v>
      </c>
      <c r="D16401">
        <v>1.1908526307139824</v>
      </c>
      <c r="E16401">
        <v>5.4765191217923677E-2</v>
      </c>
      <c r="F16401">
        <v>-0.68648226287171032</v>
      </c>
      <c r="G16401">
        <v>5</v>
      </c>
      <c r="H16401">
        <v>5</v>
      </c>
      <c r="I16401">
        <v>3</v>
      </c>
      <c r="J16401">
        <v>2</v>
      </c>
    </row>
    <row r="16402" spans="1:10" x14ac:dyDescent="0.25">
      <c r="A16402" t="s">
        <v>20429</v>
      </c>
      <c r="B16402">
        <v>444</v>
      </c>
      <c r="C16402">
        <v>0.20868040603745325</v>
      </c>
      <c r="D16402">
        <v>0.54338366852964981</v>
      </c>
      <c r="E16402">
        <v>-0.51724211504418049</v>
      </c>
      <c r="F16402">
        <v>-0.89682733780120816</v>
      </c>
      <c r="G16402">
        <v>4</v>
      </c>
      <c r="H16402">
        <v>4</v>
      </c>
      <c r="I16402">
        <v>2</v>
      </c>
      <c r="J16402">
        <v>1</v>
      </c>
    </row>
    <row r="16403" spans="1:10" x14ac:dyDescent="0.25">
      <c r="A16403" t="s">
        <v>20430</v>
      </c>
      <c r="B16403">
        <v>476</v>
      </c>
      <c r="C16403">
        <v>1.6037444519558768</v>
      </c>
      <c r="D16403">
        <v>1.1673516641682566</v>
      </c>
      <c r="E16403">
        <v>-0.43885980200713792</v>
      </c>
      <c r="F16403">
        <v>-0.72310259534591481</v>
      </c>
      <c r="G16403">
        <v>5</v>
      </c>
      <c r="H16403">
        <v>5</v>
      </c>
      <c r="I16403">
        <v>2</v>
      </c>
      <c r="J16403">
        <v>2</v>
      </c>
    </row>
    <row r="16404" spans="1:10" x14ac:dyDescent="0.25">
      <c r="A16404" t="s">
        <v>20431</v>
      </c>
      <c r="B16404">
        <v>542</v>
      </c>
      <c r="C16404">
        <v>1.1987240980904215</v>
      </c>
      <c r="D16404">
        <v>0.97217962393512491</v>
      </c>
      <c r="E16404">
        <v>0.26083757912904743</v>
      </c>
      <c r="F16404">
        <v>-0.25638581086558609</v>
      </c>
      <c r="G16404">
        <v>5</v>
      </c>
      <c r="H16404">
        <v>5</v>
      </c>
      <c r="I16404">
        <v>4</v>
      </c>
      <c r="J16404">
        <v>3</v>
      </c>
    </row>
    <row r="16405" spans="1:10" x14ac:dyDescent="0.25">
      <c r="A16405" t="s">
        <v>20432</v>
      </c>
      <c r="B16405">
        <v>461</v>
      </c>
      <c r="C16405">
        <v>0.72062134835235792</v>
      </c>
      <c r="D16405">
        <v>0.98552046523172632</v>
      </c>
      <c r="E16405">
        <v>-0.17802709715504153</v>
      </c>
      <c r="F16405">
        <v>-0.74799306820661438</v>
      </c>
      <c r="G16405">
        <v>4</v>
      </c>
      <c r="H16405">
        <v>5</v>
      </c>
      <c r="I16405">
        <v>3</v>
      </c>
      <c r="J16405">
        <v>2</v>
      </c>
    </row>
    <row r="16406" spans="1:10" x14ac:dyDescent="0.25">
      <c r="A16406" t="s">
        <v>20433</v>
      </c>
      <c r="B16406">
        <v>596</v>
      </c>
      <c r="C16406">
        <v>2.6548980451119228</v>
      </c>
      <c r="D16406">
        <v>1.3443630131940854</v>
      </c>
      <c r="E16406">
        <v>2.2920358867037107</v>
      </c>
      <c r="F16406">
        <v>-0.94954120329041047</v>
      </c>
      <c r="G16406">
        <v>5</v>
      </c>
      <c r="H16406">
        <v>5</v>
      </c>
      <c r="I16406">
        <v>5</v>
      </c>
      <c r="J16406">
        <v>1</v>
      </c>
    </row>
    <row r="16407" spans="1:10" x14ac:dyDescent="0.25">
      <c r="A16407" t="s">
        <v>20434</v>
      </c>
      <c r="B16407">
        <v>585</v>
      </c>
      <c r="C16407">
        <v>2.3310381174545198</v>
      </c>
      <c r="D16407">
        <v>2.4288255676867228</v>
      </c>
      <c r="E16407">
        <v>1.8632357436924649</v>
      </c>
      <c r="F16407">
        <v>-0.65030400157426116</v>
      </c>
      <c r="G16407">
        <v>5</v>
      </c>
      <c r="H16407">
        <v>5</v>
      </c>
      <c r="I16407">
        <v>5</v>
      </c>
      <c r="J16407">
        <v>2</v>
      </c>
    </row>
    <row r="16408" spans="1:10" x14ac:dyDescent="0.25">
      <c r="A16408" t="s">
        <v>20435</v>
      </c>
      <c r="B16408">
        <v>529</v>
      </c>
      <c r="C16408">
        <v>2.5200888729419346</v>
      </c>
      <c r="D16408">
        <v>0.41681466561403296</v>
      </c>
      <c r="E16408">
        <v>1.8479668781724679</v>
      </c>
      <c r="F16408">
        <v>-1.2270290527652954</v>
      </c>
      <c r="G16408">
        <v>5</v>
      </c>
      <c r="H16408">
        <v>4</v>
      </c>
      <c r="I16408">
        <v>5</v>
      </c>
      <c r="J16408">
        <v>1</v>
      </c>
    </row>
    <row r="16409" spans="1:10" x14ac:dyDescent="0.25">
      <c r="A16409" t="s">
        <v>20436</v>
      </c>
      <c r="B16409">
        <v>394</v>
      </c>
      <c r="C16409">
        <v>1.3142785651635296</v>
      </c>
      <c r="D16409">
        <v>1.592884531553741</v>
      </c>
      <c r="E16409">
        <v>1.9278393033005756E-2</v>
      </c>
      <c r="F16409">
        <v>-0.68427955773068416</v>
      </c>
      <c r="G16409">
        <v>5</v>
      </c>
      <c r="H16409">
        <v>5</v>
      </c>
      <c r="I16409">
        <v>3</v>
      </c>
      <c r="J16409">
        <v>2</v>
      </c>
    </row>
    <row r="16410" spans="1:10" x14ac:dyDescent="0.25">
      <c r="A16410" t="s">
        <v>20437</v>
      </c>
      <c r="B16410">
        <v>432</v>
      </c>
      <c r="C16410">
        <v>-0.12695849790946395</v>
      </c>
      <c r="D16410">
        <v>-0.52916924712766911</v>
      </c>
      <c r="E16410">
        <v>0.45612716447697393</v>
      </c>
      <c r="F16410">
        <v>-0.55157619223409082</v>
      </c>
      <c r="G16410">
        <v>3</v>
      </c>
      <c r="H16410">
        <v>2</v>
      </c>
      <c r="I16410">
        <v>4</v>
      </c>
      <c r="J16410">
        <v>2</v>
      </c>
    </row>
    <row r="16411" spans="1:10" x14ac:dyDescent="0.25">
      <c r="A16411" t="s">
        <v>20438</v>
      </c>
      <c r="B16411">
        <v>466</v>
      </c>
      <c r="C16411">
        <v>0.90584622158814743</v>
      </c>
      <c r="D16411">
        <v>0.20972922566195584</v>
      </c>
      <c r="E16411">
        <v>0.18547534956187534</v>
      </c>
      <c r="F16411">
        <v>-0.6414205228211699</v>
      </c>
      <c r="G16411">
        <v>5</v>
      </c>
      <c r="H16411">
        <v>4</v>
      </c>
      <c r="I16411">
        <v>4</v>
      </c>
      <c r="J16411">
        <v>2</v>
      </c>
    </row>
    <row r="16412" spans="1:10" x14ac:dyDescent="0.25">
      <c r="A16412" t="s">
        <v>20439</v>
      </c>
      <c r="B16412">
        <v>399</v>
      </c>
      <c r="C16412">
        <v>0.13082626178759496</v>
      </c>
      <c r="D16412">
        <v>-0.12955057941685039</v>
      </c>
      <c r="E16412">
        <v>-0.19267503821374302</v>
      </c>
      <c r="F16412">
        <v>-0.57765857757213679</v>
      </c>
      <c r="G16412">
        <v>4</v>
      </c>
      <c r="H16412">
        <v>3</v>
      </c>
      <c r="I16412">
        <v>3</v>
      </c>
      <c r="J16412">
        <v>2</v>
      </c>
    </row>
    <row r="16413" spans="1:10" x14ac:dyDescent="0.25">
      <c r="A16413" t="s">
        <v>20440</v>
      </c>
      <c r="B16413">
        <v>414</v>
      </c>
      <c r="C16413">
        <v>-0.24703615078801272</v>
      </c>
      <c r="D16413">
        <v>-2.7467924443064902E-2</v>
      </c>
      <c r="E16413">
        <v>-5.8540706158008868E-2</v>
      </c>
      <c r="F16413">
        <v>-0.77038807533930731</v>
      </c>
      <c r="G16413">
        <v>3</v>
      </c>
      <c r="H16413">
        <v>3</v>
      </c>
      <c r="I16413">
        <v>3</v>
      </c>
      <c r="J16413">
        <v>2</v>
      </c>
    </row>
    <row r="16414" spans="1:10" x14ac:dyDescent="0.25">
      <c r="A16414" t="s">
        <v>20441</v>
      </c>
      <c r="B16414">
        <v>648</v>
      </c>
      <c r="C16414">
        <v>2.4299279131143283</v>
      </c>
      <c r="D16414">
        <v>2.0824186076194491</v>
      </c>
      <c r="E16414">
        <v>1.0998243966029135</v>
      </c>
      <c r="F16414">
        <v>-0.31644154452933393</v>
      </c>
      <c r="G16414">
        <v>5</v>
      </c>
      <c r="H16414">
        <v>5</v>
      </c>
      <c r="I16414">
        <v>5</v>
      </c>
      <c r="J16414">
        <v>3</v>
      </c>
    </row>
    <row r="16415" spans="1:10" x14ac:dyDescent="0.25">
      <c r="A16415" t="s">
        <v>20442</v>
      </c>
      <c r="B16415">
        <v>381</v>
      </c>
      <c r="C16415">
        <v>0.52046343938775319</v>
      </c>
      <c r="D16415">
        <v>1.2327223910967173</v>
      </c>
      <c r="E16415">
        <v>0.95663782138537212</v>
      </c>
      <c r="F16415">
        <v>-0.74904972177955975</v>
      </c>
      <c r="G16415">
        <v>4</v>
      </c>
      <c r="H16415">
        <v>5</v>
      </c>
      <c r="I16415">
        <v>5</v>
      </c>
      <c r="J16415">
        <v>2</v>
      </c>
    </row>
    <row r="16416" spans="1:10" x14ac:dyDescent="0.25">
      <c r="A16416" t="s">
        <v>20443</v>
      </c>
      <c r="B16416">
        <v>528</v>
      </c>
      <c r="C16416">
        <v>0.32862297300320109</v>
      </c>
      <c r="D16416">
        <v>1.0793873410564419</v>
      </c>
      <c r="E16416">
        <v>-0.39007036494345038</v>
      </c>
      <c r="F16416">
        <v>-0.73995501218339277</v>
      </c>
      <c r="G16416">
        <v>4</v>
      </c>
      <c r="H16416">
        <v>5</v>
      </c>
      <c r="I16416">
        <v>2</v>
      </c>
      <c r="J16416">
        <v>2</v>
      </c>
    </row>
    <row r="16417" spans="1:10" x14ac:dyDescent="0.25">
      <c r="A16417" t="s">
        <v>20444</v>
      </c>
      <c r="B16417">
        <v>492</v>
      </c>
      <c r="C16417">
        <v>0.12091197856447412</v>
      </c>
      <c r="D16417">
        <v>0.55213058068943588</v>
      </c>
      <c r="E16417">
        <v>-2.127413914722355E-2</v>
      </c>
      <c r="F16417">
        <v>-1.1078490215594825</v>
      </c>
      <c r="G16417">
        <v>4</v>
      </c>
      <c r="H16417">
        <v>4</v>
      </c>
      <c r="I16417">
        <v>3</v>
      </c>
      <c r="J16417">
        <v>1</v>
      </c>
    </row>
    <row r="16418" spans="1:10" x14ac:dyDescent="0.25">
      <c r="A16418" t="s">
        <v>20445</v>
      </c>
      <c r="B16418">
        <v>508</v>
      </c>
      <c r="C16418">
        <v>0.80951625715074393</v>
      </c>
      <c r="D16418">
        <v>1.5857891570146971</v>
      </c>
      <c r="E16418">
        <v>0.67334031225283797</v>
      </c>
      <c r="F16418">
        <v>-0.33735596815139102</v>
      </c>
      <c r="G16418">
        <v>5</v>
      </c>
      <c r="H16418">
        <v>5</v>
      </c>
      <c r="I16418">
        <v>5</v>
      </c>
      <c r="J16418">
        <v>3</v>
      </c>
    </row>
    <row r="16419" spans="1:10" x14ac:dyDescent="0.25">
      <c r="A16419" t="s">
        <v>20446</v>
      </c>
      <c r="B16419">
        <v>443</v>
      </c>
      <c r="C16419">
        <v>2.3127283067373106E-2</v>
      </c>
      <c r="D16419">
        <v>0.30217532758019316</v>
      </c>
      <c r="E16419">
        <v>0.14187951004948895</v>
      </c>
      <c r="F16419">
        <v>-0.90623029966139901</v>
      </c>
      <c r="G16419">
        <v>4</v>
      </c>
      <c r="H16419">
        <v>4</v>
      </c>
      <c r="I16419">
        <v>4</v>
      </c>
      <c r="J16419">
        <v>1</v>
      </c>
    </row>
    <row r="16420" spans="1:10" x14ac:dyDescent="0.25">
      <c r="A16420" t="s">
        <v>20447</v>
      </c>
      <c r="B16420">
        <v>435</v>
      </c>
      <c r="C16420">
        <v>1.0181805037200085</v>
      </c>
      <c r="D16420">
        <v>1.4092673190631335</v>
      </c>
      <c r="E16420">
        <v>-0.20421676365668232</v>
      </c>
      <c r="F16420">
        <v>-0.85295462863832083</v>
      </c>
      <c r="G16420">
        <v>5</v>
      </c>
      <c r="H16420">
        <v>5</v>
      </c>
      <c r="I16420">
        <v>3</v>
      </c>
      <c r="J16420">
        <v>2</v>
      </c>
    </row>
    <row r="16421" spans="1:10" x14ac:dyDescent="0.25">
      <c r="A16421" t="s">
        <v>20448</v>
      </c>
      <c r="B16421">
        <v>664</v>
      </c>
      <c r="C16421">
        <v>1.0636319243749832</v>
      </c>
      <c r="D16421">
        <v>3.6564432085880019</v>
      </c>
      <c r="E16421">
        <v>-1.154285532037131</v>
      </c>
      <c r="F16421">
        <v>-0.33339769520909601</v>
      </c>
      <c r="G16421">
        <v>5</v>
      </c>
      <c r="H16421">
        <v>5</v>
      </c>
      <c r="I16421">
        <v>1</v>
      </c>
      <c r="J16421">
        <v>3</v>
      </c>
    </row>
    <row r="16422" spans="1:10" x14ac:dyDescent="0.25">
      <c r="A16422" t="s">
        <v>20449</v>
      </c>
      <c r="B16422">
        <v>627</v>
      </c>
      <c r="C16422">
        <v>0.37711091521521878</v>
      </c>
      <c r="D16422">
        <v>1.2605853297363712</v>
      </c>
      <c r="E16422">
        <v>-0.12941013842184618</v>
      </c>
      <c r="F16422">
        <v>-0.51035184748760165</v>
      </c>
      <c r="G16422">
        <v>4</v>
      </c>
      <c r="H16422">
        <v>5</v>
      </c>
      <c r="I16422">
        <v>3</v>
      </c>
      <c r="J16422">
        <v>2</v>
      </c>
    </row>
    <row r="16423" spans="1:10" x14ac:dyDescent="0.25">
      <c r="A16423" t="s">
        <v>20450</v>
      </c>
      <c r="B16423">
        <v>466</v>
      </c>
      <c r="C16423">
        <v>-0.60152266671836196</v>
      </c>
      <c r="D16423">
        <v>-0.5572669310690046</v>
      </c>
      <c r="E16423">
        <v>0.38661765913635998</v>
      </c>
      <c r="F16423">
        <v>-0.76950316844990962</v>
      </c>
      <c r="G16423">
        <v>2</v>
      </c>
      <c r="H16423">
        <v>2</v>
      </c>
      <c r="I16423">
        <v>4</v>
      </c>
      <c r="J16423">
        <v>2</v>
      </c>
    </row>
    <row r="16424" spans="1:10" x14ac:dyDescent="0.25">
      <c r="A16424" t="s">
        <v>20451</v>
      </c>
      <c r="B16424">
        <v>416</v>
      </c>
      <c r="C16424">
        <v>-0.59746150197730263</v>
      </c>
      <c r="D16424">
        <v>-0.28398457729915555</v>
      </c>
      <c r="E16424">
        <v>0.45922558735788682</v>
      </c>
      <c r="F16424">
        <v>-0.48090219325968298</v>
      </c>
      <c r="G16424">
        <v>2</v>
      </c>
      <c r="H16424">
        <v>3</v>
      </c>
      <c r="I16424">
        <v>4</v>
      </c>
      <c r="J16424">
        <v>3</v>
      </c>
    </row>
    <row r="16425" spans="1:10" x14ac:dyDescent="0.25">
      <c r="A16425" t="s">
        <v>20452</v>
      </c>
      <c r="B16425">
        <v>417</v>
      </c>
      <c r="C16425">
        <v>-0.39400297491470193</v>
      </c>
      <c r="D16425">
        <v>0.40802756086464814</v>
      </c>
      <c r="E16425">
        <v>0.68955439636772653</v>
      </c>
      <c r="F16425">
        <v>-0.41013787813275554</v>
      </c>
      <c r="G16425">
        <v>3</v>
      </c>
      <c r="H16425">
        <v>4</v>
      </c>
      <c r="I16425">
        <v>5</v>
      </c>
      <c r="J16425">
        <v>3</v>
      </c>
    </row>
    <row r="16426" spans="1:10" x14ac:dyDescent="0.25">
      <c r="A16426" t="s">
        <v>20453</v>
      </c>
      <c r="B16426">
        <v>272</v>
      </c>
      <c r="C16426">
        <v>-0.4787929153140888</v>
      </c>
      <c r="D16426">
        <v>-1.3365293840318375</v>
      </c>
      <c r="E16426">
        <v>-0.11993325825081855</v>
      </c>
      <c r="F16426">
        <v>-1.0304134582858069</v>
      </c>
      <c r="G16426">
        <v>2</v>
      </c>
      <c r="H16426">
        <v>1</v>
      </c>
      <c r="I16426">
        <v>3</v>
      </c>
      <c r="J16426">
        <v>1</v>
      </c>
    </row>
    <row r="16427" spans="1:10" x14ac:dyDescent="0.25">
      <c r="A16427" t="s">
        <v>20454</v>
      </c>
      <c r="B16427">
        <v>559</v>
      </c>
      <c r="C16427">
        <v>-0.46441788203520606</v>
      </c>
      <c r="D16427">
        <v>1.3981099800487555E-2</v>
      </c>
      <c r="E16427">
        <v>8.9093922712090323E-2</v>
      </c>
      <c r="F16427">
        <v>-0.38026756208727136</v>
      </c>
      <c r="G16427">
        <v>2</v>
      </c>
      <c r="H16427">
        <v>3</v>
      </c>
      <c r="I16427">
        <v>4</v>
      </c>
      <c r="J16427">
        <v>3</v>
      </c>
    </row>
    <row r="16428" spans="1:10" x14ac:dyDescent="0.25">
      <c r="A16428" t="s">
        <v>20455</v>
      </c>
      <c r="B16428">
        <v>354</v>
      </c>
      <c r="C16428">
        <v>-0.69780411019040978</v>
      </c>
      <c r="D16428">
        <v>-1.0388112586574401</v>
      </c>
      <c r="E16428">
        <v>2.1680834826634738</v>
      </c>
      <c r="F16428">
        <v>-0.34417331345695468</v>
      </c>
      <c r="G16428">
        <v>2</v>
      </c>
      <c r="H16428">
        <v>1</v>
      </c>
      <c r="I16428">
        <v>5</v>
      </c>
      <c r="J16428">
        <v>3</v>
      </c>
    </row>
    <row r="16429" spans="1:10" x14ac:dyDescent="0.25">
      <c r="A16429" t="s">
        <v>20456</v>
      </c>
      <c r="B16429">
        <v>398</v>
      </c>
      <c r="C16429">
        <v>-0.39991499284917453</v>
      </c>
      <c r="D16429">
        <v>-0.76771238622673021</v>
      </c>
      <c r="E16429">
        <v>0.38371022398377852</v>
      </c>
      <c r="F16429">
        <v>-0.89959582048925701</v>
      </c>
      <c r="G16429">
        <v>3</v>
      </c>
      <c r="H16429">
        <v>2</v>
      </c>
      <c r="I16429">
        <v>4</v>
      </c>
      <c r="J16429">
        <v>1</v>
      </c>
    </row>
    <row r="16430" spans="1:10" x14ac:dyDescent="0.25">
      <c r="A16430" t="s">
        <v>20457</v>
      </c>
      <c r="B16430">
        <v>502</v>
      </c>
      <c r="C16430">
        <v>-0.64877717045456573</v>
      </c>
      <c r="D16430">
        <v>-0.33439045868484168</v>
      </c>
      <c r="E16430">
        <v>0.74309842804551585</v>
      </c>
      <c r="F16430">
        <v>-0.59184525436164892</v>
      </c>
      <c r="G16430">
        <v>2</v>
      </c>
      <c r="H16430">
        <v>3</v>
      </c>
      <c r="I16430">
        <v>5</v>
      </c>
      <c r="J16430">
        <v>2</v>
      </c>
    </row>
    <row r="16431" spans="1:10" x14ac:dyDescent="0.25">
      <c r="A16431" t="s">
        <v>20458</v>
      </c>
      <c r="B16431">
        <v>402</v>
      </c>
      <c r="C16431">
        <v>-0.54516190251862884</v>
      </c>
      <c r="D16431">
        <v>-0.64144031973278348</v>
      </c>
      <c r="E16431">
        <v>-0.1128874289773605</v>
      </c>
      <c r="F16431">
        <v>-0.58555477190568028</v>
      </c>
      <c r="G16431">
        <v>2</v>
      </c>
      <c r="H16431">
        <v>2</v>
      </c>
      <c r="I16431">
        <v>3</v>
      </c>
      <c r="J16431">
        <v>2</v>
      </c>
    </row>
    <row r="16432" spans="1:10" x14ac:dyDescent="0.25">
      <c r="A16432" t="s">
        <v>20459</v>
      </c>
      <c r="B16432">
        <v>402</v>
      </c>
      <c r="C16432">
        <v>-0.29127096218817256</v>
      </c>
      <c r="D16432">
        <v>-1.0029513410215523</v>
      </c>
      <c r="E16432">
        <v>0.13725748433417906</v>
      </c>
      <c r="F16432">
        <v>-0.97800466327659652</v>
      </c>
      <c r="G16432">
        <v>3</v>
      </c>
      <c r="H16432">
        <v>1</v>
      </c>
      <c r="I16432">
        <v>4</v>
      </c>
      <c r="J16432">
        <v>1</v>
      </c>
    </row>
    <row r="16433" spans="1:10" x14ac:dyDescent="0.25">
      <c r="A16433" t="s">
        <v>20460</v>
      </c>
      <c r="B16433">
        <v>699</v>
      </c>
      <c r="C16433">
        <v>-0.40860886747835562</v>
      </c>
      <c r="D16433">
        <v>-1.4158084912940292</v>
      </c>
      <c r="E16433">
        <v>2.0054305986159693</v>
      </c>
      <c r="F16433">
        <v>-0.65950365976180525</v>
      </c>
      <c r="G16433">
        <v>3</v>
      </c>
      <c r="H16433">
        <v>1</v>
      </c>
      <c r="I16433">
        <v>5</v>
      </c>
      <c r="J16433">
        <v>2</v>
      </c>
    </row>
    <row r="16434" spans="1:10" x14ac:dyDescent="0.25">
      <c r="A16434" t="s">
        <v>20461</v>
      </c>
      <c r="B16434">
        <v>344</v>
      </c>
      <c r="C16434">
        <v>-0.33381047540949177</v>
      </c>
      <c r="D16434">
        <v>-0.82737071817610486</v>
      </c>
      <c r="E16434">
        <v>0.21275510801824282</v>
      </c>
      <c r="F16434">
        <v>-0.63717717736315627</v>
      </c>
      <c r="G16434">
        <v>3</v>
      </c>
      <c r="H16434">
        <v>1</v>
      </c>
      <c r="I16434">
        <v>4</v>
      </c>
      <c r="J16434">
        <v>2</v>
      </c>
    </row>
    <row r="16435" spans="1:10" x14ac:dyDescent="0.25">
      <c r="A16435" t="s">
        <v>20462</v>
      </c>
      <c r="B16435">
        <v>439</v>
      </c>
      <c r="C16435">
        <v>-1.9445738474773988E-2</v>
      </c>
      <c r="D16435">
        <v>-1.0956847000396042</v>
      </c>
      <c r="E16435">
        <v>3.0725129182894911E-2</v>
      </c>
      <c r="F16435">
        <v>-0.9298969068942502</v>
      </c>
      <c r="G16435">
        <v>4</v>
      </c>
      <c r="H16435">
        <v>1</v>
      </c>
      <c r="I16435">
        <v>3</v>
      </c>
      <c r="J16435">
        <v>1</v>
      </c>
    </row>
    <row r="16436" spans="1:10" x14ac:dyDescent="0.25">
      <c r="A16436" t="s">
        <v>20463</v>
      </c>
      <c r="B16436">
        <v>432</v>
      </c>
      <c r="C16436">
        <v>-0.27815149142578999</v>
      </c>
      <c r="D16436">
        <v>-0.68553751812047359</v>
      </c>
      <c r="E16436">
        <v>0.80646526076561775</v>
      </c>
      <c r="F16436">
        <v>-0.94667636068852667</v>
      </c>
      <c r="G16436">
        <v>3</v>
      </c>
      <c r="H16436">
        <v>2</v>
      </c>
      <c r="I16436">
        <v>5</v>
      </c>
      <c r="J16436">
        <v>1</v>
      </c>
    </row>
    <row r="16437" spans="1:10" x14ac:dyDescent="0.25">
      <c r="A16437" t="s">
        <v>20464</v>
      </c>
      <c r="B16437">
        <v>589</v>
      </c>
      <c r="C16437">
        <v>-1.7034649539958244E-2</v>
      </c>
      <c r="D16437">
        <v>-0.93093328513647944</v>
      </c>
      <c r="E16437">
        <v>0.28042908188492077</v>
      </c>
      <c r="F16437">
        <v>-0.61723836721268077</v>
      </c>
      <c r="G16437">
        <v>4</v>
      </c>
      <c r="H16437">
        <v>1</v>
      </c>
      <c r="I16437">
        <v>4</v>
      </c>
      <c r="J16437">
        <v>2</v>
      </c>
    </row>
    <row r="16438" spans="1:10" x14ac:dyDescent="0.25">
      <c r="A16438" t="s">
        <v>20465</v>
      </c>
      <c r="B16438">
        <v>774</v>
      </c>
      <c r="C16438">
        <v>-0.5810554816806337</v>
      </c>
      <c r="D16438">
        <v>-1.2116211778535668</v>
      </c>
      <c r="E16438">
        <v>1.2026101796251649</v>
      </c>
      <c r="F16438">
        <v>-0.95535988786184189</v>
      </c>
      <c r="G16438">
        <v>2</v>
      </c>
      <c r="H16438">
        <v>1</v>
      </c>
      <c r="I16438">
        <v>5</v>
      </c>
      <c r="J16438">
        <v>1</v>
      </c>
    </row>
    <row r="16439" spans="1:10" x14ac:dyDescent="0.25">
      <c r="A16439" t="s">
        <v>20466</v>
      </c>
      <c r="B16439">
        <v>415</v>
      </c>
      <c r="C16439">
        <v>0.46177921774823988</v>
      </c>
      <c r="D16439">
        <v>-0.61866422176629354</v>
      </c>
      <c r="E16439">
        <v>1.0618997924360991</v>
      </c>
      <c r="F16439">
        <v>-1.0843582504141036</v>
      </c>
      <c r="G16439">
        <v>4</v>
      </c>
      <c r="H16439">
        <v>2</v>
      </c>
      <c r="I16439">
        <v>5</v>
      </c>
      <c r="J16439">
        <v>1</v>
      </c>
    </row>
    <row r="16440" spans="1:10" x14ac:dyDescent="0.25">
      <c r="A16440" t="s">
        <v>20467</v>
      </c>
      <c r="B16440">
        <v>417</v>
      </c>
      <c r="C16440">
        <v>2.9622900028080629E-2</v>
      </c>
      <c r="D16440">
        <v>-0.4409385024580722</v>
      </c>
      <c r="E16440">
        <v>0.697303100841831</v>
      </c>
      <c r="F16440">
        <v>-0.83254247941330151</v>
      </c>
      <c r="G16440">
        <v>4</v>
      </c>
      <c r="H16440">
        <v>2</v>
      </c>
      <c r="I16440">
        <v>5</v>
      </c>
      <c r="J16440">
        <v>2</v>
      </c>
    </row>
    <row r="16441" spans="1:10" x14ac:dyDescent="0.25">
      <c r="A16441" t="s">
        <v>20468</v>
      </c>
      <c r="B16441">
        <v>430</v>
      </c>
      <c r="C16441">
        <v>4.3538903366470288E-3</v>
      </c>
      <c r="D16441">
        <v>-0.96245983645664512</v>
      </c>
      <c r="E16441">
        <v>1.0916791758082609</v>
      </c>
      <c r="F16441">
        <v>-1.1943692157822068</v>
      </c>
      <c r="G16441">
        <v>4</v>
      </c>
      <c r="H16441">
        <v>1</v>
      </c>
      <c r="I16441">
        <v>5</v>
      </c>
      <c r="J16441">
        <v>1</v>
      </c>
    </row>
    <row r="16442" spans="1:10" x14ac:dyDescent="0.25">
      <c r="A16442" t="s">
        <v>20469</v>
      </c>
      <c r="B16442">
        <v>466</v>
      </c>
      <c r="C16442">
        <v>0.56583445942261401</v>
      </c>
      <c r="D16442">
        <v>-0.18277917733021207</v>
      </c>
      <c r="E16442">
        <v>1.0671791717948724</v>
      </c>
      <c r="F16442">
        <v>-1.042793836494158</v>
      </c>
      <c r="G16442">
        <v>4</v>
      </c>
      <c r="H16442">
        <v>3</v>
      </c>
      <c r="I16442">
        <v>5</v>
      </c>
      <c r="J16442">
        <v>1</v>
      </c>
    </row>
    <row r="16443" spans="1:10" x14ac:dyDescent="0.25">
      <c r="A16443" t="s">
        <v>20470</v>
      </c>
      <c r="B16443">
        <v>483</v>
      </c>
      <c r="C16443">
        <v>-0.69437903886076946</v>
      </c>
      <c r="D16443">
        <v>-1.0652729064186139</v>
      </c>
      <c r="E16443">
        <v>0.79401233343393496</v>
      </c>
      <c r="F16443">
        <v>-0.64066381843456821</v>
      </c>
      <c r="G16443">
        <v>2</v>
      </c>
      <c r="H16443">
        <v>1</v>
      </c>
      <c r="I16443">
        <v>5</v>
      </c>
      <c r="J16443">
        <v>2</v>
      </c>
    </row>
    <row r="16444" spans="1:10" x14ac:dyDescent="0.25">
      <c r="A16444" t="s">
        <v>20471</v>
      </c>
      <c r="B16444">
        <v>497</v>
      </c>
      <c r="C16444">
        <v>-0.40962516244651664</v>
      </c>
      <c r="D16444">
        <v>-0.11276743611289486</v>
      </c>
      <c r="E16444">
        <v>0.65986889272863025</v>
      </c>
      <c r="F16444">
        <v>-0.9616490330664802</v>
      </c>
      <c r="G16444">
        <v>3</v>
      </c>
      <c r="H16444">
        <v>3</v>
      </c>
      <c r="I16444">
        <v>5</v>
      </c>
      <c r="J16444">
        <v>1</v>
      </c>
    </row>
    <row r="16445" spans="1:10" x14ac:dyDescent="0.25">
      <c r="A16445" t="s">
        <v>20472</v>
      </c>
      <c r="B16445">
        <v>502</v>
      </c>
      <c r="C16445">
        <v>-0.12480057776554727</v>
      </c>
      <c r="D16445">
        <v>-0.7549076541859896</v>
      </c>
      <c r="E16445">
        <v>0.81651782961230346</v>
      </c>
      <c r="F16445">
        <v>-0.94736642170240271</v>
      </c>
      <c r="G16445">
        <v>3</v>
      </c>
      <c r="H16445">
        <v>2</v>
      </c>
      <c r="I16445">
        <v>5</v>
      </c>
      <c r="J16445">
        <v>1</v>
      </c>
    </row>
    <row r="16446" spans="1:10" x14ac:dyDescent="0.25">
      <c r="A16446" t="s">
        <v>20473</v>
      </c>
      <c r="B16446">
        <v>451</v>
      </c>
      <c r="C16446">
        <v>-0.10946370922785489</v>
      </c>
      <c r="D16446">
        <v>-0.66432326679815978</v>
      </c>
      <c r="E16446">
        <v>0.85146947507026194</v>
      </c>
      <c r="F16446">
        <v>-0.98493477293840836</v>
      </c>
      <c r="G16446">
        <v>3</v>
      </c>
      <c r="H16446">
        <v>2</v>
      </c>
      <c r="I16446">
        <v>5</v>
      </c>
      <c r="J16446">
        <v>1</v>
      </c>
    </row>
    <row r="16447" spans="1:10" x14ac:dyDescent="0.25">
      <c r="A16447" t="s">
        <v>20474</v>
      </c>
      <c r="B16447">
        <v>460</v>
      </c>
      <c r="C16447">
        <v>-0.18441196072749921</v>
      </c>
      <c r="D16447">
        <v>-0.39807793904982713</v>
      </c>
      <c r="E16447">
        <v>0.7876279786843613</v>
      </c>
      <c r="F16447">
        <v>-1.0870559701407159</v>
      </c>
      <c r="G16447">
        <v>3</v>
      </c>
      <c r="H16447">
        <v>3</v>
      </c>
      <c r="I16447">
        <v>5</v>
      </c>
      <c r="J16447">
        <v>1</v>
      </c>
    </row>
    <row r="16448" spans="1:10" x14ac:dyDescent="0.25">
      <c r="A16448" t="s">
        <v>20475</v>
      </c>
      <c r="B16448">
        <v>458</v>
      </c>
      <c r="C16448">
        <v>-0.32981635498860379</v>
      </c>
      <c r="D16448">
        <v>-0.35195574115010003</v>
      </c>
      <c r="E16448">
        <v>1.1161919152823976</v>
      </c>
      <c r="F16448">
        <v>-0.73146637512509982</v>
      </c>
      <c r="G16448">
        <v>3</v>
      </c>
      <c r="H16448">
        <v>3</v>
      </c>
      <c r="I16448">
        <v>5</v>
      </c>
      <c r="J16448">
        <v>2</v>
      </c>
    </row>
    <row r="16449" spans="1:10" x14ac:dyDescent="0.25">
      <c r="A16449" t="s">
        <v>20476</v>
      </c>
      <c r="B16449">
        <v>462</v>
      </c>
      <c r="C16449">
        <v>-0.17942162657170635</v>
      </c>
      <c r="D16449">
        <v>-0.49775524973344909</v>
      </c>
      <c r="E16449">
        <v>4.6122588205302177E-3</v>
      </c>
      <c r="F16449">
        <v>-0.70413548490318023</v>
      </c>
      <c r="G16449">
        <v>3</v>
      </c>
      <c r="H16449">
        <v>2</v>
      </c>
      <c r="I16449">
        <v>3</v>
      </c>
      <c r="J16449">
        <v>2</v>
      </c>
    </row>
    <row r="16450" spans="1:10" x14ac:dyDescent="0.25">
      <c r="A16450" t="s">
        <v>20477</v>
      </c>
      <c r="B16450">
        <v>520</v>
      </c>
      <c r="C16450">
        <v>-0.1648856312272034</v>
      </c>
      <c r="D16450">
        <v>-0.54346654783902104</v>
      </c>
      <c r="E16450">
        <v>0.86509635836295629</v>
      </c>
      <c r="F16450">
        <v>-0.90450300644209647</v>
      </c>
      <c r="G16450">
        <v>3</v>
      </c>
      <c r="H16450">
        <v>2</v>
      </c>
      <c r="I16450">
        <v>5</v>
      </c>
      <c r="J16450">
        <v>1</v>
      </c>
    </row>
    <row r="16451" spans="1:10" x14ac:dyDescent="0.25">
      <c r="A16451" t="s">
        <v>20478</v>
      </c>
      <c r="B16451">
        <v>450</v>
      </c>
      <c r="C16451">
        <v>1.0524065265671345E-2</v>
      </c>
      <c r="D16451">
        <v>-0.40748830386528606</v>
      </c>
      <c r="E16451">
        <v>0.95250140305276199</v>
      </c>
      <c r="F16451">
        <v>-0.89620813071269279</v>
      </c>
      <c r="G16451">
        <v>4</v>
      </c>
      <c r="H16451">
        <v>3</v>
      </c>
      <c r="I16451">
        <v>5</v>
      </c>
      <c r="J16451">
        <v>1</v>
      </c>
    </row>
    <row r="16452" spans="1:10" x14ac:dyDescent="0.25">
      <c r="A16452" t="s">
        <v>20479</v>
      </c>
      <c r="B16452">
        <v>483</v>
      </c>
      <c r="C16452">
        <v>0.70196392319096013</v>
      </c>
      <c r="D16452">
        <v>-0.58153865998108811</v>
      </c>
      <c r="E16452">
        <v>2.2686378504071758</v>
      </c>
      <c r="F16452">
        <v>-1.1140741210093281</v>
      </c>
      <c r="G16452">
        <v>4</v>
      </c>
      <c r="H16452">
        <v>2</v>
      </c>
      <c r="I16452">
        <v>5</v>
      </c>
      <c r="J16452">
        <v>1</v>
      </c>
    </row>
    <row r="16453" spans="1:10" x14ac:dyDescent="0.25">
      <c r="A16453" t="s">
        <v>20480</v>
      </c>
      <c r="B16453">
        <v>477</v>
      </c>
      <c r="C16453">
        <v>0.28485291498722987</v>
      </c>
      <c r="D16453">
        <v>-0.36401545640888677</v>
      </c>
      <c r="E16453">
        <v>0.88844752896138313</v>
      </c>
      <c r="F16453">
        <v>-0.72245179090130662</v>
      </c>
      <c r="G16453">
        <v>4</v>
      </c>
      <c r="H16453">
        <v>3</v>
      </c>
      <c r="I16453">
        <v>5</v>
      </c>
      <c r="J16453">
        <v>2</v>
      </c>
    </row>
    <row r="16454" spans="1:10" x14ac:dyDescent="0.25">
      <c r="A16454" t="s">
        <v>20481</v>
      </c>
      <c r="B16454">
        <v>964</v>
      </c>
      <c r="C16454">
        <v>1.7272435019163095</v>
      </c>
      <c r="D16454">
        <v>-0.36911619524553763</v>
      </c>
      <c r="E16454">
        <v>5.3127468597645633</v>
      </c>
      <c r="F16454">
        <v>-0.70568410706616236</v>
      </c>
      <c r="G16454">
        <v>5</v>
      </c>
      <c r="H16454">
        <v>3</v>
      </c>
      <c r="I16454">
        <v>5</v>
      </c>
      <c r="J16454">
        <v>2</v>
      </c>
    </row>
    <row r="16455" spans="1:10" x14ac:dyDescent="0.25">
      <c r="A16455" t="s">
        <v>20482</v>
      </c>
      <c r="B16455">
        <v>385</v>
      </c>
      <c r="C16455">
        <v>-1.0298048090506602</v>
      </c>
      <c r="D16455">
        <v>-1.2860271453183472</v>
      </c>
      <c r="E16455">
        <v>1.9789274527223917</v>
      </c>
      <c r="F16455">
        <v>-0.73416382630657384</v>
      </c>
      <c r="G16455">
        <v>1</v>
      </c>
      <c r="H16455">
        <v>1</v>
      </c>
      <c r="I16455">
        <v>5</v>
      </c>
      <c r="J16455">
        <v>2</v>
      </c>
    </row>
    <row r="16456" spans="1:10" x14ac:dyDescent="0.25">
      <c r="A16456" t="s">
        <v>20483</v>
      </c>
      <c r="B16456">
        <v>420</v>
      </c>
      <c r="C16456">
        <v>-0.31182525817218643</v>
      </c>
      <c r="D16456">
        <v>-0.58850835172601235</v>
      </c>
      <c r="E16456">
        <v>0.61186982849159732</v>
      </c>
      <c r="F16456">
        <v>-0.95050153711519547</v>
      </c>
      <c r="G16456">
        <v>3</v>
      </c>
      <c r="H16456">
        <v>2</v>
      </c>
      <c r="I16456">
        <v>5</v>
      </c>
      <c r="J16456">
        <v>1</v>
      </c>
    </row>
    <row r="16457" spans="1:10" x14ac:dyDescent="0.25">
      <c r="A16457" t="s">
        <v>20484</v>
      </c>
      <c r="B16457">
        <v>498</v>
      </c>
      <c r="C16457">
        <v>-0.76584063658319312</v>
      </c>
      <c r="D16457">
        <v>-1.5176220956276474</v>
      </c>
      <c r="E16457">
        <v>-0.22369993102148183</v>
      </c>
      <c r="F16457">
        <v>-0.88713751806470098</v>
      </c>
      <c r="G16457">
        <v>2</v>
      </c>
      <c r="H16457">
        <v>1</v>
      </c>
      <c r="I16457">
        <v>3</v>
      </c>
      <c r="J16457">
        <v>1</v>
      </c>
    </row>
    <row r="16458" spans="1:10" x14ac:dyDescent="0.25">
      <c r="A16458" t="s">
        <v>20485</v>
      </c>
      <c r="B16458">
        <v>594</v>
      </c>
      <c r="C16458">
        <v>-0.98972775818481185</v>
      </c>
      <c r="D16458">
        <v>-1.0512270300429671</v>
      </c>
      <c r="E16458">
        <v>0.31016945634246512</v>
      </c>
      <c r="F16458">
        <v>-0.80209068690581864</v>
      </c>
      <c r="G16458">
        <v>1</v>
      </c>
      <c r="H16458">
        <v>1</v>
      </c>
      <c r="I16458">
        <v>4</v>
      </c>
      <c r="J16458">
        <v>2</v>
      </c>
    </row>
    <row r="16459" spans="1:10" x14ac:dyDescent="0.25">
      <c r="A16459" t="s">
        <v>20486</v>
      </c>
      <c r="B16459">
        <v>417</v>
      </c>
      <c r="C16459">
        <v>-1.3573430702838234</v>
      </c>
      <c r="D16459">
        <v>-0.85976407237550401</v>
      </c>
      <c r="E16459">
        <v>0.56675039638699964</v>
      </c>
      <c r="F16459">
        <v>-8.9426230951933888E-2</v>
      </c>
      <c r="G16459">
        <v>1</v>
      </c>
      <c r="H16459">
        <v>1</v>
      </c>
      <c r="I16459">
        <v>4</v>
      </c>
      <c r="J16459">
        <v>3</v>
      </c>
    </row>
    <row r="16460" spans="1:10" x14ac:dyDescent="0.25">
      <c r="A16460" t="s">
        <v>20487</v>
      </c>
      <c r="B16460">
        <v>275</v>
      </c>
      <c r="C16460">
        <v>-0.56230470881507411</v>
      </c>
      <c r="D16460">
        <v>-1.028308448517435</v>
      </c>
      <c r="E16460">
        <v>1.045088217404093</v>
      </c>
      <c r="F16460">
        <v>-1.3670450818817566</v>
      </c>
      <c r="G16460">
        <v>2</v>
      </c>
      <c r="H16460">
        <v>1</v>
      </c>
      <c r="I16460">
        <v>5</v>
      </c>
      <c r="J16460">
        <v>1</v>
      </c>
    </row>
    <row r="16461" spans="1:10" x14ac:dyDescent="0.25">
      <c r="A16461" t="s">
        <v>20488</v>
      </c>
      <c r="B16461">
        <v>1375</v>
      </c>
      <c r="C16461">
        <v>-0.80044398894271784</v>
      </c>
      <c r="D16461">
        <v>-0.95125635165236422</v>
      </c>
      <c r="E16461">
        <v>0.48475836353293578</v>
      </c>
      <c r="F16461">
        <v>-0.37899844726479964</v>
      </c>
      <c r="G16461">
        <v>2</v>
      </c>
      <c r="H16461">
        <v>1</v>
      </c>
      <c r="I16461">
        <v>4</v>
      </c>
      <c r="J16461">
        <v>3</v>
      </c>
    </row>
    <row r="16462" spans="1:10" x14ac:dyDescent="0.25">
      <c r="A16462" t="s">
        <v>20489</v>
      </c>
      <c r="B16462">
        <v>2778</v>
      </c>
      <c r="C16462">
        <v>-0.78268564745356106</v>
      </c>
      <c r="D16462">
        <v>-1.2127456145175577</v>
      </c>
      <c r="E16462">
        <v>-0.92542198829954203</v>
      </c>
      <c r="F16462">
        <v>3.6747599455685759E-2</v>
      </c>
      <c r="G16462">
        <v>2</v>
      </c>
      <c r="H16462">
        <v>1</v>
      </c>
      <c r="I16462">
        <v>1</v>
      </c>
      <c r="J16462">
        <v>4</v>
      </c>
    </row>
    <row r="16463" spans="1:10" x14ac:dyDescent="0.25">
      <c r="A16463" t="s">
        <v>20490</v>
      </c>
      <c r="B16463">
        <v>439</v>
      </c>
      <c r="C16463">
        <v>1.6934728182149523</v>
      </c>
      <c r="D16463">
        <v>0.56345583834297885</v>
      </c>
      <c r="E16463">
        <v>1.6193108630938626</v>
      </c>
      <c r="F16463">
        <v>-0.4053141285474528</v>
      </c>
      <c r="G16463">
        <v>5</v>
      </c>
      <c r="H16463">
        <v>4</v>
      </c>
      <c r="I16463">
        <v>5</v>
      </c>
      <c r="J16463">
        <v>3</v>
      </c>
    </row>
    <row r="16464" spans="1:10" x14ac:dyDescent="0.25">
      <c r="A16464" t="s">
        <v>20491</v>
      </c>
      <c r="B16464">
        <v>449</v>
      </c>
      <c r="C16464">
        <v>1.0060135981357461</v>
      </c>
      <c r="D16464">
        <v>2.0159610107923589</v>
      </c>
      <c r="E16464">
        <v>1.6763365502517533</v>
      </c>
      <c r="F16464">
        <v>-0.75094939168760966</v>
      </c>
      <c r="G16464">
        <v>5</v>
      </c>
      <c r="H16464">
        <v>5</v>
      </c>
      <c r="I16464">
        <v>5</v>
      </c>
      <c r="J16464">
        <v>2</v>
      </c>
    </row>
    <row r="16465" spans="1:10" x14ac:dyDescent="0.25">
      <c r="A16465" t="s">
        <v>20492</v>
      </c>
      <c r="B16465">
        <v>672</v>
      </c>
      <c r="C16465">
        <v>-1.1092010074922705</v>
      </c>
      <c r="D16465">
        <v>-0.96959504195430135</v>
      </c>
      <c r="E16465">
        <v>0.52392849787381657</v>
      </c>
      <c r="F16465">
        <v>-0.47248538074648438</v>
      </c>
      <c r="G16465">
        <v>1</v>
      </c>
      <c r="H16465">
        <v>1</v>
      </c>
      <c r="I16465">
        <v>4</v>
      </c>
      <c r="J16465">
        <v>3</v>
      </c>
    </row>
    <row r="16466" spans="1:10" x14ac:dyDescent="0.25">
      <c r="A16466" t="s">
        <v>20493</v>
      </c>
      <c r="B16466">
        <v>343</v>
      </c>
      <c r="C16466">
        <v>-0.5439907997545832</v>
      </c>
      <c r="D16466">
        <v>-1.2423240384960257</v>
      </c>
      <c r="E16466">
        <v>0.59072046157097136</v>
      </c>
      <c r="F16466">
        <v>0.20804413538015182</v>
      </c>
      <c r="G16466">
        <v>2</v>
      </c>
      <c r="H16466">
        <v>1</v>
      </c>
      <c r="I16466">
        <v>5</v>
      </c>
      <c r="J16466">
        <v>4</v>
      </c>
    </row>
    <row r="16467" spans="1:10" x14ac:dyDescent="0.25">
      <c r="A16467" t="s">
        <v>20494</v>
      </c>
      <c r="B16467">
        <v>528</v>
      </c>
      <c r="C16467">
        <v>-0.42374342287531575</v>
      </c>
      <c r="D16467">
        <v>0.13232771321524464</v>
      </c>
      <c r="E16467">
        <v>0.2044224689924389</v>
      </c>
      <c r="F16467">
        <v>-0.19804698117563413</v>
      </c>
      <c r="G16467">
        <v>3</v>
      </c>
      <c r="H16467">
        <v>4</v>
      </c>
      <c r="I16467">
        <v>4</v>
      </c>
      <c r="J16467">
        <v>3</v>
      </c>
    </row>
    <row r="16468" spans="1:10" x14ac:dyDescent="0.25">
      <c r="A16468" t="s">
        <v>20495</v>
      </c>
      <c r="B16468">
        <v>478</v>
      </c>
      <c r="C16468">
        <v>-0.67190410839378301</v>
      </c>
      <c r="D16468">
        <v>-0.29465679316066978</v>
      </c>
      <c r="E16468">
        <v>0.34637473561160753</v>
      </c>
      <c r="F16468">
        <v>-0.22029810427426882</v>
      </c>
      <c r="G16468">
        <v>2</v>
      </c>
      <c r="H16468">
        <v>3</v>
      </c>
      <c r="I16468">
        <v>4</v>
      </c>
      <c r="J16468">
        <v>3</v>
      </c>
    </row>
    <row r="16469" spans="1:10" x14ac:dyDescent="0.25">
      <c r="A16469" t="s">
        <v>20496</v>
      </c>
      <c r="B16469">
        <v>590</v>
      </c>
      <c r="C16469">
        <v>0.17652153290661304</v>
      </c>
      <c r="D16469">
        <v>1.3192049693905894</v>
      </c>
      <c r="E16469">
        <v>-0.38772553866022874</v>
      </c>
      <c r="F16469">
        <v>-0.19196218101913057</v>
      </c>
      <c r="G16469">
        <v>4</v>
      </c>
      <c r="H16469">
        <v>5</v>
      </c>
      <c r="I16469">
        <v>2</v>
      </c>
      <c r="J16469">
        <v>3</v>
      </c>
    </row>
    <row r="16470" spans="1:10" x14ac:dyDescent="0.25">
      <c r="A16470" t="s">
        <v>20497</v>
      </c>
      <c r="B16470">
        <v>475</v>
      </c>
      <c r="C16470">
        <v>0.43718867799098593</v>
      </c>
      <c r="D16470">
        <v>-0.18503898667190513</v>
      </c>
      <c r="E16470">
        <v>0.42688266964663746</v>
      </c>
      <c r="F16470">
        <v>-0.74057914485018617</v>
      </c>
      <c r="G16470">
        <v>4</v>
      </c>
      <c r="H16470">
        <v>3</v>
      </c>
      <c r="I16470">
        <v>4</v>
      </c>
      <c r="J16470">
        <v>2</v>
      </c>
    </row>
    <row r="16471" spans="1:10" x14ac:dyDescent="0.25">
      <c r="A16471" t="s">
        <v>20498</v>
      </c>
      <c r="B16471">
        <v>429</v>
      </c>
      <c r="C16471">
        <v>1.6306534856238462</v>
      </c>
      <c r="D16471">
        <v>1.8034083157337254E-2</v>
      </c>
      <c r="E16471">
        <v>-0.41778851150520968</v>
      </c>
      <c r="F16471">
        <v>-0.65676664678570562</v>
      </c>
      <c r="G16471">
        <v>5</v>
      </c>
      <c r="H16471">
        <v>3</v>
      </c>
      <c r="I16471">
        <v>2</v>
      </c>
      <c r="J16471">
        <v>2</v>
      </c>
    </row>
    <row r="16472" spans="1:10" x14ac:dyDescent="0.25">
      <c r="A16472" t="s">
        <v>20499</v>
      </c>
      <c r="B16472">
        <v>461</v>
      </c>
      <c r="C16472">
        <v>-0.30805179517825515</v>
      </c>
      <c r="D16472">
        <v>0.86807975837454354</v>
      </c>
      <c r="E16472">
        <v>0.96330847273060627</v>
      </c>
      <c r="F16472">
        <v>-0.78239702302998226</v>
      </c>
      <c r="G16472">
        <v>3</v>
      </c>
      <c r="H16472">
        <v>5</v>
      </c>
      <c r="I16472">
        <v>5</v>
      </c>
      <c r="J16472">
        <v>2</v>
      </c>
    </row>
    <row r="16473" spans="1:10" x14ac:dyDescent="0.25">
      <c r="A16473" t="s">
        <v>20500</v>
      </c>
      <c r="B16473">
        <v>552</v>
      </c>
      <c r="C16473">
        <v>0.84853046717051206</v>
      </c>
      <c r="D16473">
        <v>0.36104756811228345</v>
      </c>
      <c r="E16473">
        <v>-0.32954334991742612</v>
      </c>
      <c r="F16473">
        <v>-0.59607109331157426</v>
      </c>
      <c r="G16473">
        <v>5</v>
      </c>
      <c r="H16473">
        <v>4</v>
      </c>
      <c r="I16473">
        <v>2</v>
      </c>
      <c r="J16473">
        <v>2</v>
      </c>
    </row>
    <row r="16474" spans="1:10" x14ac:dyDescent="0.25">
      <c r="A16474" t="s">
        <v>20501</v>
      </c>
      <c r="B16474">
        <v>442</v>
      </c>
      <c r="C16474">
        <v>0.71443415394867871</v>
      </c>
      <c r="D16474">
        <v>-9.8175325767401928E-2</v>
      </c>
      <c r="E16474">
        <v>2.8381544007666307E-2</v>
      </c>
      <c r="F16474">
        <v>-0.16590664065405558</v>
      </c>
      <c r="G16474">
        <v>4</v>
      </c>
      <c r="H16474">
        <v>3</v>
      </c>
      <c r="I16474">
        <v>3</v>
      </c>
      <c r="J16474">
        <v>3</v>
      </c>
    </row>
    <row r="16475" spans="1:10" x14ac:dyDescent="0.25">
      <c r="A16475" t="s">
        <v>20502</v>
      </c>
      <c r="B16475">
        <v>516</v>
      </c>
      <c r="C16475">
        <v>0.60708089241524532</v>
      </c>
      <c r="D16475">
        <v>-0.70916884082065978</v>
      </c>
      <c r="E16475">
        <v>0.13679370708523103</v>
      </c>
      <c r="F16475">
        <v>-0.80838233481925048</v>
      </c>
      <c r="G16475">
        <v>4</v>
      </c>
      <c r="H16475">
        <v>2</v>
      </c>
      <c r="I16475">
        <v>4</v>
      </c>
      <c r="J16475">
        <v>2</v>
      </c>
    </row>
    <row r="16476" spans="1:10" x14ac:dyDescent="0.25">
      <c r="A16476" t="s">
        <v>20503</v>
      </c>
      <c r="B16476">
        <v>570</v>
      </c>
      <c r="C16476">
        <v>1.3992500791692835</v>
      </c>
      <c r="D16476">
        <v>0.83009433338664729</v>
      </c>
      <c r="E16476">
        <v>0.53729210027904184</v>
      </c>
      <c r="F16476">
        <v>-0.7275183331013847</v>
      </c>
      <c r="G16476">
        <v>5</v>
      </c>
      <c r="H16476">
        <v>5</v>
      </c>
      <c r="I16476">
        <v>4</v>
      </c>
      <c r="J16476">
        <v>2</v>
      </c>
    </row>
    <row r="16477" spans="1:10" x14ac:dyDescent="0.25">
      <c r="A16477" t="s">
        <v>20504</v>
      </c>
      <c r="B16477">
        <v>423</v>
      </c>
      <c r="C16477">
        <v>0.48502336528037365</v>
      </c>
      <c r="D16477">
        <v>1.4135693910266511</v>
      </c>
      <c r="E16477">
        <v>-3.5571367596514511E-2</v>
      </c>
      <c r="F16477">
        <v>-1.2332824797993336</v>
      </c>
      <c r="G16477">
        <v>4</v>
      </c>
      <c r="H16477">
        <v>5</v>
      </c>
      <c r="I16477">
        <v>3</v>
      </c>
      <c r="J16477">
        <v>1</v>
      </c>
    </row>
    <row r="16478" spans="1:10" x14ac:dyDescent="0.25">
      <c r="A16478" t="s">
        <v>20505</v>
      </c>
      <c r="B16478">
        <v>530</v>
      </c>
      <c r="C16478">
        <v>0.37315953778084776</v>
      </c>
      <c r="D16478">
        <v>0.82778486644863325</v>
      </c>
      <c r="E16478">
        <v>-0.26029792962527576</v>
      </c>
      <c r="F16478">
        <v>-1.1841519031944125</v>
      </c>
      <c r="G16478">
        <v>4</v>
      </c>
      <c r="H16478">
        <v>5</v>
      </c>
      <c r="I16478">
        <v>3</v>
      </c>
      <c r="J16478">
        <v>1</v>
      </c>
    </row>
    <row r="16479" spans="1:10" x14ac:dyDescent="0.25">
      <c r="A16479" t="s">
        <v>20506</v>
      </c>
      <c r="B16479">
        <v>486</v>
      </c>
      <c r="C16479">
        <v>2.2050859462203203</v>
      </c>
      <c r="D16479">
        <v>1.5539764615278771</v>
      </c>
      <c r="E16479">
        <v>1.8998834343899516</v>
      </c>
      <c r="F16479">
        <v>0.86357080906319106</v>
      </c>
      <c r="G16479">
        <v>5</v>
      </c>
      <c r="H16479">
        <v>5</v>
      </c>
      <c r="I16479">
        <v>5</v>
      </c>
      <c r="J16479">
        <v>4</v>
      </c>
    </row>
    <row r="16480" spans="1:10" x14ac:dyDescent="0.25">
      <c r="A16480" t="s">
        <v>20507</v>
      </c>
      <c r="B16480">
        <v>315</v>
      </c>
      <c r="C16480">
        <v>-9.6894702986781434E-2</v>
      </c>
      <c r="D16480">
        <v>0.72327737489824662</v>
      </c>
      <c r="E16480">
        <v>0.86112245442145596</v>
      </c>
      <c r="F16480">
        <v>-0.93455287490510019</v>
      </c>
      <c r="G16480">
        <v>3</v>
      </c>
      <c r="H16480">
        <v>5</v>
      </c>
      <c r="I16480">
        <v>5</v>
      </c>
      <c r="J16480">
        <v>1</v>
      </c>
    </row>
    <row r="16481" spans="1:10" x14ac:dyDescent="0.25">
      <c r="A16481" t="s">
        <v>20508</v>
      </c>
      <c r="B16481">
        <v>514</v>
      </c>
      <c r="C16481">
        <v>-0.53481234689639834</v>
      </c>
      <c r="D16481">
        <v>-0.79206731146494769</v>
      </c>
      <c r="E16481">
        <v>0.785995433506395</v>
      </c>
      <c r="F16481">
        <v>-1.0339628210076348</v>
      </c>
      <c r="G16481">
        <v>2</v>
      </c>
      <c r="H16481">
        <v>2</v>
      </c>
      <c r="I16481">
        <v>5</v>
      </c>
      <c r="J16481">
        <v>1</v>
      </c>
    </row>
    <row r="16482" spans="1:10" x14ac:dyDescent="0.25">
      <c r="A16482" t="s">
        <v>20509</v>
      </c>
      <c r="B16482">
        <v>578</v>
      </c>
      <c r="C16482">
        <v>-0.72621140802875583</v>
      </c>
      <c r="D16482">
        <v>-1.1735851844524601</v>
      </c>
      <c r="E16482">
        <v>0.74275417945171884</v>
      </c>
      <c r="F16482">
        <v>-0.64129178140366094</v>
      </c>
      <c r="G16482">
        <v>2</v>
      </c>
      <c r="H16482">
        <v>1</v>
      </c>
      <c r="I16482">
        <v>5</v>
      </c>
      <c r="J16482">
        <v>2</v>
      </c>
    </row>
    <row r="16483" spans="1:10" x14ac:dyDescent="0.25">
      <c r="A16483" t="s">
        <v>20510</v>
      </c>
      <c r="B16483">
        <v>655</v>
      </c>
      <c r="C16483">
        <v>-0.40763839805537583</v>
      </c>
      <c r="D16483">
        <v>-1.2686686478880487</v>
      </c>
      <c r="E16483">
        <v>1.3359050677872872</v>
      </c>
      <c r="F16483">
        <v>-1.1352564671280025</v>
      </c>
      <c r="G16483">
        <v>3</v>
      </c>
      <c r="H16483">
        <v>1</v>
      </c>
      <c r="I16483">
        <v>5</v>
      </c>
      <c r="J16483">
        <v>1</v>
      </c>
    </row>
    <row r="16484" spans="1:10" x14ac:dyDescent="0.25">
      <c r="A16484" t="s">
        <v>20511</v>
      </c>
      <c r="B16484">
        <v>513</v>
      </c>
      <c r="C16484">
        <v>-0.78803311212464699</v>
      </c>
      <c r="D16484">
        <v>-1.2478768822008799</v>
      </c>
      <c r="E16484">
        <v>0.91138624680225844</v>
      </c>
      <c r="F16484">
        <v>-0.77339472757903804</v>
      </c>
      <c r="G16484">
        <v>2</v>
      </c>
      <c r="H16484">
        <v>1</v>
      </c>
      <c r="I16484">
        <v>5</v>
      </c>
      <c r="J16484">
        <v>2</v>
      </c>
    </row>
    <row r="16485" spans="1:10" x14ac:dyDescent="0.25">
      <c r="A16485" t="s">
        <v>20512</v>
      </c>
      <c r="B16485">
        <v>302</v>
      </c>
      <c r="C16485">
        <v>-1.1378536650131741</v>
      </c>
      <c r="D16485">
        <v>-1.158360208649919</v>
      </c>
      <c r="E16485">
        <v>1.5639145658885076</v>
      </c>
      <c r="F16485">
        <v>-0.77606283530224041</v>
      </c>
      <c r="G16485">
        <v>1</v>
      </c>
      <c r="H16485">
        <v>1</v>
      </c>
      <c r="I16485">
        <v>5</v>
      </c>
      <c r="J16485">
        <v>2</v>
      </c>
    </row>
    <row r="16486" spans="1:10" x14ac:dyDescent="0.25">
      <c r="A16486" t="s">
        <v>20513</v>
      </c>
      <c r="B16486">
        <v>372</v>
      </c>
      <c r="C16486">
        <v>-1.1544280685120851</v>
      </c>
      <c r="D16486">
        <v>-0.69973540655846078</v>
      </c>
      <c r="E16486">
        <v>0.41828181442505985</v>
      </c>
      <c r="F16486">
        <v>-0.24477916606915834</v>
      </c>
      <c r="G16486">
        <v>1</v>
      </c>
      <c r="H16486">
        <v>2</v>
      </c>
      <c r="I16486">
        <v>4</v>
      </c>
      <c r="J16486">
        <v>3</v>
      </c>
    </row>
    <row r="16487" spans="1:10" x14ac:dyDescent="0.25">
      <c r="A16487" t="s">
        <v>20514</v>
      </c>
      <c r="B16487">
        <v>474</v>
      </c>
      <c r="C16487">
        <v>-0.98072280700427072</v>
      </c>
      <c r="D16487">
        <v>-0.85065108492341701</v>
      </c>
      <c r="E16487">
        <v>0.15430516485457518</v>
      </c>
      <c r="F16487">
        <v>-0.45642739342448679</v>
      </c>
      <c r="G16487">
        <v>1</v>
      </c>
      <c r="H16487">
        <v>1</v>
      </c>
      <c r="I16487">
        <v>4</v>
      </c>
      <c r="J16487">
        <v>3</v>
      </c>
    </row>
    <row r="16488" spans="1:10" x14ac:dyDescent="0.25">
      <c r="A16488" t="s">
        <v>20515</v>
      </c>
      <c r="B16488">
        <v>313</v>
      </c>
      <c r="C16488">
        <v>-0.90201948056533676</v>
      </c>
      <c r="D16488">
        <v>-1.0999200619053393</v>
      </c>
      <c r="E16488">
        <v>0.37889475846410797</v>
      </c>
      <c r="F16488">
        <v>-0.56501749568684567</v>
      </c>
      <c r="G16488">
        <v>1</v>
      </c>
      <c r="H16488">
        <v>1</v>
      </c>
      <c r="I16488">
        <v>4</v>
      </c>
      <c r="J16488">
        <v>2</v>
      </c>
    </row>
    <row r="16489" spans="1:10" x14ac:dyDescent="0.25">
      <c r="A16489" t="s">
        <v>20516</v>
      </c>
      <c r="B16489">
        <v>579</v>
      </c>
      <c r="C16489">
        <v>-0.63180262554159106</v>
      </c>
      <c r="D16489">
        <v>-1.0459552182200054</v>
      </c>
      <c r="E16489">
        <v>1.0646875963472631</v>
      </c>
      <c r="F16489">
        <v>-0.78030587030627208</v>
      </c>
      <c r="G16489">
        <v>2</v>
      </c>
      <c r="H16489">
        <v>1</v>
      </c>
      <c r="I16489">
        <v>5</v>
      </c>
      <c r="J16489">
        <v>2</v>
      </c>
    </row>
    <row r="16490" spans="1:10" x14ac:dyDescent="0.25">
      <c r="A16490" t="s">
        <v>20517</v>
      </c>
      <c r="B16490">
        <v>310</v>
      </c>
      <c r="C16490">
        <v>0.46887521360884876</v>
      </c>
      <c r="D16490">
        <v>-0.62888968628006348</v>
      </c>
      <c r="E16490">
        <v>0.8538949846089825</v>
      </c>
      <c r="F16490">
        <v>-0.68123078139238102</v>
      </c>
      <c r="G16490">
        <v>4</v>
      </c>
      <c r="H16490">
        <v>2</v>
      </c>
      <c r="I16490">
        <v>5</v>
      </c>
      <c r="J16490">
        <v>2</v>
      </c>
    </row>
    <row r="16491" spans="1:10" x14ac:dyDescent="0.25">
      <c r="A16491" t="s">
        <v>20518</v>
      </c>
      <c r="B16491">
        <v>1123</v>
      </c>
      <c r="C16491">
        <v>-0.35762559969559476</v>
      </c>
      <c r="D16491">
        <v>-1.0513089916330756</v>
      </c>
      <c r="E16491">
        <v>0.27781542943075488</v>
      </c>
      <c r="F16491">
        <v>-1.0393358483121038</v>
      </c>
      <c r="G16491">
        <v>3</v>
      </c>
      <c r="H16491">
        <v>1</v>
      </c>
      <c r="I16491">
        <v>4</v>
      </c>
      <c r="J16491">
        <v>1</v>
      </c>
    </row>
    <row r="16492" spans="1:10" x14ac:dyDescent="0.25">
      <c r="A16492" t="s">
        <v>20519</v>
      </c>
      <c r="B16492">
        <v>813</v>
      </c>
      <c r="C16492">
        <v>-1.4308737583664044</v>
      </c>
      <c r="D16492">
        <v>-1.0179016940677226</v>
      </c>
      <c r="E16492">
        <v>-0.45211620612633246</v>
      </c>
      <c r="F16492">
        <v>-0.35025834356561225</v>
      </c>
      <c r="G16492">
        <v>1</v>
      </c>
      <c r="H16492">
        <v>1</v>
      </c>
      <c r="I16492">
        <v>2</v>
      </c>
      <c r="J16492">
        <v>3</v>
      </c>
    </row>
    <row r="16493" spans="1:10" x14ac:dyDescent="0.25">
      <c r="A16493" t="s">
        <v>20520</v>
      </c>
      <c r="B16493">
        <v>563</v>
      </c>
      <c r="C16493">
        <v>-0.74615737109746649</v>
      </c>
      <c r="D16493">
        <v>-1.117320114741746</v>
      </c>
      <c r="E16493">
        <v>1.0206984442943106</v>
      </c>
      <c r="F16493">
        <v>-1.0392999669619485</v>
      </c>
      <c r="G16493">
        <v>2</v>
      </c>
      <c r="H16493">
        <v>1</v>
      </c>
      <c r="I16493">
        <v>5</v>
      </c>
      <c r="J16493">
        <v>1</v>
      </c>
    </row>
    <row r="16494" spans="1:10" x14ac:dyDescent="0.25">
      <c r="A16494" t="s">
        <v>20521</v>
      </c>
      <c r="B16494">
        <v>915</v>
      </c>
      <c r="C16494">
        <v>2.3537140009252231</v>
      </c>
      <c r="D16494">
        <v>-0.33597929243139696</v>
      </c>
      <c r="E16494">
        <v>3.817409011460029</v>
      </c>
      <c r="F16494">
        <v>-0.57800395437188423</v>
      </c>
      <c r="G16494">
        <v>5</v>
      </c>
      <c r="H16494">
        <v>3</v>
      </c>
      <c r="I16494">
        <v>5</v>
      </c>
      <c r="J16494">
        <v>2</v>
      </c>
    </row>
    <row r="16495" spans="1:10" x14ac:dyDescent="0.25">
      <c r="A16495" t="s">
        <v>20522</v>
      </c>
      <c r="B16495">
        <v>511</v>
      </c>
      <c r="C16495">
        <v>1.1276330152274929</v>
      </c>
      <c r="D16495">
        <v>1.1441020426827289</v>
      </c>
      <c r="E16495">
        <v>0.12496153551407098</v>
      </c>
      <c r="F16495">
        <v>-0.7799414290254767</v>
      </c>
      <c r="G16495">
        <v>5</v>
      </c>
      <c r="H16495">
        <v>5</v>
      </c>
      <c r="I16495">
        <v>4</v>
      </c>
      <c r="J16495">
        <v>2</v>
      </c>
    </row>
    <row r="16496" spans="1:10" x14ac:dyDescent="0.25">
      <c r="A16496" t="s">
        <v>20523</v>
      </c>
      <c r="B16496">
        <v>431</v>
      </c>
      <c r="C16496">
        <v>2.9878228774549345</v>
      </c>
      <c r="D16496">
        <v>1.114532125054285</v>
      </c>
      <c r="E16496">
        <v>1.3128754891519061</v>
      </c>
      <c r="F16496">
        <v>-0.45538483804197327</v>
      </c>
      <c r="G16496">
        <v>5</v>
      </c>
      <c r="H16496">
        <v>5</v>
      </c>
      <c r="I16496">
        <v>5</v>
      </c>
      <c r="J16496">
        <v>3</v>
      </c>
    </row>
    <row r="16497" spans="1:10" x14ac:dyDescent="0.25">
      <c r="A16497" t="s">
        <v>20524</v>
      </c>
      <c r="B16497">
        <v>15</v>
      </c>
    </row>
    <row r="16498" spans="1:10" x14ac:dyDescent="0.25">
      <c r="A16498" t="s">
        <v>20525</v>
      </c>
      <c r="B16498">
        <v>648</v>
      </c>
    </row>
    <row r="16499" spans="1:10" x14ac:dyDescent="0.25">
      <c r="A16499" t="s">
        <v>20526</v>
      </c>
      <c r="B16499">
        <v>0</v>
      </c>
    </row>
    <row r="16500" spans="1:10" x14ac:dyDescent="0.25">
      <c r="A16500" t="s">
        <v>20527</v>
      </c>
      <c r="B16500">
        <v>0</v>
      </c>
    </row>
    <row r="16501" spans="1:10" x14ac:dyDescent="0.25">
      <c r="A16501" t="s">
        <v>20528</v>
      </c>
      <c r="B16501">
        <v>125</v>
      </c>
    </row>
    <row r="16502" spans="1:10" x14ac:dyDescent="0.25">
      <c r="A16502" t="s">
        <v>20529</v>
      </c>
      <c r="B16502">
        <v>716</v>
      </c>
      <c r="C16502">
        <v>-2.3777262425877993E-2</v>
      </c>
      <c r="D16502">
        <v>0.4131083659137203</v>
      </c>
      <c r="E16502">
        <v>-0.12046505170124834</v>
      </c>
      <c r="F16502">
        <v>-0.60642578619928056</v>
      </c>
      <c r="G16502">
        <v>4</v>
      </c>
      <c r="H16502">
        <v>4</v>
      </c>
      <c r="I16502">
        <v>3</v>
      </c>
      <c r="J16502">
        <v>2</v>
      </c>
    </row>
    <row r="16503" spans="1:10" x14ac:dyDescent="0.25">
      <c r="A16503" t="s">
        <v>20530</v>
      </c>
      <c r="B16503">
        <v>623</v>
      </c>
      <c r="C16503">
        <v>0.6246307170730987</v>
      </c>
      <c r="D16503">
        <v>-0.55086819446996704</v>
      </c>
      <c r="E16503">
        <v>2.0583350705564882</v>
      </c>
      <c r="F16503">
        <v>-1.0023984634715499</v>
      </c>
      <c r="G16503">
        <v>4</v>
      </c>
      <c r="H16503">
        <v>2</v>
      </c>
      <c r="I16503">
        <v>5</v>
      </c>
      <c r="J16503">
        <v>1</v>
      </c>
    </row>
    <row r="16504" spans="1:10" x14ac:dyDescent="0.25">
      <c r="A16504" t="s">
        <v>20531</v>
      </c>
      <c r="B16504">
        <v>485</v>
      </c>
      <c r="C16504">
        <v>0.14819633706022156</v>
      </c>
      <c r="D16504">
        <v>-1.0579127896304685</v>
      </c>
      <c r="E16504">
        <v>2.2465332224708288</v>
      </c>
      <c r="F16504">
        <v>-1.4331855343596707</v>
      </c>
      <c r="G16504">
        <v>4</v>
      </c>
      <c r="H16504">
        <v>1</v>
      </c>
      <c r="I16504">
        <v>5</v>
      </c>
      <c r="J16504">
        <v>1</v>
      </c>
    </row>
    <row r="16505" spans="1:10" x14ac:dyDescent="0.25">
      <c r="A16505" t="s">
        <v>20532</v>
      </c>
      <c r="B16505">
        <v>1062</v>
      </c>
      <c r="C16505">
        <v>0.56277335871328249</v>
      </c>
      <c r="D16505">
        <v>-0.73690015869100722</v>
      </c>
      <c r="E16505">
        <v>2.0914279323871958</v>
      </c>
      <c r="F16505">
        <v>-0.9585402867192685</v>
      </c>
      <c r="G16505">
        <v>4</v>
      </c>
      <c r="H16505">
        <v>2</v>
      </c>
      <c r="I16505">
        <v>5</v>
      </c>
      <c r="J16505">
        <v>1</v>
      </c>
    </row>
    <row r="16506" spans="1:10" x14ac:dyDescent="0.25">
      <c r="A16506" t="s">
        <v>20533</v>
      </c>
      <c r="B16506">
        <v>625</v>
      </c>
      <c r="C16506">
        <v>-0.51728118801793688</v>
      </c>
      <c r="D16506">
        <v>-0.265115933192</v>
      </c>
      <c r="E16506">
        <v>1.3025303274297202</v>
      </c>
      <c r="F16506">
        <v>-1.3388084459405478</v>
      </c>
      <c r="G16506">
        <v>2</v>
      </c>
      <c r="H16506">
        <v>3</v>
      </c>
      <c r="I16506">
        <v>5</v>
      </c>
      <c r="J16506">
        <v>1</v>
      </c>
    </row>
    <row r="16507" spans="1:10" x14ac:dyDescent="0.25">
      <c r="A16507" t="s">
        <v>20534</v>
      </c>
      <c r="B16507">
        <v>501</v>
      </c>
      <c r="C16507">
        <v>-0.32035488990560201</v>
      </c>
      <c r="D16507">
        <v>-0.47038999396917647</v>
      </c>
      <c r="E16507">
        <v>1.2803000455863094</v>
      </c>
      <c r="F16507">
        <v>-1.3034061199348046</v>
      </c>
      <c r="G16507">
        <v>3</v>
      </c>
      <c r="H16507">
        <v>2</v>
      </c>
      <c r="I16507">
        <v>5</v>
      </c>
      <c r="J16507">
        <v>1</v>
      </c>
    </row>
    <row r="16508" spans="1:10" x14ac:dyDescent="0.25">
      <c r="A16508" t="s">
        <v>20535</v>
      </c>
      <c r="B16508">
        <v>468</v>
      </c>
      <c r="C16508">
        <v>-0.12837469611278818</v>
      </c>
      <c r="D16508">
        <v>3.307473043491025E-2</v>
      </c>
      <c r="E16508">
        <v>-0.2511201674210406</v>
      </c>
      <c r="F16508">
        <v>-1.543488224609775</v>
      </c>
      <c r="G16508">
        <v>3</v>
      </c>
      <c r="H16508">
        <v>4</v>
      </c>
      <c r="I16508">
        <v>3</v>
      </c>
      <c r="J16508">
        <v>1</v>
      </c>
    </row>
    <row r="16509" spans="1:10" x14ac:dyDescent="0.25">
      <c r="A16509" t="s">
        <v>20536</v>
      </c>
      <c r="B16509">
        <v>499</v>
      </c>
      <c r="C16509">
        <v>0.47539738968744272</v>
      </c>
      <c r="D16509">
        <v>1.1488070958443724</v>
      </c>
      <c r="E16509">
        <v>0.85453806189683257</v>
      </c>
      <c r="F16509">
        <v>-0.65133552796044691</v>
      </c>
      <c r="G16509">
        <v>4</v>
      </c>
      <c r="H16509">
        <v>5</v>
      </c>
      <c r="I16509">
        <v>5</v>
      </c>
      <c r="J16509">
        <v>2</v>
      </c>
    </row>
    <row r="16510" spans="1:10" x14ac:dyDescent="0.25">
      <c r="A16510" t="s">
        <v>20537</v>
      </c>
      <c r="B16510">
        <v>367</v>
      </c>
      <c r="C16510">
        <v>-0.88482108963276151</v>
      </c>
      <c r="D16510">
        <v>-7.9812935984907074E-2</v>
      </c>
      <c r="E16510">
        <v>-1.0311032632711075</v>
      </c>
      <c r="F16510">
        <v>-1.3573254022722652</v>
      </c>
      <c r="G16510">
        <v>1</v>
      </c>
      <c r="H16510">
        <v>3</v>
      </c>
      <c r="I16510">
        <v>1</v>
      </c>
      <c r="J16510">
        <v>1</v>
      </c>
    </row>
    <row r="16511" spans="1:10" x14ac:dyDescent="0.25">
      <c r="A16511" t="s">
        <v>20538</v>
      </c>
      <c r="B16511">
        <v>353</v>
      </c>
      <c r="C16511">
        <v>-0.63663634346104825</v>
      </c>
      <c r="D16511">
        <v>-0.41655144970645797</v>
      </c>
      <c r="E16511">
        <v>0.39465971745165529</v>
      </c>
      <c r="F16511">
        <v>-0.92845339427314122</v>
      </c>
      <c r="G16511">
        <v>2</v>
      </c>
      <c r="H16511">
        <v>2</v>
      </c>
      <c r="I16511">
        <v>4</v>
      </c>
      <c r="J16511">
        <v>1</v>
      </c>
    </row>
    <row r="16512" spans="1:10" x14ac:dyDescent="0.25">
      <c r="A16512" t="s">
        <v>20539</v>
      </c>
      <c r="B16512">
        <v>507</v>
      </c>
      <c r="C16512">
        <v>-1.5326050638276086E-2</v>
      </c>
      <c r="D16512">
        <v>-0.32501234639918836</v>
      </c>
      <c r="E16512">
        <v>1.0926682396645833</v>
      </c>
      <c r="F16512">
        <v>-0.72251118021609928</v>
      </c>
      <c r="G16512">
        <v>4</v>
      </c>
      <c r="H16512">
        <v>3</v>
      </c>
      <c r="I16512">
        <v>5</v>
      </c>
      <c r="J16512">
        <v>2</v>
      </c>
    </row>
    <row r="16513" spans="1:10" x14ac:dyDescent="0.25">
      <c r="A16513" t="s">
        <v>20540</v>
      </c>
      <c r="B16513">
        <v>378</v>
      </c>
      <c r="C16513">
        <v>-0.50626307765790302</v>
      </c>
      <c r="D16513">
        <v>-0.45299425046718372</v>
      </c>
      <c r="E16513">
        <v>-0.69336552967714071</v>
      </c>
      <c r="F16513">
        <v>-0.98205729124165608</v>
      </c>
      <c r="G16513">
        <v>2</v>
      </c>
      <c r="H16513">
        <v>2</v>
      </c>
      <c r="I16513">
        <v>2</v>
      </c>
      <c r="J16513">
        <v>1</v>
      </c>
    </row>
    <row r="16514" spans="1:10" x14ac:dyDescent="0.25">
      <c r="A16514" t="s">
        <v>20541</v>
      </c>
      <c r="B16514">
        <v>418</v>
      </c>
      <c r="C16514">
        <v>-0.76432638847846213</v>
      </c>
      <c r="D16514">
        <v>-0.28063638836095661</v>
      </c>
      <c r="E16514">
        <v>-0.83848146298501813</v>
      </c>
      <c r="F16514">
        <v>-0.66022246283435515</v>
      </c>
      <c r="G16514">
        <v>2</v>
      </c>
      <c r="H16514">
        <v>3</v>
      </c>
      <c r="I16514">
        <v>1</v>
      </c>
      <c r="J16514">
        <v>2</v>
      </c>
    </row>
    <row r="16515" spans="1:10" x14ac:dyDescent="0.25">
      <c r="A16515" t="s">
        <v>20542</v>
      </c>
      <c r="B16515">
        <v>461</v>
      </c>
      <c r="C16515">
        <v>-0.50703169929094827</v>
      </c>
      <c r="D16515">
        <v>-0.16538215640256129</v>
      </c>
      <c r="E16515">
        <v>-0.16593321405655692</v>
      </c>
      <c r="F16515">
        <v>-0.93066901829453519</v>
      </c>
      <c r="G16515">
        <v>2</v>
      </c>
      <c r="H16515">
        <v>3</v>
      </c>
      <c r="I16515">
        <v>3</v>
      </c>
      <c r="J16515">
        <v>1</v>
      </c>
    </row>
    <row r="16516" spans="1:10" x14ac:dyDescent="0.25">
      <c r="A16516" t="s">
        <v>20543</v>
      </c>
      <c r="B16516">
        <v>407</v>
      </c>
      <c r="C16516">
        <v>-0.68146012700193881</v>
      </c>
      <c r="D16516">
        <v>-1.0503294309732054</v>
      </c>
      <c r="E16516">
        <v>-0.20205296125072755</v>
      </c>
      <c r="F16516">
        <v>-0.5127708927424226</v>
      </c>
      <c r="G16516">
        <v>2</v>
      </c>
      <c r="H16516">
        <v>1</v>
      </c>
      <c r="I16516">
        <v>3</v>
      </c>
      <c r="J16516">
        <v>2</v>
      </c>
    </row>
    <row r="16517" spans="1:10" x14ac:dyDescent="0.25">
      <c r="A16517" t="s">
        <v>20544</v>
      </c>
      <c r="B16517">
        <v>460</v>
      </c>
      <c r="C16517">
        <v>8.8049415195053271E-2</v>
      </c>
      <c r="D16517">
        <v>1.1120380328469761</v>
      </c>
      <c r="E16517">
        <v>-0.50913324047218367</v>
      </c>
      <c r="F16517">
        <v>-1.1842625353032383</v>
      </c>
      <c r="G16517">
        <v>4</v>
      </c>
      <c r="H16517">
        <v>5</v>
      </c>
      <c r="I16517">
        <v>2</v>
      </c>
      <c r="J16517">
        <v>1</v>
      </c>
    </row>
    <row r="16518" spans="1:10" x14ac:dyDescent="0.25">
      <c r="A16518" t="s">
        <v>20545</v>
      </c>
      <c r="B16518">
        <v>461</v>
      </c>
      <c r="C16518">
        <v>0.32340437427270308</v>
      </c>
      <c r="D16518">
        <v>0.44821384479451937</v>
      </c>
      <c r="E16518">
        <v>-0.22314221673637183</v>
      </c>
      <c r="F16518">
        <v>-1.2071694752523834</v>
      </c>
      <c r="G16518">
        <v>4</v>
      </c>
      <c r="H16518">
        <v>4</v>
      </c>
      <c r="I16518">
        <v>3</v>
      </c>
      <c r="J16518">
        <v>1</v>
      </c>
    </row>
    <row r="16519" spans="1:10" x14ac:dyDescent="0.25">
      <c r="A16519" t="s">
        <v>20546</v>
      </c>
      <c r="B16519">
        <v>530</v>
      </c>
      <c r="C16519">
        <v>-0.46478352569196901</v>
      </c>
      <c r="D16519">
        <v>-8.5352455271509975E-2</v>
      </c>
      <c r="E16519">
        <v>0.54400309791765433</v>
      </c>
      <c r="F16519">
        <v>-0.98699165009742496</v>
      </c>
      <c r="G16519">
        <v>2</v>
      </c>
      <c r="H16519">
        <v>3</v>
      </c>
      <c r="I16519">
        <v>4</v>
      </c>
      <c r="J16519">
        <v>1</v>
      </c>
    </row>
    <row r="16520" spans="1:10" x14ac:dyDescent="0.25">
      <c r="A16520" t="s">
        <v>20547</v>
      </c>
      <c r="B16520">
        <v>526</v>
      </c>
      <c r="C16520">
        <v>-0.49401486236650227</v>
      </c>
      <c r="D16520">
        <v>-0.76591748360782475</v>
      </c>
      <c r="E16520">
        <v>0.76800665791036327</v>
      </c>
      <c r="F16520">
        <v>-0.90306214247880301</v>
      </c>
      <c r="G16520">
        <v>2</v>
      </c>
      <c r="H16520">
        <v>2</v>
      </c>
      <c r="I16520">
        <v>5</v>
      </c>
      <c r="J16520">
        <v>1</v>
      </c>
    </row>
    <row r="16521" spans="1:10" x14ac:dyDescent="0.25">
      <c r="A16521" t="s">
        <v>20548</v>
      </c>
      <c r="B16521">
        <v>413</v>
      </c>
      <c r="C16521">
        <v>-0.92229260504189381</v>
      </c>
      <c r="D16521">
        <v>-0.71979486015006233</v>
      </c>
      <c r="E16521">
        <v>-0.46664512582003853</v>
      </c>
      <c r="F16521">
        <v>-0.71932801096700927</v>
      </c>
      <c r="G16521">
        <v>1</v>
      </c>
      <c r="H16521">
        <v>2</v>
      </c>
      <c r="I16521">
        <v>2</v>
      </c>
      <c r="J16521">
        <v>2</v>
      </c>
    </row>
    <row r="16522" spans="1:10" x14ac:dyDescent="0.25">
      <c r="A16522" t="s">
        <v>20549</v>
      </c>
      <c r="B16522">
        <v>353</v>
      </c>
      <c r="C16522">
        <v>-1.0521991550693741</v>
      </c>
      <c r="D16522">
        <v>-0.56317888706444652</v>
      </c>
      <c r="E16522">
        <v>-0.87811549015236878</v>
      </c>
      <c r="F16522">
        <v>-1.0541115665562795</v>
      </c>
      <c r="G16522">
        <v>1</v>
      </c>
      <c r="H16522">
        <v>2</v>
      </c>
      <c r="I16522">
        <v>1</v>
      </c>
      <c r="J16522">
        <v>1</v>
      </c>
    </row>
    <row r="16523" spans="1:10" x14ac:dyDescent="0.25">
      <c r="A16523" t="s">
        <v>20550</v>
      </c>
      <c r="B16523">
        <v>386</v>
      </c>
      <c r="C16523">
        <v>-0.6411650335414586</v>
      </c>
      <c r="D16523">
        <v>0.984953293092801</v>
      </c>
      <c r="E16523">
        <v>-6.4270425773545498E-2</v>
      </c>
      <c r="F16523">
        <v>-1.4852264880651451</v>
      </c>
      <c r="G16523">
        <v>2</v>
      </c>
      <c r="H16523">
        <v>5</v>
      </c>
      <c r="I16523">
        <v>3</v>
      </c>
      <c r="J16523">
        <v>1</v>
      </c>
    </row>
    <row r="16524" spans="1:10" x14ac:dyDescent="0.25">
      <c r="A16524" t="s">
        <v>20551</v>
      </c>
      <c r="B16524">
        <v>453</v>
      </c>
      <c r="C16524">
        <v>1.1547694064435371E-2</v>
      </c>
      <c r="D16524">
        <v>0.49498457257707029</v>
      </c>
      <c r="E16524">
        <v>9.4964726176806777E-2</v>
      </c>
      <c r="F16524">
        <v>-1.0893648443353126</v>
      </c>
      <c r="G16524">
        <v>4</v>
      </c>
      <c r="H16524">
        <v>4</v>
      </c>
      <c r="I16524">
        <v>4</v>
      </c>
      <c r="J16524">
        <v>1</v>
      </c>
    </row>
    <row r="16525" spans="1:10" x14ac:dyDescent="0.25">
      <c r="A16525" t="s">
        <v>20552</v>
      </c>
      <c r="B16525">
        <v>395</v>
      </c>
      <c r="C16525">
        <v>9.5426255623997883E-2</v>
      </c>
      <c r="D16525">
        <v>9.3239151059601511E-2</v>
      </c>
      <c r="E16525">
        <v>0.72407818065106688</v>
      </c>
      <c r="F16525">
        <v>-0.92423947778890025</v>
      </c>
      <c r="G16525">
        <v>4</v>
      </c>
      <c r="H16525">
        <v>4</v>
      </c>
      <c r="I16525">
        <v>5</v>
      </c>
      <c r="J16525">
        <v>1</v>
      </c>
    </row>
    <row r="16526" spans="1:10" x14ac:dyDescent="0.25">
      <c r="A16526" t="s">
        <v>20553</v>
      </c>
      <c r="B16526">
        <v>359</v>
      </c>
      <c r="C16526">
        <v>-0.30341510043347847</v>
      </c>
      <c r="D16526">
        <v>2.4707019974432545E-2</v>
      </c>
      <c r="E16526">
        <v>0.21395477757761966</v>
      </c>
      <c r="F16526">
        <v>-1.3246237256912949</v>
      </c>
      <c r="G16526">
        <v>3</v>
      </c>
      <c r="H16526">
        <v>4</v>
      </c>
      <c r="I16526">
        <v>4</v>
      </c>
      <c r="J16526">
        <v>1</v>
      </c>
    </row>
    <row r="16527" spans="1:10" x14ac:dyDescent="0.25">
      <c r="A16527" t="s">
        <v>20554</v>
      </c>
      <c r="B16527">
        <v>365</v>
      </c>
      <c r="C16527">
        <v>-0.58620459947979087</v>
      </c>
      <c r="D16527">
        <v>-0.37229330605710687</v>
      </c>
      <c r="E16527">
        <v>-0.25100073468016226</v>
      </c>
      <c r="F16527">
        <v>-1.1981615001547241</v>
      </c>
      <c r="G16527">
        <v>2</v>
      </c>
      <c r="H16527">
        <v>3</v>
      </c>
      <c r="I16527">
        <v>3</v>
      </c>
      <c r="J16527">
        <v>1</v>
      </c>
    </row>
    <row r="16528" spans="1:10" x14ac:dyDescent="0.25">
      <c r="A16528" t="s">
        <v>20555</v>
      </c>
      <c r="B16528">
        <v>647</v>
      </c>
      <c r="C16528">
        <v>-0.43302525266332975</v>
      </c>
      <c r="D16528">
        <v>-0.56832850873053342</v>
      </c>
      <c r="E16528">
        <v>-2.3399091402423342E-2</v>
      </c>
      <c r="F16528">
        <v>-1.1323410338248294</v>
      </c>
      <c r="G16528">
        <v>3</v>
      </c>
      <c r="H16528">
        <v>2</v>
      </c>
      <c r="I16528">
        <v>3</v>
      </c>
      <c r="J16528">
        <v>1</v>
      </c>
    </row>
    <row r="16529" spans="1:10" x14ac:dyDescent="0.25">
      <c r="A16529" t="s">
        <v>20556</v>
      </c>
      <c r="B16529">
        <v>323</v>
      </c>
      <c r="C16529">
        <v>-0.39764257936003344</v>
      </c>
      <c r="D16529">
        <v>-0.93135022939879797</v>
      </c>
      <c r="E16529">
        <v>9.1039892522367577E-2</v>
      </c>
      <c r="F16529">
        <v>-1.2260425093396117</v>
      </c>
      <c r="G16529">
        <v>3</v>
      </c>
      <c r="H16529">
        <v>1</v>
      </c>
      <c r="I16529">
        <v>4</v>
      </c>
      <c r="J16529">
        <v>1</v>
      </c>
    </row>
    <row r="16530" spans="1:10" x14ac:dyDescent="0.25">
      <c r="A16530" t="s">
        <v>20557</v>
      </c>
      <c r="B16530">
        <v>410</v>
      </c>
      <c r="C16530">
        <v>-0.84679178910880926</v>
      </c>
      <c r="D16530">
        <v>-0.48560715041673003</v>
      </c>
      <c r="E16530">
        <v>5.0825884257708738E-2</v>
      </c>
      <c r="F16530">
        <v>-1.4192892548001235</v>
      </c>
      <c r="G16530">
        <v>1</v>
      </c>
      <c r="H16530">
        <v>2</v>
      </c>
      <c r="I16530">
        <v>3</v>
      </c>
      <c r="J16530">
        <v>1</v>
      </c>
    </row>
    <row r="16531" spans="1:10" x14ac:dyDescent="0.25">
      <c r="A16531" t="s">
        <v>20558</v>
      </c>
      <c r="B16531">
        <v>421</v>
      </c>
      <c r="C16531">
        <v>0.75409249177991911</v>
      </c>
      <c r="D16531">
        <v>-0.35351071674171064</v>
      </c>
      <c r="E16531">
        <v>2.2570138833936646</v>
      </c>
      <c r="F16531">
        <v>-1.1975199733108126</v>
      </c>
      <c r="G16531">
        <v>4</v>
      </c>
      <c r="H16531">
        <v>3</v>
      </c>
      <c r="I16531">
        <v>5</v>
      </c>
      <c r="J16531">
        <v>1</v>
      </c>
    </row>
    <row r="16532" spans="1:10" x14ac:dyDescent="0.25">
      <c r="A16532" t="s">
        <v>20559</v>
      </c>
      <c r="B16532">
        <v>799</v>
      </c>
      <c r="C16532">
        <v>-0.58515820837605514</v>
      </c>
      <c r="D16532">
        <v>-0.80897842560970523</v>
      </c>
      <c r="E16532">
        <v>-3.9255101437004759E-2</v>
      </c>
      <c r="F16532">
        <v>-1.2285919666986496</v>
      </c>
      <c r="G16532">
        <v>2</v>
      </c>
      <c r="H16532">
        <v>1</v>
      </c>
      <c r="I16532">
        <v>3</v>
      </c>
      <c r="J16532">
        <v>1</v>
      </c>
    </row>
    <row r="16533" spans="1:10" x14ac:dyDescent="0.25">
      <c r="A16533" t="s">
        <v>20560</v>
      </c>
      <c r="B16533">
        <v>562</v>
      </c>
      <c r="C16533">
        <v>0.51093806722949342</v>
      </c>
      <c r="D16533">
        <v>-0.15623430740272079</v>
      </c>
      <c r="E16533">
        <v>2.1719442891213161</v>
      </c>
      <c r="F16533">
        <v>-0.85006997692552466</v>
      </c>
      <c r="G16533">
        <v>4</v>
      </c>
      <c r="H16533">
        <v>3</v>
      </c>
      <c r="I16533">
        <v>5</v>
      </c>
      <c r="J16533">
        <v>2</v>
      </c>
    </row>
    <row r="16534" spans="1:10" x14ac:dyDescent="0.25">
      <c r="A16534" t="s">
        <v>20561</v>
      </c>
      <c r="B16534">
        <v>524</v>
      </c>
      <c r="C16534">
        <v>0.93356441281158775</v>
      </c>
      <c r="D16534">
        <v>1.3146796444606008</v>
      </c>
      <c r="E16534">
        <v>1.5154405157758253</v>
      </c>
      <c r="F16534">
        <v>-0.87582930798179426</v>
      </c>
      <c r="G16534">
        <v>5</v>
      </c>
      <c r="H16534">
        <v>5</v>
      </c>
      <c r="I16534">
        <v>5</v>
      </c>
      <c r="J16534">
        <v>1</v>
      </c>
    </row>
    <row r="16535" spans="1:10" x14ac:dyDescent="0.25">
      <c r="A16535" t="s">
        <v>20562</v>
      </c>
      <c r="B16535">
        <v>417</v>
      </c>
      <c r="C16535">
        <v>1.1504008310606897E-2</v>
      </c>
      <c r="D16535">
        <v>-7.3243261691027045E-2</v>
      </c>
      <c r="E16535">
        <v>0.12233278237275892</v>
      </c>
      <c r="F16535">
        <v>-1.3017947767047027</v>
      </c>
      <c r="G16535">
        <v>4</v>
      </c>
      <c r="H16535">
        <v>3</v>
      </c>
      <c r="I16535">
        <v>4</v>
      </c>
      <c r="J16535">
        <v>1</v>
      </c>
    </row>
    <row r="16536" spans="1:10" x14ac:dyDescent="0.25">
      <c r="A16536" t="s">
        <v>20563</v>
      </c>
      <c r="B16536">
        <v>436</v>
      </c>
      <c r="C16536">
        <v>-0.22840667666640499</v>
      </c>
      <c r="D16536">
        <v>0.34300828597855354</v>
      </c>
      <c r="E16536">
        <v>-0.17433839957108124</v>
      </c>
      <c r="F16536">
        <v>-0.92242425452966892</v>
      </c>
      <c r="G16536">
        <v>3</v>
      </c>
      <c r="H16536">
        <v>4</v>
      </c>
      <c r="I16536">
        <v>3</v>
      </c>
      <c r="J16536">
        <v>1</v>
      </c>
    </row>
    <row r="16537" spans="1:10" x14ac:dyDescent="0.25">
      <c r="A16537" t="s">
        <v>20564</v>
      </c>
      <c r="B16537">
        <v>489</v>
      </c>
      <c r="C16537">
        <v>-0.44692659882049857</v>
      </c>
      <c r="D16537">
        <v>-0.8844524905929787</v>
      </c>
      <c r="E16537">
        <v>0.32008611631885731</v>
      </c>
      <c r="F16537">
        <v>-0.64216205563312723</v>
      </c>
      <c r="G16537">
        <v>3</v>
      </c>
      <c r="H16537">
        <v>1</v>
      </c>
      <c r="I16537">
        <v>4</v>
      </c>
      <c r="J16537">
        <v>2</v>
      </c>
    </row>
    <row r="16538" spans="1:10" x14ac:dyDescent="0.25">
      <c r="A16538" t="s">
        <v>20565</v>
      </c>
      <c r="B16538">
        <v>556</v>
      </c>
      <c r="C16538">
        <v>0.91111969545593996</v>
      </c>
      <c r="D16538">
        <v>-4.6993483314575792E-2</v>
      </c>
      <c r="E16538">
        <v>0.56429627492532752</v>
      </c>
      <c r="F16538">
        <v>-0.88518608904013762</v>
      </c>
      <c r="G16538">
        <v>5</v>
      </c>
      <c r="H16538">
        <v>3</v>
      </c>
      <c r="I16538">
        <v>4</v>
      </c>
      <c r="J16538">
        <v>1</v>
      </c>
    </row>
    <row r="16539" spans="1:10" x14ac:dyDescent="0.25">
      <c r="A16539" t="s">
        <v>20566</v>
      </c>
      <c r="B16539">
        <v>1031</v>
      </c>
      <c r="C16539">
        <v>-0.70002360771403693</v>
      </c>
      <c r="D16539">
        <v>-0.73984285883394185</v>
      </c>
      <c r="E16539">
        <v>-0.85728923113416311</v>
      </c>
      <c r="F16539">
        <v>-0.63523747176755618</v>
      </c>
      <c r="G16539">
        <v>2</v>
      </c>
      <c r="H16539">
        <v>2</v>
      </c>
      <c r="I16539">
        <v>1</v>
      </c>
      <c r="J16539">
        <v>2</v>
      </c>
    </row>
    <row r="16540" spans="1:10" x14ac:dyDescent="0.25">
      <c r="A16540" t="s">
        <v>20567</v>
      </c>
      <c r="B16540">
        <v>431</v>
      </c>
      <c r="C16540">
        <v>-1.0704254735919256</v>
      </c>
      <c r="D16540">
        <v>7.4141100086362044E-3</v>
      </c>
      <c r="E16540">
        <v>-0.39955174297682117</v>
      </c>
      <c r="F16540">
        <v>-1.0323944182251581</v>
      </c>
      <c r="G16540">
        <v>1</v>
      </c>
      <c r="H16540">
        <v>3</v>
      </c>
      <c r="I16540">
        <v>2</v>
      </c>
      <c r="J16540">
        <v>1</v>
      </c>
    </row>
    <row r="16541" spans="1:10" x14ac:dyDescent="0.25">
      <c r="A16541" t="s">
        <v>20568</v>
      </c>
      <c r="B16541">
        <v>445</v>
      </c>
      <c r="C16541">
        <v>0.68099064009640653</v>
      </c>
      <c r="D16541">
        <v>0.68935597422140404</v>
      </c>
      <c r="E16541">
        <v>0.34842026298627371</v>
      </c>
      <c r="F16541">
        <v>-0.75270475701407524</v>
      </c>
      <c r="G16541">
        <v>4</v>
      </c>
      <c r="H16541">
        <v>5</v>
      </c>
      <c r="I16541">
        <v>4</v>
      </c>
      <c r="J16541">
        <v>2</v>
      </c>
    </row>
    <row r="16542" spans="1:10" x14ac:dyDescent="0.25">
      <c r="A16542" t="s">
        <v>20569</v>
      </c>
      <c r="B16542">
        <v>754</v>
      </c>
      <c r="C16542">
        <v>-0.44823059605010002</v>
      </c>
      <c r="D16542">
        <v>-0.58137957269310214</v>
      </c>
      <c r="E16542">
        <v>0.6194154927689528</v>
      </c>
      <c r="F16542">
        <v>-0.6549980466745976</v>
      </c>
      <c r="G16542">
        <v>3</v>
      </c>
      <c r="H16542">
        <v>2</v>
      </c>
      <c r="I16542">
        <v>5</v>
      </c>
      <c r="J16542">
        <v>2</v>
      </c>
    </row>
    <row r="16543" spans="1:10" x14ac:dyDescent="0.25">
      <c r="A16543" t="s">
        <v>20570</v>
      </c>
      <c r="B16543">
        <v>423</v>
      </c>
      <c r="C16543">
        <v>-0.61028850807467427</v>
      </c>
      <c r="D16543">
        <v>-0.80372213848851359</v>
      </c>
      <c r="E16543">
        <v>-1.2282750478570832</v>
      </c>
      <c r="F16543">
        <v>-1.2480072729142335</v>
      </c>
      <c r="G16543">
        <v>2</v>
      </c>
      <c r="H16543">
        <v>1</v>
      </c>
      <c r="I16543">
        <v>1</v>
      </c>
      <c r="J16543">
        <v>1</v>
      </c>
    </row>
    <row r="16544" spans="1:10" x14ac:dyDescent="0.25">
      <c r="A16544" t="s">
        <v>20571</v>
      </c>
      <c r="B16544">
        <v>826</v>
      </c>
      <c r="C16544">
        <v>-0.56318223171635606</v>
      </c>
      <c r="D16544">
        <v>-0.87215222144659255</v>
      </c>
      <c r="E16544">
        <v>0.51119255216442494</v>
      </c>
      <c r="F16544">
        <v>-0.63408377267035976</v>
      </c>
      <c r="G16544">
        <v>2</v>
      </c>
      <c r="H16544">
        <v>1</v>
      </c>
      <c r="I16544">
        <v>4</v>
      </c>
      <c r="J16544">
        <v>2</v>
      </c>
    </row>
    <row r="16545" spans="1:10" x14ac:dyDescent="0.25">
      <c r="A16545" t="s">
        <v>20572</v>
      </c>
      <c r="B16545">
        <v>721</v>
      </c>
      <c r="C16545">
        <v>-0.40640577988175186</v>
      </c>
      <c r="D16545">
        <v>-0.64566918991462674</v>
      </c>
      <c r="E16545">
        <v>0.17835997272969195</v>
      </c>
      <c r="F16545">
        <v>-1.0931448571130036</v>
      </c>
      <c r="G16545">
        <v>3</v>
      </c>
      <c r="H16545">
        <v>2</v>
      </c>
      <c r="I16545">
        <v>4</v>
      </c>
      <c r="J16545">
        <v>1</v>
      </c>
    </row>
    <row r="16546" spans="1:10" x14ac:dyDescent="0.25">
      <c r="A16546" t="s">
        <v>20573</v>
      </c>
      <c r="B16546">
        <v>463</v>
      </c>
      <c r="C16546">
        <v>0.38162045880643558</v>
      </c>
      <c r="D16546">
        <v>-9.4976843818459639E-2</v>
      </c>
      <c r="E16546">
        <v>-0.49572643495652946</v>
      </c>
      <c r="F16546">
        <v>-0.9451172841261869</v>
      </c>
      <c r="G16546">
        <v>4</v>
      </c>
      <c r="H16546">
        <v>3</v>
      </c>
      <c r="I16546">
        <v>2</v>
      </c>
      <c r="J16546">
        <v>1</v>
      </c>
    </row>
    <row r="16547" spans="1:10" x14ac:dyDescent="0.25">
      <c r="A16547" t="s">
        <v>20574</v>
      </c>
      <c r="B16547">
        <v>622</v>
      </c>
      <c r="C16547">
        <v>-0.6535720457914328</v>
      </c>
      <c r="D16547">
        <v>-1.0430739340691715</v>
      </c>
      <c r="E16547">
        <v>-0.40958443220935015</v>
      </c>
      <c r="F16547">
        <v>-1.1788590207934084</v>
      </c>
      <c r="G16547">
        <v>2</v>
      </c>
      <c r="H16547">
        <v>1</v>
      </c>
      <c r="I16547">
        <v>2</v>
      </c>
      <c r="J16547">
        <v>1</v>
      </c>
    </row>
    <row r="16548" spans="1:10" x14ac:dyDescent="0.25">
      <c r="A16548" t="s">
        <v>20575</v>
      </c>
      <c r="B16548">
        <v>434</v>
      </c>
      <c r="C16548">
        <v>-0.74038804569631633</v>
      </c>
      <c r="D16548">
        <v>-0.74671488765973348</v>
      </c>
      <c r="E16548">
        <v>6.1333306140169866E-2</v>
      </c>
      <c r="F16548">
        <v>-0.95825568416246443</v>
      </c>
      <c r="G16548">
        <v>2</v>
      </c>
      <c r="H16548">
        <v>2</v>
      </c>
      <c r="I16548">
        <v>3</v>
      </c>
      <c r="J16548">
        <v>1</v>
      </c>
    </row>
    <row r="16549" spans="1:10" x14ac:dyDescent="0.25">
      <c r="A16549" t="s">
        <v>20576</v>
      </c>
      <c r="B16549">
        <v>370</v>
      </c>
      <c r="C16549">
        <v>-0.6172276157527713</v>
      </c>
      <c r="D16549">
        <v>-0.11683534171159816</v>
      </c>
      <c r="E16549">
        <v>-7.1592741611582522E-2</v>
      </c>
      <c r="F16549">
        <v>-1.3842807473345193</v>
      </c>
      <c r="G16549">
        <v>2</v>
      </c>
      <c r="H16549">
        <v>3</v>
      </c>
      <c r="I16549">
        <v>3</v>
      </c>
      <c r="J16549">
        <v>1</v>
      </c>
    </row>
    <row r="16550" spans="1:10" x14ac:dyDescent="0.25">
      <c r="A16550" t="s">
        <v>20577</v>
      </c>
      <c r="B16550">
        <v>396</v>
      </c>
      <c r="C16550">
        <v>-0.53620631418997156</v>
      </c>
      <c r="D16550">
        <v>-0.81126097308884015</v>
      </c>
      <c r="E16550">
        <v>0.50471241396180111</v>
      </c>
      <c r="F16550">
        <v>-0.68262419344618219</v>
      </c>
      <c r="G16550">
        <v>2</v>
      </c>
      <c r="H16550">
        <v>1</v>
      </c>
      <c r="I16550">
        <v>4</v>
      </c>
      <c r="J16550">
        <v>2</v>
      </c>
    </row>
    <row r="16551" spans="1:10" x14ac:dyDescent="0.25">
      <c r="A16551" t="s">
        <v>20578</v>
      </c>
      <c r="B16551">
        <v>419</v>
      </c>
      <c r="C16551">
        <v>-0.86518009118624561</v>
      </c>
      <c r="D16551">
        <v>-0.24361696742314609</v>
      </c>
      <c r="E16551">
        <v>0.47511204344590419</v>
      </c>
      <c r="F16551">
        <v>-0.40849756831764727</v>
      </c>
      <c r="G16551">
        <v>1</v>
      </c>
      <c r="H16551">
        <v>3</v>
      </c>
      <c r="I16551">
        <v>4</v>
      </c>
      <c r="J16551">
        <v>3</v>
      </c>
    </row>
    <row r="16552" spans="1:10" x14ac:dyDescent="0.25">
      <c r="A16552" t="s">
        <v>20579</v>
      </c>
      <c r="B16552">
        <v>548</v>
      </c>
      <c r="C16552">
        <v>-0.35851972302131507</v>
      </c>
      <c r="D16552">
        <v>-1.3229061283909658</v>
      </c>
      <c r="E16552">
        <v>-0.75211987189696539</v>
      </c>
      <c r="F16552">
        <v>-0.82841762811183417</v>
      </c>
      <c r="G16552">
        <v>3</v>
      </c>
      <c r="H16552">
        <v>1</v>
      </c>
      <c r="I16552">
        <v>1</v>
      </c>
      <c r="J16552">
        <v>2</v>
      </c>
    </row>
    <row r="16553" spans="1:10" x14ac:dyDescent="0.25">
      <c r="A16553" t="s">
        <v>20580</v>
      </c>
      <c r="B16553">
        <v>491</v>
      </c>
      <c r="C16553">
        <v>-9.3607192322942429E-2</v>
      </c>
      <c r="D16553">
        <v>-1.3931311347061315</v>
      </c>
      <c r="E16553">
        <v>1.1335044493677975</v>
      </c>
      <c r="F16553">
        <v>-1.0840671694940622</v>
      </c>
      <c r="G16553">
        <v>3</v>
      </c>
      <c r="H16553">
        <v>1</v>
      </c>
      <c r="I16553">
        <v>5</v>
      </c>
      <c r="J16553">
        <v>1</v>
      </c>
    </row>
    <row r="16554" spans="1:10" x14ac:dyDescent="0.25">
      <c r="A16554" t="s">
        <v>20581</v>
      </c>
      <c r="B16554">
        <v>888</v>
      </c>
      <c r="C16554">
        <v>-0.53927656648088229</v>
      </c>
      <c r="D16554">
        <v>-1.403293292942245</v>
      </c>
      <c r="E16554">
        <v>0.44736933663639811</v>
      </c>
      <c r="F16554">
        <v>-0.70933273741986813</v>
      </c>
      <c r="G16554">
        <v>2</v>
      </c>
      <c r="H16554">
        <v>1</v>
      </c>
      <c r="I16554">
        <v>4</v>
      </c>
      <c r="J16554">
        <v>2</v>
      </c>
    </row>
    <row r="16555" spans="1:10" x14ac:dyDescent="0.25">
      <c r="A16555" t="s">
        <v>20582</v>
      </c>
      <c r="B16555">
        <v>787</v>
      </c>
      <c r="C16555">
        <v>-0.83136120978148209</v>
      </c>
      <c r="D16555">
        <v>-1.0918601743243683</v>
      </c>
      <c r="E16555">
        <v>0.54954864180546514</v>
      </c>
      <c r="F16555">
        <v>-1.0304093405191068</v>
      </c>
      <c r="G16555">
        <v>1</v>
      </c>
      <c r="H16555">
        <v>1</v>
      </c>
      <c r="I16555">
        <v>4</v>
      </c>
      <c r="J16555">
        <v>1</v>
      </c>
    </row>
    <row r="16556" spans="1:10" x14ac:dyDescent="0.25">
      <c r="A16556" t="s">
        <v>20583</v>
      </c>
      <c r="B16556">
        <v>594</v>
      </c>
      <c r="C16556">
        <v>-0.34440075405616188</v>
      </c>
      <c r="D16556">
        <v>-1.1910355258136904</v>
      </c>
      <c r="E16556">
        <v>1.1296898781885654</v>
      </c>
      <c r="F16556">
        <v>-0.93829844873485535</v>
      </c>
      <c r="G16556">
        <v>3</v>
      </c>
      <c r="H16556">
        <v>1</v>
      </c>
      <c r="I16556">
        <v>5</v>
      </c>
      <c r="J16556">
        <v>1</v>
      </c>
    </row>
    <row r="16557" spans="1:10" x14ac:dyDescent="0.25">
      <c r="A16557" t="s">
        <v>20584</v>
      </c>
      <c r="B16557">
        <v>749</v>
      </c>
      <c r="C16557">
        <v>-1.0540427187477106</v>
      </c>
      <c r="D16557">
        <v>-1.3985236251939535</v>
      </c>
      <c r="E16557">
        <v>3.9729922456650468E-2</v>
      </c>
      <c r="F16557">
        <v>-1.0989515135150489</v>
      </c>
      <c r="G16557">
        <v>1</v>
      </c>
      <c r="H16557">
        <v>1</v>
      </c>
      <c r="I16557">
        <v>3</v>
      </c>
      <c r="J16557">
        <v>1</v>
      </c>
    </row>
    <row r="16558" spans="1:10" x14ac:dyDescent="0.25">
      <c r="A16558" t="s">
        <v>20585</v>
      </c>
      <c r="B16558">
        <v>661</v>
      </c>
      <c r="C16558">
        <v>-0.13802172107302282</v>
      </c>
      <c r="D16558">
        <v>-0.38549000585042903</v>
      </c>
      <c r="E16558">
        <v>1.6257107223472278</v>
      </c>
      <c r="F16558">
        <v>-0.96274741321437318</v>
      </c>
      <c r="G16558">
        <v>3</v>
      </c>
      <c r="H16558">
        <v>3</v>
      </c>
      <c r="I16558">
        <v>5</v>
      </c>
      <c r="J16558">
        <v>1</v>
      </c>
    </row>
    <row r="16559" spans="1:10" x14ac:dyDescent="0.25">
      <c r="A16559" t="s">
        <v>20586</v>
      </c>
      <c r="B16559">
        <v>405</v>
      </c>
      <c r="C16559">
        <v>-0.38067888832720054</v>
      </c>
      <c r="D16559">
        <v>0.46864287408035954</v>
      </c>
      <c r="E16559">
        <v>0.4263506048595726</v>
      </c>
      <c r="F16559">
        <v>-1.2689771889594255</v>
      </c>
      <c r="G16559">
        <v>3</v>
      </c>
      <c r="H16559">
        <v>4</v>
      </c>
      <c r="I16559">
        <v>4</v>
      </c>
      <c r="J16559">
        <v>1</v>
      </c>
    </row>
    <row r="16560" spans="1:10" x14ac:dyDescent="0.25">
      <c r="A16560" t="s">
        <v>20587</v>
      </c>
      <c r="B16560">
        <v>533</v>
      </c>
      <c r="C16560">
        <v>0.83510677244285092</v>
      </c>
      <c r="D16560">
        <v>0.86725789015294374</v>
      </c>
      <c r="E16560">
        <v>0.31124816466227373</v>
      </c>
      <c r="F16560">
        <v>-0.37904812856902403</v>
      </c>
      <c r="G16560">
        <v>5</v>
      </c>
      <c r="H16560">
        <v>5</v>
      </c>
      <c r="I16560">
        <v>4</v>
      </c>
      <c r="J16560">
        <v>3</v>
      </c>
    </row>
    <row r="16561" spans="1:10" x14ac:dyDescent="0.25">
      <c r="A16561" t="s">
        <v>20588</v>
      </c>
      <c r="B16561">
        <v>481</v>
      </c>
      <c r="C16561">
        <v>-0.17785231412594926</v>
      </c>
      <c r="D16561">
        <v>0.42037110930773447</v>
      </c>
      <c r="E16561">
        <v>-2.3419794772280289E-2</v>
      </c>
      <c r="F16561">
        <v>-0.94497650887058793</v>
      </c>
      <c r="G16561">
        <v>3</v>
      </c>
      <c r="H16561">
        <v>4</v>
      </c>
      <c r="I16561">
        <v>3</v>
      </c>
      <c r="J16561">
        <v>1</v>
      </c>
    </row>
    <row r="16562" spans="1:10" x14ac:dyDescent="0.25">
      <c r="A16562" t="s">
        <v>20589</v>
      </c>
      <c r="B16562">
        <v>579</v>
      </c>
      <c r="C16562">
        <v>0.3816137827579773</v>
      </c>
      <c r="D16562">
        <v>-0.4773769395145242</v>
      </c>
      <c r="E16562">
        <v>2.1485769480620704</v>
      </c>
      <c r="F16562">
        <v>-0.99568654123537148</v>
      </c>
      <c r="G16562">
        <v>4</v>
      </c>
      <c r="H16562">
        <v>2</v>
      </c>
      <c r="I16562">
        <v>5</v>
      </c>
      <c r="J16562">
        <v>1</v>
      </c>
    </row>
    <row r="16563" spans="1:10" x14ac:dyDescent="0.25">
      <c r="A16563" t="s">
        <v>20590</v>
      </c>
      <c r="B16563">
        <v>493</v>
      </c>
      <c r="C16563">
        <v>-0.23419822618569228</v>
      </c>
      <c r="D16563">
        <v>-0.6940873242672092</v>
      </c>
      <c r="E16563">
        <v>0.29829625233763912</v>
      </c>
      <c r="F16563">
        <v>-0.83334480430647495</v>
      </c>
      <c r="G16563">
        <v>3</v>
      </c>
      <c r="H16563">
        <v>2</v>
      </c>
      <c r="I16563">
        <v>4</v>
      </c>
      <c r="J16563">
        <v>2</v>
      </c>
    </row>
    <row r="16564" spans="1:10" x14ac:dyDescent="0.25">
      <c r="A16564" t="s">
        <v>20591</v>
      </c>
      <c r="B16564">
        <v>495</v>
      </c>
      <c r="C16564">
        <v>-0.18836360096903687</v>
      </c>
      <c r="D16564">
        <v>-1.237047124035856E-2</v>
      </c>
      <c r="E16564">
        <v>0.3828185550407559</v>
      </c>
      <c r="F16564">
        <v>-0.7962461822126885</v>
      </c>
      <c r="G16564">
        <v>3</v>
      </c>
      <c r="H16564">
        <v>3</v>
      </c>
      <c r="I16564">
        <v>4</v>
      </c>
      <c r="J16564">
        <v>2</v>
      </c>
    </row>
    <row r="16565" spans="1:10" x14ac:dyDescent="0.25">
      <c r="A16565" t="s">
        <v>20592</v>
      </c>
      <c r="B16565">
        <v>620</v>
      </c>
      <c r="C16565">
        <v>8.0400171262687503E-2</v>
      </c>
      <c r="D16565">
        <v>-0.29246671937226171</v>
      </c>
      <c r="E16565">
        <v>1.7926200199807234</v>
      </c>
      <c r="F16565">
        <v>-0.95955894536988517</v>
      </c>
      <c r="G16565">
        <v>4</v>
      </c>
      <c r="H16565">
        <v>3</v>
      </c>
      <c r="I16565">
        <v>5</v>
      </c>
      <c r="J16565">
        <v>1</v>
      </c>
    </row>
    <row r="16566" spans="1:10" x14ac:dyDescent="0.25">
      <c r="A16566" t="s">
        <v>20593</v>
      </c>
      <c r="B16566">
        <v>1233</v>
      </c>
    </row>
    <row r="16567" spans="1:10" x14ac:dyDescent="0.25">
      <c r="A16567" t="s">
        <v>20594</v>
      </c>
      <c r="B16567">
        <v>438</v>
      </c>
      <c r="C16567">
        <v>-0.67434932446551499</v>
      </c>
      <c r="D16567">
        <v>-0.97279725280211804</v>
      </c>
      <c r="E16567">
        <v>0.10206131187559256</v>
      </c>
      <c r="F16567">
        <v>-0.87450520950502175</v>
      </c>
      <c r="G16567">
        <v>2</v>
      </c>
      <c r="H16567">
        <v>1</v>
      </c>
      <c r="I16567">
        <v>4</v>
      </c>
      <c r="J16567">
        <v>1</v>
      </c>
    </row>
    <row r="16568" spans="1:10" x14ac:dyDescent="0.25">
      <c r="A16568" t="s">
        <v>20595</v>
      </c>
      <c r="B16568">
        <v>957</v>
      </c>
      <c r="C16568">
        <v>3.1277403742732801E-2</v>
      </c>
      <c r="D16568">
        <v>-1.0563007851027719</v>
      </c>
      <c r="E16568">
        <v>6.7347724567279084</v>
      </c>
      <c r="F16568">
        <v>-0.96084452001270493</v>
      </c>
      <c r="G16568">
        <v>4</v>
      </c>
      <c r="H16568">
        <v>1</v>
      </c>
      <c r="I16568">
        <v>5</v>
      </c>
      <c r="J16568">
        <v>1</v>
      </c>
    </row>
    <row r="16569" spans="1:10" x14ac:dyDescent="0.25">
      <c r="A16569" t="s">
        <v>20596</v>
      </c>
      <c r="B16569">
        <v>506</v>
      </c>
      <c r="C16569">
        <v>0.37386680469934674</v>
      </c>
      <c r="D16569">
        <v>-0.22655791493577457</v>
      </c>
      <c r="E16569">
        <v>4.1808167337447601</v>
      </c>
      <c r="F16569">
        <v>-1.3850741735946652</v>
      </c>
      <c r="G16569">
        <v>4</v>
      </c>
      <c r="H16569">
        <v>3</v>
      </c>
      <c r="I16569">
        <v>5</v>
      </c>
      <c r="J16569">
        <v>1</v>
      </c>
    </row>
    <row r="16570" spans="1:10" x14ac:dyDescent="0.25">
      <c r="A16570" t="s">
        <v>20597</v>
      </c>
      <c r="B16570">
        <v>991</v>
      </c>
      <c r="C16570">
        <v>-0.12955677409169442</v>
      </c>
      <c r="D16570">
        <v>-1.2099604063704579</v>
      </c>
      <c r="E16570">
        <v>0.88948730614599625</v>
      </c>
      <c r="F16570">
        <v>-0.68843538454974584</v>
      </c>
      <c r="G16570">
        <v>3</v>
      </c>
      <c r="H16570">
        <v>1</v>
      </c>
      <c r="I16570">
        <v>5</v>
      </c>
      <c r="J16570">
        <v>2</v>
      </c>
    </row>
    <row r="16571" spans="1:10" x14ac:dyDescent="0.25">
      <c r="A16571" t="s">
        <v>20598</v>
      </c>
      <c r="B16571">
        <v>597</v>
      </c>
      <c r="C16571">
        <v>-0.42488854696622447</v>
      </c>
      <c r="D16571">
        <v>-0.84826733984191072</v>
      </c>
      <c r="E16571">
        <v>1.1522833175208218</v>
      </c>
      <c r="F16571">
        <v>-1.0108218533436937</v>
      </c>
      <c r="G16571">
        <v>3</v>
      </c>
      <c r="H16571">
        <v>1</v>
      </c>
      <c r="I16571">
        <v>5</v>
      </c>
      <c r="J16571">
        <v>1</v>
      </c>
    </row>
    <row r="16572" spans="1:10" x14ac:dyDescent="0.25">
      <c r="A16572" t="s">
        <v>20599</v>
      </c>
      <c r="B16572">
        <v>392</v>
      </c>
      <c r="C16572">
        <v>-0.83518469186780497</v>
      </c>
      <c r="D16572">
        <v>-0.40971652109313667</v>
      </c>
      <c r="E16572">
        <v>0.81597263596029346</v>
      </c>
      <c r="F16572">
        <v>-0.81358298517118444</v>
      </c>
      <c r="G16572">
        <v>1</v>
      </c>
      <c r="H16572">
        <v>3</v>
      </c>
      <c r="I16572">
        <v>5</v>
      </c>
      <c r="J16572">
        <v>2</v>
      </c>
    </row>
    <row r="16573" spans="1:10" x14ac:dyDescent="0.25">
      <c r="A16573" t="s">
        <v>20600</v>
      </c>
      <c r="B16573">
        <v>392</v>
      </c>
      <c r="C16573">
        <v>-0.71262721498057768</v>
      </c>
      <c r="D16573">
        <v>-0.8494046950705173</v>
      </c>
      <c r="E16573">
        <v>0.8218212480764665</v>
      </c>
      <c r="F16573">
        <v>-0.79722707758036704</v>
      </c>
      <c r="G16573">
        <v>2</v>
      </c>
      <c r="H16573">
        <v>1</v>
      </c>
      <c r="I16573">
        <v>5</v>
      </c>
      <c r="J16573">
        <v>2</v>
      </c>
    </row>
    <row r="16574" spans="1:10" x14ac:dyDescent="0.25">
      <c r="A16574" t="s">
        <v>20601</v>
      </c>
      <c r="B16574">
        <v>452</v>
      </c>
      <c r="C16574">
        <v>-0.53546504556587293</v>
      </c>
      <c r="D16574">
        <v>-0.508043084721302</v>
      </c>
      <c r="E16574">
        <v>0.22724093530404857</v>
      </c>
      <c r="F16574">
        <v>-0.83733727641042788</v>
      </c>
      <c r="G16574">
        <v>2</v>
      </c>
      <c r="H16574">
        <v>2</v>
      </c>
      <c r="I16574">
        <v>4</v>
      </c>
      <c r="J16574">
        <v>2</v>
      </c>
    </row>
    <row r="16575" spans="1:10" x14ac:dyDescent="0.25">
      <c r="A16575" t="s">
        <v>20602</v>
      </c>
      <c r="B16575">
        <v>450</v>
      </c>
      <c r="C16575">
        <v>-0.18624541163209296</v>
      </c>
      <c r="D16575">
        <v>-7.6021714952487385E-2</v>
      </c>
      <c r="E16575">
        <v>-8.9284374698305566E-2</v>
      </c>
      <c r="F16575">
        <v>-1.4728158358128938</v>
      </c>
      <c r="G16575">
        <v>3</v>
      </c>
      <c r="H16575">
        <v>3</v>
      </c>
      <c r="I16575">
        <v>3</v>
      </c>
      <c r="J16575">
        <v>1</v>
      </c>
    </row>
    <row r="16576" spans="1:10" x14ac:dyDescent="0.25">
      <c r="A16576" t="s">
        <v>20603</v>
      </c>
      <c r="B16576">
        <v>447</v>
      </c>
      <c r="C16576">
        <v>-0.42465730505441002</v>
      </c>
      <c r="D16576">
        <v>-0.51955518688738789</v>
      </c>
      <c r="E16576">
        <v>-2.0347662411770467E-2</v>
      </c>
      <c r="F16576">
        <v>-1.3213964454900637</v>
      </c>
      <c r="G16576">
        <v>3</v>
      </c>
      <c r="H16576">
        <v>2</v>
      </c>
      <c r="I16576">
        <v>3</v>
      </c>
      <c r="J16576">
        <v>1</v>
      </c>
    </row>
    <row r="16577" spans="1:10" x14ac:dyDescent="0.25">
      <c r="A16577" t="s">
        <v>20604</v>
      </c>
      <c r="B16577">
        <v>401</v>
      </c>
      <c r="C16577">
        <v>-0.60259178681062553</v>
      </c>
      <c r="D16577">
        <v>-0.59494626145592022</v>
      </c>
      <c r="E16577">
        <v>0.11650760694572365</v>
      </c>
      <c r="F16577">
        <v>-1.4097857254775896</v>
      </c>
      <c r="G16577">
        <v>2</v>
      </c>
      <c r="H16577">
        <v>2</v>
      </c>
      <c r="I16577">
        <v>4</v>
      </c>
      <c r="J16577">
        <v>1</v>
      </c>
    </row>
    <row r="16578" spans="1:10" x14ac:dyDescent="0.25">
      <c r="A16578" t="s">
        <v>20605</v>
      </c>
      <c r="B16578">
        <v>402</v>
      </c>
      <c r="C16578">
        <v>-0.37511486616335704</v>
      </c>
      <c r="D16578">
        <v>-0.76235188832001199</v>
      </c>
      <c r="E16578">
        <v>0.14725415318804652</v>
      </c>
      <c r="F16578">
        <v>-0.66667016367635379</v>
      </c>
      <c r="G16578">
        <v>3</v>
      </c>
      <c r="H16578">
        <v>2</v>
      </c>
      <c r="I16578">
        <v>4</v>
      </c>
      <c r="J16578">
        <v>2</v>
      </c>
    </row>
    <row r="16579" spans="1:10" x14ac:dyDescent="0.25">
      <c r="A16579" t="s">
        <v>20606</v>
      </c>
      <c r="B16579">
        <v>436</v>
      </c>
      <c r="C16579">
        <v>-0.5344151576125169</v>
      </c>
      <c r="D16579">
        <v>-0.76214498070031411</v>
      </c>
      <c r="E16579">
        <v>7.3506856183936903E-2</v>
      </c>
      <c r="F16579">
        <v>-1.0592049802763075</v>
      </c>
      <c r="G16579">
        <v>2</v>
      </c>
      <c r="H16579">
        <v>2</v>
      </c>
      <c r="I16579">
        <v>4</v>
      </c>
      <c r="J16579">
        <v>1</v>
      </c>
    </row>
    <row r="16580" spans="1:10" x14ac:dyDescent="0.25">
      <c r="A16580" t="s">
        <v>20607</v>
      </c>
      <c r="B16580">
        <v>448</v>
      </c>
      <c r="C16580">
        <v>-0.62848610214380363</v>
      </c>
      <c r="D16580">
        <v>-0.38497325925453951</v>
      </c>
      <c r="E16580">
        <v>0.25243603954160232</v>
      </c>
      <c r="F16580">
        <v>-1.1707105040585124</v>
      </c>
      <c r="G16580">
        <v>2</v>
      </c>
      <c r="H16580">
        <v>3</v>
      </c>
      <c r="I16580">
        <v>4</v>
      </c>
      <c r="J16580">
        <v>1</v>
      </c>
    </row>
    <row r="16581" spans="1:10" x14ac:dyDescent="0.25">
      <c r="A16581" t="s">
        <v>20608</v>
      </c>
      <c r="B16581">
        <v>489</v>
      </c>
      <c r="C16581">
        <v>-0.47215220483948039</v>
      </c>
      <c r="D16581">
        <v>-1.4425567637157097</v>
      </c>
      <c r="E16581">
        <v>2.3067195052605052</v>
      </c>
      <c r="F16581">
        <v>-1.1310526186450076</v>
      </c>
      <c r="G16581">
        <v>2</v>
      </c>
      <c r="H16581">
        <v>1</v>
      </c>
      <c r="I16581">
        <v>5</v>
      </c>
      <c r="J16581">
        <v>1</v>
      </c>
    </row>
    <row r="16582" spans="1:10" x14ac:dyDescent="0.25">
      <c r="A16582" t="s">
        <v>20609</v>
      </c>
      <c r="B16582">
        <v>512</v>
      </c>
      <c r="C16582">
        <v>4.9288320540239142E-2</v>
      </c>
      <c r="D16582">
        <v>-4.347783680661646E-3</v>
      </c>
      <c r="E16582">
        <v>0.39741517044468039</v>
      </c>
      <c r="F16582">
        <v>-1.1662043486608615</v>
      </c>
      <c r="G16582">
        <v>4</v>
      </c>
      <c r="H16582">
        <v>3</v>
      </c>
      <c r="I16582">
        <v>4</v>
      </c>
      <c r="J16582">
        <v>1</v>
      </c>
    </row>
    <row r="16583" spans="1:10" x14ac:dyDescent="0.25">
      <c r="A16583" t="s">
        <v>20610</v>
      </c>
      <c r="B16583">
        <v>459</v>
      </c>
      <c r="C16583">
        <v>-0.43273475014124207</v>
      </c>
      <c r="D16583">
        <v>-0.45030394912988259</v>
      </c>
      <c r="E16583">
        <v>0.68988738157006724</v>
      </c>
      <c r="F16583">
        <v>-1.3533953265584708</v>
      </c>
      <c r="G16583">
        <v>3</v>
      </c>
      <c r="H16583">
        <v>2</v>
      </c>
      <c r="I16583">
        <v>5</v>
      </c>
      <c r="J16583">
        <v>1</v>
      </c>
    </row>
    <row r="16584" spans="1:10" x14ac:dyDescent="0.25">
      <c r="A16584" t="s">
        <v>20611</v>
      </c>
      <c r="B16584">
        <v>568</v>
      </c>
      <c r="C16584">
        <v>-0.21383675555479603</v>
      </c>
      <c r="D16584">
        <v>-0.94942102796050831</v>
      </c>
      <c r="E16584">
        <v>1.506431702204039</v>
      </c>
      <c r="F16584">
        <v>-1.0452716192613258</v>
      </c>
      <c r="G16584">
        <v>3</v>
      </c>
      <c r="H16584">
        <v>1</v>
      </c>
      <c r="I16584">
        <v>5</v>
      </c>
      <c r="J16584">
        <v>1</v>
      </c>
    </row>
    <row r="16585" spans="1:10" x14ac:dyDescent="0.25">
      <c r="A16585" t="s">
        <v>20612</v>
      </c>
      <c r="B16585">
        <v>503</v>
      </c>
      <c r="C16585">
        <v>3.2717516394449336E-2</v>
      </c>
      <c r="D16585">
        <v>-0.80826115064011017</v>
      </c>
      <c r="E16585">
        <v>0.49777068996504431</v>
      </c>
      <c r="F16585">
        <v>-1.1232788210599491</v>
      </c>
      <c r="G16585">
        <v>4</v>
      </c>
      <c r="H16585">
        <v>1</v>
      </c>
      <c r="I16585">
        <v>4</v>
      </c>
      <c r="J16585">
        <v>1</v>
      </c>
    </row>
    <row r="16586" spans="1:10" x14ac:dyDescent="0.25">
      <c r="A16586" t="s">
        <v>20613</v>
      </c>
    </row>
    <row r="16587" spans="1:10" x14ac:dyDescent="0.25">
      <c r="A16587" t="s">
        <v>20614</v>
      </c>
    </row>
    <row r="16588" spans="1:10" x14ac:dyDescent="0.25">
      <c r="A16588" t="s">
        <v>20615</v>
      </c>
    </row>
    <row r="16589" spans="1:10" x14ac:dyDescent="0.25">
      <c r="A16589" t="s">
        <v>20616</v>
      </c>
    </row>
    <row r="16590" spans="1:10" x14ac:dyDescent="0.25">
      <c r="A16590" t="s">
        <v>20617</v>
      </c>
      <c r="B16590">
        <v>394</v>
      </c>
      <c r="C16590">
        <v>-0.82669896282188626</v>
      </c>
      <c r="D16590">
        <v>5.8734397145695921E-2</v>
      </c>
      <c r="E16590">
        <v>-3.4298156536832672E-2</v>
      </c>
      <c r="F16590">
        <v>-1.6490099260165567</v>
      </c>
      <c r="G16590">
        <v>1</v>
      </c>
      <c r="H16590">
        <v>4</v>
      </c>
      <c r="I16590">
        <v>3</v>
      </c>
      <c r="J16590">
        <v>1</v>
      </c>
    </row>
    <row r="16591" spans="1:10" x14ac:dyDescent="0.25">
      <c r="A16591" t="s">
        <v>20618</v>
      </c>
      <c r="B16591">
        <v>367</v>
      </c>
      <c r="C16591">
        <v>-0.66673073804832939</v>
      </c>
      <c r="D16591">
        <v>6.9436413205983594E-2</v>
      </c>
      <c r="E16591">
        <v>-0.29365324661635955</v>
      </c>
      <c r="F16591">
        <v>-1.1711755861960023</v>
      </c>
      <c r="G16591">
        <v>2</v>
      </c>
      <c r="H16591">
        <v>4</v>
      </c>
      <c r="I16591">
        <v>3</v>
      </c>
      <c r="J16591">
        <v>1</v>
      </c>
    </row>
    <row r="16592" spans="1:10" x14ac:dyDescent="0.25">
      <c r="A16592" t="s">
        <v>20619</v>
      </c>
      <c r="B16592">
        <v>359</v>
      </c>
      <c r="C16592">
        <v>-0.65746770175442149</v>
      </c>
      <c r="D16592">
        <v>-7.2990088690400148E-2</v>
      </c>
      <c r="E16592">
        <v>-0.21857431162590465</v>
      </c>
      <c r="F16592">
        <v>-0.82259843354091122</v>
      </c>
      <c r="G16592">
        <v>2</v>
      </c>
      <c r="H16592">
        <v>3</v>
      </c>
      <c r="I16592">
        <v>3</v>
      </c>
      <c r="J16592">
        <v>2</v>
      </c>
    </row>
    <row r="16593" spans="1:10" x14ac:dyDescent="0.25">
      <c r="A16593" t="s">
        <v>20620</v>
      </c>
      <c r="B16593">
        <v>441</v>
      </c>
      <c r="C16593">
        <v>-0.19217638479298926</v>
      </c>
      <c r="D16593">
        <v>-1.0189864994053471E-2</v>
      </c>
      <c r="E16593">
        <v>0.2739403757055357</v>
      </c>
      <c r="F16593">
        <v>-1.5964736739315837</v>
      </c>
      <c r="G16593">
        <v>3</v>
      </c>
      <c r="H16593">
        <v>3</v>
      </c>
      <c r="I16593">
        <v>4</v>
      </c>
      <c r="J16593">
        <v>1</v>
      </c>
    </row>
    <row r="16594" spans="1:10" x14ac:dyDescent="0.25">
      <c r="A16594" t="s">
        <v>20621</v>
      </c>
      <c r="B16594">
        <v>407</v>
      </c>
      <c r="C16594">
        <v>-0.53990759990687964</v>
      </c>
      <c r="D16594">
        <v>0.44688435651926417</v>
      </c>
      <c r="E16594">
        <v>-4.1629766969239132E-3</v>
      </c>
      <c r="F16594">
        <v>-0.41110112422597545</v>
      </c>
      <c r="G16594">
        <v>2</v>
      </c>
      <c r="H16594">
        <v>4</v>
      </c>
      <c r="I16594">
        <v>3</v>
      </c>
      <c r="J16594">
        <v>3</v>
      </c>
    </row>
    <row r="16595" spans="1:10" x14ac:dyDescent="0.25">
      <c r="A16595" t="s">
        <v>20622</v>
      </c>
      <c r="B16595">
        <v>428</v>
      </c>
      <c r="C16595">
        <v>-0.70314396202165275</v>
      </c>
      <c r="D16595">
        <v>-0.5433631735675909</v>
      </c>
      <c r="E16595">
        <v>1.2285591801526172</v>
      </c>
      <c r="F16595">
        <v>-1.2896359650193305</v>
      </c>
      <c r="G16595">
        <v>2</v>
      </c>
      <c r="H16595">
        <v>2</v>
      </c>
      <c r="I16595">
        <v>5</v>
      </c>
      <c r="J16595">
        <v>1</v>
      </c>
    </row>
    <row r="16596" spans="1:10" x14ac:dyDescent="0.25">
      <c r="A16596" t="s">
        <v>20623</v>
      </c>
      <c r="B16596">
        <v>622</v>
      </c>
      <c r="C16596">
        <v>-0.12481803312465224</v>
      </c>
      <c r="D16596">
        <v>-0.96186061748785356</v>
      </c>
      <c r="E16596">
        <v>0.66517451039001807</v>
      </c>
      <c r="F16596">
        <v>-1.2859791377719165</v>
      </c>
      <c r="G16596">
        <v>3</v>
      </c>
      <c r="H16596">
        <v>1</v>
      </c>
      <c r="I16596">
        <v>5</v>
      </c>
      <c r="J16596">
        <v>1</v>
      </c>
    </row>
    <row r="16597" spans="1:10" x14ac:dyDescent="0.25">
      <c r="A16597" t="s">
        <v>20624</v>
      </c>
      <c r="B16597">
        <v>451</v>
      </c>
      <c r="C16597">
        <v>-0.72239728659970259</v>
      </c>
      <c r="D16597">
        <v>0.21674452972177108</v>
      </c>
      <c r="E16597">
        <v>-0.16426342303968847</v>
      </c>
      <c r="F16597">
        <v>-1.1077184461750327</v>
      </c>
      <c r="G16597">
        <v>2</v>
      </c>
      <c r="H16597">
        <v>4</v>
      </c>
      <c r="I16597">
        <v>3</v>
      </c>
      <c r="J16597">
        <v>1</v>
      </c>
    </row>
    <row r="16598" spans="1:10" x14ac:dyDescent="0.25">
      <c r="A16598" t="s">
        <v>20625</v>
      </c>
      <c r="B16598">
        <v>1639</v>
      </c>
      <c r="C16598">
        <v>-0.67487314049255498</v>
      </c>
      <c r="D16598">
        <v>-1.1674199353340287</v>
      </c>
      <c r="E16598">
        <v>-0.50201877616013346</v>
      </c>
      <c r="F16598">
        <v>-0.84229777680572937</v>
      </c>
      <c r="G16598">
        <v>2</v>
      </c>
      <c r="H16598">
        <v>1</v>
      </c>
      <c r="I16598">
        <v>2</v>
      </c>
      <c r="J16598">
        <v>2</v>
      </c>
    </row>
    <row r="16599" spans="1:10" x14ac:dyDescent="0.25">
      <c r="A16599" t="s">
        <v>20626</v>
      </c>
      <c r="B16599">
        <v>508</v>
      </c>
      <c r="C16599">
        <v>-0.82524074389509461</v>
      </c>
      <c r="D16599">
        <v>-1.1156679668542302</v>
      </c>
      <c r="E16599">
        <v>0.49836071111219249</v>
      </c>
      <c r="F16599">
        <v>-0.53287016700437173</v>
      </c>
      <c r="G16599">
        <v>1</v>
      </c>
      <c r="H16599">
        <v>1</v>
      </c>
      <c r="I16599">
        <v>4</v>
      </c>
      <c r="J16599">
        <v>2</v>
      </c>
    </row>
    <row r="16600" spans="1:10" x14ac:dyDescent="0.25">
      <c r="A16600" t="s">
        <v>20627</v>
      </c>
      <c r="B16600">
        <v>545</v>
      </c>
      <c r="C16600">
        <v>-0.73578864191324311</v>
      </c>
      <c r="D16600">
        <v>-0.45129015708118658</v>
      </c>
      <c r="E16600">
        <v>2.0578642710063329E-2</v>
      </c>
      <c r="F16600">
        <v>-1.2608388719464063</v>
      </c>
      <c r="G16600">
        <v>2</v>
      </c>
      <c r="H16600">
        <v>2</v>
      </c>
      <c r="I16600">
        <v>3</v>
      </c>
      <c r="J16600">
        <v>1</v>
      </c>
    </row>
    <row r="16601" spans="1:10" x14ac:dyDescent="0.25">
      <c r="A16601" t="s">
        <v>20628</v>
      </c>
      <c r="B16601">
        <v>386</v>
      </c>
      <c r="C16601">
        <v>-0.81540020465329099</v>
      </c>
      <c r="D16601">
        <v>0.12552628449271153</v>
      </c>
      <c r="E16601">
        <v>-0.21525945471498031</v>
      </c>
      <c r="F16601">
        <v>-1.0630300653778628</v>
      </c>
      <c r="G16601">
        <v>1</v>
      </c>
      <c r="H16601">
        <v>4</v>
      </c>
      <c r="I16601">
        <v>3</v>
      </c>
      <c r="J16601">
        <v>1</v>
      </c>
    </row>
    <row r="16602" spans="1:10" x14ac:dyDescent="0.25">
      <c r="A16602" t="s">
        <v>20629</v>
      </c>
      <c r="B16602">
        <v>521</v>
      </c>
      <c r="C16602">
        <v>-0.27265341560559964</v>
      </c>
      <c r="D16602">
        <v>-0.50198949206040744</v>
      </c>
      <c r="E16602">
        <v>-3.0909297478570203E-2</v>
      </c>
      <c r="F16602">
        <v>-0.48229969487143964</v>
      </c>
      <c r="G16602">
        <v>3</v>
      </c>
      <c r="H16602">
        <v>2</v>
      </c>
      <c r="I16602">
        <v>3</v>
      </c>
      <c r="J16602">
        <v>3</v>
      </c>
    </row>
    <row r="16603" spans="1:10" x14ac:dyDescent="0.25">
      <c r="A16603" t="s">
        <v>20630</v>
      </c>
      <c r="B16603">
        <v>435</v>
      </c>
      <c r="C16603">
        <v>0.75732754462578511</v>
      </c>
      <c r="D16603">
        <v>0.98173491742321828</v>
      </c>
      <c r="E16603">
        <v>6.8537035845900651E-2</v>
      </c>
      <c r="F16603">
        <v>-1.184604138218549</v>
      </c>
      <c r="G16603">
        <v>4</v>
      </c>
      <c r="H16603">
        <v>5</v>
      </c>
      <c r="I16603">
        <v>4</v>
      </c>
      <c r="J16603">
        <v>1</v>
      </c>
    </row>
    <row r="16604" spans="1:10" x14ac:dyDescent="0.25">
      <c r="A16604" t="s">
        <v>20631</v>
      </c>
      <c r="B16604">
        <v>567</v>
      </c>
      <c r="C16604">
        <v>-0.49376265811027953</v>
      </c>
      <c r="D16604">
        <v>5.607745308119616E-2</v>
      </c>
      <c r="E16604">
        <v>0.35397951006010053</v>
      </c>
      <c r="F16604">
        <v>-0.89895803515082862</v>
      </c>
      <c r="G16604">
        <v>2</v>
      </c>
      <c r="H16604">
        <v>4</v>
      </c>
      <c r="I16604">
        <v>4</v>
      </c>
      <c r="J16604">
        <v>1</v>
      </c>
    </row>
    <row r="16605" spans="1:10" x14ac:dyDescent="0.25">
      <c r="A16605" t="s">
        <v>20632</v>
      </c>
      <c r="B16605">
        <v>478</v>
      </c>
      <c r="C16605">
        <v>0.35941233782158966</v>
      </c>
      <c r="D16605">
        <v>0.82834483929413272</v>
      </c>
      <c r="E16605">
        <v>-0.48148180426599396</v>
      </c>
      <c r="F16605">
        <v>-0.95475484164330793</v>
      </c>
      <c r="G16605">
        <v>4</v>
      </c>
      <c r="H16605">
        <v>5</v>
      </c>
      <c r="I16605">
        <v>2</v>
      </c>
      <c r="J16605">
        <v>1</v>
      </c>
    </row>
    <row r="16606" spans="1:10" x14ac:dyDescent="0.25">
      <c r="A16606" t="s">
        <v>20633</v>
      </c>
      <c r="B16606">
        <v>661</v>
      </c>
      <c r="C16606">
        <v>-0.7243863548549998</v>
      </c>
      <c r="D16606">
        <v>-0.90590036822493925</v>
      </c>
      <c r="E16606">
        <v>0.73653770699941579</v>
      </c>
      <c r="F16606">
        <v>-0.86194370545807986</v>
      </c>
      <c r="G16606">
        <v>2</v>
      </c>
      <c r="H16606">
        <v>1</v>
      </c>
      <c r="I16606">
        <v>5</v>
      </c>
      <c r="J16606">
        <v>1</v>
      </c>
    </row>
    <row r="16607" spans="1:10" x14ac:dyDescent="0.25">
      <c r="A16607" t="s">
        <v>20634</v>
      </c>
      <c r="B16607">
        <v>444</v>
      </c>
      <c r="C16607">
        <v>-0.51441911784870298</v>
      </c>
      <c r="D16607">
        <v>0.16393095286392009</v>
      </c>
      <c r="E16607">
        <v>-1.8332360972919099</v>
      </c>
      <c r="F16607">
        <v>-0.72712507909651114</v>
      </c>
      <c r="G16607">
        <v>2</v>
      </c>
      <c r="H16607">
        <v>4</v>
      </c>
      <c r="I16607">
        <v>1</v>
      </c>
      <c r="J16607">
        <v>2</v>
      </c>
    </row>
    <row r="16608" spans="1:10" x14ac:dyDescent="0.25">
      <c r="A16608" t="s">
        <v>20635</v>
      </c>
      <c r="B16608">
        <v>616</v>
      </c>
      <c r="C16608">
        <v>0.10859748770855625</v>
      </c>
      <c r="D16608">
        <v>-0.45283475262503259</v>
      </c>
      <c r="E16608">
        <v>1.664682130340551</v>
      </c>
      <c r="F16608">
        <v>-0.76895970779593115</v>
      </c>
      <c r="G16608">
        <v>4</v>
      </c>
      <c r="H16608">
        <v>2</v>
      </c>
      <c r="I16608">
        <v>5</v>
      </c>
      <c r="J16608">
        <v>2</v>
      </c>
    </row>
    <row r="16609" spans="1:10" x14ac:dyDescent="0.25">
      <c r="A16609" t="s">
        <v>20636</v>
      </c>
      <c r="B16609">
        <v>341</v>
      </c>
      <c r="C16609">
        <v>-0.38482444505360308</v>
      </c>
      <c r="D16609">
        <v>-0.79647657306191544</v>
      </c>
      <c r="E16609">
        <v>0.73519972997774141</v>
      </c>
      <c r="F16609">
        <v>-0.90469377944630147</v>
      </c>
      <c r="G16609">
        <v>3</v>
      </c>
      <c r="H16609">
        <v>2</v>
      </c>
      <c r="I16609">
        <v>5</v>
      </c>
      <c r="J16609">
        <v>1</v>
      </c>
    </row>
    <row r="16610" spans="1:10" x14ac:dyDescent="0.25">
      <c r="A16610" t="s">
        <v>20637</v>
      </c>
      <c r="B16610">
        <v>510</v>
      </c>
      <c r="C16610">
        <v>-0.43587259319307714</v>
      </c>
      <c r="D16610">
        <v>-0.83086255670986553</v>
      </c>
      <c r="E16610">
        <v>0.5588299532828267</v>
      </c>
      <c r="F16610">
        <v>-1.2361001122569666</v>
      </c>
      <c r="G16610">
        <v>3</v>
      </c>
      <c r="H16610">
        <v>1</v>
      </c>
      <c r="I16610">
        <v>4</v>
      </c>
      <c r="J16610">
        <v>1</v>
      </c>
    </row>
    <row r="16611" spans="1:10" x14ac:dyDescent="0.25">
      <c r="A16611" t="s">
        <v>20638</v>
      </c>
      <c r="B16611">
        <v>445</v>
      </c>
      <c r="C16611">
        <v>-4.8896198844831346E-2</v>
      </c>
      <c r="D16611">
        <v>-0.35743902951796608</v>
      </c>
      <c r="E16611">
        <v>1.7051785350378086</v>
      </c>
      <c r="F16611">
        <v>-1.2731026317104521</v>
      </c>
      <c r="G16611">
        <v>3</v>
      </c>
      <c r="H16611">
        <v>3</v>
      </c>
      <c r="I16611">
        <v>5</v>
      </c>
      <c r="J16611">
        <v>1</v>
      </c>
    </row>
    <row r="16612" spans="1:10" x14ac:dyDescent="0.25">
      <c r="A16612" t="s">
        <v>20639</v>
      </c>
      <c r="B16612">
        <v>943</v>
      </c>
      <c r="C16612">
        <v>0.23094096706269523</v>
      </c>
      <c r="D16612">
        <v>-0.38361164071790116</v>
      </c>
      <c r="E16612">
        <v>1.4152539494558278</v>
      </c>
      <c r="F16612">
        <v>-1.3265870992738154</v>
      </c>
      <c r="G16612">
        <v>4</v>
      </c>
      <c r="H16612">
        <v>3</v>
      </c>
      <c r="I16612">
        <v>5</v>
      </c>
      <c r="J16612">
        <v>1</v>
      </c>
    </row>
    <row r="16613" spans="1:10" x14ac:dyDescent="0.25">
      <c r="A16613" t="s">
        <v>20640</v>
      </c>
      <c r="B16613">
        <v>0</v>
      </c>
      <c r="C16613">
        <v>3.5069617430854391E-2</v>
      </c>
      <c r="D16613">
        <v>-0.30084584608530285</v>
      </c>
      <c r="E16613">
        <v>1.1987324048128967</v>
      </c>
      <c r="F16613">
        <v>-1.0388265291364271</v>
      </c>
      <c r="G16613">
        <v>4</v>
      </c>
      <c r="H16613">
        <v>3</v>
      </c>
      <c r="I16613">
        <v>5</v>
      </c>
      <c r="J16613">
        <v>1</v>
      </c>
    </row>
    <row r="16614" spans="1:10" x14ac:dyDescent="0.25">
      <c r="A16614" t="s">
        <v>20641</v>
      </c>
      <c r="B16614">
        <v>731</v>
      </c>
      <c r="C16614">
        <v>-0.18620805412217975</v>
      </c>
      <c r="D16614">
        <v>-1.2200043414687514</v>
      </c>
      <c r="E16614">
        <v>2.1224880033140185</v>
      </c>
      <c r="F16614">
        <v>-0.95825261187163924</v>
      </c>
      <c r="G16614">
        <v>3</v>
      </c>
      <c r="H16614">
        <v>1</v>
      </c>
      <c r="I16614">
        <v>5</v>
      </c>
      <c r="J16614">
        <v>1</v>
      </c>
    </row>
    <row r="16615" spans="1:10" x14ac:dyDescent="0.25">
      <c r="A16615" t="s">
        <v>20642</v>
      </c>
      <c r="B16615">
        <v>571</v>
      </c>
      <c r="C16615">
        <v>-0.26121481930041252</v>
      </c>
      <c r="D16615">
        <v>-0.97395714751655527</v>
      </c>
      <c r="E16615">
        <v>-5.8128459317949382E-2</v>
      </c>
      <c r="F16615">
        <v>0.28403627250400643</v>
      </c>
      <c r="G16615">
        <v>3</v>
      </c>
      <c r="H16615">
        <v>1</v>
      </c>
      <c r="I16615">
        <v>3</v>
      </c>
      <c r="J16615">
        <v>4</v>
      </c>
    </row>
    <row r="16616" spans="1:10" x14ac:dyDescent="0.25">
      <c r="A16616" t="s">
        <v>20643</v>
      </c>
      <c r="B16616">
        <v>583</v>
      </c>
      <c r="C16616">
        <v>-0.78977376633828988</v>
      </c>
      <c r="D16616">
        <v>-0.78013885653974568</v>
      </c>
      <c r="E16616">
        <v>0.93751952243965742</v>
      </c>
      <c r="F16616">
        <v>-0.6020406240882672</v>
      </c>
      <c r="G16616">
        <v>2</v>
      </c>
      <c r="H16616">
        <v>2</v>
      </c>
      <c r="I16616">
        <v>5</v>
      </c>
      <c r="J16616">
        <v>2</v>
      </c>
    </row>
    <row r="16617" spans="1:10" x14ac:dyDescent="0.25">
      <c r="A16617" t="s">
        <v>20644</v>
      </c>
      <c r="B16617">
        <v>633</v>
      </c>
      <c r="C16617">
        <v>-0.6537234835338348</v>
      </c>
      <c r="D16617">
        <v>-0.7560098522021732</v>
      </c>
      <c r="E16617">
        <v>-0.10902777737147223</v>
      </c>
      <c r="F16617">
        <v>-0.71800093292222777</v>
      </c>
      <c r="G16617">
        <v>2</v>
      </c>
      <c r="H16617">
        <v>2</v>
      </c>
      <c r="I16617">
        <v>3</v>
      </c>
      <c r="J16617">
        <v>2</v>
      </c>
    </row>
    <row r="16618" spans="1:10" x14ac:dyDescent="0.25">
      <c r="A16618" t="s">
        <v>20645</v>
      </c>
      <c r="B16618">
        <v>617</v>
      </c>
      <c r="C16618">
        <v>-0.89892320231018752</v>
      </c>
      <c r="D16618">
        <v>-0.50251269075945959</v>
      </c>
      <c r="E16618">
        <v>0.37721324103997544</v>
      </c>
      <c r="F16618">
        <v>-0.73604092932338849</v>
      </c>
      <c r="G16618">
        <v>1</v>
      </c>
      <c r="H16618">
        <v>2</v>
      </c>
      <c r="I16618">
        <v>4</v>
      </c>
      <c r="J16618">
        <v>2</v>
      </c>
    </row>
    <row r="16619" spans="1:10" x14ac:dyDescent="0.25">
      <c r="A16619" t="s">
        <v>20646</v>
      </c>
      <c r="B16619">
        <v>1122</v>
      </c>
      <c r="C16619">
        <v>-8.5493612382623707E-2</v>
      </c>
      <c r="D16619">
        <v>-0.72195193048444528</v>
      </c>
      <c r="E16619">
        <v>0.47189732084286151</v>
      </c>
      <c r="F16619">
        <v>-0.458276035033927</v>
      </c>
      <c r="G16619">
        <v>3</v>
      </c>
      <c r="H16619">
        <v>2</v>
      </c>
      <c r="I16619">
        <v>4</v>
      </c>
      <c r="J16619">
        <v>3</v>
      </c>
    </row>
    <row r="16620" spans="1:10" x14ac:dyDescent="0.25">
      <c r="A16620" t="s">
        <v>20647</v>
      </c>
      <c r="B16620">
        <v>347</v>
      </c>
      <c r="C16620">
        <v>-1.2335644496815155</v>
      </c>
      <c r="D16620">
        <v>-0.57223788446783119</v>
      </c>
      <c r="E16620">
        <v>0.64226251694451431</v>
      </c>
      <c r="F16620">
        <v>-0.20117769763844687</v>
      </c>
      <c r="G16620">
        <v>1</v>
      </c>
      <c r="H16620">
        <v>2</v>
      </c>
      <c r="I16620">
        <v>5</v>
      </c>
      <c r="J16620">
        <v>3</v>
      </c>
    </row>
    <row r="16621" spans="1:10" x14ac:dyDescent="0.25">
      <c r="A16621" t="s">
        <v>20648</v>
      </c>
      <c r="B16621">
        <v>351</v>
      </c>
      <c r="C16621">
        <v>-1.1980818071317461</v>
      </c>
      <c r="D16621">
        <v>-1.0986388104453699</v>
      </c>
      <c r="E16621">
        <v>0.35840877809812138</v>
      </c>
      <c r="F16621">
        <v>-0.51002250789124448</v>
      </c>
      <c r="G16621">
        <v>1</v>
      </c>
      <c r="H16621">
        <v>1</v>
      </c>
      <c r="I16621">
        <v>4</v>
      </c>
      <c r="J16621">
        <v>2</v>
      </c>
    </row>
    <row r="16622" spans="1:10" x14ac:dyDescent="0.25">
      <c r="A16622" t="s">
        <v>20649</v>
      </c>
      <c r="B16622">
        <v>662</v>
      </c>
      <c r="C16622">
        <v>-0.93371500574674182</v>
      </c>
      <c r="D16622">
        <v>-0.67546029635961413</v>
      </c>
      <c r="E16622">
        <v>0.37117284001930639</v>
      </c>
      <c r="F16622">
        <v>-0.2747176436986094</v>
      </c>
      <c r="G16622">
        <v>1</v>
      </c>
      <c r="H16622">
        <v>2</v>
      </c>
      <c r="I16622">
        <v>4</v>
      </c>
      <c r="J16622">
        <v>3</v>
      </c>
    </row>
    <row r="16623" spans="1:10" x14ac:dyDescent="0.25">
      <c r="A16623" t="s">
        <v>20650</v>
      </c>
      <c r="B16623">
        <v>390</v>
      </c>
      <c r="C16623">
        <v>-1.0070127343495185</v>
      </c>
      <c r="D16623">
        <v>-0.83128852853530388</v>
      </c>
      <c r="E16623">
        <v>0.42600111694195886</v>
      </c>
      <c r="F16623">
        <v>6.6360523637500141E-2</v>
      </c>
      <c r="G16623">
        <v>1</v>
      </c>
      <c r="H16623">
        <v>1</v>
      </c>
      <c r="I16623">
        <v>4</v>
      </c>
      <c r="J16623">
        <v>4</v>
      </c>
    </row>
    <row r="16624" spans="1:10" x14ac:dyDescent="0.25">
      <c r="A16624" t="s">
        <v>20651</v>
      </c>
      <c r="B16624">
        <v>554</v>
      </c>
      <c r="C16624">
        <v>-0.79038338717654022</v>
      </c>
      <c r="D16624">
        <v>-0.75403251053919762</v>
      </c>
      <c r="E16624">
        <v>6.9738795390922592E-2</v>
      </c>
      <c r="F16624">
        <v>-0.73153721250663883</v>
      </c>
      <c r="G16624">
        <v>2</v>
      </c>
      <c r="H16624">
        <v>2</v>
      </c>
      <c r="I16624">
        <v>4</v>
      </c>
      <c r="J16624">
        <v>2</v>
      </c>
    </row>
    <row r="16625" spans="1:10" x14ac:dyDescent="0.25">
      <c r="A16625" t="s">
        <v>20652</v>
      </c>
      <c r="B16625">
        <v>457</v>
      </c>
      <c r="C16625">
        <v>-0.76424552235298415</v>
      </c>
      <c r="D16625">
        <v>-1.179046907235838</v>
      </c>
      <c r="E16625">
        <v>0.77540233819772297</v>
      </c>
      <c r="F16625">
        <v>-0.6457464630127272</v>
      </c>
      <c r="G16625">
        <v>2</v>
      </c>
      <c r="H16625">
        <v>1</v>
      </c>
      <c r="I16625">
        <v>5</v>
      </c>
      <c r="J16625">
        <v>2</v>
      </c>
    </row>
    <row r="16626" spans="1:10" x14ac:dyDescent="0.25">
      <c r="A16626" t="s">
        <v>20653</v>
      </c>
      <c r="B16626">
        <v>349</v>
      </c>
      <c r="C16626">
        <v>-1.2942817550422645</v>
      </c>
      <c r="D16626">
        <v>-0.67363764487615119</v>
      </c>
      <c r="E16626">
        <v>-8.5655430734706994E-2</v>
      </c>
      <c r="F16626">
        <v>0.11963618745561756</v>
      </c>
      <c r="G16626">
        <v>1</v>
      </c>
      <c r="H16626">
        <v>2</v>
      </c>
      <c r="I16626">
        <v>3</v>
      </c>
      <c r="J16626">
        <v>4</v>
      </c>
    </row>
    <row r="16627" spans="1:10" x14ac:dyDescent="0.25">
      <c r="A16627" t="s">
        <v>20654</v>
      </c>
      <c r="B16627">
        <v>612</v>
      </c>
      <c r="C16627">
        <v>-0.8173157021980435</v>
      </c>
      <c r="D16627">
        <v>-1.1472724785994965</v>
      </c>
      <c r="E16627">
        <v>0.35715817805666134</v>
      </c>
      <c r="F16627">
        <v>-0.53256060626307089</v>
      </c>
      <c r="G16627">
        <v>1</v>
      </c>
      <c r="H16627">
        <v>1</v>
      </c>
      <c r="I16627">
        <v>4</v>
      </c>
      <c r="J16627">
        <v>2</v>
      </c>
    </row>
    <row r="16628" spans="1:10" x14ac:dyDescent="0.25">
      <c r="A16628" t="s">
        <v>20655</v>
      </c>
      <c r="B16628">
        <v>1505</v>
      </c>
      <c r="C16628">
        <v>1.7953591616512861</v>
      </c>
      <c r="D16628">
        <v>-0.57482872302576937</v>
      </c>
      <c r="E16628">
        <v>1.3844474265287863</v>
      </c>
      <c r="F16628">
        <v>0.37686173153108193</v>
      </c>
      <c r="G16628">
        <v>5</v>
      </c>
      <c r="H16628">
        <v>2</v>
      </c>
      <c r="I16628">
        <v>5</v>
      </c>
      <c r="J16628">
        <v>4</v>
      </c>
    </row>
    <row r="16629" spans="1:10" x14ac:dyDescent="0.25">
      <c r="A16629" t="s">
        <v>20656</v>
      </c>
      <c r="B16629">
        <v>256</v>
      </c>
      <c r="C16629">
        <v>-0.11637530688704589</v>
      </c>
      <c r="D16629">
        <v>-1.241716920594766</v>
      </c>
      <c r="E16629">
        <v>3.6227448977951577</v>
      </c>
      <c r="F16629">
        <v>-0.96456150027579679</v>
      </c>
      <c r="G16629">
        <v>3</v>
      </c>
      <c r="H16629">
        <v>1</v>
      </c>
      <c r="I16629">
        <v>5</v>
      </c>
      <c r="J16629">
        <v>1</v>
      </c>
    </row>
    <row r="16630" spans="1:10" x14ac:dyDescent="0.25">
      <c r="A16630" t="s">
        <v>20657</v>
      </c>
      <c r="B16630">
        <v>983</v>
      </c>
      <c r="C16630">
        <v>-0.60898071316579871</v>
      </c>
      <c r="D16630">
        <v>-0.85350966345296897</v>
      </c>
      <c r="E16630">
        <v>0.71215047656596753</v>
      </c>
      <c r="F16630">
        <v>-0.55105033375500645</v>
      </c>
      <c r="G16630">
        <v>2</v>
      </c>
      <c r="H16630">
        <v>1</v>
      </c>
      <c r="I16630">
        <v>5</v>
      </c>
      <c r="J16630">
        <v>2</v>
      </c>
    </row>
    <row r="16631" spans="1:10" x14ac:dyDescent="0.25">
      <c r="A16631" t="s">
        <v>20658</v>
      </c>
      <c r="B16631">
        <v>432</v>
      </c>
      <c r="C16631">
        <v>1.5185705646707821</v>
      </c>
      <c r="D16631">
        <v>-0.33203661325637618</v>
      </c>
      <c r="E16631">
        <v>0.81967889948426409</v>
      </c>
      <c r="F16631">
        <v>-0.5135668422016183</v>
      </c>
      <c r="G16631">
        <v>5</v>
      </c>
      <c r="H16631">
        <v>3</v>
      </c>
      <c r="I16631">
        <v>5</v>
      </c>
      <c r="J16631">
        <v>2</v>
      </c>
    </row>
    <row r="16632" spans="1:10" x14ac:dyDescent="0.25">
      <c r="A16632" t="s">
        <v>20659</v>
      </c>
      <c r="B16632">
        <v>1130</v>
      </c>
      <c r="C16632">
        <v>3.3461158101258377</v>
      </c>
      <c r="D16632">
        <v>0.35070825054784005</v>
      </c>
      <c r="E16632">
        <v>-1.3780316930487908</v>
      </c>
      <c r="F16632">
        <v>0.96700513706556968</v>
      </c>
      <c r="G16632">
        <v>5</v>
      </c>
      <c r="H16632">
        <v>4</v>
      </c>
      <c r="I16632">
        <v>1</v>
      </c>
      <c r="J16632">
        <v>5</v>
      </c>
    </row>
    <row r="16633" spans="1:10" x14ac:dyDescent="0.25">
      <c r="A16633" t="s">
        <v>20660</v>
      </c>
      <c r="B16633">
        <v>408</v>
      </c>
      <c r="C16633">
        <v>1.6516472631143733</v>
      </c>
      <c r="D16633">
        <v>-0.44831393666551189</v>
      </c>
      <c r="E16633">
        <v>-0.20825177042422405</v>
      </c>
      <c r="F16633">
        <v>0.40156549856766605</v>
      </c>
      <c r="G16633">
        <v>5</v>
      </c>
      <c r="H16633">
        <v>2</v>
      </c>
      <c r="I16633">
        <v>3</v>
      </c>
      <c r="J16633">
        <v>4</v>
      </c>
    </row>
    <row r="16634" spans="1:10" x14ac:dyDescent="0.25">
      <c r="A16634" t="s">
        <v>20661</v>
      </c>
      <c r="B16634">
        <v>422</v>
      </c>
      <c r="C16634">
        <v>0.28017143936884259</v>
      </c>
      <c r="D16634">
        <v>-0.36664231357209387</v>
      </c>
      <c r="E16634">
        <v>-0.10957902336143098</v>
      </c>
      <c r="F16634">
        <v>-0.60760218407734823</v>
      </c>
      <c r="G16634">
        <v>4</v>
      </c>
      <c r="H16634">
        <v>3</v>
      </c>
      <c r="I16634">
        <v>3</v>
      </c>
      <c r="J16634">
        <v>2</v>
      </c>
    </row>
    <row r="16635" spans="1:10" x14ac:dyDescent="0.25">
      <c r="A16635" t="s">
        <v>20662</v>
      </c>
      <c r="B16635">
        <v>399</v>
      </c>
      <c r="C16635">
        <v>5.4742556139245571E-2</v>
      </c>
      <c r="D16635">
        <v>-1.375734578955679</v>
      </c>
      <c r="E16635">
        <v>0.54280742494089218</v>
      </c>
      <c r="F16635">
        <v>-0.7020064233679294</v>
      </c>
      <c r="G16635">
        <v>4</v>
      </c>
      <c r="H16635">
        <v>1</v>
      </c>
      <c r="I16635">
        <v>4</v>
      </c>
      <c r="J16635">
        <v>2</v>
      </c>
    </row>
    <row r="16636" spans="1:10" x14ac:dyDescent="0.25">
      <c r="A16636" t="s">
        <v>20663</v>
      </c>
      <c r="B16636">
        <v>389</v>
      </c>
      <c r="C16636">
        <v>0.30158231875266139</v>
      </c>
      <c r="D16636">
        <v>-1.0271161598194238</v>
      </c>
      <c r="E16636">
        <v>-0.27812055949654174</v>
      </c>
      <c r="F16636">
        <v>-0.71830234186518116</v>
      </c>
      <c r="G16636">
        <v>4</v>
      </c>
      <c r="H16636">
        <v>1</v>
      </c>
      <c r="I16636">
        <v>3</v>
      </c>
      <c r="J16636">
        <v>2</v>
      </c>
    </row>
    <row r="16637" spans="1:10" x14ac:dyDescent="0.25">
      <c r="A16637" t="s">
        <v>20664</v>
      </c>
      <c r="B16637">
        <v>594</v>
      </c>
      <c r="C16637">
        <v>0.23734957448954919</v>
      </c>
      <c r="D16637">
        <v>-0.87710354383150024</v>
      </c>
      <c r="E16637">
        <v>1.4488033259833721</v>
      </c>
      <c r="F16637">
        <v>-1.1146071810071272</v>
      </c>
      <c r="G16637">
        <v>4</v>
      </c>
      <c r="H16637">
        <v>1</v>
      </c>
      <c r="I16637">
        <v>5</v>
      </c>
      <c r="J16637">
        <v>1</v>
      </c>
    </row>
    <row r="16638" spans="1:10" x14ac:dyDescent="0.25">
      <c r="A16638" t="s">
        <v>20665</v>
      </c>
      <c r="B16638">
        <v>622</v>
      </c>
      <c r="C16638">
        <v>0.72231078135819216</v>
      </c>
      <c r="D16638">
        <v>-1.1703460650212016</v>
      </c>
      <c r="E16638">
        <v>-9.6346093293166041E-2</v>
      </c>
      <c r="F16638">
        <v>-0.78296306392453396</v>
      </c>
      <c r="G16638">
        <v>4</v>
      </c>
      <c r="H16638">
        <v>1</v>
      </c>
      <c r="I16638">
        <v>3</v>
      </c>
      <c r="J16638">
        <v>2</v>
      </c>
    </row>
    <row r="16639" spans="1:10" x14ac:dyDescent="0.25">
      <c r="A16639" t="s">
        <v>20666</v>
      </c>
      <c r="B16639">
        <v>448</v>
      </c>
      <c r="C16639">
        <v>0.56478504763129966</v>
      </c>
      <c r="D16639">
        <v>-0.5599030738001457</v>
      </c>
      <c r="E16639">
        <v>-0.50842886359674289</v>
      </c>
      <c r="F16639">
        <v>-0.75569874125276915</v>
      </c>
      <c r="G16639">
        <v>4</v>
      </c>
      <c r="H16639">
        <v>2</v>
      </c>
      <c r="I16639">
        <v>2</v>
      </c>
      <c r="J16639">
        <v>2</v>
      </c>
    </row>
    <row r="16640" spans="1:10" x14ac:dyDescent="0.25">
      <c r="A16640" t="s">
        <v>20667</v>
      </c>
      <c r="B16640">
        <v>577</v>
      </c>
      <c r="C16640">
        <v>2.0489989637635131</v>
      </c>
      <c r="D16640">
        <v>-0.69761511786664054</v>
      </c>
      <c r="E16640">
        <v>-0.52085518476374681</v>
      </c>
      <c r="F16640">
        <v>5.7626871103756971E-3</v>
      </c>
      <c r="G16640">
        <v>5</v>
      </c>
      <c r="H16640">
        <v>2</v>
      </c>
      <c r="I16640">
        <v>2</v>
      </c>
      <c r="J16640">
        <v>3</v>
      </c>
    </row>
    <row r="16641" spans="1:10" x14ac:dyDescent="0.25">
      <c r="A16641" t="s">
        <v>20668</v>
      </c>
      <c r="B16641">
        <v>333</v>
      </c>
      <c r="C16641">
        <v>1.555518064086594</v>
      </c>
      <c r="D16641">
        <v>-0.64788883108731743</v>
      </c>
      <c r="E16641">
        <v>-0.28647002908912661</v>
      </c>
      <c r="F16641">
        <v>-0.29346684258896749</v>
      </c>
      <c r="G16641">
        <v>5</v>
      </c>
      <c r="H16641">
        <v>2</v>
      </c>
      <c r="I16641">
        <v>3</v>
      </c>
      <c r="J16641">
        <v>3</v>
      </c>
    </row>
    <row r="16642" spans="1:10" x14ac:dyDescent="0.25">
      <c r="A16642" t="s">
        <v>20669</v>
      </c>
      <c r="B16642">
        <v>646</v>
      </c>
      <c r="C16642">
        <v>3.0794432279044792</v>
      </c>
      <c r="D16642">
        <v>1.9720048927133305E-2</v>
      </c>
      <c r="E16642">
        <v>-1.1995854121455345</v>
      </c>
      <c r="F16642">
        <v>0.26199720990051301</v>
      </c>
      <c r="G16642">
        <v>5</v>
      </c>
      <c r="H16642">
        <v>4</v>
      </c>
      <c r="I16642">
        <v>1</v>
      </c>
      <c r="J16642">
        <v>4</v>
      </c>
    </row>
    <row r="16643" spans="1:10" x14ac:dyDescent="0.25">
      <c r="A16643" t="s">
        <v>20670</v>
      </c>
      <c r="B16643">
        <v>668</v>
      </c>
      <c r="C16643">
        <v>1.4122968016658575</v>
      </c>
      <c r="D16643">
        <v>0.13966329246402176</v>
      </c>
      <c r="E16643">
        <v>-0.64046222420115573</v>
      </c>
      <c r="F16643">
        <v>9.8704955789249677E-2</v>
      </c>
      <c r="G16643">
        <v>5</v>
      </c>
      <c r="H16643">
        <v>4</v>
      </c>
      <c r="I16643">
        <v>2</v>
      </c>
      <c r="J16643">
        <v>4</v>
      </c>
    </row>
    <row r="16644" spans="1:10" x14ac:dyDescent="0.25">
      <c r="A16644" t="s">
        <v>20671</v>
      </c>
      <c r="B16644">
        <v>617</v>
      </c>
      <c r="C16644">
        <v>1.9447064748878919</v>
      </c>
      <c r="D16644">
        <v>5.2421538855653912E-2</v>
      </c>
      <c r="E16644">
        <v>-0.97160283292010174</v>
      </c>
      <c r="F16644">
        <v>-0.79677398719102466</v>
      </c>
      <c r="G16644">
        <v>5</v>
      </c>
      <c r="H16644">
        <v>4</v>
      </c>
      <c r="I16644">
        <v>1</v>
      </c>
      <c r="J16644">
        <v>2</v>
      </c>
    </row>
    <row r="16645" spans="1:10" x14ac:dyDescent="0.25">
      <c r="A16645" t="s">
        <v>20672</v>
      </c>
      <c r="B16645">
        <v>650</v>
      </c>
      <c r="C16645">
        <v>2.1821147004746759</v>
      </c>
      <c r="D16645">
        <v>1.1716976730832322</v>
      </c>
      <c r="E16645">
        <v>-1.0358927591985159</v>
      </c>
      <c r="F16645">
        <v>-0.64601074516679069</v>
      </c>
      <c r="G16645">
        <v>5</v>
      </c>
      <c r="H16645">
        <v>5</v>
      </c>
      <c r="I16645">
        <v>1</v>
      </c>
      <c r="J16645">
        <v>2</v>
      </c>
    </row>
    <row r="16646" spans="1:10" x14ac:dyDescent="0.25">
      <c r="A16646" t="s">
        <v>20673</v>
      </c>
      <c r="B16646">
        <v>477</v>
      </c>
      <c r="C16646">
        <v>1.2864904526635417</v>
      </c>
      <c r="D16646">
        <v>1.2368175435971547</v>
      </c>
      <c r="E16646">
        <v>-1.0039768335458494</v>
      </c>
      <c r="F16646">
        <v>-0.98230626119267495</v>
      </c>
      <c r="G16646">
        <v>5</v>
      </c>
      <c r="H16646">
        <v>5</v>
      </c>
      <c r="I16646">
        <v>1</v>
      </c>
      <c r="J16646">
        <v>1</v>
      </c>
    </row>
    <row r="16647" spans="1:10" x14ac:dyDescent="0.25">
      <c r="A16647" t="s">
        <v>20674</v>
      </c>
      <c r="B16647">
        <v>496</v>
      </c>
      <c r="C16647">
        <v>0.60539069257936184</v>
      </c>
      <c r="D16647">
        <v>0.64509672214674485</v>
      </c>
      <c r="E16647">
        <v>-0.7384342237104925</v>
      </c>
      <c r="F16647">
        <v>-0.96460697671995255</v>
      </c>
      <c r="G16647">
        <v>4</v>
      </c>
      <c r="H16647">
        <v>4</v>
      </c>
      <c r="I16647">
        <v>1</v>
      </c>
      <c r="J16647">
        <v>1</v>
      </c>
    </row>
    <row r="16648" spans="1:10" x14ac:dyDescent="0.25">
      <c r="A16648" t="s">
        <v>20675</v>
      </c>
      <c r="B16648">
        <v>386</v>
      </c>
      <c r="C16648">
        <v>0.6128985738924051</v>
      </c>
      <c r="D16648">
        <v>0.78595718130502246</v>
      </c>
      <c r="E16648">
        <v>-0.62310479940597197</v>
      </c>
      <c r="F16648">
        <v>-0.8147557701234831</v>
      </c>
      <c r="G16648">
        <v>4</v>
      </c>
      <c r="H16648">
        <v>5</v>
      </c>
      <c r="I16648">
        <v>2</v>
      </c>
      <c r="J16648">
        <v>2</v>
      </c>
    </row>
    <row r="16649" spans="1:10" x14ac:dyDescent="0.25">
      <c r="A16649" t="s">
        <v>20676</v>
      </c>
      <c r="B16649">
        <v>506</v>
      </c>
      <c r="C16649">
        <v>1.8620496805546918</v>
      </c>
      <c r="D16649">
        <v>0.88241394318688093</v>
      </c>
      <c r="E16649">
        <v>-0.6130363079753296</v>
      </c>
      <c r="F16649">
        <v>-0.48989882959293296</v>
      </c>
      <c r="G16649">
        <v>5</v>
      </c>
      <c r="H16649">
        <v>5</v>
      </c>
      <c r="I16649">
        <v>2</v>
      </c>
      <c r="J16649">
        <v>2</v>
      </c>
    </row>
    <row r="16650" spans="1:10" x14ac:dyDescent="0.25">
      <c r="A16650" t="s">
        <v>20677</v>
      </c>
      <c r="B16650">
        <v>431</v>
      </c>
      <c r="C16650">
        <v>1.3554104862432741</v>
      </c>
      <c r="D16650">
        <v>0.30655539778445218</v>
      </c>
      <c r="E16650">
        <v>-0.83368760059117275</v>
      </c>
      <c r="F16650">
        <v>-0.81469859661343158</v>
      </c>
      <c r="G16650">
        <v>5</v>
      </c>
      <c r="H16650">
        <v>4</v>
      </c>
      <c r="I16650">
        <v>1</v>
      </c>
      <c r="J16650">
        <v>2</v>
      </c>
    </row>
    <row r="16651" spans="1:10" x14ac:dyDescent="0.25">
      <c r="A16651" t="s">
        <v>20678</v>
      </c>
      <c r="B16651">
        <v>384</v>
      </c>
      <c r="C16651">
        <v>0.81257180769390258</v>
      </c>
      <c r="D16651">
        <v>0.10014632496218953</v>
      </c>
      <c r="E16651">
        <v>-0.73637949944060399</v>
      </c>
      <c r="F16651">
        <v>-0.83782564095110645</v>
      </c>
      <c r="G16651">
        <v>5</v>
      </c>
      <c r="H16651">
        <v>4</v>
      </c>
      <c r="I16651">
        <v>1</v>
      </c>
      <c r="J16651">
        <v>2</v>
      </c>
    </row>
    <row r="16652" spans="1:10" x14ac:dyDescent="0.25">
      <c r="A16652" t="s">
        <v>20679</v>
      </c>
      <c r="B16652">
        <v>379</v>
      </c>
      <c r="C16652">
        <v>-0.62375939355472698</v>
      </c>
      <c r="D16652">
        <v>-0.73002423854143961</v>
      </c>
      <c r="E16652">
        <v>-1.6100058693966894</v>
      </c>
      <c r="F16652">
        <v>0.4943110670992652</v>
      </c>
      <c r="G16652">
        <v>2</v>
      </c>
      <c r="H16652">
        <v>2</v>
      </c>
      <c r="I16652">
        <v>1</v>
      </c>
      <c r="J16652">
        <v>4</v>
      </c>
    </row>
    <row r="16653" spans="1:10" x14ac:dyDescent="0.25">
      <c r="A16653" t="s">
        <v>20680</v>
      </c>
      <c r="B16653">
        <v>335</v>
      </c>
      <c r="C16653">
        <v>1.3545539753861984</v>
      </c>
      <c r="D16653">
        <v>0.94008623689596993</v>
      </c>
      <c r="E16653">
        <v>-6.7064342915690911E-2</v>
      </c>
      <c r="F16653">
        <v>-1.3321917316467218</v>
      </c>
      <c r="G16653">
        <v>5</v>
      </c>
      <c r="H16653">
        <v>5</v>
      </c>
      <c r="I16653">
        <v>3</v>
      </c>
      <c r="J16653">
        <v>1</v>
      </c>
    </row>
    <row r="16654" spans="1:10" x14ac:dyDescent="0.25">
      <c r="A16654" t="s">
        <v>20681</v>
      </c>
      <c r="B16654">
        <v>435</v>
      </c>
      <c r="C16654">
        <v>1.4723881930420157</v>
      </c>
      <c r="D16654">
        <v>1.3104512035632983</v>
      </c>
      <c r="E16654">
        <v>-0.52592679246982543</v>
      </c>
      <c r="F16654">
        <v>-0.47573762816974996</v>
      </c>
      <c r="G16654">
        <v>5</v>
      </c>
      <c r="H16654">
        <v>5</v>
      </c>
      <c r="I16654">
        <v>2</v>
      </c>
      <c r="J16654">
        <v>3</v>
      </c>
    </row>
    <row r="16655" spans="1:10" x14ac:dyDescent="0.25">
      <c r="A16655" t="s">
        <v>20682</v>
      </c>
      <c r="B16655">
        <v>635</v>
      </c>
      <c r="C16655">
        <v>1.0274778537559892</v>
      </c>
      <c r="D16655">
        <v>1.4211022364374488</v>
      </c>
      <c r="E16655">
        <v>-0.56731461982252773</v>
      </c>
      <c r="F16655">
        <v>-0.12582707094951387</v>
      </c>
      <c r="G16655">
        <v>5</v>
      </c>
      <c r="H16655">
        <v>5</v>
      </c>
      <c r="I16655">
        <v>2</v>
      </c>
      <c r="J16655">
        <v>3</v>
      </c>
    </row>
    <row r="16656" spans="1:10" x14ac:dyDescent="0.25">
      <c r="A16656" t="s">
        <v>20683</v>
      </c>
      <c r="B16656">
        <v>422</v>
      </c>
      <c r="C16656">
        <v>0.7694112264877917</v>
      </c>
      <c r="D16656">
        <v>1.2221500850850378</v>
      </c>
      <c r="E16656">
        <v>-0.31004334310139781</v>
      </c>
      <c r="F16656">
        <v>-0.82522696296789644</v>
      </c>
      <c r="G16656">
        <v>4</v>
      </c>
      <c r="H16656">
        <v>5</v>
      </c>
      <c r="I16656">
        <v>3</v>
      </c>
      <c r="J16656">
        <v>2</v>
      </c>
    </row>
    <row r="16657" spans="1:10" x14ac:dyDescent="0.25">
      <c r="A16657" t="s">
        <v>20684</v>
      </c>
      <c r="B16657">
        <v>478</v>
      </c>
      <c r="C16657">
        <v>1.1834647104109983</v>
      </c>
      <c r="D16657">
        <v>1.5766474451119237</v>
      </c>
      <c r="E16657">
        <v>-0.63503172235986094</v>
      </c>
      <c r="F16657">
        <v>-0.44597280662484662</v>
      </c>
      <c r="G16657">
        <v>5</v>
      </c>
      <c r="H16657">
        <v>5</v>
      </c>
      <c r="I16657">
        <v>2</v>
      </c>
      <c r="J16657">
        <v>3</v>
      </c>
    </row>
    <row r="16658" spans="1:10" x14ac:dyDescent="0.25">
      <c r="A16658" t="s">
        <v>20685</v>
      </c>
      <c r="B16658">
        <v>723</v>
      </c>
      <c r="C16658">
        <v>2.436662651907338</v>
      </c>
      <c r="D16658">
        <v>0.84120089985257518</v>
      </c>
      <c r="E16658">
        <v>-0.74126494445250191</v>
      </c>
      <c r="F16658">
        <v>-0.25409154557784797</v>
      </c>
      <c r="G16658">
        <v>5</v>
      </c>
      <c r="H16658">
        <v>5</v>
      </c>
      <c r="I16658">
        <v>1</v>
      </c>
      <c r="J16658">
        <v>3</v>
      </c>
    </row>
    <row r="16659" spans="1:10" x14ac:dyDescent="0.25">
      <c r="A16659" t="s">
        <v>20686</v>
      </c>
      <c r="B16659">
        <v>646</v>
      </c>
      <c r="C16659">
        <v>0.56799029441963245</v>
      </c>
      <c r="D16659">
        <v>0.17821970254498853</v>
      </c>
      <c r="E16659">
        <v>-4.4754808717552275E-4</v>
      </c>
      <c r="F16659">
        <v>-0.65822488184620398</v>
      </c>
      <c r="G16659">
        <v>4</v>
      </c>
      <c r="H16659">
        <v>4</v>
      </c>
      <c r="I16659">
        <v>3</v>
      </c>
      <c r="J16659">
        <v>2</v>
      </c>
    </row>
    <row r="16660" spans="1:10" x14ac:dyDescent="0.25">
      <c r="A16660" t="s">
        <v>20687</v>
      </c>
      <c r="B16660">
        <v>491</v>
      </c>
      <c r="C16660">
        <v>2.1880569422855767</v>
      </c>
      <c r="D16660">
        <v>1.6061203515150835</v>
      </c>
      <c r="E16660">
        <v>1.7928587065510442</v>
      </c>
      <c r="F16660">
        <v>-1.2083656632668127</v>
      </c>
      <c r="G16660">
        <v>5</v>
      </c>
      <c r="H16660">
        <v>5</v>
      </c>
      <c r="I16660">
        <v>5</v>
      </c>
      <c r="J16660">
        <v>1</v>
      </c>
    </row>
    <row r="16661" spans="1:10" x14ac:dyDescent="0.25">
      <c r="A16661" t="s">
        <v>20688</v>
      </c>
      <c r="B16661">
        <v>560</v>
      </c>
      <c r="C16661">
        <v>2.6836731042728101E-3</v>
      </c>
      <c r="D16661">
        <v>0.12828371880101824</v>
      </c>
      <c r="E16661">
        <v>-0.32410156269856094</v>
      </c>
      <c r="F16661">
        <v>-0.87490769361478538</v>
      </c>
      <c r="G16661">
        <v>4</v>
      </c>
      <c r="H16661">
        <v>4</v>
      </c>
      <c r="I16661">
        <v>2</v>
      </c>
      <c r="J16661">
        <v>1</v>
      </c>
    </row>
    <row r="16662" spans="1:10" x14ac:dyDescent="0.25">
      <c r="A16662" t="s">
        <v>20689</v>
      </c>
      <c r="B16662">
        <v>401</v>
      </c>
      <c r="C16662">
        <v>3.2150829927533736E-2</v>
      </c>
      <c r="D16662">
        <v>0.43884093023042842</v>
      </c>
      <c r="E16662">
        <v>-0.35241286835794372</v>
      </c>
      <c r="F16662">
        <v>-0.84744303325210568</v>
      </c>
      <c r="G16662">
        <v>4</v>
      </c>
      <c r="H16662">
        <v>4</v>
      </c>
      <c r="I16662">
        <v>2</v>
      </c>
      <c r="J16662">
        <v>2</v>
      </c>
    </row>
    <row r="16663" spans="1:10" x14ac:dyDescent="0.25">
      <c r="A16663" t="s">
        <v>20690</v>
      </c>
      <c r="B16663">
        <v>441</v>
      </c>
      <c r="C16663">
        <v>2.4554899157124845</v>
      </c>
      <c r="D16663">
        <v>2.4858018130198136</v>
      </c>
      <c r="E16663">
        <v>-0.23585341085902548</v>
      </c>
      <c r="F16663">
        <v>-0.74574584798922983</v>
      </c>
      <c r="G16663">
        <v>5</v>
      </c>
      <c r="H16663">
        <v>5</v>
      </c>
      <c r="I16663">
        <v>3</v>
      </c>
      <c r="J16663">
        <v>2</v>
      </c>
    </row>
    <row r="16664" spans="1:10" x14ac:dyDescent="0.25">
      <c r="A16664" t="s">
        <v>20691</v>
      </c>
      <c r="B16664">
        <v>468</v>
      </c>
      <c r="C16664">
        <v>-0.10046555701808997</v>
      </c>
      <c r="D16664">
        <v>0.88873181476507124</v>
      </c>
      <c r="E16664">
        <v>0.19476126934204446</v>
      </c>
      <c r="F16664">
        <v>-0.42745645955357381</v>
      </c>
      <c r="G16664">
        <v>3</v>
      </c>
      <c r="H16664">
        <v>5</v>
      </c>
      <c r="I16664">
        <v>4</v>
      </c>
      <c r="J16664">
        <v>3</v>
      </c>
    </row>
    <row r="16665" spans="1:10" x14ac:dyDescent="0.25">
      <c r="A16665" t="s">
        <v>20692</v>
      </c>
      <c r="B16665">
        <v>447</v>
      </c>
      <c r="C16665">
        <v>7.5988854537636721E-2</v>
      </c>
      <c r="D16665">
        <v>-0.46266512445172947</v>
      </c>
      <c r="E16665">
        <v>0.31289629430467802</v>
      </c>
      <c r="F16665">
        <v>-0.61243950388551893</v>
      </c>
      <c r="G16665">
        <v>4</v>
      </c>
      <c r="H16665">
        <v>2</v>
      </c>
      <c r="I16665">
        <v>4</v>
      </c>
      <c r="J16665">
        <v>2</v>
      </c>
    </row>
    <row r="16666" spans="1:10" x14ac:dyDescent="0.25">
      <c r="A16666" t="s">
        <v>20693</v>
      </c>
      <c r="B16666">
        <v>547</v>
      </c>
      <c r="C16666">
        <v>-9.2825878411553292E-2</v>
      </c>
      <c r="D16666">
        <v>9.4935616651264959E-2</v>
      </c>
      <c r="E16666">
        <v>0.54467855033674473</v>
      </c>
      <c r="F16666">
        <v>-0.8301468515644902</v>
      </c>
      <c r="G16666">
        <v>3</v>
      </c>
      <c r="H16666">
        <v>4</v>
      </c>
      <c r="I16666">
        <v>4</v>
      </c>
      <c r="J16666">
        <v>2</v>
      </c>
    </row>
    <row r="16667" spans="1:10" x14ac:dyDescent="0.25">
      <c r="A16667" t="s">
        <v>20694</v>
      </c>
      <c r="B16667">
        <v>551</v>
      </c>
      <c r="C16667">
        <v>0.43439044522360704</v>
      </c>
      <c r="D16667">
        <v>0.51125671097924941</v>
      </c>
      <c r="E16667">
        <v>-0.31699157517581339</v>
      </c>
      <c r="F16667">
        <v>-0.65412291733922345</v>
      </c>
      <c r="G16667">
        <v>4</v>
      </c>
      <c r="H16667">
        <v>4</v>
      </c>
      <c r="I16667">
        <v>2</v>
      </c>
      <c r="J16667">
        <v>2</v>
      </c>
    </row>
    <row r="16668" spans="1:10" x14ac:dyDescent="0.25">
      <c r="A16668" t="s">
        <v>20695</v>
      </c>
      <c r="B16668">
        <v>845</v>
      </c>
      <c r="C16668">
        <v>-0.16158362391342315</v>
      </c>
      <c r="D16668">
        <v>0.71969707174572883</v>
      </c>
      <c r="E16668">
        <v>0.19992983779688039</v>
      </c>
      <c r="F16668">
        <v>0.12902372057114023</v>
      </c>
      <c r="G16668">
        <v>3</v>
      </c>
      <c r="H16668">
        <v>5</v>
      </c>
      <c r="I16668">
        <v>4</v>
      </c>
      <c r="J16668">
        <v>4</v>
      </c>
    </row>
    <row r="16669" spans="1:10" x14ac:dyDescent="0.25">
      <c r="A16669" t="s">
        <v>20696</v>
      </c>
      <c r="B16669">
        <v>314</v>
      </c>
      <c r="C16669">
        <v>-0.88028344024327365</v>
      </c>
      <c r="D16669">
        <v>0.19514305447021757</v>
      </c>
      <c r="E16669">
        <v>0.41243527165218197</v>
      </c>
      <c r="F16669">
        <v>-0.27112003767995374</v>
      </c>
      <c r="G16669">
        <v>1</v>
      </c>
      <c r="H16669">
        <v>4</v>
      </c>
      <c r="I16669">
        <v>4</v>
      </c>
      <c r="J16669">
        <v>3</v>
      </c>
    </row>
    <row r="16670" spans="1:10" x14ac:dyDescent="0.25">
      <c r="A16670" t="s">
        <v>20697</v>
      </c>
      <c r="B16670">
        <v>466</v>
      </c>
      <c r="C16670">
        <v>-1.0049556948313856</v>
      </c>
      <c r="D16670">
        <v>0.86509088911098009</v>
      </c>
      <c r="E16670">
        <v>0.94035561047595051</v>
      </c>
      <c r="F16670">
        <v>-0.57699633293720276</v>
      </c>
      <c r="G16670">
        <v>1</v>
      </c>
      <c r="H16670">
        <v>5</v>
      </c>
      <c r="I16670">
        <v>5</v>
      </c>
      <c r="J16670">
        <v>2</v>
      </c>
    </row>
    <row r="16671" spans="1:10" x14ac:dyDescent="0.25">
      <c r="A16671" t="s">
        <v>20698</v>
      </c>
      <c r="B16671">
        <v>330</v>
      </c>
      <c r="C16671">
        <v>-0.48756116547464057</v>
      </c>
      <c r="D16671">
        <v>0.21045278775145557</v>
      </c>
      <c r="E16671">
        <v>-0.23452104853203443</v>
      </c>
      <c r="F16671">
        <v>-0.48922416668765345</v>
      </c>
      <c r="G16671">
        <v>2</v>
      </c>
      <c r="H16671">
        <v>4</v>
      </c>
      <c r="I16671">
        <v>3</v>
      </c>
      <c r="J16671">
        <v>2</v>
      </c>
    </row>
    <row r="16672" spans="1:10" x14ac:dyDescent="0.25">
      <c r="A16672" t="s">
        <v>20699</v>
      </c>
      <c r="B16672">
        <v>586</v>
      </c>
      <c r="C16672">
        <v>-0.34262806648724831</v>
      </c>
      <c r="D16672">
        <v>0.70783148850112709</v>
      </c>
      <c r="E16672">
        <v>-9.4871764607974682E-2</v>
      </c>
      <c r="F16672">
        <v>-0.54808938747731273</v>
      </c>
      <c r="G16672">
        <v>3</v>
      </c>
      <c r="H16672">
        <v>5</v>
      </c>
      <c r="I16672">
        <v>3</v>
      </c>
      <c r="J16672">
        <v>2</v>
      </c>
    </row>
    <row r="16673" spans="1:10" x14ac:dyDescent="0.25">
      <c r="A16673" t="s">
        <v>20700</v>
      </c>
      <c r="B16673">
        <v>535</v>
      </c>
      <c r="C16673">
        <v>-0.37515648097817755</v>
      </c>
      <c r="D16673">
        <v>-0.4728477064500855</v>
      </c>
      <c r="E16673">
        <v>-0.57894308850677889</v>
      </c>
      <c r="F16673">
        <v>-0.66131803670327338</v>
      </c>
      <c r="G16673">
        <v>3</v>
      </c>
      <c r="H16673">
        <v>2</v>
      </c>
      <c r="I16673">
        <v>2</v>
      </c>
      <c r="J16673">
        <v>2</v>
      </c>
    </row>
    <row r="16674" spans="1:10" x14ac:dyDescent="0.25">
      <c r="A16674" t="s">
        <v>20701</v>
      </c>
      <c r="B16674">
        <v>261</v>
      </c>
      <c r="C16674">
        <v>-0.52925754003186076</v>
      </c>
      <c r="D16674">
        <v>-0.19561986351387925</v>
      </c>
      <c r="E16674">
        <v>-0.74405853448842996</v>
      </c>
      <c r="F16674">
        <v>0.47265266058654504</v>
      </c>
      <c r="G16674">
        <v>2</v>
      </c>
      <c r="H16674">
        <v>3</v>
      </c>
      <c r="I16674">
        <v>1</v>
      </c>
      <c r="J16674">
        <v>4</v>
      </c>
    </row>
    <row r="16675" spans="1:10" x14ac:dyDescent="0.25">
      <c r="A16675" t="s">
        <v>20702</v>
      </c>
      <c r="B16675">
        <v>427</v>
      </c>
      <c r="C16675">
        <v>0.54950824147444843</v>
      </c>
      <c r="D16675">
        <v>1.9390817501856796</v>
      </c>
      <c r="E16675">
        <v>-1.7444239496775293</v>
      </c>
      <c r="F16675">
        <v>-6.188916811424694E-3</v>
      </c>
      <c r="G16675">
        <v>4</v>
      </c>
      <c r="H16675">
        <v>5</v>
      </c>
      <c r="I16675">
        <v>1</v>
      </c>
      <c r="J16675">
        <v>3</v>
      </c>
    </row>
    <row r="16676" spans="1:10" x14ac:dyDescent="0.25">
      <c r="A16676" t="s">
        <v>20703</v>
      </c>
      <c r="B16676">
        <v>859</v>
      </c>
      <c r="C16676">
        <v>-0.91335293896796044</v>
      </c>
      <c r="D16676">
        <v>-0.26340618409848271</v>
      </c>
      <c r="E16676">
        <v>-0.8143395377240733</v>
      </c>
      <c r="F16676">
        <v>0.18318235803939642</v>
      </c>
      <c r="G16676">
        <v>1</v>
      </c>
      <c r="H16676">
        <v>3</v>
      </c>
      <c r="I16676">
        <v>1</v>
      </c>
      <c r="J16676">
        <v>4</v>
      </c>
    </row>
    <row r="16677" spans="1:10" x14ac:dyDescent="0.25">
      <c r="A16677" t="s">
        <v>20704</v>
      </c>
      <c r="B16677">
        <v>494</v>
      </c>
      <c r="C16677">
        <v>0.48359536857425184</v>
      </c>
      <c r="D16677">
        <v>1.2334396935841296</v>
      </c>
      <c r="E16677">
        <v>0.78673615874944791</v>
      </c>
      <c r="F16677">
        <v>-0.76736169650984776</v>
      </c>
      <c r="G16677">
        <v>4</v>
      </c>
      <c r="H16677">
        <v>5</v>
      </c>
      <c r="I16677">
        <v>5</v>
      </c>
      <c r="J16677">
        <v>2</v>
      </c>
    </row>
    <row r="16678" spans="1:10" x14ac:dyDescent="0.25">
      <c r="A16678" t="s">
        <v>20705</v>
      </c>
      <c r="B16678">
        <v>357</v>
      </c>
      <c r="C16678">
        <v>-0.89587045403677013</v>
      </c>
      <c r="D16678">
        <v>-0.66617498177386503</v>
      </c>
      <c r="E16678">
        <v>0.27288419475947207</v>
      </c>
      <c r="F16678">
        <v>-0.13075151029822291</v>
      </c>
      <c r="G16678">
        <v>1</v>
      </c>
      <c r="H16678">
        <v>2</v>
      </c>
      <c r="I16678">
        <v>4</v>
      </c>
      <c r="J16678">
        <v>3</v>
      </c>
    </row>
    <row r="16679" spans="1:10" x14ac:dyDescent="0.25">
      <c r="A16679" t="s">
        <v>20706</v>
      </c>
      <c r="B16679">
        <v>490</v>
      </c>
      <c r="C16679">
        <v>-0.51655510848939457</v>
      </c>
      <c r="D16679">
        <v>-0.45098069521986933</v>
      </c>
      <c r="E16679">
        <v>0.44023905448065431</v>
      </c>
      <c r="F16679">
        <v>-1.0834474120449442</v>
      </c>
      <c r="G16679">
        <v>2</v>
      </c>
      <c r="H16679">
        <v>2</v>
      </c>
      <c r="I16679">
        <v>4</v>
      </c>
      <c r="J16679">
        <v>1</v>
      </c>
    </row>
    <row r="16680" spans="1:10" x14ac:dyDescent="0.25">
      <c r="A16680" t="s">
        <v>20707</v>
      </c>
      <c r="B16680">
        <v>848</v>
      </c>
      <c r="C16680">
        <v>0.73311039004827339</v>
      </c>
      <c r="D16680">
        <v>1.4039717418144955</v>
      </c>
      <c r="E16680">
        <v>1.1106455556429229</v>
      </c>
      <c r="F16680">
        <v>0.3678844285550808</v>
      </c>
      <c r="G16680">
        <v>4</v>
      </c>
      <c r="H16680">
        <v>5</v>
      </c>
      <c r="I16680">
        <v>5</v>
      </c>
      <c r="J16680">
        <v>4</v>
      </c>
    </row>
    <row r="16681" spans="1:10" x14ac:dyDescent="0.25">
      <c r="A16681" t="s">
        <v>20708</v>
      </c>
      <c r="B16681">
        <v>406</v>
      </c>
      <c r="C16681">
        <v>1.5536278439636442</v>
      </c>
      <c r="D16681">
        <v>2.1597896103670711</v>
      </c>
      <c r="E16681">
        <v>-0.28874296933406701</v>
      </c>
      <c r="F16681">
        <v>-0.12105309470465919</v>
      </c>
      <c r="G16681">
        <v>5</v>
      </c>
      <c r="H16681">
        <v>5</v>
      </c>
      <c r="I16681">
        <v>3</v>
      </c>
      <c r="J16681">
        <v>3</v>
      </c>
    </row>
    <row r="16682" spans="1:10" x14ac:dyDescent="0.25">
      <c r="A16682" t="s">
        <v>20709</v>
      </c>
      <c r="B16682">
        <v>527</v>
      </c>
      <c r="C16682">
        <v>0.72066727485980953</v>
      </c>
      <c r="D16682">
        <v>0.66628200519049385</v>
      </c>
      <c r="E16682">
        <v>1.0565369153557314</v>
      </c>
      <c r="F16682">
        <v>-0.79352372745501365</v>
      </c>
      <c r="G16682">
        <v>4</v>
      </c>
      <c r="H16682">
        <v>4</v>
      </c>
      <c r="I16682">
        <v>5</v>
      </c>
      <c r="J16682">
        <v>2</v>
      </c>
    </row>
    <row r="16683" spans="1:10" x14ac:dyDescent="0.25">
      <c r="A16683" t="s">
        <v>20710</v>
      </c>
      <c r="B16683">
        <v>399</v>
      </c>
      <c r="C16683">
        <v>-7.5511378276436031E-2</v>
      </c>
      <c r="D16683">
        <v>-0.59862993539937248</v>
      </c>
      <c r="E16683">
        <v>0.3196016213389799</v>
      </c>
      <c r="F16683">
        <v>-0.92796980719224331</v>
      </c>
      <c r="G16683">
        <v>3</v>
      </c>
      <c r="H16683">
        <v>2</v>
      </c>
      <c r="I16683">
        <v>4</v>
      </c>
      <c r="J16683">
        <v>1</v>
      </c>
    </row>
    <row r="16684" spans="1:10" x14ac:dyDescent="0.25">
      <c r="A16684" t="s">
        <v>20711</v>
      </c>
      <c r="B16684">
        <v>890</v>
      </c>
      <c r="C16684">
        <v>-0.45641266921199386</v>
      </c>
      <c r="D16684">
        <v>0.28207948209314093</v>
      </c>
      <c r="E16684">
        <v>0.26600703252855434</v>
      </c>
      <c r="F16684">
        <v>-0.93229491197812564</v>
      </c>
      <c r="G16684">
        <v>3</v>
      </c>
      <c r="H16684">
        <v>4</v>
      </c>
      <c r="I16684">
        <v>4</v>
      </c>
      <c r="J16684">
        <v>1</v>
      </c>
    </row>
    <row r="16685" spans="1:10" x14ac:dyDescent="0.25">
      <c r="A16685" t="s">
        <v>20712</v>
      </c>
      <c r="B16685">
        <v>515</v>
      </c>
      <c r="C16685">
        <v>-0.12147074701800702</v>
      </c>
      <c r="D16685">
        <v>0.6770700568416117</v>
      </c>
      <c r="E16685">
        <v>-0.25074100117706827</v>
      </c>
      <c r="F16685">
        <v>-0.55814925413076921</v>
      </c>
      <c r="G16685">
        <v>3</v>
      </c>
      <c r="H16685">
        <v>4</v>
      </c>
      <c r="I16685">
        <v>3</v>
      </c>
      <c r="J16685">
        <v>2</v>
      </c>
    </row>
    <row r="16686" spans="1:10" x14ac:dyDescent="0.25">
      <c r="A16686" t="s">
        <v>20713</v>
      </c>
      <c r="B16686">
        <v>419</v>
      </c>
      <c r="C16686">
        <v>-0.14178960593177956</v>
      </c>
      <c r="D16686">
        <v>0.52440687904231131</v>
      </c>
      <c r="E16686">
        <v>-4.5538523193423872E-2</v>
      </c>
      <c r="F16686">
        <v>-1.2199881677388169</v>
      </c>
      <c r="G16686">
        <v>3</v>
      </c>
      <c r="H16686">
        <v>4</v>
      </c>
      <c r="I16686">
        <v>3</v>
      </c>
      <c r="J16686">
        <v>1</v>
      </c>
    </row>
    <row r="16687" spans="1:10" x14ac:dyDescent="0.25">
      <c r="A16687" t="s">
        <v>20714</v>
      </c>
      <c r="B16687">
        <v>341</v>
      </c>
      <c r="C16687">
        <v>0.38714048860769423</v>
      </c>
      <c r="D16687">
        <v>-7.9000055462391083E-2</v>
      </c>
      <c r="E16687">
        <v>-0.38594210541475688</v>
      </c>
      <c r="F16687">
        <v>-0.94716116064013423</v>
      </c>
      <c r="G16687">
        <v>4</v>
      </c>
      <c r="H16687">
        <v>3</v>
      </c>
      <c r="I16687">
        <v>2</v>
      </c>
      <c r="J16687">
        <v>1</v>
      </c>
    </row>
    <row r="16688" spans="1:10" x14ac:dyDescent="0.25">
      <c r="A16688" t="s">
        <v>20715</v>
      </c>
      <c r="B16688">
        <v>408</v>
      </c>
      <c r="C16688">
        <v>0.79275976205682586</v>
      </c>
      <c r="D16688">
        <v>-4.6996297366991222E-3</v>
      </c>
      <c r="E16688">
        <v>-0.43400238171980354</v>
      </c>
      <c r="F16688">
        <v>-0.88302821170829338</v>
      </c>
      <c r="G16688">
        <v>5</v>
      </c>
      <c r="H16688">
        <v>3</v>
      </c>
      <c r="I16688">
        <v>2</v>
      </c>
      <c r="J16688">
        <v>1</v>
      </c>
    </row>
    <row r="16689" spans="1:10" x14ac:dyDescent="0.25">
      <c r="A16689" t="s">
        <v>20716</v>
      </c>
      <c r="B16689">
        <v>580</v>
      </c>
      <c r="C16689">
        <v>0.48726215786625915</v>
      </c>
      <c r="D16689">
        <v>0.66786441307780453</v>
      </c>
      <c r="E16689">
        <v>-0.28181790861078332</v>
      </c>
      <c r="F16689">
        <v>-0.72163908045336256</v>
      </c>
      <c r="G16689">
        <v>4</v>
      </c>
      <c r="H16689">
        <v>4</v>
      </c>
      <c r="I16689">
        <v>3</v>
      </c>
      <c r="J16689">
        <v>2</v>
      </c>
    </row>
    <row r="16690" spans="1:10" x14ac:dyDescent="0.25">
      <c r="A16690" t="s">
        <v>20717</v>
      </c>
      <c r="B16690">
        <v>428</v>
      </c>
      <c r="C16690">
        <v>0.1814879584495584</v>
      </c>
      <c r="D16690">
        <v>0.80222625762170963</v>
      </c>
      <c r="E16690">
        <v>-0.15168694840228242</v>
      </c>
      <c r="F16690">
        <v>-0.86247481572035667</v>
      </c>
      <c r="G16690">
        <v>4</v>
      </c>
      <c r="H16690">
        <v>5</v>
      </c>
      <c r="I16690">
        <v>3</v>
      </c>
      <c r="J16690">
        <v>1</v>
      </c>
    </row>
    <row r="16691" spans="1:10" x14ac:dyDescent="0.25">
      <c r="A16691" t="s">
        <v>20718</v>
      </c>
      <c r="B16691">
        <v>438</v>
      </c>
      <c r="C16691">
        <v>0.1926585554316006</v>
      </c>
      <c r="D16691">
        <v>0.81375225390742534</v>
      </c>
      <c r="E16691">
        <v>-0.14897032669218091</v>
      </c>
      <c r="F16691">
        <v>-1.2894440414973265</v>
      </c>
      <c r="G16691">
        <v>4</v>
      </c>
      <c r="H16691">
        <v>5</v>
      </c>
      <c r="I16691">
        <v>3</v>
      </c>
      <c r="J16691">
        <v>1</v>
      </c>
    </row>
    <row r="16692" spans="1:10" x14ac:dyDescent="0.25">
      <c r="A16692" t="s">
        <v>20719</v>
      </c>
      <c r="B16692">
        <v>421</v>
      </c>
      <c r="C16692">
        <v>0.86151415740887272</v>
      </c>
      <c r="D16692">
        <v>0.89058250648961179</v>
      </c>
      <c r="E16692">
        <v>-0.17213485199066489</v>
      </c>
      <c r="F16692">
        <v>-0.65897110847039797</v>
      </c>
      <c r="G16692">
        <v>5</v>
      </c>
      <c r="H16692">
        <v>5</v>
      </c>
      <c r="I16692">
        <v>3</v>
      </c>
      <c r="J16692">
        <v>2</v>
      </c>
    </row>
    <row r="16693" spans="1:10" x14ac:dyDescent="0.25">
      <c r="A16693" t="s">
        <v>20720</v>
      </c>
      <c r="B16693">
        <v>428</v>
      </c>
      <c r="C16693">
        <v>0.90097064662755533</v>
      </c>
      <c r="D16693">
        <v>1.356712164438868</v>
      </c>
      <c r="E16693">
        <v>-0.48162599737916767</v>
      </c>
      <c r="F16693">
        <v>-0.19975708076439158</v>
      </c>
      <c r="G16693">
        <v>5</v>
      </c>
      <c r="H16693">
        <v>5</v>
      </c>
      <c r="I16693">
        <v>2</v>
      </c>
      <c r="J16693">
        <v>3</v>
      </c>
    </row>
    <row r="16694" spans="1:10" x14ac:dyDescent="0.25">
      <c r="A16694" t="s">
        <v>20721</v>
      </c>
      <c r="B16694">
        <v>460</v>
      </c>
      <c r="C16694">
        <v>0.66330843282594543</v>
      </c>
      <c r="D16694">
        <v>1.8063463369595538</v>
      </c>
      <c r="E16694">
        <v>-0.36936718993043227</v>
      </c>
      <c r="F16694">
        <v>-0.68863920351578811</v>
      </c>
      <c r="G16694">
        <v>4</v>
      </c>
      <c r="H16694">
        <v>5</v>
      </c>
      <c r="I16694">
        <v>2</v>
      </c>
      <c r="J16694">
        <v>2</v>
      </c>
    </row>
    <row r="16695" spans="1:10" x14ac:dyDescent="0.25">
      <c r="A16695" t="s">
        <v>20722</v>
      </c>
      <c r="B16695">
        <v>489</v>
      </c>
      <c r="C16695">
        <v>1.0470698433099828</v>
      </c>
      <c r="D16695">
        <v>0.95741013780351225</v>
      </c>
      <c r="E16695">
        <v>-0.37787622067381071</v>
      </c>
      <c r="F16695">
        <v>-0.66561729355684907</v>
      </c>
      <c r="G16695">
        <v>5</v>
      </c>
      <c r="H16695">
        <v>5</v>
      </c>
      <c r="I16695">
        <v>2</v>
      </c>
      <c r="J16695">
        <v>2</v>
      </c>
    </row>
    <row r="16696" spans="1:10" x14ac:dyDescent="0.25">
      <c r="A16696" t="s">
        <v>20723</v>
      </c>
      <c r="B16696">
        <v>491</v>
      </c>
      <c r="C16696">
        <v>1.1392325808406736</v>
      </c>
      <c r="D16696">
        <v>1.910618413212505</v>
      </c>
      <c r="E16696">
        <v>-0.48442008696228933</v>
      </c>
      <c r="F16696">
        <v>-0.32754141231016115</v>
      </c>
      <c r="G16696">
        <v>5</v>
      </c>
      <c r="H16696">
        <v>5</v>
      </c>
      <c r="I16696">
        <v>2</v>
      </c>
      <c r="J16696">
        <v>3</v>
      </c>
    </row>
    <row r="16697" spans="1:10" x14ac:dyDescent="0.25">
      <c r="A16697" t="s">
        <v>20724</v>
      </c>
      <c r="B16697">
        <v>411</v>
      </c>
      <c r="C16697">
        <v>1.6402017202917176</v>
      </c>
      <c r="D16697">
        <v>1.7677316545403621</v>
      </c>
      <c r="E16697">
        <v>-2.1091892807745538E-2</v>
      </c>
      <c r="F16697">
        <v>-0.68329325922083861</v>
      </c>
      <c r="G16697">
        <v>5</v>
      </c>
      <c r="H16697">
        <v>5</v>
      </c>
      <c r="I16697">
        <v>3</v>
      </c>
      <c r="J16697">
        <v>2</v>
      </c>
    </row>
    <row r="16698" spans="1:10" x14ac:dyDescent="0.25">
      <c r="A16698" t="s">
        <v>20725</v>
      </c>
      <c r="B16698">
        <v>386</v>
      </c>
      <c r="C16698">
        <v>0.54641362103885993</v>
      </c>
      <c r="D16698">
        <v>1.6737348485741066</v>
      </c>
      <c r="E16698">
        <v>-0.22825686301894887</v>
      </c>
      <c r="F16698">
        <v>-0.771413954137953</v>
      </c>
      <c r="G16698">
        <v>4</v>
      </c>
      <c r="H16698">
        <v>5</v>
      </c>
      <c r="I16698">
        <v>3</v>
      </c>
      <c r="J16698">
        <v>2</v>
      </c>
    </row>
    <row r="16699" spans="1:10" x14ac:dyDescent="0.25">
      <c r="A16699" t="s">
        <v>20726</v>
      </c>
      <c r="B16699">
        <v>383</v>
      </c>
      <c r="C16699">
        <v>1.0984582592312893</v>
      </c>
      <c r="D16699">
        <v>1.8993065417687185</v>
      </c>
      <c r="E16699">
        <v>-0.20826264428248659</v>
      </c>
      <c r="F16699">
        <v>-1.0235661946922794</v>
      </c>
      <c r="G16699">
        <v>5</v>
      </c>
      <c r="H16699">
        <v>5</v>
      </c>
      <c r="I16699">
        <v>3</v>
      </c>
      <c r="J16699">
        <v>1</v>
      </c>
    </row>
    <row r="16700" spans="1:10" x14ac:dyDescent="0.25">
      <c r="A16700" t="s">
        <v>20727</v>
      </c>
      <c r="B16700">
        <v>575</v>
      </c>
      <c r="C16700">
        <v>0.60795890960995946</v>
      </c>
      <c r="D16700">
        <v>2.142488838754343</v>
      </c>
      <c r="E16700">
        <v>-0.15140447673097734</v>
      </c>
      <c r="F16700">
        <v>-0.68732432284216871</v>
      </c>
      <c r="G16700">
        <v>4</v>
      </c>
      <c r="H16700">
        <v>5</v>
      </c>
      <c r="I16700">
        <v>3</v>
      </c>
      <c r="J16700">
        <v>2</v>
      </c>
    </row>
    <row r="16701" spans="1:10" x14ac:dyDescent="0.25">
      <c r="A16701" t="s">
        <v>20728</v>
      </c>
      <c r="B16701">
        <v>546</v>
      </c>
      <c r="C16701">
        <v>1.3934583919291794</v>
      </c>
      <c r="D16701">
        <v>2.6599273061788646</v>
      </c>
      <c r="E16701">
        <v>3.7187195982375645E-2</v>
      </c>
      <c r="F16701">
        <v>-0.6417262395732779</v>
      </c>
      <c r="G16701">
        <v>5</v>
      </c>
      <c r="H16701">
        <v>5</v>
      </c>
      <c r="I16701">
        <v>3</v>
      </c>
      <c r="J16701">
        <v>2</v>
      </c>
    </row>
    <row r="16702" spans="1:10" x14ac:dyDescent="0.25">
      <c r="A16702" t="s">
        <v>20729</v>
      </c>
      <c r="B16702">
        <v>346</v>
      </c>
      <c r="C16702">
        <v>1.9357620305790566</v>
      </c>
      <c r="D16702">
        <v>3.1718658441217111</v>
      </c>
      <c r="E16702">
        <v>-0.12719734827094561</v>
      </c>
      <c r="F16702">
        <v>-0.49795945904079808</v>
      </c>
      <c r="G16702">
        <v>5</v>
      </c>
      <c r="H16702">
        <v>5</v>
      </c>
      <c r="I16702">
        <v>3</v>
      </c>
      <c r="J16702">
        <v>2</v>
      </c>
    </row>
    <row r="16703" spans="1:10" x14ac:dyDescent="0.25">
      <c r="A16703" t="s">
        <v>20730</v>
      </c>
      <c r="B16703">
        <v>395</v>
      </c>
      <c r="C16703">
        <v>1.9233578775697919</v>
      </c>
      <c r="D16703">
        <v>2.4908706043710582</v>
      </c>
      <c r="E16703">
        <v>1.1235595178061348</v>
      </c>
      <c r="F16703">
        <v>-0.93558997212013584</v>
      </c>
      <c r="G16703">
        <v>5</v>
      </c>
      <c r="H16703">
        <v>5</v>
      </c>
      <c r="I16703">
        <v>5</v>
      </c>
      <c r="J16703">
        <v>1</v>
      </c>
    </row>
    <row r="16704" spans="1:10" x14ac:dyDescent="0.25">
      <c r="A16704" t="s">
        <v>20731</v>
      </c>
      <c r="B16704">
        <v>376</v>
      </c>
      <c r="C16704">
        <v>2.1058014153744189</v>
      </c>
      <c r="D16704">
        <v>2.3747929896277573</v>
      </c>
      <c r="E16704">
        <v>-1.0231687557427218</v>
      </c>
      <c r="F16704">
        <v>-0.32443655049306641</v>
      </c>
      <c r="G16704">
        <v>5</v>
      </c>
      <c r="H16704">
        <v>5</v>
      </c>
      <c r="I16704">
        <v>1</v>
      </c>
      <c r="J16704">
        <v>3</v>
      </c>
    </row>
    <row r="16705" spans="1:10" x14ac:dyDescent="0.25">
      <c r="A16705" t="s">
        <v>20732</v>
      </c>
      <c r="B16705">
        <v>493</v>
      </c>
      <c r="C16705">
        <v>2.096183610258985</v>
      </c>
      <c r="D16705">
        <v>1.7920502475681122</v>
      </c>
      <c r="E16705">
        <v>-0.59937875556785847</v>
      </c>
      <c r="F16705">
        <v>1.9330101137357114E-2</v>
      </c>
      <c r="G16705">
        <v>5</v>
      </c>
      <c r="H16705">
        <v>5</v>
      </c>
      <c r="I16705">
        <v>2</v>
      </c>
      <c r="J16705">
        <v>3</v>
      </c>
    </row>
    <row r="16706" spans="1:10" x14ac:dyDescent="0.25">
      <c r="A16706" t="s">
        <v>20733</v>
      </c>
      <c r="B16706">
        <v>576</v>
      </c>
      <c r="C16706">
        <v>3.0993103998757823</v>
      </c>
      <c r="D16706">
        <v>3.7369873828659976</v>
      </c>
      <c r="E16706">
        <v>0.22399071392849279</v>
      </c>
      <c r="F16706">
        <v>-0.57414399739239874</v>
      </c>
      <c r="G16706">
        <v>5</v>
      </c>
      <c r="H16706">
        <v>5</v>
      </c>
      <c r="I16706">
        <v>4</v>
      </c>
      <c r="J16706">
        <v>2</v>
      </c>
    </row>
    <row r="16707" spans="1:10" x14ac:dyDescent="0.25">
      <c r="A16707" t="s">
        <v>20734</v>
      </c>
      <c r="B16707">
        <v>470</v>
      </c>
      <c r="C16707">
        <v>2.0023355584859557</v>
      </c>
      <c r="D16707">
        <v>1.3851915736086211</v>
      </c>
      <c r="E16707">
        <v>-0.74491508670221696</v>
      </c>
      <c r="F16707">
        <v>-0.59696852307445103</v>
      </c>
      <c r="G16707">
        <v>5</v>
      </c>
      <c r="H16707">
        <v>5</v>
      </c>
      <c r="I16707">
        <v>1</v>
      </c>
      <c r="J16707">
        <v>2</v>
      </c>
    </row>
    <row r="16708" spans="1:10" x14ac:dyDescent="0.25">
      <c r="A16708" t="s">
        <v>20735</v>
      </c>
      <c r="B16708">
        <v>806</v>
      </c>
      <c r="C16708">
        <v>2.8336178799177869</v>
      </c>
      <c r="D16708">
        <v>0.75081044038965983</v>
      </c>
      <c r="E16708">
        <v>-0.56520445123268004</v>
      </c>
      <c r="F16708">
        <v>-0.19355742530031453</v>
      </c>
      <c r="G16708">
        <v>5</v>
      </c>
      <c r="H16708">
        <v>5</v>
      </c>
      <c r="I16708">
        <v>2</v>
      </c>
      <c r="J16708">
        <v>3</v>
      </c>
    </row>
    <row r="16709" spans="1:10" x14ac:dyDescent="0.25">
      <c r="A16709" t="s">
        <v>20736</v>
      </c>
      <c r="B16709">
        <v>376</v>
      </c>
      <c r="C16709">
        <v>-9.6227514820395169E-2</v>
      </c>
      <c r="D16709">
        <v>-1.0877430087249116</v>
      </c>
      <c r="E16709">
        <v>-0.45365516377195858</v>
      </c>
      <c r="F16709">
        <v>-1.0452529912352482</v>
      </c>
      <c r="G16709">
        <v>3</v>
      </c>
      <c r="H16709">
        <v>1</v>
      </c>
      <c r="I16709">
        <v>2</v>
      </c>
      <c r="J16709">
        <v>1</v>
      </c>
    </row>
    <row r="16710" spans="1:10" x14ac:dyDescent="0.25">
      <c r="A16710" t="s">
        <v>20737</v>
      </c>
      <c r="B16710">
        <v>549</v>
      </c>
      <c r="C16710">
        <v>-0.26216359789257482</v>
      </c>
      <c r="D16710">
        <v>-0.30509260832155999</v>
      </c>
      <c r="E16710">
        <v>-0.26486227851586042</v>
      </c>
      <c r="F16710">
        <v>-0.84235239175908128</v>
      </c>
      <c r="G16710">
        <v>3</v>
      </c>
      <c r="H16710">
        <v>3</v>
      </c>
      <c r="I16710">
        <v>3</v>
      </c>
      <c r="J16710">
        <v>2</v>
      </c>
    </row>
    <row r="16711" spans="1:10" x14ac:dyDescent="0.25">
      <c r="A16711" t="s">
        <v>20738</v>
      </c>
      <c r="B16711">
        <v>461</v>
      </c>
      <c r="C16711">
        <v>2.1969802447413094</v>
      </c>
      <c r="D16711">
        <v>0.46152355473226353</v>
      </c>
      <c r="E16711">
        <v>-0.20660614993686777</v>
      </c>
      <c r="F16711">
        <v>-0.40791882256716894</v>
      </c>
      <c r="G16711">
        <v>5</v>
      </c>
      <c r="H16711">
        <v>4</v>
      </c>
      <c r="I16711">
        <v>3</v>
      </c>
      <c r="J16711">
        <v>3</v>
      </c>
    </row>
    <row r="16712" spans="1:10" x14ac:dyDescent="0.25">
      <c r="A16712" t="s">
        <v>20739</v>
      </c>
      <c r="B16712">
        <v>373</v>
      </c>
      <c r="C16712">
        <v>2.9581922891290695</v>
      </c>
      <c r="D16712">
        <v>0.44095716007564495</v>
      </c>
      <c r="E16712">
        <v>2.1568056911985045E-2</v>
      </c>
      <c r="F16712">
        <v>-0.52130221382633946</v>
      </c>
      <c r="G16712">
        <v>5</v>
      </c>
      <c r="H16712">
        <v>4</v>
      </c>
      <c r="I16712">
        <v>3</v>
      </c>
      <c r="J16712">
        <v>2</v>
      </c>
    </row>
    <row r="16713" spans="1:10" x14ac:dyDescent="0.25">
      <c r="A16713" t="s">
        <v>20740</v>
      </c>
      <c r="B16713">
        <v>1092</v>
      </c>
      <c r="C16713">
        <v>2.5977641623631884</v>
      </c>
      <c r="D16713">
        <v>0.14461334533434012</v>
      </c>
      <c r="E16713">
        <v>1.7650156519321221</v>
      </c>
      <c r="F16713">
        <v>-9.5377647964686535E-2</v>
      </c>
      <c r="G16713">
        <v>5</v>
      </c>
      <c r="H16713">
        <v>4</v>
      </c>
      <c r="I16713">
        <v>5</v>
      </c>
      <c r="J16713">
        <v>3</v>
      </c>
    </row>
    <row r="16714" spans="1:10" x14ac:dyDescent="0.25">
      <c r="A16714" t="s">
        <v>20741</v>
      </c>
      <c r="B16714">
        <v>554</v>
      </c>
      <c r="C16714">
        <v>3.3307640187616743</v>
      </c>
      <c r="D16714">
        <v>-0.16981104357322757</v>
      </c>
      <c r="E16714">
        <v>-0.54714445179726645</v>
      </c>
      <c r="F16714">
        <v>-0.37597415048097155</v>
      </c>
      <c r="G16714">
        <v>5</v>
      </c>
      <c r="H16714">
        <v>3</v>
      </c>
      <c r="I16714">
        <v>2</v>
      </c>
      <c r="J16714">
        <v>3</v>
      </c>
    </row>
    <row r="16715" spans="1:10" x14ac:dyDescent="0.25">
      <c r="A16715" t="s">
        <v>20742</v>
      </c>
      <c r="B16715">
        <v>370</v>
      </c>
      <c r="C16715">
        <v>2.1287024996909696</v>
      </c>
      <c r="D16715">
        <v>0.18548489425158271</v>
      </c>
      <c r="E16715">
        <v>-0.35888045220839493</v>
      </c>
      <c r="F16715">
        <v>-0.56530353731985139</v>
      </c>
      <c r="G16715">
        <v>5</v>
      </c>
      <c r="H16715">
        <v>4</v>
      </c>
      <c r="I16715">
        <v>2</v>
      </c>
      <c r="J16715">
        <v>2</v>
      </c>
    </row>
    <row r="16716" spans="1:10" x14ac:dyDescent="0.25">
      <c r="A16716" t="s">
        <v>20743</v>
      </c>
      <c r="B16716">
        <v>442</v>
      </c>
      <c r="C16716">
        <v>1.1022040792082057</v>
      </c>
      <c r="D16716">
        <v>-0.59022932359301628</v>
      </c>
      <c r="E16716">
        <v>-0.62097176893011508</v>
      </c>
      <c r="F16716">
        <v>-1.041790336693748</v>
      </c>
      <c r="G16716">
        <v>5</v>
      </c>
      <c r="H16716">
        <v>2</v>
      </c>
      <c r="I16716">
        <v>2</v>
      </c>
      <c r="J16716">
        <v>1</v>
      </c>
    </row>
    <row r="16717" spans="1:10" x14ac:dyDescent="0.25">
      <c r="A16717" t="s">
        <v>20744</v>
      </c>
      <c r="B16717">
        <v>343</v>
      </c>
      <c r="C16717">
        <v>1.3451131110390278</v>
      </c>
      <c r="D16717">
        <v>-0.58834277845144478</v>
      </c>
      <c r="E16717">
        <v>-1.2132880198917164</v>
      </c>
      <c r="F16717">
        <v>-0.73185355922525941</v>
      </c>
      <c r="G16717">
        <v>5</v>
      </c>
      <c r="H16717">
        <v>2</v>
      </c>
      <c r="I16717">
        <v>1</v>
      </c>
      <c r="J16717">
        <v>2</v>
      </c>
    </row>
    <row r="16718" spans="1:10" x14ac:dyDescent="0.25">
      <c r="A16718" t="s">
        <v>20745</v>
      </c>
      <c r="B16718">
        <v>486</v>
      </c>
      <c r="C16718">
        <v>1.3827553563495134</v>
      </c>
      <c r="D16718">
        <v>0.43860498417438731</v>
      </c>
      <c r="E16718">
        <v>-0.1927173533855088</v>
      </c>
      <c r="F16718">
        <v>-0.52867317316280549</v>
      </c>
      <c r="G16718">
        <v>5</v>
      </c>
      <c r="H16718">
        <v>4</v>
      </c>
      <c r="I16718">
        <v>3</v>
      </c>
      <c r="J16718">
        <v>2</v>
      </c>
    </row>
    <row r="16719" spans="1:10" x14ac:dyDescent="0.25">
      <c r="A16719" t="s">
        <v>20746</v>
      </c>
      <c r="B16719">
        <v>472</v>
      </c>
      <c r="C16719">
        <v>0.52757267110102579</v>
      </c>
      <c r="D16719">
        <v>-0.7892777465875277</v>
      </c>
      <c r="E16719">
        <v>-0.50115487793290514</v>
      </c>
      <c r="F16719">
        <v>-1.0903302504152856</v>
      </c>
      <c r="G16719">
        <v>4</v>
      </c>
      <c r="H16719">
        <v>2</v>
      </c>
      <c r="I16719">
        <v>2</v>
      </c>
      <c r="J16719">
        <v>1</v>
      </c>
    </row>
    <row r="16720" spans="1:10" x14ac:dyDescent="0.25">
      <c r="A16720" t="s">
        <v>20747</v>
      </c>
      <c r="B16720">
        <v>402</v>
      </c>
      <c r="C16720">
        <v>0.43706066393700582</v>
      </c>
      <c r="D16720">
        <v>-0.79018923745964886</v>
      </c>
      <c r="E16720">
        <v>-0.56121777128380945</v>
      </c>
      <c r="F16720">
        <v>-0.43771777120718247</v>
      </c>
      <c r="G16720">
        <v>4</v>
      </c>
      <c r="H16720">
        <v>2</v>
      </c>
      <c r="I16720">
        <v>2</v>
      </c>
      <c r="J16720">
        <v>3</v>
      </c>
    </row>
    <row r="16721" spans="1:10" x14ac:dyDescent="0.25">
      <c r="A16721" t="s">
        <v>20748</v>
      </c>
      <c r="B16721">
        <v>507</v>
      </c>
      <c r="C16721">
        <v>0.41499911113708537</v>
      </c>
      <c r="D16721">
        <v>-0.47309460873708226</v>
      </c>
      <c r="E16721">
        <v>-0.61643316252488423</v>
      </c>
      <c r="F16721">
        <v>-0.81645774938958049</v>
      </c>
      <c r="G16721">
        <v>4</v>
      </c>
      <c r="H16721">
        <v>2</v>
      </c>
      <c r="I16721">
        <v>2</v>
      </c>
      <c r="J16721">
        <v>2</v>
      </c>
    </row>
    <row r="16722" spans="1:10" x14ac:dyDescent="0.25">
      <c r="A16722" t="s">
        <v>20749</v>
      </c>
      <c r="B16722">
        <v>477</v>
      </c>
      <c r="C16722">
        <v>0.78203627981022583</v>
      </c>
      <c r="D16722">
        <v>-0.58664658961319738</v>
      </c>
      <c r="E16722">
        <v>0.55157440834961746</v>
      </c>
      <c r="F16722">
        <v>-1.0764191299034742</v>
      </c>
      <c r="G16722">
        <v>5</v>
      </c>
      <c r="H16722">
        <v>2</v>
      </c>
      <c r="I16722">
        <v>4</v>
      </c>
      <c r="J16722">
        <v>1</v>
      </c>
    </row>
    <row r="16723" spans="1:10" x14ac:dyDescent="0.25">
      <c r="A16723" t="s">
        <v>20750</v>
      </c>
      <c r="B16723">
        <v>348</v>
      </c>
      <c r="C16723">
        <v>0.10378714301237915</v>
      </c>
      <c r="D16723">
        <v>1.4037543186173153E-2</v>
      </c>
      <c r="E16723">
        <v>-0.33569492470222595</v>
      </c>
      <c r="F16723">
        <v>-1.154535456957432</v>
      </c>
      <c r="G16723">
        <v>4</v>
      </c>
      <c r="H16723">
        <v>3</v>
      </c>
      <c r="I16723">
        <v>2</v>
      </c>
      <c r="J16723">
        <v>1</v>
      </c>
    </row>
    <row r="16724" spans="1:10" x14ac:dyDescent="0.25">
      <c r="A16724" t="s">
        <v>20751</v>
      </c>
      <c r="B16724">
        <v>830</v>
      </c>
      <c r="C16724">
        <v>0.78025858551925231</v>
      </c>
      <c r="D16724">
        <v>-0.18840898722319635</v>
      </c>
      <c r="E16724">
        <v>8.2872072730850121E-2</v>
      </c>
      <c r="F16724">
        <v>-0.24054477765247281</v>
      </c>
      <c r="G16724">
        <v>4</v>
      </c>
      <c r="H16724">
        <v>3</v>
      </c>
      <c r="I16724">
        <v>4</v>
      </c>
      <c r="J16724">
        <v>3</v>
      </c>
    </row>
    <row r="16725" spans="1:10" x14ac:dyDescent="0.25">
      <c r="A16725" t="s">
        <v>20752</v>
      </c>
      <c r="B16725">
        <v>589</v>
      </c>
      <c r="C16725">
        <v>0.5242062347329286</v>
      </c>
      <c r="D16725">
        <v>0.63966952209212014</v>
      </c>
      <c r="E16725">
        <v>-0.3062301784333254</v>
      </c>
      <c r="F16725">
        <v>0.73469481017155613</v>
      </c>
      <c r="G16725">
        <v>4</v>
      </c>
      <c r="H16725">
        <v>4</v>
      </c>
      <c r="I16725">
        <v>3</v>
      </c>
      <c r="J16725">
        <v>4</v>
      </c>
    </row>
    <row r="16726" spans="1:10" x14ac:dyDescent="0.25">
      <c r="A16726" t="s">
        <v>20753</v>
      </c>
      <c r="B16726">
        <v>397</v>
      </c>
      <c r="C16726">
        <v>-0.64946861259169819</v>
      </c>
      <c r="D16726">
        <v>1.4211179618951928</v>
      </c>
      <c r="E16726">
        <v>-6.4157637107469995E-2</v>
      </c>
      <c r="F16726">
        <v>-0.32666577692371251</v>
      </c>
      <c r="G16726">
        <v>2</v>
      </c>
      <c r="H16726">
        <v>5</v>
      </c>
      <c r="I16726">
        <v>3</v>
      </c>
      <c r="J16726">
        <v>3</v>
      </c>
    </row>
    <row r="16727" spans="1:10" x14ac:dyDescent="0.25">
      <c r="A16727" t="s">
        <v>20754</v>
      </c>
      <c r="B16727">
        <v>1501</v>
      </c>
      <c r="C16727">
        <v>1.2392808127297164</v>
      </c>
      <c r="D16727">
        <v>1.5835715382728945</v>
      </c>
      <c r="E16727">
        <v>0.58624458673281954</v>
      </c>
      <c r="F16727">
        <v>0.81446769929445306</v>
      </c>
      <c r="G16727">
        <v>5</v>
      </c>
      <c r="H16727">
        <v>5</v>
      </c>
      <c r="I16727">
        <v>4</v>
      </c>
      <c r="J16727">
        <v>4</v>
      </c>
    </row>
    <row r="16728" spans="1:10" x14ac:dyDescent="0.25">
      <c r="A16728" t="s">
        <v>20755</v>
      </c>
      <c r="B16728">
        <v>671</v>
      </c>
      <c r="C16728">
        <v>3.5441441143186037E-2</v>
      </c>
      <c r="D16728">
        <v>0.20358858118822126</v>
      </c>
      <c r="E16728">
        <v>-0.83444036575171876</v>
      </c>
      <c r="F16728">
        <v>0.30635249935723707</v>
      </c>
      <c r="G16728">
        <v>4</v>
      </c>
      <c r="H16728">
        <v>4</v>
      </c>
      <c r="I16728">
        <v>1</v>
      </c>
      <c r="J16728">
        <v>4</v>
      </c>
    </row>
    <row r="16729" spans="1:10" x14ac:dyDescent="0.25">
      <c r="A16729" t="s">
        <v>20756</v>
      </c>
      <c r="B16729">
        <v>1514</v>
      </c>
      <c r="C16729">
        <v>1.4326998409670395</v>
      </c>
      <c r="D16729">
        <v>-0.23108539026478436</v>
      </c>
      <c r="E16729">
        <v>0.1386512259486774</v>
      </c>
      <c r="F16729">
        <v>6.8008072451561208E-2</v>
      </c>
      <c r="G16729">
        <v>5</v>
      </c>
      <c r="H16729">
        <v>3</v>
      </c>
      <c r="I16729">
        <v>4</v>
      </c>
      <c r="J16729">
        <v>4</v>
      </c>
    </row>
    <row r="16730" spans="1:10" x14ac:dyDescent="0.25">
      <c r="A16730" t="s">
        <v>20757</v>
      </c>
      <c r="B16730">
        <v>294</v>
      </c>
      <c r="C16730">
        <v>-1.2676573527081281</v>
      </c>
      <c r="D16730">
        <v>-0.83290905389182557</v>
      </c>
      <c r="E16730">
        <v>0.65145226568704795</v>
      </c>
      <c r="F16730">
        <v>-5.4779745274909281E-2</v>
      </c>
      <c r="G16730">
        <v>1</v>
      </c>
      <c r="H16730">
        <v>1</v>
      </c>
      <c r="I16730">
        <v>5</v>
      </c>
      <c r="J16730">
        <v>3</v>
      </c>
    </row>
    <row r="16731" spans="1:10" x14ac:dyDescent="0.25">
      <c r="A16731" t="s">
        <v>20758</v>
      </c>
      <c r="B16731">
        <v>704</v>
      </c>
      <c r="C16731">
        <v>-0.56650997793029845</v>
      </c>
      <c r="D16731">
        <v>-0.22880502904697669</v>
      </c>
      <c r="E16731">
        <v>-0.18732937788784362</v>
      </c>
      <c r="F16731">
        <v>-0.1692182947236418</v>
      </c>
      <c r="G16731">
        <v>2</v>
      </c>
      <c r="H16731">
        <v>3</v>
      </c>
      <c r="I16731">
        <v>3</v>
      </c>
      <c r="J16731">
        <v>3</v>
      </c>
    </row>
    <row r="16732" spans="1:10" x14ac:dyDescent="0.25">
      <c r="A16732" t="s">
        <v>20759</v>
      </c>
      <c r="B16732">
        <v>306</v>
      </c>
      <c r="C16732">
        <v>-0.95611696179177119</v>
      </c>
      <c r="D16732">
        <v>-0.41768359258796539</v>
      </c>
      <c r="E16732">
        <v>0.17252480992379118</v>
      </c>
      <c r="F16732">
        <v>-5.4923802477120927E-2</v>
      </c>
      <c r="G16732">
        <v>1</v>
      </c>
      <c r="H16732">
        <v>2</v>
      </c>
      <c r="I16732">
        <v>4</v>
      </c>
      <c r="J16732">
        <v>3</v>
      </c>
    </row>
    <row r="16733" spans="1:10" x14ac:dyDescent="0.25">
      <c r="A16733" t="s">
        <v>20760</v>
      </c>
      <c r="B16733">
        <v>339</v>
      </c>
      <c r="C16733">
        <v>-0.20427634414192536</v>
      </c>
      <c r="D16733">
        <v>0.32753659132072821</v>
      </c>
      <c r="E16733">
        <v>-0.7508409950928191</v>
      </c>
      <c r="F16733">
        <v>-0.18840727837584711</v>
      </c>
      <c r="G16733">
        <v>3</v>
      </c>
      <c r="H16733">
        <v>4</v>
      </c>
      <c r="I16733">
        <v>1</v>
      </c>
      <c r="J16733">
        <v>3</v>
      </c>
    </row>
    <row r="16734" spans="1:10" x14ac:dyDescent="0.25">
      <c r="A16734" t="s">
        <v>20761</v>
      </c>
      <c r="B16734">
        <v>818</v>
      </c>
      <c r="C16734">
        <v>1.4446998553917987</v>
      </c>
      <c r="D16734">
        <v>1.9171628518129844</v>
      </c>
      <c r="E16734">
        <v>-0.6355149410969646</v>
      </c>
      <c r="F16734">
        <v>0.69737127829187506</v>
      </c>
      <c r="G16734">
        <v>5</v>
      </c>
      <c r="H16734">
        <v>5</v>
      </c>
      <c r="I16734">
        <v>2</v>
      </c>
      <c r="J16734">
        <v>4</v>
      </c>
    </row>
    <row r="16735" spans="1:10" x14ac:dyDescent="0.25">
      <c r="A16735" t="s">
        <v>20762</v>
      </c>
      <c r="B16735">
        <v>434</v>
      </c>
      <c r="C16735">
        <v>-0.3758795482847383</v>
      </c>
      <c r="D16735">
        <v>0.14021983270635463</v>
      </c>
      <c r="E16735">
        <v>0.27175688071434956</v>
      </c>
      <c r="F16735">
        <v>0.97100593248260691</v>
      </c>
      <c r="G16735">
        <v>3</v>
      </c>
      <c r="H16735">
        <v>4</v>
      </c>
      <c r="I16735">
        <v>4</v>
      </c>
      <c r="J16735">
        <v>5</v>
      </c>
    </row>
    <row r="16736" spans="1:10" x14ac:dyDescent="0.25">
      <c r="A16736" t="s">
        <v>20763</v>
      </c>
      <c r="B16736">
        <v>535</v>
      </c>
      <c r="C16736">
        <v>-0.19596738137745079</v>
      </c>
      <c r="D16736">
        <v>0.61375262839563516</v>
      </c>
      <c r="E16736">
        <v>-0.62049709257857699</v>
      </c>
      <c r="F16736">
        <v>-0.10978853537065156</v>
      </c>
      <c r="G16736">
        <v>3</v>
      </c>
      <c r="H16736">
        <v>4</v>
      </c>
      <c r="I16736">
        <v>2</v>
      </c>
      <c r="J16736">
        <v>3</v>
      </c>
    </row>
    <row r="16737" spans="1:10" x14ac:dyDescent="0.25">
      <c r="A16737" t="s">
        <v>20764</v>
      </c>
      <c r="B16737">
        <v>630</v>
      </c>
      <c r="C16737">
        <v>-0.2854996971668039</v>
      </c>
      <c r="D16737">
        <v>2.7124692006576292</v>
      </c>
      <c r="E16737">
        <v>-1.2402878068057497</v>
      </c>
      <c r="F16737">
        <v>1.3058539218229357</v>
      </c>
      <c r="G16737">
        <v>3</v>
      </c>
      <c r="H16737">
        <v>5</v>
      </c>
      <c r="I16737">
        <v>1</v>
      </c>
      <c r="J16737">
        <v>5</v>
      </c>
    </row>
    <row r="16738" spans="1:10" x14ac:dyDescent="0.25">
      <c r="A16738" t="s">
        <v>20765</v>
      </c>
      <c r="B16738">
        <v>353</v>
      </c>
      <c r="C16738">
        <v>-1.1141424304826255</v>
      </c>
      <c r="D16738">
        <v>0.20405752898686436</v>
      </c>
      <c r="E16738">
        <v>0.14095177245244289</v>
      </c>
      <c r="F16738">
        <v>1.1446536772511293</v>
      </c>
      <c r="G16738">
        <v>1</v>
      </c>
      <c r="H16738">
        <v>4</v>
      </c>
      <c r="I16738">
        <v>4</v>
      </c>
      <c r="J16738">
        <v>5</v>
      </c>
    </row>
    <row r="16739" spans="1:10" x14ac:dyDescent="0.25">
      <c r="A16739" t="s">
        <v>20766</v>
      </c>
      <c r="B16739">
        <v>372</v>
      </c>
      <c r="C16739">
        <v>-1.1378324564225333</v>
      </c>
      <c r="D16739">
        <v>1.0569562700887776</v>
      </c>
      <c r="E16739">
        <v>0.21658405279471116</v>
      </c>
      <c r="F16739">
        <v>1.9996702818388086</v>
      </c>
      <c r="G16739">
        <v>1</v>
      </c>
      <c r="H16739">
        <v>5</v>
      </c>
      <c r="I16739">
        <v>4</v>
      </c>
      <c r="J16739">
        <v>5</v>
      </c>
    </row>
    <row r="16740" spans="1:10" x14ac:dyDescent="0.25">
      <c r="A16740" t="s">
        <v>20767</v>
      </c>
      <c r="B16740">
        <v>1117</v>
      </c>
      <c r="C16740">
        <v>0.26380941388819923</v>
      </c>
      <c r="D16740">
        <v>0.71854104171986244</v>
      </c>
      <c r="E16740">
        <v>-0.5725028956949747</v>
      </c>
      <c r="F16740">
        <v>0.81300133907096195</v>
      </c>
      <c r="G16740">
        <v>4</v>
      </c>
      <c r="H16740">
        <v>5</v>
      </c>
      <c r="I16740">
        <v>2</v>
      </c>
      <c r="J16740">
        <v>4</v>
      </c>
    </row>
    <row r="16741" spans="1:10" x14ac:dyDescent="0.25">
      <c r="A16741" t="s">
        <v>20768</v>
      </c>
      <c r="B16741">
        <v>343</v>
      </c>
      <c r="C16741">
        <v>-1.1169968980797114</v>
      </c>
      <c r="D16741">
        <v>0.66453278062824306</v>
      </c>
      <c r="E16741">
        <v>0.14737445375705602</v>
      </c>
      <c r="F16741">
        <v>1.0392608733667263</v>
      </c>
      <c r="G16741">
        <v>1</v>
      </c>
      <c r="H16741">
        <v>4</v>
      </c>
      <c r="I16741">
        <v>4</v>
      </c>
      <c r="J16741">
        <v>5</v>
      </c>
    </row>
    <row r="16742" spans="1:10" x14ac:dyDescent="0.25">
      <c r="A16742" t="s">
        <v>20769</v>
      </c>
      <c r="B16742">
        <v>745</v>
      </c>
      <c r="C16742">
        <v>-0.87745743451412417</v>
      </c>
      <c r="D16742">
        <v>0.9791238839905152</v>
      </c>
      <c r="E16742">
        <v>-0.41200698483483189</v>
      </c>
      <c r="F16742">
        <v>1.1374200853806933</v>
      </c>
      <c r="G16742">
        <v>1</v>
      </c>
      <c r="H16742">
        <v>5</v>
      </c>
      <c r="I16742">
        <v>2</v>
      </c>
      <c r="J16742">
        <v>5</v>
      </c>
    </row>
    <row r="16743" spans="1:10" x14ac:dyDescent="0.25">
      <c r="A16743" t="s">
        <v>20770</v>
      </c>
      <c r="B16743">
        <v>239</v>
      </c>
      <c r="C16743">
        <v>-0.54155565904065917</v>
      </c>
      <c r="D16743">
        <v>0.19852905680192473</v>
      </c>
      <c r="E16743">
        <v>0.64695629557224854</v>
      </c>
      <c r="F16743">
        <v>9.1389950689444069E-2</v>
      </c>
      <c r="G16743">
        <v>2</v>
      </c>
      <c r="H16743">
        <v>4</v>
      </c>
      <c r="I16743">
        <v>5</v>
      </c>
      <c r="J16743">
        <v>4</v>
      </c>
    </row>
    <row r="16744" spans="1:10" x14ac:dyDescent="0.25">
      <c r="A16744" t="s">
        <v>20771</v>
      </c>
      <c r="B16744">
        <v>349</v>
      </c>
      <c r="C16744">
        <v>-0.98975509788860139</v>
      </c>
      <c r="D16744">
        <v>-0.10247447227087031</v>
      </c>
      <c r="E16744">
        <v>0.10098102423819168</v>
      </c>
      <c r="F16744">
        <v>0.39741582969938527</v>
      </c>
      <c r="G16744">
        <v>1</v>
      </c>
      <c r="H16744">
        <v>3</v>
      </c>
      <c r="I16744">
        <v>4</v>
      </c>
      <c r="J16744">
        <v>4</v>
      </c>
    </row>
    <row r="16745" spans="1:10" x14ac:dyDescent="0.25">
      <c r="A16745" t="s">
        <v>20772</v>
      </c>
      <c r="B16745">
        <v>855</v>
      </c>
      <c r="C16745">
        <v>-0.49648151334673063</v>
      </c>
      <c r="D16745">
        <v>1.5633315044779894</v>
      </c>
      <c r="E16745">
        <v>-0.74639072030957465</v>
      </c>
      <c r="F16745">
        <v>0.92018139203000193</v>
      </c>
      <c r="G16745">
        <v>2</v>
      </c>
      <c r="H16745">
        <v>5</v>
      </c>
      <c r="I16745">
        <v>1</v>
      </c>
      <c r="J16745">
        <v>5</v>
      </c>
    </row>
    <row r="16746" spans="1:10" x14ac:dyDescent="0.25">
      <c r="A16746" t="s">
        <v>20773</v>
      </c>
      <c r="B16746">
        <v>599</v>
      </c>
      <c r="C16746">
        <v>-0.57883746705473405</v>
      </c>
      <c r="D16746">
        <v>0.55318966481085818</v>
      </c>
      <c r="E16746">
        <v>-0.38188375055524254</v>
      </c>
      <c r="F16746">
        <v>0.96419445325983111</v>
      </c>
      <c r="G16746">
        <v>2</v>
      </c>
      <c r="H16746">
        <v>4</v>
      </c>
      <c r="I16746">
        <v>2</v>
      </c>
      <c r="J16746">
        <v>5</v>
      </c>
    </row>
    <row r="16747" spans="1:10" x14ac:dyDescent="0.25">
      <c r="A16747" t="s">
        <v>20774</v>
      </c>
      <c r="B16747">
        <v>833</v>
      </c>
      <c r="C16747">
        <v>-0.26495920991282484</v>
      </c>
      <c r="D16747">
        <v>1.1520308493465932</v>
      </c>
      <c r="E16747">
        <v>-0.69691616177479043</v>
      </c>
      <c r="F16747">
        <v>1.129168751192182</v>
      </c>
      <c r="G16747">
        <v>3</v>
      </c>
      <c r="H16747">
        <v>5</v>
      </c>
      <c r="I16747">
        <v>2</v>
      </c>
      <c r="J16747">
        <v>5</v>
      </c>
    </row>
    <row r="16748" spans="1:10" x14ac:dyDescent="0.25">
      <c r="A16748" t="s">
        <v>20775</v>
      </c>
      <c r="B16748">
        <v>196</v>
      </c>
      <c r="C16748">
        <v>-0.79766540240525297</v>
      </c>
      <c r="D16748">
        <v>0.47067535729274818</v>
      </c>
      <c r="E16748">
        <v>0.34302326816083223</v>
      </c>
      <c r="F16748">
        <v>-0.53579828370468907</v>
      </c>
      <c r="G16748">
        <v>2</v>
      </c>
      <c r="H16748">
        <v>4</v>
      </c>
      <c r="I16748">
        <v>4</v>
      </c>
      <c r="J16748">
        <v>2</v>
      </c>
    </row>
    <row r="16749" spans="1:10" x14ac:dyDescent="0.25">
      <c r="A16749" t="s">
        <v>20776</v>
      </c>
      <c r="B16749">
        <v>263</v>
      </c>
      <c r="C16749">
        <v>-0.8012286653259757</v>
      </c>
      <c r="D16749">
        <v>-0.14916860159360421</v>
      </c>
      <c r="E16749">
        <v>9.2597640936959463E-2</v>
      </c>
      <c r="F16749">
        <v>-1.9860591248083134E-2</v>
      </c>
      <c r="G16749">
        <v>2</v>
      </c>
      <c r="H16749">
        <v>3</v>
      </c>
      <c r="I16749">
        <v>4</v>
      </c>
      <c r="J16749">
        <v>3</v>
      </c>
    </row>
    <row r="16750" spans="1:10" x14ac:dyDescent="0.25">
      <c r="A16750" t="s">
        <v>20777</v>
      </c>
      <c r="B16750">
        <v>1045</v>
      </c>
      <c r="C16750">
        <v>0.8935761998433619</v>
      </c>
      <c r="D16750">
        <v>0.61286732612994488</v>
      </c>
      <c r="E16750">
        <v>0.36180044220342428</v>
      </c>
      <c r="F16750">
        <v>0.24554490813929847</v>
      </c>
      <c r="G16750">
        <v>5</v>
      </c>
      <c r="H16750">
        <v>4</v>
      </c>
      <c r="I16750">
        <v>4</v>
      </c>
      <c r="J16750">
        <v>4</v>
      </c>
    </row>
    <row r="16751" spans="1:10" x14ac:dyDescent="0.25">
      <c r="A16751" t="s">
        <v>20778</v>
      </c>
      <c r="B16751">
        <v>807</v>
      </c>
      <c r="C16751">
        <v>-0.43778534895265125</v>
      </c>
      <c r="D16751">
        <v>-3.1030658428233882E-2</v>
      </c>
      <c r="E16751">
        <v>7.2673300464637783E-2</v>
      </c>
      <c r="F16751">
        <v>-0.36913228519613939</v>
      </c>
      <c r="G16751">
        <v>3</v>
      </c>
      <c r="H16751">
        <v>3</v>
      </c>
      <c r="I16751">
        <v>4</v>
      </c>
      <c r="J16751">
        <v>3</v>
      </c>
    </row>
    <row r="16752" spans="1:10" x14ac:dyDescent="0.25">
      <c r="A16752" t="s">
        <v>20779</v>
      </c>
      <c r="B16752">
        <v>667</v>
      </c>
      <c r="C16752">
        <v>-0.35631414647470544</v>
      </c>
      <c r="D16752">
        <v>-5.2266684030289494E-2</v>
      </c>
      <c r="E16752">
        <v>-1.4095078321611427E-2</v>
      </c>
      <c r="F16752">
        <v>-0.54835240445945088</v>
      </c>
      <c r="G16752">
        <v>3</v>
      </c>
      <c r="H16752">
        <v>3</v>
      </c>
      <c r="I16752">
        <v>3</v>
      </c>
      <c r="J16752">
        <v>2</v>
      </c>
    </row>
    <row r="16753" spans="1:10" x14ac:dyDescent="0.25">
      <c r="A16753" t="s">
        <v>20780</v>
      </c>
      <c r="B16753">
        <v>1028</v>
      </c>
      <c r="C16753">
        <v>-0.69928442240018651</v>
      </c>
      <c r="D16753">
        <v>1.0619006694006454</v>
      </c>
      <c r="E16753">
        <v>-0.15392170959121509</v>
      </c>
      <c r="F16753">
        <v>-1.6680138673457717E-2</v>
      </c>
      <c r="G16753">
        <v>2</v>
      </c>
      <c r="H16753">
        <v>5</v>
      </c>
      <c r="I16753">
        <v>3</v>
      </c>
      <c r="J16753">
        <v>3</v>
      </c>
    </row>
    <row r="16754" spans="1:10" x14ac:dyDescent="0.25">
      <c r="A16754" t="s">
        <v>20781</v>
      </c>
      <c r="B16754">
        <v>929</v>
      </c>
      <c r="C16754">
        <v>-0.51169653854444774</v>
      </c>
      <c r="D16754">
        <v>1.4983529827020901</v>
      </c>
      <c r="E16754">
        <v>-0.68347690242492254</v>
      </c>
      <c r="F16754">
        <v>0.91322027500185077</v>
      </c>
      <c r="G16754">
        <v>2</v>
      </c>
      <c r="H16754">
        <v>5</v>
      </c>
      <c r="I16754">
        <v>2</v>
      </c>
      <c r="J16754">
        <v>5</v>
      </c>
    </row>
    <row r="16755" spans="1:10" x14ac:dyDescent="0.25">
      <c r="A16755" t="s">
        <v>20782</v>
      </c>
      <c r="B16755">
        <v>250</v>
      </c>
      <c r="C16755">
        <v>-0.87055405502620742</v>
      </c>
      <c r="D16755">
        <v>0.1825029464533254</v>
      </c>
      <c r="E16755">
        <v>0.19037628315876204</v>
      </c>
      <c r="F16755">
        <v>-0.15949529292373796</v>
      </c>
      <c r="G16755">
        <v>1</v>
      </c>
      <c r="H16755">
        <v>4</v>
      </c>
      <c r="I16755">
        <v>4</v>
      </c>
      <c r="J16755">
        <v>3</v>
      </c>
    </row>
    <row r="16756" spans="1:10" x14ac:dyDescent="0.25">
      <c r="A16756" t="s">
        <v>20783</v>
      </c>
      <c r="B16756">
        <v>1160</v>
      </c>
      <c r="C16756">
        <v>-0.56120019951079592</v>
      </c>
      <c r="D16756">
        <v>3.2093078453567974</v>
      </c>
      <c r="E16756">
        <v>-0.44848669365565963</v>
      </c>
      <c r="F16756">
        <v>0.8630117057675083</v>
      </c>
      <c r="G16756">
        <v>2</v>
      </c>
      <c r="H16756">
        <v>5</v>
      </c>
      <c r="I16756">
        <v>2</v>
      </c>
      <c r="J16756">
        <v>4</v>
      </c>
    </row>
    <row r="16757" spans="1:10" x14ac:dyDescent="0.25">
      <c r="A16757" t="s">
        <v>20784</v>
      </c>
      <c r="B16757">
        <v>416</v>
      </c>
      <c r="C16757">
        <v>-0.89507925786121456</v>
      </c>
      <c r="D16757">
        <v>0.40544983716668037</v>
      </c>
      <c r="E16757">
        <v>0.65551599962274165</v>
      </c>
      <c r="F16757">
        <v>0.67384701538555958</v>
      </c>
      <c r="G16757">
        <v>1</v>
      </c>
      <c r="H16757">
        <v>4</v>
      </c>
      <c r="I16757">
        <v>5</v>
      </c>
      <c r="J16757">
        <v>4</v>
      </c>
    </row>
    <row r="16758" spans="1:10" x14ac:dyDescent="0.25">
      <c r="A16758" t="s">
        <v>20785</v>
      </c>
      <c r="B16758">
        <v>706</v>
      </c>
      <c r="C16758">
        <v>-0.71223624744385927</v>
      </c>
      <c r="D16758">
        <v>-0.3988947567099782</v>
      </c>
      <c r="E16758">
        <v>0.10308373611963545</v>
      </c>
      <c r="F16758">
        <v>-0.12437484087846909</v>
      </c>
      <c r="G16758">
        <v>2</v>
      </c>
      <c r="H16758">
        <v>3</v>
      </c>
      <c r="I16758">
        <v>4</v>
      </c>
      <c r="J16758">
        <v>3</v>
      </c>
    </row>
    <row r="16759" spans="1:10" x14ac:dyDescent="0.25">
      <c r="A16759" t="s">
        <v>20786</v>
      </c>
      <c r="B16759">
        <v>425</v>
      </c>
      <c r="C16759">
        <v>-0.63257792750414144</v>
      </c>
      <c r="D16759">
        <v>0.1326374179478608</v>
      </c>
      <c r="E16759">
        <v>0.12086541160864037</v>
      </c>
      <c r="F16759">
        <v>-0.16667600439197788</v>
      </c>
      <c r="G16759">
        <v>2</v>
      </c>
      <c r="H16759">
        <v>4</v>
      </c>
      <c r="I16759">
        <v>4</v>
      </c>
      <c r="J16759">
        <v>3</v>
      </c>
    </row>
    <row r="16760" spans="1:10" x14ac:dyDescent="0.25">
      <c r="A16760" t="s">
        <v>20787</v>
      </c>
      <c r="B16760">
        <v>256</v>
      </c>
      <c r="C16760">
        <v>-0.74103335669291315</v>
      </c>
      <c r="D16760">
        <v>-1.8750808128882596E-2</v>
      </c>
      <c r="E16760">
        <v>1.2070271375473167</v>
      </c>
      <c r="F16760">
        <v>4.6571561581973266E-2</v>
      </c>
      <c r="G16760">
        <v>2</v>
      </c>
      <c r="H16760">
        <v>3</v>
      </c>
      <c r="I16760">
        <v>5</v>
      </c>
      <c r="J16760">
        <v>4</v>
      </c>
    </row>
    <row r="16761" spans="1:10" x14ac:dyDescent="0.25">
      <c r="A16761" t="s">
        <v>20788</v>
      </c>
      <c r="B16761">
        <v>653</v>
      </c>
      <c r="C16761">
        <v>-0.44930932320837003</v>
      </c>
      <c r="D16761">
        <v>0.23830230105482622</v>
      </c>
      <c r="E16761">
        <v>-0.85067892923785082</v>
      </c>
      <c r="F16761">
        <v>-0.21443489320879788</v>
      </c>
      <c r="G16761">
        <v>3</v>
      </c>
      <c r="H16761">
        <v>4</v>
      </c>
      <c r="I16761">
        <v>1</v>
      </c>
      <c r="J16761">
        <v>3</v>
      </c>
    </row>
    <row r="16762" spans="1:10" x14ac:dyDescent="0.25">
      <c r="A16762" t="s">
        <v>20789</v>
      </c>
      <c r="B16762">
        <v>301</v>
      </c>
      <c r="C16762">
        <v>-0.88172943952856575</v>
      </c>
      <c r="D16762">
        <v>-0.86628534654669598</v>
      </c>
      <c r="E16762">
        <v>0.95712148852858592</v>
      </c>
      <c r="F16762">
        <v>-0.60139767093214835</v>
      </c>
      <c r="G16762">
        <v>1</v>
      </c>
      <c r="H16762">
        <v>1</v>
      </c>
      <c r="I16762">
        <v>5</v>
      </c>
      <c r="J16762">
        <v>2</v>
      </c>
    </row>
    <row r="16763" spans="1:10" x14ac:dyDescent="0.25">
      <c r="A16763" t="s">
        <v>20790</v>
      </c>
      <c r="B16763">
        <v>905</v>
      </c>
      <c r="C16763">
        <v>-0.14667700567198008</v>
      </c>
      <c r="D16763">
        <v>1.5098238207393726</v>
      </c>
      <c r="E16763">
        <v>-0.70543529590809695</v>
      </c>
      <c r="F16763">
        <v>0.64363708316983259</v>
      </c>
      <c r="G16763">
        <v>3</v>
      </c>
      <c r="H16763">
        <v>5</v>
      </c>
      <c r="I16763">
        <v>2</v>
      </c>
      <c r="J16763">
        <v>4</v>
      </c>
    </row>
    <row r="16764" spans="1:10" x14ac:dyDescent="0.25">
      <c r="A16764" t="s">
        <v>20791</v>
      </c>
      <c r="B16764">
        <v>599</v>
      </c>
      <c r="C16764">
        <v>-1.0005844107605757</v>
      </c>
      <c r="D16764">
        <v>-0.55640920278783923</v>
      </c>
      <c r="E16764">
        <v>0.3635750902946932</v>
      </c>
      <c r="F16764">
        <v>-0.29122336185001607</v>
      </c>
      <c r="G16764">
        <v>1</v>
      </c>
      <c r="H16764">
        <v>2</v>
      </c>
      <c r="I16764">
        <v>4</v>
      </c>
      <c r="J16764">
        <v>3</v>
      </c>
    </row>
    <row r="16765" spans="1:10" x14ac:dyDescent="0.25">
      <c r="A16765" t="s">
        <v>20792</v>
      </c>
      <c r="B16765">
        <v>782</v>
      </c>
      <c r="C16765">
        <v>-0.18762027299765444</v>
      </c>
      <c r="D16765">
        <v>0.50363602670486551</v>
      </c>
      <c r="E16765">
        <v>-0.4909514729159497</v>
      </c>
      <c r="F16765">
        <v>0.51659596771680283</v>
      </c>
      <c r="G16765">
        <v>3</v>
      </c>
      <c r="H16765">
        <v>4</v>
      </c>
      <c r="I16765">
        <v>2</v>
      </c>
      <c r="J16765">
        <v>4</v>
      </c>
    </row>
    <row r="16766" spans="1:10" x14ac:dyDescent="0.25">
      <c r="A16766" t="s">
        <v>20793</v>
      </c>
      <c r="B16766">
        <v>821</v>
      </c>
      <c r="C16766">
        <v>-0.23169253906673412</v>
      </c>
      <c r="D16766">
        <v>3.4711133660007487</v>
      </c>
      <c r="E16766">
        <v>-1.2742255347438378</v>
      </c>
      <c r="F16766">
        <v>0.72809688233750547</v>
      </c>
      <c r="G16766">
        <v>3</v>
      </c>
      <c r="H16766">
        <v>5</v>
      </c>
      <c r="I16766">
        <v>1</v>
      </c>
      <c r="J16766">
        <v>4</v>
      </c>
    </row>
    <row r="16767" spans="1:10" x14ac:dyDescent="0.25">
      <c r="A16767" t="s">
        <v>20794</v>
      </c>
      <c r="B16767">
        <v>564</v>
      </c>
      <c r="C16767">
        <v>0.67058630079842108</v>
      </c>
      <c r="D16767">
        <v>0.88395486827927172</v>
      </c>
      <c r="E16767">
        <v>0.11703514551613697</v>
      </c>
      <c r="F16767">
        <v>-1.508243963363684E-2</v>
      </c>
      <c r="G16767">
        <v>4</v>
      </c>
      <c r="H16767">
        <v>5</v>
      </c>
      <c r="I16767">
        <v>4</v>
      </c>
      <c r="J16767">
        <v>3</v>
      </c>
    </row>
    <row r="16768" spans="1:10" x14ac:dyDescent="0.25">
      <c r="A16768" t="s">
        <v>20795</v>
      </c>
      <c r="B16768">
        <v>366</v>
      </c>
      <c r="C16768">
        <v>1.9779062152330151</v>
      </c>
      <c r="D16768">
        <v>2.1494316320637594</v>
      </c>
      <c r="E16768">
        <v>-0.21912631536767396</v>
      </c>
      <c r="F16768">
        <v>-0.35890639259496226</v>
      </c>
      <c r="G16768">
        <v>5</v>
      </c>
      <c r="H16768">
        <v>5</v>
      </c>
      <c r="I16768">
        <v>3</v>
      </c>
      <c r="J16768">
        <v>3</v>
      </c>
    </row>
    <row r="16769" spans="1:10" x14ac:dyDescent="0.25">
      <c r="A16769" t="s">
        <v>20796</v>
      </c>
      <c r="B16769">
        <v>290</v>
      </c>
      <c r="C16769">
        <v>1.2691604446182183</v>
      </c>
      <c r="D16769">
        <v>0.90704548305560107</v>
      </c>
      <c r="E16769">
        <v>-0.37698187471668937</v>
      </c>
      <c r="F16769">
        <v>-0.34166070259139814</v>
      </c>
      <c r="G16769">
        <v>5</v>
      </c>
      <c r="H16769">
        <v>5</v>
      </c>
      <c r="I16769">
        <v>2</v>
      </c>
      <c r="J16769">
        <v>3</v>
      </c>
    </row>
    <row r="16770" spans="1:10" x14ac:dyDescent="0.25">
      <c r="A16770" t="s">
        <v>20797</v>
      </c>
      <c r="B16770">
        <v>337</v>
      </c>
      <c r="C16770">
        <v>0.77383371359833186</v>
      </c>
      <c r="D16770">
        <v>1.4569742475289973</v>
      </c>
      <c r="E16770">
        <v>-0.29209174082783029</v>
      </c>
      <c r="F16770">
        <v>0.67119929633701259</v>
      </c>
      <c r="G16770">
        <v>4</v>
      </c>
      <c r="H16770">
        <v>5</v>
      </c>
      <c r="I16770">
        <v>3</v>
      </c>
      <c r="J16770">
        <v>4</v>
      </c>
    </row>
    <row r="16771" spans="1:10" x14ac:dyDescent="0.25">
      <c r="A16771" t="s">
        <v>20798</v>
      </c>
      <c r="B16771">
        <v>809</v>
      </c>
      <c r="C16771">
        <v>2.0921541791590936</v>
      </c>
      <c r="D16771">
        <v>3.0958664720338649</v>
      </c>
      <c r="E16771">
        <v>-0.7021815863183779</v>
      </c>
      <c r="F16771">
        <v>0.21647621676005493</v>
      </c>
      <c r="G16771">
        <v>5</v>
      </c>
      <c r="H16771">
        <v>5</v>
      </c>
      <c r="I16771">
        <v>2</v>
      </c>
      <c r="J16771">
        <v>4</v>
      </c>
    </row>
    <row r="16772" spans="1:10" x14ac:dyDescent="0.25">
      <c r="A16772" t="s">
        <v>20799</v>
      </c>
      <c r="B16772">
        <v>539</v>
      </c>
      <c r="C16772">
        <v>0.821704601164301</v>
      </c>
      <c r="D16772">
        <v>0.53547773028935974</v>
      </c>
      <c r="E16772">
        <v>-6.1014795703242503E-2</v>
      </c>
      <c r="F16772">
        <v>6.5522336646238105E-2</v>
      </c>
      <c r="G16772">
        <v>5</v>
      </c>
      <c r="H16772">
        <v>4</v>
      </c>
      <c r="I16772">
        <v>3</v>
      </c>
      <c r="J16772">
        <v>4</v>
      </c>
    </row>
    <row r="16773" spans="1:10" x14ac:dyDescent="0.25">
      <c r="A16773" t="s">
        <v>20800</v>
      </c>
      <c r="B16773">
        <v>594</v>
      </c>
      <c r="C16773">
        <v>0.87663392197659462</v>
      </c>
      <c r="D16773">
        <v>1.293261718013399</v>
      </c>
      <c r="E16773">
        <v>-0.42332973274216906</v>
      </c>
      <c r="F16773">
        <v>0.32447830784690146</v>
      </c>
      <c r="G16773">
        <v>5</v>
      </c>
      <c r="H16773">
        <v>5</v>
      </c>
      <c r="I16773">
        <v>2</v>
      </c>
      <c r="J16773">
        <v>4</v>
      </c>
    </row>
    <row r="16774" spans="1:10" x14ac:dyDescent="0.25">
      <c r="A16774" t="s">
        <v>20801</v>
      </c>
      <c r="B16774">
        <v>701</v>
      </c>
      <c r="C16774">
        <v>1.3551153806857563</v>
      </c>
      <c r="D16774">
        <v>0.42800129041124385</v>
      </c>
      <c r="E16774">
        <v>-0.59196027640402493</v>
      </c>
      <c r="F16774">
        <v>-0.15071074702788351</v>
      </c>
      <c r="G16774">
        <v>5</v>
      </c>
      <c r="H16774">
        <v>4</v>
      </c>
      <c r="I16774">
        <v>2</v>
      </c>
      <c r="J16774">
        <v>3</v>
      </c>
    </row>
    <row r="16775" spans="1:10" x14ac:dyDescent="0.25">
      <c r="A16775" t="s">
        <v>20802</v>
      </c>
      <c r="B16775">
        <v>520</v>
      </c>
      <c r="C16775">
        <v>0.90337858117452052</v>
      </c>
      <c r="D16775">
        <v>-0.38796940984674794</v>
      </c>
      <c r="E16775">
        <v>-0.47133310258792727</v>
      </c>
      <c r="F16775">
        <v>-0.82858020036774382</v>
      </c>
      <c r="G16775">
        <v>5</v>
      </c>
      <c r="H16775">
        <v>3</v>
      </c>
      <c r="I16775">
        <v>2</v>
      </c>
      <c r="J16775">
        <v>2</v>
      </c>
    </row>
    <row r="16776" spans="1:10" x14ac:dyDescent="0.25">
      <c r="A16776" t="s">
        <v>20803</v>
      </c>
      <c r="B16776">
        <v>434</v>
      </c>
      <c r="C16776">
        <v>0.73913386556418659</v>
      </c>
      <c r="D16776">
        <v>-0.43618093532446772</v>
      </c>
      <c r="E16776">
        <v>-0.4694316812916981</v>
      </c>
      <c r="F16776">
        <v>-0.81543988532924128</v>
      </c>
      <c r="G16776">
        <v>4</v>
      </c>
      <c r="H16776">
        <v>2</v>
      </c>
      <c r="I16776">
        <v>2</v>
      </c>
      <c r="J16776">
        <v>2</v>
      </c>
    </row>
    <row r="16777" spans="1:10" x14ac:dyDescent="0.25">
      <c r="A16777" t="s">
        <v>20804</v>
      </c>
      <c r="B16777">
        <v>345</v>
      </c>
      <c r="C16777">
        <v>0.28603614310537123</v>
      </c>
      <c r="D16777">
        <v>-0.25546796646132869</v>
      </c>
      <c r="E16777">
        <v>0.2821503380749566</v>
      </c>
      <c r="F16777">
        <v>-1.0593977622043265</v>
      </c>
      <c r="G16777">
        <v>4</v>
      </c>
      <c r="H16777">
        <v>3</v>
      </c>
      <c r="I16777">
        <v>4</v>
      </c>
      <c r="J16777">
        <v>1</v>
      </c>
    </row>
    <row r="16778" spans="1:10" x14ac:dyDescent="0.25">
      <c r="A16778" t="s">
        <v>20805</v>
      </c>
      <c r="B16778">
        <v>378</v>
      </c>
      <c r="C16778">
        <v>2.012184073649506</v>
      </c>
      <c r="D16778">
        <v>1.3006260796787901</v>
      </c>
      <c r="E16778">
        <v>-0.5167451089377072</v>
      </c>
      <c r="F16778">
        <v>-0.46369083705893338</v>
      </c>
      <c r="G16778">
        <v>5</v>
      </c>
      <c r="H16778">
        <v>5</v>
      </c>
      <c r="I16778">
        <v>2</v>
      </c>
      <c r="J16778">
        <v>3</v>
      </c>
    </row>
    <row r="16779" spans="1:10" x14ac:dyDescent="0.25">
      <c r="A16779" t="s">
        <v>20806</v>
      </c>
      <c r="B16779">
        <v>557</v>
      </c>
      <c r="C16779">
        <v>1.7418803133512859</v>
      </c>
      <c r="D16779">
        <v>3.7736816661617739E-2</v>
      </c>
      <c r="E16779">
        <v>0.45686017058300393</v>
      </c>
      <c r="F16779">
        <v>-0.38234794857691534</v>
      </c>
      <c r="G16779">
        <v>5</v>
      </c>
      <c r="H16779">
        <v>4</v>
      </c>
      <c r="I16779">
        <v>4</v>
      </c>
      <c r="J16779">
        <v>3</v>
      </c>
    </row>
    <row r="16780" spans="1:10" x14ac:dyDescent="0.25">
      <c r="A16780" t="s">
        <v>20807</v>
      </c>
      <c r="B16780">
        <v>624</v>
      </c>
      <c r="C16780">
        <v>0.24113765867508949</v>
      </c>
      <c r="D16780">
        <v>1.1355139626457609</v>
      </c>
      <c r="E16780">
        <v>-1.4897852613128619</v>
      </c>
      <c r="F16780">
        <v>8.5429381249030739E-3</v>
      </c>
      <c r="G16780">
        <v>4</v>
      </c>
      <c r="H16780">
        <v>5</v>
      </c>
      <c r="I16780">
        <v>1</v>
      </c>
      <c r="J16780">
        <v>3</v>
      </c>
    </row>
    <row r="16781" spans="1:10" x14ac:dyDescent="0.25">
      <c r="A16781" t="s">
        <v>20808</v>
      </c>
      <c r="B16781">
        <v>274</v>
      </c>
      <c r="C16781">
        <v>0.6618972431033987</v>
      </c>
      <c r="D16781">
        <v>1.0665802628041696</v>
      </c>
      <c r="E16781">
        <v>0.1003794593329434</v>
      </c>
      <c r="F16781">
        <v>-0.99826495946352223</v>
      </c>
      <c r="G16781">
        <v>4</v>
      </c>
      <c r="H16781">
        <v>5</v>
      </c>
      <c r="I16781">
        <v>4</v>
      </c>
      <c r="J16781">
        <v>1</v>
      </c>
    </row>
    <row r="16782" spans="1:10" x14ac:dyDescent="0.25">
      <c r="A16782" t="s">
        <v>20809</v>
      </c>
      <c r="B16782">
        <v>710</v>
      </c>
      <c r="C16782">
        <v>1.3939204681284203</v>
      </c>
      <c r="D16782">
        <v>0.95450528126987522</v>
      </c>
      <c r="E16782">
        <v>-0.40251350246458917</v>
      </c>
      <c r="F16782">
        <v>-0.49594346829976699</v>
      </c>
      <c r="G16782">
        <v>5</v>
      </c>
      <c r="H16782">
        <v>5</v>
      </c>
      <c r="I16782">
        <v>2</v>
      </c>
      <c r="J16782">
        <v>2</v>
      </c>
    </row>
    <row r="16783" spans="1:10" x14ac:dyDescent="0.25">
      <c r="A16783" t="s">
        <v>20810</v>
      </c>
      <c r="B16783">
        <v>385</v>
      </c>
      <c r="C16783">
        <v>-0.12705541299859285</v>
      </c>
      <c r="D16783">
        <v>-0.75930827594174588</v>
      </c>
      <c r="E16783">
        <v>0.29098368820475823</v>
      </c>
      <c r="F16783">
        <v>-0.65053876861597715</v>
      </c>
      <c r="G16783">
        <v>3</v>
      </c>
      <c r="H16783">
        <v>2</v>
      </c>
      <c r="I16783">
        <v>4</v>
      </c>
      <c r="J16783">
        <v>2</v>
      </c>
    </row>
    <row r="16784" spans="1:10" x14ac:dyDescent="0.25">
      <c r="A16784" t="s">
        <v>20811</v>
      </c>
      <c r="B16784">
        <v>489</v>
      </c>
      <c r="C16784">
        <v>-0.13263923653780962</v>
      </c>
      <c r="D16784">
        <v>0.72673934951679686</v>
      </c>
      <c r="E16784">
        <v>0.21346382849914611</v>
      </c>
      <c r="F16784">
        <v>-0.62407103192057389</v>
      </c>
      <c r="G16784">
        <v>3</v>
      </c>
      <c r="H16784">
        <v>5</v>
      </c>
      <c r="I16784">
        <v>4</v>
      </c>
      <c r="J16784">
        <v>2</v>
      </c>
    </row>
    <row r="16785" spans="1:10" x14ac:dyDescent="0.25">
      <c r="A16785" t="s">
        <v>20812</v>
      </c>
      <c r="B16785">
        <v>550</v>
      </c>
      <c r="C16785">
        <v>0.21341143849462679</v>
      </c>
      <c r="D16785">
        <v>0.89807268671519813</v>
      </c>
      <c r="E16785">
        <v>3.4800772429637028E-2</v>
      </c>
      <c r="F16785">
        <v>0.13293076524620426</v>
      </c>
      <c r="G16785">
        <v>4</v>
      </c>
      <c r="H16785">
        <v>5</v>
      </c>
      <c r="I16785">
        <v>3</v>
      </c>
      <c r="J16785">
        <v>4</v>
      </c>
    </row>
    <row r="16786" spans="1:10" x14ac:dyDescent="0.25">
      <c r="A16786" t="s">
        <v>20813</v>
      </c>
      <c r="B16786">
        <v>744</v>
      </c>
      <c r="C16786">
        <v>1.9207244419585021</v>
      </c>
      <c r="D16786">
        <v>1.0936362291491342</v>
      </c>
      <c r="E16786">
        <v>-5.3278264409563444E-2</v>
      </c>
      <c r="F16786">
        <v>1.0288481227331168</v>
      </c>
      <c r="G16786">
        <v>5</v>
      </c>
      <c r="H16786">
        <v>5</v>
      </c>
      <c r="I16786">
        <v>3</v>
      </c>
      <c r="J16786">
        <v>5</v>
      </c>
    </row>
    <row r="16787" spans="1:10" x14ac:dyDescent="0.25">
      <c r="A16787" t="s">
        <v>20814</v>
      </c>
      <c r="B16787">
        <v>632</v>
      </c>
      <c r="C16787">
        <v>-0.44671574832085897</v>
      </c>
      <c r="D16787">
        <v>-0.5385757560698744</v>
      </c>
      <c r="E16787">
        <v>0.16142313945117148</v>
      </c>
      <c r="F16787">
        <v>-0.50384349539186124</v>
      </c>
      <c r="G16787">
        <v>3</v>
      </c>
      <c r="H16787">
        <v>2</v>
      </c>
      <c r="I16787">
        <v>4</v>
      </c>
      <c r="J16787">
        <v>2</v>
      </c>
    </row>
    <row r="16788" spans="1:10" x14ac:dyDescent="0.25">
      <c r="A16788" t="s">
        <v>20815</v>
      </c>
      <c r="B16788">
        <v>545</v>
      </c>
      <c r="C16788">
        <v>-0.95775930165758794</v>
      </c>
      <c r="D16788">
        <v>2.3779585957936361E-2</v>
      </c>
      <c r="E16788">
        <v>0.2563746255961884</v>
      </c>
      <c r="F16788">
        <v>-0.60089651451259596</v>
      </c>
      <c r="G16788">
        <v>1</v>
      </c>
      <c r="H16788">
        <v>4</v>
      </c>
      <c r="I16788">
        <v>4</v>
      </c>
      <c r="J16788">
        <v>2</v>
      </c>
    </row>
    <row r="16789" spans="1:10" x14ac:dyDescent="0.25">
      <c r="A16789" t="s">
        <v>20816</v>
      </c>
      <c r="B16789">
        <v>629</v>
      </c>
      <c r="C16789">
        <v>-0.23625860749414823</v>
      </c>
      <c r="D16789">
        <v>-0.19419665821764617</v>
      </c>
      <c r="E16789">
        <v>-0.1292502804237429</v>
      </c>
      <c r="F16789">
        <v>0.18759368122959003</v>
      </c>
      <c r="G16789">
        <v>3</v>
      </c>
      <c r="H16789">
        <v>3</v>
      </c>
      <c r="I16789">
        <v>3</v>
      </c>
      <c r="J16789">
        <v>4</v>
      </c>
    </row>
    <row r="16790" spans="1:10" x14ac:dyDescent="0.25">
      <c r="A16790" t="s">
        <v>20817</v>
      </c>
      <c r="B16790">
        <v>1049</v>
      </c>
      <c r="C16790">
        <v>0.15203224399096588</v>
      </c>
      <c r="D16790">
        <v>0.63626506940527594</v>
      </c>
      <c r="E16790">
        <v>-0.15235487078342627</v>
      </c>
      <c r="F16790">
        <v>0.66972902774994458</v>
      </c>
      <c r="G16790">
        <v>4</v>
      </c>
      <c r="H16790">
        <v>4</v>
      </c>
      <c r="I16790">
        <v>3</v>
      </c>
      <c r="J16790">
        <v>4</v>
      </c>
    </row>
    <row r="16791" spans="1:10" x14ac:dyDescent="0.25">
      <c r="A16791" t="s">
        <v>20818</v>
      </c>
      <c r="B16791">
        <v>371</v>
      </c>
      <c r="C16791">
        <v>-0.39665817029414513</v>
      </c>
      <c r="D16791">
        <v>-0.18643622245590019</v>
      </c>
      <c r="E16791">
        <v>0.75510875094294916</v>
      </c>
      <c r="F16791">
        <v>-0.40040000433231243</v>
      </c>
      <c r="G16791">
        <v>3</v>
      </c>
      <c r="H16791">
        <v>3</v>
      </c>
      <c r="I16791">
        <v>5</v>
      </c>
      <c r="J16791">
        <v>3</v>
      </c>
    </row>
    <row r="16792" spans="1:10" x14ac:dyDescent="0.25">
      <c r="A16792" t="s">
        <v>20819</v>
      </c>
      <c r="B16792">
        <v>494</v>
      </c>
      <c r="C16792">
        <v>-0.23906773901736303</v>
      </c>
      <c r="D16792">
        <v>0.72560239186236142</v>
      </c>
      <c r="E16792">
        <v>-4.1430632579646492E-2</v>
      </c>
      <c r="F16792">
        <v>0.19597265089348592</v>
      </c>
      <c r="G16792">
        <v>3</v>
      </c>
      <c r="H16792">
        <v>5</v>
      </c>
      <c r="I16792">
        <v>3</v>
      </c>
      <c r="J16792">
        <v>4</v>
      </c>
    </row>
    <row r="16793" spans="1:10" x14ac:dyDescent="0.25">
      <c r="A16793" t="s">
        <v>20820</v>
      </c>
      <c r="B16793">
        <v>238</v>
      </c>
      <c r="C16793">
        <v>0.60755321003912077</v>
      </c>
      <c r="D16793">
        <v>0.88569886838573009</v>
      </c>
      <c r="E16793">
        <v>-1.454575177801706</v>
      </c>
      <c r="F16793">
        <v>1.2486844605092371</v>
      </c>
      <c r="G16793">
        <v>4</v>
      </c>
      <c r="H16793">
        <v>5</v>
      </c>
      <c r="I16793">
        <v>1</v>
      </c>
      <c r="J16793">
        <v>5</v>
      </c>
    </row>
    <row r="16794" spans="1:10" x14ac:dyDescent="0.25">
      <c r="A16794" t="s">
        <v>20821</v>
      </c>
      <c r="B16794">
        <v>435</v>
      </c>
      <c r="C16794">
        <v>-0.20928665198892871</v>
      </c>
      <c r="D16794">
        <v>1.2095671086068904</v>
      </c>
      <c r="E16794">
        <v>-0.30696117926910349</v>
      </c>
      <c r="F16794">
        <v>0.76593581335867911</v>
      </c>
      <c r="G16794">
        <v>3</v>
      </c>
      <c r="H16794">
        <v>5</v>
      </c>
      <c r="I16794">
        <v>3</v>
      </c>
      <c r="J16794">
        <v>4</v>
      </c>
    </row>
    <row r="16795" spans="1:10" x14ac:dyDescent="0.25">
      <c r="A16795" t="s">
        <v>20822</v>
      </c>
      <c r="B16795">
        <v>703</v>
      </c>
      <c r="C16795">
        <v>7.2749453795131647E-2</v>
      </c>
      <c r="D16795">
        <v>0.13971724449291462</v>
      </c>
      <c r="E16795">
        <v>-0.37305458739606956</v>
      </c>
      <c r="F16795">
        <v>0.26917623659882006</v>
      </c>
      <c r="G16795">
        <v>4</v>
      </c>
      <c r="H16795">
        <v>4</v>
      </c>
      <c r="I16795">
        <v>2</v>
      </c>
      <c r="J16795">
        <v>4</v>
      </c>
    </row>
    <row r="16796" spans="1:10" x14ac:dyDescent="0.25">
      <c r="A16796" t="s">
        <v>20823</v>
      </c>
      <c r="B16796">
        <v>449</v>
      </c>
      <c r="C16796">
        <v>-0.60784858688300281</v>
      </c>
      <c r="D16796">
        <v>-0.66443927383758183</v>
      </c>
      <c r="E16796">
        <v>0.50651118240941861</v>
      </c>
      <c r="F16796">
        <v>-0.34299248928577097</v>
      </c>
      <c r="G16796">
        <v>2</v>
      </c>
      <c r="H16796">
        <v>2</v>
      </c>
      <c r="I16796">
        <v>4</v>
      </c>
      <c r="J16796">
        <v>3</v>
      </c>
    </row>
    <row r="16797" spans="1:10" x14ac:dyDescent="0.25">
      <c r="A16797" t="s">
        <v>20824</v>
      </c>
      <c r="B16797">
        <v>286</v>
      </c>
      <c r="C16797">
        <v>-0.6944616135663727</v>
      </c>
      <c r="D16797">
        <v>-1.2412329033999294</v>
      </c>
      <c r="E16797">
        <v>0.34806158746491994</v>
      </c>
      <c r="F16797">
        <v>-0.65364761524780346</v>
      </c>
      <c r="G16797">
        <v>2</v>
      </c>
      <c r="H16797">
        <v>1</v>
      </c>
      <c r="I16797">
        <v>4</v>
      </c>
      <c r="J16797">
        <v>2</v>
      </c>
    </row>
    <row r="16798" spans="1:10" x14ac:dyDescent="0.25">
      <c r="A16798" t="s">
        <v>20825</v>
      </c>
      <c r="B16798">
        <v>545</v>
      </c>
      <c r="C16798">
        <v>-0.69765201786311593</v>
      </c>
      <c r="D16798">
        <v>-1.2740089479226619</v>
      </c>
      <c r="E16798">
        <v>7.5822768548989922E-2</v>
      </c>
      <c r="F16798">
        <v>-0.6770773279513711</v>
      </c>
      <c r="G16798">
        <v>2</v>
      </c>
      <c r="H16798">
        <v>1</v>
      </c>
      <c r="I16798">
        <v>4</v>
      </c>
      <c r="J16798">
        <v>2</v>
      </c>
    </row>
    <row r="16799" spans="1:10" x14ac:dyDescent="0.25">
      <c r="A16799" t="s">
        <v>20826</v>
      </c>
      <c r="B16799">
        <v>516</v>
      </c>
      <c r="C16799">
        <v>0.71885642239438907</v>
      </c>
      <c r="D16799">
        <v>0.18074420247084888</v>
      </c>
      <c r="E16799">
        <v>0.12560660013336269</v>
      </c>
      <c r="F16799">
        <v>-0.78628817923532424</v>
      </c>
      <c r="G16799">
        <v>4</v>
      </c>
      <c r="H16799">
        <v>4</v>
      </c>
      <c r="I16799">
        <v>4</v>
      </c>
      <c r="J16799">
        <v>2</v>
      </c>
    </row>
    <row r="16800" spans="1:10" x14ac:dyDescent="0.25">
      <c r="A16800" t="s">
        <v>20827</v>
      </c>
      <c r="B16800">
        <v>582</v>
      </c>
      <c r="C16800">
        <v>0.15643928103901719</v>
      </c>
      <c r="D16800">
        <v>-0.86259273794865399</v>
      </c>
      <c r="E16800">
        <v>-0.57540395975595415</v>
      </c>
      <c r="F16800">
        <v>-0.86924534468715764</v>
      </c>
      <c r="G16800">
        <v>4</v>
      </c>
      <c r="H16800">
        <v>1</v>
      </c>
      <c r="I16800">
        <v>2</v>
      </c>
      <c r="J16800">
        <v>1</v>
      </c>
    </row>
    <row r="16801" spans="1:10" x14ac:dyDescent="0.25">
      <c r="A16801" t="s">
        <v>20828</v>
      </c>
      <c r="B16801">
        <v>485</v>
      </c>
      <c r="C16801">
        <v>0.21304959153081776</v>
      </c>
      <c r="D16801">
        <v>-0.82650931045205334</v>
      </c>
      <c r="E16801">
        <v>-9.2863425786799805E-2</v>
      </c>
      <c r="F16801">
        <v>0.41046322985270967</v>
      </c>
      <c r="G16801">
        <v>4</v>
      </c>
      <c r="H16801">
        <v>1</v>
      </c>
      <c r="I16801">
        <v>3</v>
      </c>
      <c r="J16801">
        <v>4</v>
      </c>
    </row>
    <row r="16802" spans="1:10" x14ac:dyDescent="0.25">
      <c r="A16802" t="s">
        <v>20829</v>
      </c>
      <c r="B16802">
        <v>583</v>
      </c>
      <c r="C16802">
        <v>0.2555897155184047</v>
      </c>
      <c r="D16802">
        <v>-0.80780444743283519</v>
      </c>
      <c r="E16802">
        <v>-0.36835969901928217</v>
      </c>
      <c r="F16802">
        <v>-0.83814390971252462</v>
      </c>
      <c r="G16802">
        <v>4</v>
      </c>
      <c r="H16802">
        <v>1</v>
      </c>
      <c r="I16802">
        <v>2</v>
      </c>
      <c r="J16802">
        <v>2</v>
      </c>
    </row>
    <row r="16803" spans="1:10" x14ac:dyDescent="0.25">
      <c r="A16803" t="s">
        <v>20830</v>
      </c>
      <c r="B16803">
        <v>565</v>
      </c>
      <c r="C16803">
        <v>-0.48379969100179054</v>
      </c>
      <c r="D16803">
        <v>-1.1275719056563078</v>
      </c>
      <c r="E16803">
        <v>0.47191317426791463</v>
      </c>
      <c r="F16803">
        <v>-1.081508289030505</v>
      </c>
      <c r="G16803">
        <v>2</v>
      </c>
      <c r="H16803">
        <v>1</v>
      </c>
      <c r="I16803">
        <v>4</v>
      </c>
      <c r="J16803">
        <v>1</v>
      </c>
    </row>
    <row r="16804" spans="1:10" x14ac:dyDescent="0.25">
      <c r="A16804" t="s">
        <v>20831</v>
      </c>
      <c r="B16804">
        <v>1123</v>
      </c>
      <c r="C16804">
        <v>-0.63661264469937051</v>
      </c>
      <c r="D16804">
        <v>-0.57885218202634336</v>
      </c>
      <c r="E16804">
        <v>0.27895300384186023</v>
      </c>
      <c r="F16804">
        <v>-0.30151975884453613</v>
      </c>
      <c r="G16804">
        <v>2</v>
      </c>
      <c r="H16804">
        <v>2</v>
      </c>
      <c r="I16804">
        <v>4</v>
      </c>
      <c r="J16804">
        <v>3</v>
      </c>
    </row>
    <row r="16805" spans="1:10" x14ac:dyDescent="0.25">
      <c r="A16805" t="s">
        <v>20832</v>
      </c>
      <c r="B16805">
        <v>439</v>
      </c>
      <c r="C16805">
        <v>-0.12558207698490825</v>
      </c>
      <c r="D16805">
        <v>0.36044225017045395</v>
      </c>
      <c r="E16805">
        <v>0.80971854211855843</v>
      </c>
      <c r="F16805">
        <v>-0.19510376414182828</v>
      </c>
      <c r="G16805">
        <v>3</v>
      </c>
      <c r="H16805">
        <v>4</v>
      </c>
      <c r="I16805">
        <v>5</v>
      </c>
      <c r="J16805">
        <v>3</v>
      </c>
    </row>
    <row r="16806" spans="1:10" x14ac:dyDescent="0.25">
      <c r="A16806" t="s">
        <v>20833</v>
      </c>
      <c r="B16806">
        <v>584</v>
      </c>
      <c r="C16806">
        <v>-1.1108929568397481</v>
      </c>
      <c r="D16806">
        <v>-0.53398854549667529</v>
      </c>
      <c r="E16806">
        <v>-0.11080203342415736</v>
      </c>
      <c r="F16806">
        <v>-0.33591299826151366</v>
      </c>
      <c r="G16806">
        <v>1</v>
      </c>
      <c r="H16806">
        <v>2</v>
      </c>
      <c r="I16806">
        <v>3</v>
      </c>
      <c r="J16806">
        <v>3</v>
      </c>
    </row>
    <row r="16807" spans="1:10" x14ac:dyDescent="0.25">
      <c r="A16807" t="s">
        <v>20834</v>
      </c>
      <c r="B16807">
        <v>971</v>
      </c>
      <c r="C16807">
        <v>-3.2951822641332458E-2</v>
      </c>
      <c r="D16807">
        <v>0.36943924175825482</v>
      </c>
      <c r="E16807">
        <v>-0.37504308196244462</v>
      </c>
      <c r="F16807">
        <v>0.27678311153295149</v>
      </c>
      <c r="G16807">
        <v>3</v>
      </c>
      <c r="H16807">
        <v>4</v>
      </c>
      <c r="I16807">
        <v>2</v>
      </c>
      <c r="J16807">
        <v>4</v>
      </c>
    </row>
    <row r="16808" spans="1:10" x14ac:dyDescent="0.25">
      <c r="A16808" t="s">
        <v>20835</v>
      </c>
      <c r="B16808">
        <v>293</v>
      </c>
      <c r="C16808">
        <v>0.21789635845598967</v>
      </c>
      <c r="D16808">
        <v>0.14066079745627175</v>
      </c>
      <c r="E16808">
        <v>-1.8223643577648867</v>
      </c>
      <c r="F16808">
        <v>1.5941524976342936</v>
      </c>
      <c r="G16808">
        <v>4</v>
      </c>
      <c r="H16808">
        <v>4</v>
      </c>
      <c r="I16808">
        <v>1</v>
      </c>
      <c r="J16808">
        <v>5</v>
      </c>
    </row>
    <row r="16809" spans="1:10" x14ac:dyDescent="0.25">
      <c r="A16809" t="s">
        <v>20836</v>
      </c>
      <c r="B16809">
        <v>568</v>
      </c>
      <c r="C16809">
        <v>-0.71220836971801238</v>
      </c>
      <c r="D16809">
        <v>-0.32335494764662942</v>
      </c>
      <c r="E16809">
        <v>-0.39193046286038979</v>
      </c>
      <c r="F16809">
        <v>-0.1742581799863962</v>
      </c>
      <c r="G16809">
        <v>2</v>
      </c>
      <c r="H16809">
        <v>3</v>
      </c>
      <c r="I16809">
        <v>2</v>
      </c>
      <c r="J16809">
        <v>3</v>
      </c>
    </row>
    <row r="16810" spans="1:10" x14ac:dyDescent="0.25">
      <c r="A16810" t="s">
        <v>20837</v>
      </c>
      <c r="B16810">
        <v>289</v>
      </c>
      <c r="C16810">
        <v>-0.40793085364573106</v>
      </c>
      <c r="D16810">
        <v>0.6296903300335549</v>
      </c>
      <c r="E16810">
        <v>0.41934588923139998</v>
      </c>
      <c r="F16810">
        <v>-0.13917046221065171</v>
      </c>
      <c r="G16810">
        <v>3</v>
      </c>
      <c r="H16810">
        <v>4</v>
      </c>
      <c r="I16810">
        <v>4</v>
      </c>
      <c r="J16810">
        <v>3</v>
      </c>
    </row>
    <row r="16811" spans="1:10" x14ac:dyDescent="0.25">
      <c r="A16811" t="s">
        <v>20838</v>
      </c>
      <c r="B16811">
        <v>462</v>
      </c>
      <c r="C16811">
        <v>-0.92331508326743839</v>
      </c>
      <c r="D16811">
        <v>-0.22612329421829341</v>
      </c>
      <c r="E16811">
        <v>0.57349420938245144</v>
      </c>
      <c r="F16811">
        <v>-0.1619094037074465</v>
      </c>
      <c r="G16811">
        <v>1</v>
      </c>
      <c r="H16811">
        <v>3</v>
      </c>
      <c r="I16811">
        <v>4</v>
      </c>
      <c r="J16811">
        <v>3</v>
      </c>
    </row>
    <row r="16812" spans="1:10" x14ac:dyDescent="0.25">
      <c r="A16812" t="s">
        <v>20839</v>
      </c>
      <c r="B16812">
        <v>652</v>
      </c>
      <c r="C16812">
        <v>0.91477256928406325</v>
      </c>
      <c r="D16812">
        <v>2.1536970029530242</v>
      </c>
      <c r="E16812">
        <v>-1.2700117104467852</v>
      </c>
      <c r="F16812">
        <v>2.1034397365582396</v>
      </c>
      <c r="G16812">
        <v>5</v>
      </c>
      <c r="H16812">
        <v>5</v>
      </c>
      <c r="I16812">
        <v>1</v>
      </c>
      <c r="J16812">
        <v>5</v>
      </c>
    </row>
    <row r="16813" spans="1:10" x14ac:dyDescent="0.25">
      <c r="A16813" t="s">
        <v>20840</v>
      </c>
      <c r="B16813">
        <v>341</v>
      </c>
      <c r="C16813">
        <v>-1.2310924409100992</v>
      </c>
      <c r="D16813">
        <v>-0.65288251989189228</v>
      </c>
      <c r="E16813">
        <v>-9.3003199624508107E-2</v>
      </c>
      <c r="F16813">
        <v>-0.28382183676698436</v>
      </c>
      <c r="G16813">
        <v>1</v>
      </c>
      <c r="H16813">
        <v>2</v>
      </c>
      <c r="I16813">
        <v>3</v>
      </c>
      <c r="J16813">
        <v>3</v>
      </c>
    </row>
    <row r="16814" spans="1:10" x14ac:dyDescent="0.25">
      <c r="A16814" t="s">
        <v>20841</v>
      </c>
      <c r="B16814">
        <v>679</v>
      </c>
      <c r="C16814">
        <v>-0.94755375484137105</v>
      </c>
      <c r="D16814">
        <v>-0.41864859925951325</v>
      </c>
      <c r="E16814">
        <v>0.32381049782733001</v>
      </c>
      <c r="F16814">
        <v>-0.19373953959934476</v>
      </c>
      <c r="G16814">
        <v>1</v>
      </c>
      <c r="H16814">
        <v>2</v>
      </c>
      <c r="I16814">
        <v>4</v>
      </c>
      <c r="J16814">
        <v>3</v>
      </c>
    </row>
    <row r="16815" spans="1:10" x14ac:dyDescent="0.25">
      <c r="A16815" t="s">
        <v>20842</v>
      </c>
      <c r="B16815">
        <v>244</v>
      </c>
      <c r="C16815">
        <v>-1.0195582653616233</v>
      </c>
      <c r="D16815">
        <v>-1.1939113183112485E-2</v>
      </c>
      <c r="E16815">
        <v>0.71191187554630386</v>
      </c>
      <c r="F16815">
        <v>0.21271138867881897</v>
      </c>
      <c r="G16815">
        <v>1</v>
      </c>
      <c r="H16815">
        <v>3</v>
      </c>
      <c r="I16815">
        <v>5</v>
      </c>
      <c r="J16815">
        <v>4</v>
      </c>
    </row>
    <row r="16816" spans="1:10" x14ac:dyDescent="0.25">
      <c r="A16816" t="s">
        <v>20843</v>
      </c>
      <c r="B16816">
        <v>429</v>
      </c>
      <c r="C16816">
        <v>-0.22010844306336536</v>
      </c>
      <c r="D16816">
        <v>-0.9627605079700926</v>
      </c>
      <c r="E16816">
        <v>3.3374245553731456</v>
      </c>
      <c r="F16816">
        <v>-0.94030125862589709</v>
      </c>
      <c r="G16816">
        <v>3</v>
      </c>
      <c r="H16816">
        <v>1</v>
      </c>
      <c r="I16816">
        <v>5</v>
      </c>
      <c r="J16816">
        <v>1</v>
      </c>
    </row>
    <row r="16817" spans="1:10" x14ac:dyDescent="0.25">
      <c r="A16817" t="s">
        <v>20844</v>
      </c>
      <c r="B16817">
        <v>637</v>
      </c>
      <c r="C16817">
        <v>0.29780041012304936</v>
      </c>
      <c r="D16817">
        <v>-0.12498617138429256</v>
      </c>
      <c r="E16817">
        <v>-0.1908378707833861</v>
      </c>
      <c r="F16817">
        <v>-2.4320038055529666E-2</v>
      </c>
      <c r="G16817">
        <v>4</v>
      </c>
      <c r="H16817">
        <v>3</v>
      </c>
      <c r="I16817">
        <v>3</v>
      </c>
      <c r="J16817">
        <v>3</v>
      </c>
    </row>
    <row r="16818" spans="1:10" x14ac:dyDescent="0.25">
      <c r="A16818" t="s">
        <v>20845</v>
      </c>
      <c r="B16818">
        <v>834</v>
      </c>
      <c r="C16818">
        <v>0.62086175903783214</v>
      </c>
      <c r="D16818">
        <v>1.1770298050106378</v>
      </c>
      <c r="E16818">
        <v>-0.93309555908451813</v>
      </c>
      <c r="F16818">
        <v>0.81777400873707007</v>
      </c>
      <c r="G16818">
        <v>4</v>
      </c>
      <c r="H16818">
        <v>5</v>
      </c>
      <c r="I16818">
        <v>1</v>
      </c>
      <c r="J16818">
        <v>4</v>
      </c>
    </row>
    <row r="16819" spans="1:10" x14ac:dyDescent="0.25">
      <c r="A16819" t="s">
        <v>20846</v>
      </c>
      <c r="B16819">
        <v>627</v>
      </c>
      <c r="C16819">
        <v>3.6473912847459683E-2</v>
      </c>
      <c r="D16819">
        <v>0.53152748928278226</v>
      </c>
      <c r="E16819">
        <v>-0.73224048091390781</v>
      </c>
      <c r="F16819">
        <v>4.7031829548053697E-2</v>
      </c>
      <c r="G16819">
        <v>4</v>
      </c>
      <c r="H16819">
        <v>4</v>
      </c>
      <c r="I16819">
        <v>1</v>
      </c>
      <c r="J16819">
        <v>4</v>
      </c>
    </row>
    <row r="16820" spans="1:10" x14ac:dyDescent="0.25">
      <c r="A16820" t="s">
        <v>20847</v>
      </c>
      <c r="B16820">
        <v>400</v>
      </c>
      <c r="C16820">
        <v>-0.60233902297824427</v>
      </c>
      <c r="D16820">
        <v>0.15528362539593976</v>
      </c>
      <c r="E16820">
        <v>0.51594642369496935</v>
      </c>
      <c r="F16820">
        <v>-0.50494587407798364</v>
      </c>
      <c r="G16820">
        <v>2</v>
      </c>
      <c r="H16820">
        <v>4</v>
      </c>
      <c r="I16820">
        <v>4</v>
      </c>
      <c r="J16820">
        <v>2</v>
      </c>
    </row>
    <row r="16821" spans="1:10" x14ac:dyDescent="0.25">
      <c r="A16821" t="s">
        <v>20848</v>
      </c>
      <c r="B16821">
        <v>338</v>
      </c>
      <c r="C16821">
        <v>-1.0089482507031611</v>
      </c>
      <c r="D16821">
        <v>-0.79006404192440016</v>
      </c>
      <c r="E16821">
        <v>0.52663788976541992</v>
      </c>
      <c r="F16821">
        <v>-0.58463775363748793</v>
      </c>
      <c r="G16821">
        <v>1</v>
      </c>
      <c r="H16821">
        <v>2</v>
      </c>
      <c r="I16821">
        <v>4</v>
      </c>
      <c r="J16821">
        <v>2</v>
      </c>
    </row>
    <row r="16822" spans="1:10" x14ac:dyDescent="0.25">
      <c r="A16822" t="s">
        <v>20849</v>
      </c>
      <c r="B16822">
        <v>422</v>
      </c>
      <c r="C16822">
        <v>-0.87005048805342078</v>
      </c>
      <c r="D16822">
        <v>-0.98870652999187836</v>
      </c>
      <c r="E16822">
        <v>-0.16355628922913742</v>
      </c>
      <c r="F16822">
        <v>-0.43665840396214417</v>
      </c>
      <c r="G16822">
        <v>1</v>
      </c>
      <c r="H16822">
        <v>1</v>
      </c>
      <c r="I16822">
        <v>3</v>
      </c>
      <c r="J16822">
        <v>3</v>
      </c>
    </row>
    <row r="16823" spans="1:10" x14ac:dyDescent="0.25">
      <c r="A16823" t="s">
        <v>20850</v>
      </c>
      <c r="B16823">
        <v>347</v>
      </c>
      <c r="C16823">
        <v>-1.0582706823823884</v>
      </c>
      <c r="D16823">
        <v>-0.63603127273522242</v>
      </c>
      <c r="E16823">
        <v>0.29549652726906528</v>
      </c>
      <c r="F16823">
        <v>-6.2975592389061363E-2</v>
      </c>
      <c r="G16823">
        <v>1</v>
      </c>
      <c r="H16823">
        <v>2</v>
      </c>
      <c r="I16823">
        <v>4</v>
      </c>
      <c r="J16823">
        <v>3</v>
      </c>
    </row>
    <row r="16824" spans="1:10" x14ac:dyDescent="0.25">
      <c r="A16824" t="s">
        <v>20851</v>
      </c>
      <c r="B16824">
        <v>551</v>
      </c>
      <c r="C16824">
        <v>-1.0805289592558696</v>
      </c>
      <c r="D16824">
        <v>-1.1342872697252981</v>
      </c>
      <c r="E16824">
        <v>0.42677964725004108</v>
      </c>
      <c r="F16824">
        <v>-0.69565960366109536</v>
      </c>
      <c r="G16824">
        <v>1</v>
      </c>
      <c r="H16824">
        <v>1</v>
      </c>
      <c r="I16824">
        <v>4</v>
      </c>
      <c r="J16824">
        <v>2</v>
      </c>
    </row>
    <row r="16825" spans="1:10" x14ac:dyDescent="0.25">
      <c r="A16825" t="s">
        <v>20852</v>
      </c>
      <c r="B16825">
        <v>584</v>
      </c>
      <c r="C16825">
        <v>-0.44850179342132035</v>
      </c>
      <c r="D16825">
        <v>-0.40811344388933668</v>
      </c>
      <c r="E16825">
        <v>1.1975781315398066</v>
      </c>
      <c r="F16825">
        <v>-0.78378549802372399</v>
      </c>
      <c r="G16825">
        <v>3</v>
      </c>
      <c r="H16825">
        <v>3</v>
      </c>
      <c r="I16825">
        <v>5</v>
      </c>
      <c r="J16825">
        <v>2</v>
      </c>
    </row>
    <row r="16826" spans="1:10" x14ac:dyDescent="0.25">
      <c r="A16826" t="s">
        <v>20853</v>
      </c>
      <c r="B16826">
        <v>441</v>
      </c>
      <c r="C16826">
        <v>0.41115923874183025</v>
      </c>
      <c r="D16826">
        <v>0.46868111757928865</v>
      </c>
      <c r="E16826">
        <v>0.39165206524001039</v>
      </c>
      <c r="F16826">
        <v>-0.36703589583424245</v>
      </c>
      <c r="G16826">
        <v>4</v>
      </c>
      <c r="H16826">
        <v>4</v>
      </c>
      <c r="I16826">
        <v>4</v>
      </c>
      <c r="J16826">
        <v>3</v>
      </c>
    </row>
    <row r="16827" spans="1:10" x14ac:dyDescent="0.25">
      <c r="A16827" t="s">
        <v>20854</v>
      </c>
      <c r="B16827">
        <v>393</v>
      </c>
      <c r="C16827">
        <v>-0.68444012367165141</v>
      </c>
      <c r="D16827">
        <v>0.15685828798009427</v>
      </c>
      <c r="E16827">
        <v>-0.19712290798203913</v>
      </c>
      <c r="F16827">
        <v>2.9366254190013874E-3</v>
      </c>
      <c r="G16827">
        <v>2</v>
      </c>
      <c r="H16827">
        <v>4</v>
      </c>
      <c r="I16827">
        <v>3</v>
      </c>
      <c r="J16827">
        <v>3</v>
      </c>
    </row>
    <row r="16828" spans="1:10" x14ac:dyDescent="0.25">
      <c r="A16828" t="s">
        <v>20855</v>
      </c>
      <c r="B16828">
        <v>444</v>
      </c>
      <c r="C16828">
        <v>1.7358068287296218</v>
      </c>
      <c r="D16828">
        <v>0.9723424218995449</v>
      </c>
      <c r="E16828">
        <v>-0.38914223188294367</v>
      </c>
      <c r="F16828">
        <v>0.37558379723905344</v>
      </c>
      <c r="G16828">
        <v>5</v>
      </c>
      <c r="H16828">
        <v>5</v>
      </c>
      <c r="I16828">
        <v>2</v>
      </c>
      <c r="J16828">
        <v>4</v>
      </c>
    </row>
    <row r="16829" spans="1:10" x14ac:dyDescent="0.25">
      <c r="A16829" t="s">
        <v>20856</v>
      </c>
      <c r="B16829">
        <v>752</v>
      </c>
      <c r="C16829">
        <v>0.89842954887081106</v>
      </c>
      <c r="D16829">
        <v>1.0214997759146631</v>
      </c>
      <c r="E16829">
        <v>0.99190093617906872</v>
      </c>
      <c r="F16829">
        <v>0.73746989384830652</v>
      </c>
      <c r="G16829">
        <v>5</v>
      </c>
      <c r="H16829">
        <v>5</v>
      </c>
      <c r="I16829">
        <v>5</v>
      </c>
      <c r="J16829">
        <v>4</v>
      </c>
    </row>
    <row r="16830" spans="1:10" x14ac:dyDescent="0.25">
      <c r="A16830" t="s">
        <v>20857</v>
      </c>
      <c r="B16830">
        <v>545</v>
      </c>
      <c r="C16830">
        <v>1.5038521621808065</v>
      </c>
      <c r="D16830">
        <v>0.7012817581382893</v>
      </c>
      <c r="E16830">
        <v>0.29658388779696565</v>
      </c>
      <c r="F16830">
        <v>0.29715597964717205</v>
      </c>
      <c r="G16830">
        <v>5</v>
      </c>
      <c r="H16830">
        <v>5</v>
      </c>
      <c r="I16830">
        <v>4</v>
      </c>
      <c r="J16830">
        <v>4</v>
      </c>
    </row>
    <row r="16831" spans="1:10" x14ac:dyDescent="0.25">
      <c r="A16831" t="s">
        <v>20858</v>
      </c>
      <c r="B16831">
        <v>451</v>
      </c>
      <c r="C16831">
        <v>-0.45735957884446776</v>
      </c>
      <c r="D16831">
        <v>-1.0155196499072539</v>
      </c>
      <c r="E16831">
        <v>0.51983385767091417</v>
      </c>
      <c r="F16831">
        <v>-0.82198413957702798</v>
      </c>
      <c r="G16831">
        <v>2</v>
      </c>
      <c r="H16831">
        <v>1</v>
      </c>
      <c r="I16831">
        <v>4</v>
      </c>
      <c r="J16831">
        <v>2</v>
      </c>
    </row>
    <row r="16832" spans="1:10" x14ac:dyDescent="0.25">
      <c r="A16832" t="s">
        <v>20859</v>
      </c>
      <c r="B16832">
        <v>656</v>
      </c>
      <c r="C16832">
        <v>1.5021023083790959</v>
      </c>
      <c r="D16832">
        <v>0.71247463047270188</v>
      </c>
      <c r="E16832">
        <v>-1.5940777352197871E-3</v>
      </c>
      <c r="F16832">
        <v>-0.43261072856566407</v>
      </c>
      <c r="G16832">
        <v>5</v>
      </c>
      <c r="H16832">
        <v>5</v>
      </c>
      <c r="I16832">
        <v>3</v>
      </c>
      <c r="J16832">
        <v>3</v>
      </c>
    </row>
    <row r="16833" spans="1:10" x14ac:dyDescent="0.25">
      <c r="A16833" t="s">
        <v>20860</v>
      </c>
      <c r="B16833">
        <v>748</v>
      </c>
      <c r="C16833">
        <v>2.2101059513037722</v>
      </c>
      <c r="D16833">
        <v>1.8745985712349515</v>
      </c>
      <c r="E16833">
        <v>-3.7195910313990929E-3</v>
      </c>
      <c r="F16833">
        <v>-0.15520919851278864</v>
      </c>
      <c r="G16833">
        <v>5</v>
      </c>
      <c r="H16833">
        <v>5</v>
      </c>
      <c r="I16833">
        <v>3</v>
      </c>
      <c r="J16833">
        <v>3</v>
      </c>
    </row>
    <row r="16834" spans="1:10" x14ac:dyDescent="0.25">
      <c r="A16834" t="s">
        <v>20861</v>
      </c>
      <c r="B16834">
        <v>1269</v>
      </c>
      <c r="C16834">
        <v>2.0351842082726348</v>
      </c>
      <c r="D16834">
        <v>1.4560602185259262</v>
      </c>
      <c r="E16834">
        <v>-4.719356110466956E-2</v>
      </c>
      <c r="F16834">
        <v>-0.26750258650814707</v>
      </c>
      <c r="G16834">
        <v>5</v>
      </c>
      <c r="H16834">
        <v>5</v>
      </c>
      <c r="I16834">
        <v>3</v>
      </c>
      <c r="J16834">
        <v>3</v>
      </c>
    </row>
    <row r="16835" spans="1:10" x14ac:dyDescent="0.25">
      <c r="A16835" t="s">
        <v>20862</v>
      </c>
      <c r="B16835">
        <v>381</v>
      </c>
      <c r="C16835">
        <v>0.36032726873596821</v>
      </c>
      <c r="D16835">
        <v>0.35376762811696016</v>
      </c>
      <c r="E16835">
        <v>2.4660300822539435E-2</v>
      </c>
      <c r="F16835">
        <v>-0.25415876386766256</v>
      </c>
      <c r="G16835">
        <v>4</v>
      </c>
      <c r="H16835">
        <v>4</v>
      </c>
      <c r="I16835">
        <v>3</v>
      </c>
      <c r="J16835">
        <v>3</v>
      </c>
    </row>
    <row r="16836" spans="1:10" x14ac:dyDescent="0.25">
      <c r="A16836" t="s">
        <v>20863</v>
      </c>
      <c r="B16836">
        <v>559</v>
      </c>
      <c r="C16836">
        <v>1.0357088657790441</v>
      </c>
      <c r="D16836">
        <v>0.85550247814411673</v>
      </c>
      <c r="E16836">
        <v>1.6061228490136934</v>
      </c>
      <c r="F16836">
        <v>-8.4969467288191963E-2</v>
      </c>
      <c r="G16836">
        <v>5</v>
      </c>
      <c r="H16836">
        <v>5</v>
      </c>
      <c r="I16836">
        <v>5</v>
      </c>
      <c r="J16836">
        <v>3</v>
      </c>
    </row>
    <row r="16837" spans="1:10" x14ac:dyDescent="0.25">
      <c r="A16837" t="s">
        <v>20864</v>
      </c>
      <c r="B16837">
        <v>506</v>
      </c>
      <c r="C16837">
        <v>-8.1813237711272122E-2</v>
      </c>
      <c r="D16837">
        <v>-0.72176879792443183</v>
      </c>
      <c r="E16837">
        <v>-0.28555638384333809</v>
      </c>
      <c r="F16837">
        <v>-0.32074277820195857</v>
      </c>
      <c r="G16837">
        <v>3</v>
      </c>
      <c r="H16837">
        <v>2</v>
      </c>
      <c r="I16837">
        <v>3</v>
      </c>
      <c r="J16837">
        <v>3</v>
      </c>
    </row>
    <row r="16838" spans="1:10" x14ac:dyDescent="0.25">
      <c r="A16838" t="s">
        <v>20865</v>
      </c>
      <c r="B16838">
        <v>278</v>
      </c>
      <c r="C16838">
        <v>-5.1757304667487347E-2</v>
      </c>
      <c r="D16838">
        <v>-0.49262738082265278</v>
      </c>
      <c r="E16838">
        <v>-0.43499490114344169</v>
      </c>
      <c r="F16838">
        <v>-0.58034960128799939</v>
      </c>
      <c r="G16838">
        <v>3</v>
      </c>
      <c r="H16838">
        <v>2</v>
      </c>
      <c r="I16838">
        <v>2</v>
      </c>
      <c r="J16838">
        <v>2</v>
      </c>
    </row>
    <row r="16839" spans="1:10" x14ac:dyDescent="0.25">
      <c r="A16839" t="s">
        <v>20866</v>
      </c>
      <c r="B16839">
        <v>826</v>
      </c>
      <c r="C16839">
        <v>-0.53891109144808014</v>
      </c>
      <c r="D16839">
        <v>-0.85764239062914349</v>
      </c>
      <c r="E16839">
        <v>0.86733762173029616</v>
      </c>
      <c r="F16839">
        <v>0.19894822821696614</v>
      </c>
      <c r="G16839">
        <v>2</v>
      </c>
      <c r="H16839">
        <v>1</v>
      </c>
      <c r="I16839">
        <v>5</v>
      </c>
      <c r="J16839">
        <v>4</v>
      </c>
    </row>
    <row r="16840" spans="1:10" x14ac:dyDescent="0.25">
      <c r="A16840" t="s">
        <v>20867</v>
      </c>
      <c r="B16840">
        <v>365</v>
      </c>
      <c r="C16840">
        <v>0.54931470201259502</v>
      </c>
      <c r="D16840">
        <v>-0.33935897831347195</v>
      </c>
      <c r="E16840">
        <v>1.0298713496605159</v>
      </c>
      <c r="F16840">
        <v>-0.27626269303298362</v>
      </c>
      <c r="G16840">
        <v>4</v>
      </c>
      <c r="H16840">
        <v>3</v>
      </c>
      <c r="I16840">
        <v>5</v>
      </c>
      <c r="J16840">
        <v>3</v>
      </c>
    </row>
    <row r="16841" spans="1:10" x14ac:dyDescent="0.25">
      <c r="A16841" t="s">
        <v>20868</v>
      </c>
      <c r="B16841">
        <v>943</v>
      </c>
      <c r="C16841">
        <v>-0.87964262992982289</v>
      </c>
      <c r="D16841">
        <v>-0.98390199853929516</v>
      </c>
      <c r="E16841">
        <v>1.4395576146734118E-2</v>
      </c>
      <c r="F16841">
        <v>-0.61384594858029606</v>
      </c>
      <c r="G16841">
        <v>1</v>
      </c>
      <c r="H16841">
        <v>1</v>
      </c>
      <c r="I16841">
        <v>3</v>
      </c>
      <c r="J16841">
        <v>2</v>
      </c>
    </row>
    <row r="16842" spans="1:10" x14ac:dyDescent="0.25">
      <c r="A16842" t="s">
        <v>20869</v>
      </c>
      <c r="B16842">
        <v>1294</v>
      </c>
      <c r="C16842">
        <v>1.9441153739107979</v>
      </c>
      <c r="D16842">
        <v>0.58939851925224529</v>
      </c>
      <c r="E16842">
        <v>1.9163773771974382E-2</v>
      </c>
      <c r="F16842">
        <v>0.35793474931091629</v>
      </c>
      <c r="G16842">
        <v>5</v>
      </c>
      <c r="H16842">
        <v>4</v>
      </c>
      <c r="I16842">
        <v>3</v>
      </c>
      <c r="J16842">
        <v>4</v>
      </c>
    </row>
    <row r="16843" spans="1:10" x14ac:dyDescent="0.25">
      <c r="A16843" t="s">
        <v>20870</v>
      </c>
      <c r="B16843">
        <v>435</v>
      </c>
      <c r="C16843">
        <v>0.63248133407404972</v>
      </c>
      <c r="D16843">
        <v>1.67073242253103</v>
      </c>
      <c r="E16843">
        <v>-1.1897526005491144</v>
      </c>
      <c r="F16843">
        <v>0.83556475503311323</v>
      </c>
      <c r="G16843">
        <v>4</v>
      </c>
      <c r="H16843">
        <v>5</v>
      </c>
      <c r="I16843">
        <v>1</v>
      </c>
      <c r="J16843">
        <v>4</v>
      </c>
    </row>
    <row r="16844" spans="1:10" x14ac:dyDescent="0.25">
      <c r="A16844" t="s">
        <v>20871</v>
      </c>
      <c r="B16844">
        <v>512</v>
      </c>
      <c r="C16844">
        <v>0.40360933310563402</v>
      </c>
      <c r="D16844">
        <v>0.31633431439403142</v>
      </c>
      <c r="E16844">
        <v>-9.4990767102215323E-2</v>
      </c>
      <c r="F16844">
        <v>-0.56998068796296519</v>
      </c>
      <c r="G16844">
        <v>4</v>
      </c>
      <c r="H16844">
        <v>4</v>
      </c>
      <c r="I16844">
        <v>3</v>
      </c>
      <c r="J16844">
        <v>2</v>
      </c>
    </row>
    <row r="16845" spans="1:10" x14ac:dyDescent="0.25">
      <c r="A16845" t="s">
        <v>20872</v>
      </c>
      <c r="B16845">
        <v>1070</v>
      </c>
      <c r="C16845">
        <v>0.92134082740263223</v>
      </c>
      <c r="D16845">
        <v>0.42819324559804545</v>
      </c>
      <c r="E16845">
        <v>-0.31273991298142878</v>
      </c>
      <c r="F16845">
        <v>0.15980441217330651</v>
      </c>
      <c r="G16845">
        <v>5</v>
      </c>
      <c r="H16845">
        <v>4</v>
      </c>
      <c r="I16845">
        <v>3</v>
      </c>
      <c r="J16845">
        <v>4</v>
      </c>
    </row>
    <row r="16846" spans="1:10" x14ac:dyDescent="0.25">
      <c r="A16846" t="s">
        <v>20873</v>
      </c>
      <c r="B16846">
        <v>222</v>
      </c>
      <c r="C16846">
        <v>1.7042359218039145</v>
      </c>
      <c r="D16846">
        <v>1.6269777011297952</v>
      </c>
      <c r="E16846">
        <v>-1.3304830517631672</v>
      </c>
      <c r="F16846">
        <v>-0.51083059190011637</v>
      </c>
      <c r="G16846">
        <v>5</v>
      </c>
      <c r="H16846">
        <v>5</v>
      </c>
      <c r="I16846">
        <v>1</v>
      </c>
      <c r="J16846">
        <v>2</v>
      </c>
    </row>
    <row r="16847" spans="1:10" x14ac:dyDescent="0.25">
      <c r="A16847" t="s">
        <v>20874</v>
      </c>
      <c r="B16847">
        <v>422</v>
      </c>
      <c r="C16847">
        <v>0.66662993815932226</v>
      </c>
      <c r="D16847">
        <v>1.6353778601222215</v>
      </c>
      <c r="E16847">
        <v>-0.31201370611275048</v>
      </c>
      <c r="F16847">
        <v>-0.26489220520208179</v>
      </c>
      <c r="G16847">
        <v>4</v>
      </c>
      <c r="H16847">
        <v>5</v>
      </c>
      <c r="I16847">
        <v>3</v>
      </c>
      <c r="J16847">
        <v>3</v>
      </c>
    </row>
    <row r="16848" spans="1:10" x14ac:dyDescent="0.25">
      <c r="A16848" t="s">
        <v>20875</v>
      </c>
      <c r="B16848">
        <v>416</v>
      </c>
      <c r="C16848">
        <v>0.97889649835609405</v>
      </c>
      <c r="D16848">
        <v>-0.28222613389051104</v>
      </c>
      <c r="E16848">
        <v>-0.80333036228362587</v>
      </c>
      <c r="F16848">
        <v>-0.38542140353843624</v>
      </c>
      <c r="G16848">
        <v>5</v>
      </c>
      <c r="H16848">
        <v>3</v>
      </c>
      <c r="I16848">
        <v>1</v>
      </c>
      <c r="J16848">
        <v>3</v>
      </c>
    </row>
    <row r="16849" spans="1:10" x14ac:dyDescent="0.25">
      <c r="A16849" t="s">
        <v>20876</v>
      </c>
      <c r="B16849">
        <v>509</v>
      </c>
      <c r="C16849">
        <v>0.71027608163583367</v>
      </c>
      <c r="D16849">
        <v>1.296618661904188</v>
      </c>
      <c r="E16849">
        <v>-8.6241799140096859E-2</v>
      </c>
      <c r="F16849">
        <v>-0.38855235037057134</v>
      </c>
      <c r="G16849">
        <v>4</v>
      </c>
      <c r="H16849">
        <v>5</v>
      </c>
      <c r="I16849">
        <v>3</v>
      </c>
      <c r="J16849">
        <v>3</v>
      </c>
    </row>
    <row r="16850" spans="1:10" x14ac:dyDescent="0.25">
      <c r="A16850" t="s">
        <v>20877</v>
      </c>
      <c r="B16850">
        <v>594</v>
      </c>
      <c r="C16850">
        <v>1.3954985284213037</v>
      </c>
      <c r="D16850">
        <v>-0.28895172925296247</v>
      </c>
      <c r="E16850">
        <v>-0.49314104405201059</v>
      </c>
      <c r="F16850">
        <v>-0.34752308558185635</v>
      </c>
      <c r="G16850">
        <v>5</v>
      </c>
      <c r="H16850">
        <v>3</v>
      </c>
      <c r="I16850">
        <v>2</v>
      </c>
      <c r="J16850">
        <v>3</v>
      </c>
    </row>
    <row r="16851" spans="1:10" x14ac:dyDescent="0.25">
      <c r="A16851" t="s">
        <v>20878</v>
      </c>
      <c r="B16851">
        <v>671</v>
      </c>
      <c r="C16851">
        <v>2.0993650039860698</v>
      </c>
      <c r="D16851">
        <v>0.37640049992176217</v>
      </c>
      <c r="E16851">
        <v>-0.42357786321420271</v>
      </c>
      <c r="F16851">
        <v>-0.28014244543604538</v>
      </c>
      <c r="G16851">
        <v>5</v>
      </c>
      <c r="H16851">
        <v>4</v>
      </c>
      <c r="I16851">
        <v>2</v>
      </c>
      <c r="J16851">
        <v>3</v>
      </c>
    </row>
    <row r="16852" spans="1:10" x14ac:dyDescent="0.25">
      <c r="A16852" t="s">
        <v>20879</v>
      </c>
      <c r="B16852">
        <v>458</v>
      </c>
      <c r="C16852">
        <v>0.94322156639758736</v>
      </c>
      <c r="D16852">
        <v>0.3337888588316561</v>
      </c>
      <c r="E16852">
        <v>-0.2891417694761716</v>
      </c>
      <c r="F16852">
        <v>-1.0539015010471533</v>
      </c>
      <c r="G16852">
        <v>5</v>
      </c>
      <c r="H16852">
        <v>4</v>
      </c>
      <c r="I16852">
        <v>3</v>
      </c>
      <c r="J16852">
        <v>1</v>
      </c>
    </row>
    <row r="16853" spans="1:10" x14ac:dyDescent="0.25">
      <c r="A16853" t="s">
        <v>20880</v>
      </c>
      <c r="B16853">
        <v>494</v>
      </c>
      <c r="C16853">
        <v>1.6136450731006995</v>
      </c>
      <c r="D16853">
        <v>1.0285923820070995</v>
      </c>
      <c r="E16853">
        <v>-0.80241713817998039</v>
      </c>
      <c r="F16853">
        <v>-0.68646867055485861</v>
      </c>
      <c r="G16853">
        <v>5</v>
      </c>
      <c r="H16853">
        <v>5</v>
      </c>
      <c r="I16853">
        <v>1</v>
      </c>
      <c r="J16853">
        <v>2</v>
      </c>
    </row>
    <row r="16854" spans="1:10" x14ac:dyDescent="0.25">
      <c r="A16854" t="s">
        <v>20881</v>
      </c>
      <c r="B16854">
        <v>654</v>
      </c>
      <c r="C16854">
        <v>3.0340365727290548</v>
      </c>
      <c r="D16854">
        <v>2.8119177175128081</v>
      </c>
      <c r="E16854">
        <v>1.9015085130769989</v>
      </c>
      <c r="F16854">
        <v>-0.12924759129597535</v>
      </c>
      <c r="G16854">
        <v>5</v>
      </c>
      <c r="H16854">
        <v>5</v>
      </c>
      <c r="I16854">
        <v>5</v>
      </c>
      <c r="J16854">
        <v>3</v>
      </c>
    </row>
    <row r="16855" spans="1:10" x14ac:dyDescent="0.25">
      <c r="A16855" t="s">
        <v>20882</v>
      </c>
      <c r="B16855">
        <v>569</v>
      </c>
      <c r="C16855">
        <v>0.79641999981276101</v>
      </c>
      <c r="D16855">
        <v>-1.7415331441105519E-2</v>
      </c>
      <c r="E16855">
        <v>-0.71730004200542841</v>
      </c>
      <c r="F16855">
        <v>-0.51809638960476068</v>
      </c>
      <c r="G16855">
        <v>5</v>
      </c>
      <c r="H16855">
        <v>3</v>
      </c>
      <c r="I16855">
        <v>1</v>
      </c>
      <c r="J16855">
        <v>2</v>
      </c>
    </row>
    <row r="16856" spans="1:10" x14ac:dyDescent="0.25">
      <c r="A16856" t="s">
        <v>20883</v>
      </c>
      <c r="B16856">
        <v>629</v>
      </c>
      <c r="C16856">
        <v>3.00558629210758</v>
      </c>
      <c r="D16856">
        <v>1.3266127493619688</v>
      </c>
      <c r="E16856">
        <v>0.99245543347303988</v>
      </c>
      <c r="F16856">
        <v>0.97479107660161324</v>
      </c>
      <c r="G16856">
        <v>5</v>
      </c>
      <c r="H16856">
        <v>5</v>
      </c>
      <c r="I16856">
        <v>5</v>
      </c>
      <c r="J16856">
        <v>5</v>
      </c>
    </row>
    <row r="16857" spans="1:10" x14ac:dyDescent="0.25">
      <c r="A16857" t="s">
        <v>20884</v>
      </c>
      <c r="B16857">
        <v>1088</v>
      </c>
      <c r="C16857">
        <v>2.8329697708407728</v>
      </c>
      <c r="D16857">
        <v>0.38661546694027171</v>
      </c>
      <c r="E16857">
        <v>-0.99021853717833908</v>
      </c>
      <c r="F16857">
        <v>1.5337077316322931</v>
      </c>
      <c r="G16857">
        <v>5</v>
      </c>
      <c r="H16857">
        <v>4</v>
      </c>
      <c r="I16857">
        <v>1</v>
      </c>
      <c r="J16857">
        <v>5</v>
      </c>
    </row>
    <row r="16858" spans="1:10" x14ac:dyDescent="0.25">
      <c r="A16858" t="s">
        <v>20885</v>
      </c>
      <c r="B16858">
        <v>433</v>
      </c>
      <c r="C16858">
        <v>1.4602723283534496</v>
      </c>
      <c r="D16858">
        <v>0.72717213050497453</v>
      </c>
      <c r="E16858">
        <v>-0.89615913284940618</v>
      </c>
      <c r="F16858">
        <v>5.6948763702199777E-2</v>
      </c>
      <c r="G16858">
        <v>5</v>
      </c>
      <c r="H16858">
        <v>5</v>
      </c>
      <c r="I16858">
        <v>1</v>
      </c>
      <c r="J16858">
        <v>4</v>
      </c>
    </row>
    <row r="16859" spans="1:10" x14ac:dyDescent="0.25">
      <c r="A16859" t="s">
        <v>20886</v>
      </c>
      <c r="B16859">
        <v>669</v>
      </c>
      <c r="C16859">
        <v>1.4650990642132786</v>
      </c>
      <c r="D16859">
        <v>0.3269058800951577</v>
      </c>
      <c r="E16859">
        <v>-0.45631874997752125</v>
      </c>
      <c r="F16859">
        <v>0.29391088406395949</v>
      </c>
      <c r="G16859">
        <v>5</v>
      </c>
      <c r="H16859">
        <v>4</v>
      </c>
      <c r="I16859">
        <v>2</v>
      </c>
      <c r="J16859">
        <v>4</v>
      </c>
    </row>
    <row r="16860" spans="1:10" x14ac:dyDescent="0.25">
      <c r="A16860" t="s">
        <v>20887</v>
      </c>
      <c r="B16860">
        <v>606</v>
      </c>
      <c r="C16860">
        <v>3.2664380414671097</v>
      </c>
      <c r="D16860">
        <v>2.9261946270626007</v>
      </c>
      <c r="E16860">
        <v>-0.32709041863977101</v>
      </c>
      <c r="F16860">
        <v>-0.14650474559389431</v>
      </c>
      <c r="G16860">
        <v>5</v>
      </c>
      <c r="H16860">
        <v>5</v>
      </c>
      <c r="I16860">
        <v>2</v>
      </c>
      <c r="J16860">
        <v>3</v>
      </c>
    </row>
    <row r="16861" spans="1:10" x14ac:dyDescent="0.25">
      <c r="A16861" t="s">
        <v>20888</v>
      </c>
      <c r="B16861">
        <v>813</v>
      </c>
      <c r="C16861">
        <v>2.5488394070801088</v>
      </c>
      <c r="D16861">
        <v>-0.19767973788505039</v>
      </c>
      <c r="E16861">
        <v>1.439263563077245</v>
      </c>
      <c r="F16861">
        <v>-0.43223082470429053</v>
      </c>
      <c r="G16861">
        <v>5</v>
      </c>
      <c r="H16861">
        <v>3</v>
      </c>
      <c r="I16861">
        <v>5</v>
      </c>
      <c r="J16861">
        <v>3</v>
      </c>
    </row>
    <row r="16862" spans="1:10" x14ac:dyDescent="0.25">
      <c r="A16862" t="s">
        <v>20889</v>
      </c>
      <c r="B16862">
        <v>631</v>
      </c>
      <c r="C16862">
        <v>2.3092342513307287</v>
      </c>
      <c r="D16862">
        <v>-0.78632749125336399</v>
      </c>
      <c r="E16862">
        <v>0.43301487985052978</v>
      </c>
      <c r="F16862">
        <v>-0.12495154144448012</v>
      </c>
      <c r="G16862">
        <v>5</v>
      </c>
      <c r="H16862">
        <v>2</v>
      </c>
      <c r="I16862">
        <v>4</v>
      </c>
      <c r="J16862">
        <v>3</v>
      </c>
    </row>
    <row r="16863" spans="1:10" x14ac:dyDescent="0.25">
      <c r="A16863" t="s">
        <v>20890</v>
      </c>
      <c r="B16863">
        <v>343</v>
      </c>
      <c r="C16863">
        <v>-0.25238955617424363</v>
      </c>
      <c r="D16863">
        <v>-0.86356275967323592</v>
      </c>
      <c r="E16863">
        <v>1.6144070709995899</v>
      </c>
      <c r="F16863">
        <v>-0.76436000730521503</v>
      </c>
      <c r="G16863">
        <v>3</v>
      </c>
      <c r="H16863">
        <v>1</v>
      </c>
      <c r="I16863">
        <v>5</v>
      </c>
      <c r="J16863">
        <v>2</v>
      </c>
    </row>
    <row r="16864" spans="1:10" x14ac:dyDescent="0.25">
      <c r="A16864" t="s">
        <v>20891</v>
      </c>
      <c r="B16864">
        <v>414</v>
      </c>
      <c r="C16864">
        <v>2.4765576194268468</v>
      </c>
      <c r="D16864">
        <v>0.99402105830332821</v>
      </c>
      <c r="E16864">
        <v>-0.80153318927978956</v>
      </c>
      <c r="F16864">
        <v>1.1604000135115196</v>
      </c>
      <c r="G16864">
        <v>5</v>
      </c>
      <c r="H16864">
        <v>5</v>
      </c>
      <c r="I16864">
        <v>1</v>
      </c>
      <c r="J16864">
        <v>5</v>
      </c>
    </row>
    <row r="16865" spans="1:10" x14ac:dyDescent="0.25">
      <c r="A16865" t="s">
        <v>20892</v>
      </c>
      <c r="B16865">
        <v>916</v>
      </c>
      <c r="C16865">
        <v>1.380896629590648</v>
      </c>
      <c r="D16865">
        <v>-8.4262406500920997E-2</v>
      </c>
      <c r="E16865">
        <v>-0.48528312331560947</v>
      </c>
      <c r="F16865">
        <v>0.94077749917659415</v>
      </c>
      <c r="G16865">
        <v>5</v>
      </c>
      <c r="H16865">
        <v>3</v>
      </c>
      <c r="I16865">
        <v>2</v>
      </c>
      <c r="J16865">
        <v>5</v>
      </c>
    </row>
    <row r="16866" spans="1:10" x14ac:dyDescent="0.25">
      <c r="A16866" t="s">
        <v>20893</v>
      </c>
      <c r="B16866">
        <v>482</v>
      </c>
      <c r="C16866">
        <v>-3.9042275431015142E-2</v>
      </c>
      <c r="D16866">
        <v>0.16675405801667198</v>
      </c>
      <c r="E16866">
        <v>0.3633504064924688</v>
      </c>
      <c r="F16866">
        <v>0.44117978527679985</v>
      </c>
      <c r="G16866">
        <v>3</v>
      </c>
      <c r="H16866">
        <v>4</v>
      </c>
      <c r="I16866">
        <v>4</v>
      </c>
      <c r="J16866">
        <v>4</v>
      </c>
    </row>
    <row r="16867" spans="1:10" x14ac:dyDescent="0.25">
      <c r="A16867" t="s">
        <v>20894</v>
      </c>
      <c r="B16867">
        <v>370</v>
      </c>
      <c r="C16867">
        <v>4.4235766629746542E-2</v>
      </c>
      <c r="D16867">
        <v>3.498774779393294E-2</v>
      </c>
      <c r="E16867">
        <v>0.53302027866616852</v>
      </c>
      <c r="F16867">
        <v>-0.1372753670083432</v>
      </c>
      <c r="G16867">
        <v>4</v>
      </c>
      <c r="H16867">
        <v>4</v>
      </c>
      <c r="I16867">
        <v>4</v>
      </c>
      <c r="J16867">
        <v>3</v>
      </c>
    </row>
    <row r="16868" spans="1:10" x14ac:dyDescent="0.25">
      <c r="A16868" t="s">
        <v>20895</v>
      </c>
      <c r="B16868">
        <v>614</v>
      </c>
      <c r="C16868">
        <v>-0.24175996950423018</v>
      </c>
      <c r="D16868">
        <v>-0.9692662724687009</v>
      </c>
      <c r="E16868">
        <v>1.0164569710038303</v>
      </c>
      <c r="F16868">
        <v>-0.35208268704495743</v>
      </c>
      <c r="G16868">
        <v>3</v>
      </c>
      <c r="H16868">
        <v>1</v>
      </c>
      <c r="I16868">
        <v>5</v>
      </c>
      <c r="J16868">
        <v>3</v>
      </c>
    </row>
    <row r="16869" spans="1:10" x14ac:dyDescent="0.25">
      <c r="A16869" t="s">
        <v>20896</v>
      </c>
      <c r="B16869">
        <v>529</v>
      </c>
      <c r="C16869">
        <v>-0.56783824634488556</v>
      </c>
      <c r="D16869">
        <v>-0.52159493796623668</v>
      </c>
      <c r="E16869">
        <v>-0.52488021295442144</v>
      </c>
      <c r="F16869">
        <v>-0.72825478545075617</v>
      </c>
      <c r="G16869">
        <v>2</v>
      </c>
      <c r="H16869">
        <v>2</v>
      </c>
      <c r="I16869">
        <v>2</v>
      </c>
      <c r="J16869">
        <v>2</v>
      </c>
    </row>
    <row r="16870" spans="1:10" x14ac:dyDescent="0.25">
      <c r="A16870" t="s">
        <v>20897</v>
      </c>
      <c r="B16870">
        <v>323</v>
      </c>
      <c r="C16870">
        <v>0.65490317789253016</v>
      </c>
      <c r="D16870">
        <v>0.74390184482645672</v>
      </c>
      <c r="E16870">
        <v>-2.7583543880238745E-3</v>
      </c>
      <c r="F16870">
        <v>1.1387005513023662</v>
      </c>
      <c r="G16870">
        <v>4</v>
      </c>
      <c r="H16870">
        <v>5</v>
      </c>
      <c r="I16870">
        <v>3</v>
      </c>
      <c r="J16870">
        <v>5</v>
      </c>
    </row>
    <row r="16871" spans="1:10" x14ac:dyDescent="0.25">
      <c r="A16871" t="s">
        <v>20898</v>
      </c>
      <c r="B16871">
        <v>445</v>
      </c>
      <c r="C16871">
        <v>-0.25688400841618686</v>
      </c>
      <c r="D16871">
        <v>-6.5992718893920485E-2</v>
      </c>
      <c r="E16871">
        <v>-0.46421707996956563</v>
      </c>
      <c r="F16871">
        <v>0.22388105591461327</v>
      </c>
      <c r="G16871">
        <v>3</v>
      </c>
      <c r="H16871">
        <v>3</v>
      </c>
      <c r="I16871">
        <v>2</v>
      </c>
      <c r="J16871">
        <v>4</v>
      </c>
    </row>
    <row r="16872" spans="1:10" x14ac:dyDescent="0.25">
      <c r="A16872" t="s">
        <v>20899</v>
      </c>
      <c r="B16872">
        <v>535</v>
      </c>
      <c r="C16872">
        <v>-0.24190148918332943</v>
      </c>
      <c r="D16872">
        <v>0.17096154236458264</v>
      </c>
      <c r="E16872">
        <v>-0.24232708687767859</v>
      </c>
      <c r="F16872">
        <v>0.84195450863251231</v>
      </c>
      <c r="G16872">
        <v>3</v>
      </c>
      <c r="H16872">
        <v>4</v>
      </c>
      <c r="I16872">
        <v>3</v>
      </c>
      <c r="J16872">
        <v>4</v>
      </c>
    </row>
    <row r="16873" spans="1:10" x14ac:dyDescent="0.25">
      <c r="A16873" t="s">
        <v>20900</v>
      </c>
      <c r="B16873">
        <v>382</v>
      </c>
      <c r="C16873">
        <v>0.92365740273293695</v>
      </c>
      <c r="D16873">
        <v>-0.46345701802587286</v>
      </c>
      <c r="E16873">
        <v>-0.9008242838950874</v>
      </c>
      <c r="F16873">
        <v>2.1377207769491524</v>
      </c>
      <c r="G16873">
        <v>5</v>
      </c>
      <c r="H16873">
        <v>2</v>
      </c>
      <c r="I16873">
        <v>1</v>
      </c>
      <c r="J16873">
        <v>5</v>
      </c>
    </row>
    <row r="16874" spans="1:10" x14ac:dyDescent="0.25">
      <c r="A16874" t="s">
        <v>20901</v>
      </c>
      <c r="B16874">
        <v>351</v>
      </c>
      <c r="C16874">
        <v>-0.47175017973888611</v>
      </c>
      <c r="D16874">
        <v>-0.52323202508096756</v>
      </c>
      <c r="E16874">
        <v>-0.26462164736311594</v>
      </c>
      <c r="F16874">
        <v>0.83680995585728635</v>
      </c>
      <c r="G16874">
        <v>2</v>
      </c>
      <c r="H16874">
        <v>2</v>
      </c>
      <c r="I16874">
        <v>3</v>
      </c>
      <c r="J16874">
        <v>4</v>
      </c>
    </row>
    <row r="16875" spans="1:10" x14ac:dyDescent="0.25">
      <c r="A16875" t="s">
        <v>20902</v>
      </c>
      <c r="B16875">
        <v>298</v>
      </c>
      <c r="C16875">
        <v>-0.57960258442200518</v>
      </c>
      <c r="D16875">
        <v>-0.47718436193436276</v>
      </c>
      <c r="E16875">
        <v>-0.19564833117957869</v>
      </c>
      <c r="F16875">
        <v>0.49104762416177644</v>
      </c>
      <c r="G16875">
        <v>2</v>
      </c>
      <c r="H16875">
        <v>2</v>
      </c>
      <c r="I16875">
        <v>3</v>
      </c>
      <c r="J16875">
        <v>4</v>
      </c>
    </row>
    <row r="16876" spans="1:10" x14ac:dyDescent="0.25">
      <c r="A16876" t="s">
        <v>20903</v>
      </c>
      <c r="B16876">
        <v>295</v>
      </c>
      <c r="C16876">
        <v>-0.48313521230597611</v>
      </c>
      <c r="D16876">
        <v>-0.91591791899871045</v>
      </c>
      <c r="E16876">
        <v>-0.69448985900852167</v>
      </c>
      <c r="F16876">
        <v>0.14952845897301334</v>
      </c>
      <c r="G16876">
        <v>2</v>
      </c>
      <c r="H16876">
        <v>1</v>
      </c>
      <c r="I16876">
        <v>2</v>
      </c>
      <c r="J16876">
        <v>4</v>
      </c>
    </row>
    <row r="16877" spans="1:10" x14ac:dyDescent="0.25">
      <c r="A16877" t="s">
        <v>20904</v>
      </c>
      <c r="B16877">
        <v>608</v>
      </c>
      <c r="C16877">
        <v>-0.23793751552774878</v>
      </c>
      <c r="D16877">
        <v>0.13699857245702568</v>
      </c>
      <c r="E16877">
        <v>-0.6928572764592108</v>
      </c>
      <c r="F16877">
        <v>0.43760459091979476</v>
      </c>
      <c r="G16877">
        <v>3</v>
      </c>
      <c r="H16877">
        <v>4</v>
      </c>
      <c r="I16877">
        <v>2</v>
      </c>
      <c r="J16877">
        <v>4</v>
      </c>
    </row>
    <row r="16878" spans="1:10" x14ac:dyDescent="0.25">
      <c r="A16878" t="s">
        <v>20905</v>
      </c>
      <c r="B16878">
        <v>412</v>
      </c>
      <c r="C16878">
        <v>-0.45338125254492045</v>
      </c>
      <c r="D16878">
        <v>-9.1590244322814915E-2</v>
      </c>
      <c r="E16878">
        <v>-0.29175975892996892</v>
      </c>
      <c r="F16878">
        <v>-0.65749501331513116</v>
      </c>
      <c r="G16878">
        <v>3</v>
      </c>
      <c r="H16878">
        <v>3</v>
      </c>
      <c r="I16878">
        <v>3</v>
      </c>
      <c r="J16878">
        <v>2</v>
      </c>
    </row>
    <row r="16879" spans="1:10" x14ac:dyDescent="0.25">
      <c r="A16879" t="s">
        <v>20906</v>
      </c>
      <c r="B16879">
        <v>352</v>
      </c>
      <c r="C16879">
        <v>-0.19224125196798436</v>
      </c>
      <c r="D16879">
        <v>1.4208713864149507</v>
      </c>
      <c r="E16879">
        <v>-1.1063382124525067</v>
      </c>
      <c r="F16879">
        <v>0.93612574536559245</v>
      </c>
      <c r="G16879">
        <v>3</v>
      </c>
      <c r="H16879">
        <v>5</v>
      </c>
      <c r="I16879">
        <v>1</v>
      </c>
      <c r="J16879">
        <v>5</v>
      </c>
    </row>
    <row r="16880" spans="1:10" x14ac:dyDescent="0.25">
      <c r="A16880" t="s">
        <v>20907</v>
      </c>
      <c r="B16880">
        <v>977</v>
      </c>
      <c r="C16880">
        <v>-0.71713639093902948</v>
      </c>
      <c r="D16880">
        <v>3.3201240176405191</v>
      </c>
      <c r="E16880">
        <v>-0.83320231603227513</v>
      </c>
      <c r="F16880">
        <v>1.0665233684323518</v>
      </c>
      <c r="G16880">
        <v>2</v>
      </c>
      <c r="H16880">
        <v>5</v>
      </c>
      <c r="I16880">
        <v>1</v>
      </c>
      <c r="J16880">
        <v>5</v>
      </c>
    </row>
    <row r="16881" spans="1:10" x14ac:dyDescent="0.25">
      <c r="A16881" t="s">
        <v>20908</v>
      </c>
      <c r="B16881">
        <v>1003</v>
      </c>
      <c r="C16881">
        <v>1.1057177506998175</v>
      </c>
      <c r="D16881">
        <v>0.97675755872212799</v>
      </c>
      <c r="E16881">
        <v>-0.37487073692293821</v>
      </c>
      <c r="F16881">
        <v>0.84141916552115215</v>
      </c>
      <c r="G16881">
        <v>5</v>
      </c>
      <c r="H16881">
        <v>5</v>
      </c>
      <c r="I16881">
        <v>2</v>
      </c>
      <c r="J16881">
        <v>4</v>
      </c>
    </row>
    <row r="16882" spans="1:10" x14ac:dyDescent="0.25">
      <c r="A16882" t="s">
        <v>20909</v>
      </c>
      <c r="B16882">
        <v>741</v>
      </c>
      <c r="C16882">
        <v>0.23668486981523174</v>
      </c>
      <c r="D16882">
        <v>0.39011115194194429</v>
      </c>
      <c r="E16882">
        <v>-0.2760723275223419</v>
      </c>
      <c r="F16882">
        <v>0.22386648505315734</v>
      </c>
      <c r="G16882">
        <v>4</v>
      </c>
      <c r="H16882">
        <v>4</v>
      </c>
      <c r="I16882">
        <v>3</v>
      </c>
      <c r="J16882">
        <v>4</v>
      </c>
    </row>
    <row r="16883" spans="1:10" x14ac:dyDescent="0.25">
      <c r="A16883" t="s">
        <v>20910</v>
      </c>
      <c r="B16883">
        <v>575</v>
      </c>
      <c r="C16883">
        <v>-0.31689832914121269</v>
      </c>
      <c r="D16883">
        <v>0.18770598637370883</v>
      </c>
      <c r="E16883">
        <v>-0.5333919187801841</v>
      </c>
      <c r="F16883">
        <v>-6.9063822835856159E-2</v>
      </c>
      <c r="G16883">
        <v>3</v>
      </c>
      <c r="H16883">
        <v>4</v>
      </c>
      <c r="I16883">
        <v>2</v>
      </c>
      <c r="J16883">
        <v>3</v>
      </c>
    </row>
    <row r="16884" spans="1:10" x14ac:dyDescent="0.25">
      <c r="A16884" t="s">
        <v>20911</v>
      </c>
      <c r="B16884">
        <v>885</v>
      </c>
      <c r="C16884">
        <v>-0.1506918602218362</v>
      </c>
      <c r="D16884">
        <v>1.0212021123651695E-2</v>
      </c>
      <c r="E16884">
        <v>-0.64249584072537536</v>
      </c>
      <c r="F16884">
        <v>0.39840672326329252</v>
      </c>
      <c r="G16884">
        <v>3</v>
      </c>
      <c r="H16884">
        <v>3</v>
      </c>
      <c r="I16884">
        <v>2</v>
      </c>
      <c r="J16884">
        <v>4</v>
      </c>
    </row>
    <row r="16885" spans="1:10" x14ac:dyDescent="0.25">
      <c r="A16885" t="s">
        <v>20912</v>
      </c>
      <c r="B16885">
        <v>622</v>
      </c>
      <c r="C16885">
        <v>-0.50954518990473807</v>
      </c>
      <c r="D16885">
        <v>-0.31342409045222935</v>
      </c>
      <c r="E16885">
        <v>3.7411821285621871E-2</v>
      </c>
      <c r="F16885">
        <v>-0.13161204552718936</v>
      </c>
      <c r="G16885">
        <v>2</v>
      </c>
      <c r="H16885">
        <v>3</v>
      </c>
      <c r="I16885">
        <v>3</v>
      </c>
      <c r="J16885">
        <v>3</v>
      </c>
    </row>
    <row r="16886" spans="1:10" x14ac:dyDescent="0.25">
      <c r="A16886" t="s">
        <v>20913</v>
      </c>
      <c r="B16886">
        <v>427</v>
      </c>
      <c r="C16886">
        <v>0.24470151074667901</v>
      </c>
      <c r="D16886">
        <v>0.82652554334703976</v>
      </c>
      <c r="E16886">
        <v>-1.1302749373480221</v>
      </c>
      <c r="F16886">
        <v>1.681163125788341</v>
      </c>
      <c r="G16886">
        <v>4</v>
      </c>
      <c r="H16886">
        <v>5</v>
      </c>
      <c r="I16886">
        <v>1</v>
      </c>
      <c r="J16886">
        <v>5</v>
      </c>
    </row>
    <row r="16887" spans="1:10" x14ac:dyDescent="0.25">
      <c r="A16887" t="s">
        <v>20914</v>
      </c>
      <c r="B16887">
        <v>5721</v>
      </c>
      <c r="C16887">
        <v>-0.43256384330730524</v>
      </c>
      <c r="D16887">
        <v>-0.3885932778577052</v>
      </c>
      <c r="E16887">
        <v>-1.1557447046800218</v>
      </c>
      <c r="F16887">
        <v>1.2267170392770077</v>
      </c>
      <c r="G16887">
        <v>3</v>
      </c>
      <c r="H16887">
        <v>3</v>
      </c>
      <c r="I16887">
        <v>1</v>
      </c>
      <c r="J16887">
        <v>5</v>
      </c>
    </row>
    <row r="16888" spans="1:10" x14ac:dyDescent="0.25">
      <c r="A16888" t="s">
        <v>20915</v>
      </c>
      <c r="B16888">
        <v>343</v>
      </c>
      <c r="C16888">
        <v>-0.61781717458319929</v>
      </c>
      <c r="D16888">
        <v>-0.99462752033041291</v>
      </c>
      <c r="E16888">
        <v>0.28645390163222167</v>
      </c>
      <c r="F16888">
        <v>-0.66521488786975935</v>
      </c>
      <c r="G16888">
        <v>2</v>
      </c>
      <c r="H16888">
        <v>1</v>
      </c>
      <c r="I16888">
        <v>4</v>
      </c>
      <c r="J16888">
        <v>2</v>
      </c>
    </row>
    <row r="16889" spans="1:10" x14ac:dyDescent="0.25">
      <c r="A16889" t="s">
        <v>20916</v>
      </c>
      <c r="B16889">
        <v>940</v>
      </c>
      <c r="C16889">
        <v>-0.79341374411751864</v>
      </c>
      <c r="D16889">
        <v>-0.41900722502535404</v>
      </c>
      <c r="E16889">
        <v>0.57884700944526346</v>
      </c>
      <c r="F16889">
        <v>-0.45839908921940214</v>
      </c>
      <c r="G16889">
        <v>2</v>
      </c>
      <c r="H16889">
        <v>2</v>
      </c>
      <c r="I16889">
        <v>4</v>
      </c>
      <c r="J16889">
        <v>3</v>
      </c>
    </row>
    <row r="16890" spans="1:10" x14ac:dyDescent="0.25">
      <c r="A16890" t="s">
        <v>20917</v>
      </c>
      <c r="B16890">
        <v>517</v>
      </c>
      <c r="C16890">
        <v>-0.89679515930229703</v>
      </c>
      <c r="D16890">
        <v>-1.4389778079795386</v>
      </c>
      <c r="E16890">
        <v>7.4162250231851537E-3</v>
      </c>
      <c r="F16890">
        <v>-0.32866198479929287</v>
      </c>
      <c r="G16890">
        <v>1</v>
      </c>
      <c r="H16890">
        <v>1</v>
      </c>
      <c r="I16890">
        <v>3</v>
      </c>
      <c r="J16890">
        <v>3</v>
      </c>
    </row>
    <row r="16891" spans="1:10" x14ac:dyDescent="0.25">
      <c r="A16891" t="s">
        <v>20918</v>
      </c>
      <c r="B16891">
        <v>579</v>
      </c>
      <c r="C16891">
        <v>-0.97850856425881694</v>
      </c>
      <c r="D16891">
        <v>-0.66146507590391579</v>
      </c>
      <c r="E16891">
        <v>0.15560881776843755</v>
      </c>
      <c r="F16891">
        <v>-4.2167868034644534E-2</v>
      </c>
      <c r="G16891">
        <v>1</v>
      </c>
      <c r="H16891">
        <v>2</v>
      </c>
      <c r="I16891">
        <v>4</v>
      </c>
      <c r="J16891">
        <v>3</v>
      </c>
    </row>
    <row r="16892" spans="1:10" x14ac:dyDescent="0.25">
      <c r="A16892" t="s">
        <v>20919</v>
      </c>
      <c r="B16892">
        <v>443</v>
      </c>
      <c r="C16892">
        <v>-1.116109771680994</v>
      </c>
      <c r="D16892">
        <v>-0.78838023090391096</v>
      </c>
      <c r="E16892">
        <v>0.51578651191678948</v>
      </c>
      <c r="F16892">
        <v>0.26906189830325306</v>
      </c>
      <c r="G16892">
        <v>1</v>
      </c>
      <c r="H16892">
        <v>2</v>
      </c>
      <c r="I16892">
        <v>4</v>
      </c>
      <c r="J16892">
        <v>4</v>
      </c>
    </row>
    <row r="16893" spans="1:10" x14ac:dyDescent="0.25">
      <c r="A16893" t="s">
        <v>20920</v>
      </c>
      <c r="B16893">
        <v>343</v>
      </c>
      <c r="C16893">
        <v>-0.75013250875642201</v>
      </c>
      <c r="D16893">
        <v>-1.3298023920192499</v>
      </c>
      <c r="E16893">
        <v>0.4548965150895995</v>
      </c>
      <c r="F16893">
        <v>-7.556851129900502E-2</v>
      </c>
      <c r="G16893">
        <v>2</v>
      </c>
      <c r="H16893">
        <v>1</v>
      </c>
      <c r="I16893">
        <v>4</v>
      </c>
      <c r="J16893">
        <v>3</v>
      </c>
    </row>
    <row r="16894" spans="1:10" x14ac:dyDescent="0.25">
      <c r="A16894" t="s">
        <v>20921</v>
      </c>
      <c r="B16894">
        <v>412</v>
      </c>
      <c r="C16894">
        <v>0.7343982034747224</v>
      </c>
      <c r="D16894">
        <v>-0.84400552877181867</v>
      </c>
      <c r="E16894">
        <v>0.26017647516302234</v>
      </c>
      <c r="F16894">
        <v>0.19605845041118469</v>
      </c>
      <c r="G16894">
        <v>4</v>
      </c>
      <c r="H16894">
        <v>1</v>
      </c>
      <c r="I16894">
        <v>4</v>
      </c>
      <c r="J16894">
        <v>4</v>
      </c>
    </row>
    <row r="16895" spans="1:10" x14ac:dyDescent="0.25">
      <c r="A16895" t="s">
        <v>20922</v>
      </c>
      <c r="B16895">
        <v>369</v>
      </c>
      <c r="C16895">
        <v>3.5009964069572748E-2</v>
      </c>
      <c r="D16895">
        <v>-0.88038085085675077</v>
      </c>
      <c r="E16895">
        <v>0.82435963411391133</v>
      </c>
      <c r="F16895">
        <v>-0.25943182540818899</v>
      </c>
      <c r="G16895">
        <v>4</v>
      </c>
      <c r="H16895">
        <v>1</v>
      </c>
      <c r="I16895">
        <v>5</v>
      </c>
      <c r="J16895">
        <v>3</v>
      </c>
    </row>
    <row r="16896" spans="1:10" x14ac:dyDescent="0.25">
      <c r="A16896" t="s">
        <v>20923</v>
      </c>
      <c r="B16896">
        <v>612</v>
      </c>
      <c r="C16896">
        <v>1.4767065163176409</v>
      </c>
      <c r="D16896">
        <v>-0.23613208968383587</v>
      </c>
      <c r="E16896">
        <v>-0.34813404543896392</v>
      </c>
      <c r="F16896">
        <v>1.1271101473770999</v>
      </c>
      <c r="G16896">
        <v>5</v>
      </c>
      <c r="H16896">
        <v>3</v>
      </c>
      <c r="I16896">
        <v>2</v>
      </c>
      <c r="J16896">
        <v>5</v>
      </c>
    </row>
    <row r="16897" spans="1:10" x14ac:dyDescent="0.25">
      <c r="A16897" t="s">
        <v>20924</v>
      </c>
      <c r="B16897">
        <v>347</v>
      </c>
      <c r="C16897">
        <v>-0.86525566486655747</v>
      </c>
      <c r="D16897">
        <v>-0.67368941516054104</v>
      </c>
      <c r="E16897">
        <v>-0.24939146162980055</v>
      </c>
      <c r="F16897">
        <v>-0.59378766136183714</v>
      </c>
      <c r="G16897">
        <v>1</v>
      </c>
      <c r="H16897">
        <v>2</v>
      </c>
      <c r="I16897">
        <v>3</v>
      </c>
      <c r="J16897">
        <v>2</v>
      </c>
    </row>
    <row r="16898" spans="1:10" x14ac:dyDescent="0.25">
      <c r="A16898" t="s">
        <v>20925</v>
      </c>
      <c r="B16898">
        <v>531</v>
      </c>
      <c r="C16898">
        <v>-0.95561920092838193</v>
      </c>
      <c r="D16898">
        <v>-0.94059402687990268</v>
      </c>
      <c r="E16898">
        <v>0.32222493996426971</v>
      </c>
      <c r="F16898">
        <v>-7.7887597052460358E-2</v>
      </c>
      <c r="G16898">
        <v>1</v>
      </c>
      <c r="H16898">
        <v>1</v>
      </c>
      <c r="I16898">
        <v>4</v>
      </c>
      <c r="J16898">
        <v>3</v>
      </c>
    </row>
    <row r="16899" spans="1:10" x14ac:dyDescent="0.25">
      <c r="A16899" t="s">
        <v>20926</v>
      </c>
      <c r="B16899">
        <v>1723</v>
      </c>
      <c r="C16899">
        <v>-0.52722047836607522</v>
      </c>
      <c r="D16899">
        <v>-1.2348478142970147</v>
      </c>
      <c r="E16899">
        <v>-0.36907623927550642</v>
      </c>
      <c r="F16899">
        <v>-0.14462193579877536</v>
      </c>
      <c r="G16899">
        <v>2</v>
      </c>
      <c r="H16899">
        <v>1</v>
      </c>
      <c r="I16899">
        <v>2</v>
      </c>
      <c r="J16899">
        <v>3</v>
      </c>
    </row>
    <row r="16900" spans="1:10" x14ac:dyDescent="0.25">
      <c r="A16900" t="s">
        <v>20927</v>
      </c>
      <c r="B16900">
        <v>549</v>
      </c>
      <c r="C16900">
        <v>-1.1192816931724177</v>
      </c>
      <c r="D16900">
        <v>-1.4700486613779633</v>
      </c>
      <c r="E16900">
        <v>-0.64024417242849974</v>
      </c>
      <c r="F16900">
        <v>-0.55933307916337072</v>
      </c>
      <c r="G16900">
        <v>1</v>
      </c>
      <c r="H16900">
        <v>1</v>
      </c>
      <c r="I16900">
        <v>2</v>
      </c>
      <c r="J16900">
        <v>2</v>
      </c>
    </row>
    <row r="16901" spans="1:10" x14ac:dyDescent="0.25">
      <c r="A16901" t="s">
        <v>20928</v>
      </c>
      <c r="B16901">
        <v>428</v>
      </c>
      <c r="C16901">
        <v>-0.41601099055677115</v>
      </c>
      <c r="D16901">
        <v>-0.64013608596844929</v>
      </c>
      <c r="E16901">
        <v>0.23775642952355444</v>
      </c>
      <c r="F16901">
        <v>-0.71911553543735451</v>
      </c>
      <c r="G16901">
        <v>3</v>
      </c>
      <c r="H16901">
        <v>2</v>
      </c>
      <c r="I16901">
        <v>4</v>
      </c>
      <c r="J16901">
        <v>2</v>
      </c>
    </row>
    <row r="16902" spans="1:10" x14ac:dyDescent="0.25">
      <c r="A16902" t="s">
        <v>20929</v>
      </c>
      <c r="B16902">
        <v>447</v>
      </c>
      <c r="C16902">
        <v>-0.75907227750733797</v>
      </c>
      <c r="D16902">
        <v>-0.97983335588353393</v>
      </c>
      <c r="E16902">
        <v>-0.50624620714576052</v>
      </c>
      <c r="F16902">
        <v>0.21930352956044258</v>
      </c>
      <c r="G16902">
        <v>2</v>
      </c>
      <c r="H16902">
        <v>1</v>
      </c>
      <c r="I16902">
        <v>2</v>
      </c>
      <c r="J16902">
        <v>4</v>
      </c>
    </row>
    <row r="16903" spans="1:10" x14ac:dyDescent="0.25">
      <c r="A16903" t="s">
        <v>20930</v>
      </c>
      <c r="B16903">
        <v>1032</v>
      </c>
      <c r="C16903">
        <v>-0.46270679994703534</v>
      </c>
      <c r="D16903">
        <v>-0.95056399874209963</v>
      </c>
      <c r="E16903">
        <v>0.5939407197040949</v>
      </c>
      <c r="F16903">
        <v>0.20490268065848419</v>
      </c>
      <c r="G16903">
        <v>2</v>
      </c>
      <c r="H16903">
        <v>1</v>
      </c>
      <c r="I16903">
        <v>5</v>
      </c>
      <c r="J16903">
        <v>4</v>
      </c>
    </row>
    <row r="16904" spans="1:10" x14ac:dyDescent="0.25">
      <c r="A16904" t="s">
        <v>20931</v>
      </c>
      <c r="B16904">
        <v>386</v>
      </c>
      <c r="C16904">
        <v>-0.73522198417840712</v>
      </c>
      <c r="D16904">
        <v>-1.5501861069298746</v>
      </c>
      <c r="E16904">
        <v>-0.50242033366056216</v>
      </c>
      <c r="F16904">
        <v>-0.55886336137106107</v>
      </c>
      <c r="G16904">
        <v>2</v>
      </c>
      <c r="H16904">
        <v>1</v>
      </c>
      <c r="I16904">
        <v>2</v>
      </c>
      <c r="J16904">
        <v>2</v>
      </c>
    </row>
    <row r="16905" spans="1:10" x14ac:dyDescent="0.25">
      <c r="A16905" t="s">
        <v>20932</v>
      </c>
      <c r="B16905">
        <v>438</v>
      </c>
      <c r="C16905">
        <v>-0.86136367918367718</v>
      </c>
      <c r="D16905">
        <v>-0.98128649023368175</v>
      </c>
      <c r="E16905">
        <v>-0.73060757425010603</v>
      </c>
      <c r="F16905">
        <v>-0.53709101960319861</v>
      </c>
      <c r="G16905">
        <v>1</v>
      </c>
      <c r="H16905">
        <v>1</v>
      </c>
      <c r="I16905">
        <v>1</v>
      </c>
      <c r="J16905">
        <v>2</v>
      </c>
    </row>
    <row r="16906" spans="1:10" x14ac:dyDescent="0.25">
      <c r="A16906" t="s">
        <v>20933</v>
      </c>
      <c r="B16906">
        <v>492</v>
      </c>
      <c r="C16906">
        <v>-0.11212642936109034</v>
      </c>
      <c r="D16906">
        <v>-0.80636667972932341</v>
      </c>
      <c r="E16906">
        <v>9.4926020658886792E-2</v>
      </c>
      <c r="F16906">
        <v>-0.71264428650696521</v>
      </c>
      <c r="G16906">
        <v>3</v>
      </c>
      <c r="H16906">
        <v>1</v>
      </c>
      <c r="I16906">
        <v>4</v>
      </c>
      <c r="J16906">
        <v>2</v>
      </c>
    </row>
    <row r="16907" spans="1:10" x14ac:dyDescent="0.25">
      <c r="A16907" t="s">
        <v>20934</v>
      </c>
      <c r="B16907">
        <v>499</v>
      </c>
      <c r="C16907">
        <v>0.90296762886187254</v>
      </c>
      <c r="D16907">
        <v>0.65087082217020775</v>
      </c>
      <c r="E16907">
        <v>-0.95820246135448262</v>
      </c>
      <c r="F16907">
        <v>0.84088387444923951</v>
      </c>
      <c r="G16907">
        <v>5</v>
      </c>
      <c r="H16907">
        <v>4</v>
      </c>
      <c r="I16907">
        <v>1</v>
      </c>
      <c r="J16907">
        <v>4</v>
      </c>
    </row>
    <row r="16908" spans="1:10" x14ac:dyDescent="0.25">
      <c r="A16908" t="s">
        <v>20935</v>
      </c>
      <c r="B16908">
        <v>931</v>
      </c>
      <c r="C16908">
        <v>-1.0949920421314476</v>
      </c>
      <c r="D16908">
        <v>-0.77591474233189217</v>
      </c>
      <c r="E16908">
        <v>-0.34569837313660512</v>
      </c>
      <c r="F16908">
        <v>-0.31995608142597676</v>
      </c>
      <c r="G16908">
        <v>1</v>
      </c>
      <c r="H16908">
        <v>2</v>
      </c>
      <c r="I16908">
        <v>2</v>
      </c>
      <c r="J16908">
        <v>3</v>
      </c>
    </row>
    <row r="16909" spans="1:10" x14ac:dyDescent="0.25">
      <c r="A16909" t="s">
        <v>20936</v>
      </c>
      <c r="B16909">
        <v>289</v>
      </c>
      <c r="C16909">
        <v>-0.94360794507071721</v>
      </c>
      <c r="D16909">
        <v>-1.5064376568378077</v>
      </c>
      <c r="E16909">
        <v>-0.40934580933351328</v>
      </c>
      <c r="F16909">
        <v>-0.6637112260518887</v>
      </c>
      <c r="G16909">
        <v>1</v>
      </c>
      <c r="H16909">
        <v>1</v>
      </c>
      <c r="I16909">
        <v>2</v>
      </c>
      <c r="J16909">
        <v>2</v>
      </c>
    </row>
    <row r="16910" spans="1:10" x14ac:dyDescent="0.25">
      <c r="A16910" t="s">
        <v>20937</v>
      </c>
      <c r="B16910">
        <v>486</v>
      </c>
      <c r="C16910">
        <v>0.16823319685089805</v>
      </c>
      <c r="D16910">
        <v>0.16718726236128392</v>
      </c>
      <c r="E16910">
        <v>-1.2752190698474331</v>
      </c>
      <c r="F16910">
        <v>-5.75919057992728E-2</v>
      </c>
      <c r="G16910">
        <v>4</v>
      </c>
      <c r="H16910">
        <v>4</v>
      </c>
      <c r="I16910">
        <v>1</v>
      </c>
      <c r="J16910">
        <v>3</v>
      </c>
    </row>
    <row r="16911" spans="1:10" x14ac:dyDescent="0.25">
      <c r="A16911" t="s">
        <v>20938</v>
      </c>
      <c r="B16911">
        <v>1050</v>
      </c>
      <c r="C16911">
        <v>2.0572214511026656</v>
      </c>
      <c r="D16911">
        <v>1.4441328917087215</v>
      </c>
      <c r="E16911">
        <v>-0.12944488838568213</v>
      </c>
      <c r="F16911">
        <v>2.2087471912363785</v>
      </c>
      <c r="G16911">
        <v>5</v>
      </c>
      <c r="H16911">
        <v>5</v>
      </c>
      <c r="I16911">
        <v>3</v>
      </c>
      <c r="J16911">
        <v>5</v>
      </c>
    </row>
    <row r="16912" spans="1:10" x14ac:dyDescent="0.25">
      <c r="A16912" t="s">
        <v>20939</v>
      </c>
      <c r="B16912">
        <v>778</v>
      </c>
      <c r="C16912">
        <v>-0.36852373245696318</v>
      </c>
      <c r="D16912">
        <v>-0.56195187089253207</v>
      </c>
      <c r="E16912">
        <v>0.67452583232403063</v>
      </c>
      <c r="F16912">
        <v>-0.29934647468340436</v>
      </c>
      <c r="G16912">
        <v>3</v>
      </c>
      <c r="H16912">
        <v>2</v>
      </c>
      <c r="I16912">
        <v>5</v>
      </c>
      <c r="J16912">
        <v>3</v>
      </c>
    </row>
    <row r="16913" spans="1:10" x14ac:dyDescent="0.25">
      <c r="A16913" t="s">
        <v>20940</v>
      </c>
      <c r="B16913">
        <v>356</v>
      </c>
      <c r="C16913">
        <v>-0.42531826219579799</v>
      </c>
      <c r="D16913">
        <v>-1.2936828398012334</v>
      </c>
      <c r="E16913">
        <v>0.85169799448082462</v>
      </c>
      <c r="F16913">
        <v>-0.66747612594188777</v>
      </c>
      <c r="G16913">
        <v>3</v>
      </c>
      <c r="H16913">
        <v>1</v>
      </c>
      <c r="I16913">
        <v>5</v>
      </c>
      <c r="J16913">
        <v>2</v>
      </c>
    </row>
    <row r="16914" spans="1:10" x14ac:dyDescent="0.25">
      <c r="A16914" t="s">
        <v>20941</v>
      </c>
      <c r="B16914">
        <v>541</v>
      </c>
      <c r="C16914">
        <v>-0.4677962228770185</v>
      </c>
      <c r="D16914">
        <v>-0.14084782207382712</v>
      </c>
      <c r="E16914">
        <v>-0.46608489301870099</v>
      </c>
      <c r="F16914">
        <v>-0.47693288732296923</v>
      </c>
      <c r="G16914">
        <v>2</v>
      </c>
      <c r="H16914">
        <v>3</v>
      </c>
      <c r="I16914">
        <v>2</v>
      </c>
      <c r="J16914">
        <v>3</v>
      </c>
    </row>
    <row r="16915" spans="1:10" x14ac:dyDescent="0.25">
      <c r="A16915" t="s">
        <v>20942</v>
      </c>
      <c r="B16915">
        <v>499</v>
      </c>
      <c r="C16915">
        <v>8.9238199297802218E-2</v>
      </c>
      <c r="D16915">
        <v>-0.18104212679287907</v>
      </c>
      <c r="E16915">
        <v>1.5137325446335921</v>
      </c>
      <c r="F16915">
        <v>-0.77861804135316293</v>
      </c>
      <c r="G16915">
        <v>4</v>
      </c>
      <c r="H16915">
        <v>3</v>
      </c>
      <c r="I16915">
        <v>5</v>
      </c>
      <c r="J16915">
        <v>2</v>
      </c>
    </row>
    <row r="16916" spans="1:10" x14ac:dyDescent="0.25">
      <c r="A16916" t="s">
        <v>20943</v>
      </c>
      <c r="B16916">
        <v>519</v>
      </c>
      <c r="C16916">
        <v>-0.46434553023566605</v>
      </c>
      <c r="D16916">
        <v>-1.5622831217580813</v>
      </c>
      <c r="E16916">
        <v>1.9671912216124665</v>
      </c>
      <c r="F16916">
        <v>-0.94769052997294367</v>
      </c>
      <c r="G16916">
        <v>2</v>
      </c>
      <c r="H16916">
        <v>1</v>
      </c>
      <c r="I16916">
        <v>5</v>
      </c>
      <c r="J16916">
        <v>1</v>
      </c>
    </row>
    <row r="16917" spans="1:10" x14ac:dyDescent="0.25">
      <c r="A16917" t="s">
        <v>20944</v>
      </c>
      <c r="B16917">
        <v>440</v>
      </c>
      <c r="C16917">
        <v>-0.57628589796018359</v>
      </c>
      <c r="D16917">
        <v>-0.46298308257351339</v>
      </c>
      <c r="E16917">
        <v>0.58954465083476559</v>
      </c>
      <c r="F16917">
        <v>-1.2067244819573495</v>
      </c>
      <c r="G16917">
        <v>2</v>
      </c>
      <c r="H16917">
        <v>2</v>
      </c>
      <c r="I16917">
        <v>5</v>
      </c>
      <c r="J16917">
        <v>1</v>
      </c>
    </row>
    <row r="16918" spans="1:10" x14ac:dyDescent="0.25">
      <c r="A16918" t="s">
        <v>20945</v>
      </c>
      <c r="B16918">
        <v>391</v>
      </c>
      <c r="C16918">
        <v>-0.52894107171478477</v>
      </c>
      <c r="D16918">
        <v>-0.84232553888118122</v>
      </c>
      <c r="E16918">
        <v>1.6836291348254213E-2</v>
      </c>
      <c r="F16918">
        <v>-1.087917520989558</v>
      </c>
      <c r="G16918">
        <v>2</v>
      </c>
      <c r="H16918">
        <v>1</v>
      </c>
      <c r="I16918">
        <v>3</v>
      </c>
      <c r="J16918">
        <v>1</v>
      </c>
    </row>
    <row r="16919" spans="1:10" x14ac:dyDescent="0.25">
      <c r="A16919" t="s">
        <v>20946</v>
      </c>
      <c r="B16919">
        <v>402</v>
      </c>
      <c r="C16919">
        <v>-0.80951296675266471</v>
      </c>
      <c r="D16919">
        <v>-0.76631641437519882</v>
      </c>
      <c r="E16919">
        <v>1.138547534722532</v>
      </c>
      <c r="F16919">
        <v>-0.67888066052806073</v>
      </c>
      <c r="G16919">
        <v>1</v>
      </c>
      <c r="H16919">
        <v>2</v>
      </c>
      <c r="I16919">
        <v>5</v>
      </c>
      <c r="J16919">
        <v>2</v>
      </c>
    </row>
    <row r="16920" spans="1:10" x14ac:dyDescent="0.25">
      <c r="A16920" t="s">
        <v>20947</v>
      </c>
      <c r="B16920">
        <v>385</v>
      </c>
      <c r="C16920">
        <v>0.90659601090387376</v>
      </c>
      <c r="D16920">
        <v>-0.35192846405151751</v>
      </c>
      <c r="E16920">
        <v>1.4059194573125531</v>
      </c>
      <c r="F16920">
        <v>-0.41325999239743783</v>
      </c>
      <c r="G16920">
        <v>5</v>
      </c>
      <c r="H16920">
        <v>3</v>
      </c>
      <c r="I16920">
        <v>5</v>
      </c>
      <c r="J16920">
        <v>3</v>
      </c>
    </row>
    <row r="16921" spans="1:10" x14ac:dyDescent="0.25">
      <c r="A16921" t="s">
        <v>20948</v>
      </c>
      <c r="B16921">
        <v>799</v>
      </c>
      <c r="C16921">
        <v>-0.75904120400344954</v>
      </c>
      <c r="D16921">
        <v>-0.49572891607044955</v>
      </c>
      <c r="E16921">
        <v>0.41937308883992475</v>
      </c>
      <c r="F16921">
        <v>-0.26564382956820498</v>
      </c>
      <c r="G16921">
        <v>2</v>
      </c>
      <c r="H16921">
        <v>2</v>
      </c>
      <c r="I16921">
        <v>4</v>
      </c>
      <c r="J16921">
        <v>3</v>
      </c>
    </row>
    <row r="16922" spans="1:10" x14ac:dyDescent="0.25">
      <c r="A16922" t="s">
        <v>20949</v>
      </c>
      <c r="B16922">
        <v>396</v>
      </c>
      <c r="C16922">
        <v>-0.42071891888558721</v>
      </c>
      <c r="D16922">
        <v>-0.23897916545356165</v>
      </c>
      <c r="E16922">
        <v>-0.31667768716490224</v>
      </c>
      <c r="F16922">
        <v>-0.68488245385562463</v>
      </c>
      <c r="G16922">
        <v>3</v>
      </c>
      <c r="H16922">
        <v>3</v>
      </c>
      <c r="I16922">
        <v>2</v>
      </c>
      <c r="J16922">
        <v>2</v>
      </c>
    </row>
    <row r="16923" spans="1:10" x14ac:dyDescent="0.25">
      <c r="A16923" t="s">
        <v>20950</v>
      </c>
      <c r="B16923">
        <v>444</v>
      </c>
      <c r="C16923">
        <v>-0.80915663419923478</v>
      </c>
      <c r="D16923">
        <v>-0.56552342831338143</v>
      </c>
      <c r="E16923">
        <v>0.55676877994943319</v>
      </c>
      <c r="F16923">
        <v>-0.43326003804943347</v>
      </c>
      <c r="G16923">
        <v>1</v>
      </c>
      <c r="H16923">
        <v>2</v>
      </c>
      <c r="I16923">
        <v>4</v>
      </c>
      <c r="J16923">
        <v>3</v>
      </c>
    </row>
    <row r="16924" spans="1:10" x14ac:dyDescent="0.25">
      <c r="A16924" t="s">
        <v>20951</v>
      </c>
      <c r="B16924">
        <v>1159</v>
      </c>
      <c r="C16924">
        <v>1.0920179523007831</v>
      </c>
      <c r="D16924">
        <v>1.8814055619633223</v>
      </c>
      <c r="E16924">
        <v>-1.1292818915323219</v>
      </c>
      <c r="F16924">
        <v>2.3520946073827393</v>
      </c>
      <c r="G16924">
        <v>5</v>
      </c>
      <c r="H16924">
        <v>5</v>
      </c>
      <c r="I16924">
        <v>1</v>
      </c>
      <c r="J16924">
        <v>5</v>
      </c>
    </row>
    <row r="16925" spans="1:10" x14ac:dyDescent="0.25">
      <c r="A16925" t="s">
        <v>20952</v>
      </c>
      <c r="B16925">
        <v>802</v>
      </c>
      <c r="C16925">
        <v>2.934041535218757</v>
      </c>
      <c r="D16925">
        <v>0.56371060225089609</v>
      </c>
      <c r="E16925">
        <v>-1.8896234950951989E-2</v>
      </c>
      <c r="F16925">
        <v>1.6440704428475914</v>
      </c>
      <c r="G16925">
        <v>5</v>
      </c>
      <c r="H16925">
        <v>4</v>
      </c>
      <c r="I16925">
        <v>3</v>
      </c>
      <c r="J16925">
        <v>5</v>
      </c>
    </row>
    <row r="16926" spans="1:10" x14ac:dyDescent="0.25">
      <c r="A16926" t="s">
        <v>20953</v>
      </c>
      <c r="B16926">
        <v>557</v>
      </c>
      <c r="C16926">
        <v>0.37289455173660535</v>
      </c>
      <c r="D16926">
        <v>-0.69326646074332676</v>
      </c>
      <c r="E16926">
        <v>-0.53113632017137891</v>
      </c>
      <c r="F16926">
        <v>-0.83707027377041787</v>
      </c>
      <c r="G16926">
        <v>4</v>
      </c>
      <c r="H16926">
        <v>2</v>
      </c>
      <c r="I16926">
        <v>2</v>
      </c>
      <c r="J16926">
        <v>2</v>
      </c>
    </row>
    <row r="16927" spans="1:10" x14ac:dyDescent="0.25">
      <c r="A16927" t="s">
        <v>20954</v>
      </c>
      <c r="B16927">
        <v>1163</v>
      </c>
      <c r="C16927">
        <v>2.8748794446100825</v>
      </c>
      <c r="D16927">
        <v>0.19731094189088585</v>
      </c>
      <c r="E16927">
        <v>-0.1052331535395279</v>
      </c>
      <c r="F16927">
        <v>0.81556523840872674</v>
      </c>
      <c r="G16927">
        <v>5</v>
      </c>
      <c r="H16927">
        <v>4</v>
      </c>
      <c r="I16927">
        <v>3</v>
      </c>
      <c r="J16927">
        <v>4</v>
      </c>
    </row>
    <row r="16928" spans="1:10" x14ac:dyDescent="0.25">
      <c r="A16928" t="s">
        <v>20955</v>
      </c>
      <c r="B16928">
        <v>838</v>
      </c>
      <c r="C16928">
        <v>0.74285222392848493</v>
      </c>
      <c r="D16928">
        <v>0.93142778106510793</v>
      </c>
      <c r="E16928">
        <v>-0.30824311219857264</v>
      </c>
      <c r="F16928">
        <v>-0.61669949475777663</v>
      </c>
      <c r="G16928">
        <v>4</v>
      </c>
      <c r="H16928">
        <v>5</v>
      </c>
      <c r="I16928">
        <v>3</v>
      </c>
      <c r="J16928">
        <v>2</v>
      </c>
    </row>
    <row r="16929" spans="1:10" x14ac:dyDescent="0.25">
      <c r="A16929" t="s">
        <v>20956</v>
      </c>
      <c r="B16929">
        <v>238</v>
      </c>
      <c r="C16929">
        <v>0.1432313154480066</v>
      </c>
      <c r="D16929">
        <v>-0.14480596696466877</v>
      </c>
      <c r="E16929">
        <v>-0.36600766117189942</v>
      </c>
      <c r="F16929">
        <v>-1.4461835043556373</v>
      </c>
      <c r="G16929">
        <v>4</v>
      </c>
      <c r="H16929">
        <v>3</v>
      </c>
      <c r="I16929">
        <v>2</v>
      </c>
      <c r="J16929">
        <v>1</v>
      </c>
    </row>
    <row r="16930" spans="1:10" x14ac:dyDescent="0.25">
      <c r="A16930" t="s">
        <v>20957</v>
      </c>
      <c r="B16930">
        <v>669</v>
      </c>
      <c r="C16930">
        <v>1.0101644973361001</v>
      </c>
      <c r="D16930">
        <v>-0.85841858156650797</v>
      </c>
      <c r="E16930">
        <v>1.9449481394729708</v>
      </c>
      <c r="F16930">
        <v>-0.53751955388133021</v>
      </c>
      <c r="G16930">
        <v>5</v>
      </c>
      <c r="H16930">
        <v>1</v>
      </c>
      <c r="I16930">
        <v>5</v>
      </c>
      <c r="J16930">
        <v>2</v>
      </c>
    </row>
    <row r="16931" spans="1:10" x14ac:dyDescent="0.25">
      <c r="A16931" t="s">
        <v>20958</v>
      </c>
      <c r="B16931">
        <v>710</v>
      </c>
      <c r="C16931">
        <v>-0.47541850160671634</v>
      </c>
      <c r="D16931">
        <v>-1.0570434059401055</v>
      </c>
      <c r="E16931">
        <v>1.2463595661825946</v>
      </c>
      <c r="F16931">
        <v>-0.14496120055975201</v>
      </c>
      <c r="G16931">
        <v>2</v>
      </c>
      <c r="H16931">
        <v>1</v>
      </c>
      <c r="I16931">
        <v>5</v>
      </c>
      <c r="J16931">
        <v>3</v>
      </c>
    </row>
    <row r="16932" spans="1:10" x14ac:dyDescent="0.25">
      <c r="A16932" t="s">
        <v>20959</v>
      </c>
      <c r="B16932">
        <v>725</v>
      </c>
      <c r="C16932">
        <v>0.59838179106469058</v>
      </c>
      <c r="D16932">
        <v>-0.79168470261008594</v>
      </c>
      <c r="E16932">
        <v>3.524562304774018</v>
      </c>
      <c r="F16932">
        <v>-0.59106063852309676</v>
      </c>
      <c r="G16932">
        <v>4</v>
      </c>
      <c r="H16932">
        <v>2</v>
      </c>
      <c r="I16932">
        <v>5</v>
      </c>
      <c r="J16932">
        <v>2</v>
      </c>
    </row>
    <row r="16933" spans="1:10" x14ac:dyDescent="0.25">
      <c r="A16933" t="s">
        <v>20960</v>
      </c>
      <c r="B16933">
        <v>518</v>
      </c>
      <c r="C16933">
        <v>-0.53566880750360024</v>
      </c>
      <c r="D16933">
        <v>-1.5982981843497941</v>
      </c>
      <c r="E16933">
        <v>1.2328402807557584</v>
      </c>
      <c r="F16933">
        <v>-0.61589266342899385</v>
      </c>
      <c r="G16933">
        <v>2</v>
      </c>
      <c r="H16933">
        <v>1</v>
      </c>
      <c r="I16933">
        <v>5</v>
      </c>
      <c r="J16933">
        <v>2</v>
      </c>
    </row>
    <row r="16934" spans="1:10" x14ac:dyDescent="0.25">
      <c r="A16934" t="s">
        <v>20961</v>
      </c>
      <c r="B16934">
        <v>736</v>
      </c>
      <c r="C16934">
        <v>-0.56043571891730071</v>
      </c>
      <c r="D16934">
        <v>-1.3831804131756427</v>
      </c>
      <c r="E16934">
        <v>0.73847007069665815</v>
      </c>
      <c r="F16934">
        <v>-0.5184881919590536</v>
      </c>
      <c r="G16934">
        <v>2</v>
      </c>
      <c r="H16934">
        <v>1</v>
      </c>
      <c r="I16934">
        <v>5</v>
      </c>
      <c r="J16934">
        <v>2</v>
      </c>
    </row>
    <row r="16935" spans="1:10" x14ac:dyDescent="0.25">
      <c r="A16935" t="s">
        <v>20962</v>
      </c>
      <c r="B16935">
        <v>519</v>
      </c>
      <c r="C16935">
        <v>1.3498847748414637</v>
      </c>
      <c r="D16935">
        <v>0.42300113579138726</v>
      </c>
      <c r="E16935">
        <v>2.4760102717106376</v>
      </c>
      <c r="F16935">
        <v>-0.24444750536746848</v>
      </c>
      <c r="G16935">
        <v>5</v>
      </c>
      <c r="H16935">
        <v>4</v>
      </c>
      <c r="I16935">
        <v>5</v>
      </c>
      <c r="J16935">
        <v>3</v>
      </c>
    </row>
    <row r="16936" spans="1:10" x14ac:dyDescent="0.25">
      <c r="A16936" t="s">
        <v>20963</v>
      </c>
      <c r="B16936">
        <v>815</v>
      </c>
      <c r="C16936">
        <v>1.4738031350960792</v>
      </c>
      <c r="D16936">
        <v>0.19798099861024532</v>
      </c>
      <c r="E16936">
        <v>2.8885631168140553</v>
      </c>
      <c r="F16936">
        <v>-1.1818612455527056</v>
      </c>
      <c r="G16936">
        <v>5</v>
      </c>
      <c r="H16936">
        <v>4</v>
      </c>
      <c r="I16936">
        <v>5</v>
      </c>
      <c r="J16936">
        <v>1</v>
      </c>
    </row>
    <row r="16937" spans="1:10" x14ac:dyDescent="0.25">
      <c r="A16937" t="s">
        <v>20964</v>
      </c>
      <c r="B16937">
        <v>287</v>
      </c>
      <c r="C16937">
        <v>-0.97760257839427078</v>
      </c>
      <c r="D16937">
        <v>-1.2534364782860472</v>
      </c>
      <c r="E16937">
        <v>0.85009670326503994</v>
      </c>
      <c r="F16937">
        <v>-0.58792980837049247</v>
      </c>
      <c r="G16937">
        <v>1</v>
      </c>
      <c r="H16937">
        <v>1</v>
      </c>
      <c r="I16937">
        <v>5</v>
      </c>
      <c r="J16937">
        <v>2</v>
      </c>
    </row>
    <row r="16938" spans="1:10" x14ac:dyDescent="0.25">
      <c r="A16938" t="s">
        <v>20965</v>
      </c>
      <c r="B16938">
        <v>404</v>
      </c>
      <c r="C16938">
        <v>-1.262846731757012</v>
      </c>
      <c r="D16938">
        <v>-1.2718863673129175</v>
      </c>
      <c r="E16938">
        <v>-0.25482167776981807</v>
      </c>
      <c r="F16938">
        <v>-0.24804936949458462</v>
      </c>
      <c r="G16938">
        <v>1</v>
      </c>
      <c r="H16938">
        <v>1</v>
      </c>
      <c r="I16938">
        <v>3</v>
      </c>
      <c r="J16938">
        <v>3</v>
      </c>
    </row>
    <row r="16939" spans="1:10" x14ac:dyDescent="0.25">
      <c r="A16939" t="s">
        <v>20966</v>
      </c>
      <c r="B16939">
        <v>857</v>
      </c>
      <c r="C16939">
        <v>-0.83517740707105637</v>
      </c>
      <c r="D16939">
        <v>-1.2219195265457088</v>
      </c>
      <c r="E16939">
        <v>-3.9070292652788899E-2</v>
      </c>
      <c r="F16939">
        <v>-0.61239633572182695</v>
      </c>
      <c r="G16939">
        <v>1</v>
      </c>
      <c r="H16939">
        <v>1</v>
      </c>
      <c r="I16939">
        <v>3</v>
      </c>
      <c r="J16939">
        <v>2</v>
      </c>
    </row>
    <row r="16940" spans="1:10" x14ac:dyDescent="0.25">
      <c r="A16940" t="s">
        <v>20967</v>
      </c>
      <c r="B16940">
        <v>357</v>
      </c>
      <c r="C16940">
        <v>-0.45447463687254674</v>
      </c>
      <c r="D16940">
        <v>-1.0423138916710011</v>
      </c>
      <c r="E16940">
        <v>0.24178125321280497</v>
      </c>
      <c r="F16940">
        <v>-0.46810005104376068</v>
      </c>
      <c r="G16940">
        <v>3</v>
      </c>
      <c r="H16940">
        <v>1</v>
      </c>
      <c r="I16940">
        <v>4</v>
      </c>
      <c r="J16940">
        <v>3</v>
      </c>
    </row>
    <row r="16941" spans="1:10" x14ac:dyDescent="0.25">
      <c r="A16941" t="s">
        <v>20968</v>
      </c>
      <c r="B16941">
        <v>476</v>
      </c>
      <c r="C16941">
        <v>-1.0194323312021984</v>
      </c>
      <c r="D16941">
        <v>-1.3443828082785276</v>
      </c>
      <c r="E16941">
        <v>-0.11519242986925846</v>
      </c>
      <c r="F16941">
        <v>-0.67243356571650825</v>
      </c>
      <c r="G16941">
        <v>1</v>
      </c>
      <c r="H16941">
        <v>1</v>
      </c>
      <c r="I16941">
        <v>3</v>
      </c>
      <c r="J16941">
        <v>2</v>
      </c>
    </row>
    <row r="16942" spans="1:10" x14ac:dyDescent="0.25">
      <c r="A16942" t="s">
        <v>20969</v>
      </c>
      <c r="B16942">
        <v>346</v>
      </c>
      <c r="C16942">
        <v>-1.0892868218703209</v>
      </c>
      <c r="D16942">
        <v>-1.3088649574948723</v>
      </c>
      <c r="E16942">
        <v>9.6245485213707016E-2</v>
      </c>
      <c r="F16942">
        <v>-0.38391588608082067</v>
      </c>
      <c r="G16942">
        <v>1</v>
      </c>
      <c r="H16942">
        <v>1</v>
      </c>
      <c r="I16942">
        <v>4</v>
      </c>
      <c r="J16942">
        <v>3</v>
      </c>
    </row>
    <row r="16943" spans="1:10" x14ac:dyDescent="0.25">
      <c r="A16943" t="s">
        <v>20970</v>
      </c>
      <c r="B16943">
        <v>403</v>
      </c>
      <c r="C16943">
        <v>-0.38003388177342917</v>
      </c>
      <c r="D16943">
        <v>-0.75807157460548646</v>
      </c>
      <c r="E16943">
        <v>0.1085745129571726</v>
      </c>
      <c r="F16943">
        <v>-0.56547409412203042</v>
      </c>
      <c r="G16943">
        <v>3</v>
      </c>
      <c r="H16943">
        <v>2</v>
      </c>
      <c r="I16943">
        <v>4</v>
      </c>
      <c r="J16943">
        <v>2</v>
      </c>
    </row>
    <row r="16944" spans="1:10" x14ac:dyDescent="0.25">
      <c r="A16944" t="s">
        <v>20971</v>
      </c>
      <c r="B16944">
        <v>354</v>
      </c>
      <c r="C16944">
        <v>-0.26035767308029567</v>
      </c>
      <c r="D16944">
        <v>-0.665523758591126</v>
      </c>
      <c r="E16944">
        <v>0.32450209293798427</v>
      </c>
      <c r="F16944">
        <v>-0.93314281544435529</v>
      </c>
      <c r="G16944">
        <v>3</v>
      </c>
      <c r="H16944">
        <v>2</v>
      </c>
      <c r="I16944">
        <v>4</v>
      </c>
      <c r="J16944">
        <v>1</v>
      </c>
    </row>
    <row r="16945" spans="1:10" x14ac:dyDescent="0.25">
      <c r="A16945" t="s">
        <v>20972</v>
      </c>
      <c r="B16945">
        <v>436</v>
      </c>
      <c r="C16945">
        <v>-0.33972037200599059</v>
      </c>
      <c r="D16945">
        <v>-0.79424004656597946</v>
      </c>
      <c r="E16945">
        <v>-0.4359243837266159</v>
      </c>
      <c r="F16945">
        <v>-0.78014789260604811</v>
      </c>
      <c r="G16945">
        <v>3</v>
      </c>
      <c r="H16945">
        <v>2</v>
      </c>
      <c r="I16945">
        <v>2</v>
      </c>
      <c r="J16945">
        <v>2</v>
      </c>
    </row>
    <row r="16946" spans="1:10" x14ac:dyDescent="0.25">
      <c r="A16946" t="s">
        <v>20973</v>
      </c>
      <c r="B16946">
        <v>489</v>
      </c>
      <c r="C16946">
        <v>-0.26238556353871884</v>
      </c>
      <c r="D16946">
        <v>-0.41826914539308818</v>
      </c>
      <c r="E16946">
        <v>0.17353447024892105</v>
      </c>
      <c r="F16946">
        <v>-0.65124491491502434</v>
      </c>
      <c r="G16946">
        <v>3</v>
      </c>
      <c r="H16946">
        <v>2</v>
      </c>
      <c r="I16946">
        <v>4</v>
      </c>
      <c r="J16946">
        <v>2</v>
      </c>
    </row>
    <row r="16947" spans="1:10" x14ac:dyDescent="0.25">
      <c r="A16947" t="s">
        <v>20974</v>
      </c>
      <c r="B16947">
        <v>464</v>
      </c>
      <c r="C16947">
        <v>-0.81391900511789106</v>
      </c>
      <c r="D16947">
        <v>-0.82571721992357705</v>
      </c>
      <c r="E16947">
        <v>0.62181456396912682</v>
      </c>
      <c r="F16947">
        <v>-0.27749492540151105</v>
      </c>
      <c r="G16947">
        <v>1</v>
      </c>
      <c r="H16947">
        <v>1</v>
      </c>
      <c r="I16947">
        <v>5</v>
      </c>
      <c r="J16947">
        <v>3</v>
      </c>
    </row>
    <row r="16948" spans="1:10" x14ac:dyDescent="0.25">
      <c r="A16948" t="s">
        <v>20975</v>
      </c>
      <c r="B16948">
        <v>388</v>
      </c>
      <c r="C16948">
        <v>-0.6334346718065943</v>
      </c>
      <c r="D16948">
        <v>-1.1040648413720808</v>
      </c>
      <c r="E16948">
        <v>0.97087570816995072</v>
      </c>
      <c r="F16948">
        <v>-0.58768326350309597</v>
      </c>
      <c r="G16948">
        <v>2</v>
      </c>
      <c r="H16948">
        <v>1</v>
      </c>
      <c r="I16948">
        <v>5</v>
      </c>
      <c r="J16948">
        <v>2</v>
      </c>
    </row>
    <row r="16949" spans="1:10" x14ac:dyDescent="0.25">
      <c r="A16949" t="s">
        <v>20976</v>
      </c>
      <c r="B16949">
        <v>1033</v>
      </c>
      <c r="C16949">
        <v>-1.0149638049748879</v>
      </c>
      <c r="D16949">
        <v>-1.1915800854954033</v>
      </c>
      <c r="E16949">
        <v>-0.79804937331096359</v>
      </c>
      <c r="F16949">
        <v>-4.8875609683137478E-2</v>
      </c>
      <c r="G16949">
        <v>1</v>
      </c>
      <c r="H16949">
        <v>1</v>
      </c>
      <c r="I16949">
        <v>1</v>
      </c>
      <c r="J16949">
        <v>3</v>
      </c>
    </row>
    <row r="16950" spans="1:10" x14ac:dyDescent="0.25">
      <c r="A16950" t="s">
        <v>20977</v>
      </c>
      <c r="B16950">
        <v>6184</v>
      </c>
      <c r="C16950">
        <v>-4.6077309569921843E-2</v>
      </c>
      <c r="D16950">
        <v>-0.88151840069267018</v>
      </c>
      <c r="E16950">
        <v>-0.61408289044539355</v>
      </c>
      <c r="F16950">
        <v>0.18955151731719172</v>
      </c>
      <c r="G16950">
        <v>3</v>
      </c>
      <c r="H16950">
        <v>1</v>
      </c>
      <c r="I16950">
        <v>2</v>
      </c>
      <c r="J16950">
        <v>4</v>
      </c>
    </row>
    <row r="16951" spans="1:10" x14ac:dyDescent="0.25">
      <c r="A16951" t="s">
        <v>20978</v>
      </c>
      <c r="B16951">
        <v>451</v>
      </c>
      <c r="C16951">
        <v>-0.38226595183337675</v>
      </c>
      <c r="D16951">
        <v>2.665721400543869E-2</v>
      </c>
      <c r="E16951">
        <v>1.6900572756299276E-2</v>
      </c>
      <c r="F16951">
        <v>-0.4577932880107366</v>
      </c>
      <c r="G16951">
        <v>3</v>
      </c>
      <c r="H16951">
        <v>4</v>
      </c>
      <c r="I16951">
        <v>3</v>
      </c>
      <c r="J16951">
        <v>3</v>
      </c>
    </row>
    <row r="16952" spans="1:10" x14ac:dyDescent="0.25">
      <c r="A16952" t="s">
        <v>20979</v>
      </c>
      <c r="B16952">
        <v>425</v>
      </c>
      <c r="C16952">
        <v>-0.81940325816538773</v>
      </c>
      <c r="D16952">
        <v>-0.91947657419512896</v>
      </c>
      <c r="E16952">
        <v>0.319310530267296</v>
      </c>
      <c r="F16952">
        <v>-0.66549057081454022</v>
      </c>
      <c r="G16952">
        <v>1</v>
      </c>
      <c r="H16952">
        <v>1</v>
      </c>
      <c r="I16952">
        <v>4</v>
      </c>
      <c r="J16952">
        <v>2</v>
      </c>
    </row>
    <row r="16953" spans="1:10" x14ac:dyDescent="0.25">
      <c r="A16953" t="s">
        <v>20980</v>
      </c>
      <c r="B16953">
        <v>396</v>
      </c>
      <c r="C16953">
        <v>-6.2735392040073765E-2</v>
      </c>
      <c r="D16953">
        <v>1.0395428358336192E-2</v>
      </c>
      <c r="E16953">
        <v>0.34393846676975354</v>
      </c>
      <c r="F16953">
        <v>-0.85387190775410737</v>
      </c>
      <c r="G16953">
        <v>3</v>
      </c>
      <c r="H16953">
        <v>3</v>
      </c>
      <c r="I16953">
        <v>4</v>
      </c>
      <c r="J16953">
        <v>2</v>
      </c>
    </row>
    <row r="16954" spans="1:10" x14ac:dyDescent="0.25">
      <c r="A16954" t="s">
        <v>20981</v>
      </c>
      <c r="B16954">
        <v>405</v>
      </c>
      <c r="C16954">
        <v>-1.1027325199974651</v>
      </c>
      <c r="D16954">
        <v>-1.2436000540866621</v>
      </c>
      <c r="E16954">
        <v>-0.155214350358198</v>
      </c>
      <c r="F16954">
        <v>-1.0208357615059247</v>
      </c>
      <c r="G16954">
        <v>1</v>
      </c>
      <c r="H16954">
        <v>1</v>
      </c>
      <c r="I16954">
        <v>3</v>
      </c>
      <c r="J16954">
        <v>1</v>
      </c>
    </row>
    <row r="16955" spans="1:10" x14ac:dyDescent="0.25">
      <c r="A16955" t="s">
        <v>20982</v>
      </c>
      <c r="B16955">
        <v>349</v>
      </c>
      <c r="C16955">
        <v>-0.62839645585567849</v>
      </c>
      <c r="D16955">
        <v>-1.5559137171617137</v>
      </c>
      <c r="E16955">
        <v>0.15379486379921062</v>
      </c>
      <c r="F16955">
        <v>-0.45943066155339846</v>
      </c>
      <c r="G16955">
        <v>2</v>
      </c>
      <c r="H16955">
        <v>1</v>
      </c>
      <c r="I16955">
        <v>4</v>
      </c>
      <c r="J16955">
        <v>3</v>
      </c>
    </row>
    <row r="16956" spans="1:10" x14ac:dyDescent="0.25">
      <c r="A16956" t="s">
        <v>20983</v>
      </c>
      <c r="B16956">
        <v>583</v>
      </c>
      <c r="C16956">
        <v>-0.76297407703510567</v>
      </c>
      <c r="D16956">
        <v>-1.0731927907942012</v>
      </c>
      <c r="E16956">
        <v>0.56857774188951415</v>
      </c>
      <c r="F16956">
        <v>-0.73114457546861333</v>
      </c>
      <c r="G16956">
        <v>2</v>
      </c>
      <c r="H16956">
        <v>1</v>
      </c>
      <c r="I16956">
        <v>4</v>
      </c>
      <c r="J16956">
        <v>2</v>
      </c>
    </row>
    <row r="16957" spans="1:10" x14ac:dyDescent="0.25">
      <c r="A16957" t="s">
        <v>20984</v>
      </c>
      <c r="B16957">
        <v>448</v>
      </c>
      <c r="C16957">
        <v>-0.75896014943869961</v>
      </c>
      <c r="D16957">
        <v>-1.107299894636562</v>
      </c>
      <c r="E16957">
        <v>-3.7482660008622479E-2</v>
      </c>
      <c r="F16957">
        <v>-0.54850745615081564</v>
      </c>
      <c r="G16957">
        <v>2</v>
      </c>
      <c r="H16957">
        <v>1</v>
      </c>
      <c r="I16957">
        <v>3</v>
      </c>
      <c r="J16957">
        <v>2</v>
      </c>
    </row>
    <row r="16958" spans="1:10" x14ac:dyDescent="0.25">
      <c r="A16958" t="s">
        <v>20985</v>
      </c>
      <c r="B16958">
        <v>486</v>
      </c>
      <c r="C16958">
        <v>-0.78618261705396464</v>
      </c>
      <c r="D16958">
        <v>-1.2568986809516454</v>
      </c>
      <c r="E16958">
        <v>0.53684044386862895</v>
      </c>
      <c r="F16958">
        <v>-0.53703572005789324</v>
      </c>
      <c r="G16958">
        <v>2</v>
      </c>
      <c r="H16958">
        <v>1</v>
      </c>
      <c r="I16958">
        <v>4</v>
      </c>
      <c r="J16958">
        <v>2</v>
      </c>
    </row>
    <row r="16959" spans="1:10" x14ac:dyDescent="0.25">
      <c r="A16959" t="s">
        <v>20986</v>
      </c>
      <c r="B16959">
        <v>744</v>
      </c>
      <c r="C16959">
        <v>3.4955820025354916</v>
      </c>
      <c r="D16959">
        <v>7.6982616852905361E-2</v>
      </c>
      <c r="E16959">
        <v>-1.2294320939757852</v>
      </c>
      <c r="F16959">
        <v>0.75691866690041465</v>
      </c>
      <c r="G16959">
        <v>5</v>
      </c>
      <c r="H16959">
        <v>4</v>
      </c>
      <c r="I16959">
        <v>1</v>
      </c>
      <c r="J16959">
        <v>4</v>
      </c>
    </row>
    <row r="16960" spans="1:10" x14ac:dyDescent="0.25">
      <c r="A16960" t="s">
        <v>20987</v>
      </c>
      <c r="B16960">
        <v>640</v>
      </c>
      <c r="C16960">
        <v>2.975345232461061</v>
      </c>
      <c r="D16960">
        <v>0.17272282577978976</v>
      </c>
      <c r="E16960">
        <v>-1.2776417343185902</v>
      </c>
      <c r="F16960">
        <v>0.78783100979432241</v>
      </c>
      <c r="G16960">
        <v>5</v>
      </c>
      <c r="H16960">
        <v>4</v>
      </c>
      <c r="I16960">
        <v>1</v>
      </c>
      <c r="J16960">
        <v>4</v>
      </c>
    </row>
    <row r="16961" spans="1:10" x14ac:dyDescent="0.25">
      <c r="A16961" t="s">
        <v>20988</v>
      </c>
      <c r="B16961">
        <v>630</v>
      </c>
      <c r="C16961">
        <v>2.948380905779608</v>
      </c>
      <c r="D16961">
        <v>5.5797663321896063E-2</v>
      </c>
      <c r="E16961">
        <v>-0.766328463940666</v>
      </c>
      <c r="F16961">
        <v>1.1495977010452318</v>
      </c>
      <c r="G16961">
        <v>5</v>
      </c>
      <c r="H16961">
        <v>4</v>
      </c>
      <c r="I16961">
        <v>1</v>
      </c>
      <c r="J16961">
        <v>5</v>
      </c>
    </row>
    <row r="16962" spans="1:10" x14ac:dyDescent="0.25">
      <c r="A16962" t="s">
        <v>20989</v>
      </c>
      <c r="B16962">
        <v>477</v>
      </c>
      <c r="C16962">
        <v>2.6849233371496171</v>
      </c>
      <c r="D16962">
        <v>-0.45484750137558749</v>
      </c>
      <c r="E16962">
        <v>-0.60272715452435677</v>
      </c>
      <c r="F16962">
        <v>-0.42422821365773966</v>
      </c>
      <c r="G16962">
        <v>5</v>
      </c>
      <c r="H16962">
        <v>2</v>
      </c>
      <c r="I16962">
        <v>2</v>
      </c>
      <c r="J16962">
        <v>3</v>
      </c>
    </row>
    <row r="16963" spans="1:10" x14ac:dyDescent="0.25">
      <c r="A16963" t="s">
        <v>20990</v>
      </c>
      <c r="B16963">
        <v>1152</v>
      </c>
      <c r="C16963">
        <v>3.0879720612702481</v>
      </c>
      <c r="D16963">
        <v>-0.26596624153966186</v>
      </c>
      <c r="E16963">
        <v>-0.65295776442799247</v>
      </c>
      <c r="F16963">
        <v>0.13102393385627908</v>
      </c>
      <c r="G16963">
        <v>5</v>
      </c>
      <c r="H16963">
        <v>3</v>
      </c>
      <c r="I16963">
        <v>2</v>
      </c>
      <c r="J16963">
        <v>4</v>
      </c>
    </row>
    <row r="16964" spans="1:10" x14ac:dyDescent="0.25">
      <c r="A16964" t="s">
        <v>20991</v>
      </c>
      <c r="B16964">
        <v>641</v>
      </c>
      <c r="C16964">
        <v>3.6854986617376357</v>
      </c>
      <c r="D16964">
        <v>1.4003164862969966</v>
      </c>
      <c r="E16964">
        <v>1.1830179479660448</v>
      </c>
      <c r="F16964">
        <v>-0.3140489325136856</v>
      </c>
      <c r="G16964">
        <v>5</v>
      </c>
      <c r="H16964">
        <v>5</v>
      </c>
      <c r="I16964">
        <v>5</v>
      </c>
      <c r="J16964">
        <v>3</v>
      </c>
    </row>
    <row r="16965" spans="1:10" x14ac:dyDescent="0.25">
      <c r="A16965" t="s">
        <v>20992</v>
      </c>
      <c r="B16965">
        <v>779</v>
      </c>
      <c r="C16965">
        <v>2.9340745813456657</v>
      </c>
      <c r="D16965">
        <v>-0.51945024143442275</v>
      </c>
      <c r="E16965">
        <v>0.37508384658533922</v>
      </c>
      <c r="F16965">
        <v>-2.4921864423689544E-2</v>
      </c>
      <c r="G16965">
        <v>5</v>
      </c>
      <c r="H16965">
        <v>2</v>
      </c>
      <c r="I16965">
        <v>4</v>
      </c>
      <c r="J16965">
        <v>3</v>
      </c>
    </row>
    <row r="16966" spans="1:10" x14ac:dyDescent="0.25">
      <c r="A16966" t="s">
        <v>20993</v>
      </c>
      <c r="B16966">
        <v>965</v>
      </c>
      <c r="C16966">
        <v>3.5302697045124432</v>
      </c>
      <c r="D16966">
        <v>0.46497539801877297</v>
      </c>
      <c r="E16966">
        <v>-0.29175800045599193</v>
      </c>
      <c r="F16966">
        <v>9.5962885119848185E-2</v>
      </c>
      <c r="G16966">
        <v>5</v>
      </c>
      <c r="H16966">
        <v>4</v>
      </c>
      <c r="I16966">
        <v>3</v>
      </c>
      <c r="J16966">
        <v>4</v>
      </c>
    </row>
    <row r="16967" spans="1:10" x14ac:dyDescent="0.25">
      <c r="A16967" t="s">
        <v>20994</v>
      </c>
      <c r="B16967">
        <v>1456</v>
      </c>
      <c r="C16967">
        <v>2.8528258254317711</v>
      </c>
      <c r="D16967">
        <v>-0.62210633877828203</v>
      </c>
      <c r="E16967">
        <v>-0.42066934810589146</v>
      </c>
      <c r="F16967">
        <v>0.50748714926105221</v>
      </c>
      <c r="G16967">
        <v>5</v>
      </c>
      <c r="H16967">
        <v>2</v>
      </c>
      <c r="I16967">
        <v>2</v>
      </c>
      <c r="J16967">
        <v>4</v>
      </c>
    </row>
    <row r="16968" spans="1:10" x14ac:dyDescent="0.25">
      <c r="A16968" t="s">
        <v>20995</v>
      </c>
      <c r="B16968">
        <v>1385</v>
      </c>
      <c r="C16968">
        <v>2.7803927422127663</v>
      </c>
      <c r="D16968">
        <v>-0.97657660372562549</v>
      </c>
      <c r="E16968">
        <v>-0.66610130462289674</v>
      </c>
      <c r="F16968">
        <v>7.7570304041092497E-2</v>
      </c>
      <c r="G16968">
        <v>5</v>
      </c>
      <c r="H16968">
        <v>1</v>
      </c>
      <c r="I16968">
        <v>2</v>
      </c>
      <c r="J16968">
        <v>4</v>
      </c>
    </row>
    <row r="16969" spans="1:10" x14ac:dyDescent="0.25">
      <c r="A16969" t="s">
        <v>20996</v>
      </c>
      <c r="B16969">
        <v>434</v>
      </c>
      <c r="C16969">
        <v>1.7083463379257267</v>
      </c>
      <c r="D16969">
        <v>1.283798288006911</v>
      </c>
      <c r="E16969">
        <v>0.61540378135024254</v>
      </c>
      <c r="F16969">
        <v>-0.67508947206254211</v>
      </c>
      <c r="G16969">
        <v>5</v>
      </c>
      <c r="H16969">
        <v>5</v>
      </c>
      <c r="I16969">
        <v>5</v>
      </c>
      <c r="J16969">
        <v>2</v>
      </c>
    </row>
    <row r="16970" spans="1:10" x14ac:dyDescent="0.25">
      <c r="A16970" t="s">
        <v>20997</v>
      </c>
      <c r="B16970">
        <v>388</v>
      </c>
      <c r="C16970">
        <v>2.7462407161910476</v>
      </c>
      <c r="D16970">
        <v>-0.39434846652649891</v>
      </c>
      <c r="E16970">
        <v>0.14161441496796789</v>
      </c>
      <c r="F16970">
        <v>-0.86789721675931875</v>
      </c>
      <c r="G16970">
        <v>5</v>
      </c>
      <c r="H16970">
        <v>3</v>
      </c>
      <c r="I16970">
        <v>4</v>
      </c>
      <c r="J16970">
        <v>1</v>
      </c>
    </row>
    <row r="16971" spans="1:10" x14ac:dyDescent="0.25">
      <c r="A16971" t="s">
        <v>20998</v>
      </c>
      <c r="B16971">
        <v>362</v>
      </c>
      <c r="C16971">
        <v>3.1175961248695518</v>
      </c>
      <c r="D16971">
        <v>-0.39974963668330371</v>
      </c>
      <c r="E16971">
        <v>0.3951139321650311</v>
      </c>
      <c r="F16971">
        <v>0.42723990939203693</v>
      </c>
      <c r="G16971">
        <v>5</v>
      </c>
      <c r="H16971">
        <v>3</v>
      </c>
      <c r="I16971">
        <v>4</v>
      </c>
      <c r="J16971">
        <v>4</v>
      </c>
    </row>
    <row r="16972" spans="1:10" x14ac:dyDescent="0.25">
      <c r="A16972" t="s">
        <v>20999</v>
      </c>
      <c r="B16972">
        <v>1022</v>
      </c>
      <c r="C16972">
        <v>2.8029607782589125</v>
      </c>
      <c r="D16972">
        <v>-0.18360080715099591</v>
      </c>
      <c r="E16972">
        <v>-7.4739979565638243E-3</v>
      </c>
      <c r="F16972">
        <v>-6.620626972598892E-2</v>
      </c>
      <c r="G16972">
        <v>5</v>
      </c>
      <c r="H16972">
        <v>3</v>
      </c>
      <c r="I16972">
        <v>3</v>
      </c>
      <c r="J16972">
        <v>3</v>
      </c>
    </row>
    <row r="16973" spans="1:10" x14ac:dyDescent="0.25">
      <c r="A16973" t="s">
        <v>21000</v>
      </c>
      <c r="B16973">
        <v>634</v>
      </c>
      <c r="C16973">
        <v>3.5448520993585868</v>
      </c>
      <c r="D16973">
        <v>1.2918859520971004</v>
      </c>
      <c r="E16973">
        <v>-7.0861240249554786E-2</v>
      </c>
      <c r="F16973">
        <v>-2.6756197097297457E-2</v>
      </c>
      <c r="G16973">
        <v>5</v>
      </c>
      <c r="H16973">
        <v>5</v>
      </c>
      <c r="I16973">
        <v>3</v>
      </c>
      <c r="J16973">
        <v>3</v>
      </c>
    </row>
    <row r="16974" spans="1:10" x14ac:dyDescent="0.25">
      <c r="A16974" t="s">
        <v>21001</v>
      </c>
      <c r="B16974">
        <v>669</v>
      </c>
      <c r="C16974">
        <v>2.0835026139098316</v>
      </c>
      <c r="D16974">
        <v>-6.8528105414098942E-2</v>
      </c>
      <c r="E16974">
        <v>-0.66078536977174485</v>
      </c>
      <c r="F16974">
        <v>-0.54825691866874759</v>
      </c>
      <c r="G16974">
        <v>5</v>
      </c>
      <c r="H16974">
        <v>3</v>
      </c>
      <c r="I16974">
        <v>2</v>
      </c>
      <c r="J16974">
        <v>2</v>
      </c>
    </row>
    <row r="16975" spans="1:10" x14ac:dyDescent="0.25">
      <c r="A16975" t="s">
        <v>21002</v>
      </c>
      <c r="B16975">
        <v>675</v>
      </c>
      <c r="C16975">
        <v>3.1028577374810444</v>
      </c>
      <c r="D16975">
        <v>1.0721727065983628</v>
      </c>
      <c r="E16975">
        <v>-0.41073315054776616</v>
      </c>
      <c r="F16975">
        <v>-0.15489435979750704</v>
      </c>
      <c r="G16975">
        <v>5</v>
      </c>
      <c r="H16975">
        <v>5</v>
      </c>
      <c r="I16975">
        <v>2</v>
      </c>
      <c r="J16975">
        <v>3</v>
      </c>
    </row>
    <row r="16976" spans="1:10" x14ac:dyDescent="0.25">
      <c r="A16976" t="s">
        <v>21003</v>
      </c>
      <c r="B16976">
        <v>737</v>
      </c>
      <c r="C16976">
        <v>3.2579867401520843</v>
      </c>
      <c r="D16976">
        <v>2.0287856143870053</v>
      </c>
      <c r="E16976">
        <v>0.41382738304303174</v>
      </c>
      <c r="F16976">
        <v>-0.21272711963905741</v>
      </c>
      <c r="G16976">
        <v>5</v>
      </c>
      <c r="H16976">
        <v>5</v>
      </c>
      <c r="I16976">
        <v>4</v>
      </c>
      <c r="J16976">
        <v>3</v>
      </c>
    </row>
    <row r="16977" spans="1:10" x14ac:dyDescent="0.25">
      <c r="A16977" t="s">
        <v>21004</v>
      </c>
      <c r="B16977">
        <v>1711</v>
      </c>
      <c r="C16977">
        <v>3.158896518285375</v>
      </c>
      <c r="D16977">
        <v>1.2633020459612356</v>
      </c>
      <c r="E16977">
        <v>-0.791406072135445</v>
      </c>
      <c r="F16977">
        <v>1.6417009879155371</v>
      </c>
      <c r="G16977">
        <v>5</v>
      </c>
      <c r="H16977">
        <v>5</v>
      </c>
      <c r="I16977">
        <v>1</v>
      </c>
      <c r="J16977">
        <v>5</v>
      </c>
    </row>
    <row r="16978" spans="1:10" x14ac:dyDescent="0.25">
      <c r="A16978" t="s">
        <v>21005</v>
      </c>
      <c r="B16978">
        <v>467</v>
      </c>
      <c r="C16978">
        <v>0.76483822161556048</v>
      </c>
      <c r="D16978">
        <v>0.88093739189524889</v>
      </c>
      <c r="E16978">
        <v>-5.6643244511977123E-2</v>
      </c>
      <c r="F16978">
        <v>-1.0586232294295024</v>
      </c>
      <c r="G16978">
        <v>4</v>
      </c>
      <c r="H16978">
        <v>5</v>
      </c>
      <c r="I16978">
        <v>3</v>
      </c>
      <c r="J16978">
        <v>1</v>
      </c>
    </row>
    <row r="16979" spans="1:10" x14ac:dyDescent="0.25">
      <c r="A16979" t="s">
        <v>21006</v>
      </c>
      <c r="B16979">
        <v>612</v>
      </c>
      <c r="C16979">
        <v>0.7655867003351996</v>
      </c>
      <c r="D16979">
        <v>1.2793220432146715</v>
      </c>
      <c r="E16979">
        <v>-0.78250350012144421</v>
      </c>
      <c r="F16979">
        <v>-0.34102449019017911</v>
      </c>
      <c r="G16979">
        <v>4</v>
      </c>
      <c r="H16979">
        <v>5</v>
      </c>
      <c r="I16979">
        <v>1</v>
      </c>
      <c r="J16979">
        <v>3</v>
      </c>
    </row>
    <row r="16980" spans="1:10" x14ac:dyDescent="0.25">
      <c r="A16980" t="s">
        <v>21007</v>
      </c>
      <c r="B16980">
        <v>509</v>
      </c>
      <c r="C16980">
        <v>0.12780783535768103</v>
      </c>
      <c r="D16980">
        <v>0.33450754816913808</v>
      </c>
      <c r="E16980">
        <v>-0.1683868133954034</v>
      </c>
      <c r="F16980">
        <v>-0.86190256185539527</v>
      </c>
      <c r="G16980">
        <v>4</v>
      </c>
      <c r="H16980">
        <v>4</v>
      </c>
      <c r="I16980">
        <v>3</v>
      </c>
      <c r="J16980">
        <v>1</v>
      </c>
    </row>
    <row r="16981" spans="1:10" x14ac:dyDescent="0.25">
      <c r="A16981" t="s">
        <v>21008</v>
      </c>
      <c r="B16981">
        <v>431</v>
      </c>
      <c r="C16981">
        <v>0.24148995217918143</v>
      </c>
      <c r="D16981">
        <v>0.36515061519712733</v>
      </c>
      <c r="E16981">
        <v>0.21583689236013853</v>
      </c>
      <c r="F16981">
        <v>-1.0164593081949171</v>
      </c>
      <c r="G16981">
        <v>4</v>
      </c>
      <c r="H16981">
        <v>4</v>
      </c>
      <c r="I16981">
        <v>4</v>
      </c>
      <c r="J16981">
        <v>1</v>
      </c>
    </row>
    <row r="16982" spans="1:10" x14ac:dyDescent="0.25">
      <c r="A16982" t="s">
        <v>21009</v>
      </c>
      <c r="B16982">
        <v>471</v>
      </c>
      <c r="C16982">
        <v>-0.37198701374716547</v>
      </c>
      <c r="D16982">
        <v>-0.17634594966860445</v>
      </c>
      <c r="E16982">
        <v>1.2147144135891361</v>
      </c>
      <c r="F16982">
        <v>-0.74701637462708248</v>
      </c>
      <c r="G16982">
        <v>3</v>
      </c>
      <c r="H16982">
        <v>3</v>
      </c>
      <c r="I16982">
        <v>5</v>
      </c>
      <c r="J16982">
        <v>2</v>
      </c>
    </row>
    <row r="16983" spans="1:10" x14ac:dyDescent="0.25">
      <c r="A16983" t="s">
        <v>21010</v>
      </c>
      <c r="B16983">
        <v>603</v>
      </c>
      <c r="C16983">
        <v>-0.16785631933100914</v>
      </c>
      <c r="D16983">
        <v>1.3455070775954954</v>
      </c>
      <c r="E16983">
        <v>-1.3535320783926421</v>
      </c>
      <c r="F16983">
        <v>-7.3930101696754569E-2</v>
      </c>
      <c r="G16983">
        <v>3</v>
      </c>
      <c r="H16983">
        <v>5</v>
      </c>
      <c r="I16983">
        <v>1</v>
      </c>
      <c r="J16983">
        <v>3</v>
      </c>
    </row>
    <row r="16984" spans="1:10" x14ac:dyDescent="0.25">
      <c r="A16984" t="s">
        <v>21011</v>
      </c>
      <c r="B16984">
        <v>616</v>
      </c>
      <c r="C16984">
        <v>-0.11961243357869493</v>
      </c>
      <c r="D16984">
        <v>1.2477664293952335</v>
      </c>
      <c r="E16984">
        <v>-1.2771948951613177</v>
      </c>
      <c r="F16984">
        <v>0.61080751104188358</v>
      </c>
      <c r="G16984">
        <v>3</v>
      </c>
      <c r="H16984">
        <v>5</v>
      </c>
      <c r="I16984">
        <v>1</v>
      </c>
      <c r="J16984">
        <v>4</v>
      </c>
    </row>
    <row r="16985" spans="1:10" x14ac:dyDescent="0.25">
      <c r="A16985" t="s">
        <v>21012</v>
      </c>
      <c r="B16985">
        <v>919</v>
      </c>
      <c r="C16985">
        <v>-0.2370968406402976</v>
      </c>
      <c r="D16985">
        <v>0.92353942239156606</v>
      </c>
      <c r="E16985">
        <v>0.39861147322888657</v>
      </c>
      <c r="F16985">
        <v>-0.51475265736673637</v>
      </c>
      <c r="G16985">
        <v>3</v>
      </c>
      <c r="H16985">
        <v>5</v>
      </c>
      <c r="I16985">
        <v>4</v>
      </c>
      <c r="J16985">
        <v>2</v>
      </c>
    </row>
    <row r="16986" spans="1:10" x14ac:dyDescent="0.25">
      <c r="A16986" t="s">
        <v>21013</v>
      </c>
      <c r="B16986">
        <v>302</v>
      </c>
      <c r="C16986">
        <v>-8.6747166734996772E-2</v>
      </c>
      <c r="D16986">
        <v>0.52069718945814558</v>
      </c>
      <c r="E16986">
        <v>1.2344265985373346E-3</v>
      </c>
      <c r="F16986">
        <v>-0.27962676333842768</v>
      </c>
      <c r="G16986">
        <v>3</v>
      </c>
      <c r="H16986">
        <v>4</v>
      </c>
      <c r="I16986">
        <v>3</v>
      </c>
      <c r="J16986">
        <v>3</v>
      </c>
    </row>
    <row r="16987" spans="1:10" x14ac:dyDescent="0.25">
      <c r="A16987" t="s">
        <v>21014</v>
      </c>
      <c r="B16987">
        <v>706</v>
      </c>
      <c r="C16987">
        <v>0.37248692803470701</v>
      </c>
      <c r="D16987">
        <v>0.48320918330162249</v>
      </c>
      <c r="E16987">
        <v>-0.10571724073768035</v>
      </c>
      <c r="F16987">
        <v>-5.8811536538637528E-2</v>
      </c>
      <c r="G16987">
        <v>4</v>
      </c>
      <c r="H16987">
        <v>4</v>
      </c>
      <c r="I16987">
        <v>3</v>
      </c>
      <c r="J16987">
        <v>3</v>
      </c>
    </row>
    <row r="16988" spans="1:10" x14ac:dyDescent="0.25">
      <c r="A16988" t="s">
        <v>21015</v>
      </c>
      <c r="B16988">
        <v>542</v>
      </c>
      <c r="C16988">
        <v>0.65587467151650858</v>
      </c>
      <c r="D16988">
        <v>0.99057516906162468</v>
      </c>
      <c r="E16988">
        <v>1.0008401248095764</v>
      </c>
      <c r="F16988">
        <v>7.9931393084432006E-2</v>
      </c>
      <c r="G16988">
        <v>4</v>
      </c>
      <c r="H16988">
        <v>5</v>
      </c>
      <c r="I16988">
        <v>5</v>
      </c>
      <c r="J16988">
        <v>4</v>
      </c>
    </row>
    <row r="16989" spans="1:10" x14ac:dyDescent="0.25">
      <c r="A16989" t="s">
        <v>21016</v>
      </c>
      <c r="B16989">
        <v>629</v>
      </c>
      <c r="C16989">
        <v>1.7180807379234919</v>
      </c>
      <c r="D16989">
        <v>3.2302805662660266</v>
      </c>
      <c r="E16989">
        <v>-0.70955860659704517</v>
      </c>
      <c r="F16989">
        <v>0.12914136641860599</v>
      </c>
      <c r="G16989">
        <v>5</v>
      </c>
      <c r="H16989">
        <v>5</v>
      </c>
      <c r="I16989">
        <v>2</v>
      </c>
      <c r="J16989">
        <v>4</v>
      </c>
    </row>
    <row r="16990" spans="1:10" x14ac:dyDescent="0.25">
      <c r="A16990" t="s">
        <v>21017</v>
      </c>
      <c r="B16990">
        <v>434</v>
      </c>
      <c r="C16990">
        <v>0.72288061776713752</v>
      </c>
      <c r="D16990">
        <v>3.2920011406967902</v>
      </c>
      <c r="E16990">
        <v>-0.43389355411885949</v>
      </c>
      <c r="F16990">
        <v>0.1241418220114472</v>
      </c>
      <c r="G16990">
        <v>4</v>
      </c>
      <c r="H16990">
        <v>5</v>
      </c>
      <c r="I16990">
        <v>2</v>
      </c>
      <c r="J16990">
        <v>4</v>
      </c>
    </row>
    <row r="16991" spans="1:10" x14ac:dyDescent="0.25">
      <c r="A16991" t="s">
        <v>21018</v>
      </c>
      <c r="B16991">
        <v>500</v>
      </c>
      <c r="C16991">
        <v>0.41127568604279319</v>
      </c>
      <c r="D16991">
        <v>0.45538828462408976</v>
      </c>
      <c r="E16991">
        <v>-0.35081874706603655</v>
      </c>
      <c r="F16991">
        <v>-0.74015162033809845</v>
      </c>
      <c r="G16991">
        <v>4</v>
      </c>
      <c r="H16991">
        <v>4</v>
      </c>
      <c r="I16991">
        <v>2</v>
      </c>
      <c r="J16991">
        <v>2</v>
      </c>
    </row>
    <row r="16992" spans="1:10" x14ac:dyDescent="0.25">
      <c r="A16992" t="s">
        <v>21019</v>
      </c>
      <c r="B16992">
        <v>393</v>
      </c>
      <c r="C16992">
        <v>0.3171399204145805</v>
      </c>
      <c r="D16992">
        <v>0.32519243147801041</v>
      </c>
      <c r="E16992">
        <v>1.9319890186403257E-2</v>
      </c>
      <c r="F16992">
        <v>-0.80618646952736805</v>
      </c>
      <c r="G16992">
        <v>4</v>
      </c>
      <c r="H16992">
        <v>4</v>
      </c>
      <c r="I16992">
        <v>3</v>
      </c>
      <c r="J16992">
        <v>2</v>
      </c>
    </row>
    <row r="16993" spans="1:10" x14ac:dyDescent="0.25">
      <c r="A16993" t="s">
        <v>21020</v>
      </c>
      <c r="B16993">
        <v>512</v>
      </c>
      <c r="C16993">
        <v>1.2677863474169109</v>
      </c>
      <c r="D16993">
        <v>2.2589861501330244</v>
      </c>
      <c r="E16993">
        <v>0.15769497176262853</v>
      </c>
      <c r="F16993">
        <v>-0.39296377726587628</v>
      </c>
      <c r="G16993">
        <v>5</v>
      </c>
      <c r="H16993">
        <v>5</v>
      </c>
      <c r="I16993">
        <v>4</v>
      </c>
      <c r="J16993">
        <v>3</v>
      </c>
    </row>
    <row r="16994" spans="1:10" x14ac:dyDescent="0.25">
      <c r="A16994" t="s">
        <v>21021</v>
      </c>
      <c r="B16994">
        <v>165</v>
      </c>
      <c r="C16994">
        <v>0.97247541622457923</v>
      </c>
      <c r="D16994">
        <v>0.25999475922695348</v>
      </c>
      <c r="E16994">
        <v>-0.35401934127176093</v>
      </c>
      <c r="F16994">
        <v>-6.0881606363942103E-3</v>
      </c>
      <c r="G16994">
        <v>5</v>
      </c>
      <c r="H16994">
        <v>4</v>
      </c>
      <c r="I16994">
        <v>2</v>
      </c>
      <c r="J16994">
        <v>3</v>
      </c>
    </row>
    <row r="16995" spans="1:10" x14ac:dyDescent="0.25">
      <c r="A16995" t="s">
        <v>21022</v>
      </c>
      <c r="B16995">
        <v>805</v>
      </c>
      <c r="C16995">
        <v>1.8309789231943217</v>
      </c>
      <c r="D16995">
        <v>0.94237006986505656</v>
      </c>
      <c r="E16995">
        <v>-0.14437612138051986</v>
      </c>
      <c r="F16995">
        <v>1.2673005070872514</v>
      </c>
      <c r="G16995">
        <v>5</v>
      </c>
      <c r="H16995">
        <v>5</v>
      </c>
      <c r="I16995">
        <v>3</v>
      </c>
      <c r="J16995">
        <v>5</v>
      </c>
    </row>
    <row r="16996" spans="1:10" x14ac:dyDescent="0.25">
      <c r="A16996" t="s">
        <v>21023</v>
      </c>
      <c r="B16996">
        <v>591</v>
      </c>
      <c r="C16996">
        <v>2.1372935912624795</v>
      </c>
      <c r="D16996">
        <v>1.3064145143663002</v>
      </c>
      <c r="E16996">
        <v>-1.2498088006202062</v>
      </c>
      <c r="F16996">
        <v>0.39632288644779684</v>
      </c>
      <c r="G16996">
        <v>5</v>
      </c>
      <c r="H16996">
        <v>5</v>
      </c>
      <c r="I16996">
        <v>1</v>
      </c>
      <c r="J16996">
        <v>4</v>
      </c>
    </row>
    <row r="16997" spans="1:10" x14ac:dyDescent="0.25">
      <c r="A16997" t="s">
        <v>21024</v>
      </c>
      <c r="B16997">
        <v>1277</v>
      </c>
      <c r="C16997">
        <v>1.3099081621936981</v>
      </c>
      <c r="D16997">
        <v>1.1595512402770054</v>
      </c>
      <c r="E16997">
        <v>-1.1252406847135823</v>
      </c>
      <c r="F16997">
        <v>1.2076671228793134</v>
      </c>
      <c r="G16997">
        <v>5</v>
      </c>
      <c r="H16997">
        <v>5</v>
      </c>
      <c r="I16997">
        <v>1</v>
      </c>
      <c r="J16997">
        <v>5</v>
      </c>
    </row>
    <row r="16998" spans="1:10" x14ac:dyDescent="0.25">
      <c r="A16998" t="s">
        <v>21025</v>
      </c>
      <c r="B16998">
        <v>562</v>
      </c>
      <c r="C16998">
        <v>7.2745665029139511E-2</v>
      </c>
      <c r="D16998">
        <v>0.18543367576978723</v>
      </c>
      <c r="E16998">
        <v>-7.0500539844029264E-2</v>
      </c>
      <c r="F16998">
        <v>5.7238710027871953E-2</v>
      </c>
      <c r="G16998">
        <v>4</v>
      </c>
      <c r="H16998">
        <v>4</v>
      </c>
      <c r="I16998">
        <v>3</v>
      </c>
      <c r="J16998">
        <v>4</v>
      </c>
    </row>
    <row r="16999" spans="1:10" x14ac:dyDescent="0.25">
      <c r="A16999" t="s">
        <v>21026</v>
      </c>
      <c r="B16999">
        <v>492</v>
      </c>
      <c r="C16999">
        <v>0.79664698120816779</v>
      </c>
      <c r="D16999">
        <v>0.83664787868115331</v>
      </c>
      <c r="E16999">
        <v>-0.49128094721649029</v>
      </c>
      <c r="F16999">
        <v>0.67607378302965582</v>
      </c>
      <c r="G16999">
        <v>5</v>
      </c>
      <c r="H16999">
        <v>5</v>
      </c>
      <c r="I16999">
        <v>2</v>
      </c>
      <c r="J16999">
        <v>4</v>
      </c>
    </row>
    <row r="17000" spans="1:10" x14ac:dyDescent="0.25">
      <c r="A17000" t="s">
        <v>21027</v>
      </c>
      <c r="B17000">
        <v>616</v>
      </c>
      <c r="C17000">
        <v>-0.9146525267531741</v>
      </c>
      <c r="D17000">
        <v>0.39967406474268036</v>
      </c>
      <c r="E17000">
        <v>0.18711935584253758</v>
      </c>
      <c r="F17000">
        <v>-7.3102406351934074E-3</v>
      </c>
      <c r="G17000">
        <v>1</v>
      </c>
      <c r="H17000">
        <v>4</v>
      </c>
      <c r="I17000">
        <v>4</v>
      </c>
      <c r="J17000">
        <v>3</v>
      </c>
    </row>
    <row r="17001" spans="1:10" x14ac:dyDescent="0.25">
      <c r="A17001" t="s">
        <v>21028</v>
      </c>
      <c r="B17001">
        <v>419</v>
      </c>
      <c r="C17001">
        <v>-0.43076390626816108</v>
      </c>
      <c r="D17001">
        <v>1.0756078968785838</v>
      </c>
      <c r="E17001">
        <v>-0.80232625812101255</v>
      </c>
      <c r="F17001">
        <v>0.56768528138044727</v>
      </c>
      <c r="G17001">
        <v>3</v>
      </c>
      <c r="H17001">
        <v>5</v>
      </c>
      <c r="I17001">
        <v>1</v>
      </c>
      <c r="J17001">
        <v>4</v>
      </c>
    </row>
    <row r="17002" spans="1:10" x14ac:dyDescent="0.25">
      <c r="A17002" t="s">
        <v>21029</v>
      </c>
      <c r="B17002">
        <v>567</v>
      </c>
      <c r="C17002">
        <v>-0.61438375936407175</v>
      </c>
      <c r="D17002">
        <v>0.21421495940630442</v>
      </c>
      <c r="E17002">
        <v>0.3287940518775509</v>
      </c>
      <c r="F17002">
        <v>0.77937033035011272</v>
      </c>
      <c r="G17002">
        <v>2</v>
      </c>
      <c r="H17002">
        <v>4</v>
      </c>
      <c r="I17002">
        <v>4</v>
      </c>
      <c r="J17002">
        <v>4</v>
      </c>
    </row>
    <row r="17003" spans="1:10" x14ac:dyDescent="0.25">
      <c r="A17003" t="s">
        <v>21030</v>
      </c>
      <c r="B17003">
        <v>992</v>
      </c>
      <c r="C17003">
        <v>-0.50248669006940871</v>
      </c>
      <c r="D17003">
        <v>0.99598110591274835</v>
      </c>
      <c r="E17003">
        <v>-0.87772566865985702</v>
      </c>
      <c r="F17003">
        <v>0.84819212078346795</v>
      </c>
      <c r="G17003">
        <v>2</v>
      </c>
      <c r="H17003">
        <v>5</v>
      </c>
      <c r="I17003">
        <v>1</v>
      </c>
      <c r="J17003">
        <v>4</v>
      </c>
    </row>
    <row r="17004" spans="1:10" x14ac:dyDescent="0.25">
      <c r="A17004" t="s">
        <v>21031</v>
      </c>
      <c r="B17004">
        <v>1016</v>
      </c>
      <c r="C17004">
        <v>1.0656761074213552</v>
      </c>
      <c r="D17004">
        <v>0.31590485525027312</v>
      </c>
      <c r="E17004">
        <v>-0.90137786825363775</v>
      </c>
      <c r="F17004">
        <v>0.53353412127563971</v>
      </c>
      <c r="G17004">
        <v>5</v>
      </c>
      <c r="H17004">
        <v>4</v>
      </c>
      <c r="I17004">
        <v>1</v>
      </c>
      <c r="J17004">
        <v>4</v>
      </c>
    </row>
    <row r="17005" spans="1:10" x14ac:dyDescent="0.25">
      <c r="A17005" t="s">
        <v>21032</v>
      </c>
      <c r="B17005">
        <v>705</v>
      </c>
      <c r="C17005">
        <v>0.85459496349706698</v>
      </c>
      <c r="D17005">
        <v>0.68747613126514051</v>
      </c>
      <c r="E17005">
        <v>0.40922665394490731</v>
      </c>
      <c r="F17005">
        <v>0.24367412410394773</v>
      </c>
      <c r="G17005">
        <v>5</v>
      </c>
      <c r="H17005">
        <v>5</v>
      </c>
      <c r="I17005">
        <v>4</v>
      </c>
      <c r="J17005">
        <v>4</v>
      </c>
    </row>
    <row r="17006" spans="1:10" x14ac:dyDescent="0.25">
      <c r="A17006" t="s">
        <v>21033</v>
      </c>
      <c r="B17006">
        <v>865</v>
      </c>
      <c r="C17006">
        <v>0.77041826588834761</v>
      </c>
      <c r="D17006">
        <v>2.0777363243467848</v>
      </c>
      <c r="E17006">
        <v>0.8610638525074128</v>
      </c>
      <c r="F17006">
        <v>0.96398732225228034</v>
      </c>
      <c r="G17006">
        <v>4</v>
      </c>
      <c r="H17006">
        <v>5</v>
      </c>
      <c r="I17006">
        <v>5</v>
      </c>
      <c r="J17006">
        <v>5</v>
      </c>
    </row>
    <row r="17007" spans="1:10" x14ac:dyDescent="0.25">
      <c r="A17007" t="s">
        <v>21034</v>
      </c>
      <c r="B17007">
        <v>464</v>
      </c>
      <c r="C17007">
        <v>0.39054129839991053</v>
      </c>
      <c r="D17007">
        <v>0.33265980803704653</v>
      </c>
      <c r="E17007">
        <v>0.61336817277446976</v>
      </c>
      <c r="F17007">
        <v>-0.52712042364344192</v>
      </c>
      <c r="G17007">
        <v>4</v>
      </c>
      <c r="H17007">
        <v>4</v>
      </c>
      <c r="I17007">
        <v>5</v>
      </c>
      <c r="J17007">
        <v>2</v>
      </c>
    </row>
    <row r="17008" spans="1:10" x14ac:dyDescent="0.25">
      <c r="A17008" t="s">
        <v>21035</v>
      </c>
      <c r="B17008">
        <v>568</v>
      </c>
      <c r="C17008">
        <v>-0.23764170850436672</v>
      </c>
      <c r="D17008">
        <v>0.77101208753513994</v>
      </c>
      <c r="E17008">
        <v>7.9694010208183202E-4</v>
      </c>
      <c r="F17008">
        <v>0.22328106786046836</v>
      </c>
      <c r="G17008">
        <v>3</v>
      </c>
      <c r="H17008">
        <v>5</v>
      </c>
      <c r="I17008">
        <v>3</v>
      </c>
      <c r="J17008">
        <v>4</v>
      </c>
    </row>
    <row r="17009" spans="1:10" x14ac:dyDescent="0.25">
      <c r="A17009" t="s">
        <v>21036</v>
      </c>
      <c r="B17009">
        <v>252</v>
      </c>
      <c r="C17009">
        <v>0.27783430492527283</v>
      </c>
      <c r="D17009">
        <v>1.6002497665312747</v>
      </c>
      <c r="E17009">
        <v>0.72399826099402831</v>
      </c>
      <c r="F17009">
        <v>1.1444352016936936</v>
      </c>
      <c r="G17009">
        <v>4</v>
      </c>
      <c r="H17009">
        <v>5</v>
      </c>
      <c r="I17009">
        <v>5</v>
      </c>
      <c r="J17009">
        <v>5</v>
      </c>
    </row>
    <row r="17010" spans="1:10" x14ac:dyDescent="0.25">
      <c r="A17010" t="s">
        <v>21037</v>
      </c>
      <c r="B17010">
        <v>300</v>
      </c>
      <c r="C17010">
        <v>1.163182047473083</v>
      </c>
      <c r="D17010">
        <v>9.8927025160224613E-2</v>
      </c>
      <c r="E17010">
        <v>-0.34819868756759242</v>
      </c>
      <c r="F17010">
        <v>-0.55467026251894924</v>
      </c>
      <c r="G17010">
        <v>5</v>
      </c>
      <c r="H17010">
        <v>4</v>
      </c>
      <c r="I17010">
        <v>2</v>
      </c>
      <c r="J17010">
        <v>2</v>
      </c>
    </row>
    <row r="17011" spans="1:10" x14ac:dyDescent="0.25">
      <c r="A17011" t="s">
        <v>21038</v>
      </c>
      <c r="B17011">
        <v>605</v>
      </c>
      <c r="C17011">
        <v>0.60297263403789736</v>
      </c>
      <c r="D17011">
        <v>0.27224113578559139</v>
      </c>
      <c r="E17011">
        <v>-1.2999444052788229</v>
      </c>
      <c r="F17011">
        <v>0.47752660551866022</v>
      </c>
      <c r="G17011">
        <v>4</v>
      </c>
      <c r="H17011">
        <v>4</v>
      </c>
      <c r="I17011">
        <v>1</v>
      </c>
      <c r="J17011">
        <v>4</v>
      </c>
    </row>
    <row r="17012" spans="1:10" x14ac:dyDescent="0.25">
      <c r="A17012" t="s">
        <v>21039</v>
      </c>
      <c r="B17012">
        <v>426</v>
      </c>
      <c r="C17012">
        <v>0.25045291367970857</v>
      </c>
      <c r="D17012">
        <v>-0.60365327382087119</v>
      </c>
      <c r="E17012">
        <v>-0.53334363449274025</v>
      </c>
      <c r="F17012">
        <v>-0.12976305965300966</v>
      </c>
      <c r="G17012">
        <v>4</v>
      </c>
      <c r="H17012">
        <v>2</v>
      </c>
      <c r="I17012">
        <v>2</v>
      </c>
      <c r="J17012">
        <v>3</v>
      </c>
    </row>
    <row r="17013" spans="1:10" x14ac:dyDescent="0.25">
      <c r="A17013" t="s">
        <v>21040</v>
      </c>
      <c r="B17013">
        <v>436</v>
      </c>
      <c r="C17013">
        <v>0.38126875352002715</v>
      </c>
      <c r="D17013">
        <v>0.23708838370472879</v>
      </c>
      <c r="E17013">
        <v>-0.62822253100579406</v>
      </c>
      <c r="F17013">
        <v>-0.56021084720630432</v>
      </c>
      <c r="G17013">
        <v>4</v>
      </c>
      <c r="H17013">
        <v>4</v>
      </c>
      <c r="I17013">
        <v>2</v>
      </c>
      <c r="J17013">
        <v>2</v>
      </c>
    </row>
    <row r="17014" spans="1:10" x14ac:dyDescent="0.25">
      <c r="A17014" t="s">
        <v>21041</v>
      </c>
      <c r="B17014">
        <v>1209</v>
      </c>
      <c r="C17014">
        <v>2.0617046213586203</v>
      </c>
      <c r="D17014">
        <v>1.5684849247305879</v>
      </c>
      <c r="E17014">
        <v>-1.1807993380793833</v>
      </c>
      <c r="F17014">
        <v>0.81777075363528817</v>
      </c>
      <c r="G17014">
        <v>5</v>
      </c>
      <c r="H17014">
        <v>5</v>
      </c>
      <c r="I17014">
        <v>1</v>
      </c>
      <c r="J17014">
        <v>4</v>
      </c>
    </row>
    <row r="17015" spans="1:10" x14ac:dyDescent="0.25">
      <c r="A17015" t="s">
        <v>21042</v>
      </c>
      <c r="B17015">
        <v>1280</v>
      </c>
      <c r="C17015">
        <v>2.040529278615983</v>
      </c>
      <c r="D17015">
        <v>1.4237958407505038</v>
      </c>
      <c r="E17015">
        <v>-0.3179831113579667</v>
      </c>
      <c r="F17015">
        <v>0.18318591136934409</v>
      </c>
      <c r="G17015">
        <v>5</v>
      </c>
      <c r="H17015">
        <v>5</v>
      </c>
      <c r="I17015">
        <v>2</v>
      </c>
      <c r="J17015">
        <v>4</v>
      </c>
    </row>
    <row r="17016" spans="1:10" x14ac:dyDescent="0.25">
      <c r="A17016" t="s">
        <v>21043</v>
      </c>
      <c r="B17016">
        <v>333</v>
      </c>
      <c r="C17016">
        <v>1.0364770351381172</v>
      </c>
      <c r="D17016">
        <v>0.83409656250520892</v>
      </c>
      <c r="E17016">
        <v>-0.15432126312817657</v>
      </c>
      <c r="F17016">
        <v>-4.876437706587157E-2</v>
      </c>
      <c r="G17016">
        <v>5</v>
      </c>
      <c r="H17016">
        <v>5</v>
      </c>
      <c r="I17016">
        <v>3</v>
      </c>
      <c r="J17016">
        <v>3</v>
      </c>
    </row>
    <row r="17017" spans="1:10" x14ac:dyDescent="0.25">
      <c r="A17017" t="s">
        <v>21044</v>
      </c>
      <c r="B17017">
        <v>487</v>
      </c>
      <c r="C17017">
        <v>0.11993118697152549</v>
      </c>
      <c r="D17017">
        <v>1.5740200048570845E-2</v>
      </c>
      <c r="E17017">
        <v>-1.2544622173364108</v>
      </c>
      <c r="F17017">
        <v>-0.79639428309552474</v>
      </c>
      <c r="G17017">
        <v>4</v>
      </c>
      <c r="H17017">
        <v>3</v>
      </c>
      <c r="I17017">
        <v>1</v>
      </c>
      <c r="J17017">
        <v>2</v>
      </c>
    </row>
    <row r="17018" spans="1:10" x14ac:dyDescent="0.25">
      <c r="A17018" t="s">
        <v>21045</v>
      </c>
      <c r="B17018">
        <v>487</v>
      </c>
      <c r="C17018">
        <v>0.77233973246763843</v>
      </c>
      <c r="D17018">
        <v>0.3025164072877537</v>
      </c>
      <c r="E17018">
        <v>-0.69425585529409117</v>
      </c>
      <c r="F17018">
        <v>-0.88534818438116192</v>
      </c>
      <c r="G17018">
        <v>4</v>
      </c>
      <c r="H17018">
        <v>4</v>
      </c>
      <c r="I17018">
        <v>2</v>
      </c>
      <c r="J17018">
        <v>1</v>
      </c>
    </row>
    <row r="17019" spans="1:10" x14ac:dyDescent="0.25">
      <c r="A17019" t="s">
        <v>21046</v>
      </c>
      <c r="B17019">
        <v>477</v>
      </c>
      <c r="C17019">
        <v>1.9593563333879596</v>
      </c>
      <c r="D17019">
        <v>0.54872629506210935</v>
      </c>
      <c r="E17019">
        <v>-0.21569536383401941</v>
      </c>
      <c r="F17019">
        <v>-0.16444143023111196</v>
      </c>
      <c r="G17019">
        <v>5</v>
      </c>
      <c r="H17019">
        <v>4</v>
      </c>
      <c r="I17019">
        <v>3</v>
      </c>
      <c r="J17019">
        <v>3</v>
      </c>
    </row>
    <row r="17020" spans="1:10" x14ac:dyDescent="0.25">
      <c r="A17020" t="s">
        <v>21047</v>
      </c>
      <c r="B17020">
        <v>474</v>
      </c>
      <c r="C17020">
        <v>0.26195916985991596</v>
      </c>
      <c r="D17020">
        <v>1.3751199004115269E-2</v>
      </c>
      <c r="E17020">
        <v>-8.8821458133858958E-2</v>
      </c>
      <c r="F17020">
        <v>-0.53984384549170095</v>
      </c>
      <c r="G17020">
        <v>4</v>
      </c>
      <c r="H17020">
        <v>3</v>
      </c>
      <c r="I17020">
        <v>3</v>
      </c>
      <c r="J17020">
        <v>2</v>
      </c>
    </row>
    <row r="17021" spans="1:10" x14ac:dyDescent="0.25">
      <c r="A17021" t="s">
        <v>21048</v>
      </c>
      <c r="B17021">
        <v>489</v>
      </c>
      <c r="C17021">
        <v>0.21845511945298304</v>
      </c>
      <c r="D17021">
        <v>-9.6257027245434654E-2</v>
      </c>
      <c r="E17021">
        <v>-0.35635623544967249</v>
      </c>
      <c r="F17021">
        <v>-0.89782902395500486</v>
      </c>
      <c r="G17021">
        <v>4</v>
      </c>
      <c r="H17021">
        <v>3</v>
      </c>
      <c r="I17021">
        <v>2</v>
      </c>
      <c r="J17021">
        <v>1</v>
      </c>
    </row>
    <row r="17022" spans="1:10" x14ac:dyDescent="0.25">
      <c r="A17022" t="s">
        <v>21049</v>
      </c>
      <c r="B17022">
        <v>517</v>
      </c>
      <c r="C17022">
        <v>0.43418977376572065</v>
      </c>
      <c r="D17022">
        <v>0.43117840100886762</v>
      </c>
      <c r="E17022">
        <v>-0.17015777969476109</v>
      </c>
      <c r="F17022">
        <v>-0.45586430018357621</v>
      </c>
      <c r="G17022">
        <v>4</v>
      </c>
      <c r="H17022">
        <v>4</v>
      </c>
      <c r="I17022">
        <v>3</v>
      </c>
      <c r="J17022">
        <v>3</v>
      </c>
    </row>
    <row r="17023" spans="1:10" x14ac:dyDescent="0.25">
      <c r="A17023" t="s">
        <v>21050</v>
      </c>
      <c r="B17023">
        <v>619</v>
      </c>
      <c r="C17023">
        <v>0.37254037595652656</v>
      </c>
      <c r="D17023">
        <v>0.67105294431651286</v>
      </c>
      <c r="E17023">
        <v>-0.16866697547413662</v>
      </c>
      <c r="F17023">
        <v>2.5354661183872446E-3</v>
      </c>
      <c r="G17023">
        <v>4</v>
      </c>
      <c r="H17023">
        <v>4</v>
      </c>
      <c r="I17023">
        <v>3</v>
      </c>
      <c r="J17023">
        <v>3</v>
      </c>
    </row>
    <row r="17024" spans="1:10" x14ac:dyDescent="0.25">
      <c r="A17024" t="s">
        <v>21051</v>
      </c>
      <c r="B17024">
        <v>546</v>
      </c>
      <c r="C17024">
        <v>1.2843608259180257</v>
      </c>
      <c r="D17024">
        <v>5.9551376612069218E-2</v>
      </c>
      <c r="E17024">
        <v>-0.41226288570482739</v>
      </c>
      <c r="F17024">
        <v>-0.16508660620510823</v>
      </c>
      <c r="G17024">
        <v>5</v>
      </c>
      <c r="H17024">
        <v>4</v>
      </c>
      <c r="I17024">
        <v>2</v>
      </c>
      <c r="J17024">
        <v>3</v>
      </c>
    </row>
    <row r="17025" spans="1:10" x14ac:dyDescent="0.25">
      <c r="A17025" t="s">
        <v>21052</v>
      </c>
      <c r="B17025">
        <v>488</v>
      </c>
      <c r="C17025">
        <v>0.9499510301173506</v>
      </c>
      <c r="D17025">
        <v>1.9241596046259528</v>
      </c>
      <c r="E17025">
        <v>-1.1796806541686455</v>
      </c>
      <c r="F17025">
        <v>0.36659047681415857</v>
      </c>
      <c r="G17025">
        <v>5</v>
      </c>
      <c r="H17025">
        <v>5</v>
      </c>
      <c r="I17025">
        <v>1</v>
      </c>
      <c r="J17025">
        <v>4</v>
      </c>
    </row>
    <row r="17026" spans="1:10" x14ac:dyDescent="0.25">
      <c r="A17026" t="s">
        <v>21053</v>
      </c>
      <c r="B17026">
        <v>485</v>
      </c>
      <c r="C17026">
        <v>-7.8415998876951457E-2</v>
      </c>
      <c r="D17026">
        <v>-0.68149887171181311</v>
      </c>
      <c r="E17026">
        <v>1.3871309485720303E-2</v>
      </c>
      <c r="F17026">
        <v>-0.45727980118556566</v>
      </c>
      <c r="G17026">
        <v>3</v>
      </c>
      <c r="H17026">
        <v>2</v>
      </c>
      <c r="I17026">
        <v>3</v>
      </c>
      <c r="J17026">
        <v>3</v>
      </c>
    </row>
    <row r="17027" spans="1:10" x14ac:dyDescent="0.25">
      <c r="A17027" t="s">
        <v>21054</v>
      </c>
      <c r="B17027">
        <v>557</v>
      </c>
      <c r="C17027">
        <v>1.3886914766201137</v>
      </c>
      <c r="D17027">
        <v>0.33371877248667492</v>
      </c>
      <c r="E17027">
        <v>-0.64263854162434708</v>
      </c>
      <c r="F17027">
        <v>-0.45265413528883669</v>
      </c>
      <c r="G17027">
        <v>5</v>
      </c>
      <c r="H17027">
        <v>4</v>
      </c>
      <c r="I17027">
        <v>2</v>
      </c>
      <c r="J17027">
        <v>3</v>
      </c>
    </row>
    <row r="17028" spans="1:10" x14ac:dyDescent="0.25">
      <c r="A17028" t="s">
        <v>21055</v>
      </c>
      <c r="B17028">
        <v>564</v>
      </c>
      <c r="C17028">
        <v>-6.1401757709805958E-2</v>
      </c>
      <c r="D17028">
        <v>-0.81701367048107643</v>
      </c>
      <c r="E17028">
        <v>-0.53165107413566581</v>
      </c>
      <c r="F17028">
        <v>-1.0139295406628768</v>
      </c>
      <c r="G17028">
        <v>3</v>
      </c>
      <c r="H17028">
        <v>1</v>
      </c>
      <c r="I17028">
        <v>2</v>
      </c>
      <c r="J17028">
        <v>1</v>
      </c>
    </row>
    <row r="17029" spans="1:10" x14ac:dyDescent="0.25">
      <c r="A17029" t="s">
        <v>21056</v>
      </c>
      <c r="B17029">
        <v>493</v>
      </c>
      <c r="C17029">
        <v>-0.37553449638261721</v>
      </c>
      <c r="D17029">
        <v>-1.4452411612581386</v>
      </c>
      <c r="E17029">
        <v>-0.79043660769805113</v>
      </c>
      <c r="F17029">
        <v>-0.60323034683466203</v>
      </c>
      <c r="G17029">
        <v>3</v>
      </c>
      <c r="H17029">
        <v>1</v>
      </c>
      <c r="I17029">
        <v>1</v>
      </c>
      <c r="J17029">
        <v>2</v>
      </c>
    </row>
    <row r="17030" spans="1:10" x14ac:dyDescent="0.25">
      <c r="A17030" t="s">
        <v>21057</v>
      </c>
      <c r="B17030">
        <v>854</v>
      </c>
      <c r="C17030">
        <v>1.4142970305734726</v>
      </c>
      <c r="D17030">
        <v>0.18162625589575213</v>
      </c>
      <c r="E17030">
        <v>-0.88357436000531042</v>
      </c>
      <c r="F17030">
        <v>-0.41371306424972032</v>
      </c>
      <c r="G17030">
        <v>5</v>
      </c>
      <c r="H17030">
        <v>4</v>
      </c>
      <c r="I17030">
        <v>1</v>
      </c>
      <c r="J17030">
        <v>3</v>
      </c>
    </row>
    <row r="17031" spans="1:10" x14ac:dyDescent="0.25">
      <c r="A17031" t="s">
        <v>21058</v>
      </c>
      <c r="B17031">
        <v>521</v>
      </c>
      <c r="C17031">
        <v>1.1963657537045163</v>
      </c>
      <c r="D17031">
        <v>0.57747699243172623</v>
      </c>
      <c r="E17031">
        <v>-2.9226047320134757E-2</v>
      </c>
      <c r="F17031">
        <v>-0.27692192582030739</v>
      </c>
      <c r="G17031">
        <v>5</v>
      </c>
      <c r="H17031">
        <v>4</v>
      </c>
      <c r="I17031">
        <v>3</v>
      </c>
      <c r="J17031">
        <v>3</v>
      </c>
    </row>
    <row r="17032" spans="1:10" x14ac:dyDescent="0.25">
      <c r="A17032" t="s">
        <v>21059</v>
      </c>
      <c r="B17032">
        <v>658</v>
      </c>
      <c r="C17032">
        <v>0.77327477546619816</v>
      </c>
      <c r="D17032">
        <v>3.3526351981838565E-2</v>
      </c>
      <c r="E17032">
        <v>-0.81418651372054907</v>
      </c>
      <c r="F17032">
        <v>-0.24438742756470255</v>
      </c>
      <c r="G17032">
        <v>4</v>
      </c>
      <c r="H17032">
        <v>4</v>
      </c>
      <c r="I17032">
        <v>1</v>
      </c>
      <c r="J17032">
        <v>3</v>
      </c>
    </row>
    <row r="17033" spans="1:10" x14ac:dyDescent="0.25">
      <c r="A17033" t="s">
        <v>21060</v>
      </c>
      <c r="B17033">
        <v>391</v>
      </c>
      <c r="C17033">
        <v>-0.30551232189243976</v>
      </c>
      <c r="D17033">
        <v>0.17580885972261073</v>
      </c>
      <c r="E17033">
        <v>0.31342134685658762</v>
      </c>
      <c r="F17033">
        <v>-0.20585650534429578</v>
      </c>
      <c r="G17033">
        <v>3</v>
      </c>
      <c r="H17033">
        <v>4</v>
      </c>
      <c r="I17033">
        <v>4</v>
      </c>
      <c r="J17033">
        <v>3</v>
      </c>
    </row>
    <row r="17034" spans="1:10" x14ac:dyDescent="0.25">
      <c r="A17034" t="s">
        <v>21061</v>
      </c>
      <c r="B17034">
        <v>515</v>
      </c>
      <c r="C17034">
        <v>0.54476837331730454</v>
      </c>
      <c r="D17034">
        <v>3.057152743363464</v>
      </c>
      <c r="E17034">
        <v>-1.0833017137339351</v>
      </c>
      <c r="F17034">
        <v>-0.74318006846886175</v>
      </c>
      <c r="G17034">
        <v>4</v>
      </c>
      <c r="H17034">
        <v>5</v>
      </c>
      <c r="I17034">
        <v>1</v>
      </c>
      <c r="J17034">
        <v>2</v>
      </c>
    </row>
    <row r="17035" spans="1:10" x14ac:dyDescent="0.25">
      <c r="A17035" t="s">
        <v>21062</v>
      </c>
      <c r="B17035">
        <v>496</v>
      </c>
      <c r="C17035">
        <v>-0.64726110039634055</v>
      </c>
      <c r="D17035">
        <v>-2.1804146494766447E-3</v>
      </c>
      <c r="E17035">
        <v>-0.18109649205738276</v>
      </c>
      <c r="F17035">
        <v>-0.22611873957287346</v>
      </c>
      <c r="G17035">
        <v>2</v>
      </c>
      <c r="H17035">
        <v>3</v>
      </c>
      <c r="I17035">
        <v>3</v>
      </c>
      <c r="J17035">
        <v>3</v>
      </c>
    </row>
    <row r="17036" spans="1:10" x14ac:dyDescent="0.25">
      <c r="A17036" t="s">
        <v>21063</v>
      </c>
      <c r="B17036">
        <v>384</v>
      </c>
      <c r="C17036">
        <v>-0.586011004240652</v>
      </c>
      <c r="D17036">
        <v>-1.302935919359724E-2</v>
      </c>
      <c r="E17036">
        <v>4.0722823538731599E-2</v>
      </c>
      <c r="F17036">
        <v>0.8651375970950852</v>
      </c>
      <c r="G17036">
        <v>2</v>
      </c>
      <c r="H17036">
        <v>3</v>
      </c>
      <c r="I17036">
        <v>3</v>
      </c>
      <c r="J17036">
        <v>4</v>
      </c>
    </row>
    <row r="17037" spans="1:10" x14ac:dyDescent="0.25">
      <c r="A17037" t="s">
        <v>21064</v>
      </c>
      <c r="B17037">
        <v>500</v>
      </c>
      <c r="C17037">
        <v>0.15143878880074263</v>
      </c>
      <c r="D17037">
        <v>1.1653506127722637</v>
      </c>
      <c r="E17037">
        <v>-0.57578559543159369</v>
      </c>
      <c r="F17037">
        <v>0.14919892823354455</v>
      </c>
      <c r="G17037">
        <v>4</v>
      </c>
      <c r="H17037">
        <v>5</v>
      </c>
      <c r="I17037">
        <v>2</v>
      </c>
      <c r="J17037">
        <v>4</v>
      </c>
    </row>
    <row r="17038" spans="1:10" x14ac:dyDescent="0.25">
      <c r="A17038" t="s">
        <v>21065</v>
      </c>
      <c r="B17038">
        <v>510</v>
      </c>
      <c r="C17038">
        <v>-0.46110792512159587</v>
      </c>
      <c r="D17038">
        <v>-0.57313109380244143</v>
      </c>
      <c r="E17038">
        <v>0.43877375983346339</v>
      </c>
      <c r="F17038">
        <v>-0.34404015558946111</v>
      </c>
      <c r="G17038">
        <v>2</v>
      </c>
      <c r="H17038">
        <v>2</v>
      </c>
      <c r="I17038">
        <v>4</v>
      </c>
      <c r="J17038">
        <v>3</v>
      </c>
    </row>
    <row r="17039" spans="1:10" x14ac:dyDescent="0.25">
      <c r="A17039" t="s">
        <v>21066</v>
      </c>
      <c r="B17039">
        <v>1497</v>
      </c>
      <c r="C17039">
        <v>-1.1131889337551226</v>
      </c>
      <c r="D17039">
        <v>-0.83508240124157229</v>
      </c>
      <c r="E17039">
        <v>-0.73099905098781615</v>
      </c>
      <c r="F17039">
        <v>-6.3837845805238269E-4</v>
      </c>
      <c r="G17039">
        <v>1</v>
      </c>
      <c r="H17039">
        <v>1</v>
      </c>
      <c r="I17039">
        <v>1</v>
      </c>
      <c r="J17039">
        <v>3</v>
      </c>
    </row>
    <row r="17040" spans="1:10" x14ac:dyDescent="0.25">
      <c r="A17040" t="s">
        <v>21067</v>
      </c>
      <c r="B17040">
        <v>662</v>
      </c>
      <c r="C17040">
        <v>1.0949516753440474</v>
      </c>
      <c r="D17040">
        <v>1.2251477448893944</v>
      </c>
      <c r="E17040">
        <v>-0.32155378643629706</v>
      </c>
      <c r="F17040">
        <v>-0.42490925220714232</v>
      </c>
      <c r="G17040">
        <v>5</v>
      </c>
      <c r="H17040">
        <v>5</v>
      </c>
      <c r="I17040">
        <v>2</v>
      </c>
      <c r="J17040">
        <v>3</v>
      </c>
    </row>
    <row r="17041" spans="1:10" x14ac:dyDescent="0.25">
      <c r="A17041" t="s">
        <v>21068</v>
      </c>
      <c r="B17041">
        <v>436</v>
      </c>
      <c r="C17041">
        <v>0.91913965185342139</v>
      </c>
      <c r="D17041">
        <v>2.8270303020909475</v>
      </c>
      <c r="E17041">
        <v>-2.6800340681428024E-2</v>
      </c>
      <c r="F17041">
        <v>0.40206105277609394</v>
      </c>
      <c r="G17041">
        <v>5</v>
      </c>
      <c r="H17041">
        <v>5</v>
      </c>
      <c r="I17041">
        <v>3</v>
      </c>
      <c r="J17041">
        <v>4</v>
      </c>
    </row>
    <row r="17042" spans="1:10" x14ac:dyDescent="0.25">
      <c r="A17042" t="s">
        <v>21069</v>
      </c>
      <c r="B17042">
        <v>603</v>
      </c>
      <c r="C17042">
        <v>-0.4711352077548327</v>
      </c>
      <c r="D17042">
        <v>0.4538241172660844</v>
      </c>
      <c r="E17042">
        <v>-0.18417302818175263</v>
      </c>
      <c r="F17042">
        <v>-5.1162429363881871E-2</v>
      </c>
      <c r="G17042">
        <v>2</v>
      </c>
      <c r="H17042">
        <v>4</v>
      </c>
      <c r="I17042">
        <v>3</v>
      </c>
      <c r="J17042">
        <v>3</v>
      </c>
    </row>
    <row r="17043" spans="1:10" x14ac:dyDescent="0.25">
      <c r="A17043" t="s">
        <v>21070</v>
      </c>
      <c r="B17043">
        <v>429</v>
      </c>
      <c r="C17043">
        <v>-0.35227907063795622</v>
      </c>
      <c r="D17043">
        <v>1.1307669348992548</v>
      </c>
      <c r="E17043">
        <v>0.69263596139217631</v>
      </c>
      <c r="F17043">
        <v>-9.1866055969190397E-2</v>
      </c>
      <c r="G17043">
        <v>3</v>
      </c>
      <c r="H17043">
        <v>5</v>
      </c>
      <c r="I17043">
        <v>5</v>
      </c>
      <c r="J17043">
        <v>3</v>
      </c>
    </row>
    <row r="17044" spans="1:10" x14ac:dyDescent="0.25">
      <c r="A17044" t="s">
        <v>21071</v>
      </c>
      <c r="B17044">
        <v>791</v>
      </c>
      <c r="C17044">
        <v>-5.2455842222387028E-2</v>
      </c>
      <c r="D17044">
        <v>1.1744808703597944</v>
      </c>
      <c r="E17044">
        <v>-0.56122493239786719</v>
      </c>
      <c r="F17044">
        <v>-0.18353065064163873</v>
      </c>
      <c r="G17044">
        <v>3</v>
      </c>
      <c r="H17044">
        <v>5</v>
      </c>
      <c r="I17044">
        <v>2</v>
      </c>
      <c r="J17044">
        <v>3</v>
      </c>
    </row>
    <row r="17045" spans="1:10" x14ac:dyDescent="0.25">
      <c r="A17045" t="s">
        <v>21072</v>
      </c>
      <c r="B17045">
        <v>800</v>
      </c>
      <c r="C17045">
        <v>0.28519397469209062</v>
      </c>
      <c r="D17045">
        <v>8.9009472636530029E-2</v>
      </c>
      <c r="E17045">
        <v>-0.47676190769250903</v>
      </c>
      <c r="F17045">
        <v>0.10796791887773766</v>
      </c>
      <c r="G17045">
        <v>4</v>
      </c>
      <c r="H17045">
        <v>4</v>
      </c>
      <c r="I17045">
        <v>2</v>
      </c>
      <c r="J17045">
        <v>4</v>
      </c>
    </row>
    <row r="17046" spans="1:10" x14ac:dyDescent="0.25">
      <c r="A17046" t="s">
        <v>21073</v>
      </c>
      <c r="B17046">
        <v>822</v>
      </c>
      <c r="C17046">
        <v>0.24809477152498735</v>
      </c>
      <c r="D17046">
        <v>0.7980292674767322</v>
      </c>
      <c r="E17046">
        <v>-0.55860168006400934</v>
      </c>
      <c r="F17046">
        <v>0.10944362407674907</v>
      </c>
      <c r="G17046">
        <v>4</v>
      </c>
      <c r="H17046">
        <v>5</v>
      </c>
      <c r="I17046">
        <v>2</v>
      </c>
      <c r="J17046">
        <v>4</v>
      </c>
    </row>
    <row r="17047" spans="1:10" x14ac:dyDescent="0.25">
      <c r="A17047" t="s">
        <v>21074</v>
      </c>
      <c r="B17047">
        <v>318</v>
      </c>
      <c r="C17047">
        <v>0.839106020673827</v>
      </c>
      <c r="D17047">
        <v>0.39011765746857763</v>
      </c>
      <c r="E17047">
        <v>-0.24548081139006123</v>
      </c>
      <c r="F17047">
        <v>-0.28290308886300475</v>
      </c>
      <c r="G17047">
        <v>5</v>
      </c>
      <c r="H17047">
        <v>4</v>
      </c>
      <c r="I17047">
        <v>3</v>
      </c>
      <c r="J17047">
        <v>3</v>
      </c>
    </row>
    <row r="17048" spans="1:10" x14ac:dyDescent="0.25">
      <c r="A17048" t="s">
        <v>21075</v>
      </c>
      <c r="B17048">
        <v>339</v>
      </c>
      <c r="C17048">
        <v>0.16917152622079104</v>
      </c>
      <c r="D17048">
        <v>0.57031834575383378</v>
      </c>
      <c r="E17048">
        <v>0.44612616703478214</v>
      </c>
      <c r="F17048">
        <v>-0.1602322178614527</v>
      </c>
      <c r="G17048">
        <v>4</v>
      </c>
      <c r="H17048">
        <v>4</v>
      </c>
      <c r="I17048">
        <v>4</v>
      </c>
      <c r="J17048">
        <v>3</v>
      </c>
    </row>
    <row r="17049" spans="1:10" x14ac:dyDescent="0.25">
      <c r="A17049" t="s">
        <v>21076</v>
      </c>
      <c r="B17049">
        <v>364</v>
      </c>
      <c r="C17049">
        <v>0.20662258719790372</v>
      </c>
      <c r="D17049">
        <v>0.39761885391131579</v>
      </c>
      <c r="E17049">
        <v>-7.2071974293404867E-2</v>
      </c>
      <c r="F17049">
        <v>-1.264153599775111</v>
      </c>
      <c r="G17049">
        <v>4</v>
      </c>
      <c r="H17049">
        <v>4</v>
      </c>
      <c r="I17049">
        <v>3</v>
      </c>
      <c r="J17049">
        <v>1</v>
      </c>
    </row>
    <row r="17050" spans="1:10" x14ac:dyDescent="0.25">
      <c r="A17050" t="s">
        <v>21077</v>
      </c>
      <c r="B17050">
        <v>2007</v>
      </c>
      <c r="C17050">
        <v>1.6061180050028856</v>
      </c>
      <c r="D17050">
        <v>1.0787281569797471</v>
      </c>
      <c r="E17050">
        <v>-0.5758909856614951</v>
      </c>
      <c r="F17050">
        <v>1.151160010352837</v>
      </c>
      <c r="G17050">
        <v>5</v>
      </c>
      <c r="H17050">
        <v>5</v>
      </c>
      <c r="I17050">
        <v>2</v>
      </c>
      <c r="J17050">
        <v>5</v>
      </c>
    </row>
    <row r="17051" spans="1:10" x14ac:dyDescent="0.25">
      <c r="A17051" t="s">
        <v>21078</v>
      </c>
      <c r="B17051">
        <v>1595</v>
      </c>
      <c r="C17051">
        <v>0.75417706485665126</v>
      </c>
      <c r="D17051">
        <v>1.9017729552122931</v>
      </c>
      <c r="E17051">
        <v>-6.2924564200322136E-2</v>
      </c>
      <c r="F17051">
        <v>0.37180240717759305</v>
      </c>
      <c r="G17051">
        <v>4</v>
      </c>
      <c r="H17051">
        <v>5</v>
      </c>
      <c r="I17051">
        <v>3</v>
      </c>
      <c r="J17051">
        <v>4</v>
      </c>
    </row>
    <row r="17052" spans="1:10" x14ac:dyDescent="0.25">
      <c r="A17052" t="s">
        <v>21079</v>
      </c>
      <c r="B17052">
        <v>3271</v>
      </c>
      <c r="C17052">
        <v>2.7894780669315624</v>
      </c>
      <c r="D17052">
        <v>0.82647186285522323</v>
      </c>
      <c r="E17052">
        <v>1.0678411709792626</v>
      </c>
      <c r="F17052">
        <v>0.57143754376035516</v>
      </c>
      <c r="G17052">
        <v>5</v>
      </c>
      <c r="H17052">
        <v>5</v>
      </c>
      <c r="I17052">
        <v>5</v>
      </c>
      <c r="J17052">
        <v>4</v>
      </c>
    </row>
    <row r="17053" spans="1:10" x14ac:dyDescent="0.25">
      <c r="A17053" t="s">
        <v>21080</v>
      </c>
      <c r="B17053">
        <v>1452</v>
      </c>
      <c r="C17053">
        <v>0.6091500720756502</v>
      </c>
      <c r="D17053">
        <v>-0.86700087817874805</v>
      </c>
      <c r="E17053">
        <v>0.37051833473567025</v>
      </c>
      <c r="F17053">
        <v>0.48767987723350853</v>
      </c>
      <c r="G17053">
        <v>4</v>
      </c>
      <c r="H17053">
        <v>1</v>
      </c>
      <c r="I17053">
        <v>4</v>
      </c>
      <c r="J17053">
        <v>4</v>
      </c>
    </row>
    <row r="17054" spans="1:10" x14ac:dyDescent="0.25">
      <c r="A17054" t="s">
        <v>21081</v>
      </c>
      <c r="B17054">
        <v>1044</v>
      </c>
      <c r="C17054">
        <v>1.1283164029676427</v>
      </c>
      <c r="D17054">
        <v>1.0165258259208019</v>
      </c>
      <c r="E17054">
        <v>-0.15600626806785986</v>
      </c>
      <c r="F17054">
        <v>0.69063649720467946</v>
      </c>
      <c r="G17054">
        <v>5</v>
      </c>
      <c r="H17054">
        <v>5</v>
      </c>
      <c r="I17054">
        <v>3</v>
      </c>
      <c r="J17054">
        <v>4</v>
      </c>
    </row>
    <row r="17055" spans="1:10" x14ac:dyDescent="0.25">
      <c r="A17055" t="s">
        <v>21082</v>
      </c>
      <c r="B17055">
        <v>2863</v>
      </c>
      <c r="C17055">
        <v>2.4147553496234542</v>
      </c>
      <c r="D17055">
        <v>2.0308289210006212</v>
      </c>
      <c r="E17055">
        <v>-0.85149241843818158</v>
      </c>
      <c r="F17055">
        <v>2.4974367053143647</v>
      </c>
      <c r="G17055">
        <v>5</v>
      </c>
      <c r="H17055">
        <v>5</v>
      </c>
      <c r="I17055">
        <v>1</v>
      </c>
      <c r="J17055">
        <v>5</v>
      </c>
    </row>
    <row r="17056" spans="1:10" x14ac:dyDescent="0.25">
      <c r="A17056" t="s">
        <v>21083</v>
      </c>
      <c r="B17056">
        <v>1230</v>
      </c>
      <c r="C17056">
        <v>0.9529760842686027</v>
      </c>
      <c r="D17056">
        <v>1.1550118793652231</v>
      </c>
      <c r="E17056">
        <v>-0.18279037817828328</v>
      </c>
      <c r="F17056">
        <v>0.57443072477891355</v>
      </c>
      <c r="G17056">
        <v>5</v>
      </c>
      <c r="H17056">
        <v>5</v>
      </c>
      <c r="I17056">
        <v>3</v>
      </c>
      <c r="J17056">
        <v>4</v>
      </c>
    </row>
    <row r="17057" spans="1:10" x14ac:dyDescent="0.25">
      <c r="A17057" t="s">
        <v>21084</v>
      </c>
      <c r="B17057">
        <v>1066</v>
      </c>
      <c r="C17057">
        <v>1.1090827181758427</v>
      </c>
      <c r="D17057">
        <v>0.2263806099597184</v>
      </c>
      <c r="E17057">
        <v>-1.3034928675398114</v>
      </c>
      <c r="F17057">
        <v>1.8946258105996596</v>
      </c>
      <c r="G17057">
        <v>5</v>
      </c>
      <c r="H17057">
        <v>4</v>
      </c>
      <c r="I17057">
        <v>1</v>
      </c>
      <c r="J17057">
        <v>5</v>
      </c>
    </row>
    <row r="17058" spans="1:10" x14ac:dyDescent="0.25">
      <c r="A17058" t="s">
        <v>21085</v>
      </c>
      <c r="B17058">
        <v>1541</v>
      </c>
      <c r="C17058">
        <v>0.71164225091498989</v>
      </c>
      <c r="D17058">
        <v>4.0708953231895153</v>
      </c>
      <c r="E17058">
        <v>-0.96081155814942265</v>
      </c>
      <c r="F17058">
        <v>1.3920730104457015</v>
      </c>
      <c r="G17058">
        <v>4</v>
      </c>
      <c r="H17058">
        <v>5</v>
      </c>
      <c r="I17058">
        <v>1</v>
      </c>
      <c r="J17058">
        <v>5</v>
      </c>
    </row>
    <row r="17059" spans="1:10" x14ac:dyDescent="0.25">
      <c r="A17059" t="s">
        <v>21086</v>
      </c>
      <c r="B17059">
        <v>2728</v>
      </c>
      <c r="C17059">
        <v>2.1479954324030541</v>
      </c>
      <c r="D17059">
        <v>1.714062652986261</v>
      </c>
      <c r="E17059">
        <v>-0.25965001591444664</v>
      </c>
      <c r="F17059">
        <v>1.4686475195635902</v>
      </c>
      <c r="G17059">
        <v>5</v>
      </c>
      <c r="H17059">
        <v>5</v>
      </c>
      <c r="I17059">
        <v>3</v>
      </c>
      <c r="J17059">
        <v>5</v>
      </c>
    </row>
    <row r="17060" spans="1:10" x14ac:dyDescent="0.25">
      <c r="A17060" t="s">
        <v>21087</v>
      </c>
      <c r="B17060">
        <v>1139</v>
      </c>
      <c r="C17060">
        <v>0.29982856380124268</v>
      </c>
      <c r="D17060">
        <v>1.6823857455733155</v>
      </c>
      <c r="E17060">
        <v>-1.3431943896285774</v>
      </c>
      <c r="F17060">
        <v>0.55448038868280791</v>
      </c>
      <c r="G17060">
        <v>4</v>
      </c>
      <c r="H17060">
        <v>5</v>
      </c>
      <c r="I17060">
        <v>1</v>
      </c>
      <c r="J17060">
        <v>4</v>
      </c>
    </row>
    <row r="17061" spans="1:10" x14ac:dyDescent="0.25">
      <c r="A17061" t="s">
        <v>21088</v>
      </c>
      <c r="B17061">
        <v>880</v>
      </c>
      <c r="C17061">
        <v>0.92862757333416035</v>
      </c>
      <c r="D17061">
        <v>0.35206323599724271</v>
      </c>
      <c r="E17061">
        <v>-0.52409158097246589</v>
      </c>
      <c r="F17061">
        <v>-0.10815795123542343</v>
      </c>
      <c r="G17061">
        <v>5</v>
      </c>
      <c r="H17061">
        <v>4</v>
      </c>
      <c r="I17061">
        <v>2</v>
      </c>
      <c r="J17061">
        <v>3</v>
      </c>
    </row>
    <row r="17062" spans="1:10" x14ac:dyDescent="0.25">
      <c r="A17062" t="s">
        <v>21089</v>
      </c>
      <c r="B17062">
        <v>1118</v>
      </c>
      <c r="C17062">
        <v>2.9577989278423762</v>
      </c>
      <c r="D17062">
        <v>1.5193487400452159</v>
      </c>
      <c r="E17062">
        <v>3.8149748935857239</v>
      </c>
      <c r="F17062">
        <v>-6.8954513531681527E-2</v>
      </c>
      <c r="G17062">
        <v>5</v>
      </c>
      <c r="H17062">
        <v>5</v>
      </c>
      <c r="I17062">
        <v>5</v>
      </c>
      <c r="J17062">
        <v>3</v>
      </c>
    </row>
    <row r="17063" spans="1:10" x14ac:dyDescent="0.25">
      <c r="A17063" t="s">
        <v>21090</v>
      </c>
      <c r="B17063">
        <v>1408</v>
      </c>
      <c r="C17063">
        <v>0.8613592387963569</v>
      </c>
      <c r="D17063">
        <v>2.923867731487432</v>
      </c>
      <c r="E17063">
        <v>-0.35811597047115301</v>
      </c>
      <c r="F17063">
        <v>0.63793250118789446</v>
      </c>
      <c r="G17063">
        <v>5</v>
      </c>
      <c r="H17063">
        <v>5</v>
      </c>
      <c r="I17063">
        <v>2</v>
      </c>
      <c r="J17063">
        <v>4</v>
      </c>
    </row>
    <row r="17064" spans="1:10" x14ac:dyDescent="0.25">
      <c r="A17064" t="s">
        <v>21091</v>
      </c>
      <c r="B17064">
        <v>1256</v>
      </c>
      <c r="C17064">
        <v>2.1139088914212198</v>
      </c>
      <c r="D17064">
        <v>2.3031636986408461</v>
      </c>
      <c r="E17064">
        <v>-0.30198556012143424</v>
      </c>
      <c r="F17064">
        <v>1.8125415752302834</v>
      </c>
      <c r="G17064">
        <v>5</v>
      </c>
      <c r="H17064">
        <v>5</v>
      </c>
      <c r="I17064">
        <v>3</v>
      </c>
      <c r="J17064">
        <v>5</v>
      </c>
    </row>
    <row r="17065" spans="1:10" x14ac:dyDescent="0.25">
      <c r="A17065" t="s">
        <v>21092</v>
      </c>
      <c r="B17065">
        <v>1763</v>
      </c>
      <c r="C17065">
        <v>0.97407457398973563</v>
      </c>
      <c r="D17065">
        <v>1.0087981102476571</v>
      </c>
      <c r="E17065">
        <v>0.16074701480284281</v>
      </c>
      <c r="F17065">
        <v>0.66465990506820494</v>
      </c>
      <c r="G17065">
        <v>5</v>
      </c>
      <c r="H17065">
        <v>5</v>
      </c>
      <c r="I17065">
        <v>4</v>
      </c>
      <c r="J17065">
        <v>4</v>
      </c>
    </row>
    <row r="17066" spans="1:10" x14ac:dyDescent="0.25">
      <c r="A17066" t="s">
        <v>21093</v>
      </c>
      <c r="B17066">
        <v>1635</v>
      </c>
      <c r="C17066">
        <v>2.3864744928373502</v>
      </c>
      <c r="D17066">
        <v>0.83216564304269847</v>
      </c>
      <c r="E17066">
        <v>0.61418262222088171</v>
      </c>
      <c r="F17066">
        <v>0.20188634676467576</v>
      </c>
      <c r="G17066">
        <v>5</v>
      </c>
      <c r="H17066">
        <v>5</v>
      </c>
      <c r="I17066">
        <v>5</v>
      </c>
      <c r="J17066">
        <v>4</v>
      </c>
    </row>
    <row r="17067" spans="1:10" x14ac:dyDescent="0.25">
      <c r="A17067" t="s">
        <v>21094</v>
      </c>
      <c r="B17067">
        <v>1144</v>
      </c>
      <c r="C17067">
        <v>2.6212573085993625</v>
      </c>
      <c r="D17067">
        <v>3.433608102876216</v>
      </c>
      <c r="E17067">
        <v>1.7223547685170992</v>
      </c>
      <c r="F17067">
        <v>0.43041332212505418</v>
      </c>
      <c r="G17067">
        <v>5</v>
      </c>
      <c r="H17067">
        <v>5</v>
      </c>
      <c r="I17067">
        <v>5</v>
      </c>
      <c r="J17067">
        <v>4</v>
      </c>
    </row>
    <row r="17068" spans="1:10" x14ac:dyDescent="0.25">
      <c r="A17068" t="s">
        <v>21095</v>
      </c>
      <c r="B17068">
        <v>1213</v>
      </c>
      <c r="C17068">
        <v>2.5807127430928332</v>
      </c>
      <c r="D17068">
        <v>0.69711045677121186</v>
      </c>
      <c r="E17068">
        <v>0.83875948420024671</v>
      </c>
      <c r="F17068">
        <v>2.1514096881790901E-2</v>
      </c>
      <c r="G17068">
        <v>5</v>
      </c>
      <c r="H17068">
        <v>5</v>
      </c>
      <c r="I17068">
        <v>5</v>
      </c>
      <c r="J17068">
        <v>3</v>
      </c>
    </row>
    <row r="17069" spans="1:10" x14ac:dyDescent="0.25">
      <c r="A17069" t="s">
        <v>21096</v>
      </c>
      <c r="B17069">
        <v>1176</v>
      </c>
      <c r="C17069">
        <v>1.9254246342468151</v>
      </c>
      <c r="D17069">
        <v>0.55964331724524219</v>
      </c>
      <c r="E17069">
        <v>-1.2035186710295236</v>
      </c>
      <c r="F17069">
        <v>1.5055520913942984</v>
      </c>
      <c r="G17069">
        <v>5</v>
      </c>
      <c r="H17069">
        <v>4</v>
      </c>
      <c r="I17069">
        <v>1</v>
      </c>
      <c r="J17069">
        <v>5</v>
      </c>
    </row>
    <row r="17070" spans="1:10" x14ac:dyDescent="0.25">
      <c r="A17070" t="s">
        <v>21097</v>
      </c>
      <c r="B17070">
        <v>1311</v>
      </c>
      <c r="C17070">
        <v>1.6049780049748108</v>
      </c>
      <c r="D17070">
        <v>1.4618001113242425</v>
      </c>
      <c r="E17070">
        <v>-0.62247231579216855</v>
      </c>
      <c r="F17070">
        <v>0.96770690355579103</v>
      </c>
      <c r="G17070">
        <v>5</v>
      </c>
      <c r="H17070">
        <v>5</v>
      </c>
      <c r="I17070">
        <v>2</v>
      </c>
      <c r="J17070">
        <v>5</v>
      </c>
    </row>
    <row r="17071" spans="1:10" x14ac:dyDescent="0.25">
      <c r="A17071" t="s">
        <v>21098</v>
      </c>
      <c r="B17071">
        <v>4152</v>
      </c>
      <c r="C17071">
        <v>2.3393453887133706</v>
      </c>
      <c r="D17071">
        <v>0.46003865324264925</v>
      </c>
      <c r="E17071">
        <v>-0.23587901308524384</v>
      </c>
      <c r="F17071">
        <v>1.6636344499592268</v>
      </c>
      <c r="G17071">
        <v>5</v>
      </c>
      <c r="H17071">
        <v>4</v>
      </c>
      <c r="I17071">
        <v>3</v>
      </c>
      <c r="J17071">
        <v>5</v>
      </c>
    </row>
    <row r="17072" spans="1:10" x14ac:dyDescent="0.25">
      <c r="A17072" t="s">
        <v>21099</v>
      </c>
      <c r="B17072">
        <v>399</v>
      </c>
      <c r="C17072">
        <v>0.57817116534327129</v>
      </c>
      <c r="D17072">
        <v>-0.93236134042562646</v>
      </c>
      <c r="E17072">
        <v>3.361234573614591</v>
      </c>
      <c r="F17072">
        <v>-0.75961616059610848</v>
      </c>
      <c r="G17072">
        <v>4</v>
      </c>
      <c r="H17072">
        <v>1</v>
      </c>
      <c r="I17072">
        <v>5</v>
      </c>
      <c r="J17072">
        <v>2</v>
      </c>
    </row>
    <row r="17073" spans="1:10" x14ac:dyDescent="0.25">
      <c r="A17073" t="s">
        <v>21100</v>
      </c>
      <c r="B17073">
        <v>860</v>
      </c>
      <c r="C17073">
        <v>-0.2189302246300272</v>
      </c>
      <c r="D17073">
        <v>-0.22507489547467605</v>
      </c>
      <c r="E17073">
        <v>0.37470872305349778</v>
      </c>
      <c r="F17073">
        <v>-2.3115937413103686E-2</v>
      </c>
      <c r="G17073">
        <v>3</v>
      </c>
      <c r="H17073">
        <v>3</v>
      </c>
      <c r="I17073">
        <v>4</v>
      </c>
      <c r="J17073">
        <v>3</v>
      </c>
    </row>
    <row r="17074" spans="1:10" x14ac:dyDescent="0.25">
      <c r="A17074" t="s">
        <v>21101</v>
      </c>
      <c r="B17074">
        <v>420</v>
      </c>
      <c r="C17074">
        <v>-0.87981963516516082</v>
      </c>
      <c r="D17074">
        <v>-0.84701716544520955</v>
      </c>
      <c r="E17074">
        <v>-0.48750465235573326</v>
      </c>
      <c r="F17074">
        <v>0.9683328007415577</v>
      </c>
      <c r="G17074">
        <v>1</v>
      </c>
      <c r="H17074">
        <v>1</v>
      </c>
      <c r="I17074">
        <v>2</v>
      </c>
      <c r="J17074">
        <v>5</v>
      </c>
    </row>
    <row r="17075" spans="1:10" x14ac:dyDescent="0.25">
      <c r="A17075" t="s">
        <v>21102</v>
      </c>
      <c r="B17075">
        <v>544</v>
      </c>
      <c r="C17075">
        <v>-1.3765446650060613</v>
      </c>
      <c r="D17075">
        <v>-0.57036956694541985</v>
      </c>
      <c r="E17075">
        <v>-1.1404254706046326</v>
      </c>
      <c r="F17075">
        <v>0.70681427949915654</v>
      </c>
      <c r="G17075">
        <v>1</v>
      </c>
      <c r="H17075">
        <v>2</v>
      </c>
      <c r="I17075">
        <v>1</v>
      </c>
      <c r="J17075">
        <v>4</v>
      </c>
    </row>
    <row r="17076" spans="1:10" x14ac:dyDescent="0.25">
      <c r="A17076" t="s">
        <v>21103</v>
      </c>
      <c r="B17076">
        <v>760</v>
      </c>
      <c r="C17076">
        <v>-1.3535252393746138</v>
      </c>
      <c r="D17076">
        <v>-0.64827407399432735</v>
      </c>
      <c r="E17076">
        <v>-1.3154099887779234</v>
      </c>
      <c r="F17076">
        <v>0.68474632406788349</v>
      </c>
      <c r="G17076">
        <v>1</v>
      </c>
      <c r="H17076">
        <v>2</v>
      </c>
      <c r="I17076">
        <v>1</v>
      </c>
      <c r="J17076">
        <v>4</v>
      </c>
    </row>
    <row r="17077" spans="1:10" x14ac:dyDescent="0.25">
      <c r="A17077" t="s">
        <v>21104</v>
      </c>
      <c r="B17077">
        <v>995</v>
      </c>
      <c r="C17077">
        <v>-0.5126365810949518</v>
      </c>
      <c r="D17077">
        <v>-0.40334407624256596</v>
      </c>
      <c r="E17077">
        <v>-4.2357913458216788E-2</v>
      </c>
      <c r="F17077">
        <v>0.34837679953356626</v>
      </c>
      <c r="G17077">
        <v>2</v>
      </c>
      <c r="H17077">
        <v>3</v>
      </c>
      <c r="I17077">
        <v>3</v>
      </c>
      <c r="J17077">
        <v>4</v>
      </c>
    </row>
    <row r="17078" spans="1:10" x14ac:dyDescent="0.25">
      <c r="A17078" t="s">
        <v>21105</v>
      </c>
      <c r="B17078">
        <v>623</v>
      </c>
      <c r="C17078">
        <v>-0.32027519662263132</v>
      </c>
      <c r="D17078">
        <v>-0.24071839407371901</v>
      </c>
      <c r="E17078">
        <v>-1.1676996768671832</v>
      </c>
      <c r="F17078">
        <v>-2.0771313826423304E-2</v>
      </c>
      <c r="G17078">
        <v>3</v>
      </c>
      <c r="H17078">
        <v>3</v>
      </c>
      <c r="I17078">
        <v>1</v>
      </c>
      <c r="J17078">
        <v>3</v>
      </c>
    </row>
    <row r="17079" spans="1:10" x14ac:dyDescent="0.25">
      <c r="A17079" t="s">
        <v>21106</v>
      </c>
      <c r="B17079">
        <v>42</v>
      </c>
      <c r="C17079">
        <v>2.2671159719128262</v>
      </c>
      <c r="D17079">
        <v>2.5308175105440922E-2</v>
      </c>
      <c r="E17079">
        <v>-0.82313006850392767</v>
      </c>
      <c r="F17079">
        <v>1.081826436324439</v>
      </c>
      <c r="G17079">
        <v>5</v>
      </c>
      <c r="H17079">
        <v>4</v>
      </c>
      <c r="I17079">
        <v>1</v>
      </c>
      <c r="J17079">
        <v>5</v>
      </c>
    </row>
    <row r="17080" spans="1:10" x14ac:dyDescent="0.25">
      <c r="A17080" t="s">
        <v>21107</v>
      </c>
      <c r="B17080">
        <v>817</v>
      </c>
      <c r="C17080">
        <v>0.84447889561313039</v>
      </c>
      <c r="D17080">
        <v>0.17713296340716014</v>
      </c>
      <c r="E17080">
        <v>0.28337373074563504</v>
      </c>
      <c r="F17080">
        <v>-0.66150177195219617</v>
      </c>
      <c r="G17080">
        <v>5</v>
      </c>
      <c r="H17080">
        <v>4</v>
      </c>
      <c r="I17080">
        <v>4</v>
      </c>
      <c r="J17080">
        <v>2</v>
      </c>
    </row>
    <row r="17081" spans="1:10" x14ac:dyDescent="0.25">
      <c r="A17081" t="s">
        <v>21108</v>
      </c>
      <c r="B17081">
        <v>741</v>
      </c>
      <c r="C17081">
        <v>0.99124953324530329</v>
      </c>
      <c r="D17081">
        <v>-0.32838945372716627</v>
      </c>
      <c r="E17081">
        <v>1.3825551757492833</v>
      </c>
      <c r="F17081">
        <v>-0.75947632005785604</v>
      </c>
      <c r="G17081">
        <v>5</v>
      </c>
      <c r="H17081">
        <v>3</v>
      </c>
      <c r="I17081">
        <v>5</v>
      </c>
      <c r="J17081">
        <v>2</v>
      </c>
    </row>
    <row r="17082" spans="1:10" x14ac:dyDescent="0.25">
      <c r="A17082" t="s">
        <v>21109</v>
      </c>
      <c r="B17082">
        <v>1000</v>
      </c>
      <c r="C17082">
        <v>-0.46698420144339403</v>
      </c>
      <c r="D17082">
        <v>-0.63815456582221164</v>
      </c>
      <c r="E17082">
        <v>-0.18783466824258552</v>
      </c>
      <c r="F17082">
        <v>0.37583414798718628</v>
      </c>
      <c r="G17082">
        <v>2</v>
      </c>
      <c r="H17082">
        <v>2</v>
      </c>
      <c r="I17082">
        <v>3</v>
      </c>
      <c r="J17082">
        <v>4</v>
      </c>
    </row>
    <row r="17083" spans="1:10" x14ac:dyDescent="0.25">
      <c r="A17083" t="s">
        <v>21110</v>
      </c>
      <c r="B17083">
        <v>695</v>
      </c>
      <c r="C17083">
        <v>-0.51097547732549342</v>
      </c>
      <c r="D17083">
        <v>-0.79494030332561416</v>
      </c>
      <c r="E17083">
        <v>-3.2563459342335836E-2</v>
      </c>
      <c r="F17083">
        <v>0.46516173746107736</v>
      </c>
      <c r="G17083">
        <v>2</v>
      </c>
      <c r="H17083">
        <v>2</v>
      </c>
      <c r="I17083">
        <v>3</v>
      </c>
      <c r="J17083">
        <v>4</v>
      </c>
    </row>
    <row r="17084" spans="1:10" x14ac:dyDescent="0.25">
      <c r="A17084" t="s">
        <v>21111</v>
      </c>
      <c r="B17084">
        <v>1330</v>
      </c>
      <c r="C17084">
        <v>-0.57962988757589606</v>
      </c>
      <c r="D17084">
        <v>-0.80354198097040297</v>
      </c>
      <c r="E17084">
        <v>0.20101670014251566</v>
      </c>
      <c r="F17084">
        <v>-2.8871921807148312E-2</v>
      </c>
      <c r="G17084">
        <v>2</v>
      </c>
      <c r="H17084">
        <v>1</v>
      </c>
      <c r="I17084">
        <v>4</v>
      </c>
      <c r="J17084">
        <v>3</v>
      </c>
    </row>
    <row r="17085" spans="1:10" x14ac:dyDescent="0.25">
      <c r="A17085" t="s">
        <v>21112</v>
      </c>
      <c r="B17085">
        <v>537</v>
      </c>
      <c r="C17085">
        <v>-0.7562154597861277</v>
      </c>
      <c r="D17085">
        <v>2.1038928762240183</v>
      </c>
      <c r="E17085">
        <v>-0.65122956680850164</v>
      </c>
      <c r="F17085">
        <v>6.3544147854415631E-2</v>
      </c>
      <c r="G17085">
        <v>2</v>
      </c>
      <c r="H17085">
        <v>5</v>
      </c>
      <c r="I17085">
        <v>2</v>
      </c>
      <c r="J17085">
        <v>4</v>
      </c>
    </row>
    <row r="17086" spans="1:10" x14ac:dyDescent="0.25">
      <c r="A17086" t="s">
        <v>21113</v>
      </c>
      <c r="B17086">
        <v>398</v>
      </c>
      <c r="C17086">
        <v>-0.90630631492594049</v>
      </c>
      <c r="D17086">
        <v>-1.2842010335792997</v>
      </c>
      <c r="E17086">
        <v>-0.4067721313450649</v>
      </c>
      <c r="F17086">
        <v>-1.1135507294841225</v>
      </c>
      <c r="G17086">
        <v>1</v>
      </c>
      <c r="H17086">
        <v>1</v>
      </c>
      <c r="I17086">
        <v>2</v>
      </c>
      <c r="J17086">
        <v>1</v>
      </c>
    </row>
    <row r="17087" spans="1:10" x14ac:dyDescent="0.25">
      <c r="A17087" t="s">
        <v>21114</v>
      </c>
      <c r="B17087">
        <v>1680</v>
      </c>
      <c r="C17087">
        <v>-0.22332657811820056</v>
      </c>
      <c r="D17087">
        <v>-1.0825701388090265</v>
      </c>
      <c r="E17087">
        <v>-1.0836029842144055</v>
      </c>
      <c r="F17087">
        <v>-0.75559440624427865</v>
      </c>
      <c r="G17087">
        <v>3</v>
      </c>
      <c r="H17087">
        <v>1</v>
      </c>
      <c r="I17087">
        <v>1</v>
      </c>
      <c r="J17087">
        <v>2</v>
      </c>
    </row>
    <row r="17088" spans="1:10" x14ac:dyDescent="0.25">
      <c r="A17088" t="s">
        <v>21115</v>
      </c>
      <c r="B17088">
        <v>830</v>
      </c>
      <c r="C17088">
        <v>-0.41117463755441841</v>
      </c>
      <c r="D17088">
        <v>-0.50183012349163358</v>
      </c>
      <c r="E17088">
        <v>-0.91038439239496094</v>
      </c>
      <c r="F17088">
        <v>-0.92001970773392161</v>
      </c>
      <c r="G17088">
        <v>3</v>
      </c>
      <c r="H17088">
        <v>2</v>
      </c>
      <c r="I17088">
        <v>1</v>
      </c>
      <c r="J17088">
        <v>1</v>
      </c>
    </row>
    <row r="17089" spans="1:10" x14ac:dyDescent="0.25">
      <c r="A17089" t="s">
        <v>21116</v>
      </c>
      <c r="B17089">
        <v>447</v>
      </c>
      <c r="C17089">
        <v>-0.46129886328376485</v>
      </c>
      <c r="D17089">
        <v>-0.72354838219938067</v>
      </c>
      <c r="E17089">
        <v>-0.45673585851042642</v>
      </c>
      <c r="F17089">
        <v>-1.0405360783807018</v>
      </c>
      <c r="G17089">
        <v>2</v>
      </c>
      <c r="H17089">
        <v>2</v>
      </c>
      <c r="I17089">
        <v>2</v>
      </c>
      <c r="J17089">
        <v>1</v>
      </c>
    </row>
    <row r="17090" spans="1:10" x14ac:dyDescent="0.25">
      <c r="A17090" t="s">
        <v>21117</v>
      </c>
      <c r="B17090">
        <v>841</v>
      </c>
      <c r="C17090">
        <v>-6.5075484945693665E-2</v>
      </c>
      <c r="D17090">
        <v>-0.7377428614128323</v>
      </c>
      <c r="E17090">
        <v>-0.29844188913989761</v>
      </c>
      <c r="F17090">
        <v>-0.83567871847471087</v>
      </c>
      <c r="G17090">
        <v>3</v>
      </c>
      <c r="H17090">
        <v>2</v>
      </c>
      <c r="I17090">
        <v>3</v>
      </c>
      <c r="J17090">
        <v>2</v>
      </c>
    </row>
    <row r="17091" spans="1:10" x14ac:dyDescent="0.25">
      <c r="A17091" t="s">
        <v>21118</v>
      </c>
      <c r="B17091">
        <v>531</v>
      </c>
      <c r="C17091">
        <v>-0.54573196672411006</v>
      </c>
      <c r="D17091">
        <v>-0.90847233184743481</v>
      </c>
      <c r="E17091">
        <v>-0.20939910881926579</v>
      </c>
      <c r="F17091">
        <v>-0.94511141933203657</v>
      </c>
      <c r="G17091">
        <v>2</v>
      </c>
      <c r="H17091">
        <v>1</v>
      </c>
      <c r="I17091">
        <v>3</v>
      </c>
      <c r="J17091">
        <v>1</v>
      </c>
    </row>
    <row r="17092" spans="1:10" x14ac:dyDescent="0.25">
      <c r="A17092" t="s">
        <v>21119</v>
      </c>
      <c r="B17092">
        <v>520</v>
      </c>
      <c r="C17092">
        <v>-0.78508695595371458</v>
      </c>
      <c r="D17092">
        <v>-1.0612505820176161</v>
      </c>
      <c r="E17092">
        <v>-0.79205384609820073</v>
      </c>
      <c r="F17092">
        <v>-1.2487439792402182</v>
      </c>
      <c r="G17092">
        <v>2</v>
      </c>
      <c r="H17092">
        <v>1</v>
      </c>
      <c r="I17092">
        <v>1</v>
      </c>
      <c r="J17092">
        <v>1</v>
      </c>
    </row>
    <row r="17093" spans="1:10" x14ac:dyDescent="0.25">
      <c r="A17093" t="s">
        <v>21120</v>
      </c>
      <c r="B17093">
        <v>580</v>
      </c>
      <c r="C17093">
        <v>-0.73115346798101655</v>
      </c>
      <c r="D17093">
        <v>-0.71228954550164958</v>
      </c>
      <c r="E17093">
        <v>-0.69412646979787218</v>
      </c>
      <c r="F17093">
        <v>-0.42499638571742226</v>
      </c>
      <c r="G17093">
        <v>2</v>
      </c>
      <c r="H17093">
        <v>2</v>
      </c>
      <c r="I17093">
        <v>2</v>
      </c>
      <c r="J17093">
        <v>3</v>
      </c>
    </row>
    <row r="17094" spans="1:10" x14ac:dyDescent="0.25">
      <c r="A17094" t="s">
        <v>21121</v>
      </c>
      <c r="B17094">
        <v>1412</v>
      </c>
      <c r="C17094">
        <v>-1.3137526062475393</v>
      </c>
      <c r="D17094">
        <v>-1.0648525329450675</v>
      </c>
      <c r="E17094">
        <v>-1.5703247102341671</v>
      </c>
      <c r="F17094">
        <v>-0.44326812415170241</v>
      </c>
      <c r="G17094">
        <v>1</v>
      </c>
      <c r="H17094">
        <v>1</v>
      </c>
      <c r="I17094">
        <v>1</v>
      </c>
      <c r="J17094">
        <v>3</v>
      </c>
    </row>
    <row r="17095" spans="1:10" x14ac:dyDescent="0.25">
      <c r="A17095" t="s">
        <v>21122</v>
      </c>
      <c r="B17095">
        <v>1321</v>
      </c>
      <c r="C17095">
        <v>-0.68228556919970096</v>
      </c>
      <c r="D17095">
        <v>-0.87542920242817279</v>
      </c>
      <c r="E17095">
        <v>0.60824968989672912</v>
      </c>
      <c r="F17095">
        <v>-0.79697633559437309</v>
      </c>
      <c r="G17095">
        <v>2</v>
      </c>
      <c r="H17095">
        <v>1</v>
      </c>
      <c r="I17095">
        <v>5</v>
      </c>
      <c r="J17095">
        <v>2</v>
      </c>
    </row>
    <row r="17096" spans="1:10" x14ac:dyDescent="0.25">
      <c r="A17096" t="s">
        <v>21123</v>
      </c>
      <c r="B17096">
        <v>911</v>
      </c>
      <c r="C17096">
        <v>-0.60008025996031122</v>
      </c>
      <c r="D17096">
        <v>-1.3667070005314268</v>
      </c>
      <c r="E17096">
        <v>-0.97183873098582552</v>
      </c>
      <c r="F17096">
        <v>-0.52764536379819105</v>
      </c>
      <c r="G17096">
        <v>2</v>
      </c>
      <c r="H17096">
        <v>1</v>
      </c>
      <c r="I17096">
        <v>1</v>
      </c>
      <c r="J17096">
        <v>2</v>
      </c>
    </row>
    <row r="17097" spans="1:10" x14ac:dyDescent="0.25">
      <c r="A17097" t="s">
        <v>21124</v>
      </c>
      <c r="B17097">
        <v>577</v>
      </c>
      <c r="C17097">
        <v>-0.30833103492907366</v>
      </c>
      <c r="D17097">
        <v>-1.2876689152367877</v>
      </c>
      <c r="E17097">
        <v>0.88425968654714693</v>
      </c>
      <c r="F17097">
        <v>-1.1320026706937167</v>
      </c>
      <c r="G17097">
        <v>3</v>
      </c>
      <c r="H17097">
        <v>1</v>
      </c>
      <c r="I17097">
        <v>5</v>
      </c>
      <c r="J17097">
        <v>1</v>
      </c>
    </row>
    <row r="17098" spans="1:10" x14ac:dyDescent="0.25">
      <c r="A17098" t="s">
        <v>21125</v>
      </c>
      <c r="B17098">
        <v>453</v>
      </c>
      <c r="C17098">
        <v>-0.55816569177200237</v>
      </c>
      <c r="D17098">
        <v>-1.3788716644395462</v>
      </c>
      <c r="E17098">
        <v>-0.19828474319240219</v>
      </c>
      <c r="F17098">
        <v>-0.74560945828834879</v>
      </c>
      <c r="G17098">
        <v>2</v>
      </c>
      <c r="H17098">
        <v>1</v>
      </c>
      <c r="I17098">
        <v>3</v>
      </c>
      <c r="J17098">
        <v>2</v>
      </c>
    </row>
    <row r="17099" spans="1:10" x14ac:dyDescent="0.25">
      <c r="A17099" t="s">
        <v>21126</v>
      </c>
      <c r="B17099">
        <v>523</v>
      </c>
      <c r="C17099">
        <v>-0.46061607534509019</v>
      </c>
      <c r="D17099">
        <v>-0.84052007699998366</v>
      </c>
      <c r="E17099">
        <v>-0.16421977687097136</v>
      </c>
      <c r="F17099">
        <v>-0.8265682851799423</v>
      </c>
      <c r="G17099">
        <v>2</v>
      </c>
      <c r="H17099">
        <v>1</v>
      </c>
      <c r="I17099">
        <v>3</v>
      </c>
      <c r="J17099">
        <v>2</v>
      </c>
    </row>
    <row r="17100" spans="1:10" x14ac:dyDescent="0.25">
      <c r="A17100" t="s">
        <v>21127</v>
      </c>
      <c r="B17100">
        <v>465</v>
      </c>
      <c r="C17100">
        <v>-0.2681050555887759</v>
      </c>
      <c r="D17100">
        <v>-0.81201728252886929</v>
      </c>
      <c r="E17100">
        <v>7.1725749250532614E-2</v>
      </c>
      <c r="F17100">
        <v>-0.66713394450874608</v>
      </c>
      <c r="G17100">
        <v>3</v>
      </c>
      <c r="H17100">
        <v>1</v>
      </c>
      <c r="I17100">
        <v>4</v>
      </c>
      <c r="J17100">
        <v>2</v>
      </c>
    </row>
    <row r="17101" spans="1:10" x14ac:dyDescent="0.25">
      <c r="A17101" t="s">
        <v>21128</v>
      </c>
      <c r="B17101">
        <v>15367</v>
      </c>
      <c r="C17101">
        <v>-0.39414970029982216</v>
      </c>
      <c r="D17101">
        <v>-0.59944368932092496</v>
      </c>
      <c r="E17101">
        <v>-1.1748707577724911</v>
      </c>
      <c r="F17101">
        <v>1.194573015586919</v>
      </c>
      <c r="G17101">
        <v>3</v>
      </c>
      <c r="H17101">
        <v>2</v>
      </c>
      <c r="I17101">
        <v>1</v>
      </c>
      <c r="J17101">
        <v>5</v>
      </c>
    </row>
    <row r="17102" spans="1:10" x14ac:dyDescent="0.25">
      <c r="A17102" t="s">
        <v>21129</v>
      </c>
      <c r="B17102">
        <v>4374</v>
      </c>
      <c r="C17102">
        <v>0.20466086722189974</v>
      </c>
      <c r="D17102">
        <v>-1.1396219919732398</v>
      </c>
      <c r="E17102">
        <v>0.19560644945851061</v>
      </c>
      <c r="F17102">
        <v>0.39959775476382908</v>
      </c>
      <c r="G17102">
        <v>4</v>
      </c>
      <c r="H17102">
        <v>1</v>
      </c>
      <c r="I17102">
        <v>4</v>
      </c>
      <c r="J17102">
        <v>4</v>
      </c>
    </row>
    <row r="17103" spans="1:10" x14ac:dyDescent="0.25">
      <c r="A17103" t="s">
        <v>21130</v>
      </c>
      <c r="B17103">
        <v>1051</v>
      </c>
      <c r="C17103">
        <v>-0.25039369363758351</v>
      </c>
      <c r="D17103">
        <v>-1.1408096660990887</v>
      </c>
      <c r="E17103">
        <v>0.98138566822186979</v>
      </c>
      <c r="F17103">
        <v>-6.4322151560385496E-2</v>
      </c>
      <c r="G17103">
        <v>3</v>
      </c>
      <c r="H17103">
        <v>1</v>
      </c>
      <c r="I17103">
        <v>5</v>
      </c>
      <c r="J17103">
        <v>3</v>
      </c>
    </row>
    <row r="17104" spans="1:10" x14ac:dyDescent="0.25">
      <c r="A17104" t="s">
        <v>21131</v>
      </c>
      <c r="B17104">
        <v>853</v>
      </c>
      <c r="C17104">
        <v>0.93880640014023564</v>
      </c>
      <c r="D17104">
        <v>-0.99244493813482859</v>
      </c>
      <c r="E17104">
        <v>2.5570531205718301</v>
      </c>
      <c r="F17104">
        <v>-0.55095937880814727</v>
      </c>
      <c r="G17104">
        <v>5</v>
      </c>
      <c r="H17104">
        <v>1</v>
      </c>
      <c r="I17104">
        <v>5</v>
      </c>
      <c r="J17104">
        <v>2</v>
      </c>
    </row>
    <row r="17105" spans="1:10" x14ac:dyDescent="0.25">
      <c r="A17105" t="s">
        <v>21132</v>
      </c>
      <c r="B17105">
        <v>312</v>
      </c>
      <c r="C17105">
        <v>-0.55907631898532273</v>
      </c>
      <c r="D17105">
        <v>-0.85459013380186277</v>
      </c>
      <c r="E17105">
        <v>-0.22037964639763016</v>
      </c>
      <c r="F17105">
        <v>0.11851947813908345</v>
      </c>
      <c r="G17105">
        <v>2</v>
      </c>
      <c r="H17105">
        <v>1</v>
      </c>
      <c r="I17105">
        <v>3</v>
      </c>
      <c r="J17105">
        <v>4</v>
      </c>
    </row>
    <row r="17106" spans="1:10" x14ac:dyDescent="0.25">
      <c r="A17106" t="s">
        <v>21133</v>
      </c>
      <c r="B17106">
        <v>432</v>
      </c>
      <c r="C17106">
        <v>-0.68227675030417356</v>
      </c>
      <c r="D17106">
        <v>-0.73592158058114909</v>
      </c>
      <c r="E17106">
        <v>0.11799594617880549</v>
      </c>
      <c r="F17106">
        <v>-0.79669401134132189</v>
      </c>
      <c r="G17106">
        <v>2</v>
      </c>
      <c r="H17106">
        <v>2</v>
      </c>
      <c r="I17106">
        <v>4</v>
      </c>
      <c r="J17106">
        <v>2</v>
      </c>
    </row>
    <row r="17107" spans="1:10" x14ac:dyDescent="0.25">
      <c r="A17107" t="s">
        <v>21134</v>
      </c>
      <c r="B17107">
        <v>428</v>
      </c>
      <c r="C17107">
        <v>-0.54291746810874908</v>
      </c>
      <c r="D17107">
        <v>-0.62516031683914652</v>
      </c>
      <c r="E17107">
        <v>0.66332463661419916</v>
      </c>
      <c r="F17107">
        <v>-1.2413110360068016</v>
      </c>
      <c r="G17107">
        <v>2</v>
      </c>
      <c r="H17107">
        <v>2</v>
      </c>
      <c r="I17107">
        <v>5</v>
      </c>
      <c r="J17107">
        <v>1</v>
      </c>
    </row>
    <row r="17108" spans="1:10" x14ac:dyDescent="0.25">
      <c r="A17108" t="s">
        <v>21135</v>
      </c>
      <c r="B17108">
        <v>519</v>
      </c>
      <c r="C17108">
        <v>-1.1731660641277963</v>
      </c>
      <c r="D17108">
        <v>-1.5216831832708875</v>
      </c>
      <c r="E17108">
        <v>-0.51216175212721926</v>
      </c>
      <c r="F17108">
        <v>-0.55281601356904342</v>
      </c>
      <c r="G17108">
        <v>1</v>
      </c>
      <c r="H17108">
        <v>1</v>
      </c>
      <c r="I17108">
        <v>2</v>
      </c>
      <c r="J17108">
        <v>2</v>
      </c>
    </row>
    <row r="17109" spans="1:10" x14ac:dyDescent="0.25">
      <c r="A17109" t="s">
        <v>21136</v>
      </c>
      <c r="B17109">
        <v>1263</v>
      </c>
      <c r="C17109">
        <v>-0.99404873017386364</v>
      </c>
      <c r="D17109">
        <v>-1.3628925573293795</v>
      </c>
      <c r="E17109">
        <v>-0.91571967938528542</v>
      </c>
      <c r="F17109">
        <v>-0.26385313881302108</v>
      </c>
      <c r="G17109">
        <v>1</v>
      </c>
      <c r="H17109">
        <v>1</v>
      </c>
      <c r="I17109">
        <v>1</v>
      </c>
      <c r="J17109">
        <v>3</v>
      </c>
    </row>
    <row r="17110" spans="1:10" x14ac:dyDescent="0.25">
      <c r="A17110" t="s">
        <v>21137</v>
      </c>
      <c r="B17110">
        <v>1314</v>
      </c>
      <c r="C17110">
        <v>-0.88779904898704209</v>
      </c>
      <c r="D17110">
        <v>-1.3423537590262618</v>
      </c>
      <c r="E17110">
        <v>-1.0401310363534124</v>
      </c>
      <c r="F17110">
        <v>-0.43506636234921081</v>
      </c>
      <c r="G17110">
        <v>1</v>
      </c>
      <c r="H17110">
        <v>1</v>
      </c>
      <c r="I17110">
        <v>1</v>
      </c>
      <c r="J17110">
        <v>3</v>
      </c>
    </row>
    <row r="17111" spans="1:10" x14ac:dyDescent="0.25">
      <c r="A17111" t="s">
        <v>21138</v>
      </c>
      <c r="B17111">
        <v>907</v>
      </c>
      <c r="C17111">
        <v>-1.1414196855582268</v>
      </c>
      <c r="D17111">
        <v>-0.8106696141135592</v>
      </c>
      <c r="E17111">
        <v>-0.67471056970150234</v>
      </c>
      <c r="F17111">
        <v>-0.58157383446524602</v>
      </c>
      <c r="G17111">
        <v>1</v>
      </c>
      <c r="H17111">
        <v>1</v>
      </c>
      <c r="I17111">
        <v>2</v>
      </c>
      <c r="J17111">
        <v>2</v>
      </c>
    </row>
    <row r="17112" spans="1:10" x14ac:dyDescent="0.25">
      <c r="A17112" t="s">
        <v>21139</v>
      </c>
      <c r="B17112">
        <v>765</v>
      </c>
      <c r="C17112">
        <v>-1.2088821180679674</v>
      </c>
      <c r="D17112">
        <v>-0.76492693313909677</v>
      </c>
      <c r="E17112">
        <v>-0.31901990162170379</v>
      </c>
      <c r="F17112">
        <v>-0.62035990228132132</v>
      </c>
      <c r="G17112">
        <v>1</v>
      </c>
      <c r="H17112">
        <v>2</v>
      </c>
      <c r="I17112">
        <v>2</v>
      </c>
      <c r="J17112">
        <v>2</v>
      </c>
    </row>
    <row r="17113" spans="1:10" x14ac:dyDescent="0.25">
      <c r="A17113" t="s">
        <v>21140</v>
      </c>
      <c r="B17113">
        <v>1386</v>
      </c>
      <c r="C17113">
        <v>-0.29321232501432509</v>
      </c>
      <c r="D17113">
        <v>-0.87665678719334517</v>
      </c>
      <c r="E17113">
        <v>0.29869101385092089</v>
      </c>
      <c r="F17113">
        <v>-0.67580707604502344</v>
      </c>
      <c r="G17113">
        <v>3</v>
      </c>
      <c r="H17113">
        <v>1</v>
      </c>
      <c r="I17113">
        <v>4</v>
      </c>
      <c r="J17113">
        <v>2</v>
      </c>
    </row>
    <row r="17114" spans="1:10" x14ac:dyDescent="0.25">
      <c r="A17114" t="s">
        <v>21141</v>
      </c>
      <c r="B17114">
        <v>453</v>
      </c>
      <c r="C17114">
        <v>-0.78707362165787031</v>
      </c>
      <c r="D17114">
        <v>-1.1907825834230648</v>
      </c>
      <c r="E17114">
        <v>0.55810217177414856</v>
      </c>
      <c r="F17114">
        <v>-0.66411210332282578</v>
      </c>
      <c r="G17114">
        <v>2</v>
      </c>
      <c r="H17114">
        <v>1</v>
      </c>
      <c r="I17114">
        <v>4</v>
      </c>
      <c r="J17114">
        <v>2</v>
      </c>
    </row>
    <row r="17115" spans="1:10" x14ac:dyDescent="0.25">
      <c r="A17115" t="s">
        <v>21142</v>
      </c>
      <c r="B17115">
        <v>517</v>
      </c>
      <c r="C17115">
        <v>-0.48673806187034702</v>
      </c>
      <c r="D17115">
        <v>-1.1620247106810961</v>
      </c>
      <c r="E17115">
        <v>-0.3763164667607376</v>
      </c>
      <c r="F17115">
        <v>-0.68355725052608429</v>
      </c>
      <c r="G17115">
        <v>2</v>
      </c>
      <c r="H17115">
        <v>1</v>
      </c>
      <c r="I17115">
        <v>2</v>
      </c>
      <c r="J17115">
        <v>2</v>
      </c>
    </row>
    <row r="17116" spans="1:10" x14ac:dyDescent="0.25">
      <c r="A17116" t="s">
        <v>21143</v>
      </c>
      <c r="B17116">
        <v>585</v>
      </c>
      <c r="C17116">
        <v>-0.88015545965774467</v>
      </c>
      <c r="D17116">
        <v>-0.99594264280599376</v>
      </c>
      <c r="E17116">
        <v>0.2769745879687156</v>
      </c>
      <c r="F17116">
        <v>-0.58335215484208502</v>
      </c>
      <c r="G17116">
        <v>1</v>
      </c>
      <c r="H17116">
        <v>1</v>
      </c>
      <c r="I17116">
        <v>4</v>
      </c>
      <c r="J17116">
        <v>2</v>
      </c>
    </row>
    <row r="17117" spans="1:10" x14ac:dyDescent="0.25">
      <c r="A17117" t="s">
        <v>21144</v>
      </c>
      <c r="B17117">
        <v>582</v>
      </c>
      <c r="C17117">
        <v>-0.65444631680770982</v>
      </c>
      <c r="D17117">
        <v>-1.1590741645849596</v>
      </c>
      <c r="E17117">
        <v>8.5973432494569388E-2</v>
      </c>
      <c r="F17117">
        <v>-0.73929043112680648</v>
      </c>
      <c r="G17117">
        <v>2</v>
      </c>
      <c r="H17117">
        <v>1</v>
      </c>
      <c r="I17117">
        <v>4</v>
      </c>
      <c r="J17117">
        <v>2</v>
      </c>
    </row>
    <row r="17118" spans="1:10" x14ac:dyDescent="0.25">
      <c r="A17118" t="s">
        <v>21145</v>
      </c>
      <c r="B17118">
        <v>373</v>
      </c>
      <c r="C17118">
        <v>-0.57950289963497348</v>
      </c>
      <c r="D17118">
        <v>-1.0422986597061394</v>
      </c>
      <c r="E17118">
        <v>0.26570626023603905</v>
      </c>
      <c r="F17118">
        <v>-0.92901760423793867</v>
      </c>
      <c r="G17118">
        <v>2</v>
      </c>
      <c r="H17118">
        <v>1</v>
      </c>
      <c r="I17118">
        <v>4</v>
      </c>
      <c r="J17118">
        <v>1</v>
      </c>
    </row>
    <row r="17119" spans="1:10" x14ac:dyDescent="0.25">
      <c r="A17119" t="s">
        <v>21146</v>
      </c>
      <c r="B17119">
        <v>868</v>
      </c>
      <c r="C17119">
        <v>-0.69816521891795813</v>
      </c>
      <c r="D17119">
        <v>-1.0902332033428859</v>
      </c>
      <c r="E17119">
        <v>-0.50089532849322127</v>
      </c>
      <c r="F17119">
        <v>-0.24132662995044821</v>
      </c>
      <c r="G17119">
        <v>2</v>
      </c>
      <c r="H17119">
        <v>1</v>
      </c>
      <c r="I17119">
        <v>2</v>
      </c>
      <c r="J17119">
        <v>3</v>
      </c>
    </row>
    <row r="17120" spans="1:10" x14ac:dyDescent="0.25">
      <c r="A17120" t="s">
        <v>21147</v>
      </c>
      <c r="B17120">
        <v>6534</v>
      </c>
      <c r="C17120">
        <v>0.35663205956574645</v>
      </c>
      <c r="D17120">
        <v>-0.14418132773698711</v>
      </c>
      <c r="E17120">
        <v>-0.29829269275072728</v>
      </c>
      <c r="F17120">
        <v>0.9965844959885255</v>
      </c>
      <c r="G17120">
        <v>4</v>
      </c>
      <c r="H17120">
        <v>3</v>
      </c>
      <c r="I17120">
        <v>3</v>
      </c>
      <c r="J17120">
        <v>5</v>
      </c>
    </row>
    <row r="17121" spans="1:10" x14ac:dyDescent="0.25">
      <c r="A17121" t="s">
        <v>21148</v>
      </c>
      <c r="B17121">
        <v>431</v>
      </c>
      <c r="C17121">
        <v>-0.36885549362338504</v>
      </c>
      <c r="D17121">
        <v>0.1374032860031682</v>
      </c>
      <c r="E17121">
        <v>0.25689853052991324</v>
      </c>
      <c r="F17121">
        <v>-0.91468976142214564</v>
      </c>
      <c r="G17121">
        <v>3</v>
      </c>
      <c r="H17121">
        <v>4</v>
      </c>
      <c r="I17121">
        <v>4</v>
      </c>
      <c r="J17121">
        <v>1</v>
      </c>
    </row>
    <row r="17122" spans="1:10" x14ac:dyDescent="0.25">
      <c r="A17122" t="s">
        <v>21149</v>
      </c>
      <c r="B17122">
        <v>437</v>
      </c>
      <c r="C17122">
        <v>-3.5902891409031037E-2</v>
      </c>
      <c r="D17122">
        <v>-0.66835076576771546</v>
      </c>
      <c r="E17122">
        <v>-0.35421544937679827</v>
      </c>
      <c r="F17122">
        <v>-1.1973613112415085</v>
      </c>
      <c r="G17122">
        <v>3</v>
      </c>
      <c r="H17122">
        <v>2</v>
      </c>
      <c r="I17122">
        <v>2</v>
      </c>
      <c r="J17122">
        <v>1</v>
      </c>
    </row>
    <row r="17123" spans="1:10" x14ac:dyDescent="0.25">
      <c r="A17123" t="s">
        <v>21150</v>
      </c>
    </row>
    <row r="17124" spans="1:10" x14ac:dyDescent="0.25">
      <c r="A17124" t="s">
        <v>21151</v>
      </c>
    </row>
    <row r="17125" spans="1:10" x14ac:dyDescent="0.25">
      <c r="A17125" t="s">
        <v>21152</v>
      </c>
      <c r="B17125">
        <v>5</v>
      </c>
    </row>
    <row r="17126" spans="1:10" x14ac:dyDescent="0.25">
      <c r="A17126" t="s">
        <v>21153</v>
      </c>
      <c r="B17126">
        <v>0</v>
      </c>
    </row>
    <row r="17127" spans="1:10" x14ac:dyDescent="0.25">
      <c r="A17127" t="s">
        <v>21154</v>
      </c>
      <c r="B17127">
        <v>0</v>
      </c>
    </row>
    <row r="17128" spans="1:10" x14ac:dyDescent="0.25">
      <c r="A17128" t="s">
        <v>21155</v>
      </c>
      <c r="B17128">
        <v>114</v>
      </c>
    </row>
    <row r="17129" spans="1:10" x14ac:dyDescent="0.25">
      <c r="A17129" t="s">
        <v>21156</v>
      </c>
    </row>
    <row r="17130" spans="1:10" x14ac:dyDescent="0.25">
      <c r="A17130" t="s">
        <v>21157</v>
      </c>
      <c r="B17130">
        <v>5</v>
      </c>
    </row>
    <row r="17131" spans="1:10" x14ac:dyDescent="0.25">
      <c r="A17131" t="s">
        <v>21158</v>
      </c>
      <c r="B17131">
        <v>404</v>
      </c>
      <c r="C17131">
        <v>-7.5421193492166957E-2</v>
      </c>
      <c r="D17131">
        <v>-0.10073861646507568</v>
      </c>
      <c r="E17131">
        <v>-0.52192064728718668</v>
      </c>
      <c r="F17131">
        <v>-1.6006466454298334</v>
      </c>
      <c r="G17131">
        <v>3</v>
      </c>
      <c r="H17131">
        <v>3</v>
      </c>
      <c r="I17131">
        <v>2</v>
      </c>
      <c r="J17131">
        <v>1</v>
      </c>
    </row>
    <row r="17132" spans="1:10" x14ac:dyDescent="0.25">
      <c r="A17132" t="s">
        <v>21159</v>
      </c>
      <c r="B17132">
        <v>471</v>
      </c>
      <c r="C17132">
        <v>0.11636168529686869</v>
      </c>
      <c r="D17132">
        <v>-0.4351938284811645</v>
      </c>
      <c r="E17132">
        <v>-0.22518683329325898</v>
      </c>
      <c r="F17132">
        <v>-1.207817447153257</v>
      </c>
      <c r="G17132">
        <v>4</v>
      </c>
      <c r="H17132">
        <v>2</v>
      </c>
      <c r="I17132">
        <v>3</v>
      </c>
      <c r="J17132">
        <v>1</v>
      </c>
    </row>
    <row r="17133" spans="1:10" x14ac:dyDescent="0.25">
      <c r="A17133" t="s">
        <v>21160</v>
      </c>
      <c r="B17133">
        <v>5</v>
      </c>
    </row>
    <row r="17134" spans="1:10" x14ac:dyDescent="0.25">
      <c r="A17134" t="s">
        <v>21161</v>
      </c>
      <c r="B17134">
        <v>487</v>
      </c>
      <c r="C17134">
        <v>-0.74540008704220517</v>
      </c>
      <c r="D17134">
        <v>-0.90614233892391982</v>
      </c>
      <c r="E17134">
        <v>-0.54433758194560411</v>
      </c>
      <c r="F17134">
        <v>-0.73130131620466654</v>
      </c>
      <c r="G17134">
        <v>2</v>
      </c>
      <c r="H17134">
        <v>1</v>
      </c>
      <c r="I17134">
        <v>2</v>
      </c>
      <c r="J17134">
        <v>2</v>
      </c>
    </row>
    <row r="17135" spans="1:10" x14ac:dyDescent="0.25">
      <c r="A17135" t="s">
        <v>21162</v>
      </c>
      <c r="B17135">
        <v>471</v>
      </c>
      <c r="C17135">
        <v>-0.68395284568692327</v>
      </c>
      <c r="D17135">
        <v>-0.86995566751562659</v>
      </c>
      <c r="E17135">
        <v>0.58934473720341463</v>
      </c>
      <c r="F17135">
        <v>-1.1221598706169547</v>
      </c>
      <c r="G17135">
        <v>2</v>
      </c>
      <c r="H17135">
        <v>1</v>
      </c>
      <c r="I17135">
        <v>4</v>
      </c>
      <c r="J17135">
        <v>1</v>
      </c>
    </row>
    <row r="17136" spans="1:10" x14ac:dyDescent="0.25">
      <c r="A17136" t="s">
        <v>21163</v>
      </c>
      <c r="B17136">
        <v>581</v>
      </c>
      <c r="C17136">
        <v>-0.3392574917478095</v>
      </c>
      <c r="D17136">
        <v>-1.3542789737936602</v>
      </c>
      <c r="E17136">
        <v>1.0672631771941357</v>
      </c>
      <c r="F17136">
        <v>-0.87530984956079794</v>
      </c>
      <c r="G17136">
        <v>3</v>
      </c>
      <c r="H17136">
        <v>1</v>
      </c>
      <c r="I17136">
        <v>5</v>
      </c>
      <c r="J17136">
        <v>1</v>
      </c>
    </row>
    <row r="17137" spans="1:10" x14ac:dyDescent="0.25">
      <c r="A17137" t="s">
        <v>21164</v>
      </c>
      <c r="B17137">
        <v>1219</v>
      </c>
      <c r="C17137">
        <v>-0.4033662793911455</v>
      </c>
      <c r="D17137">
        <v>-0.65102222544780486</v>
      </c>
      <c r="E17137">
        <v>0.5911171551581279</v>
      </c>
      <c r="F17137">
        <v>-0.82032034547788701</v>
      </c>
      <c r="G17137">
        <v>3</v>
      </c>
      <c r="H17137">
        <v>2</v>
      </c>
      <c r="I17137">
        <v>5</v>
      </c>
      <c r="J17137">
        <v>2</v>
      </c>
    </row>
    <row r="17138" spans="1:10" x14ac:dyDescent="0.25">
      <c r="A17138" t="s">
        <v>21165</v>
      </c>
      <c r="B17138">
        <v>471</v>
      </c>
      <c r="C17138">
        <v>-0.54314572211061263</v>
      </c>
      <c r="D17138">
        <v>6.2125235786322799E-2</v>
      </c>
      <c r="E17138">
        <v>-0.90871701574360153</v>
      </c>
      <c r="F17138">
        <v>-0.71100630855597879</v>
      </c>
      <c r="G17138">
        <v>2</v>
      </c>
      <c r="H17138">
        <v>4</v>
      </c>
      <c r="I17138">
        <v>1</v>
      </c>
      <c r="J17138">
        <v>2</v>
      </c>
    </row>
    <row r="17139" spans="1:10" x14ac:dyDescent="0.25">
      <c r="A17139" t="s">
        <v>21166</v>
      </c>
      <c r="B17139">
        <v>455</v>
      </c>
      <c r="C17139">
        <v>-0.42579414356620404</v>
      </c>
      <c r="D17139">
        <v>7.9666657877735872E-3</v>
      </c>
      <c r="E17139">
        <v>-0.64935885194913268</v>
      </c>
      <c r="F17139">
        <v>-0.74271834423880523</v>
      </c>
      <c r="G17139">
        <v>3</v>
      </c>
      <c r="H17139">
        <v>3</v>
      </c>
      <c r="I17139">
        <v>2</v>
      </c>
      <c r="J17139">
        <v>2</v>
      </c>
    </row>
    <row r="17140" spans="1:10" x14ac:dyDescent="0.25">
      <c r="A17140" t="s">
        <v>21167</v>
      </c>
      <c r="B17140">
        <v>450</v>
      </c>
      <c r="C17140">
        <v>-0.12976996588571718</v>
      </c>
      <c r="D17140">
        <v>-0.16241191569010319</v>
      </c>
      <c r="E17140">
        <v>-7.7778884826601585E-2</v>
      </c>
      <c r="F17140">
        <v>-0.90485590756830869</v>
      </c>
      <c r="G17140">
        <v>3</v>
      </c>
      <c r="H17140">
        <v>3</v>
      </c>
      <c r="I17140">
        <v>3</v>
      </c>
      <c r="J17140">
        <v>1</v>
      </c>
    </row>
    <row r="17141" spans="1:10" x14ac:dyDescent="0.25">
      <c r="A17141" t="s">
        <v>21168</v>
      </c>
      <c r="B17141">
        <v>510</v>
      </c>
      <c r="C17141">
        <v>-0.34885433001155164</v>
      </c>
      <c r="D17141">
        <v>-0.60947579641803784</v>
      </c>
      <c r="E17141">
        <v>-0.28246539722153619</v>
      </c>
      <c r="F17141">
        <v>-0.87204472491452667</v>
      </c>
      <c r="G17141">
        <v>3</v>
      </c>
      <c r="H17141">
        <v>2</v>
      </c>
      <c r="I17141">
        <v>3</v>
      </c>
      <c r="J17141">
        <v>1</v>
      </c>
    </row>
    <row r="17142" spans="1:10" x14ac:dyDescent="0.25">
      <c r="A17142" t="s">
        <v>21169</v>
      </c>
      <c r="B17142">
        <v>584</v>
      </c>
      <c r="C17142">
        <v>0.89791635600155362</v>
      </c>
      <c r="D17142">
        <v>0.82898111878838476</v>
      </c>
      <c r="E17142">
        <v>1.8436002061511094</v>
      </c>
      <c r="F17142">
        <v>-0.83669367664448613</v>
      </c>
      <c r="G17142">
        <v>5</v>
      </c>
      <c r="H17142">
        <v>5</v>
      </c>
      <c r="I17142">
        <v>5</v>
      </c>
      <c r="J17142">
        <v>2</v>
      </c>
    </row>
    <row r="17143" spans="1:10" x14ac:dyDescent="0.25">
      <c r="A17143" t="s">
        <v>21170</v>
      </c>
      <c r="B17143">
        <v>830</v>
      </c>
      <c r="C17143">
        <v>-0.53949784916397447</v>
      </c>
      <c r="D17143">
        <v>-0.50955905645326305</v>
      </c>
      <c r="E17143">
        <v>-0.19700631178851247</v>
      </c>
      <c r="F17143">
        <v>-0.69681023676825871</v>
      </c>
      <c r="G17143">
        <v>2</v>
      </c>
      <c r="H17143">
        <v>2</v>
      </c>
      <c r="I17143">
        <v>3</v>
      </c>
      <c r="J17143">
        <v>2</v>
      </c>
    </row>
    <row r="17144" spans="1:10" x14ac:dyDescent="0.25">
      <c r="A17144" t="s">
        <v>21171</v>
      </c>
      <c r="B17144">
        <v>415</v>
      </c>
      <c r="C17144">
        <v>-0.23740672877303082</v>
      </c>
      <c r="D17144">
        <v>0.7232701144238165</v>
      </c>
      <c r="E17144">
        <v>-0.26038678289760198</v>
      </c>
      <c r="F17144">
        <v>-0.71964199040268539</v>
      </c>
      <c r="G17144">
        <v>3</v>
      </c>
      <c r="H17144">
        <v>5</v>
      </c>
      <c r="I17144">
        <v>3</v>
      </c>
      <c r="J17144">
        <v>2</v>
      </c>
    </row>
    <row r="17145" spans="1:10" x14ac:dyDescent="0.25">
      <c r="A17145" t="s">
        <v>21172</v>
      </c>
      <c r="B17145">
        <v>444</v>
      </c>
      <c r="C17145">
        <v>0.39605908605898266</v>
      </c>
      <c r="D17145">
        <v>0.35592719953081475</v>
      </c>
      <c r="E17145">
        <v>-0.51732570094097396</v>
      </c>
      <c r="F17145">
        <v>-0.91797775798508463</v>
      </c>
      <c r="G17145">
        <v>4</v>
      </c>
      <c r="H17145">
        <v>4</v>
      </c>
      <c r="I17145">
        <v>2</v>
      </c>
      <c r="J17145">
        <v>1</v>
      </c>
    </row>
    <row r="17146" spans="1:10" x14ac:dyDescent="0.25">
      <c r="A17146" t="s">
        <v>21173</v>
      </c>
      <c r="B17146">
        <v>565</v>
      </c>
      <c r="C17146">
        <v>1.646076987130404</v>
      </c>
      <c r="D17146">
        <v>1.28056573126063</v>
      </c>
      <c r="E17146">
        <v>0.32169484793018832</v>
      </c>
      <c r="F17146">
        <v>-0.76121225678789106</v>
      </c>
      <c r="G17146">
        <v>5</v>
      </c>
      <c r="H17146">
        <v>5</v>
      </c>
      <c r="I17146">
        <v>4</v>
      </c>
      <c r="J17146">
        <v>2</v>
      </c>
    </row>
    <row r="17147" spans="1:10" x14ac:dyDescent="0.25">
      <c r="A17147" t="s">
        <v>21174</v>
      </c>
      <c r="B17147">
        <v>540</v>
      </c>
      <c r="C17147">
        <v>1.0437811141068076</v>
      </c>
      <c r="D17147">
        <v>7.9821149640443761E-2</v>
      </c>
      <c r="E17147">
        <v>0.57919615488038145</v>
      </c>
      <c r="F17147">
        <v>-0.84801699174888112</v>
      </c>
      <c r="G17147">
        <v>5</v>
      </c>
      <c r="H17147">
        <v>4</v>
      </c>
      <c r="I17147">
        <v>4</v>
      </c>
      <c r="J17147">
        <v>2</v>
      </c>
    </row>
    <row r="17148" spans="1:10" x14ac:dyDescent="0.25">
      <c r="A17148" t="s">
        <v>21175</v>
      </c>
      <c r="B17148">
        <v>379</v>
      </c>
      <c r="C17148">
        <v>1.6112752760503612</v>
      </c>
      <c r="D17148">
        <v>0.10283755330559149</v>
      </c>
      <c r="E17148">
        <v>2.9601900142985277E-2</v>
      </c>
      <c r="F17148">
        <v>-0.17527356375342343</v>
      </c>
      <c r="G17148">
        <v>5</v>
      </c>
      <c r="H17148">
        <v>4</v>
      </c>
      <c r="I17148">
        <v>3</v>
      </c>
      <c r="J17148">
        <v>3</v>
      </c>
    </row>
    <row r="17149" spans="1:10" x14ac:dyDescent="0.25">
      <c r="A17149" t="s">
        <v>21176</v>
      </c>
      <c r="B17149">
        <v>430</v>
      </c>
      <c r="C17149">
        <v>0.14431120719345625</v>
      </c>
      <c r="D17149">
        <v>-0.33076200509080328</v>
      </c>
      <c r="E17149">
        <v>4.894637977229583E-2</v>
      </c>
      <c r="F17149">
        <v>-1.0774589175574392</v>
      </c>
      <c r="G17149">
        <v>4</v>
      </c>
      <c r="H17149">
        <v>3</v>
      </c>
      <c r="I17149">
        <v>3</v>
      </c>
      <c r="J17149">
        <v>1</v>
      </c>
    </row>
    <row r="17150" spans="1:10" x14ac:dyDescent="0.25">
      <c r="A17150" t="s">
        <v>21177</v>
      </c>
      <c r="B17150">
        <v>503</v>
      </c>
      <c r="C17150">
        <v>-1.1016712036500537E-3</v>
      </c>
      <c r="D17150">
        <v>0.93036301389921083</v>
      </c>
      <c r="E17150">
        <v>0.46953089551157673</v>
      </c>
      <c r="F17150">
        <v>-0.64933989329543262</v>
      </c>
      <c r="G17150">
        <v>4</v>
      </c>
      <c r="H17150">
        <v>5</v>
      </c>
      <c r="I17150">
        <v>4</v>
      </c>
      <c r="J17150">
        <v>2</v>
      </c>
    </row>
    <row r="17151" spans="1:10" x14ac:dyDescent="0.25">
      <c r="A17151" t="s">
        <v>21178</v>
      </c>
      <c r="B17151">
        <v>504</v>
      </c>
      <c r="C17151">
        <v>9.0829011051946282E-2</v>
      </c>
      <c r="D17151">
        <v>0.27146893966286662</v>
      </c>
      <c r="E17151">
        <v>-3.3225005561434512E-2</v>
      </c>
      <c r="F17151">
        <v>-0.80302229326035579</v>
      </c>
      <c r="G17151">
        <v>4</v>
      </c>
      <c r="H17151">
        <v>4</v>
      </c>
      <c r="I17151">
        <v>3</v>
      </c>
      <c r="J17151">
        <v>2</v>
      </c>
    </row>
    <row r="17152" spans="1:10" x14ac:dyDescent="0.25">
      <c r="A17152" t="s">
        <v>21179</v>
      </c>
      <c r="B17152">
        <v>644</v>
      </c>
      <c r="C17152">
        <v>-1.8307452496009402E-2</v>
      </c>
      <c r="D17152">
        <v>0.79614266029998315</v>
      </c>
      <c r="E17152">
        <v>-0.45847350587282981</v>
      </c>
      <c r="F17152">
        <v>-1.1114207788902559</v>
      </c>
      <c r="G17152">
        <v>4</v>
      </c>
      <c r="H17152">
        <v>5</v>
      </c>
      <c r="I17152">
        <v>2</v>
      </c>
      <c r="J17152">
        <v>1</v>
      </c>
    </row>
    <row r="17153" spans="1:10" x14ac:dyDescent="0.25">
      <c r="A17153" t="s">
        <v>21180</v>
      </c>
      <c r="B17153">
        <v>601</v>
      </c>
      <c r="C17153">
        <v>0.62374901438246955</v>
      </c>
      <c r="D17153">
        <v>-0.40995405529458073</v>
      </c>
      <c r="E17153">
        <v>1.9966050177535106</v>
      </c>
      <c r="F17153">
        <v>-0.96897821612588053</v>
      </c>
      <c r="G17153">
        <v>4</v>
      </c>
      <c r="H17153">
        <v>3</v>
      </c>
      <c r="I17153">
        <v>5</v>
      </c>
      <c r="J17153">
        <v>1</v>
      </c>
    </row>
    <row r="17154" spans="1:10" x14ac:dyDescent="0.25">
      <c r="A17154" t="s">
        <v>21181</v>
      </c>
      <c r="B17154">
        <v>528</v>
      </c>
      <c r="C17154">
        <v>7.5468526186274573E-2</v>
      </c>
      <c r="D17154">
        <v>0.7486251147108941</v>
      </c>
      <c r="E17154">
        <v>0.30735707169198834</v>
      </c>
      <c r="F17154">
        <v>-1.2270798671721042</v>
      </c>
      <c r="G17154">
        <v>4</v>
      </c>
      <c r="H17154">
        <v>5</v>
      </c>
      <c r="I17154">
        <v>4</v>
      </c>
      <c r="J17154">
        <v>1</v>
      </c>
    </row>
    <row r="17155" spans="1:10" x14ac:dyDescent="0.25">
      <c r="A17155" t="s">
        <v>21182</v>
      </c>
      <c r="B17155">
        <v>604</v>
      </c>
      <c r="C17155">
        <v>-0.7107031792015559</v>
      </c>
      <c r="D17155">
        <v>-0.92963875103687066</v>
      </c>
      <c r="E17155">
        <v>-0.28274673829345581</v>
      </c>
      <c r="F17155">
        <v>-0.71559266033281588</v>
      </c>
      <c r="G17155">
        <v>2</v>
      </c>
      <c r="H17155">
        <v>1</v>
      </c>
      <c r="I17155">
        <v>3</v>
      </c>
      <c r="J17155">
        <v>2</v>
      </c>
    </row>
    <row r="17156" spans="1:10" x14ac:dyDescent="0.25">
      <c r="A17156" t="s">
        <v>21183</v>
      </c>
      <c r="B17156">
        <v>489</v>
      </c>
      <c r="C17156">
        <v>-1.261922234619385</v>
      </c>
      <c r="D17156">
        <v>-0.66023864749406436</v>
      </c>
      <c r="E17156">
        <v>-1.0001630047537566</v>
      </c>
      <c r="F17156">
        <v>-0.54642539464384998</v>
      </c>
      <c r="G17156">
        <v>1</v>
      </c>
      <c r="H17156">
        <v>2</v>
      </c>
      <c r="I17156">
        <v>1</v>
      </c>
      <c r="J17156">
        <v>2</v>
      </c>
    </row>
    <row r="17157" spans="1:10" x14ac:dyDescent="0.25">
      <c r="A17157" t="s">
        <v>21184</v>
      </c>
      <c r="B17157">
        <v>795</v>
      </c>
      <c r="C17157">
        <v>-0.37226995225315673</v>
      </c>
      <c r="D17157">
        <v>-0.88976235571346685</v>
      </c>
      <c r="E17157">
        <v>0.46979396847657967</v>
      </c>
      <c r="F17157">
        <v>-0.60490374471623976</v>
      </c>
      <c r="G17157">
        <v>3</v>
      </c>
      <c r="H17157">
        <v>1</v>
      </c>
      <c r="I17157">
        <v>4</v>
      </c>
      <c r="J17157">
        <v>2</v>
      </c>
    </row>
    <row r="17158" spans="1:10" x14ac:dyDescent="0.25">
      <c r="A17158" t="s">
        <v>21185</v>
      </c>
      <c r="B17158">
        <v>618</v>
      </c>
      <c r="C17158">
        <v>-0.75190886210117824</v>
      </c>
      <c r="D17158">
        <v>-0.75510714655936517</v>
      </c>
      <c r="E17158">
        <v>-0.57114921858486722</v>
      </c>
      <c r="F17158">
        <v>-0.85643221082612941</v>
      </c>
      <c r="G17158">
        <v>2</v>
      </c>
      <c r="H17158">
        <v>2</v>
      </c>
      <c r="I17158">
        <v>2</v>
      </c>
      <c r="J17158">
        <v>2</v>
      </c>
    </row>
    <row r="17159" spans="1:10" x14ac:dyDescent="0.25">
      <c r="A17159" t="s">
        <v>21186</v>
      </c>
      <c r="B17159">
        <v>1123</v>
      </c>
      <c r="C17159">
        <v>-0.59585948071848771</v>
      </c>
      <c r="D17159">
        <v>-1.078011749386774</v>
      </c>
      <c r="E17159">
        <v>-0.61505153650994915</v>
      </c>
      <c r="F17159">
        <v>-0.5254902688174079</v>
      </c>
      <c r="G17159">
        <v>2</v>
      </c>
      <c r="H17159">
        <v>1</v>
      </c>
      <c r="I17159">
        <v>2</v>
      </c>
      <c r="J17159">
        <v>2</v>
      </c>
    </row>
    <row r="17160" spans="1:10" x14ac:dyDescent="0.25">
      <c r="A17160" t="s">
        <v>21187</v>
      </c>
      <c r="B17160">
        <v>935</v>
      </c>
      <c r="C17160">
        <v>-0.78895772802595621</v>
      </c>
      <c r="D17160">
        <v>-1.0455019141408597</v>
      </c>
      <c r="E17160">
        <v>-0.47933295976497514</v>
      </c>
      <c r="F17160">
        <v>-0.53168928409756355</v>
      </c>
      <c r="G17160">
        <v>2</v>
      </c>
      <c r="H17160">
        <v>1</v>
      </c>
      <c r="I17160">
        <v>2</v>
      </c>
      <c r="J17160">
        <v>2</v>
      </c>
    </row>
    <row r="17161" spans="1:10" x14ac:dyDescent="0.25">
      <c r="A17161" t="s">
        <v>21188</v>
      </c>
      <c r="B17161">
        <v>858</v>
      </c>
      <c r="C17161">
        <v>-1.2371618921245622</v>
      </c>
      <c r="D17161">
        <v>-0.91801678757480654</v>
      </c>
      <c r="E17161">
        <v>-0.87476267020365128</v>
      </c>
      <c r="F17161">
        <v>-0.22993181100842514</v>
      </c>
      <c r="G17161">
        <v>1</v>
      </c>
      <c r="H17161">
        <v>1</v>
      </c>
      <c r="I17161">
        <v>1</v>
      </c>
      <c r="J17161">
        <v>3</v>
      </c>
    </row>
    <row r="17162" spans="1:10" x14ac:dyDescent="0.25">
      <c r="A17162" t="s">
        <v>21189</v>
      </c>
      <c r="B17162">
        <v>592</v>
      </c>
      <c r="C17162">
        <v>-0.89331605047565377</v>
      </c>
      <c r="D17162">
        <v>-0.1795647100610212</v>
      </c>
      <c r="E17162">
        <v>0.46577848106331288</v>
      </c>
      <c r="F17162">
        <v>-0.85727417852546006</v>
      </c>
      <c r="G17162">
        <v>1</v>
      </c>
      <c r="H17162">
        <v>3</v>
      </c>
      <c r="I17162">
        <v>4</v>
      </c>
      <c r="J17162">
        <v>2</v>
      </c>
    </row>
    <row r="17163" spans="1:10" x14ac:dyDescent="0.25">
      <c r="A17163" t="s">
        <v>21190</v>
      </c>
      <c r="B17163">
        <v>508</v>
      </c>
      <c r="C17163">
        <v>0.80052693493541427</v>
      </c>
      <c r="D17163">
        <v>0.76761438769453283</v>
      </c>
      <c r="E17163">
        <v>0.94664005422577446</v>
      </c>
      <c r="F17163">
        <v>-0.83626697186194043</v>
      </c>
      <c r="G17163">
        <v>5</v>
      </c>
      <c r="H17163">
        <v>5</v>
      </c>
      <c r="I17163">
        <v>5</v>
      </c>
      <c r="J17163">
        <v>2</v>
      </c>
    </row>
    <row r="17164" spans="1:10" x14ac:dyDescent="0.25">
      <c r="A17164" t="s">
        <v>21191</v>
      </c>
      <c r="B17164">
        <v>443</v>
      </c>
      <c r="C17164">
        <v>-0.45253717670410376</v>
      </c>
      <c r="D17164">
        <v>-0.39561736132979114</v>
      </c>
      <c r="E17164">
        <v>-0.15421492466963463</v>
      </c>
      <c r="F17164">
        <v>-1.1906350135391812</v>
      </c>
      <c r="G17164">
        <v>3</v>
      </c>
      <c r="H17164">
        <v>3</v>
      </c>
      <c r="I17164">
        <v>3</v>
      </c>
      <c r="J17164">
        <v>1</v>
      </c>
    </row>
    <row r="17165" spans="1:10" x14ac:dyDescent="0.25">
      <c r="A17165" t="s">
        <v>21192</v>
      </c>
      <c r="B17165">
        <v>472</v>
      </c>
      <c r="C17165">
        <v>-0.34245987343844225</v>
      </c>
      <c r="D17165">
        <v>0.15989243745928505</v>
      </c>
      <c r="E17165">
        <v>-0.15852111549525685</v>
      </c>
      <c r="F17165">
        <v>-0.73572076457532098</v>
      </c>
      <c r="G17165">
        <v>3</v>
      </c>
      <c r="H17165">
        <v>4</v>
      </c>
      <c r="I17165">
        <v>3</v>
      </c>
      <c r="J17165">
        <v>2</v>
      </c>
    </row>
    <row r="17166" spans="1:10" x14ac:dyDescent="0.25">
      <c r="A17166" t="s">
        <v>21193</v>
      </c>
      <c r="B17166">
        <v>445</v>
      </c>
      <c r="C17166">
        <v>-0.5265761521256993</v>
      </c>
      <c r="D17166">
        <v>-0.31861467183416853</v>
      </c>
      <c r="E17166">
        <v>-0.93568059296431161</v>
      </c>
      <c r="F17166">
        <v>-1.2189776423142369</v>
      </c>
      <c r="G17166">
        <v>2</v>
      </c>
      <c r="H17166">
        <v>3</v>
      </c>
      <c r="I17166">
        <v>1</v>
      </c>
      <c r="J17166">
        <v>1</v>
      </c>
    </row>
    <row r="17167" spans="1:10" x14ac:dyDescent="0.25">
      <c r="A17167" t="s">
        <v>21194</v>
      </c>
      <c r="B17167">
        <v>476</v>
      </c>
      <c r="C17167">
        <v>-0.92801800316858374</v>
      </c>
      <c r="D17167">
        <v>-0.43321967068701933</v>
      </c>
      <c r="E17167">
        <v>-0.66121698102518389</v>
      </c>
      <c r="F17167">
        <v>-0.81806375227765882</v>
      </c>
      <c r="G17167">
        <v>1</v>
      </c>
      <c r="H17167">
        <v>2</v>
      </c>
      <c r="I17167">
        <v>2</v>
      </c>
      <c r="J17167">
        <v>2</v>
      </c>
    </row>
    <row r="17168" spans="1:10" x14ac:dyDescent="0.25">
      <c r="A17168" t="s">
        <v>21195</v>
      </c>
      <c r="B17168">
        <v>460</v>
      </c>
      <c r="C17168">
        <v>-0.82409522641662092</v>
      </c>
      <c r="D17168">
        <v>-0.97259378170200583</v>
      </c>
      <c r="E17168">
        <v>-8.7411154348932721E-2</v>
      </c>
      <c r="F17168">
        <v>-0.68716637869511277</v>
      </c>
      <c r="G17168">
        <v>1</v>
      </c>
      <c r="H17168">
        <v>1</v>
      </c>
      <c r="I17168">
        <v>3</v>
      </c>
      <c r="J17168">
        <v>2</v>
      </c>
    </row>
    <row r="17169" spans="1:10" x14ac:dyDescent="0.25">
      <c r="A17169" t="s">
        <v>21196</v>
      </c>
      <c r="B17169">
        <v>511</v>
      </c>
      <c r="C17169">
        <v>-0.81100027098172434</v>
      </c>
      <c r="D17169">
        <v>-0.72954873248767305</v>
      </c>
      <c r="E17169">
        <v>-0.41674426085231076</v>
      </c>
      <c r="F17169">
        <v>-1.0983271720488581</v>
      </c>
      <c r="G17169">
        <v>1</v>
      </c>
      <c r="H17169">
        <v>2</v>
      </c>
      <c r="I17169">
        <v>2</v>
      </c>
      <c r="J17169">
        <v>1</v>
      </c>
    </row>
    <row r="17170" spans="1:10" x14ac:dyDescent="0.25">
      <c r="A17170" t="s">
        <v>21197</v>
      </c>
      <c r="B17170">
        <v>475</v>
      </c>
      <c r="C17170">
        <v>4.8690428673162783E-3</v>
      </c>
      <c r="D17170">
        <v>1.2870592211203815</v>
      </c>
      <c r="E17170">
        <v>-0.32153325776502983</v>
      </c>
      <c r="F17170">
        <v>-1.0800026597062868</v>
      </c>
      <c r="G17170">
        <v>4</v>
      </c>
      <c r="H17170">
        <v>5</v>
      </c>
      <c r="I17170">
        <v>2</v>
      </c>
      <c r="J17170">
        <v>1</v>
      </c>
    </row>
    <row r="17171" spans="1:10" x14ac:dyDescent="0.25">
      <c r="A17171" t="s">
        <v>21198</v>
      </c>
      <c r="B17171">
        <v>320</v>
      </c>
      <c r="C17171">
        <v>-0.33601626735066048</v>
      </c>
      <c r="D17171">
        <v>-0.44875478436504335</v>
      </c>
      <c r="E17171">
        <v>0.25492246785518352</v>
      </c>
      <c r="F17171">
        <v>-1.4452146617745936</v>
      </c>
      <c r="G17171">
        <v>3</v>
      </c>
      <c r="H17171">
        <v>2</v>
      </c>
      <c r="I17171">
        <v>4</v>
      </c>
      <c r="J17171">
        <v>1</v>
      </c>
    </row>
    <row r="17172" spans="1:10" x14ac:dyDescent="0.25">
      <c r="A17172" t="s">
        <v>21199</v>
      </c>
      <c r="B17172">
        <v>444</v>
      </c>
      <c r="C17172">
        <v>0.73954092829567397</v>
      </c>
      <c r="D17172">
        <v>-2.0106841250992318E-2</v>
      </c>
      <c r="E17172">
        <v>2.2717868429033561</v>
      </c>
      <c r="F17172">
        <v>-0.80810315529509347</v>
      </c>
      <c r="G17172">
        <v>4</v>
      </c>
      <c r="H17172">
        <v>3</v>
      </c>
      <c r="I17172">
        <v>5</v>
      </c>
      <c r="J17172">
        <v>2</v>
      </c>
    </row>
    <row r="17173" spans="1:10" x14ac:dyDescent="0.25">
      <c r="A17173" t="s">
        <v>21200</v>
      </c>
      <c r="B17173">
        <v>530</v>
      </c>
      <c r="C17173">
        <v>-0.71473823818735027</v>
      </c>
      <c r="D17173">
        <v>-0.66784742476839443</v>
      </c>
      <c r="E17173">
        <v>-0.55298042961979499</v>
      </c>
      <c r="F17173">
        <v>-0.73788823462900921</v>
      </c>
      <c r="G17173">
        <v>2</v>
      </c>
      <c r="H17173">
        <v>2</v>
      </c>
      <c r="I17173">
        <v>2</v>
      </c>
      <c r="J17173">
        <v>2</v>
      </c>
    </row>
    <row r="17174" spans="1:10" x14ac:dyDescent="0.25">
      <c r="A17174" t="s">
        <v>21201</v>
      </c>
      <c r="B17174">
        <v>466</v>
      </c>
      <c r="C17174">
        <v>-0.50645337773617505</v>
      </c>
      <c r="D17174">
        <v>-3.335413655542574E-3</v>
      </c>
      <c r="E17174">
        <v>-0.22959052161400675</v>
      </c>
      <c r="F17174">
        <v>-1.1518832447852489</v>
      </c>
      <c r="G17174">
        <v>2</v>
      </c>
      <c r="H17174">
        <v>3</v>
      </c>
      <c r="I17174">
        <v>3</v>
      </c>
      <c r="J17174">
        <v>1</v>
      </c>
    </row>
    <row r="17175" spans="1:10" x14ac:dyDescent="0.25">
      <c r="A17175" t="s">
        <v>21202</v>
      </c>
      <c r="B17175">
        <v>474</v>
      </c>
      <c r="C17175">
        <v>1.0122341098140375</v>
      </c>
      <c r="D17175">
        <v>-0.46620818022105376</v>
      </c>
      <c r="E17175">
        <v>1.8588559372053139</v>
      </c>
      <c r="F17175">
        <v>-1.0914720229228554</v>
      </c>
      <c r="G17175">
        <v>5</v>
      </c>
      <c r="H17175">
        <v>2</v>
      </c>
      <c r="I17175">
        <v>5</v>
      </c>
      <c r="J17175">
        <v>1</v>
      </c>
    </row>
    <row r="17176" spans="1:10" x14ac:dyDescent="0.25">
      <c r="A17176" t="s">
        <v>21203</v>
      </c>
      <c r="B17176">
        <v>444</v>
      </c>
      <c r="C17176">
        <v>-0.71986011591431009</v>
      </c>
      <c r="D17176">
        <v>-0.97026350059695432</v>
      </c>
      <c r="E17176">
        <v>0.19732963364658737</v>
      </c>
      <c r="F17176">
        <v>-0.87682949095709939</v>
      </c>
      <c r="G17176">
        <v>2</v>
      </c>
      <c r="H17176">
        <v>1</v>
      </c>
      <c r="I17176">
        <v>4</v>
      </c>
      <c r="J17176">
        <v>1</v>
      </c>
    </row>
    <row r="17177" spans="1:10" x14ac:dyDescent="0.25">
      <c r="A17177" t="s">
        <v>21204</v>
      </c>
      <c r="B17177">
        <v>490</v>
      </c>
      <c r="C17177">
        <v>-0.92345391733137272</v>
      </c>
      <c r="D17177">
        <v>-1.0511280712936679</v>
      </c>
      <c r="E17177">
        <v>-0.26515100987897489</v>
      </c>
      <c r="F17177">
        <v>-0.7944474715441745</v>
      </c>
      <c r="G17177">
        <v>1</v>
      </c>
      <c r="H17177">
        <v>1</v>
      </c>
      <c r="I17177">
        <v>3</v>
      </c>
      <c r="J17177">
        <v>2</v>
      </c>
    </row>
    <row r="17178" spans="1:10" x14ac:dyDescent="0.25">
      <c r="A17178" t="s">
        <v>21205</v>
      </c>
      <c r="B17178">
        <v>407</v>
      </c>
      <c r="C17178">
        <v>-0.4989738635797093</v>
      </c>
      <c r="D17178">
        <v>-1.1007870942037585</v>
      </c>
      <c r="E17178">
        <v>0.1079144576675381</v>
      </c>
      <c r="F17178">
        <v>-0.69693361154029121</v>
      </c>
      <c r="G17178">
        <v>2</v>
      </c>
      <c r="H17178">
        <v>1</v>
      </c>
      <c r="I17178">
        <v>4</v>
      </c>
      <c r="J17178">
        <v>2</v>
      </c>
    </row>
    <row r="17179" spans="1:10" x14ac:dyDescent="0.25">
      <c r="A17179" t="s">
        <v>21206</v>
      </c>
      <c r="B17179">
        <v>444</v>
      </c>
      <c r="C17179">
        <v>-0.66897831751248638</v>
      </c>
      <c r="D17179">
        <v>-0.97202924307638683</v>
      </c>
      <c r="E17179">
        <v>-0.68515504675797201</v>
      </c>
      <c r="F17179">
        <v>-1.0685120301394124</v>
      </c>
      <c r="G17179">
        <v>2</v>
      </c>
      <c r="H17179">
        <v>1</v>
      </c>
      <c r="I17179">
        <v>2</v>
      </c>
      <c r="J17179">
        <v>1</v>
      </c>
    </row>
    <row r="17180" spans="1:10" x14ac:dyDescent="0.25">
      <c r="A17180" t="s">
        <v>21207</v>
      </c>
      <c r="B17180">
        <v>416</v>
      </c>
      <c r="C17180">
        <v>-0.97795968271079603</v>
      </c>
      <c r="D17180">
        <v>-1.5940416662120429</v>
      </c>
      <c r="E17180">
        <v>-0.30266827287178627</v>
      </c>
      <c r="F17180">
        <v>-0.41992359300767673</v>
      </c>
      <c r="G17180">
        <v>1</v>
      </c>
      <c r="H17180">
        <v>1</v>
      </c>
      <c r="I17180">
        <v>3</v>
      </c>
      <c r="J17180">
        <v>3</v>
      </c>
    </row>
    <row r="17181" spans="1:10" x14ac:dyDescent="0.25">
      <c r="A17181" t="s">
        <v>21208</v>
      </c>
      <c r="B17181">
        <v>503</v>
      </c>
      <c r="C17181">
        <v>-1.0017662598261234</v>
      </c>
      <c r="D17181">
        <v>-0.76289241349090831</v>
      </c>
      <c r="E17181">
        <v>0.16786592767278119</v>
      </c>
      <c r="F17181">
        <v>-0.61212595224899202</v>
      </c>
      <c r="G17181">
        <v>1</v>
      </c>
      <c r="H17181">
        <v>2</v>
      </c>
      <c r="I17181">
        <v>4</v>
      </c>
      <c r="J17181">
        <v>2</v>
      </c>
    </row>
    <row r="17182" spans="1:10" x14ac:dyDescent="0.25">
      <c r="A17182" t="s">
        <v>21209</v>
      </c>
      <c r="B17182">
        <v>454</v>
      </c>
      <c r="C17182">
        <v>-0.54987443605041453</v>
      </c>
      <c r="D17182">
        <v>-1.0681186509947449</v>
      </c>
      <c r="E17182">
        <v>0.55241271777912837</v>
      </c>
      <c r="F17182">
        <v>-1.118999578264267</v>
      </c>
      <c r="G17182">
        <v>2</v>
      </c>
      <c r="H17182">
        <v>1</v>
      </c>
      <c r="I17182">
        <v>4</v>
      </c>
      <c r="J17182">
        <v>1</v>
      </c>
    </row>
    <row r="17183" spans="1:10" x14ac:dyDescent="0.25">
      <c r="A17183" t="s">
        <v>21210</v>
      </c>
      <c r="B17183">
        <v>437</v>
      </c>
      <c r="C17183">
        <v>-0.91634648280779407</v>
      </c>
      <c r="D17183">
        <v>-0.45006128733368955</v>
      </c>
      <c r="E17183">
        <v>0.51196125166190032</v>
      </c>
      <c r="F17183">
        <v>-0.85493164333908922</v>
      </c>
      <c r="G17183">
        <v>1</v>
      </c>
      <c r="H17183">
        <v>2</v>
      </c>
      <c r="I17183">
        <v>4</v>
      </c>
      <c r="J17183">
        <v>2</v>
      </c>
    </row>
    <row r="17184" spans="1:10" x14ac:dyDescent="0.25">
      <c r="A17184" t="s">
        <v>21211</v>
      </c>
      <c r="B17184">
        <v>455</v>
      </c>
      <c r="C17184">
        <v>-0.5748520537958598</v>
      </c>
      <c r="D17184">
        <v>-1.235302132448054</v>
      </c>
      <c r="E17184">
        <v>0.13823112785122116</v>
      </c>
      <c r="F17184">
        <v>-0.59751264096184453</v>
      </c>
      <c r="G17184">
        <v>2</v>
      </c>
      <c r="H17184">
        <v>1</v>
      </c>
      <c r="I17184">
        <v>4</v>
      </c>
      <c r="J17184">
        <v>2</v>
      </c>
    </row>
    <row r="17185" spans="1:10" x14ac:dyDescent="0.25">
      <c r="A17185" t="s">
        <v>21212</v>
      </c>
      <c r="B17185">
        <v>1134</v>
      </c>
      <c r="C17185">
        <v>-0.42082721057398631</v>
      </c>
      <c r="D17185">
        <v>-1.0514585310470239</v>
      </c>
      <c r="E17185">
        <v>-1.0135949214133153</v>
      </c>
      <c r="F17185">
        <v>-0.40988740397290196</v>
      </c>
      <c r="G17185">
        <v>3</v>
      </c>
      <c r="H17185">
        <v>1</v>
      </c>
      <c r="I17185">
        <v>1</v>
      </c>
      <c r="J17185">
        <v>3</v>
      </c>
    </row>
    <row r="17186" spans="1:10" x14ac:dyDescent="0.25">
      <c r="A17186" t="s">
        <v>21213</v>
      </c>
      <c r="B17186">
        <v>430</v>
      </c>
      <c r="C17186">
        <v>-0.53467881495327929</v>
      </c>
      <c r="D17186">
        <v>-0.34591441232654685</v>
      </c>
      <c r="E17186">
        <v>0.12671355303860196</v>
      </c>
      <c r="F17186">
        <v>-0.81456582727978488</v>
      </c>
      <c r="G17186">
        <v>2</v>
      </c>
      <c r="H17186">
        <v>3</v>
      </c>
      <c r="I17186">
        <v>4</v>
      </c>
      <c r="J17186">
        <v>2</v>
      </c>
    </row>
    <row r="17187" spans="1:10" x14ac:dyDescent="0.25">
      <c r="A17187" t="s">
        <v>21214</v>
      </c>
      <c r="B17187">
        <v>552</v>
      </c>
      <c r="C17187">
        <v>-0.76093811438854919</v>
      </c>
      <c r="D17187">
        <v>-0.79037382371071763</v>
      </c>
      <c r="E17187">
        <v>-0.60586580316007388</v>
      </c>
      <c r="F17187">
        <v>-0.92412315683721991</v>
      </c>
      <c r="G17187">
        <v>2</v>
      </c>
      <c r="H17187">
        <v>2</v>
      </c>
      <c r="I17187">
        <v>2</v>
      </c>
      <c r="J17187">
        <v>1</v>
      </c>
    </row>
    <row r="17188" spans="1:10" x14ac:dyDescent="0.25">
      <c r="A17188" t="s">
        <v>21215</v>
      </c>
      <c r="B17188">
        <v>716</v>
      </c>
      <c r="C17188">
        <v>-0.36330245915075998</v>
      </c>
      <c r="D17188">
        <v>-0.85057923116614886</v>
      </c>
      <c r="E17188">
        <v>-0.46349560641737442</v>
      </c>
      <c r="F17188">
        <v>-0.65259582686524953</v>
      </c>
      <c r="G17188">
        <v>3</v>
      </c>
      <c r="H17188">
        <v>1</v>
      </c>
      <c r="I17188">
        <v>2</v>
      </c>
      <c r="J17188">
        <v>2</v>
      </c>
    </row>
    <row r="17189" spans="1:10" x14ac:dyDescent="0.25">
      <c r="A17189" t="s">
        <v>21216</v>
      </c>
      <c r="B17189">
        <v>858</v>
      </c>
      <c r="C17189">
        <v>-0.21802591951501715</v>
      </c>
      <c r="D17189">
        <v>-1.0884947366596218</v>
      </c>
      <c r="E17189">
        <v>-0.22340463350643308</v>
      </c>
      <c r="F17189">
        <v>-0.70785536030916774</v>
      </c>
      <c r="G17189">
        <v>3</v>
      </c>
      <c r="H17189">
        <v>1</v>
      </c>
      <c r="I17189">
        <v>3</v>
      </c>
      <c r="J17189">
        <v>2</v>
      </c>
    </row>
    <row r="17190" spans="1:10" x14ac:dyDescent="0.25">
      <c r="A17190" t="s">
        <v>21217</v>
      </c>
      <c r="B17190">
        <v>438</v>
      </c>
      <c r="C17190">
        <v>-0.39134264470488617</v>
      </c>
      <c r="D17190">
        <v>-0.12427030623956252</v>
      </c>
      <c r="E17190">
        <v>0.34663571005252275</v>
      </c>
      <c r="F17190">
        <v>-1.2384644418997099</v>
      </c>
      <c r="G17190">
        <v>3</v>
      </c>
      <c r="H17190">
        <v>3</v>
      </c>
      <c r="I17190">
        <v>4</v>
      </c>
      <c r="J17190">
        <v>1</v>
      </c>
    </row>
    <row r="17191" spans="1:10" x14ac:dyDescent="0.25">
      <c r="A17191" t="s">
        <v>21218</v>
      </c>
      <c r="B17191">
        <v>451</v>
      </c>
      <c r="C17191">
        <v>-0.73323887243461294</v>
      </c>
      <c r="D17191">
        <v>-1.0903122566584049</v>
      </c>
      <c r="E17191">
        <v>-0.22066039532571521</v>
      </c>
      <c r="F17191">
        <v>-0.77571555750553678</v>
      </c>
      <c r="G17191">
        <v>2</v>
      </c>
      <c r="H17191">
        <v>1</v>
      </c>
      <c r="I17191">
        <v>3</v>
      </c>
      <c r="J17191">
        <v>2</v>
      </c>
    </row>
    <row r="17192" spans="1:10" x14ac:dyDescent="0.25">
      <c r="A17192" t="s">
        <v>21219</v>
      </c>
      <c r="B17192">
        <v>456</v>
      </c>
      <c r="C17192">
        <v>-0.86939300329562963</v>
      </c>
      <c r="D17192">
        <v>-0.30391355755807953</v>
      </c>
      <c r="E17192">
        <v>-0.51922152894485307</v>
      </c>
      <c r="F17192">
        <v>-0.98819604502183955</v>
      </c>
      <c r="G17192">
        <v>1</v>
      </c>
      <c r="H17192">
        <v>3</v>
      </c>
      <c r="I17192">
        <v>2</v>
      </c>
      <c r="J17192">
        <v>1</v>
      </c>
    </row>
    <row r="17193" spans="1:10" x14ac:dyDescent="0.25">
      <c r="A17193" t="s">
        <v>21220</v>
      </c>
      <c r="B17193">
        <v>342</v>
      </c>
      <c r="C17193">
        <v>-0.89486620925468308</v>
      </c>
      <c r="D17193">
        <v>7.9256945198168199E-2</v>
      </c>
      <c r="E17193">
        <v>-2.7128288149331013E-2</v>
      </c>
      <c r="F17193">
        <v>-1.142640640409005</v>
      </c>
      <c r="G17193">
        <v>1</v>
      </c>
      <c r="H17193">
        <v>4</v>
      </c>
      <c r="I17193">
        <v>3</v>
      </c>
      <c r="J17193">
        <v>1</v>
      </c>
    </row>
    <row r="17194" spans="1:10" x14ac:dyDescent="0.25">
      <c r="A17194" t="s">
        <v>21221</v>
      </c>
      <c r="B17194">
        <v>461</v>
      </c>
      <c r="C17194">
        <v>-0.74479034699924607</v>
      </c>
      <c r="D17194">
        <v>-0.63972865687519864</v>
      </c>
      <c r="E17194">
        <v>-0.83732533247636576</v>
      </c>
      <c r="F17194">
        <v>-1.1887700159681014</v>
      </c>
      <c r="G17194">
        <v>2</v>
      </c>
      <c r="H17194">
        <v>2</v>
      </c>
      <c r="I17194">
        <v>1</v>
      </c>
      <c r="J17194">
        <v>1</v>
      </c>
    </row>
    <row r="17195" spans="1:10" x14ac:dyDescent="0.25">
      <c r="A17195" t="s">
        <v>21222</v>
      </c>
      <c r="B17195">
        <v>419</v>
      </c>
      <c r="C17195">
        <v>-0.52999803068092799</v>
      </c>
      <c r="D17195">
        <v>-1.1313482308549694</v>
      </c>
      <c r="E17195">
        <v>-0.78092705380256655</v>
      </c>
      <c r="F17195">
        <v>-0.7413504678522479</v>
      </c>
      <c r="G17195">
        <v>2</v>
      </c>
      <c r="H17195">
        <v>1</v>
      </c>
      <c r="I17195">
        <v>1</v>
      </c>
      <c r="J17195">
        <v>2</v>
      </c>
    </row>
    <row r="17196" spans="1:10" x14ac:dyDescent="0.25">
      <c r="A17196" t="s">
        <v>21223</v>
      </c>
      <c r="B17196">
        <v>649</v>
      </c>
      <c r="C17196">
        <v>-0.42592768250783175</v>
      </c>
      <c r="D17196">
        <v>-5.0138440007978298E-2</v>
      </c>
      <c r="E17196">
        <v>-0.6584263638447535</v>
      </c>
      <c r="F17196">
        <v>-1.305100207609952</v>
      </c>
      <c r="G17196">
        <v>3</v>
      </c>
      <c r="H17196">
        <v>3</v>
      </c>
      <c r="I17196">
        <v>2</v>
      </c>
      <c r="J17196">
        <v>1</v>
      </c>
    </row>
    <row r="17197" spans="1:10" x14ac:dyDescent="0.25">
      <c r="A17197" t="s">
        <v>21224</v>
      </c>
      <c r="B17197">
        <v>395</v>
      </c>
      <c r="C17197">
        <v>-0.31943555606937657</v>
      </c>
      <c r="D17197">
        <v>0.29685323181197454</v>
      </c>
      <c r="E17197">
        <v>-0.44380166202896704</v>
      </c>
      <c r="F17197">
        <v>-1.4585777432654385</v>
      </c>
      <c r="G17197">
        <v>3</v>
      </c>
      <c r="H17197">
        <v>4</v>
      </c>
      <c r="I17197">
        <v>2</v>
      </c>
      <c r="J17197">
        <v>1</v>
      </c>
    </row>
    <row r="17198" spans="1:10" x14ac:dyDescent="0.25">
      <c r="A17198" t="s">
        <v>21225</v>
      </c>
      <c r="B17198">
        <v>565</v>
      </c>
      <c r="C17198">
        <v>-0.1851948194093177</v>
      </c>
      <c r="D17198">
        <v>0.81796825747739099</v>
      </c>
      <c r="E17198">
        <v>0.18520421905954201</v>
      </c>
      <c r="F17198">
        <v>-1.4556047249430086</v>
      </c>
      <c r="G17198">
        <v>3</v>
      </c>
      <c r="H17198">
        <v>5</v>
      </c>
      <c r="I17198">
        <v>4</v>
      </c>
      <c r="J17198">
        <v>1</v>
      </c>
    </row>
    <row r="17199" spans="1:10" x14ac:dyDescent="0.25">
      <c r="A17199" t="s">
        <v>21226</v>
      </c>
      <c r="B17199">
        <v>631</v>
      </c>
      <c r="C17199">
        <v>1.2358277848366073E-2</v>
      </c>
      <c r="D17199">
        <v>0.35592953643549896</v>
      </c>
      <c r="E17199">
        <v>0.18168984702004967</v>
      </c>
      <c r="F17199">
        <v>-1.0879877138912004</v>
      </c>
      <c r="G17199">
        <v>4</v>
      </c>
      <c r="H17199">
        <v>4</v>
      </c>
      <c r="I17199">
        <v>4</v>
      </c>
      <c r="J17199">
        <v>1</v>
      </c>
    </row>
    <row r="17200" spans="1:10" x14ac:dyDescent="0.25">
      <c r="A17200" t="s">
        <v>21227</v>
      </c>
      <c r="B17200">
        <v>482</v>
      </c>
      <c r="C17200">
        <v>0.65905078160262809</v>
      </c>
      <c r="D17200">
        <v>1.1545454983633883</v>
      </c>
      <c r="E17200">
        <v>0.7395157331154546</v>
      </c>
      <c r="F17200">
        <v>-1.2000290671599763</v>
      </c>
      <c r="G17200">
        <v>4</v>
      </c>
      <c r="H17200">
        <v>5</v>
      </c>
      <c r="I17200">
        <v>5</v>
      </c>
      <c r="J17200">
        <v>1</v>
      </c>
    </row>
    <row r="17201" spans="1:10" x14ac:dyDescent="0.25">
      <c r="A17201" t="s">
        <v>21228</v>
      </c>
      <c r="B17201">
        <v>573</v>
      </c>
      <c r="C17201">
        <v>-4.8186890616737352E-2</v>
      </c>
      <c r="D17201">
        <v>3.0475668299170561E-2</v>
      </c>
      <c r="E17201">
        <v>0.12395673188865736</v>
      </c>
      <c r="F17201">
        <v>-1.0915550080822252</v>
      </c>
      <c r="G17201">
        <v>3</v>
      </c>
      <c r="H17201">
        <v>4</v>
      </c>
      <c r="I17201">
        <v>4</v>
      </c>
      <c r="J17201">
        <v>1</v>
      </c>
    </row>
    <row r="17202" spans="1:10" x14ac:dyDescent="0.25">
      <c r="A17202" t="s">
        <v>21229</v>
      </c>
      <c r="B17202">
        <v>310</v>
      </c>
      <c r="C17202">
        <v>-0.64219652259136939</v>
      </c>
      <c r="D17202">
        <v>-1.2874176833175432E-2</v>
      </c>
      <c r="E17202">
        <v>0.32800340557771318</v>
      </c>
      <c r="F17202">
        <v>-0.55874491902422274</v>
      </c>
      <c r="G17202">
        <v>2</v>
      </c>
      <c r="H17202">
        <v>3</v>
      </c>
      <c r="I17202">
        <v>4</v>
      </c>
      <c r="J17202">
        <v>2</v>
      </c>
    </row>
    <row r="17203" spans="1:10" x14ac:dyDescent="0.25">
      <c r="A17203" t="s">
        <v>21230</v>
      </c>
      <c r="B17203">
        <v>464</v>
      </c>
      <c r="C17203">
        <v>0.11100999786226885</v>
      </c>
      <c r="D17203">
        <v>0.68124697703407122</v>
      </c>
      <c r="E17203">
        <v>0.78827024519449029</v>
      </c>
      <c r="F17203">
        <v>-0.54770034573378235</v>
      </c>
      <c r="G17203">
        <v>4</v>
      </c>
      <c r="H17203">
        <v>5</v>
      </c>
      <c r="I17203">
        <v>5</v>
      </c>
      <c r="J17203">
        <v>2</v>
      </c>
    </row>
    <row r="17204" spans="1:10" x14ac:dyDescent="0.25">
      <c r="A17204" t="s">
        <v>21231</v>
      </c>
      <c r="B17204">
        <v>462</v>
      </c>
      <c r="C17204">
        <v>-0.54449122248195336</v>
      </c>
      <c r="D17204">
        <v>0.73806165048879691</v>
      </c>
      <c r="E17204">
        <v>0.59001284620639083</v>
      </c>
      <c r="F17204">
        <v>-1.2885156663904662</v>
      </c>
      <c r="G17204">
        <v>2</v>
      </c>
      <c r="H17204">
        <v>5</v>
      </c>
      <c r="I17204">
        <v>5</v>
      </c>
      <c r="J17204">
        <v>1</v>
      </c>
    </row>
    <row r="17205" spans="1:10" x14ac:dyDescent="0.25">
      <c r="A17205" t="s">
        <v>21232</v>
      </c>
      <c r="B17205">
        <v>440</v>
      </c>
      <c r="C17205">
        <v>0.24149038621316912</v>
      </c>
      <c r="D17205">
        <v>0.19028167419798817</v>
      </c>
      <c r="E17205">
        <v>-0.13299257974458764</v>
      </c>
      <c r="F17205">
        <v>-0.8380769420298434</v>
      </c>
      <c r="G17205">
        <v>4</v>
      </c>
      <c r="H17205">
        <v>4</v>
      </c>
      <c r="I17205">
        <v>3</v>
      </c>
      <c r="J17205">
        <v>2</v>
      </c>
    </row>
    <row r="17206" spans="1:10" x14ac:dyDescent="0.25">
      <c r="A17206" t="s">
        <v>21233</v>
      </c>
      <c r="B17206">
        <v>354</v>
      </c>
      <c r="C17206">
        <v>-0.39714927071129558</v>
      </c>
      <c r="D17206">
        <v>-0.72053243060450234</v>
      </c>
      <c r="E17206">
        <v>-0.42282618382018688</v>
      </c>
      <c r="F17206">
        <v>-0.59118992636446566</v>
      </c>
      <c r="G17206">
        <v>3</v>
      </c>
      <c r="H17206">
        <v>2</v>
      </c>
      <c r="I17206">
        <v>2</v>
      </c>
      <c r="J17206">
        <v>2</v>
      </c>
    </row>
    <row r="17207" spans="1:10" x14ac:dyDescent="0.25">
      <c r="A17207" t="s">
        <v>21234</v>
      </c>
      <c r="B17207">
        <v>375</v>
      </c>
      <c r="C17207">
        <v>-0.39331211848459968</v>
      </c>
      <c r="D17207">
        <v>-0.63487669787287415</v>
      </c>
      <c r="E17207">
        <v>0.6988636880875464</v>
      </c>
      <c r="F17207">
        <v>-0.6079464955626207</v>
      </c>
      <c r="G17207">
        <v>3</v>
      </c>
      <c r="H17207">
        <v>2</v>
      </c>
      <c r="I17207">
        <v>5</v>
      </c>
      <c r="J17207">
        <v>2</v>
      </c>
    </row>
    <row r="17208" spans="1:10" x14ac:dyDescent="0.25">
      <c r="A17208" t="s">
        <v>21235</v>
      </c>
      <c r="B17208">
        <v>728</v>
      </c>
      <c r="C17208">
        <v>-1.0898484602988285</v>
      </c>
      <c r="D17208">
        <v>-0.85908739050394067</v>
      </c>
      <c r="E17208">
        <v>-0.97421860928078807</v>
      </c>
      <c r="F17208">
        <v>0.39873396092532526</v>
      </c>
      <c r="G17208">
        <v>1</v>
      </c>
      <c r="H17208">
        <v>1</v>
      </c>
      <c r="I17208">
        <v>1</v>
      </c>
      <c r="J17208">
        <v>4</v>
      </c>
    </row>
    <row r="17209" spans="1:10" x14ac:dyDescent="0.25">
      <c r="A17209" t="s">
        <v>21236</v>
      </c>
      <c r="B17209">
        <v>601</v>
      </c>
      <c r="C17209">
        <v>-0.44292585495992043</v>
      </c>
      <c r="D17209">
        <v>-0.65280172256622615</v>
      </c>
      <c r="E17209">
        <v>-0.41191125034726433</v>
      </c>
      <c r="F17209">
        <v>-1.4924057828624934E-2</v>
      </c>
      <c r="G17209">
        <v>3</v>
      </c>
      <c r="H17209">
        <v>2</v>
      </c>
      <c r="I17209">
        <v>2</v>
      </c>
      <c r="J17209">
        <v>3</v>
      </c>
    </row>
    <row r="17210" spans="1:10" x14ac:dyDescent="0.25">
      <c r="A17210" t="s">
        <v>21237</v>
      </c>
      <c r="B17210">
        <v>688</v>
      </c>
      <c r="C17210">
        <v>-1.14429015433324</v>
      </c>
      <c r="D17210">
        <v>-0.82761985597275489</v>
      </c>
      <c r="E17210">
        <v>-0.7779370148280238</v>
      </c>
      <c r="F17210">
        <v>9.4738183688664199E-2</v>
      </c>
      <c r="G17210">
        <v>1</v>
      </c>
      <c r="H17210">
        <v>1</v>
      </c>
      <c r="I17210">
        <v>1</v>
      </c>
      <c r="J17210">
        <v>4</v>
      </c>
    </row>
    <row r="17211" spans="1:10" x14ac:dyDescent="0.25">
      <c r="A17211" t="s">
        <v>21238</v>
      </c>
      <c r="B17211">
        <v>573</v>
      </c>
      <c r="C17211">
        <v>-0.93627082698967767</v>
      </c>
      <c r="D17211">
        <v>-0.75518310028172575</v>
      </c>
      <c r="E17211">
        <v>-0.74905179621187201</v>
      </c>
      <c r="F17211">
        <v>0.39346283105889091</v>
      </c>
      <c r="G17211">
        <v>1</v>
      </c>
      <c r="H17211">
        <v>2</v>
      </c>
      <c r="I17211">
        <v>1</v>
      </c>
      <c r="J17211">
        <v>4</v>
      </c>
    </row>
    <row r="17212" spans="1:10" x14ac:dyDescent="0.25">
      <c r="A17212" t="s">
        <v>21239</v>
      </c>
      <c r="B17212">
        <v>3351</v>
      </c>
      <c r="C17212">
        <v>-0.57973071790388475</v>
      </c>
      <c r="D17212">
        <v>-0.76002158256280405</v>
      </c>
      <c r="E17212">
        <v>-1.6974347931909217</v>
      </c>
      <c r="F17212">
        <v>1.1580231568646449</v>
      </c>
      <c r="G17212">
        <v>2</v>
      </c>
      <c r="H17212">
        <v>2</v>
      </c>
      <c r="I17212">
        <v>1</v>
      </c>
      <c r="J17212">
        <v>5</v>
      </c>
    </row>
    <row r="17213" spans="1:10" x14ac:dyDescent="0.25">
      <c r="A17213" t="s">
        <v>21240</v>
      </c>
      <c r="B17213">
        <v>2183</v>
      </c>
      <c r="C17213">
        <v>-0.11326377555647704</v>
      </c>
      <c r="D17213">
        <v>3.7103201563594215E-3</v>
      </c>
      <c r="E17213">
        <v>-0.48568690814575777</v>
      </c>
      <c r="F17213">
        <v>1.6785879805182324</v>
      </c>
      <c r="G17213">
        <v>3</v>
      </c>
      <c r="H17213">
        <v>3</v>
      </c>
      <c r="I17213">
        <v>2</v>
      </c>
      <c r="J17213">
        <v>5</v>
      </c>
    </row>
    <row r="17214" spans="1:10" x14ac:dyDescent="0.25">
      <c r="A17214" t="s">
        <v>21241</v>
      </c>
      <c r="B17214">
        <v>844</v>
      </c>
      <c r="C17214">
        <v>-0.74024585371568297</v>
      </c>
      <c r="D17214">
        <v>-0.32006810415882547</v>
      </c>
      <c r="E17214">
        <v>-0.94671304877359164</v>
      </c>
      <c r="F17214">
        <v>0.25164074294738703</v>
      </c>
      <c r="G17214">
        <v>2</v>
      </c>
      <c r="H17214">
        <v>3</v>
      </c>
      <c r="I17214">
        <v>1</v>
      </c>
      <c r="J17214">
        <v>4</v>
      </c>
    </row>
    <row r="17215" spans="1:10" x14ac:dyDescent="0.25">
      <c r="A17215" t="s">
        <v>21242</v>
      </c>
      <c r="B17215">
        <v>1703</v>
      </c>
      <c r="C17215">
        <v>0.36205528635688999</v>
      </c>
      <c r="D17215">
        <v>1.4812982865469833</v>
      </c>
      <c r="E17215">
        <v>-1.1360565003198979</v>
      </c>
      <c r="F17215">
        <v>0.16773265922246322</v>
      </c>
      <c r="G17215">
        <v>4</v>
      </c>
      <c r="H17215">
        <v>5</v>
      </c>
      <c r="I17215">
        <v>1</v>
      </c>
      <c r="J17215">
        <v>4</v>
      </c>
    </row>
    <row r="17216" spans="1:10" x14ac:dyDescent="0.25">
      <c r="A17216" t="s">
        <v>21243</v>
      </c>
      <c r="B17216">
        <v>514</v>
      </c>
      <c r="C17216">
        <v>-0.78371787202580845</v>
      </c>
      <c r="D17216">
        <v>-9.2252811899208642E-2</v>
      </c>
      <c r="E17216">
        <v>-0.86166277903615096</v>
      </c>
      <c r="F17216">
        <v>-1.8642666848245393E-2</v>
      </c>
      <c r="G17216">
        <v>2</v>
      </c>
      <c r="H17216">
        <v>3</v>
      </c>
      <c r="I17216">
        <v>1</v>
      </c>
      <c r="J17216">
        <v>3</v>
      </c>
    </row>
    <row r="17217" spans="1:10" x14ac:dyDescent="0.25">
      <c r="A17217" t="s">
        <v>21244</v>
      </c>
      <c r="B17217">
        <v>508</v>
      </c>
      <c r="C17217">
        <v>-1.0304310800915342</v>
      </c>
      <c r="D17217">
        <v>-0.87410441548192364</v>
      </c>
      <c r="E17217">
        <v>-0.86511884533320937</v>
      </c>
      <c r="F17217">
        <v>-0.28098664538531781</v>
      </c>
      <c r="G17217">
        <v>1</v>
      </c>
      <c r="H17217">
        <v>1</v>
      </c>
      <c r="I17217">
        <v>1</v>
      </c>
      <c r="J17217">
        <v>3</v>
      </c>
    </row>
    <row r="17218" spans="1:10" x14ac:dyDescent="0.25">
      <c r="A17218" t="s">
        <v>21245</v>
      </c>
      <c r="B17218">
        <v>417</v>
      </c>
      <c r="C17218">
        <v>-1.0868959547393737</v>
      </c>
      <c r="D17218">
        <v>6.8890124094359129E-2</v>
      </c>
      <c r="E17218">
        <v>-0.57940810915245011</v>
      </c>
      <c r="F17218">
        <v>0.26689907779459421</v>
      </c>
      <c r="G17218">
        <v>1</v>
      </c>
      <c r="H17218">
        <v>4</v>
      </c>
      <c r="I17218">
        <v>2</v>
      </c>
      <c r="J17218">
        <v>4</v>
      </c>
    </row>
    <row r="17219" spans="1:10" x14ac:dyDescent="0.25">
      <c r="A17219" t="s">
        <v>21246</v>
      </c>
      <c r="B17219">
        <v>494</v>
      </c>
      <c r="C17219">
        <v>-0.87456279791527547</v>
      </c>
      <c r="D17219">
        <v>-1.3532474676794666</v>
      </c>
      <c r="E17219">
        <v>-1.2944788453467868</v>
      </c>
      <c r="F17219">
        <v>-0.54782640841319552</v>
      </c>
      <c r="G17219">
        <v>1</v>
      </c>
      <c r="H17219">
        <v>1</v>
      </c>
      <c r="I17219">
        <v>1</v>
      </c>
      <c r="J17219">
        <v>2</v>
      </c>
    </row>
    <row r="17220" spans="1:10" x14ac:dyDescent="0.25">
      <c r="A17220" t="s">
        <v>21247</v>
      </c>
      <c r="B17220">
        <v>462</v>
      </c>
      <c r="C17220">
        <v>-0.60264539930672012</v>
      </c>
      <c r="D17220">
        <v>-0.98269688015136625</v>
      </c>
      <c r="E17220">
        <v>-9.3562350315110565E-2</v>
      </c>
      <c r="F17220">
        <v>-0.4177771025755514</v>
      </c>
      <c r="G17220">
        <v>2</v>
      </c>
      <c r="H17220">
        <v>1</v>
      </c>
      <c r="I17220">
        <v>3</v>
      </c>
      <c r="J17220">
        <v>3</v>
      </c>
    </row>
    <row r="17221" spans="1:10" x14ac:dyDescent="0.25">
      <c r="A17221" t="s">
        <v>21248</v>
      </c>
      <c r="B17221">
        <v>509</v>
      </c>
      <c r="C17221">
        <v>-0.73047672249204521</v>
      </c>
      <c r="D17221">
        <v>-0.43687373338850188</v>
      </c>
      <c r="E17221">
        <v>0.11882425012151708</v>
      </c>
      <c r="F17221">
        <v>-5.9174225136852721E-2</v>
      </c>
      <c r="G17221">
        <v>2</v>
      </c>
      <c r="H17221">
        <v>2</v>
      </c>
      <c r="I17221">
        <v>4</v>
      </c>
      <c r="J17221">
        <v>3</v>
      </c>
    </row>
    <row r="17222" spans="1:10" x14ac:dyDescent="0.25">
      <c r="A17222" t="s">
        <v>21249</v>
      </c>
      <c r="B17222">
        <v>410</v>
      </c>
      <c r="C17222">
        <v>-0.279511564893966</v>
      </c>
      <c r="D17222">
        <v>0.67806000052155491</v>
      </c>
      <c r="E17222">
        <v>0.20282230494764969</v>
      </c>
      <c r="F17222">
        <v>-0.558146227348149</v>
      </c>
      <c r="G17222">
        <v>3</v>
      </c>
      <c r="H17222">
        <v>4</v>
      </c>
      <c r="I17222">
        <v>4</v>
      </c>
      <c r="J17222">
        <v>2</v>
      </c>
    </row>
    <row r="17223" spans="1:10" x14ac:dyDescent="0.25">
      <c r="A17223" t="s">
        <v>21250</v>
      </c>
      <c r="B17223">
        <v>539</v>
      </c>
      <c r="C17223">
        <v>0.59529074990248776</v>
      </c>
      <c r="D17223">
        <v>1.2226971766528538</v>
      </c>
      <c r="E17223">
        <v>0.21116444982599</v>
      </c>
      <c r="F17223">
        <v>-0.61060305976614104</v>
      </c>
      <c r="G17223">
        <v>4</v>
      </c>
      <c r="H17223">
        <v>5</v>
      </c>
      <c r="I17223">
        <v>4</v>
      </c>
      <c r="J17223">
        <v>2</v>
      </c>
    </row>
    <row r="17224" spans="1:10" x14ac:dyDescent="0.25">
      <c r="A17224" t="s">
        <v>21251</v>
      </c>
      <c r="B17224">
        <v>409</v>
      </c>
      <c r="C17224">
        <v>0.24286841541848384</v>
      </c>
      <c r="D17224">
        <v>2.0174727580207787</v>
      </c>
      <c r="E17224">
        <v>-0.35416056516082411</v>
      </c>
      <c r="F17224">
        <v>-0.54425580638062632</v>
      </c>
      <c r="G17224">
        <v>4</v>
      </c>
      <c r="H17224">
        <v>5</v>
      </c>
      <c r="I17224">
        <v>2</v>
      </c>
      <c r="J17224">
        <v>2</v>
      </c>
    </row>
    <row r="17225" spans="1:10" x14ac:dyDescent="0.25">
      <c r="A17225" t="s">
        <v>21252</v>
      </c>
      <c r="B17225">
        <v>796</v>
      </c>
      <c r="C17225">
        <v>0.7218195860422344</v>
      </c>
      <c r="D17225">
        <v>2.4465256153803057</v>
      </c>
      <c r="E17225">
        <v>-1.0078614628540143</v>
      </c>
      <c r="F17225">
        <v>0.18700661493732951</v>
      </c>
      <c r="G17225">
        <v>4</v>
      </c>
      <c r="H17225">
        <v>5</v>
      </c>
      <c r="I17225">
        <v>1</v>
      </c>
      <c r="J17225">
        <v>4</v>
      </c>
    </row>
    <row r="17226" spans="1:10" x14ac:dyDescent="0.25">
      <c r="A17226" t="s">
        <v>21253</v>
      </c>
      <c r="B17226">
        <v>339</v>
      </c>
      <c r="C17226">
        <v>-0.46349820194280783</v>
      </c>
      <c r="D17226">
        <v>-0.36277798893465296</v>
      </c>
      <c r="E17226">
        <v>-0.47934101021155234</v>
      </c>
      <c r="F17226">
        <v>0.58121333605422121</v>
      </c>
      <c r="G17226">
        <v>2</v>
      </c>
      <c r="H17226">
        <v>3</v>
      </c>
      <c r="I17226">
        <v>2</v>
      </c>
      <c r="J17226">
        <v>4</v>
      </c>
    </row>
    <row r="17227" spans="1:10" x14ac:dyDescent="0.25">
      <c r="A17227" t="s">
        <v>21254</v>
      </c>
      <c r="B17227">
        <v>615</v>
      </c>
      <c r="C17227">
        <v>-0.42779173469363979</v>
      </c>
      <c r="D17227">
        <v>0.65982531487369123</v>
      </c>
      <c r="E17227">
        <v>-0.98156215946281922</v>
      </c>
      <c r="F17227">
        <v>0.42119983960650653</v>
      </c>
      <c r="G17227">
        <v>3</v>
      </c>
      <c r="H17227">
        <v>4</v>
      </c>
      <c r="I17227">
        <v>1</v>
      </c>
      <c r="J17227">
        <v>4</v>
      </c>
    </row>
    <row r="17228" spans="1:10" x14ac:dyDescent="0.25">
      <c r="A17228" t="s">
        <v>21255</v>
      </c>
      <c r="B17228">
        <v>387</v>
      </c>
      <c r="C17228">
        <v>-0.35477747634015788</v>
      </c>
      <c r="D17228">
        <v>-0.45271061762095266</v>
      </c>
      <c r="E17228">
        <v>0.34669535529901713</v>
      </c>
      <c r="F17228">
        <v>-1.1468399505816949</v>
      </c>
      <c r="G17228">
        <v>3</v>
      </c>
      <c r="H17228">
        <v>2</v>
      </c>
      <c r="I17228">
        <v>4</v>
      </c>
      <c r="J17228">
        <v>1</v>
      </c>
    </row>
    <row r="17229" spans="1:10" x14ac:dyDescent="0.25">
      <c r="A17229" t="s">
        <v>21256</v>
      </c>
      <c r="B17229">
        <v>466</v>
      </c>
      <c r="C17229">
        <v>-0.17927506185738817</v>
      </c>
      <c r="D17229">
        <v>6.9589170400879863E-2</v>
      </c>
      <c r="E17229">
        <v>-0.37643134784576104</v>
      </c>
      <c r="F17229">
        <v>-0.89519835095431077</v>
      </c>
      <c r="G17229">
        <v>3</v>
      </c>
      <c r="H17229">
        <v>4</v>
      </c>
      <c r="I17229">
        <v>2</v>
      </c>
      <c r="J17229">
        <v>1</v>
      </c>
    </row>
    <row r="17230" spans="1:10" x14ac:dyDescent="0.25">
      <c r="A17230" t="s">
        <v>21257</v>
      </c>
      <c r="B17230">
        <v>584</v>
      </c>
      <c r="C17230">
        <v>0.78357856246169433</v>
      </c>
      <c r="D17230">
        <v>3.5828636520288195</v>
      </c>
      <c r="E17230">
        <v>-0.48202574309946289</v>
      </c>
      <c r="F17230">
        <v>-0.21242025712227078</v>
      </c>
      <c r="G17230">
        <v>5</v>
      </c>
      <c r="H17230">
        <v>5</v>
      </c>
      <c r="I17230">
        <v>2</v>
      </c>
      <c r="J17230">
        <v>3</v>
      </c>
    </row>
    <row r="17231" spans="1:10" x14ac:dyDescent="0.25">
      <c r="A17231" t="s">
        <v>21258</v>
      </c>
      <c r="B17231">
        <v>419</v>
      </c>
      <c r="C17231">
        <v>1.1188391704318526E-2</v>
      </c>
      <c r="D17231">
        <v>-0.12524144253553116</v>
      </c>
      <c r="E17231">
        <v>0.24021426487710679</v>
      </c>
      <c r="F17231">
        <v>-0.98128806393571533</v>
      </c>
      <c r="G17231">
        <v>4</v>
      </c>
      <c r="H17231">
        <v>3</v>
      </c>
      <c r="I17231">
        <v>4</v>
      </c>
      <c r="J17231">
        <v>1</v>
      </c>
    </row>
    <row r="17232" spans="1:10" x14ac:dyDescent="0.25">
      <c r="A17232" t="s">
        <v>21259</v>
      </c>
      <c r="B17232">
        <v>500</v>
      </c>
      <c r="C17232">
        <v>-0.39438255159873292</v>
      </c>
      <c r="D17232">
        <v>-0.53294380656843277</v>
      </c>
      <c r="E17232">
        <v>-0.4348862261128531</v>
      </c>
      <c r="F17232">
        <v>-0.67288067999679391</v>
      </c>
      <c r="G17232">
        <v>3</v>
      </c>
      <c r="H17232">
        <v>2</v>
      </c>
      <c r="I17232">
        <v>2</v>
      </c>
      <c r="J17232">
        <v>2</v>
      </c>
    </row>
    <row r="17233" spans="1:10" x14ac:dyDescent="0.25">
      <c r="A17233" t="s">
        <v>21260</v>
      </c>
      <c r="B17233">
        <v>612</v>
      </c>
      <c r="C17233">
        <v>-0.48845273418579516</v>
      </c>
      <c r="D17233">
        <v>-0.36816731920137519</v>
      </c>
      <c r="E17233">
        <v>-0.23930567392809204</v>
      </c>
      <c r="F17233">
        <v>-1.0159348005896067</v>
      </c>
      <c r="G17233">
        <v>2</v>
      </c>
      <c r="H17233">
        <v>3</v>
      </c>
      <c r="I17233">
        <v>3</v>
      </c>
      <c r="J17233">
        <v>1</v>
      </c>
    </row>
    <row r="17234" spans="1:10" x14ac:dyDescent="0.25">
      <c r="A17234" t="s">
        <v>21261</v>
      </c>
      <c r="B17234">
        <v>230</v>
      </c>
      <c r="C17234">
        <v>-0.6065659581955879</v>
      </c>
      <c r="D17234">
        <v>-0.13960984522156511</v>
      </c>
      <c r="E17234">
        <v>-0.61766656656616437</v>
      </c>
      <c r="F17234">
        <v>-0.6393933855529661</v>
      </c>
      <c r="G17234">
        <v>2</v>
      </c>
      <c r="H17234">
        <v>3</v>
      </c>
      <c r="I17234">
        <v>2</v>
      </c>
      <c r="J17234">
        <v>2</v>
      </c>
    </row>
    <row r="17235" spans="1:10" x14ac:dyDescent="0.25">
      <c r="A17235" t="s">
        <v>21262</v>
      </c>
      <c r="B17235">
        <v>408</v>
      </c>
      <c r="C17235">
        <v>-1.16156972330052</v>
      </c>
      <c r="D17235">
        <v>-1.405571869085686</v>
      </c>
      <c r="E17235">
        <v>-0.71659826902977752</v>
      </c>
      <c r="F17235">
        <v>-0.5887414374985277</v>
      </c>
      <c r="G17235">
        <v>1</v>
      </c>
      <c r="H17235">
        <v>1</v>
      </c>
      <c r="I17235">
        <v>1</v>
      </c>
      <c r="J17235">
        <v>2</v>
      </c>
    </row>
    <row r="17236" spans="1:10" x14ac:dyDescent="0.25">
      <c r="A17236" t="s">
        <v>21263</v>
      </c>
      <c r="B17236">
        <v>656</v>
      </c>
      <c r="C17236">
        <v>-0.15408065863613302</v>
      </c>
      <c r="D17236">
        <v>-1.3294302683633608</v>
      </c>
      <c r="E17236">
        <v>-0.10971898764283244</v>
      </c>
      <c r="F17236">
        <v>-0.74348761037041067</v>
      </c>
      <c r="G17236">
        <v>3</v>
      </c>
      <c r="H17236">
        <v>1</v>
      </c>
      <c r="I17236">
        <v>3</v>
      </c>
      <c r="J17236">
        <v>2</v>
      </c>
    </row>
    <row r="17237" spans="1:10" x14ac:dyDescent="0.25">
      <c r="A17237" t="s">
        <v>21264</v>
      </c>
      <c r="B17237">
        <v>524</v>
      </c>
      <c r="C17237">
        <v>-0.67472787793694033</v>
      </c>
      <c r="D17237">
        <v>-0.30583525045021981</v>
      </c>
      <c r="E17237">
        <v>-0.42572340032443895</v>
      </c>
      <c r="F17237">
        <v>-0.71133577258630754</v>
      </c>
      <c r="G17237">
        <v>2</v>
      </c>
      <c r="H17237">
        <v>3</v>
      </c>
      <c r="I17237">
        <v>2</v>
      </c>
      <c r="J17237">
        <v>2</v>
      </c>
    </row>
    <row r="17238" spans="1:10" x14ac:dyDescent="0.25">
      <c r="A17238" t="s">
        <v>21265</v>
      </c>
      <c r="B17238">
        <v>481</v>
      </c>
      <c r="C17238">
        <v>-0.84441031941286138</v>
      </c>
      <c r="D17238">
        <v>-1.3164458539507908</v>
      </c>
      <c r="E17238">
        <v>0.6195531919488636</v>
      </c>
      <c r="F17238">
        <v>-0.72572151977750365</v>
      </c>
      <c r="G17238">
        <v>1</v>
      </c>
      <c r="H17238">
        <v>1</v>
      </c>
      <c r="I17238">
        <v>5</v>
      </c>
      <c r="J17238">
        <v>2</v>
      </c>
    </row>
    <row r="17239" spans="1:10" x14ac:dyDescent="0.25">
      <c r="A17239" t="s">
        <v>21266</v>
      </c>
      <c r="B17239">
        <v>462</v>
      </c>
      <c r="C17239">
        <v>0.53575071028354881</v>
      </c>
      <c r="D17239">
        <v>-0.41983375517354471</v>
      </c>
      <c r="E17239">
        <v>1.2373259565376613</v>
      </c>
      <c r="F17239">
        <v>-0.69925079421687308</v>
      </c>
      <c r="G17239">
        <v>4</v>
      </c>
      <c r="H17239">
        <v>2</v>
      </c>
      <c r="I17239">
        <v>5</v>
      </c>
      <c r="J17239">
        <v>2</v>
      </c>
    </row>
    <row r="17240" spans="1:10" x14ac:dyDescent="0.25">
      <c r="A17240" t="s">
        <v>21267</v>
      </c>
      <c r="B17240">
        <v>492</v>
      </c>
      <c r="C17240">
        <v>-1.0722270521775039</v>
      </c>
      <c r="D17240">
        <v>-1.4896042488181662</v>
      </c>
      <c r="E17240">
        <v>-0.43718949329856477</v>
      </c>
      <c r="F17240">
        <v>-0.603758788098951</v>
      </c>
      <c r="G17240">
        <v>1</v>
      </c>
      <c r="H17240">
        <v>1</v>
      </c>
      <c r="I17240">
        <v>2</v>
      </c>
      <c r="J17240">
        <v>2</v>
      </c>
    </row>
    <row r="17241" spans="1:10" x14ac:dyDescent="0.25">
      <c r="A17241" t="s">
        <v>21268</v>
      </c>
      <c r="B17241">
        <v>1820</v>
      </c>
      <c r="C17241">
        <v>-0.65025149463668241</v>
      </c>
      <c r="D17241">
        <v>-0.98903015817641993</v>
      </c>
      <c r="E17241">
        <v>2.5846216738485701E-2</v>
      </c>
      <c r="F17241">
        <v>-0.91537077679161793</v>
      </c>
      <c r="G17241">
        <v>2</v>
      </c>
      <c r="H17241">
        <v>1</v>
      </c>
      <c r="I17241">
        <v>3</v>
      </c>
      <c r="J17241">
        <v>1</v>
      </c>
    </row>
    <row r="17242" spans="1:10" x14ac:dyDescent="0.25">
      <c r="A17242" t="s">
        <v>21269</v>
      </c>
      <c r="B17242">
        <v>512</v>
      </c>
      <c r="C17242">
        <v>-0.69352846013902991</v>
      </c>
      <c r="D17242">
        <v>-1.2084102451569971</v>
      </c>
      <c r="E17242">
        <v>-0.59119902143695202</v>
      </c>
      <c r="F17242">
        <v>-0.88570881010937641</v>
      </c>
      <c r="G17242">
        <v>2</v>
      </c>
      <c r="H17242">
        <v>1</v>
      </c>
      <c r="I17242">
        <v>2</v>
      </c>
      <c r="J17242">
        <v>1</v>
      </c>
    </row>
    <row r="17243" spans="1:10" x14ac:dyDescent="0.25">
      <c r="A17243" t="s">
        <v>21270</v>
      </c>
      <c r="B17243">
        <v>411</v>
      </c>
      <c r="C17243">
        <v>-0.37860342504958966</v>
      </c>
      <c r="D17243">
        <v>-0.50802278619737784</v>
      </c>
      <c r="E17243">
        <v>5.4303380125271597E-2</v>
      </c>
      <c r="F17243">
        <v>-0.87832424734113168</v>
      </c>
      <c r="G17243">
        <v>3</v>
      </c>
      <c r="H17243">
        <v>2</v>
      </c>
      <c r="I17243">
        <v>3</v>
      </c>
      <c r="J17243">
        <v>1</v>
      </c>
    </row>
    <row r="17244" spans="1:10" x14ac:dyDescent="0.25">
      <c r="A17244" t="s">
        <v>21271</v>
      </c>
      <c r="B17244">
        <v>504</v>
      </c>
      <c r="C17244">
        <v>-0.67251144275303509</v>
      </c>
      <c r="D17244">
        <v>-0.18893062973344399</v>
      </c>
      <c r="E17244">
        <v>0.28624513619649294</v>
      </c>
      <c r="F17244">
        <v>-1.3057133841460631</v>
      </c>
      <c r="G17244">
        <v>2</v>
      </c>
      <c r="H17244">
        <v>3</v>
      </c>
      <c r="I17244">
        <v>4</v>
      </c>
      <c r="J17244">
        <v>1</v>
      </c>
    </row>
    <row r="17245" spans="1:10" x14ac:dyDescent="0.25">
      <c r="A17245" t="s">
        <v>21272</v>
      </c>
      <c r="B17245">
        <v>456</v>
      </c>
      <c r="C17245">
        <v>-0.58255113493271227</v>
      </c>
      <c r="D17245">
        <v>-0.75079282525488733</v>
      </c>
      <c r="E17245">
        <v>0.12257558946220176</v>
      </c>
      <c r="F17245">
        <v>-0.66493889175347709</v>
      </c>
      <c r="G17245">
        <v>2</v>
      </c>
      <c r="H17245">
        <v>2</v>
      </c>
      <c r="I17245">
        <v>4</v>
      </c>
      <c r="J17245">
        <v>2</v>
      </c>
    </row>
    <row r="17246" spans="1:10" x14ac:dyDescent="0.25">
      <c r="A17246" t="s">
        <v>21273</v>
      </c>
      <c r="B17246">
        <v>541</v>
      </c>
      <c r="C17246">
        <v>-0.70342760029002127</v>
      </c>
      <c r="D17246">
        <v>-0.61289640165777404</v>
      </c>
      <c r="E17246">
        <v>-0.28434161716805045</v>
      </c>
      <c r="F17246">
        <v>-0.94852182998644397</v>
      </c>
      <c r="G17246">
        <v>2</v>
      </c>
      <c r="H17246">
        <v>2</v>
      </c>
      <c r="I17246">
        <v>3</v>
      </c>
      <c r="J17246">
        <v>1</v>
      </c>
    </row>
    <row r="17247" spans="1:10" x14ac:dyDescent="0.25">
      <c r="A17247" t="s">
        <v>21274</v>
      </c>
      <c r="B17247">
        <v>470</v>
      </c>
      <c r="C17247">
        <v>-1.0965952817356186</v>
      </c>
      <c r="D17247">
        <v>0.33322954507434682</v>
      </c>
      <c r="E17247">
        <v>-0.28024238206086577</v>
      </c>
      <c r="F17247">
        <v>-0.3029923527380044</v>
      </c>
      <c r="G17247">
        <v>1</v>
      </c>
      <c r="H17247">
        <v>4</v>
      </c>
      <c r="I17247">
        <v>3</v>
      </c>
      <c r="J17247">
        <v>3</v>
      </c>
    </row>
    <row r="17248" spans="1:10" x14ac:dyDescent="0.25">
      <c r="A17248" t="s">
        <v>21275</v>
      </c>
      <c r="B17248">
        <v>466</v>
      </c>
      <c r="C17248">
        <v>-0.84709657288265605</v>
      </c>
      <c r="D17248">
        <v>0.62243982838141865</v>
      </c>
      <c r="E17248">
        <v>-0.19584163158082069</v>
      </c>
      <c r="F17248">
        <v>-1.2173079139352014</v>
      </c>
      <c r="G17248">
        <v>1</v>
      </c>
      <c r="H17248">
        <v>4</v>
      </c>
      <c r="I17248">
        <v>3</v>
      </c>
      <c r="J17248">
        <v>1</v>
      </c>
    </row>
    <row r="17249" spans="1:10" x14ac:dyDescent="0.25">
      <c r="A17249" t="s">
        <v>21276</v>
      </c>
      <c r="B17249">
        <v>403</v>
      </c>
      <c r="C17249">
        <v>-0.87633508771440305</v>
      </c>
      <c r="D17249">
        <v>-0.78394606910873332</v>
      </c>
      <c r="E17249">
        <v>-0.16697832252989245</v>
      </c>
      <c r="F17249">
        <v>-0.74235946859260116</v>
      </c>
      <c r="G17249">
        <v>1</v>
      </c>
      <c r="H17249">
        <v>2</v>
      </c>
      <c r="I17249">
        <v>3</v>
      </c>
      <c r="J17249">
        <v>2</v>
      </c>
    </row>
    <row r="17250" spans="1:10" x14ac:dyDescent="0.25">
      <c r="A17250" t="s">
        <v>21277</v>
      </c>
      <c r="B17250">
        <v>470</v>
      </c>
      <c r="C17250">
        <v>-0.6225088391202318</v>
      </c>
      <c r="D17250">
        <v>-0.44863558021347638</v>
      </c>
      <c r="E17250">
        <v>0.1765238478661762</v>
      </c>
      <c r="F17250">
        <v>-0.92445571964115647</v>
      </c>
      <c r="G17250">
        <v>2</v>
      </c>
      <c r="H17250">
        <v>2</v>
      </c>
      <c r="I17250">
        <v>4</v>
      </c>
      <c r="J17250">
        <v>1</v>
      </c>
    </row>
    <row r="17251" spans="1:10" x14ac:dyDescent="0.25">
      <c r="A17251" t="s">
        <v>21278</v>
      </c>
      <c r="B17251">
        <v>507</v>
      </c>
      <c r="C17251">
        <v>-0.63089798687289522</v>
      </c>
      <c r="D17251">
        <v>-0.81593308323281233</v>
      </c>
      <c r="E17251">
        <v>-0.24108371980663476</v>
      </c>
      <c r="F17251">
        <v>-1.0894772957259835</v>
      </c>
      <c r="G17251">
        <v>2</v>
      </c>
      <c r="H17251">
        <v>1</v>
      </c>
      <c r="I17251">
        <v>3</v>
      </c>
      <c r="J17251">
        <v>1</v>
      </c>
    </row>
    <row r="17252" spans="1:10" x14ac:dyDescent="0.25">
      <c r="A17252" t="s">
        <v>21279</v>
      </c>
      <c r="B17252">
        <v>508</v>
      </c>
      <c r="C17252">
        <v>-0.5973115317404063</v>
      </c>
      <c r="D17252">
        <v>-1.0836421388567046</v>
      </c>
      <c r="E17252">
        <v>-0.51932063842652232</v>
      </c>
      <c r="F17252">
        <v>-1.0034685775852386</v>
      </c>
      <c r="G17252">
        <v>2</v>
      </c>
      <c r="H17252">
        <v>1</v>
      </c>
      <c r="I17252">
        <v>2</v>
      </c>
      <c r="J17252">
        <v>1</v>
      </c>
    </row>
    <row r="17253" spans="1:10" x14ac:dyDescent="0.25">
      <c r="A17253" t="s">
        <v>21280</v>
      </c>
      <c r="B17253">
        <v>1306</v>
      </c>
      <c r="C17253">
        <v>-0.46639959021949229</v>
      </c>
      <c r="D17253">
        <v>-1.1168871994617575</v>
      </c>
      <c r="E17253">
        <v>-0.88044654961242086</v>
      </c>
      <c r="F17253">
        <v>-0.60843233123477714</v>
      </c>
      <c r="G17253">
        <v>2</v>
      </c>
      <c r="H17253">
        <v>1</v>
      </c>
      <c r="I17253">
        <v>1</v>
      </c>
      <c r="J17253">
        <v>2</v>
      </c>
    </row>
    <row r="17254" spans="1:10" x14ac:dyDescent="0.25">
      <c r="A17254" t="s">
        <v>21281</v>
      </c>
      <c r="B17254">
        <v>400</v>
      </c>
      <c r="C17254">
        <v>-0.37232226471431201</v>
      </c>
      <c r="D17254">
        <v>-1.8206403211634443</v>
      </c>
      <c r="E17254">
        <v>0.11692675586388146</v>
      </c>
      <c r="F17254">
        <v>-1.0353923725107739</v>
      </c>
      <c r="G17254">
        <v>3</v>
      </c>
      <c r="H17254">
        <v>1</v>
      </c>
      <c r="I17254">
        <v>4</v>
      </c>
      <c r="J17254">
        <v>1</v>
      </c>
    </row>
    <row r="17255" spans="1:10" x14ac:dyDescent="0.25">
      <c r="A17255" t="s">
        <v>21282</v>
      </c>
      <c r="B17255">
        <v>422</v>
      </c>
      <c r="C17255">
        <v>-0.76010444202518457</v>
      </c>
      <c r="D17255">
        <v>-0.55413809788119006</v>
      </c>
      <c r="E17255">
        <v>-0.90443337013223379</v>
      </c>
      <c r="F17255">
        <v>-1.1742907291579259</v>
      </c>
      <c r="G17255">
        <v>2</v>
      </c>
      <c r="H17255">
        <v>2</v>
      </c>
      <c r="I17255">
        <v>1</v>
      </c>
      <c r="J17255">
        <v>1</v>
      </c>
    </row>
    <row r="17256" spans="1:10" x14ac:dyDescent="0.25">
      <c r="A17256" t="s">
        <v>21283</v>
      </c>
      <c r="B17256">
        <v>505</v>
      </c>
      <c r="C17256">
        <v>-0.4003000697027938</v>
      </c>
      <c r="D17256">
        <v>-0.57324960773130551</v>
      </c>
      <c r="E17256">
        <v>-0.46480376994158945</v>
      </c>
      <c r="F17256">
        <v>-0.87476566197865457</v>
      </c>
      <c r="G17256">
        <v>3</v>
      </c>
      <c r="H17256">
        <v>2</v>
      </c>
      <c r="I17256">
        <v>2</v>
      </c>
      <c r="J17256">
        <v>1</v>
      </c>
    </row>
    <row r="17257" spans="1:10" x14ac:dyDescent="0.25">
      <c r="A17257" t="s">
        <v>21284</v>
      </c>
      <c r="B17257">
        <v>481</v>
      </c>
      <c r="C17257">
        <v>-0.48965180403024933</v>
      </c>
      <c r="D17257">
        <v>-7.89409173430934E-2</v>
      </c>
      <c r="E17257">
        <v>-0.64850058400641897</v>
      </c>
      <c r="F17257">
        <v>-1.3072287873188553</v>
      </c>
      <c r="G17257">
        <v>2</v>
      </c>
      <c r="H17257">
        <v>3</v>
      </c>
      <c r="I17257">
        <v>2</v>
      </c>
      <c r="J17257">
        <v>1</v>
      </c>
    </row>
    <row r="17258" spans="1:10" x14ac:dyDescent="0.25">
      <c r="A17258" t="s">
        <v>21285</v>
      </c>
      <c r="B17258">
        <v>472</v>
      </c>
      <c r="C17258">
        <v>-0.8598753941011652</v>
      </c>
      <c r="D17258">
        <v>-0.96483211230384547</v>
      </c>
      <c r="E17258">
        <v>-0.91971606677937356</v>
      </c>
      <c r="F17258">
        <v>-0.95754320368776702</v>
      </c>
      <c r="G17258">
        <v>1</v>
      </c>
      <c r="H17258">
        <v>1</v>
      </c>
      <c r="I17258">
        <v>1</v>
      </c>
      <c r="J17258">
        <v>1</v>
      </c>
    </row>
    <row r="17259" spans="1:10" x14ac:dyDescent="0.25">
      <c r="A17259" t="s">
        <v>21286</v>
      </c>
      <c r="B17259">
        <v>290</v>
      </c>
      <c r="C17259">
        <v>0.82267509494065072</v>
      </c>
      <c r="D17259">
        <v>0.24828869608235032</v>
      </c>
      <c r="E17259">
        <v>-0.33380755998863021</v>
      </c>
      <c r="F17259">
        <v>-0.82517681813717914</v>
      </c>
      <c r="G17259">
        <v>5</v>
      </c>
      <c r="H17259">
        <v>4</v>
      </c>
      <c r="I17259">
        <v>2</v>
      </c>
      <c r="J17259">
        <v>2</v>
      </c>
    </row>
    <row r="17260" spans="1:10" x14ac:dyDescent="0.25">
      <c r="A17260" t="s">
        <v>21287</v>
      </c>
      <c r="B17260">
        <v>762</v>
      </c>
      <c r="C17260">
        <v>1.0224274451676372</v>
      </c>
      <c r="D17260">
        <v>0.49064824513559852</v>
      </c>
      <c r="E17260">
        <v>1.0558709016760324</v>
      </c>
      <c r="F17260">
        <v>-0.94755464579798687</v>
      </c>
      <c r="G17260">
        <v>5</v>
      </c>
      <c r="H17260">
        <v>4</v>
      </c>
      <c r="I17260">
        <v>5</v>
      </c>
      <c r="J17260">
        <v>1</v>
      </c>
    </row>
    <row r="17261" spans="1:10" x14ac:dyDescent="0.25">
      <c r="A17261" t="s">
        <v>21288</v>
      </c>
      <c r="B17261">
        <v>648</v>
      </c>
      <c r="C17261">
        <v>2.8215199442249865</v>
      </c>
      <c r="D17261">
        <v>-0.19975179123139891</v>
      </c>
      <c r="E17261">
        <v>1.2702230572402597</v>
      </c>
      <c r="F17261">
        <v>0.23468492694548226</v>
      </c>
      <c r="G17261">
        <v>5</v>
      </c>
      <c r="H17261">
        <v>3</v>
      </c>
      <c r="I17261">
        <v>5</v>
      </c>
      <c r="J17261">
        <v>4</v>
      </c>
    </row>
    <row r="17262" spans="1:10" x14ac:dyDescent="0.25">
      <c r="A17262" t="s">
        <v>21289</v>
      </c>
      <c r="B17262">
        <v>1055</v>
      </c>
      <c r="C17262">
        <v>-0.28301222181884578</v>
      </c>
      <c r="D17262">
        <v>-6.9605122477877632E-2</v>
      </c>
      <c r="E17262">
        <v>1.7292963037867444</v>
      </c>
      <c r="F17262">
        <v>-0.39895042089596372</v>
      </c>
      <c r="G17262">
        <v>3</v>
      </c>
      <c r="H17262">
        <v>3</v>
      </c>
      <c r="I17262">
        <v>5</v>
      </c>
      <c r="J17262">
        <v>3</v>
      </c>
    </row>
    <row r="17263" spans="1:10" x14ac:dyDescent="0.25">
      <c r="A17263" t="s">
        <v>21290</v>
      </c>
      <c r="B17263">
        <v>974</v>
      </c>
      <c r="C17263">
        <v>-0.68479650371834921</v>
      </c>
      <c r="D17263">
        <v>0.53595463682616917</v>
      </c>
      <c r="E17263">
        <v>-0.75817130348412165</v>
      </c>
      <c r="F17263">
        <v>-0.33247788529057665</v>
      </c>
      <c r="G17263">
        <v>2</v>
      </c>
      <c r="H17263">
        <v>4</v>
      </c>
      <c r="I17263">
        <v>1</v>
      </c>
      <c r="J17263">
        <v>3</v>
      </c>
    </row>
    <row r="17264" spans="1:10" x14ac:dyDescent="0.25">
      <c r="A17264" t="s">
        <v>21291</v>
      </c>
      <c r="B17264">
        <v>294</v>
      </c>
      <c r="C17264">
        <v>-0.59766513993429815</v>
      </c>
      <c r="D17264">
        <v>-0.4296376854572494</v>
      </c>
      <c r="E17264">
        <v>0.17239353701179216</v>
      </c>
      <c r="F17264">
        <v>-0.58232746143727054</v>
      </c>
      <c r="G17264">
        <v>2</v>
      </c>
      <c r="H17264">
        <v>2</v>
      </c>
      <c r="I17264">
        <v>4</v>
      </c>
      <c r="J17264">
        <v>2</v>
      </c>
    </row>
    <row r="17265" spans="1:10" x14ac:dyDescent="0.25">
      <c r="A17265" t="s">
        <v>21292</v>
      </c>
      <c r="B17265">
        <v>313</v>
      </c>
      <c r="C17265">
        <v>-0.68124634469399559</v>
      </c>
      <c r="D17265">
        <v>-1.4324795781325865</v>
      </c>
      <c r="E17265">
        <v>0.74701251803483892</v>
      </c>
      <c r="F17265">
        <v>-0.79478681987587707</v>
      </c>
      <c r="G17265">
        <v>2</v>
      </c>
      <c r="H17265">
        <v>1</v>
      </c>
      <c r="I17265">
        <v>5</v>
      </c>
      <c r="J17265">
        <v>2</v>
      </c>
    </row>
    <row r="17266" spans="1:10" x14ac:dyDescent="0.25">
      <c r="A17266" t="s">
        <v>21293</v>
      </c>
      <c r="B17266">
        <v>224</v>
      </c>
      <c r="C17266">
        <v>-0.4473027627694427</v>
      </c>
      <c r="D17266">
        <v>-0.94244412124533228</v>
      </c>
      <c r="E17266">
        <v>9.3184945179121056E-3</v>
      </c>
      <c r="F17266">
        <v>-0.27750978379467905</v>
      </c>
      <c r="G17266">
        <v>3</v>
      </c>
      <c r="H17266">
        <v>1</v>
      </c>
      <c r="I17266">
        <v>3</v>
      </c>
      <c r="J17266">
        <v>3</v>
      </c>
    </row>
    <row r="17267" spans="1:10" x14ac:dyDescent="0.25">
      <c r="A17267" t="s">
        <v>21294</v>
      </c>
      <c r="B17267">
        <v>736</v>
      </c>
      <c r="C17267">
        <v>-1.3549872885042924</v>
      </c>
      <c r="D17267">
        <v>-1.0582790828299815</v>
      </c>
      <c r="E17267">
        <v>-1.4333963044968532</v>
      </c>
      <c r="F17267">
        <v>0.27356121883941187</v>
      </c>
      <c r="G17267">
        <v>1</v>
      </c>
      <c r="H17267">
        <v>1</v>
      </c>
      <c r="I17267">
        <v>1</v>
      </c>
      <c r="J17267">
        <v>4</v>
      </c>
    </row>
    <row r="17268" spans="1:10" x14ac:dyDescent="0.25">
      <c r="A17268" t="s">
        <v>21295</v>
      </c>
      <c r="B17268">
        <v>1269</v>
      </c>
      <c r="C17268">
        <v>-1.1391871913007396</v>
      </c>
      <c r="D17268">
        <v>-0.68527679609969472</v>
      </c>
      <c r="E17268">
        <v>-0.54796026005157095</v>
      </c>
      <c r="F17268">
        <v>-0.53862074054893561</v>
      </c>
      <c r="G17268">
        <v>1</v>
      </c>
      <c r="H17268">
        <v>2</v>
      </c>
      <c r="I17268">
        <v>2</v>
      </c>
      <c r="J17268">
        <v>2</v>
      </c>
    </row>
    <row r="17269" spans="1:10" x14ac:dyDescent="0.25">
      <c r="A17269" t="s">
        <v>21296</v>
      </c>
      <c r="B17269">
        <v>2310</v>
      </c>
      <c r="C17269">
        <v>-1.1671923247130018</v>
      </c>
      <c r="D17269">
        <v>-0.7277857872247453</v>
      </c>
      <c r="E17269">
        <v>-1.0610841481925288</v>
      </c>
      <c r="F17269">
        <v>0.16372202019845794</v>
      </c>
      <c r="G17269">
        <v>1</v>
      </c>
      <c r="H17269">
        <v>2</v>
      </c>
      <c r="I17269">
        <v>1</v>
      </c>
      <c r="J17269">
        <v>4</v>
      </c>
    </row>
    <row r="17270" spans="1:10" x14ac:dyDescent="0.25">
      <c r="A17270" t="s">
        <v>21297</v>
      </c>
      <c r="B17270">
        <v>1039</v>
      </c>
      <c r="C17270">
        <v>-1.2983473075144958</v>
      </c>
      <c r="D17270">
        <v>-0.98966094394493531</v>
      </c>
      <c r="E17270">
        <v>-0.91837492951483757</v>
      </c>
      <c r="F17270">
        <v>-0.42714925640833534</v>
      </c>
      <c r="G17270">
        <v>1</v>
      </c>
      <c r="H17270">
        <v>1</v>
      </c>
      <c r="I17270">
        <v>1</v>
      </c>
      <c r="J17270">
        <v>3</v>
      </c>
    </row>
    <row r="17271" spans="1:10" x14ac:dyDescent="0.25">
      <c r="A17271" t="s">
        <v>21298</v>
      </c>
      <c r="B17271">
        <v>1244</v>
      </c>
      <c r="C17271">
        <v>-0.34011457298042025</v>
      </c>
      <c r="D17271">
        <v>6.8027749749154126E-2</v>
      </c>
      <c r="E17271">
        <v>-1.1496935443313689</v>
      </c>
      <c r="F17271">
        <v>0.86988554114887184</v>
      </c>
      <c r="G17271">
        <v>3</v>
      </c>
      <c r="H17271">
        <v>4</v>
      </c>
      <c r="I17271">
        <v>1</v>
      </c>
      <c r="J17271">
        <v>4</v>
      </c>
    </row>
    <row r="17272" spans="1:10" x14ac:dyDescent="0.25">
      <c r="A17272" t="s">
        <v>21299</v>
      </c>
      <c r="B17272">
        <v>4043</v>
      </c>
      <c r="C17272">
        <v>7.2122962661077955E-2</v>
      </c>
      <c r="D17272">
        <v>-0.36029527360450503</v>
      </c>
      <c r="E17272">
        <v>-0.9198968074579148</v>
      </c>
      <c r="F17272">
        <v>0.77600036329190325</v>
      </c>
      <c r="G17272">
        <v>4</v>
      </c>
      <c r="H17272">
        <v>3</v>
      </c>
      <c r="I17272">
        <v>1</v>
      </c>
      <c r="J17272">
        <v>4</v>
      </c>
    </row>
    <row r="17273" spans="1:10" x14ac:dyDescent="0.25">
      <c r="A17273" t="s">
        <v>21300</v>
      </c>
      <c r="B17273">
        <v>962</v>
      </c>
      <c r="C17273">
        <v>1.6858847821392702</v>
      </c>
      <c r="D17273">
        <v>0.56456985212810462</v>
      </c>
      <c r="E17273">
        <v>3.0449770878000901</v>
      </c>
      <c r="F17273">
        <v>-0.29502631105060978</v>
      </c>
      <c r="G17273">
        <v>5</v>
      </c>
      <c r="H17273">
        <v>4</v>
      </c>
      <c r="I17273">
        <v>5</v>
      </c>
      <c r="J17273">
        <v>3</v>
      </c>
    </row>
    <row r="17274" spans="1:10" x14ac:dyDescent="0.25">
      <c r="A17274" t="s">
        <v>21301</v>
      </c>
      <c r="B17274">
        <v>657</v>
      </c>
      <c r="C17274">
        <v>2.2104863450178649</v>
      </c>
      <c r="D17274">
        <v>-0.18849585034016555</v>
      </c>
      <c r="E17274">
        <v>-1.0483387529734016</v>
      </c>
      <c r="F17274">
        <v>1.7207159885586298</v>
      </c>
      <c r="G17274">
        <v>5</v>
      </c>
      <c r="H17274">
        <v>3</v>
      </c>
      <c r="I17274">
        <v>1</v>
      </c>
      <c r="J17274">
        <v>5</v>
      </c>
    </row>
    <row r="17275" spans="1:10" x14ac:dyDescent="0.25">
      <c r="A17275" t="s">
        <v>21302</v>
      </c>
      <c r="B17275">
        <v>560</v>
      </c>
      <c r="C17275">
        <v>-0.91223171830125005</v>
      </c>
      <c r="D17275">
        <v>-0.63875203161022531</v>
      </c>
      <c r="E17275">
        <v>0.13250404379449773</v>
      </c>
      <c r="F17275">
        <v>-0.17347657728387827</v>
      </c>
      <c r="G17275">
        <v>1</v>
      </c>
      <c r="H17275">
        <v>2</v>
      </c>
      <c r="I17275">
        <v>4</v>
      </c>
      <c r="J17275">
        <v>3</v>
      </c>
    </row>
    <row r="17276" spans="1:10" x14ac:dyDescent="0.25">
      <c r="A17276" t="s">
        <v>21303</v>
      </c>
      <c r="B17276">
        <v>463</v>
      </c>
      <c r="C17276">
        <v>-1.2114580350636859</v>
      </c>
      <c r="D17276">
        <v>-0.79528932755505943</v>
      </c>
      <c r="E17276">
        <v>0.77713237952524949</v>
      </c>
      <c r="F17276">
        <v>0.30949612075329452</v>
      </c>
      <c r="G17276">
        <v>1</v>
      </c>
      <c r="H17276">
        <v>2</v>
      </c>
      <c r="I17276">
        <v>5</v>
      </c>
      <c r="J17276">
        <v>4</v>
      </c>
    </row>
    <row r="17277" spans="1:10" x14ac:dyDescent="0.25">
      <c r="A17277" t="s">
        <v>21304</v>
      </c>
      <c r="B17277">
        <v>1132</v>
      </c>
      <c r="C17277">
        <v>-0.22701586235187515</v>
      </c>
      <c r="D17277">
        <v>0.19610387050414416</v>
      </c>
      <c r="E17277">
        <v>-3.7111817453646015E-2</v>
      </c>
      <c r="F17277">
        <v>-0.12981736361633417</v>
      </c>
      <c r="G17277">
        <v>3</v>
      </c>
      <c r="H17277">
        <v>4</v>
      </c>
      <c r="I17277">
        <v>3</v>
      </c>
      <c r="J17277">
        <v>3</v>
      </c>
    </row>
    <row r="17278" spans="1:10" x14ac:dyDescent="0.25">
      <c r="A17278" t="s">
        <v>21305</v>
      </c>
      <c r="B17278">
        <v>298</v>
      </c>
      <c r="C17278">
        <v>-0.26357324663020609</v>
      </c>
      <c r="D17278">
        <v>3.1543313729735707</v>
      </c>
      <c r="E17278">
        <v>-0.65600897909082534</v>
      </c>
      <c r="F17278">
        <v>1.0988258161674249</v>
      </c>
      <c r="G17278">
        <v>3</v>
      </c>
      <c r="H17278">
        <v>5</v>
      </c>
      <c r="I17278">
        <v>2</v>
      </c>
      <c r="J17278">
        <v>5</v>
      </c>
    </row>
    <row r="17279" spans="1:10" x14ac:dyDescent="0.25">
      <c r="A17279" t="s">
        <v>21306</v>
      </c>
      <c r="B17279">
        <v>607</v>
      </c>
      <c r="C17279">
        <v>-0.9914259637738676</v>
      </c>
      <c r="D17279">
        <v>-0.66031875196962386</v>
      </c>
      <c r="E17279">
        <v>-0.52163553223004311</v>
      </c>
      <c r="F17279">
        <v>0.3003725769171558</v>
      </c>
      <c r="G17279">
        <v>1</v>
      </c>
      <c r="H17279">
        <v>2</v>
      </c>
      <c r="I17279">
        <v>2</v>
      </c>
      <c r="J17279">
        <v>4</v>
      </c>
    </row>
    <row r="17280" spans="1:10" x14ac:dyDescent="0.25">
      <c r="A17280" t="s">
        <v>21307</v>
      </c>
      <c r="B17280">
        <v>869</v>
      </c>
      <c r="C17280">
        <v>4.2841784344236161E-2</v>
      </c>
      <c r="D17280">
        <v>-0.66657443893823454</v>
      </c>
      <c r="E17280">
        <v>2.7774320683789182</v>
      </c>
      <c r="F17280">
        <v>-0.4332325824406138</v>
      </c>
      <c r="G17280">
        <v>4</v>
      </c>
      <c r="H17280">
        <v>2</v>
      </c>
      <c r="I17280">
        <v>5</v>
      </c>
      <c r="J17280">
        <v>3</v>
      </c>
    </row>
    <row r="17281" spans="1:10" x14ac:dyDescent="0.25">
      <c r="A17281" t="s">
        <v>21308</v>
      </c>
      <c r="B17281">
        <v>990</v>
      </c>
      <c r="C17281">
        <v>-0.96470812328218147</v>
      </c>
      <c r="D17281">
        <v>-0.96122278065349243</v>
      </c>
      <c r="E17281">
        <v>-0.57325684072605276</v>
      </c>
      <c r="F17281">
        <v>0.3718558791066281</v>
      </c>
      <c r="G17281">
        <v>1</v>
      </c>
      <c r="H17281">
        <v>1</v>
      </c>
      <c r="I17281">
        <v>2</v>
      </c>
      <c r="J17281">
        <v>4</v>
      </c>
    </row>
    <row r="17282" spans="1:10" x14ac:dyDescent="0.25">
      <c r="A17282" t="s">
        <v>21309</v>
      </c>
      <c r="B17282">
        <v>600</v>
      </c>
      <c r="C17282">
        <v>-1.1075610738815558</v>
      </c>
      <c r="D17282">
        <v>-1.0388201459977437</v>
      </c>
      <c r="E17282">
        <v>-2.1069170770394316E-2</v>
      </c>
      <c r="F17282">
        <v>-0.51865846973711482</v>
      </c>
      <c r="G17282">
        <v>1</v>
      </c>
      <c r="H17282">
        <v>1</v>
      </c>
      <c r="I17282">
        <v>3</v>
      </c>
      <c r="J17282">
        <v>2</v>
      </c>
    </row>
    <row r="17283" spans="1:10" x14ac:dyDescent="0.25">
      <c r="A17283" t="s">
        <v>21310</v>
      </c>
      <c r="B17283">
        <v>593</v>
      </c>
      <c r="C17283">
        <v>-0.50147972546799258</v>
      </c>
      <c r="D17283">
        <v>-1.0198467940119431</v>
      </c>
      <c r="E17283">
        <v>0.18302571273964169</v>
      </c>
      <c r="F17283">
        <v>-0.44889173131670312</v>
      </c>
      <c r="G17283">
        <v>2</v>
      </c>
      <c r="H17283">
        <v>1</v>
      </c>
      <c r="I17283">
        <v>4</v>
      </c>
      <c r="J17283">
        <v>3</v>
      </c>
    </row>
    <row r="17284" spans="1:10" x14ac:dyDescent="0.25">
      <c r="A17284" t="s">
        <v>21311</v>
      </c>
      <c r="B17284">
        <v>858</v>
      </c>
      <c r="C17284">
        <v>1.7089030887839978</v>
      </c>
      <c r="D17284">
        <v>2.595009506694292</v>
      </c>
      <c r="E17284">
        <v>4.9034712301944915E-2</v>
      </c>
      <c r="F17284">
        <v>1.841206173217202</v>
      </c>
      <c r="G17284">
        <v>5</v>
      </c>
      <c r="H17284">
        <v>5</v>
      </c>
      <c r="I17284">
        <v>3</v>
      </c>
      <c r="J17284">
        <v>5</v>
      </c>
    </row>
    <row r="17285" spans="1:10" x14ac:dyDescent="0.25">
      <c r="A17285" t="s">
        <v>21312</v>
      </c>
      <c r="B17285">
        <v>812</v>
      </c>
      <c r="C17285">
        <v>-0.62794062875789747</v>
      </c>
      <c r="D17285">
        <v>0.36554754843554482</v>
      </c>
      <c r="E17285">
        <v>-8.3700256313841565E-2</v>
      </c>
      <c r="F17285">
        <v>0.60203995213525674</v>
      </c>
      <c r="G17285">
        <v>2</v>
      </c>
      <c r="H17285">
        <v>4</v>
      </c>
      <c r="I17285">
        <v>3</v>
      </c>
      <c r="J17285">
        <v>4</v>
      </c>
    </row>
    <row r="17286" spans="1:10" x14ac:dyDescent="0.25">
      <c r="A17286" t="s">
        <v>21313</v>
      </c>
      <c r="B17286">
        <v>890</v>
      </c>
      <c r="C17286">
        <v>-0.33916094394049984</v>
      </c>
      <c r="D17286">
        <v>0.59064536868190032</v>
      </c>
      <c r="E17286">
        <v>-5.7700217434092149E-2</v>
      </c>
      <c r="F17286">
        <v>0.38693533544445297</v>
      </c>
      <c r="G17286">
        <v>3</v>
      </c>
      <c r="H17286">
        <v>4</v>
      </c>
      <c r="I17286">
        <v>3</v>
      </c>
      <c r="J17286">
        <v>4</v>
      </c>
    </row>
    <row r="17287" spans="1:10" x14ac:dyDescent="0.25">
      <c r="A17287" t="s">
        <v>21314</v>
      </c>
      <c r="B17287">
        <v>964</v>
      </c>
      <c r="C17287">
        <v>-0.84233690195175726</v>
      </c>
      <c r="D17287">
        <v>0.75633772295549406</v>
      </c>
      <c r="E17287">
        <v>5.3121823042137854E-2</v>
      </c>
      <c r="F17287">
        <v>1.27096853887874</v>
      </c>
      <c r="G17287">
        <v>1</v>
      </c>
      <c r="H17287">
        <v>5</v>
      </c>
      <c r="I17287">
        <v>3</v>
      </c>
      <c r="J17287">
        <v>5</v>
      </c>
    </row>
    <row r="17288" spans="1:10" x14ac:dyDescent="0.25">
      <c r="A17288" t="s">
        <v>21315</v>
      </c>
      <c r="B17288">
        <v>1126</v>
      </c>
      <c r="C17288">
        <v>-1.1034182755163313</v>
      </c>
      <c r="D17288">
        <v>0.70525207363338116</v>
      </c>
      <c r="E17288">
        <v>0.22958237719374935</v>
      </c>
      <c r="F17288">
        <v>0.7050643384171833</v>
      </c>
      <c r="G17288">
        <v>1</v>
      </c>
      <c r="H17288">
        <v>5</v>
      </c>
      <c r="I17288">
        <v>4</v>
      </c>
      <c r="J17288">
        <v>4</v>
      </c>
    </row>
    <row r="17289" spans="1:10" x14ac:dyDescent="0.25">
      <c r="A17289" t="s">
        <v>21316</v>
      </c>
      <c r="B17289">
        <v>415</v>
      </c>
      <c r="C17289">
        <v>-0.5765341790025118</v>
      </c>
      <c r="D17289">
        <v>3.0104840710536029</v>
      </c>
      <c r="E17289">
        <v>-0.71006224172311461</v>
      </c>
      <c r="F17289">
        <v>3.5249714954058247</v>
      </c>
      <c r="G17289">
        <v>2</v>
      </c>
      <c r="H17289">
        <v>5</v>
      </c>
      <c r="I17289">
        <v>2</v>
      </c>
      <c r="J17289">
        <v>5</v>
      </c>
    </row>
    <row r="17290" spans="1:10" x14ac:dyDescent="0.25">
      <c r="A17290" t="s">
        <v>21317</v>
      </c>
      <c r="B17290">
        <v>351</v>
      </c>
      <c r="C17290">
        <v>1.3184997974530128</v>
      </c>
      <c r="D17290">
        <v>2.6737293761502827</v>
      </c>
      <c r="E17290">
        <v>-0.5761909043778527</v>
      </c>
      <c r="F17290">
        <v>2.3610730504342379</v>
      </c>
      <c r="G17290">
        <v>5</v>
      </c>
      <c r="H17290">
        <v>5</v>
      </c>
      <c r="I17290">
        <v>2</v>
      </c>
      <c r="J17290">
        <v>5</v>
      </c>
    </row>
    <row r="17291" spans="1:10" x14ac:dyDescent="0.25">
      <c r="A17291" t="s">
        <v>21318</v>
      </c>
      <c r="B17291">
        <v>1087</v>
      </c>
      <c r="C17291">
        <v>-0.56257799987632695</v>
      </c>
      <c r="D17291">
        <v>1.2896412665703103</v>
      </c>
      <c r="E17291">
        <v>-0.48924618709890361</v>
      </c>
      <c r="F17291">
        <v>1.1632276082828241</v>
      </c>
      <c r="G17291">
        <v>2</v>
      </c>
      <c r="H17291">
        <v>5</v>
      </c>
      <c r="I17291">
        <v>2</v>
      </c>
      <c r="J17291">
        <v>5</v>
      </c>
    </row>
    <row r="17292" spans="1:10" x14ac:dyDescent="0.25">
      <c r="A17292" t="s">
        <v>21319</v>
      </c>
      <c r="B17292">
        <v>767</v>
      </c>
      <c r="C17292">
        <v>1.6012039947885923</v>
      </c>
      <c r="D17292">
        <v>2.084432020508328</v>
      </c>
      <c r="E17292">
        <v>0.35587669939875766</v>
      </c>
      <c r="F17292">
        <v>1.8010503277883896</v>
      </c>
      <c r="G17292">
        <v>5</v>
      </c>
      <c r="H17292">
        <v>5</v>
      </c>
      <c r="I17292">
        <v>4</v>
      </c>
      <c r="J17292">
        <v>5</v>
      </c>
    </row>
    <row r="17293" spans="1:10" x14ac:dyDescent="0.25">
      <c r="A17293" t="s">
        <v>21320</v>
      </c>
      <c r="B17293">
        <v>977</v>
      </c>
      <c r="C17293">
        <v>-0.92066381803077002</v>
      </c>
      <c r="D17293">
        <v>-0.92227114165363089</v>
      </c>
      <c r="E17293">
        <v>0.43973958961748594</v>
      </c>
      <c r="F17293">
        <v>-0.45025049842099896</v>
      </c>
      <c r="G17293">
        <v>1</v>
      </c>
      <c r="H17293">
        <v>1</v>
      </c>
      <c r="I17293">
        <v>4</v>
      </c>
      <c r="J17293">
        <v>3</v>
      </c>
    </row>
    <row r="17294" spans="1:10" x14ac:dyDescent="0.25">
      <c r="A17294" t="s">
        <v>21321</v>
      </c>
      <c r="B17294">
        <v>1210</v>
      </c>
      <c r="C17294">
        <v>0.97745536098400154</v>
      </c>
      <c r="D17294">
        <v>-0.44680129569810223</v>
      </c>
      <c r="E17294">
        <v>2.1525587205833889</v>
      </c>
      <c r="F17294">
        <v>-1.7821845805554723E-2</v>
      </c>
      <c r="G17294">
        <v>5</v>
      </c>
      <c r="H17294">
        <v>2</v>
      </c>
      <c r="I17294">
        <v>5</v>
      </c>
      <c r="J17294">
        <v>3</v>
      </c>
    </row>
    <row r="17295" spans="1:10" x14ac:dyDescent="0.25">
      <c r="A17295" t="s">
        <v>21322</v>
      </c>
      <c r="B17295">
        <v>955</v>
      </c>
      <c r="C17295">
        <v>-1.3877389986706941</v>
      </c>
      <c r="D17295">
        <v>-0.45100321883541444</v>
      </c>
      <c r="E17295">
        <v>-0.92607787304448808</v>
      </c>
      <c r="F17295">
        <v>1.2887725431806483</v>
      </c>
      <c r="G17295">
        <v>1</v>
      </c>
      <c r="H17295">
        <v>2</v>
      </c>
      <c r="I17295">
        <v>1</v>
      </c>
      <c r="J17295">
        <v>5</v>
      </c>
    </row>
    <row r="17296" spans="1:10" x14ac:dyDescent="0.25">
      <c r="A17296" t="s">
        <v>21323</v>
      </c>
      <c r="B17296">
        <v>840</v>
      </c>
      <c r="C17296">
        <v>-0.97230459787763401</v>
      </c>
      <c r="D17296">
        <v>-0.39053570987764386</v>
      </c>
      <c r="E17296">
        <v>-0.41323322997748396</v>
      </c>
      <c r="F17296">
        <v>0.35220886328171208</v>
      </c>
      <c r="G17296">
        <v>1</v>
      </c>
      <c r="H17296">
        <v>3</v>
      </c>
      <c r="I17296">
        <v>2</v>
      </c>
      <c r="J17296">
        <v>4</v>
      </c>
    </row>
    <row r="17297" spans="1:10" x14ac:dyDescent="0.25">
      <c r="A17297" t="s">
        <v>21324</v>
      </c>
      <c r="B17297">
        <v>3254</v>
      </c>
      <c r="C17297">
        <v>-2.744547135081836E-2</v>
      </c>
      <c r="D17297">
        <v>-0.25755430428717568</v>
      </c>
      <c r="E17297">
        <v>-0.82215435318698638</v>
      </c>
      <c r="F17297">
        <v>0.976666912886198</v>
      </c>
      <c r="G17297">
        <v>3</v>
      </c>
      <c r="H17297">
        <v>3</v>
      </c>
      <c r="I17297">
        <v>1</v>
      </c>
      <c r="J17297">
        <v>5</v>
      </c>
    </row>
    <row r="17298" spans="1:10" x14ac:dyDescent="0.25">
      <c r="A17298" t="s">
        <v>21325</v>
      </c>
      <c r="B17298">
        <v>2164</v>
      </c>
      <c r="C17298">
        <v>2.0840319568265473</v>
      </c>
      <c r="D17298">
        <v>1.801744541976722</v>
      </c>
      <c r="E17298">
        <v>-1.0690098513499735</v>
      </c>
      <c r="F17298">
        <v>2.0615157686752958</v>
      </c>
      <c r="G17298">
        <v>5</v>
      </c>
      <c r="H17298">
        <v>5</v>
      </c>
      <c r="I17298">
        <v>1</v>
      </c>
      <c r="J17298">
        <v>5</v>
      </c>
    </row>
    <row r="17299" spans="1:10" x14ac:dyDescent="0.25">
      <c r="A17299" t="s">
        <v>21326</v>
      </c>
      <c r="B17299">
        <v>1285</v>
      </c>
      <c r="C17299">
        <v>0.89146417378767195</v>
      </c>
      <c r="D17299">
        <v>3.3732182812461295</v>
      </c>
      <c r="E17299">
        <v>-1.2704630428484649</v>
      </c>
      <c r="F17299">
        <v>0.73476946388649145</v>
      </c>
      <c r="G17299">
        <v>5</v>
      </c>
      <c r="H17299">
        <v>5</v>
      </c>
      <c r="I17299">
        <v>1</v>
      </c>
      <c r="J17299">
        <v>4</v>
      </c>
    </row>
    <row r="17300" spans="1:10" x14ac:dyDescent="0.25">
      <c r="A17300" t="s">
        <v>21327</v>
      </c>
      <c r="B17300">
        <v>175</v>
      </c>
      <c r="C17300">
        <v>0.60665336178491436</v>
      </c>
      <c r="D17300">
        <v>1.5283067409968776</v>
      </c>
      <c r="E17300">
        <v>-0.13072647240157526</v>
      </c>
      <c r="F17300">
        <v>-0.61333746453965787</v>
      </c>
      <c r="G17300">
        <v>4</v>
      </c>
      <c r="H17300">
        <v>5</v>
      </c>
      <c r="I17300">
        <v>3</v>
      </c>
      <c r="J17300">
        <v>2</v>
      </c>
    </row>
    <row r="17301" spans="1:10" x14ac:dyDescent="0.25">
      <c r="A17301" t="s">
        <v>21328</v>
      </c>
      <c r="B17301">
        <v>445</v>
      </c>
      <c r="C17301">
        <v>-0.48464399345751946</v>
      </c>
      <c r="D17301">
        <v>0.17807644480472168</v>
      </c>
      <c r="E17301">
        <v>-0.78856861645696352</v>
      </c>
      <c r="F17301">
        <v>1.006805589841733</v>
      </c>
      <c r="G17301">
        <v>2</v>
      </c>
      <c r="H17301">
        <v>4</v>
      </c>
      <c r="I17301">
        <v>1</v>
      </c>
      <c r="J17301">
        <v>5</v>
      </c>
    </row>
    <row r="17302" spans="1:10" x14ac:dyDescent="0.25">
      <c r="A17302" t="s">
        <v>21329</v>
      </c>
      <c r="B17302">
        <v>502</v>
      </c>
      <c r="C17302">
        <v>-0.5572326329722167</v>
      </c>
      <c r="D17302">
        <v>-0.82861568128621066</v>
      </c>
      <c r="E17302">
        <v>0.76581840034489679</v>
      </c>
      <c r="F17302">
        <v>3.759705758854516E-2</v>
      </c>
      <c r="G17302">
        <v>2</v>
      </c>
      <c r="H17302">
        <v>1</v>
      </c>
      <c r="I17302">
        <v>5</v>
      </c>
      <c r="J17302">
        <v>4</v>
      </c>
    </row>
    <row r="17303" spans="1:10" x14ac:dyDescent="0.25">
      <c r="A17303" t="s">
        <v>21330</v>
      </c>
      <c r="B17303">
        <v>638</v>
      </c>
      <c r="C17303">
        <v>-0.61561103198173595</v>
      </c>
      <c r="D17303">
        <v>-0.7514744468522031</v>
      </c>
      <c r="E17303">
        <v>-0.16741875500004141</v>
      </c>
      <c r="F17303">
        <v>0.16654869568928513</v>
      </c>
      <c r="G17303">
        <v>2</v>
      </c>
      <c r="H17303">
        <v>2</v>
      </c>
      <c r="I17303">
        <v>3</v>
      </c>
      <c r="J17303">
        <v>4</v>
      </c>
    </row>
    <row r="17304" spans="1:10" x14ac:dyDescent="0.25">
      <c r="A17304" t="s">
        <v>21331</v>
      </c>
      <c r="B17304">
        <v>1205</v>
      </c>
      <c r="C17304">
        <v>8.4369997200686192E-2</v>
      </c>
      <c r="D17304">
        <v>-0.37729399681363679</v>
      </c>
      <c r="E17304">
        <v>-0.81592372177321926</v>
      </c>
      <c r="F17304">
        <v>1.1306001970611514</v>
      </c>
      <c r="G17304">
        <v>4</v>
      </c>
      <c r="H17304">
        <v>3</v>
      </c>
      <c r="I17304">
        <v>1</v>
      </c>
      <c r="J17304">
        <v>5</v>
      </c>
    </row>
    <row r="17305" spans="1:10" x14ac:dyDescent="0.25">
      <c r="A17305" t="s">
        <v>21332</v>
      </c>
      <c r="B17305">
        <v>393</v>
      </c>
      <c r="C17305">
        <v>-0.83664331903232825</v>
      </c>
      <c r="D17305">
        <v>-1.5837792562107247</v>
      </c>
      <c r="E17305">
        <v>0.30609254117119655</v>
      </c>
      <c r="F17305">
        <v>-0.71738437139922107</v>
      </c>
      <c r="G17305">
        <v>1</v>
      </c>
      <c r="H17305">
        <v>1</v>
      </c>
      <c r="I17305">
        <v>4</v>
      </c>
      <c r="J17305">
        <v>2</v>
      </c>
    </row>
    <row r="17306" spans="1:10" x14ac:dyDescent="0.25">
      <c r="A17306" t="s">
        <v>21333</v>
      </c>
      <c r="B17306">
        <v>667</v>
      </c>
      <c r="C17306">
        <v>-0.69125576329799021</v>
      </c>
      <c r="D17306">
        <v>-1.3397868984788976</v>
      </c>
      <c r="E17306">
        <v>1.6644337997949834</v>
      </c>
      <c r="F17306">
        <v>-0.5018572213150887</v>
      </c>
      <c r="G17306">
        <v>2</v>
      </c>
      <c r="H17306">
        <v>1</v>
      </c>
      <c r="I17306">
        <v>5</v>
      </c>
      <c r="J17306">
        <v>2</v>
      </c>
    </row>
    <row r="17307" spans="1:10" x14ac:dyDescent="0.25">
      <c r="A17307" t="s">
        <v>21334</v>
      </c>
      <c r="B17307">
        <v>602</v>
      </c>
      <c r="C17307">
        <v>-1.0503873857150847</v>
      </c>
      <c r="D17307">
        <v>-1.1739367744831157</v>
      </c>
      <c r="E17307">
        <v>-0.24276204728151773</v>
      </c>
      <c r="F17307">
        <v>-0.24541789857514607</v>
      </c>
      <c r="G17307">
        <v>1</v>
      </c>
      <c r="H17307">
        <v>1</v>
      </c>
      <c r="I17307">
        <v>3</v>
      </c>
      <c r="J17307">
        <v>3</v>
      </c>
    </row>
    <row r="17308" spans="1:10" x14ac:dyDescent="0.25">
      <c r="A17308" t="s">
        <v>21335</v>
      </c>
      <c r="B17308">
        <v>2329</v>
      </c>
      <c r="C17308">
        <v>-0.57012774795007803</v>
      </c>
      <c r="D17308">
        <v>-1.1071017054754555</v>
      </c>
      <c r="E17308">
        <v>2.2207330229705344</v>
      </c>
      <c r="F17308">
        <v>-0.23189332940508833</v>
      </c>
      <c r="G17308">
        <v>2</v>
      </c>
      <c r="H17308">
        <v>1</v>
      </c>
      <c r="I17308">
        <v>5</v>
      </c>
      <c r="J17308">
        <v>3</v>
      </c>
    </row>
    <row r="17309" spans="1:10" x14ac:dyDescent="0.25">
      <c r="A17309" t="s">
        <v>21336</v>
      </c>
      <c r="B17309">
        <v>1878</v>
      </c>
      <c r="C17309">
        <v>0.13560012029534071</v>
      </c>
      <c r="D17309">
        <v>-0.86707535248252143</v>
      </c>
      <c r="E17309">
        <v>-1.1520306259108897</v>
      </c>
      <c r="F17309">
        <v>0.24620256865145335</v>
      </c>
      <c r="G17309">
        <v>4</v>
      </c>
      <c r="H17309">
        <v>1</v>
      </c>
      <c r="I17309">
        <v>1</v>
      </c>
      <c r="J17309">
        <v>4</v>
      </c>
    </row>
    <row r="17310" spans="1:10" x14ac:dyDescent="0.25">
      <c r="A17310" t="s">
        <v>21337</v>
      </c>
      <c r="B17310">
        <v>641</v>
      </c>
      <c r="C17310">
        <v>0.80999075431903256</v>
      </c>
      <c r="D17310">
        <v>-0.69261463528883749</v>
      </c>
      <c r="E17310">
        <v>4.0927097502092025</v>
      </c>
      <c r="F17310">
        <v>-0.63042155804478806</v>
      </c>
      <c r="G17310">
        <v>5</v>
      </c>
      <c r="H17310">
        <v>2</v>
      </c>
      <c r="I17310">
        <v>5</v>
      </c>
      <c r="J17310">
        <v>2</v>
      </c>
    </row>
    <row r="17311" spans="1:10" x14ac:dyDescent="0.25">
      <c r="A17311" t="s">
        <v>21338</v>
      </c>
      <c r="B17311">
        <v>356</v>
      </c>
      <c r="C17311">
        <v>0.13220775240642188</v>
      </c>
      <c r="D17311">
        <v>-1.3767189093540304</v>
      </c>
      <c r="E17311">
        <v>3.3052407409623479</v>
      </c>
      <c r="F17311">
        <v>-0.81696762116164245</v>
      </c>
      <c r="G17311">
        <v>4</v>
      </c>
      <c r="H17311">
        <v>1</v>
      </c>
      <c r="I17311">
        <v>5</v>
      </c>
      <c r="J17311">
        <v>2</v>
      </c>
    </row>
    <row r="17312" spans="1:10" x14ac:dyDescent="0.25">
      <c r="A17312" t="s">
        <v>21339</v>
      </c>
      <c r="B17312">
        <v>3056</v>
      </c>
      <c r="C17312">
        <v>7.0511322383796066E-2</v>
      </c>
      <c r="D17312">
        <v>0.10000447849674547</v>
      </c>
      <c r="E17312">
        <v>-0.7313899295867885</v>
      </c>
      <c r="F17312">
        <v>1.1994818794886233</v>
      </c>
      <c r="G17312">
        <v>4</v>
      </c>
      <c r="H17312">
        <v>4</v>
      </c>
      <c r="I17312">
        <v>1</v>
      </c>
      <c r="J17312">
        <v>5</v>
      </c>
    </row>
    <row r="17313" spans="1:10" x14ac:dyDescent="0.25">
      <c r="A17313" t="s">
        <v>21340</v>
      </c>
      <c r="B17313">
        <v>3202</v>
      </c>
      <c r="C17313">
        <v>0.74736394545382023</v>
      </c>
      <c r="D17313">
        <v>-0.29035472236872073</v>
      </c>
      <c r="E17313">
        <v>-1.0240336984986567</v>
      </c>
      <c r="F17313">
        <v>1.6187443102370853</v>
      </c>
      <c r="G17313">
        <v>4</v>
      </c>
      <c r="H17313">
        <v>3</v>
      </c>
      <c r="I17313">
        <v>1</v>
      </c>
      <c r="J17313">
        <v>5</v>
      </c>
    </row>
    <row r="17314" spans="1:10" x14ac:dyDescent="0.25">
      <c r="A17314" t="s">
        <v>21341</v>
      </c>
      <c r="B17314">
        <v>576</v>
      </c>
      <c r="C17314">
        <v>0.32325573105102445</v>
      </c>
      <c r="D17314">
        <v>-0.321280385173627</v>
      </c>
      <c r="E17314">
        <v>2.2022768495871636</v>
      </c>
      <c r="F17314">
        <v>5.118335061476767E-2</v>
      </c>
      <c r="G17314">
        <v>4</v>
      </c>
      <c r="H17314">
        <v>3</v>
      </c>
      <c r="I17314">
        <v>5</v>
      </c>
      <c r="J17314">
        <v>4</v>
      </c>
    </row>
    <row r="17315" spans="1:10" x14ac:dyDescent="0.25">
      <c r="A17315" t="s">
        <v>21342</v>
      </c>
      <c r="B17315">
        <v>559</v>
      </c>
      <c r="C17315">
        <v>0.25043317079444599</v>
      </c>
      <c r="D17315">
        <v>-0.96689334965554274</v>
      </c>
      <c r="E17315">
        <v>-0.55053319387750399</v>
      </c>
      <c r="F17315">
        <v>1.2421794099913706</v>
      </c>
      <c r="G17315">
        <v>4</v>
      </c>
      <c r="H17315">
        <v>1</v>
      </c>
      <c r="I17315">
        <v>2</v>
      </c>
      <c r="J17315">
        <v>5</v>
      </c>
    </row>
    <row r="17316" spans="1:10" x14ac:dyDescent="0.25">
      <c r="A17316" t="s">
        <v>21343</v>
      </c>
      <c r="B17316">
        <v>2547</v>
      </c>
      <c r="C17316">
        <v>2.4414439830650263</v>
      </c>
      <c r="D17316">
        <v>0.13698732364568578</v>
      </c>
      <c r="E17316">
        <v>0.45509383047346896</v>
      </c>
      <c r="F17316">
        <v>1.7777050098928702</v>
      </c>
      <c r="G17316">
        <v>5</v>
      </c>
      <c r="H17316">
        <v>4</v>
      </c>
      <c r="I17316">
        <v>4</v>
      </c>
      <c r="J17316">
        <v>5</v>
      </c>
    </row>
    <row r="17317" spans="1:10" x14ac:dyDescent="0.25">
      <c r="A17317" t="s">
        <v>21344</v>
      </c>
      <c r="B17317">
        <v>775</v>
      </c>
      <c r="C17317">
        <v>2.4540024622555046</v>
      </c>
      <c r="D17317">
        <v>1.3014657002392873</v>
      </c>
      <c r="E17317">
        <v>-0.6314593381347845</v>
      </c>
      <c r="F17317">
        <v>2.0888503434687187</v>
      </c>
      <c r="G17317">
        <v>5</v>
      </c>
      <c r="H17317">
        <v>5</v>
      </c>
      <c r="I17317">
        <v>2</v>
      </c>
      <c r="J17317">
        <v>5</v>
      </c>
    </row>
    <row r="17318" spans="1:10" x14ac:dyDescent="0.25">
      <c r="A17318" t="s">
        <v>21345</v>
      </c>
      <c r="B17318">
        <v>548</v>
      </c>
      <c r="C17318">
        <v>1.9724352511804022</v>
      </c>
      <c r="D17318">
        <v>0.21131908679264408</v>
      </c>
      <c r="E17318">
        <v>-0.11720218220254672</v>
      </c>
      <c r="F17318">
        <v>0.87667629222126098</v>
      </c>
      <c r="G17318">
        <v>5</v>
      </c>
      <c r="H17318">
        <v>4</v>
      </c>
      <c r="I17318">
        <v>3</v>
      </c>
      <c r="J17318">
        <v>4</v>
      </c>
    </row>
    <row r="17319" spans="1:10" x14ac:dyDescent="0.25">
      <c r="A17319" t="s">
        <v>21346</v>
      </c>
      <c r="B17319">
        <v>1378</v>
      </c>
      <c r="C17319">
        <v>-0.58715768973467664</v>
      </c>
      <c r="D17319">
        <v>-0.48052509774974889</v>
      </c>
      <c r="E17319">
        <v>-4.4206004288153848E-2</v>
      </c>
      <c r="F17319">
        <v>5.8968761093750613E-2</v>
      </c>
      <c r="G17319">
        <v>2</v>
      </c>
      <c r="H17319">
        <v>2</v>
      </c>
      <c r="I17319">
        <v>3</v>
      </c>
      <c r="J17319">
        <v>4</v>
      </c>
    </row>
    <row r="17320" spans="1:10" x14ac:dyDescent="0.25">
      <c r="A17320" t="s">
        <v>21347</v>
      </c>
      <c r="B17320">
        <v>303</v>
      </c>
      <c r="C17320">
        <v>-0.47880718813327988</v>
      </c>
      <c r="D17320">
        <v>-1.293799273665198</v>
      </c>
      <c r="E17320">
        <v>0.52919144114206218</v>
      </c>
      <c r="F17320">
        <v>-0.47273573516259243</v>
      </c>
      <c r="G17320">
        <v>2</v>
      </c>
      <c r="H17320">
        <v>1</v>
      </c>
      <c r="I17320">
        <v>4</v>
      </c>
      <c r="J17320">
        <v>3</v>
      </c>
    </row>
    <row r="17321" spans="1:10" x14ac:dyDescent="0.25">
      <c r="A17321" t="s">
        <v>21348</v>
      </c>
      <c r="B17321">
        <v>1227</v>
      </c>
      <c r="C17321">
        <v>-0.53183315224943217</v>
      </c>
      <c r="D17321">
        <v>-0.52949560440225629</v>
      </c>
      <c r="E17321">
        <v>-1.5995632705679781</v>
      </c>
      <c r="F17321">
        <v>0.80329794218507289</v>
      </c>
      <c r="G17321">
        <v>2</v>
      </c>
      <c r="H17321">
        <v>2</v>
      </c>
      <c r="I17321">
        <v>1</v>
      </c>
      <c r="J17321">
        <v>4</v>
      </c>
    </row>
    <row r="17322" spans="1:10" x14ac:dyDescent="0.25">
      <c r="A17322" t="s">
        <v>21349</v>
      </c>
      <c r="B17322">
        <v>481</v>
      </c>
      <c r="C17322">
        <v>-1.3550653211685448</v>
      </c>
      <c r="D17322">
        <v>-0.41602390651054955</v>
      </c>
      <c r="E17322">
        <v>-0.94095652082138126</v>
      </c>
      <c r="F17322">
        <v>0.14641355858896121</v>
      </c>
      <c r="G17322">
        <v>1</v>
      </c>
      <c r="H17322">
        <v>2</v>
      </c>
      <c r="I17322">
        <v>1</v>
      </c>
      <c r="J17322">
        <v>4</v>
      </c>
    </row>
    <row r="17323" spans="1:10" x14ac:dyDescent="0.25">
      <c r="A17323" t="s">
        <v>21350</v>
      </c>
      <c r="B17323">
        <v>849</v>
      </c>
      <c r="C17323">
        <v>-1.0227856114628457</v>
      </c>
      <c r="D17323">
        <v>-0.28605729758395287</v>
      </c>
      <c r="E17323">
        <v>-1.3477299834218845</v>
      </c>
      <c r="F17323">
        <v>0.4083957754395463</v>
      </c>
      <c r="G17323">
        <v>1</v>
      </c>
      <c r="H17323">
        <v>3</v>
      </c>
      <c r="I17323">
        <v>1</v>
      </c>
      <c r="J17323">
        <v>4</v>
      </c>
    </row>
    <row r="17324" spans="1:10" x14ac:dyDescent="0.25">
      <c r="A17324" t="s">
        <v>21351</v>
      </c>
      <c r="B17324">
        <v>1494</v>
      </c>
      <c r="C17324">
        <v>-0.96885160900353628</v>
      </c>
      <c r="D17324">
        <v>-0.40722170657252216</v>
      </c>
      <c r="E17324">
        <v>-0.95249388416111247</v>
      </c>
      <c r="F17324">
        <v>0.66222212331496255</v>
      </c>
      <c r="G17324">
        <v>1</v>
      </c>
      <c r="H17324">
        <v>3</v>
      </c>
      <c r="I17324">
        <v>1</v>
      </c>
      <c r="J17324">
        <v>4</v>
      </c>
    </row>
    <row r="17325" spans="1:10" x14ac:dyDescent="0.25">
      <c r="A17325" t="s">
        <v>21352</v>
      </c>
      <c r="B17325">
        <v>402</v>
      </c>
      <c r="C17325">
        <v>2.2583852714921093</v>
      </c>
      <c r="D17325">
        <v>1.1487839293212518</v>
      </c>
      <c r="E17325">
        <v>-1.8028977207898487</v>
      </c>
      <c r="F17325">
        <v>0.89999992792510197</v>
      </c>
      <c r="G17325">
        <v>5</v>
      </c>
      <c r="H17325">
        <v>5</v>
      </c>
      <c r="I17325">
        <v>1</v>
      </c>
      <c r="J17325">
        <v>5</v>
      </c>
    </row>
    <row r="17326" spans="1:10" x14ac:dyDescent="0.25">
      <c r="A17326" t="s">
        <v>21353</v>
      </c>
      <c r="B17326">
        <v>438</v>
      </c>
      <c r="C17326">
        <v>-0.88240720491273228</v>
      </c>
      <c r="D17326">
        <v>-1.0066253396516871</v>
      </c>
      <c r="E17326">
        <v>-0.26341374838751969</v>
      </c>
      <c r="F17326">
        <v>-0.69651953811336753</v>
      </c>
      <c r="G17326">
        <v>1</v>
      </c>
      <c r="H17326">
        <v>1</v>
      </c>
      <c r="I17326">
        <v>3</v>
      </c>
      <c r="J17326">
        <v>2</v>
      </c>
    </row>
    <row r="17327" spans="1:10" x14ac:dyDescent="0.25">
      <c r="A17327" t="s">
        <v>21354</v>
      </c>
      <c r="B17327">
        <v>5</v>
      </c>
      <c r="C17327">
        <v>-0.59910476631849097</v>
      </c>
      <c r="D17327">
        <v>-0.82713379873436654</v>
      </c>
      <c r="E17327">
        <v>-5.470337922062448E-2</v>
      </c>
      <c r="F17327">
        <v>-0.61575815628157582</v>
      </c>
      <c r="G17327">
        <v>2</v>
      </c>
      <c r="H17327">
        <v>1</v>
      </c>
      <c r="I17327">
        <v>3</v>
      </c>
      <c r="J17327">
        <v>2</v>
      </c>
    </row>
    <row r="17328" spans="1:10" x14ac:dyDescent="0.25">
      <c r="A17328" t="s">
        <v>21355</v>
      </c>
      <c r="B17328">
        <v>15</v>
      </c>
      <c r="C17328">
        <v>-0.59910476631849097</v>
      </c>
      <c r="D17328">
        <v>-0.82713379873436654</v>
      </c>
      <c r="E17328">
        <v>-5.470337922062448E-2</v>
      </c>
      <c r="F17328">
        <v>-0.61575815628157582</v>
      </c>
      <c r="G17328">
        <v>2</v>
      </c>
      <c r="H17328">
        <v>1</v>
      </c>
      <c r="I17328">
        <v>3</v>
      </c>
      <c r="J17328">
        <v>2</v>
      </c>
    </row>
    <row r="17329" spans="1:10" x14ac:dyDescent="0.25">
      <c r="A17329" t="s">
        <v>21356</v>
      </c>
    </row>
    <row r="17330" spans="1:10" x14ac:dyDescent="0.25">
      <c r="A17330" t="s">
        <v>21357</v>
      </c>
      <c r="B17330">
        <v>400</v>
      </c>
      <c r="C17330">
        <v>-0.44818883477957538</v>
      </c>
      <c r="D17330">
        <v>0.9170501203190552</v>
      </c>
      <c r="E17330">
        <v>-0.18978910433125265</v>
      </c>
      <c r="F17330">
        <v>-0.74842713458584431</v>
      </c>
      <c r="G17330">
        <v>3</v>
      </c>
      <c r="H17330">
        <v>5</v>
      </c>
      <c r="I17330">
        <v>3</v>
      </c>
      <c r="J17330">
        <v>2</v>
      </c>
    </row>
    <row r="17331" spans="1:10" x14ac:dyDescent="0.25">
      <c r="A17331" t="s">
        <v>21358</v>
      </c>
      <c r="B17331">
        <v>483</v>
      </c>
      <c r="C17331">
        <v>-2.0587426601920118</v>
      </c>
      <c r="D17331">
        <v>2.2190450489282543</v>
      </c>
      <c r="E17331">
        <v>-1.6894623131762565</v>
      </c>
      <c r="F17331">
        <v>-0.71144587312363239</v>
      </c>
      <c r="G17331">
        <v>1</v>
      </c>
      <c r="H17331">
        <v>5</v>
      </c>
      <c r="I17331">
        <v>1</v>
      </c>
      <c r="J17331">
        <v>2</v>
      </c>
    </row>
    <row r="17332" spans="1:10" x14ac:dyDescent="0.25">
      <c r="A17332" t="s">
        <v>21359</v>
      </c>
      <c r="B17332">
        <v>470</v>
      </c>
      <c r="C17332">
        <v>-0.83461814128460532</v>
      </c>
      <c r="D17332">
        <v>3.8091884955321731E-2</v>
      </c>
      <c r="E17332">
        <v>-0.49526201574887235</v>
      </c>
      <c r="F17332">
        <v>-0.94149962268101861</v>
      </c>
      <c r="G17332">
        <v>1</v>
      </c>
      <c r="H17332">
        <v>4</v>
      </c>
      <c r="I17332">
        <v>2</v>
      </c>
      <c r="J17332">
        <v>1</v>
      </c>
    </row>
    <row r="17333" spans="1:10" x14ac:dyDescent="0.25">
      <c r="A17333" t="s">
        <v>21360</v>
      </c>
      <c r="B17333">
        <v>486</v>
      </c>
      <c r="C17333">
        <v>-0.63166293077047952</v>
      </c>
      <c r="D17333">
        <v>-0.14110351641630556</v>
      </c>
      <c r="E17333">
        <v>-1.3764680323266332E-3</v>
      </c>
      <c r="F17333">
        <v>-0.92910312591039945</v>
      </c>
      <c r="G17333">
        <v>2</v>
      </c>
      <c r="H17333">
        <v>3</v>
      </c>
      <c r="I17333">
        <v>3</v>
      </c>
      <c r="J17333">
        <v>1</v>
      </c>
    </row>
    <row r="17334" spans="1:10" x14ac:dyDescent="0.25">
      <c r="A17334" t="s">
        <v>21361</v>
      </c>
      <c r="B17334">
        <v>474</v>
      </c>
      <c r="C17334">
        <v>-1.3612043812224468</v>
      </c>
      <c r="D17334">
        <v>0.3403113154998732</v>
      </c>
      <c r="E17334">
        <v>-1.0732237800459057</v>
      </c>
      <c r="F17334">
        <v>-1.1722236579790712</v>
      </c>
      <c r="G17334">
        <v>1</v>
      </c>
      <c r="H17334">
        <v>4</v>
      </c>
      <c r="I17334">
        <v>1</v>
      </c>
      <c r="J17334">
        <v>1</v>
      </c>
    </row>
    <row r="17335" spans="1:10" x14ac:dyDescent="0.25">
      <c r="A17335" t="s">
        <v>21362</v>
      </c>
      <c r="B17335">
        <v>505</v>
      </c>
      <c r="C17335">
        <v>-1.1537464368633612</v>
      </c>
      <c r="D17335">
        <v>0.41808911647430436</v>
      </c>
      <c r="E17335">
        <v>-0.84821159472136054</v>
      </c>
      <c r="F17335">
        <v>-1.5396140712676385</v>
      </c>
      <c r="G17335">
        <v>1</v>
      </c>
      <c r="H17335">
        <v>4</v>
      </c>
      <c r="I17335">
        <v>1</v>
      </c>
      <c r="J17335">
        <v>1</v>
      </c>
    </row>
    <row r="17336" spans="1:10" x14ac:dyDescent="0.25">
      <c r="A17336" t="s">
        <v>21363</v>
      </c>
      <c r="B17336">
        <v>499</v>
      </c>
      <c r="C17336">
        <v>-0.55483699545000609</v>
      </c>
      <c r="D17336">
        <v>1.488938586313665E-2</v>
      </c>
      <c r="E17336">
        <v>-0.59742756519979368</v>
      </c>
      <c r="F17336">
        <v>-0.7387446546127221</v>
      </c>
      <c r="G17336">
        <v>2</v>
      </c>
      <c r="H17336">
        <v>3</v>
      </c>
      <c r="I17336">
        <v>2</v>
      </c>
      <c r="J17336">
        <v>2</v>
      </c>
    </row>
    <row r="17337" spans="1:10" x14ac:dyDescent="0.25">
      <c r="A17337" t="s">
        <v>21364</v>
      </c>
      <c r="B17337">
        <v>728</v>
      </c>
      <c r="C17337">
        <v>-0.43111378830384223</v>
      </c>
      <c r="D17337">
        <v>1.3859182074455495E-2</v>
      </c>
      <c r="E17337">
        <v>-0.3676886591834318</v>
      </c>
      <c r="F17337">
        <v>-1.114911101480454</v>
      </c>
      <c r="G17337">
        <v>3</v>
      </c>
      <c r="H17337">
        <v>3</v>
      </c>
      <c r="I17337">
        <v>2</v>
      </c>
      <c r="J17337">
        <v>1</v>
      </c>
    </row>
    <row r="17338" spans="1:10" x14ac:dyDescent="0.25">
      <c r="A17338" t="s">
        <v>21365</v>
      </c>
      <c r="B17338">
        <v>582</v>
      </c>
      <c r="C17338">
        <v>-1.1038972210063722</v>
      </c>
      <c r="D17338">
        <v>1.080366425138253</v>
      </c>
      <c r="E17338">
        <v>-1.1605643054899848</v>
      </c>
      <c r="F17338">
        <v>-1.3972868689714806</v>
      </c>
      <c r="G17338">
        <v>1</v>
      </c>
      <c r="H17338">
        <v>5</v>
      </c>
      <c r="I17338">
        <v>1</v>
      </c>
      <c r="J17338">
        <v>1</v>
      </c>
    </row>
    <row r="17339" spans="1:10" x14ac:dyDescent="0.25">
      <c r="A17339" t="s">
        <v>21366</v>
      </c>
      <c r="B17339">
        <v>532</v>
      </c>
      <c r="C17339">
        <v>-0.5512152489598634</v>
      </c>
      <c r="D17339">
        <v>-0.51043733930345636</v>
      </c>
      <c r="E17339">
        <v>-0.17827788603637124</v>
      </c>
      <c r="F17339">
        <v>-1.194818040112722</v>
      </c>
      <c r="G17339">
        <v>2</v>
      </c>
      <c r="H17339">
        <v>2</v>
      </c>
      <c r="I17339">
        <v>3</v>
      </c>
      <c r="J17339">
        <v>1</v>
      </c>
    </row>
    <row r="17340" spans="1:10" x14ac:dyDescent="0.25">
      <c r="A17340" t="s">
        <v>21367</v>
      </c>
      <c r="B17340">
        <v>496</v>
      </c>
      <c r="C17340">
        <v>-0.87554908705097012</v>
      </c>
      <c r="D17340">
        <v>3.1967829043040602E-2</v>
      </c>
      <c r="E17340">
        <v>-0.60802877655269372</v>
      </c>
      <c r="F17340">
        <v>-0.90586751480483407</v>
      </c>
      <c r="G17340">
        <v>1</v>
      </c>
      <c r="H17340">
        <v>4</v>
      </c>
      <c r="I17340">
        <v>2</v>
      </c>
      <c r="J17340">
        <v>1</v>
      </c>
    </row>
    <row r="17341" spans="1:10" x14ac:dyDescent="0.25">
      <c r="A17341" t="s">
        <v>21368</v>
      </c>
      <c r="B17341">
        <v>596</v>
      </c>
      <c r="C17341">
        <v>-0.78933719381754464</v>
      </c>
      <c r="D17341">
        <v>-0.62198757398733306</v>
      </c>
      <c r="E17341">
        <v>0.19600275179480084</v>
      </c>
      <c r="F17341">
        <v>-0.89546533563791197</v>
      </c>
      <c r="G17341">
        <v>2</v>
      </c>
      <c r="H17341">
        <v>2</v>
      </c>
      <c r="I17341">
        <v>4</v>
      </c>
      <c r="J17341">
        <v>1</v>
      </c>
    </row>
    <row r="17342" spans="1:10" x14ac:dyDescent="0.25">
      <c r="A17342" t="s">
        <v>21369</v>
      </c>
      <c r="B17342">
        <v>448</v>
      </c>
      <c r="C17342">
        <v>0.1799722483706796</v>
      </c>
      <c r="D17342">
        <v>-0.24064540943147722</v>
      </c>
      <c r="E17342">
        <v>0.63938795729798181</v>
      </c>
      <c r="F17342">
        <v>-1.1666646675834205</v>
      </c>
      <c r="G17342">
        <v>4</v>
      </c>
      <c r="H17342">
        <v>3</v>
      </c>
      <c r="I17342">
        <v>5</v>
      </c>
      <c r="J17342">
        <v>1</v>
      </c>
    </row>
    <row r="17343" spans="1:10" x14ac:dyDescent="0.25">
      <c r="A17343" t="s">
        <v>21370</v>
      </c>
      <c r="B17343">
        <v>606</v>
      </c>
      <c r="C17343">
        <v>0.56935320516674781</v>
      </c>
      <c r="D17343">
        <v>0.82549770775325881</v>
      </c>
      <c r="E17343">
        <v>1.2769451792226316</v>
      </c>
      <c r="F17343">
        <v>-1.0944023168535459</v>
      </c>
      <c r="G17343">
        <v>4</v>
      </c>
      <c r="H17343">
        <v>5</v>
      </c>
      <c r="I17343">
        <v>5</v>
      </c>
      <c r="J17343">
        <v>1</v>
      </c>
    </row>
    <row r="17344" spans="1:10" x14ac:dyDescent="0.25">
      <c r="A17344" t="s">
        <v>21371</v>
      </c>
      <c r="B17344">
        <v>472</v>
      </c>
      <c r="C17344">
        <v>1.3037213517875141</v>
      </c>
      <c r="D17344">
        <v>1.4120003122932958</v>
      </c>
      <c r="E17344">
        <v>-0.22085324397448441</v>
      </c>
      <c r="F17344">
        <v>-0.72659130451295284</v>
      </c>
      <c r="G17344">
        <v>5</v>
      </c>
      <c r="H17344">
        <v>5</v>
      </c>
      <c r="I17344">
        <v>3</v>
      </c>
      <c r="J17344">
        <v>2</v>
      </c>
    </row>
    <row r="17345" spans="1:10" x14ac:dyDescent="0.25">
      <c r="A17345" t="s">
        <v>21372</v>
      </c>
      <c r="B17345">
        <v>468</v>
      </c>
      <c r="C17345">
        <v>0.31182196364479409</v>
      </c>
      <c r="D17345">
        <v>-6.6589311807202456E-2</v>
      </c>
      <c r="E17345">
        <v>-0.42532509920346911</v>
      </c>
      <c r="F17345">
        <v>-1.1156458763993382</v>
      </c>
      <c r="G17345">
        <v>4</v>
      </c>
      <c r="H17345">
        <v>3</v>
      </c>
      <c r="I17345">
        <v>2</v>
      </c>
      <c r="J17345">
        <v>1</v>
      </c>
    </row>
    <row r="17346" spans="1:10" x14ac:dyDescent="0.25">
      <c r="A17346" t="s">
        <v>21373</v>
      </c>
      <c r="B17346">
        <v>478</v>
      </c>
      <c r="C17346">
        <v>0.14503271849562754</v>
      </c>
      <c r="D17346">
        <v>0.86167053466955001</v>
      </c>
      <c r="E17346">
        <v>-0.24937932349352349</v>
      </c>
      <c r="F17346">
        <v>-1.2938827368137829</v>
      </c>
      <c r="G17346">
        <v>4</v>
      </c>
      <c r="H17346">
        <v>5</v>
      </c>
      <c r="I17346">
        <v>3</v>
      </c>
      <c r="J17346">
        <v>1</v>
      </c>
    </row>
    <row r="17347" spans="1:10" x14ac:dyDescent="0.25">
      <c r="A17347" t="s">
        <v>21374</v>
      </c>
      <c r="B17347">
        <v>448</v>
      </c>
      <c r="C17347">
        <v>-0.5574759779410603</v>
      </c>
      <c r="D17347">
        <v>-0.6217495570578635</v>
      </c>
      <c r="E17347">
        <v>0.37553521007805418</v>
      </c>
      <c r="F17347">
        <v>-0.8068350941260054</v>
      </c>
      <c r="G17347">
        <v>2</v>
      </c>
      <c r="H17347">
        <v>2</v>
      </c>
      <c r="I17347">
        <v>4</v>
      </c>
      <c r="J17347">
        <v>2</v>
      </c>
    </row>
    <row r="17348" spans="1:10" x14ac:dyDescent="0.25">
      <c r="A17348" t="s">
        <v>21375</v>
      </c>
      <c r="B17348">
        <v>489</v>
      </c>
      <c r="C17348">
        <v>-1.0727636546552775</v>
      </c>
      <c r="D17348">
        <v>0.71533673311997914</v>
      </c>
      <c r="E17348">
        <v>-0.17727748512634697</v>
      </c>
      <c r="F17348">
        <v>-1.1390849897419451</v>
      </c>
      <c r="G17348">
        <v>1</v>
      </c>
      <c r="H17348">
        <v>5</v>
      </c>
      <c r="I17348">
        <v>3</v>
      </c>
      <c r="J17348">
        <v>1</v>
      </c>
    </row>
    <row r="17349" spans="1:10" x14ac:dyDescent="0.25">
      <c r="A17349" t="s">
        <v>21376</v>
      </c>
      <c r="B17349">
        <v>401</v>
      </c>
      <c r="C17349">
        <v>-0.33751286732637331</v>
      </c>
      <c r="D17349">
        <v>-0.51935221009782084</v>
      </c>
      <c r="E17349">
        <v>-0.43545334462137275</v>
      </c>
      <c r="F17349">
        <v>-1.0410615704717292</v>
      </c>
      <c r="G17349">
        <v>3</v>
      </c>
      <c r="H17349">
        <v>2</v>
      </c>
      <c r="I17349">
        <v>2</v>
      </c>
      <c r="J17349">
        <v>1</v>
      </c>
    </row>
    <row r="17350" spans="1:10" x14ac:dyDescent="0.25">
      <c r="A17350" t="s">
        <v>21377</v>
      </c>
      <c r="B17350">
        <v>564</v>
      </c>
      <c r="C17350">
        <v>-0.60565436711691067</v>
      </c>
      <c r="D17350">
        <v>-0.196505744831248</v>
      </c>
      <c r="E17350">
        <v>-0.55093585739267859</v>
      </c>
      <c r="F17350">
        <v>-1.2871960082375078</v>
      </c>
      <c r="G17350">
        <v>2</v>
      </c>
      <c r="H17350">
        <v>3</v>
      </c>
      <c r="I17350">
        <v>2</v>
      </c>
      <c r="J17350">
        <v>1</v>
      </c>
    </row>
    <row r="17351" spans="1:10" x14ac:dyDescent="0.25">
      <c r="A17351" t="s">
        <v>21378</v>
      </c>
      <c r="B17351">
        <v>564</v>
      </c>
      <c r="C17351">
        <v>0.40924875680616113</v>
      </c>
      <c r="D17351">
        <v>0.30246971542185108</v>
      </c>
      <c r="E17351">
        <v>0.41048634762174474</v>
      </c>
      <c r="F17351">
        <v>-1.0991815288056996</v>
      </c>
      <c r="G17351">
        <v>4</v>
      </c>
      <c r="H17351">
        <v>4</v>
      </c>
      <c r="I17351">
        <v>4</v>
      </c>
      <c r="J17351">
        <v>1</v>
      </c>
    </row>
    <row r="17352" spans="1:10" x14ac:dyDescent="0.25">
      <c r="A17352" t="s">
        <v>21379</v>
      </c>
      <c r="B17352">
        <v>530</v>
      </c>
      <c r="C17352">
        <v>-0.32977818828597905</v>
      </c>
      <c r="D17352">
        <v>-0.30987392450683754</v>
      </c>
      <c r="E17352">
        <v>-0.32667474508426286</v>
      </c>
      <c r="F17352">
        <v>-1.2141477435317338</v>
      </c>
      <c r="G17352">
        <v>3</v>
      </c>
      <c r="H17352">
        <v>3</v>
      </c>
      <c r="I17352">
        <v>2</v>
      </c>
      <c r="J17352">
        <v>1</v>
      </c>
    </row>
    <row r="17353" spans="1:10" x14ac:dyDescent="0.25">
      <c r="A17353" t="s">
        <v>21380</v>
      </c>
      <c r="B17353">
        <v>412</v>
      </c>
      <c r="C17353">
        <v>-0.84049480665472664</v>
      </c>
      <c r="D17353">
        <v>-0.1234847619081664</v>
      </c>
      <c r="E17353">
        <v>-0.45741239501379322</v>
      </c>
      <c r="F17353">
        <v>-1.3607980962686679</v>
      </c>
      <c r="G17353">
        <v>1</v>
      </c>
      <c r="H17353">
        <v>3</v>
      </c>
      <c r="I17353">
        <v>2</v>
      </c>
      <c r="J17353">
        <v>1</v>
      </c>
    </row>
    <row r="17354" spans="1:10" x14ac:dyDescent="0.25">
      <c r="A17354" t="s">
        <v>21381</v>
      </c>
      <c r="B17354">
        <v>449</v>
      </c>
      <c r="C17354">
        <v>-1.0430570138399438</v>
      </c>
      <c r="D17354">
        <v>-0.45307448356444707</v>
      </c>
      <c r="E17354">
        <v>-0.9261119835413113</v>
      </c>
      <c r="F17354">
        <v>-1.0893156869416964</v>
      </c>
      <c r="G17354">
        <v>1</v>
      </c>
      <c r="H17354">
        <v>2</v>
      </c>
      <c r="I17354">
        <v>1</v>
      </c>
      <c r="J17354">
        <v>1</v>
      </c>
    </row>
    <row r="17355" spans="1:10" x14ac:dyDescent="0.25">
      <c r="A17355" t="s">
        <v>21382</v>
      </c>
      <c r="B17355">
        <v>417</v>
      </c>
      <c r="C17355">
        <v>-0.59107193999625751</v>
      </c>
      <c r="D17355">
        <v>-0.7645440125756805</v>
      </c>
      <c r="E17355">
        <v>-7.2123698555108556E-2</v>
      </c>
      <c r="F17355">
        <v>-0.88922426385216491</v>
      </c>
      <c r="G17355">
        <v>2</v>
      </c>
      <c r="H17355">
        <v>2</v>
      </c>
      <c r="I17355">
        <v>3</v>
      </c>
      <c r="J17355">
        <v>1</v>
      </c>
    </row>
    <row r="17356" spans="1:10" x14ac:dyDescent="0.25">
      <c r="A17356" t="s">
        <v>21383</v>
      </c>
      <c r="B17356">
        <v>612</v>
      </c>
      <c r="C17356">
        <v>0.17326610150329982</v>
      </c>
      <c r="D17356">
        <v>-0.41319448155985972</v>
      </c>
      <c r="E17356">
        <v>1.1120208932909135</v>
      </c>
      <c r="F17356">
        <v>-0.71622702921043402</v>
      </c>
      <c r="G17356">
        <v>4</v>
      </c>
      <c r="H17356">
        <v>3</v>
      </c>
      <c r="I17356">
        <v>5</v>
      </c>
      <c r="J17356">
        <v>2</v>
      </c>
    </row>
    <row r="17357" spans="1:10" x14ac:dyDescent="0.25">
      <c r="A17357" t="s">
        <v>21384</v>
      </c>
      <c r="B17357">
        <v>506</v>
      </c>
      <c r="C17357">
        <v>0.37025155219530836</v>
      </c>
      <c r="D17357">
        <v>1.0659941699845543</v>
      </c>
      <c r="E17357">
        <v>-0.40353867085779588</v>
      </c>
      <c r="F17357">
        <v>-0.66657887152743323</v>
      </c>
      <c r="G17357">
        <v>4</v>
      </c>
      <c r="H17357">
        <v>5</v>
      </c>
      <c r="I17357">
        <v>2</v>
      </c>
      <c r="J17357">
        <v>2</v>
      </c>
    </row>
    <row r="17358" spans="1:10" x14ac:dyDescent="0.25">
      <c r="A17358" t="s">
        <v>21385</v>
      </c>
      <c r="B17358">
        <v>433</v>
      </c>
      <c r="C17358">
        <v>0.20134429863605302</v>
      </c>
      <c r="D17358">
        <v>1.1328212058465754</v>
      </c>
      <c r="E17358">
        <v>0.19868358576151163</v>
      </c>
      <c r="F17358">
        <v>-1.4291823047788375</v>
      </c>
      <c r="G17358">
        <v>4</v>
      </c>
      <c r="H17358">
        <v>5</v>
      </c>
      <c r="I17358">
        <v>4</v>
      </c>
      <c r="J17358">
        <v>1</v>
      </c>
    </row>
    <row r="17359" spans="1:10" x14ac:dyDescent="0.25">
      <c r="A17359" t="s">
        <v>21386</v>
      </c>
      <c r="B17359">
        <v>547</v>
      </c>
      <c r="C17359">
        <v>0.18794321512657619</v>
      </c>
      <c r="D17359">
        <v>0.19444932442689869</v>
      </c>
      <c r="E17359">
        <v>0.17671393375949432</v>
      </c>
      <c r="F17359">
        <v>-1.1521370183474882</v>
      </c>
      <c r="G17359">
        <v>4</v>
      </c>
      <c r="H17359">
        <v>4</v>
      </c>
      <c r="I17359">
        <v>4</v>
      </c>
      <c r="J17359">
        <v>1</v>
      </c>
    </row>
    <row r="17360" spans="1:10" x14ac:dyDescent="0.25">
      <c r="A17360" t="s">
        <v>21387</v>
      </c>
      <c r="B17360">
        <v>430</v>
      </c>
      <c r="C17360">
        <v>0.5423937380651298</v>
      </c>
      <c r="D17360">
        <v>1.1066092971964703</v>
      </c>
      <c r="E17360">
        <v>0.54787173798570321</v>
      </c>
      <c r="F17360">
        <v>-1.2112754819110694</v>
      </c>
      <c r="G17360">
        <v>4</v>
      </c>
      <c r="H17360">
        <v>5</v>
      </c>
      <c r="I17360">
        <v>4</v>
      </c>
      <c r="J17360">
        <v>1</v>
      </c>
    </row>
    <row r="17361" spans="1:10" x14ac:dyDescent="0.25">
      <c r="A17361" t="s">
        <v>21388</v>
      </c>
      <c r="B17361">
        <v>489</v>
      </c>
      <c r="C17361">
        <v>-0.11820467794318587</v>
      </c>
      <c r="D17361">
        <v>-0.15243602085256094</v>
      </c>
      <c r="E17361">
        <v>1.0701899902029464</v>
      </c>
      <c r="F17361">
        <v>-1.216160500645828</v>
      </c>
      <c r="G17361">
        <v>3</v>
      </c>
      <c r="H17361">
        <v>3</v>
      </c>
      <c r="I17361">
        <v>5</v>
      </c>
      <c r="J17361">
        <v>1</v>
      </c>
    </row>
    <row r="17362" spans="1:10" x14ac:dyDescent="0.25">
      <c r="A17362" t="s">
        <v>21389</v>
      </c>
      <c r="B17362">
        <v>586</v>
      </c>
      <c r="C17362">
        <v>0.72370740084514251</v>
      </c>
      <c r="D17362">
        <v>1.3094244548191329</v>
      </c>
      <c r="E17362">
        <v>1.0533877935872789</v>
      </c>
      <c r="F17362">
        <v>-1.4009941632919944</v>
      </c>
      <c r="G17362">
        <v>4</v>
      </c>
      <c r="H17362">
        <v>5</v>
      </c>
      <c r="I17362">
        <v>5</v>
      </c>
      <c r="J17362">
        <v>1</v>
      </c>
    </row>
    <row r="17363" spans="1:10" x14ac:dyDescent="0.25">
      <c r="A17363" t="s">
        <v>21390</v>
      </c>
      <c r="B17363">
        <v>468</v>
      </c>
      <c r="C17363">
        <v>0.15550420184572314</v>
      </c>
      <c r="D17363">
        <v>1.3480513547053683</v>
      </c>
      <c r="E17363">
        <v>-0.44817186181066843</v>
      </c>
      <c r="F17363">
        <v>-0.77243760922466298</v>
      </c>
      <c r="G17363">
        <v>4</v>
      </c>
      <c r="H17363">
        <v>5</v>
      </c>
      <c r="I17363">
        <v>2</v>
      </c>
      <c r="J17363">
        <v>2</v>
      </c>
    </row>
    <row r="17364" spans="1:10" x14ac:dyDescent="0.25">
      <c r="A17364" t="s">
        <v>21391</v>
      </c>
      <c r="B17364">
        <v>455</v>
      </c>
      <c r="C17364">
        <v>-1.0938713448061035</v>
      </c>
      <c r="D17364">
        <v>-0.34959462892928772</v>
      </c>
      <c r="E17364">
        <v>-0.20418360635052513</v>
      </c>
      <c r="F17364">
        <v>-0.89861746381518759</v>
      </c>
      <c r="G17364">
        <v>1</v>
      </c>
      <c r="H17364">
        <v>3</v>
      </c>
      <c r="I17364">
        <v>3</v>
      </c>
      <c r="J17364">
        <v>1</v>
      </c>
    </row>
    <row r="17365" spans="1:10" x14ac:dyDescent="0.25">
      <c r="A17365" t="s">
        <v>21392</v>
      </c>
      <c r="B17365">
        <v>455</v>
      </c>
      <c r="C17365">
        <v>-0.427748258862231</v>
      </c>
      <c r="D17365">
        <v>-1.1232938256500113</v>
      </c>
      <c r="E17365">
        <v>0.18532386605478274</v>
      </c>
      <c r="F17365">
        <v>-0.916152561131646</v>
      </c>
      <c r="G17365">
        <v>3</v>
      </c>
      <c r="H17365">
        <v>1</v>
      </c>
      <c r="I17365">
        <v>4</v>
      </c>
      <c r="J17365">
        <v>1</v>
      </c>
    </row>
    <row r="17366" spans="1:10" x14ac:dyDescent="0.25">
      <c r="A17366" t="s">
        <v>21393</v>
      </c>
      <c r="B17366">
        <v>573</v>
      </c>
      <c r="C17366">
        <v>0.18059900118085731</v>
      </c>
      <c r="D17366">
        <v>8.9286380634619078E-2</v>
      </c>
      <c r="E17366">
        <v>0.71464642832820291</v>
      </c>
      <c r="F17366">
        <v>-0.87026025249890315</v>
      </c>
      <c r="G17366">
        <v>4</v>
      </c>
      <c r="H17366">
        <v>4</v>
      </c>
      <c r="I17366">
        <v>5</v>
      </c>
      <c r="J17366">
        <v>1</v>
      </c>
    </row>
    <row r="17367" spans="1:10" x14ac:dyDescent="0.25">
      <c r="A17367" t="s">
        <v>21394</v>
      </c>
      <c r="B17367">
        <v>592</v>
      </c>
      <c r="C17367">
        <v>0.62313474942426272</v>
      </c>
      <c r="D17367">
        <v>0.13521126157373642</v>
      </c>
      <c r="E17367">
        <v>1.0625218496040674</v>
      </c>
      <c r="F17367">
        <v>-1.143484928419799</v>
      </c>
      <c r="G17367">
        <v>4</v>
      </c>
      <c r="H17367">
        <v>4</v>
      </c>
      <c r="I17367">
        <v>5</v>
      </c>
      <c r="J17367">
        <v>1</v>
      </c>
    </row>
    <row r="17368" spans="1:10" x14ac:dyDescent="0.25">
      <c r="A17368" t="s">
        <v>21395</v>
      </c>
      <c r="B17368">
        <v>730</v>
      </c>
      <c r="C17368">
        <v>3.8854186749589265E-2</v>
      </c>
      <c r="D17368">
        <v>0.19212986522187001</v>
      </c>
      <c r="E17368">
        <v>1.553543919839685</v>
      </c>
      <c r="F17368">
        <v>-1.1636299566491817</v>
      </c>
      <c r="G17368">
        <v>4</v>
      </c>
      <c r="H17368">
        <v>4</v>
      </c>
      <c r="I17368">
        <v>5</v>
      </c>
      <c r="J17368">
        <v>1</v>
      </c>
    </row>
    <row r="17369" spans="1:10" x14ac:dyDescent="0.25">
      <c r="A17369" t="s">
        <v>21396</v>
      </c>
      <c r="B17369">
        <v>596</v>
      </c>
      <c r="C17369">
        <v>-0.49890672826710375</v>
      </c>
      <c r="D17369">
        <v>0.40848689196400823</v>
      </c>
      <c r="E17369">
        <v>0.38584316006338143</v>
      </c>
      <c r="F17369">
        <v>-0.94857884084540323</v>
      </c>
      <c r="G17369">
        <v>2</v>
      </c>
      <c r="H17369">
        <v>4</v>
      </c>
      <c r="I17369">
        <v>4</v>
      </c>
      <c r="J17369">
        <v>1</v>
      </c>
    </row>
    <row r="17370" spans="1:10" x14ac:dyDescent="0.25">
      <c r="A17370" t="s">
        <v>21397</v>
      </c>
      <c r="B17370">
        <v>541</v>
      </c>
      <c r="C17370">
        <v>-0.5809034018292385</v>
      </c>
      <c r="D17370">
        <v>-0.33695815763129927</v>
      </c>
      <c r="E17370">
        <v>0.23514526742017647</v>
      </c>
      <c r="F17370">
        <v>-0.90615377650320073</v>
      </c>
      <c r="G17370">
        <v>2</v>
      </c>
      <c r="H17370">
        <v>3</v>
      </c>
      <c r="I17370">
        <v>4</v>
      </c>
      <c r="J17370">
        <v>1</v>
      </c>
    </row>
    <row r="17371" spans="1:10" x14ac:dyDescent="0.25">
      <c r="A17371" t="s">
        <v>21398</v>
      </c>
      <c r="B17371">
        <v>475</v>
      </c>
      <c r="C17371">
        <v>-0.53023180845715678</v>
      </c>
      <c r="D17371">
        <v>-0.45834580212002995</v>
      </c>
      <c r="E17371">
        <v>-0.42729444939145206</v>
      </c>
      <c r="F17371">
        <v>-1.2472450509360278</v>
      </c>
      <c r="G17371">
        <v>2</v>
      </c>
      <c r="H17371">
        <v>2</v>
      </c>
      <c r="I17371">
        <v>2</v>
      </c>
      <c r="J17371">
        <v>1</v>
      </c>
    </row>
    <row r="17372" spans="1:10" x14ac:dyDescent="0.25">
      <c r="A17372" t="s">
        <v>21399</v>
      </c>
      <c r="B17372">
        <v>417</v>
      </c>
      <c r="C17372">
        <v>-0.84457880196412205</v>
      </c>
      <c r="D17372">
        <v>-0.12140670061167917</v>
      </c>
      <c r="E17372">
        <v>-0.41804227562755975</v>
      </c>
      <c r="F17372">
        <v>-1.1206245247420594</v>
      </c>
      <c r="G17372">
        <v>1</v>
      </c>
      <c r="H17372">
        <v>3</v>
      </c>
      <c r="I17372">
        <v>2</v>
      </c>
      <c r="J17372">
        <v>1</v>
      </c>
    </row>
    <row r="17373" spans="1:10" x14ac:dyDescent="0.25">
      <c r="A17373" t="s">
        <v>21400</v>
      </c>
      <c r="B17373">
        <v>436</v>
      </c>
      <c r="C17373">
        <v>-0.4751460842084842</v>
      </c>
      <c r="D17373">
        <v>-0.56379654211956431</v>
      </c>
      <c r="E17373">
        <v>-0.75276051157449386</v>
      </c>
      <c r="F17373">
        <v>-1.167430173759171</v>
      </c>
      <c r="G17373">
        <v>2</v>
      </c>
      <c r="H17373">
        <v>2</v>
      </c>
      <c r="I17373">
        <v>1</v>
      </c>
      <c r="J17373">
        <v>1</v>
      </c>
    </row>
    <row r="17374" spans="1:10" x14ac:dyDescent="0.25">
      <c r="A17374" t="s">
        <v>21401</v>
      </c>
      <c r="B17374">
        <v>496</v>
      </c>
      <c r="C17374">
        <v>0.54105127588110591</v>
      </c>
      <c r="D17374">
        <v>-0.33178470926848641</v>
      </c>
      <c r="E17374">
        <v>-9.6743279530912135E-3</v>
      </c>
      <c r="F17374">
        <v>-1.2784232389916248</v>
      </c>
      <c r="G17374">
        <v>4</v>
      </c>
      <c r="H17374">
        <v>3</v>
      </c>
      <c r="I17374">
        <v>3</v>
      </c>
      <c r="J17374">
        <v>1</v>
      </c>
    </row>
    <row r="17375" spans="1:10" x14ac:dyDescent="0.25">
      <c r="A17375" t="s">
        <v>21402</v>
      </c>
      <c r="B17375">
        <v>438</v>
      </c>
      <c r="C17375">
        <v>0.35731182467114653</v>
      </c>
      <c r="D17375">
        <v>-0.5365381449813913</v>
      </c>
      <c r="E17375">
        <v>5.6830750023173816E-2</v>
      </c>
      <c r="F17375">
        <v>-1.1178937822990473</v>
      </c>
      <c r="G17375">
        <v>4</v>
      </c>
      <c r="H17375">
        <v>2</v>
      </c>
      <c r="I17375">
        <v>3</v>
      </c>
      <c r="J17375">
        <v>1</v>
      </c>
    </row>
    <row r="17376" spans="1:10" x14ac:dyDescent="0.25">
      <c r="A17376" t="s">
        <v>21403</v>
      </c>
      <c r="B17376">
        <v>466</v>
      </c>
      <c r="C17376">
        <v>-0.50907712306729391</v>
      </c>
      <c r="D17376">
        <v>-0.44375004550391622</v>
      </c>
      <c r="E17376">
        <v>-0.10537901478201614</v>
      </c>
      <c r="F17376">
        <v>-1.1355716419878579</v>
      </c>
      <c r="G17376">
        <v>2</v>
      </c>
      <c r="H17376">
        <v>2</v>
      </c>
      <c r="I17376">
        <v>3</v>
      </c>
      <c r="J17376">
        <v>1</v>
      </c>
    </row>
    <row r="17377" spans="1:10" x14ac:dyDescent="0.25">
      <c r="A17377" t="s">
        <v>21404</v>
      </c>
      <c r="B17377">
        <v>716</v>
      </c>
      <c r="C17377">
        <v>5.7685482920468989E-3</v>
      </c>
      <c r="D17377">
        <v>-1.1367779229817079</v>
      </c>
      <c r="E17377">
        <v>2.1371600116328104</v>
      </c>
      <c r="F17377">
        <v>-1.155212941967914</v>
      </c>
      <c r="G17377">
        <v>4</v>
      </c>
      <c r="H17377">
        <v>1</v>
      </c>
      <c r="I17377">
        <v>5</v>
      </c>
      <c r="J17377">
        <v>1</v>
      </c>
    </row>
    <row r="17378" spans="1:10" x14ac:dyDescent="0.25">
      <c r="A17378" t="s">
        <v>21405</v>
      </c>
      <c r="B17378">
        <v>630</v>
      </c>
      <c r="C17378">
        <v>0.24013287072928885</v>
      </c>
      <c r="D17378">
        <v>-0.81009856733862917</v>
      </c>
      <c r="E17378">
        <v>0.2597862127177169</v>
      </c>
      <c r="F17378">
        <v>-0.97350205047487559</v>
      </c>
      <c r="G17378">
        <v>4</v>
      </c>
      <c r="H17378">
        <v>1</v>
      </c>
      <c r="I17378">
        <v>4</v>
      </c>
      <c r="J17378">
        <v>1</v>
      </c>
    </row>
    <row r="17379" spans="1:10" x14ac:dyDescent="0.25">
      <c r="A17379" t="s">
        <v>21406</v>
      </c>
      <c r="B17379">
        <v>567</v>
      </c>
      <c r="C17379">
        <v>0.74570100472495093</v>
      </c>
      <c r="D17379">
        <v>0.7030029694387615</v>
      </c>
      <c r="E17379">
        <v>5.6820242949841164E-2</v>
      </c>
      <c r="F17379">
        <v>-0.91734469108109473</v>
      </c>
      <c r="G17379">
        <v>4</v>
      </c>
      <c r="H17379">
        <v>5</v>
      </c>
      <c r="I17379">
        <v>3</v>
      </c>
      <c r="J17379">
        <v>1</v>
      </c>
    </row>
    <row r="17380" spans="1:10" x14ac:dyDescent="0.25">
      <c r="A17380" t="s">
        <v>21407</v>
      </c>
      <c r="B17380">
        <v>629</v>
      </c>
      <c r="C17380">
        <v>0.52884826579053235</v>
      </c>
      <c r="D17380">
        <v>0.55629075145200302</v>
      </c>
      <c r="E17380">
        <v>0.98709808697168444</v>
      </c>
      <c r="F17380">
        <v>-0.91378323013571494</v>
      </c>
      <c r="G17380">
        <v>4</v>
      </c>
      <c r="H17380">
        <v>4</v>
      </c>
      <c r="I17380">
        <v>5</v>
      </c>
      <c r="J17380">
        <v>1</v>
      </c>
    </row>
    <row r="17381" spans="1:10" x14ac:dyDescent="0.25">
      <c r="A17381" t="s">
        <v>21408</v>
      </c>
      <c r="B17381">
        <v>518</v>
      </c>
      <c r="C17381">
        <v>0.60955836089671356</v>
      </c>
      <c r="D17381">
        <v>-0.25633992372314668</v>
      </c>
      <c r="E17381">
        <v>0.14232806322761707</v>
      </c>
      <c r="F17381">
        <v>-1.0425296558751325</v>
      </c>
      <c r="G17381">
        <v>4</v>
      </c>
      <c r="H17381">
        <v>3</v>
      </c>
      <c r="I17381">
        <v>4</v>
      </c>
      <c r="J17381">
        <v>1</v>
      </c>
    </row>
    <row r="17382" spans="1:10" x14ac:dyDescent="0.25">
      <c r="A17382" t="s">
        <v>21409</v>
      </c>
      <c r="B17382">
        <v>725</v>
      </c>
      <c r="C17382">
        <v>0.82169607332931505</v>
      </c>
      <c r="D17382">
        <v>2.6365034263167747E-2</v>
      </c>
      <c r="E17382">
        <v>1.3208362361948143</v>
      </c>
      <c r="F17382">
        <v>-0.79821779614886079</v>
      </c>
      <c r="G17382">
        <v>5</v>
      </c>
      <c r="H17382">
        <v>4</v>
      </c>
      <c r="I17382">
        <v>5</v>
      </c>
      <c r="J17382">
        <v>2</v>
      </c>
    </row>
    <row r="17383" spans="1:10" x14ac:dyDescent="0.25">
      <c r="A17383" t="s">
        <v>21410</v>
      </c>
      <c r="B17383">
        <v>598</v>
      </c>
      <c r="C17383">
        <v>0.12847354730406038</v>
      </c>
      <c r="D17383">
        <v>5.1907714848294415E-2</v>
      </c>
      <c r="E17383">
        <v>-0.36788605064860275</v>
      </c>
      <c r="F17383">
        <v>-0.89762013503281224</v>
      </c>
      <c r="G17383">
        <v>4</v>
      </c>
      <c r="H17383">
        <v>4</v>
      </c>
      <c r="I17383">
        <v>2</v>
      </c>
      <c r="J17383">
        <v>1</v>
      </c>
    </row>
    <row r="17384" spans="1:10" x14ac:dyDescent="0.25">
      <c r="A17384" t="s">
        <v>21411</v>
      </c>
      <c r="B17384">
        <v>550</v>
      </c>
      <c r="C17384">
        <v>-0.64247225425005083</v>
      </c>
      <c r="D17384">
        <v>-0.55430856668592854</v>
      </c>
      <c r="E17384">
        <v>0.23948931675296214</v>
      </c>
      <c r="F17384">
        <v>-0.94333631930063622</v>
      </c>
      <c r="G17384">
        <v>2</v>
      </c>
      <c r="H17384">
        <v>2</v>
      </c>
      <c r="I17384">
        <v>4</v>
      </c>
      <c r="J17384">
        <v>1</v>
      </c>
    </row>
    <row r="17385" spans="1:10" x14ac:dyDescent="0.25">
      <c r="A17385" t="s">
        <v>21412</v>
      </c>
      <c r="B17385">
        <v>503</v>
      </c>
      <c r="C17385">
        <v>3.5702374584038639E-2</v>
      </c>
      <c r="D17385">
        <v>-0.27947295562698476</v>
      </c>
      <c r="E17385">
        <v>0.50560177807966533</v>
      </c>
      <c r="F17385">
        <v>-1.0625222490477499</v>
      </c>
      <c r="G17385">
        <v>4</v>
      </c>
      <c r="H17385">
        <v>3</v>
      </c>
      <c r="I17385">
        <v>4</v>
      </c>
      <c r="J17385">
        <v>1</v>
      </c>
    </row>
    <row r="17386" spans="1:10" x14ac:dyDescent="0.25">
      <c r="A17386" t="s">
        <v>21413</v>
      </c>
      <c r="B17386">
        <v>295</v>
      </c>
      <c r="C17386">
        <v>0.43662968540196817</v>
      </c>
      <c r="D17386">
        <v>1.5388939369673649</v>
      </c>
      <c r="E17386">
        <v>-0.55853459027476804</v>
      </c>
      <c r="F17386">
        <v>-1.2235105588707147</v>
      </c>
      <c r="G17386">
        <v>4</v>
      </c>
      <c r="H17386">
        <v>5</v>
      </c>
      <c r="I17386">
        <v>2</v>
      </c>
      <c r="J17386">
        <v>1</v>
      </c>
    </row>
    <row r="17387" spans="1:10" x14ac:dyDescent="0.25">
      <c r="A17387" t="s">
        <v>21414</v>
      </c>
      <c r="B17387">
        <v>298</v>
      </c>
      <c r="C17387">
        <v>0.14513699733543567</v>
      </c>
      <c r="D17387">
        <v>2.5401467872707495</v>
      </c>
      <c r="E17387">
        <v>-0.47487414366148706</v>
      </c>
      <c r="F17387">
        <v>-1.8720911927647113</v>
      </c>
      <c r="G17387">
        <v>4</v>
      </c>
      <c r="H17387">
        <v>5</v>
      </c>
      <c r="I17387">
        <v>2</v>
      </c>
      <c r="J17387">
        <v>1</v>
      </c>
    </row>
    <row r="17388" spans="1:10" x14ac:dyDescent="0.25">
      <c r="A17388" t="s">
        <v>21415</v>
      </c>
      <c r="B17388">
        <v>464</v>
      </c>
      <c r="C17388">
        <v>-0.55801112271702491</v>
      </c>
      <c r="D17388">
        <v>0.21318591364434727</v>
      </c>
      <c r="E17388">
        <v>0.63266197336998165</v>
      </c>
      <c r="F17388">
        <v>-0.86165937982143048</v>
      </c>
      <c r="G17388">
        <v>2</v>
      </c>
      <c r="H17388">
        <v>4</v>
      </c>
      <c r="I17388">
        <v>5</v>
      </c>
      <c r="J17388">
        <v>1</v>
      </c>
    </row>
    <row r="17389" spans="1:10" x14ac:dyDescent="0.25">
      <c r="A17389" t="s">
        <v>21416</v>
      </c>
      <c r="B17389">
        <v>430</v>
      </c>
      <c r="C17389">
        <v>-0.68498997646190074</v>
      </c>
      <c r="D17389">
        <v>-0.33625556913728694</v>
      </c>
      <c r="E17389">
        <v>-0.25005955283204578</v>
      </c>
      <c r="F17389">
        <v>-1.2866208290239325</v>
      </c>
      <c r="G17389">
        <v>2</v>
      </c>
      <c r="H17389">
        <v>3</v>
      </c>
      <c r="I17389">
        <v>3</v>
      </c>
      <c r="J17389">
        <v>1</v>
      </c>
    </row>
    <row r="17390" spans="1:10" x14ac:dyDescent="0.25">
      <c r="A17390" t="s">
        <v>21417</v>
      </c>
      <c r="B17390">
        <v>334</v>
      </c>
      <c r="C17390">
        <v>-0.68685764363575086</v>
      </c>
      <c r="D17390">
        <v>0.31765712797039553</v>
      </c>
      <c r="E17390">
        <v>-0.48309786970659963</v>
      </c>
      <c r="F17390">
        <v>-1.5080845616016678</v>
      </c>
      <c r="G17390">
        <v>2</v>
      </c>
      <c r="H17390">
        <v>4</v>
      </c>
      <c r="I17390">
        <v>2</v>
      </c>
      <c r="J17390">
        <v>1</v>
      </c>
    </row>
    <row r="17391" spans="1:10" x14ac:dyDescent="0.25">
      <c r="A17391" t="s">
        <v>21418</v>
      </c>
      <c r="B17391">
        <v>358</v>
      </c>
      <c r="C17391">
        <v>-0.30504896833314626</v>
      </c>
      <c r="D17391">
        <v>-0.54233181869225788</v>
      </c>
      <c r="E17391">
        <v>-0.55509367475871341</v>
      </c>
      <c r="F17391">
        <v>-1.0792312012523282</v>
      </c>
      <c r="G17391">
        <v>3</v>
      </c>
      <c r="H17391">
        <v>2</v>
      </c>
      <c r="I17391">
        <v>2</v>
      </c>
      <c r="J17391">
        <v>1</v>
      </c>
    </row>
    <row r="17392" spans="1:10" x14ac:dyDescent="0.25">
      <c r="A17392" t="s">
        <v>21419</v>
      </c>
      <c r="B17392">
        <v>639</v>
      </c>
      <c r="C17392">
        <v>0.25338262187954003</v>
      </c>
      <c r="D17392">
        <v>-1.0401416717829657</v>
      </c>
      <c r="E17392">
        <v>0.84464622906153519</v>
      </c>
      <c r="F17392">
        <v>-1.3162783846636676</v>
      </c>
      <c r="G17392">
        <v>4</v>
      </c>
      <c r="H17392">
        <v>1</v>
      </c>
      <c r="I17392">
        <v>5</v>
      </c>
      <c r="J17392">
        <v>1</v>
      </c>
    </row>
    <row r="17393" spans="1:10" x14ac:dyDescent="0.25">
      <c r="A17393" t="s">
        <v>21420</v>
      </c>
      <c r="B17393">
        <v>363</v>
      </c>
      <c r="C17393">
        <v>-0.49662904826515963</v>
      </c>
      <c r="D17393">
        <v>-0.91977717833331507</v>
      </c>
      <c r="E17393">
        <v>0.1038204161895574</v>
      </c>
      <c r="F17393">
        <v>-1.1401509639510874</v>
      </c>
      <c r="G17393">
        <v>2</v>
      </c>
      <c r="H17393">
        <v>1</v>
      </c>
      <c r="I17393">
        <v>4</v>
      </c>
      <c r="J17393">
        <v>1</v>
      </c>
    </row>
    <row r="17394" spans="1:10" x14ac:dyDescent="0.25">
      <c r="A17394" t="s">
        <v>21421</v>
      </c>
      <c r="B17394">
        <v>505</v>
      </c>
      <c r="C17394">
        <v>-0.11421338193072104</v>
      </c>
      <c r="D17394">
        <v>-0.23087567668688358</v>
      </c>
      <c r="E17394">
        <v>0.85041288904422307</v>
      </c>
      <c r="F17394">
        <v>-0.95471762363847568</v>
      </c>
      <c r="G17394">
        <v>3</v>
      </c>
      <c r="H17394">
        <v>3</v>
      </c>
      <c r="I17394">
        <v>5</v>
      </c>
      <c r="J17394">
        <v>1</v>
      </c>
    </row>
    <row r="17395" spans="1:10" x14ac:dyDescent="0.25">
      <c r="A17395" t="s">
        <v>21422</v>
      </c>
      <c r="B17395">
        <v>522</v>
      </c>
      <c r="C17395">
        <v>-7.2109202252448157E-2</v>
      </c>
      <c r="D17395">
        <v>0.32949192033678637</v>
      </c>
      <c r="E17395">
        <v>-0.24703899477104344</v>
      </c>
      <c r="F17395">
        <v>-1.3031900063257742</v>
      </c>
      <c r="G17395">
        <v>3</v>
      </c>
      <c r="H17395">
        <v>4</v>
      </c>
      <c r="I17395">
        <v>3</v>
      </c>
      <c r="J17395">
        <v>1</v>
      </c>
    </row>
    <row r="17396" spans="1:10" x14ac:dyDescent="0.25">
      <c r="A17396" t="s">
        <v>21423</v>
      </c>
      <c r="B17396">
        <v>439</v>
      </c>
      <c r="C17396">
        <v>-0.24807287120243049</v>
      </c>
      <c r="D17396">
        <v>-0.2721905968382699</v>
      </c>
      <c r="E17396">
        <v>-0.29123208469867301</v>
      </c>
      <c r="F17396">
        <v>-1.2926069367044486</v>
      </c>
      <c r="G17396">
        <v>3</v>
      </c>
      <c r="H17396">
        <v>3</v>
      </c>
      <c r="I17396">
        <v>3</v>
      </c>
      <c r="J17396">
        <v>1</v>
      </c>
    </row>
    <row r="17397" spans="1:10" x14ac:dyDescent="0.25">
      <c r="A17397" t="s">
        <v>21424</v>
      </c>
      <c r="B17397">
        <v>498</v>
      </c>
      <c r="C17397">
        <v>-0.76875888461305897</v>
      </c>
      <c r="D17397">
        <v>-0.67093696039562389</v>
      </c>
      <c r="E17397">
        <v>-0.66608646997295107</v>
      </c>
      <c r="F17397">
        <v>-1.0479658050952152</v>
      </c>
      <c r="G17397">
        <v>2</v>
      </c>
      <c r="H17397">
        <v>2</v>
      </c>
      <c r="I17397">
        <v>2</v>
      </c>
      <c r="J17397">
        <v>1</v>
      </c>
    </row>
    <row r="17398" spans="1:10" x14ac:dyDescent="0.25">
      <c r="A17398" t="s">
        <v>21425</v>
      </c>
      <c r="B17398">
        <v>648</v>
      </c>
      <c r="C17398">
        <v>1.6053225258459078E-2</v>
      </c>
      <c r="D17398">
        <v>-0.14239498342581267</v>
      </c>
      <c r="E17398">
        <v>1.4966814501086358</v>
      </c>
      <c r="F17398">
        <v>-0.94634598242313384</v>
      </c>
      <c r="G17398">
        <v>4</v>
      </c>
      <c r="H17398">
        <v>3</v>
      </c>
      <c r="I17398">
        <v>5</v>
      </c>
      <c r="J17398">
        <v>1</v>
      </c>
    </row>
    <row r="17399" spans="1:10" x14ac:dyDescent="0.25">
      <c r="A17399" t="s">
        <v>21426</v>
      </c>
      <c r="B17399">
        <v>405</v>
      </c>
      <c r="C17399">
        <v>4.4613771685362014E-3</v>
      </c>
      <c r="D17399">
        <v>-7.3308118010066342E-2</v>
      </c>
      <c r="E17399">
        <v>2.1650819155128538</v>
      </c>
      <c r="F17399">
        <v>-1.5909059756655981</v>
      </c>
      <c r="G17399">
        <v>4</v>
      </c>
      <c r="H17399">
        <v>3</v>
      </c>
      <c r="I17399">
        <v>5</v>
      </c>
      <c r="J17399">
        <v>1</v>
      </c>
    </row>
    <row r="17400" spans="1:10" x14ac:dyDescent="0.25">
      <c r="A17400" t="s">
        <v>21427</v>
      </c>
      <c r="B17400">
        <v>396</v>
      </c>
      <c r="C17400">
        <v>-0.51852551202380859</v>
      </c>
      <c r="D17400">
        <v>-0.3965977638688627</v>
      </c>
      <c r="E17400">
        <v>1.9114665916998307E-2</v>
      </c>
      <c r="F17400">
        <v>-1.014239271789259</v>
      </c>
      <c r="G17400">
        <v>2</v>
      </c>
      <c r="H17400">
        <v>3</v>
      </c>
      <c r="I17400">
        <v>3</v>
      </c>
      <c r="J17400">
        <v>1</v>
      </c>
    </row>
    <row r="17401" spans="1:10" x14ac:dyDescent="0.25">
      <c r="A17401" t="s">
        <v>21428</v>
      </c>
      <c r="B17401">
        <v>770</v>
      </c>
      <c r="C17401">
        <v>0.18766671508949229</v>
      </c>
      <c r="D17401">
        <v>-1.3718267446081109</v>
      </c>
      <c r="E17401">
        <v>2.6279272948181518</v>
      </c>
      <c r="F17401">
        <v>-1.4144692026381869</v>
      </c>
      <c r="G17401">
        <v>4</v>
      </c>
      <c r="H17401">
        <v>1</v>
      </c>
      <c r="I17401">
        <v>5</v>
      </c>
      <c r="J17401">
        <v>1</v>
      </c>
    </row>
    <row r="17402" spans="1:10" x14ac:dyDescent="0.25">
      <c r="A17402" t="s">
        <v>21429</v>
      </c>
      <c r="B17402">
        <v>446</v>
      </c>
      <c r="C17402">
        <v>-0.43826482616847751</v>
      </c>
      <c r="D17402">
        <v>-0.68377490916094141</v>
      </c>
      <c r="E17402">
        <v>0.14883965459103071</v>
      </c>
      <c r="F17402">
        <v>-0.81742050789022469</v>
      </c>
      <c r="G17402">
        <v>3</v>
      </c>
      <c r="H17402">
        <v>2</v>
      </c>
      <c r="I17402">
        <v>4</v>
      </c>
      <c r="J17402">
        <v>2</v>
      </c>
    </row>
    <row r="17403" spans="1:10" x14ac:dyDescent="0.25">
      <c r="A17403" t="s">
        <v>21430</v>
      </c>
      <c r="B17403">
        <v>525</v>
      </c>
      <c r="C17403">
        <v>-0.36409977203517702</v>
      </c>
      <c r="D17403">
        <v>-0.97339303574923774</v>
      </c>
      <c r="E17403">
        <v>1.2545235552776901</v>
      </c>
      <c r="F17403">
        <v>-1.2443955308501067</v>
      </c>
      <c r="G17403">
        <v>3</v>
      </c>
      <c r="H17403">
        <v>1</v>
      </c>
      <c r="I17403">
        <v>5</v>
      </c>
      <c r="J17403">
        <v>1</v>
      </c>
    </row>
    <row r="17404" spans="1:10" x14ac:dyDescent="0.25">
      <c r="A17404" t="s">
        <v>21431</v>
      </c>
      <c r="B17404">
        <v>525</v>
      </c>
      <c r="C17404">
        <v>0.19046976059004805</v>
      </c>
      <c r="D17404">
        <v>-0.70833450361182648</v>
      </c>
      <c r="E17404">
        <v>1.835563767303126</v>
      </c>
      <c r="F17404">
        <v>-1.2256039325190844</v>
      </c>
      <c r="G17404">
        <v>4</v>
      </c>
      <c r="H17404">
        <v>2</v>
      </c>
      <c r="I17404">
        <v>5</v>
      </c>
      <c r="J17404">
        <v>1</v>
      </c>
    </row>
    <row r="17405" spans="1:10" x14ac:dyDescent="0.25">
      <c r="A17405" t="s">
        <v>21432</v>
      </c>
      <c r="B17405">
        <v>746</v>
      </c>
      <c r="C17405">
        <v>0.99069489322554638</v>
      </c>
      <c r="D17405">
        <v>0.46985662988852928</v>
      </c>
      <c r="E17405">
        <v>2.341632721612898</v>
      </c>
      <c r="F17405">
        <v>-0.73783338423792799</v>
      </c>
      <c r="G17405">
        <v>5</v>
      </c>
      <c r="H17405">
        <v>4</v>
      </c>
      <c r="I17405">
        <v>5</v>
      </c>
      <c r="J17405">
        <v>2</v>
      </c>
    </row>
    <row r="17406" spans="1:10" x14ac:dyDescent="0.25">
      <c r="A17406" t="s">
        <v>21433</v>
      </c>
      <c r="B17406">
        <v>454</v>
      </c>
      <c r="C17406">
        <v>0.52450251990858165</v>
      </c>
      <c r="D17406">
        <v>1.2832567006346778</v>
      </c>
      <c r="E17406">
        <v>-5.0840571095006795E-2</v>
      </c>
      <c r="F17406">
        <v>-0.97301913150636821</v>
      </c>
      <c r="G17406">
        <v>4</v>
      </c>
      <c r="H17406">
        <v>5</v>
      </c>
      <c r="I17406">
        <v>3</v>
      </c>
      <c r="J17406">
        <v>1</v>
      </c>
    </row>
    <row r="17407" spans="1:10" x14ac:dyDescent="0.25">
      <c r="A17407" t="s">
        <v>21434</v>
      </c>
      <c r="B17407">
        <v>562</v>
      </c>
      <c r="C17407">
        <v>1.068483908648703</v>
      </c>
      <c r="D17407">
        <v>0.4818997604845443</v>
      </c>
      <c r="E17407">
        <v>0.29702929206512518</v>
      </c>
      <c r="F17407">
        <v>-0.60115041603225594</v>
      </c>
      <c r="G17407">
        <v>5</v>
      </c>
      <c r="H17407">
        <v>4</v>
      </c>
      <c r="I17407">
        <v>4</v>
      </c>
      <c r="J17407">
        <v>2</v>
      </c>
    </row>
    <row r="17408" spans="1:10" x14ac:dyDescent="0.25">
      <c r="A17408" t="s">
        <v>21435</v>
      </c>
      <c r="B17408">
        <v>518</v>
      </c>
      <c r="C17408">
        <v>0.82790339574758742</v>
      </c>
      <c r="D17408">
        <v>0.22755361299587623</v>
      </c>
      <c r="E17408">
        <v>0.98760704298083768</v>
      </c>
      <c r="F17408">
        <v>-0.98169338428910458</v>
      </c>
      <c r="G17408">
        <v>5</v>
      </c>
      <c r="H17408">
        <v>4</v>
      </c>
      <c r="I17408">
        <v>5</v>
      </c>
      <c r="J17408">
        <v>1</v>
      </c>
    </row>
    <row r="17409" spans="1:10" x14ac:dyDescent="0.25">
      <c r="A17409" t="s">
        <v>21436</v>
      </c>
      <c r="B17409">
        <v>480</v>
      </c>
      <c r="C17409">
        <v>0.64223031602585745</v>
      </c>
      <c r="D17409">
        <v>0.16553455507293557</v>
      </c>
      <c r="E17409">
        <v>1.3098816043552357</v>
      </c>
      <c r="F17409">
        <v>-0.96267067625487612</v>
      </c>
      <c r="G17409">
        <v>4</v>
      </c>
      <c r="H17409">
        <v>4</v>
      </c>
      <c r="I17409">
        <v>5</v>
      </c>
      <c r="J17409">
        <v>1</v>
      </c>
    </row>
    <row r="17410" spans="1:10" x14ac:dyDescent="0.25">
      <c r="A17410" t="s">
        <v>21437</v>
      </c>
      <c r="B17410">
        <v>514</v>
      </c>
      <c r="C17410">
        <v>1.2487386445161579</v>
      </c>
      <c r="D17410">
        <v>0.43293342504667842</v>
      </c>
      <c r="E17410">
        <v>1.3015567644223611</v>
      </c>
      <c r="F17410">
        <v>-0.60883924823818902</v>
      </c>
      <c r="G17410">
        <v>5</v>
      </c>
      <c r="H17410">
        <v>4</v>
      </c>
      <c r="I17410">
        <v>5</v>
      </c>
      <c r="J17410">
        <v>2</v>
      </c>
    </row>
    <row r="17411" spans="1:10" x14ac:dyDescent="0.25">
      <c r="A17411" t="s">
        <v>21438</v>
      </c>
      <c r="B17411">
        <v>507</v>
      </c>
      <c r="C17411">
        <v>3.2527829955506127E-2</v>
      </c>
      <c r="D17411">
        <v>-0.40346641492175422</v>
      </c>
      <c r="E17411">
        <v>0.53070355160321747</v>
      </c>
      <c r="F17411">
        <v>-1.1294545604371666</v>
      </c>
      <c r="G17411">
        <v>4</v>
      </c>
      <c r="H17411">
        <v>3</v>
      </c>
      <c r="I17411">
        <v>4</v>
      </c>
      <c r="J17411">
        <v>1</v>
      </c>
    </row>
    <row r="17412" spans="1:10" x14ac:dyDescent="0.25">
      <c r="A17412" t="s">
        <v>21439</v>
      </c>
      <c r="B17412">
        <v>622</v>
      </c>
      <c r="C17412">
        <v>0.46008162041792866</v>
      </c>
      <c r="D17412">
        <v>-1.0363285952214065</v>
      </c>
      <c r="E17412">
        <v>1.9915970356363717</v>
      </c>
      <c r="F17412">
        <v>-1.2329923744168276</v>
      </c>
      <c r="G17412">
        <v>4</v>
      </c>
      <c r="H17412">
        <v>1</v>
      </c>
      <c r="I17412">
        <v>5</v>
      </c>
      <c r="J17412">
        <v>1</v>
      </c>
    </row>
    <row r="17413" spans="1:10" x14ac:dyDescent="0.25">
      <c r="A17413" t="s">
        <v>21440</v>
      </c>
      <c r="B17413">
        <v>452</v>
      </c>
      <c r="C17413">
        <v>-0.54533878406420078</v>
      </c>
      <c r="D17413">
        <v>-1.0819463027179961</v>
      </c>
      <c r="E17413">
        <v>2.3870730932587767</v>
      </c>
      <c r="F17413">
        <v>-0.83221565214906246</v>
      </c>
      <c r="G17413">
        <v>2</v>
      </c>
      <c r="H17413">
        <v>1</v>
      </c>
      <c r="I17413">
        <v>5</v>
      </c>
      <c r="J17413">
        <v>2</v>
      </c>
    </row>
    <row r="17414" spans="1:10" x14ac:dyDescent="0.25">
      <c r="A17414" t="s">
        <v>21441</v>
      </c>
      <c r="B17414">
        <v>527</v>
      </c>
      <c r="C17414">
        <v>-0.75136088114531541</v>
      </c>
      <c r="D17414">
        <v>-0.48123170878199856</v>
      </c>
      <c r="E17414">
        <v>9.5552966140603962E-2</v>
      </c>
      <c r="F17414">
        <v>-0.85430458218334082</v>
      </c>
      <c r="G17414">
        <v>2</v>
      </c>
      <c r="H17414">
        <v>2</v>
      </c>
      <c r="I17414">
        <v>4</v>
      </c>
      <c r="J17414">
        <v>2</v>
      </c>
    </row>
    <row r="17415" spans="1:10" x14ac:dyDescent="0.25">
      <c r="A17415" t="s">
        <v>21442</v>
      </c>
      <c r="B17415">
        <v>500</v>
      </c>
      <c r="C17415">
        <v>0.6038463305706927</v>
      </c>
      <c r="D17415">
        <v>0.1662430713748787</v>
      </c>
      <c r="E17415">
        <v>0.24202026251050435</v>
      </c>
      <c r="F17415">
        <v>-1.1735857133060164</v>
      </c>
      <c r="G17415">
        <v>4</v>
      </c>
      <c r="H17415">
        <v>4</v>
      </c>
      <c r="I17415">
        <v>4</v>
      </c>
      <c r="J17415">
        <v>1</v>
      </c>
    </row>
    <row r="17416" spans="1:10" x14ac:dyDescent="0.25">
      <c r="A17416" t="s">
        <v>21443</v>
      </c>
      <c r="B17416">
        <v>512</v>
      </c>
      <c r="C17416">
        <v>0.65976188175227934</v>
      </c>
      <c r="D17416">
        <v>0.73325731123388016</v>
      </c>
      <c r="E17416">
        <v>0.81747346784411867</v>
      </c>
      <c r="F17416">
        <v>-0.76508888961211907</v>
      </c>
      <c r="G17416">
        <v>4</v>
      </c>
      <c r="H17416">
        <v>5</v>
      </c>
      <c r="I17416">
        <v>5</v>
      </c>
      <c r="J17416">
        <v>2</v>
      </c>
    </row>
    <row r="17417" spans="1:10" x14ac:dyDescent="0.25">
      <c r="A17417" t="s">
        <v>21444</v>
      </c>
      <c r="B17417">
        <v>531</v>
      </c>
      <c r="C17417">
        <v>0.75236499150491165</v>
      </c>
      <c r="D17417">
        <v>0.60227937870087755</v>
      </c>
      <c r="E17417">
        <v>0.65886105718103483</v>
      </c>
      <c r="F17417">
        <v>-0.98034202052162556</v>
      </c>
      <c r="G17417">
        <v>4</v>
      </c>
      <c r="H17417">
        <v>4</v>
      </c>
      <c r="I17417">
        <v>5</v>
      </c>
      <c r="J17417">
        <v>1</v>
      </c>
    </row>
    <row r="17418" spans="1:10" x14ac:dyDescent="0.25">
      <c r="A17418" t="s">
        <v>21445</v>
      </c>
      <c r="B17418">
        <v>431</v>
      </c>
      <c r="C17418">
        <v>0.27217800727867669</v>
      </c>
      <c r="D17418">
        <v>0.15576350437297851</v>
      </c>
      <c r="E17418">
        <v>0.85362034774537765</v>
      </c>
      <c r="F17418">
        <v>-1.0781770366081724</v>
      </c>
      <c r="G17418">
        <v>4</v>
      </c>
      <c r="H17418">
        <v>4</v>
      </c>
      <c r="I17418">
        <v>5</v>
      </c>
      <c r="J17418">
        <v>1</v>
      </c>
    </row>
    <row r="17419" spans="1:10" x14ac:dyDescent="0.25">
      <c r="A17419" t="s">
        <v>21446</v>
      </c>
      <c r="B17419">
        <v>760</v>
      </c>
      <c r="C17419">
        <v>-0.78011983800438611</v>
      </c>
      <c r="D17419">
        <v>-0.71349559417239683</v>
      </c>
      <c r="E17419">
        <v>-7.966306590024963E-2</v>
      </c>
      <c r="F17419">
        <v>-1.093312238465431</v>
      </c>
      <c r="G17419">
        <v>2</v>
      </c>
      <c r="H17419">
        <v>2</v>
      </c>
      <c r="I17419">
        <v>3</v>
      </c>
      <c r="J17419">
        <v>1</v>
      </c>
    </row>
    <row r="17420" spans="1:10" x14ac:dyDescent="0.25">
      <c r="A17420" t="s">
        <v>21447</v>
      </c>
      <c r="B17420">
        <v>634</v>
      </c>
      <c r="C17420">
        <v>-0.10833122318036023</v>
      </c>
      <c r="D17420">
        <v>-0.74591583795053829</v>
      </c>
      <c r="E17420">
        <v>5.0953453678560132</v>
      </c>
      <c r="F17420">
        <v>-0.90693498778203108</v>
      </c>
      <c r="G17420">
        <v>3</v>
      </c>
      <c r="H17420">
        <v>2</v>
      </c>
      <c r="I17420">
        <v>5</v>
      </c>
      <c r="J17420">
        <v>1</v>
      </c>
    </row>
    <row r="17421" spans="1:10" x14ac:dyDescent="0.25">
      <c r="A17421" t="s">
        <v>21448</v>
      </c>
      <c r="B17421">
        <v>363</v>
      </c>
      <c r="C17421">
        <v>-0.45158817924768285</v>
      </c>
      <c r="D17421">
        <v>-0.77418414373188693</v>
      </c>
      <c r="E17421">
        <v>-0.31866080671260477</v>
      </c>
      <c r="F17421">
        <v>-1.1171274650476626</v>
      </c>
      <c r="G17421">
        <v>3</v>
      </c>
      <c r="H17421">
        <v>2</v>
      </c>
      <c r="I17421">
        <v>2</v>
      </c>
      <c r="J17421">
        <v>1</v>
      </c>
    </row>
    <row r="17422" spans="1:10" x14ac:dyDescent="0.25">
      <c r="A17422" t="s">
        <v>21449</v>
      </c>
      <c r="B17422">
        <v>792</v>
      </c>
      <c r="C17422">
        <v>0.41826764463984167</v>
      </c>
      <c r="D17422">
        <v>-0.55960869177238526</v>
      </c>
      <c r="E17422">
        <v>2.7852093007529586</v>
      </c>
      <c r="F17422">
        <v>-1.211425562158001</v>
      </c>
      <c r="G17422">
        <v>4</v>
      </c>
      <c r="H17422">
        <v>2</v>
      </c>
      <c r="I17422">
        <v>5</v>
      </c>
      <c r="J17422">
        <v>1</v>
      </c>
    </row>
    <row r="17423" spans="1:10" x14ac:dyDescent="0.25">
      <c r="A17423" t="s">
        <v>21450</v>
      </c>
      <c r="B17423">
        <v>393</v>
      </c>
      <c r="C17423">
        <v>-0.68542132920567589</v>
      </c>
      <c r="D17423">
        <v>0.51091305164458345</v>
      </c>
      <c r="E17423">
        <v>-5.0255460549869103E-2</v>
      </c>
      <c r="F17423">
        <v>-1.6838545039476676</v>
      </c>
      <c r="G17423">
        <v>2</v>
      </c>
      <c r="H17423">
        <v>4</v>
      </c>
      <c r="I17423">
        <v>3</v>
      </c>
      <c r="J17423">
        <v>1</v>
      </c>
    </row>
    <row r="17424" spans="1:10" x14ac:dyDescent="0.25">
      <c r="A17424" t="s">
        <v>21451</v>
      </c>
      <c r="B17424">
        <v>395</v>
      </c>
      <c r="C17424">
        <v>-0.91615653585272283</v>
      </c>
      <c r="D17424">
        <v>-0.39420132406575392</v>
      </c>
      <c r="E17424">
        <v>-1.1327099135000402</v>
      </c>
      <c r="F17424">
        <v>-0.95990590686739763</v>
      </c>
      <c r="G17424">
        <v>1</v>
      </c>
      <c r="H17424">
        <v>3</v>
      </c>
      <c r="I17424">
        <v>1</v>
      </c>
      <c r="J17424">
        <v>1</v>
      </c>
    </row>
    <row r="17425" spans="1:10" x14ac:dyDescent="0.25">
      <c r="A17425" t="s">
        <v>21452</v>
      </c>
      <c r="B17425">
        <v>521</v>
      </c>
      <c r="C17425">
        <v>-0.9598702637567883</v>
      </c>
      <c r="D17425">
        <v>1.4737851324252071</v>
      </c>
      <c r="E17425">
        <v>-0.57278160863350158</v>
      </c>
      <c r="F17425">
        <v>-1.3355384409572653</v>
      </c>
      <c r="G17425">
        <v>1</v>
      </c>
      <c r="H17425">
        <v>5</v>
      </c>
      <c r="I17425">
        <v>2</v>
      </c>
      <c r="J17425">
        <v>1</v>
      </c>
    </row>
    <row r="17426" spans="1:10" x14ac:dyDescent="0.25">
      <c r="A17426" t="s">
        <v>21453</v>
      </c>
      <c r="B17426">
        <v>495</v>
      </c>
      <c r="C17426">
        <v>-1.1150938463102389</v>
      </c>
      <c r="D17426">
        <v>1.7257203762135234</v>
      </c>
      <c r="E17426">
        <v>-0.97381795098475266</v>
      </c>
      <c r="F17426">
        <v>-1.1366054781911208</v>
      </c>
      <c r="G17426">
        <v>1</v>
      </c>
      <c r="H17426">
        <v>5</v>
      </c>
      <c r="I17426">
        <v>1</v>
      </c>
      <c r="J17426">
        <v>1</v>
      </c>
    </row>
    <row r="17427" spans="1:10" x14ac:dyDescent="0.25">
      <c r="A17427" t="s">
        <v>21454</v>
      </c>
      <c r="B17427">
        <v>489</v>
      </c>
      <c r="C17427">
        <v>-0.71502818049266237</v>
      </c>
      <c r="D17427">
        <v>0.53060891642727304</v>
      </c>
      <c r="E17427">
        <v>-0.57384204809182182</v>
      </c>
      <c r="F17427">
        <v>-1.0030366049205686</v>
      </c>
      <c r="G17427">
        <v>2</v>
      </c>
      <c r="H17427">
        <v>4</v>
      </c>
      <c r="I17427">
        <v>2</v>
      </c>
      <c r="J17427">
        <v>1</v>
      </c>
    </row>
    <row r="17428" spans="1:10" x14ac:dyDescent="0.25">
      <c r="A17428" t="s">
        <v>21455</v>
      </c>
      <c r="B17428">
        <v>480</v>
      </c>
      <c r="C17428">
        <v>-0.38065931771442996</v>
      </c>
      <c r="D17428">
        <v>-0.95142404531084257</v>
      </c>
      <c r="E17428">
        <v>-0.63825073276169542</v>
      </c>
      <c r="F17428">
        <v>-0.90935901428796284</v>
      </c>
      <c r="G17428">
        <v>3</v>
      </c>
      <c r="H17428">
        <v>1</v>
      </c>
      <c r="I17428">
        <v>2</v>
      </c>
      <c r="J17428">
        <v>1</v>
      </c>
    </row>
    <row r="17429" spans="1:10" x14ac:dyDescent="0.25">
      <c r="A17429" t="s">
        <v>21456</v>
      </c>
      <c r="B17429">
        <v>346</v>
      </c>
      <c r="C17429">
        <v>-0.30599490576792454</v>
      </c>
      <c r="D17429">
        <v>-0.92042520453012999</v>
      </c>
      <c r="E17429">
        <v>-0.24392773407761958</v>
      </c>
      <c r="F17429">
        <v>-1.1893537069417368</v>
      </c>
      <c r="G17429">
        <v>3</v>
      </c>
      <c r="H17429">
        <v>1</v>
      </c>
      <c r="I17429">
        <v>3</v>
      </c>
      <c r="J17429">
        <v>1</v>
      </c>
    </row>
    <row r="17430" spans="1:10" x14ac:dyDescent="0.25">
      <c r="A17430" t="s">
        <v>21457</v>
      </c>
      <c r="B17430">
        <v>696</v>
      </c>
      <c r="C17430">
        <v>-0.24556838145294291</v>
      </c>
      <c r="D17430">
        <v>-1.0148648409943013</v>
      </c>
      <c r="E17430">
        <v>1.1669949328405969</v>
      </c>
      <c r="F17430">
        <v>-1.3906215275821201</v>
      </c>
      <c r="G17430">
        <v>3</v>
      </c>
      <c r="H17430">
        <v>1</v>
      </c>
      <c r="I17430">
        <v>5</v>
      </c>
      <c r="J17430">
        <v>1</v>
      </c>
    </row>
    <row r="17431" spans="1:10" x14ac:dyDescent="0.25">
      <c r="A17431" t="s">
        <v>21458</v>
      </c>
      <c r="B17431">
        <v>619</v>
      </c>
      <c r="C17431">
        <v>0.75233146487313796</v>
      </c>
      <c r="D17431">
        <v>-0.56728177625525245</v>
      </c>
      <c r="E17431">
        <v>1.9852449838361188</v>
      </c>
      <c r="F17431">
        <v>-1.2425661027589761</v>
      </c>
      <c r="G17431">
        <v>4</v>
      </c>
      <c r="H17431">
        <v>2</v>
      </c>
      <c r="I17431">
        <v>5</v>
      </c>
      <c r="J17431">
        <v>1</v>
      </c>
    </row>
    <row r="17432" spans="1:10" x14ac:dyDescent="0.25">
      <c r="A17432" t="s">
        <v>21459</v>
      </c>
      <c r="B17432">
        <v>913</v>
      </c>
      <c r="C17432">
        <v>-2.6040540044887345E-2</v>
      </c>
      <c r="D17432">
        <v>-1.0296142528611552</v>
      </c>
      <c r="E17432">
        <v>2.3637027445750176</v>
      </c>
      <c r="F17432">
        <v>-1.4045781466180287</v>
      </c>
      <c r="G17432">
        <v>3</v>
      </c>
      <c r="H17432">
        <v>1</v>
      </c>
      <c r="I17432">
        <v>5</v>
      </c>
      <c r="J17432">
        <v>1</v>
      </c>
    </row>
    <row r="17433" spans="1:10" x14ac:dyDescent="0.25">
      <c r="A17433" t="s">
        <v>21460</v>
      </c>
      <c r="B17433">
        <v>607</v>
      </c>
      <c r="C17433">
        <v>-3.8355217400495772E-2</v>
      </c>
      <c r="D17433">
        <v>-1.3324837979305597</v>
      </c>
      <c r="E17433">
        <v>1.0652252655537944</v>
      </c>
      <c r="F17433">
        <v>-1.015240151919353</v>
      </c>
      <c r="G17433">
        <v>3</v>
      </c>
      <c r="H17433">
        <v>1</v>
      </c>
      <c r="I17433">
        <v>5</v>
      </c>
      <c r="J17433">
        <v>1</v>
      </c>
    </row>
    <row r="17434" spans="1:10" x14ac:dyDescent="0.25">
      <c r="A17434" t="s">
        <v>21461</v>
      </c>
      <c r="B17434">
        <v>503</v>
      </c>
      <c r="C17434">
        <v>-0.39366487720694343</v>
      </c>
      <c r="D17434">
        <v>-0.28247128727440696</v>
      </c>
      <c r="E17434">
        <v>1.5551975682575783</v>
      </c>
      <c r="F17434">
        <v>-0.9085797234561257</v>
      </c>
      <c r="G17434">
        <v>3</v>
      </c>
      <c r="H17434">
        <v>3</v>
      </c>
      <c r="I17434">
        <v>5</v>
      </c>
      <c r="J17434">
        <v>1</v>
      </c>
    </row>
    <row r="17435" spans="1:10" x14ac:dyDescent="0.25">
      <c r="A17435" t="s">
        <v>21462</v>
      </c>
      <c r="B17435">
        <v>652</v>
      </c>
      <c r="C17435">
        <v>-0.16407734160029652</v>
      </c>
      <c r="D17435">
        <v>1.3049248724629778</v>
      </c>
      <c r="E17435">
        <v>8.113803682003212</v>
      </c>
      <c r="F17435">
        <v>-0.4807634404382698</v>
      </c>
      <c r="G17435">
        <v>3</v>
      </c>
      <c r="H17435">
        <v>5</v>
      </c>
      <c r="I17435">
        <v>5</v>
      </c>
      <c r="J17435">
        <v>3</v>
      </c>
    </row>
    <row r="17436" spans="1:10" x14ac:dyDescent="0.25">
      <c r="A17436" t="s">
        <v>21463</v>
      </c>
      <c r="B17436">
        <v>393</v>
      </c>
      <c r="C17436">
        <v>-0.8002073043079645</v>
      </c>
      <c r="D17436">
        <v>0.16842545337255962</v>
      </c>
      <c r="E17436">
        <v>-0.45686375240934562</v>
      </c>
      <c r="F17436">
        <v>-1.3193927048836729</v>
      </c>
      <c r="G17436">
        <v>2</v>
      </c>
      <c r="H17436">
        <v>4</v>
      </c>
      <c r="I17436">
        <v>2</v>
      </c>
      <c r="J17436">
        <v>1</v>
      </c>
    </row>
    <row r="17437" spans="1:10" x14ac:dyDescent="0.25">
      <c r="A17437" t="s">
        <v>21464</v>
      </c>
      <c r="B17437">
        <v>434</v>
      </c>
      <c r="C17437">
        <v>-0.7337454966026693</v>
      </c>
      <c r="D17437">
        <v>-0.65814014963702694</v>
      </c>
      <c r="E17437">
        <v>-0.47784320278068931</v>
      </c>
      <c r="F17437">
        <v>-1.0939603617461793</v>
      </c>
      <c r="G17437">
        <v>2</v>
      </c>
      <c r="H17437">
        <v>2</v>
      </c>
      <c r="I17437">
        <v>2</v>
      </c>
      <c r="J17437">
        <v>1</v>
      </c>
    </row>
    <row r="17438" spans="1:10" x14ac:dyDescent="0.25">
      <c r="A17438" t="s">
        <v>21465</v>
      </c>
      <c r="B17438">
        <v>431</v>
      </c>
      <c r="C17438">
        <v>-1.0905849684106763</v>
      </c>
      <c r="D17438">
        <v>-0.10330836828628102</v>
      </c>
      <c r="E17438">
        <v>-0.99194875465489774</v>
      </c>
      <c r="F17438">
        <v>-0.99557883076273279</v>
      </c>
      <c r="G17438">
        <v>1</v>
      </c>
      <c r="H17438">
        <v>3</v>
      </c>
      <c r="I17438">
        <v>1</v>
      </c>
      <c r="J17438">
        <v>1</v>
      </c>
    </row>
    <row r="17439" spans="1:10" x14ac:dyDescent="0.25">
      <c r="A17439" t="s">
        <v>21466</v>
      </c>
      <c r="B17439">
        <v>470</v>
      </c>
      <c r="C17439">
        <v>-1.1886338557033689</v>
      </c>
      <c r="D17439">
        <v>-1.3148536897087704</v>
      </c>
      <c r="E17439">
        <v>-0.76048514707323023</v>
      </c>
      <c r="F17439">
        <v>-0.79412738912926029</v>
      </c>
      <c r="G17439">
        <v>1</v>
      </c>
      <c r="H17439">
        <v>1</v>
      </c>
      <c r="I17439">
        <v>1</v>
      </c>
      <c r="J17439">
        <v>2</v>
      </c>
    </row>
    <row r="17440" spans="1:10" x14ac:dyDescent="0.25">
      <c r="A17440" t="s">
        <v>21467</v>
      </c>
      <c r="B17440">
        <v>482</v>
      </c>
      <c r="C17440">
        <v>-1.1003045402971221</v>
      </c>
      <c r="D17440">
        <v>-5.3513639747560848E-2</v>
      </c>
      <c r="E17440">
        <v>1.1499935942622778E-2</v>
      </c>
      <c r="F17440">
        <v>-1.2092628817183098</v>
      </c>
      <c r="G17440">
        <v>1</v>
      </c>
      <c r="H17440">
        <v>3</v>
      </c>
      <c r="I17440">
        <v>3</v>
      </c>
      <c r="J17440">
        <v>1</v>
      </c>
    </row>
    <row r="17441" spans="1:10" x14ac:dyDescent="0.25">
      <c r="A17441" t="s">
        <v>21468</v>
      </c>
      <c r="B17441">
        <v>366</v>
      </c>
      <c r="C17441">
        <v>-0.64833235309462112</v>
      </c>
      <c r="D17441">
        <v>-0.13606015853822964</v>
      </c>
      <c r="E17441">
        <v>-0.57383838958269862</v>
      </c>
      <c r="F17441">
        <v>-1.5278209950529045</v>
      </c>
      <c r="G17441">
        <v>2</v>
      </c>
      <c r="H17441">
        <v>3</v>
      </c>
      <c r="I17441">
        <v>2</v>
      </c>
      <c r="J17441">
        <v>1</v>
      </c>
    </row>
    <row r="17442" spans="1:10" x14ac:dyDescent="0.25">
      <c r="A17442" t="s">
        <v>21469</v>
      </c>
      <c r="B17442">
        <v>483</v>
      </c>
      <c r="C17442">
        <v>1.8863650268719334E-2</v>
      </c>
      <c r="D17442">
        <v>-0.57892303981752213</v>
      </c>
      <c r="E17442">
        <v>0.87415894789560933</v>
      </c>
      <c r="F17442">
        <v>-1.1557905645063318</v>
      </c>
      <c r="G17442">
        <v>4</v>
      </c>
      <c r="H17442">
        <v>2</v>
      </c>
      <c r="I17442">
        <v>5</v>
      </c>
      <c r="J17442">
        <v>1</v>
      </c>
    </row>
    <row r="17443" spans="1:10" x14ac:dyDescent="0.25">
      <c r="A17443" t="s">
        <v>21470</v>
      </c>
      <c r="B17443">
        <v>425</v>
      </c>
      <c r="C17443">
        <v>0.50648213189916724</v>
      </c>
      <c r="D17443">
        <v>0.41354461227510247</v>
      </c>
      <c r="E17443">
        <v>0.68754487300443612</v>
      </c>
      <c r="F17443">
        <v>-1.4710633655040419</v>
      </c>
      <c r="G17443">
        <v>4</v>
      </c>
      <c r="H17443">
        <v>4</v>
      </c>
      <c r="I17443">
        <v>5</v>
      </c>
      <c r="J17443">
        <v>1</v>
      </c>
    </row>
    <row r="17444" spans="1:10" x14ac:dyDescent="0.25">
      <c r="A17444" t="s">
        <v>21471</v>
      </c>
      <c r="B17444">
        <v>447</v>
      </c>
      <c r="C17444">
        <v>1.4376687572850433E-3</v>
      </c>
      <c r="D17444">
        <v>0.73045135799337813</v>
      </c>
      <c r="E17444">
        <v>4.0033077583917026E-2</v>
      </c>
      <c r="F17444">
        <v>-1.3752666542551959</v>
      </c>
      <c r="G17444">
        <v>4</v>
      </c>
      <c r="H17444">
        <v>5</v>
      </c>
      <c r="I17444">
        <v>3</v>
      </c>
      <c r="J17444">
        <v>1</v>
      </c>
    </row>
    <row r="17445" spans="1:10" x14ac:dyDescent="0.25">
      <c r="A17445" t="s">
        <v>21472</v>
      </c>
      <c r="B17445">
        <v>531</v>
      </c>
      <c r="C17445">
        <v>-0.56087910023278753</v>
      </c>
      <c r="D17445">
        <v>-0.63928690727499404</v>
      </c>
      <c r="E17445">
        <v>-0.1205903345966623</v>
      </c>
      <c r="F17445">
        <v>-0.97624943337157211</v>
      </c>
      <c r="G17445">
        <v>2</v>
      </c>
      <c r="H17445">
        <v>2</v>
      </c>
      <c r="I17445">
        <v>3</v>
      </c>
      <c r="J17445">
        <v>1</v>
      </c>
    </row>
    <row r="17446" spans="1:10" x14ac:dyDescent="0.25">
      <c r="A17446" t="s">
        <v>21473</v>
      </c>
      <c r="B17446">
        <v>462</v>
      </c>
      <c r="C17446">
        <v>-1.219318541188438</v>
      </c>
      <c r="D17446">
        <v>0.33956400032509493</v>
      </c>
      <c r="E17446">
        <v>-1.0976706216456973</v>
      </c>
      <c r="F17446">
        <v>-1.4292979100323921</v>
      </c>
      <c r="G17446">
        <v>1</v>
      </c>
      <c r="H17446">
        <v>4</v>
      </c>
      <c r="I17446">
        <v>1</v>
      </c>
      <c r="J17446">
        <v>1</v>
      </c>
    </row>
    <row r="17447" spans="1:10" x14ac:dyDescent="0.25">
      <c r="A17447" t="s">
        <v>21474</v>
      </c>
      <c r="B17447">
        <v>404</v>
      </c>
      <c r="C17447">
        <v>-1.009217086288869</v>
      </c>
      <c r="D17447">
        <v>-0.16262202889909544</v>
      </c>
      <c r="E17447">
        <v>-1.2113647246997106</v>
      </c>
      <c r="F17447">
        <v>-1.1919088572191996</v>
      </c>
      <c r="G17447">
        <v>1</v>
      </c>
      <c r="H17447">
        <v>3</v>
      </c>
      <c r="I17447">
        <v>1</v>
      </c>
      <c r="J17447">
        <v>1</v>
      </c>
    </row>
    <row r="17448" spans="1:10" x14ac:dyDescent="0.25">
      <c r="A17448" t="s">
        <v>21475</v>
      </c>
      <c r="B17448">
        <v>485</v>
      </c>
      <c r="C17448">
        <v>-0.73872342907564037</v>
      </c>
      <c r="D17448">
        <v>-0.41593974681660634</v>
      </c>
      <c r="E17448">
        <v>-0.55977964416370019</v>
      </c>
      <c r="F17448">
        <v>-1.5262720885263525</v>
      </c>
      <c r="G17448">
        <v>2</v>
      </c>
      <c r="H17448">
        <v>2</v>
      </c>
      <c r="I17448">
        <v>2</v>
      </c>
      <c r="J17448">
        <v>1</v>
      </c>
    </row>
    <row r="17449" spans="1:10" x14ac:dyDescent="0.25">
      <c r="A17449" t="s">
        <v>21476</v>
      </c>
      <c r="B17449">
        <v>505</v>
      </c>
      <c r="C17449">
        <v>-0.88479317117635148</v>
      </c>
      <c r="D17449">
        <v>-0.27372000276211722</v>
      </c>
      <c r="E17449">
        <v>-1.0087949104827976</v>
      </c>
      <c r="F17449">
        <v>-0.56687230334152461</v>
      </c>
      <c r="G17449">
        <v>1</v>
      </c>
      <c r="H17449">
        <v>3</v>
      </c>
      <c r="I17449">
        <v>1</v>
      </c>
      <c r="J17449">
        <v>2</v>
      </c>
    </row>
    <row r="17450" spans="1:10" x14ac:dyDescent="0.25">
      <c r="A17450" t="s">
        <v>21477</v>
      </c>
      <c r="B17450">
        <v>630</v>
      </c>
      <c r="C17450">
        <v>0.3446963885225578</v>
      </c>
      <c r="D17450">
        <v>-0.59086663489329516</v>
      </c>
      <c r="E17450">
        <v>1.9360873710268114</v>
      </c>
      <c r="F17450">
        <v>-0.67694000965061552</v>
      </c>
      <c r="G17450">
        <v>4</v>
      </c>
      <c r="H17450">
        <v>2</v>
      </c>
      <c r="I17450">
        <v>5</v>
      </c>
      <c r="J17450">
        <v>2</v>
      </c>
    </row>
    <row r="17451" spans="1:10" x14ac:dyDescent="0.25">
      <c r="A17451" t="s">
        <v>21478</v>
      </c>
      <c r="B17451">
        <v>559</v>
      </c>
      <c r="C17451">
        <v>6.7479722440249426E-2</v>
      </c>
      <c r="D17451">
        <v>-3.2445990275254938E-2</v>
      </c>
      <c r="E17451">
        <v>2.1283907325180675</v>
      </c>
      <c r="F17451">
        <v>-1.1971920002593763</v>
      </c>
      <c r="G17451">
        <v>4</v>
      </c>
      <c r="H17451">
        <v>3</v>
      </c>
      <c r="I17451">
        <v>5</v>
      </c>
      <c r="J17451">
        <v>1</v>
      </c>
    </row>
    <row r="17452" spans="1:10" x14ac:dyDescent="0.25">
      <c r="A17452" t="s">
        <v>21479</v>
      </c>
      <c r="B17452">
        <v>652</v>
      </c>
      <c r="C17452">
        <v>-7.6163953224538311E-2</v>
      </c>
      <c r="D17452">
        <v>-0.10184196977602492</v>
      </c>
      <c r="E17452">
        <v>1.6573138046805331</v>
      </c>
      <c r="F17452">
        <v>-1.3905917337252567</v>
      </c>
      <c r="G17452">
        <v>3</v>
      </c>
      <c r="H17452">
        <v>3</v>
      </c>
      <c r="I17452">
        <v>5</v>
      </c>
      <c r="J17452">
        <v>1</v>
      </c>
    </row>
    <row r="17453" spans="1:10" x14ac:dyDescent="0.25">
      <c r="A17453" t="s">
        <v>21480</v>
      </c>
      <c r="B17453">
        <v>829</v>
      </c>
      <c r="C17453">
        <v>0.18873447876469696</v>
      </c>
      <c r="D17453">
        <v>-0.71516769860500706</v>
      </c>
      <c r="E17453">
        <v>1.89201721063381</v>
      </c>
      <c r="F17453">
        <v>-1.4186848150095746</v>
      </c>
      <c r="G17453">
        <v>4</v>
      </c>
      <c r="H17453">
        <v>2</v>
      </c>
      <c r="I17453">
        <v>5</v>
      </c>
      <c r="J17453">
        <v>1</v>
      </c>
    </row>
    <row r="17454" spans="1:10" x14ac:dyDescent="0.25">
      <c r="A17454" t="s">
        <v>21481</v>
      </c>
      <c r="B17454">
        <v>727</v>
      </c>
      <c r="C17454">
        <v>0.68089460483714359</v>
      </c>
      <c r="D17454">
        <v>-2.5198990254503936E-2</v>
      </c>
      <c r="E17454">
        <v>2.0191843598671055</v>
      </c>
      <c r="F17454">
        <v>-1.2590024947961487</v>
      </c>
      <c r="G17454">
        <v>4</v>
      </c>
      <c r="H17454">
        <v>3</v>
      </c>
      <c r="I17454">
        <v>5</v>
      </c>
      <c r="J17454">
        <v>1</v>
      </c>
    </row>
    <row r="17455" spans="1:10" x14ac:dyDescent="0.25">
      <c r="A17455" t="s">
        <v>21482</v>
      </c>
      <c r="B17455">
        <v>1007</v>
      </c>
      <c r="C17455">
        <v>-8.7862751362288688E-2</v>
      </c>
      <c r="D17455">
        <v>-0.33554393929091741</v>
      </c>
      <c r="E17455">
        <v>2.5748249909659617</v>
      </c>
      <c r="F17455">
        <v>-1.433025472171465</v>
      </c>
      <c r="G17455">
        <v>3</v>
      </c>
      <c r="H17455">
        <v>3</v>
      </c>
      <c r="I17455">
        <v>5</v>
      </c>
      <c r="J17455">
        <v>1</v>
      </c>
    </row>
    <row r="17456" spans="1:10" x14ac:dyDescent="0.25">
      <c r="A17456" t="s">
        <v>21483</v>
      </c>
      <c r="B17456">
        <v>873</v>
      </c>
      <c r="C17456">
        <v>-0.22560703822155054</v>
      </c>
      <c r="D17456">
        <v>-0.38908918905447248</v>
      </c>
      <c r="E17456">
        <v>0.97189418450077236</v>
      </c>
      <c r="F17456">
        <v>-1.1560771694442455</v>
      </c>
      <c r="G17456">
        <v>3</v>
      </c>
      <c r="H17456">
        <v>3</v>
      </c>
      <c r="I17456">
        <v>5</v>
      </c>
      <c r="J17456">
        <v>1</v>
      </c>
    </row>
    <row r="17457" spans="1:10" x14ac:dyDescent="0.25">
      <c r="A17457" t="s">
        <v>21484</v>
      </c>
      <c r="B17457">
        <v>680</v>
      </c>
      <c r="C17457">
        <v>0.16977734229325564</v>
      </c>
      <c r="D17457">
        <v>0.65296797408375373</v>
      </c>
      <c r="E17457">
        <v>1.3912514020586741</v>
      </c>
      <c r="F17457">
        <v>-0.98151838548545012</v>
      </c>
      <c r="G17457">
        <v>4</v>
      </c>
      <c r="H17457">
        <v>4</v>
      </c>
      <c r="I17457">
        <v>5</v>
      </c>
      <c r="J17457">
        <v>1</v>
      </c>
    </row>
    <row r="17458" spans="1:10" x14ac:dyDescent="0.25">
      <c r="A17458" t="s">
        <v>21485</v>
      </c>
      <c r="B17458">
        <v>921</v>
      </c>
      <c r="C17458">
        <v>1.0327503221846581</v>
      </c>
      <c r="D17458">
        <v>1.1243502882274852</v>
      </c>
      <c r="E17458">
        <v>2.1623218352793359</v>
      </c>
      <c r="F17458">
        <v>-1.0114398686562138</v>
      </c>
      <c r="G17458">
        <v>5</v>
      </c>
      <c r="H17458">
        <v>5</v>
      </c>
      <c r="I17458">
        <v>5</v>
      </c>
      <c r="J17458">
        <v>1</v>
      </c>
    </row>
    <row r="17459" spans="1:10" x14ac:dyDescent="0.25">
      <c r="A17459" t="s">
        <v>21486</v>
      </c>
      <c r="B17459">
        <v>766</v>
      </c>
      <c r="C17459">
        <v>0.68809837375977234</v>
      </c>
      <c r="D17459">
        <v>0.79047852380699346</v>
      </c>
      <c r="E17459">
        <v>0.74112872539921049</v>
      </c>
      <c r="F17459">
        <v>-1.3746630568112326</v>
      </c>
      <c r="G17459">
        <v>4</v>
      </c>
      <c r="H17459">
        <v>5</v>
      </c>
      <c r="I17459">
        <v>5</v>
      </c>
      <c r="J17459">
        <v>1</v>
      </c>
    </row>
    <row r="17460" spans="1:10" x14ac:dyDescent="0.25">
      <c r="A17460" t="s">
        <v>21487</v>
      </c>
      <c r="B17460">
        <v>1020</v>
      </c>
      <c r="C17460">
        <v>-0.43610247204861452</v>
      </c>
      <c r="D17460">
        <v>-0.28461438932605843</v>
      </c>
      <c r="E17460">
        <v>1.0008119370672708</v>
      </c>
      <c r="F17460">
        <v>-0.89898545355653026</v>
      </c>
      <c r="G17460">
        <v>3</v>
      </c>
      <c r="H17460">
        <v>3</v>
      </c>
      <c r="I17460">
        <v>5</v>
      </c>
      <c r="J17460">
        <v>1</v>
      </c>
    </row>
    <row r="17461" spans="1:10" x14ac:dyDescent="0.25">
      <c r="A17461" t="s">
        <v>21488</v>
      </c>
      <c r="B17461">
        <v>1080</v>
      </c>
      <c r="C17461">
        <v>-0.3172862698286017</v>
      </c>
      <c r="D17461">
        <v>-0.23560844547774715</v>
      </c>
      <c r="E17461">
        <v>0.4089041514221925</v>
      </c>
      <c r="F17461">
        <v>-1.0239964965598267</v>
      </c>
      <c r="G17461">
        <v>3</v>
      </c>
      <c r="H17461">
        <v>3</v>
      </c>
      <c r="I17461">
        <v>4</v>
      </c>
      <c r="J17461">
        <v>1</v>
      </c>
    </row>
    <row r="17462" spans="1:10" x14ac:dyDescent="0.25">
      <c r="A17462" t="s">
        <v>21489</v>
      </c>
      <c r="B17462">
        <v>784</v>
      </c>
    </row>
    <row r="17463" spans="1:10" x14ac:dyDescent="0.25">
      <c r="A17463" t="s">
        <v>21490</v>
      </c>
      <c r="B17463">
        <v>1020</v>
      </c>
      <c r="C17463">
        <v>-0.34973907686281619</v>
      </c>
      <c r="D17463">
        <v>-0.3496016513726421</v>
      </c>
      <c r="E17463">
        <v>0.12472341120966016</v>
      </c>
      <c r="F17463">
        <v>-1.2614611722529008</v>
      </c>
      <c r="G17463">
        <v>3</v>
      </c>
      <c r="H17463">
        <v>3</v>
      </c>
      <c r="I17463">
        <v>4</v>
      </c>
      <c r="J17463">
        <v>1</v>
      </c>
    </row>
    <row r="17464" spans="1:10" x14ac:dyDescent="0.25">
      <c r="A17464" t="s">
        <v>21491</v>
      </c>
      <c r="B17464">
        <v>726</v>
      </c>
      <c r="C17464">
        <v>-0.63528968060557611</v>
      </c>
      <c r="D17464">
        <v>-0.31584160628200075</v>
      </c>
      <c r="E17464">
        <v>-0.27966816273044182</v>
      </c>
      <c r="F17464">
        <v>-1.4092425684790169</v>
      </c>
      <c r="G17464">
        <v>2</v>
      </c>
      <c r="H17464">
        <v>3</v>
      </c>
      <c r="I17464">
        <v>3</v>
      </c>
      <c r="J17464">
        <v>1</v>
      </c>
    </row>
    <row r="17465" spans="1:10" x14ac:dyDescent="0.25">
      <c r="A17465" t="s">
        <v>21492</v>
      </c>
      <c r="B17465">
        <v>456</v>
      </c>
      <c r="C17465">
        <v>0.2401345367527068</v>
      </c>
      <c r="D17465">
        <v>-0.13329662534906411</v>
      </c>
      <c r="E17465">
        <v>-0.20331397856922659</v>
      </c>
      <c r="F17465">
        <v>-1.5329117470955469</v>
      </c>
      <c r="G17465">
        <v>4</v>
      </c>
      <c r="H17465">
        <v>3</v>
      </c>
      <c r="I17465">
        <v>3</v>
      </c>
      <c r="J17465">
        <v>1</v>
      </c>
    </row>
    <row r="17466" spans="1:10" x14ac:dyDescent="0.25">
      <c r="A17466" t="s">
        <v>21493</v>
      </c>
      <c r="B17466">
        <v>847</v>
      </c>
      <c r="C17466">
        <v>-0.83205285074635127</v>
      </c>
      <c r="D17466">
        <v>-0.19736879126899448</v>
      </c>
      <c r="E17466">
        <v>-0.42595518532234555</v>
      </c>
      <c r="F17466">
        <v>-1.063797588111137</v>
      </c>
      <c r="G17466">
        <v>1</v>
      </c>
      <c r="H17466">
        <v>3</v>
      </c>
      <c r="I17466">
        <v>2</v>
      </c>
      <c r="J17466">
        <v>1</v>
      </c>
    </row>
    <row r="17467" spans="1:10" x14ac:dyDescent="0.25">
      <c r="A17467" t="s">
        <v>21494</v>
      </c>
      <c r="B17467">
        <v>515</v>
      </c>
      <c r="C17467">
        <v>-0.61563162109536729</v>
      </c>
      <c r="D17467">
        <v>-0.29278616563189774</v>
      </c>
      <c r="E17467">
        <v>-0.3607196449286959</v>
      </c>
      <c r="F17467">
        <v>-1.1587240963724232</v>
      </c>
      <c r="G17467">
        <v>2</v>
      </c>
      <c r="H17467">
        <v>3</v>
      </c>
      <c r="I17467">
        <v>2</v>
      </c>
      <c r="J17467">
        <v>1</v>
      </c>
    </row>
    <row r="17468" spans="1:10" x14ac:dyDescent="0.25">
      <c r="A17468" t="s">
        <v>21495</v>
      </c>
      <c r="B17468">
        <v>31</v>
      </c>
      <c r="C17468">
        <v>7.8455068753797083E-2</v>
      </c>
      <c r="D17468">
        <v>-9.1454984602210659E-2</v>
      </c>
      <c r="E17468">
        <v>1.2175219273641165</v>
      </c>
      <c r="F17468">
        <v>-1.0978438562656876</v>
      </c>
      <c r="G17468">
        <v>4</v>
      </c>
      <c r="H17468">
        <v>3</v>
      </c>
      <c r="I17468">
        <v>5</v>
      </c>
      <c r="J17468">
        <v>1</v>
      </c>
    </row>
    <row r="17469" spans="1:10" x14ac:dyDescent="0.25">
      <c r="A17469" t="s">
        <v>21496</v>
      </c>
      <c r="B17469">
        <v>776</v>
      </c>
      <c r="C17469">
        <v>-0.58637714012449005</v>
      </c>
      <c r="D17469">
        <v>-0.64570866633391233</v>
      </c>
      <c r="E17469">
        <v>0.15887433324699318</v>
      </c>
      <c r="F17469">
        <v>-1.1863124153506319</v>
      </c>
      <c r="G17469">
        <v>2</v>
      </c>
      <c r="H17469">
        <v>2</v>
      </c>
      <c r="I17469">
        <v>4</v>
      </c>
      <c r="J17469">
        <v>1</v>
      </c>
    </row>
    <row r="17470" spans="1:10" x14ac:dyDescent="0.25">
      <c r="A17470" t="s">
        <v>21497</v>
      </c>
      <c r="B17470">
        <v>986</v>
      </c>
      <c r="C17470">
        <v>-0.64061745188537733</v>
      </c>
      <c r="D17470">
        <v>-0.86890415317726533</v>
      </c>
      <c r="E17470">
        <v>-0.11263972418575999</v>
      </c>
      <c r="F17470">
        <v>-0.82139868199460897</v>
      </c>
      <c r="G17470">
        <v>2</v>
      </c>
      <c r="H17470">
        <v>1</v>
      </c>
      <c r="I17470">
        <v>3</v>
      </c>
      <c r="J17470">
        <v>2</v>
      </c>
    </row>
    <row r="17471" spans="1:10" x14ac:dyDescent="0.25">
      <c r="A17471" t="s">
        <v>21498</v>
      </c>
      <c r="B17471">
        <v>532</v>
      </c>
      <c r="C17471">
        <v>-0.14036127636741452</v>
      </c>
      <c r="D17471">
        <v>-0.63322439614458181</v>
      </c>
      <c r="E17471">
        <v>0.74632912303927379</v>
      </c>
      <c r="F17471">
        <v>-0.90910154641231244</v>
      </c>
      <c r="G17471">
        <v>3</v>
      </c>
      <c r="H17471">
        <v>2</v>
      </c>
      <c r="I17471">
        <v>5</v>
      </c>
      <c r="J17471">
        <v>1</v>
      </c>
    </row>
    <row r="17472" spans="1:10" x14ac:dyDescent="0.25">
      <c r="A17472" t="s">
        <v>21499</v>
      </c>
      <c r="B17472">
        <v>1908</v>
      </c>
      <c r="C17472">
        <v>-0.57530763477516966</v>
      </c>
      <c r="D17472">
        <v>-1.3343657229027792</v>
      </c>
      <c r="E17472">
        <v>-0.45121352002865067</v>
      </c>
      <c r="F17472">
        <v>-0.4227237456660401</v>
      </c>
      <c r="G17472">
        <v>2</v>
      </c>
      <c r="H17472">
        <v>1</v>
      </c>
      <c r="I17472">
        <v>2</v>
      </c>
      <c r="J17472">
        <v>3</v>
      </c>
    </row>
    <row r="17473" spans="1:10" x14ac:dyDescent="0.25">
      <c r="A17473" t="s">
        <v>21500</v>
      </c>
      <c r="B17473">
        <v>709</v>
      </c>
      <c r="C17473">
        <v>0.90241805600945302</v>
      </c>
      <c r="D17473">
        <v>0.19055493984555644</v>
      </c>
      <c r="E17473">
        <v>9.3924741013491631E-2</v>
      </c>
      <c r="F17473">
        <v>-1.1145949159327291</v>
      </c>
      <c r="G17473">
        <v>5</v>
      </c>
      <c r="H17473">
        <v>4</v>
      </c>
      <c r="I17473">
        <v>4</v>
      </c>
      <c r="J17473">
        <v>1</v>
      </c>
    </row>
    <row r="17474" spans="1:10" x14ac:dyDescent="0.25">
      <c r="A17474" t="s">
        <v>21501</v>
      </c>
      <c r="B17474">
        <v>932</v>
      </c>
      <c r="C17474">
        <v>1.076335331239245</v>
      </c>
      <c r="D17474">
        <v>0.56695014058051951</v>
      </c>
      <c r="E17474">
        <v>0.68387655830794081</v>
      </c>
      <c r="F17474">
        <v>-1.1301127828757604</v>
      </c>
      <c r="G17474">
        <v>5</v>
      </c>
      <c r="H17474">
        <v>4</v>
      </c>
      <c r="I17474">
        <v>5</v>
      </c>
      <c r="J17474">
        <v>1</v>
      </c>
    </row>
    <row r="17475" spans="1:10" x14ac:dyDescent="0.25">
      <c r="A17475" t="s">
        <v>21502</v>
      </c>
      <c r="B17475">
        <v>928</v>
      </c>
      <c r="C17475">
        <v>-0.55089957084881824</v>
      </c>
      <c r="D17475">
        <v>-0.48542180550969583</v>
      </c>
      <c r="E17475">
        <v>-0.34591346121430877</v>
      </c>
      <c r="F17475">
        <v>-0.6462611300206339</v>
      </c>
      <c r="G17475">
        <v>2</v>
      </c>
      <c r="H17475">
        <v>2</v>
      </c>
      <c r="I17475">
        <v>2</v>
      </c>
      <c r="J17475">
        <v>2</v>
      </c>
    </row>
    <row r="17476" spans="1:10" x14ac:dyDescent="0.25">
      <c r="A17476" t="s">
        <v>21503</v>
      </c>
      <c r="B17476">
        <v>1541</v>
      </c>
      <c r="C17476">
        <v>0.38194373800474379</v>
      </c>
      <c r="D17476">
        <v>-0.66470986330529835</v>
      </c>
      <c r="E17476">
        <v>0.19360047639747185</v>
      </c>
      <c r="F17476">
        <v>-0.37240356870806435</v>
      </c>
      <c r="G17476">
        <v>4</v>
      </c>
      <c r="H17476">
        <v>2</v>
      </c>
      <c r="I17476">
        <v>4</v>
      </c>
      <c r="J17476">
        <v>3</v>
      </c>
    </row>
    <row r="17477" spans="1:10" x14ac:dyDescent="0.25">
      <c r="A17477" t="s">
        <v>21504</v>
      </c>
      <c r="B17477">
        <v>587</v>
      </c>
      <c r="C17477">
        <v>0.28140734021257774</v>
      </c>
      <c r="D17477">
        <v>-0.51496393458408296</v>
      </c>
      <c r="E17477">
        <v>-1.2053179289237131E-2</v>
      </c>
      <c r="F17477">
        <v>-1.3330487072344852</v>
      </c>
      <c r="G17477">
        <v>4</v>
      </c>
      <c r="H17477">
        <v>2</v>
      </c>
      <c r="I17477">
        <v>3</v>
      </c>
      <c r="J17477">
        <v>1</v>
      </c>
    </row>
    <row r="17478" spans="1:10" x14ac:dyDescent="0.25">
      <c r="A17478" t="s">
        <v>21505</v>
      </c>
      <c r="B17478">
        <v>1049</v>
      </c>
      <c r="C17478">
        <v>0.2079823333509711</v>
      </c>
      <c r="D17478">
        <v>-0.96719110090551685</v>
      </c>
      <c r="E17478">
        <v>1.8738119934180595</v>
      </c>
      <c r="F17478">
        <v>-1.0965074311621659</v>
      </c>
      <c r="G17478">
        <v>4</v>
      </c>
      <c r="H17478">
        <v>1</v>
      </c>
      <c r="I17478">
        <v>5</v>
      </c>
      <c r="J17478">
        <v>1</v>
      </c>
    </row>
    <row r="17479" spans="1:10" x14ac:dyDescent="0.25">
      <c r="A17479" t="s">
        <v>21506</v>
      </c>
      <c r="B17479">
        <v>2640</v>
      </c>
      <c r="C17479">
        <v>0.1199564385951849</v>
      </c>
      <c r="D17479">
        <v>-1.5322195737627835</v>
      </c>
      <c r="E17479">
        <v>0.35192623731802752</v>
      </c>
      <c r="F17479">
        <v>-0.70976624471762939</v>
      </c>
      <c r="G17479">
        <v>4</v>
      </c>
      <c r="H17479">
        <v>1</v>
      </c>
      <c r="I17479">
        <v>4</v>
      </c>
      <c r="J17479">
        <v>2</v>
      </c>
    </row>
    <row r="17480" spans="1:10" x14ac:dyDescent="0.25">
      <c r="A17480" t="s">
        <v>21507</v>
      </c>
      <c r="B17480">
        <v>816</v>
      </c>
      <c r="C17480">
        <v>4.3346931651688153E-2</v>
      </c>
      <c r="D17480">
        <v>-0.74145040983173371</v>
      </c>
      <c r="E17480">
        <v>2.1345886601821937</v>
      </c>
      <c r="F17480">
        <v>-1.0120809810849862</v>
      </c>
      <c r="G17480">
        <v>4</v>
      </c>
      <c r="H17480">
        <v>2</v>
      </c>
      <c r="I17480">
        <v>5</v>
      </c>
      <c r="J17480">
        <v>1</v>
      </c>
    </row>
    <row r="17481" spans="1:10" x14ac:dyDescent="0.25">
      <c r="A17481" t="s">
        <v>21508</v>
      </c>
      <c r="B17481">
        <v>459</v>
      </c>
      <c r="C17481">
        <v>0.49436035499313569</v>
      </c>
      <c r="D17481">
        <v>-0.18487536999089099</v>
      </c>
      <c r="E17481">
        <v>1.7879242285046997</v>
      </c>
      <c r="F17481">
        <v>-1.0495160960767347</v>
      </c>
      <c r="G17481">
        <v>4</v>
      </c>
      <c r="H17481">
        <v>3</v>
      </c>
      <c r="I17481">
        <v>5</v>
      </c>
      <c r="J17481">
        <v>1</v>
      </c>
    </row>
    <row r="17482" spans="1:10" x14ac:dyDescent="0.25">
      <c r="A17482" t="s">
        <v>21509</v>
      </c>
      <c r="B17482">
        <v>458</v>
      </c>
      <c r="C17482">
        <v>1.0852719996700246</v>
      </c>
      <c r="D17482">
        <v>-0.11105863586720993</v>
      </c>
      <c r="E17482">
        <v>1.7127433932408529</v>
      </c>
      <c r="F17482">
        <v>-0.98809062308914875</v>
      </c>
      <c r="G17482">
        <v>5</v>
      </c>
      <c r="H17482">
        <v>3</v>
      </c>
      <c r="I17482">
        <v>5</v>
      </c>
      <c r="J17482">
        <v>1</v>
      </c>
    </row>
    <row r="17483" spans="1:10" x14ac:dyDescent="0.25">
      <c r="A17483" t="s">
        <v>21510</v>
      </c>
      <c r="B17483">
        <v>727</v>
      </c>
      <c r="C17483">
        <v>-0.18047448513197756</v>
      </c>
      <c r="D17483">
        <v>-3.75756185097776E-2</v>
      </c>
      <c r="E17483">
        <v>2.2381777880849203</v>
      </c>
      <c r="F17483">
        <v>-1.0411307779635588</v>
      </c>
      <c r="G17483">
        <v>3</v>
      </c>
      <c r="H17483">
        <v>3</v>
      </c>
      <c r="I17483">
        <v>5</v>
      </c>
      <c r="J17483">
        <v>1</v>
      </c>
    </row>
    <row r="17484" spans="1:10" x14ac:dyDescent="0.25">
      <c r="A17484" t="s">
        <v>21511</v>
      </c>
      <c r="B17484">
        <v>860</v>
      </c>
      <c r="C17484">
        <v>-0.23867233714457609</v>
      </c>
      <c r="D17484">
        <v>-0.63196126414384945</v>
      </c>
      <c r="E17484">
        <v>1.225100446958177</v>
      </c>
      <c r="F17484">
        <v>-1.1088951368713347</v>
      </c>
      <c r="G17484">
        <v>3</v>
      </c>
      <c r="H17484">
        <v>2</v>
      </c>
      <c r="I17484">
        <v>5</v>
      </c>
      <c r="J17484">
        <v>1</v>
      </c>
    </row>
    <row r="17485" spans="1:10" x14ac:dyDescent="0.25">
      <c r="A17485" t="s">
        <v>21512</v>
      </c>
      <c r="B17485">
        <v>554</v>
      </c>
      <c r="C17485">
        <v>-0.1611306682368665</v>
      </c>
      <c r="D17485">
        <v>-0.65294862040351265</v>
      </c>
      <c r="E17485">
        <v>0.60974218582150064</v>
      </c>
      <c r="F17485">
        <v>-1.2258639581676491</v>
      </c>
      <c r="G17485">
        <v>3</v>
      </c>
      <c r="H17485">
        <v>2</v>
      </c>
      <c r="I17485">
        <v>5</v>
      </c>
      <c r="J17485">
        <v>1</v>
      </c>
    </row>
    <row r="17486" spans="1:10" x14ac:dyDescent="0.25">
      <c r="A17486" t="s">
        <v>21513</v>
      </c>
      <c r="B17486">
        <v>401</v>
      </c>
      <c r="C17486">
        <v>-0.51381818124148126</v>
      </c>
      <c r="D17486">
        <v>-0.51428879183796938</v>
      </c>
      <c r="E17486">
        <v>-0.21163528598228964</v>
      </c>
      <c r="F17486">
        <v>-1.1519978315143999</v>
      </c>
      <c r="G17486">
        <v>2</v>
      </c>
      <c r="H17486">
        <v>2</v>
      </c>
      <c r="I17486">
        <v>3</v>
      </c>
      <c r="J17486">
        <v>1</v>
      </c>
    </row>
    <row r="17487" spans="1:10" x14ac:dyDescent="0.25">
      <c r="A17487" t="s">
        <v>21514</v>
      </c>
      <c r="B17487">
        <v>431</v>
      </c>
      <c r="C17487">
        <v>-0.38234658448954606</v>
      </c>
      <c r="D17487">
        <v>-0.12301771615463405</v>
      </c>
      <c r="E17487">
        <v>6.6529266616460359E-2</v>
      </c>
      <c r="F17487">
        <v>-0.68754125833866742</v>
      </c>
      <c r="G17487">
        <v>3</v>
      </c>
      <c r="H17487">
        <v>3</v>
      </c>
      <c r="I17487">
        <v>4</v>
      </c>
      <c r="J17487">
        <v>2</v>
      </c>
    </row>
    <row r="17488" spans="1:10" x14ac:dyDescent="0.25">
      <c r="A17488" t="s">
        <v>21515</v>
      </c>
      <c r="B17488">
        <v>516</v>
      </c>
      <c r="C17488">
        <v>0.28342765776873335</v>
      </c>
      <c r="D17488">
        <v>-0.94479030786036056</v>
      </c>
      <c r="E17488">
        <v>-0.54751766472717345</v>
      </c>
      <c r="F17488">
        <v>-1.1479253300273637</v>
      </c>
      <c r="G17488">
        <v>4</v>
      </c>
      <c r="H17488">
        <v>1</v>
      </c>
      <c r="I17488">
        <v>2</v>
      </c>
      <c r="J17488">
        <v>1</v>
      </c>
    </row>
    <row r="17489" spans="1:10" x14ac:dyDescent="0.25">
      <c r="A17489" t="s">
        <v>21516</v>
      </c>
      <c r="B17489">
        <v>623</v>
      </c>
      <c r="C17489">
        <v>-0.33728278057398475</v>
      </c>
      <c r="D17489">
        <v>-0.59021576470326309</v>
      </c>
      <c r="E17489">
        <v>0.7907067521925879</v>
      </c>
      <c r="F17489">
        <v>-1.1318215622890617</v>
      </c>
      <c r="G17489">
        <v>3</v>
      </c>
      <c r="H17489">
        <v>2</v>
      </c>
      <c r="I17489">
        <v>5</v>
      </c>
      <c r="J17489">
        <v>1</v>
      </c>
    </row>
    <row r="17490" spans="1:10" x14ac:dyDescent="0.25">
      <c r="A17490" t="s">
        <v>21517</v>
      </c>
      <c r="B17490">
        <v>900</v>
      </c>
      <c r="C17490">
        <v>-0.58835159010577076</v>
      </c>
      <c r="D17490">
        <v>-1.2123144293452635</v>
      </c>
      <c r="E17490">
        <v>7.1960951824331737E-2</v>
      </c>
      <c r="F17490">
        <v>-1.14590625024907</v>
      </c>
      <c r="G17490">
        <v>2</v>
      </c>
      <c r="H17490">
        <v>1</v>
      </c>
      <c r="I17490">
        <v>4</v>
      </c>
      <c r="J17490">
        <v>1</v>
      </c>
    </row>
    <row r="17491" spans="1:10" x14ac:dyDescent="0.25">
      <c r="A17491" t="s">
        <v>21518</v>
      </c>
      <c r="B17491">
        <v>783</v>
      </c>
      <c r="C17491">
        <v>-0.35673547697152819</v>
      </c>
      <c r="D17491">
        <v>-0.9591532554193678</v>
      </c>
      <c r="E17491">
        <v>1.3858665082555293</v>
      </c>
      <c r="F17491">
        <v>-0.94646826375374093</v>
      </c>
      <c r="G17491">
        <v>3</v>
      </c>
      <c r="H17491">
        <v>1</v>
      </c>
      <c r="I17491">
        <v>5</v>
      </c>
      <c r="J17491">
        <v>1</v>
      </c>
    </row>
    <row r="17492" spans="1:10" x14ac:dyDescent="0.25">
      <c r="A17492" t="s">
        <v>21519</v>
      </c>
      <c r="B17492">
        <v>941</v>
      </c>
      <c r="C17492">
        <v>9.4229663358675123E-2</v>
      </c>
      <c r="D17492">
        <v>-0.92335908696732061</v>
      </c>
      <c r="E17492">
        <v>0.98840711004292481</v>
      </c>
      <c r="F17492">
        <v>-0.71973194126901852</v>
      </c>
      <c r="G17492">
        <v>4</v>
      </c>
      <c r="H17492">
        <v>1</v>
      </c>
      <c r="I17492">
        <v>5</v>
      </c>
      <c r="J17492">
        <v>2</v>
      </c>
    </row>
    <row r="17493" spans="1:10" x14ac:dyDescent="0.25">
      <c r="A17493" t="s">
        <v>21520</v>
      </c>
      <c r="B17493">
        <v>479</v>
      </c>
      <c r="C17493">
        <v>2.0012375568198277</v>
      </c>
      <c r="D17493">
        <v>0.69909986568062188</v>
      </c>
      <c r="E17493">
        <v>2.0640721947678653</v>
      </c>
      <c r="F17493">
        <v>-0.76190726005044618</v>
      </c>
      <c r="G17493">
        <v>5</v>
      </c>
      <c r="H17493">
        <v>5</v>
      </c>
      <c r="I17493">
        <v>5</v>
      </c>
      <c r="J17493">
        <v>2</v>
      </c>
    </row>
    <row r="17494" spans="1:10" x14ac:dyDescent="0.25">
      <c r="A17494" t="s">
        <v>21521</v>
      </c>
      <c r="B17494">
        <v>596</v>
      </c>
      <c r="C17494">
        <v>0.83762070070310646</v>
      </c>
      <c r="D17494">
        <v>3.6113960491235678E-2</v>
      </c>
      <c r="E17494">
        <v>0.88973363547960527</v>
      </c>
      <c r="F17494">
        <v>-1.1537959699376321</v>
      </c>
      <c r="G17494">
        <v>5</v>
      </c>
      <c r="H17494">
        <v>4</v>
      </c>
      <c r="I17494">
        <v>5</v>
      </c>
      <c r="J17494">
        <v>1</v>
      </c>
    </row>
    <row r="17495" spans="1:10" x14ac:dyDescent="0.25">
      <c r="A17495" t="s">
        <v>21522</v>
      </c>
      <c r="B17495">
        <v>420</v>
      </c>
      <c r="C17495">
        <v>1.2363779909956047</v>
      </c>
      <c r="D17495">
        <v>-0.24628376808039076</v>
      </c>
      <c r="E17495">
        <v>1.6447074361876988</v>
      </c>
      <c r="F17495">
        <v>-1.3065894717546014</v>
      </c>
      <c r="G17495">
        <v>5</v>
      </c>
      <c r="H17495">
        <v>3</v>
      </c>
      <c r="I17495">
        <v>5</v>
      </c>
      <c r="J17495">
        <v>1</v>
      </c>
    </row>
    <row r="17496" spans="1:10" x14ac:dyDescent="0.25">
      <c r="A17496" t="s">
        <v>21523</v>
      </c>
      <c r="B17496">
        <v>925</v>
      </c>
      <c r="C17496">
        <v>-0.37854500587538187</v>
      </c>
      <c r="D17496">
        <v>-0.83678681344340133</v>
      </c>
      <c r="E17496">
        <v>-0.27683004458392996</v>
      </c>
      <c r="F17496">
        <v>-0.38098436889552179</v>
      </c>
      <c r="G17496">
        <v>3</v>
      </c>
      <c r="H17496">
        <v>1</v>
      </c>
      <c r="I17496">
        <v>3</v>
      </c>
      <c r="J17496">
        <v>3</v>
      </c>
    </row>
    <row r="17497" spans="1:10" x14ac:dyDescent="0.25">
      <c r="A17497" t="s">
        <v>21524</v>
      </c>
      <c r="B17497">
        <v>823</v>
      </c>
      <c r="C17497">
        <v>-0.17415699782287666</v>
      </c>
      <c r="D17497">
        <v>-0.62258684355259997</v>
      </c>
      <c r="E17497">
        <v>0.10435503136612009</v>
      </c>
      <c r="F17497">
        <v>-1.0086489624707895</v>
      </c>
      <c r="G17497">
        <v>3</v>
      </c>
      <c r="H17497">
        <v>2</v>
      </c>
      <c r="I17497">
        <v>4</v>
      </c>
      <c r="J17497">
        <v>1</v>
      </c>
    </row>
    <row r="17498" spans="1:10" x14ac:dyDescent="0.25">
      <c r="A17498" t="s">
        <v>21525</v>
      </c>
      <c r="B17498">
        <v>530</v>
      </c>
      <c r="C17498">
        <v>-8.7442653147515953E-2</v>
      </c>
      <c r="D17498">
        <v>-0.18384824418634513</v>
      </c>
      <c r="E17498">
        <v>-0.65943514520803226</v>
      </c>
      <c r="F17498">
        <v>-0.68026533220375673</v>
      </c>
      <c r="G17498">
        <v>3</v>
      </c>
      <c r="H17498">
        <v>3</v>
      </c>
      <c r="I17498">
        <v>2</v>
      </c>
      <c r="J17498">
        <v>2</v>
      </c>
    </row>
    <row r="17499" spans="1:10" x14ac:dyDescent="0.25">
      <c r="A17499" t="s">
        <v>21526</v>
      </c>
      <c r="B17499">
        <v>515</v>
      </c>
      <c r="C17499">
        <v>-0.15922308285469555</v>
      </c>
      <c r="D17499">
        <v>-0.43526172449679046</v>
      </c>
      <c r="E17499">
        <v>-3.6113845930690558E-2</v>
      </c>
      <c r="F17499">
        <v>-0.53605511341026779</v>
      </c>
      <c r="G17499">
        <v>3</v>
      </c>
      <c r="H17499">
        <v>2</v>
      </c>
      <c r="I17499">
        <v>3</v>
      </c>
      <c r="J17499">
        <v>2</v>
      </c>
    </row>
    <row r="17500" spans="1:10" x14ac:dyDescent="0.25">
      <c r="A17500" t="s">
        <v>21527</v>
      </c>
      <c r="B17500">
        <v>480</v>
      </c>
      <c r="C17500">
        <v>-0.531765700266837</v>
      </c>
      <c r="D17500">
        <v>-0.39635049266080713</v>
      </c>
      <c r="E17500">
        <v>-0.47609414193005467</v>
      </c>
      <c r="F17500">
        <v>-1.112448088539977</v>
      </c>
      <c r="G17500">
        <v>2</v>
      </c>
      <c r="H17500">
        <v>3</v>
      </c>
      <c r="I17500">
        <v>2</v>
      </c>
      <c r="J17500">
        <v>1</v>
      </c>
    </row>
    <row r="17501" spans="1:10" x14ac:dyDescent="0.25">
      <c r="A17501" t="s">
        <v>21528</v>
      </c>
      <c r="B17501">
        <v>1307</v>
      </c>
      <c r="C17501">
        <v>-0.48196612248653009</v>
      </c>
      <c r="D17501">
        <v>-1.1224350718982892</v>
      </c>
      <c r="E17501">
        <v>6.9040019414793902E-2</v>
      </c>
      <c r="F17501">
        <v>-0.55474836823873308</v>
      </c>
      <c r="G17501">
        <v>2</v>
      </c>
      <c r="H17501">
        <v>1</v>
      </c>
      <c r="I17501">
        <v>4</v>
      </c>
      <c r="J17501">
        <v>2</v>
      </c>
    </row>
    <row r="17502" spans="1:10" x14ac:dyDescent="0.25">
      <c r="A17502" t="s">
        <v>21529</v>
      </c>
      <c r="B17502">
        <v>544</v>
      </c>
      <c r="C17502">
        <v>-0.29105973789346662</v>
      </c>
      <c r="D17502">
        <v>-0.72224766352353131</v>
      </c>
      <c r="E17502">
        <v>0.67375569460346707</v>
      </c>
      <c r="F17502">
        <v>-0.96758327734588978</v>
      </c>
      <c r="G17502">
        <v>3</v>
      </c>
      <c r="H17502">
        <v>2</v>
      </c>
      <c r="I17502">
        <v>5</v>
      </c>
      <c r="J17502">
        <v>1</v>
      </c>
    </row>
    <row r="17503" spans="1:10" x14ac:dyDescent="0.25">
      <c r="A17503" t="s">
        <v>21530</v>
      </c>
      <c r="B17503">
        <v>1317</v>
      </c>
      <c r="C17503">
        <v>-0.73719073192901108</v>
      </c>
      <c r="D17503">
        <v>-1.3189272597249242</v>
      </c>
      <c r="E17503">
        <v>0.85763575221125188</v>
      </c>
      <c r="F17503">
        <v>-1.0500714754117195</v>
      </c>
      <c r="G17503">
        <v>2</v>
      </c>
      <c r="H17503">
        <v>1</v>
      </c>
      <c r="I17503">
        <v>5</v>
      </c>
      <c r="J17503">
        <v>1</v>
      </c>
    </row>
    <row r="17504" spans="1:10" x14ac:dyDescent="0.25">
      <c r="A17504" t="s">
        <v>21531</v>
      </c>
      <c r="B17504">
        <v>945</v>
      </c>
      <c r="C17504">
        <v>-0.37913443197410374</v>
      </c>
      <c r="D17504">
        <v>-1.1506675837771185</v>
      </c>
      <c r="E17504">
        <v>1.1275551778478632</v>
      </c>
      <c r="F17504">
        <v>-1.1011625818464643</v>
      </c>
      <c r="G17504">
        <v>3</v>
      </c>
      <c r="H17504">
        <v>1</v>
      </c>
      <c r="I17504">
        <v>5</v>
      </c>
      <c r="J17504">
        <v>1</v>
      </c>
    </row>
    <row r="17505" spans="1:10" x14ac:dyDescent="0.25">
      <c r="A17505" t="s">
        <v>21532</v>
      </c>
      <c r="B17505">
        <v>424</v>
      </c>
      <c r="C17505">
        <v>-0.87613984079223883</v>
      </c>
      <c r="D17505">
        <v>-0.25709869203908586</v>
      </c>
      <c r="E17505">
        <v>0.29684048962454634</v>
      </c>
      <c r="F17505">
        <v>-1.2204041895954243</v>
      </c>
      <c r="G17505">
        <v>1</v>
      </c>
      <c r="H17505">
        <v>3</v>
      </c>
      <c r="I17505">
        <v>4</v>
      </c>
      <c r="J17505">
        <v>1</v>
      </c>
    </row>
    <row r="17506" spans="1:10" x14ac:dyDescent="0.25">
      <c r="A17506" t="s">
        <v>21533</v>
      </c>
      <c r="B17506">
        <v>1084</v>
      </c>
      <c r="C17506">
        <v>-7.9167980221202749E-2</v>
      </c>
      <c r="D17506">
        <v>-0.86556947660215355</v>
      </c>
      <c r="E17506">
        <v>1.3149695267803703</v>
      </c>
      <c r="F17506">
        <v>-1.1233884259237423</v>
      </c>
      <c r="G17506">
        <v>3</v>
      </c>
      <c r="H17506">
        <v>1</v>
      </c>
      <c r="I17506">
        <v>5</v>
      </c>
      <c r="J17506">
        <v>1</v>
      </c>
    </row>
    <row r="17507" spans="1:10" x14ac:dyDescent="0.25">
      <c r="A17507" t="s">
        <v>21534</v>
      </c>
      <c r="B17507">
        <v>578</v>
      </c>
      <c r="C17507">
        <v>-1.0031411486863685E-2</v>
      </c>
      <c r="D17507">
        <v>-0.37979729696978004</v>
      </c>
      <c r="E17507">
        <v>1.3714135906848363E-4</v>
      </c>
      <c r="F17507">
        <v>-0.98783907291894746</v>
      </c>
      <c r="G17507">
        <v>4</v>
      </c>
      <c r="H17507">
        <v>3</v>
      </c>
      <c r="I17507">
        <v>3</v>
      </c>
      <c r="J17507">
        <v>1</v>
      </c>
    </row>
    <row r="17508" spans="1:10" x14ac:dyDescent="0.25">
      <c r="A17508" t="s">
        <v>21535</v>
      </c>
      <c r="B17508">
        <v>557</v>
      </c>
      <c r="C17508">
        <v>-0.22486508858467985</v>
      </c>
      <c r="D17508">
        <v>-0.52276473618710051</v>
      </c>
      <c r="E17508">
        <v>-0.16271253813119921</v>
      </c>
      <c r="F17508">
        <v>-0.64528366825326933</v>
      </c>
      <c r="G17508">
        <v>3</v>
      </c>
      <c r="H17508">
        <v>2</v>
      </c>
      <c r="I17508">
        <v>3</v>
      </c>
      <c r="J17508">
        <v>2</v>
      </c>
    </row>
    <row r="17509" spans="1:10" x14ac:dyDescent="0.25">
      <c r="A17509" t="s">
        <v>21536</v>
      </c>
      <c r="B17509">
        <v>610</v>
      </c>
      <c r="C17509">
        <v>-1.2668285009312006</v>
      </c>
      <c r="D17509">
        <v>2.0770163439924518</v>
      </c>
      <c r="E17509">
        <v>-1.1128761058200183</v>
      </c>
      <c r="F17509">
        <v>-1.3159828114569836</v>
      </c>
      <c r="G17509">
        <v>1</v>
      </c>
      <c r="H17509">
        <v>5</v>
      </c>
      <c r="I17509">
        <v>1</v>
      </c>
      <c r="J17509">
        <v>1</v>
      </c>
    </row>
    <row r="17510" spans="1:10" x14ac:dyDescent="0.25">
      <c r="A17510" t="s">
        <v>21537</v>
      </c>
      <c r="B17510">
        <v>720</v>
      </c>
      <c r="C17510">
        <v>-1.1440718535803311</v>
      </c>
      <c r="D17510">
        <v>1.5158489774855513</v>
      </c>
      <c r="E17510">
        <v>-0.78808125139796559</v>
      </c>
      <c r="F17510">
        <v>-1.4084106279669435</v>
      </c>
      <c r="G17510">
        <v>1</v>
      </c>
      <c r="H17510">
        <v>5</v>
      </c>
      <c r="I17510">
        <v>1</v>
      </c>
      <c r="J17510">
        <v>1</v>
      </c>
    </row>
    <row r="17511" spans="1:10" x14ac:dyDescent="0.25">
      <c r="A17511" t="s">
        <v>21538</v>
      </c>
      <c r="B17511">
        <v>770</v>
      </c>
      <c r="C17511">
        <v>0.28251466920511858</v>
      </c>
      <c r="D17511">
        <v>0.14867919090406412</v>
      </c>
      <c r="E17511">
        <v>0.46143598300270317</v>
      </c>
      <c r="F17511">
        <v>-0.98693446654643535</v>
      </c>
      <c r="G17511">
        <v>4</v>
      </c>
      <c r="H17511">
        <v>4</v>
      </c>
      <c r="I17511">
        <v>4</v>
      </c>
      <c r="J17511">
        <v>1</v>
      </c>
    </row>
    <row r="17512" spans="1:10" x14ac:dyDescent="0.25">
      <c r="A17512" t="s">
        <v>21539</v>
      </c>
      <c r="B17512">
        <v>718</v>
      </c>
      <c r="C17512">
        <v>0.5001855368052246</v>
      </c>
      <c r="D17512">
        <v>0.26579085338272451</v>
      </c>
      <c r="E17512">
        <v>1.0471202667197259</v>
      </c>
      <c r="F17512">
        <v>-1.0126232590213382</v>
      </c>
      <c r="G17512">
        <v>4</v>
      </c>
      <c r="H17512">
        <v>4</v>
      </c>
      <c r="I17512">
        <v>5</v>
      </c>
      <c r="J17512">
        <v>1</v>
      </c>
    </row>
    <row r="17513" spans="1:10" x14ac:dyDescent="0.25">
      <c r="A17513" t="s">
        <v>21540</v>
      </c>
      <c r="B17513">
        <v>673</v>
      </c>
      <c r="C17513">
        <v>-0.51059029395054634</v>
      </c>
      <c r="D17513">
        <v>0.23475716761807092</v>
      </c>
      <c r="E17513">
        <v>-0.12017190087624427</v>
      </c>
      <c r="F17513">
        <v>-1.3467471038962822</v>
      </c>
      <c r="G17513">
        <v>2</v>
      </c>
      <c r="H17513">
        <v>4</v>
      </c>
      <c r="I17513">
        <v>3</v>
      </c>
      <c r="J17513">
        <v>1</v>
      </c>
    </row>
    <row r="17514" spans="1:10" x14ac:dyDescent="0.25">
      <c r="A17514" t="s">
        <v>21541</v>
      </c>
      <c r="B17514">
        <v>672</v>
      </c>
      <c r="C17514">
        <v>-0.27714538489357343</v>
      </c>
      <c r="D17514">
        <v>-0.25174489678881562</v>
      </c>
      <c r="E17514">
        <v>-0.41927169573734591</v>
      </c>
      <c r="F17514">
        <v>-1.3220015457008605</v>
      </c>
      <c r="G17514">
        <v>3</v>
      </c>
      <c r="H17514">
        <v>3</v>
      </c>
      <c r="I17514">
        <v>2</v>
      </c>
      <c r="J17514">
        <v>1</v>
      </c>
    </row>
    <row r="17515" spans="1:10" x14ac:dyDescent="0.25">
      <c r="A17515" t="s">
        <v>21542</v>
      </c>
      <c r="B17515">
        <v>644</v>
      </c>
      <c r="C17515">
        <v>-5.5117584951029017E-2</v>
      </c>
      <c r="D17515">
        <v>-5.1961094124953505E-2</v>
      </c>
      <c r="E17515">
        <v>-4.0772941961676294E-2</v>
      </c>
      <c r="F17515">
        <v>-1.1322629632963945</v>
      </c>
      <c r="G17515">
        <v>3</v>
      </c>
      <c r="H17515">
        <v>3</v>
      </c>
      <c r="I17515">
        <v>3</v>
      </c>
      <c r="J17515">
        <v>1</v>
      </c>
    </row>
    <row r="17516" spans="1:10" x14ac:dyDescent="0.25">
      <c r="A17516" t="s">
        <v>21543</v>
      </c>
      <c r="B17516">
        <v>629</v>
      </c>
      <c r="C17516">
        <v>-0.36304506734821662</v>
      </c>
      <c r="D17516">
        <v>-0.24983750728759277</v>
      </c>
      <c r="E17516">
        <v>-0.24103482957714384</v>
      </c>
      <c r="F17516">
        <v>-1.2751226432807643</v>
      </c>
      <c r="G17516">
        <v>3</v>
      </c>
      <c r="H17516">
        <v>3</v>
      </c>
      <c r="I17516">
        <v>3</v>
      </c>
      <c r="J17516">
        <v>1</v>
      </c>
    </row>
    <row r="17517" spans="1:10" x14ac:dyDescent="0.25">
      <c r="A17517" t="s">
        <v>21544</v>
      </c>
      <c r="B17517">
        <v>645</v>
      </c>
      <c r="C17517">
        <v>-0.7470128606270745</v>
      </c>
      <c r="D17517">
        <v>-0.35900276697218281</v>
      </c>
      <c r="E17517">
        <v>-0.54413649865619862</v>
      </c>
      <c r="F17517">
        <v>-1.1509498629908437</v>
      </c>
      <c r="G17517">
        <v>2</v>
      </c>
      <c r="H17517">
        <v>3</v>
      </c>
      <c r="I17517">
        <v>2</v>
      </c>
      <c r="J17517">
        <v>1</v>
      </c>
    </row>
    <row r="17518" spans="1:10" x14ac:dyDescent="0.25">
      <c r="A17518" t="s">
        <v>21545</v>
      </c>
      <c r="B17518">
        <v>590</v>
      </c>
      <c r="C17518">
        <v>-0.37812295008196412</v>
      </c>
      <c r="D17518">
        <v>-3.3523651482095018E-2</v>
      </c>
      <c r="E17518">
        <v>0.14543584817528107</v>
      </c>
      <c r="F17518">
        <v>-1.0145686439317778</v>
      </c>
      <c r="G17518">
        <v>3</v>
      </c>
      <c r="H17518">
        <v>3</v>
      </c>
      <c r="I17518">
        <v>4</v>
      </c>
      <c r="J17518">
        <v>1</v>
      </c>
    </row>
    <row r="17519" spans="1:10" x14ac:dyDescent="0.25">
      <c r="A17519" t="s">
        <v>21546</v>
      </c>
      <c r="B17519">
        <v>605</v>
      </c>
      <c r="C17519">
        <v>-0.11793611727891903</v>
      </c>
      <c r="D17519">
        <v>-0.37572789729575456</v>
      </c>
      <c r="E17519">
        <v>0.75938455142430938</v>
      </c>
      <c r="F17519">
        <v>-1.0512060095071161</v>
      </c>
      <c r="G17519">
        <v>3</v>
      </c>
      <c r="H17519">
        <v>3</v>
      </c>
      <c r="I17519">
        <v>5</v>
      </c>
      <c r="J17519">
        <v>1</v>
      </c>
    </row>
    <row r="17520" spans="1:10" x14ac:dyDescent="0.25">
      <c r="A17520" t="s">
        <v>21547</v>
      </c>
      <c r="B17520">
        <v>676</v>
      </c>
      <c r="C17520">
        <v>-0.84346910280756793</v>
      </c>
      <c r="D17520">
        <v>-0.27314411435952535</v>
      </c>
      <c r="E17520">
        <v>-0.29087182658585953</v>
      </c>
      <c r="F17520">
        <v>-1.0496655361192198</v>
      </c>
      <c r="G17520">
        <v>1</v>
      </c>
      <c r="H17520">
        <v>3</v>
      </c>
      <c r="I17520">
        <v>3</v>
      </c>
      <c r="J17520">
        <v>1</v>
      </c>
    </row>
    <row r="17521" spans="1:10" x14ac:dyDescent="0.25">
      <c r="A17521" t="s">
        <v>21548</v>
      </c>
      <c r="B17521">
        <v>746</v>
      </c>
      <c r="C17521">
        <v>-0.73323487422817257</v>
      </c>
      <c r="D17521">
        <v>-0.36053701151905992</v>
      </c>
      <c r="E17521">
        <v>-0.34063455869745318</v>
      </c>
      <c r="F17521">
        <v>-0.98856540829222417</v>
      </c>
      <c r="G17521">
        <v>2</v>
      </c>
      <c r="H17521">
        <v>3</v>
      </c>
      <c r="I17521">
        <v>2</v>
      </c>
      <c r="J17521">
        <v>1</v>
      </c>
    </row>
    <row r="17522" spans="1:10" x14ac:dyDescent="0.25">
      <c r="A17522" t="s">
        <v>21549</v>
      </c>
      <c r="B17522">
        <v>610</v>
      </c>
      <c r="C17522">
        <v>1.3734784212679568E-2</v>
      </c>
      <c r="D17522">
        <v>-0.17764484795989491</v>
      </c>
      <c r="E17522">
        <v>0.87419899958141478</v>
      </c>
      <c r="F17522">
        <v>-1.5010009350883102</v>
      </c>
      <c r="G17522">
        <v>4</v>
      </c>
      <c r="H17522">
        <v>3</v>
      </c>
      <c r="I17522">
        <v>5</v>
      </c>
      <c r="J17522">
        <v>1</v>
      </c>
    </row>
    <row r="17523" spans="1:10" x14ac:dyDescent="0.25">
      <c r="A17523" t="s">
        <v>21550</v>
      </c>
      <c r="B17523">
        <v>594</v>
      </c>
      <c r="C17523">
        <v>-0.65419888787389613</v>
      </c>
      <c r="D17523">
        <v>-0.74922325354946884</v>
      </c>
      <c r="E17523">
        <v>-0.25089879878061616</v>
      </c>
      <c r="F17523">
        <v>-1.2093673137491696</v>
      </c>
      <c r="G17523">
        <v>2</v>
      </c>
      <c r="H17523">
        <v>2</v>
      </c>
      <c r="I17523">
        <v>3</v>
      </c>
      <c r="J17523">
        <v>1</v>
      </c>
    </row>
    <row r="17524" spans="1:10" x14ac:dyDescent="0.25">
      <c r="A17524" t="s">
        <v>21551</v>
      </c>
      <c r="B17524">
        <v>576</v>
      </c>
      <c r="C17524">
        <v>8.1061478336530976E-2</v>
      </c>
      <c r="D17524">
        <v>-0.22424477262976317</v>
      </c>
      <c r="E17524">
        <v>0.7213978256173269</v>
      </c>
      <c r="F17524">
        <v>-0.88498376668245804</v>
      </c>
      <c r="G17524">
        <v>4</v>
      </c>
      <c r="H17524">
        <v>3</v>
      </c>
      <c r="I17524">
        <v>5</v>
      </c>
      <c r="J17524">
        <v>1</v>
      </c>
    </row>
    <row r="17525" spans="1:10" x14ac:dyDescent="0.25">
      <c r="A17525" t="s">
        <v>21552</v>
      </c>
      <c r="B17525">
        <v>400</v>
      </c>
      <c r="C17525">
        <v>1.7055696305250123</v>
      </c>
      <c r="D17525">
        <v>1.5285373473291697</v>
      </c>
      <c r="E17525">
        <v>1.0369029273148942</v>
      </c>
      <c r="F17525">
        <v>-0.75860157220874824</v>
      </c>
      <c r="G17525">
        <v>5</v>
      </c>
      <c r="H17525">
        <v>5</v>
      </c>
      <c r="I17525">
        <v>5</v>
      </c>
      <c r="J17525">
        <v>2</v>
      </c>
    </row>
    <row r="17526" spans="1:10" x14ac:dyDescent="0.25">
      <c r="A17526" t="s">
        <v>21553</v>
      </c>
      <c r="B17526">
        <v>850</v>
      </c>
      <c r="C17526">
        <v>-0.2631954342095395</v>
      </c>
      <c r="D17526">
        <v>-0.58758532184606893</v>
      </c>
      <c r="E17526">
        <v>0.3612736539015568</v>
      </c>
      <c r="F17526">
        <v>-0.82302763330483464</v>
      </c>
      <c r="G17526">
        <v>3</v>
      </c>
      <c r="H17526">
        <v>2</v>
      </c>
      <c r="I17526">
        <v>4</v>
      </c>
      <c r="J17526">
        <v>2</v>
      </c>
    </row>
    <row r="17527" spans="1:10" x14ac:dyDescent="0.25">
      <c r="A17527" t="s">
        <v>21554</v>
      </c>
      <c r="B17527">
        <v>542</v>
      </c>
      <c r="C17527">
        <v>0.50497422884537313</v>
      </c>
      <c r="D17527">
        <v>0.28550378356646183</v>
      </c>
      <c r="E17527">
        <v>0.26679068104463294</v>
      </c>
      <c r="F17527">
        <v>-1.3754283318210139</v>
      </c>
      <c r="G17527">
        <v>4</v>
      </c>
      <c r="H17527">
        <v>4</v>
      </c>
      <c r="I17527">
        <v>4</v>
      </c>
      <c r="J17527">
        <v>1</v>
      </c>
    </row>
    <row r="17528" spans="1:10" x14ac:dyDescent="0.25">
      <c r="A17528" t="s">
        <v>21555</v>
      </c>
      <c r="B17528">
        <v>463</v>
      </c>
      <c r="C17528">
        <v>0.53063098650230145</v>
      </c>
      <c r="D17528">
        <v>1.6235318174847577</v>
      </c>
      <c r="E17528">
        <v>0.2194838771510606</v>
      </c>
      <c r="F17528">
        <v>-1.5941969672735483</v>
      </c>
      <c r="G17528">
        <v>4</v>
      </c>
      <c r="H17528">
        <v>5</v>
      </c>
      <c r="I17528">
        <v>4</v>
      </c>
      <c r="J17528">
        <v>1</v>
      </c>
    </row>
    <row r="17529" spans="1:10" x14ac:dyDescent="0.25">
      <c r="A17529" t="s">
        <v>21556</v>
      </c>
      <c r="B17529">
        <v>592</v>
      </c>
      <c r="C17529">
        <v>-0.55903752394407558</v>
      </c>
      <c r="D17529">
        <v>-0.17388479368658744</v>
      </c>
      <c r="E17529">
        <v>0.39971573852787212</v>
      </c>
      <c r="F17529">
        <v>-1.2788343392549057</v>
      </c>
      <c r="G17529">
        <v>2</v>
      </c>
      <c r="H17529">
        <v>3</v>
      </c>
      <c r="I17529">
        <v>4</v>
      </c>
      <c r="J17529">
        <v>1</v>
      </c>
    </row>
    <row r="17530" spans="1:10" x14ac:dyDescent="0.25">
      <c r="A17530" t="s">
        <v>21557</v>
      </c>
      <c r="B17530">
        <v>753</v>
      </c>
      <c r="C17530">
        <v>0.29541757135859215</v>
      </c>
      <c r="D17530">
        <v>-0.11456930124085594</v>
      </c>
      <c r="E17530">
        <v>1.0439889823121431</v>
      </c>
      <c r="F17530">
        <v>-0.7566910287019295</v>
      </c>
      <c r="G17530">
        <v>4</v>
      </c>
      <c r="H17530">
        <v>3</v>
      </c>
      <c r="I17530">
        <v>5</v>
      </c>
      <c r="J17530">
        <v>2</v>
      </c>
    </row>
    <row r="17531" spans="1:10" x14ac:dyDescent="0.25">
      <c r="A17531" t="s">
        <v>21558</v>
      </c>
      <c r="B17531">
        <v>534</v>
      </c>
      <c r="C17531">
        <v>-3.8982182947163241E-2</v>
      </c>
      <c r="D17531">
        <v>-0.40211638284962403</v>
      </c>
      <c r="E17531">
        <v>0.14975297265709231</v>
      </c>
      <c r="F17531">
        <v>-1.09531257120751</v>
      </c>
      <c r="G17531">
        <v>3</v>
      </c>
      <c r="H17531">
        <v>3</v>
      </c>
      <c r="I17531">
        <v>4</v>
      </c>
      <c r="J17531">
        <v>1</v>
      </c>
    </row>
    <row r="17532" spans="1:10" x14ac:dyDescent="0.25">
      <c r="A17532" t="s">
        <v>21559</v>
      </c>
      <c r="B17532">
        <v>862</v>
      </c>
      <c r="C17532">
        <v>-0.71753323349996057</v>
      </c>
      <c r="D17532">
        <v>-0.64080387195027355</v>
      </c>
      <c r="E17532">
        <v>-0.31635766472849136</v>
      </c>
      <c r="F17532">
        <v>-0.70391208794500515</v>
      </c>
      <c r="G17532">
        <v>2</v>
      </c>
      <c r="H17532">
        <v>2</v>
      </c>
      <c r="I17532">
        <v>2</v>
      </c>
      <c r="J17532">
        <v>2</v>
      </c>
    </row>
    <row r="17533" spans="1:10" x14ac:dyDescent="0.25">
      <c r="A17533" t="s">
        <v>21560</v>
      </c>
      <c r="B17533">
        <v>567</v>
      </c>
      <c r="C17533">
        <v>-0.7982437703674703</v>
      </c>
      <c r="D17533">
        <v>-0.35801937642038395</v>
      </c>
      <c r="E17533">
        <v>-0.44664256756555165</v>
      </c>
      <c r="F17533">
        <v>-1.2812687489427568</v>
      </c>
      <c r="G17533">
        <v>2</v>
      </c>
      <c r="H17533">
        <v>3</v>
      </c>
      <c r="I17533">
        <v>2</v>
      </c>
      <c r="J17533">
        <v>1</v>
      </c>
    </row>
    <row r="17534" spans="1:10" x14ac:dyDescent="0.25">
      <c r="A17534" t="s">
        <v>21561</v>
      </c>
      <c r="B17534">
        <v>613</v>
      </c>
      <c r="C17534">
        <v>-0.57749771920056592</v>
      </c>
      <c r="D17534">
        <v>-0.51507913558184326</v>
      </c>
      <c r="E17534">
        <v>-0.420389926898175</v>
      </c>
      <c r="F17534">
        <v>-1.0056259570570045</v>
      </c>
      <c r="G17534">
        <v>2</v>
      </c>
      <c r="H17534">
        <v>2</v>
      </c>
      <c r="I17534">
        <v>2</v>
      </c>
      <c r="J17534">
        <v>1</v>
      </c>
    </row>
    <row r="17535" spans="1:10" x14ac:dyDescent="0.25">
      <c r="A17535" t="s">
        <v>21562</v>
      </c>
      <c r="B17535">
        <v>500</v>
      </c>
      <c r="C17535">
        <v>-0.77930368872178601</v>
      </c>
      <c r="D17535">
        <v>-0.41888285895015454</v>
      </c>
      <c r="E17535">
        <v>-0.82031643091540873</v>
      </c>
      <c r="F17535">
        <v>-0.98665306787359297</v>
      </c>
      <c r="G17535">
        <v>2</v>
      </c>
      <c r="H17535">
        <v>2</v>
      </c>
      <c r="I17535">
        <v>1</v>
      </c>
      <c r="J17535">
        <v>1</v>
      </c>
    </row>
    <row r="17536" spans="1:10" x14ac:dyDescent="0.25">
      <c r="A17536" t="s">
        <v>21563</v>
      </c>
      <c r="B17536">
        <v>529</v>
      </c>
      <c r="C17536">
        <v>-0.48834405480252718</v>
      </c>
      <c r="D17536">
        <v>-0.90415131444060703</v>
      </c>
      <c r="E17536">
        <v>-0.26003700973528848</v>
      </c>
      <c r="F17536">
        <v>-1.2183697446091244</v>
      </c>
      <c r="G17536">
        <v>2</v>
      </c>
      <c r="H17536">
        <v>1</v>
      </c>
      <c r="I17536">
        <v>3</v>
      </c>
      <c r="J17536">
        <v>1</v>
      </c>
    </row>
    <row r="17537" spans="1:10" x14ac:dyDescent="0.25">
      <c r="A17537" t="s">
        <v>21564</v>
      </c>
      <c r="B17537">
        <v>499</v>
      </c>
      <c r="C17537">
        <v>0.23446403585264503</v>
      </c>
      <c r="D17537">
        <v>-0.75391071915981012</v>
      </c>
      <c r="E17537">
        <v>8.9274051877685251E-2</v>
      </c>
      <c r="F17537">
        <v>-0.87860928442707209</v>
      </c>
      <c r="G17537">
        <v>4</v>
      </c>
      <c r="H17537">
        <v>2</v>
      </c>
      <c r="I17537">
        <v>4</v>
      </c>
      <c r="J17537">
        <v>1</v>
      </c>
    </row>
    <row r="17538" spans="1:10" x14ac:dyDescent="0.25">
      <c r="A17538" t="s">
        <v>21565</v>
      </c>
      <c r="B17538">
        <v>527</v>
      </c>
      <c r="C17538">
        <v>0.19484015151558243</v>
      </c>
      <c r="D17538">
        <v>-8.0030706684881978E-2</v>
      </c>
      <c r="E17538">
        <v>0.19613080943962152</v>
      </c>
      <c r="F17538">
        <v>-1.2667328304454504</v>
      </c>
      <c r="G17538">
        <v>4</v>
      </c>
      <c r="H17538">
        <v>3</v>
      </c>
      <c r="I17538">
        <v>4</v>
      </c>
      <c r="J17538">
        <v>1</v>
      </c>
    </row>
    <row r="17539" spans="1:10" x14ac:dyDescent="0.25">
      <c r="A17539" t="s">
        <v>21566</v>
      </c>
      <c r="B17539">
        <v>525</v>
      </c>
      <c r="C17539">
        <v>-0.53607273250380705</v>
      </c>
      <c r="D17539">
        <v>0.9907780036832492</v>
      </c>
      <c r="E17539">
        <v>-0.17790385256070335</v>
      </c>
      <c r="F17539">
        <v>-1.163589152214858</v>
      </c>
      <c r="G17539">
        <v>2</v>
      </c>
      <c r="H17539">
        <v>5</v>
      </c>
      <c r="I17539">
        <v>3</v>
      </c>
      <c r="J17539">
        <v>1</v>
      </c>
    </row>
    <row r="17540" spans="1:10" x14ac:dyDescent="0.25">
      <c r="A17540" t="s">
        <v>21567</v>
      </c>
      <c r="B17540">
        <v>474</v>
      </c>
      <c r="C17540">
        <v>-0.76731437867670793</v>
      </c>
      <c r="D17540">
        <v>0.47226095677075908</v>
      </c>
      <c r="E17540">
        <v>-0.53332681901232271</v>
      </c>
      <c r="F17540">
        <v>-1.1058472641185244</v>
      </c>
      <c r="G17540">
        <v>2</v>
      </c>
      <c r="H17540">
        <v>4</v>
      </c>
      <c r="I17540">
        <v>2</v>
      </c>
      <c r="J17540">
        <v>1</v>
      </c>
    </row>
    <row r="17541" spans="1:10" x14ac:dyDescent="0.25">
      <c r="A17541" t="s">
        <v>21568</v>
      </c>
      <c r="B17541">
        <v>590</v>
      </c>
      <c r="C17541">
        <v>-0.58279784489600162</v>
      </c>
      <c r="D17541">
        <v>-0.80971294800631255</v>
      </c>
      <c r="E17541">
        <v>-0.19529578942049422</v>
      </c>
      <c r="F17541">
        <v>-0.85911526578749942</v>
      </c>
      <c r="G17541">
        <v>2</v>
      </c>
      <c r="H17541">
        <v>1</v>
      </c>
      <c r="I17541">
        <v>3</v>
      </c>
      <c r="J17541">
        <v>2</v>
      </c>
    </row>
    <row r="17542" spans="1:10" x14ac:dyDescent="0.25">
      <c r="A17542" t="s">
        <v>21569</v>
      </c>
      <c r="B17542">
        <v>670</v>
      </c>
      <c r="C17542">
        <v>7.6955994298834554E-2</v>
      </c>
      <c r="D17542">
        <v>0.37855623277931078</v>
      </c>
      <c r="E17542">
        <v>0.78304650791549102</v>
      </c>
      <c r="F17542">
        <v>-0.89089438290836442</v>
      </c>
      <c r="G17542">
        <v>4</v>
      </c>
      <c r="H17542">
        <v>4</v>
      </c>
      <c r="I17542">
        <v>5</v>
      </c>
      <c r="J17542">
        <v>1</v>
      </c>
    </row>
    <row r="17543" spans="1:10" x14ac:dyDescent="0.25">
      <c r="A17543" t="s">
        <v>21570</v>
      </c>
      <c r="B17543">
        <v>522</v>
      </c>
      <c r="C17543">
        <v>1.346131506299888</v>
      </c>
      <c r="D17543">
        <v>1.0839133399760557</v>
      </c>
      <c r="E17543">
        <v>0.70155048931780939</v>
      </c>
      <c r="F17543">
        <v>-1.2938346315218361</v>
      </c>
      <c r="G17543">
        <v>5</v>
      </c>
      <c r="H17543">
        <v>5</v>
      </c>
      <c r="I17543">
        <v>5</v>
      </c>
      <c r="J17543">
        <v>1</v>
      </c>
    </row>
    <row r="17544" spans="1:10" x14ac:dyDescent="0.25">
      <c r="A17544" t="s">
        <v>21571</v>
      </c>
      <c r="B17544">
        <v>562</v>
      </c>
      <c r="C17544">
        <v>9.0835373806963549E-2</v>
      </c>
      <c r="D17544">
        <v>0.73520225312385579</v>
      </c>
      <c r="E17544">
        <v>0.55008868735726357</v>
      </c>
      <c r="F17544">
        <v>-1.6960968463519941</v>
      </c>
      <c r="G17544">
        <v>4</v>
      </c>
      <c r="H17544">
        <v>5</v>
      </c>
      <c r="I17544">
        <v>4</v>
      </c>
      <c r="J17544">
        <v>1</v>
      </c>
    </row>
    <row r="17545" spans="1:10" x14ac:dyDescent="0.25">
      <c r="A17545" t="s">
        <v>21572</v>
      </c>
      <c r="B17545">
        <v>486</v>
      </c>
      <c r="C17545">
        <v>-0.27074541346357034</v>
      </c>
      <c r="D17545">
        <v>-0.20228860186049624</v>
      </c>
      <c r="E17545">
        <v>-0.4125389471167798</v>
      </c>
      <c r="F17545">
        <v>-1.5089405243431153</v>
      </c>
      <c r="G17545">
        <v>3</v>
      </c>
      <c r="H17545">
        <v>3</v>
      </c>
      <c r="I17545">
        <v>2</v>
      </c>
      <c r="J17545">
        <v>1</v>
      </c>
    </row>
    <row r="17546" spans="1:10" x14ac:dyDescent="0.25">
      <c r="A17546" t="s">
        <v>21573</v>
      </c>
      <c r="B17546">
        <v>813</v>
      </c>
      <c r="C17546">
        <v>-0.37947153361096292</v>
      </c>
      <c r="D17546">
        <v>-0.1414211172183848</v>
      </c>
      <c r="E17546">
        <v>0.30777192033594863</v>
      </c>
      <c r="F17546">
        <v>-1.3033608163371029</v>
      </c>
      <c r="G17546">
        <v>3</v>
      </c>
      <c r="H17546">
        <v>3</v>
      </c>
      <c r="I17546">
        <v>4</v>
      </c>
      <c r="J17546">
        <v>1</v>
      </c>
    </row>
    <row r="17547" spans="1:10" x14ac:dyDescent="0.25">
      <c r="A17547" t="s">
        <v>21574</v>
      </c>
      <c r="B17547">
        <v>950</v>
      </c>
      <c r="C17547">
        <v>2.5810596194288535E-2</v>
      </c>
      <c r="D17547">
        <v>-0.35835084760944719</v>
      </c>
      <c r="E17547">
        <v>1.3556503096744117</v>
      </c>
      <c r="F17547">
        <v>-1.2585918448203013</v>
      </c>
      <c r="G17547">
        <v>4</v>
      </c>
      <c r="H17547">
        <v>3</v>
      </c>
      <c r="I17547">
        <v>5</v>
      </c>
      <c r="J17547">
        <v>1</v>
      </c>
    </row>
    <row r="17548" spans="1:10" x14ac:dyDescent="0.25">
      <c r="A17548" t="s">
        <v>21575</v>
      </c>
      <c r="B17548">
        <v>580</v>
      </c>
    </row>
    <row r="17549" spans="1:10" x14ac:dyDescent="0.25">
      <c r="A17549" t="s">
        <v>21576</v>
      </c>
      <c r="B17549">
        <v>405</v>
      </c>
      <c r="C17549">
        <v>0.62467894329138662</v>
      </c>
      <c r="D17549">
        <v>-0.71725411407602491</v>
      </c>
      <c r="E17549">
        <v>2.7740185066443681</v>
      </c>
      <c r="F17549">
        <v>-1.4239043235165854</v>
      </c>
      <c r="G17549">
        <v>4</v>
      </c>
      <c r="H17549">
        <v>2</v>
      </c>
      <c r="I17549">
        <v>5</v>
      </c>
      <c r="J17549">
        <v>1</v>
      </c>
    </row>
    <row r="17550" spans="1:10" x14ac:dyDescent="0.25">
      <c r="A17550" t="s">
        <v>21577</v>
      </c>
      <c r="B17550">
        <v>436</v>
      </c>
      <c r="C17550">
        <v>0.41372079147476315</v>
      </c>
      <c r="D17550">
        <v>-0.29948375481890821</v>
      </c>
      <c r="E17550">
        <v>2.0221526107142331</v>
      </c>
      <c r="F17550">
        <v>-1.1454005939567593</v>
      </c>
      <c r="G17550">
        <v>4</v>
      </c>
      <c r="H17550">
        <v>3</v>
      </c>
      <c r="I17550">
        <v>5</v>
      </c>
      <c r="J17550">
        <v>1</v>
      </c>
    </row>
    <row r="17551" spans="1:10" x14ac:dyDescent="0.25">
      <c r="A17551" t="s">
        <v>21578</v>
      </c>
      <c r="B17551">
        <v>15</v>
      </c>
    </row>
    <row r="17552" spans="1:10" x14ac:dyDescent="0.25">
      <c r="A17552" t="s">
        <v>21579</v>
      </c>
      <c r="B17552">
        <v>955</v>
      </c>
      <c r="C17552">
        <v>-1.0445223293049172E-2</v>
      </c>
      <c r="D17552">
        <v>-0.53159141294873702</v>
      </c>
      <c r="E17552">
        <v>2.0588599064588018</v>
      </c>
      <c r="F17552">
        <v>-0.99368089048219632</v>
      </c>
      <c r="G17552">
        <v>4</v>
      </c>
      <c r="H17552">
        <v>2</v>
      </c>
      <c r="I17552">
        <v>5</v>
      </c>
      <c r="J17552">
        <v>1</v>
      </c>
    </row>
    <row r="17553" spans="1:10" x14ac:dyDescent="0.25">
      <c r="A17553" t="s">
        <v>21580</v>
      </c>
      <c r="B17553">
        <v>616</v>
      </c>
      <c r="C17553">
        <v>-8.2557483161307121E-3</v>
      </c>
      <c r="D17553">
        <v>-0.74102740847802751</v>
      </c>
      <c r="E17553">
        <v>2.6947008439572082</v>
      </c>
      <c r="F17553">
        <v>-1.1576134767794033</v>
      </c>
      <c r="G17553">
        <v>4</v>
      </c>
      <c r="H17553">
        <v>2</v>
      </c>
      <c r="I17553">
        <v>5</v>
      </c>
      <c r="J17553">
        <v>1</v>
      </c>
    </row>
    <row r="17554" spans="1:10" x14ac:dyDescent="0.25">
      <c r="A17554" t="s">
        <v>21581</v>
      </c>
      <c r="B17554">
        <v>438</v>
      </c>
      <c r="C17554">
        <v>-0.63031094345900585</v>
      </c>
      <c r="D17554">
        <v>-0.66075095960719565</v>
      </c>
      <c r="E17554">
        <v>0.21957412082285346</v>
      </c>
      <c r="F17554">
        <v>-0.93173691565618344</v>
      </c>
      <c r="G17554">
        <v>2</v>
      </c>
      <c r="H17554">
        <v>2</v>
      </c>
      <c r="I17554">
        <v>4</v>
      </c>
      <c r="J17554">
        <v>1</v>
      </c>
    </row>
    <row r="17555" spans="1:10" x14ac:dyDescent="0.25">
      <c r="A17555" t="s">
        <v>21582</v>
      </c>
      <c r="B17555">
        <v>760</v>
      </c>
      <c r="C17555">
        <v>-0.40510651270606268</v>
      </c>
      <c r="D17555">
        <v>-1.0421001940702126</v>
      </c>
      <c r="E17555">
        <v>1.3873784947794672</v>
      </c>
      <c r="F17555">
        <v>-1.0403740097895171</v>
      </c>
      <c r="G17555">
        <v>3</v>
      </c>
      <c r="H17555">
        <v>1</v>
      </c>
      <c r="I17555">
        <v>5</v>
      </c>
      <c r="J17555">
        <v>1</v>
      </c>
    </row>
    <row r="17556" spans="1:10" x14ac:dyDescent="0.25">
      <c r="A17556" t="s">
        <v>21583</v>
      </c>
      <c r="B17556">
        <v>512</v>
      </c>
      <c r="C17556">
        <v>-0.62656919564232649</v>
      </c>
      <c r="D17556">
        <v>-0.20559980513502515</v>
      </c>
      <c r="E17556">
        <v>-3.8518622240952954E-3</v>
      </c>
      <c r="F17556">
        <v>-1.1043850425276478</v>
      </c>
      <c r="G17556">
        <v>2</v>
      </c>
      <c r="H17556">
        <v>3</v>
      </c>
      <c r="I17556">
        <v>3</v>
      </c>
      <c r="J17556">
        <v>1</v>
      </c>
    </row>
    <row r="17557" spans="1:10" x14ac:dyDescent="0.25">
      <c r="A17557" t="s">
        <v>21584</v>
      </c>
      <c r="B17557">
        <v>595</v>
      </c>
      <c r="C17557">
        <v>-0.53779933686995074</v>
      </c>
      <c r="D17557">
        <v>-0.97112198446156683</v>
      </c>
      <c r="E17557">
        <v>1.4051451169851676</v>
      </c>
      <c r="F17557">
        <v>-0.8450090847808065</v>
      </c>
      <c r="G17557">
        <v>2</v>
      </c>
      <c r="H17557">
        <v>1</v>
      </c>
      <c r="I17557">
        <v>5</v>
      </c>
      <c r="J17557">
        <v>2</v>
      </c>
    </row>
    <row r="17558" spans="1:10" x14ac:dyDescent="0.25">
      <c r="A17558" t="s">
        <v>21585</v>
      </c>
      <c r="B17558">
        <v>609</v>
      </c>
      <c r="C17558">
        <v>-0.68704302661841232</v>
      </c>
      <c r="D17558">
        <v>-0.47272924391416049</v>
      </c>
      <c r="E17558">
        <v>-9.8522096858936828E-3</v>
      </c>
      <c r="F17558">
        <v>-1.2779236076848048</v>
      </c>
      <c r="G17558">
        <v>2</v>
      </c>
      <c r="H17558">
        <v>2</v>
      </c>
      <c r="I17558">
        <v>3</v>
      </c>
      <c r="J17558">
        <v>1</v>
      </c>
    </row>
    <row r="17559" spans="1:10" x14ac:dyDescent="0.25">
      <c r="A17559" t="s">
        <v>21586</v>
      </c>
      <c r="B17559">
        <v>539</v>
      </c>
      <c r="C17559">
        <v>-0.48320271617020616</v>
      </c>
      <c r="D17559">
        <v>-1.0070843357208865</v>
      </c>
      <c r="E17559">
        <v>2.0139294615306844</v>
      </c>
      <c r="F17559">
        <v>-1.0547445899648034</v>
      </c>
      <c r="G17559">
        <v>2</v>
      </c>
      <c r="H17559">
        <v>1</v>
      </c>
      <c r="I17559">
        <v>5</v>
      </c>
      <c r="J17559">
        <v>1</v>
      </c>
    </row>
    <row r="17560" spans="1:10" x14ac:dyDescent="0.25">
      <c r="A17560" t="s">
        <v>21587</v>
      </c>
      <c r="B17560">
        <v>498</v>
      </c>
      <c r="C17560">
        <v>1.4202746322298485</v>
      </c>
      <c r="D17560">
        <v>3.1212915278648965</v>
      </c>
      <c r="E17560">
        <v>1.1245912054553724</v>
      </c>
      <c r="F17560">
        <v>-0.19106734491957833</v>
      </c>
      <c r="G17560">
        <v>5</v>
      </c>
      <c r="H17560">
        <v>5</v>
      </c>
      <c r="I17560">
        <v>5</v>
      </c>
      <c r="J17560">
        <v>3</v>
      </c>
    </row>
    <row r="17561" spans="1:10" x14ac:dyDescent="0.25">
      <c r="A17561" t="s">
        <v>21588</v>
      </c>
      <c r="B17561">
        <v>416</v>
      </c>
      <c r="C17561">
        <v>-2.186280789078901E-2</v>
      </c>
      <c r="D17561">
        <v>4.7920217079617508E-2</v>
      </c>
      <c r="E17561">
        <v>1.0018520470337313</v>
      </c>
      <c r="F17561">
        <v>-0.66151918451313418</v>
      </c>
      <c r="G17561">
        <v>4</v>
      </c>
      <c r="H17561">
        <v>4</v>
      </c>
      <c r="I17561">
        <v>5</v>
      </c>
      <c r="J17561">
        <v>2</v>
      </c>
    </row>
    <row r="17562" spans="1:10" x14ac:dyDescent="0.25">
      <c r="A17562" t="s">
        <v>21589</v>
      </c>
      <c r="B17562">
        <v>398</v>
      </c>
      <c r="C17562">
        <v>0.7854814648132431</v>
      </c>
      <c r="D17562">
        <v>-0.23312420516109311</v>
      </c>
      <c r="E17562">
        <v>2.1982026468712741</v>
      </c>
      <c r="F17562">
        <v>-0.8095270818856527</v>
      </c>
      <c r="G17562">
        <v>5</v>
      </c>
      <c r="H17562">
        <v>3</v>
      </c>
      <c r="I17562">
        <v>5</v>
      </c>
      <c r="J17562">
        <v>2</v>
      </c>
    </row>
    <row r="17563" spans="1:10" x14ac:dyDescent="0.25">
      <c r="A17563" t="s">
        <v>21590</v>
      </c>
      <c r="B17563">
        <v>327</v>
      </c>
      <c r="C17563">
        <v>1.0029743381248468</v>
      </c>
      <c r="D17563">
        <v>0.48784655207533023</v>
      </c>
      <c r="E17563">
        <v>1.7495923319633853</v>
      </c>
      <c r="F17563">
        <v>-1.1589109762735408</v>
      </c>
      <c r="G17563">
        <v>5</v>
      </c>
      <c r="H17563">
        <v>4</v>
      </c>
      <c r="I17563">
        <v>5</v>
      </c>
      <c r="J17563">
        <v>1</v>
      </c>
    </row>
    <row r="17564" spans="1:10" x14ac:dyDescent="0.25">
      <c r="A17564" t="s">
        <v>21591</v>
      </c>
      <c r="B17564">
        <v>721</v>
      </c>
      <c r="C17564">
        <v>1.3569222555457272</v>
      </c>
      <c r="D17564">
        <v>1.0668363043628617</v>
      </c>
      <c r="E17564">
        <v>2.4973027082961097</v>
      </c>
      <c r="F17564">
        <v>-0.36599875379507085</v>
      </c>
      <c r="G17564">
        <v>5</v>
      </c>
      <c r="H17564">
        <v>5</v>
      </c>
      <c r="I17564">
        <v>5</v>
      </c>
      <c r="J17564">
        <v>3</v>
      </c>
    </row>
    <row r="17565" spans="1:10" x14ac:dyDescent="0.25">
      <c r="A17565" t="s">
        <v>21592</v>
      </c>
      <c r="B17565">
        <v>481</v>
      </c>
      <c r="C17565">
        <v>2.4124320731460531</v>
      </c>
      <c r="D17565">
        <v>2.67352910557464</v>
      </c>
      <c r="E17565">
        <v>1.4463638760385928</v>
      </c>
      <c r="F17565">
        <v>-0.80504722266756845</v>
      </c>
      <c r="G17565">
        <v>5</v>
      </c>
      <c r="H17565">
        <v>5</v>
      </c>
      <c r="I17565">
        <v>5</v>
      </c>
      <c r="J17565">
        <v>2</v>
      </c>
    </row>
    <row r="17566" spans="1:10" x14ac:dyDescent="0.25">
      <c r="A17566" t="s">
        <v>21593</v>
      </c>
      <c r="B17566">
        <v>483</v>
      </c>
      <c r="C17566">
        <v>0.22227595532105462</v>
      </c>
      <c r="D17566">
        <v>-0.17782115923388325</v>
      </c>
      <c r="E17566">
        <v>-0.58993225073327427</v>
      </c>
      <c r="F17566">
        <v>0.22405665187450263</v>
      </c>
      <c r="G17566">
        <v>4</v>
      </c>
      <c r="H17566">
        <v>3</v>
      </c>
      <c r="I17566">
        <v>2</v>
      </c>
      <c r="J17566">
        <v>4</v>
      </c>
    </row>
    <row r="17567" spans="1:10" x14ac:dyDescent="0.25">
      <c r="A17567" t="s">
        <v>21594</v>
      </c>
      <c r="B17567">
        <v>456</v>
      </c>
      <c r="C17567">
        <v>1.5632738091792773</v>
      </c>
      <c r="D17567">
        <v>0.13918761074893676</v>
      </c>
      <c r="E17567">
        <v>0.55804638591234434</v>
      </c>
      <c r="F17567">
        <v>-0.75891399805776538</v>
      </c>
      <c r="G17567">
        <v>5</v>
      </c>
      <c r="H17567">
        <v>4</v>
      </c>
      <c r="I17567">
        <v>4</v>
      </c>
      <c r="J17567">
        <v>2</v>
      </c>
    </row>
    <row r="17568" spans="1:10" x14ac:dyDescent="0.25">
      <c r="A17568" t="s">
        <v>21595</v>
      </c>
      <c r="B17568">
        <v>512</v>
      </c>
      <c r="C17568">
        <v>0.7480820790489715</v>
      </c>
      <c r="D17568">
        <v>9.2168244270489183E-2</v>
      </c>
      <c r="E17568">
        <v>0.24082147044345287</v>
      </c>
      <c r="F17568">
        <v>-0.29679236664712239</v>
      </c>
      <c r="G17568">
        <v>4</v>
      </c>
      <c r="H17568">
        <v>4</v>
      </c>
      <c r="I17568">
        <v>4</v>
      </c>
      <c r="J17568">
        <v>3</v>
      </c>
    </row>
    <row r="17569" spans="1:10" x14ac:dyDescent="0.25">
      <c r="A17569" t="s">
        <v>21596</v>
      </c>
      <c r="B17569">
        <v>498</v>
      </c>
      <c r="C17569">
        <v>1.5361156049136269</v>
      </c>
      <c r="D17569">
        <v>0.22566652922433453</v>
      </c>
      <c r="E17569">
        <v>0.8278575474512222</v>
      </c>
      <c r="F17569">
        <v>-1.0556147961128071</v>
      </c>
      <c r="G17569">
        <v>5</v>
      </c>
      <c r="H17569">
        <v>4</v>
      </c>
      <c r="I17569">
        <v>5</v>
      </c>
      <c r="J17569">
        <v>1</v>
      </c>
    </row>
    <row r="17570" spans="1:10" x14ac:dyDescent="0.25">
      <c r="A17570" t="s">
        <v>21597</v>
      </c>
      <c r="B17570">
        <v>438</v>
      </c>
      <c r="C17570">
        <v>-0.17037865573070704</v>
      </c>
      <c r="D17570">
        <v>-0.49187865818206128</v>
      </c>
      <c r="E17570">
        <v>0.92411148829132439</v>
      </c>
      <c r="F17570">
        <v>-1.4678617184985125</v>
      </c>
      <c r="G17570">
        <v>3</v>
      </c>
      <c r="H17570">
        <v>2</v>
      </c>
      <c r="I17570">
        <v>5</v>
      </c>
      <c r="J17570">
        <v>1</v>
      </c>
    </row>
    <row r="17571" spans="1:10" x14ac:dyDescent="0.25">
      <c r="A17571" t="s">
        <v>21598</v>
      </c>
      <c r="B17571">
        <v>474</v>
      </c>
      <c r="C17571">
        <v>1.0186786805735519</v>
      </c>
      <c r="D17571">
        <v>0.17772389657224633</v>
      </c>
      <c r="E17571">
        <v>2.0579456184280374</v>
      </c>
      <c r="F17571">
        <v>-0.98158421344299995</v>
      </c>
      <c r="G17571">
        <v>5</v>
      </c>
      <c r="H17571">
        <v>4</v>
      </c>
      <c r="I17571">
        <v>5</v>
      </c>
      <c r="J17571">
        <v>1</v>
      </c>
    </row>
    <row r="17572" spans="1:10" x14ac:dyDescent="0.25">
      <c r="A17572" t="s">
        <v>21599</v>
      </c>
      <c r="B17572">
        <v>466</v>
      </c>
      <c r="C17572">
        <v>2.014645259770024</v>
      </c>
      <c r="D17572">
        <v>1.4519501949523337</v>
      </c>
      <c r="E17572">
        <v>-0.67452101601436831</v>
      </c>
      <c r="F17572">
        <v>-0.74734323094834221</v>
      </c>
      <c r="G17572">
        <v>5</v>
      </c>
      <c r="H17572">
        <v>5</v>
      </c>
      <c r="I17572">
        <v>2</v>
      </c>
      <c r="J17572">
        <v>2</v>
      </c>
    </row>
    <row r="17573" spans="1:10" x14ac:dyDescent="0.25">
      <c r="A17573" t="s">
        <v>21600</v>
      </c>
      <c r="B17573">
        <v>443</v>
      </c>
      <c r="C17573">
        <v>0.65262696038891166</v>
      </c>
      <c r="D17573">
        <v>0.56999677811761584</v>
      </c>
      <c r="E17573">
        <v>-0.15424257838879668</v>
      </c>
      <c r="F17573">
        <v>-0.74054879915087801</v>
      </c>
      <c r="G17573">
        <v>4</v>
      </c>
      <c r="H17573">
        <v>4</v>
      </c>
      <c r="I17573">
        <v>3</v>
      </c>
      <c r="J17573">
        <v>2</v>
      </c>
    </row>
    <row r="17574" spans="1:10" x14ac:dyDescent="0.25">
      <c r="A17574" t="s">
        <v>21601</v>
      </c>
      <c r="B17574">
        <v>525</v>
      </c>
      <c r="C17574">
        <v>1.0017107546182329</v>
      </c>
      <c r="D17574">
        <v>0.66214409201183477</v>
      </c>
      <c r="E17574">
        <v>-0.34512732559094533</v>
      </c>
      <c r="F17574">
        <v>-1.0775250527060916</v>
      </c>
      <c r="G17574">
        <v>5</v>
      </c>
      <c r="H17574">
        <v>4</v>
      </c>
      <c r="I17574">
        <v>2</v>
      </c>
      <c r="J17574">
        <v>1</v>
      </c>
    </row>
    <row r="17575" spans="1:10" x14ac:dyDescent="0.25">
      <c r="A17575" t="s">
        <v>21602</v>
      </c>
      <c r="B17575">
        <v>537</v>
      </c>
      <c r="C17575">
        <v>2.6173978212957278</v>
      </c>
      <c r="D17575">
        <v>2.1141847812424923</v>
      </c>
      <c r="E17575">
        <v>0.94323542310475839</v>
      </c>
      <c r="F17575">
        <v>-0.91346747219452129</v>
      </c>
      <c r="G17575">
        <v>5</v>
      </c>
      <c r="H17575">
        <v>5</v>
      </c>
      <c r="I17575">
        <v>5</v>
      </c>
      <c r="J17575">
        <v>1</v>
      </c>
    </row>
    <row r="17576" spans="1:10" x14ac:dyDescent="0.25">
      <c r="A17576" t="s">
        <v>21603</v>
      </c>
      <c r="B17576">
        <v>435</v>
      </c>
      <c r="C17576">
        <v>0.48676778543594396</v>
      </c>
      <c r="D17576">
        <v>-0.27128141605804806</v>
      </c>
      <c r="E17576">
        <v>0.60477631877402072</v>
      </c>
      <c r="F17576">
        <v>-0.38778203668058198</v>
      </c>
      <c r="G17576">
        <v>4</v>
      </c>
      <c r="H17576">
        <v>3</v>
      </c>
      <c r="I17576">
        <v>5</v>
      </c>
      <c r="J17576">
        <v>3</v>
      </c>
    </row>
    <row r="17577" spans="1:10" x14ac:dyDescent="0.25">
      <c r="A17577" t="s">
        <v>21604</v>
      </c>
      <c r="B17577">
        <v>486</v>
      </c>
      <c r="C17577">
        <v>1.3705543669922475</v>
      </c>
      <c r="D17577">
        <v>1.121613933116721</v>
      </c>
      <c r="E17577">
        <v>2.0715221734977445</v>
      </c>
      <c r="F17577">
        <v>-1.4672594204635152</v>
      </c>
      <c r="G17577">
        <v>5</v>
      </c>
      <c r="H17577">
        <v>5</v>
      </c>
      <c r="I17577">
        <v>5</v>
      </c>
      <c r="J17577">
        <v>1</v>
      </c>
    </row>
    <row r="17578" spans="1:10" x14ac:dyDescent="0.25">
      <c r="A17578" t="s">
        <v>21605</v>
      </c>
      <c r="B17578">
        <v>504</v>
      </c>
      <c r="C17578">
        <v>0.65895032224636407</v>
      </c>
      <c r="D17578">
        <v>0.63651010222460414</v>
      </c>
      <c r="E17578">
        <v>0.43915241143123984</v>
      </c>
      <c r="F17578">
        <v>-0.5434711966171395</v>
      </c>
      <c r="G17578">
        <v>4</v>
      </c>
      <c r="H17578">
        <v>4</v>
      </c>
      <c r="I17578">
        <v>4</v>
      </c>
      <c r="J17578">
        <v>2</v>
      </c>
    </row>
    <row r="17579" spans="1:10" x14ac:dyDescent="0.25">
      <c r="A17579" t="s">
        <v>21606</v>
      </c>
      <c r="B17579">
        <v>409</v>
      </c>
      <c r="C17579">
        <v>-0.12337150415951204</v>
      </c>
      <c r="D17579">
        <v>1.1199074479388891</v>
      </c>
      <c r="E17579">
        <v>0.38904059821982334</v>
      </c>
      <c r="F17579">
        <v>-0.63316611549039858</v>
      </c>
      <c r="G17579">
        <v>3</v>
      </c>
      <c r="H17579">
        <v>5</v>
      </c>
      <c r="I17579">
        <v>4</v>
      </c>
      <c r="J17579">
        <v>2</v>
      </c>
    </row>
    <row r="17580" spans="1:10" x14ac:dyDescent="0.25">
      <c r="A17580" t="s">
        <v>21607</v>
      </c>
      <c r="B17580">
        <v>466</v>
      </c>
      <c r="C17580">
        <v>0.85090952940589992</v>
      </c>
      <c r="D17580">
        <v>1.3724140053136094</v>
      </c>
      <c r="E17580">
        <v>0.3971678419447584</v>
      </c>
      <c r="F17580">
        <v>-0.67850161715457469</v>
      </c>
      <c r="G17580">
        <v>5</v>
      </c>
      <c r="H17580">
        <v>5</v>
      </c>
      <c r="I17580">
        <v>4</v>
      </c>
      <c r="J17580">
        <v>2</v>
      </c>
    </row>
    <row r="17581" spans="1:10" x14ac:dyDescent="0.25">
      <c r="A17581" t="s">
        <v>21608</v>
      </c>
      <c r="B17581">
        <v>647</v>
      </c>
      <c r="C17581">
        <v>4.1934902381294145E-2</v>
      </c>
      <c r="D17581">
        <v>0.53583645400772817</v>
      </c>
      <c r="E17581">
        <v>0.37316459356835874</v>
      </c>
      <c r="F17581">
        <v>-0.21184940522164092</v>
      </c>
      <c r="G17581">
        <v>4</v>
      </c>
      <c r="H17581">
        <v>4</v>
      </c>
      <c r="I17581">
        <v>4</v>
      </c>
      <c r="J17581">
        <v>3</v>
      </c>
    </row>
    <row r="17582" spans="1:10" x14ac:dyDescent="0.25">
      <c r="A17582" t="s">
        <v>21609</v>
      </c>
      <c r="B17582">
        <v>483</v>
      </c>
      <c r="C17582">
        <v>0.7884018647911375</v>
      </c>
      <c r="D17582">
        <v>0.5162447798465104</v>
      </c>
      <c r="E17582">
        <v>0.89973451649661329</v>
      </c>
      <c r="F17582">
        <v>-0.8533410170122091</v>
      </c>
      <c r="G17582">
        <v>5</v>
      </c>
      <c r="H17582">
        <v>4</v>
      </c>
      <c r="I17582">
        <v>5</v>
      </c>
      <c r="J17582">
        <v>2</v>
      </c>
    </row>
    <row r="17583" spans="1:10" x14ac:dyDescent="0.25">
      <c r="A17583" t="s">
        <v>21610</v>
      </c>
      <c r="B17583">
        <v>621</v>
      </c>
      <c r="C17583">
        <v>0.73415498443364191</v>
      </c>
      <c r="D17583">
        <v>-0.45054998035440719</v>
      </c>
      <c r="E17583">
        <v>3.4606243055368289</v>
      </c>
      <c r="F17583">
        <v>-1.0379628418000757</v>
      </c>
      <c r="G17583">
        <v>4</v>
      </c>
      <c r="H17583">
        <v>2</v>
      </c>
      <c r="I17583">
        <v>5</v>
      </c>
      <c r="J17583">
        <v>1</v>
      </c>
    </row>
    <row r="17584" spans="1:10" x14ac:dyDescent="0.25">
      <c r="A17584" t="s">
        <v>21611</v>
      </c>
      <c r="B17584">
        <v>407</v>
      </c>
      <c r="C17584">
        <v>1.5892283124652762</v>
      </c>
      <c r="D17584">
        <v>1.3722586694985817</v>
      </c>
      <c r="E17584">
        <v>1.993988278881871</v>
      </c>
      <c r="F17584">
        <v>-0.74189991273394984</v>
      </c>
      <c r="G17584">
        <v>5</v>
      </c>
      <c r="H17584">
        <v>5</v>
      </c>
      <c r="I17584">
        <v>5</v>
      </c>
      <c r="J17584">
        <v>2</v>
      </c>
    </row>
    <row r="17585" spans="1:10" x14ac:dyDescent="0.25">
      <c r="A17585" t="s">
        <v>21612</v>
      </c>
      <c r="B17585">
        <v>551</v>
      </c>
      <c r="C17585">
        <v>-0.27853353889851518</v>
      </c>
      <c r="D17585">
        <v>-0.61154974715572274</v>
      </c>
      <c r="E17585">
        <v>1.4009624089977764</v>
      </c>
      <c r="F17585">
        <v>-0.87006160868906468</v>
      </c>
      <c r="G17585">
        <v>3</v>
      </c>
      <c r="H17585">
        <v>2</v>
      </c>
      <c r="I17585">
        <v>5</v>
      </c>
      <c r="J17585">
        <v>1</v>
      </c>
    </row>
    <row r="17586" spans="1:10" x14ac:dyDescent="0.25">
      <c r="A17586" t="s">
        <v>21613</v>
      </c>
      <c r="B17586">
        <v>392</v>
      </c>
      <c r="C17586">
        <v>-9.1559797016425512E-2</v>
      </c>
      <c r="D17586">
        <v>-2.1158028842546014E-2</v>
      </c>
      <c r="E17586">
        <v>0.75955700673078297</v>
      </c>
      <c r="F17586">
        <v>-0.96553394188750918</v>
      </c>
      <c r="G17586">
        <v>3</v>
      </c>
      <c r="H17586">
        <v>3</v>
      </c>
      <c r="I17586">
        <v>5</v>
      </c>
      <c r="J17586">
        <v>1</v>
      </c>
    </row>
    <row r="17587" spans="1:10" x14ac:dyDescent="0.25">
      <c r="A17587" t="s">
        <v>21614</v>
      </c>
      <c r="B17587">
        <v>514</v>
      </c>
      <c r="C17587">
        <v>-0.22431909648892784</v>
      </c>
      <c r="D17587">
        <v>-0.43792919708962313</v>
      </c>
      <c r="E17587">
        <v>0.41787070183064151</v>
      </c>
      <c r="F17587">
        <v>-0.91568371011425409</v>
      </c>
      <c r="G17587">
        <v>3</v>
      </c>
      <c r="H17587">
        <v>2</v>
      </c>
      <c r="I17587">
        <v>4</v>
      </c>
      <c r="J17587">
        <v>1</v>
      </c>
    </row>
    <row r="17588" spans="1:10" x14ac:dyDescent="0.25">
      <c r="A17588" t="s">
        <v>21615</v>
      </c>
      <c r="B17588">
        <v>436</v>
      </c>
      <c r="C17588">
        <v>-0.81898056650577877</v>
      </c>
      <c r="D17588">
        <v>-0.57882416595244501</v>
      </c>
      <c r="E17588">
        <v>0.49153077409671087</v>
      </c>
      <c r="F17588">
        <v>-1.0459536022714278</v>
      </c>
      <c r="G17588">
        <v>1</v>
      </c>
      <c r="H17588">
        <v>2</v>
      </c>
      <c r="I17588">
        <v>4</v>
      </c>
      <c r="J17588">
        <v>1</v>
      </c>
    </row>
    <row r="17589" spans="1:10" x14ac:dyDescent="0.25">
      <c r="A17589" t="s">
        <v>21616</v>
      </c>
      <c r="B17589">
        <v>631</v>
      </c>
      <c r="C17589">
        <v>-0.56618015174239145</v>
      </c>
      <c r="D17589">
        <v>-1.3635076835006588</v>
      </c>
      <c r="E17589">
        <v>0.692869266452385</v>
      </c>
      <c r="F17589">
        <v>-0.65950222086346366</v>
      </c>
      <c r="G17589">
        <v>2</v>
      </c>
      <c r="H17589">
        <v>1</v>
      </c>
      <c r="I17589">
        <v>5</v>
      </c>
      <c r="J17589">
        <v>2</v>
      </c>
    </row>
    <row r="17590" spans="1:10" x14ac:dyDescent="0.25">
      <c r="A17590" t="s">
        <v>21617</v>
      </c>
      <c r="B17590">
        <v>684</v>
      </c>
      <c r="C17590">
        <v>-0.2489961274710337</v>
      </c>
      <c r="D17590">
        <v>-0.56033934256406681</v>
      </c>
      <c r="E17590">
        <v>0.25826230652961835</v>
      </c>
      <c r="F17590">
        <v>-0.83384174147886014</v>
      </c>
      <c r="G17590">
        <v>3</v>
      </c>
      <c r="H17590">
        <v>2</v>
      </c>
      <c r="I17590">
        <v>4</v>
      </c>
      <c r="J17590">
        <v>2</v>
      </c>
    </row>
    <row r="17591" spans="1:10" x14ac:dyDescent="0.25">
      <c r="A17591" t="s">
        <v>21618</v>
      </c>
      <c r="B17591">
        <v>372</v>
      </c>
      <c r="C17591">
        <v>-0.41569612199388989</v>
      </c>
      <c r="D17591">
        <v>-0.99378156607503332</v>
      </c>
      <c r="E17591">
        <v>1.0614156078838892</v>
      </c>
      <c r="F17591">
        <v>-0.61652993187975169</v>
      </c>
      <c r="G17591">
        <v>3</v>
      </c>
      <c r="H17591">
        <v>1</v>
      </c>
      <c r="I17591">
        <v>5</v>
      </c>
      <c r="J17591">
        <v>2</v>
      </c>
    </row>
    <row r="17592" spans="1:10" x14ac:dyDescent="0.25">
      <c r="A17592" t="s">
        <v>21619</v>
      </c>
      <c r="B17592">
        <v>487</v>
      </c>
      <c r="C17592">
        <v>-4.6633224809422835E-3</v>
      </c>
      <c r="D17592">
        <v>-3.3953299029080425E-3</v>
      </c>
      <c r="E17592">
        <v>1.9675186357532817</v>
      </c>
      <c r="F17592">
        <v>-1.1189316895218795</v>
      </c>
      <c r="G17592">
        <v>4</v>
      </c>
      <c r="H17592">
        <v>3</v>
      </c>
      <c r="I17592">
        <v>5</v>
      </c>
      <c r="J17592">
        <v>1</v>
      </c>
    </row>
    <row r="17593" spans="1:10" x14ac:dyDescent="0.25">
      <c r="A17593" t="s">
        <v>21620</v>
      </c>
      <c r="B17593">
        <v>488</v>
      </c>
      <c r="C17593">
        <v>-0.10466774085225729</v>
      </c>
      <c r="D17593">
        <v>-0.21964501456629906</v>
      </c>
      <c r="E17593">
        <v>6.027214476073537E-2</v>
      </c>
      <c r="F17593">
        <v>-1.7282103353547358</v>
      </c>
      <c r="G17593">
        <v>3</v>
      </c>
      <c r="H17593">
        <v>3</v>
      </c>
      <c r="I17593">
        <v>3</v>
      </c>
      <c r="J17593">
        <v>1</v>
      </c>
    </row>
    <row r="17594" spans="1:10" x14ac:dyDescent="0.25">
      <c r="A17594" t="s">
        <v>21621</v>
      </c>
      <c r="B17594">
        <v>548</v>
      </c>
      <c r="C17594">
        <v>-0.60331762128888922</v>
      </c>
      <c r="D17594">
        <v>-0.43883136949964013</v>
      </c>
      <c r="E17594">
        <v>-0.29020020214563924</v>
      </c>
      <c r="F17594">
        <v>-1.1055097998490608</v>
      </c>
      <c r="G17594">
        <v>2</v>
      </c>
      <c r="H17594">
        <v>2</v>
      </c>
      <c r="I17594">
        <v>3</v>
      </c>
      <c r="J17594">
        <v>1</v>
      </c>
    </row>
    <row r="17595" spans="1:10" x14ac:dyDescent="0.25">
      <c r="A17595" t="s">
        <v>21622</v>
      </c>
      <c r="B17595">
        <v>460</v>
      </c>
      <c r="C17595">
        <v>-0.80451812960082347</v>
      </c>
      <c r="D17595">
        <v>1.40714119731486</v>
      </c>
      <c r="E17595">
        <v>-0.32096573542805001</v>
      </c>
      <c r="F17595">
        <v>-0.9914338428559335</v>
      </c>
      <c r="G17595">
        <v>2</v>
      </c>
      <c r="H17595">
        <v>5</v>
      </c>
      <c r="I17595">
        <v>2</v>
      </c>
      <c r="J17595">
        <v>1</v>
      </c>
    </row>
    <row r="17596" spans="1:10" x14ac:dyDescent="0.25">
      <c r="A17596" t="s">
        <v>21623</v>
      </c>
      <c r="B17596">
        <v>501</v>
      </c>
      <c r="C17596">
        <v>-1.0099295139204496</v>
      </c>
      <c r="D17596">
        <v>-0.40101148461295605</v>
      </c>
      <c r="E17596">
        <v>0.44633167871143659</v>
      </c>
      <c r="F17596">
        <v>-0.99262758570330423</v>
      </c>
      <c r="G17596">
        <v>1</v>
      </c>
      <c r="H17596">
        <v>3</v>
      </c>
      <c r="I17596">
        <v>4</v>
      </c>
      <c r="J17596">
        <v>1</v>
      </c>
    </row>
    <row r="17597" spans="1:10" x14ac:dyDescent="0.25">
      <c r="A17597" t="s">
        <v>21624</v>
      </c>
      <c r="B17597">
        <v>540</v>
      </c>
      <c r="C17597">
        <v>-0.48108025680953853</v>
      </c>
      <c r="D17597">
        <v>0.66126795369182378</v>
      </c>
      <c r="E17597">
        <v>0.43614752857706302</v>
      </c>
      <c r="F17597">
        <v>-0.92769347823699699</v>
      </c>
      <c r="G17597">
        <v>2</v>
      </c>
      <c r="H17597">
        <v>4</v>
      </c>
      <c r="I17597">
        <v>4</v>
      </c>
      <c r="J17597">
        <v>1</v>
      </c>
    </row>
    <row r="17598" spans="1:10" x14ac:dyDescent="0.25">
      <c r="A17598" t="s">
        <v>21625</v>
      </c>
      <c r="B17598">
        <v>524</v>
      </c>
      <c r="C17598">
        <v>-0.1784081346447795</v>
      </c>
      <c r="D17598">
        <v>-0.35003972663165867</v>
      </c>
      <c r="E17598">
        <v>0.90128541075240809</v>
      </c>
      <c r="F17598">
        <v>-1.5716034962631318</v>
      </c>
      <c r="G17598">
        <v>3</v>
      </c>
      <c r="H17598">
        <v>3</v>
      </c>
      <c r="I17598">
        <v>5</v>
      </c>
      <c r="J17598">
        <v>1</v>
      </c>
    </row>
    <row r="17599" spans="1:10" x14ac:dyDescent="0.25">
      <c r="A17599" t="s">
        <v>21626</v>
      </c>
      <c r="B17599">
        <v>542</v>
      </c>
      <c r="C17599">
        <v>0.11727009824839127</v>
      </c>
      <c r="D17599">
        <v>0.33354995617563776</v>
      </c>
      <c r="E17599">
        <v>0.11213562196656035</v>
      </c>
      <c r="F17599">
        <v>-1.1496330901040226</v>
      </c>
      <c r="G17599">
        <v>4</v>
      </c>
      <c r="H17599">
        <v>4</v>
      </c>
      <c r="I17599">
        <v>4</v>
      </c>
      <c r="J17599">
        <v>1</v>
      </c>
    </row>
    <row r="17600" spans="1:10" x14ac:dyDescent="0.25">
      <c r="A17600" t="s">
        <v>21627</v>
      </c>
      <c r="B17600">
        <v>526</v>
      </c>
      <c r="C17600">
        <v>-0.33497901287026349</v>
      </c>
      <c r="D17600">
        <v>-0.21744113446132324</v>
      </c>
      <c r="E17600">
        <v>0.1436622075394384</v>
      </c>
      <c r="F17600">
        <v>-1.2304917507357354</v>
      </c>
      <c r="G17600">
        <v>3</v>
      </c>
      <c r="H17600">
        <v>3</v>
      </c>
      <c r="I17600">
        <v>4</v>
      </c>
      <c r="J17600">
        <v>1</v>
      </c>
    </row>
    <row r="17601" spans="1:10" x14ac:dyDescent="0.25">
      <c r="A17601" t="s">
        <v>21628</v>
      </c>
      <c r="B17601">
        <v>507</v>
      </c>
      <c r="C17601">
        <v>-0.41141547457126593</v>
      </c>
      <c r="D17601">
        <v>-9.2361510114884304E-2</v>
      </c>
      <c r="E17601">
        <v>0.26268393694524711</v>
      </c>
      <c r="F17601">
        <v>-1.4574098458722835</v>
      </c>
      <c r="G17601">
        <v>3</v>
      </c>
      <c r="H17601">
        <v>3</v>
      </c>
      <c r="I17601">
        <v>4</v>
      </c>
      <c r="J17601">
        <v>1</v>
      </c>
    </row>
    <row r="17602" spans="1:10" x14ac:dyDescent="0.25">
      <c r="A17602" t="s">
        <v>21629</v>
      </c>
      <c r="B17602">
        <v>525</v>
      </c>
      <c r="C17602">
        <v>-0.31558727014366916</v>
      </c>
      <c r="D17602">
        <v>-0.68835960018941367</v>
      </c>
      <c r="E17602">
        <v>-2.1412815481295755E-2</v>
      </c>
      <c r="F17602">
        <v>-0.90973569543987332</v>
      </c>
      <c r="G17602">
        <v>3</v>
      </c>
      <c r="H17602">
        <v>2</v>
      </c>
      <c r="I17602">
        <v>3</v>
      </c>
      <c r="J17602">
        <v>1</v>
      </c>
    </row>
    <row r="17603" spans="1:10" x14ac:dyDescent="0.25">
      <c r="A17603" t="s">
        <v>21630</v>
      </c>
      <c r="B17603">
        <v>605</v>
      </c>
      <c r="C17603">
        <v>-0.38763393645642397</v>
      </c>
      <c r="D17603">
        <v>0.39825432950474704</v>
      </c>
      <c r="E17603">
        <v>0.81017507066731975</v>
      </c>
      <c r="F17603">
        <v>-1.4375765668292728</v>
      </c>
      <c r="G17603">
        <v>3</v>
      </c>
      <c r="H17603">
        <v>4</v>
      </c>
      <c r="I17603">
        <v>5</v>
      </c>
      <c r="J17603">
        <v>1</v>
      </c>
    </row>
    <row r="17604" spans="1:10" x14ac:dyDescent="0.25">
      <c r="A17604" t="s">
        <v>21631</v>
      </c>
      <c r="B17604">
        <v>482</v>
      </c>
      <c r="C17604">
        <v>-4.4969489712672894E-3</v>
      </c>
      <c r="D17604">
        <v>-0.63426913499170356</v>
      </c>
      <c r="E17604">
        <v>-0.46839585101564929</v>
      </c>
      <c r="F17604">
        <v>-1.3689310918541195</v>
      </c>
      <c r="G17604">
        <v>4</v>
      </c>
      <c r="H17604">
        <v>2</v>
      </c>
      <c r="I17604">
        <v>2</v>
      </c>
      <c r="J17604">
        <v>1</v>
      </c>
    </row>
    <row r="17605" spans="1:10" x14ac:dyDescent="0.25">
      <c r="A17605" t="s">
        <v>21632</v>
      </c>
      <c r="B17605">
        <v>593</v>
      </c>
      <c r="C17605">
        <v>-0.4949376351743795</v>
      </c>
      <c r="D17605">
        <v>0.3058004060591234</v>
      </c>
      <c r="E17605">
        <v>0.78601532597178159</v>
      </c>
      <c r="F17605">
        <v>-0.63970122240905758</v>
      </c>
      <c r="G17605">
        <v>2</v>
      </c>
      <c r="H17605">
        <v>4</v>
      </c>
      <c r="I17605">
        <v>5</v>
      </c>
      <c r="J17605">
        <v>2</v>
      </c>
    </row>
    <row r="17606" spans="1:10" x14ac:dyDescent="0.25">
      <c r="A17606" t="s">
        <v>21633</v>
      </c>
      <c r="B17606">
        <v>409</v>
      </c>
      <c r="C17606">
        <v>0.3829913077375785</v>
      </c>
      <c r="D17606">
        <v>0.14029004705133355</v>
      </c>
      <c r="E17606">
        <v>1.937699884816922</v>
      </c>
      <c r="F17606">
        <v>-0.93337598425827384</v>
      </c>
      <c r="G17606">
        <v>4</v>
      </c>
      <c r="H17606">
        <v>4</v>
      </c>
      <c r="I17606">
        <v>5</v>
      </c>
      <c r="J17606">
        <v>1</v>
      </c>
    </row>
    <row r="17607" spans="1:10" x14ac:dyDescent="0.25">
      <c r="A17607" t="s">
        <v>21634</v>
      </c>
      <c r="B17607">
        <v>582</v>
      </c>
      <c r="C17607">
        <v>0.73351139870243731</v>
      </c>
      <c r="D17607">
        <v>0.19926991222765211</v>
      </c>
      <c r="E17607">
        <v>1.0227557706623669</v>
      </c>
      <c r="F17607">
        <v>-1.0294108201782772</v>
      </c>
      <c r="G17607">
        <v>4</v>
      </c>
      <c r="H17607">
        <v>4</v>
      </c>
      <c r="I17607">
        <v>5</v>
      </c>
      <c r="J17607">
        <v>1</v>
      </c>
    </row>
    <row r="17608" spans="1:10" x14ac:dyDescent="0.25">
      <c r="A17608" t="s">
        <v>21635</v>
      </c>
      <c r="B17608">
        <v>445</v>
      </c>
      <c r="C17608">
        <v>0.73510136679567561</v>
      </c>
      <c r="D17608">
        <v>0.80473952549571459</v>
      </c>
      <c r="E17608">
        <v>1.5195440340370849</v>
      </c>
      <c r="F17608">
        <v>-0.79211726823658457</v>
      </c>
      <c r="G17608">
        <v>4</v>
      </c>
      <c r="H17608">
        <v>5</v>
      </c>
      <c r="I17608">
        <v>5</v>
      </c>
      <c r="J17608">
        <v>2</v>
      </c>
    </row>
    <row r="17609" spans="1:10" x14ac:dyDescent="0.25">
      <c r="A17609" t="s">
        <v>21636</v>
      </c>
      <c r="B17609">
        <v>718</v>
      </c>
      <c r="C17609">
        <v>-0.61284737430904801</v>
      </c>
      <c r="D17609">
        <v>8.3813819944821899E-2</v>
      </c>
      <c r="E17609">
        <v>0.14769142430133542</v>
      </c>
      <c r="F17609">
        <v>-0.81382379311990838</v>
      </c>
      <c r="G17609">
        <v>2</v>
      </c>
      <c r="H17609">
        <v>4</v>
      </c>
      <c r="I17609">
        <v>4</v>
      </c>
      <c r="J17609">
        <v>2</v>
      </c>
    </row>
    <row r="17610" spans="1:10" x14ac:dyDescent="0.25">
      <c r="A17610" t="s">
        <v>21637</v>
      </c>
      <c r="B17610">
        <v>542</v>
      </c>
      <c r="C17610">
        <v>-0.33290334330185911</v>
      </c>
      <c r="D17610">
        <v>-0.88980163186078831</v>
      </c>
      <c r="E17610">
        <v>0.5418121004009514</v>
      </c>
      <c r="F17610">
        <v>-0.73890885706082665</v>
      </c>
      <c r="G17610">
        <v>3</v>
      </c>
      <c r="H17610">
        <v>1</v>
      </c>
      <c r="I17610">
        <v>4</v>
      </c>
      <c r="J17610">
        <v>2</v>
      </c>
    </row>
    <row r="17611" spans="1:10" x14ac:dyDescent="0.25">
      <c r="A17611" t="s">
        <v>21638</v>
      </c>
      <c r="B17611">
        <v>531</v>
      </c>
      <c r="C17611">
        <v>-0.11345083125875063</v>
      </c>
      <c r="D17611">
        <v>-0.71151931234693888</v>
      </c>
      <c r="E17611">
        <v>0.16510830917513952</v>
      </c>
      <c r="F17611">
        <v>-1.3413325858854144</v>
      </c>
      <c r="G17611">
        <v>3</v>
      </c>
      <c r="H17611">
        <v>2</v>
      </c>
      <c r="I17611">
        <v>4</v>
      </c>
      <c r="J17611">
        <v>1</v>
      </c>
    </row>
    <row r="17612" spans="1:10" x14ac:dyDescent="0.25">
      <c r="A17612" t="s">
        <v>21639</v>
      </c>
      <c r="B17612">
        <v>502</v>
      </c>
      <c r="C17612">
        <v>7.7984071744037764E-2</v>
      </c>
      <c r="D17612">
        <v>8.6156654196104937E-2</v>
      </c>
      <c r="E17612">
        <v>0.34165479496655549</v>
      </c>
      <c r="F17612">
        <v>-0.9549141059596995</v>
      </c>
      <c r="G17612">
        <v>4</v>
      </c>
      <c r="H17612">
        <v>4</v>
      </c>
      <c r="I17612">
        <v>4</v>
      </c>
      <c r="J17612">
        <v>1</v>
      </c>
    </row>
    <row r="17613" spans="1:10" x14ac:dyDescent="0.25">
      <c r="A17613" t="s">
        <v>21640</v>
      </c>
      <c r="B17613">
        <v>600</v>
      </c>
      <c r="C17613">
        <v>-0.20299586488312923</v>
      </c>
      <c r="D17613">
        <v>-0.75622718031193803</v>
      </c>
      <c r="E17613">
        <v>1.3541072305524255</v>
      </c>
      <c r="F17613">
        <v>-1.1956947339457975</v>
      </c>
      <c r="G17613">
        <v>3</v>
      </c>
      <c r="H17613">
        <v>2</v>
      </c>
      <c r="I17613">
        <v>5</v>
      </c>
      <c r="J17613">
        <v>1</v>
      </c>
    </row>
    <row r="17614" spans="1:10" x14ac:dyDescent="0.25">
      <c r="A17614" t="s">
        <v>21641</v>
      </c>
      <c r="B17614">
        <v>560</v>
      </c>
      <c r="C17614">
        <v>-0.15866237008126938</v>
      </c>
      <c r="D17614">
        <v>-0.51128328021045222</v>
      </c>
      <c r="E17614">
        <v>0.86289823397405929</v>
      </c>
      <c r="F17614">
        <v>-1.0833238122180131</v>
      </c>
      <c r="G17614">
        <v>3</v>
      </c>
      <c r="H17614">
        <v>2</v>
      </c>
      <c r="I17614">
        <v>5</v>
      </c>
      <c r="J17614">
        <v>1</v>
      </c>
    </row>
    <row r="17615" spans="1:10" x14ac:dyDescent="0.25">
      <c r="A17615" t="s">
        <v>21642</v>
      </c>
      <c r="B17615">
        <v>616</v>
      </c>
      <c r="C17615">
        <v>-1.0012158835919114</v>
      </c>
      <c r="D17615">
        <v>0.15959162764848628</v>
      </c>
      <c r="E17615">
        <v>-0.53084349830433641</v>
      </c>
      <c r="F17615">
        <v>-0.70774371110366474</v>
      </c>
      <c r="G17615">
        <v>1</v>
      </c>
      <c r="H17615">
        <v>4</v>
      </c>
      <c r="I17615">
        <v>2</v>
      </c>
      <c r="J17615">
        <v>2</v>
      </c>
    </row>
    <row r="17616" spans="1:10" x14ac:dyDescent="0.25">
      <c r="A17616" t="s">
        <v>21643</v>
      </c>
      <c r="B17616">
        <v>619</v>
      </c>
      <c r="C17616">
        <v>-0.55390446693521878</v>
      </c>
      <c r="D17616">
        <v>0.25649132589035739</v>
      </c>
      <c r="E17616">
        <v>-0.29576180560510285</v>
      </c>
      <c r="F17616">
        <v>-1.1980826043646275</v>
      </c>
      <c r="G17616">
        <v>2</v>
      </c>
      <c r="H17616">
        <v>4</v>
      </c>
      <c r="I17616">
        <v>3</v>
      </c>
      <c r="J17616">
        <v>1</v>
      </c>
    </row>
    <row r="17617" spans="1:10" x14ac:dyDescent="0.25">
      <c r="A17617" t="s">
        <v>21644</v>
      </c>
      <c r="B17617">
        <v>734</v>
      </c>
      <c r="C17617">
        <v>-1.3832526219724599</v>
      </c>
      <c r="D17617">
        <v>0.98441916410411201</v>
      </c>
      <c r="E17617">
        <v>-0.9728367045812546</v>
      </c>
      <c r="F17617">
        <v>-1.0024771192247297</v>
      </c>
      <c r="G17617">
        <v>1</v>
      </c>
      <c r="H17617">
        <v>5</v>
      </c>
      <c r="I17617">
        <v>1</v>
      </c>
      <c r="J17617">
        <v>1</v>
      </c>
    </row>
    <row r="17618" spans="1:10" x14ac:dyDescent="0.25">
      <c r="A17618" t="s">
        <v>21645</v>
      </c>
      <c r="B17618">
        <v>749</v>
      </c>
      <c r="C17618">
        <v>-0.39158813921113605</v>
      </c>
      <c r="D17618">
        <v>-0.37567339032322095</v>
      </c>
      <c r="E17618">
        <v>0.63823642337842745</v>
      </c>
      <c r="F17618">
        <v>-0.77221872091860322</v>
      </c>
      <c r="G17618">
        <v>3</v>
      </c>
      <c r="H17618">
        <v>3</v>
      </c>
      <c r="I17618">
        <v>5</v>
      </c>
      <c r="J17618">
        <v>2</v>
      </c>
    </row>
    <row r="17619" spans="1:10" x14ac:dyDescent="0.25">
      <c r="A17619" t="s">
        <v>21646</v>
      </c>
      <c r="B17619">
        <v>575</v>
      </c>
      <c r="C17619">
        <v>-0.26589048598028708</v>
      </c>
      <c r="D17619">
        <v>-0.54946271389773582</v>
      </c>
      <c r="E17619">
        <v>0.50273991561009246</v>
      </c>
      <c r="F17619">
        <v>-1.1718874033911582</v>
      </c>
      <c r="G17619">
        <v>3</v>
      </c>
      <c r="H17619">
        <v>2</v>
      </c>
      <c r="I17619">
        <v>4</v>
      </c>
      <c r="J17619">
        <v>1</v>
      </c>
    </row>
    <row r="17620" spans="1:10" x14ac:dyDescent="0.25">
      <c r="A17620" t="s">
        <v>21647</v>
      </c>
      <c r="B17620">
        <v>476</v>
      </c>
      <c r="C17620">
        <v>0.12016295602207497</v>
      </c>
      <c r="D17620">
        <v>-0.79634480729842783</v>
      </c>
      <c r="E17620">
        <v>0.32993418773361738</v>
      </c>
      <c r="F17620">
        <v>-1.5683684257252959</v>
      </c>
      <c r="G17620">
        <v>4</v>
      </c>
      <c r="H17620">
        <v>2</v>
      </c>
      <c r="I17620">
        <v>4</v>
      </c>
      <c r="J17620">
        <v>1</v>
      </c>
    </row>
    <row r="17621" spans="1:10" x14ac:dyDescent="0.25">
      <c r="A17621" t="s">
        <v>21648</v>
      </c>
      <c r="B17621">
        <v>793</v>
      </c>
      <c r="C17621">
        <v>0.4150529177954615</v>
      </c>
      <c r="D17621">
        <v>-1.2180707155000294</v>
      </c>
      <c r="E17621">
        <v>0.88415527259489046</v>
      </c>
      <c r="F17621">
        <v>-1.1031687810864854</v>
      </c>
      <c r="G17621">
        <v>4</v>
      </c>
      <c r="H17621">
        <v>1</v>
      </c>
      <c r="I17621">
        <v>5</v>
      </c>
      <c r="J17621">
        <v>1</v>
      </c>
    </row>
    <row r="17622" spans="1:10" x14ac:dyDescent="0.25">
      <c r="A17622" t="s">
        <v>21649</v>
      </c>
      <c r="B17622">
        <v>1312</v>
      </c>
      <c r="C17622">
        <v>0.76303932376121586</v>
      </c>
      <c r="D17622">
        <v>-1.2792119621129951</v>
      </c>
      <c r="E17622">
        <v>0.72161569987134522</v>
      </c>
      <c r="F17622">
        <v>-0.77433666305691984</v>
      </c>
      <c r="G17622">
        <v>4</v>
      </c>
      <c r="H17622">
        <v>1</v>
      </c>
      <c r="I17622">
        <v>5</v>
      </c>
      <c r="J17622">
        <v>2</v>
      </c>
    </row>
    <row r="17623" spans="1:10" x14ac:dyDescent="0.25">
      <c r="A17623" t="s">
        <v>21650</v>
      </c>
      <c r="B17623">
        <v>959</v>
      </c>
      <c r="C17623">
        <v>0.40587304182900463</v>
      </c>
      <c r="D17623">
        <v>-1.440489115308105</v>
      </c>
      <c r="E17623">
        <v>1.023095272402726</v>
      </c>
      <c r="F17623">
        <v>-0.80472680720984535</v>
      </c>
      <c r="G17623">
        <v>4</v>
      </c>
      <c r="H17623">
        <v>1</v>
      </c>
      <c r="I17623">
        <v>5</v>
      </c>
      <c r="J17623">
        <v>2</v>
      </c>
    </row>
    <row r="17624" spans="1:10" x14ac:dyDescent="0.25">
      <c r="A17624" t="s">
        <v>21651</v>
      </c>
      <c r="B17624">
        <v>1342</v>
      </c>
      <c r="C17624">
        <v>0.18438000666781093</v>
      </c>
      <c r="D17624">
        <v>-1.1978257390447955</v>
      </c>
      <c r="E17624">
        <v>1.65160632588951</v>
      </c>
      <c r="F17624">
        <v>-0.94138167620099333</v>
      </c>
      <c r="G17624">
        <v>4</v>
      </c>
      <c r="H17624">
        <v>1</v>
      </c>
      <c r="I17624">
        <v>5</v>
      </c>
      <c r="J17624">
        <v>1</v>
      </c>
    </row>
    <row r="17625" spans="1:10" x14ac:dyDescent="0.25">
      <c r="A17625" t="s">
        <v>21652</v>
      </c>
      <c r="B17625">
        <v>574</v>
      </c>
      <c r="C17625">
        <v>0.47548850994327602</v>
      </c>
      <c r="D17625">
        <v>-0.83649607920294944</v>
      </c>
      <c r="E17625">
        <v>1.7086960675073244</v>
      </c>
      <c r="F17625">
        <v>-1.2232942076674842</v>
      </c>
      <c r="G17625">
        <v>4</v>
      </c>
      <c r="H17625">
        <v>1</v>
      </c>
      <c r="I17625">
        <v>5</v>
      </c>
      <c r="J17625">
        <v>1</v>
      </c>
    </row>
    <row r="17626" spans="1:10" x14ac:dyDescent="0.25">
      <c r="A17626" t="s">
        <v>21653</v>
      </c>
      <c r="B17626">
        <v>660</v>
      </c>
      <c r="C17626">
        <v>0.7167160540174633</v>
      </c>
      <c r="D17626">
        <v>0.1160094970743617</v>
      </c>
      <c r="E17626">
        <v>2.5669448659060845</v>
      </c>
      <c r="F17626">
        <v>-0.79866647883258524</v>
      </c>
      <c r="G17626">
        <v>4</v>
      </c>
      <c r="H17626">
        <v>4</v>
      </c>
      <c r="I17626">
        <v>5</v>
      </c>
      <c r="J17626">
        <v>2</v>
      </c>
    </row>
    <row r="17627" spans="1:10" x14ac:dyDescent="0.25">
      <c r="A17627" t="s">
        <v>21654</v>
      </c>
      <c r="B17627">
        <v>767</v>
      </c>
      <c r="C17627">
        <v>0.29933461775038606</v>
      </c>
      <c r="D17627">
        <v>-0.60223433069070331</v>
      </c>
      <c r="E17627">
        <v>1.4329970195137105</v>
      </c>
      <c r="F17627">
        <v>-0.75735181320632716</v>
      </c>
      <c r="G17627">
        <v>4</v>
      </c>
      <c r="H17627">
        <v>2</v>
      </c>
      <c r="I17627">
        <v>5</v>
      </c>
      <c r="J17627">
        <v>2</v>
      </c>
    </row>
    <row r="17628" spans="1:10" x14ac:dyDescent="0.25">
      <c r="A17628" t="s">
        <v>21655</v>
      </c>
      <c r="B17628">
        <v>881</v>
      </c>
      <c r="C17628">
        <v>1.3320992697440359E-2</v>
      </c>
      <c r="D17628">
        <v>-1.3736225869948917</v>
      </c>
      <c r="E17628">
        <v>1.6382681906350163</v>
      </c>
      <c r="F17628">
        <v>-1.0178600587662814</v>
      </c>
      <c r="G17628">
        <v>4</v>
      </c>
      <c r="H17628">
        <v>1</v>
      </c>
      <c r="I17628">
        <v>5</v>
      </c>
      <c r="J17628">
        <v>1</v>
      </c>
    </row>
    <row r="17629" spans="1:10" x14ac:dyDescent="0.25">
      <c r="A17629" t="s">
        <v>21656</v>
      </c>
      <c r="B17629">
        <v>573</v>
      </c>
      <c r="C17629">
        <v>-0.2119816571150796</v>
      </c>
      <c r="D17629">
        <v>-6.9600608280345755E-5</v>
      </c>
      <c r="E17629">
        <v>-1.6092499534161184E-2</v>
      </c>
      <c r="F17629">
        <v>-1.0382106697774189</v>
      </c>
      <c r="G17629">
        <v>3</v>
      </c>
      <c r="H17629">
        <v>3</v>
      </c>
      <c r="I17629">
        <v>3</v>
      </c>
      <c r="J17629">
        <v>1</v>
      </c>
    </row>
    <row r="17630" spans="1:10" x14ac:dyDescent="0.25">
      <c r="A17630" t="s">
        <v>21657</v>
      </c>
      <c r="B17630">
        <v>478</v>
      </c>
      <c r="C17630">
        <v>-0.505564203103676</v>
      </c>
      <c r="D17630">
        <v>0.12919927804017906</v>
      </c>
      <c r="E17630">
        <v>0.31804440078538432</v>
      </c>
      <c r="F17630">
        <v>-1.7329990078682647</v>
      </c>
      <c r="G17630">
        <v>2</v>
      </c>
      <c r="H17630">
        <v>4</v>
      </c>
      <c r="I17630">
        <v>4</v>
      </c>
      <c r="J17630">
        <v>1</v>
      </c>
    </row>
    <row r="17631" spans="1:10" x14ac:dyDescent="0.25">
      <c r="A17631" t="s">
        <v>21658</v>
      </c>
      <c r="B17631">
        <v>531</v>
      </c>
      <c r="C17631">
        <v>-0.39889969099426387</v>
      </c>
      <c r="D17631">
        <v>-0.34547022728904542</v>
      </c>
      <c r="E17631">
        <v>0.17124814033937213</v>
      </c>
      <c r="F17631">
        <v>-1.3917387813632891</v>
      </c>
      <c r="G17631">
        <v>3</v>
      </c>
      <c r="H17631">
        <v>3</v>
      </c>
      <c r="I17631">
        <v>4</v>
      </c>
      <c r="J17631">
        <v>1</v>
      </c>
    </row>
    <row r="17632" spans="1:10" x14ac:dyDescent="0.25">
      <c r="A17632" t="s">
        <v>21659</v>
      </c>
      <c r="B17632">
        <v>646</v>
      </c>
      <c r="C17632">
        <v>-0.54229616245074497</v>
      </c>
      <c r="D17632">
        <v>-1.5360001494242952</v>
      </c>
      <c r="E17632">
        <v>0.43915561631338079</v>
      </c>
      <c r="F17632">
        <v>-0.78393233555250186</v>
      </c>
      <c r="G17632">
        <v>2</v>
      </c>
      <c r="H17632">
        <v>1</v>
      </c>
      <c r="I17632">
        <v>4</v>
      </c>
      <c r="J17632">
        <v>2</v>
      </c>
    </row>
    <row r="17633" spans="1:10" x14ac:dyDescent="0.25">
      <c r="A17633" t="s">
        <v>21660</v>
      </c>
      <c r="B17633">
        <v>436</v>
      </c>
      <c r="C17633">
        <v>-0.18392392706792088</v>
      </c>
      <c r="D17633">
        <v>-0.23215071743279903</v>
      </c>
      <c r="E17633">
        <v>0.20629674759252839</v>
      </c>
      <c r="F17633">
        <v>-1.1073971715771382</v>
      </c>
      <c r="G17633">
        <v>3</v>
      </c>
      <c r="H17633">
        <v>3</v>
      </c>
      <c r="I17633">
        <v>4</v>
      </c>
      <c r="J17633">
        <v>1</v>
      </c>
    </row>
    <row r="17634" spans="1:10" x14ac:dyDescent="0.25">
      <c r="A17634" t="s">
        <v>21661</v>
      </c>
      <c r="B17634">
        <v>598</v>
      </c>
      <c r="C17634">
        <v>-0.26668924568960073</v>
      </c>
      <c r="D17634">
        <v>-0.65024342458082651</v>
      </c>
      <c r="E17634">
        <v>0.21636426215103016</v>
      </c>
      <c r="F17634">
        <v>-0.81432072475751793</v>
      </c>
      <c r="G17634">
        <v>3</v>
      </c>
      <c r="H17634">
        <v>2</v>
      </c>
      <c r="I17634">
        <v>4</v>
      </c>
      <c r="J17634">
        <v>2</v>
      </c>
    </row>
    <row r="17635" spans="1:10" x14ac:dyDescent="0.25">
      <c r="A17635" t="s">
        <v>21662</v>
      </c>
      <c r="B17635">
        <v>724</v>
      </c>
      <c r="C17635">
        <v>-0.19052543965289437</v>
      </c>
      <c r="D17635">
        <v>-0.26963734933987171</v>
      </c>
      <c r="E17635">
        <v>1.5021202972177721</v>
      </c>
      <c r="F17635">
        <v>-1.1640868049711133</v>
      </c>
      <c r="G17635">
        <v>3</v>
      </c>
      <c r="H17635">
        <v>3</v>
      </c>
      <c r="I17635">
        <v>5</v>
      </c>
      <c r="J17635">
        <v>1</v>
      </c>
    </row>
    <row r="17636" spans="1:10" x14ac:dyDescent="0.25">
      <c r="A17636" t="s">
        <v>21663</v>
      </c>
      <c r="B17636">
        <v>444</v>
      </c>
      <c r="C17636">
        <v>0.66313097186750325</v>
      </c>
      <c r="D17636">
        <v>0.74712446989940007</v>
      </c>
      <c r="E17636">
        <v>-3.1628603000168572E-2</v>
      </c>
      <c r="F17636">
        <v>-1.5171850700991731</v>
      </c>
      <c r="G17636">
        <v>4</v>
      </c>
      <c r="H17636">
        <v>5</v>
      </c>
      <c r="I17636">
        <v>3</v>
      </c>
      <c r="J17636">
        <v>1</v>
      </c>
    </row>
    <row r="17637" spans="1:10" x14ac:dyDescent="0.25">
      <c r="A17637" t="s">
        <v>21664</v>
      </c>
      <c r="B17637">
        <v>447</v>
      </c>
      <c r="C17637">
        <v>6.5466949379360331E-2</v>
      </c>
      <c r="D17637">
        <v>6.8365364915568688E-3</v>
      </c>
      <c r="E17637">
        <v>0.67668133658929541</v>
      </c>
      <c r="F17637">
        <v>-1.410257126225511</v>
      </c>
      <c r="G17637">
        <v>4</v>
      </c>
      <c r="H17637">
        <v>3</v>
      </c>
      <c r="I17637">
        <v>5</v>
      </c>
      <c r="J17637">
        <v>1</v>
      </c>
    </row>
    <row r="17638" spans="1:10" x14ac:dyDescent="0.25">
      <c r="A17638" t="s">
        <v>21665</v>
      </c>
      <c r="B17638">
        <v>764</v>
      </c>
      <c r="C17638">
        <v>-8.7283049119206646E-2</v>
      </c>
      <c r="D17638">
        <v>-8.1078232411685158E-2</v>
      </c>
      <c r="E17638">
        <v>2.9130205224491603</v>
      </c>
      <c r="F17638">
        <v>-1.0017234778695849</v>
      </c>
      <c r="G17638">
        <v>3</v>
      </c>
      <c r="H17638">
        <v>3</v>
      </c>
      <c r="I17638">
        <v>5</v>
      </c>
      <c r="J17638">
        <v>1</v>
      </c>
    </row>
    <row r="17639" spans="1:10" x14ac:dyDescent="0.25">
      <c r="A17639" t="s">
        <v>21666</v>
      </c>
      <c r="B17639">
        <v>464</v>
      </c>
      <c r="C17639">
        <v>1.4454586884906628</v>
      </c>
      <c r="D17639">
        <v>0.67177489123208511</v>
      </c>
      <c r="E17639">
        <v>0.80541608987014068</v>
      </c>
      <c r="F17639">
        <v>-0.85225573522343501</v>
      </c>
      <c r="G17639">
        <v>5</v>
      </c>
      <c r="H17639">
        <v>4</v>
      </c>
      <c r="I17639">
        <v>5</v>
      </c>
      <c r="J17639">
        <v>2</v>
      </c>
    </row>
    <row r="17640" spans="1:10" x14ac:dyDescent="0.25">
      <c r="A17640" t="s">
        <v>21667</v>
      </c>
      <c r="B17640">
        <v>529</v>
      </c>
      <c r="C17640">
        <v>1.1080363222553948</v>
      </c>
      <c r="D17640">
        <v>0.54698027073310151</v>
      </c>
      <c r="E17640">
        <v>1.1228299817481029</v>
      </c>
      <c r="F17640">
        <v>-1.0151506835905479</v>
      </c>
      <c r="G17640">
        <v>5</v>
      </c>
      <c r="H17640">
        <v>4</v>
      </c>
      <c r="I17640">
        <v>5</v>
      </c>
      <c r="J17640">
        <v>1</v>
      </c>
    </row>
    <row r="17641" spans="1:10" x14ac:dyDescent="0.25">
      <c r="A17641" t="s">
        <v>21668</v>
      </c>
      <c r="B17641">
        <v>654</v>
      </c>
      <c r="C17641">
        <v>-0.46750995696785197</v>
      </c>
      <c r="D17641">
        <v>-0.66489786691610098</v>
      </c>
      <c r="E17641">
        <v>2.4104772819297366</v>
      </c>
      <c r="F17641">
        <v>-0.87643019710239922</v>
      </c>
      <c r="G17641">
        <v>2</v>
      </c>
      <c r="H17641">
        <v>2</v>
      </c>
      <c r="I17641">
        <v>5</v>
      </c>
      <c r="J17641">
        <v>1</v>
      </c>
    </row>
    <row r="17642" spans="1:10" x14ac:dyDescent="0.25">
      <c r="A17642" t="s">
        <v>21669</v>
      </c>
      <c r="B17642">
        <v>783</v>
      </c>
      <c r="C17642">
        <v>0.53604229953898574</v>
      </c>
      <c r="D17642">
        <v>1.669635297827182</v>
      </c>
      <c r="E17642">
        <v>1.2307086397947862</v>
      </c>
      <c r="F17642">
        <v>-0.5087717108291151</v>
      </c>
      <c r="G17642">
        <v>4</v>
      </c>
      <c r="H17642">
        <v>5</v>
      </c>
      <c r="I17642">
        <v>5</v>
      </c>
      <c r="J17642">
        <v>2</v>
      </c>
    </row>
    <row r="17643" spans="1:10" x14ac:dyDescent="0.25">
      <c r="A17643" t="s">
        <v>21670</v>
      </c>
      <c r="B17643">
        <v>398</v>
      </c>
      <c r="C17643">
        <v>1.8178744651836549</v>
      </c>
      <c r="D17643">
        <v>0.70304288884821009</v>
      </c>
      <c r="E17643">
        <v>2.8933544889821161</v>
      </c>
      <c r="F17643">
        <v>-0.72741793204128258</v>
      </c>
      <c r="G17643">
        <v>5</v>
      </c>
      <c r="H17643">
        <v>5</v>
      </c>
      <c r="I17643">
        <v>5</v>
      </c>
      <c r="J17643">
        <v>2</v>
      </c>
    </row>
    <row r="17644" spans="1:10" x14ac:dyDescent="0.25">
      <c r="A17644" t="s">
        <v>21671</v>
      </c>
      <c r="B17644">
        <v>515</v>
      </c>
      <c r="C17644">
        <v>-3.2653244758172828E-2</v>
      </c>
      <c r="D17644">
        <v>-0.483501597019943</v>
      </c>
      <c r="E17644">
        <v>1.5520974644103946</v>
      </c>
      <c r="F17644">
        <v>-1.1644888218729799</v>
      </c>
      <c r="G17644">
        <v>3</v>
      </c>
      <c r="H17644">
        <v>2</v>
      </c>
      <c r="I17644">
        <v>5</v>
      </c>
      <c r="J17644">
        <v>1</v>
      </c>
    </row>
    <row r="17645" spans="1:10" x14ac:dyDescent="0.25">
      <c r="A17645" t="s">
        <v>21672</v>
      </c>
      <c r="B17645">
        <v>587</v>
      </c>
      <c r="C17645">
        <v>-0.78280862662208206</v>
      </c>
      <c r="D17645">
        <v>-0.43393752063934921</v>
      </c>
      <c r="E17645">
        <v>0.41871802783188466</v>
      </c>
      <c r="F17645">
        <v>-1.0846555503095936</v>
      </c>
      <c r="G17645">
        <v>2</v>
      </c>
      <c r="H17645">
        <v>2</v>
      </c>
      <c r="I17645">
        <v>4</v>
      </c>
      <c r="J17645">
        <v>1</v>
      </c>
    </row>
    <row r="17646" spans="1:10" x14ac:dyDescent="0.25">
      <c r="A17646" t="s">
        <v>21673</v>
      </c>
      <c r="B17646">
        <v>505</v>
      </c>
      <c r="C17646">
        <v>-0.36970926765638046</v>
      </c>
      <c r="D17646">
        <v>-1.1912740746848802</v>
      </c>
      <c r="E17646">
        <v>1.073563352468186</v>
      </c>
      <c r="F17646">
        <v>-0.94477425670777515</v>
      </c>
      <c r="G17646">
        <v>3</v>
      </c>
      <c r="H17646">
        <v>1</v>
      </c>
      <c r="I17646">
        <v>5</v>
      </c>
      <c r="J17646">
        <v>1</v>
      </c>
    </row>
    <row r="17647" spans="1:10" x14ac:dyDescent="0.25">
      <c r="A17647" t="s">
        <v>21674</v>
      </c>
      <c r="B17647">
        <v>441</v>
      </c>
      <c r="C17647">
        <v>-0.56886801217258165</v>
      </c>
      <c r="D17647">
        <v>-0.67904041047350039</v>
      </c>
      <c r="E17647">
        <v>0.89371648542013504</v>
      </c>
      <c r="F17647">
        <v>-0.85151286698763418</v>
      </c>
      <c r="G17647">
        <v>2</v>
      </c>
      <c r="H17647">
        <v>2</v>
      </c>
      <c r="I17647">
        <v>5</v>
      </c>
      <c r="J17647">
        <v>2</v>
      </c>
    </row>
    <row r="17648" spans="1:10" x14ac:dyDescent="0.25">
      <c r="A17648" t="s">
        <v>21675</v>
      </c>
      <c r="B17648">
        <v>443</v>
      </c>
      <c r="C17648">
        <v>-0.45127511168818701</v>
      </c>
      <c r="D17648">
        <v>-0.50010065332975107</v>
      </c>
      <c r="E17648">
        <v>0.54740698831818901</v>
      </c>
      <c r="F17648">
        <v>-1.1676935190891842</v>
      </c>
      <c r="G17648">
        <v>3</v>
      </c>
      <c r="H17648">
        <v>2</v>
      </c>
      <c r="I17648">
        <v>4</v>
      </c>
      <c r="J17648">
        <v>1</v>
      </c>
    </row>
    <row r="17649" spans="1:10" x14ac:dyDescent="0.25">
      <c r="A17649" t="s">
        <v>21676</v>
      </c>
      <c r="B17649">
        <v>541</v>
      </c>
      <c r="C17649">
        <v>-0.33647523170359145</v>
      </c>
      <c r="D17649">
        <v>-1.1583395834838621</v>
      </c>
      <c r="E17649">
        <v>0.5306842108644243</v>
      </c>
      <c r="F17649">
        <v>-1.1084534665624413</v>
      </c>
      <c r="G17649">
        <v>3</v>
      </c>
      <c r="H17649">
        <v>1</v>
      </c>
      <c r="I17649">
        <v>4</v>
      </c>
      <c r="J17649">
        <v>1</v>
      </c>
    </row>
    <row r="17650" spans="1:10" x14ac:dyDescent="0.25">
      <c r="A17650" t="s">
        <v>21677</v>
      </c>
      <c r="B17650">
        <v>443</v>
      </c>
      <c r="C17650">
        <v>-0.3997097902634032</v>
      </c>
      <c r="D17650">
        <v>-0.38043599532560424</v>
      </c>
      <c r="E17650">
        <v>-0.35279683577936621</v>
      </c>
      <c r="F17650">
        <v>-0.59452668150931698</v>
      </c>
      <c r="G17650">
        <v>3</v>
      </c>
      <c r="H17650">
        <v>3</v>
      </c>
      <c r="I17650">
        <v>2</v>
      </c>
      <c r="J17650">
        <v>2</v>
      </c>
    </row>
    <row r="17651" spans="1:10" x14ac:dyDescent="0.25">
      <c r="A17651" t="s">
        <v>21678</v>
      </c>
      <c r="B17651">
        <v>542</v>
      </c>
      <c r="C17651">
        <v>1.2500121315976185</v>
      </c>
      <c r="D17651">
        <v>1.5239329652025486</v>
      </c>
      <c r="E17651">
        <v>1.1864219356237422</v>
      </c>
      <c r="F17651">
        <v>-0.46706294221296762</v>
      </c>
      <c r="G17651">
        <v>5</v>
      </c>
      <c r="H17651">
        <v>5</v>
      </c>
      <c r="I17651">
        <v>5</v>
      </c>
      <c r="J17651">
        <v>3</v>
      </c>
    </row>
    <row r="17652" spans="1:10" x14ac:dyDescent="0.25">
      <c r="A17652" t="s">
        <v>21679</v>
      </c>
      <c r="B17652">
        <v>768</v>
      </c>
      <c r="C17652">
        <v>0.54432653628310912</v>
      </c>
      <c r="D17652">
        <v>0.50753147993330339</v>
      </c>
      <c r="E17652">
        <v>0.91693872764414308</v>
      </c>
      <c r="F17652">
        <v>-0.94959213917746255</v>
      </c>
      <c r="G17652">
        <v>4</v>
      </c>
      <c r="H17652">
        <v>4</v>
      </c>
      <c r="I17652">
        <v>5</v>
      </c>
      <c r="J17652">
        <v>1</v>
      </c>
    </row>
    <row r="17653" spans="1:10" x14ac:dyDescent="0.25">
      <c r="A17653" t="s">
        <v>21680</v>
      </c>
      <c r="B17653">
        <v>527</v>
      </c>
      <c r="C17653">
        <v>0.45556005233910662</v>
      </c>
      <c r="D17653">
        <v>0.71730431608927769</v>
      </c>
      <c r="E17653">
        <v>0.192693603823552</v>
      </c>
      <c r="F17653">
        <v>-5.2576586056434532E-2</v>
      </c>
      <c r="G17653">
        <v>4</v>
      </c>
      <c r="H17653">
        <v>5</v>
      </c>
      <c r="I17653">
        <v>4</v>
      </c>
      <c r="J17653">
        <v>3</v>
      </c>
    </row>
    <row r="17654" spans="1:10" x14ac:dyDescent="0.25">
      <c r="A17654" t="s">
        <v>21681</v>
      </c>
      <c r="B17654">
        <v>497</v>
      </c>
      <c r="C17654">
        <v>-0.35077103455652092</v>
      </c>
      <c r="D17654">
        <v>1.6287718566383014</v>
      </c>
      <c r="E17654">
        <v>0.27900860753461482</v>
      </c>
      <c r="F17654">
        <v>-0.18420291252465554</v>
      </c>
      <c r="G17654">
        <v>3</v>
      </c>
      <c r="H17654">
        <v>5</v>
      </c>
      <c r="I17654">
        <v>4</v>
      </c>
      <c r="J17654">
        <v>3</v>
      </c>
    </row>
    <row r="17655" spans="1:10" x14ac:dyDescent="0.25">
      <c r="A17655" t="s">
        <v>21682</v>
      </c>
      <c r="B17655">
        <v>490</v>
      </c>
      <c r="C17655">
        <v>-0.25195145449716827</v>
      </c>
      <c r="D17655">
        <v>0.24746101207368087</v>
      </c>
      <c r="E17655">
        <v>0.47280211759599011</v>
      </c>
      <c r="F17655">
        <v>-1.1606466260466786</v>
      </c>
      <c r="G17655">
        <v>3</v>
      </c>
      <c r="H17655">
        <v>4</v>
      </c>
      <c r="I17655">
        <v>4</v>
      </c>
      <c r="J17655">
        <v>1</v>
      </c>
    </row>
    <row r="17656" spans="1:10" x14ac:dyDescent="0.25">
      <c r="A17656" t="s">
        <v>21683</v>
      </c>
      <c r="B17656">
        <v>661</v>
      </c>
      <c r="C17656">
        <v>1.2185518236823032</v>
      </c>
      <c r="D17656">
        <v>1.0982194743771201</v>
      </c>
      <c r="E17656">
        <v>-0.14619199925240506</v>
      </c>
      <c r="F17656">
        <v>-1.0351031445957743</v>
      </c>
      <c r="G17656">
        <v>5</v>
      </c>
      <c r="H17656">
        <v>5</v>
      </c>
      <c r="I17656">
        <v>3</v>
      </c>
      <c r="J17656">
        <v>1</v>
      </c>
    </row>
    <row r="17657" spans="1:10" x14ac:dyDescent="0.25">
      <c r="A17657" t="s">
        <v>21684</v>
      </c>
      <c r="B17657">
        <v>467</v>
      </c>
      <c r="C17657">
        <v>1.2924261234609948</v>
      </c>
      <c r="D17657">
        <v>1.559219608795559</v>
      </c>
      <c r="E17657">
        <v>-0.85089994178793404</v>
      </c>
      <c r="F17657">
        <v>-0.69362673004039543</v>
      </c>
      <c r="G17657">
        <v>5</v>
      </c>
      <c r="H17657">
        <v>5</v>
      </c>
      <c r="I17657">
        <v>1</v>
      </c>
      <c r="J17657">
        <v>2</v>
      </c>
    </row>
    <row r="17658" spans="1:10" x14ac:dyDescent="0.25">
      <c r="A17658" t="s">
        <v>21685</v>
      </c>
      <c r="B17658">
        <v>466</v>
      </c>
      <c r="C17658">
        <v>1.9974475587191989</v>
      </c>
      <c r="D17658">
        <v>2.485144178222082</v>
      </c>
      <c r="E17658">
        <v>0.12547748823210098</v>
      </c>
      <c r="F17658">
        <v>-0.44503941834673766</v>
      </c>
      <c r="G17658">
        <v>5</v>
      </c>
      <c r="H17658">
        <v>5</v>
      </c>
      <c r="I17658">
        <v>4</v>
      </c>
      <c r="J17658">
        <v>3</v>
      </c>
    </row>
    <row r="17659" spans="1:10" x14ac:dyDescent="0.25">
      <c r="A17659" t="s">
        <v>21686</v>
      </c>
      <c r="B17659">
        <v>532</v>
      </c>
      <c r="C17659">
        <v>0.4059848511713427</v>
      </c>
      <c r="D17659">
        <v>-0.26114734718148003</v>
      </c>
      <c r="E17659">
        <v>-0.32597907911918494</v>
      </c>
      <c r="F17659">
        <v>-1.2706952667265963</v>
      </c>
      <c r="G17659">
        <v>4</v>
      </c>
      <c r="H17659">
        <v>3</v>
      </c>
      <c r="I17659">
        <v>2</v>
      </c>
      <c r="J17659">
        <v>1</v>
      </c>
    </row>
    <row r="17660" spans="1:10" x14ac:dyDescent="0.25">
      <c r="A17660" t="s">
        <v>21687</v>
      </c>
      <c r="B17660">
        <v>527</v>
      </c>
      <c r="C17660">
        <v>-0.58026290469193254</v>
      </c>
      <c r="D17660">
        <v>-1.0757865507595967</v>
      </c>
      <c r="E17660">
        <v>0.7247686409018832</v>
      </c>
      <c r="F17660">
        <v>-0.98958700848649483</v>
      </c>
      <c r="G17660">
        <v>2</v>
      </c>
      <c r="H17660">
        <v>1</v>
      </c>
      <c r="I17660">
        <v>5</v>
      </c>
      <c r="J17660">
        <v>1</v>
      </c>
    </row>
    <row r="17661" spans="1:10" x14ac:dyDescent="0.25">
      <c r="A17661" t="s">
        <v>21688</v>
      </c>
      <c r="B17661">
        <v>689</v>
      </c>
      <c r="C17661">
        <v>-0.2783585016760074</v>
      </c>
      <c r="D17661">
        <v>-0.79521318599159496</v>
      </c>
      <c r="E17661">
        <v>0.15210003991034959</v>
      </c>
      <c r="F17661">
        <v>-1.362988080744288</v>
      </c>
      <c r="G17661">
        <v>3</v>
      </c>
      <c r="H17661">
        <v>2</v>
      </c>
      <c r="I17661">
        <v>4</v>
      </c>
      <c r="J17661">
        <v>1</v>
      </c>
    </row>
    <row r="17662" spans="1:10" x14ac:dyDescent="0.25">
      <c r="A17662" t="s">
        <v>21689</v>
      </c>
      <c r="B17662">
        <v>556</v>
      </c>
      <c r="C17662">
        <v>-7.9960176353708445E-2</v>
      </c>
      <c r="D17662">
        <v>-0.17939864316660767</v>
      </c>
      <c r="E17662">
        <v>0.21802771836125079</v>
      </c>
      <c r="F17662">
        <v>-1.2345197736822131</v>
      </c>
      <c r="G17662">
        <v>3</v>
      </c>
      <c r="H17662">
        <v>3</v>
      </c>
      <c r="I17662">
        <v>4</v>
      </c>
      <c r="J17662">
        <v>1</v>
      </c>
    </row>
    <row r="17663" spans="1:10" x14ac:dyDescent="0.25">
      <c r="A17663" t="s">
        <v>21690</v>
      </c>
      <c r="B17663">
        <v>672</v>
      </c>
      <c r="C17663">
        <v>-1.1825965146080866</v>
      </c>
      <c r="D17663">
        <v>1.3118790107655536</v>
      </c>
      <c r="E17663">
        <v>-0.88766877442716707</v>
      </c>
      <c r="F17663">
        <v>-1.5700550173876575</v>
      </c>
      <c r="G17663">
        <v>1</v>
      </c>
      <c r="H17663">
        <v>5</v>
      </c>
      <c r="I17663">
        <v>1</v>
      </c>
      <c r="J17663">
        <v>1</v>
      </c>
    </row>
    <row r="17664" spans="1:10" x14ac:dyDescent="0.25">
      <c r="A17664" t="s">
        <v>21691</v>
      </c>
      <c r="B17664">
        <v>605</v>
      </c>
      <c r="C17664">
        <v>-0.56518748329967494</v>
      </c>
      <c r="D17664">
        <v>0.136207378729057</v>
      </c>
      <c r="E17664">
        <v>0.24386453982738954</v>
      </c>
      <c r="F17664">
        <v>-1.0301755025230244</v>
      </c>
      <c r="G17664">
        <v>2</v>
      </c>
      <c r="H17664">
        <v>4</v>
      </c>
      <c r="I17664">
        <v>4</v>
      </c>
      <c r="J17664">
        <v>1</v>
      </c>
    </row>
    <row r="17665" spans="1:10" x14ac:dyDescent="0.25">
      <c r="A17665" t="s">
        <v>21692</v>
      </c>
      <c r="B17665">
        <v>635</v>
      </c>
      <c r="C17665">
        <v>-0.332465093180078</v>
      </c>
      <c r="D17665">
        <v>0.8367339978909325</v>
      </c>
      <c r="E17665">
        <v>-0.10545032095182466</v>
      </c>
      <c r="F17665">
        <v>-0.79566896274085208</v>
      </c>
      <c r="G17665">
        <v>3</v>
      </c>
      <c r="H17665">
        <v>5</v>
      </c>
      <c r="I17665">
        <v>3</v>
      </c>
      <c r="J17665">
        <v>2</v>
      </c>
    </row>
    <row r="17666" spans="1:10" x14ac:dyDescent="0.25">
      <c r="A17666" t="s">
        <v>21693</v>
      </c>
      <c r="B17666">
        <v>597</v>
      </c>
      <c r="C17666">
        <v>-0.63895123691545486</v>
      </c>
      <c r="D17666">
        <v>0.40198004901291989</v>
      </c>
      <c r="E17666">
        <v>-0.57248654454201631</v>
      </c>
      <c r="F17666">
        <v>-0.75824694935537074</v>
      </c>
      <c r="G17666">
        <v>2</v>
      </c>
      <c r="H17666">
        <v>4</v>
      </c>
      <c r="I17666">
        <v>2</v>
      </c>
      <c r="J17666">
        <v>2</v>
      </c>
    </row>
    <row r="17667" spans="1:10" x14ac:dyDescent="0.25">
      <c r="A17667" t="s">
        <v>21694</v>
      </c>
      <c r="B17667">
        <v>582</v>
      </c>
      <c r="C17667">
        <v>-7.271024149483496E-3</v>
      </c>
      <c r="D17667">
        <v>4.1905347533379871E-2</v>
      </c>
      <c r="E17667">
        <v>-0.39499854783352961</v>
      </c>
      <c r="F17667">
        <v>-0.63861776986916596</v>
      </c>
      <c r="G17667">
        <v>4</v>
      </c>
      <c r="H17667">
        <v>4</v>
      </c>
      <c r="I17667">
        <v>2</v>
      </c>
      <c r="J17667">
        <v>2</v>
      </c>
    </row>
    <row r="17668" spans="1:10" x14ac:dyDescent="0.25">
      <c r="A17668" t="s">
        <v>21695</v>
      </c>
      <c r="B17668">
        <v>1442</v>
      </c>
      <c r="C17668">
        <v>-4.3173026477126911E-2</v>
      </c>
      <c r="D17668">
        <v>0.47739451278278411</v>
      </c>
      <c r="E17668">
        <v>-1.1482093439703867</v>
      </c>
      <c r="F17668">
        <v>0.60791808578090556</v>
      </c>
      <c r="G17668">
        <v>3</v>
      </c>
      <c r="H17668">
        <v>4</v>
      </c>
      <c r="I17668">
        <v>1</v>
      </c>
      <c r="J17668">
        <v>4</v>
      </c>
    </row>
    <row r="17669" spans="1:10" x14ac:dyDescent="0.25">
      <c r="A17669" t="s">
        <v>21696</v>
      </c>
      <c r="B17669">
        <v>379</v>
      </c>
      <c r="C17669">
        <v>0.44568971771998661</v>
      </c>
      <c r="D17669">
        <v>0.6016300500244256</v>
      </c>
      <c r="E17669">
        <v>-0.56811396431828809</v>
      </c>
      <c r="F17669">
        <v>-0.91126910191854815</v>
      </c>
      <c r="G17669">
        <v>4</v>
      </c>
      <c r="H17669">
        <v>4</v>
      </c>
      <c r="I17669">
        <v>2</v>
      </c>
      <c r="J17669">
        <v>1</v>
      </c>
    </row>
    <row r="17670" spans="1:10" x14ac:dyDescent="0.25">
      <c r="A17670" t="s">
        <v>21697</v>
      </c>
      <c r="B17670">
        <v>815</v>
      </c>
      <c r="C17670">
        <v>-0.7725360495403375</v>
      </c>
      <c r="D17670">
        <v>0.81642769033269447</v>
      </c>
      <c r="E17670">
        <v>-0.80474288650987513</v>
      </c>
      <c r="F17670">
        <v>-0.47796833898169588</v>
      </c>
      <c r="G17670">
        <v>2</v>
      </c>
      <c r="H17670">
        <v>5</v>
      </c>
      <c r="I17670">
        <v>1</v>
      </c>
      <c r="J17670">
        <v>3</v>
      </c>
    </row>
    <row r="17671" spans="1:10" x14ac:dyDescent="0.25">
      <c r="A17671" t="s">
        <v>21698</v>
      </c>
      <c r="B17671">
        <v>488</v>
      </c>
      <c r="C17671">
        <v>-0.47560178559770017</v>
      </c>
      <c r="D17671">
        <v>0.5641858190334772</v>
      </c>
      <c r="E17671">
        <v>-0.46237210072220863</v>
      </c>
      <c r="F17671">
        <v>-0.55282985302216558</v>
      </c>
      <c r="G17671">
        <v>2</v>
      </c>
      <c r="H17671">
        <v>4</v>
      </c>
      <c r="I17671">
        <v>2</v>
      </c>
      <c r="J17671">
        <v>2</v>
      </c>
    </row>
    <row r="17672" spans="1:10" x14ac:dyDescent="0.25">
      <c r="A17672" t="s">
        <v>21699</v>
      </c>
      <c r="B17672">
        <v>532</v>
      </c>
      <c r="C17672">
        <v>-1.164407005485671</v>
      </c>
      <c r="D17672">
        <v>1.0080728015691995</v>
      </c>
      <c r="E17672">
        <v>-1.1032571759274012</v>
      </c>
      <c r="F17672">
        <v>-0.85933597042552057</v>
      </c>
      <c r="G17672">
        <v>1</v>
      </c>
      <c r="H17672">
        <v>5</v>
      </c>
      <c r="I17672">
        <v>1</v>
      </c>
      <c r="J17672">
        <v>2</v>
      </c>
    </row>
    <row r="17673" spans="1:10" x14ac:dyDescent="0.25">
      <c r="A17673" t="s">
        <v>21700</v>
      </c>
      <c r="B17673">
        <v>549</v>
      </c>
      <c r="C17673">
        <v>-0.88242029659780319</v>
      </c>
      <c r="D17673">
        <v>1.0497892646649651</v>
      </c>
      <c r="E17673">
        <v>-0.41399057861740396</v>
      </c>
      <c r="F17673">
        <v>-0.93339175330074775</v>
      </c>
      <c r="G17673">
        <v>1</v>
      </c>
      <c r="H17673">
        <v>5</v>
      </c>
      <c r="I17673">
        <v>2</v>
      </c>
      <c r="J17673">
        <v>1</v>
      </c>
    </row>
    <row r="17674" spans="1:10" x14ac:dyDescent="0.25">
      <c r="A17674" t="s">
        <v>21701</v>
      </c>
      <c r="B17674">
        <v>586</v>
      </c>
      <c r="C17674">
        <v>-1.1002452574998638</v>
      </c>
      <c r="D17674">
        <v>0.28176093754914988</v>
      </c>
      <c r="E17674">
        <v>-0.59190956291984564</v>
      </c>
      <c r="F17674">
        <v>-1.0724019299220717</v>
      </c>
      <c r="G17674">
        <v>1</v>
      </c>
      <c r="H17674">
        <v>4</v>
      </c>
      <c r="I17674">
        <v>2</v>
      </c>
      <c r="J17674">
        <v>1</v>
      </c>
    </row>
    <row r="17675" spans="1:10" x14ac:dyDescent="0.25">
      <c r="A17675" t="s">
        <v>21702</v>
      </c>
      <c r="B17675">
        <v>578</v>
      </c>
      <c r="C17675">
        <v>-1.394542811336366</v>
      </c>
      <c r="D17675">
        <v>-0.37983909908355695</v>
      </c>
      <c r="E17675">
        <v>0.17911682693832559</v>
      </c>
      <c r="F17675">
        <v>-1.0121203187429533</v>
      </c>
      <c r="G17675">
        <v>1</v>
      </c>
      <c r="H17675">
        <v>3</v>
      </c>
      <c r="I17675">
        <v>4</v>
      </c>
      <c r="J17675">
        <v>1</v>
      </c>
    </row>
    <row r="17676" spans="1:10" x14ac:dyDescent="0.25">
      <c r="A17676" t="s">
        <v>21703</v>
      </c>
      <c r="B17676">
        <v>772</v>
      </c>
      <c r="C17676">
        <v>-0.80877086519565378</v>
      </c>
      <c r="D17676">
        <v>-0.35327091821064371</v>
      </c>
      <c r="E17676">
        <v>-6.4645329218354614E-2</v>
      </c>
      <c r="F17676">
        <v>-1.0249316375107005</v>
      </c>
      <c r="G17676">
        <v>1</v>
      </c>
      <c r="H17676">
        <v>3</v>
      </c>
      <c r="I17676">
        <v>3</v>
      </c>
      <c r="J17676">
        <v>1</v>
      </c>
    </row>
    <row r="17677" spans="1:10" x14ac:dyDescent="0.25">
      <c r="A17677" t="s">
        <v>21704</v>
      </c>
      <c r="B17677">
        <v>547</v>
      </c>
      <c r="C17677">
        <v>-0.58794623949707825</v>
      </c>
      <c r="D17677">
        <v>0.39272003644380032</v>
      </c>
      <c r="E17677">
        <v>0.15087089917140781</v>
      </c>
      <c r="F17677">
        <v>-1.0406856379054821</v>
      </c>
      <c r="G17677">
        <v>2</v>
      </c>
      <c r="H17677">
        <v>4</v>
      </c>
      <c r="I17677">
        <v>4</v>
      </c>
      <c r="J17677">
        <v>1</v>
      </c>
    </row>
    <row r="17678" spans="1:10" x14ac:dyDescent="0.25">
      <c r="A17678" t="s">
        <v>21705</v>
      </c>
      <c r="B17678">
        <v>479</v>
      </c>
      <c r="C17678">
        <v>-8.4920594530909138E-2</v>
      </c>
      <c r="D17678">
        <v>-0.48100156998692911</v>
      </c>
      <c r="E17678">
        <v>-5.598003392966823E-3</v>
      </c>
      <c r="F17678">
        <v>-1.3907141187380856</v>
      </c>
      <c r="G17678">
        <v>3</v>
      </c>
      <c r="H17678">
        <v>2</v>
      </c>
      <c r="I17678">
        <v>3</v>
      </c>
      <c r="J17678">
        <v>1</v>
      </c>
    </row>
    <row r="17679" spans="1:10" x14ac:dyDescent="0.25">
      <c r="A17679" t="s">
        <v>21706</v>
      </c>
      <c r="B17679">
        <v>753</v>
      </c>
      <c r="C17679">
        <v>-0.57181006588179328</v>
      </c>
      <c r="D17679">
        <v>-0.14117271891559388</v>
      </c>
      <c r="E17679">
        <v>1.1613843822376666</v>
      </c>
      <c r="F17679">
        <v>-0.92810610254859438</v>
      </c>
      <c r="G17679">
        <v>2</v>
      </c>
      <c r="H17679">
        <v>3</v>
      </c>
      <c r="I17679">
        <v>5</v>
      </c>
      <c r="J17679">
        <v>1</v>
      </c>
    </row>
    <row r="17680" spans="1:10" x14ac:dyDescent="0.25">
      <c r="A17680" t="s">
        <v>21707</v>
      </c>
      <c r="B17680">
        <v>551</v>
      </c>
      <c r="C17680">
        <v>0.3225064485816645</v>
      </c>
      <c r="D17680">
        <v>0.71382534551708798</v>
      </c>
      <c r="E17680">
        <v>0.94379667376581111</v>
      </c>
      <c r="F17680">
        <v>-1.2865716748071416</v>
      </c>
      <c r="G17680">
        <v>4</v>
      </c>
      <c r="H17680">
        <v>5</v>
      </c>
      <c r="I17680">
        <v>5</v>
      </c>
      <c r="J17680">
        <v>1</v>
      </c>
    </row>
    <row r="17681" spans="1:10" x14ac:dyDescent="0.25">
      <c r="A17681" t="s">
        <v>21708</v>
      </c>
      <c r="B17681">
        <v>460</v>
      </c>
      <c r="C17681">
        <v>0.41138388678732402</v>
      </c>
      <c r="D17681">
        <v>-0.49366332444193983</v>
      </c>
      <c r="E17681">
        <v>2.2615912293312852</v>
      </c>
      <c r="F17681">
        <v>-0.99461719522722014</v>
      </c>
      <c r="G17681">
        <v>4</v>
      </c>
      <c r="H17681">
        <v>2</v>
      </c>
      <c r="I17681">
        <v>5</v>
      </c>
      <c r="J17681">
        <v>1</v>
      </c>
    </row>
    <row r="17682" spans="1:10" x14ac:dyDescent="0.25">
      <c r="A17682" t="s">
        <v>21709</v>
      </c>
      <c r="B17682">
        <v>459</v>
      </c>
      <c r="C17682">
        <v>-0.18608275583608647</v>
      </c>
      <c r="D17682">
        <v>0.90265909456624016</v>
      </c>
      <c r="E17682">
        <v>0.89435632108477503</v>
      </c>
      <c r="F17682">
        <v>-1.0647979932453651</v>
      </c>
      <c r="G17682">
        <v>3</v>
      </c>
      <c r="H17682">
        <v>5</v>
      </c>
      <c r="I17682">
        <v>5</v>
      </c>
      <c r="J17682">
        <v>1</v>
      </c>
    </row>
    <row r="17683" spans="1:10" x14ac:dyDescent="0.25">
      <c r="A17683" t="s">
        <v>21710</v>
      </c>
      <c r="B17683">
        <v>562</v>
      </c>
      <c r="C17683">
        <v>0.76029831332599129</v>
      </c>
      <c r="D17683">
        <v>1.1807834767937428</v>
      </c>
      <c r="E17683">
        <v>0.6544277292004913</v>
      </c>
      <c r="F17683">
        <v>-1.1935631571767598</v>
      </c>
      <c r="G17683">
        <v>4</v>
      </c>
      <c r="H17683">
        <v>5</v>
      </c>
      <c r="I17683">
        <v>5</v>
      </c>
      <c r="J17683">
        <v>1</v>
      </c>
    </row>
    <row r="17684" spans="1:10" x14ac:dyDescent="0.25">
      <c r="A17684" t="s">
        <v>21711</v>
      </c>
      <c r="B17684">
        <v>587</v>
      </c>
      <c r="C17684">
        <v>-2.2094686330075955E-2</v>
      </c>
      <c r="D17684">
        <v>0.14526969102793238</v>
      </c>
      <c r="E17684">
        <v>0.12049095394188122</v>
      </c>
      <c r="F17684">
        <v>-1.046045797049711</v>
      </c>
      <c r="G17684">
        <v>4</v>
      </c>
      <c r="H17684">
        <v>4</v>
      </c>
      <c r="I17684">
        <v>4</v>
      </c>
      <c r="J17684">
        <v>1</v>
      </c>
    </row>
    <row r="17685" spans="1:10" x14ac:dyDescent="0.25">
      <c r="A17685" t="s">
        <v>21712</v>
      </c>
      <c r="B17685">
        <v>594</v>
      </c>
      <c r="C17685">
        <v>-0.2754919318760915</v>
      </c>
      <c r="D17685">
        <v>0.44990138345265529</v>
      </c>
      <c r="E17685">
        <v>0.72780700479579075</v>
      </c>
      <c r="F17685">
        <v>-0.75662090789823688</v>
      </c>
      <c r="G17685">
        <v>3</v>
      </c>
      <c r="H17685">
        <v>4</v>
      </c>
      <c r="I17685">
        <v>5</v>
      </c>
      <c r="J17685">
        <v>2</v>
      </c>
    </row>
    <row r="17686" spans="1:10" x14ac:dyDescent="0.25">
      <c r="A17686" t="s">
        <v>21713</v>
      </c>
      <c r="B17686">
        <v>675</v>
      </c>
      <c r="C17686">
        <v>8.552871959579024E-3</v>
      </c>
      <c r="D17686">
        <v>-0.20579911158457037</v>
      </c>
      <c r="E17686">
        <v>0.71192330041485241</v>
      </c>
      <c r="F17686">
        <v>-0.98071021502894262</v>
      </c>
      <c r="G17686">
        <v>4</v>
      </c>
      <c r="H17686">
        <v>3</v>
      </c>
      <c r="I17686">
        <v>5</v>
      </c>
      <c r="J17686">
        <v>1</v>
      </c>
    </row>
    <row r="17687" spans="1:10" x14ac:dyDescent="0.25">
      <c r="A17687" t="s">
        <v>21714</v>
      </c>
      <c r="B17687">
        <v>621</v>
      </c>
      <c r="C17687">
        <v>-0.19025815098490179</v>
      </c>
      <c r="D17687">
        <v>-0.96492984352321409</v>
      </c>
      <c r="E17687">
        <v>0.59588845482955488</v>
      </c>
      <c r="F17687">
        <v>-0.84082338122550793</v>
      </c>
      <c r="G17687">
        <v>3</v>
      </c>
      <c r="H17687">
        <v>1</v>
      </c>
      <c r="I17687">
        <v>5</v>
      </c>
      <c r="J17687">
        <v>2</v>
      </c>
    </row>
    <row r="17688" spans="1:10" x14ac:dyDescent="0.25">
      <c r="A17688" t="s">
        <v>21715</v>
      </c>
      <c r="B17688">
        <v>577</v>
      </c>
      <c r="C17688">
        <v>-0.54658460777392581</v>
      </c>
      <c r="D17688">
        <v>-0.58103209711282555</v>
      </c>
      <c r="E17688">
        <v>0.86866718160277612</v>
      </c>
      <c r="F17688">
        <v>-1.0306121849403804</v>
      </c>
      <c r="G17688">
        <v>2</v>
      </c>
      <c r="H17688">
        <v>2</v>
      </c>
      <c r="I17688">
        <v>5</v>
      </c>
      <c r="J17688">
        <v>1</v>
      </c>
    </row>
    <row r="17689" spans="1:10" x14ac:dyDescent="0.25">
      <c r="A17689" t="s">
        <v>21716</v>
      </c>
      <c r="B17689">
        <v>657</v>
      </c>
      <c r="C17689">
        <v>-0.36989643262935168</v>
      </c>
      <c r="D17689">
        <v>-0.29655855279514942</v>
      </c>
      <c r="E17689">
        <v>0.41934211676030714</v>
      </c>
      <c r="F17689">
        <v>-1.0317269594940139</v>
      </c>
      <c r="G17689">
        <v>3</v>
      </c>
      <c r="H17689">
        <v>3</v>
      </c>
      <c r="I17689">
        <v>4</v>
      </c>
      <c r="J17689">
        <v>1</v>
      </c>
    </row>
    <row r="17690" spans="1:10" x14ac:dyDescent="0.25">
      <c r="A17690" t="s">
        <v>21717</v>
      </c>
      <c r="B17690">
        <v>553</v>
      </c>
      <c r="C17690">
        <v>-0.57273530689776686</v>
      </c>
      <c r="D17690">
        <v>0.54740682088861159</v>
      </c>
      <c r="E17690">
        <v>0.38674088384694055</v>
      </c>
      <c r="F17690">
        <v>-1.2347794946830399</v>
      </c>
      <c r="G17690">
        <v>2</v>
      </c>
      <c r="H17690">
        <v>4</v>
      </c>
      <c r="I17690">
        <v>4</v>
      </c>
      <c r="J17690">
        <v>1</v>
      </c>
    </row>
    <row r="17691" spans="1:10" x14ac:dyDescent="0.25">
      <c r="A17691" t="s">
        <v>21718</v>
      </c>
      <c r="B17691">
        <v>604</v>
      </c>
      <c r="C17691">
        <v>-0.19050433973296371</v>
      </c>
      <c r="D17691">
        <v>-0.79154635691923991</v>
      </c>
      <c r="E17691">
        <v>-2.5638773900376784E-2</v>
      </c>
      <c r="F17691">
        <v>-0.98292660888010719</v>
      </c>
      <c r="G17691">
        <v>3</v>
      </c>
      <c r="H17691">
        <v>2</v>
      </c>
      <c r="I17691">
        <v>3</v>
      </c>
      <c r="J17691">
        <v>1</v>
      </c>
    </row>
    <row r="17692" spans="1:10" x14ac:dyDescent="0.25">
      <c r="A17692" t="s">
        <v>21719</v>
      </c>
      <c r="B17692">
        <v>527</v>
      </c>
      <c r="C17692">
        <v>-0.59841289705309675</v>
      </c>
      <c r="D17692">
        <v>-0.71031262118885985</v>
      </c>
      <c r="E17692">
        <v>0.53049647017001522</v>
      </c>
      <c r="F17692">
        <v>-1.2762473863959134</v>
      </c>
      <c r="G17692">
        <v>2</v>
      </c>
      <c r="H17692">
        <v>2</v>
      </c>
      <c r="I17692">
        <v>4</v>
      </c>
      <c r="J17692">
        <v>1</v>
      </c>
    </row>
    <row r="17693" spans="1:10" x14ac:dyDescent="0.25">
      <c r="A17693" t="s">
        <v>21720</v>
      </c>
      <c r="B17693">
        <v>463</v>
      </c>
      <c r="C17693">
        <v>-0.85789987791851985</v>
      </c>
      <c r="D17693">
        <v>-0.28704202526038031</v>
      </c>
      <c r="E17693">
        <v>0.48020105268910235</v>
      </c>
      <c r="F17693">
        <v>-1.3231203768134556</v>
      </c>
      <c r="G17693">
        <v>1</v>
      </c>
      <c r="H17693">
        <v>3</v>
      </c>
      <c r="I17693">
        <v>4</v>
      </c>
      <c r="J17693">
        <v>1</v>
      </c>
    </row>
    <row r="17694" spans="1:10" x14ac:dyDescent="0.25">
      <c r="A17694" t="s">
        <v>21721</v>
      </c>
      <c r="B17694">
        <v>568</v>
      </c>
      <c r="C17694">
        <v>-0.38183624802754412</v>
      </c>
      <c r="D17694">
        <v>-0.44526068408527048</v>
      </c>
      <c r="E17694">
        <v>0.57494660917448459</v>
      </c>
      <c r="F17694">
        <v>-1.0284457592506513</v>
      </c>
      <c r="G17694">
        <v>3</v>
      </c>
      <c r="H17694">
        <v>2</v>
      </c>
      <c r="I17694">
        <v>4</v>
      </c>
      <c r="J17694">
        <v>1</v>
      </c>
    </row>
    <row r="17695" spans="1:10" x14ac:dyDescent="0.25">
      <c r="A17695" t="s">
        <v>21722</v>
      </c>
      <c r="B17695">
        <v>496</v>
      </c>
      <c r="C17695">
        <v>-0.13094205770307471</v>
      </c>
      <c r="D17695">
        <v>-0.68892512916809645</v>
      </c>
      <c r="E17695">
        <v>1.549996610481208</v>
      </c>
      <c r="F17695">
        <v>-0.89639131093880386</v>
      </c>
      <c r="G17695">
        <v>3</v>
      </c>
      <c r="H17695">
        <v>2</v>
      </c>
      <c r="I17695">
        <v>5</v>
      </c>
      <c r="J17695">
        <v>1</v>
      </c>
    </row>
    <row r="17696" spans="1:10" x14ac:dyDescent="0.25">
      <c r="A17696" t="s">
        <v>21723</v>
      </c>
      <c r="B17696">
        <v>441</v>
      </c>
      <c r="C17696">
        <v>0.44771290812686193</v>
      </c>
      <c r="D17696">
        <v>0.23801566177009253</v>
      </c>
      <c r="E17696">
        <v>1.3720180322714137</v>
      </c>
      <c r="F17696">
        <v>-0.8772393866603605</v>
      </c>
      <c r="G17696">
        <v>4</v>
      </c>
      <c r="H17696">
        <v>4</v>
      </c>
      <c r="I17696">
        <v>5</v>
      </c>
      <c r="J17696">
        <v>1</v>
      </c>
    </row>
    <row r="17697" spans="1:10" x14ac:dyDescent="0.25">
      <c r="A17697" t="s">
        <v>21724</v>
      </c>
      <c r="B17697">
        <v>401</v>
      </c>
      <c r="C17697">
        <v>0.22624416363539782</v>
      </c>
      <c r="D17697">
        <v>0.74251246914817004</v>
      </c>
      <c r="E17697">
        <v>-0.38500207687697213</v>
      </c>
      <c r="F17697">
        <v>-1.3848336021703211</v>
      </c>
      <c r="G17697">
        <v>4</v>
      </c>
      <c r="H17697">
        <v>5</v>
      </c>
      <c r="I17697">
        <v>2</v>
      </c>
      <c r="J17697">
        <v>1</v>
      </c>
    </row>
    <row r="17698" spans="1:10" x14ac:dyDescent="0.25">
      <c r="A17698" t="s">
        <v>21725</v>
      </c>
      <c r="B17698">
        <v>471</v>
      </c>
      <c r="C17698">
        <v>0.59855163168014358</v>
      </c>
      <c r="D17698">
        <v>1.420272977887628</v>
      </c>
      <c r="E17698">
        <v>9.3933372701649129E-3</v>
      </c>
      <c r="F17698">
        <v>-1.1190346821922494</v>
      </c>
      <c r="G17698">
        <v>4</v>
      </c>
      <c r="H17698">
        <v>5</v>
      </c>
      <c r="I17698">
        <v>3</v>
      </c>
      <c r="J17698">
        <v>1</v>
      </c>
    </row>
    <row r="17699" spans="1:10" x14ac:dyDescent="0.25">
      <c r="A17699" t="s">
        <v>21726</v>
      </c>
      <c r="B17699">
        <v>496</v>
      </c>
      <c r="C17699">
        <v>1.4462710116604631</v>
      </c>
      <c r="D17699">
        <v>0.84394446733847495</v>
      </c>
      <c r="E17699">
        <v>0.61551463417493757</v>
      </c>
      <c r="F17699">
        <v>-0.51092045030648015</v>
      </c>
      <c r="G17699">
        <v>5</v>
      </c>
      <c r="H17699">
        <v>5</v>
      </c>
      <c r="I17699">
        <v>5</v>
      </c>
      <c r="J17699">
        <v>2</v>
      </c>
    </row>
    <row r="17700" spans="1:10" x14ac:dyDescent="0.25">
      <c r="A17700" t="s">
        <v>21727</v>
      </c>
      <c r="B17700">
        <v>437</v>
      </c>
      <c r="C17700">
        <v>0.81357337321090406</v>
      </c>
      <c r="D17700">
        <v>0.90356028482160433</v>
      </c>
      <c r="E17700">
        <v>-2.3709944271736803E-2</v>
      </c>
      <c r="F17700">
        <v>-1.4368823344325805</v>
      </c>
      <c r="G17700">
        <v>5</v>
      </c>
      <c r="H17700">
        <v>5</v>
      </c>
      <c r="I17700">
        <v>3</v>
      </c>
      <c r="J17700">
        <v>1</v>
      </c>
    </row>
    <row r="17701" spans="1:10" x14ac:dyDescent="0.25">
      <c r="A17701" t="s">
        <v>21728</v>
      </c>
      <c r="B17701">
        <v>445</v>
      </c>
      <c r="C17701">
        <v>-0.67335670827194638</v>
      </c>
      <c r="D17701">
        <v>-7.0612266027686207E-2</v>
      </c>
      <c r="E17701">
        <v>0.58162689406113377</v>
      </c>
      <c r="F17701">
        <v>-0.73335679647183327</v>
      </c>
      <c r="G17701">
        <v>2</v>
      </c>
      <c r="H17701">
        <v>3</v>
      </c>
      <c r="I17701">
        <v>4</v>
      </c>
      <c r="J17701">
        <v>2</v>
      </c>
    </row>
    <row r="17702" spans="1:10" x14ac:dyDescent="0.25">
      <c r="A17702" t="s">
        <v>21729</v>
      </c>
      <c r="B17702">
        <v>505</v>
      </c>
      <c r="C17702">
        <v>1.2492371897232728</v>
      </c>
      <c r="D17702">
        <v>1.4781741486065276</v>
      </c>
      <c r="E17702">
        <v>0.96701456084905413</v>
      </c>
      <c r="F17702">
        <v>-0.9531605577026675</v>
      </c>
      <c r="G17702">
        <v>5</v>
      </c>
      <c r="H17702">
        <v>5</v>
      </c>
      <c r="I17702">
        <v>5</v>
      </c>
      <c r="J17702">
        <v>1</v>
      </c>
    </row>
    <row r="17703" spans="1:10" x14ac:dyDescent="0.25">
      <c r="A17703" t="s">
        <v>21730</v>
      </c>
      <c r="B17703">
        <v>1022</v>
      </c>
      <c r="C17703">
        <v>7.063416464033534E-2</v>
      </c>
      <c r="D17703">
        <v>-0.47701300835514499</v>
      </c>
      <c r="E17703">
        <v>1.9000825716484018</v>
      </c>
      <c r="F17703">
        <v>-1.041802703534521</v>
      </c>
      <c r="G17703">
        <v>4</v>
      </c>
      <c r="H17703">
        <v>2</v>
      </c>
      <c r="I17703">
        <v>5</v>
      </c>
      <c r="J17703">
        <v>1</v>
      </c>
    </row>
    <row r="17704" spans="1:10" x14ac:dyDescent="0.25">
      <c r="A17704" t="s">
        <v>21731</v>
      </c>
      <c r="B17704">
        <v>700</v>
      </c>
      <c r="C17704">
        <v>-0.38840433373520361</v>
      </c>
      <c r="D17704">
        <v>-0.57553738235761698</v>
      </c>
      <c r="E17704">
        <v>2.4975228380830776</v>
      </c>
      <c r="F17704">
        <v>-0.96398401228241615</v>
      </c>
      <c r="G17704">
        <v>3</v>
      </c>
      <c r="H17704">
        <v>2</v>
      </c>
      <c r="I17704">
        <v>5</v>
      </c>
      <c r="J17704">
        <v>1</v>
      </c>
    </row>
    <row r="17705" spans="1:10" x14ac:dyDescent="0.25">
      <c r="A17705" t="s">
        <v>21732</v>
      </c>
      <c r="B17705">
        <v>522</v>
      </c>
      <c r="C17705">
        <v>-0.48741313102538197</v>
      </c>
      <c r="D17705">
        <v>-0.32615654538157424</v>
      </c>
      <c r="E17705">
        <v>0.32738895196620404</v>
      </c>
      <c r="F17705">
        <v>-0.65492786498527289</v>
      </c>
      <c r="G17705">
        <v>2</v>
      </c>
      <c r="H17705">
        <v>3</v>
      </c>
      <c r="I17705">
        <v>4</v>
      </c>
      <c r="J17705">
        <v>2</v>
      </c>
    </row>
    <row r="17706" spans="1:10" x14ac:dyDescent="0.25">
      <c r="A17706" t="s">
        <v>21733</v>
      </c>
      <c r="B17706">
        <v>610</v>
      </c>
      <c r="C17706">
        <v>0.77901965038089083</v>
      </c>
      <c r="D17706">
        <v>0.90878479264410006</v>
      </c>
      <c r="E17706">
        <v>-0.93144869608123304</v>
      </c>
      <c r="F17706">
        <v>-0.79190254282353212</v>
      </c>
      <c r="G17706">
        <v>4</v>
      </c>
      <c r="H17706">
        <v>5</v>
      </c>
      <c r="I17706">
        <v>1</v>
      </c>
      <c r="J17706">
        <v>2</v>
      </c>
    </row>
    <row r="17707" spans="1:10" x14ac:dyDescent="0.25">
      <c r="A17707" t="s">
        <v>21734</v>
      </c>
      <c r="B17707">
        <v>587</v>
      </c>
      <c r="C17707">
        <v>1.2452762719202277</v>
      </c>
      <c r="D17707">
        <v>1.6186337088765601</v>
      </c>
      <c r="E17707">
        <v>0.22160026317771053</v>
      </c>
      <c r="F17707">
        <v>-0.41853686063176759</v>
      </c>
      <c r="G17707">
        <v>5</v>
      </c>
      <c r="H17707">
        <v>5</v>
      </c>
      <c r="I17707">
        <v>4</v>
      </c>
      <c r="J17707">
        <v>3</v>
      </c>
    </row>
    <row r="17708" spans="1:10" x14ac:dyDescent="0.25">
      <c r="A17708" t="s">
        <v>21735</v>
      </c>
      <c r="B17708">
        <v>834</v>
      </c>
      <c r="C17708">
        <v>-0.27006453081017356</v>
      </c>
      <c r="D17708">
        <v>-3.2175435081095952E-2</v>
      </c>
      <c r="E17708">
        <v>1.1912328024010446</v>
      </c>
      <c r="F17708">
        <v>-0.99851605207603467</v>
      </c>
      <c r="G17708">
        <v>3</v>
      </c>
      <c r="H17708">
        <v>3</v>
      </c>
      <c r="I17708">
        <v>5</v>
      </c>
      <c r="J17708">
        <v>1</v>
      </c>
    </row>
    <row r="17709" spans="1:10" x14ac:dyDescent="0.25">
      <c r="A17709" t="s">
        <v>21736</v>
      </c>
      <c r="B17709">
        <v>626</v>
      </c>
      <c r="C17709">
        <v>-0.50820464732750481</v>
      </c>
      <c r="D17709">
        <v>-0.88125509617324438</v>
      </c>
      <c r="E17709">
        <v>0.37213614446057897</v>
      </c>
      <c r="F17709">
        <v>-0.86441321111926039</v>
      </c>
      <c r="G17709">
        <v>2</v>
      </c>
      <c r="H17709">
        <v>1</v>
      </c>
      <c r="I17709">
        <v>4</v>
      </c>
      <c r="J17709">
        <v>1</v>
      </c>
    </row>
    <row r="17710" spans="1:10" x14ac:dyDescent="0.25">
      <c r="A17710" t="s">
        <v>21737</v>
      </c>
      <c r="B17710">
        <v>478</v>
      </c>
      <c r="C17710">
        <v>-0.22482140908766002</v>
      </c>
      <c r="D17710">
        <v>0.19649636181533073</v>
      </c>
      <c r="E17710">
        <v>0.97772930726355001</v>
      </c>
      <c r="F17710">
        <v>-0.88280386205168715</v>
      </c>
      <c r="G17710">
        <v>3</v>
      </c>
      <c r="H17710">
        <v>4</v>
      </c>
      <c r="I17710">
        <v>5</v>
      </c>
      <c r="J17710">
        <v>1</v>
      </c>
    </row>
    <row r="17711" spans="1:10" x14ac:dyDescent="0.25">
      <c r="A17711" t="s">
        <v>21738</v>
      </c>
      <c r="B17711">
        <v>627</v>
      </c>
      <c r="C17711">
        <v>-0.54384298414852816</v>
      </c>
      <c r="D17711">
        <v>-0.4969791950154786</v>
      </c>
      <c r="E17711">
        <v>-0.3255049067886393</v>
      </c>
      <c r="F17711">
        <v>-1.1521435826622553</v>
      </c>
      <c r="G17711">
        <v>2</v>
      </c>
      <c r="H17711">
        <v>2</v>
      </c>
      <c r="I17711">
        <v>2</v>
      </c>
      <c r="J17711">
        <v>1</v>
      </c>
    </row>
    <row r="17712" spans="1:10" x14ac:dyDescent="0.25">
      <c r="A17712" t="s">
        <v>21739</v>
      </c>
      <c r="B17712">
        <v>434</v>
      </c>
      <c r="C17712">
        <v>-0.43947154883432787</v>
      </c>
      <c r="D17712">
        <v>0.82616603564035795</v>
      </c>
      <c r="E17712">
        <v>-0.94506347854280448</v>
      </c>
      <c r="F17712">
        <v>-1.3391413120134892</v>
      </c>
      <c r="G17712">
        <v>3</v>
      </c>
      <c r="H17712">
        <v>5</v>
      </c>
      <c r="I17712">
        <v>1</v>
      </c>
      <c r="J17712">
        <v>1</v>
      </c>
    </row>
    <row r="17713" spans="1:10" x14ac:dyDescent="0.25">
      <c r="A17713" t="s">
        <v>21740</v>
      </c>
      <c r="B17713">
        <v>482</v>
      </c>
      <c r="C17713">
        <v>-0.28067139110009498</v>
      </c>
      <c r="D17713">
        <v>0.35737822483241094</v>
      </c>
      <c r="E17713">
        <v>7.2582005193573634E-2</v>
      </c>
      <c r="F17713">
        <v>-1.4328309006245155</v>
      </c>
      <c r="G17713">
        <v>3</v>
      </c>
      <c r="H17713">
        <v>4</v>
      </c>
      <c r="I17713">
        <v>4</v>
      </c>
      <c r="J17713">
        <v>1</v>
      </c>
    </row>
    <row r="17714" spans="1:10" x14ac:dyDescent="0.25">
      <c r="A17714" t="s">
        <v>21741</v>
      </c>
      <c r="B17714">
        <v>465</v>
      </c>
      <c r="C17714">
        <v>-0.78701494544417805</v>
      </c>
      <c r="D17714">
        <v>1.2868873397912037</v>
      </c>
      <c r="E17714">
        <v>-9.6045088067553699E-2</v>
      </c>
      <c r="F17714">
        <v>-1.6734950843615974</v>
      </c>
      <c r="G17714">
        <v>2</v>
      </c>
      <c r="H17714">
        <v>5</v>
      </c>
      <c r="I17714">
        <v>3</v>
      </c>
      <c r="J17714">
        <v>1</v>
      </c>
    </row>
    <row r="17715" spans="1:10" x14ac:dyDescent="0.25">
      <c r="A17715" t="s">
        <v>21742</v>
      </c>
      <c r="B17715">
        <v>506</v>
      </c>
      <c r="C17715">
        <v>-1.0124642074485322</v>
      </c>
      <c r="D17715">
        <v>1.8840395495975695</v>
      </c>
      <c r="E17715">
        <v>-0.75888825757273515</v>
      </c>
      <c r="F17715">
        <v>-1.3045992946496991</v>
      </c>
      <c r="G17715">
        <v>1</v>
      </c>
      <c r="H17715">
        <v>5</v>
      </c>
      <c r="I17715">
        <v>1</v>
      </c>
      <c r="J17715">
        <v>1</v>
      </c>
    </row>
    <row r="17716" spans="1:10" x14ac:dyDescent="0.25">
      <c r="A17716" t="s">
        <v>21743</v>
      </c>
      <c r="B17716">
        <v>528</v>
      </c>
      <c r="C17716">
        <v>-0.60837040388264507</v>
      </c>
      <c r="D17716">
        <v>2.4203529338425872E-2</v>
      </c>
      <c r="E17716">
        <v>0.53342466338488426</v>
      </c>
      <c r="F17716">
        <v>-1.2123316033487803</v>
      </c>
      <c r="G17716">
        <v>2</v>
      </c>
      <c r="H17716">
        <v>4</v>
      </c>
      <c r="I17716">
        <v>4</v>
      </c>
      <c r="J17716">
        <v>1</v>
      </c>
    </row>
    <row r="17717" spans="1:10" x14ac:dyDescent="0.25">
      <c r="A17717" t="s">
        <v>21744</v>
      </c>
      <c r="B17717">
        <v>507</v>
      </c>
      <c r="C17717">
        <v>-0.71933818782378278</v>
      </c>
      <c r="D17717">
        <v>-0.24165163963701147</v>
      </c>
      <c r="E17717">
        <v>0.68685523642150637</v>
      </c>
      <c r="F17717">
        <v>-0.84120588282463193</v>
      </c>
      <c r="G17717">
        <v>2</v>
      </c>
      <c r="H17717">
        <v>3</v>
      </c>
      <c r="I17717">
        <v>5</v>
      </c>
      <c r="J17717">
        <v>2</v>
      </c>
    </row>
    <row r="17718" spans="1:10" x14ac:dyDescent="0.25">
      <c r="A17718" t="s">
        <v>21745</v>
      </c>
      <c r="B17718">
        <v>593</v>
      </c>
      <c r="C17718">
        <v>-0.847290498368937</v>
      </c>
      <c r="D17718">
        <v>-0.19806412149295227</v>
      </c>
      <c r="E17718">
        <v>-0.84173554480891688</v>
      </c>
      <c r="F17718">
        <v>-1.2979435011609983</v>
      </c>
      <c r="G17718">
        <v>1</v>
      </c>
      <c r="H17718">
        <v>3</v>
      </c>
      <c r="I17718">
        <v>1</v>
      </c>
      <c r="J17718">
        <v>1</v>
      </c>
    </row>
    <row r="17719" spans="1:10" x14ac:dyDescent="0.25">
      <c r="A17719" t="s">
        <v>21746</v>
      </c>
      <c r="B17719">
        <v>462</v>
      </c>
      <c r="C17719">
        <v>-0.42162204411137649</v>
      </c>
      <c r="D17719">
        <v>-1.0084703175292919</v>
      </c>
      <c r="E17719">
        <v>0.44817139986008636</v>
      </c>
      <c r="F17719">
        <v>-0.86300871705990767</v>
      </c>
      <c r="G17719">
        <v>3</v>
      </c>
      <c r="H17719">
        <v>1</v>
      </c>
      <c r="I17719">
        <v>4</v>
      </c>
      <c r="J17719">
        <v>1</v>
      </c>
    </row>
    <row r="17720" spans="1:10" x14ac:dyDescent="0.25">
      <c r="A17720" t="s">
        <v>21747</v>
      </c>
      <c r="B17720">
        <v>551</v>
      </c>
      <c r="C17720">
        <v>-0.62152978554367366</v>
      </c>
      <c r="D17720">
        <v>-0.35165173634183572</v>
      </c>
      <c r="E17720">
        <v>-7.8501701378713817E-2</v>
      </c>
      <c r="F17720">
        <v>-1.2610266261358007</v>
      </c>
      <c r="G17720">
        <v>2</v>
      </c>
      <c r="H17720">
        <v>3</v>
      </c>
      <c r="I17720">
        <v>3</v>
      </c>
      <c r="J17720">
        <v>1</v>
      </c>
    </row>
    <row r="17721" spans="1:10" x14ac:dyDescent="0.25">
      <c r="A17721" t="s">
        <v>21748</v>
      </c>
      <c r="B17721">
        <v>791</v>
      </c>
      <c r="C17721">
        <v>1.0635830715355292</v>
      </c>
      <c r="D17721">
        <v>2.5862958961314151</v>
      </c>
      <c r="E17721">
        <v>-0.16676038659575004</v>
      </c>
      <c r="F17721">
        <v>-0.84941194368900153</v>
      </c>
      <c r="G17721">
        <v>5</v>
      </c>
      <c r="H17721">
        <v>5</v>
      </c>
      <c r="I17721">
        <v>3</v>
      </c>
      <c r="J17721">
        <v>2</v>
      </c>
    </row>
    <row r="17722" spans="1:10" x14ac:dyDescent="0.25">
      <c r="A17722" t="s">
        <v>21749</v>
      </c>
      <c r="B17722">
        <v>425</v>
      </c>
      <c r="C17722">
        <v>-0.22986073476317687</v>
      </c>
      <c r="D17722">
        <v>0.26945689198855743</v>
      </c>
      <c r="E17722">
        <v>-0.19101972119697011</v>
      </c>
      <c r="F17722">
        <v>-1.0737605032943143</v>
      </c>
      <c r="G17722">
        <v>3</v>
      </c>
      <c r="H17722">
        <v>4</v>
      </c>
      <c r="I17722">
        <v>3</v>
      </c>
      <c r="J17722">
        <v>1</v>
      </c>
    </row>
    <row r="17723" spans="1:10" x14ac:dyDescent="0.25">
      <c r="A17723" t="s">
        <v>21750</v>
      </c>
      <c r="B17723">
        <v>363</v>
      </c>
      <c r="C17723">
        <v>0.63856525069288239</v>
      </c>
      <c r="D17723">
        <v>0.26296426227122066</v>
      </c>
      <c r="E17723">
        <v>-0.19963390010729082</v>
      </c>
      <c r="F17723">
        <v>-0.93696974357079255</v>
      </c>
      <c r="G17723">
        <v>4</v>
      </c>
      <c r="H17723">
        <v>4</v>
      </c>
      <c r="I17723">
        <v>3</v>
      </c>
      <c r="J17723">
        <v>1</v>
      </c>
    </row>
    <row r="17724" spans="1:10" x14ac:dyDescent="0.25">
      <c r="A17724" t="s">
        <v>21751</v>
      </c>
      <c r="B17724">
        <v>517</v>
      </c>
      <c r="C17724">
        <v>-0.12665498948063322</v>
      </c>
      <c r="D17724">
        <v>0.59620606691590594</v>
      </c>
      <c r="E17724">
        <v>-1.0793072420217831</v>
      </c>
      <c r="F17724">
        <v>-0.46913738535897154</v>
      </c>
      <c r="G17724">
        <v>3</v>
      </c>
      <c r="H17724">
        <v>4</v>
      </c>
      <c r="I17724">
        <v>1</v>
      </c>
      <c r="J17724">
        <v>3</v>
      </c>
    </row>
    <row r="17725" spans="1:10" x14ac:dyDescent="0.25">
      <c r="A17725" t="s">
        <v>21752</v>
      </c>
      <c r="B17725">
        <v>589</v>
      </c>
      <c r="C17725">
        <v>-0.74801405247232322</v>
      </c>
      <c r="D17725">
        <v>-0.85160563476685347</v>
      </c>
      <c r="E17725">
        <v>1.3083057183160711E-2</v>
      </c>
      <c r="F17725">
        <v>-0.88366376505663147</v>
      </c>
      <c r="G17725">
        <v>2</v>
      </c>
      <c r="H17725">
        <v>1</v>
      </c>
      <c r="I17725">
        <v>3</v>
      </c>
      <c r="J17725">
        <v>1</v>
      </c>
    </row>
    <row r="17726" spans="1:10" x14ac:dyDescent="0.25">
      <c r="A17726" t="s">
        <v>21753</v>
      </c>
      <c r="B17726">
        <v>598</v>
      </c>
      <c r="C17726">
        <v>-0.87632020111311792</v>
      </c>
      <c r="D17726">
        <v>-0.96204006486201332</v>
      </c>
      <c r="E17726">
        <v>2.6871300842049722E-4</v>
      </c>
      <c r="F17726">
        <v>-0.68767068284863786</v>
      </c>
      <c r="G17726">
        <v>1</v>
      </c>
      <c r="H17726">
        <v>1</v>
      </c>
      <c r="I17726">
        <v>3</v>
      </c>
      <c r="J17726">
        <v>2</v>
      </c>
    </row>
    <row r="17727" spans="1:10" x14ac:dyDescent="0.25">
      <c r="A17727" t="s">
        <v>21754</v>
      </c>
      <c r="B17727">
        <v>531</v>
      </c>
      <c r="C17727">
        <v>-0.35789250033333064</v>
      </c>
      <c r="D17727">
        <v>-3.1101651602340311E-2</v>
      </c>
      <c r="E17727">
        <v>-5.7526549263319682E-2</v>
      </c>
      <c r="F17727">
        <v>-1.1792561569423119</v>
      </c>
      <c r="G17727">
        <v>3</v>
      </c>
      <c r="H17727">
        <v>3</v>
      </c>
      <c r="I17727">
        <v>3</v>
      </c>
      <c r="J17727">
        <v>1</v>
      </c>
    </row>
    <row r="17728" spans="1:10" x14ac:dyDescent="0.25">
      <c r="A17728" t="s">
        <v>21755</v>
      </c>
      <c r="B17728">
        <v>638</v>
      </c>
      <c r="C17728">
        <v>-0.53007347153918261</v>
      </c>
      <c r="D17728">
        <v>-0.77608821188349697</v>
      </c>
      <c r="E17728">
        <v>-0.45175130338426195</v>
      </c>
      <c r="F17728">
        <v>-0.83137222776407749</v>
      </c>
      <c r="G17728">
        <v>2</v>
      </c>
      <c r="H17728">
        <v>2</v>
      </c>
      <c r="I17728">
        <v>2</v>
      </c>
      <c r="J17728">
        <v>2</v>
      </c>
    </row>
    <row r="17729" spans="1:10" x14ac:dyDescent="0.25">
      <c r="A17729" t="s">
        <v>21756</v>
      </c>
      <c r="B17729">
        <v>607</v>
      </c>
      <c r="C17729">
        <v>-0.4230027319137778</v>
      </c>
      <c r="D17729">
        <v>-0.12350919213935141</v>
      </c>
      <c r="E17729">
        <v>0.78657727203932104</v>
      </c>
      <c r="F17729">
        <v>-1.2647837371183959</v>
      </c>
      <c r="G17729">
        <v>3</v>
      </c>
      <c r="H17729">
        <v>3</v>
      </c>
      <c r="I17729">
        <v>5</v>
      </c>
      <c r="J17729">
        <v>1</v>
      </c>
    </row>
    <row r="17730" spans="1:10" x14ac:dyDescent="0.25">
      <c r="A17730" t="s">
        <v>21757</v>
      </c>
      <c r="B17730">
        <v>431</v>
      </c>
      <c r="C17730">
        <v>-0.39518938598888759</v>
      </c>
      <c r="D17730">
        <v>-7.0854626965238282E-2</v>
      </c>
      <c r="E17730">
        <v>0.69115575621952008</v>
      </c>
      <c r="F17730">
        <v>-1.3793574002455822</v>
      </c>
      <c r="G17730">
        <v>3</v>
      </c>
      <c r="H17730">
        <v>3</v>
      </c>
      <c r="I17730">
        <v>5</v>
      </c>
      <c r="J17730">
        <v>1</v>
      </c>
    </row>
    <row r="17731" spans="1:10" x14ac:dyDescent="0.25">
      <c r="A17731" t="s">
        <v>21758</v>
      </c>
      <c r="B17731">
        <v>0</v>
      </c>
    </row>
    <row r="17732" spans="1:10" x14ac:dyDescent="0.25">
      <c r="A17732" t="s">
        <v>21759</v>
      </c>
      <c r="B17732">
        <v>634</v>
      </c>
      <c r="C17732">
        <v>-0.16566438448298934</v>
      </c>
      <c r="D17732">
        <v>-0.50547828636047609</v>
      </c>
      <c r="E17732">
        <v>1.2023788156703705</v>
      </c>
      <c r="F17732">
        <v>-1.0426925962161593</v>
      </c>
      <c r="G17732">
        <v>3</v>
      </c>
      <c r="H17732">
        <v>2</v>
      </c>
      <c r="I17732">
        <v>5</v>
      </c>
      <c r="J17732">
        <v>1</v>
      </c>
    </row>
    <row r="17733" spans="1:10" x14ac:dyDescent="0.25">
      <c r="A17733" t="s">
        <v>21760</v>
      </c>
      <c r="B17733">
        <v>0</v>
      </c>
    </row>
    <row r="17734" spans="1:10" x14ac:dyDescent="0.25">
      <c r="A17734" t="s">
        <v>21761</v>
      </c>
      <c r="B17734">
        <v>679</v>
      </c>
    </row>
    <row r="17735" spans="1:10" x14ac:dyDescent="0.25">
      <c r="A17735" t="s">
        <v>21762</v>
      </c>
      <c r="B17735">
        <v>30</v>
      </c>
    </row>
    <row r="17736" spans="1:10" x14ac:dyDescent="0.25">
      <c r="A17736" t="s">
        <v>21763</v>
      </c>
      <c r="B17736">
        <v>643</v>
      </c>
      <c r="C17736">
        <v>-3.5302824406796773E-2</v>
      </c>
      <c r="D17736">
        <v>-0.19791394162717854</v>
      </c>
      <c r="E17736">
        <v>2.034303293795813</v>
      </c>
      <c r="F17736">
        <v>-0.96752632313677034</v>
      </c>
      <c r="G17736">
        <v>3</v>
      </c>
      <c r="H17736">
        <v>3</v>
      </c>
      <c r="I17736">
        <v>5</v>
      </c>
      <c r="J17736">
        <v>1</v>
      </c>
    </row>
    <row r="17737" spans="1:10" x14ac:dyDescent="0.25">
      <c r="A17737" t="s">
        <v>21764</v>
      </c>
      <c r="B17737">
        <v>568</v>
      </c>
      <c r="C17737">
        <v>-0.5832930153259529</v>
      </c>
      <c r="D17737">
        <v>0.28940471676749147</v>
      </c>
      <c r="E17737">
        <v>0.17236198161518596</v>
      </c>
      <c r="F17737">
        <v>-0.59327341992769367</v>
      </c>
      <c r="G17737">
        <v>2</v>
      </c>
      <c r="H17737">
        <v>4</v>
      </c>
      <c r="I17737">
        <v>4</v>
      </c>
      <c r="J17737">
        <v>2</v>
      </c>
    </row>
    <row r="17738" spans="1:10" x14ac:dyDescent="0.25">
      <c r="A17738" t="s">
        <v>21765</v>
      </c>
      <c r="B17738">
        <v>729</v>
      </c>
      <c r="C17738">
        <v>-0.32761352132901056</v>
      </c>
      <c r="D17738">
        <v>9.5339605180045375E-2</v>
      </c>
      <c r="E17738">
        <v>0.18114314327789433</v>
      </c>
      <c r="F17738">
        <v>-0.74305228639254106</v>
      </c>
      <c r="G17738">
        <v>3</v>
      </c>
      <c r="H17738">
        <v>4</v>
      </c>
      <c r="I17738">
        <v>4</v>
      </c>
      <c r="J17738">
        <v>2</v>
      </c>
    </row>
    <row r="17739" spans="1:10" x14ac:dyDescent="0.25">
      <c r="A17739" t="s">
        <v>21766</v>
      </c>
      <c r="B17739">
        <v>712</v>
      </c>
      <c r="C17739">
        <v>-0.19247723210381307</v>
      </c>
      <c r="D17739">
        <v>5.3846891241487477E-2</v>
      </c>
      <c r="E17739">
        <v>1.2727615984859284</v>
      </c>
      <c r="F17739">
        <v>-1.2169003731063961</v>
      </c>
      <c r="G17739">
        <v>3</v>
      </c>
      <c r="H17739">
        <v>4</v>
      </c>
      <c r="I17739">
        <v>5</v>
      </c>
      <c r="J17739">
        <v>1</v>
      </c>
    </row>
    <row r="17740" spans="1:10" x14ac:dyDescent="0.25">
      <c r="A17740" t="s">
        <v>21767</v>
      </c>
      <c r="B17740">
        <v>1110</v>
      </c>
      <c r="C17740">
        <v>0.19095149155344238</v>
      </c>
      <c r="D17740">
        <v>0.82328963874586181</v>
      </c>
      <c r="E17740">
        <v>0.63950905423646043</v>
      </c>
      <c r="F17740">
        <v>-0.81921975841339956</v>
      </c>
      <c r="G17740">
        <v>4</v>
      </c>
      <c r="H17740">
        <v>5</v>
      </c>
      <c r="I17740">
        <v>5</v>
      </c>
      <c r="J17740">
        <v>2</v>
      </c>
    </row>
    <row r="17741" spans="1:10" x14ac:dyDescent="0.25">
      <c r="A17741" t="s">
        <v>21768</v>
      </c>
      <c r="B17741">
        <v>434</v>
      </c>
      <c r="C17741">
        <v>2.8345015387270689E-2</v>
      </c>
      <c r="D17741">
        <v>0.81534558915396604</v>
      </c>
      <c r="E17741">
        <v>7.575706938120963E-2</v>
      </c>
      <c r="F17741">
        <v>-0.75131232932937819</v>
      </c>
      <c r="G17741">
        <v>4</v>
      </c>
      <c r="H17741">
        <v>5</v>
      </c>
      <c r="I17741">
        <v>4</v>
      </c>
      <c r="J17741">
        <v>2</v>
      </c>
    </row>
    <row r="17742" spans="1:10" x14ac:dyDescent="0.25">
      <c r="A17742" t="s">
        <v>21769</v>
      </c>
      <c r="B17742">
        <v>430</v>
      </c>
      <c r="C17742">
        <v>1.9952832760481889</v>
      </c>
      <c r="D17742">
        <v>2.9337298912212204</v>
      </c>
      <c r="E17742">
        <v>1.0402013713368004</v>
      </c>
      <c r="F17742">
        <v>-0.82056828004458859</v>
      </c>
      <c r="G17742">
        <v>5</v>
      </c>
      <c r="H17742">
        <v>5</v>
      </c>
      <c r="I17742">
        <v>5</v>
      </c>
      <c r="J17742">
        <v>2</v>
      </c>
    </row>
    <row r="17743" spans="1:10" x14ac:dyDescent="0.25">
      <c r="A17743" t="s">
        <v>21770</v>
      </c>
      <c r="B17743">
        <v>857</v>
      </c>
      <c r="C17743">
        <v>1.0237476243689492</v>
      </c>
      <c r="D17743">
        <v>0.49439757067462359</v>
      </c>
      <c r="E17743">
        <v>1.7509941960668445</v>
      </c>
      <c r="F17743">
        <v>-0.94424950572189292</v>
      </c>
      <c r="G17743">
        <v>5</v>
      </c>
      <c r="H17743">
        <v>4</v>
      </c>
      <c r="I17743">
        <v>5</v>
      </c>
      <c r="J17743">
        <v>1</v>
      </c>
    </row>
    <row r="17744" spans="1:10" x14ac:dyDescent="0.25">
      <c r="A17744" t="s">
        <v>21771</v>
      </c>
      <c r="B17744">
        <v>405</v>
      </c>
      <c r="C17744">
        <v>0.6994825042706051</v>
      </c>
      <c r="D17744">
        <v>0.10102737701012475</v>
      </c>
      <c r="E17744">
        <v>-0.1430192621630727</v>
      </c>
      <c r="F17744">
        <v>-0.75019417621014817</v>
      </c>
      <c r="G17744">
        <v>4</v>
      </c>
      <c r="H17744">
        <v>4</v>
      </c>
      <c r="I17744">
        <v>3</v>
      </c>
      <c r="J17744">
        <v>2</v>
      </c>
    </row>
    <row r="17745" spans="1:10" x14ac:dyDescent="0.25">
      <c r="A17745" t="s">
        <v>21772</v>
      </c>
      <c r="B17745">
        <v>425</v>
      </c>
      <c r="C17745">
        <v>1.6314770553658264E-2</v>
      </c>
      <c r="D17745">
        <v>1.0503275401662568</v>
      </c>
      <c r="E17745">
        <v>0.35814667859632643</v>
      </c>
      <c r="F17745">
        <v>-1.2157058025071832</v>
      </c>
      <c r="G17745">
        <v>4</v>
      </c>
      <c r="H17745">
        <v>5</v>
      </c>
      <c r="I17745">
        <v>4</v>
      </c>
      <c r="J17745">
        <v>1</v>
      </c>
    </row>
    <row r="17746" spans="1:10" x14ac:dyDescent="0.25">
      <c r="A17746" t="s">
        <v>21773</v>
      </c>
      <c r="B17746">
        <v>626</v>
      </c>
      <c r="C17746">
        <v>-0.15686580168890799</v>
      </c>
      <c r="D17746">
        <v>0.11892755474720137</v>
      </c>
      <c r="E17746">
        <v>2.0006589624486191</v>
      </c>
      <c r="F17746">
        <v>-1.1096609746358719</v>
      </c>
      <c r="G17746">
        <v>3</v>
      </c>
      <c r="H17746">
        <v>4</v>
      </c>
      <c r="I17746">
        <v>5</v>
      </c>
      <c r="J17746">
        <v>1</v>
      </c>
    </row>
    <row r="17747" spans="1:10" x14ac:dyDescent="0.25">
      <c r="A17747" t="s">
        <v>21774</v>
      </c>
      <c r="B17747">
        <v>567</v>
      </c>
      <c r="C17747">
        <v>-0.19464571692647822</v>
      </c>
      <c r="D17747">
        <v>0.22323884174437839</v>
      </c>
      <c r="E17747">
        <v>1.1711081288865632</v>
      </c>
      <c r="F17747">
        <v>-0.84282228009960969</v>
      </c>
      <c r="G17747">
        <v>3</v>
      </c>
      <c r="H17747">
        <v>4</v>
      </c>
      <c r="I17747">
        <v>5</v>
      </c>
      <c r="J17747">
        <v>2</v>
      </c>
    </row>
    <row r="17748" spans="1:10" x14ac:dyDescent="0.25">
      <c r="A17748" t="s">
        <v>21775</v>
      </c>
      <c r="B17748">
        <v>581</v>
      </c>
      <c r="C17748">
        <v>-0.58791412770932083</v>
      </c>
      <c r="D17748">
        <v>-2.728390142429285E-2</v>
      </c>
      <c r="E17748">
        <v>1.2964168772570124</v>
      </c>
      <c r="F17748">
        <v>-0.44885249241494579</v>
      </c>
      <c r="G17748">
        <v>2</v>
      </c>
      <c r="H17748">
        <v>3</v>
      </c>
      <c r="I17748">
        <v>5</v>
      </c>
      <c r="J17748">
        <v>3</v>
      </c>
    </row>
    <row r="17749" spans="1:10" x14ac:dyDescent="0.25">
      <c r="A17749" t="s">
        <v>21776</v>
      </c>
      <c r="B17749">
        <v>547</v>
      </c>
      <c r="C17749">
        <v>0.57542085700537537</v>
      </c>
      <c r="D17749">
        <v>0.122124474999289</v>
      </c>
      <c r="E17749">
        <v>1.4511938251187917</v>
      </c>
      <c r="F17749">
        <v>-0.7665313551118369</v>
      </c>
      <c r="G17749">
        <v>4</v>
      </c>
      <c r="H17749">
        <v>4</v>
      </c>
      <c r="I17749">
        <v>5</v>
      </c>
      <c r="J17749">
        <v>2</v>
      </c>
    </row>
    <row r="17750" spans="1:10" x14ac:dyDescent="0.25">
      <c r="A17750" t="s">
        <v>21777</v>
      </c>
      <c r="B17750">
        <v>415</v>
      </c>
      <c r="C17750">
        <v>-0.65875791493116187</v>
      </c>
      <c r="D17750">
        <v>-0.66068832523845944</v>
      </c>
      <c r="E17750">
        <v>0.17609144116599104</v>
      </c>
      <c r="F17750">
        <v>-0.73989217036342469</v>
      </c>
      <c r="G17750">
        <v>2</v>
      </c>
      <c r="H17750">
        <v>2</v>
      </c>
      <c r="I17750">
        <v>4</v>
      </c>
      <c r="J17750">
        <v>2</v>
      </c>
    </row>
    <row r="17751" spans="1:10" x14ac:dyDescent="0.25">
      <c r="A17751" t="s">
        <v>21778</v>
      </c>
      <c r="B17751">
        <v>791</v>
      </c>
      <c r="C17751">
        <v>0.8556017827481236</v>
      </c>
      <c r="D17751">
        <v>-0.20397405774141975</v>
      </c>
      <c r="E17751">
        <v>4.8824069802181942</v>
      </c>
      <c r="F17751">
        <v>-0.84467622556692423</v>
      </c>
      <c r="G17751">
        <v>5</v>
      </c>
      <c r="H17751">
        <v>3</v>
      </c>
      <c r="I17751">
        <v>5</v>
      </c>
      <c r="J17751">
        <v>2</v>
      </c>
    </row>
    <row r="17752" spans="1:10" x14ac:dyDescent="0.25">
      <c r="A17752" t="s">
        <v>21779</v>
      </c>
      <c r="B17752">
        <v>448</v>
      </c>
      <c r="C17752">
        <v>0.19123463273861835</v>
      </c>
      <c r="D17752">
        <v>0.23949512056051075</v>
      </c>
      <c r="E17752">
        <v>1.0529611860768981</v>
      </c>
      <c r="F17752">
        <v>-0.48053212836119241</v>
      </c>
      <c r="G17752">
        <v>4</v>
      </c>
      <c r="H17752">
        <v>4</v>
      </c>
      <c r="I17752">
        <v>5</v>
      </c>
      <c r="J17752">
        <v>3</v>
      </c>
    </row>
    <row r="17753" spans="1:10" x14ac:dyDescent="0.25">
      <c r="A17753" t="s">
        <v>21780</v>
      </c>
      <c r="B17753">
        <v>651</v>
      </c>
      <c r="C17753">
        <v>-0.28961265487008636</v>
      </c>
      <c r="D17753">
        <v>1.4543773808799808E-2</v>
      </c>
      <c r="E17753">
        <v>0.4389110496655273</v>
      </c>
      <c r="F17753">
        <v>-1.0168141022819248</v>
      </c>
      <c r="G17753">
        <v>3</v>
      </c>
      <c r="H17753">
        <v>3</v>
      </c>
      <c r="I17753">
        <v>4</v>
      </c>
      <c r="J17753">
        <v>1</v>
      </c>
    </row>
    <row r="17754" spans="1:10" x14ac:dyDescent="0.25">
      <c r="A17754" t="s">
        <v>21781</v>
      </c>
      <c r="B17754">
        <v>449</v>
      </c>
      <c r="C17754">
        <v>0.64985207372931675</v>
      </c>
      <c r="D17754">
        <v>1.5603668254724015</v>
      </c>
      <c r="E17754">
        <v>-9.012155073896734E-2</v>
      </c>
      <c r="F17754">
        <v>-0.75539659018081629</v>
      </c>
      <c r="G17754">
        <v>4</v>
      </c>
      <c r="H17754">
        <v>5</v>
      </c>
      <c r="I17754">
        <v>3</v>
      </c>
      <c r="J17754">
        <v>2</v>
      </c>
    </row>
    <row r="17755" spans="1:10" x14ac:dyDescent="0.25">
      <c r="A17755" t="s">
        <v>21782</v>
      </c>
      <c r="B17755">
        <v>449</v>
      </c>
      <c r="C17755">
        <v>8.7592319962058407E-2</v>
      </c>
      <c r="D17755">
        <v>0.40946154626633824</v>
      </c>
      <c r="E17755">
        <v>-8.8614823760211001E-3</v>
      </c>
      <c r="F17755">
        <v>-1.184074577271933</v>
      </c>
      <c r="G17755">
        <v>4</v>
      </c>
      <c r="H17755">
        <v>4</v>
      </c>
      <c r="I17755">
        <v>3</v>
      </c>
      <c r="J17755">
        <v>1</v>
      </c>
    </row>
    <row r="17756" spans="1:10" x14ac:dyDescent="0.25">
      <c r="A17756" t="s">
        <v>21783</v>
      </c>
      <c r="B17756">
        <v>615</v>
      </c>
      <c r="C17756">
        <v>0.18326159896145242</v>
      </c>
      <c r="D17756">
        <v>-0.15337577363426608</v>
      </c>
      <c r="E17756">
        <v>0.76803281325856299</v>
      </c>
      <c r="F17756">
        <v>-0.90678793882402031</v>
      </c>
      <c r="G17756">
        <v>4</v>
      </c>
      <c r="H17756">
        <v>3</v>
      </c>
      <c r="I17756">
        <v>5</v>
      </c>
      <c r="J17756">
        <v>1</v>
      </c>
    </row>
    <row r="17757" spans="1:10" x14ac:dyDescent="0.25">
      <c r="A17757" t="s">
        <v>21784</v>
      </c>
      <c r="B17757">
        <v>950</v>
      </c>
      <c r="C17757">
        <v>0.80825515991965313</v>
      </c>
      <c r="D17757">
        <v>1.365913288796347</v>
      </c>
      <c r="E17757">
        <v>0.57020207112807053</v>
      </c>
      <c r="F17757">
        <v>-0.27387899074271876</v>
      </c>
      <c r="G17757">
        <v>5</v>
      </c>
      <c r="H17757">
        <v>5</v>
      </c>
      <c r="I17757">
        <v>4</v>
      </c>
      <c r="J17757">
        <v>3</v>
      </c>
    </row>
    <row r="17758" spans="1:10" x14ac:dyDescent="0.25">
      <c r="A17758" t="s">
        <v>21785</v>
      </c>
      <c r="B17758">
        <v>689</v>
      </c>
      <c r="C17758">
        <v>-0.64424929168426626</v>
      </c>
      <c r="D17758">
        <v>-0.38330515528278164</v>
      </c>
      <c r="E17758">
        <v>0.71995558633933177</v>
      </c>
      <c r="F17758">
        <v>-0.55641564372029906</v>
      </c>
      <c r="G17758">
        <v>2</v>
      </c>
      <c r="H17758">
        <v>3</v>
      </c>
      <c r="I17758">
        <v>5</v>
      </c>
      <c r="J17758">
        <v>2</v>
      </c>
    </row>
    <row r="17759" spans="1:10" x14ac:dyDescent="0.25">
      <c r="A17759" t="s">
        <v>21786</v>
      </c>
      <c r="B17759">
        <v>496</v>
      </c>
      <c r="C17759">
        <v>-0.44617099504928892</v>
      </c>
      <c r="D17759">
        <v>-0.33459032662534582</v>
      </c>
      <c r="E17759">
        <v>0.29921813570420208</v>
      </c>
      <c r="F17759">
        <v>-0.65774657085911536</v>
      </c>
      <c r="G17759">
        <v>3</v>
      </c>
      <c r="H17759">
        <v>3</v>
      </c>
      <c r="I17759">
        <v>4</v>
      </c>
      <c r="J17759">
        <v>2</v>
      </c>
    </row>
    <row r="17760" spans="1:10" x14ac:dyDescent="0.25">
      <c r="A17760" t="s">
        <v>21787</v>
      </c>
      <c r="B17760">
        <v>523</v>
      </c>
      <c r="C17760">
        <v>0.24527195859668308</v>
      </c>
      <c r="D17760">
        <v>0.77750013950466768</v>
      </c>
      <c r="E17760">
        <v>-0.13821912157672966</v>
      </c>
      <c r="F17760">
        <v>-1.01402012447422</v>
      </c>
      <c r="G17760">
        <v>4</v>
      </c>
      <c r="H17760">
        <v>5</v>
      </c>
      <c r="I17760">
        <v>3</v>
      </c>
      <c r="J17760">
        <v>1</v>
      </c>
    </row>
    <row r="17761" spans="1:10" x14ac:dyDescent="0.25">
      <c r="A17761" t="s">
        <v>21788</v>
      </c>
      <c r="B17761">
        <v>379</v>
      </c>
      <c r="C17761">
        <v>-0.225913947526656</v>
      </c>
      <c r="D17761">
        <v>-0.54938717142802784</v>
      </c>
      <c r="E17761">
        <v>0.1668317770698928</v>
      </c>
      <c r="F17761">
        <v>-1.0117908206569586</v>
      </c>
      <c r="G17761">
        <v>3</v>
      </c>
      <c r="H17761">
        <v>2</v>
      </c>
      <c r="I17761">
        <v>4</v>
      </c>
      <c r="J17761">
        <v>1</v>
      </c>
    </row>
    <row r="17762" spans="1:10" x14ac:dyDescent="0.25">
      <c r="A17762" t="s">
        <v>21789</v>
      </c>
      <c r="B17762">
        <v>390</v>
      </c>
      <c r="C17762">
        <v>0.37172559076242073</v>
      </c>
      <c r="D17762">
        <v>0.66711044783676632</v>
      </c>
      <c r="E17762">
        <v>-0.63264006838486375</v>
      </c>
      <c r="F17762">
        <v>-1.2219879024975717</v>
      </c>
      <c r="G17762">
        <v>4</v>
      </c>
      <c r="H17762">
        <v>4</v>
      </c>
      <c r="I17762">
        <v>2</v>
      </c>
      <c r="J17762">
        <v>1</v>
      </c>
    </row>
    <row r="17763" spans="1:10" x14ac:dyDescent="0.25">
      <c r="A17763" t="s">
        <v>21790</v>
      </c>
      <c r="B17763">
        <v>418</v>
      </c>
      <c r="C17763">
        <v>1.9382171395222796</v>
      </c>
      <c r="D17763">
        <v>2.5398067528091688</v>
      </c>
      <c r="E17763">
        <v>0.16382723979049335</v>
      </c>
      <c r="F17763">
        <v>-0.81530646506834981</v>
      </c>
      <c r="G17763">
        <v>5</v>
      </c>
      <c r="H17763">
        <v>5</v>
      </c>
      <c r="I17763">
        <v>4</v>
      </c>
      <c r="J17763">
        <v>2</v>
      </c>
    </row>
    <row r="17764" spans="1:10" x14ac:dyDescent="0.25">
      <c r="A17764" t="s">
        <v>21791</v>
      </c>
      <c r="B17764">
        <v>458</v>
      </c>
      <c r="C17764">
        <v>1.4511985164002352</v>
      </c>
      <c r="D17764">
        <v>1.748800059000811</v>
      </c>
      <c r="E17764">
        <v>0.2785293284318125</v>
      </c>
      <c r="F17764">
        <v>-0.46513837803159408</v>
      </c>
      <c r="G17764">
        <v>5</v>
      </c>
      <c r="H17764">
        <v>5</v>
      </c>
      <c r="I17764">
        <v>4</v>
      </c>
      <c r="J17764">
        <v>3</v>
      </c>
    </row>
    <row r="17765" spans="1:10" x14ac:dyDescent="0.25">
      <c r="A17765" t="s">
        <v>21792</v>
      </c>
      <c r="B17765">
        <v>439</v>
      </c>
      <c r="C17765">
        <v>1.9838056116444449</v>
      </c>
      <c r="D17765">
        <v>1.3072609520753911</v>
      </c>
      <c r="E17765">
        <v>0.36366028936464051</v>
      </c>
      <c r="F17765">
        <v>-0.51415939504111163</v>
      </c>
      <c r="G17765">
        <v>5</v>
      </c>
      <c r="H17765">
        <v>5</v>
      </c>
      <c r="I17765">
        <v>4</v>
      </c>
      <c r="J17765">
        <v>2</v>
      </c>
    </row>
    <row r="17766" spans="1:10" x14ac:dyDescent="0.25">
      <c r="A17766" t="s">
        <v>21793</v>
      </c>
      <c r="B17766">
        <v>460</v>
      </c>
      <c r="C17766">
        <v>0.4090407959530426</v>
      </c>
      <c r="D17766">
        <v>0.98282036343929147</v>
      </c>
      <c r="E17766">
        <v>-0.81430590990072027</v>
      </c>
      <c r="F17766">
        <v>-1.0046927645585839</v>
      </c>
      <c r="G17766">
        <v>4</v>
      </c>
      <c r="H17766">
        <v>5</v>
      </c>
      <c r="I17766">
        <v>1</v>
      </c>
      <c r="J17766">
        <v>1</v>
      </c>
    </row>
    <row r="17767" spans="1:10" x14ac:dyDescent="0.25">
      <c r="A17767" t="s">
        <v>21794</v>
      </c>
      <c r="B17767">
        <v>553</v>
      </c>
      <c r="C17767">
        <v>0.64102365239583858</v>
      </c>
      <c r="D17767">
        <v>0.45561977547019317</v>
      </c>
      <c r="E17767">
        <v>0.2136356218204446</v>
      </c>
      <c r="F17767">
        <v>-0.90705687211485564</v>
      </c>
      <c r="G17767">
        <v>4</v>
      </c>
      <c r="H17767">
        <v>4</v>
      </c>
      <c r="I17767">
        <v>4</v>
      </c>
      <c r="J17767">
        <v>1</v>
      </c>
    </row>
    <row r="17768" spans="1:10" x14ac:dyDescent="0.25">
      <c r="A17768" t="s">
        <v>21795</v>
      </c>
      <c r="B17768">
        <v>380</v>
      </c>
      <c r="C17768">
        <v>0.79068670111118455</v>
      </c>
      <c r="D17768">
        <v>1.3809725920935458</v>
      </c>
      <c r="E17768">
        <v>0.42667508932697973</v>
      </c>
      <c r="F17768">
        <v>-0.41638604198583951</v>
      </c>
      <c r="G17768">
        <v>5</v>
      </c>
      <c r="H17768">
        <v>5</v>
      </c>
      <c r="I17768">
        <v>4</v>
      </c>
      <c r="J17768">
        <v>3</v>
      </c>
    </row>
    <row r="17769" spans="1:10" x14ac:dyDescent="0.25">
      <c r="A17769" t="s">
        <v>21796</v>
      </c>
      <c r="B17769">
        <v>439</v>
      </c>
      <c r="C17769">
        <v>0.99615536075449329</v>
      </c>
      <c r="D17769">
        <v>1.1067528225509549</v>
      </c>
      <c r="E17769">
        <v>0.64007909745663694</v>
      </c>
      <c r="F17769">
        <v>-0.73877632082740796</v>
      </c>
      <c r="G17769">
        <v>5</v>
      </c>
      <c r="H17769">
        <v>5</v>
      </c>
      <c r="I17769">
        <v>5</v>
      </c>
      <c r="J17769">
        <v>2</v>
      </c>
    </row>
    <row r="17770" spans="1:10" x14ac:dyDescent="0.25">
      <c r="A17770" t="s">
        <v>21797</v>
      </c>
      <c r="B17770">
        <v>490</v>
      </c>
      <c r="C17770">
        <v>0.10248055233560179</v>
      </c>
      <c r="D17770">
        <v>1.5414521842290505</v>
      </c>
      <c r="E17770">
        <v>-0.28260986720375225</v>
      </c>
      <c r="F17770">
        <v>-0.27597510202809411</v>
      </c>
      <c r="G17770">
        <v>4</v>
      </c>
      <c r="H17770">
        <v>5</v>
      </c>
      <c r="I17770">
        <v>3</v>
      </c>
      <c r="J17770">
        <v>3</v>
      </c>
    </row>
    <row r="17771" spans="1:10" x14ac:dyDescent="0.25">
      <c r="A17771" t="s">
        <v>21798</v>
      </c>
      <c r="B17771">
        <v>466</v>
      </c>
      <c r="C17771">
        <v>-0.28751071129298877</v>
      </c>
      <c r="D17771">
        <v>0.61516344623459718</v>
      </c>
      <c r="E17771">
        <v>0.38193718558937334</v>
      </c>
      <c r="F17771">
        <v>-0.46886602361276092</v>
      </c>
      <c r="G17771">
        <v>3</v>
      </c>
      <c r="H17771">
        <v>4</v>
      </c>
      <c r="I17771">
        <v>4</v>
      </c>
      <c r="J17771">
        <v>3</v>
      </c>
    </row>
    <row r="17772" spans="1:10" x14ac:dyDescent="0.25">
      <c r="A17772" t="s">
        <v>21799</v>
      </c>
      <c r="B17772">
        <v>470</v>
      </c>
      <c r="C17772">
        <v>-0.23168306167256894</v>
      </c>
      <c r="D17772">
        <v>0.58811820791266856</v>
      </c>
      <c r="E17772">
        <v>2.1377989937457119E-2</v>
      </c>
      <c r="F17772">
        <v>-0.64086320786831719</v>
      </c>
      <c r="G17772">
        <v>3</v>
      </c>
      <c r="H17772">
        <v>4</v>
      </c>
      <c r="I17772">
        <v>3</v>
      </c>
      <c r="J17772">
        <v>2</v>
      </c>
    </row>
    <row r="17773" spans="1:10" x14ac:dyDescent="0.25">
      <c r="A17773" t="s">
        <v>21800</v>
      </c>
      <c r="B17773">
        <v>373</v>
      </c>
      <c r="C17773">
        <v>0.12782834902402865</v>
      </c>
      <c r="D17773">
        <v>0.20329181918186201</v>
      </c>
      <c r="E17773">
        <v>0.23455527447181498</v>
      </c>
      <c r="F17773">
        <v>-0.13495031579885555</v>
      </c>
      <c r="G17773">
        <v>4</v>
      </c>
      <c r="H17773">
        <v>4</v>
      </c>
      <c r="I17773">
        <v>4</v>
      </c>
      <c r="J17773">
        <v>3</v>
      </c>
    </row>
    <row r="17774" spans="1:10" x14ac:dyDescent="0.25">
      <c r="A17774" t="s">
        <v>21801</v>
      </c>
      <c r="B17774">
        <v>714</v>
      </c>
      <c r="C17774">
        <v>0.21009952277672095</v>
      </c>
      <c r="D17774">
        <v>0.31872737534649714</v>
      </c>
      <c r="E17774">
        <v>-0.33936573688636446</v>
      </c>
      <c r="F17774">
        <v>0.19485118042444885</v>
      </c>
      <c r="G17774">
        <v>4</v>
      </c>
      <c r="H17774">
        <v>4</v>
      </c>
      <c r="I17774">
        <v>2</v>
      </c>
      <c r="J17774">
        <v>4</v>
      </c>
    </row>
    <row r="17775" spans="1:10" x14ac:dyDescent="0.25">
      <c r="A17775" t="s">
        <v>21802</v>
      </c>
      <c r="B17775">
        <v>509</v>
      </c>
      <c r="C17775">
        <v>0.44840753487518098</v>
      </c>
      <c r="D17775">
        <v>-1.0131025875088973</v>
      </c>
      <c r="E17775">
        <v>3.973560583251734</v>
      </c>
      <c r="F17775">
        <v>-0.32900106463474488</v>
      </c>
      <c r="G17775">
        <v>4</v>
      </c>
      <c r="H17775">
        <v>1</v>
      </c>
      <c r="I17775">
        <v>5</v>
      </c>
      <c r="J17775">
        <v>3</v>
      </c>
    </row>
    <row r="17776" spans="1:10" x14ac:dyDescent="0.25">
      <c r="A17776" t="s">
        <v>21803</v>
      </c>
      <c r="B17776">
        <v>501</v>
      </c>
      <c r="C17776">
        <v>0.88280256671586699</v>
      </c>
      <c r="D17776">
        <v>0.95373331197232092</v>
      </c>
      <c r="E17776">
        <v>1.8568278568337733</v>
      </c>
      <c r="F17776">
        <v>-0.68443045325783403</v>
      </c>
      <c r="G17776">
        <v>5</v>
      </c>
      <c r="H17776">
        <v>5</v>
      </c>
      <c r="I17776">
        <v>5</v>
      </c>
      <c r="J17776">
        <v>2</v>
      </c>
    </row>
    <row r="17777" spans="1:10" x14ac:dyDescent="0.25">
      <c r="A17777" t="s">
        <v>21804</v>
      </c>
      <c r="B17777">
        <v>490</v>
      </c>
      <c r="C17777">
        <v>0.3110540986504402</v>
      </c>
      <c r="D17777">
        <v>-3.6557309534365888E-2</v>
      </c>
      <c r="E17777">
        <v>0.45723562463426437</v>
      </c>
      <c r="F17777">
        <v>-0.75988398718774419</v>
      </c>
      <c r="G17777">
        <v>4</v>
      </c>
      <c r="H17777">
        <v>3</v>
      </c>
      <c r="I17777">
        <v>4</v>
      </c>
      <c r="J17777">
        <v>2</v>
      </c>
    </row>
    <row r="17778" spans="1:10" x14ac:dyDescent="0.25">
      <c r="A17778" t="s">
        <v>21805</v>
      </c>
      <c r="B17778">
        <v>387</v>
      </c>
      <c r="C17778">
        <v>0.50946562055920919</v>
      </c>
      <c r="D17778">
        <v>2.8407168528193965</v>
      </c>
      <c r="E17778">
        <v>2.9010805370689043E-2</v>
      </c>
      <c r="F17778">
        <v>-0.40876776580328944</v>
      </c>
      <c r="G17778">
        <v>4</v>
      </c>
      <c r="H17778">
        <v>5</v>
      </c>
      <c r="I17778">
        <v>3</v>
      </c>
      <c r="J17778">
        <v>3</v>
      </c>
    </row>
    <row r="17779" spans="1:10" x14ac:dyDescent="0.25">
      <c r="A17779" t="s">
        <v>21806</v>
      </c>
      <c r="B17779">
        <v>477</v>
      </c>
      <c r="C17779">
        <v>1.2938409458539555</v>
      </c>
      <c r="D17779">
        <v>0.89323924688308853</v>
      </c>
      <c r="E17779">
        <v>1.1585289643080434</v>
      </c>
      <c r="F17779">
        <v>-1.1650287381313582</v>
      </c>
      <c r="G17779">
        <v>5</v>
      </c>
      <c r="H17779">
        <v>5</v>
      </c>
      <c r="I17779">
        <v>5</v>
      </c>
      <c r="J17779">
        <v>1</v>
      </c>
    </row>
    <row r="17780" spans="1:10" x14ac:dyDescent="0.25">
      <c r="A17780" t="s">
        <v>21807</v>
      </c>
      <c r="B17780">
        <v>404</v>
      </c>
      <c r="C17780">
        <v>0.96853716561561654</v>
      </c>
      <c r="D17780">
        <v>1.4571222592821811</v>
      </c>
      <c r="E17780">
        <v>0.21789028049055498</v>
      </c>
      <c r="F17780">
        <v>-0.95186418505849013</v>
      </c>
      <c r="G17780">
        <v>5</v>
      </c>
      <c r="H17780">
        <v>5</v>
      </c>
      <c r="I17780">
        <v>4</v>
      </c>
      <c r="J17780">
        <v>1</v>
      </c>
    </row>
    <row r="17781" spans="1:10" x14ac:dyDescent="0.25">
      <c r="A17781" t="s">
        <v>21808</v>
      </c>
      <c r="B17781">
        <v>465</v>
      </c>
      <c r="C17781">
        <v>-0.20258564836266063</v>
      </c>
      <c r="D17781">
        <v>0.26233452051068606</v>
      </c>
      <c r="E17781">
        <v>-0.25738454129694838</v>
      </c>
      <c r="F17781">
        <v>-0.99408820992549707</v>
      </c>
      <c r="G17781">
        <v>3</v>
      </c>
      <c r="H17781">
        <v>4</v>
      </c>
      <c r="I17781">
        <v>3</v>
      </c>
      <c r="J17781">
        <v>1</v>
      </c>
    </row>
    <row r="17782" spans="1:10" x14ac:dyDescent="0.25">
      <c r="A17782" t="s">
        <v>21809</v>
      </c>
      <c r="B17782">
        <v>516</v>
      </c>
      <c r="C17782">
        <v>1.198430344029473</v>
      </c>
      <c r="D17782">
        <v>1.098669107438887</v>
      </c>
      <c r="E17782">
        <v>5.5061340273156913</v>
      </c>
      <c r="F17782">
        <v>-1.1495789746354488</v>
      </c>
      <c r="G17782">
        <v>5</v>
      </c>
      <c r="H17782">
        <v>5</v>
      </c>
      <c r="I17782">
        <v>5</v>
      </c>
      <c r="J17782">
        <v>1</v>
      </c>
    </row>
    <row r="17783" spans="1:10" x14ac:dyDescent="0.25">
      <c r="A17783" t="s">
        <v>21810</v>
      </c>
      <c r="B17783">
        <v>385</v>
      </c>
      <c r="C17783">
        <v>-0.26294442816062075</v>
      </c>
      <c r="D17783">
        <v>-6.4139610372737882E-2</v>
      </c>
      <c r="E17783">
        <v>0.47748300272945077</v>
      </c>
      <c r="F17783">
        <v>-1.1319294866717284</v>
      </c>
      <c r="G17783">
        <v>3</v>
      </c>
      <c r="H17783">
        <v>3</v>
      </c>
      <c r="I17783">
        <v>4</v>
      </c>
      <c r="J17783">
        <v>1</v>
      </c>
    </row>
    <row r="17784" spans="1:10" x14ac:dyDescent="0.25">
      <c r="A17784" t="s">
        <v>21811</v>
      </c>
      <c r="B17784">
        <v>541</v>
      </c>
      <c r="C17784">
        <v>-0.35194426974131554</v>
      </c>
      <c r="D17784">
        <v>-0.19363605561404801</v>
      </c>
      <c r="E17784">
        <v>1.0277400739678393</v>
      </c>
      <c r="F17784">
        <v>-0.94631596124673723</v>
      </c>
      <c r="G17784">
        <v>3</v>
      </c>
      <c r="H17784">
        <v>3</v>
      </c>
      <c r="I17784">
        <v>5</v>
      </c>
      <c r="J17784">
        <v>1</v>
      </c>
    </row>
    <row r="17785" spans="1:10" x14ac:dyDescent="0.25">
      <c r="A17785" t="s">
        <v>21812</v>
      </c>
      <c r="B17785">
        <v>421</v>
      </c>
      <c r="C17785">
        <v>-0.45150480486442673</v>
      </c>
      <c r="D17785">
        <v>0.67007210904970649</v>
      </c>
      <c r="E17785">
        <v>-0.21283749470701152</v>
      </c>
      <c r="F17785">
        <v>-1.1619808161077914</v>
      </c>
      <c r="G17785">
        <v>3</v>
      </c>
      <c r="H17785">
        <v>4</v>
      </c>
      <c r="I17785">
        <v>3</v>
      </c>
      <c r="J17785">
        <v>1</v>
      </c>
    </row>
    <row r="17786" spans="1:10" x14ac:dyDescent="0.25">
      <c r="A17786" t="s">
        <v>21813</v>
      </c>
      <c r="B17786">
        <v>412</v>
      </c>
      <c r="C17786">
        <v>-2.3955576208326834E-2</v>
      </c>
      <c r="D17786">
        <v>0.76943996885987498</v>
      </c>
      <c r="E17786">
        <v>-8.6217553220694562E-2</v>
      </c>
      <c r="F17786">
        <v>-0.89470500863886027</v>
      </c>
      <c r="G17786">
        <v>4</v>
      </c>
      <c r="H17786">
        <v>5</v>
      </c>
      <c r="I17786">
        <v>3</v>
      </c>
      <c r="J17786">
        <v>1</v>
      </c>
    </row>
    <row r="17787" spans="1:10" x14ac:dyDescent="0.25">
      <c r="A17787" t="s">
        <v>21814</v>
      </c>
      <c r="B17787">
        <v>441</v>
      </c>
      <c r="C17787">
        <v>0.22514628039981971</v>
      </c>
      <c r="D17787">
        <v>0.7613158702181938</v>
      </c>
      <c r="E17787">
        <v>9.1870233061667986E-2</v>
      </c>
      <c r="F17787">
        <v>-0.78797340066762689</v>
      </c>
      <c r="G17787">
        <v>4</v>
      </c>
      <c r="H17787">
        <v>5</v>
      </c>
      <c r="I17787">
        <v>4</v>
      </c>
      <c r="J17787">
        <v>2</v>
      </c>
    </row>
    <row r="17788" spans="1:10" x14ac:dyDescent="0.25">
      <c r="A17788" t="s">
        <v>21815</v>
      </c>
      <c r="B17788">
        <v>423</v>
      </c>
      <c r="C17788">
        <v>2.3700259228882511E-2</v>
      </c>
      <c r="D17788">
        <v>1.3280468863333386</v>
      </c>
      <c r="E17788">
        <v>-0.1130383465225278</v>
      </c>
      <c r="F17788">
        <v>-0.97414533203711251</v>
      </c>
      <c r="G17788">
        <v>4</v>
      </c>
      <c r="H17788">
        <v>5</v>
      </c>
      <c r="I17788">
        <v>3</v>
      </c>
      <c r="J17788">
        <v>1</v>
      </c>
    </row>
    <row r="17789" spans="1:10" x14ac:dyDescent="0.25">
      <c r="A17789" t="s">
        <v>21816</v>
      </c>
      <c r="B17789">
        <v>724</v>
      </c>
      <c r="C17789">
        <v>-4.8416709763416166E-2</v>
      </c>
      <c r="D17789">
        <v>-0.52816102739318016</v>
      </c>
      <c r="E17789">
        <v>0.62036738202712716</v>
      </c>
      <c r="F17789">
        <v>-1.2807034820109988</v>
      </c>
      <c r="G17789">
        <v>3</v>
      </c>
      <c r="H17789">
        <v>2</v>
      </c>
      <c r="I17789">
        <v>5</v>
      </c>
      <c r="J17789">
        <v>1</v>
      </c>
    </row>
    <row r="17790" spans="1:10" x14ac:dyDescent="0.25">
      <c r="A17790" t="s">
        <v>21817</v>
      </c>
      <c r="B17790">
        <v>768</v>
      </c>
      <c r="C17790">
        <v>-0.4318344608290669</v>
      </c>
      <c r="D17790">
        <v>-0.36089532752367126</v>
      </c>
      <c r="E17790">
        <v>-0.49599662759262658</v>
      </c>
      <c r="F17790">
        <v>-0.52635184088566223</v>
      </c>
      <c r="G17790">
        <v>3</v>
      </c>
      <c r="H17790">
        <v>3</v>
      </c>
      <c r="I17790">
        <v>2</v>
      </c>
      <c r="J17790">
        <v>2</v>
      </c>
    </row>
    <row r="17791" spans="1:10" x14ac:dyDescent="0.25">
      <c r="A17791" t="s">
        <v>21818</v>
      </c>
      <c r="B17791">
        <v>668</v>
      </c>
      <c r="C17791">
        <v>0.25268472919583845</v>
      </c>
      <c r="D17791">
        <v>0.38668200494987587</v>
      </c>
      <c r="E17791">
        <v>0.36487440735242171</v>
      </c>
      <c r="F17791">
        <v>-1.1881434905800698</v>
      </c>
      <c r="G17791">
        <v>4</v>
      </c>
      <c r="H17791">
        <v>4</v>
      </c>
      <c r="I17791">
        <v>4</v>
      </c>
      <c r="J17791">
        <v>1</v>
      </c>
    </row>
    <row r="17792" spans="1:10" x14ac:dyDescent="0.25">
      <c r="A17792" t="s">
        <v>21819</v>
      </c>
      <c r="B17792">
        <v>1546</v>
      </c>
      <c r="C17792">
        <v>-0.55149734220859858</v>
      </c>
      <c r="D17792">
        <v>-0.15595006255096897</v>
      </c>
      <c r="E17792">
        <v>0.82440833059706509</v>
      </c>
      <c r="F17792">
        <v>-0.96130297239050222</v>
      </c>
      <c r="G17792">
        <v>2</v>
      </c>
      <c r="H17792">
        <v>3</v>
      </c>
      <c r="I17792">
        <v>5</v>
      </c>
      <c r="J17792">
        <v>1</v>
      </c>
    </row>
    <row r="17793" spans="1:10" x14ac:dyDescent="0.25">
      <c r="A17793" t="s">
        <v>21820</v>
      </c>
      <c r="B17793">
        <v>567</v>
      </c>
      <c r="C17793">
        <v>-0.64085852487392969</v>
      </c>
      <c r="D17793">
        <v>-4.2315194126702482E-3</v>
      </c>
      <c r="E17793">
        <v>2.053413795648748E-2</v>
      </c>
      <c r="F17793">
        <v>-0.78717363469706214</v>
      </c>
      <c r="G17793">
        <v>2</v>
      </c>
      <c r="H17793">
        <v>3</v>
      </c>
      <c r="I17793">
        <v>3</v>
      </c>
      <c r="J17793">
        <v>2</v>
      </c>
    </row>
    <row r="17794" spans="1:10" x14ac:dyDescent="0.25">
      <c r="A17794" t="s">
        <v>21821</v>
      </c>
      <c r="B17794">
        <v>452</v>
      </c>
      <c r="C17794">
        <v>-0.81997114284539896</v>
      </c>
      <c r="D17794">
        <v>-0.32802510065515178</v>
      </c>
      <c r="E17794">
        <v>0.17755061879042777</v>
      </c>
      <c r="F17794">
        <v>-1.0549664251374462</v>
      </c>
      <c r="G17794">
        <v>1</v>
      </c>
      <c r="H17794">
        <v>3</v>
      </c>
      <c r="I17794">
        <v>4</v>
      </c>
      <c r="J17794">
        <v>1</v>
      </c>
    </row>
    <row r="17795" spans="1:10" x14ac:dyDescent="0.25">
      <c r="A17795" t="s">
        <v>21822</v>
      </c>
      <c r="B17795">
        <v>568</v>
      </c>
      <c r="C17795">
        <v>-0.11223520924527773</v>
      </c>
      <c r="D17795">
        <v>-0.13935757267015492</v>
      </c>
      <c r="E17795">
        <v>1.3817527426216589</v>
      </c>
      <c r="F17795">
        <v>-1.3750488006697832</v>
      </c>
      <c r="G17795">
        <v>3</v>
      </c>
      <c r="H17795">
        <v>3</v>
      </c>
      <c r="I17795">
        <v>5</v>
      </c>
      <c r="J17795">
        <v>1</v>
      </c>
    </row>
    <row r="17796" spans="1:10" x14ac:dyDescent="0.25">
      <c r="A17796" t="s">
        <v>21823</v>
      </c>
      <c r="B17796">
        <v>477</v>
      </c>
      <c r="C17796">
        <v>-0.35199846968847814</v>
      </c>
      <c r="D17796">
        <v>-0.63154438858793216</v>
      </c>
      <c r="E17796">
        <v>-0.1422377419371938</v>
      </c>
      <c r="F17796">
        <v>-0.9524685652539715</v>
      </c>
      <c r="G17796">
        <v>3</v>
      </c>
      <c r="H17796">
        <v>2</v>
      </c>
      <c r="I17796">
        <v>3</v>
      </c>
      <c r="J17796">
        <v>1</v>
      </c>
    </row>
    <row r="17797" spans="1:10" x14ac:dyDescent="0.25">
      <c r="A17797" t="s">
        <v>21824</v>
      </c>
      <c r="B17797">
        <v>373</v>
      </c>
      <c r="C17797">
        <v>-7.2215654498600748E-2</v>
      </c>
      <c r="D17797">
        <v>0.11826486272680245</v>
      </c>
      <c r="E17797">
        <v>0.28027260889854078</v>
      </c>
      <c r="F17797">
        <v>-0.92556361145342447</v>
      </c>
      <c r="G17797">
        <v>3</v>
      </c>
      <c r="H17797">
        <v>4</v>
      </c>
      <c r="I17797">
        <v>4</v>
      </c>
      <c r="J17797">
        <v>1</v>
      </c>
    </row>
    <row r="17798" spans="1:10" x14ac:dyDescent="0.25">
      <c r="A17798" t="s">
        <v>21825</v>
      </c>
      <c r="B17798">
        <v>616</v>
      </c>
      <c r="C17798">
        <v>-0.27077768441532551</v>
      </c>
      <c r="D17798">
        <v>-0.83864704755349873</v>
      </c>
      <c r="E17798">
        <v>-0.40462416600776613</v>
      </c>
      <c r="F17798">
        <v>-0.66281122859422281</v>
      </c>
      <c r="G17798">
        <v>3</v>
      </c>
      <c r="H17798">
        <v>1</v>
      </c>
      <c r="I17798">
        <v>2</v>
      </c>
      <c r="J17798">
        <v>2</v>
      </c>
    </row>
    <row r="17799" spans="1:10" x14ac:dyDescent="0.25">
      <c r="A17799" t="s">
        <v>21826</v>
      </c>
      <c r="B17799">
        <v>629</v>
      </c>
      <c r="C17799">
        <v>-0.45446733795835226</v>
      </c>
      <c r="D17799">
        <v>-4.5256333225462964E-3</v>
      </c>
      <c r="E17799">
        <v>0.27431785349429744</v>
      </c>
      <c r="F17799">
        <v>-0.83321752050108278</v>
      </c>
      <c r="G17799">
        <v>3</v>
      </c>
      <c r="H17799">
        <v>3</v>
      </c>
      <c r="I17799">
        <v>4</v>
      </c>
      <c r="J17799">
        <v>2</v>
      </c>
    </row>
    <row r="17800" spans="1:10" x14ac:dyDescent="0.25">
      <c r="A17800" t="s">
        <v>21827</v>
      </c>
      <c r="B17800">
        <v>496</v>
      </c>
      <c r="C17800">
        <v>-0.47589868959678933</v>
      </c>
      <c r="D17800">
        <v>-0.28646995856572283</v>
      </c>
      <c r="E17800">
        <v>-0.16001316368172019</v>
      </c>
      <c r="F17800">
        <v>-0.92744813980417273</v>
      </c>
      <c r="G17800">
        <v>2</v>
      </c>
      <c r="H17800">
        <v>3</v>
      </c>
      <c r="I17800">
        <v>3</v>
      </c>
      <c r="J17800">
        <v>1</v>
      </c>
    </row>
    <row r="17801" spans="1:10" x14ac:dyDescent="0.25">
      <c r="A17801" t="s">
        <v>21828</v>
      </c>
      <c r="B17801">
        <v>496</v>
      </c>
      <c r="C17801">
        <v>0.10046616614494469</v>
      </c>
      <c r="D17801">
        <v>0.28557515908615511</v>
      </c>
      <c r="E17801">
        <v>0.23434013797399292</v>
      </c>
      <c r="F17801">
        <v>-0.57104495869226968</v>
      </c>
      <c r="G17801">
        <v>4</v>
      </c>
      <c r="H17801">
        <v>4</v>
      </c>
      <c r="I17801">
        <v>4</v>
      </c>
      <c r="J17801">
        <v>2</v>
      </c>
    </row>
    <row r="17802" spans="1:10" x14ac:dyDescent="0.25">
      <c r="A17802" t="s">
        <v>21829</v>
      </c>
      <c r="B17802">
        <v>527</v>
      </c>
      <c r="C17802">
        <v>-0.61155834583638657</v>
      </c>
      <c r="D17802">
        <v>0.40487255807012468</v>
      </c>
      <c r="E17802">
        <v>0.48999997567299874</v>
      </c>
      <c r="F17802">
        <v>-0.78903263121711487</v>
      </c>
      <c r="G17802">
        <v>2</v>
      </c>
      <c r="H17802">
        <v>4</v>
      </c>
      <c r="I17802">
        <v>4</v>
      </c>
      <c r="J17802">
        <v>2</v>
      </c>
    </row>
    <row r="17803" spans="1:10" x14ac:dyDescent="0.25">
      <c r="A17803" t="s">
        <v>21830</v>
      </c>
      <c r="B17803">
        <v>529</v>
      </c>
      <c r="C17803">
        <v>2.2563997037310463E-2</v>
      </c>
      <c r="D17803">
        <v>7.9088726809316154E-2</v>
      </c>
      <c r="E17803">
        <v>-0.24032393524264845</v>
      </c>
      <c r="F17803">
        <v>-1.0547652466458728</v>
      </c>
      <c r="G17803">
        <v>4</v>
      </c>
      <c r="H17803">
        <v>4</v>
      </c>
      <c r="I17803">
        <v>3</v>
      </c>
      <c r="J17803">
        <v>1</v>
      </c>
    </row>
    <row r="17804" spans="1:10" x14ac:dyDescent="0.25">
      <c r="A17804" t="s">
        <v>21831</v>
      </c>
      <c r="B17804">
        <v>469</v>
      </c>
      <c r="C17804">
        <v>1.2196216682839589</v>
      </c>
      <c r="D17804">
        <v>1.1328255385024812</v>
      </c>
      <c r="E17804">
        <v>2.1152191707637282</v>
      </c>
      <c r="F17804">
        <v>-0.99140647645963842</v>
      </c>
      <c r="G17804">
        <v>5</v>
      </c>
      <c r="H17804">
        <v>5</v>
      </c>
      <c r="I17804">
        <v>5</v>
      </c>
      <c r="J17804">
        <v>1</v>
      </c>
    </row>
    <row r="17805" spans="1:10" x14ac:dyDescent="0.25">
      <c r="A17805" t="s">
        <v>21832</v>
      </c>
      <c r="B17805">
        <v>403</v>
      </c>
      <c r="C17805">
        <v>-0.7305647786674101</v>
      </c>
      <c r="D17805">
        <v>-0.52476621128543344</v>
      </c>
      <c r="E17805">
        <v>-0.21404883732615756</v>
      </c>
      <c r="F17805">
        <v>-0.85341198000144403</v>
      </c>
      <c r="G17805">
        <v>2</v>
      </c>
      <c r="H17805">
        <v>2</v>
      </c>
      <c r="I17805">
        <v>3</v>
      </c>
      <c r="J17805">
        <v>2</v>
      </c>
    </row>
    <row r="17806" spans="1:10" x14ac:dyDescent="0.25">
      <c r="A17806" t="s">
        <v>21833</v>
      </c>
      <c r="B17806">
        <v>470</v>
      </c>
      <c r="C17806">
        <v>-0.83902688716424545</v>
      </c>
      <c r="D17806">
        <v>-0.89498907645467751</v>
      </c>
      <c r="E17806">
        <v>2.3758459050502622E-2</v>
      </c>
      <c r="F17806">
        <v>-0.67779021475090651</v>
      </c>
      <c r="G17806">
        <v>1</v>
      </c>
      <c r="H17806">
        <v>1</v>
      </c>
      <c r="I17806">
        <v>3</v>
      </c>
      <c r="J17806">
        <v>2</v>
      </c>
    </row>
    <row r="17807" spans="1:10" x14ac:dyDescent="0.25">
      <c r="A17807" t="s">
        <v>21834</v>
      </c>
      <c r="B17807">
        <v>944</v>
      </c>
      <c r="C17807">
        <v>-0.586399329423966</v>
      </c>
      <c r="D17807">
        <v>-1.0113124686960602</v>
      </c>
      <c r="E17807">
        <v>-0.67822948337832445</v>
      </c>
      <c r="F17807">
        <v>-0.71797307036658986</v>
      </c>
      <c r="G17807">
        <v>2</v>
      </c>
      <c r="H17807">
        <v>1</v>
      </c>
      <c r="I17807">
        <v>2</v>
      </c>
      <c r="J17807">
        <v>2</v>
      </c>
    </row>
    <row r="17808" spans="1:10" x14ac:dyDescent="0.25">
      <c r="A17808" t="s">
        <v>21835</v>
      </c>
      <c r="B17808">
        <v>589</v>
      </c>
      <c r="C17808">
        <v>-0.80051743261908515</v>
      </c>
      <c r="D17808">
        <v>-0.73188261412485645</v>
      </c>
      <c r="E17808">
        <v>0.36443578616468569</v>
      </c>
      <c r="F17808">
        <v>-1.0603721545614</v>
      </c>
      <c r="G17808">
        <v>2</v>
      </c>
      <c r="H17808">
        <v>2</v>
      </c>
      <c r="I17808">
        <v>4</v>
      </c>
      <c r="J17808">
        <v>1</v>
      </c>
    </row>
    <row r="17809" spans="1:10" x14ac:dyDescent="0.25">
      <c r="A17809" t="s">
        <v>21836</v>
      </c>
      <c r="B17809">
        <v>468</v>
      </c>
      <c r="C17809">
        <v>-0.43488982688301703</v>
      </c>
      <c r="D17809">
        <v>-1.1162332592768429</v>
      </c>
      <c r="E17809">
        <v>0.2303273359687586</v>
      </c>
      <c r="F17809">
        <v>-0.56502515115945373</v>
      </c>
      <c r="G17809">
        <v>3</v>
      </c>
      <c r="H17809">
        <v>1</v>
      </c>
      <c r="I17809">
        <v>4</v>
      </c>
      <c r="J17809">
        <v>2</v>
      </c>
    </row>
    <row r="17810" spans="1:10" x14ac:dyDescent="0.25">
      <c r="A17810" t="s">
        <v>21837</v>
      </c>
      <c r="B17810">
        <v>689</v>
      </c>
      <c r="C17810">
        <v>-0.4222361513611334</v>
      </c>
      <c r="D17810">
        <v>-0.92479215555648941</v>
      </c>
      <c r="E17810">
        <v>-6.8579966695315436E-2</v>
      </c>
      <c r="F17810">
        <v>-0.84332507716055005</v>
      </c>
      <c r="G17810">
        <v>3</v>
      </c>
      <c r="H17810">
        <v>1</v>
      </c>
      <c r="I17810">
        <v>3</v>
      </c>
      <c r="J17810">
        <v>2</v>
      </c>
    </row>
    <row r="17811" spans="1:10" x14ac:dyDescent="0.25">
      <c r="A17811" t="s">
        <v>21838</v>
      </c>
      <c r="B17811">
        <v>675</v>
      </c>
      <c r="C17811">
        <v>6.9906671014594524E-2</v>
      </c>
      <c r="D17811">
        <v>-1.0430399445988268</v>
      </c>
      <c r="E17811">
        <v>-8.6793116195829981E-2</v>
      </c>
      <c r="F17811">
        <v>-1.0454576902373232</v>
      </c>
      <c r="G17811">
        <v>4</v>
      </c>
      <c r="H17811">
        <v>1</v>
      </c>
      <c r="I17811">
        <v>3</v>
      </c>
      <c r="J17811">
        <v>1</v>
      </c>
    </row>
    <row r="17812" spans="1:10" x14ac:dyDescent="0.25">
      <c r="A17812" t="s">
        <v>21839</v>
      </c>
      <c r="B17812">
        <v>904</v>
      </c>
      <c r="C17812">
        <v>-0.44267653886371716</v>
      </c>
      <c r="D17812">
        <v>-1.5203658412565615</v>
      </c>
      <c r="E17812">
        <v>4.5567626734611538E-2</v>
      </c>
      <c r="F17812">
        <v>-0.85881268478822403</v>
      </c>
      <c r="G17812">
        <v>3</v>
      </c>
      <c r="H17812">
        <v>1</v>
      </c>
      <c r="I17812">
        <v>3</v>
      </c>
      <c r="J17812">
        <v>2</v>
      </c>
    </row>
    <row r="17813" spans="1:10" x14ac:dyDescent="0.25">
      <c r="A17813" t="s">
        <v>21840</v>
      </c>
      <c r="B17813">
        <v>1273</v>
      </c>
      <c r="C17813">
        <v>-0.84981220061961493</v>
      </c>
      <c r="D17813">
        <v>-1.0820229338222107</v>
      </c>
      <c r="E17813">
        <v>-0.77262411751295401</v>
      </c>
      <c r="F17813">
        <v>-0.69533433534665412</v>
      </c>
      <c r="G17813">
        <v>1</v>
      </c>
      <c r="H17813">
        <v>1</v>
      </c>
      <c r="I17813">
        <v>1</v>
      </c>
      <c r="J17813">
        <v>2</v>
      </c>
    </row>
    <row r="17814" spans="1:10" x14ac:dyDescent="0.25">
      <c r="A17814" t="s">
        <v>21841</v>
      </c>
      <c r="B17814">
        <v>775</v>
      </c>
      <c r="C17814">
        <v>-0.36464470459470155</v>
      </c>
      <c r="D17814">
        <v>-0.81703639379459758</v>
      </c>
      <c r="E17814">
        <v>-0.11178327798318563</v>
      </c>
      <c r="F17814">
        <v>-0.78628749802186804</v>
      </c>
      <c r="G17814">
        <v>3</v>
      </c>
      <c r="H17814">
        <v>1</v>
      </c>
      <c r="I17814">
        <v>3</v>
      </c>
      <c r="J17814">
        <v>2</v>
      </c>
    </row>
    <row r="17815" spans="1:10" x14ac:dyDescent="0.25">
      <c r="A17815" t="s">
        <v>21842</v>
      </c>
      <c r="B17815">
        <v>1296</v>
      </c>
      <c r="C17815">
        <v>-0.62611881205533859</v>
      </c>
      <c r="D17815">
        <v>-0.93065309775082972</v>
      </c>
      <c r="E17815">
        <v>-0.13576003406863657</v>
      </c>
      <c r="F17815">
        <v>-0.66101318205263804</v>
      </c>
      <c r="G17815">
        <v>2</v>
      </c>
      <c r="H17815">
        <v>1</v>
      </c>
      <c r="I17815">
        <v>3</v>
      </c>
      <c r="J17815">
        <v>2</v>
      </c>
    </row>
    <row r="17816" spans="1:10" x14ac:dyDescent="0.25">
      <c r="A17816" t="s">
        <v>21843</v>
      </c>
      <c r="B17816">
        <v>608</v>
      </c>
      <c r="C17816">
        <v>-0.4932690899379914</v>
      </c>
      <c r="D17816">
        <v>-0.16863621262551093</v>
      </c>
      <c r="E17816">
        <v>-0.29383341886003406</v>
      </c>
      <c r="F17816">
        <v>-0.7437921947103695</v>
      </c>
      <c r="G17816">
        <v>2</v>
      </c>
      <c r="H17816">
        <v>3</v>
      </c>
      <c r="I17816">
        <v>3</v>
      </c>
      <c r="J17816">
        <v>2</v>
      </c>
    </row>
    <row r="17817" spans="1:10" x14ac:dyDescent="0.25">
      <c r="A17817" t="s">
        <v>21844</v>
      </c>
      <c r="B17817">
        <v>537</v>
      </c>
      <c r="C17817">
        <v>-0.27154170644745951</v>
      </c>
      <c r="D17817">
        <v>-0.70922587680913352</v>
      </c>
      <c r="E17817">
        <v>-0.47352849088181864</v>
      </c>
      <c r="F17817">
        <v>-0.86438867025156674</v>
      </c>
      <c r="G17817">
        <v>3</v>
      </c>
      <c r="H17817">
        <v>2</v>
      </c>
      <c r="I17817">
        <v>2</v>
      </c>
      <c r="J17817">
        <v>1</v>
      </c>
    </row>
    <row r="17818" spans="1:10" x14ac:dyDescent="0.25">
      <c r="A17818" t="s">
        <v>21845</v>
      </c>
      <c r="B17818">
        <v>510</v>
      </c>
      <c r="C17818">
        <v>-1.1019514129362902</v>
      </c>
      <c r="D17818">
        <v>-0.596903238997883</v>
      </c>
      <c r="E17818">
        <v>-0.32166815698728268</v>
      </c>
      <c r="F17818">
        <v>-0.74489900827537392</v>
      </c>
      <c r="G17818">
        <v>1</v>
      </c>
      <c r="H17818">
        <v>2</v>
      </c>
      <c r="I17818">
        <v>2</v>
      </c>
      <c r="J17818">
        <v>2</v>
      </c>
    </row>
    <row r="17819" spans="1:10" x14ac:dyDescent="0.25">
      <c r="A17819" t="s">
        <v>21846</v>
      </c>
      <c r="B17819">
        <v>489</v>
      </c>
      <c r="C17819">
        <v>-0.80978282938965318</v>
      </c>
      <c r="D17819">
        <v>-0.89163834088601102</v>
      </c>
      <c r="E17819">
        <v>-0.24883028914990768</v>
      </c>
      <c r="F17819">
        <v>-0.9480324149337187</v>
      </c>
      <c r="G17819">
        <v>1</v>
      </c>
      <c r="H17819">
        <v>1</v>
      </c>
      <c r="I17819">
        <v>3</v>
      </c>
      <c r="J17819">
        <v>1</v>
      </c>
    </row>
    <row r="17820" spans="1:10" x14ac:dyDescent="0.25">
      <c r="A17820" t="s">
        <v>21847</v>
      </c>
      <c r="B17820">
        <v>511</v>
      </c>
      <c r="C17820">
        <v>-1.0899736804169677</v>
      </c>
      <c r="D17820">
        <v>-0.87359120767236376</v>
      </c>
      <c r="E17820">
        <v>-0.68356717996962457</v>
      </c>
      <c r="F17820">
        <v>-0.54678031113564041</v>
      </c>
      <c r="G17820">
        <v>1</v>
      </c>
      <c r="H17820">
        <v>1</v>
      </c>
      <c r="I17820">
        <v>2</v>
      </c>
      <c r="J17820">
        <v>2</v>
      </c>
    </row>
    <row r="17821" spans="1:10" x14ac:dyDescent="0.25">
      <c r="A17821" t="s">
        <v>21848</v>
      </c>
      <c r="B17821">
        <v>450</v>
      </c>
      <c r="C17821">
        <v>-0.86399727467912346</v>
      </c>
      <c r="D17821">
        <v>-1.0338875781609986</v>
      </c>
      <c r="E17821">
        <v>0.20338399802036355</v>
      </c>
      <c r="F17821">
        <v>-0.56060805832829086</v>
      </c>
      <c r="G17821">
        <v>1</v>
      </c>
      <c r="H17821">
        <v>1</v>
      </c>
      <c r="I17821">
        <v>4</v>
      </c>
      <c r="J17821">
        <v>2</v>
      </c>
    </row>
    <row r="17822" spans="1:10" x14ac:dyDescent="0.25">
      <c r="A17822" t="s">
        <v>21849</v>
      </c>
      <c r="B17822">
        <v>482</v>
      </c>
      <c r="C17822">
        <v>-0.73082113921627068</v>
      </c>
      <c r="D17822">
        <v>-0.99738193435074129</v>
      </c>
      <c r="E17822">
        <v>-0.51094817422437311</v>
      </c>
      <c r="F17822">
        <v>-0.25788529121863901</v>
      </c>
      <c r="G17822">
        <v>2</v>
      </c>
      <c r="H17822">
        <v>1</v>
      </c>
      <c r="I17822">
        <v>2</v>
      </c>
      <c r="J17822">
        <v>3</v>
      </c>
    </row>
    <row r="17823" spans="1:10" x14ac:dyDescent="0.25">
      <c r="A17823" t="s">
        <v>21850</v>
      </c>
      <c r="B17823">
        <v>735</v>
      </c>
      <c r="C17823">
        <v>-0.89955110388470438</v>
      </c>
      <c r="D17823">
        <v>-0.90149368797920582</v>
      </c>
      <c r="E17823">
        <v>-0.50639821875361735</v>
      </c>
      <c r="F17823">
        <v>-0.70479412844066791</v>
      </c>
      <c r="G17823">
        <v>1</v>
      </c>
      <c r="H17823">
        <v>1</v>
      </c>
      <c r="I17823">
        <v>2</v>
      </c>
      <c r="J17823">
        <v>2</v>
      </c>
    </row>
    <row r="17824" spans="1:10" x14ac:dyDescent="0.25">
      <c r="A17824" t="s">
        <v>21851</v>
      </c>
      <c r="B17824">
        <v>739</v>
      </c>
      <c r="C17824">
        <v>-0.4782599881864652</v>
      </c>
      <c r="D17824">
        <v>-1.0297845640367242</v>
      </c>
      <c r="E17824">
        <v>-0.46902319378846841</v>
      </c>
      <c r="F17824">
        <v>-0.49518594980887426</v>
      </c>
      <c r="G17824">
        <v>2</v>
      </c>
      <c r="H17824">
        <v>1</v>
      </c>
      <c r="I17824">
        <v>2</v>
      </c>
      <c r="J17824">
        <v>2</v>
      </c>
    </row>
    <row r="17825" spans="1:10" x14ac:dyDescent="0.25">
      <c r="A17825" t="s">
        <v>21852</v>
      </c>
      <c r="B17825">
        <v>842</v>
      </c>
      <c r="C17825">
        <v>-0.57390563574463282</v>
      </c>
      <c r="D17825">
        <v>-4.412003421243893E-2</v>
      </c>
      <c r="E17825">
        <v>-0.37543704433771763</v>
      </c>
      <c r="F17825">
        <v>0.42927616041346989</v>
      </c>
      <c r="G17825">
        <v>2</v>
      </c>
      <c r="H17825">
        <v>3</v>
      </c>
      <c r="I17825">
        <v>2</v>
      </c>
      <c r="J17825">
        <v>4</v>
      </c>
    </row>
    <row r="17826" spans="1:10" x14ac:dyDescent="0.25">
      <c r="A17826" t="s">
        <v>21853</v>
      </c>
      <c r="B17826">
        <v>543</v>
      </c>
      <c r="C17826">
        <v>-0.43944693075101154</v>
      </c>
      <c r="D17826">
        <v>-0.56832953660600438</v>
      </c>
      <c r="E17826">
        <v>-1.1209754026840564</v>
      </c>
      <c r="F17826">
        <v>1.0450060921156343E-2</v>
      </c>
      <c r="G17826">
        <v>3</v>
      </c>
      <c r="H17826">
        <v>2</v>
      </c>
      <c r="I17826">
        <v>1</v>
      </c>
      <c r="J17826">
        <v>3</v>
      </c>
    </row>
    <row r="17827" spans="1:10" x14ac:dyDescent="0.25">
      <c r="A17827" t="s">
        <v>21854</v>
      </c>
      <c r="B17827">
        <v>420</v>
      </c>
      <c r="C17827">
        <v>-0.30935388341087322</v>
      </c>
      <c r="D17827">
        <v>-0.1442500098545246</v>
      </c>
      <c r="E17827">
        <v>-1.1320027139072548</v>
      </c>
      <c r="F17827">
        <v>-0.17336051995503671</v>
      </c>
      <c r="G17827">
        <v>3</v>
      </c>
      <c r="H17827">
        <v>3</v>
      </c>
      <c r="I17827">
        <v>1</v>
      </c>
      <c r="J17827">
        <v>3</v>
      </c>
    </row>
    <row r="17828" spans="1:10" x14ac:dyDescent="0.25">
      <c r="A17828" t="s">
        <v>21855</v>
      </c>
      <c r="B17828">
        <v>643</v>
      </c>
      <c r="C17828">
        <v>-0.62420722211627755</v>
      </c>
      <c r="D17828">
        <v>-0.37372762762307005</v>
      </c>
      <c r="E17828">
        <v>-0.26588623339844869</v>
      </c>
      <c r="F17828">
        <v>-6.7413598600038482E-2</v>
      </c>
      <c r="G17828">
        <v>2</v>
      </c>
      <c r="H17828">
        <v>3</v>
      </c>
      <c r="I17828">
        <v>3</v>
      </c>
      <c r="J17828">
        <v>3</v>
      </c>
    </row>
    <row r="17829" spans="1:10" x14ac:dyDescent="0.25">
      <c r="A17829" t="s">
        <v>21856</v>
      </c>
      <c r="B17829">
        <v>431</v>
      </c>
      <c r="C17829">
        <v>-0.91995324771996168</v>
      </c>
      <c r="D17829">
        <v>-0.26799232578285076</v>
      </c>
      <c r="E17829">
        <v>-0.30509849382406151</v>
      </c>
      <c r="F17829">
        <v>-0.11050922619722753</v>
      </c>
      <c r="G17829">
        <v>1</v>
      </c>
      <c r="H17829">
        <v>3</v>
      </c>
      <c r="I17829">
        <v>3</v>
      </c>
      <c r="J17829">
        <v>3</v>
      </c>
    </row>
    <row r="17830" spans="1:10" x14ac:dyDescent="0.25">
      <c r="A17830" t="s">
        <v>21857</v>
      </c>
      <c r="B17830">
        <v>499</v>
      </c>
      <c r="C17830">
        <v>-0.27548982013819079</v>
      </c>
      <c r="D17830">
        <v>8.1950959673286153E-2</v>
      </c>
      <c r="E17830">
        <v>1.2108041319428661E-2</v>
      </c>
      <c r="F17830">
        <v>-0.24190162021752373</v>
      </c>
      <c r="G17830">
        <v>3</v>
      </c>
      <c r="H17830">
        <v>4</v>
      </c>
      <c r="I17830">
        <v>3</v>
      </c>
      <c r="J17830">
        <v>3</v>
      </c>
    </row>
    <row r="17831" spans="1:10" x14ac:dyDescent="0.25">
      <c r="A17831" t="s">
        <v>21858</v>
      </c>
      <c r="B17831">
        <v>513</v>
      </c>
      <c r="C17831">
        <v>-0.57004016836574589</v>
      </c>
      <c r="D17831">
        <v>-0.22210197760067191</v>
      </c>
      <c r="E17831">
        <v>-2.2047244441603421E-2</v>
      </c>
      <c r="F17831">
        <v>-0.43744313366531301</v>
      </c>
      <c r="G17831">
        <v>2</v>
      </c>
      <c r="H17831">
        <v>3</v>
      </c>
      <c r="I17831">
        <v>3</v>
      </c>
      <c r="J17831">
        <v>3</v>
      </c>
    </row>
    <row r="17832" spans="1:10" x14ac:dyDescent="0.25">
      <c r="A17832" t="s">
        <v>21859</v>
      </c>
      <c r="B17832">
        <v>496</v>
      </c>
      <c r="C17832">
        <v>-0.17924266891434201</v>
      </c>
      <c r="D17832">
        <v>-0.60505593685594894</v>
      </c>
      <c r="E17832">
        <v>-0.34753599273034902</v>
      </c>
      <c r="F17832">
        <v>-0.31518152251750198</v>
      </c>
      <c r="G17832">
        <v>3</v>
      </c>
      <c r="H17832">
        <v>2</v>
      </c>
      <c r="I17832">
        <v>2</v>
      </c>
      <c r="J17832">
        <v>3</v>
      </c>
    </row>
    <row r="17833" spans="1:10" x14ac:dyDescent="0.25">
      <c r="A17833" t="s">
        <v>21860</v>
      </c>
      <c r="B17833">
        <v>637</v>
      </c>
      <c r="C17833">
        <v>-0.27264305798857075</v>
      </c>
      <c r="D17833">
        <v>0.9841511619240656</v>
      </c>
      <c r="E17833">
        <v>-0.90410232001290469</v>
      </c>
      <c r="F17833">
        <v>-0.37532905722448717</v>
      </c>
      <c r="G17833">
        <v>3</v>
      </c>
      <c r="H17833">
        <v>5</v>
      </c>
      <c r="I17833">
        <v>1</v>
      </c>
      <c r="J17833">
        <v>3</v>
      </c>
    </row>
    <row r="17834" spans="1:10" x14ac:dyDescent="0.25">
      <c r="A17834" t="s">
        <v>21861</v>
      </c>
      <c r="B17834">
        <v>478</v>
      </c>
      <c r="C17834">
        <v>-0.37374036003260031</v>
      </c>
      <c r="D17834">
        <v>1.1498099088132283</v>
      </c>
      <c r="E17834">
        <v>-0.35751906793495791</v>
      </c>
      <c r="F17834">
        <v>-0.63325344480558909</v>
      </c>
      <c r="G17834">
        <v>3</v>
      </c>
      <c r="H17834">
        <v>5</v>
      </c>
      <c r="I17834">
        <v>2</v>
      </c>
      <c r="J17834">
        <v>2</v>
      </c>
    </row>
    <row r="17835" spans="1:10" x14ac:dyDescent="0.25">
      <c r="A17835" t="s">
        <v>21862</v>
      </c>
      <c r="B17835">
        <v>1241</v>
      </c>
      <c r="C17835">
        <v>-0.57327880573315659</v>
      </c>
      <c r="D17835">
        <v>-0.19490806751989365</v>
      </c>
      <c r="E17835">
        <v>-0.55184268307310891</v>
      </c>
      <c r="F17835">
        <v>1.5867321667794448E-3</v>
      </c>
      <c r="G17835">
        <v>2</v>
      </c>
      <c r="H17835">
        <v>3</v>
      </c>
      <c r="I17835">
        <v>2</v>
      </c>
      <c r="J17835">
        <v>3</v>
      </c>
    </row>
    <row r="17836" spans="1:10" x14ac:dyDescent="0.25">
      <c r="A17836" t="s">
        <v>21863</v>
      </c>
      <c r="B17836">
        <v>360</v>
      </c>
      <c r="C17836">
        <v>-0.52955991820967485</v>
      </c>
      <c r="D17836">
        <v>-0.1986846624300137</v>
      </c>
      <c r="E17836">
        <v>-0.87692900106019078</v>
      </c>
      <c r="F17836">
        <v>0.72716673612538107</v>
      </c>
      <c r="G17836">
        <v>2</v>
      </c>
      <c r="H17836">
        <v>3</v>
      </c>
      <c r="I17836">
        <v>1</v>
      </c>
      <c r="J17836">
        <v>4</v>
      </c>
    </row>
    <row r="17837" spans="1:10" x14ac:dyDescent="0.25">
      <c r="A17837" t="s">
        <v>21864</v>
      </c>
      <c r="B17837">
        <v>540</v>
      </c>
      <c r="C17837">
        <v>-0.48176507306458449</v>
      </c>
      <c r="D17837">
        <v>-0.77576622601357681</v>
      </c>
      <c r="E17837">
        <v>-0.29931865710461281</v>
      </c>
      <c r="F17837">
        <v>-0.20008090249371593</v>
      </c>
      <c r="G17837">
        <v>2</v>
      </c>
      <c r="H17837">
        <v>2</v>
      </c>
      <c r="I17837">
        <v>3</v>
      </c>
      <c r="J17837">
        <v>3</v>
      </c>
    </row>
    <row r="17838" spans="1:10" x14ac:dyDescent="0.25">
      <c r="A17838" t="s">
        <v>21865</v>
      </c>
      <c r="B17838">
        <v>561</v>
      </c>
      <c r="C17838">
        <v>-0.88689735233771072</v>
      </c>
      <c r="D17838">
        <v>-0.34977526907342704</v>
      </c>
      <c r="E17838">
        <v>-0.86904338935329684</v>
      </c>
      <c r="F17838">
        <v>-0.23397983165835756</v>
      </c>
      <c r="G17838">
        <v>1</v>
      </c>
      <c r="H17838">
        <v>3</v>
      </c>
      <c r="I17838">
        <v>1</v>
      </c>
      <c r="J17838">
        <v>3</v>
      </c>
    </row>
    <row r="17839" spans="1:10" x14ac:dyDescent="0.25">
      <c r="A17839" t="s">
        <v>21866</v>
      </c>
      <c r="B17839">
        <v>725</v>
      </c>
      <c r="C17839">
        <v>-0.36280490320925779</v>
      </c>
      <c r="D17839">
        <v>-0.18587198111655259</v>
      </c>
      <c r="E17839">
        <v>-0.6463543269874702</v>
      </c>
      <c r="F17839">
        <v>9.235570875641029E-2</v>
      </c>
      <c r="G17839">
        <v>3</v>
      </c>
      <c r="H17839">
        <v>3</v>
      </c>
      <c r="I17839">
        <v>2</v>
      </c>
      <c r="J17839">
        <v>4</v>
      </c>
    </row>
    <row r="17840" spans="1:10" x14ac:dyDescent="0.25">
      <c r="A17840" t="s">
        <v>21867</v>
      </c>
      <c r="B17840">
        <v>616</v>
      </c>
      <c r="C17840">
        <v>-0.15056292140015592</v>
      </c>
      <c r="D17840">
        <v>9.8914517475290203E-2</v>
      </c>
      <c r="E17840">
        <v>-1.0075620636926892</v>
      </c>
      <c r="F17840">
        <v>0.56141757257453861</v>
      </c>
      <c r="G17840">
        <v>3</v>
      </c>
      <c r="H17840">
        <v>4</v>
      </c>
      <c r="I17840">
        <v>1</v>
      </c>
      <c r="J17840">
        <v>4</v>
      </c>
    </row>
    <row r="17841" spans="1:10" x14ac:dyDescent="0.25">
      <c r="A17841" t="s">
        <v>21868</v>
      </c>
      <c r="B17841">
        <v>362</v>
      </c>
      <c r="C17841">
        <v>-0.23516419592088153</v>
      </c>
      <c r="D17841">
        <v>-0.44368535112574609</v>
      </c>
      <c r="E17841">
        <v>-1.2706165978924686</v>
      </c>
      <c r="F17841">
        <v>-0.30341716374676625</v>
      </c>
      <c r="G17841">
        <v>3</v>
      </c>
      <c r="H17841">
        <v>2</v>
      </c>
      <c r="I17841">
        <v>1</v>
      </c>
      <c r="J17841">
        <v>3</v>
      </c>
    </row>
    <row r="17842" spans="1:10" x14ac:dyDescent="0.25">
      <c r="A17842" t="s">
        <v>21869</v>
      </c>
      <c r="B17842">
        <v>685</v>
      </c>
      <c r="C17842">
        <v>-0.47604954776868513</v>
      </c>
      <c r="D17842">
        <v>-0.47936477549570722</v>
      </c>
      <c r="E17842">
        <v>-0.93946562116403731</v>
      </c>
      <c r="F17842">
        <v>8.923478416954421E-2</v>
      </c>
      <c r="G17842">
        <v>2</v>
      </c>
      <c r="H17842">
        <v>2</v>
      </c>
      <c r="I17842">
        <v>1</v>
      </c>
      <c r="J17842">
        <v>4</v>
      </c>
    </row>
    <row r="17843" spans="1:10" x14ac:dyDescent="0.25">
      <c r="A17843" t="s">
        <v>21870</v>
      </c>
      <c r="B17843">
        <v>346</v>
      </c>
      <c r="C17843">
        <v>-0.48168087374844043</v>
      </c>
      <c r="D17843">
        <v>-0.25699446314613394</v>
      </c>
      <c r="E17843">
        <v>-8.7510363195601445E-2</v>
      </c>
      <c r="F17843">
        <v>-0.53959175122725456</v>
      </c>
      <c r="G17843">
        <v>2</v>
      </c>
      <c r="H17843">
        <v>3</v>
      </c>
      <c r="I17843">
        <v>3</v>
      </c>
      <c r="J17843">
        <v>2</v>
      </c>
    </row>
    <row r="17844" spans="1:10" x14ac:dyDescent="0.25">
      <c r="A17844" t="s">
        <v>21871</v>
      </c>
      <c r="B17844">
        <v>572</v>
      </c>
      <c r="C17844">
        <v>-0.18387536599793128</v>
      </c>
      <c r="D17844">
        <v>-0.68735896188507639</v>
      </c>
      <c r="E17844">
        <v>-1.349213158776517</v>
      </c>
      <c r="F17844">
        <v>0.30307062415404723</v>
      </c>
      <c r="G17844">
        <v>3</v>
      </c>
      <c r="H17844">
        <v>2</v>
      </c>
      <c r="I17844">
        <v>1</v>
      </c>
      <c r="J17844">
        <v>4</v>
      </c>
    </row>
    <row r="17845" spans="1:10" x14ac:dyDescent="0.25">
      <c r="A17845" t="s">
        <v>21872</v>
      </c>
      <c r="B17845">
        <v>428</v>
      </c>
      <c r="C17845">
        <v>-0.77502518657981467</v>
      </c>
      <c r="D17845">
        <v>-0.65876791615162611</v>
      </c>
      <c r="E17845">
        <v>-1.4012528963708453</v>
      </c>
      <c r="F17845">
        <v>9.0778194879542473E-2</v>
      </c>
      <c r="G17845">
        <v>2</v>
      </c>
      <c r="H17845">
        <v>2</v>
      </c>
      <c r="I17845">
        <v>1</v>
      </c>
      <c r="J17845">
        <v>4</v>
      </c>
    </row>
    <row r="17846" spans="1:10" x14ac:dyDescent="0.25">
      <c r="A17846" t="s">
        <v>21873</v>
      </c>
      <c r="B17846">
        <v>540</v>
      </c>
      <c r="C17846">
        <v>-0.98494060191548127</v>
      </c>
      <c r="D17846">
        <v>-0.21445461642653188</v>
      </c>
      <c r="E17846">
        <v>-1.4801472155459812</v>
      </c>
      <c r="F17846">
        <v>0.16218624350287436</v>
      </c>
      <c r="G17846">
        <v>1</v>
      </c>
      <c r="H17846">
        <v>3</v>
      </c>
      <c r="I17846">
        <v>1</v>
      </c>
      <c r="J17846">
        <v>4</v>
      </c>
    </row>
    <row r="17847" spans="1:10" x14ac:dyDescent="0.25">
      <c r="A17847" t="s">
        <v>21874</v>
      </c>
      <c r="B17847">
        <v>1374</v>
      </c>
      <c r="C17847">
        <v>1.137132159689032</v>
      </c>
      <c r="D17847">
        <v>-0.67660016171291504</v>
      </c>
      <c r="E17847">
        <v>0.84074761620341154</v>
      </c>
      <c r="F17847">
        <v>-0.30892009961407996</v>
      </c>
      <c r="G17847">
        <v>5</v>
      </c>
      <c r="H17847">
        <v>2</v>
      </c>
      <c r="I17847">
        <v>5</v>
      </c>
      <c r="J17847">
        <v>3</v>
      </c>
    </row>
    <row r="17848" spans="1:10" x14ac:dyDescent="0.25">
      <c r="A17848" t="s">
        <v>21875</v>
      </c>
      <c r="B17848">
        <v>1347</v>
      </c>
      <c r="C17848">
        <v>-1.1913810060899244</v>
      </c>
      <c r="D17848">
        <v>-0.81540758906663779</v>
      </c>
      <c r="E17848">
        <v>-1.7837149016517264</v>
      </c>
      <c r="F17848">
        <v>-8.1215992783110452E-2</v>
      </c>
      <c r="G17848">
        <v>1</v>
      </c>
      <c r="H17848">
        <v>1</v>
      </c>
      <c r="I17848">
        <v>1</v>
      </c>
      <c r="J17848">
        <v>3</v>
      </c>
    </row>
    <row r="17849" spans="1:10" x14ac:dyDescent="0.25">
      <c r="A17849" t="s">
        <v>21876</v>
      </c>
      <c r="B17849">
        <v>385</v>
      </c>
      <c r="C17849">
        <v>-0.35198721351299422</v>
      </c>
      <c r="D17849">
        <v>-0.19990975991135235</v>
      </c>
      <c r="E17849">
        <v>-1.5298149099115996</v>
      </c>
      <c r="F17849">
        <v>-4.6436636189009839E-2</v>
      </c>
      <c r="G17849">
        <v>3</v>
      </c>
      <c r="H17849">
        <v>3</v>
      </c>
      <c r="I17849">
        <v>1</v>
      </c>
      <c r="J17849">
        <v>3</v>
      </c>
    </row>
    <row r="17850" spans="1:10" x14ac:dyDescent="0.25">
      <c r="A17850" t="s">
        <v>21877</v>
      </c>
      <c r="B17850">
        <v>646</v>
      </c>
      <c r="C17850">
        <v>-0.49266692418661628</v>
      </c>
      <c r="D17850">
        <v>-0.33193334000581293</v>
      </c>
      <c r="E17850">
        <v>-1.4490533395256431</v>
      </c>
      <c r="F17850">
        <v>0.12059076042875523</v>
      </c>
      <c r="G17850">
        <v>2</v>
      </c>
      <c r="H17850">
        <v>3</v>
      </c>
      <c r="I17850">
        <v>1</v>
      </c>
      <c r="J17850">
        <v>4</v>
      </c>
    </row>
    <row r="17851" spans="1:10" x14ac:dyDescent="0.25">
      <c r="A17851" t="s">
        <v>21878</v>
      </c>
      <c r="B17851">
        <v>398</v>
      </c>
      <c r="C17851">
        <v>0.3001924205244082</v>
      </c>
      <c r="D17851">
        <v>-0.25470834778932178</v>
      </c>
      <c r="E17851">
        <v>-0.57696609854297942</v>
      </c>
      <c r="F17851">
        <v>6.7458844250043379E-3</v>
      </c>
      <c r="G17851">
        <v>4</v>
      </c>
      <c r="H17851">
        <v>3</v>
      </c>
      <c r="I17851">
        <v>2</v>
      </c>
      <c r="J17851">
        <v>3</v>
      </c>
    </row>
    <row r="17852" spans="1:10" x14ac:dyDescent="0.25">
      <c r="A17852" t="s">
        <v>21879</v>
      </c>
      <c r="B17852">
        <v>351</v>
      </c>
      <c r="C17852">
        <v>-0.74011974649638357</v>
      </c>
      <c r="D17852">
        <v>-0.54960686453641561</v>
      </c>
      <c r="E17852">
        <v>-0.46257878854306611</v>
      </c>
      <c r="F17852">
        <v>-0.24538135920640081</v>
      </c>
      <c r="G17852">
        <v>2</v>
      </c>
      <c r="H17852">
        <v>2</v>
      </c>
      <c r="I17852">
        <v>2</v>
      </c>
      <c r="J17852">
        <v>3</v>
      </c>
    </row>
    <row r="17853" spans="1:10" x14ac:dyDescent="0.25">
      <c r="A17853" t="s">
        <v>21880</v>
      </c>
      <c r="B17853">
        <v>507</v>
      </c>
      <c r="C17853">
        <v>-0.6487164066857023</v>
      </c>
      <c r="D17853">
        <v>-0.60793193783674382</v>
      </c>
      <c r="E17853">
        <v>-1.2406942267904244</v>
      </c>
      <c r="F17853">
        <v>6.7923889249194111E-2</v>
      </c>
      <c r="G17853">
        <v>2</v>
      </c>
      <c r="H17853">
        <v>2</v>
      </c>
      <c r="I17853">
        <v>1</v>
      </c>
      <c r="J17853">
        <v>4</v>
      </c>
    </row>
    <row r="17854" spans="1:10" x14ac:dyDescent="0.25">
      <c r="A17854" t="s">
        <v>21881</v>
      </c>
      <c r="B17854">
        <v>354</v>
      </c>
      <c r="C17854">
        <v>-0.69722073630376924</v>
      </c>
      <c r="D17854">
        <v>0.14739012804054086</v>
      </c>
      <c r="E17854">
        <v>-0.4018061232133221</v>
      </c>
      <c r="F17854">
        <v>-0.61230364091926126</v>
      </c>
      <c r="G17854">
        <v>2</v>
      </c>
      <c r="H17854">
        <v>4</v>
      </c>
      <c r="I17854">
        <v>2</v>
      </c>
      <c r="J17854">
        <v>2</v>
      </c>
    </row>
    <row r="17855" spans="1:10" x14ac:dyDescent="0.25">
      <c r="A17855" t="s">
        <v>21882</v>
      </c>
      <c r="B17855">
        <v>407</v>
      </c>
      <c r="C17855">
        <v>-0.39819851901658415</v>
      </c>
      <c r="D17855">
        <v>-6.7677893399361755E-2</v>
      </c>
      <c r="E17855">
        <v>1.3544357414873066E-3</v>
      </c>
      <c r="F17855">
        <v>0.21363495336156979</v>
      </c>
      <c r="G17855">
        <v>3</v>
      </c>
      <c r="H17855">
        <v>3</v>
      </c>
      <c r="I17855">
        <v>3</v>
      </c>
      <c r="J17855">
        <v>4</v>
      </c>
    </row>
    <row r="17856" spans="1:10" x14ac:dyDescent="0.25">
      <c r="A17856" t="s">
        <v>21883</v>
      </c>
      <c r="B17856">
        <v>602</v>
      </c>
      <c r="C17856">
        <v>0.42246411949068752</v>
      </c>
      <c r="D17856">
        <v>-2.5353131602445726E-2</v>
      </c>
      <c r="E17856">
        <v>-0.75390227200573012</v>
      </c>
      <c r="F17856">
        <v>0.10754501391347376</v>
      </c>
      <c r="G17856">
        <v>4</v>
      </c>
      <c r="H17856">
        <v>3</v>
      </c>
      <c r="I17856">
        <v>1</v>
      </c>
      <c r="J17856">
        <v>4</v>
      </c>
    </row>
    <row r="17857" spans="1:10" x14ac:dyDescent="0.25">
      <c r="A17857" t="s">
        <v>21884</v>
      </c>
      <c r="B17857">
        <v>346</v>
      </c>
      <c r="C17857">
        <v>-0.56791198979217905</v>
      </c>
      <c r="D17857">
        <v>-2.0670999224592229E-3</v>
      </c>
      <c r="E17857">
        <v>-8.3435354495786623E-2</v>
      </c>
      <c r="F17857">
        <v>5.0615350414358704E-2</v>
      </c>
      <c r="G17857">
        <v>2</v>
      </c>
      <c r="H17857">
        <v>3</v>
      </c>
      <c r="I17857">
        <v>3</v>
      </c>
      <c r="J17857">
        <v>4</v>
      </c>
    </row>
    <row r="17858" spans="1:10" x14ac:dyDescent="0.25">
      <c r="A17858" t="s">
        <v>21885</v>
      </c>
      <c r="B17858">
        <v>413</v>
      </c>
      <c r="C17858">
        <v>0.71097423007726568</v>
      </c>
      <c r="D17858">
        <v>0.57162574356007334</v>
      </c>
      <c r="E17858">
        <v>-0.68982915249587307</v>
      </c>
      <c r="F17858">
        <v>-0.1668274425813473</v>
      </c>
      <c r="G17858">
        <v>4</v>
      </c>
      <c r="H17858">
        <v>4</v>
      </c>
      <c r="I17858">
        <v>2</v>
      </c>
      <c r="J17858">
        <v>3</v>
      </c>
    </row>
    <row r="17859" spans="1:10" x14ac:dyDescent="0.25">
      <c r="A17859" t="s">
        <v>21886</v>
      </c>
      <c r="B17859">
        <v>421</v>
      </c>
      <c r="C17859">
        <v>1.0385245130453267</v>
      </c>
      <c r="D17859">
        <v>1.2343257602904503</v>
      </c>
      <c r="E17859">
        <v>-1.1581882317020487</v>
      </c>
      <c r="F17859">
        <v>0.62585363205751099</v>
      </c>
      <c r="G17859">
        <v>5</v>
      </c>
      <c r="H17859">
        <v>5</v>
      </c>
      <c r="I17859">
        <v>1</v>
      </c>
      <c r="J17859">
        <v>4</v>
      </c>
    </row>
    <row r="17860" spans="1:10" x14ac:dyDescent="0.25">
      <c r="A17860" t="s">
        <v>21887</v>
      </c>
      <c r="B17860">
        <v>838</v>
      </c>
      <c r="C17860">
        <v>1.7657380699970413</v>
      </c>
      <c r="D17860">
        <v>0.37939198497522292</v>
      </c>
      <c r="E17860">
        <v>-1.1839884436106605</v>
      </c>
      <c r="F17860">
        <v>0.19165178150452095</v>
      </c>
      <c r="G17860">
        <v>5</v>
      </c>
      <c r="H17860">
        <v>4</v>
      </c>
      <c r="I17860">
        <v>1</v>
      </c>
      <c r="J17860">
        <v>4</v>
      </c>
    </row>
    <row r="17861" spans="1:10" x14ac:dyDescent="0.25">
      <c r="A17861" t="s">
        <v>21888</v>
      </c>
      <c r="B17861">
        <v>578</v>
      </c>
      <c r="C17861">
        <v>-0.48294231900186446</v>
      </c>
      <c r="D17861">
        <v>-0.52524992068500653</v>
      </c>
      <c r="E17861">
        <v>-1.2320289187618281</v>
      </c>
      <c r="F17861">
        <v>-9.2352284957988071E-2</v>
      </c>
      <c r="G17861">
        <v>2</v>
      </c>
      <c r="H17861">
        <v>2</v>
      </c>
      <c r="I17861">
        <v>1</v>
      </c>
      <c r="J17861">
        <v>3</v>
      </c>
    </row>
    <row r="17862" spans="1:10" x14ac:dyDescent="0.25">
      <c r="A17862" t="s">
        <v>21889</v>
      </c>
      <c r="B17862">
        <v>408</v>
      </c>
      <c r="C17862">
        <v>-0.74637428679798112</v>
      </c>
      <c r="D17862">
        <v>-1.3134011104008194</v>
      </c>
      <c r="E17862">
        <v>-0.57529063512326262</v>
      </c>
      <c r="F17862">
        <v>-0.23686600458419005</v>
      </c>
      <c r="G17862">
        <v>2</v>
      </c>
      <c r="H17862">
        <v>1</v>
      </c>
      <c r="I17862">
        <v>2</v>
      </c>
      <c r="J17862">
        <v>3</v>
      </c>
    </row>
    <row r="17863" spans="1:10" x14ac:dyDescent="0.25">
      <c r="A17863" t="s">
        <v>21890</v>
      </c>
      <c r="B17863">
        <v>700</v>
      </c>
      <c r="C17863">
        <v>0.34329609905226566</v>
      </c>
      <c r="D17863">
        <v>-0.27345545680339933</v>
      </c>
      <c r="E17863">
        <v>-1.4495758728457513</v>
      </c>
      <c r="F17863">
        <v>0.62897242726672631</v>
      </c>
      <c r="G17863">
        <v>4</v>
      </c>
      <c r="H17863">
        <v>3</v>
      </c>
      <c r="I17863">
        <v>1</v>
      </c>
      <c r="J17863">
        <v>4</v>
      </c>
    </row>
    <row r="17864" spans="1:10" x14ac:dyDescent="0.25">
      <c r="A17864" t="s">
        <v>21891</v>
      </c>
      <c r="B17864">
        <v>918</v>
      </c>
      <c r="C17864">
        <v>-0.50520313634108116</v>
      </c>
      <c r="D17864">
        <v>-0.62561025143373472</v>
      </c>
      <c r="E17864">
        <v>-0.51798880702271743</v>
      </c>
      <c r="F17864">
        <v>6.5497783343824612E-2</v>
      </c>
      <c r="G17864">
        <v>2</v>
      </c>
      <c r="H17864">
        <v>2</v>
      </c>
      <c r="I17864">
        <v>2</v>
      </c>
      <c r="J17864">
        <v>4</v>
      </c>
    </row>
    <row r="17865" spans="1:10" x14ac:dyDescent="0.25">
      <c r="A17865" t="s">
        <v>21892</v>
      </c>
      <c r="B17865">
        <v>770</v>
      </c>
      <c r="C17865">
        <v>-1.0069297160954649</v>
      </c>
      <c r="D17865">
        <v>-1.2478928371819551</v>
      </c>
      <c r="E17865">
        <v>-0.76091090156684349</v>
      </c>
      <c r="F17865">
        <v>-0.31803096499731465</v>
      </c>
      <c r="G17865">
        <v>1</v>
      </c>
      <c r="H17865">
        <v>1</v>
      </c>
      <c r="I17865">
        <v>1</v>
      </c>
      <c r="J17865">
        <v>3</v>
      </c>
    </row>
    <row r="17866" spans="1:10" x14ac:dyDescent="0.25">
      <c r="A17866" t="s">
        <v>21893</v>
      </c>
      <c r="B17866">
        <v>581</v>
      </c>
      <c r="C17866">
        <v>-0.80622541569387107</v>
      </c>
      <c r="D17866">
        <v>-0.46575009551050806</v>
      </c>
      <c r="E17866">
        <v>-0.36238546723520587</v>
      </c>
      <c r="F17866">
        <v>-3.11436658152794E-2</v>
      </c>
      <c r="G17866">
        <v>1</v>
      </c>
      <c r="H17866">
        <v>2</v>
      </c>
      <c r="I17866">
        <v>2</v>
      </c>
      <c r="J17866">
        <v>3</v>
      </c>
    </row>
    <row r="17867" spans="1:10" x14ac:dyDescent="0.25">
      <c r="A17867" t="s">
        <v>21894</v>
      </c>
      <c r="B17867">
        <v>625</v>
      </c>
      <c r="C17867">
        <v>-0.52106585709168451</v>
      </c>
      <c r="D17867">
        <v>5.3761562576212368E-2</v>
      </c>
      <c r="E17867">
        <v>0.84297629409875263</v>
      </c>
      <c r="F17867">
        <v>0.10451858281846438</v>
      </c>
      <c r="G17867">
        <v>2</v>
      </c>
      <c r="H17867">
        <v>4</v>
      </c>
      <c r="I17867">
        <v>5</v>
      </c>
      <c r="J17867">
        <v>4</v>
      </c>
    </row>
    <row r="17868" spans="1:10" x14ac:dyDescent="0.25">
      <c r="A17868" t="s">
        <v>21895</v>
      </c>
      <c r="B17868">
        <v>1285</v>
      </c>
      <c r="C17868">
        <v>2.9321922773813416E-2</v>
      </c>
      <c r="D17868">
        <v>-0.49242479864417754</v>
      </c>
      <c r="E17868">
        <v>-1.067494153275218</v>
      </c>
      <c r="F17868">
        <v>0.41431907204067736</v>
      </c>
      <c r="G17868">
        <v>4</v>
      </c>
      <c r="H17868">
        <v>2</v>
      </c>
      <c r="I17868">
        <v>1</v>
      </c>
      <c r="J17868">
        <v>4</v>
      </c>
    </row>
    <row r="17869" spans="1:10" x14ac:dyDescent="0.25">
      <c r="A17869" t="s">
        <v>21896</v>
      </c>
      <c r="B17869">
        <v>490</v>
      </c>
      <c r="C17869">
        <v>-1.2921730237019315E-2</v>
      </c>
      <c r="D17869">
        <v>-0.53520039807866415</v>
      </c>
      <c r="E17869">
        <v>-0.17109123921366229</v>
      </c>
      <c r="F17869">
        <v>-0.45144023319555537</v>
      </c>
      <c r="G17869">
        <v>4</v>
      </c>
      <c r="H17869">
        <v>2</v>
      </c>
      <c r="I17869">
        <v>3</v>
      </c>
      <c r="J17869">
        <v>3</v>
      </c>
    </row>
    <row r="17870" spans="1:10" x14ac:dyDescent="0.25">
      <c r="A17870" t="s">
        <v>21897</v>
      </c>
      <c r="B17870">
        <v>613</v>
      </c>
      <c r="C17870">
        <v>-7.9329061533282466E-2</v>
      </c>
      <c r="D17870">
        <v>-0.19470833654567693</v>
      </c>
      <c r="E17870">
        <v>-1.0592829372245047</v>
      </c>
      <c r="F17870">
        <v>-0.31914956380084214</v>
      </c>
      <c r="G17870">
        <v>3</v>
      </c>
      <c r="H17870">
        <v>3</v>
      </c>
      <c r="I17870">
        <v>1</v>
      </c>
      <c r="J17870">
        <v>3</v>
      </c>
    </row>
    <row r="17871" spans="1:10" x14ac:dyDescent="0.25">
      <c r="A17871" t="s">
        <v>21898</v>
      </c>
      <c r="B17871">
        <v>504</v>
      </c>
      <c r="C17871">
        <v>-0.82068664961600268</v>
      </c>
      <c r="D17871">
        <v>0.16280009124910322</v>
      </c>
      <c r="E17871">
        <v>-0.97913152140451742</v>
      </c>
      <c r="F17871">
        <v>0.18021241905450555</v>
      </c>
      <c r="G17871">
        <v>1</v>
      </c>
      <c r="H17871">
        <v>4</v>
      </c>
      <c r="I17871">
        <v>1</v>
      </c>
      <c r="J17871">
        <v>4</v>
      </c>
    </row>
    <row r="17872" spans="1:10" x14ac:dyDescent="0.25">
      <c r="A17872" t="s">
        <v>21899</v>
      </c>
      <c r="B17872">
        <v>479</v>
      </c>
      <c r="C17872">
        <v>-0.68986170692343696</v>
      </c>
      <c r="D17872">
        <v>4.3120488233773915E-2</v>
      </c>
      <c r="E17872">
        <v>-0.97067407969900954</v>
      </c>
      <c r="F17872">
        <v>0.28509939229181941</v>
      </c>
      <c r="G17872">
        <v>2</v>
      </c>
      <c r="H17872">
        <v>4</v>
      </c>
      <c r="I17872">
        <v>1</v>
      </c>
      <c r="J17872">
        <v>4</v>
      </c>
    </row>
    <row r="17873" spans="1:10" x14ac:dyDescent="0.25">
      <c r="A17873" t="s">
        <v>21900</v>
      </c>
      <c r="B17873">
        <v>583</v>
      </c>
      <c r="C17873">
        <v>-0.59622145873569665</v>
      </c>
      <c r="D17873">
        <v>0.29328996291239068</v>
      </c>
      <c r="E17873">
        <v>-0.99539491346113851</v>
      </c>
      <c r="F17873">
        <v>0.3112371413554828</v>
      </c>
      <c r="G17873">
        <v>2</v>
      </c>
      <c r="H17873">
        <v>4</v>
      </c>
      <c r="I17873">
        <v>1</v>
      </c>
      <c r="J17873">
        <v>4</v>
      </c>
    </row>
    <row r="17874" spans="1:10" x14ac:dyDescent="0.25">
      <c r="A17874" t="s">
        <v>21901</v>
      </c>
      <c r="B17874">
        <v>671</v>
      </c>
      <c r="C17874">
        <v>-0.28517368534106002</v>
      </c>
      <c r="D17874">
        <v>-0.28552445946426486</v>
      </c>
      <c r="E17874">
        <v>-1.4105184744191244</v>
      </c>
      <c r="F17874">
        <v>0.1420950941810461</v>
      </c>
      <c r="G17874">
        <v>3</v>
      </c>
      <c r="H17874">
        <v>3</v>
      </c>
      <c r="I17874">
        <v>1</v>
      </c>
      <c r="J17874">
        <v>4</v>
      </c>
    </row>
    <row r="17875" spans="1:10" x14ac:dyDescent="0.25">
      <c r="A17875" t="s">
        <v>21902</v>
      </c>
      <c r="B17875">
        <v>589</v>
      </c>
      <c r="C17875">
        <v>4.3455410627122305E-2</v>
      </c>
      <c r="D17875">
        <v>-0.32277626314712404</v>
      </c>
      <c r="E17875">
        <v>-0.74023384209197984</v>
      </c>
      <c r="F17875">
        <v>-0.43014212981914257</v>
      </c>
      <c r="G17875">
        <v>4</v>
      </c>
      <c r="H17875">
        <v>3</v>
      </c>
      <c r="I17875">
        <v>1</v>
      </c>
      <c r="J17875">
        <v>3</v>
      </c>
    </row>
    <row r="17876" spans="1:10" x14ac:dyDescent="0.25">
      <c r="A17876" t="s">
        <v>21903</v>
      </c>
      <c r="B17876">
        <v>583</v>
      </c>
      <c r="C17876">
        <v>-0.81807783158585312</v>
      </c>
      <c r="D17876">
        <v>0.62889535152406195</v>
      </c>
      <c r="E17876">
        <v>-1.1033813902679805</v>
      </c>
      <c r="F17876">
        <v>-0.30527414641653428</v>
      </c>
      <c r="G17876">
        <v>1</v>
      </c>
      <c r="H17876">
        <v>4</v>
      </c>
      <c r="I17876">
        <v>1</v>
      </c>
      <c r="J17876">
        <v>3</v>
      </c>
    </row>
    <row r="17877" spans="1:10" x14ac:dyDescent="0.25">
      <c r="A17877" t="s">
        <v>21904</v>
      </c>
      <c r="B17877">
        <v>519</v>
      </c>
      <c r="C17877">
        <v>-8.9681739782185119E-2</v>
      </c>
      <c r="D17877">
        <v>-0.40427554295795587</v>
      </c>
      <c r="E17877">
        <v>-1.2960781927641252</v>
      </c>
      <c r="F17877">
        <v>-5.0006911814161017E-2</v>
      </c>
      <c r="G17877">
        <v>3</v>
      </c>
      <c r="H17877">
        <v>3</v>
      </c>
      <c r="I17877">
        <v>1</v>
      </c>
      <c r="J17877">
        <v>3</v>
      </c>
    </row>
    <row r="17878" spans="1:10" x14ac:dyDescent="0.25">
      <c r="A17878" t="s">
        <v>21905</v>
      </c>
      <c r="B17878">
        <v>432</v>
      </c>
      <c r="C17878">
        <v>-0.33273977568324631</v>
      </c>
      <c r="D17878">
        <v>0.16897817094394699</v>
      </c>
      <c r="E17878">
        <v>-1.7638424318408925</v>
      </c>
      <c r="F17878">
        <v>0.10781590966770928</v>
      </c>
      <c r="G17878">
        <v>3</v>
      </c>
      <c r="H17878">
        <v>4</v>
      </c>
      <c r="I17878">
        <v>1</v>
      </c>
      <c r="J17878">
        <v>4</v>
      </c>
    </row>
    <row r="17879" spans="1:10" x14ac:dyDescent="0.25">
      <c r="A17879" t="s">
        <v>21906</v>
      </c>
      <c r="B17879">
        <v>463</v>
      </c>
      <c r="C17879">
        <v>-0.67660607403073136</v>
      </c>
      <c r="D17879">
        <v>-0.55709077706730159</v>
      </c>
      <c r="E17879">
        <v>-1.2249592318050466</v>
      </c>
      <c r="F17879">
        <v>0.17832224408886854</v>
      </c>
      <c r="G17879">
        <v>2</v>
      </c>
      <c r="H17879">
        <v>2</v>
      </c>
      <c r="I17879">
        <v>1</v>
      </c>
      <c r="J17879">
        <v>4</v>
      </c>
    </row>
    <row r="17880" spans="1:10" x14ac:dyDescent="0.25">
      <c r="A17880" t="s">
        <v>21907</v>
      </c>
      <c r="B17880">
        <v>506</v>
      </c>
      <c r="C17880">
        <v>-0.39907184841996401</v>
      </c>
      <c r="D17880">
        <v>-0.50190669433037194</v>
      </c>
      <c r="E17880">
        <v>-1.1924933458234059</v>
      </c>
      <c r="F17880">
        <v>0.18579172523748247</v>
      </c>
      <c r="G17880">
        <v>3</v>
      </c>
      <c r="H17880">
        <v>2</v>
      </c>
      <c r="I17880">
        <v>1</v>
      </c>
      <c r="J17880">
        <v>4</v>
      </c>
    </row>
    <row r="17881" spans="1:10" x14ac:dyDescent="0.25">
      <c r="A17881" t="s">
        <v>21908</v>
      </c>
      <c r="B17881">
        <v>677</v>
      </c>
      <c r="C17881">
        <v>-0.2487757295818725</v>
      </c>
      <c r="D17881">
        <v>8.4072151166233539E-2</v>
      </c>
      <c r="E17881">
        <v>-1.2733096923486751</v>
      </c>
      <c r="F17881">
        <v>0.3296987340369909</v>
      </c>
      <c r="G17881">
        <v>3</v>
      </c>
      <c r="H17881">
        <v>4</v>
      </c>
      <c r="I17881">
        <v>1</v>
      </c>
      <c r="J17881">
        <v>4</v>
      </c>
    </row>
    <row r="17882" spans="1:10" x14ac:dyDescent="0.25">
      <c r="A17882" t="s">
        <v>21909</v>
      </c>
      <c r="B17882">
        <v>702</v>
      </c>
      <c r="C17882">
        <v>-0.38710546919412847</v>
      </c>
      <c r="D17882">
        <v>-0.23341411023235745</v>
      </c>
      <c r="E17882">
        <v>-0.84355890689260205</v>
      </c>
      <c r="F17882">
        <v>-0.24204677205198766</v>
      </c>
      <c r="G17882">
        <v>3</v>
      </c>
      <c r="H17882">
        <v>3</v>
      </c>
      <c r="I17882">
        <v>1</v>
      </c>
      <c r="J17882">
        <v>3</v>
      </c>
    </row>
    <row r="17883" spans="1:10" x14ac:dyDescent="0.25">
      <c r="A17883" t="s">
        <v>21910</v>
      </c>
      <c r="B17883">
        <v>524</v>
      </c>
      <c r="C17883">
        <v>-0.36123389529994998</v>
      </c>
      <c r="D17883">
        <v>-2.0329293801473962E-2</v>
      </c>
      <c r="E17883">
        <v>-0.9924179614282429</v>
      </c>
      <c r="F17883">
        <v>-0.50967851745149928</v>
      </c>
      <c r="G17883">
        <v>3</v>
      </c>
      <c r="H17883">
        <v>3</v>
      </c>
      <c r="I17883">
        <v>1</v>
      </c>
      <c r="J17883">
        <v>2</v>
      </c>
    </row>
    <row r="17884" spans="1:10" x14ac:dyDescent="0.25">
      <c r="A17884" t="s">
        <v>21911</v>
      </c>
      <c r="B17884">
        <v>336</v>
      </c>
      <c r="C17884">
        <v>-0.23991282583514972</v>
      </c>
      <c r="D17884">
        <v>-0.54117110801211654</v>
      </c>
      <c r="E17884">
        <v>-1.3530466895233026</v>
      </c>
      <c r="F17884">
        <v>-1.1467234975078229</v>
      </c>
      <c r="G17884">
        <v>3</v>
      </c>
      <c r="H17884">
        <v>2</v>
      </c>
      <c r="I17884">
        <v>1</v>
      </c>
      <c r="J17884">
        <v>1</v>
      </c>
    </row>
    <row r="17885" spans="1:10" x14ac:dyDescent="0.25">
      <c r="A17885" t="s">
        <v>21912</v>
      </c>
      <c r="B17885">
        <v>411</v>
      </c>
      <c r="C17885">
        <v>-0.66217707040239104</v>
      </c>
      <c r="D17885">
        <v>-0.53951287888873922</v>
      </c>
      <c r="E17885">
        <v>-0.98000237301061488</v>
      </c>
      <c r="F17885">
        <v>-0.36318661985696932</v>
      </c>
      <c r="G17885">
        <v>2</v>
      </c>
      <c r="H17885">
        <v>2</v>
      </c>
      <c r="I17885">
        <v>1</v>
      </c>
      <c r="J17885">
        <v>3</v>
      </c>
    </row>
    <row r="17886" spans="1:10" x14ac:dyDescent="0.25">
      <c r="A17886" t="s">
        <v>21913</v>
      </c>
      <c r="B17886">
        <v>510</v>
      </c>
      <c r="C17886">
        <v>-0.52045603497164805</v>
      </c>
      <c r="D17886">
        <v>-0.39112098926376809</v>
      </c>
      <c r="E17886">
        <v>-0.20030195603337989</v>
      </c>
      <c r="F17886">
        <v>-0.11542783011288546</v>
      </c>
      <c r="G17886">
        <v>2</v>
      </c>
      <c r="H17886">
        <v>3</v>
      </c>
      <c r="I17886">
        <v>3</v>
      </c>
      <c r="J17886">
        <v>3</v>
      </c>
    </row>
    <row r="17887" spans="1:10" x14ac:dyDescent="0.25">
      <c r="A17887" t="s">
        <v>21914</v>
      </c>
      <c r="B17887">
        <v>545</v>
      </c>
      <c r="C17887">
        <v>-0.69556800507327676</v>
      </c>
      <c r="D17887">
        <v>-0.18035611236699747</v>
      </c>
      <c r="E17887">
        <v>-1.6266200993710389</v>
      </c>
      <c r="F17887">
        <v>6.0488289817537677E-2</v>
      </c>
      <c r="G17887">
        <v>2</v>
      </c>
      <c r="H17887">
        <v>3</v>
      </c>
      <c r="I17887">
        <v>1</v>
      </c>
      <c r="J17887">
        <v>4</v>
      </c>
    </row>
    <row r="17888" spans="1:10" x14ac:dyDescent="0.25">
      <c r="A17888" t="s">
        <v>21915</v>
      </c>
      <c r="B17888">
        <v>541</v>
      </c>
      <c r="C17888">
        <v>-0.86093740595074464</v>
      </c>
      <c r="D17888">
        <v>-3.5551400465810526E-2</v>
      </c>
      <c r="E17888">
        <v>-1.3169616860460498</v>
      </c>
      <c r="F17888">
        <v>0.27622215030743202</v>
      </c>
      <c r="G17888">
        <v>1</v>
      </c>
      <c r="H17888">
        <v>3</v>
      </c>
      <c r="I17888">
        <v>1</v>
      </c>
      <c r="J17888">
        <v>4</v>
      </c>
    </row>
    <row r="17889" spans="1:10" x14ac:dyDescent="0.25">
      <c r="A17889" t="s">
        <v>21916</v>
      </c>
      <c r="B17889">
        <v>622</v>
      </c>
      <c r="C17889">
        <v>-0.86330021589285955</v>
      </c>
      <c r="D17889">
        <v>-0.40079139967281102</v>
      </c>
      <c r="E17889">
        <v>-1.3888976064638909</v>
      </c>
      <c r="F17889">
        <v>5.4705934413779633E-2</v>
      </c>
      <c r="G17889">
        <v>1</v>
      </c>
      <c r="H17889">
        <v>3</v>
      </c>
      <c r="I17889">
        <v>1</v>
      </c>
      <c r="J17889">
        <v>4</v>
      </c>
    </row>
    <row r="17890" spans="1:10" x14ac:dyDescent="0.25">
      <c r="A17890" t="s">
        <v>21917</v>
      </c>
      <c r="B17890">
        <v>576</v>
      </c>
      <c r="C17890">
        <v>-0.35902735861759966</v>
      </c>
      <c r="D17890">
        <v>-0.7815644872184615</v>
      </c>
      <c r="E17890">
        <v>-0.43305376925502992</v>
      </c>
      <c r="F17890">
        <v>-0.79385011881596645</v>
      </c>
      <c r="G17890">
        <v>3</v>
      </c>
      <c r="H17890">
        <v>2</v>
      </c>
      <c r="I17890">
        <v>2</v>
      </c>
      <c r="J17890">
        <v>2</v>
      </c>
    </row>
    <row r="17891" spans="1:10" x14ac:dyDescent="0.25">
      <c r="A17891" t="s">
        <v>21918</v>
      </c>
      <c r="B17891">
        <v>575</v>
      </c>
      <c r="C17891">
        <v>-0.90659590111342214</v>
      </c>
      <c r="D17891">
        <v>-0.55871192514712886</v>
      </c>
      <c r="E17891">
        <v>-0.70558298730697167</v>
      </c>
      <c r="F17891">
        <v>-0.67315779976359291</v>
      </c>
      <c r="G17891">
        <v>1</v>
      </c>
      <c r="H17891">
        <v>2</v>
      </c>
      <c r="I17891">
        <v>2</v>
      </c>
      <c r="J17891">
        <v>2</v>
      </c>
    </row>
    <row r="17892" spans="1:10" x14ac:dyDescent="0.25">
      <c r="A17892" t="s">
        <v>21919</v>
      </c>
      <c r="B17892">
        <v>722</v>
      </c>
      <c r="C17892">
        <v>-0.36995375700716648</v>
      </c>
      <c r="D17892">
        <v>-0.46457019545314837</v>
      </c>
      <c r="E17892">
        <v>-0.19552351412639837</v>
      </c>
      <c r="F17892">
        <v>-0.89628147043514184</v>
      </c>
      <c r="G17892">
        <v>3</v>
      </c>
      <c r="H17892">
        <v>2</v>
      </c>
      <c r="I17892">
        <v>3</v>
      </c>
      <c r="J17892">
        <v>1</v>
      </c>
    </row>
    <row r="17893" spans="1:10" x14ac:dyDescent="0.25">
      <c r="A17893" t="s">
        <v>21920</v>
      </c>
      <c r="B17893">
        <v>1036</v>
      </c>
      <c r="C17893">
        <v>-0.13059240597109323</v>
      </c>
      <c r="D17893">
        <v>0.64939803800485896</v>
      </c>
      <c r="E17893">
        <v>-1.0489373250577327</v>
      </c>
      <c r="F17893">
        <v>-9.2100411495353432E-2</v>
      </c>
      <c r="G17893">
        <v>3</v>
      </c>
      <c r="H17893">
        <v>4</v>
      </c>
      <c r="I17893">
        <v>1</v>
      </c>
      <c r="J17893">
        <v>3</v>
      </c>
    </row>
    <row r="17894" spans="1:10" x14ac:dyDescent="0.25">
      <c r="A17894" t="s">
        <v>21921</v>
      </c>
      <c r="B17894">
        <v>627</v>
      </c>
      <c r="C17894">
        <v>-0.46186639029160204</v>
      </c>
      <c r="D17894">
        <v>-0.32535171830137477</v>
      </c>
      <c r="E17894">
        <v>-0.48067309128756697</v>
      </c>
      <c r="F17894">
        <v>-1.0459934229883172</v>
      </c>
      <c r="G17894">
        <v>2</v>
      </c>
      <c r="H17894">
        <v>3</v>
      </c>
      <c r="I17894">
        <v>2</v>
      </c>
      <c r="J17894">
        <v>1</v>
      </c>
    </row>
    <row r="17895" spans="1:10" x14ac:dyDescent="0.25">
      <c r="A17895" t="s">
        <v>21922</v>
      </c>
      <c r="B17895">
        <v>451</v>
      </c>
      <c r="C17895">
        <v>-0.21363568853290546</v>
      </c>
      <c r="D17895">
        <v>0.32326187370330145</v>
      </c>
      <c r="E17895">
        <v>-1.0575907226606216</v>
      </c>
      <c r="F17895">
        <v>-1.2077823360899715</v>
      </c>
      <c r="G17895">
        <v>3</v>
      </c>
      <c r="H17895">
        <v>4</v>
      </c>
      <c r="I17895">
        <v>1</v>
      </c>
      <c r="J17895">
        <v>1</v>
      </c>
    </row>
    <row r="17896" spans="1:10" x14ac:dyDescent="0.25">
      <c r="A17896" t="s">
        <v>21923</v>
      </c>
      <c r="B17896">
        <v>1884</v>
      </c>
      <c r="C17896">
        <v>-0.2881052090928431</v>
      </c>
      <c r="D17896">
        <v>-9.7911806912854282E-2</v>
      </c>
      <c r="E17896">
        <v>-0.6112987001367246</v>
      </c>
      <c r="F17896">
        <v>-1.4374796394279299E-2</v>
      </c>
      <c r="G17896">
        <v>3</v>
      </c>
      <c r="H17896">
        <v>3</v>
      </c>
      <c r="I17896">
        <v>2</v>
      </c>
      <c r="J17896">
        <v>3</v>
      </c>
    </row>
    <row r="17897" spans="1:10" x14ac:dyDescent="0.25">
      <c r="A17897" t="s">
        <v>21924</v>
      </c>
      <c r="B17897">
        <v>551</v>
      </c>
      <c r="C17897">
        <v>0.11877269057425378</v>
      </c>
      <c r="D17897">
        <v>8.8790844247654668E-2</v>
      </c>
      <c r="E17897">
        <v>-0.56524355107114532</v>
      </c>
      <c r="F17897">
        <v>-0.93152080370453005</v>
      </c>
      <c r="G17897">
        <v>4</v>
      </c>
      <c r="H17897">
        <v>4</v>
      </c>
      <c r="I17897">
        <v>2</v>
      </c>
      <c r="J17897">
        <v>1</v>
      </c>
    </row>
    <row r="17898" spans="1:10" x14ac:dyDescent="0.25">
      <c r="A17898" t="s">
        <v>21925</v>
      </c>
      <c r="B17898">
        <v>547</v>
      </c>
      <c r="C17898">
        <v>-0.55893251564476376</v>
      </c>
      <c r="D17898">
        <v>0.47150194241777371</v>
      </c>
      <c r="E17898">
        <v>-0.60476226727369586</v>
      </c>
      <c r="F17898">
        <v>-0.92221506081423765</v>
      </c>
      <c r="G17898">
        <v>2</v>
      </c>
      <c r="H17898">
        <v>4</v>
      </c>
      <c r="I17898">
        <v>2</v>
      </c>
      <c r="J17898">
        <v>1</v>
      </c>
    </row>
    <row r="17899" spans="1:10" x14ac:dyDescent="0.25">
      <c r="A17899" t="s">
        <v>21926</v>
      </c>
      <c r="B17899">
        <v>423</v>
      </c>
      <c r="C17899">
        <v>-0.77745541499892923</v>
      </c>
      <c r="D17899">
        <v>-0.73170176180662805</v>
      </c>
      <c r="E17899">
        <v>-1.2290927579109057</v>
      </c>
      <c r="F17899">
        <v>-0.40100019750442661</v>
      </c>
      <c r="G17899">
        <v>2</v>
      </c>
      <c r="H17899">
        <v>2</v>
      </c>
      <c r="I17899">
        <v>1</v>
      </c>
      <c r="J17899">
        <v>3</v>
      </c>
    </row>
    <row r="17900" spans="1:10" x14ac:dyDescent="0.25">
      <c r="A17900" t="s">
        <v>21927</v>
      </c>
      <c r="B17900">
        <v>785</v>
      </c>
      <c r="C17900">
        <v>-0.3210773825506737</v>
      </c>
      <c r="D17900">
        <v>-0.36186384889054923</v>
      </c>
      <c r="E17900">
        <v>-0.22787881271227339</v>
      </c>
      <c r="F17900">
        <v>-0.69648756013168733</v>
      </c>
      <c r="G17900">
        <v>3</v>
      </c>
      <c r="H17900">
        <v>3</v>
      </c>
      <c r="I17900">
        <v>3</v>
      </c>
      <c r="J17900">
        <v>2</v>
      </c>
    </row>
    <row r="17901" spans="1:10" x14ac:dyDescent="0.25">
      <c r="A17901" t="s">
        <v>21928</v>
      </c>
      <c r="B17901">
        <v>549</v>
      </c>
      <c r="C17901">
        <v>-0.89313718985248924</v>
      </c>
      <c r="D17901">
        <v>-0.44375513764434854</v>
      </c>
      <c r="E17901">
        <v>-0.95061298700666197</v>
      </c>
      <c r="F17901">
        <v>-0.61459002451397615</v>
      </c>
      <c r="G17901">
        <v>1</v>
      </c>
      <c r="H17901">
        <v>2</v>
      </c>
      <c r="I17901">
        <v>1</v>
      </c>
      <c r="J17901">
        <v>2</v>
      </c>
    </row>
    <row r="17902" spans="1:10" x14ac:dyDescent="0.25">
      <c r="A17902" t="s">
        <v>21929</v>
      </c>
      <c r="B17902">
        <v>521</v>
      </c>
      <c r="C17902">
        <v>0.25948575540618612</v>
      </c>
      <c r="D17902">
        <v>0.38275040415465661</v>
      </c>
      <c r="E17902">
        <v>-0.22875032093649331</v>
      </c>
      <c r="F17902">
        <v>-0.66765118439966642</v>
      </c>
      <c r="G17902">
        <v>4</v>
      </c>
      <c r="H17902">
        <v>4</v>
      </c>
      <c r="I17902">
        <v>3</v>
      </c>
      <c r="J17902">
        <v>2</v>
      </c>
    </row>
    <row r="17903" spans="1:10" x14ac:dyDescent="0.25">
      <c r="A17903" t="s">
        <v>21930</v>
      </c>
      <c r="B17903">
        <v>672</v>
      </c>
      <c r="C17903">
        <v>0.37796789793120172</v>
      </c>
      <c r="D17903">
        <v>0.73905568417670153</v>
      </c>
      <c r="E17903">
        <v>8.8599512687206269E-3</v>
      </c>
      <c r="F17903">
        <v>-0.89803945732278523</v>
      </c>
      <c r="G17903">
        <v>4</v>
      </c>
      <c r="H17903">
        <v>5</v>
      </c>
      <c r="I17903">
        <v>3</v>
      </c>
      <c r="J17903">
        <v>1</v>
      </c>
    </row>
    <row r="17904" spans="1:10" x14ac:dyDescent="0.25">
      <c r="A17904" t="s">
        <v>21931</v>
      </c>
      <c r="B17904">
        <v>411</v>
      </c>
      <c r="C17904">
        <v>1.0466357290750914</v>
      </c>
      <c r="D17904">
        <v>-0.54027795010298518</v>
      </c>
      <c r="E17904">
        <v>-2.7018205540631755</v>
      </c>
      <c r="F17904">
        <v>-1.3320624753296033</v>
      </c>
      <c r="G17904">
        <v>5</v>
      </c>
      <c r="H17904">
        <v>2</v>
      </c>
      <c r="I17904">
        <v>1</v>
      </c>
      <c r="J17904">
        <v>1</v>
      </c>
    </row>
    <row r="17905" spans="1:10" x14ac:dyDescent="0.25">
      <c r="A17905" t="s">
        <v>21932</v>
      </c>
      <c r="B17905">
        <v>355</v>
      </c>
      <c r="C17905">
        <v>0.80263981234760606</v>
      </c>
      <c r="D17905">
        <v>-0.55207870399404124</v>
      </c>
      <c r="E17905">
        <v>-2.7489615212905916</v>
      </c>
      <c r="F17905">
        <v>-0.55512977664726404</v>
      </c>
      <c r="G17905">
        <v>5</v>
      </c>
      <c r="H17905">
        <v>2</v>
      </c>
      <c r="I17905">
        <v>1</v>
      </c>
      <c r="J17905">
        <v>2</v>
      </c>
    </row>
    <row r="17906" spans="1:10" x14ac:dyDescent="0.25">
      <c r="A17906" t="s">
        <v>21933</v>
      </c>
      <c r="B17906">
        <v>179</v>
      </c>
      <c r="C17906">
        <v>-1.705564726307468E-2</v>
      </c>
      <c r="D17906">
        <v>-0.65669724314570643</v>
      </c>
      <c r="E17906">
        <v>-2.6844022546070776</v>
      </c>
      <c r="F17906">
        <v>6.823408286337683E-2</v>
      </c>
      <c r="G17906">
        <v>4</v>
      </c>
      <c r="H17906">
        <v>2</v>
      </c>
      <c r="I17906">
        <v>1</v>
      </c>
      <c r="J17906">
        <v>4</v>
      </c>
    </row>
    <row r="17907" spans="1:10" x14ac:dyDescent="0.25">
      <c r="A17907" t="s">
        <v>21934</v>
      </c>
      <c r="B17907">
        <v>329</v>
      </c>
      <c r="C17907">
        <v>-0.13828661956949589</v>
      </c>
      <c r="D17907">
        <v>-0.57337076676198606</v>
      </c>
      <c r="E17907">
        <v>-2.6451770191304558</v>
      </c>
      <c r="F17907">
        <v>-0.50734208099936329</v>
      </c>
      <c r="G17907">
        <v>3</v>
      </c>
      <c r="H17907">
        <v>2</v>
      </c>
      <c r="I17907">
        <v>1</v>
      </c>
      <c r="J17907">
        <v>2</v>
      </c>
    </row>
    <row r="17908" spans="1:10" x14ac:dyDescent="0.25">
      <c r="A17908" t="s">
        <v>21935</v>
      </c>
      <c r="B17908">
        <v>227</v>
      </c>
      <c r="C17908">
        <v>0.57583702095877543</v>
      </c>
      <c r="D17908">
        <v>-0.23073648096204449</v>
      </c>
      <c r="E17908">
        <v>-2.3361770841508238</v>
      </c>
      <c r="F17908">
        <v>-1.0618194033131805</v>
      </c>
      <c r="G17908">
        <v>4</v>
      </c>
      <c r="H17908">
        <v>3</v>
      </c>
      <c r="I17908">
        <v>1</v>
      </c>
      <c r="J17908">
        <v>1</v>
      </c>
    </row>
    <row r="17909" spans="1:10" x14ac:dyDescent="0.25">
      <c r="A17909" t="s">
        <v>21936</v>
      </c>
      <c r="B17909">
        <v>334</v>
      </c>
      <c r="C17909">
        <v>-2.7260402099150205E-2</v>
      </c>
      <c r="D17909">
        <v>-0.96176741156333323</v>
      </c>
      <c r="E17909">
        <v>-2.7943267688453974</v>
      </c>
      <c r="F17909">
        <v>-0.28260361222106234</v>
      </c>
      <c r="G17909">
        <v>3</v>
      </c>
      <c r="H17909">
        <v>1</v>
      </c>
      <c r="I17909">
        <v>1</v>
      </c>
      <c r="J17909">
        <v>3</v>
      </c>
    </row>
    <row r="17910" spans="1:10" x14ac:dyDescent="0.25">
      <c r="A17910" t="s">
        <v>21937</v>
      </c>
      <c r="B17910">
        <v>0</v>
      </c>
    </row>
    <row r="17911" spans="1:10" x14ac:dyDescent="0.25">
      <c r="A17911" t="s">
        <v>21938</v>
      </c>
      <c r="B17911">
        <v>0</v>
      </c>
    </row>
    <row r="17912" spans="1:10" x14ac:dyDescent="0.25">
      <c r="A17912" t="s">
        <v>21939</v>
      </c>
      <c r="B17912">
        <v>10</v>
      </c>
    </row>
    <row r="17913" spans="1:10" x14ac:dyDescent="0.25">
      <c r="A17913" t="s">
        <v>21940</v>
      </c>
      <c r="B17913">
        <v>0</v>
      </c>
      <c r="C17913">
        <v>-0.68670259783235521</v>
      </c>
      <c r="D17913">
        <v>-0.43584067801372195</v>
      </c>
      <c r="E17913">
        <v>-0.32305429489202525</v>
      </c>
      <c r="F17913">
        <v>-0.7459347087960726</v>
      </c>
      <c r="G17913">
        <v>2</v>
      </c>
      <c r="H17913">
        <v>2</v>
      </c>
      <c r="I17913">
        <v>2</v>
      </c>
      <c r="J17913">
        <v>2</v>
      </c>
    </row>
    <row r="17914" spans="1:10" x14ac:dyDescent="0.25">
      <c r="A17914" t="s">
        <v>21941</v>
      </c>
      <c r="B17914">
        <v>605</v>
      </c>
      <c r="C17914">
        <v>-0.56521771558280465</v>
      </c>
      <c r="D17914">
        <v>-0.32204027443059163</v>
      </c>
      <c r="E17914">
        <v>-0.76803150738350234</v>
      </c>
      <c r="F17914">
        <v>-1.0390087578960192</v>
      </c>
      <c r="G17914">
        <v>2</v>
      </c>
      <c r="H17914">
        <v>3</v>
      </c>
      <c r="I17914">
        <v>1</v>
      </c>
      <c r="J17914">
        <v>1</v>
      </c>
    </row>
    <row r="17915" spans="1:10" x14ac:dyDescent="0.25">
      <c r="A17915" t="s">
        <v>21942</v>
      </c>
      <c r="B17915">
        <v>466</v>
      </c>
      <c r="C17915">
        <v>-0.69532848160719674</v>
      </c>
      <c r="D17915">
        <v>-0.56085720788248183</v>
      </c>
      <c r="E17915">
        <v>-0.68313512193018777</v>
      </c>
      <c r="F17915">
        <v>-0.83118126112254798</v>
      </c>
      <c r="G17915">
        <v>2</v>
      </c>
      <c r="H17915">
        <v>2</v>
      </c>
      <c r="I17915">
        <v>2</v>
      </c>
      <c r="J17915">
        <v>2</v>
      </c>
    </row>
    <row r="17916" spans="1:10" x14ac:dyDescent="0.25">
      <c r="A17916" t="s">
        <v>21943</v>
      </c>
      <c r="B17916">
        <v>466</v>
      </c>
      <c r="C17916">
        <v>-0.48418017034262639</v>
      </c>
      <c r="D17916">
        <v>-0.32078440052580853</v>
      </c>
      <c r="E17916">
        <v>-0.67040875765311458</v>
      </c>
      <c r="F17916">
        <v>-0.95300549161434978</v>
      </c>
      <c r="G17916">
        <v>2</v>
      </c>
      <c r="H17916">
        <v>3</v>
      </c>
      <c r="I17916">
        <v>2</v>
      </c>
      <c r="J17916">
        <v>1</v>
      </c>
    </row>
    <row r="17917" spans="1:10" x14ac:dyDescent="0.25">
      <c r="A17917" t="s">
        <v>21944</v>
      </c>
      <c r="B17917">
        <v>781</v>
      </c>
      <c r="C17917">
        <v>-1.1040562009083985</v>
      </c>
      <c r="D17917">
        <v>-0.4244555960061448</v>
      </c>
      <c r="E17917">
        <v>2.6646447822409984E-3</v>
      </c>
      <c r="F17917">
        <v>-0.605659069799653</v>
      </c>
      <c r="G17917">
        <v>1</v>
      </c>
      <c r="H17917">
        <v>2</v>
      </c>
      <c r="I17917">
        <v>3</v>
      </c>
      <c r="J17917">
        <v>2</v>
      </c>
    </row>
    <row r="17918" spans="1:10" x14ac:dyDescent="0.25">
      <c r="A17918" t="s">
        <v>21945</v>
      </c>
      <c r="B17918">
        <v>842</v>
      </c>
      <c r="C17918">
        <v>-0.59950520117358663</v>
      </c>
      <c r="D17918">
        <v>-0.8423119468593846</v>
      </c>
      <c r="E17918">
        <v>-0.57289276167903069</v>
      </c>
      <c r="F17918">
        <v>-0.84397173544954618</v>
      </c>
      <c r="G17918">
        <v>2</v>
      </c>
      <c r="H17918">
        <v>1</v>
      </c>
      <c r="I17918">
        <v>2</v>
      </c>
      <c r="J17918">
        <v>2</v>
      </c>
    </row>
    <row r="17919" spans="1:10" x14ac:dyDescent="0.25">
      <c r="A17919" t="s">
        <v>21946</v>
      </c>
      <c r="B17919">
        <v>789</v>
      </c>
      <c r="C17919">
        <v>-0.65764219725496864</v>
      </c>
      <c r="D17919">
        <v>-0.37085448479387995</v>
      </c>
      <c r="E17919">
        <v>-0.51574366625416157</v>
      </c>
      <c r="F17919">
        <v>-1.0434484636074699</v>
      </c>
      <c r="G17919">
        <v>2</v>
      </c>
      <c r="H17919">
        <v>3</v>
      </c>
      <c r="I17919">
        <v>2</v>
      </c>
      <c r="J17919">
        <v>1</v>
      </c>
    </row>
    <row r="17920" spans="1:10" x14ac:dyDescent="0.25">
      <c r="A17920" t="s">
        <v>21947</v>
      </c>
      <c r="B17920">
        <v>543</v>
      </c>
      <c r="C17920">
        <v>4.4478537158377796E-3</v>
      </c>
      <c r="D17920">
        <v>6.2518669365930566E-3</v>
      </c>
      <c r="E17920">
        <v>-0.75567528742027956</v>
      </c>
      <c r="F17920">
        <v>-0.3147902236968414</v>
      </c>
      <c r="G17920">
        <v>4</v>
      </c>
      <c r="H17920">
        <v>3</v>
      </c>
      <c r="I17920">
        <v>1</v>
      </c>
      <c r="J17920">
        <v>3</v>
      </c>
    </row>
    <row r="17921" spans="1:10" x14ac:dyDescent="0.25">
      <c r="A17921" t="s">
        <v>21948</v>
      </c>
      <c r="B17921">
        <v>1217</v>
      </c>
      <c r="C17921">
        <v>-0.36257983709179853</v>
      </c>
      <c r="D17921">
        <v>-0.41456129934766139</v>
      </c>
      <c r="E17921">
        <v>-0.39641265609002407</v>
      </c>
      <c r="F17921">
        <v>4.6972208601573688E-2</v>
      </c>
      <c r="G17921">
        <v>3</v>
      </c>
      <c r="H17921">
        <v>3</v>
      </c>
      <c r="I17921">
        <v>2</v>
      </c>
      <c r="J17921">
        <v>4</v>
      </c>
    </row>
    <row r="17922" spans="1:10" x14ac:dyDescent="0.25">
      <c r="A17922" t="s">
        <v>21949</v>
      </c>
      <c r="B17922">
        <v>506</v>
      </c>
      <c r="C17922">
        <v>-0.40091215738510572</v>
      </c>
      <c r="D17922">
        <v>-0.79018778979972382</v>
      </c>
      <c r="E17922">
        <v>6.3808394958529718E-2</v>
      </c>
      <c r="F17922">
        <v>-0.6547719021974121</v>
      </c>
      <c r="G17922">
        <v>3</v>
      </c>
      <c r="H17922">
        <v>2</v>
      </c>
      <c r="I17922">
        <v>3</v>
      </c>
      <c r="J17922">
        <v>2</v>
      </c>
    </row>
    <row r="17923" spans="1:10" x14ac:dyDescent="0.25">
      <c r="A17923" t="s">
        <v>21950</v>
      </c>
      <c r="B17923">
        <v>430</v>
      </c>
      <c r="C17923">
        <v>-0.44982439394223434</v>
      </c>
      <c r="D17923">
        <v>-0.24333863585925142</v>
      </c>
      <c r="E17923">
        <v>-0.31086344055977816</v>
      </c>
      <c r="F17923">
        <v>-1.3199063690063784</v>
      </c>
      <c r="G17923">
        <v>3</v>
      </c>
      <c r="H17923">
        <v>3</v>
      </c>
      <c r="I17923">
        <v>3</v>
      </c>
      <c r="J17923">
        <v>1</v>
      </c>
    </row>
    <row r="17924" spans="1:10" x14ac:dyDescent="0.25">
      <c r="A17924" t="s">
        <v>21951</v>
      </c>
      <c r="B17924">
        <v>482</v>
      </c>
      <c r="C17924">
        <v>-0.63954417361049509</v>
      </c>
      <c r="D17924">
        <v>-0.20553023484604185</v>
      </c>
      <c r="E17924">
        <v>-0.75210502131531121</v>
      </c>
      <c r="F17924">
        <v>-0.36806903945768593</v>
      </c>
      <c r="G17924">
        <v>2</v>
      </c>
      <c r="H17924">
        <v>3</v>
      </c>
      <c r="I17924">
        <v>1</v>
      </c>
      <c r="J17924">
        <v>3</v>
      </c>
    </row>
    <row r="17925" spans="1:10" x14ac:dyDescent="0.25">
      <c r="A17925" t="s">
        <v>21952</v>
      </c>
      <c r="B17925">
        <v>995</v>
      </c>
      <c r="C17925">
        <v>-0.75498568041193392</v>
      </c>
      <c r="D17925">
        <v>-0.61480640472712467</v>
      </c>
      <c r="E17925">
        <v>-1.267760453222224</v>
      </c>
      <c r="F17925">
        <v>0.24538127820551583</v>
      </c>
      <c r="G17925">
        <v>2</v>
      </c>
      <c r="H17925">
        <v>2</v>
      </c>
      <c r="I17925">
        <v>1</v>
      </c>
      <c r="J17925">
        <v>4</v>
      </c>
    </row>
    <row r="17926" spans="1:10" x14ac:dyDescent="0.25">
      <c r="A17926" t="s">
        <v>21953</v>
      </c>
      <c r="B17926">
        <v>394</v>
      </c>
      <c r="C17926">
        <v>-0.73602212335405348</v>
      </c>
      <c r="D17926">
        <v>-0.80854890351180086</v>
      </c>
      <c r="E17926">
        <v>-0.67660910468906066</v>
      </c>
      <c r="F17926">
        <v>0.45019161665494378</v>
      </c>
      <c r="G17926">
        <v>2</v>
      </c>
      <c r="H17926">
        <v>1</v>
      </c>
      <c r="I17926">
        <v>2</v>
      </c>
      <c r="J17926">
        <v>4</v>
      </c>
    </row>
    <row r="17927" spans="1:10" x14ac:dyDescent="0.25">
      <c r="A17927" t="s">
        <v>21954</v>
      </c>
      <c r="B17927">
        <v>375</v>
      </c>
      <c r="C17927">
        <v>-0.54507557757132463</v>
      </c>
      <c r="D17927">
        <v>0.21363349284337144</v>
      </c>
      <c r="E17927">
        <v>-0.68165015865542744</v>
      </c>
      <c r="F17927">
        <v>-0.72579179130213112</v>
      </c>
      <c r="G17927">
        <v>2</v>
      </c>
      <c r="H17927">
        <v>4</v>
      </c>
      <c r="I17927">
        <v>2</v>
      </c>
      <c r="J17927">
        <v>2</v>
      </c>
    </row>
    <row r="17928" spans="1:10" x14ac:dyDescent="0.25">
      <c r="A17928" t="s">
        <v>21955</v>
      </c>
      <c r="B17928">
        <v>496</v>
      </c>
      <c r="C17928">
        <v>-0.13293068633173408</v>
      </c>
      <c r="D17928">
        <v>-0.22534496112277086</v>
      </c>
      <c r="E17928">
        <v>5.0719821274319038E-2</v>
      </c>
      <c r="F17928">
        <v>0.39148273595218192</v>
      </c>
      <c r="G17928">
        <v>3</v>
      </c>
      <c r="H17928">
        <v>3</v>
      </c>
      <c r="I17928">
        <v>3</v>
      </c>
      <c r="J17928">
        <v>4</v>
      </c>
    </row>
    <row r="17929" spans="1:10" x14ac:dyDescent="0.25">
      <c r="A17929" t="s">
        <v>21956</v>
      </c>
      <c r="B17929">
        <v>469</v>
      </c>
      <c r="C17929">
        <v>0.38126400963046714</v>
      </c>
      <c r="D17929">
        <v>0.7237254487048117</v>
      </c>
      <c r="E17929">
        <v>-0.5837543001218789</v>
      </c>
      <c r="F17929">
        <v>-0.69688920331551829</v>
      </c>
      <c r="G17929">
        <v>4</v>
      </c>
      <c r="H17929">
        <v>5</v>
      </c>
      <c r="I17929">
        <v>2</v>
      </c>
      <c r="J17929">
        <v>2</v>
      </c>
    </row>
    <row r="17930" spans="1:10" x14ac:dyDescent="0.25">
      <c r="A17930" t="s">
        <v>21957</v>
      </c>
      <c r="B17930">
        <v>299</v>
      </c>
      <c r="C17930">
        <v>1.366636937748072</v>
      </c>
      <c r="D17930">
        <v>0.6606886096688307</v>
      </c>
      <c r="E17930">
        <v>-0.15427841138630999</v>
      </c>
      <c r="F17930">
        <v>0.46854068819356615</v>
      </c>
      <c r="G17930">
        <v>5</v>
      </c>
      <c r="H17930">
        <v>4</v>
      </c>
      <c r="I17930">
        <v>3</v>
      </c>
      <c r="J17930">
        <v>4</v>
      </c>
    </row>
    <row r="17931" spans="1:10" x14ac:dyDescent="0.25">
      <c r="A17931" t="s">
        <v>21958</v>
      </c>
      <c r="B17931">
        <v>640</v>
      </c>
      <c r="C17931">
        <v>1.6050712856567475</v>
      </c>
      <c r="D17931">
        <v>0.76435210448017277</v>
      </c>
      <c r="E17931">
        <v>1.2928160733617713</v>
      </c>
      <c r="F17931">
        <v>-0.62792863395653198</v>
      </c>
      <c r="G17931">
        <v>5</v>
      </c>
      <c r="H17931">
        <v>5</v>
      </c>
      <c r="I17931">
        <v>5</v>
      </c>
      <c r="J17931">
        <v>2</v>
      </c>
    </row>
    <row r="17932" spans="1:10" x14ac:dyDescent="0.25">
      <c r="A17932" t="s">
        <v>21959</v>
      </c>
      <c r="B17932">
        <v>369</v>
      </c>
      <c r="C17932">
        <v>1.3431258880124088</v>
      </c>
      <c r="D17932">
        <v>0.72672157335050014</v>
      </c>
      <c r="E17932">
        <v>0.18286425999684747</v>
      </c>
      <c r="F17932">
        <v>0.69184013102402797</v>
      </c>
      <c r="G17932">
        <v>5</v>
      </c>
      <c r="H17932">
        <v>5</v>
      </c>
      <c r="I17932">
        <v>4</v>
      </c>
      <c r="J17932">
        <v>4</v>
      </c>
    </row>
    <row r="17933" spans="1:10" x14ac:dyDescent="0.25">
      <c r="A17933" t="s">
        <v>21960</v>
      </c>
      <c r="B17933">
        <v>434</v>
      </c>
      <c r="C17933">
        <v>0.34291211003611399</v>
      </c>
      <c r="D17933">
        <v>-9.9151430017902012E-2</v>
      </c>
      <c r="E17933">
        <v>-0.95525540307194479</v>
      </c>
      <c r="F17933">
        <v>0.23768203373480415</v>
      </c>
      <c r="G17933">
        <v>4</v>
      </c>
      <c r="H17933">
        <v>3</v>
      </c>
      <c r="I17933">
        <v>1</v>
      </c>
      <c r="J17933">
        <v>4</v>
      </c>
    </row>
    <row r="17934" spans="1:10" x14ac:dyDescent="0.25">
      <c r="A17934" t="s">
        <v>21961</v>
      </c>
      <c r="B17934">
        <v>398</v>
      </c>
      <c r="C17934">
        <v>-0.33888635088883839</v>
      </c>
      <c r="D17934">
        <v>-1.3330097334662033E-2</v>
      </c>
      <c r="E17934">
        <v>0.20705668653761086</v>
      </c>
      <c r="F17934">
        <v>-0.15484930104099467</v>
      </c>
      <c r="G17934">
        <v>3</v>
      </c>
      <c r="H17934">
        <v>3</v>
      </c>
      <c r="I17934">
        <v>4</v>
      </c>
      <c r="J17934">
        <v>3</v>
      </c>
    </row>
    <row r="17935" spans="1:10" x14ac:dyDescent="0.25">
      <c r="A17935" t="s">
        <v>21962</v>
      </c>
      <c r="B17935">
        <v>443</v>
      </c>
      <c r="C17935">
        <v>-4.8606594850894705E-2</v>
      </c>
      <c r="D17935">
        <v>0.25810455501101359</v>
      </c>
      <c r="E17935">
        <v>0.18728164779022016</v>
      </c>
      <c r="F17935">
        <v>-0.69656625142905493</v>
      </c>
      <c r="G17935">
        <v>3</v>
      </c>
      <c r="H17935">
        <v>4</v>
      </c>
      <c r="I17935">
        <v>4</v>
      </c>
      <c r="J17935">
        <v>2</v>
      </c>
    </row>
    <row r="17936" spans="1:10" x14ac:dyDescent="0.25">
      <c r="A17936" t="s">
        <v>21963</v>
      </c>
      <c r="B17936">
        <v>946</v>
      </c>
      <c r="C17936">
        <v>-0.87276020596452653</v>
      </c>
      <c r="D17936">
        <v>-0.80061045601313485</v>
      </c>
      <c r="E17936">
        <v>-0.63962740141333085</v>
      </c>
      <c r="F17936">
        <v>-0.13599681220059021</v>
      </c>
      <c r="G17936">
        <v>1</v>
      </c>
      <c r="H17936">
        <v>1</v>
      </c>
      <c r="I17936">
        <v>2</v>
      </c>
      <c r="J17936">
        <v>3</v>
      </c>
    </row>
    <row r="17937" spans="1:10" x14ac:dyDescent="0.25">
      <c r="A17937" t="s">
        <v>21964</v>
      </c>
      <c r="B17937">
        <v>967</v>
      </c>
      <c r="C17937">
        <v>-0.78457419434988251</v>
      </c>
      <c r="D17937">
        <v>-0.77938327021414144</v>
      </c>
      <c r="E17937">
        <v>-1.0968530064298256</v>
      </c>
      <c r="F17937">
        <v>7.0338315828733011E-2</v>
      </c>
      <c r="G17937">
        <v>2</v>
      </c>
      <c r="H17937">
        <v>2</v>
      </c>
      <c r="I17937">
        <v>1</v>
      </c>
      <c r="J17937">
        <v>4</v>
      </c>
    </row>
    <row r="17938" spans="1:10" x14ac:dyDescent="0.25">
      <c r="A17938" t="s">
        <v>21965</v>
      </c>
      <c r="B17938">
        <v>548</v>
      </c>
      <c r="C17938">
        <v>-0.36294508763307598</v>
      </c>
      <c r="D17938">
        <v>-0.87119762032686987</v>
      </c>
      <c r="E17938">
        <v>-0.41987766603489468</v>
      </c>
      <c r="F17938">
        <v>0.14446243413606641</v>
      </c>
      <c r="G17938">
        <v>3</v>
      </c>
      <c r="H17938">
        <v>1</v>
      </c>
      <c r="I17938">
        <v>2</v>
      </c>
      <c r="J17938">
        <v>4</v>
      </c>
    </row>
    <row r="17939" spans="1:10" x14ac:dyDescent="0.25">
      <c r="A17939" t="s">
        <v>21966</v>
      </c>
      <c r="B17939">
        <v>355</v>
      </c>
      <c r="C17939">
        <v>-0.91785619876990743</v>
      </c>
      <c r="D17939">
        <v>-0.86816231409255917</v>
      </c>
      <c r="E17939">
        <v>-6.9640017140502164E-2</v>
      </c>
      <c r="F17939">
        <v>-0.43298017841065228</v>
      </c>
      <c r="G17939">
        <v>1</v>
      </c>
      <c r="H17939">
        <v>1</v>
      </c>
      <c r="I17939">
        <v>3</v>
      </c>
      <c r="J17939">
        <v>3</v>
      </c>
    </row>
    <row r="17940" spans="1:10" x14ac:dyDescent="0.25">
      <c r="A17940" t="s">
        <v>21967</v>
      </c>
      <c r="B17940">
        <v>592</v>
      </c>
      <c r="C17940">
        <v>-0.24529804387110246</v>
      </c>
      <c r="D17940">
        <v>-0.55535541665778521</v>
      </c>
      <c r="E17940">
        <v>-0.32395288294788327</v>
      </c>
      <c r="F17940">
        <v>9.0103724398062669E-3</v>
      </c>
      <c r="G17940">
        <v>3</v>
      </c>
      <c r="H17940">
        <v>2</v>
      </c>
      <c r="I17940">
        <v>2</v>
      </c>
      <c r="J17940">
        <v>3</v>
      </c>
    </row>
    <row r="17941" spans="1:10" x14ac:dyDescent="0.25">
      <c r="A17941" t="s">
        <v>21968</v>
      </c>
      <c r="B17941">
        <v>606</v>
      </c>
      <c r="C17941">
        <v>-0.70083336022506471</v>
      </c>
      <c r="D17941">
        <v>-0.36653176024587114</v>
      </c>
      <c r="E17941">
        <v>-0.58810080942019216</v>
      </c>
      <c r="F17941">
        <v>-0.40962419866475031</v>
      </c>
      <c r="G17941">
        <v>2</v>
      </c>
      <c r="H17941">
        <v>3</v>
      </c>
      <c r="I17941">
        <v>2</v>
      </c>
      <c r="J17941">
        <v>3</v>
      </c>
    </row>
    <row r="17942" spans="1:10" x14ac:dyDescent="0.25">
      <c r="A17942" t="s">
        <v>21969</v>
      </c>
      <c r="B17942">
        <v>590</v>
      </c>
      <c r="C17942">
        <v>-5.2879774989720088E-2</v>
      </c>
      <c r="D17942">
        <v>0.67982972387440355</v>
      </c>
      <c r="E17942">
        <v>0.72637389368587679</v>
      </c>
      <c r="F17942">
        <v>-0.37121202431722411</v>
      </c>
      <c r="G17942">
        <v>3</v>
      </c>
      <c r="H17942">
        <v>5</v>
      </c>
      <c r="I17942">
        <v>5</v>
      </c>
      <c r="J17942">
        <v>3</v>
      </c>
    </row>
    <row r="17943" spans="1:10" x14ac:dyDescent="0.25">
      <c r="A17943" t="s">
        <v>21970</v>
      </c>
      <c r="B17943">
        <v>276</v>
      </c>
      <c r="C17943">
        <v>-0.13461119966680815</v>
      </c>
      <c r="D17943">
        <v>0.13626560091807549</v>
      </c>
      <c r="E17943">
        <v>0.11166210926788331</v>
      </c>
      <c r="F17943">
        <v>-8.9284948176189538E-3</v>
      </c>
      <c r="G17943">
        <v>3</v>
      </c>
      <c r="H17943">
        <v>4</v>
      </c>
      <c r="I17943">
        <v>4</v>
      </c>
      <c r="J17943">
        <v>3</v>
      </c>
    </row>
    <row r="17944" spans="1:10" x14ac:dyDescent="0.25">
      <c r="A17944" t="s">
        <v>21971</v>
      </c>
      <c r="B17944">
        <v>313</v>
      </c>
      <c r="C17944">
        <v>-0.16842536647159895</v>
      </c>
      <c r="D17944">
        <v>0.24635436325036755</v>
      </c>
      <c r="E17944">
        <v>-0.36919322965303963</v>
      </c>
      <c r="F17944">
        <v>0.35890554439408484</v>
      </c>
      <c r="G17944">
        <v>3</v>
      </c>
      <c r="H17944">
        <v>4</v>
      </c>
      <c r="I17944">
        <v>2</v>
      </c>
      <c r="J17944">
        <v>4</v>
      </c>
    </row>
    <row r="17945" spans="1:10" x14ac:dyDescent="0.25">
      <c r="A17945" t="s">
        <v>21972</v>
      </c>
      <c r="B17945">
        <v>551</v>
      </c>
      <c r="C17945">
        <v>-0.21728153168719055</v>
      </c>
      <c r="D17945">
        <v>0.41458331645176483</v>
      </c>
      <c r="E17945">
        <v>-0.46455785722358384</v>
      </c>
      <c r="F17945">
        <v>0.49052197355957405</v>
      </c>
      <c r="G17945">
        <v>3</v>
      </c>
      <c r="H17945">
        <v>4</v>
      </c>
      <c r="I17945">
        <v>2</v>
      </c>
      <c r="J17945">
        <v>4</v>
      </c>
    </row>
    <row r="17946" spans="1:10" x14ac:dyDescent="0.25">
      <c r="A17946" t="s">
        <v>21973</v>
      </c>
      <c r="B17946">
        <v>428</v>
      </c>
      <c r="C17946">
        <v>-0.26596443952158361</v>
      </c>
      <c r="D17946">
        <v>0.80452849864416676</v>
      </c>
      <c r="E17946">
        <v>-0.24441516837841143</v>
      </c>
      <c r="F17946">
        <v>0.25043728686808098</v>
      </c>
      <c r="G17946">
        <v>3</v>
      </c>
      <c r="H17946">
        <v>5</v>
      </c>
      <c r="I17946">
        <v>3</v>
      </c>
      <c r="J17946">
        <v>4</v>
      </c>
    </row>
    <row r="17947" spans="1:10" x14ac:dyDescent="0.25">
      <c r="A17947" t="s">
        <v>21974</v>
      </c>
      <c r="B17947">
        <v>461</v>
      </c>
      <c r="C17947">
        <v>-0.56645281280036919</v>
      </c>
      <c r="D17947">
        <v>0.986482666945523</v>
      </c>
      <c r="E17947">
        <v>-1.3733059173843043</v>
      </c>
      <c r="F17947">
        <v>-0.80845295217919377</v>
      </c>
      <c r="G17947">
        <v>2</v>
      </c>
      <c r="H17947">
        <v>5</v>
      </c>
      <c r="I17947">
        <v>1</v>
      </c>
      <c r="J17947">
        <v>2</v>
      </c>
    </row>
    <row r="17948" spans="1:10" x14ac:dyDescent="0.25">
      <c r="A17948" t="s">
        <v>21975</v>
      </c>
      <c r="B17948">
        <v>388</v>
      </c>
      <c r="C17948">
        <v>-0.39328188272808262</v>
      </c>
      <c r="D17948">
        <v>-0.53071501716750147</v>
      </c>
      <c r="E17948">
        <v>0.12742569893371591</v>
      </c>
      <c r="F17948">
        <v>-0.3986909312544869</v>
      </c>
      <c r="G17948">
        <v>3</v>
      </c>
      <c r="H17948">
        <v>2</v>
      </c>
      <c r="I17948">
        <v>4</v>
      </c>
      <c r="J17948">
        <v>3</v>
      </c>
    </row>
    <row r="17949" spans="1:10" x14ac:dyDescent="0.25">
      <c r="A17949" t="s">
        <v>21976</v>
      </c>
      <c r="B17949">
        <v>830</v>
      </c>
      <c r="C17949">
        <v>-0.6993292776500124</v>
      </c>
      <c r="D17949">
        <v>-0.39146442610491727</v>
      </c>
      <c r="E17949">
        <v>0.29133825318380885</v>
      </c>
      <c r="F17949">
        <v>4.1736934389916214E-2</v>
      </c>
      <c r="G17949">
        <v>2</v>
      </c>
      <c r="H17949">
        <v>3</v>
      </c>
      <c r="I17949">
        <v>4</v>
      </c>
      <c r="J17949">
        <v>4</v>
      </c>
    </row>
    <row r="17950" spans="1:10" x14ac:dyDescent="0.25">
      <c r="A17950" t="s">
        <v>21977</v>
      </c>
      <c r="B17950">
        <v>2500</v>
      </c>
      <c r="C17950">
        <v>-0.79695112264448487</v>
      </c>
      <c r="D17950">
        <v>-0.29271111734003835</v>
      </c>
      <c r="E17950">
        <v>-1.1176036098484534</v>
      </c>
      <c r="F17950">
        <v>0.88930073328808579</v>
      </c>
      <c r="G17950">
        <v>2</v>
      </c>
      <c r="H17950">
        <v>3</v>
      </c>
      <c r="I17950">
        <v>1</v>
      </c>
      <c r="J17950">
        <v>5</v>
      </c>
    </row>
    <row r="17951" spans="1:10" x14ac:dyDescent="0.25">
      <c r="A17951" t="s">
        <v>21978</v>
      </c>
      <c r="B17951">
        <v>751</v>
      </c>
      <c r="C17951">
        <v>-0.53405324271801313</v>
      </c>
      <c r="D17951">
        <v>8.6470926514626401E-2</v>
      </c>
      <c r="E17951">
        <v>-0.30936152932034633</v>
      </c>
      <c r="F17951">
        <v>-0.45447613424720623</v>
      </c>
      <c r="G17951">
        <v>2</v>
      </c>
      <c r="H17951">
        <v>4</v>
      </c>
      <c r="I17951">
        <v>3</v>
      </c>
      <c r="J17951">
        <v>3</v>
      </c>
    </row>
    <row r="17952" spans="1:10" x14ac:dyDescent="0.25">
      <c r="A17952" t="s">
        <v>21979</v>
      </c>
      <c r="B17952">
        <v>386</v>
      </c>
      <c r="C17952">
        <v>-0.88355937097909276</v>
      </c>
      <c r="D17952">
        <v>-0.39834582983127309</v>
      </c>
      <c r="E17952">
        <v>2.9720511462216471E-2</v>
      </c>
      <c r="F17952">
        <v>-0.92891881623847339</v>
      </c>
      <c r="G17952">
        <v>1</v>
      </c>
      <c r="H17952">
        <v>3</v>
      </c>
      <c r="I17952">
        <v>3</v>
      </c>
      <c r="J17952">
        <v>1</v>
      </c>
    </row>
    <row r="17953" spans="1:10" x14ac:dyDescent="0.25">
      <c r="A17953" t="s">
        <v>21980</v>
      </c>
      <c r="B17953">
        <v>547</v>
      </c>
      <c r="C17953">
        <v>-0.88104207568606263</v>
      </c>
      <c r="D17953">
        <v>-0.79023518099887979</v>
      </c>
      <c r="E17953">
        <v>5.28999447166624E-2</v>
      </c>
      <c r="F17953">
        <v>-0.44636879026367238</v>
      </c>
      <c r="G17953">
        <v>1</v>
      </c>
      <c r="H17953">
        <v>2</v>
      </c>
      <c r="I17953">
        <v>3</v>
      </c>
      <c r="J17953">
        <v>3</v>
      </c>
    </row>
    <row r="17954" spans="1:10" x14ac:dyDescent="0.25">
      <c r="A17954" t="s">
        <v>21981</v>
      </c>
      <c r="B17954">
        <v>537</v>
      </c>
      <c r="C17954">
        <v>-0.73139622141686977</v>
      </c>
      <c r="D17954">
        <v>-0.25918358736040531</v>
      </c>
      <c r="E17954">
        <v>-0.30812490252873392</v>
      </c>
      <c r="F17954">
        <v>-0.57358258928480932</v>
      </c>
      <c r="G17954">
        <v>2</v>
      </c>
      <c r="H17954">
        <v>3</v>
      </c>
      <c r="I17954">
        <v>3</v>
      </c>
      <c r="J17954">
        <v>2</v>
      </c>
    </row>
    <row r="17955" spans="1:10" x14ac:dyDescent="0.25">
      <c r="A17955" t="s">
        <v>21982</v>
      </c>
      <c r="B17955">
        <v>558</v>
      </c>
      <c r="C17955">
        <v>-0.73958914411453591</v>
      </c>
      <c r="D17955">
        <v>-0.88407272531667025</v>
      </c>
      <c r="E17955">
        <v>0.11866398314026594</v>
      </c>
      <c r="F17955">
        <v>-0.62200678345294391</v>
      </c>
      <c r="G17955">
        <v>2</v>
      </c>
      <c r="H17955">
        <v>1</v>
      </c>
      <c r="I17955">
        <v>4</v>
      </c>
      <c r="J17955">
        <v>2</v>
      </c>
    </row>
    <row r="17956" spans="1:10" x14ac:dyDescent="0.25">
      <c r="A17956" t="s">
        <v>21983</v>
      </c>
      <c r="B17956">
        <v>1811</v>
      </c>
      <c r="C17956">
        <v>-0.96977289517619725</v>
      </c>
      <c r="D17956">
        <v>-0.61998426071356361</v>
      </c>
      <c r="E17956">
        <v>-0.82587394632059219</v>
      </c>
      <c r="F17956">
        <v>-1.4372204848953213E-2</v>
      </c>
      <c r="G17956">
        <v>1</v>
      </c>
      <c r="H17956">
        <v>2</v>
      </c>
      <c r="I17956">
        <v>1</v>
      </c>
      <c r="J17956">
        <v>3</v>
      </c>
    </row>
    <row r="17957" spans="1:10" x14ac:dyDescent="0.25">
      <c r="A17957" t="s">
        <v>21984</v>
      </c>
      <c r="B17957">
        <v>3192</v>
      </c>
      <c r="C17957">
        <v>-0.36816463221284712</v>
      </c>
      <c r="D17957">
        <v>-0.92133069160873893</v>
      </c>
      <c r="E17957">
        <v>-1.6253099508882902</v>
      </c>
      <c r="F17957">
        <v>0.21058570310882954</v>
      </c>
      <c r="G17957">
        <v>3</v>
      </c>
      <c r="H17957">
        <v>1</v>
      </c>
      <c r="I17957">
        <v>1</v>
      </c>
      <c r="J17957">
        <v>4</v>
      </c>
    </row>
    <row r="17958" spans="1:10" x14ac:dyDescent="0.25">
      <c r="A17958" t="s">
        <v>21985</v>
      </c>
      <c r="B17958">
        <v>557</v>
      </c>
      <c r="C17958">
        <v>-0.60825841695879734</v>
      </c>
      <c r="D17958">
        <v>5.375806459349082E-2</v>
      </c>
      <c r="E17958">
        <v>0.42225523633815659</v>
      </c>
      <c r="F17958">
        <v>-0.52092311455539464</v>
      </c>
      <c r="G17958">
        <v>2</v>
      </c>
      <c r="H17958">
        <v>4</v>
      </c>
      <c r="I17958">
        <v>4</v>
      </c>
      <c r="J17958">
        <v>2</v>
      </c>
    </row>
    <row r="17959" spans="1:10" x14ac:dyDescent="0.25">
      <c r="A17959" t="s">
        <v>21986</v>
      </c>
      <c r="B17959">
        <v>463</v>
      </c>
      <c r="C17959">
        <v>-0.12549262039067435</v>
      </c>
      <c r="D17959">
        <v>-0.23124860762991217</v>
      </c>
      <c r="E17959">
        <v>4.1513309874693949</v>
      </c>
      <c r="F17959">
        <v>-1.3363839632808026</v>
      </c>
      <c r="G17959">
        <v>3</v>
      </c>
      <c r="H17959">
        <v>3</v>
      </c>
      <c r="I17959">
        <v>5</v>
      </c>
      <c r="J17959">
        <v>1</v>
      </c>
    </row>
    <row r="17960" spans="1:10" x14ac:dyDescent="0.25">
      <c r="A17960" t="s">
        <v>21987</v>
      </c>
      <c r="B17960">
        <v>421</v>
      </c>
      <c r="C17960">
        <v>-0.43846248387658426</v>
      </c>
      <c r="D17960">
        <v>-0.81736529069065522</v>
      </c>
      <c r="E17960">
        <v>-0.4240662332425913</v>
      </c>
      <c r="F17960">
        <v>-0.87742498798675539</v>
      </c>
      <c r="G17960">
        <v>3</v>
      </c>
      <c r="H17960">
        <v>1</v>
      </c>
      <c r="I17960">
        <v>2</v>
      </c>
      <c r="J17960">
        <v>1</v>
      </c>
    </row>
    <row r="17961" spans="1:10" x14ac:dyDescent="0.25">
      <c r="A17961" t="s">
        <v>21988</v>
      </c>
      <c r="B17961">
        <v>538</v>
      </c>
      <c r="C17961">
        <v>0.50795769175050709</v>
      </c>
      <c r="D17961">
        <v>-6.2781034650901159E-3</v>
      </c>
      <c r="E17961">
        <v>-0.15246164977733923</v>
      </c>
      <c r="F17961">
        <v>-0.64726174105541145</v>
      </c>
      <c r="G17961">
        <v>4</v>
      </c>
      <c r="H17961">
        <v>3</v>
      </c>
      <c r="I17961">
        <v>3</v>
      </c>
      <c r="J17961">
        <v>2</v>
      </c>
    </row>
    <row r="17962" spans="1:10" x14ac:dyDescent="0.25">
      <c r="A17962" t="s">
        <v>21989</v>
      </c>
      <c r="B17962">
        <v>546</v>
      </c>
      <c r="C17962">
        <v>-0.63295377934714647</v>
      </c>
      <c r="D17962">
        <v>-0.58748541312028835</v>
      </c>
      <c r="E17962">
        <v>-0.8792719057998909</v>
      </c>
      <c r="F17962">
        <v>-0.5376169855908014</v>
      </c>
      <c r="G17962">
        <v>2</v>
      </c>
      <c r="H17962">
        <v>2</v>
      </c>
      <c r="I17962">
        <v>1</v>
      </c>
      <c r="J17962">
        <v>2</v>
      </c>
    </row>
    <row r="17963" spans="1:10" x14ac:dyDescent="0.25">
      <c r="A17963" t="s">
        <v>21990</v>
      </c>
      <c r="B17963">
        <v>647</v>
      </c>
      <c r="C17963">
        <v>-0.41612001279726923</v>
      </c>
      <c r="D17963">
        <v>-0.33106175530708548</v>
      </c>
      <c r="E17963">
        <v>-9.8640001292896115E-2</v>
      </c>
      <c r="F17963">
        <v>-0.40231364989697566</v>
      </c>
      <c r="G17963">
        <v>3</v>
      </c>
      <c r="H17963">
        <v>3</v>
      </c>
      <c r="I17963">
        <v>3</v>
      </c>
      <c r="J17963">
        <v>3</v>
      </c>
    </row>
    <row r="17964" spans="1:10" x14ac:dyDescent="0.25">
      <c r="A17964" t="s">
        <v>21991</v>
      </c>
      <c r="B17964">
        <v>405</v>
      </c>
      <c r="C17964">
        <v>0.4829264885553346</v>
      </c>
      <c r="D17964">
        <v>-0.11890654537481429</v>
      </c>
      <c r="E17964">
        <v>-9.815141910494854E-2</v>
      </c>
      <c r="F17964">
        <v>-0.37715465556988315</v>
      </c>
      <c r="G17964">
        <v>4</v>
      </c>
      <c r="H17964">
        <v>3</v>
      </c>
      <c r="I17964">
        <v>3</v>
      </c>
      <c r="J17964">
        <v>3</v>
      </c>
    </row>
    <row r="17965" spans="1:10" x14ac:dyDescent="0.25">
      <c r="A17965" t="s">
        <v>21992</v>
      </c>
      <c r="B17965">
        <v>505</v>
      </c>
      <c r="C17965">
        <v>-7.8833385443818266E-2</v>
      </c>
      <c r="D17965">
        <v>0.35345564042365901</v>
      </c>
      <c r="E17965">
        <v>7.7674183508979727E-2</v>
      </c>
      <c r="F17965">
        <v>-0.4293592356089273</v>
      </c>
      <c r="G17965">
        <v>3</v>
      </c>
      <c r="H17965">
        <v>4</v>
      </c>
      <c r="I17965">
        <v>4</v>
      </c>
      <c r="J17965">
        <v>3</v>
      </c>
    </row>
    <row r="17966" spans="1:10" x14ac:dyDescent="0.25">
      <c r="A17966" t="s">
        <v>21993</v>
      </c>
      <c r="B17966">
        <v>1519</v>
      </c>
      <c r="C17966">
        <v>-0.73818655108879982</v>
      </c>
      <c r="D17966">
        <v>-0.4887749482250322</v>
      </c>
      <c r="E17966">
        <v>-1.3775864584719684</v>
      </c>
      <c r="F17966">
        <v>-0.40184373374217175</v>
      </c>
      <c r="G17966">
        <v>2</v>
      </c>
      <c r="H17966">
        <v>2</v>
      </c>
      <c r="I17966">
        <v>1</v>
      </c>
      <c r="J17966">
        <v>3</v>
      </c>
    </row>
    <row r="17967" spans="1:10" x14ac:dyDescent="0.25">
      <c r="A17967" t="s">
        <v>21994</v>
      </c>
      <c r="B17967">
        <v>424</v>
      </c>
      <c r="C17967">
        <v>-1.0064868361432722</v>
      </c>
      <c r="D17967">
        <v>-1.028062774478625</v>
      </c>
      <c r="E17967">
        <v>-0.58537864602182954</v>
      </c>
      <c r="F17967">
        <v>-0.35401980075735595</v>
      </c>
      <c r="G17967">
        <v>1</v>
      </c>
      <c r="H17967">
        <v>1</v>
      </c>
      <c r="I17967">
        <v>2</v>
      </c>
      <c r="J17967">
        <v>3</v>
      </c>
    </row>
    <row r="17968" spans="1:10" x14ac:dyDescent="0.25">
      <c r="A17968" t="s">
        <v>21995</v>
      </c>
      <c r="B17968">
        <v>316</v>
      </c>
      <c r="C17968">
        <v>-0.24713610822696946</v>
      </c>
      <c r="D17968">
        <v>-0.66751360652800573</v>
      </c>
      <c r="E17968">
        <v>-1.2282929096646302</v>
      </c>
      <c r="F17968">
        <v>-0.49491485437356708</v>
      </c>
      <c r="G17968">
        <v>3</v>
      </c>
      <c r="H17968">
        <v>2</v>
      </c>
      <c r="I17968">
        <v>1</v>
      </c>
      <c r="J17968">
        <v>2</v>
      </c>
    </row>
    <row r="17969" spans="1:10" x14ac:dyDescent="0.25">
      <c r="A17969" t="s">
        <v>21996</v>
      </c>
      <c r="B17969">
        <v>484</v>
      </c>
      <c r="C17969">
        <v>-0.43212997791200941</v>
      </c>
      <c r="D17969">
        <v>-0.32895688369616544</v>
      </c>
      <c r="E17969">
        <v>-1.0800646749057139</v>
      </c>
      <c r="F17969">
        <v>-0.33938182826055652</v>
      </c>
      <c r="G17969">
        <v>3</v>
      </c>
      <c r="H17969">
        <v>3</v>
      </c>
      <c r="I17969">
        <v>1</v>
      </c>
      <c r="J17969">
        <v>3</v>
      </c>
    </row>
    <row r="17970" spans="1:10" x14ac:dyDescent="0.25">
      <c r="A17970" t="s">
        <v>21997</v>
      </c>
      <c r="B17970">
        <v>627</v>
      </c>
      <c r="C17970">
        <v>-0.67276464493725641</v>
      </c>
      <c r="D17970">
        <v>-0.44232254964197443</v>
      </c>
      <c r="E17970">
        <v>-0.4674662415346662</v>
      </c>
      <c r="F17970">
        <v>-0.70148810310644982</v>
      </c>
      <c r="G17970">
        <v>2</v>
      </c>
      <c r="H17970">
        <v>2</v>
      </c>
      <c r="I17970">
        <v>2</v>
      </c>
      <c r="J17970">
        <v>2</v>
      </c>
    </row>
    <row r="17971" spans="1:10" x14ac:dyDescent="0.25">
      <c r="A17971" t="s">
        <v>21998</v>
      </c>
      <c r="B17971">
        <v>392</v>
      </c>
      <c r="C17971">
        <v>-0.40792984367875418</v>
      </c>
      <c r="D17971">
        <v>-0.57402249457304577</v>
      </c>
      <c r="E17971">
        <v>-0.2010242380416393</v>
      </c>
      <c r="F17971">
        <v>-1.1585690923133498</v>
      </c>
      <c r="G17971">
        <v>3</v>
      </c>
      <c r="H17971">
        <v>2</v>
      </c>
      <c r="I17971">
        <v>3</v>
      </c>
      <c r="J17971">
        <v>1</v>
      </c>
    </row>
    <row r="17972" spans="1:10" x14ac:dyDescent="0.25">
      <c r="A17972" t="s">
        <v>21999</v>
      </c>
      <c r="B17972">
        <v>533</v>
      </c>
      <c r="C17972">
        <v>-0.84614602699368124</v>
      </c>
      <c r="D17972">
        <v>-0.29608312574229578</v>
      </c>
      <c r="E17972">
        <v>-0.26953303382617733</v>
      </c>
      <c r="F17972">
        <v>-0.64324334315483889</v>
      </c>
      <c r="G17972">
        <v>1</v>
      </c>
      <c r="H17972">
        <v>3</v>
      </c>
      <c r="I17972">
        <v>3</v>
      </c>
      <c r="J17972">
        <v>2</v>
      </c>
    </row>
    <row r="17973" spans="1:10" x14ac:dyDescent="0.25">
      <c r="A17973" t="s">
        <v>22000</v>
      </c>
      <c r="B17973">
        <v>569</v>
      </c>
      <c r="C17973">
        <v>-0.46098732921487751</v>
      </c>
      <c r="D17973">
        <v>-0.90960153230748819</v>
      </c>
      <c r="E17973">
        <v>-0.35634142818997061</v>
      </c>
      <c r="F17973">
        <v>-0.69343079990101253</v>
      </c>
      <c r="G17973">
        <v>2</v>
      </c>
      <c r="H17973">
        <v>1</v>
      </c>
      <c r="I17973">
        <v>2</v>
      </c>
      <c r="J17973">
        <v>2</v>
      </c>
    </row>
    <row r="17974" spans="1:10" x14ac:dyDescent="0.25">
      <c r="A17974" t="s">
        <v>22001</v>
      </c>
      <c r="B17974">
        <v>506</v>
      </c>
      <c r="C17974">
        <v>-0.5041452664028947</v>
      </c>
      <c r="D17974">
        <v>-0.49431041112452734</v>
      </c>
      <c r="E17974">
        <v>-9.769410396187013E-2</v>
      </c>
      <c r="F17974">
        <v>-0.67798930528499723</v>
      </c>
      <c r="G17974">
        <v>2</v>
      </c>
      <c r="H17974">
        <v>2</v>
      </c>
      <c r="I17974">
        <v>3</v>
      </c>
      <c r="J17974">
        <v>2</v>
      </c>
    </row>
    <row r="17975" spans="1:10" x14ac:dyDescent="0.25">
      <c r="A17975" t="s">
        <v>22002</v>
      </c>
      <c r="B17975">
        <v>517</v>
      </c>
      <c r="C17975">
        <v>-0.22990824376257438</v>
      </c>
      <c r="D17975">
        <v>-0.59244871594375603</v>
      </c>
      <c r="E17975">
        <v>-0.53296781919456149</v>
      </c>
      <c r="F17975">
        <v>-0.69934599386418572</v>
      </c>
      <c r="G17975">
        <v>3</v>
      </c>
      <c r="H17975">
        <v>2</v>
      </c>
      <c r="I17975">
        <v>2</v>
      </c>
      <c r="J17975">
        <v>2</v>
      </c>
    </row>
    <row r="17976" spans="1:10" x14ac:dyDescent="0.25">
      <c r="A17976" t="s">
        <v>22003</v>
      </c>
      <c r="B17976">
        <v>631</v>
      </c>
      <c r="C17976">
        <v>-0.63128889671794108</v>
      </c>
      <c r="D17976">
        <v>-0.55033340714810197</v>
      </c>
      <c r="E17976">
        <v>-2.0849203870501844E-2</v>
      </c>
      <c r="F17976">
        <v>-0.52083534192062053</v>
      </c>
      <c r="G17976">
        <v>2</v>
      </c>
      <c r="H17976">
        <v>2</v>
      </c>
      <c r="I17976">
        <v>3</v>
      </c>
      <c r="J17976">
        <v>2</v>
      </c>
    </row>
    <row r="17977" spans="1:10" x14ac:dyDescent="0.25">
      <c r="A17977" t="s">
        <v>22004</v>
      </c>
      <c r="B17977">
        <v>500</v>
      </c>
      <c r="C17977">
        <v>-0.71361664560478255</v>
      </c>
      <c r="D17977">
        <v>-0.58206420913249057</v>
      </c>
      <c r="E17977">
        <v>2.6324231175856343E-2</v>
      </c>
      <c r="F17977">
        <v>-1.0116807813321553</v>
      </c>
      <c r="G17977">
        <v>2</v>
      </c>
      <c r="H17977">
        <v>2</v>
      </c>
      <c r="I17977">
        <v>3</v>
      </c>
      <c r="J17977">
        <v>1</v>
      </c>
    </row>
    <row r="17978" spans="1:10" x14ac:dyDescent="0.25">
      <c r="A17978" t="s">
        <v>22005</v>
      </c>
      <c r="B17978">
        <v>604</v>
      </c>
      <c r="C17978">
        <v>-1.1809315245309913</v>
      </c>
      <c r="D17978">
        <v>-0.76753339361772732</v>
      </c>
      <c r="E17978">
        <v>-0.35670101685280692</v>
      </c>
      <c r="F17978">
        <v>-0.51704819510158673</v>
      </c>
      <c r="G17978">
        <v>1</v>
      </c>
      <c r="H17978">
        <v>2</v>
      </c>
      <c r="I17978">
        <v>2</v>
      </c>
      <c r="J17978">
        <v>2</v>
      </c>
    </row>
    <row r="17979" spans="1:10" x14ac:dyDescent="0.25">
      <c r="A17979" t="s">
        <v>22006</v>
      </c>
      <c r="B17979">
        <v>636</v>
      </c>
      <c r="C17979">
        <v>-0.60379272818705743</v>
      </c>
      <c r="D17979">
        <v>-0.51676929889697709</v>
      </c>
      <c r="E17979">
        <v>-0.4457273803644754</v>
      </c>
      <c r="F17979">
        <v>-0.44570019686450946</v>
      </c>
      <c r="G17979">
        <v>2</v>
      </c>
      <c r="H17979">
        <v>2</v>
      </c>
      <c r="I17979">
        <v>2</v>
      </c>
      <c r="J17979">
        <v>3</v>
      </c>
    </row>
    <row r="17980" spans="1:10" x14ac:dyDescent="0.25">
      <c r="A17980" t="s">
        <v>22007</v>
      </c>
      <c r="B17980">
        <v>836</v>
      </c>
      <c r="C17980">
        <v>-0.63031032011849342</v>
      </c>
      <c r="D17980">
        <v>-0.82996832216288219</v>
      </c>
      <c r="E17980">
        <v>-1.1239914541854668</v>
      </c>
      <c r="F17980">
        <v>-0.1894545472532827</v>
      </c>
      <c r="G17980">
        <v>2</v>
      </c>
      <c r="H17980">
        <v>1</v>
      </c>
      <c r="I17980">
        <v>1</v>
      </c>
      <c r="J17980">
        <v>3</v>
      </c>
    </row>
    <row r="17981" spans="1:10" x14ac:dyDescent="0.25">
      <c r="A17981" t="s">
        <v>22008</v>
      </c>
      <c r="B17981">
        <v>468</v>
      </c>
      <c r="C17981">
        <v>-1.8556074609135942E-3</v>
      </c>
      <c r="D17981">
        <v>-0.7133480623146865</v>
      </c>
      <c r="E17981">
        <v>0.15367552039740601</v>
      </c>
      <c r="F17981">
        <v>-0.85047125962951542</v>
      </c>
      <c r="G17981">
        <v>4</v>
      </c>
      <c r="H17981">
        <v>2</v>
      </c>
      <c r="I17981">
        <v>4</v>
      </c>
      <c r="J17981">
        <v>2</v>
      </c>
    </row>
    <row r="17982" spans="1:10" x14ac:dyDescent="0.25">
      <c r="A17982" t="s">
        <v>22009</v>
      </c>
      <c r="B17982">
        <v>524</v>
      </c>
      <c r="C17982">
        <v>-0.4202845660784249</v>
      </c>
      <c r="D17982">
        <v>-0.10365977552195033</v>
      </c>
      <c r="E17982">
        <v>-0.75182765046952182</v>
      </c>
      <c r="F17982">
        <v>-0.5934583115483173</v>
      </c>
      <c r="G17982">
        <v>3</v>
      </c>
      <c r="H17982">
        <v>3</v>
      </c>
      <c r="I17982">
        <v>1</v>
      </c>
      <c r="J17982">
        <v>2</v>
      </c>
    </row>
    <row r="17983" spans="1:10" x14ac:dyDescent="0.25">
      <c r="A17983" t="s">
        <v>22010</v>
      </c>
      <c r="B17983">
        <v>498</v>
      </c>
      <c r="C17983">
        <v>0.61452219149555087</v>
      </c>
      <c r="D17983">
        <v>-0.49200477302618856</v>
      </c>
      <c r="E17983">
        <v>-1.0409855413727171</v>
      </c>
      <c r="F17983">
        <v>-0.93047139194608641</v>
      </c>
      <c r="G17983">
        <v>4</v>
      </c>
      <c r="H17983">
        <v>2</v>
      </c>
      <c r="I17983">
        <v>1</v>
      </c>
      <c r="J17983">
        <v>1</v>
      </c>
    </row>
    <row r="17984" spans="1:10" x14ac:dyDescent="0.25">
      <c r="A17984" t="s">
        <v>22011</v>
      </c>
      <c r="B17984">
        <v>404</v>
      </c>
      <c r="C17984">
        <v>-0.56480784524589756</v>
      </c>
      <c r="D17984">
        <v>-0.63944064563627512</v>
      </c>
      <c r="E17984">
        <v>-0.53857973787184266</v>
      </c>
      <c r="F17984">
        <v>-0.39127903715460127</v>
      </c>
      <c r="G17984">
        <v>2</v>
      </c>
      <c r="H17984">
        <v>2</v>
      </c>
      <c r="I17984">
        <v>2</v>
      </c>
      <c r="J17984">
        <v>3</v>
      </c>
    </row>
    <row r="17985" spans="1:10" x14ac:dyDescent="0.25">
      <c r="A17985" t="s">
        <v>22012</v>
      </c>
      <c r="B17985">
        <v>688</v>
      </c>
      <c r="C17985">
        <v>-0.7183087765988363</v>
      </c>
      <c r="D17985">
        <v>-1.2284555324505964</v>
      </c>
      <c r="E17985">
        <v>-0.71126069170874207</v>
      </c>
      <c r="F17985">
        <v>-0.43652225504988418</v>
      </c>
      <c r="G17985">
        <v>2</v>
      </c>
      <c r="H17985">
        <v>1</v>
      </c>
      <c r="I17985">
        <v>2</v>
      </c>
      <c r="J17985">
        <v>3</v>
      </c>
    </row>
    <row r="17986" spans="1:10" x14ac:dyDescent="0.25">
      <c r="A17986" t="s">
        <v>22013</v>
      </c>
      <c r="B17986">
        <v>466</v>
      </c>
      <c r="C17986">
        <v>-0.49895817256249381</v>
      </c>
      <c r="D17986">
        <v>-0.12807617192348181</v>
      </c>
      <c r="E17986">
        <v>-0.89090401050157875</v>
      </c>
      <c r="F17986">
        <v>-1.0369875146130667</v>
      </c>
      <c r="G17986">
        <v>2</v>
      </c>
      <c r="H17986">
        <v>3</v>
      </c>
      <c r="I17986">
        <v>1</v>
      </c>
      <c r="J17986">
        <v>1</v>
      </c>
    </row>
    <row r="17987" spans="1:10" x14ac:dyDescent="0.25">
      <c r="A17987" t="s">
        <v>22014</v>
      </c>
      <c r="B17987">
        <v>527</v>
      </c>
      <c r="C17987">
        <v>-1.0127262750923314</v>
      </c>
      <c r="D17987">
        <v>-0.74727224826055683</v>
      </c>
      <c r="E17987">
        <v>0.62489697524017795</v>
      </c>
      <c r="F17987">
        <v>-0.24895869017168304</v>
      </c>
      <c r="G17987">
        <v>1</v>
      </c>
      <c r="H17987">
        <v>2</v>
      </c>
      <c r="I17987">
        <v>5</v>
      </c>
      <c r="J17987">
        <v>3</v>
      </c>
    </row>
    <row r="17988" spans="1:10" x14ac:dyDescent="0.25">
      <c r="A17988" t="s">
        <v>22015</v>
      </c>
      <c r="B17988">
        <v>448</v>
      </c>
      <c r="C17988">
        <v>-0.6022089291997017</v>
      </c>
      <c r="D17988">
        <v>-0.57616339248527837</v>
      </c>
      <c r="E17988">
        <v>-0.19205856905828256</v>
      </c>
      <c r="F17988">
        <v>-1.3382692796243716</v>
      </c>
      <c r="G17988">
        <v>2</v>
      </c>
      <c r="H17988">
        <v>2</v>
      </c>
      <c r="I17988">
        <v>3</v>
      </c>
      <c r="J17988">
        <v>1</v>
      </c>
    </row>
    <row r="17989" spans="1:10" x14ac:dyDescent="0.25">
      <c r="A17989" t="s">
        <v>22016</v>
      </c>
      <c r="B17989">
        <v>1973</v>
      </c>
      <c r="C17989">
        <v>-0.24165166045895115</v>
      </c>
      <c r="D17989">
        <v>-0.89088041162682097</v>
      </c>
      <c r="E17989">
        <v>6.1906948320766073</v>
      </c>
      <c r="F17989">
        <v>-0.8825092914685535</v>
      </c>
      <c r="G17989">
        <v>3</v>
      </c>
      <c r="H17989">
        <v>1</v>
      </c>
      <c r="I17989">
        <v>5</v>
      </c>
      <c r="J17989">
        <v>1</v>
      </c>
    </row>
    <row r="17990" spans="1:10" x14ac:dyDescent="0.25">
      <c r="A17990" t="s">
        <v>22017</v>
      </c>
      <c r="B17990">
        <v>466</v>
      </c>
      <c r="C17990">
        <v>5.9433890231521735E-2</v>
      </c>
      <c r="D17990">
        <v>8.530272072401307E-2</v>
      </c>
      <c r="E17990">
        <v>5.34493544787723</v>
      </c>
      <c r="F17990">
        <v>-1.2193018791178449</v>
      </c>
      <c r="G17990">
        <v>4</v>
      </c>
      <c r="H17990">
        <v>4</v>
      </c>
      <c r="I17990">
        <v>5</v>
      </c>
      <c r="J17990">
        <v>1</v>
      </c>
    </row>
    <row r="17991" spans="1:10" x14ac:dyDescent="0.25">
      <c r="A17991" t="s">
        <v>22018</v>
      </c>
      <c r="B17991">
        <v>450</v>
      </c>
      <c r="C17991">
        <v>-0.7602773037790157</v>
      </c>
      <c r="D17991">
        <v>0.17879225282925848</v>
      </c>
      <c r="E17991">
        <v>0.79949499692859127</v>
      </c>
      <c r="F17991">
        <v>-0.74264714494439321</v>
      </c>
      <c r="G17991">
        <v>2</v>
      </c>
      <c r="H17991">
        <v>4</v>
      </c>
      <c r="I17991">
        <v>5</v>
      </c>
      <c r="J17991">
        <v>2</v>
      </c>
    </row>
    <row r="17992" spans="1:10" x14ac:dyDescent="0.25">
      <c r="A17992" t="s">
        <v>22019</v>
      </c>
      <c r="B17992">
        <v>570</v>
      </c>
      <c r="C17992">
        <v>1.7309192074324791</v>
      </c>
      <c r="D17992">
        <v>0.29223052044533393</v>
      </c>
      <c r="E17992">
        <v>-0.44866394370219281</v>
      </c>
      <c r="F17992">
        <v>-0.35993163269441708</v>
      </c>
      <c r="G17992">
        <v>5</v>
      </c>
      <c r="H17992">
        <v>4</v>
      </c>
      <c r="I17992">
        <v>2</v>
      </c>
      <c r="J17992">
        <v>3</v>
      </c>
    </row>
    <row r="17993" spans="1:10" x14ac:dyDescent="0.25">
      <c r="A17993" t="s">
        <v>22020</v>
      </c>
      <c r="B17993">
        <v>400</v>
      </c>
      <c r="C17993">
        <v>-6.365154374523721E-2</v>
      </c>
      <c r="D17993">
        <v>-7.6710239731661592E-2</v>
      </c>
      <c r="E17993">
        <v>-1.0263444133780564</v>
      </c>
      <c r="F17993">
        <v>-0.79810364953989887</v>
      </c>
      <c r="G17993">
        <v>3</v>
      </c>
      <c r="H17993">
        <v>3</v>
      </c>
      <c r="I17993">
        <v>1</v>
      </c>
      <c r="J17993">
        <v>2</v>
      </c>
    </row>
    <row r="17994" spans="1:10" x14ac:dyDescent="0.25">
      <c r="A17994" t="s">
        <v>22021</v>
      </c>
      <c r="B17994">
        <v>473</v>
      </c>
      <c r="C17994">
        <v>0.14915582973028202</v>
      </c>
      <c r="D17994">
        <v>0.20003859262060672</v>
      </c>
      <c r="E17994">
        <v>-0.42456142648935957</v>
      </c>
      <c r="F17994">
        <v>-1.0303697681732058</v>
      </c>
      <c r="G17994">
        <v>4</v>
      </c>
      <c r="H17994">
        <v>4</v>
      </c>
      <c r="I17994">
        <v>2</v>
      </c>
      <c r="J17994">
        <v>1</v>
      </c>
    </row>
    <row r="17995" spans="1:10" x14ac:dyDescent="0.25">
      <c r="A17995" t="s">
        <v>22022</v>
      </c>
      <c r="B17995">
        <v>501</v>
      </c>
      <c r="C17995">
        <v>1.4092696936060791</v>
      </c>
      <c r="D17995">
        <v>1.1877753593730671</v>
      </c>
      <c r="E17995">
        <v>0.12733484963939495</v>
      </c>
      <c r="F17995">
        <v>-0.59121250837313122</v>
      </c>
      <c r="G17995">
        <v>5</v>
      </c>
      <c r="H17995">
        <v>5</v>
      </c>
      <c r="I17995">
        <v>4</v>
      </c>
      <c r="J17995">
        <v>2</v>
      </c>
    </row>
    <row r="17996" spans="1:10" x14ac:dyDescent="0.25">
      <c r="A17996" t="s">
        <v>22023</v>
      </c>
      <c r="B17996">
        <v>360</v>
      </c>
      <c r="C17996">
        <v>-0.1468094744344387</v>
      </c>
      <c r="D17996">
        <v>-0.82114427787115152</v>
      </c>
      <c r="E17996">
        <v>8.2008678368976698E-2</v>
      </c>
      <c r="F17996">
        <v>-0.20045608575166393</v>
      </c>
      <c r="G17996">
        <v>3</v>
      </c>
      <c r="H17996">
        <v>1</v>
      </c>
      <c r="I17996">
        <v>4</v>
      </c>
      <c r="J17996">
        <v>3</v>
      </c>
    </row>
    <row r="17997" spans="1:10" x14ac:dyDescent="0.25">
      <c r="A17997" t="s">
        <v>22024</v>
      </c>
      <c r="B17997">
        <v>470</v>
      </c>
      <c r="C17997">
        <v>1.4766789847072088</v>
      </c>
      <c r="D17997">
        <v>0.55746802731707412</v>
      </c>
      <c r="E17997">
        <v>0.67057780203415551</v>
      </c>
      <c r="F17997">
        <v>-0.48280709393302879</v>
      </c>
      <c r="G17997">
        <v>5</v>
      </c>
      <c r="H17997">
        <v>4</v>
      </c>
      <c r="I17997">
        <v>5</v>
      </c>
      <c r="J17997">
        <v>3</v>
      </c>
    </row>
    <row r="17998" spans="1:10" x14ac:dyDescent="0.25">
      <c r="A17998" t="s">
        <v>22025</v>
      </c>
      <c r="B17998">
        <v>538</v>
      </c>
      <c r="C17998">
        <v>-0.63777300766570455</v>
      </c>
      <c r="D17998">
        <v>-0.10576259932173754</v>
      </c>
      <c r="E17998">
        <v>0.35321884618852284</v>
      </c>
      <c r="F17998">
        <v>-0.45401384217974766</v>
      </c>
      <c r="G17998">
        <v>2</v>
      </c>
      <c r="H17998">
        <v>3</v>
      </c>
      <c r="I17998">
        <v>4</v>
      </c>
      <c r="J17998">
        <v>3</v>
      </c>
    </row>
    <row r="17999" spans="1:10" x14ac:dyDescent="0.25">
      <c r="A17999" t="s">
        <v>22026</v>
      </c>
      <c r="B17999">
        <v>527</v>
      </c>
      <c r="C17999">
        <v>-0.41996960223315172</v>
      </c>
      <c r="D17999">
        <v>-0.55570865367367062</v>
      </c>
      <c r="E17999">
        <v>-0.51813850742253742</v>
      </c>
      <c r="F17999">
        <v>-0.81393680928393575</v>
      </c>
      <c r="G17999">
        <v>3</v>
      </c>
      <c r="H17999">
        <v>2</v>
      </c>
      <c r="I17999">
        <v>2</v>
      </c>
      <c r="J17999">
        <v>2</v>
      </c>
    </row>
    <row r="18000" spans="1:10" x14ac:dyDescent="0.25">
      <c r="A18000" t="s">
        <v>22027</v>
      </c>
      <c r="B18000">
        <v>1059</v>
      </c>
      <c r="C18000">
        <v>-0.74763600501589378</v>
      </c>
      <c r="D18000">
        <v>-3.7062287282688899E-2</v>
      </c>
      <c r="E18000">
        <v>-1.0771612602980654</v>
      </c>
      <c r="F18000">
        <v>0.52168774759279712</v>
      </c>
      <c r="G18000">
        <v>2</v>
      </c>
      <c r="H18000">
        <v>3</v>
      </c>
      <c r="I18000">
        <v>1</v>
      </c>
      <c r="J18000">
        <v>4</v>
      </c>
    </row>
    <row r="18001" spans="1:10" x14ac:dyDescent="0.25">
      <c r="A18001" t="s">
        <v>22028</v>
      </c>
      <c r="B18001">
        <v>853</v>
      </c>
      <c r="C18001">
        <v>-0.37248838430176712</v>
      </c>
      <c r="D18001">
        <v>7.2969209629027115E-2</v>
      </c>
      <c r="E18001">
        <v>-1.2374868254004192</v>
      </c>
      <c r="F18001">
        <v>1.214745267935943</v>
      </c>
      <c r="G18001">
        <v>3</v>
      </c>
      <c r="H18001">
        <v>4</v>
      </c>
      <c r="I18001">
        <v>1</v>
      </c>
      <c r="J18001">
        <v>5</v>
      </c>
    </row>
    <row r="18002" spans="1:10" x14ac:dyDescent="0.25">
      <c r="A18002" t="s">
        <v>22029</v>
      </c>
      <c r="B18002">
        <v>644</v>
      </c>
      <c r="C18002">
        <v>-0.63857252465787706</v>
      </c>
      <c r="D18002">
        <v>3.3972214024148711E-3</v>
      </c>
      <c r="E18002">
        <v>-0.42005386593546118</v>
      </c>
      <c r="F18002">
        <v>-0.77116616918295433</v>
      </c>
      <c r="G18002">
        <v>2</v>
      </c>
      <c r="H18002">
        <v>3</v>
      </c>
      <c r="I18002">
        <v>2</v>
      </c>
      <c r="J18002">
        <v>2</v>
      </c>
    </row>
    <row r="18003" spans="1:10" x14ac:dyDescent="0.25">
      <c r="A18003" t="s">
        <v>22030</v>
      </c>
      <c r="B18003">
        <v>2295</v>
      </c>
      <c r="C18003">
        <v>-0.42616805153581405</v>
      </c>
      <c r="D18003">
        <v>-0.25183175266509528</v>
      </c>
      <c r="E18003">
        <v>-1.0772132334036364</v>
      </c>
      <c r="F18003">
        <v>-0.14952206574142599</v>
      </c>
      <c r="G18003">
        <v>3</v>
      </c>
      <c r="H18003">
        <v>3</v>
      </c>
      <c r="I18003">
        <v>1</v>
      </c>
      <c r="J18003">
        <v>3</v>
      </c>
    </row>
    <row r="18004" spans="1:10" x14ac:dyDescent="0.25">
      <c r="A18004" t="s">
        <v>22031</v>
      </c>
      <c r="B18004">
        <v>400</v>
      </c>
      <c r="C18004">
        <v>1.7199595895217534</v>
      </c>
      <c r="D18004">
        <v>0.11078096838332346</v>
      </c>
      <c r="E18004">
        <v>0.94069658486056562</v>
      </c>
      <c r="F18004">
        <v>-0.52688388222941929</v>
      </c>
      <c r="G18004">
        <v>5</v>
      </c>
      <c r="H18004">
        <v>4</v>
      </c>
      <c r="I18004">
        <v>5</v>
      </c>
      <c r="J18004">
        <v>2</v>
      </c>
    </row>
    <row r="18005" spans="1:10" x14ac:dyDescent="0.25">
      <c r="A18005" t="s">
        <v>22032</v>
      </c>
      <c r="B18005">
        <v>404</v>
      </c>
      <c r="C18005">
        <v>-0.40961640089412255</v>
      </c>
      <c r="D18005">
        <v>6.3587009122416091E-2</v>
      </c>
      <c r="E18005">
        <v>0.25393497051378222</v>
      </c>
      <c r="F18005">
        <v>-0.54475277302911296</v>
      </c>
      <c r="G18005">
        <v>3</v>
      </c>
      <c r="H18005">
        <v>4</v>
      </c>
      <c r="I18005">
        <v>4</v>
      </c>
      <c r="J18005">
        <v>2</v>
      </c>
    </row>
    <row r="18006" spans="1:10" x14ac:dyDescent="0.25">
      <c r="A18006" t="s">
        <v>22033</v>
      </c>
      <c r="B18006">
        <v>669</v>
      </c>
      <c r="C18006">
        <v>-1.0132897303903941</v>
      </c>
      <c r="D18006">
        <v>-0.83075469704864657</v>
      </c>
      <c r="E18006">
        <v>-6.2373925915316396E-2</v>
      </c>
      <c r="F18006">
        <v>-0.62077494090387153</v>
      </c>
      <c r="G18006">
        <v>1</v>
      </c>
      <c r="H18006">
        <v>1</v>
      </c>
      <c r="I18006">
        <v>3</v>
      </c>
      <c r="J18006">
        <v>2</v>
      </c>
    </row>
    <row r="18007" spans="1:10" x14ac:dyDescent="0.25">
      <c r="A18007" t="s">
        <v>22034</v>
      </c>
      <c r="B18007">
        <v>508</v>
      </c>
      <c r="C18007">
        <v>-0.55355243873298088</v>
      </c>
      <c r="D18007">
        <v>-2.6541659783531624E-2</v>
      </c>
      <c r="E18007">
        <v>-0.90243611451720418</v>
      </c>
      <c r="F18007">
        <v>-0.99879656722812771</v>
      </c>
      <c r="G18007">
        <v>2</v>
      </c>
      <c r="H18007">
        <v>3</v>
      </c>
      <c r="I18007">
        <v>1</v>
      </c>
      <c r="J18007">
        <v>1</v>
      </c>
    </row>
    <row r="18008" spans="1:10" x14ac:dyDescent="0.25">
      <c r="A18008" t="s">
        <v>22035</v>
      </c>
      <c r="B18008">
        <v>684</v>
      </c>
      <c r="C18008">
        <v>-0.9490630692813089</v>
      </c>
      <c r="D18008">
        <v>-0.87116152591407792</v>
      </c>
      <c r="E18008">
        <v>-0.2319027283731423</v>
      </c>
      <c r="F18008">
        <v>-0.64622163867856186</v>
      </c>
      <c r="G18008">
        <v>1</v>
      </c>
      <c r="H18008">
        <v>1</v>
      </c>
      <c r="I18008">
        <v>3</v>
      </c>
      <c r="J18008">
        <v>2</v>
      </c>
    </row>
    <row r="18009" spans="1:10" x14ac:dyDescent="0.25">
      <c r="A18009" t="s">
        <v>22036</v>
      </c>
      <c r="B18009">
        <v>485</v>
      </c>
      <c r="C18009">
        <v>-0.77561687758618292</v>
      </c>
      <c r="D18009">
        <v>0.34613090180287459</v>
      </c>
      <c r="E18009">
        <v>5.8294040893107441E-2</v>
      </c>
      <c r="F18009">
        <v>-0.86355013044103834</v>
      </c>
      <c r="G18009">
        <v>2</v>
      </c>
      <c r="H18009">
        <v>4</v>
      </c>
      <c r="I18009">
        <v>3</v>
      </c>
      <c r="J18009">
        <v>1</v>
      </c>
    </row>
    <row r="18010" spans="1:10" x14ac:dyDescent="0.25">
      <c r="A18010" t="s">
        <v>22037</v>
      </c>
      <c r="B18010">
        <v>755</v>
      </c>
      <c r="C18010">
        <v>-0.79482524752381634</v>
      </c>
      <c r="D18010">
        <v>-0.2725712165686357</v>
      </c>
      <c r="E18010">
        <v>-0.53115119563010427</v>
      </c>
      <c r="F18010">
        <v>-0.68809189263355708</v>
      </c>
      <c r="G18010">
        <v>2</v>
      </c>
      <c r="H18010">
        <v>3</v>
      </c>
      <c r="I18010">
        <v>2</v>
      </c>
      <c r="J18010">
        <v>2</v>
      </c>
    </row>
    <row r="18011" spans="1:10" x14ac:dyDescent="0.25">
      <c r="A18011" t="s">
        <v>22038</v>
      </c>
      <c r="B18011">
        <v>559</v>
      </c>
      <c r="C18011">
        <v>-0.62566253682128603</v>
      </c>
      <c r="D18011">
        <v>-0.4218968953375159</v>
      </c>
      <c r="E18011">
        <v>-0.5189400906820999</v>
      </c>
      <c r="F18011">
        <v>-1.0020755745944832</v>
      </c>
      <c r="G18011">
        <v>2</v>
      </c>
      <c r="H18011">
        <v>2</v>
      </c>
      <c r="I18011">
        <v>2</v>
      </c>
      <c r="J18011">
        <v>1</v>
      </c>
    </row>
    <row r="18012" spans="1:10" x14ac:dyDescent="0.25">
      <c r="A18012" t="s">
        <v>22039</v>
      </c>
      <c r="B18012">
        <v>563</v>
      </c>
      <c r="C18012">
        <v>-0.5366799413618808</v>
      </c>
      <c r="D18012">
        <v>2.4328827444514155E-2</v>
      </c>
      <c r="E18012">
        <v>-0.88545533215855443</v>
      </c>
      <c r="F18012">
        <v>-1.1703039873600782</v>
      </c>
      <c r="G18012">
        <v>2</v>
      </c>
      <c r="H18012">
        <v>4</v>
      </c>
      <c r="I18012">
        <v>1</v>
      </c>
      <c r="J18012">
        <v>1</v>
      </c>
    </row>
    <row r="18013" spans="1:10" x14ac:dyDescent="0.25">
      <c r="A18013" t="s">
        <v>22040</v>
      </c>
      <c r="B18013">
        <v>549</v>
      </c>
      <c r="C18013">
        <v>-0.60128847862355839</v>
      </c>
      <c r="D18013">
        <v>-0.60788831655247044</v>
      </c>
      <c r="E18013">
        <v>-0.66050368444597485</v>
      </c>
      <c r="F18013">
        <v>-0.96079525202486393</v>
      </c>
      <c r="G18013">
        <v>2</v>
      </c>
      <c r="H18013">
        <v>2</v>
      </c>
      <c r="I18013">
        <v>2</v>
      </c>
      <c r="J18013">
        <v>1</v>
      </c>
    </row>
    <row r="18014" spans="1:10" x14ac:dyDescent="0.25">
      <c r="A18014" t="s">
        <v>22041</v>
      </c>
      <c r="B18014">
        <v>567</v>
      </c>
      <c r="C18014">
        <v>-0.75928809593212132</v>
      </c>
      <c r="D18014">
        <v>2.5178988116576539E-2</v>
      </c>
      <c r="E18014">
        <v>-0.75460151082660609</v>
      </c>
      <c r="F18014">
        <v>-1.1701240451844446</v>
      </c>
      <c r="G18014">
        <v>2</v>
      </c>
      <c r="H18014">
        <v>4</v>
      </c>
      <c r="I18014">
        <v>1</v>
      </c>
      <c r="J18014">
        <v>1</v>
      </c>
    </row>
    <row r="18015" spans="1:10" x14ac:dyDescent="0.25">
      <c r="A18015" t="s">
        <v>22042</v>
      </c>
      <c r="B18015">
        <v>546</v>
      </c>
      <c r="C18015">
        <v>-0.86629560967441743</v>
      </c>
      <c r="D18015">
        <v>0.12908915783400807</v>
      </c>
      <c r="E18015">
        <v>-0.50058394460323086</v>
      </c>
      <c r="F18015">
        <v>-0.8091715922251248</v>
      </c>
      <c r="G18015">
        <v>1</v>
      </c>
      <c r="H18015">
        <v>4</v>
      </c>
      <c r="I18015">
        <v>2</v>
      </c>
      <c r="J18015">
        <v>2</v>
      </c>
    </row>
    <row r="18016" spans="1:10" x14ac:dyDescent="0.25">
      <c r="A18016" t="s">
        <v>22043</v>
      </c>
      <c r="B18016">
        <v>463</v>
      </c>
      <c r="C18016">
        <v>-0.78569147458456956</v>
      </c>
      <c r="D18016">
        <v>-0.10699643394859103</v>
      </c>
      <c r="E18016">
        <v>-0.23651306342484169</v>
      </c>
      <c r="F18016">
        <v>-0.97670405145584172</v>
      </c>
      <c r="G18016">
        <v>2</v>
      </c>
      <c r="H18016">
        <v>3</v>
      </c>
      <c r="I18016">
        <v>3</v>
      </c>
      <c r="J18016">
        <v>1</v>
      </c>
    </row>
    <row r="18017" spans="1:10" x14ac:dyDescent="0.25">
      <c r="A18017" t="s">
        <v>22044</v>
      </c>
      <c r="B18017">
        <v>542</v>
      </c>
      <c r="C18017">
        <v>-0.95809770133459982</v>
      </c>
      <c r="D18017">
        <v>-2.1365210579467511E-2</v>
      </c>
      <c r="E18017">
        <v>-0.87716411511454306</v>
      </c>
      <c r="F18017">
        <v>-0.89301900383121713</v>
      </c>
      <c r="G18017">
        <v>1</v>
      </c>
      <c r="H18017">
        <v>3</v>
      </c>
      <c r="I18017">
        <v>1</v>
      </c>
      <c r="J18017">
        <v>1</v>
      </c>
    </row>
    <row r="18018" spans="1:10" x14ac:dyDescent="0.25">
      <c r="A18018" t="s">
        <v>22045</v>
      </c>
      <c r="B18018">
        <v>472</v>
      </c>
      <c r="C18018">
        <v>-0.54838903960255192</v>
      </c>
      <c r="D18018">
        <v>-0.62251399687292375</v>
      </c>
      <c r="E18018">
        <v>-0.67740286361498414</v>
      </c>
      <c r="F18018">
        <v>-0.78347310015714755</v>
      </c>
      <c r="G18018">
        <v>2</v>
      </c>
      <c r="H18018">
        <v>2</v>
      </c>
      <c r="I18018">
        <v>2</v>
      </c>
      <c r="J18018">
        <v>2</v>
      </c>
    </row>
    <row r="18019" spans="1:10" x14ac:dyDescent="0.25">
      <c r="A18019" t="s">
        <v>22046</v>
      </c>
      <c r="B18019">
        <v>545</v>
      </c>
      <c r="C18019">
        <v>7.06767767012937E-3</v>
      </c>
      <c r="D18019">
        <v>-0.2188466323269245</v>
      </c>
      <c r="E18019">
        <v>0.37328122144615034</v>
      </c>
      <c r="F18019">
        <v>-0.69695723808863586</v>
      </c>
      <c r="G18019">
        <v>4</v>
      </c>
      <c r="H18019">
        <v>3</v>
      </c>
      <c r="I18019">
        <v>4</v>
      </c>
      <c r="J18019">
        <v>2</v>
      </c>
    </row>
    <row r="18020" spans="1:10" x14ac:dyDescent="0.25">
      <c r="A18020" t="s">
        <v>22047</v>
      </c>
      <c r="B18020">
        <v>446</v>
      </c>
      <c r="C18020">
        <v>-0.53947862404710623</v>
      </c>
      <c r="D18020">
        <v>-0.32092228798622668</v>
      </c>
      <c r="E18020">
        <v>-4.6288205123071982E-2</v>
      </c>
      <c r="F18020">
        <v>-0.71064315227305541</v>
      </c>
      <c r="G18020">
        <v>2</v>
      </c>
      <c r="H18020">
        <v>3</v>
      </c>
      <c r="I18020">
        <v>3</v>
      </c>
      <c r="J18020">
        <v>2</v>
      </c>
    </row>
    <row r="18021" spans="1:10" x14ac:dyDescent="0.25">
      <c r="A18021" t="s">
        <v>22048</v>
      </c>
      <c r="B18021">
        <v>403</v>
      </c>
      <c r="C18021">
        <v>-4.4990680505230349E-2</v>
      </c>
      <c r="D18021">
        <v>-0.16387122254420813</v>
      </c>
      <c r="E18021">
        <v>0.22826190508178201</v>
      </c>
      <c r="F18021">
        <v>-0.95408790483885253</v>
      </c>
      <c r="G18021">
        <v>3</v>
      </c>
      <c r="H18021">
        <v>3</v>
      </c>
      <c r="I18021">
        <v>4</v>
      </c>
      <c r="J18021">
        <v>1</v>
      </c>
    </row>
    <row r="18022" spans="1:10" x14ac:dyDescent="0.25">
      <c r="A18022" t="s">
        <v>22049</v>
      </c>
      <c r="B18022">
        <v>419</v>
      </c>
      <c r="C18022">
        <v>1.2711916173131002</v>
      </c>
      <c r="D18022">
        <v>1.1528979139892856</v>
      </c>
      <c r="E18022">
        <v>0.4432620035555826</v>
      </c>
      <c r="F18022">
        <v>-1.2846310951244861</v>
      </c>
      <c r="G18022">
        <v>5</v>
      </c>
      <c r="H18022">
        <v>5</v>
      </c>
      <c r="I18022">
        <v>4</v>
      </c>
      <c r="J18022">
        <v>1</v>
      </c>
    </row>
    <row r="18023" spans="1:10" x14ac:dyDescent="0.25">
      <c r="A18023" t="s">
        <v>22050</v>
      </c>
      <c r="B18023">
        <v>406</v>
      </c>
      <c r="C18023">
        <v>9.6209264221258278E-2</v>
      </c>
      <c r="D18023">
        <v>0.20702811884913705</v>
      </c>
      <c r="E18023">
        <v>-0.62612935034078132</v>
      </c>
      <c r="F18023">
        <v>-0.67161566123200855</v>
      </c>
      <c r="G18023">
        <v>4</v>
      </c>
      <c r="H18023">
        <v>4</v>
      </c>
      <c r="I18023">
        <v>2</v>
      </c>
      <c r="J18023">
        <v>2</v>
      </c>
    </row>
    <row r="18024" spans="1:10" x14ac:dyDescent="0.25">
      <c r="A18024" t="s">
        <v>22051</v>
      </c>
      <c r="B18024">
        <v>490</v>
      </c>
      <c r="C18024">
        <v>-0.27938773951366014</v>
      </c>
      <c r="D18024">
        <v>-5.6168904136371108E-2</v>
      </c>
      <c r="E18024">
        <v>1.6444450492629246</v>
      </c>
      <c r="F18024">
        <v>-1.5141626343167804</v>
      </c>
      <c r="G18024">
        <v>3</v>
      </c>
      <c r="H18024">
        <v>3</v>
      </c>
      <c r="I18024">
        <v>5</v>
      </c>
      <c r="J18024">
        <v>1</v>
      </c>
    </row>
    <row r="18025" spans="1:10" x14ac:dyDescent="0.25">
      <c r="A18025" t="s">
        <v>22052</v>
      </c>
      <c r="B18025">
        <v>483</v>
      </c>
      <c r="C18025">
        <v>0.11376751399371912</v>
      </c>
      <c r="D18025">
        <v>0.25428746001570179</v>
      </c>
      <c r="E18025">
        <v>-0.55431313932460435</v>
      </c>
      <c r="F18025">
        <v>-0.98876756296340429</v>
      </c>
      <c r="G18025">
        <v>4</v>
      </c>
      <c r="H18025">
        <v>4</v>
      </c>
      <c r="I18025">
        <v>2</v>
      </c>
      <c r="J18025">
        <v>1</v>
      </c>
    </row>
    <row r="18026" spans="1:10" x14ac:dyDescent="0.25">
      <c r="A18026" t="s">
        <v>22053</v>
      </c>
      <c r="B18026">
        <v>897</v>
      </c>
      <c r="C18026">
        <v>-0.31550783949511602</v>
      </c>
      <c r="D18026">
        <v>0.16590829772802967</v>
      </c>
      <c r="E18026">
        <v>-0.8900905595845805</v>
      </c>
      <c r="F18026">
        <v>-0.67450937454321891</v>
      </c>
      <c r="G18026">
        <v>3</v>
      </c>
      <c r="H18026">
        <v>4</v>
      </c>
      <c r="I18026">
        <v>1</v>
      </c>
      <c r="J18026">
        <v>2</v>
      </c>
    </row>
    <row r="18027" spans="1:10" x14ac:dyDescent="0.25">
      <c r="A18027" t="s">
        <v>22054</v>
      </c>
      <c r="B18027">
        <v>972</v>
      </c>
      <c r="C18027">
        <v>-0.48887757873678672</v>
      </c>
      <c r="D18027">
        <v>-0.26565079780560197</v>
      </c>
      <c r="E18027">
        <v>-0.32862007766048645</v>
      </c>
      <c r="F18027">
        <v>-0.42813073830801196</v>
      </c>
      <c r="G18027">
        <v>2</v>
      </c>
      <c r="H18027">
        <v>3</v>
      </c>
      <c r="I18027">
        <v>2</v>
      </c>
      <c r="J18027">
        <v>3</v>
      </c>
    </row>
    <row r="18028" spans="1:10" x14ac:dyDescent="0.25">
      <c r="A18028" t="s">
        <v>22055</v>
      </c>
      <c r="B18028">
        <v>1748</v>
      </c>
      <c r="C18028">
        <v>-0.31926394044224643</v>
      </c>
      <c r="D18028">
        <v>-0.20046673818787303</v>
      </c>
      <c r="E18028">
        <v>1.3327341968749857</v>
      </c>
      <c r="F18028">
        <v>-0.53194949098002497</v>
      </c>
      <c r="G18028">
        <v>3</v>
      </c>
      <c r="H18028">
        <v>3</v>
      </c>
      <c r="I18028">
        <v>5</v>
      </c>
      <c r="J18028">
        <v>2</v>
      </c>
    </row>
    <row r="18029" spans="1:10" x14ac:dyDescent="0.25">
      <c r="A18029" t="s">
        <v>22056</v>
      </c>
      <c r="B18029">
        <v>793</v>
      </c>
      <c r="C18029">
        <v>-9.1899671656363521E-2</v>
      </c>
      <c r="D18029">
        <v>0.60928987326661488</v>
      </c>
      <c r="E18029">
        <v>0.5355816491920693</v>
      </c>
      <c r="F18029">
        <v>-0.83317093027297262</v>
      </c>
      <c r="G18029">
        <v>3</v>
      </c>
      <c r="H18029">
        <v>4</v>
      </c>
      <c r="I18029">
        <v>4</v>
      </c>
      <c r="J18029">
        <v>2</v>
      </c>
    </row>
    <row r="18030" spans="1:10" x14ac:dyDescent="0.25">
      <c r="A18030" t="s">
        <v>22057</v>
      </c>
      <c r="B18030">
        <v>1053</v>
      </c>
      <c r="C18030">
        <v>0.15166231433337074</v>
      </c>
      <c r="D18030">
        <v>-0.4939533536224357</v>
      </c>
      <c r="E18030">
        <v>0.65758853853303467</v>
      </c>
      <c r="F18030">
        <v>-1.0712406053882009</v>
      </c>
      <c r="G18030">
        <v>4</v>
      </c>
      <c r="H18030">
        <v>2</v>
      </c>
      <c r="I18030">
        <v>5</v>
      </c>
      <c r="J18030">
        <v>1</v>
      </c>
    </row>
    <row r="18031" spans="1:10" x14ac:dyDescent="0.25">
      <c r="A18031" t="s">
        <v>22058</v>
      </c>
      <c r="B18031">
        <v>1239</v>
      </c>
      <c r="C18031">
        <v>0.16289760317192828</v>
      </c>
      <c r="D18031">
        <v>-0.78605972750133102</v>
      </c>
      <c r="E18031">
        <v>2.3979297606167527</v>
      </c>
      <c r="F18031">
        <v>-0.99387206201665845</v>
      </c>
      <c r="G18031">
        <v>4</v>
      </c>
      <c r="H18031">
        <v>2</v>
      </c>
      <c r="I18031">
        <v>5</v>
      </c>
      <c r="J18031">
        <v>1</v>
      </c>
    </row>
    <row r="18032" spans="1:10" x14ac:dyDescent="0.25">
      <c r="A18032" t="s">
        <v>22059</v>
      </c>
      <c r="B18032">
        <v>457</v>
      </c>
      <c r="C18032">
        <v>-0.20715724767252855</v>
      </c>
      <c r="D18032">
        <v>-0.17465506061858979</v>
      </c>
      <c r="E18032">
        <v>0.4101127740468658</v>
      </c>
      <c r="F18032">
        <v>-0.53730934407633013</v>
      </c>
      <c r="G18032">
        <v>3</v>
      </c>
      <c r="H18032">
        <v>3</v>
      </c>
      <c r="I18032">
        <v>4</v>
      </c>
      <c r="J18032">
        <v>2</v>
      </c>
    </row>
    <row r="18033" spans="1:10" x14ac:dyDescent="0.25">
      <c r="A18033" t="s">
        <v>22060</v>
      </c>
      <c r="B18033">
        <v>501</v>
      </c>
      <c r="C18033">
        <v>-0.45968785307802951</v>
      </c>
      <c r="D18033">
        <v>-0.78308002203650262</v>
      </c>
      <c r="E18033">
        <v>-0.26614922794378465</v>
      </c>
      <c r="F18033">
        <v>-0.90540418232914222</v>
      </c>
      <c r="G18033">
        <v>2</v>
      </c>
      <c r="H18033">
        <v>2</v>
      </c>
      <c r="I18033">
        <v>3</v>
      </c>
      <c r="J18033">
        <v>1</v>
      </c>
    </row>
    <row r="18034" spans="1:10" x14ac:dyDescent="0.25">
      <c r="A18034" t="s">
        <v>22061</v>
      </c>
      <c r="B18034">
        <v>2250</v>
      </c>
      <c r="C18034">
        <v>-0.35474268355696381</v>
      </c>
      <c r="D18034">
        <v>-0.7927693013203454</v>
      </c>
      <c r="E18034">
        <v>-0.70657816324511169</v>
      </c>
      <c r="F18034">
        <v>-0.2110416246858772</v>
      </c>
      <c r="G18034">
        <v>3</v>
      </c>
      <c r="H18034">
        <v>2</v>
      </c>
      <c r="I18034">
        <v>2</v>
      </c>
      <c r="J18034">
        <v>3</v>
      </c>
    </row>
    <row r="18035" spans="1:10" x14ac:dyDescent="0.25">
      <c r="A18035" t="s">
        <v>22062</v>
      </c>
      <c r="B18035">
        <v>428</v>
      </c>
      <c r="C18035">
        <v>-0.58628293846301904</v>
      </c>
      <c r="D18035">
        <v>-0.72244031507985484</v>
      </c>
      <c r="E18035">
        <v>-0.31758535084393258</v>
      </c>
      <c r="F18035">
        <v>-0.72602197407979541</v>
      </c>
      <c r="G18035">
        <v>2</v>
      </c>
      <c r="H18035">
        <v>2</v>
      </c>
      <c r="I18035">
        <v>2</v>
      </c>
      <c r="J18035">
        <v>2</v>
      </c>
    </row>
    <row r="18036" spans="1:10" x14ac:dyDescent="0.25">
      <c r="A18036" t="s">
        <v>22063</v>
      </c>
      <c r="B18036">
        <v>396</v>
      </c>
      <c r="C18036">
        <v>-3.8623281020321032E-3</v>
      </c>
      <c r="D18036">
        <v>-0.30311338082154637</v>
      </c>
      <c r="E18036">
        <v>-4.9369301360070193E-2</v>
      </c>
      <c r="F18036">
        <v>-1.307868463070696</v>
      </c>
      <c r="G18036">
        <v>4</v>
      </c>
      <c r="H18036">
        <v>3</v>
      </c>
      <c r="I18036">
        <v>3</v>
      </c>
      <c r="J18036">
        <v>1</v>
      </c>
    </row>
    <row r="18037" spans="1:10" x14ac:dyDescent="0.25">
      <c r="A18037" t="s">
        <v>22064</v>
      </c>
      <c r="B18037">
        <v>510</v>
      </c>
      <c r="C18037">
        <v>0.18672738168155448</v>
      </c>
      <c r="D18037">
        <v>0.57699216693895816</v>
      </c>
      <c r="E18037">
        <v>-3.5369174287824101E-2</v>
      </c>
      <c r="F18037">
        <v>-1.0775392273384514</v>
      </c>
      <c r="G18037">
        <v>4</v>
      </c>
      <c r="H18037">
        <v>4</v>
      </c>
      <c r="I18037">
        <v>3</v>
      </c>
      <c r="J18037">
        <v>1</v>
      </c>
    </row>
    <row r="18038" spans="1:10" x14ac:dyDescent="0.25">
      <c r="A18038" t="s">
        <v>22065</v>
      </c>
      <c r="B18038">
        <v>474</v>
      </c>
      <c r="C18038">
        <v>-0.23009775726753839</v>
      </c>
      <c r="D18038">
        <v>-1.2212985545260619E-2</v>
      </c>
      <c r="E18038">
        <v>-0.11482953001314981</v>
      </c>
      <c r="F18038">
        <v>-0.48532559789119495</v>
      </c>
      <c r="G18038">
        <v>3</v>
      </c>
      <c r="H18038">
        <v>3</v>
      </c>
      <c r="I18038">
        <v>3</v>
      </c>
      <c r="J18038">
        <v>3</v>
      </c>
    </row>
    <row r="18039" spans="1:10" x14ac:dyDescent="0.25">
      <c r="A18039" t="s">
        <v>22066</v>
      </c>
      <c r="B18039">
        <v>494</v>
      </c>
      <c r="C18039">
        <v>0.13518391418922288</v>
      </c>
      <c r="D18039">
        <v>-4.0236592282735212E-2</v>
      </c>
      <c r="E18039">
        <v>-0.20598558406856926</v>
      </c>
      <c r="F18039">
        <v>-0.79954915300570095</v>
      </c>
      <c r="G18039">
        <v>4</v>
      </c>
      <c r="H18039">
        <v>3</v>
      </c>
      <c r="I18039">
        <v>3</v>
      </c>
      <c r="J18039">
        <v>2</v>
      </c>
    </row>
    <row r="18040" spans="1:10" x14ac:dyDescent="0.25">
      <c r="A18040" t="s">
        <v>22067</v>
      </c>
      <c r="B18040">
        <v>487</v>
      </c>
      <c r="C18040">
        <v>0.83959426278438054</v>
      </c>
      <c r="D18040">
        <v>-0.35307079333336255</v>
      </c>
      <c r="E18040">
        <v>0.62709253205636994</v>
      </c>
      <c r="F18040">
        <v>-0.98545409448848387</v>
      </c>
      <c r="G18040">
        <v>5</v>
      </c>
      <c r="H18040">
        <v>3</v>
      </c>
      <c r="I18040">
        <v>5</v>
      </c>
      <c r="J18040">
        <v>1</v>
      </c>
    </row>
    <row r="18041" spans="1:10" x14ac:dyDescent="0.25">
      <c r="A18041" t="s">
        <v>22068</v>
      </c>
      <c r="B18041">
        <v>419</v>
      </c>
      <c r="C18041">
        <v>1.1868725668937128</v>
      </c>
      <c r="D18041">
        <v>1.3364549423060346</v>
      </c>
      <c r="E18041">
        <v>-0.10302693013936348</v>
      </c>
      <c r="F18041">
        <v>-0.5211359969879259</v>
      </c>
      <c r="G18041">
        <v>5</v>
      </c>
      <c r="H18041">
        <v>5</v>
      </c>
      <c r="I18041">
        <v>3</v>
      </c>
      <c r="J18041">
        <v>2</v>
      </c>
    </row>
    <row r="18042" spans="1:10" x14ac:dyDescent="0.25">
      <c r="A18042" t="s">
        <v>22069</v>
      </c>
      <c r="B18042">
        <v>554</v>
      </c>
      <c r="C18042">
        <v>1.3194748761665693</v>
      </c>
      <c r="D18042">
        <v>0.24140673514891167</v>
      </c>
      <c r="E18042">
        <v>1.932596875157607</v>
      </c>
      <c r="F18042">
        <v>-0.69941681672557943</v>
      </c>
      <c r="G18042">
        <v>5</v>
      </c>
      <c r="H18042">
        <v>4</v>
      </c>
      <c r="I18042">
        <v>5</v>
      </c>
      <c r="J18042">
        <v>2</v>
      </c>
    </row>
    <row r="18043" spans="1:10" x14ac:dyDescent="0.25">
      <c r="A18043" t="s">
        <v>22070</v>
      </c>
      <c r="B18043">
        <v>440</v>
      </c>
      <c r="C18043">
        <v>-0.17338298134092567</v>
      </c>
      <c r="D18043">
        <v>0.66301803259959136</v>
      </c>
      <c r="E18043">
        <v>0.62337401434066586</v>
      </c>
      <c r="F18043">
        <v>-0.57226829445401561</v>
      </c>
      <c r="G18043">
        <v>3</v>
      </c>
      <c r="H18043">
        <v>4</v>
      </c>
      <c r="I18043">
        <v>5</v>
      </c>
      <c r="J18043">
        <v>2</v>
      </c>
    </row>
    <row r="18044" spans="1:10" x14ac:dyDescent="0.25">
      <c r="A18044" t="s">
        <v>22071</v>
      </c>
      <c r="B18044">
        <v>444</v>
      </c>
      <c r="C18044">
        <v>0.24123470160551985</v>
      </c>
      <c r="D18044">
        <v>0.3547431521672112</v>
      </c>
      <c r="E18044">
        <v>-0.44346875823028109</v>
      </c>
      <c r="F18044">
        <v>-1.1408502096377469</v>
      </c>
      <c r="G18044">
        <v>4</v>
      </c>
      <c r="H18044">
        <v>4</v>
      </c>
      <c r="I18044">
        <v>2</v>
      </c>
      <c r="J18044">
        <v>1</v>
      </c>
    </row>
    <row r="18045" spans="1:10" x14ac:dyDescent="0.25">
      <c r="A18045" t="s">
        <v>22072</v>
      </c>
      <c r="B18045">
        <v>482</v>
      </c>
      <c r="C18045">
        <v>0.24851032967065914</v>
      </c>
      <c r="D18045">
        <v>0.99577602139192833</v>
      </c>
      <c r="E18045">
        <v>0.16750616645430838</v>
      </c>
      <c r="F18045">
        <v>-0.6147769011012163</v>
      </c>
      <c r="G18045">
        <v>4</v>
      </c>
      <c r="H18045">
        <v>5</v>
      </c>
      <c r="I18045">
        <v>4</v>
      </c>
      <c r="J18045">
        <v>2</v>
      </c>
    </row>
    <row r="18046" spans="1:10" x14ac:dyDescent="0.25">
      <c r="A18046" t="s">
        <v>22073</v>
      </c>
      <c r="B18046">
        <v>511</v>
      </c>
      <c r="C18046">
        <v>4.7813321813598528E-2</v>
      </c>
      <c r="D18046">
        <v>-0.26144169716976184</v>
      </c>
      <c r="E18046">
        <v>0.39835630954231704</v>
      </c>
      <c r="F18046">
        <v>-0.95641967771395198</v>
      </c>
      <c r="G18046">
        <v>4</v>
      </c>
      <c r="H18046">
        <v>3</v>
      </c>
      <c r="I18046">
        <v>4</v>
      </c>
      <c r="J18046">
        <v>1</v>
      </c>
    </row>
    <row r="18047" spans="1:10" x14ac:dyDescent="0.25">
      <c r="A18047" t="s">
        <v>22074</v>
      </c>
      <c r="B18047">
        <v>408</v>
      </c>
      <c r="C18047">
        <v>0.99582463733594173</v>
      </c>
      <c r="D18047">
        <v>0.1470722240994963</v>
      </c>
      <c r="E18047">
        <v>1.4010103672999964E-2</v>
      </c>
      <c r="F18047">
        <v>-1.1177486395219045</v>
      </c>
      <c r="G18047">
        <v>5</v>
      </c>
      <c r="H18047">
        <v>4</v>
      </c>
      <c r="I18047">
        <v>3</v>
      </c>
      <c r="J18047">
        <v>1</v>
      </c>
    </row>
    <row r="18048" spans="1:10" x14ac:dyDescent="0.25">
      <c r="A18048" t="s">
        <v>22075</v>
      </c>
      <c r="B18048">
        <v>495</v>
      </c>
      <c r="C18048">
        <v>0.5807640794149308</v>
      </c>
      <c r="D18048">
        <v>-0.40023682901329999</v>
      </c>
      <c r="E18048">
        <v>0.42099883816599187</v>
      </c>
      <c r="F18048">
        <v>-0.96585022206068971</v>
      </c>
      <c r="G18048">
        <v>4</v>
      </c>
      <c r="H18048">
        <v>3</v>
      </c>
      <c r="I18048">
        <v>4</v>
      </c>
      <c r="J18048">
        <v>1</v>
      </c>
    </row>
    <row r="18049" spans="1:10" x14ac:dyDescent="0.25">
      <c r="A18049" t="s">
        <v>22076</v>
      </c>
      <c r="B18049">
        <v>619</v>
      </c>
      <c r="C18049">
        <v>1.3901946404080423</v>
      </c>
      <c r="D18049">
        <v>-0.56619206419986545</v>
      </c>
      <c r="E18049">
        <v>2.9285068978091835</v>
      </c>
      <c r="F18049">
        <v>-0.91189105768946122</v>
      </c>
      <c r="G18049">
        <v>5</v>
      </c>
      <c r="H18049">
        <v>2</v>
      </c>
      <c r="I18049">
        <v>5</v>
      </c>
      <c r="J18049">
        <v>1</v>
      </c>
    </row>
    <row r="18050" spans="1:10" x14ac:dyDescent="0.25">
      <c r="A18050" t="s">
        <v>22077</v>
      </c>
      <c r="B18050">
        <v>371</v>
      </c>
      <c r="C18050">
        <v>1.1469764167363596</v>
      </c>
      <c r="D18050">
        <v>0.36955215414609438</v>
      </c>
      <c r="E18050">
        <v>8.960994152748343E-2</v>
      </c>
      <c r="F18050">
        <v>-0.84417190316932866</v>
      </c>
      <c r="G18050">
        <v>5</v>
      </c>
      <c r="H18050">
        <v>4</v>
      </c>
      <c r="I18050">
        <v>4</v>
      </c>
      <c r="J18050">
        <v>2</v>
      </c>
    </row>
    <row r="18051" spans="1:10" x14ac:dyDescent="0.25">
      <c r="A18051" t="s">
        <v>22078</v>
      </c>
      <c r="B18051">
        <v>448</v>
      </c>
      <c r="C18051">
        <v>0.28579016774546384</v>
      </c>
      <c r="D18051">
        <v>0.27054442525986405</v>
      </c>
      <c r="E18051">
        <v>0.20730482130643671</v>
      </c>
      <c r="F18051">
        <v>-0.92867937678057899</v>
      </c>
      <c r="G18051">
        <v>4</v>
      </c>
      <c r="H18051">
        <v>4</v>
      </c>
      <c r="I18051">
        <v>4</v>
      </c>
      <c r="J18051">
        <v>1</v>
      </c>
    </row>
    <row r="18052" spans="1:10" x14ac:dyDescent="0.25">
      <c r="A18052" t="s">
        <v>22079</v>
      </c>
      <c r="B18052">
        <v>476</v>
      </c>
      <c r="C18052">
        <v>0.71072090688479705</v>
      </c>
      <c r="D18052">
        <v>0.91101783036231432</v>
      </c>
      <c r="E18052">
        <v>1.6690699260344233</v>
      </c>
      <c r="F18052">
        <v>-0.4972482599862868</v>
      </c>
      <c r="G18052">
        <v>4</v>
      </c>
      <c r="H18052">
        <v>5</v>
      </c>
      <c r="I18052">
        <v>5</v>
      </c>
      <c r="J18052">
        <v>2</v>
      </c>
    </row>
    <row r="18053" spans="1:10" x14ac:dyDescent="0.25">
      <c r="A18053" t="s">
        <v>22080</v>
      </c>
      <c r="B18053">
        <v>348</v>
      </c>
      <c r="C18053">
        <v>0.14252198434075711</v>
      </c>
      <c r="D18053">
        <v>-0.48947042568514698</v>
      </c>
      <c r="E18053">
        <v>-0.18796669402406388</v>
      </c>
      <c r="F18053">
        <v>-0.29029607768195553</v>
      </c>
      <c r="G18053">
        <v>4</v>
      </c>
      <c r="H18053">
        <v>2</v>
      </c>
      <c r="I18053">
        <v>3</v>
      </c>
      <c r="J18053">
        <v>3</v>
      </c>
    </row>
    <row r="18054" spans="1:10" x14ac:dyDescent="0.25">
      <c r="A18054" t="s">
        <v>22081</v>
      </c>
      <c r="B18054">
        <v>658</v>
      </c>
      <c r="C18054">
        <v>1.2088232676166197</v>
      </c>
      <c r="D18054">
        <v>3.4356748584695662</v>
      </c>
      <c r="E18054">
        <v>3.0498158792767636</v>
      </c>
      <c r="F18054">
        <v>-0.42809895630538941</v>
      </c>
      <c r="G18054">
        <v>5</v>
      </c>
      <c r="H18054">
        <v>5</v>
      </c>
      <c r="I18054">
        <v>5</v>
      </c>
      <c r="J18054">
        <v>3</v>
      </c>
    </row>
    <row r="18055" spans="1:10" x14ac:dyDescent="0.25">
      <c r="A18055" t="s">
        <v>22082</v>
      </c>
      <c r="B18055">
        <v>492</v>
      </c>
      <c r="C18055">
        <v>0.50818333530356263</v>
      </c>
      <c r="D18055">
        <v>1.9595029852784238</v>
      </c>
      <c r="E18055">
        <v>0.65458611218278517</v>
      </c>
      <c r="F18055">
        <v>-0.66130692258838508</v>
      </c>
      <c r="G18055">
        <v>4</v>
      </c>
      <c r="H18055">
        <v>5</v>
      </c>
      <c r="I18055">
        <v>5</v>
      </c>
      <c r="J18055">
        <v>2</v>
      </c>
    </row>
    <row r="18056" spans="1:10" x14ac:dyDescent="0.25">
      <c r="A18056" t="s">
        <v>22083</v>
      </c>
      <c r="B18056">
        <v>389</v>
      </c>
      <c r="C18056">
        <v>1.2005933601294827</v>
      </c>
      <c r="D18056">
        <v>0.55670763053831329</v>
      </c>
      <c r="E18056">
        <v>1.0425843689420971</v>
      </c>
      <c r="F18056">
        <v>-1.0171675378267959</v>
      </c>
      <c r="G18056">
        <v>5</v>
      </c>
      <c r="H18056">
        <v>4</v>
      </c>
      <c r="I18056">
        <v>5</v>
      </c>
      <c r="J18056">
        <v>1</v>
      </c>
    </row>
    <row r="18057" spans="1:10" x14ac:dyDescent="0.25">
      <c r="A18057" t="s">
        <v>22084</v>
      </c>
      <c r="B18057">
        <v>480</v>
      </c>
      <c r="C18057">
        <v>0.62353668838860654</v>
      </c>
      <c r="D18057">
        <v>1.1216055894888772</v>
      </c>
      <c r="E18057">
        <v>0.85663765645863521</v>
      </c>
      <c r="F18057">
        <v>-0.85746345950594305</v>
      </c>
      <c r="G18057">
        <v>4</v>
      </c>
      <c r="H18057">
        <v>5</v>
      </c>
      <c r="I18057">
        <v>5</v>
      </c>
      <c r="J18057">
        <v>2</v>
      </c>
    </row>
    <row r="18058" spans="1:10" x14ac:dyDescent="0.25">
      <c r="A18058" t="s">
        <v>22085</v>
      </c>
      <c r="B18058">
        <v>1326</v>
      </c>
      <c r="C18058">
        <v>1.4124845221762847</v>
      </c>
      <c r="D18058">
        <v>-1.0227982379845955</v>
      </c>
      <c r="E18058">
        <v>2.861389953415987</v>
      </c>
      <c r="F18058">
        <v>-1.0141961178989582</v>
      </c>
      <c r="G18058">
        <v>5</v>
      </c>
      <c r="H18058">
        <v>1</v>
      </c>
      <c r="I18058">
        <v>5</v>
      </c>
      <c r="J18058">
        <v>1</v>
      </c>
    </row>
    <row r="18059" spans="1:10" x14ac:dyDescent="0.25">
      <c r="A18059" t="s">
        <v>22086</v>
      </c>
      <c r="B18059">
        <v>830</v>
      </c>
      <c r="C18059">
        <v>1.9515565222144444</v>
      </c>
      <c r="D18059">
        <v>1.2424569692675451</v>
      </c>
      <c r="E18059">
        <v>1.9182712972804579</v>
      </c>
      <c r="F18059">
        <v>-0.54115216699920254</v>
      </c>
      <c r="G18059">
        <v>5</v>
      </c>
      <c r="H18059">
        <v>5</v>
      </c>
      <c r="I18059">
        <v>5</v>
      </c>
      <c r="J18059">
        <v>2</v>
      </c>
    </row>
    <row r="18060" spans="1:10" x14ac:dyDescent="0.25">
      <c r="A18060" t="s">
        <v>22087</v>
      </c>
      <c r="B18060">
        <v>2472</v>
      </c>
      <c r="C18060">
        <v>1.3294871965760482</v>
      </c>
      <c r="D18060">
        <v>-0.57794144967861771</v>
      </c>
      <c r="E18060">
        <v>2.5121983043037162</v>
      </c>
      <c r="F18060">
        <v>-0.62582189879387784</v>
      </c>
      <c r="G18060">
        <v>5</v>
      </c>
      <c r="H18060">
        <v>2</v>
      </c>
      <c r="I18060">
        <v>5</v>
      </c>
      <c r="J18060">
        <v>2</v>
      </c>
    </row>
    <row r="18061" spans="1:10" x14ac:dyDescent="0.25">
      <c r="A18061" t="s">
        <v>22088</v>
      </c>
      <c r="B18061">
        <v>505</v>
      </c>
      <c r="C18061">
        <v>1.2967544349794315</v>
      </c>
      <c r="D18061">
        <v>1.1884597253208038</v>
      </c>
      <c r="E18061">
        <v>-0.10978076040812684</v>
      </c>
      <c r="F18061">
        <v>-3.2618590989341598E-2</v>
      </c>
      <c r="G18061">
        <v>5</v>
      </c>
      <c r="H18061">
        <v>5</v>
      </c>
      <c r="I18061">
        <v>3</v>
      </c>
      <c r="J18061">
        <v>3</v>
      </c>
    </row>
    <row r="18062" spans="1:10" x14ac:dyDescent="0.25">
      <c r="A18062" t="s">
        <v>22089</v>
      </c>
      <c r="B18062">
        <v>1883</v>
      </c>
      <c r="C18062">
        <v>-0.39095122383463232</v>
      </c>
      <c r="D18062">
        <v>-0.97620768995717699</v>
      </c>
      <c r="E18062">
        <v>-0.85214292895181443</v>
      </c>
      <c r="F18062">
        <v>-0.34936484992849803</v>
      </c>
      <c r="G18062">
        <v>3</v>
      </c>
      <c r="H18062">
        <v>1</v>
      </c>
      <c r="I18062">
        <v>1</v>
      </c>
      <c r="J18062">
        <v>3</v>
      </c>
    </row>
    <row r="18063" spans="1:10" x14ac:dyDescent="0.25">
      <c r="A18063" t="s">
        <v>22090</v>
      </c>
      <c r="B18063">
        <v>730</v>
      </c>
      <c r="C18063">
        <v>-0.22779746181103955</v>
      </c>
      <c r="D18063">
        <v>-1.3560195120485838</v>
      </c>
      <c r="E18063">
        <v>0.31577823511191327</v>
      </c>
      <c r="F18063">
        <v>-0.79141227695739558</v>
      </c>
      <c r="G18063">
        <v>3</v>
      </c>
      <c r="H18063">
        <v>1</v>
      </c>
      <c r="I18063">
        <v>4</v>
      </c>
      <c r="J18063">
        <v>2</v>
      </c>
    </row>
    <row r="18064" spans="1:10" x14ac:dyDescent="0.25">
      <c r="A18064" t="s">
        <v>22091</v>
      </c>
      <c r="B18064">
        <v>480</v>
      </c>
      <c r="C18064">
        <v>-0.57185238262108962</v>
      </c>
      <c r="D18064">
        <v>-0.31371055012092941</v>
      </c>
      <c r="E18064">
        <v>-0.67374995603405263</v>
      </c>
      <c r="F18064">
        <v>-0.7908032078631434</v>
      </c>
      <c r="G18064">
        <v>2</v>
      </c>
      <c r="H18064">
        <v>3</v>
      </c>
      <c r="I18064">
        <v>2</v>
      </c>
      <c r="J18064">
        <v>2</v>
      </c>
    </row>
    <row r="18065" spans="1:10" x14ac:dyDescent="0.25">
      <c r="A18065" t="s">
        <v>22092</v>
      </c>
      <c r="B18065">
        <v>629</v>
      </c>
      <c r="C18065">
        <v>-0.97734618543606899</v>
      </c>
      <c r="D18065">
        <v>-1.1863537878527617</v>
      </c>
      <c r="E18065">
        <v>-0.66937341717122378</v>
      </c>
      <c r="F18065">
        <v>-0.56648047998186646</v>
      </c>
      <c r="G18065">
        <v>1</v>
      </c>
      <c r="H18065">
        <v>1</v>
      </c>
      <c r="I18065">
        <v>2</v>
      </c>
      <c r="J18065">
        <v>2</v>
      </c>
    </row>
    <row r="18066" spans="1:10" x14ac:dyDescent="0.25">
      <c r="A18066" t="s">
        <v>22093</v>
      </c>
      <c r="B18066">
        <v>539</v>
      </c>
      <c r="C18066">
        <v>-0.28149715647341172</v>
      </c>
      <c r="D18066">
        <v>-0.78774214357512207</v>
      </c>
      <c r="E18066">
        <v>7.9657665821445844E-2</v>
      </c>
      <c r="F18066">
        <v>-0.47826372223016655</v>
      </c>
      <c r="G18066">
        <v>3</v>
      </c>
      <c r="H18066">
        <v>2</v>
      </c>
      <c r="I18066">
        <v>4</v>
      </c>
      <c r="J18066">
        <v>3</v>
      </c>
    </row>
    <row r="18067" spans="1:10" x14ac:dyDescent="0.25">
      <c r="A18067" t="s">
        <v>22094</v>
      </c>
      <c r="B18067">
        <v>476</v>
      </c>
      <c r="C18067">
        <v>-0.18703262002556911</v>
      </c>
      <c r="D18067">
        <v>-0.64175804688180704</v>
      </c>
      <c r="E18067">
        <v>0.38522044785639187</v>
      </c>
      <c r="F18067">
        <v>-1.6379069006446212</v>
      </c>
      <c r="G18067">
        <v>3</v>
      </c>
      <c r="H18067">
        <v>2</v>
      </c>
      <c r="I18067">
        <v>4</v>
      </c>
      <c r="J18067">
        <v>1</v>
      </c>
    </row>
    <row r="18068" spans="1:10" x14ac:dyDescent="0.25">
      <c r="A18068" t="s">
        <v>22095</v>
      </c>
      <c r="B18068">
        <v>451</v>
      </c>
      <c r="C18068">
        <v>-5.5605739417002559E-2</v>
      </c>
      <c r="D18068">
        <v>0.41213901527820029</v>
      </c>
      <c r="E18068">
        <v>0.31875973960480741</v>
      </c>
      <c r="F18068">
        <v>-1.45235738991083</v>
      </c>
      <c r="G18068">
        <v>3</v>
      </c>
      <c r="H18068">
        <v>4</v>
      </c>
      <c r="I18068">
        <v>4</v>
      </c>
      <c r="J18068">
        <v>1</v>
      </c>
    </row>
    <row r="18069" spans="1:10" x14ac:dyDescent="0.25">
      <c r="A18069" t="s">
        <v>22096</v>
      </c>
      <c r="B18069">
        <v>361</v>
      </c>
      <c r="C18069">
        <v>0.41535448017277721</v>
      </c>
      <c r="D18069">
        <v>-0.16174278042511969</v>
      </c>
      <c r="E18069">
        <v>0.20230485587500296</v>
      </c>
      <c r="F18069">
        <v>-1.0718940430400272</v>
      </c>
      <c r="G18069">
        <v>4</v>
      </c>
      <c r="H18069">
        <v>3</v>
      </c>
      <c r="I18069">
        <v>4</v>
      </c>
      <c r="J18069">
        <v>1</v>
      </c>
    </row>
    <row r="18070" spans="1:10" x14ac:dyDescent="0.25">
      <c r="A18070" t="s">
        <v>22097</v>
      </c>
      <c r="B18070">
        <v>448</v>
      </c>
      <c r="C18070">
        <v>-0.57972027671306736</v>
      </c>
      <c r="D18070">
        <v>-0.77985453143846561</v>
      </c>
      <c r="E18070">
        <v>-5.664588800132022E-2</v>
      </c>
      <c r="F18070">
        <v>-1.0580237591673365</v>
      </c>
      <c r="G18070">
        <v>2</v>
      </c>
      <c r="H18070">
        <v>2</v>
      </c>
      <c r="I18070">
        <v>3</v>
      </c>
      <c r="J18070">
        <v>1</v>
      </c>
    </row>
    <row r="18071" spans="1:10" x14ac:dyDescent="0.25">
      <c r="A18071" t="s">
        <v>22098</v>
      </c>
      <c r="B18071">
        <v>508</v>
      </c>
      <c r="C18071">
        <v>-0.27606741496241977</v>
      </c>
      <c r="D18071">
        <v>-0.6777810444469099</v>
      </c>
      <c r="E18071">
        <v>0.68340847810978222</v>
      </c>
      <c r="F18071">
        <v>-1.0504819860879553</v>
      </c>
      <c r="G18071">
        <v>3</v>
      </c>
      <c r="H18071">
        <v>2</v>
      </c>
      <c r="I18071">
        <v>5</v>
      </c>
      <c r="J18071">
        <v>1</v>
      </c>
    </row>
    <row r="18072" spans="1:10" x14ac:dyDescent="0.25">
      <c r="A18072" t="s">
        <v>22099</v>
      </c>
      <c r="B18072">
        <v>388</v>
      </c>
      <c r="C18072">
        <v>-0.44074470157676671</v>
      </c>
      <c r="D18072">
        <v>-0.52602673894836072</v>
      </c>
      <c r="E18072">
        <v>6.2218247816920598E-2</v>
      </c>
      <c r="F18072">
        <v>-1.2281212590649349</v>
      </c>
      <c r="G18072">
        <v>3</v>
      </c>
      <c r="H18072">
        <v>2</v>
      </c>
      <c r="I18072">
        <v>3</v>
      </c>
      <c r="J18072">
        <v>1</v>
      </c>
    </row>
    <row r="18073" spans="1:10" x14ac:dyDescent="0.25">
      <c r="A18073" t="s">
        <v>22100</v>
      </c>
      <c r="B18073">
        <v>838</v>
      </c>
      <c r="C18073">
        <v>0.43609598199320831</v>
      </c>
      <c r="D18073">
        <v>-3.014345062907571E-2</v>
      </c>
      <c r="E18073">
        <v>1.9700678035538801</v>
      </c>
      <c r="F18073">
        <v>-0.85452747251987948</v>
      </c>
      <c r="G18073">
        <v>4</v>
      </c>
      <c r="H18073">
        <v>3</v>
      </c>
      <c r="I18073">
        <v>5</v>
      </c>
      <c r="J18073">
        <v>2</v>
      </c>
    </row>
    <row r="18074" spans="1:10" x14ac:dyDescent="0.25">
      <c r="A18074" t="s">
        <v>22101</v>
      </c>
      <c r="B18074">
        <v>963</v>
      </c>
      <c r="C18074">
        <v>1.2008403826939934E-2</v>
      </c>
      <c r="D18074">
        <v>-0.27781778366460386</v>
      </c>
      <c r="E18074">
        <v>1.278207513471888</v>
      </c>
      <c r="F18074">
        <v>-1.0860916696766618</v>
      </c>
      <c r="G18074">
        <v>4</v>
      </c>
      <c r="H18074">
        <v>3</v>
      </c>
      <c r="I18074">
        <v>5</v>
      </c>
      <c r="J18074">
        <v>1</v>
      </c>
    </row>
    <row r="18075" spans="1:10" x14ac:dyDescent="0.25">
      <c r="A18075" t="s">
        <v>22102</v>
      </c>
      <c r="B18075">
        <v>603</v>
      </c>
      <c r="C18075">
        <v>0.21324373231980193</v>
      </c>
      <c r="D18075">
        <v>0.17266722583911809</v>
      </c>
      <c r="E18075">
        <v>1.2572505123020017</v>
      </c>
      <c r="F18075">
        <v>-0.94388148064665311</v>
      </c>
      <c r="G18075">
        <v>4</v>
      </c>
      <c r="H18075">
        <v>4</v>
      </c>
      <c r="I18075">
        <v>5</v>
      </c>
      <c r="J18075">
        <v>1</v>
      </c>
    </row>
    <row r="18076" spans="1:10" x14ac:dyDescent="0.25">
      <c r="A18076" t="s">
        <v>22103</v>
      </c>
      <c r="B18076">
        <v>748</v>
      </c>
      <c r="C18076">
        <v>-0.20886610825189789</v>
      </c>
      <c r="D18076">
        <v>-0.4690733332418674</v>
      </c>
      <c r="E18076">
        <v>1.0305472091986116</v>
      </c>
      <c r="F18076">
        <v>-1.0119837736321615</v>
      </c>
      <c r="G18076">
        <v>3</v>
      </c>
      <c r="H18076">
        <v>2</v>
      </c>
      <c r="I18076">
        <v>5</v>
      </c>
      <c r="J18076">
        <v>1</v>
      </c>
    </row>
    <row r="18077" spans="1:10" x14ac:dyDescent="0.25">
      <c r="A18077" t="s">
        <v>22104</v>
      </c>
      <c r="B18077">
        <v>883</v>
      </c>
      <c r="C18077">
        <v>-1.0710812449596476</v>
      </c>
      <c r="D18077">
        <v>-0.17963250400678227</v>
      </c>
      <c r="E18077">
        <v>0.29759852301480455</v>
      </c>
      <c r="F18077">
        <v>-0.85953304254600804</v>
      </c>
      <c r="G18077">
        <v>1</v>
      </c>
      <c r="H18077">
        <v>3</v>
      </c>
      <c r="I18077">
        <v>4</v>
      </c>
      <c r="J18077">
        <v>2</v>
      </c>
    </row>
    <row r="18078" spans="1:10" x14ac:dyDescent="0.25">
      <c r="A18078" t="s">
        <v>22105</v>
      </c>
      <c r="B18078">
        <v>507</v>
      </c>
      <c r="C18078">
        <v>-0.68527859024845372</v>
      </c>
      <c r="D18078">
        <v>2.0072397234028094E-2</v>
      </c>
      <c r="E18078">
        <v>0.23931931797186642</v>
      </c>
      <c r="F18078">
        <v>-0.84844142082287088</v>
      </c>
      <c r="G18078">
        <v>2</v>
      </c>
      <c r="H18078">
        <v>4</v>
      </c>
      <c r="I18078">
        <v>4</v>
      </c>
      <c r="J18078">
        <v>2</v>
      </c>
    </row>
    <row r="18079" spans="1:10" x14ac:dyDescent="0.25">
      <c r="A18079" t="s">
        <v>22106</v>
      </c>
      <c r="B18079">
        <v>614</v>
      </c>
      <c r="C18079">
        <v>-9.6882114699281319E-2</v>
      </c>
      <c r="D18079">
        <v>0.10479466896311097</v>
      </c>
      <c r="E18079">
        <v>0.83986385875785952</v>
      </c>
      <c r="F18079">
        <v>-0.85986154910348223</v>
      </c>
      <c r="G18079">
        <v>3</v>
      </c>
      <c r="H18079">
        <v>4</v>
      </c>
      <c r="I18079">
        <v>5</v>
      </c>
      <c r="J18079">
        <v>2</v>
      </c>
    </row>
    <row r="18080" spans="1:10" x14ac:dyDescent="0.25">
      <c r="A18080" t="s">
        <v>22107</v>
      </c>
      <c r="B18080">
        <v>606</v>
      </c>
      <c r="C18080">
        <v>-0.92180978104237643</v>
      </c>
      <c r="D18080">
        <v>-0.45382407769634125</v>
      </c>
      <c r="E18080">
        <v>-0.4098688888776465</v>
      </c>
      <c r="F18080">
        <v>-0.75814048909114096</v>
      </c>
      <c r="G18080">
        <v>1</v>
      </c>
      <c r="H18080">
        <v>2</v>
      </c>
      <c r="I18080">
        <v>2</v>
      </c>
      <c r="J18080">
        <v>2</v>
      </c>
    </row>
    <row r="18081" spans="1:10" x14ac:dyDescent="0.25">
      <c r="A18081" t="s">
        <v>22108</v>
      </c>
      <c r="B18081">
        <v>771</v>
      </c>
      <c r="C18081">
        <v>-0.69983086725484078</v>
      </c>
      <c r="D18081">
        <v>-0.58068609160354712</v>
      </c>
      <c r="E18081">
        <v>-0.58548868313469538</v>
      </c>
      <c r="F18081">
        <v>-0.76518339895029963</v>
      </c>
      <c r="G18081">
        <v>2</v>
      </c>
      <c r="H18081">
        <v>2</v>
      </c>
      <c r="I18081">
        <v>2</v>
      </c>
      <c r="J18081">
        <v>2</v>
      </c>
    </row>
    <row r="18082" spans="1:10" x14ac:dyDescent="0.25">
      <c r="A18082" t="s">
        <v>22109</v>
      </c>
      <c r="B18082">
        <v>550</v>
      </c>
      <c r="C18082">
        <v>0.70223102570652562</v>
      </c>
      <c r="D18082">
        <v>9.9287294490060102E-4</v>
      </c>
      <c r="E18082">
        <v>0.88039573265744919</v>
      </c>
      <c r="F18082">
        <v>-0.94909739284352468</v>
      </c>
      <c r="G18082">
        <v>4</v>
      </c>
      <c r="H18082">
        <v>3</v>
      </c>
      <c r="I18082">
        <v>5</v>
      </c>
      <c r="J18082">
        <v>1</v>
      </c>
    </row>
    <row r="18083" spans="1:10" x14ac:dyDescent="0.25">
      <c r="A18083" t="s">
        <v>22110</v>
      </c>
      <c r="B18083">
        <v>588</v>
      </c>
      <c r="C18083">
        <v>0.59652310716169143</v>
      </c>
      <c r="D18083">
        <v>-0.16104457739724745</v>
      </c>
      <c r="E18083">
        <v>-5.6465785412822635E-2</v>
      </c>
      <c r="F18083">
        <v>-1.1892466154979402</v>
      </c>
      <c r="G18083">
        <v>4</v>
      </c>
      <c r="H18083">
        <v>3</v>
      </c>
      <c r="I18083">
        <v>3</v>
      </c>
      <c r="J18083">
        <v>1</v>
      </c>
    </row>
    <row r="18084" spans="1:10" x14ac:dyDescent="0.25">
      <c r="A18084" t="s">
        <v>22111</v>
      </c>
      <c r="B18084">
        <v>555</v>
      </c>
      <c r="C18084">
        <v>0.13637496305074226</v>
      </c>
      <c r="D18084">
        <v>-0.40439106530685698</v>
      </c>
      <c r="E18084">
        <v>-0.51004852082366303</v>
      </c>
      <c r="F18084">
        <v>-0.93037162079125979</v>
      </c>
      <c r="G18084">
        <v>4</v>
      </c>
      <c r="H18084">
        <v>3</v>
      </c>
      <c r="I18084">
        <v>2</v>
      </c>
      <c r="J18084">
        <v>1</v>
      </c>
    </row>
    <row r="18085" spans="1:10" x14ac:dyDescent="0.25">
      <c r="A18085" t="s">
        <v>22112</v>
      </c>
      <c r="B18085">
        <v>438</v>
      </c>
      <c r="C18085">
        <v>-0.41154002114174637</v>
      </c>
      <c r="D18085">
        <v>-0.522644348682336</v>
      </c>
      <c r="E18085">
        <v>-0.62484655498401809</v>
      </c>
      <c r="F18085">
        <v>-1.105417182453321</v>
      </c>
      <c r="G18085">
        <v>3</v>
      </c>
      <c r="H18085">
        <v>2</v>
      </c>
      <c r="I18085">
        <v>2</v>
      </c>
      <c r="J18085">
        <v>1</v>
      </c>
    </row>
    <row r="18086" spans="1:10" x14ac:dyDescent="0.25">
      <c r="A18086" t="s">
        <v>22113</v>
      </c>
      <c r="B18086">
        <v>964</v>
      </c>
      <c r="C18086">
        <v>0.20735576385387572</v>
      </c>
      <c r="D18086">
        <v>-0.67744630896866009</v>
      </c>
      <c r="E18086">
        <v>1.2978243979846849</v>
      </c>
      <c r="F18086">
        <v>-0.7134442863263647</v>
      </c>
      <c r="G18086">
        <v>4</v>
      </c>
      <c r="H18086">
        <v>2</v>
      </c>
      <c r="I18086">
        <v>5</v>
      </c>
      <c r="J18086">
        <v>2</v>
      </c>
    </row>
    <row r="18087" spans="1:10" x14ac:dyDescent="0.25">
      <c r="A18087" t="s">
        <v>22114</v>
      </c>
      <c r="B18087">
        <v>1488</v>
      </c>
      <c r="C18087">
        <v>0.70501312767443036</v>
      </c>
      <c r="D18087">
        <v>0.93587785706731241</v>
      </c>
      <c r="E18087">
        <v>3.9162901634038647</v>
      </c>
      <c r="F18087">
        <v>-0.77265779074328733</v>
      </c>
      <c r="G18087">
        <v>4</v>
      </c>
      <c r="H18087">
        <v>5</v>
      </c>
      <c r="I18087">
        <v>5</v>
      </c>
      <c r="J18087">
        <v>2</v>
      </c>
    </row>
    <row r="18088" spans="1:10" x14ac:dyDescent="0.25">
      <c r="A18088" t="s">
        <v>22115</v>
      </c>
      <c r="B18088">
        <v>896</v>
      </c>
      <c r="C18088">
        <v>0.45243757051160982</v>
      </c>
      <c r="D18088">
        <v>1.0902525022180878</v>
      </c>
      <c r="E18088">
        <v>2.2615990699782116</v>
      </c>
      <c r="F18088">
        <v>-1.0091449510293105</v>
      </c>
      <c r="G18088">
        <v>4</v>
      </c>
      <c r="H18088">
        <v>5</v>
      </c>
      <c r="I18088">
        <v>5</v>
      </c>
      <c r="J18088">
        <v>1</v>
      </c>
    </row>
    <row r="18089" spans="1:10" x14ac:dyDescent="0.25">
      <c r="A18089" t="s">
        <v>22116</v>
      </c>
      <c r="B18089">
        <v>598</v>
      </c>
      <c r="C18089">
        <v>-0.208289741421468</v>
      </c>
      <c r="D18089">
        <v>1.1965712771920525</v>
      </c>
      <c r="E18089">
        <v>0.47141675449251785</v>
      </c>
      <c r="F18089">
        <v>-0.31775324292229384</v>
      </c>
      <c r="G18089">
        <v>3</v>
      </c>
      <c r="H18089">
        <v>5</v>
      </c>
      <c r="I18089">
        <v>4</v>
      </c>
      <c r="J18089">
        <v>3</v>
      </c>
    </row>
    <row r="18090" spans="1:10" x14ac:dyDescent="0.25">
      <c r="A18090" t="s">
        <v>22117</v>
      </c>
      <c r="B18090">
        <v>794</v>
      </c>
      <c r="C18090">
        <v>-0.35146192726187808</v>
      </c>
      <c r="D18090">
        <v>0.77117102406155691</v>
      </c>
      <c r="E18090">
        <v>0.80403135591674824</v>
      </c>
      <c r="F18090">
        <v>-0.26156034890028945</v>
      </c>
      <c r="G18090">
        <v>3</v>
      </c>
      <c r="H18090">
        <v>5</v>
      </c>
      <c r="I18090">
        <v>5</v>
      </c>
      <c r="J18090">
        <v>3</v>
      </c>
    </row>
    <row r="18091" spans="1:10" x14ac:dyDescent="0.25">
      <c r="A18091" t="s">
        <v>22118</v>
      </c>
      <c r="B18091">
        <v>587</v>
      </c>
      <c r="C18091">
        <v>-0.63380349949207704</v>
      </c>
      <c r="D18091">
        <v>-0.29439192359708954</v>
      </c>
      <c r="E18091">
        <v>2.190141631169054</v>
      </c>
      <c r="F18091">
        <v>-0.67065410191806951</v>
      </c>
      <c r="G18091">
        <v>2</v>
      </c>
      <c r="H18091">
        <v>3</v>
      </c>
      <c r="I18091">
        <v>5</v>
      </c>
      <c r="J18091">
        <v>2</v>
      </c>
    </row>
    <row r="18092" spans="1:10" x14ac:dyDescent="0.25">
      <c r="A18092" t="s">
        <v>22119</v>
      </c>
      <c r="B18092">
        <v>499</v>
      </c>
      <c r="C18092">
        <v>-0.54446133898902749</v>
      </c>
      <c r="D18092">
        <v>-0.20913628625986086</v>
      </c>
      <c r="E18092">
        <v>2.2476666898374358</v>
      </c>
      <c r="F18092">
        <v>-0.70036090647223681</v>
      </c>
      <c r="G18092">
        <v>2</v>
      </c>
      <c r="H18092">
        <v>3</v>
      </c>
      <c r="I18092">
        <v>5</v>
      </c>
      <c r="J18092">
        <v>2</v>
      </c>
    </row>
    <row r="18093" spans="1:10" x14ac:dyDescent="0.25">
      <c r="A18093" t="s">
        <v>22120</v>
      </c>
      <c r="B18093">
        <v>582</v>
      </c>
      <c r="C18093">
        <v>-0.63953303426893382</v>
      </c>
      <c r="D18093">
        <v>0.32965046910847456</v>
      </c>
      <c r="E18093">
        <v>1.0563726203776995</v>
      </c>
      <c r="F18093">
        <v>-0.64834819034151803</v>
      </c>
      <c r="G18093">
        <v>2</v>
      </c>
      <c r="H18093">
        <v>4</v>
      </c>
      <c r="I18093">
        <v>5</v>
      </c>
      <c r="J18093">
        <v>2</v>
      </c>
    </row>
    <row r="18094" spans="1:10" x14ac:dyDescent="0.25">
      <c r="A18094" t="s">
        <v>22121</v>
      </c>
      <c r="B18094">
        <v>1590</v>
      </c>
      <c r="C18094">
        <v>-0.16164715813656902</v>
      </c>
      <c r="D18094">
        <v>-1.4083950521651858E-2</v>
      </c>
      <c r="E18094">
        <v>1.1726109524610613</v>
      </c>
      <c r="F18094">
        <v>-0.39463350006282716</v>
      </c>
      <c r="G18094">
        <v>3</v>
      </c>
      <c r="H18094">
        <v>3</v>
      </c>
      <c r="I18094">
        <v>5</v>
      </c>
      <c r="J18094">
        <v>3</v>
      </c>
    </row>
    <row r="18095" spans="1:10" x14ac:dyDescent="0.25">
      <c r="A18095" t="s">
        <v>22122</v>
      </c>
      <c r="B18095">
        <v>1423</v>
      </c>
      <c r="C18095">
        <v>-0.30425438387127146</v>
      </c>
      <c r="D18095">
        <v>5.5113108462483067E-2</v>
      </c>
      <c r="E18095">
        <v>0.64917791458615581</v>
      </c>
      <c r="F18095">
        <v>-0.71865482893983024</v>
      </c>
      <c r="G18095">
        <v>3</v>
      </c>
      <c r="H18095">
        <v>4</v>
      </c>
      <c r="I18095">
        <v>5</v>
      </c>
      <c r="J18095">
        <v>2</v>
      </c>
    </row>
    <row r="18096" spans="1:10" x14ac:dyDescent="0.25">
      <c r="A18096" t="s">
        <v>22123</v>
      </c>
      <c r="B18096">
        <v>553</v>
      </c>
      <c r="C18096">
        <v>-0.20408523127279141</v>
      </c>
      <c r="D18096">
        <v>0.60363877337354666</v>
      </c>
      <c r="E18096">
        <v>1.1003986820031906</v>
      </c>
      <c r="F18096">
        <v>-0.84009838682455007</v>
      </c>
      <c r="G18096">
        <v>3</v>
      </c>
      <c r="H18096">
        <v>4</v>
      </c>
      <c r="I18096">
        <v>5</v>
      </c>
      <c r="J18096">
        <v>2</v>
      </c>
    </row>
    <row r="18097" spans="1:10" x14ac:dyDescent="0.25">
      <c r="A18097" t="s">
        <v>22124</v>
      </c>
      <c r="B18097">
        <v>510</v>
      </c>
      <c r="C18097">
        <v>1.4729270255021774</v>
      </c>
      <c r="D18097">
        <v>1.4073873850898206</v>
      </c>
      <c r="E18097">
        <v>0.79338039680043082</v>
      </c>
      <c r="F18097">
        <v>-0.70495903579463692</v>
      </c>
      <c r="G18097">
        <v>5</v>
      </c>
      <c r="H18097">
        <v>5</v>
      </c>
      <c r="I18097">
        <v>5</v>
      </c>
      <c r="J18097">
        <v>2</v>
      </c>
    </row>
    <row r="18098" spans="1:10" x14ac:dyDescent="0.25">
      <c r="A18098" t="s">
        <v>22125</v>
      </c>
      <c r="B18098">
        <v>855</v>
      </c>
      <c r="C18098">
        <v>0.35420014823864054</v>
      </c>
      <c r="D18098">
        <v>1.2443629031360884E-2</v>
      </c>
      <c r="E18098">
        <v>1.4572341370060589</v>
      </c>
      <c r="F18098">
        <v>-0.89248524240144922</v>
      </c>
      <c r="G18098">
        <v>4</v>
      </c>
      <c r="H18098">
        <v>3</v>
      </c>
      <c r="I18098">
        <v>5</v>
      </c>
      <c r="J18098">
        <v>1</v>
      </c>
    </row>
    <row r="18099" spans="1:10" x14ac:dyDescent="0.25">
      <c r="A18099" t="s">
        <v>22126</v>
      </c>
      <c r="B18099">
        <v>754</v>
      </c>
      <c r="C18099">
        <v>0.74688925340442824</v>
      </c>
      <c r="D18099">
        <v>0.45817256242707005</v>
      </c>
      <c r="E18099">
        <v>0.70582256733849025</v>
      </c>
      <c r="F18099">
        <v>-0.5953087991207231</v>
      </c>
      <c r="G18099">
        <v>4</v>
      </c>
      <c r="H18099">
        <v>4</v>
      </c>
      <c r="I18099">
        <v>5</v>
      </c>
      <c r="J18099">
        <v>2</v>
      </c>
    </row>
    <row r="18100" spans="1:10" x14ac:dyDescent="0.25">
      <c r="A18100" t="s">
        <v>22127</v>
      </c>
      <c r="B18100">
        <v>440</v>
      </c>
      <c r="C18100">
        <v>1.0686522180482327</v>
      </c>
      <c r="D18100">
        <v>0.63522813915841569</v>
      </c>
      <c r="E18100">
        <v>1.2233182536646086</v>
      </c>
      <c r="F18100">
        <v>-1.2741518825375655</v>
      </c>
      <c r="G18100">
        <v>5</v>
      </c>
      <c r="H18100">
        <v>4</v>
      </c>
      <c r="I18100">
        <v>5</v>
      </c>
      <c r="J18100">
        <v>1</v>
      </c>
    </row>
    <row r="18101" spans="1:10" x14ac:dyDescent="0.25">
      <c r="A18101" t="s">
        <v>22128</v>
      </c>
      <c r="B18101">
        <v>686</v>
      </c>
      <c r="C18101">
        <v>-0.18813064427165799</v>
      </c>
      <c r="D18101">
        <v>0.42751994688666423</v>
      </c>
      <c r="E18101">
        <v>0.62765617788925376</v>
      </c>
      <c r="F18101">
        <v>-1.0072740063376517</v>
      </c>
      <c r="G18101">
        <v>3</v>
      </c>
      <c r="H18101">
        <v>4</v>
      </c>
      <c r="I18101">
        <v>5</v>
      </c>
      <c r="J18101">
        <v>1</v>
      </c>
    </row>
    <row r="18102" spans="1:10" x14ac:dyDescent="0.25">
      <c r="A18102" t="s">
        <v>22129</v>
      </c>
      <c r="B18102">
        <v>1349</v>
      </c>
      <c r="C18102">
        <v>-0.11342141140275752</v>
      </c>
      <c r="D18102">
        <v>-0.38932410061199818</v>
      </c>
      <c r="E18102">
        <v>2.92140509696002</v>
      </c>
      <c r="F18102">
        <v>-1.0591930858270691</v>
      </c>
      <c r="G18102">
        <v>3</v>
      </c>
      <c r="H18102">
        <v>3</v>
      </c>
      <c r="I18102">
        <v>5</v>
      </c>
      <c r="J18102">
        <v>1</v>
      </c>
    </row>
    <row r="18103" spans="1:10" x14ac:dyDescent="0.25">
      <c r="A18103" t="s">
        <v>22130</v>
      </c>
      <c r="B18103">
        <v>692</v>
      </c>
      <c r="C18103">
        <v>0.11608102774117109</v>
      </c>
      <c r="D18103">
        <v>0.20714408858395628</v>
      </c>
      <c r="E18103">
        <v>0.6532109927373364</v>
      </c>
      <c r="F18103">
        <v>-0.61539624403416859</v>
      </c>
      <c r="G18103">
        <v>4</v>
      </c>
      <c r="H18103">
        <v>4</v>
      </c>
      <c r="I18103">
        <v>5</v>
      </c>
      <c r="J18103">
        <v>2</v>
      </c>
    </row>
    <row r="18104" spans="1:10" x14ac:dyDescent="0.25">
      <c r="A18104" t="s">
        <v>22131</v>
      </c>
      <c r="B18104">
        <v>1340</v>
      </c>
      <c r="C18104">
        <v>-0.37950481680276632</v>
      </c>
      <c r="D18104">
        <v>4.6274139044820417E-3</v>
      </c>
      <c r="E18104">
        <v>1.6239178038743309</v>
      </c>
      <c r="F18104">
        <v>-0.51765799021669534</v>
      </c>
      <c r="G18104">
        <v>3</v>
      </c>
      <c r="H18104">
        <v>3</v>
      </c>
      <c r="I18104">
        <v>5</v>
      </c>
      <c r="J18104">
        <v>2</v>
      </c>
    </row>
    <row r="18105" spans="1:10" x14ac:dyDescent="0.25">
      <c r="A18105" t="s">
        <v>22132</v>
      </c>
      <c r="B18105">
        <v>660</v>
      </c>
      <c r="C18105">
        <v>-0.62471509342000364</v>
      </c>
      <c r="D18105">
        <v>-0.36848447643354731</v>
      </c>
      <c r="E18105">
        <v>0.35641364438414408</v>
      </c>
      <c r="F18105">
        <v>-0.82317018697443389</v>
      </c>
      <c r="G18105">
        <v>2</v>
      </c>
      <c r="H18105">
        <v>3</v>
      </c>
      <c r="I18105">
        <v>4</v>
      </c>
      <c r="J18105">
        <v>2</v>
      </c>
    </row>
    <row r="18106" spans="1:10" x14ac:dyDescent="0.25">
      <c r="A18106" t="s">
        <v>22133</v>
      </c>
      <c r="B18106">
        <v>1493</v>
      </c>
      <c r="C18106">
        <v>-0.8773394510629946</v>
      </c>
      <c r="D18106">
        <v>-0.66585271953273528</v>
      </c>
      <c r="E18106">
        <v>0.66510083757227756</v>
      </c>
      <c r="F18106">
        <v>-0.51888000338063922</v>
      </c>
      <c r="G18106">
        <v>1</v>
      </c>
      <c r="H18106">
        <v>2</v>
      </c>
      <c r="I18106">
        <v>5</v>
      </c>
      <c r="J18106">
        <v>2</v>
      </c>
    </row>
    <row r="18107" spans="1:10" x14ac:dyDescent="0.25">
      <c r="A18107" t="s">
        <v>22134</v>
      </c>
      <c r="B18107">
        <v>386</v>
      </c>
      <c r="C18107">
        <v>-0.49316016703783783</v>
      </c>
      <c r="D18107">
        <v>0.15312446874814911</v>
      </c>
      <c r="E18107">
        <v>-0.37862963543571965</v>
      </c>
      <c r="F18107">
        <v>-0.75507373794046817</v>
      </c>
      <c r="G18107">
        <v>2</v>
      </c>
      <c r="H18107">
        <v>4</v>
      </c>
      <c r="I18107">
        <v>2</v>
      </c>
      <c r="J18107">
        <v>2</v>
      </c>
    </row>
    <row r="18108" spans="1:10" x14ac:dyDescent="0.25">
      <c r="A18108" t="s">
        <v>22135</v>
      </c>
      <c r="B18108">
        <v>466</v>
      </c>
      <c r="C18108">
        <v>-0.74465385404485285</v>
      </c>
      <c r="D18108">
        <v>-0.61561699383257196</v>
      </c>
      <c r="E18108">
        <v>-9.2507143993551019E-2</v>
      </c>
      <c r="F18108">
        <v>-0.60154111909342478</v>
      </c>
      <c r="G18108">
        <v>2</v>
      </c>
      <c r="H18108">
        <v>2</v>
      </c>
      <c r="I18108">
        <v>3</v>
      </c>
      <c r="J18108">
        <v>2</v>
      </c>
    </row>
    <row r="18109" spans="1:10" x14ac:dyDescent="0.25">
      <c r="A18109" t="s">
        <v>22136</v>
      </c>
      <c r="B18109">
        <v>2515</v>
      </c>
      <c r="C18109">
        <v>0.17287775090300955</v>
      </c>
      <c r="D18109">
        <v>0.11448181076557037</v>
      </c>
      <c r="E18109">
        <v>2.876065674050774</v>
      </c>
      <c r="F18109">
        <v>-0.52573482152029727</v>
      </c>
      <c r="G18109">
        <v>4</v>
      </c>
      <c r="H18109">
        <v>4</v>
      </c>
      <c r="I18109">
        <v>5</v>
      </c>
      <c r="J18109">
        <v>2</v>
      </c>
    </row>
    <row r="18110" spans="1:10" x14ac:dyDescent="0.25">
      <c r="A18110" t="s">
        <v>22137</v>
      </c>
      <c r="B18110">
        <v>488</v>
      </c>
      <c r="C18110">
        <v>-1.0619955470100018</v>
      </c>
      <c r="D18110">
        <v>-0.42497991967174498</v>
      </c>
      <c r="E18110">
        <v>-0.299161865204773</v>
      </c>
      <c r="F18110">
        <v>-1.0176019689545086</v>
      </c>
      <c r="G18110">
        <v>1</v>
      </c>
      <c r="H18110">
        <v>2</v>
      </c>
      <c r="I18110">
        <v>3</v>
      </c>
      <c r="J18110">
        <v>1</v>
      </c>
    </row>
    <row r="18111" spans="1:10" x14ac:dyDescent="0.25">
      <c r="A18111" t="s">
        <v>22138</v>
      </c>
      <c r="B18111">
        <v>794</v>
      </c>
      <c r="C18111">
        <v>-0.93660875163406265</v>
      </c>
      <c r="D18111">
        <v>-1.1958644064309767</v>
      </c>
      <c r="E18111">
        <v>-0.42613376808152664</v>
      </c>
      <c r="F18111">
        <v>-0.71339476273487468</v>
      </c>
      <c r="G18111">
        <v>1</v>
      </c>
      <c r="H18111">
        <v>1</v>
      </c>
      <c r="I18111">
        <v>2</v>
      </c>
      <c r="J18111">
        <v>2</v>
      </c>
    </row>
    <row r="18112" spans="1:10" x14ac:dyDescent="0.25">
      <c r="A18112" t="s">
        <v>22139</v>
      </c>
      <c r="B18112">
        <v>1061</v>
      </c>
      <c r="C18112">
        <v>-1.2334841431332451</v>
      </c>
      <c r="D18112">
        <v>-0.60381326967692062</v>
      </c>
      <c r="E18112">
        <v>-0.68280656168765974</v>
      </c>
      <c r="F18112">
        <v>-0.61873804447628622</v>
      </c>
      <c r="G18112">
        <v>1</v>
      </c>
      <c r="H18112">
        <v>2</v>
      </c>
      <c r="I18112">
        <v>2</v>
      </c>
      <c r="J18112">
        <v>2</v>
      </c>
    </row>
    <row r="18113" spans="1:10" x14ac:dyDescent="0.25">
      <c r="A18113" t="s">
        <v>22140</v>
      </c>
      <c r="B18113">
        <v>436</v>
      </c>
      <c r="C18113">
        <v>-1.0676411486283772</v>
      </c>
      <c r="D18113">
        <v>-0.90437530878341943</v>
      </c>
      <c r="E18113">
        <v>-0.40410936326579699</v>
      </c>
      <c r="F18113">
        <v>-0.76406955237258767</v>
      </c>
      <c r="G18113">
        <v>1</v>
      </c>
      <c r="H18113">
        <v>1</v>
      </c>
      <c r="I18113">
        <v>2</v>
      </c>
      <c r="J18113">
        <v>2</v>
      </c>
    </row>
    <row r="18114" spans="1:10" x14ac:dyDescent="0.25">
      <c r="A18114" t="s">
        <v>22141</v>
      </c>
      <c r="B18114">
        <v>1079</v>
      </c>
      <c r="C18114">
        <v>-1.1536856448989505</v>
      </c>
      <c r="D18114">
        <v>-1.1722812727627836</v>
      </c>
      <c r="E18114">
        <v>-1.0133339813064619</v>
      </c>
      <c r="F18114">
        <v>-0.57750844962403902</v>
      </c>
      <c r="G18114">
        <v>1</v>
      </c>
      <c r="H18114">
        <v>1</v>
      </c>
      <c r="I18114">
        <v>1</v>
      </c>
      <c r="J18114">
        <v>2</v>
      </c>
    </row>
    <row r="18115" spans="1:10" x14ac:dyDescent="0.25">
      <c r="A18115" t="s">
        <v>22142</v>
      </c>
      <c r="B18115">
        <v>690</v>
      </c>
      <c r="C18115">
        <v>-1.0647423571386456</v>
      </c>
      <c r="D18115">
        <v>-0.62062940333480221</v>
      </c>
      <c r="E18115">
        <v>-0.86594170897399125</v>
      </c>
      <c r="F18115">
        <v>-0.71263243358436257</v>
      </c>
      <c r="G18115">
        <v>1</v>
      </c>
      <c r="H18115">
        <v>2</v>
      </c>
      <c r="I18115">
        <v>1</v>
      </c>
      <c r="J18115">
        <v>2</v>
      </c>
    </row>
    <row r="18116" spans="1:10" x14ac:dyDescent="0.25">
      <c r="A18116" t="s">
        <v>22143</v>
      </c>
      <c r="B18116">
        <v>2996</v>
      </c>
      <c r="C18116">
        <v>-0.6364614253097115</v>
      </c>
      <c r="D18116">
        <v>-1.0168818147987675</v>
      </c>
      <c r="E18116">
        <v>-1.1916820652135767</v>
      </c>
      <c r="F18116">
        <v>0.16713740723786508</v>
      </c>
      <c r="G18116">
        <v>2</v>
      </c>
      <c r="H18116">
        <v>1</v>
      </c>
      <c r="I18116">
        <v>1</v>
      </c>
      <c r="J18116">
        <v>4</v>
      </c>
    </row>
    <row r="18117" spans="1:10" x14ac:dyDescent="0.25">
      <c r="A18117" t="s">
        <v>22144</v>
      </c>
      <c r="B18117">
        <v>550</v>
      </c>
      <c r="C18117">
        <v>-0.16188133710890987</v>
      </c>
      <c r="D18117">
        <v>-0.42176256117820132</v>
      </c>
      <c r="E18117">
        <v>-7.4707539650371885E-2</v>
      </c>
      <c r="F18117">
        <v>-0.62751600083030401</v>
      </c>
      <c r="G18117">
        <v>3</v>
      </c>
      <c r="H18117">
        <v>2</v>
      </c>
      <c r="I18117">
        <v>3</v>
      </c>
      <c r="J18117">
        <v>2</v>
      </c>
    </row>
    <row r="18118" spans="1:10" x14ac:dyDescent="0.25">
      <c r="A18118" t="s">
        <v>22145</v>
      </c>
      <c r="B18118">
        <v>568</v>
      </c>
      <c r="C18118">
        <v>-0.64057086128745566</v>
      </c>
      <c r="D18118">
        <v>8.3096321187039801E-2</v>
      </c>
      <c r="E18118">
        <v>-0.51334713123039899</v>
      </c>
      <c r="F18118">
        <v>-0.82400250319338997</v>
      </c>
      <c r="G18118">
        <v>2</v>
      </c>
      <c r="H18118">
        <v>4</v>
      </c>
      <c r="I18118">
        <v>2</v>
      </c>
      <c r="J18118">
        <v>2</v>
      </c>
    </row>
    <row r="18119" spans="1:10" x14ac:dyDescent="0.25">
      <c r="A18119" t="s">
        <v>22146</v>
      </c>
      <c r="B18119">
        <v>531</v>
      </c>
      <c r="C18119">
        <v>-0.59740516734151639</v>
      </c>
      <c r="D18119">
        <v>-0.88282715430550485</v>
      </c>
      <c r="E18119">
        <v>-0.48458580082089509</v>
      </c>
      <c r="F18119">
        <v>-0.73943891245929128</v>
      </c>
      <c r="G18119">
        <v>2</v>
      </c>
      <c r="H18119">
        <v>1</v>
      </c>
      <c r="I18119">
        <v>2</v>
      </c>
      <c r="J18119">
        <v>2</v>
      </c>
    </row>
    <row r="18120" spans="1:10" x14ac:dyDescent="0.25">
      <c r="A18120" t="s">
        <v>22147</v>
      </c>
      <c r="B18120">
        <v>717</v>
      </c>
      <c r="C18120">
        <v>-0.7204281801715815</v>
      </c>
      <c r="D18120">
        <v>-0.3923934463750422</v>
      </c>
      <c r="E18120">
        <v>-8.7901528468958504E-2</v>
      </c>
      <c r="F18120">
        <v>-0.69293588822207763</v>
      </c>
      <c r="G18120">
        <v>2</v>
      </c>
      <c r="H18120">
        <v>3</v>
      </c>
      <c r="I18120">
        <v>3</v>
      </c>
      <c r="J18120">
        <v>2</v>
      </c>
    </row>
    <row r="18121" spans="1:10" x14ac:dyDescent="0.25">
      <c r="A18121" t="s">
        <v>22148</v>
      </c>
      <c r="B18121">
        <v>700</v>
      </c>
      <c r="C18121">
        <v>-0.84448372823926854</v>
      </c>
      <c r="D18121">
        <v>-0.96756431732052561</v>
      </c>
      <c r="E18121">
        <v>-0.49439542288902832</v>
      </c>
      <c r="F18121">
        <v>-0.25420066371644029</v>
      </c>
      <c r="G18121">
        <v>1</v>
      </c>
      <c r="H18121">
        <v>1</v>
      </c>
      <c r="I18121">
        <v>2</v>
      </c>
      <c r="J18121">
        <v>3</v>
      </c>
    </row>
    <row r="18122" spans="1:10" x14ac:dyDescent="0.25">
      <c r="A18122" t="s">
        <v>22149</v>
      </c>
      <c r="B18122">
        <v>718</v>
      </c>
      <c r="C18122">
        <v>-0.82820392659278741</v>
      </c>
      <c r="D18122">
        <v>-1.3785416695395893</v>
      </c>
      <c r="E18122">
        <v>-0.99946430893691229</v>
      </c>
      <c r="F18122">
        <v>-0.57782875328745542</v>
      </c>
      <c r="G18122">
        <v>1</v>
      </c>
      <c r="H18122">
        <v>1</v>
      </c>
      <c r="I18122">
        <v>1</v>
      </c>
      <c r="J18122">
        <v>2</v>
      </c>
    </row>
    <row r="18123" spans="1:10" x14ac:dyDescent="0.25">
      <c r="A18123" t="s">
        <v>22150</v>
      </c>
      <c r="B18123">
        <v>698</v>
      </c>
      <c r="C18123">
        <v>-1.1007392462151611</v>
      </c>
      <c r="D18123">
        <v>-0.81387877050973501</v>
      </c>
      <c r="E18123">
        <v>0.18311928208874806</v>
      </c>
      <c r="F18123">
        <v>-0.59529064777697083</v>
      </c>
      <c r="G18123">
        <v>1</v>
      </c>
      <c r="H18123">
        <v>1</v>
      </c>
      <c r="I18123">
        <v>4</v>
      </c>
      <c r="J18123">
        <v>2</v>
      </c>
    </row>
    <row r="18124" spans="1:10" x14ac:dyDescent="0.25">
      <c r="A18124" t="s">
        <v>22151</v>
      </c>
      <c r="B18124">
        <v>484</v>
      </c>
      <c r="C18124">
        <v>-1.1540505141154327</v>
      </c>
      <c r="D18124">
        <v>-1.1353495297949319</v>
      </c>
      <c r="E18124">
        <v>-0.57353306732359155</v>
      </c>
      <c r="F18124">
        <v>-0.73678246793824242</v>
      </c>
      <c r="G18124">
        <v>1</v>
      </c>
      <c r="H18124">
        <v>1</v>
      </c>
      <c r="I18124">
        <v>2</v>
      </c>
      <c r="J18124">
        <v>2</v>
      </c>
    </row>
    <row r="18125" spans="1:10" x14ac:dyDescent="0.25">
      <c r="A18125" t="s">
        <v>22152</v>
      </c>
      <c r="B18125">
        <v>1072</v>
      </c>
      <c r="C18125">
        <v>0.18436818356992918</v>
      </c>
      <c r="D18125">
        <v>-0.47310527560889526</v>
      </c>
      <c r="E18125">
        <v>1.0688614130369476</v>
      </c>
      <c r="F18125">
        <v>-0.90370265504116309</v>
      </c>
      <c r="G18125">
        <v>4</v>
      </c>
      <c r="H18125">
        <v>2</v>
      </c>
      <c r="I18125">
        <v>5</v>
      </c>
      <c r="J18125">
        <v>1</v>
      </c>
    </row>
    <row r="18126" spans="1:10" x14ac:dyDescent="0.25">
      <c r="A18126" t="s">
        <v>22153</v>
      </c>
      <c r="B18126">
        <v>942</v>
      </c>
      <c r="C18126">
        <v>-9.6850842178024255E-2</v>
      </c>
      <c r="D18126">
        <v>-0.66380338943852535</v>
      </c>
      <c r="E18126">
        <v>1.0731356165810766</v>
      </c>
      <c r="F18126">
        <v>-1.1134877404986645</v>
      </c>
      <c r="G18126">
        <v>3</v>
      </c>
      <c r="H18126">
        <v>2</v>
      </c>
      <c r="I18126">
        <v>5</v>
      </c>
      <c r="J18126">
        <v>1</v>
      </c>
    </row>
    <row r="18127" spans="1:10" x14ac:dyDescent="0.25">
      <c r="A18127" t="s">
        <v>22154</v>
      </c>
      <c r="B18127">
        <v>577</v>
      </c>
      <c r="C18127">
        <v>-0.75203398496520801</v>
      </c>
      <c r="D18127">
        <v>-0.82509757922244131</v>
      </c>
      <c r="E18127">
        <v>-0.30827425162148026</v>
      </c>
      <c r="F18127">
        <v>-0.98614235466049815</v>
      </c>
      <c r="G18127">
        <v>2</v>
      </c>
      <c r="H18127">
        <v>1</v>
      </c>
      <c r="I18127">
        <v>3</v>
      </c>
      <c r="J18127">
        <v>1</v>
      </c>
    </row>
    <row r="18128" spans="1:10" x14ac:dyDescent="0.25">
      <c r="A18128" t="s">
        <v>22155</v>
      </c>
      <c r="B18128">
        <v>889</v>
      </c>
      <c r="C18128">
        <v>-0.70865455739104721</v>
      </c>
      <c r="D18128">
        <v>-0.16325988086537796</v>
      </c>
      <c r="E18128">
        <v>-0.4026412783357538</v>
      </c>
      <c r="F18128">
        <v>-0.72478190432310075</v>
      </c>
      <c r="G18128">
        <v>2</v>
      </c>
      <c r="H18128">
        <v>3</v>
      </c>
      <c r="I18128">
        <v>2</v>
      </c>
      <c r="J18128">
        <v>2</v>
      </c>
    </row>
    <row r="18129" spans="1:10" x14ac:dyDescent="0.25">
      <c r="A18129" t="s">
        <v>22156</v>
      </c>
      <c r="B18129">
        <v>486</v>
      </c>
      <c r="C18129">
        <v>-0.50160546266758022</v>
      </c>
      <c r="D18129">
        <v>-0.31541881887879925</v>
      </c>
      <c r="E18129">
        <v>0.3082572118470765</v>
      </c>
      <c r="F18129">
        <v>-0.73992052265644337</v>
      </c>
      <c r="G18129">
        <v>2</v>
      </c>
      <c r="H18129">
        <v>3</v>
      </c>
      <c r="I18129">
        <v>4</v>
      </c>
      <c r="J18129">
        <v>2</v>
      </c>
    </row>
    <row r="18130" spans="1:10" x14ac:dyDescent="0.25">
      <c r="A18130" t="s">
        <v>22157</v>
      </c>
      <c r="B18130">
        <v>496</v>
      </c>
      <c r="C18130">
        <v>-0.45154592823266027</v>
      </c>
      <c r="D18130">
        <v>-0.64425675013701134</v>
      </c>
      <c r="E18130">
        <v>-4.8817297088903948E-3</v>
      </c>
      <c r="F18130">
        <v>-0.72038174896668417</v>
      </c>
      <c r="G18130">
        <v>3</v>
      </c>
      <c r="H18130">
        <v>2</v>
      </c>
      <c r="I18130">
        <v>3</v>
      </c>
      <c r="J18130">
        <v>2</v>
      </c>
    </row>
    <row r="18131" spans="1:10" x14ac:dyDescent="0.25">
      <c r="A18131" t="s">
        <v>22158</v>
      </c>
      <c r="B18131">
        <v>394</v>
      </c>
      <c r="C18131">
        <v>-0.45356277487081387</v>
      </c>
      <c r="D18131">
        <v>-0.5356502044947703</v>
      </c>
      <c r="E18131">
        <v>-4.9159457235244119E-3</v>
      </c>
      <c r="F18131">
        <v>-0.77252946952456858</v>
      </c>
      <c r="G18131">
        <v>3</v>
      </c>
      <c r="H18131">
        <v>2</v>
      </c>
      <c r="I18131">
        <v>3</v>
      </c>
      <c r="J18131">
        <v>2</v>
      </c>
    </row>
    <row r="18132" spans="1:10" x14ac:dyDescent="0.25">
      <c r="A18132" t="s">
        <v>22159</v>
      </c>
      <c r="B18132">
        <v>659</v>
      </c>
      <c r="C18132">
        <v>-0.71030551402485143</v>
      </c>
      <c r="D18132">
        <v>-0.31277760335438359</v>
      </c>
      <c r="E18132">
        <v>-0.63282467037222911</v>
      </c>
      <c r="F18132">
        <v>-0.64848867596814963</v>
      </c>
      <c r="G18132">
        <v>2</v>
      </c>
      <c r="H18132">
        <v>3</v>
      </c>
      <c r="I18132">
        <v>2</v>
      </c>
      <c r="J18132">
        <v>2</v>
      </c>
    </row>
    <row r="18133" spans="1:10" x14ac:dyDescent="0.25">
      <c r="A18133" t="s">
        <v>22160</v>
      </c>
      <c r="B18133">
        <v>414</v>
      </c>
      <c r="C18133">
        <v>-0.89542081793427863</v>
      </c>
      <c r="D18133">
        <v>-0.23188289277330654</v>
      </c>
      <c r="E18133">
        <v>-0.38506566371348505</v>
      </c>
      <c r="F18133">
        <v>-0.85281258518207659</v>
      </c>
      <c r="G18133">
        <v>1</v>
      </c>
      <c r="H18133">
        <v>3</v>
      </c>
      <c r="I18133">
        <v>2</v>
      </c>
      <c r="J18133">
        <v>2</v>
      </c>
    </row>
    <row r="18134" spans="1:10" x14ac:dyDescent="0.25">
      <c r="A18134" t="s">
        <v>22161</v>
      </c>
      <c r="B18134">
        <v>488</v>
      </c>
      <c r="C18134">
        <v>-0.69433774105716317</v>
      </c>
      <c r="D18134">
        <v>-0.43867181220371348</v>
      </c>
      <c r="E18134">
        <v>0.32489529000142614</v>
      </c>
      <c r="F18134">
        <v>-1.0282063558939714</v>
      </c>
      <c r="G18134">
        <v>2</v>
      </c>
      <c r="H18134">
        <v>2</v>
      </c>
      <c r="I18134">
        <v>4</v>
      </c>
      <c r="J18134">
        <v>1</v>
      </c>
    </row>
    <row r="18135" spans="1:10" x14ac:dyDescent="0.25">
      <c r="A18135" t="s">
        <v>22162</v>
      </c>
      <c r="B18135">
        <v>554</v>
      </c>
      <c r="C18135">
        <v>-0.27313020161754675</v>
      </c>
      <c r="D18135">
        <v>-0.50108387579909075</v>
      </c>
      <c r="E18135">
        <v>-0.50210186498105325</v>
      </c>
      <c r="F18135">
        <v>-0.15756636978806421</v>
      </c>
      <c r="G18135">
        <v>3</v>
      </c>
      <c r="H18135">
        <v>2</v>
      </c>
      <c r="I18135">
        <v>2</v>
      </c>
      <c r="J18135">
        <v>3</v>
      </c>
    </row>
    <row r="18136" spans="1:10" x14ac:dyDescent="0.25">
      <c r="A18136" t="s">
        <v>22163</v>
      </c>
      <c r="B18136">
        <v>436</v>
      </c>
      <c r="C18136">
        <v>-0.62798227253601291</v>
      </c>
      <c r="D18136">
        <v>-0.6368813768270456</v>
      </c>
      <c r="E18136">
        <v>-0.40442917712060633</v>
      </c>
      <c r="F18136">
        <v>-0.72293550267289775</v>
      </c>
      <c r="G18136">
        <v>2</v>
      </c>
      <c r="H18136">
        <v>2</v>
      </c>
      <c r="I18136">
        <v>2</v>
      </c>
      <c r="J18136">
        <v>2</v>
      </c>
    </row>
    <row r="18137" spans="1:10" x14ac:dyDescent="0.25">
      <c r="A18137" t="s">
        <v>22164</v>
      </c>
      <c r="B18137">
        <v>607</v>
      </c>
      <c r="C18137">
        <v>-0.60924374170957352</v>
      </c>
      <c r="D18137">
        <v>-1.1781621572690562</v>
      </c>
      <c r="E18137">
        <v>-0.53847790518776273</v>
      </c>
      <c r="F18137">
        <v>-0.67528850644459881</v>
      </c>
      <c r="G18137">
        <v>2</v>
      </c>
      <c r="H18137">
        <v>1</v>
      </c>
      <c r="I18137">
        <v>2</v>
      </c>
      <c r="J18137">
        <v>2</v>
      </c>
    </row>
    <row r="18138" spans="1:10" x14ac:dyDescent="0.25">
      <c r="A18138" t="s">
        <v>22165</v>
      </c>
      <c r="B18138">
        <v>398</v>
      </c>
      <c r="C18138">
        <v>-0.14751052345108451</v>
      </c>
      <c r="D18138">
        <v>0.93531880360483988</v>
      </c>
      <c r="E18138">
        <v>0.58835123131006539</v>
      </c>
      <c r="F18138">
        <v>-0.53275374951645704</v>
      </c>
      <c r="G18138">
        <v>3</v>
      </c>
      <c r="H18138">
        <v>5</v>
      </c>
      <c r="I18138">
        <v>4</v>
      </c>
      <c r="J18138">
        <v>2</v>
      </c>
    </row>
    <row r="18139" spans="1:10" x14ac:dyDescent="0.25">
      <c r="A18139" t="s">
        <v>22166</v>
      </c>
      <c r="B18139">
        <v>489</v>
      </c>
      <c r="C18139">
        <v>-0.14259799469970191</v>
      </c>
      <c r="D18139">
        <v>-0.44716648846959139</v>
      </c>
      <c r="E18139">
        <v>-0.11738644660740241</v>
      </c>
      <c r="F18139">
        <v>-0.70949272683609776</v>
      </c>
      <c r="G18139">
        <v>3</v>
      </c>
      <c r="H18139">
        <v>2</v>
      </c>
      <c r="I18139">
        <v>3</v>
      </c>
      <c r="J18139">
        <v>2</v>
      </c>
    </row>
    <row r="18140" spans="1:10" x14ac:dyDescent="0.25">
      <c r="A18140" t="s">
        <v>22167</v>
      </c>
      <c r="B18140">
        <v>648</v>
      </c>
      <c r="C18140">
        <v>-0.39734625364931869</v>
      </c>
      <c r="D18140">
        <v>-0.27568035280024189</v>
      </c>
      <c r="E18140">
        <v>0.22027099766996272</v>
      </c>
      <c r="F18140">
        <v>-0.60883906901008189</v>
      </c>
      <c r="G18140">
        <v>3</v>
      </c>
      <c r="H18140">
        <v>3</v>
      </c>
      <c r="I18140">
        <v>4</v>
      </c>
      <c r="J18140">
        <v>2</v>
      </c>
    </row>
    <row r="18141" spans="1:10" x14ac:dyDescent="0.25">
      <c r="A18141" t="s">
        <v>22168</v>
      </c>
      <c r="B18141">
        <v>391</v>
      </c>
      <c r="C18141">
        <v>-0.87387387190397647</v>
      </c>
      <c r="D18141">
        <v>0.10133458087309473</v>
      </c>
      <c r="E18141">
        <v>-0.21824882111773242</v>
      </c>
      <c r="F18141">
        <v>-0.88980874999938331</v>
      </c>
      <c r="G18141">
        <v>1</v>
      </c>
      <c r="H18141">
        <v>4</v>
      </c>
      <c r="I18141">
        <v>3</v>
      </c>
      <c r="J18141">
        <v>1</v>
      </c>
    </row>
    <row r="18142" spans="1:10" x14ac:dyDescent="0.25">
      <c r="A18142" t="s">
        <v>22169</v>
      </c>
      <c r="B18142">
        <v>460</v>
      </c>
      <c r="C18142">
        <v>-0.84503635746271455</v>
      </c>
      <c r="D18142">
        <v>-0.47368677702515277</v>
      </c>
      <c r="E18142">
        <v>-0.9733489207060394</v>
      </c>
      <c r="F18142">
        <v>-0.38462657637996411</v>
      </c>
      <c r="G18142">
        <v>1</v>
      </c>
      <c r="H18142">
        <v>2</v>
      </c>
      <c r="I18142">
        <v>1</v>
      </c>
      <c r="J18142">
        <v>3</v>
      </c>
    </row>
    <row r="18143" spans="1:10" x14ac:dyDescent="0.25">
      <c r="A18143" t="s">
        <v>22170</v>
      </c>
      <c r="B18143">
        <v>1899</v>
      </c>
      <c r="C18143">
        <v>-0.54217903221805197</v>
      </c>
      <c r="D18143">
        <v>-0.32741844992897651</v>
      </c>
      <c r="E18143">
        <v>-1.2308146989164941</v>
      </c>
      <c r="F18143">
        <v>0.31233745705440585</v>
      </c>
      <c r="G18143">
        <v>2</v>
      </c>
      <c r="H18143">
        <v>3</v>
      </c>
      <c r="I18143">
        <v>1</v>
      </c>
      <c r="J18143">
        <v>4</v>
      </c>
    </row>
    <row r="18144" spans="1:10" x14ac:dyDescent="0.25">
      <c r="A18144" t="s">
        <v>22171</v>
      </c>
      <c r="B18144">
        <v>1216</v>
      </c>
      <c r="C18144">
        <v>-0.1034296568685153</v>
      </c>
      <c r="D18144">
        <v>7.1847336775336099E-2</v>
      </c>
      <c r="E18144">
        <v>-1.3822115002331239</v>
      </c>
      <c r="F18144">
        <v>0.32415570763340001</v>
      </c>
      <c r="G18144">
        <v>3</v>
      </c>
      <c r="H18144">
        <v>4</v>
      </c>
      <c r="I18144">
        <v>1</v>
      </c>
      <c r="J18144">
        <v>4</v>
      </c>
    </row>
    <row r="18145" spans="1:10" x14ac:dyDescent="0.25">
      <c r="A18145" t="s">
        <v>22172</v>
      </c>
      <c r="B18145">
        <v>705</v>
      </c>
      <c r="C18145">
        <v>-0.65942002429423952</v>
      </c>
      <c r="D18145">
        <v>-0.82561320530320548</v>
      </c>
      <c r="E18145">
        <v>-0.59145306703387057</v>
      </c>
      <c r="F18145">
        <v>-0.16534476591481598</v>
      </c>
      <c r="G18145">
        <v>2</v>
      </c>
      <c r="H18145">
        <v>1</v>
      </c>
      <c r="I18145">
        <v>2</v>
      </c>
      <c r="J18145">
        <v>3</v>
      </c>
    </row>
    <row r="18146" spans="1:10" x14ac:dyDescent="0.25">
      <c r="A18146" t="s">
        <v>22173</v>
      </c>
      <c r="B18146">
        <v>424</v>
      </c>
      <c r="C18146">
        <v>-0.24593503983259957</v>
      </c>
      <c r="D18146">
        <v>-0.66918460969740712</v>
      </c>
      <c r="E18146">
        <v>-0.91969507125909411</v>
      </c>
      <c r="F18146">
        <v>0.28942864516590977</v>
      </c>
      <c r="G18146">
        <v>3</v>
      </c>
      <c r="H18146">
        <v>2</v>
      </c>
      <c r="I18146">
        <v>1</v>
      </c>
      <c r="J18146">
        <v>4</v>
      </c>
    </row>
    <row r="18147" spans="1:10" x14ac:dyDescent="0.25">
      <c r="A18147" t="s">
        <v>22174</v>
      </c>
      <c r="B18147">
        <v>530</v>
      </c>
      <c r="C18147">
        <v>-0.72359184475995164</v>
      </c>
      <c r="D18147">
        <v>-0.19812423998487447</v>
      </c>
      <c r="E18147">
        <v>-1.5261236760101284</v>
      </c>
      <c r="F18147">
        <v>0.47835069249068746</v>
      </c>
      <c r="G18147">
        <v>2</v>
      </c>
      <c r="H18147">
        <v>3</v>
      </c>
      <c r="I18147">
        <v>1</v>
      </c>
      <c r="J18147">
        <v>4</v>
      </c>
    </row>
    <row r="18148" spans="1:10" x14ac:dyDescent="0.25">
      <c r="A18148" t="s">
        <v>22175</v>
      </c>
      <c r="B18148">
        <v>627</v>
      </c>
      <c r="C18148">
        <v>-0.57316601524798982</v>
      </c>
      <c r="D18148">
        <v>-0.18029018036559716</v>
      </c>
      <c r="E18148">
        <v>-1.3829680330479981</v>
      </c>
      <c r="F18148">
        <v>0.227986279350118</v>
      </c>
      <c r="G18148">
        <v>2</v>
      </c>
      <c r="H18148">
        <v>3</v>
      </c>
      <c r="I18148">
        <v>1</v>
      </c>
      <c r="J18148">
        <v>4</v>
      </c>
    </row>
    <row r="18149" spans="1:10" x14ac:dyDescent="0.25">
      <c r="A18149" t="s">
        <v>22176</v>
      </c>
      <c r="B18149">
        <v>407</v>
      </c>
      <c r="C18149">
        <v>-0.28844548706172357</v>
      </c>
      <c r="D18149">
        <v>0.34638732729594812</v>
      </c>
      <c r="E18149">
        <v>-1.3142560876693474</v>
      </c>
      <c r="F18149">
        <v>-0.44738939796176219</v>
      </c>
      <c r="G18149">
        <v>3</v>
      </c>
      <c r="H18149">
        <v>4</v>
      </c>
      <c r="I18149">
        <v>1</v>
      </c>
      <c r="J18149">
        <v>3</v>
      </c>
    </row>
    <row r="18150" spans="1:10" x14ac:dyDescent="0.25">
      <c r="A18150" t="s">
        <v>22177</v>
      </c>
      <c r="B18150">
        <v>385</v>
      </c>
      <c r="C18150">
        <v>-1.5694336899250233E-2</v>
      </c>
      <c r="D18150">
        <v>2.9168482606750434E-2</v>
      </c>
      <c r="E18150">
        <v>-1.5222949502640108</v>
      </c>
      <c r="F18150">
        <v>-0.46399221298781484</v>
      </c>
      <c r="G18150">
        <v>4</v>
      </c>
      <c r="H18150">
        <v>4</v>
      </c>
      <c r="I18150">
        <v>1</v>
      </c>
      <c r="J18150">
        <v>3</v>
      </c>
    </row>
    <row r="18151" spans="1:10" x14ac:dyDescent="0.25">
      <c r="A18151" t="s">
        <v>22178</v>
      </c>
      <c r="B18151">
        <v>865</v>
      </c>
      <c r="C18151">
        <v>-0.31267742738412657</v>
      </c>
      <c r="D18151">
        <v>-0.34227407494162165</v>
      </c>
      <c r="E18151">
        <v>-1.0036539583029715</v>
      </c>
      <c r="F18151">
        <v>0.25368550658265215</v>
      </c>
      <c r="G18151">
        <v>3</v>
      </c>
      <c r="H18151">
        <v>3</v>
      </c>
      <c r="I18151">
        <v>1</v>
      </c>
      <c r="J18151">
        <v>4</v>
      </c>
    </row>
    <row r="18152" spans="1:10" x14ac:dyDescent="0.25">
      <c r="A18152" t="s">
        <v>22179</v>
      </c>
      <c r="B18152">
        <v>396</v>
      </c>
      <c r="C18152">
        <v>0.79685956343564102</v>
      </c>
      <c r="D18152">
        <v>9.9042830201056697E-2</v>
      </c>
      <c r="E18152">
        <v>-0.88658273682082622</v>
      </c>
      <c r="F18152">
        <v>0.62308587775882107</v>
      </c>
      <c r="G18152">
        <v>5</v>
      </c>
      <c r="H18152">
        <v>4</v>
      </c>
      <c r="I18152">
        <v>1</v>
      </c>
      <c r="J18152">
        <v>4</v>
      </c>
    </row>
    <row r="18153" spans="1:10" x14ac:dyDescent="0.25">
      <c r="A18153" t="s">
        <v>22180</v>
      </c>
      <c r="B18153">
        <v>471</v>
      </c>
      <c r="C18153">
        <v>0.8370438526116899</v>
      </c>
      <c r="D18153">
        <v>-0.17714392523131786</v>
      </c>
      <c r="E18153">
        <v>-1.4600240590907452E-2</v>
      </c>
      <c r="F18153">
        <v>-0.15312619689851822</v>
      </c>
      <c r="G18153">
        <v>5</v>
      </c>
      <c r="H18153">
        <v>3</v>
      </c>
      <c r="I18153">
        <v>3</v>
      </c>
      <c r="J18153">
        <v>3</v>
      </c>
    </row>
    <row r="18154" spans="1:10" x14ac:dyDescent="0.25">
      <c r="A18154" t="s">
        <v>22181</v>
      </c>
      <c r="B18154">
        <v>396</v>
      </c>
      <c r="C18154">
        <v>-0.32222311297054146</v>
      </c>
      <c r="D18154">
        <v>-9.5989442804240363E-2</v>
      </c>
      <c r="E18154">
        <v>-1.0817429104897918</v>
      </c>
      <c r="F18154">
        <v>-0.77930769386487908</v>
      </c>
      <c r="G18154">
        <v>3</v>
      </c>
      <c r="H18154">
        <v>3</v>
      </c>
      <c r="I18154">
        <v>1</v>
      </c>
      <c r="J18154">
        <v>2</v>
      </c>
    </row>
    <row r="18155" spans="1:10" x14ac:dyDescent="0.25">
      <c r="A18155" t="s">
        <v>22182</v>
      </c>
      <c r="B18155">
        <v>378</v>
      </c>
      <c r="C18155">
        <v>-0.26666064081080409</v>
      </c>
      <c r="D18155">
        <v>-0.18443678513075645</v>
      </c>
      <c r="E18155">
        <v>-0.77879331990920819</v>
      </c>
      <c r="F18155">
        <v>0.47871677083438097</v>
      </c>
      <c r="G18155">
        <v>3</v>
      </c>
      <c r="H18155">
        <v>3</v>
      </c>
      <c r="I18155">
        <v>1</v>
      </c>
      <c r="J18155">
        <v>4</v>
      </c>
    </row>
    <row r="18156" spans="1:10" x14ac:dyDescent="0.25">
      <c r="A18156" t="s">
        <v>22183</v>
      </c>
      <c r="B18156">
        <v>769</v>
      </c>
      <c r="C18156">
        <v>0.11078398615001959</v>
      </c>
      <c r="D18156">
        <v>2.1089854708135438</v>
      </c>
      <c r="E18156">
        <v>-1.0200444962249147</v>
      </c>
      <c r="F18156">
        <v>0.1247783138856679</v>
      </c>
      <c r="G18156">
        <v>4</v>
      </c>
      <c r="H18156">
        <v>5</v>
      </c>
      <c r="I18156">
        <v>1</v>
      </c>
      <c r="J18156">
        <v>4</v>
      </c>
    </row>
    <row r="18157" spans="1:10" x14ac:dyDescent="0.25">
      <c r="A18157" t="s">
        <v>22184</v>
      </c>
      <c r="B18157">
        <v>540</v>
      </c>
      <c r="C18157">
        <v>1.3935793694393868</v>
      </c>
      <c r="D18157">
        <v>-6.3017324521797161E-2</v>
      </c>
      <c r="E18157">
        <v>2.8005525721382929</v>
      </c>
      <c r="F18157">
        <v>-0.29516960164351047</v>
      </c>
      <c r="G18157">
        <v>5</v>
      </c>
      <c r="H18157">
        <v>3</v>
      </c>
      <c r="I18157">
        <v>5</v>
      </c>
      <c r="J18157">
        <v>3</v>
      </c>
    </row>
    <row r="18158" spans="1:10" x14ac:dyDescent="0.25">
      <c r="A18158" t="s">
        <v>22185</v>
      </c>
      <c r="B18158">
        <v>373</v>
      </c>
      <c r="C18158">
        <v>-0.20908862974395478</v>
      </c>
      <c r="D18158">
        <v>-0.41860208860953735</v>
      </c>
      <c r="E18158">
        <v>-0.54062463387763593</v>
      </c>
      <c r="F18158">
        <v>-0.69626998804673079</v>
      </c>
      <c r="G18158">
        <v>3</v>
      </c>
      <c r="H18158">
        <v>2</v>
      </c>
      <c r="I18158">
        <v>2</v>
      </c>
      <c r="J18158">
        <v>2</v>
      </c>
    </row>
    <row r="18159" spans="1:10" x14ac:dyDescent="0.25">
      <c r="A18159" t="s">
        <v>22186</v>
      </c>
      <c r="B18159">
        <v>426</v>
      </c>
      <c r="C18159">
        <v>-5.0558174980342846E-3</v>
      </c>
      <c r="D18159">
        <v>0.65534841028024071</v>
      </c>
      <c r="E18159">
        <v>-0.58037782544223537</v>
      </c>
      <c r="F18159">
        <v>-0.28415255335536449</v>
      </c>
      <c r="G18159">
        <v>4</v>
      </c>
      <c r="H18159">
        <v>4</v>
      </c>
      <c r="I18159">
        <v>2</v>
      </c>
      <c r="J18159">
        <v>3</v>
      </c>
    </row>
    <row r="18160" spans="1:10" x14ac:dyDescent="0.25">
      <c r="A18160" t="s">
        <v>22187</v>
      </c>
      <c r="B18160">
        <v>476</v>
      </c>
      <c r="C18160">
        <v>-0.12000679814557788</v>
      </c>
      <c r="D18160">
        <v>-0.62822536627434356</v>
      </c>
      <c r="E18160">
        <v>-0.36200984412518744</v>
      </c>
      <c r="F18160">
        <v>-0.34302198312808097</v>
      </c>
      <c r="G18160">
        <v>3</v>
      </c>
      <c r="H18160">
        <v>2</v>
      </c>
      <c r="I18160">
        <v>2</v>
      </c>
      <c r="J18160">
        <v>3</v>
      </c>
    </row>
    <row r="18161" spans="1:10" x14ac:dyDescent="0.25">
      <c r="A18161" t="s">
        <v>22188</v>
      </c>
      <c r="B18161">
        <v>457</v>
      </c>
      <c r="C18161">
        <v>-0.79987570124665675</v>
      </c>
      <c r="D18161">
        <v>-0.38609905654406595</v>
      </c>
      <c r="E18161">
        <v>-0.26438052118535954</v>
      </c>
      <c r="F18161">
        <v>-0.7386628627911398</v>
      </c>
      <c r="G18161">
        <v>2</v>
      </c>
      <c r="H18161">
        <v>3</v>
      </c>
      <c r="I18161">
        <v>3</v>
      </c>
      <c r="J18161">
        <v>2</v>
      </c>
    </row>
    <row r="18162" spans="1:10" x14ac:dyDescent="0.25">
      <c r="A18162" t="s">
        <v>22189</v>
      </c>
      <c r="B18162">
        <v>538</v>
      </c>
      <c r="C18162">
        <v>-0.35601237158903021</v>
      </c>
      <c r="D18162">
        <v>1.1880951268967432E-3</v>
      </c>
      <c r="E18162">
        <v>-1.441518336730822E-2</v>
      </c>
      <c r="F18162">
        <v>-0.81125394721327038</v>
      </c>
      <c r="G18162">
        <v>3</v>
      </c>
      <c r="H18162">
        <v>3</v>
      </c>
      <c r="I18162">
        <v>3</v>
      </c>
      <c r="J18162">
        <v>2</v>
      </c>
    </row>
    <row r="18163" spans="1:10" x14ac:dyDescent="0.25">
      <c r="A18163" t="s">
        <v>22190</v>
      </c>
      <c r="B18163">
        <v>515</v>
      </c>
      <c r="C18163">
        <v>0.70682618665364805</v>
      </c>
      <c r="D18163">
        <v>2.6707105995489346</v>
      </c>
      <c r="E18163">
        <v>-0.42574606546863741</v>
      </c>
      <c r="F18163">
        <v>0.4963148663595488</v>
      </c>
      <c r="G18163">
        <v>4</v>
      </c>
      <c r="H18163">
        <v>5</v>
      </c>
      <c r="I18163">
        <v>2</v>
      </c>
      <c r="J18163">
        <v>4</v>
      </c>
    </row>
    <row r="18164" spans="1:10" x14ac:dyDescent="0.25">
      <c r="A18164" t="s">
        <v>22191</v>
      </c>
      <c r="B18164">
        <v>420</v>
      </c>
      <c r="C18164">
        <v>-0.12579295581017433</v>
      </c>
      <c r="D18164">
        <v>-1.0074035610133023</v>
      </c>
      <c r="E18164">
        <v>-0.45320657268485448</v>
      </c>
      <c r="F18164">
        <v>-0.2198742402280634</v>
      </c>
      <c r="G18164">
        <v>3</v>
      </c>
      <c r="H18164">
        <v>1</v>
      </c>
      <c r="I18164">
        <v>2</v>
      </c>
      <c r="J18164">
        <v>3</v>
      </c>
    </row>
    <row r="18165" spans="1:10" x14ac:dyDescent="0.25">
      <c r="A18165" t="s">
        <v>22192</v>
      </c>
      <c r="B18165">
        <v>409</v>
      </c>
      <c r="C18165">
        <v>7.0347689387384171E-2</v>
      </c>
      <c r="D18165">
        <v>1.3650259028148484</v>
      </c>
      <c r="E18165">
        <v>-0.9382508811593705</v>
      </c>
      <c r="F18165">
        <v>0.29381223156465375</v>
      </c>
      <c r="G18165">
        <v>4</v>
      </c>
      <c r="H18165">
        <v>5</v>
      </c>
      <c r="I18165">
        <v>1</v>
      </c>
      <c r="J18165">
        <v>4</v>
      </c>
    </row>
    <row r="18166" spans="1:10" x14ac:dyDescent="0.25">
      <c r="A18166" t="s">
        <v>22193</v>
      </c>
      <c r="B18166">
        <v>579</v>
      </c>
      <c r="C18166">
        <v>-3.5242423784554902E-2</v>
      </c>
      <c r="D18166">
        <v>-0.30239443322312931</v>
      </c>
      <c r="E18166">
        <v>-0.37368469926284409</v>
      </c>
      <c r="F18166">
        <v>-0.77952066680760579</v>
      </c>
      <c r="G18166">
        <v>3</v>
      </c>
      <c r="H18166">
        <v>3</v>
      </c>
      <c r="I18166">
        <v>2</v>
      </c>
      <c r="J18166">
        <v>2</v>
      </c>
    </row>
    <row r="18167" spans="1:10" x14ac:dyDescent="0.25">
      <c r="A18167" t="s">
        <v>22194</v>
      </c>
      <c r="B18167">
        <v>403</v>
      </c>
      <c r="C18167">
        <v>0.82959302483860897</v>
      </c>
      <c r="D18167">
        <v>0.68904480074455743</v>
      </c>
      <c r="E18167">
        <v>-0.63586395023254594</v>
      </c>
      <c r="F18167">
        <v>-0.93856025720465486</v>
      </c>
      <c r="G18167">
        <v>5</v>
      </c>
      <c r="H18167">
        <v>5</v>
      </c>
      <c r="I18167">
        <v>2</v>
      </c>
      <c r="J18167">
        <v>1</v>
      </c>
    </row>
    <row r="18168" spans="1:10" x14ac:dyDescent="0.25">
      <c r="A18168" t="s">
        <v>22195</v>
      </c>
      <c r="B18168">
        <v>347</v>
      </c>
      <c r="C18168">
        <v>0.67527032382025221</v>
      </c>
      <c r="D18168">
        <v>0.88544162224851952</v>
      </c>
      <c r="E18168">
        <v>-0.84767096139021025</v>
      </c>
      <c r="F18168">
        <v>-1.2390454282551087</v>
      </c>
      <c r="G18168">
        <v>4</v>
      </c>
      <c r="H18168">
        <v>5</v>
      </c>
      <c r="I18168">
        <v>1</v>
      </c>
      <c r="J18168">
        <v>1</v>
      </c>
    </row>
    <row r="18169" spans="1:10" x14ac:dyDescent="0.25">
      <c r="A18169" t="s">
        <v>22196</v>
      </c>
      <c r="B18169">
        <v>395</v>
      </c>
      <c r="C18169">
        <v>0.95752322165067982</v>
      </c>
      <c r="D18169">
        <v>0.71783961465567836</v>
      </c>
      <c r="E18169">
        <v>-0.51855942168026614</v>
      </c>
      <c r="F18169">
        <v>-0.57127957852429934</v>
      </c>
      <c r="G18169">
        <v>5</v>
      </c>
      <c r="H18169">
        <v>5</v>
      </c>
      <c r="I18169">
        <v>2</v>
      </c>
      <c r="J18169">
        <v>2</v>
      </c>
    </row>
    <row r="18170" spans="1:10" x14ac:dyDescent="0.25">
      <c r="A18170" t="s">
        <v>22197</v>
      </c>
      <c r="B18170">
        <v>459</v>
      </c>
      <c r="C18170">
        <v>1.648345716691682</v>
      </c>
      <c r="D18170">
        <v>1.553657040720352</v>
      </c>
      <c r="E18170">
        <v>-1.3031963767479506</v>
      </c>
      <c r="F18170">
        <v>-0.46999596211182865</v>
      </c>
      <c r="G18170">
        <v>5</v>
      </c>
      <c r="H18170">
        <v>5</v>
      </c>
      <c r="I18170">
        <v>1</v>
      </c>
      <c r="J18170">
        <v>3</v>
      </c>
    </row>
    <row r="18171" spans="1:10" x14ac:dyDescent="0.25">
      <c r="A18171" t="s">
        <v>22198</v>
      </c>
      <c r="B18171">
        <v>446</v>
      </c>
      <c r="C18171">
        <v>2.513071825948149</v>
      </c>
      <c r="D18171">
        <v>-0.46185162064120105</v>
      </c>
      <c r="E18171">
        <v>2.774888702237996</v>
      </c>
      <c r="F18171">
        <v>-0.89175103227496311</v>
      </c>
      <c r="G18171">
        <v>5</v>
      </c>
      <c r="H18171">
        <v>2</v>
      </c>
      <c r="I18171">
        <v>5</v>
      </c>
      <c r="J18171">
        <v>1</v>
      </c>
    </row>
    <row r="18172" spans="1:10" x14ac:dyDescent="0.25">
      <c r="A18172" t="s">
        <v>22199</v>
      </c>
      <c r="B18172">
        <v>1076</v>
      </c>
      <c r="C18172">
        <v>1.3796029475596074</v>
      </c>
      <c r="D18172">
        <v>-0.45191578770632218</v>
      </c>
      <c r="E18172">
        <v>3.6892451790915834</v>
      </c>
      <c r="F18172">
        <v>-0.9245961683270818</v>
      </c>
      <c r="G18172">
        <v>5</v>
      </c>
      <c r="H18172">
        <v>2</v>
      </c>
      <c r="I18172">
        <v>5</v>
      </c>
      <c r="J18172">
        <v>1</v>
      </c>
    </row>
    <row r="18173" spans="1:10" x14ac:dyDescent="0.25">
      <c r="A18173" t="s">
        <v>22200</v>
      </c>
      <c r="B18173">
        <v>449</v>
      </c>
      <c r="C18173">
        <v>1.153187343238296</v>
      </c>
      <c r="D18173">
        <v>1.142805238517022</v>
      </c>
      <c r="E18173">
        <v>-0.11710268409287336</v>
      </c>
      <c r="F18173">
        <v>-0.28562294245440722</v>
      </c>
      <c r="G18173">
        <v>5</v>
      </c>
      <c r="H18173">
        <v>5</v>
      </c>
      <c r="I18173">
        <v>3</v>
      </c>
      <c r="J18173">
        <v>3</v>
      </c>
    </row>
    <row r="18174" spans="1:10" x14ac:dyDescent="0.25">
      <c r="A18174" t="s">
        <v>22201</v>
      </c>
      <c r="B18174">
        <v>520</v>
      </c>
      <c r="C18174">
        <v>1.1646123887556004</v>
      </c>
      <c r="D18174">
        <v>1.3089424819084858</v>
      </c>
      <c r="E18174">
        <v>-0.68148113960506151</v>
      </c>
      <c r="F18174">
        <v>-0.30745233116160986</v>
      </c>
      <c r="G18174">
        <v>5</v>
      </c>
      <c r="H18174">
        <v>5</v>
      </c>
      <c r="I18174">
        <v>2</v>
      </c>
      <c r="J18174">
        <v>3</v>
      </c>
    </row>
    <row r="18175" spans="1:10" x14ac:dyDescent="0.25">
      <c r="A18175" t="s">
        <v>22202</v>
      </c>
      <c r="B18175">
        <v>433</v>
      </c>
      <c r="C18175">
        <v>1.9910274988427945</v>
      </c>
      <c r="D18175">
        <v>1.5699048181797999</v>
      </c>
      <c r="E18175">
        <v>-0.33987958807374929</v>
      </c>
      <c r="F18175">
        <v>0.11030100753069211</v>
      </c>
      <c r="G18175">
        <v>5</v>
      </c>
      <c r="H18175">
        <v>5</v>
      </c>
      <c r="I18175">
        <v>2</v>
      </c>
      <c r="J18175">
        <v>4</v>
      </c>
    </row>
    <row r="18176" spans="1:10" x14ac:dyDescent="0.25">
      <c r="A18176" t="s">
        <v>22203</v>
      </c>
      <c r="B18176">
        <v>570</v>
      </c>
      <c r="C18176">
        <v>2.3411627905330024</v>
      </c>
      <c r="D18176">
        <v>1.2233649878398054</v>
      </c>
      <c r="E18176">
        <v>0.34933095747272669</v>
      </c>
      <c r="F18176">
        <v>-1.050293912270775E-2</v>
      </c>
      <c r="G18176">
        <v>5</v>
      </c>
      <c r="H18176">
        <v>5</v>
      </c>
      <c r="I18176">
        <v>4</v>
      </c>
      <c r="J18176">
        <v>3</v>
      </c>
    </row>
    <row r="18177" spans="1:10" x14ac:dyDescent="0.25">
      <c r="A18177" t="s">
        <v>22204</v>
      </c>
      <c r="B18177">
        <v>497</v>
      </c>
      <c r="C18177">
        <v>0.2107360832117734</v>
      </c>
      <c r="D18177">
        <v>1.4921386246095436</v>
      </c>
      <c r="E18177">
        <v>-1.0772447007961974</v>
      </c>
      <c r="F18177">
        <v>-0.39624054168594597</v>
      </c>
      <c r="G18177">
        <v>4</v>
      </c>
      <c r="H18177">
        <v>5</v>
      </c>
      <c r="I18177">
        <v>1</v>
      </c>
      <c r="J18177">
        <v>3</v>
      </c>
    </row>
    <row r="18178" spans="1:10" x14ac:dyDescent="0.25">
      <c r="A18178" t="s">
        <v>22205</v>
      </c>
      <c r="B18178">
        <v>941</v>
      </c>
      <c r="C18178">
        <v>1.383594643223004</v>
      </c>
      <c r="D18178">
        <v>0.6371345460986152</v>
      </c>
      <c r="E18178">
        <v>0.62089779606977125</v>
      </c>
      <c r="F18178">
        <v>5.3554024254916094E-2</v>
      </c>
      <c r="G18178">
        <v>5</v>
      </c>
      <c r="H18178">
        <v>4</v>
      </c>
      <c r="I18178">
        <v>5</v>
      </c>
      <c r="J18178">
        <v>4</v>
      </c>
    </row>
    <row r="18179" spans="1:10" x14ac:dyDescent="0.25">
      <c r="A18179" t="s">
        <v>22206</v>
      </c>
      <c r="B18179">
        <v>432</v>
      </c>
      <c r="C18179">
        <v>-0.61661835764922368</v>
      </c>
      <c r="D18179">
        <v>-0.63063559663945679</v>
      </c>
      <c r="E18179">
        <v>-0.12983569457301342</v>
      </c>
      <c r="F18179">
        <v>-0.26841746103559505</v>
      </c>
      <c r="G18179">
        <v>2</v>
      </c>
      <c r="H18179">
        <v>2</v>
      </c>
      <c r="I18179">
        <v>3</v>
      </c>
      <c r="J18179">
        <v>3</v>
      </c>
    </row>
    <row r="18180" spans="1:10" x14ac:dyDescent="0.25">
      <c r="A18180" t="s">
        <v>22207</v>
      </c>
      <c r="B18180">
        <v>544</v>
      </c>
      <c r="C18180">
        <v>-0.46987378116127654</v>
      </c>
      <c r="D18180">
        <v>0.63524178293863642</v>
      </c>
      <c r="E18180">
        <v>1.2437296761977332</v>
      </c>
      <c r="F18180">
        <v>-0.8722861454736095</v>
      </c>
      <c r="G18180">
        <v>2</v>
      </c>
      <c r="H18180">
        <v>4</v>
      </c>
      <c r="I18180">
        <v>5</v>
      </c>
      <c r="J18180">
        <v>1</v>
      </c>
    </row>
    <row r="18181" spans="1:10" x14ac:dyDescent="0.25">
      <c r="A18181" t="s">
        <v>22208</v>
      </c>
      <c r="B18181">
        <v>353</v>
      </c>
      <c r="C18181">
        <v>8.3676096391796101E-2</v>
      </c>
      <c r="D18181">
        <v>0.11391613533401222</v>
      </c>
      <c r="E18181">
        <v>-1.1760244268826834E-2</v>
      </c>
      <c r="F18181">
        <v>-0.18209331157215028</v>
      </c>
      <c r="G18181">
        <v>4</v>
      </c>
      <c r="H18181">
        <v>4</v>
      </c>
      <c r="I18181">
        <v>3</v>
      </c>
      <c r="J18181">
        <v>3</v>
      </c>
    </row>
    <row r="18182" spans="1:10" x14ac:dyDescent="0.25">
      <c r="A18182" t="s">
        <v>22209</v>
      </c>
      <c r="B18182">
        <v>324</v>
      </c>
      <c r="C18182">
        <v>-3.3003964135313826E-2</v>
      </c>
      <c r="D18182">
        <v>0.24449901489528733</v>
      </c>
      <c r="E18182">
        <v>-0.6055888268223536</v>
      </c>
      <c r="F18182">
        <v>-0.51848962765856432</v>
      </c>
      <c r="G18182">
        <v>3</v>
      </c>
      <c r="H18182">
        <v>4</v>
      </c>
      <c r="I18182">
        <v>2</v>
      </c>
      <c r="J18182">
        <v>2</v>
      </c>
    </row>
    <row r="18183" spans="1:10" x14ac:dyDescent="0.25">
      <c r="A18183" t="s">
        <v>22210</v>
      </c>
      <c r="B18183">
        <v>522</v>
      </c>
      <c r="C18183">
        <v>-9.561088104305733E-2</v>
      </c>
      <c r="D18183">
        <v>1.3188228645155755</v>
      </c>
      <c r="E18183">
        <v>-0.69855311856644442</v>
      </c>
      <c r="F18183">
        <v>0.45981533280069015</v>
      </c>
      <c r="G18183">
        <v>3</v>
      </c>
      <c r="H18183">
        <v>5</v>
      </c>
      <c r="I18183">
        <v>2</v>
      </c>
      <c r="J18183">
        <v>4</v>
      </c>
    </row>
    <row r="18184" spans="1:10" x14ac:dyDescent="0.25">
      <c r="A18184" t="s">
        <v>22211</v>
      </c>
      <c r="B18184">
        <v>593</v>
      </c>
      <c r="C18184">
        <v>-8.5202704580861488E-2</v>
      </c>
      <c r="D18184">
        <v>0.4312355968414765</v>
      </c>
      <c r="E18184">
        <v>-0.81928552411375477</v>
      </c>
      <c r="F18184">
        <v>-0.39079476759835247</v>
      </c>
      <c r="G18184">
        <v>3</v>
      </c>
      <c r="H18184">
        <v>4</v>
      </c>
      <c r="I18184">
        <v>1</v>
      </c>
      <c r="J18184">
        <v>3</v>
      </c>
    </row>
    <row r="18185" spans="1:10" x14ac:dyDescent="0.25">
      <c r="A18185" t="s">
        <v>22212</v>
      </c>
      <c r="B18185">
        <v>438</v>
      </c>
      <c r="C18185">
        <v>-0.70489040816797699</v>
      </c>
      <c r="D18185">
        <v>-0.9926966308759424</v>
      </c>
      <c r="E18185">
        <v>0.24816394210815113</v>
      </c>
      <c r="F18185">
        <v>-0.55827884183051735</v>
      </c>
      <c r="G18185">
        <v>2</v>
      </c>
      <c r="H18185">
        <v>1</v>
      </c>
      <c r="I18185">
        <v>4</v>
      </c>
      <c r="J18185">
        <v>2</v>
      </c>
    </row>
    <row r="18186" spans="1:10" x14ac:dyDescent="0.25">
      <c r="A18186" t="s">
        <v>22213</v>
      </c>
      <c r="B18186">
        <v>389</v>
      </c>
      <c r="C18186">
        <v>-7.6276129950061639E-2</v>
      </c>
      <c r="D18186">
        <v>0.82724828902462344</v>
      </c>
      <c r="E18186">
        <v>-0.59326455579952331</v>
      </c>
      <c r="F18186">
        <v>-0.39231237934409285</v>
      </c>
      <c r="G18186">
        <v>3</v>
      </c>
      <c r="H18186">
        <v>5</v>
      </c>
      <c r="I18186">
        <v>2</v>
      </c>
      <c r="J18186">
        <v>3</v>
      </c>
    </row>
    <row r="18187" spans="1:10" x14ac:dyDescent="0.25">
      <c r="A18187" t="s">
        <v>22214</v>
      </c>
      <c r="B18187">
        <v>552</v>
      </c>
      <c r="C18187">
        <v>-0.29228975885931696</v>
      </c>
      <c r="D18187">
        <v>-0.65331848077352772</v>
      </c>
      <c r="E18187">
        <v>2.8427253492202298</v>
      </c>
      <c r="F18187">
        <v>-1.1463269888406473</v>
      </c>
      <c r="G18187">
        <v>3</v>
      </c>
      <c r="H18187">
        <v>2</v>
      </c>
      <c r="I18187">
        <v>5</v>
      </c>
      <c r="J18187">
        <v>1</v>
      </c>
    </row>
    <row r="18188" spans="1:10" x14ac:dyDescent="0.25">
      <c r="A18188" t="s">
        <v>22215</v>
      </c>
      <c r="B18188">
        <v>424</v>
      </c>
      <c r="C18188">
        <v>-0.75795611567613996</v>
      </c>
      <c r="D18188">
        <v>-0.32806211789057022</v>
      </c>
      <c r="E18188">
        <v>0.48812014244831353</v>
      </c>
      <c r="F18188">
        <v>-0.8067506473044832</v>
      </c>
      <c r="G18188">
        <v>2</v>
      </c>
      <c r="H18188">
        <v>3</v>
      </c>
      <c r="I18188">
        <v>4</v>
      </c>
      <c r="J18188">
        <v>2</v>
      </c>
    </row>
    <row r="18189" spans="1:10" x14ac:dyDescent="0.25">
      <c r="A18189" t="s">
        <v>22216</v>
      </c>
      <c r="B18189">
        <v>463</v>
      </c>
      <c r="C18189">
        <v>-0.53181302212864701</v>
      </c>
      <c r="D18189">
        <v>-0.42676933979402198</v>
      </c>
      <c r="E18189">
        <v>-0.62467484533739781</v>
      </c>
      <c r="F18189">
        <v>-0.38673872670246151</v>
      </c>
      <c r="G18189">
        <v>2</v>
      </c>
      <c r="H18189">
        <v>2</v>
      </c>
      <c r="I18189">
        <v>2</v>
      </c>
      <c r="J18189">
        <v>3</v>
      </c>
    </row>
    <row r="18190" spans="1:10" x14ac:dyDescent="0.25">
      <c r="A18190" t="s">
        <v>22217</v>
      </c>
      <c r="B18190">
        <v>412</v>
      </c>
      <c r="C18190">
        <v>-2.2496788917716448E-2</v>
      </c>
      <c r="D18190">
        <v>-0.38186636883942454</v>
      </c>
      <c r="E18190">
        <v>-0.10857428133163116</v>
      </c>
      <c r="F18190">
        <v>-0.14848610672306067</v>
      </c>
      <c r="G18190">
        <v>4</v>
      </c>
      <c r="H18190">
        <v>3</v>
      </c>
      <c r="I18190">
        <v>3</v>
      </c>
      <c r="J18190">
        <v>3</v>
      </c>
    </row>
    <row r="18191" spans="1:10" x14ac:dyDescent="0.25">
      <c r="A18191" t="s">
        <v>22218</v>
      </c>
      <c r="B18191">
        <v>461</v>
      </c>
      <c r="C18191">
        <v>2.0981526419413545</v>
      </c>
      <c r="D18191">
        <v>1.3709240830743896</v>
      </c>
      <c r="E18191">
        <v>2.2654746822505496</v>
      </c>
      <c r="F18191">
        <v>-0.55185765819887744</v>
      </c>
      <c r="G18191">
        <v>5</v>
      </c>
      <c r="H18191">
        <v>5</v>
      </c>
      <c r="I18191">
        <v>5</v>
      </c>
      <c r="J18191">
        <v>2</v>
      </c>
    </row>
    <row r="18192" spans="1:10" x14ac:dyDescent="0.25">
      <c r="A18192" t="s">
        <v>22219</v>
      </c>
      <c r="B18192">
        <v>500</v>
      </c>
      <c r="C18192">
        <v>2.1709359230860725</v>
      </c>
      <c r="D18192">
        <v>0.70587291320396206</v>
      </c>
      <c r="E18192">
        <v>2.349059486118418</v>
      </c>
      <c r="F18192">
        <v>0.38237630450744048</v>
      </c>
      <c r="G18192">
        <v>5</v>
      </c>
      <c r="H18192">
        <v>5</v>
      </c>
      <c r="I18192">
        <v>5</v>
      </c>
      <c r="J18192">
        <v>4</v>
      </c>
    </row>
    <row r="18193" spans="1:10" x14ac:dyDescent="0.25">
      <c r="A18193" t="s">
        <v>22220</v>
      </c>
      <c r="B18193">
        <v>535</v>
      </c>
      <c r="C18193">
        <v>0.99031261014875105</v>
      </c>
      <c r="D18193">
        <v>2.3893563628896786</v>
      </c>
      <c r="E18193">
        <v>0.23126745480367933</v>
      </c>
      <c r="F18193">
        <v>-0.41170239899252647</v>
      </c>
      <c r="G18193">
        <v>5</v>
      </c>
      <c r="H18193">
        <v>5</v>
      </c>
      <c r="I18193">
        <v>4</v>
      </c>
      <c r="J18193">
        <v>3</v>
      </c>
    </row>
    <row r="18194" spans="1:10" x14ac:dyDescent="0.25">
      <c r="A18194" t="s">
        <v>22221</v>
      </c>
      <c r="B18194">
        <v>354</v>
      </c>
      <c r="C18194">
        <v>0.44436994970118676</v>
      </c>
      <c r="D18194">
        <v>2.1431675247574735</v>
      </c>
      <c r="E18194">
        <v>-1.3732070366055602</v>
      </c>
      <c r="F18194">
        <v>-0.2582170350613312</v>
      </c>
      <c r="G18194">
        <v>4</v>
      </c>
      <c r="H18194">
        <v>5</v>
      </c>
      <c r="I18194">
        <v>1</v>
      </c>
      <c r="J18194">
        <v>3</v>
      </c>
    </row>
    <row r="18195" spans="1:10" x14ac:dyDescent="0.25">
      <c r="A18195" t="s">
        <v>22222</v>
      </c>
      <c r="B18195">
        <v>319</v>
      </c>
      <c r="C18195">
        <v>0.61279532814539239</v>
      </c>
      <c r="D18195">
        <v>1.3444267963554246</v>
      </c>
      <c r="E18195">
        <v>-1.0215383859577583</v>
      </c>
      <c r="F18195">
        <v>0.42010165744529193</v>
      </c>
      <c r="G18195">
        <v>4</v>
      </c>
      <c r="H18195">
        <v>5</v>
      </c>
      <c r="I18195">
        <v>1</v>
      </c>
      <c r="J18195">
        <v>4</v>
      </c>
    </row>
    <row r="18196" spans="1:10" x14ac:dyDescent="0.25">
      <c r="A18196" t="s">
        <v>22223</v>
      </c>
      <c r="B18196">
        <v>391</v>
      </c>
      <c r="C18196">
        <v>-5.1874206321487204E-2</v>
      </c>
      <c r="D18196">
        <v>0.25830934080104112</v>
      </c>
      <c r="E18196">
        <v>-0.93903906593421038</v>
      </c>
      <c r="F18196">
        <v>0.35025858300068269</v>
      </c>
      <c r="G18196">
        <v>3</v>
      </c>
      <c r="H18196">
        <v>4</v>
      </c>
      <c r="I18196">
        <v>1</v>
      </c>
      <c r="J18196">
        <v>4</v>
      </c>
    </row>
    <row r="18197" spans="1:10" x14ac:dyDescent="0.25">
      <c r="A18197" t="s">
        <v>22224</v>
      </c>
      <c r="B18197">
        <v>680</v>
      </c>
      <c r="C18197">
        <v>0.61386153558996426</v>
      </c>
      <c r="D18197">
        <v>0.38551575606402388</v>
      </c>
      <c r="E18197">
        <v>-6.9168193595239486E-2</v>
      </c>
      <c r="F18197">
        <v>-0.39569202292903444</v>
      </c>
      <c r="G18197">
        <v>4</v>
      </c>
      <c r="H18197">
        <v>4</v>
      </c>
      <c r="I18197">
        <v>3</v>
      </c>
      <c r="J18197">
        <v>3</v>
      </c>
    </row>
    <row r="18198" spans="1:10" x14ac:dyDescent="0.25">
      <c r="A18198" t="s">
        <v>22225</v>
      </c>
      <c r="B18198">
        <v>546</v>
      </c>
      <c r="C18198">
        <v>1.0813410627286053</v>
      </c>
      <c r="D18198">
        <v>0.44659167480976508</v>
      </c>
      <c r="E18198">
        <v>-0.64846797347632179</v>
      </c>
      <c r="F18198">
        <v>-0.49042536478708454</v>
      </c>
      <c r="G18198">
        <v>5</v>
      </c>
      <c r="H18198">
        <v>4</v>
      </c>
      <c r="I18198">
        <v>2</v>
      </c>
      <c r="J18198">
        <v>2</v>
      </c>
    </row>
    <row r="18199" spans="1:10" x14ac:dyDescent="0.25">
      <c r="A18199" t="s">
        <v>22226</v>
      </c>
      <c r="B18199">
        <v>426</v>
      </c>
      <c r="C18199">
        <v>0.45023376381681612</v>
      </c>
      <c r="D18199">
        <v>0.33136654113734432</v>
      </c>
      <c r="E18199">
        <v>-0.76617844313145866</v>
      </c>
      <c r="F18199">
        <v>-0.80000570416210426</v>
      </c>
      <c r="G18199">
        <v>4</v>
      </c>
      <c r="H18199">
        <v>4</v>
      </c>
      <c r="I18199">
        <v>1</v>
      </c>
      <c r="J18199">
        <v>2</v>
      </c>
    </row>
    <row r="18200" spans="1:10" x14ac:dyDescent="0.25">
      <c r="A18200" t="s">
        <v>22227</v>
      </c>
      <c r="B18200">
        <v>524</v>
      </c>
      <c r="C18200">
        <v>2.1454093376453036</v>
      </c>
      <c r="D18200">
        <v>0.78780210105318937</v>
      </c>
      <c r="E18200">
        <v>0.6414004804825213</v>
      </c>
      <c r="F18200">
        <v>-0.61734462947354118</v>
      </c>
      <c r="G18200">
        <v>5</v>
      </c>
      <c r="H18200">
        <v>5</v>
      </c>
      <c r="I18200">
        <v>5</v>
      </c>
      <c r="J18200">
        <v>2</v>
      </c>
    </row>
    <row r="18201" spans="1:10" x14ac:dyDescent="0.25">
      <c r="A18201" t="s">
        <v>22228</v>
      </c>
      <c r="B18201">
        <v>402</v>
      </c>
      <c r="C18201">
        <v>1.4142437352310133</v>
      </c>
      <c r="D18201">
        <v>1.0709663512307186</v>
      </c>
      <c r="E18201">
        <v>-0.76174877999848478</v>
      </c>
      <c r="F18201">
        <v>8.7282111720489858E-3</v>
      </c>
      <c r="G18201">
        <v>5</v>
      </c>
      <c r="H18201">
        <v>5</v>
      </c>
      <c r="I18201">
        <v>1</v>
      </c>
      <c r="J18201">
        <v>3</v>
      </c>
    </row>
    <row r="18202" spans="1:10" x14ac:dyDescent="0.25">
      <c r="A18202" t="s">
        <v>22229</v>
      </c>
      <c r="B18202">
        <v>398</v>
      </c>
      <c r="C18202">
        <v>1.498954223628838</v>
      </c>
      <c r="D18202">
        <v>0.71503565071786912</v>
      </c>
      <c r="E18202">
        <v>0.83554427216405824</v>
      </c>
      <c r="F18202">
        <v>-0.41117209948338018</v>
      </c>
      <c r="G18202">
        <v>5</v>
      </c>
      <c r="H18202">
        <v>5</v>
      </c>
      <c r="I18202">
        <v>5</v>
      </c>
      <c r="J18202">
        <v>3</v>
      </c>
    </row>
    <row r="18203" spans="1:10" x14ac:dyDescent="0.25">
      <c r="A18203" t="s">
        <v>22230</v>
      </c>
      <c r="B18203">
        <v>400</v>
      </c>
      <c r="C18203">
        <v>2.9522439039164867</v>
      </c>
      <c r="D18203">
        <v>2.1392100756356358</v>
      </c>
      <c r="E18203">
        <v>0.11349776766241647</v>
      </c>
      <c r="F18203">
        <v>0.34344156802766523</v>
      </c>
      <c r="G18203">
        <v>5</v>
      </c>
      <c r="H18203">
        <v>5</v>
      </c>
      <c r="I18203">
        <v>4</v>
      </c>
      <c r="J18203">
        <v>4</v>
      </c>
    </row>
    <row r="18204" spans="1:10" x14ac:dyDescent="0.25">
      <c r="A18204" t="s">
        <v>22231</v>
      </c>
      <c r="B18204">
        <v>396</v>
      </c>
      <c r="C18204">
        <v>1.5055845616962507</v>
      </c>
      <c r="D18204">
        <v>-3.0485934872490995E-2</v>
      </c>
      <c r="E18204">
        <v>-0.27471161838714026</v>
      </c>
      <c r="F18204">
        <v>-0.78603967341302794</v>
      </c>
      <c r="G18204">
        <v>5</v>
      </c>
      <c r="H18204">
        <v>3</v>
      </c>
      <c r="I18204">
        <v>3</v>
      </c>
      <c r="J18204">
        <v>2</v>
      </c>
    </row>
    <row r="18205" spans="1:10" x14ac:dyDescent="0.25">
      <c r="A18205" t="s">
        <v>22232</v>
      </c>
      <c r="B18205">
        <v>647</v>
      </c>
      <c r="C18205">
        <v>2.0312142118365366</v>
      </c>
      <c r="D18205">
        <v>0.50238899496731082</v>
      </c>
      <c r="E18205">
        <v>1.5447414868389624</v>
      </c>
      <c r="F18205">
        <v>-0.30869682046005587</v>
      </c>
      <c r="G18205">
        <v>5</v>
      </c>
      <c r="H18205">
        <v>4</v>
      </c>
      <c r="I18205">
        <v>5</v>
      </c>
      <c r="J18205">
        <v>3</v>
      </c>
    </row>
    <row r="18206" spans="1:10" x14ac:dyDescent="0.25">
      <c r="A18206" t="s">
        <v>22233</v>
      </c>
      <c r="B18206">
        <v>408</v>
      </c>
      <c r="C18206">
        <v>0.74111499450787299</v>
      </c>
      <c r="D18206">
        <v>0.4520361947971861</v>
      </c>
      <c r="E18206">
        <v>-0.44571853003132977</v>
      </c>
      <c r="F18206">
        <v>-0.32869026187619949</v>
      </c>
      <c r="G18206">
        <v>4</v>
      </c>
      <c r="H18206">
        <v>4</v>
      </c>
      <c r="I18206">
        <v>2</v>
      </c>
      <c r="J18206">
        <v>3</v>
      </c>
    </row>
    <row r="18207" spans="1:10" x14ac:dyDescent="0.25">
      <c r="A18207" t="s">
        <v>22234</v>
      </c>
      <c r="B18207">
        <v>781</v>
      </c>
      <c r="C18207">
        <v>1.9812960642463961</v>
      </c>
      <c r="D18207">
        <v>0.82011429553761828</v>
      </c>
      <c r="E18207">
        <v>1.0574675087810583</v>
      </c>
      <c r="F18207">
        <v>-0.15233465497189844</v>
      </c>
      <c r="G18207">
        <v>5</v>
      </c>
      <c r="H18207">
        <v>5</v>
      </c>
      <c r="I18207">
        <v>5</v>
      </c>
      <c r="J18207">
        <v>3</v>
      </c>
    </row>
    <row r="18208" spans="1:10" x14ac:dyDescent="0.25">
      <c r="A18208" t="s">
        <v>22235</v>
      </c>
      <c r="B18208">
        <v>427</v>
      </c>
      <c r="C18208">
        <v>1.454696874439283</v>
      </c>
      <c r="D18208">
        <v>0.75520646771849742</v>
      </c>
      <c r="E18208">
        <v>-0.34455613598117202</v>
      </c>
      <c r="F18208">
        <v>-0.51009819447691473</v>
      </c>
      <c r="G18208">
        <v>5</v>
      </c>
      <c r="H18208">
        <v>5</v>
      </c>
      <c r="I18208">
        <v>2</v>
      </c>
      <c r="J18208">
        <v>2</v>
      </c>
    </row>
    <row r="18209" spans="1:10" x14ac:dyDescent="0.25">
      <c r="A18209" t="s">
        <v>22236</v>
      </c>
      <c r="B18209">
        <v>582</v>
      </c>
      <c r="C18209">
        <v>1.3219200848530432</v>
      </c>
      <c r="D18209">
        <v>3.9280232845366734</v>
      </c>
      <c r="E18209">
        <v>-0.36320781437918703</v>
      </c>
      <c r="F18209">
        <v>-0.13883674894584414</v>
      </c>
      <c r="G18209">
        <v>5</v>
      </c>
      <c r="H18209">
        <v>5</v>
      </c>
      <c r="I18209">
        <v>2</v>
      </c>
      <c r="J18209">
        <v>3</v>
      </c>
    </row>
    <row r="18210" spans="1:10" x14ac:dyDescent="0.25">
      <c r="A18210" t="s">
        <v>22237</v>
      </c>
      <c r="B18210">
        <v>328</v>
      </c>
      <c r="C18210">
        <v>-5.9469461973883211E-2</v>
      </c>
      <c r="D18210">
        <v>-0.71943952252480003</v>
      </c>
      <c r="E18210">
        <v>0.14423384324502148</v>
      </c>
      <c r="F18210">
        <v>-0.4435565471319568</v>
      </c>
      <c r="G18210">
        <v>3</v>
      </c>
      <c r="H18210">
        <v>2</v>
      </c>
      <c r="I18210">
        <v>4</v>
      </c>
      <c r="J18210">
        <v>3</v>
      </c>
    </row>
    <row r="18211" spans="1:10" x14ac:dyDescent="0.25">
      <c r="A18211" t="s">
        <v>22238</v>
      </c>
      <c r="B18211">
        <v>427</v>
      </c>
      <c r="C18211">
        <v>1.8314038795025303</v>
      </c>
      <c r="D18211">
        <v>2.1965533226624876</v>
      </c>
      <c r="E18211">
        <v>0.64975485789397791</v>
      </c>
      <c r="F18211">
        <v>-0.3916341878466636</v>
      </c>
      <c r="G18211">
        <v>5</v>
      </c>
      <c r="H18211">
        <v>5</v>
      </c>
      <c r="I18211">
        <v>5</v>
      </c>
      <c r="J18211">
        <v>3</v>
      </c>
    </row>
    <row r="18212" spans="1:10" x14ac:dyDescent="0.25">
      <c r="A18212" t="s">
        <v>22239</v>
      </c>
      <c r="B18212">
        <v>737</v>
      </c>
      <c r="C18212">
        <v>3.0312289712459899</v>
      </c>
      <c r="D18212">
        <v>0.72725468947479044</v>
      </c>
      <c r="E18212">
        <v>0.57646816057351835</v>
      </c>
      <c r="F18212">
        <v>6.7965551710165023E-2</v>
      </c>
      <c r="G18212">
        <v>5</v>
      </c>
      <c r="H18212">
        <v>5</v>
      </c>
      <c r="I18212">
        <v>4</v>
      </c>
      <c r="J18212">
        <v>4</v>
      </c>
    </row>
    <row r="18213" spans="1:10" x14ac:dyDescent="0.25">
      <c r="A18213" t="s">
        <v>22240</v>
      </c>
      <c r="B18213">
        <v>577</v>
      </c>
      <c r="C18213">
        <v>3.0017638146932102</v>
      </c>
      <c r="D18213">
        <v>0.93099308410992365</v>
      </c>
      <c r="E18213">
        <v>2.1550084370279836</v>
      </c>
      <c r="F18213">
        <v>-1.167473109096659</v>
      </c>
      <c r="G18213">
        <v>5</v>
      </c>
      <c r="H18213">
        <v>5</v>
      </c>
      <c r="I18213">
        <v>5</v>
      </c>
      <c r="J18213">
        <v>1</v>
      </c>
    </row>
    <row r="18214" spans="1:10" x14ac:dyDescent="0.25">
      <c r="A18214" t="s">
        <v>22241</v>
      </c>
      <c r="B18214">
        <v>471</v>
      </c>
      <c r="C18214">
        <v>2.5189761678233991</v>
      </c>
      <c r="D18214">
        <v>-0.32774449837262692</v>
      </c>
      <c r="E18214">
        <v>1.7056077422687044</v>
      </c>
      <c r="F18214">
        <v>-0.65997934525410262</v>
      </c>
      <c r="G18214">
        <v>5</v>
      </c>
      <c r="H18214">
        <v>3</v>
      </c>
      <c r="I18214">
        <v>5</v>
      </c>
      <c r="J18214">
        <v>2</v>
      </c>
    </row>
    <row r="18215" spans="1:10" x14ac:dyDescent="0.25">
      <c r="A18215" t="s">
        <v>22242</v>
      </c>
      <c r="B18215">
        <v>486</v>
      </c>
      <c r="C18215">
        <v>1.7587751699334686</v>
      </c>
      <c r="D18215">
        <v>-0.51153595660437035</v>
      </c>
      <c r="E18215">
        <v>2.7113066085586164</v>
      </c>
      <c r="F18215">
        <v>-0.80465312951591228</v>
      </c>
      <c r="G18215">
        <v>5</v>
      </c>
      <c r="H18215">
        <v>2</v>
      </c>
      <c r="I18215">
        <v>5</v>
      </c>
      <c r="J18215">
        <v>2</v>
      </c>
    </row>
    <row r="18216" spans="1:10" x14ac:dyDescent="0.25">
      <c r="A18216" t="s">
        <v>22243</v>
      </c>
      <c r="B18216">
        <v>511</v>
      </c>
      <c r="C18216">
        <v>2.6051497418131566</v>
      </c>
      <c r="D18216">
        <v>0.78577447880430562</v>
      </c>
      <c r="E18216">
        <v>2.5801840046733791</v>
      </c>
      <c r="F18216">
        <v>-0.84534301082940322</v>
      </c>
      <c r="G18216">
        <v>5</v>
      </c>
      <c r="H18216">
        <v>5</v>
      </c>
      <c r="I18216">
        <v>5</v>
      </c>
      <c r="J18216">
        <v>2</v>
      </c>
    </row>
    <row r="18217" spans="1:10" x14ac:dyDescent="0.25">
      <c r="A18217" t="s">
        <v>22244</v>
      </c>
      <c r="B18217">
        <v>475</v>
      </c>
      <c r="C18217">
        <v>0.14975941587618349</v>
      </c>
      <c r="D18217">
        <v>-0.3168898638044213</v>
      </c>
      <c r="E18217">
        <v>-0.31545165912470652</v>
      </c>
      <c r="F18217">
        <v>-0.81655266325134435</v>
      </c>
      <c r="G18217">
        <v>4</v>
      </c>
      <c r="H18217">
        <v>3</v>
      </c>
      <c r="I18217">
        <v>2</v>
      </c>
      <c r="J18217">
        <v>2</v>
      </c>
    </row>
    <row r="18218" spans="1:10" x14ac:dyDescent="0.25">
      <c r="A18218" t="s">
        <v>22245</v>
      </c>
      <c r="B18218">
        <v>398</v>
      </c>
      <c r="C18218">
        <v>1.8584838588587398</v>
      </c>
      <c r="D18218">
        <v>2.0285235387504033</v>
      </c>
      <c r="E18218">
        <v>-1.0840995980072559</v>
      </c>
      <c r="F18218">
        <v>-0.13329140080335281</v>
      </c>
      <c r="G18218">
        <v>5</v>
      </c>
      <c r="H18218">
        <v>5</v>
      </c>
      <c r="I18218">
        <v>1</v>
      </c>
      <c r="J18218">
        <v>3</v>
      </c>
    </row>
    <row r="18219" spans="1:10" x14ac:dyDescent="0.25">
      <c r="A18219" t="s">
        <v>22246</v>
      </c>
      <c r="B18219">
        <v>409</v>
      </c>
      <c r="C18219">
        <v>2.1141915414111354</v>
      </c>
      <c r="D18219">
        <v>2.4688558279779813</v>
      </c>
      <c r="E18219">
        <v>-0.12987372227613392</v>
      </c>
      <c r="F18219">
        <v>-0.41714009871978475</v>
      </c>
      <c r="G18219">
        <v>5</v>
      </c>
      <c r="H18219">
        <v>5</v>
      </c>
      <c r="I18219">
        <v>3</v>
      </c>
      <c r="J18219">
        <v>3</v>
      </c>
    </row>
    <row r="18220" spans="1:10" x14ac:dyDescent="0.25">
      <c r="A18220" t="s">
        <v>22247</v>
      </c>
      <c r="B18220">
        <v>493</v>
      </c>
      <c r="C18220">
        <v>0.50060409116050653</v>
      </c>
      <c r="D18220">
        <v>9.1221071772023737E-2</v>
      </c>
      <c r="E18220">
        <v>-0.50157596816785988</v>
      </c>
      <c r="F18220">
        <v>-0.71693255427513802</v>
      </c>
      <c r="G18220">
        <v>4</v>
      </c>
      <c r="H18220">
        <v>4</v>
      </c>
      <c r="I18220">
        <v>2</v>
      </c>
      <c r="J18220">
        <v>2</v>
      </c>
    </row>
    <row r="18221" spans="1:10" x14ac:dyDescent="0.25">
      <c r="A18221" t="s">
        <v>22248</v>
      </c>
      <c r="B18221">
        <v>256</v>
      </c>
      <c r="C18221">
        <v>0.4917838154212576</v>
      </c>
      <c r="D18221">
        <v>0.13018429448882532</v>
      </c>
      <c r="E18221">
        <v>-0.38763766085691259</v>
      </c>
      <c r="F18221">
        <v>-0.54329674056771771</v>
      </c>
      <c r="G18221">
        <v>4</v>
      </c>
      <c r="H18221">
        <v>4</v>
      </c>
      <c r="I18221">
        <v>2</v>
      </c>
      <c r="J18221">
        <v>2</v>
      </c>
    </row>
    <row r="18222" spans="1:10" x14ac:dyDescent="0.25">
      <c r="A18222" t="s">
        <v>22249</v>
      </c>
      <c r="B18222">
        <v>570</v>
      </c>
      <c r="C18222">
        <v>0.89702787235309844</v>
      </c>
      <c r="D18222">
        <v>0.79633569055234876</v>
      </c>
      <c r="E18222">
        <v>-0.41842566515990764</v>
      </c>
      <c r="F18222">
        <v>-0.56099276847617718</v>
      </c>
      <c r="G18222">
        <v>5</v>
      </c>
      <c r="H18222">
        <v>5</v>
      </c>
      <c r="I18222">
        <v>2</v>
      </c>
      <c r="J18222">
        <v>2</v>
      </c>
    </row>
    <row r="18223" spans="1:10" x14ac:dyDescent="0.25">
      <c r="A18223" t="s">
        <v>22250</v>
      </c>
      <c r="B18223">
        <v>475</v>
      </c>
      <c r="C18223">
        <v>-7.1703494421710409E-2</v>
      </c>
      <c r="D18223">
        <v>-0.34501080136274043</v>
      </c>
      <c r="E18223">
        <v>-0.33867565439838632</v>
      </c>
      <c r="F18223">
        <v>-0.25199062849404963</v>
      </c>
      <c r="G18223">
        <v>3</v>
      </c>
      <c r="H18223">
        <v>3</v>
      </c>
      <c r="I18223">
        <v>2</v>
      </c>
      <c r="J18223">
        <v>3</v>
      </c>
    </row>
    <row r="18224" spans="1:10" x14ac:dyDescent="0.25">
      <c r="A18224" t="s">
        <v>22251</v>
      </c>
      <c r="B18224">
        <v>483</v>
      </c>
      <c r="C18224">
        <v>0.34420142045187135</v>
      </c>
      <c r="D18224">
        <v>0.17642392010016544</v>
      </c>
      <c r="E18224">
        <v>-0.48250068804943791</v>
      </c>
      <c r="F18224">
        <v>-0.67416218313950693</v>
      </c>
      <c r="G18224">
        <v>4</v>
      </c>
      <c r="H18224">
        <v>4</v>
      </c>
      <c r="I18224">
        <v>2</v>
      </c>
      <c r="J18224">
        <v>2</v>
      </c>
    </row>
    <row r="18225" spans="1:10" x14ac:dyDescent="0.25">
      <c r="A18225" t="s">
        <v>22252</v>
      </c>
      <c r="B18225">
        <v>601</v>
      </c>
      <c r="C18225">
        <v>1.0853523787491473</v>
      </c>
      <c r="D18225">
        <v>1.7831341924301221</v>
      </c>
      <c r="E18225">
        <v>0.90696386263026041</v>
      </c>
      <c r="F18225">
        <v>-0.52984162076663743</v>
      </c>
      <c r="G18225">
        <v>5</v>
      </c>
      <c r="H18225">
        <v>5</v>
      </c>
      <c r="I18225">
        <v>5</v>
      </c>
      <c r="J18225">
        <v>2</v>
      </c>
    </row>
    <row r="18226" spans="1:10" x14ac:dyDescent="0.25">
      <c r="A18226" t="s">
        <v>22253</v>
      </c>
      <c r="B18226">
        <v>841</v>
      </c>
      <c r="C18226">
        <v>1.5832225294546201</v>
      </c>
      <c r="D18226">
        <v>9.3763842507229869E-2</v>
      </c>
      <c r="E18226">
        <v>-0.35253134074524217</v>
      </c>
      <c r="F18226">
        <v>0.21182243948413487</v>
      </c>
      <c r="G18226">
        <v>5</v>
      </c>
      <c r="H18226">
        <v>4</v>
      </c>
      <c r="I18226">
        <v>2</v>
      </c>
      <c r="J18226">
        <v>4</v>
      </c>
    </row>
    <row r="18227" spans="1:10" x14ac:dyDescent="0.25">
      <c r="A18227" t="s">
        <v>22254</v>
      </c>
      <c r="B18227">
        <v>248</v>
      </c>
      <c r="C18227">
        <v>8.8133548511345999E-2</v>
      </c>
      <c r="D18227">
        <v>-0.85813393148218708</v>
      </c>
      <c r="E18227">
        <v>-0.41482584831725577</v>
      </c>
      <c r="F18227">
        <v>0.25909178224688578</v>
      </c>
      <c r="G18227">
        <v>4</v>
      </c>
      <c r="H18227">
        <v>1</v>
      </c>
      <c r="I18227">
        <v>2</v>
      </c>
      <c r="J18227">
        <v>4</v>
      </c>
    </row>
    <row r="18228" spans="1:10" x14ac:dyDescent="0.25">
      <c r="A18228" t="s">
        <v>22255</v>
      </c>
      <c r="B18228">
        <v>1259</v>
      </c>
      <c r="C18228">
        <v>9.1541136673399304E-2</v>
      </c>
      <c r="D18228">
        <v>-0.67945013510090824</v>
      </c>
      <c r="E18228">
        <v>0.29368444755084971</v>
      </c>
      <c r="F18228">
        <v>-0.4310284977762503</v>
      </c>
      <c r="G18228">
        <v>4</v>
      </c>
      <c r="H18228">
        <v>2</v>
      </c>
      <c r="I18228">
        <v>4</v>
      </c>
      <c r="J18228">
        <v>3</v>
      </c>
    </row>
    <row r="18229" spans="1:10" x14ac:dyDescent="0.25">
      <c r="A18229" t="s">
        <v>22256</v>
      </c>
      <c r="B18229">
        <v>395</v>
      </c>
      <c r="C18229">
        <v>-0.31472206093003918</v>
      </c>
      <c r="D18229">
        <v>-0.36494254915549584</v>
      </c>
      <c r="E18229">
        <v>-0.63937649130501584</v>
      </c>
      <c r="F18229">
        <v>-1.3285216182606918E-2</v>
      </c>
      <c r="G18229">
        <v>3</v>
      </c>
      <c r="H18229">
        <v>3</v>
      </c>
      <c r="I18229">
        <v>2</v>
      </c>
      <c r="J18229">
        <v>3</v>
      </c>
    </row>
    <row r="18230" spans="1:10" x14ac:dyDescent="0.25">
      <c r="A18230" t="s">
        <v>22257</v>
      </c>
      <c r="B18230">
        <v>574</v>
      </c>
      <c r="C18230">
        <v>-0.46108355267645984</v>
      </c>
      <c r="D18230">
        <v>-0.57997002322999169</v>
      </c>
      <c r="E18230">
        <v>-0.83707166016719303</v>
      </c>
      <c r="F18230">
        <v>0.87079787110607076</v>
      </c>
      <c r="G18230">
        <v>2</v>
      </c>
      <c r="H18230">
        <v>2</v>
      </c>
      <c r="I18230">
        <v>1</v>
      </c>
      <c r="J18230">
        <v>4</v>
      </c>
    </row>
    <row r="18231" spans="1:10" x14ac:dyDescent="0.25">
      <c r="A18231" t="s">
        <v>22258</v>
      </c>
      <c r="B18231">
        <v>426</v>
      </c>
      <c r="C18231">
        <v>-0.21956921946761665</v>
      </c>
      <c r="D18231">
        <v>-0.20565120853472915</v>
      </c>
      <c r="E18231">
        <v>-0.61539179702061519</v>
      </c>
      <c r="F18231">
        <v>-4.8132632964875896E-3</v>
      </c>
      <c r="G18231">
        <v>3</v>
      </c>
      <c r="H18231">
        <v>3</v>
      </c>
      <c r="I18231">
        <v>2</v>
      </c>
      <c r="J18231">
        <v>3</v>
      </c>
    </row>
    <row r="18232" spans="1:10" x14ac:dyDescent="0.25">
      <c r="A18232" t="s">
        <v>22259</v>
      </c>
      <c r="B18232">
        <v>539</v>
      </c>
      <c r="C18232">
        <v>-0.72745631943180933</v>
      </c>
      <c r="D18232">
        <v>-0.30045085719535064</v>
      </c>
      <c r="E18232">
        <v>-1.4317281897829903</v>
      </c>
      <c r="F18232">
        <v>3.6104937835715334E-4</v>
      </c>
      <c r="G18232">
        <v>2</v>
      </c>
      <c r="H18232">
        <v>3</v>
      </c>
      <c r="I18232">
        <v>1</v>
      </c>
      <c r="J18232">
        <v>3</v>
      </c>
    </row>
    <row r="18233" spans="1:10" x14ac:dyDescent="0.25">
      <c r="A18233" t="s">
        <v>22260</v>
      </c>
      <c r="B18233">
        <v>657</v>
      </c>
      <c r="C18233">
        <v>-7.0064136007197103E-2</v>
      </c>
      <c r="D18233">
        <v>-0.39470684455218874</v>
      </c>
      <c r="E18233">
        <v>-1.2289121209614122</v>
      </c>
      <c r="F18233">
        <v>0.44729818780844893</v>
      </c>
      <c r="G18233">
        <v>3</v>
      </c>
      <c r="H18233">
        <v>3</v>
      </c>
      <c r="I18233">
        <v>1</v>
      </c>
      <c r="J18233">
        <v>4</v>
      </c>
    </row>
    <row r="18234" spans="1:10" x14ac:dyDescent="0.25">
      <c r="A18234" t="s">
        <v>22261</v>
      </c>
      <c r="B18234">
        <v>568</v>
      </c>
      <c r="C18234">
        <v>-0.49185426276190325</v>
      </c>
      <c r="D18234">
        <v>-0.10037080721106351</v>
      </c>
      <c r="E18234">
        <v>-0.62325907093307531</v>
      </c>
      <c r="F18234">
        <v>-7.5444795043280707E-2</v>
      </c>
      <c r="G18234">
        <v>2</v>
      </c>
      <c r="H18234">
        <v>3</v>
      </c>
      <c r="I18234">
        <v>2</v>
      </c>
      <c r="J18234">
        <v>3</v>
      </c>
    </row>
    <row r="18235" spans="1:10" x14ac:dyDescent="0.25">
      <c r="A18235" t="s">
        <v>22262</v>
      </c>
      <c r="B18235">
        <v>404</v>
      </c>
      <c r="C18235">
        <v>-0.73978724838983068</v>
      </c>
      <c r="D18235">
        <v>2.7918943139686798E-2</v>
      </c>
      <c r="E18235">
        <v>0.60900338000576515</v>
      </c>
      <c r="F18235">
        <v>-0.3619165307585912</v>
      </c>
      <c r="G18235">
        <v>2</v>
      </c>
      <c r="H18235">
        <v>4</v>
      </c>
      <c r="I18235">
        <v>5</v>
      </c>
      <c r="J18235">
        <v>3</v>
      </c>
    </row>
    <row r="18236" spans="1:10" x14ac:dyDescent="0.25">
      <c r="A18236" t="s">
        <v>22263</v>
      </c>
      <c r="B18236">
        <v>379</v>
      </c>
      <c r="C18236">
        <v>0.2368480993662061</v>
      </c>
      <c r="D18236">
        <v>1.0902848258518893</v>
      </c>
      <c r="E18236">
        <v>-0.54686648123366421</v>
      </c>
      <c r="F18236">
        <v>-0.65352457857844104</v>
      </c>
      <c r="G18236">
        <v>4</v>
      </c>
      <c r="H18236">
        <v>5</v>
      </c>
      <c r="I18236">
        <v>2</v>
      </c>
      <c r="J18236">
        <v>2</v>
      </c>
    </row>
    <row r="18237" spans="1:10" x14ac:dyDescent="0.25">
      <c r="A18237" t="s">
        <v>22264</v>
      </c>
      <c r="B18237">
        <v>425</v>
      </c>
      <c r="C18237">
        <v>0.64317493162367045</v>
      </c>
      <c r="D18237">
        <v>0.97659927197025009</v>
      </c>
      <c r="E18237">
        <v>-0.36878226881462162</v>
      </c>
      <c r="F18237">
        <v>-0.30922461563855907</v>
      </c>
      <c r="G18237">
        <v>4</v>
      </c>
      <c r="H18237">
        <v>5</v>
      </c>
      <c r="I18237">
        <v>2</v>
      </c>
      <c r="J18237">
        <v>3</v>
      </c>
    </row>
    <row r="18238" spans="1:10" x14ac:dyDescent="0.25">
      <c r="A18238" t="s">
        <v>22265</v>
      </c>
      <c r="B18238">
        <v>444</v>
      </c>
      <c r="C18238">
        <v>-0.24134892525388055</v>
      </c>
      <c r="D18238">
        <v>-0.17082370734562718</v>
      </c>
      <c r="E18238">
        <v>-0.7092862947489198</v>
      </c>
      <c r="F18238">
        <v>0.12248596436170688</v>
      </c>
      <c r="G18238">
        <v>3</v>
      </c>
      <c r="H18238">
        <v>3</v>
      </c>
      <c r="I18238">
        <v>2</v>
      </c>
      <c r="J18238">
        <v>4</v>
      </c>
    </row>
    <row r="18239" spans="1:10" x14ac:dyDescent="0.25">
      <c r="A18239" t="s">
        <v>22266</v>
      </c>
      <c r="B18239">
        <v>461</v>
      </c>
      <c r="C18239">
        <v>-0.32291644069134773</v>
      </c>
      <c r="D18239">
        <v>0.82538942986712738</v>
      </c>
      <c r="E18239">
        <v>-8.9017073291000448E-2</v>
      </c>
      <c r="F18239">
        <v>-0.43612070992669888</v>
      </c>
      <c r="G18239">
        <v>3</v>
      </c>
      <c r="H18239">
        <v>5</v>
      </c>
      <c r="I18239">
        <v>3</v>
      </c>
      <c r="J18239">
        <v>3</v>
      </c>
    </row>
    <row r="18240" spans="1:10" x14ac:dyDescent="0.25">
      <c r="A18240" t="s">
        <v>22267</v>
      </c>
      <c r="B18240">
        <v>478</v>
      </c>
      <c r="C18240">
        <v>-0.15073111144945606</v>
      </c>
      <c r="D18240">
        <v>-0.60929891621333931</v>
      </c>
      <c r="E18240">
        <v>-6.3201563328326551E-3</v>
      </c>
      <c r="F18240">
        <v>-0.3175999566801565</v>
      </c>
      <c r="G18240">
        <v>3</v>
      </c>
      <c r="H18240">
        <v>2</v>
      </c>
      <c r="I18240">
        <v>3</v>
      </c>
      <c r="J18240">
        <v>3</v>
      </c>
    </row>
    <row r="18241" spans="1:10" x14ac:dyDescent="0.25">
      <c r="A18241" t="s">
        <v>22268</v>
      </c>
      <c r="B18241">
        <v>993</v>
      </c>
      <c r="C18241">
        <v>6.2975966108844483E-2</v>
      </c>
      <c r="D18241">
        <v>-0.21418524005028869</v>
      </c>
      <c r="E18241">
        <v>-0.70732032873145334</v>
      </c>
      <c r="F18241">
        <v>0.1113209470096406</v>
      </c>
      <c r="G18241">
        <v>4</v>
      </c>
      <c r="H18241">
        <v>3</v>
      </c>
      <c r="I18241">
        <v>2</v>
      </c>
      <c r="J18241">
        <v>4</v>
      </c>
    </row>
    <row r="18242" spans="1:10" x14ac:dyDescent="0.25">
      <c r="A18242" t="s">
        <v>22269</v>
      </c>
      <c r="B18242">
        <v>1818</v>
      </c>
      <c r="C18242">
        <v>-3.4342487936450825E-2</v>
      </c>
      <c r="D18242">
        <v>-3.994080315831125E-2</v>
      </c>
      <c r="E18242">
        <v>-0.71497309980452262</v>
      </c>
      <c r="F18242">
        <v>0.42720036221291685</v>
      </c>
      <c r="G18242">
        <v>3</v>
      </c>
      <c r="H18242">
        <v>3</v>
      </c>
      <c r="I18242">
        <v>2</v>
      </c>
      <c r="J18242">
        <v>4</v>
      </c>
    </row>
    <row r="18243" spans="1:10" x14ac:dyDescent="0.25">
      <c r="A18243" t="s">
        <v>22270</v>
      </c>
      <c r="B18243">
        <v>936</v>
      </c>
      <c r="C18243">
        <v>0.68234988456081735</v>
      </c>
      <c r="D18243">
        <v>1.2094926455205257</v>
      </c>
      <c r="E18243">
        <v>-1.6167011358250862</v>
      </c>
      <c r="F18243">
        <v>8.357594019342085E-2</v>
      </c>
      <c r="G18243">
        <v>4</v>
      </c>
      <c r="H18243">
        <v>5</v>
      </c>
      <c r="I18243">
        <v>1</v>
      </c>
      <c r="J18243">
        <v>4</v>
      </c>
    </row>
    <row r="18244" spans="1:10" x14ac:dyDescent="0.25">
      <c r="A18244" t="s">
        <v>22271</v>
      </c>
      <c r="B18244">
        <v>463</v>
      </c>
      <c r="C18244">
        <v>-0.74912608842608153</v>
      </c>
      <c r="D18244">
        <v>4.7539623685903858E-2</v>
      </c>
      <c r="E18244">
        <v>-1.1344304880312521</v>
      </c>
      <c r="F18244">
        <v>0.59256951448693296</v>
      </c>
      <c r="G18244">
        <v>2</v>
      </c>
      <c r="H18244">
        <v>4</v>
      </c>
      <c r="I18244">
        <v>1</v>
      </c>
      <c r="J18244">
        <v>4</v>
      </c>
    </row>
    <row r="18245" spans="1:10" x14ac:dyDescent="0.25">
      <c r="A18245" t="s">
        <v>22272</v>
      </c>
      <c r="B18245">
        <v>501</v>
      </c>
      <c r="C18245">
        <v>-0.11259440759989645</v>
      </c>
      <c r="D18245">
        <v>-1.0488234883341874</v>
      </c>
      <c r="E18245">
        <v>-0.45554583751913058</v>
      </c>
      <c r="F18245">
        <v>-0.47187268906041741</v>
      </c>
      <c r="G18245">
        <v>3</v>
      </c>
      <c r="H18245">
        <v>1</v>
      </c>
      <c r="I18245">
        <v>2</v>
      </c>
      <c r="J18245">
        <v>3</v>
      </c>
    </row>
    <row r="18246" spans="1:10" x14ac:dyDescent="0.25">
      <c r="A18246" t="s">
        <v>22273</v>
      </c>
      <c r="B18246">
        <v>544</v>
      </c>
      <c r="C18246">
        <v>1.0179650532199593</v>
      </c>
      <c r="D18246">
        <v>0.12937329935829792</v>
      </c>
      <c r="E18246">
        <v>0.86022271754730584</v>
      </c>
      <c r="F18246">
        <v>-0.3771526113175091</v>
      </c>
      <c r="G18246">
        <v>5</v>
      </c>
      <c r="H18246">
        <v>4</v>
      </c>
      <c r="I18246">
        <v>5</v>
      </c>
      <c r="J18246">
        <v>3</v>
      </c>
    </row>
    <row r="18247" spans="1:10" x14ac:dyDescent="0.25">
      <c r="A18247" t="s">
        <v>22274</v>
      </c>
      <c r="B18247">
        <v>453</v>
      </c>
      <c r="C18247">
        <v>0.12657388737669667</v>
      </c>
      <c r="D18247">
        <v>7.1637070537722197E-2</v>
      </c>
      <c r="E18247">
        <v>0.30310866584074592</v>
      </c>
      <c r="F18247">
        <v>-0.18188051322319407</v>
      </c>
      <c r="G18247">
        <v>4</v>
      </c>
      <c r="H18247">
        <v>4</v>
      </c>
      <c r="I18247">
        <v>4</v>
      </c>
      <c r="J18247">
        <v>3</v>
      </c>
    </row>
    <row r="18248" spans="1:10" x14ac:dyDescent="0.25">
      <c r="A18248" t="s">
        <v>22275</v>
      </c>
      <c r="B18248">
        <v>358</v>
      </c>
      <c r="C18248">
        <v>0.23230245389579032</v>
      </c>
      <c r="D18248">
        <v>-0.17493257702207696</v>
      </c>
      <c r="E18248">
        <v>0.27794168796969537</v>
      </c>
      <c r="F18248">
        <v>-0.63043251906946152</v>
      </c>
      <c r="G18248">
        <v>4</v>
      </c>
      <c r="H18248">
        <v>3</v>
      </c>
      <c r="I18248">
        <v>4</v>
      </c>
      <c r="J18248">
        <v>2</v>
      </c>
    </row>
    <row r="18249" spans="1:10" x14ac:dyDescent="0.25">
      <c r="A18249" t="s">
        <v>22276</v>
      </c>
      <c r="B18249">
        <v>601</v>
      </c>
      <c r="C18249">
        <v>-0.37868417390474562</v>
      </c>
      <c r="D18249">
        <v>0.40063407323448441</v>
      </c>
      <c r="E18249">
        <v>-0.96832873219206361</v>
      </c>
      <c r="F18249">
        <v>0.40435447446843842</v>
      </c>
      <c r="G18249">
        <v>3</v>
      </c>
      <c r="H18249">
        <v>4</v>
      </c>
      <c r="I18249">
        <v>1</v>
      </c>
      <c r="J18249">
        <v>4</v>
      </c>
    </row>
    <row r="18250" spans="1:10" x14ac:dyDescent="0.25">
      <c r="A18250" t="s">
        <v>22277</v>
      </c>
      <c r="B18250">
        <v>398</v>
      </c>
      <c r="C18250">
        <v>-0.11155381496506933</v>
      </c>
      <c r="D18250">
        <v>-0.5584880456790291</v>
      </c>
      <c r="E18250">
        <v>-1.5783679929534151</v>
      </c>
      <c r="F18250">
        <v>0.74394348478331351</v>
      </c>
      <c r="G18250">
        <v>3</v>
      </c>
      <c r="H18250">
        <v>2</v>
      </c>
      <c r="I18250">
        <v>1</v>
      </c>
      <c r="J18250">
        <v>4</v>
      </c>
    </row>
    <row r="18251" spans="1:10" x14ac:dyDescent="0.25">
      <c r="A18251" t="s">
        <v>22278</v>
      </c>
      <c r="B18251">
        <v>568</v>
      </c>
      <c r="C18251">
        <v>-0.10848565673749697</v>
      </c>
      <c r="D18251">
        <v>-0.69027691701007887</v>
      </c>
      <c r="E18251">
        <v>-0.27386886044850201</v>
      </c>
      <c r="F18251">
        <v>-0.55873621326386025</v>
      </c>
      <c r="G18251">
        <v>3</v>
      </c>
      <c r="H18251">
        <v>2</v>
      </c>
      <c r="I18251">
        <v>3</v>
      </c>
      <c r="J18251">
        <v>2</v>
      </c>
    </row>
    <row r="18252" spans="1:10" x14ac:dyDescent="0.25">
      <c r="A18252" t="s">
        <v>22279</v>
      </c>
      <c r="B18252">
        <v>486</v>
      </c>
      <c r="C18252">
        <v>1.3798593396837058</v>
      </c>
      <c r="D18252">
        <v>0.94852900878249402</v>
      </c>
      <c r="E18252">
        <v>0.96931588968205484</v>
      </c>
      <c r="F18252">
        <v>-0.37242292708068725</v>
      </c>
      <c r="G18252">
        <v>5</v>
      </c>
      <c r="H18252">
        <v>5</v>
      </c>
      <c r="I18252">
        <v>5</v>
      </c>
      <c r="J18252">
        <v>3</v>
      </c>
    </row>
    <row r="18253" spans="1:10" x14ac:dyDescent="0.25">
      <c r="A18253" t="s">
        <v>22280</v>
      </c>
      <c r="B18253">
        <v>539</v>
      </c>
      <c r="C18253">
        <v>1.370247812428093</v>
      </c>
      <c r="D18253">
        <v>0.17401741463990411</v>
      </c>
      <c r="E18253">
        <v>1.1141093063944709</v>
      </c>
      <c r="F18253">
        <v>-0.13202903516837</v>
      </c>
      <c r="G18253">
        <v>5</v>
      </c>
      <c r="H18253">
        <v>4</v>
      </c>
      <c r="I18253">
        <v>5</v>
      </c>
      <c r="J18253">
        <v>3</v>
      </c>
    </row>
    <row r="18254" spans="1:10" x14ac:dyDescent="0.25">
      <c r="A18254" t="s">
        <v>22281</v>
      </c>
      <c r="B18254">
        <v>440</v>
      </c>
      <c r="C18254">
        <v>1.1296716445393251</v>
      </c>
      <c r="D18254">
        <v>0.25378979202856372</v>
      </c>
      <c r="E18254">
        <v>1.2422918223712831</v>
      </c>
      <c r="F18254">
        <v>-0.72267432514446384</v>
      </c>
      <c r="G18254">
        <v>5</v>
      </c>
      <c r="H18254">
        <v>4</v>
      </c>
      <c r="I18254">
        <v>5</v>
      </c>
      <c r="J18254">
        <v>2</v>
      </c>
    </row>
    <row r="18255" spans="1:10" x14ac:dyDescent="0.25">
      <c r="A18255" t="s">
        <v>22282</v>
      </c>
      <c r="B18255">
        <v>546</v>
      </c>
      <c r="C18255">
        <v>0.72207523922168027</v>
      </c>
      <c r="D18255">
        <v>-1.0915889448075318E-2</v>
      </c>
      <c r="E18255">
        <v>1.0254096287630581</v>
      </c>
      <c r="F18255">
        <v>-0.55566074133046961</v>
      </c>
      <c r="G18255">
        <v>4</v>
      </c>
      <c r="H18255">
        <v>3</v>
      </c>
      <c r="I18255">
        <v>5</v>
      </c>
      <c r="J18255">
        <v>2</v>
      </c>
    </row>
    <row r="18256" spans="1:10" x14ac:dyDescent="0.25">
      <c r="A18256" t="s">
        <v>22283</v>
      </c>
      <c r="B18256">
        <v>476</v>
      </c>
      <c r="C18256">
        <v>0.5981066639766961</v>
      </c>
      <c r="D18256">
        <v>-0.8029211111557697</v>
      </c>
      <c r="E18256">
        <v>-1.4867713380891767E-2</v>
      </c>
      <c r="F18256">
        <v>-0.93915028748922291</v>
      </c>
      <c r="G18256">
        <v>4</v>
      </c>
      <c r="H18256">
        <v>1</v>
      </c>
      <c r="I18256">
        <v>3</v>
      </c>
      <c r="J18256">
        <v>1</v>
      </c>
    </row>
    <row r="18257" spans="1:10" x14ac:dyDescent="0.25">
      <c r="A18257" t="s">
        <v>22284</v>
      </c>
      <c r="B18257">
        <v>481</v>
      </c>
      <c r="C18257">
        <v>8.4239456197718665E-2</v>
      </c>
      <c r="D18257">
        <v>-0.5770087861714901</v>
      </c>
      <c r="E18257">
        <v>-2.85334264468321E-2</v>
      </c>
      <c r="F18257">
        <v>-0.8419304847418192</v>
      </c>
      <c r="G18257">
        <v>4</v>
      </c>
      <c r="H18257">
        <v>2</v>
      </c>
      <c r="I18257">
        <v>3</v>
      </c>
      <c r="J18257">
        <v>2</v>
      </c>
    </row>
    <row r="18258" spans="1:10" x14ac:dyDescent="0.25">
      <c r="A18258" t="s">
        <v>22285</v>
      </c>
      <c r="B18258">
        <v>508</v>
      </c>
      <c r="C18258">
        <v>-3.9132693999557232E-2</v>
      </c>
      <c r="D18258">
        <v>-0.86353865128407359</v>
      </c>
      <c r="E18258">
        <v>-4.9175135792204977E-2</v>
      </c>
      <c r="F18258">
        <v>-0.47332841028379224</v>
      </c>
      <c r="G18258">
        <v>3</v>
      </c>
      <c r="H18258">
        <v>1</v>
      </c>
      <c r="I18258">
        <v>3</v>
      </c>
      <c r="J18258">
        <v>3</v>
      </c>
    </row>
    <row r="18259" spans="1:10" x14ac:dyDescent="0.25">
      <c r="A18259" t="s">
        <v>22286</v>
      </c>
      <c r="B18259">
        <v>543</v>
      </c>
      <c r="C18259">
        <v>0.31438633389248416</v>
      </c>
      <c r="D18259">
        <v>1.0000158263105678</v>
      </c>
      <c r="E18259">
        <v>-0.74553854363523708</v>
      </c>
      <c r="F18259">
        <v>-0.71661740182329259</v>
      </c>
      <c r="G18259">
        <v>4</v>
      </c>
      <c r="H18259">
        <v>5</v>
      </c>
      <c r="I18259">
        <v>1</v>
      </c>
      <c r="J18259">
        <v>2</v>
      </c>
    </row>
    <row r="18260" spans="1:10" x14ac:dyDescent="0.25">
      <c r="A18260" t="s">
        <v>22287</v>
      </c>
      <c r="B18260">
        <v>486</v>
      </c>
      <c r="C18260">
        <v>-0.18084677337542482</v>
      </c>
      <c r="D18260">
        <v>0.34339255753528519</v>
      </c>
      <c r="E18260">
        <v>1.202949001885294</v>
      </c>
      <c r="F18260">
        <v>-0.45781528301461427</v>
      </c>
      <c r="G18260">
        <v>3</v>
      </c>
      <c r="H18260">
        <v>4</v>
      </c>
      <c r="I18260">
        <v>5</v>
      </c>
      <c r="J18260">
        <v>3</v>
      </c>
    </row>
    <row r="18261" spans="1:10" x14ac:dyDescent="0.25">
      <c r="A18261" t="s">
        <v>22288</v>
      </c>
      <c r="B18261">
        <v>530</v>
      </c>
      <c r="C18261">
        <v>1.5611683718450715</v>
      </c>
      <c r="D18261">
        <v>1.1502881899361888</v>
      </c>
      <c r="E18261">
        <v>-0.97441668747499011</v>
      </c>
      <c r="F18261">
        <v>0.61454490828086861</v>
      </c>
      <c r="G18261">
        <v>5</v>
      </c>
      <c r="H18261">
        <v>5</v>
      </c>
      <c r="I18261">
        <v>1</v>
      </c>
      <c r="J18261">
        <v>4</v>
      </c>
    </row>
    <row r="18262" spans="1:10" x14ac:dyDescent="0.25">
      <c r="A18262" t="s">
        <v>22289</v>
      </c>
      <c r="B18262">
        <v>1989</v>
      </c>
      <c r="C18262">
        <v>-1.0706287514525379</v>
      </c>
      <c r="D18262">
        <v>-0.78309922792800557</v>
      </c>
      <c r="E18262">
        <v>-0.78076734841524631</v>
      </c>
      <c r="F18262">
        <v>-0.13586450964451172</v>
      </c>
      <c r="G18262">
        <v>1</v>
      </c>
      <c r="H18262">
        <v>2</v>
      </c>
      <c r="I18262">
        <v>1</v>
      </c>
      <c r="J18262">
        <v>3</v>
      </c>
    </row>
    <row r="18263" spans="1:10" x14ac:dyDescent="0.25">
      <c r="A18263" t="s">
        <v>22290</v>
      </c>
      <c r="B18263">
        <v>652</v>
      </c>
      <c r="C18263">
        <v>-0.70422590780498506</v>
      </c>
      <c r="D18263">
        <v>-1.0701889824115687</v>
      </c>
      <c r="E18263">
        <v>-0.6099588819382058</v>
      </c>
      <c r="F18263">
        <v>-0.60406108137161363</v>
      </c>
      <c r="G18263">
        <v>2</v>
      </c>
      <c r="H18263">
        <v>1</v>
      </c>
      <c r="I18263">
        <v>2</v>
      </c>
      <c r="J18263">
        <v>2</v>
      </c>
    </row>
    <row r="18264" spans="1:10" x14ac:dyDescent="0.25">
      <c r="A18264" t="s">
        <v>22291</v>
      </c>
      <c r="B18264">
        <v>470</v>
      </c>
      <c r="C18264">
        <v>-0.55418147647597849</v>
      </c>
      <c r="D18264">
        <v>-0.5974259245020298</v>
      </c>
      <c r="E18264">
        <v>0.18462030331623205</v>
      </c>
      <c r="F18264">
        <v>-0.22294488438849491</v>
      </c>
      <c r="G18264">
        <v>2</v>
      </c>
      <c r="H18264">
        <v>2</v>
      </c>
      <c r="I18264">
        <v>4</v>
      </c>
      <c r="J18264">
        <v>3</v>
      </c>
    </row>
    <row r="18265" spans="1:10" x14ac:dyDescent="0.25">
      <c r="A18265" t="s">
        <v>22292</v>
      </c>
      <c r="B18265">
        <v>466</v>
      </c>
      <c r="C18265">
        <v>-1.0326787083423277</v>
      </c>
      <c r="D18265">
        <v>-0.59835231754545459</v>
      </c>
      <c r="E18265">
        <v>-0.96054070963931582</v>
      </c>
      <c r="F18265">
        <v>-0.35274421730096578</v>
      </c>
      <c r="G18265">
        <v>1</v>
      </c>
      <c r="H18265">
        <v>2</v>
      </c>
      <c r="I18265">
        <v>1</v>
      </c>
      <c r="J18265">
        <v>3</v>
      </c>
    </row>
    <row r="18266" spans="1:10" x14ac:dyDescent="0.25">
      <c r="A18266" t="s">
        <v>22293</v>
      </c>
      <c r="B18266">
        <v>420</v>
      </c>
      <c r="C18266">
        <v>-0.54205883315236436</v>
      </c>
      <c r="D18266">
        <v>-7.3287322872560359E-2</v>
      </c>
      <c r="E18266">
        <v>-0.63292983455316776</v>
      </c>
      <c r="F18266">
        <v>-0.54822414502783179</v>
      </c>
      <c r="G18266">
        <v>2</v>
      </c>
      <c r="H18266">
        <v>3</v>
      </c>
      <c r="I18266">
        <v>2</v>
      </c>
      <c r="J18266">
        <v>2</v>
      </c>
    </row>
    <row r="18267" spans="1:10" x14ac:dyDescent="0.25">
      <c r="A18267" t="s">
        <v>22294</v>
      </c>
      <c r="B18267">
        <v>412</v>
      </c>
      <c r="C18267">
        <v>-0.393691549051505</v>
      </c>
      <c r="D18267">
        <v>-0.5808490990145635</v>
      </c>
      <c r="E18267">
        <v>-0.99700202188970011</v>
      </c>
      <c r="F18267">
        <v>-0.2512423899417483</v>
      </c>
      <c r="G18267">
        <v>3</v>
      </c>
      <c r="H18267">
        <v>2</v>
      </c>
      <c r="I18267">
        <v>1</v>
      </c>
      <c r="J18267">
        <v>3</v>
      </c>
    </row>
    <row r="18268" spans="1:10" x14ac:dyDescent="0.25">
      <c r="A18268" t="s">
        <v>22295</v>
      </c>
      <c r="B18268">
        <v>329</v>
      </c>
      <c r="C18268">
        <v>-0.50929352650160054</v>
      </c>
      <c r="D18268">
        <v>-0.55479121970162426</v>
      </c>
      <c r="E18268">
        <v>-0.58238811000056268</v>
      </c>
      <c r="F18268">
        <v>-0.58750914919134378</v>
      </c>
      <c r="G18268">
        <v>2</v>
      </c>
      <c r="H18268">
        <v>2</v>
      </c>
      <c r="I18268">
        <v>2</v>
      </c>
      <c r="J18268">
        <v>2</v>
      </c>
    </row>
    <row r="18269" spans="1:10" x14ac:dyDescent="0.25">
      <c r="A18269" t="s">
        <v>22296</v>
      </c>
      <c r="B18269">
        <v>472</v>
      </c>
      <c r="C18269">
        <v>-1.0355743247704527</v>
      </c>
      <c r="D18269">
        <v>-0.57777682790776219</v>
      </c>
      <c r="E18269">
        <v>-1.2272846308548373</v>
      </c>
      <c r="F18269">
        <v>0.19719831594855722</v>
      </c>
      <c r="G18269">
        <v>1</v>
      </c>
      <c r="H18269">
        <v>2</v>
      </c>
      <c r="I18269">
        <v>1</v>
      </c>
      <c r="J18269">
        <v>4</v>
      </c>
    </row>
    <row r="18270" spans="1:10" x14ac:dyDescent="0.25">
      <c r="A18270" t="s">
        <v>22297</v>
      </c>
      <c r="B18270">
        <v>1247</v>
      </c>
      <c r="C18270">
        <v>-0.17545849839404898</v>
      </c>
      <c r="D18270">
        <v>-0.75821454954601764</v>
      </c>
      <c r="E18270">
        <v>-0.311614676417312</v>
      </c>
      <c r="F18270">
        <v>-0.16685033391278881</v>
      </c>
      <c r="G18270">
        <v>3</v>
      </c>
      <c r="H18270">
        <v>2</v>
      </c>
      <c r="I18270">
        <v>3</v>
      </c>
      <c r="J18270">
        <v>3</v>
      </c>
    </row>
    <row r="18271" spans="1:10" x14ac:dyDescent="0.25">
      <c r="A18271" t="s">
        <v>22298</v>
      </c>
      <c r="B18271">
        <v>353</v>
      </c>
      <c r="C18271">
        <v>-1.1320349254413697</v>
      </c>
      <c r="D18271">
        <v>-0.99793403536340841</v>
      </c>
      <c r="E18271">
        <v>-0.3697296883214502</v>
      </c>
      <c r="F18271">
        <v>-0.21090261318775552</v>
      </c>
      <c r="G18271">
        <v>1</v>
      </c>
      <c r="H18271">
        <v>1</v>
      </c>
      <c r="I18271">
        <v>2</v>
      </c>
      <c r="J18271">
        <v>3</v>
      </c>
    </row>
    <row r="18272" spans="1:10" x14ac:dyDescent="0.25">
      <c r="A18272" t="s">
        <v>22299</v>
      </c>
      <c r="B18272">
        <v>434</v>
      </c>
      <c r="C18272">
        <v>-1.2094097147577658</v>
      </c>
      <c r="D18272">
        <v>-0.84962354936992424</v>
      </c>
      <c r="E18272">
        <v>-0.25684538888278829</v>
      </c>
      <c r="F18272">
        <v>-0.51972277752190577</v>
      </c>
      <c r="G18272">
        <v>1</v>
      </c>
      <c r="H18272">
        <v>1</v>
      </c>
      <c r="I18272">
        <v>3</v>
      </c>
      <c r="J18272">
        <v>2</v>
      </c>
    </row>
    <row r="18273" spans="1:10" x14ac:dyDescent="0.25">
      <c r="A18273" t="s">
        <v>22300</v>
      </c>
      <c r="B18273">
        <v>665</v>
      </c>
      <c r="C18273">
        <v>-1.1214010234779543</v>
      </c>
      <c r="D18273">
        <v>-1.0955905964320816</v>
      </c>
      <c r="E18273">
        <v>-1.1809705776633326</v>
      </c>
      <c r="F18273">
        <v>0.4515913374510605</v>
      </c>
      <c r="G18273">
        <v>1</v>
      </c>
      <c r="H18273">
        <v>1</v>
      </c>
      <c r="I18273">
        <v>1</v>
      </c>
      <c r="J18273">
        <v>4</v>
      </c>
    </row>
    <row r="18274" spans="1:10" x14ac:dyDescent="0.25">
      <c r="A18274" t="s">
        <v>22301</v>
      </c>
      <c r="B18274">
        <v>1176</v>
      </c>
      <c r="C18274">
        <v>-0.96667252339363885</v>
      </c>
      <c r="D18274">
        <v>-0.58057652198478582</v>
      </c>
      <c r="E18274">
        <v>-1.4662062376070213</v>
      </c>
      <c r="F18274">
        <v>0.4296975773277138</v>
      </c>
      <c r="G18274">
        <v>1</v>
      </c>
      <c r="H18274">
        <v>2</v>
      </c>
      <c r="I18274">
        <v>1</v>
      </c>
      <c r="J18274">
        <v>4</v>
      </c>
    </row>
    <row r="18275" spans="1:10" x14ac:dyDescent="0.25">
      <c r="A18275" t="s">
        <v>22302</v>
      </c>
      <c r="B18275">
        <v>414</v>
      </c>
      <c r="C18275">
        <v>-0.69791174962592695</v>
      </c>
      <c r="D18275">
        <v>-0.80059575902876112</v>
      </c>
      <c r="E18275">
        <v>-0.58722596116785453</v>
      </c>
      <c r="F18275">
        <v>-0.89219491512320526</v>
      </c>
      <c r="G18275">
        <v>2</v>
      </c>
      <c r="H18275">
        <v>1</v>
      </c>
      <c r="I18275">
        <v>2</v>
      </c>
      <c r="J18275">
        <v>1</v>
      </c>
    </row>
    <row r="18276" spans="1:10" x14ac:dyDescent="0.25">
      <c r="A18276" t="s">
        <v>22303</v>
      </c>
      <c r="B18276">
        <v>2992</v>
      </c>
      <c r="C18276">
        <v>-0.24064607215195374</v>
      </c>
      <c r="D18276">
        <v>9.6177748810865243E-2</v>
      </c>
      <c r="E18276">
        <v>-1.1061832328207948</v>
      </c>
      <c r="F18276">
        <v>0.38425906606380833</v>
      </c>
      <c r="G18276">
        <v>3</v>
      </c>
      <c r="H18276">
        <v>4</v>
      </c>
      <c r="I18276">
        <v>1</v>
      </c>
      <c r="J18276">
        <v>4</v>
      </c>
    </row>
    <row r="18277" spans="1:10" x14ac:dyDescent="0.25">
      <c r="A18277" t="s">
        <v>22304</v>
      </c>
      <c r="B18277">
        <v>457</v>
      </c>
      <c r="C18277">
        <v>-1.1896967701456447</v>
      </c>
      <c r="D18277">
        <v>-0.32677791459418515</v>
      </c>
      <c r="E18277">
        <v>-1.1928407140553428</v>
      </c>
      <c r="F18277">
        <v>0.77235571125823577</v>
      </c>
      <c r="G18277">
        <v>1</v>
      </c>
      <c r="H18277">
        <v>3</v>
      </c>
      <c r="I18277">
        <v>1</v>
      </c>
      <c r="J18277">
        <v>4</v>
      </c>
    </row>
    <row r="18278" spans="1:10" x14ac:dyDescent="0.25">
      <c r="A18278" t="s">
        <v>22305</v>
      </c>
      <c r="B18278">
        <v>526</v>
      </c>
      <c r="C18278">
        <v>-0.86673254582989889</v>
      </c>
      <c r="D18278">
        <v>-0.32563496487217758</v>
      </c>
      <c r="E18278">
        <v>-0.97961723476715279</v>
      </c>
      <c r="F18278">
        <v>1.8589649328313029E-3</v>
      </c>
      <c r="G18278">
        <v>1</v>
      </c>
      <c r="H18278">
        <v>3</v>
      </c>
      <c r="I18278">
        <v>1</v>
      </c>
      <c r="J18278">
        <v>3</v>
      </c>
    </row>
    <row r="18279" spans="1:10" x14ac:dyDescent="0.25">
      <c r="A18279" t="s">
        <v>22306</v>
      </c>
      <c r="B18279">
        <v>411</v>
      </c>
      <c r="C18279">
        <v>-0.49583915196007677</v>
      </c>
      <c r="D18279">
        <v>-0.40886373003403276</v>
      </c>
      <c r="E18279">
        <v>-0.17498097215084507</v>
      </c>
      <c r="F18279">
        <v>-0.64897160169290036</v>
      </c>
      <c r="G18279">
        <v>2</v>
      </c>
      <c r="H18279">
        <v>3</v>
      </c>
      <c r="I18279">
        <v>3</v>
      </c>
      <c r="J18279">
        <v>2</v>
      </c>
    </row>
    <row r="18280" spans="1:10" x14ac:dyDescent="0.25">
      <c r="A18280" t="s">
        <v>22307</v>
      </c>
      <c r="B18280">
        <v>334</v>
      </c>
      <c r="C18280">
        <v>-0.64188603399001409</v>
      </c>
      <c r="D18280">
        <v>-0.28516228462188703</v>
      </c>
      <c r="E18280">
        <v>-0.19857164983278225</v>
      </c>
      <c r="F18280">
        <v>-7.0513448355803254E-2</v>
      </c>
      <c r="G18280">
        <v>2</v>
      </c>
      <c r="H18280">
        <v>3</v>
      </c>
      <c r="I18280">
        <v>3</v>
      </c>
      <c r="J18280">
        <v>3</v>
      </c>
    </row>
    <row r="18281" spans="1:10" x14ac:dyDescent="0.25">
      <c r="A18281" t="s">
        <v>22308</v>
      </c>
      <c r="B18281">
        <v>377</v>
      </c>
      <c r="C18281">
        <v>-0.72434698889845295</v>
      </c>
      <c r="D18281">
        <v>-0.79032256235727694</v>
      </c>
      <c r="E18281">
        <v>-8.0916906233235192E-2</v>
      </c>
      <c r="F18281">
        <v>-0.50854329753246508</v>
      </c>
      <c r="G18281">
        <v>2</v>
      </c>
      <c r="H18281">
        <v>2</v>
      </c>
      <c r="I18281">
        <v>3</v>
      </c>
      <c r="J18281">
        <v>2</v>
      </c>
    </row>
    <row r="18282" spans="1:10" x14ac:dyDescent="0.25">
      <c r="A18282" t="s">
        <v>22309</v>
      </c>
      <c r="B18282">
        <v>491</v>
      </c>
      <c r="C18282">
        <v>0.66070708678422274</v>
      </c>
      <c r="D18282">
        <v>-0.12403489026810052</v>
      </c>
      <c r="E18282">
        <v>5.5405695368010868</v>
      </c>
      <c r="F18282">
        <v>-1.2005926247032819</v>
      </c>
      <c r="G18282">
        <v>4</v>
      </c>
      <c r="H18282">
        <v>3</v>
      </c>
      <c r="I18282">
        <v>5</v>
      </c>
      <c r="J18282">
        <v>1</v>
      </c>
    </row>
    <row r="18283" spans="1:10" x14ac:dyDescent="0.25">
      <c r="A18283" t="s">
        <v>22310</v>
      </c>
      <c r="B18283">
        <v>641</v>
      </c>
      <c r="C18283">
        <v>0.22454159983269778</v>
      </c>
      <c r="D18283">
        <v>0.2225507408895811</v>
      </c>
      <c r="E18283">
        <v>5.3454096066849299</v>
      </c>
      <c r="F18283">
        <v>-1.1668935411217196</v>
      </c>
      <c r="G18283">
        <v>4</v>
      </c>
      <c r="H18283">
        <v>4</v>
      </c>
      <c r="I18283">
        <v>5</v>
      </c>
      <c r="J18283">
        <v>1</v>
      </c>
    </row>
    <row r="18284" spans="1:10" x14ac:dyDescent="0.25">
      <c r="A18284" t="s">
        <v>22311</v>
      </c>
      <c r="B18284">
        <v>525</v>
      </c>
      <c r="C18284">
        <v>0.49730274545992265</v>
      </c>
      <c r="D18284">
        <v>0.3919933876488737</v>
      </c>
      <c r="E18284">
        <v>5.315691337478909</v>
      </c>
      <c r="F18284">
        <v>-1.1315327418013763</v>
      </c>
      <c r="G18284">
        <v>4</v>
      </c>
      <c r="H18284">
        <v>4</v>
      </c>
      <c r="I18284">
        <v>5</v>
      </c>
      <c r="J18284">
        <v>1</v>
      </c>
    </row>
    <row r="18285" spans="1:10" x14ac:dyDescent="0.25">
      <c r="A18285" t="s">
        <v>22312</v>
      </c>
      <c r="B18285">
        <v>536</v>
      </c>
      <c r="C18285">
        <v>0.55863415088635882</v>
      </c>
      <c r="D18285">
        <v>0.23429087413080951</v>
      </c>
      <c r="E18285">
        <v>4.9930787642596286</v>
      </c>
      <c r="F18285">
        <v>-1.5184976673292887</v>
      </c>
      <c r="G18285">
        <v>4</v>
      </c>
      <c r="H18285">
        <v>4</v>
      </c>
      <c r="I18285">
        <v>5</v>
      </c>
      <c r="J18285">
        <v>1</v>
      </c>
    </row>
    <row r="18286" spans="1:10" x14ac:dyDescent="0.25">
      <c r="A18286" t="s">
        <v>22313</v>
      </c>
      <c r="B18286">
        <v>316</v>
      </c>
      <c r="C18286">
        <v>-0.80905765110595251</v>
      </c>
      <c r="D18286">
        <v>0.14247789005884362</v>
      </c>
      <c r="E18286">
        <v>-0.8077662072093047</v>
      </c>
      <c r="F18286">
        <v>-0.63154330916591017</v>
      </c>
      <c r="G18286">
        <v>1</v>
      </c>
      <c r="H18286">
        <v>4</v>
      </c>
      <c r="I18286">
        <v>1</v>
      </c>
      <c r="J18286">
        <v>2</v>
      </c>
    </row>
    <row r="18287" spans="1:10" x14ac:dyDescent="0.25">
      <c r="A18287" t="s">
        <v>22314</v>
      </c>
      <c r="B18287">
        <v>867</v>
      </c>
      <c r="C18287">
        <v>-0.2806107671828374</v>
      </c>
      <c r="D18287">
        <v>-0.10105457084676539</v>
      </c>
      <c r="E18287">
        <v>5.4628740928700681E-2</v>
      </c>
      <c r="F18287">
        <v>-0.92639456374666507</v>
      </c>
      <c r="G18287">
        <v>3</v>
      </c>
      <c r="H18287">
        <v>3</v>
      </c>
      <c r="I18287">
        <v>3</v>
      </c>
      <c r="J18287">
        <v>1</v>
      </c>
    </row>
    <row r="18288" spans="1:10" x14ac:dyDescent="0.25">
      <c r="A18288" t="s">
        <v>22315</v>
      </c>
      <c r="B18288">
        <v>485</v>
      </c>
      <c r="C18288">
        <v>-0.39905799280201321</v>
      </c>
      <c r="D18288">
        <v>0.20328170210229735</v>
      </c>
      <c r="E18288">
        <v>-0.3995320837141153</v>
      </c>
      <c r="F18288">
        <v>-1.0380004713960782</v>
      </c>
      <c r="G18288">
        <v>3</v>
      </c>
      <c r="H18288">
        <v>4</v>
      </c>
      <c r="I18288">
        <v>2</v>
      </c>
      <c r="J18288">
        <v>1</v>
      </c>
    </row>
    <row r="18289" spans="1:10" x14ac:dyDescent="0.25">
      <c r="A18289" t="s">
        <v>22316</v>
      </c>
      <c r="B18289">
        <v>1290</v>
      </c>
      <c r="C18289">
        <v>1.0285760351854505</v>
      </c>
      <c r="D18289">
        <v>-1.0917274869470108</v>
      </c>
      <c r="E18289">
        <v>-0.4648605633972373</v>
      </c>
      <c r="F18289">
        <v>-0.83807331928483653</v>
      </c>
      <c r="G18289">
        <v>5</v>
      </c>
      <c r="H18289">
        <v>1</v>
      </c>
      <c r="I18289">
        <v>2</v>
      </c>
      <c r="J18289">
        <v>2</v>
      </c>
    </row>
    <row r="18290" spans="1:10" x14ac:dyDescent="0.25">
      <c r="A18290" t="s">
        <v>22317</v>
      </c>
      <c r="B18290">
        <v>635</v>
      </c>
      <c r="C18290">
        <v>-0.12657160242109963</v>
      </c>
      <c r="D18290">
        <v>-0.52670009881643776</v>
      </c>
      <c r="E18290">
        <v>0.25151223518873472</v>
      </c>
      <c r="F18290">
        <v>-1.0171123334337977</v>
      </c>
      <c r="G18290">
        <v>3</v>
      </c>
      <c r="H18290">
        <v>2</v>
      </c>
      <c r="I18290">
        <v>4</v>
      </c>
      <c r="J18290">
        <v>1</v>
      </c>
    </row>
    <row r="18291" spans="1:10" x14ac:dyDescent="0.25">
      <c r="A18291" t="s">
        <v>22318</v>
      </c>
      <c r="B18291">
        <v>583</v>
      </c>
      <c r="C18291">
        <v>-0.41655333821764706</v>
      </c>
      <c r="D18291">
        <v>-1.0600113037369425</v>
      </c>
      <c r="E18291">
        <v>0.14015248673198039</v>
      </c>
      <c r="F18291">
        <v>-0.9617378278629406</v>
      </c>
      <c r="G18291">
        <v>3</v>
      </c>
      <c r="H18291">
        <v>1</v>
      </c>
      <c r="I18291">
        <v>4</v>
      </c>
      <c r="J18291">
        <v>1</v>
      </c>
    </row>
    <row r="18292" spans="1:10" x14ac:dyDescent="0.25">
      <c r="A18292" t="s">
        <v>22319</v>
      </c>
      <c r="B18292">
        <v>824</v>
      </c>
      <c r="C18292">
        <v>-0.68355569485419854</v>
      </c>
      <c r="D18292">
        <v>-1.0197510237678347</v>
      </c>
      <c r="E18292">
        <v>-8.3037842899787127E-3</v>
      </c>
      <c r="F18292">
        <v>-3.6776020926711186E-2</v>
      </c>
      <c r="G18292">
        <v>2</v>
      </c>
      <c r="H18292">
        <v>1</v>
      </c>
      <c r="I18292">
        <v>3</v>
      </c>
      <c r="J18292">
        <v>3</v>
      </c>
    </row>
    <row r="18293" spans="1:10" x14ac:dyDescent="0.25">
      <c r="A18293" t="s">
        <v>22320</v>
      </c>
      <c r="B18293">
        <v>617</v>
      </c>
      <c r="C18293">
        <v>-0.4345882638807182</v>
      </c>
      <c r="D18293">
        <v>-0.54225160056776978</v>
      </c>
      <c r="E18293">
        <v>0.10422705879506522</v>
      </c>
      <c r="F18293">
        <v>-0.65495242508315921</v>
      </c>
      <c r="G18293">
        <v>3</v>
      </c>
      <c r="H18293">
        <v>2</v>
      </c>
      <c r="I18293">
        <v>4</v>
      </c>
      <c r="J18293">
        <v>2</v>
      </c>
    </row>
    <row r="18294" spans="1:10" x14ac:dyDescent="0.25">
      <c r="A18294" t="s">
        <v>22321</v>
      </c>
      <c r="B18294">
        <v>486</v>
      </c>
      <c r="C18294">
        <v>-0.81292254848409118</v>
      </c>
      <c r="D18294">
        <v>-0.66427766820486811</v>
      </c>
      <c r="E18294">
        <v>-5.1691518495603717E-2</v>
      </c>
      <c r="F18294">
        <v>-0.50268794690150653</v>
      </c>
      <c r="G18294">
        <v>1</v>
      </c>
      <c r="H18294">
        <v>2</v>
      </c>
      <c r="I18294">
        <v>3</v>
      </c>
      <c r="J18294">
        <v>2</v>
      </c>
    </row>
    <row r="18295" spans="1:10" x14ac:dyDescent="0.25">
      <c r="A18295" t="s">
        <v>22322</v>
      </c>
      <c r="B18295">
        <v>468</v>
      </c>
      <c r="C18295">
        <v>-0.93822525308378091</v>
      </c>
      <c r="D18295">
        <v>0.14431217692472756</v>
      </c>
      <c r="E18295">
        <v>-0.15919363365694369</v>
      </c>
      <c r="F18295">
        <v>-0.75194443622455021</v>
      </c>
      <c r="G18295">
        <v>1</v>
      </c>
      <c r="H18295">
        <v>4</v>
      </c>
      <c r="I18295">
        <v>3</v>
      </c>
      <c r="J18295">
        <v>2</v>
      </c>
    </row>
    <row r="18296" spans="1:10" x14ac:dyDescent="0.25">
      <c r="A18296" t="s">
        <v>22323</v>
      </c>
      <c r="B18296">
        <v>730</v>
      </c>
      <c r="C18296">
        <v>-0.50752813934198904</v>
      </c>
      <c r="D18296">
        <v>-0.17870079471680533</v>
      </c>
      <c r="E18296">
        <v>-0.17596294855201805</v>
      </c>
      <c r="F18296">
        <v>-1.054406789305518</v>
      </c>
      <c r="G18296">
        <v>2</v>
      </c>
      <c r="H18296">
        <v>3</v>
      </c>
      <c r="I18296">
        <v>3</v>
      </c>
      <c r="J18296">
        <v>1</v>
      </c>
    </row>
    <row r="18297" spans="1:10" x14ac:dyDescent="0.25">
      <c r="A18297" t="s">
        <v>22324</v>
      </c>
      <c r="B18297">
        <v>523</v>
      </c>
      <c r="C18297">
        <v>-0.56828394798621162</v>
      </c>
      <c r="D18297">
        <v>-0.79894385576480409</v>
      </c>
      <c r="E18297">
        <v>0.37859968587967724</v>
      </c>
      <c r="F18297">
        <v>-1.0035223576369587</v>
      </c>
      <c r="G18297">
        <v>2</v>
      </c>
      <c r="H18297">
        <v>2</v>
      </c>
      <c r="I18297">
        <v>4</v>
      </c>
      <c r="J18297">
        <v>1</v>
      </c>
    </row>
    <row r="18298" spans="1:10" x14ac:dyDescent="0.25">
      <c r="A18298" t="s">
        <v>22325</v>
      </c>
      <c r="B18298">
        <v>718</v>
      </c>
      <c r="C18298">
        <v>-0.3674296285216006</v>
      </c>
      <c r="D18298">
        <v>-0.51790053605229658</v>
      </c>
      <c r="E18298">
        <v>0.40532194749816053</v>
      </c>
      <c r="F18298">
        <v>-1.1189866012651477</v>
      </c>
      <c r="G18298">
        <v>3</v>
      </c>
      <c r="H18298">
        <v>2</v>
      </c>
      <c r="I18298">
        <v>4</v>
      </c>
      <c r="J18298">
        <v>1</v>
      </c>
    </row>
    <row r="18299" spans="1:10" x14ac:dyDescent="0.25">
      <c r="A18299" t="s">
        <v>22326</v>
      </c>
      <c r="B18299">
        <v>680</v>
      </c>
      <c r="C18299">
        <v>-0.6917429613458167</v>
      </c>
      <c r="D18299">
        <v>-0.89101194680769846</v>
      </c>
      <c r="E18299">
        <v>-1.2177852303969168</v>
      </c>
      <c r="F18299">
        <v>-0.92994352897444732</v>
      </c>
      <c r="G18299">
        <v>2</v>
      </c>
      <c r="H18299">
        <v>1</v>
      </c>
      <c r="I18299">
        <v>1</v>
      </c>
      <c r="J18299">
        <v>1</v>
      </c>
    </row>
    <row r="18300" spans="1:10" x14ac:dyDescent="0.25">
      <c r="A18300" t="s">
        <v>22327</v>
      </c>
      <c r="B18300">
        <v>467</v>
      </c>
      <c r="C18300">
        <v>-0.54481057800230326</v>
      </c>
      <c r="D18300">
        <v>-0.33792462594203571</v>
      </c>
      <c r="E18300">
        <v>-3.3800883108071757E-2</v>
      </c>
      <c r="F18300">
        <v>-0.7831620651439124</v>
      </c>
      <c r="G18300">
        <v>2</v>
      </c>
      <c r="H18300">
        <v>3</v>
      </c>
      <c r="I18300">
        <v>3</v>
      </c>
      <c r="J18300">
        <v>2</v>
      </c>
    </row>
    <row r="18301" spans="1:10" x14ac:dyDescent="0.25">
      <c r="A18301" t="s">
        <v>22328</v>
      </c>
      <c r="B18301">
        <v>504</v>
      </c>
      <c r="C18301">
        <v>-0.9375938834014953</v>
      </c>
      <c r="D18301">
        <v>-0.38133907081527013</v>
      </c>
      <c r="E18301">
        <v>-2.8330668407221052E-3</v>
      </c>
      <c r="F18301">
        <v>-0.93911549609010447</v>
      </c>
      <c r="G18301">
        <v>1</v>
      </c>
      <c r="H18301">
        <v>3</v>
      </c>
      <c r="I18301">
        <v>3</v>
      </c>
      <c r="J18301">
        <v>1</v>
      </c>
    </row>
    <row r="18302" spans="1:10" x14ac:dyDescent="0.25">
      <c r="A18302" t="s">
        <v>22329</v>
      </c>
      <c r="B18302">
        <v>636</v>
      </c>
      <c r="C18302">
        <v>-0.60137113220802363</v>
      </c>
      <c r="D18302">
        <v>-0.68019433502822169</v>
      </c>
      <c r="E18302">
        <v>0.43478949610346246</v>
      </c>
      <c r="F18302">
        <v>-0.90872131936859646</v>
      </c>
      <c r="G18302">
        <v>2</v>
      </c>
      <c r="H18302">
        <v>2</v>
      </c>
      <c r="I18302">
        <v>4</v>
      </c>
      <c r="J18302">
        <v>1</v>
      </c>
    </row>
    <row r="18303" spans="1:10" x14ac:dyDescent="0.25">
      <c r="A18303" t="s">
        <v>22330</v>
      </c>
      <c r="B18303">
        <v>483</v>
      </c>
      <c r="C18303">
        <v>-0.17713288189338633</v>
      </c>
      <c r="D18303">
        <v>-1.1140222470926713</v>
      </c>
      <c r="E18303">
        <v>1.408848476927739</v>
      </c>
      <c r="F18303">
        <v>-1.246960551208729</v>
      </c>
      <c r="G18303">
        <v>3</v>
      </c>
      <c r="H18303">
        <v>1</v>
      </c>
      <c r="I18303">
        <v>5</v>
      </c>
      <c r="J18303">
        <v>1</v>
      </c>
    </row>
    <row r="18304" spans="1:10" x14ac:dyDescent="0.25">
      <c r="A18304" t="s">
        <v>22331</v>
      </c>
      <c r="B18304">
        <v>32</v>
      </c>
    </row>
    <row r="18305" spans="1:10" x14ac:dyDescent="0.25">
      <c r="A18305" t="s">
        <v>22332</v>
      </c>
      <c r="B18305">
        <v>1009</v>
      </c>
      <c r="C18305">
        <v>0.65057116459133602</v>
      </c>
      <c r="D18305">
        <v>1.094561673406004</v>
      </c>
      <c r="E18305">
        <v>-0.20906732722288737</v>
      </c>
      <c r="F18305">
        <v>-6.0005240991316336E-3</v>
      </c>
      <c r="G18305">
        <v>4</v>
      </c>
      <c r="H18305">
        <v>5</v>
      </c>
      <c r="I18305">
        <v>3</v>
      </c>
      <c r="J18305">
        <v>3</v>
      </c>
    </row>
    <row r="18306" spans="1:10" x14ac:dyDescent="0.25">
      <c r="A18306" t="s">
        <v>22333</v>
      </c>
      <c r="B18306">
        <v>393</v>
      </c>
      <c r="C18306">
        <v>-0.12238081304677391</v>
      </c>
      <c r="D18306">
        <v>0.74683100734315333</v>
      </c>
      <c r="E18306">
        <v>-5.5395170302800154E-2</v>
      </c>
      <c r="F18306">
        <v>-0.67284805901179023</v>
      </c>
      <c r="G18306">
        <v>3</v>
      </c>
      <c r="H18306">
        <v>5</v>
      </c>
      <c r="I18306">
        <v>3</v>
      </c>
      <c r="J18306">
        <v>2</v>
      </c>
    </row>
    <row r="18307" spans="1:10" x14ac:dyDescent="0.25">
      <c r="A18307" t="s">
        <v>22334</v>
      </c>
      <c r="B18307">
        <v>401</v>
      </c>
      <c r="C18307">
        <v>-0.21356829726797227</v>
      </c>
      <c r="D18307">
        <v>-0.19531368580409342</v>
      </c>
      <c r="E18307">
        <v>0.8979006420482295</v>
      </c>
      <c r="F18307">
        <v>-0.63496628625437779</v>
      </c>
      <c r="G18307">
        <v>3</v>
      </c>
      <c r="H18307">
        <v>3</v>
      </c>
      <c r="I18307">
        <v>5</v>
      </c>
      <c r="J18307">
        <v>2</v>
      </c>
    </row>
    <row r="18308" spans="1:10" x14ac:dyDescent="0.25">
      <c r="A18308" t="s">
        <v>22335</v>
      </c>
      <c r="B18308">
        <v>639</v>
      </c>
      <c r="C18308">
        <v>-0.123496451605558</v>
      </c>
      <c r="D18308">
        <v>-6.9325348428726022E-2</v>
      </c>
      <c r="E18308">
        <v>0.79560882691184864</v>
      </c>
      <c r="F18308">
        <v>-0.48909726416379495</v>
      </c>
      <c r="G18308">
        <v>3</v>
      </c>
      <c r="H18308">
        <v>3</v>
      </c>
      <c r="I18308">
        <v>5</v>
      </c>
      <c r="J18308">
        <v>2</v>
      </c>
    </row>
    <row r="18309" spans="1:10" x14ac:dyDescent="0.25">
      <c r="A18309" t="s">
        <v>22336</v>
      </c>
      <c r="B18309">
        <v>1037</v>
      </c>
      <c r="C18309">
        <v>-0.42424379760731423</v>
      </c>
      <c r="D18309">
        <v>0.63032539535059939</v>
      </c>
      <c r="E18309">
        <v>-2.8948330494345965E-2</v>
      </c>
      <c r="F18309">
        <v>-0.68676972113553958</v>
      </c>
      <c r="G18309">
        <v>3</v>
      </c>
      <c r="H18309">
        <v>4</v>
      </c>
      <c r="I18309">
        <v>3</v>
      </c>
      <c r="J18309">
        <v>2</v>
      </c>
    </row>
    <row r="18310" spans="1:10" x14ac:dyDescent="0.25">
      <c r="A18310" t="s">
        <v>22337</v>
      </c>
      <c r="B18310">
        <v>354</v>
      </c>
      <c r="C18310">
        <v>0.49521098364533644</v>
      </c>
      <c r="D18310">
        <v>-1.2068360082940086E-2</v>
      </c>
      <c r="E18310">
        <v>0.88001431567786914</v>
      </c>
      <c r="F18310">
        <v>-0.28673695686367962</v>
      </c>
      <c r="G18310">
        <v>4</v>
      </c>
      <c r="H18310">
        <v>3</v>
      </c>
      <c r="I18310">
        <v>5</v>
      </c>
      <c r="J18310">
        <v>3</v>
      </c>
    </row>
    <row r="18311" spans="1:10" x14ac:dyDescent="0.25">
      <c r="A18311" t="s">
        <v>22338</v>
      </c>
      <c r="B18311">
        <v>372</v>
      </c>
      <c r="C18311">
        <v>0.14797225619574123</v>
      </c>
      <c r="D18311">
        <v>0.69504209259081107</v>
      </c>
      <c r="E18311">
        <v>0.18652191666226151</v>
      </c>
      <c r="F18311">
        <v>-0.95359891302597277</v>
      </c>
      <c r="G18311">
        <v>4</v>
      </c>
      <c r="H18311">
        <v>5</v>
      </c>
      <c r="I18311">
        <v>4</v>
      </c>
      <c r="J18311">
        <v>1</v>
      </c>
    </row>
    <row r="18312" spans="1:10" x14ac:dyDescent="0.25">
      <c r="A18312" t="s">
        <v>22339</v>
      </c>
      <c r="B18312">
        <v>348</v>
      </c>
      <c r="C18312">
        <v>0.37919363522308952</v>
      </c>
      <c r="D18312">
        <v>0.88066127574289466</v>
      </c>
      <c r="E18312">
        <v>1.0225006108678505</v>
      </c>
      <c r="F18312">
        <v>-0.67793552624970521</v>
      </c>
      <c r="G18312">
        <v>4</v>
      </c>
      <c r="H18312">
        <v>5</v>
      </c>
      <c r="I18312">
        <v>5</v>
      </c>
      <c r="J18312">
        <v>2</v>
      </c>
    </row>
    <row r="18313" spans="1:10" x14ac:dyDescent="0.25">
      <c r="A18313" t="s">
        <v>22340</v>
      </c>
      <c r="B18313">
        <v>341</v>
      </c>
      <c r="C18313">
        <v>0.56550519113895237</v>
      </c>
      <c r="D18313">
        <v>1.824764526858857</v>
      </c>
      <c r="E18313">
        <v>0.53044380583760464</v>
      </c>
      <c r="F18313">
        <v>-0.76345759504655819</v>
      </c>
      <c r="G18313">
        <v>4</v>
      </c>
      <c r="H18313">
        <v>5</v>
      </c>
      <c r="I18313">
        <v>4</v>
      </c>
      <c r="J18313">
        <v>2</v>
      </c>
    </row>
    <row r="18314" spans="1:10" x14ac:dyDescent="0.25">
      <c r="A18314" t="s">
        <v>22341</v>
      </c>
      <c r="B18314">
        <v>449</v>
      </c>
      <c r="C18314">
        <v>0.78609851553949284</v>
      </c>
      <c r="D18314">
        <v>0.9817489270719737</v>
      </c>
      <c r="E18314">
        <v>0.12189765134947647</v>
      </c>
      <c r="F18314">
        <v>-0.96826177809577485</v>
      </c>
      <c r="G18314">
        <v>5</v>
      </c>
      <c r="H18314">
        <v>5</v>
      </c>
      <c r="I18314">
        <v>4</v>
      </c>
      <c r="J18314">
        <v>1</v>
      </c>
    </row>
    <row r="18315" spans="1:10" x14ac:dyDescent="0.25">
      <c r="A18315" t="s">
        <v>22342</v>
      </c>
      <c r="B18315">
        <v>402</v>
      </c>
      <c r="C18315">
        <v>0.51080126522242186</v>
      </c>
      <c r="D18315">
        <v>1.008621273510327</v>
      </c>
      <c r="E18315">
        <v>-0.23728532777779526</v>
      </c>
      <c r="F18315">
        <v>-1.0194648610669008</v>
      </c>
      <c r="G18315">
        <v>4</v>
      </c>
      <c r="H18315">
        <v>5</v>
      </c>
      <c r="I18315">
        <v>3</v>
      </c>
      <c r="J18315">
        <v>1</v>
      </c>
    </row>
    <row r="18316" spans="1:10" x14ac:dyDescent="0.25">
      <c r="A18316" t="s">
        <v>22343</v>
      </c>
      <c r="B18316">
        <v>388</v>
      </c>
      <c r="C18316">
        <v>1.3636898657647465</v>
      </c>
      <c r="D18316">
        <v>2.3556233114187726</v>
      </c>
      <c r="E18316">
        <v>0.43887239232691316</v>
      </c>
      <c r="F18316">
        <v>-0.28441628844289402</v>
      </c>
      <c r="G18316">
        <v>5</v>
      </c>
      <c r="H18316">
        <v>5</v>
      </c>
      <c r="I18316">
        <v>4</v>
      </c>
      <c r="J18316">
        <v>3</v>
      </c>
    </row>
    <row r="18317" spans="1:10" x14ac:dyDescent="0.25">
      <c r="A18317" t="s">
        <v>22344</v>
      </c>
      <c r="B18317">
        <v>432</v>
      </c>
      <c r="C18317">
        <v>1.5766981560573345</v>
      </c>
      <c r="D18317">
        <v>2.2083496696084568</v>
      </c>
      <c r="E18317">
        <v>0.19635979667749989</v>
      </c>
      <c r="F18317">
        <v>-0.77362004505984794</v>
      </c>
      <c r="G18317">
        <v>5</v>
      </c>
      <c r="H18317">
        <v>5</v>
      </c>
      <c r="I18317">
        <v>4</v>
      </c>
      <c r="J18317">
        <v>2</v>
      </c>
    </row>
    <row r="18318" spans="1:10" x14ac:dyDescent="0.25">
      <c r="A18318" t="s">
        <v>22345</v>
      </c>
      <c r="B18318">
        <v>412</v>
      </c>
      <c r="C18318">
        <v>0.90822397403103461</v>
      </c>
      <c r="D18318">
        <v>1.0836728946583269</v>
      </c>
      <c r="E18318">
        <v>0.11853034212274055</v>
      </c>
      <c r="F18318">
        <v>-0.20728098796771977</v>
      </c>
      <c r="G18318">
        <v>5</v>
      </c>
      <c r="H18318">
        <v>5</v>
      </c>
      <c r="I18318">
        <v>4</v>
      </c>
      <c r="J18318">
        <v>3</v>
      </c>
    </row>
    <row r="18319" spans="1:10" x14ac:dyDescent="0.25">
      <c r="A18319" t="s">
        <v>22346</v>
      </c>
      <c r="B18319">
        <v>465</v>
      </c>
      <c r="C18319">
        <v>0.30355001903908546</v>
      </c>
      <c r="D18319">
        <v>0.99203543805587402</v>
      </c>
      <c r="E18319">
        <v>-0.72884088178008843</v>
      </c>
      <c r="F18319">
        <v>-0.8737745720167116</v>
      </c>
      <c r="G18319">
        <v>4</v>
      </c>
      <c r="H18319">
        <v>5</v>
      </c>
      <c r="I18319">
        <v>1</v>
      </c>
      <c r="J18319">
        <v>1</v>
      </c>
    </row>
    <row r="18320" spans="1:10" x14ac:dyDescent="0.25">
      <c r="A18320" t="s">
        <v>22347</v>
      </c>
      <c r="B18320">
        <v>454</v>
      </c>
      <c r="C18320">
        <v>1.564288399873166</v>
      </c>
      <c r="D18320">
        <v>0.85476537553665</v>
      </c>
      <c r="E18320">
        <v>-0.90352973620693522</v>
      </c>
      <c r="F18320">
        <v>-0.93255376903975762</v>
      </c>
      <c r="G18320">
        <v>5</v>
      </c>
      <c r="H18320">
        <v>5</v>
      </c>
      <c r="I18320">
        <v>1</v>
      </c>
      <c r="J18320">
        <v>1</v>
      </c>
    </row>
    <row r="18321" spans="1:10" x14ac:dyDescent="0.25">
      <c r="A18321" t="s">
        <v>22348</v>
      </c>
      <c r="B18321">
        <v>442</v>
      </c>
      <c r="C18321">
        <v>1.950426975230434</v>
      </c>
      <c r="D18321">
        <v>3.415373648549008</v>
      </c>
      <c r="E18321">
        <v>1.0382379714974652</v>
      </c>
      <c r="F18321">
        <v>2.2244646267348095E-2</v>
      </c>
      <c r="G18321">
        <v>5</v>
      </c>
      <c r="H18321">
        <v>5</v>
      </c>
      <c r="I18321">
        <v>5</v>
      </c>
      <c r="J18321">
        <v>3</v>
      </c>
    </row>
    <row r="18322" spans="1:10" x14ac:dyDescent="0.25">
      <c r="A18322" t="s">
        <v>22349</v>
      </c>
      <c r="B18322">
        <v>520</v>
      </c>
      <c r="C18322">
        <v>0.93573738573830134</v>
      </c>
      <c r="D18322">
        <v>0.20199694049416411</v>
      </c>
      <c r="E18322">
        <v>0.33758750387514169</v>
      </c>
      <c r="F18322">
        <v>-0.94189024480108707</v>
      </c>
      <c r="G18322">
        <v>5</v>
      </c>
      <c r="H18322">
        <v>4</v>
      </c>
      <c r="I18322">
        <v>4</v>
      </c>
      <c r="J18322">
        <v>1</v>
      </c>
    </row>
    <row r="18323" spans="1:10" x14ac:dyDescent="0.25">
      <c r="A18323" t="s">
        <v>22350</v>
      </c>
      <c r="B18323">
        <v>410</v>
      </c>
      <c r="C18323">
        <v>2.6916665599945819</v>
      </c>
      <c r="D18323">
        <v>2.1374636974745047</v>
      </c>
      <c r="E18323">
        <v>-0.6190884497453375</v>
      </c>
      <c r="F18323">
        <v>-0.1972051212376954</v>
      </c>
      <c r="G18323">
        <v>5</v>
      </c>
      <c r="H18323">
        <v>5</v>
      </c>
      <c r="I18323">
        <v>2</v>
      </c>
      <c r="J18323">
        <v>3</v>
      </c>
    </row>
    <row r="18324" spans="1:10" x14ac:dyDescent="0.25">
      <c r="A18324" t="s">
        <v>22351</v>
      </c>
      <c r="B18324">
        <v>411</v>
      </c>
      <c r="C18324">
        <v>2.2015716947627952</v>
      </c>
      <c r="D18324">
        <v>1.8514297013179402</v>
      </c>
      <c r="E18324">
        <v>1.2618355284553124</v>
      </c>
      <c r="F18324">
        <v>-0.77027061867267599</v>
      </c>
      <c r="G18324">
        <v>5</v>
      </c>
      <c r="H18324">
        <v>5</v>
      </c>
      <c r="I18324">
        <v>5</v>
      </c>
      <c r="J18324">
        <v>2</v>
      </c>
    </row>
    <row r="18325" spans="1:10" x14ac:dyDescent="0.25">
      <c r="A18325" t="s">
        <v>22352</v>
      </c>
      <c r="B18325">
        <v>618</v>
      </c>
      <c r="C18325">
        <v>2.2373591135180924</v>
      </c>
      <c r="D18325">
        <v>2.6095405085729566</v>
      </c>
      <c r="E18325">
        <v>0.78873299910461336</v>
      </c>
      <c r="F18325">
        <v>-0.41913650553843351</v>
      </c>
      <c r="G18325">
        <v>5</v>
      </c>
      <c r="H18325">
        <v>5</v>
      </c>
      <c r="I18325">
        <v>5</v>
      </c>
      <c r="J18325">
        <v>3</v>
      </c>
    </row>
    <row r="18326" spans="1:10" x14ac:dyDescent="0.25">
      <c r="A18326" t="s">
        <v>22353</v>
      </c>
      <c r="B18326">
        <v>908</v>
      </c>
      <c r="C18326">
        <v>1.1270470097230112</v>
      </c>
      <c r="D18326">
        <v>1.1321067828789786</v>
      </c>
      <c r="E18326">
        <v>-2.6180039905917683E-2</v>
      </c>
      <c r="F18326">
        <v>-0.54075905111428735</v>
      </c>
      <c r="G18326">
        <v>5</v>
      </c>
      <c r="H18326">
        <v>5</v>
      </c>
      <c r="I18326">
        <v>3</v>
      </c>
      <c r="J18326">
        <v>2</v>
      </c>
    </row>
    <row r="18327" spans="1:10" x14ac:dyDescent="0.25">
      <c r="A18327" t="s">
        <v>22354</v>
      </c>
      <c r="B18327">
        <v>454</v>
      </c>
      <c r="C18327">
        <v>0.14375971137114982</v>
      </c>
      <c r="D18327">
        <v>1.7939076743345117</v>
      </c>
      <c r="E18327">
        <v>0.28888255294646592</v>
      </c>
      <c r="F18327">
        <v>-0.31692721656035361</v>
      </c>
      <c r="G18327">
        <v>4</v>
      </c>
      <c r="H18327">
        <v>5</v>
      </c>
      <c r="I18327">
        <v>4</v>
      </c>
      <c r="J18327">
        <v>3</v>
      </c>
    </row>
    <row r="18328" spans="1:10" x14ac:dyDescent="0.25">
      <c r="A18328" t="s">
        <v>22355</v>
      </c>
      <c r="B18328">
        <v>595</v>
      </c>
      <c r="C18328">
        <v>1.4244216810707209</v>
      </c>
      <c r="D18328">
        <v>1.4922161816598942</v>
      </c>
      <c r="E18328">
        <v>5.2069818772214435E-2</v>
      </c>
      <c r="F18328">
        <v>-0.87132491071685059</v>
      </c>
      <c r="G18328">
        <v>5</v>
      </c>
      <c r="H18328">
        <v>5</v>
      </c>
      <c r="I18328">
        <v>3</v>
      </c>
      <c r="J18328">
        <v>1</v>
      </c>
    </row>
    <row r="18329" spans="1:10" x14ac:dyDescent="0.25">
      <c r="A18329" t="s">
        <v>22356</v>
      </c>
      <c r="B18329">
        <v>491</v>
      </c>
      <c r="C18329">
        <v>0.93275427958944479</v>
      </c>
      <c r="D18329">
        <v>0.99922759799471894</v>
      </c>
      <c r="E18329">
        <v>0.72222105424330496</v>
      </c>
      <c r="F18329">
        <v>-0.79374714502795929</v>
      </c>
      <c r="G18329">
        <v>5</v>
      </c>
      <c r="H18329">
        <v>5</v>
      </c>
      <c r="I18329">
        <v>5</v>
      </c>
      <c r="J18329">
        <v>2</v>
      </c>
    </row>
    <row r="18330" spans="1:10" x14ac:dyDescent="0.25">
      <c r="A18330" t="s">
        <v>22357</v>
      </c>
      <c r="B18330">
        <v>380</v>
      </c>
      <c r="C18330">
        <v>0.41132126538530045</v>
      </c>
      <c r="D18330">
        <v>1.1076795340060814</v>
      </c>
      <c r="E18330">
        <v>-0.94751693838351914</v>
      </c>
      <c r="F18330">
        <v>-0.66342122149501648</v>
      </c>
      <c r="G18330">
        <v>4</v>
      </c>
      <c r="H18330">
        <v>5</v>
      </c>
      <c r="I18330">
        <v>1</v>
      </c>
      <c r="J18330">
        <v>2</v>
      </c>
    </row>
    <row r="18331" spans="1:10" x14ac:dyDescent="0.25">
      <c r="A18331" t="s">
        <v>22358</v>
      </c>
      <c r="B18331">
        <v>505</v>
      </c>
      <c r="C18331">
        <v>-0.12760635881583443</v>
      </c>
      <c r="D18331">
        <v>2.1656771093683447</v>
      </c>
      <c r="E18331">
        <v>-0.76079740162874887</v>
      </c>
      <c r="F18331">
        <v>0.34480887827216677</v>
      </c>
      <c r="G18331">
        <v>3</v>
      </c>
      <c r="H18331">
        <v>5</v>
      </c>
      <c r="I18331">
        <v>1</v>
      </c>
      <c r="J18331">
        <v>4</v>
      </c>
    </row>
    <row r="18332" spans="1:10" x14ac:dyDescent="0.25">
      <c r="A18332" t="s">
        <v>22359</v>
      </c>
      <c r="B18332">
        <v>498</v>
      </c>
      <c r="C18332">
        <v>0.57014572586573198</v>
      </c>
      <c r="D18332">
        <v>0.53531556626733068</v>
      </c>
      <c r="E18332">
        <v>0.3252107085929925</v>
      </c>
      <c r="F18332">
        <v>-0.46016893814057058</v>
      </c>
      <c r="G18332">
        <v>4</v>
      </c>
      <c r="H18332">
        <v>4</v>
      </c>
      <c r="I18332">
        <v>4</v>
      </c>
      <c r="J18332">
        <v>3</v>
      </c>
    </row>
    <row r="18333" spans="1:10" x14ac:dyDescent="0.25">
      <c r="A18333" t="s">
        <v>22360</v>
      </c>
      <c r="B18333">
        <v>458</v>
      </c>
      <c r="C18333">
        <v>0.22892363172531496</v>
      </c>
      <c r="D18333">
        <v>3.1566763304246639E-2</v>
      </c>
      <c r="E18333">
        <v>-0.21005013308259024</v>
      </c>
      <c r="F18333">
        <v>-0.90702198540056445</v>
      </c>
      <c r="G18333">
        <v>4</v>
      </c>
      <c r="H18333">
        <v>4</v>
      </c>
      <c r="I18333">
        <v>3</v>
      </c>
      <c r="J18333">
        <v>1</v>
      </c>
    </row>
    <row r="18334" spans="1:10" x14ac:dyDescent="0.25">
      <c r="A18334" t="s">
        <v>22361</v>
      </c>
      <c r="B18334">
        <v>456</v>
      </c>
      <c r="C18334">
        <v>0.25029480067985121</v>
      </c>
      <c r="D18334">
        <v>0.68034583089995415</v>
      </c>
      <c r="E18334">
        <v>-0.40879932214864667</v>
      </c>
      <c r="F18334">
        <v>-0.4663053022412264</v>
      </c>
      <c r="G18334">
        <v>4</v>
      </c>
      <c r="H18334">
        <v>5</v>
      </c>
      <c r="I18334">
        <v>2</v>
      </c>
      <c r="J18334">
        <v>3</v>
      </c>
    </row>
    <row r="18335" spans="1:10" x14ac:dyDescent="0.25">
      <c r="A18335" t="s">
        <v>22362</v>
      </c>
      <c r="B18335">
        <v>419</v>
      </c>
      <c r="C18335">
        <v>1.3193573516683219</v>
      </c>
      <c r="D18335">
        <v>1.2270710697760656</v>
      </c>
      <c r="E18335">
        <v>0.77722649207104255</v>
      </c>
      <c r="F18335">
        <v>-0.54828522290739612</v>
      </c>
      <c r="G18335">
        <v>5</v>
      </c>
      <c r="H18335">
        <v>5</v>
      </c>
      <c r="I18335">
        <v>5</v>
      </c>
      <c r="J18335">
        <v>2</v>
      </c>
    </row>
    <row r="18336" spans="1:10" x14ac:dyDescent="0.25">
      <c r="A18336" t="s">
        <v>22363</v>
      </c>
      <c r="B18336">
        <v>363</v>
      </c>
      <c r="C18336">
        <v>0.83003935267145268</v>
      </c>
      <c r="D18336">
        <v>2.3076991146738508</v>
      </c>
      <c r="E18336">
        <v>2.2155926957636289</v>
      </c>
      <c r="F18336">
        <v>-1.2708849086359155</v>
      </c>
      <c r="G18336">
        <v>5</v>
      </c>
      <c r="H18336">
        <v>5</v>
      </c>
      <c r="I18336">
        <v>5</v>
      </c>
      <c r="J18336">
        <v>1</v>
      </c>
    </row>
    <row r="18337" spans="1:10" x14ac:dyDescent="0.25">
      <c r="A18337" t="s">
        <v>22364</v>
      </c>
      <c r="B18337">
        <v>454</v>
      </c>
      <c r="C18337">
        <v>0.63791450881807032</v>
      </c>
      <c r="D18337">
        <v>-0.82686009438286079</v>
      </c>
      <c r="E18337">
        <v>1.5914925442024159</v>
      </c>
      <c r="F18337">
        <v>-1.1179845514412043</v>
      </c>
      <c r="G18337">
        <v>4</v>
      </c>
      <c r="H18337">
        <v>1</v>
      </c>
      <c r="I18337">
        <v>5</v>
      </c>
      <c r="J18337">
        <v>1</v>
      </c>
    </row>
    <row r="18338" spans="1:10" x14ac:dyDescent="0.25">
      <c r="A18338" t="s">
        <v>22365</v>
      </c>
      <c r="B18338">
        <v>397</v>
      </c>
      <c r="C18338">
        <v>0.17418748938555795</v>
      </c>
      <c r="D18338">
        <v>0.10994033576206663</v>
      </c>
      <c r="E18338">
        <v>-0.89345447846828441</v>
      </c>
      <c r="F18338">
        <v>-0.70209597054262907</v>
      </c>
      <c r="G18338">
        <v>4</v>
      </c>
      <c r="H18338">
        <v>4</v>
      </c>
      <c r="I18338">
        <v>1</v>
      </c>
      <c r="J18338">
        <v>2</v>
      </c>
    </row>
    <row r="18339" spans="1:10" x14ac:dyDescent="0.25">
      <c r="A18339" t="s">
        <v>22366</v>
      </c>
      <c r="B18339">
        <v>845</v>
      </c>
      <c r="C18339">
        <v>0.5168169785251584</v>
      </c>
      <c r="D18339">
        <v>-0.55909339126243696</v>
      </c>
      <c r="E18339">
        <v>2.3389813978304472</v>
      </c>
      <c r="F18339">
        <v>-0.81839672808280084</v>
      </c>
      <c r="G18339">
        <v>4</v>
      </c>
      <c r="H18339">
        <v>2</v>
      </c>
      <c r="I18339">
        <v>5</v>
      </c>
      <c r="J18339">
        <v>2</v>
      </c>
    </row>
    <row r="18340" spans="1:10" x14ac:dyDescent="0.25">
      <c r="A18340" t="s">
        <v>22367</v>
      </c>
      <c r="B18340">
        <v>744</v>
      </c>
      <c r="C18340">
        <v>0.28896212828295226</v>
      </c>
      <c r="D18340">
        <v>-0.84665023801810924</v>
      </c>
      <c r="E18340">
        <v>2.9181788592574773</v>
      </c>
      <c r="F18340">
        <v>-0.75787716899833535</v>
      </c>
      <c r="G18340">
        <v>4</v>
      </c>
      <c r="H18340">
        <v>1</v>
      </c>
      <c r="I18340">
        <v>5</v>
      </c>
      <c r="J18340">
        <v>2</v>
      </c>
    </row>
    <row r="18341" spans="1:10" x14ac:dyDescent="0.25">
      <c r="A18341" t="s">
        <v>22368</v>
      </c>
      <c r="B18341">
        <v>858</v>
      </c>
      <c r="C18341">
        <v>0.59107655648484414</v>
      </c>
      <c r="D18341">
        <v>0.27247280171895283</v>
      </c>
      <c r="E18341">
        <v>4.6520739004728284</v>
      </c>
      <c r="F18341">
        <v>-0.48285271221779785</v>
      </c>
      <c r="G18341">
        <v>4</v>
      </c>
      <c r="H18341">
        <v>4</v>
      </c>
      <c r="I18341">
        <v>5</v>
      </c>
      <c r="J18341">
        <v>3</v>
      </c>
    </row>
    <row r="18342" spans="1:10" x14ac:dyDescent="0.25">
      <c r="A18342" t="s">
        <v>22369</v>
      </c>
      <c r="B18342">
        <v>453</v>
      </c>
      <c r="C18342">
        <v>0.63717445451058485</v>
      </c>
      <c r="D18342">
        <v>0.49524610997390262</v>
      </c>
      <c r="E18342">
        <v>2.052914907540877</v>
      </c>
      <c r="F18342">
        <v>-1.1917868745814248</v>
      </c>
      <c r="G18342">
        <v>4</v>
      </c>
      <c r="H18342">
        <v>4</v>
      </c>
      <c r="I18342">
        <v>5</v>
      </c>
      <c r="J18342">
        <v>1</v>
      </c>
    </row>
    <row r="18343" spans="1:10" x14ac:dyDescent="0.25">
      <c r="A18343" t="s">
        <v>22370</v>
      </c>
      <c r="B18343">
        <v>402</v>
      </c>
      <c r="C18343">
        <v>0.37345642770849158</v>
      </c>
      <c r="D18343">
        <v>0.97696269844376593</v>
      </c>
      <c r="E18343">
        <v>-0.23158658186660508</v>
      </c>
      <c r="F18343">
        <v>-0.6765058301061081</v>
      </c>
      <c r="G18343">
        <v>4</v>
      </c>
      <c r="H18343">
        <v>5</v>
      </c>
      <c r="I18343">
        <v>3</v>
      </c>
      <c r="J18343">
        <v>2</v>
      </c>
    </row>
    <row r="18344" spans="1:10" x14ac:dyDescent="0.25">
      <c r="A18344" t="s">
        <v>22371</v>
      </c>
      <c r="B18344">
        <v>465</v>
      </c>
      <c r="C18344">
        <v>1.3127649437070965</v>
      </c>
      <c r="D18344">
        <v>0.9013699390851857</v>
      </c>
      <c r="E18344">
        <v>0.36184076300819795</v>
      </c>
      <c r="F18344">
        <v>-0.88408244236708433</v>
      </c>
      <c r="G18344">
        <v>5</v>
      </c>
      <c r="H18344">
        <v>5</v>
      </c>
      <c r="I18344">
        <v>4</v>
      </c>
      <c r="J18344">
        <v>1</v>
      </c>
    </row>
    <row r="18345" spans="1:10" x14ac:dyDescent="0.25">
      <c r="A18345" t="s">
        <v>22372</v>
      </c>
      <c r="B18345">
        <v>428</v>
      </c>
      <c r="C18345">
        <v>0.49827937477830975</v>
      </c>
      <c r="D18345">
        <v>-5.4487585768273741E-2</v>
      </c>
      <c r="E18345">
        <v>-0.52335447442594685</v>
      </c>
      <c r="F18345">
        <v>-1.1871315041784787</v>
      </c>
      <c r="G18345">
        <v>4</v>
      </c>
      <c r="H18345">
        <v>3</v>
      </c>
      <c r="I18345">
        <v>2</v>
      </c>
      <c r="J18345">
        <v>1</v>
      </c>
    </row>
    <row r="18346" spans="1:10" x14ac:dyDescent="0.25">
      <c r="A18346" t="s">
        <v>22373</v>
      </c>
      <c r="B18346">
        <v>525</v>
      </c>
      <c r="C18346">
        <v>0.27548728047359294</v>
      </c>
      <c r="D18346">
        <v>-0.80800748628130503</v>
      </c>
      <c r="E18346">
        <v>1.081882485561052</v>
      </c>
      <c r="F18346">
        <v>-0.6130681627261152</v>
      </c>
      <c r="G18346">
        <v>4</v>
      </c>
      <c r="H18346">
        <v>1</v>
      </c>
      <c r="I18346">
        <v>5</v>
      </c>
      <c r="J18346">
        <v>2</v>
      </c>
    </row>
    <row r="18347" spans="1:10" x14ac:dyDescent="0.25">
      <c r="A18347" t="s">
        <v>22374</v>
      </c>
      <c r="B18347">
        <v>519</v>
      </c>
      <c r="C18347">
        <v>-3.007920001656025E-2</v>
      </c>
      <c r="D18347">
        <v>1.0673577176835491</v>
      </c>
      <c r="E18347">
        <v>-0.79589460128203648</v>
      </c>
      <c r="F18347">
        <v>-1.6387364777976379E-2</v>
      </c>
      <c r="G18347">
        <v>3</v>
      </c>
      <c r="H18347">
        <v>5</v>
      </c>
      <c r="I18347">
        <v>1</v>
      </c>
      <c r="J18347">
        <v>3</v>
      </c>
    </row>
    <row r="18348" spans="1:10" x14ac:dyDescent="0.25">
      <c r="A18348" t="s">
        <v>22375</v>
      </c>
      <c r="B18348">
        <v>417</v>
      </c>
      <c r="C18348">
        <v>-0.39938161115096626</v>
      </c>
      <c r="D18348">
        <v>-0.43295298676587957</v>
      </c>
      <c r="E18348">
        <v>0.53701239516760835</v>
      </c>
      <c r="F18348">
        <v>-0.66094919222788484</v>
      </c>
      <c r="G18348">
        <v>3</v>
      </c>
      <c r="H18348">
        <v>2</v>
      </c>
      <c r="I18348">
        <v>4</v>
      </c>
      <c r="J18348">
        <v>2</v>
      </c>
    </row>
    <row r="18349" spans="1:10" x14ac:dyDescent="0.25">
      <c r="A18349" t="s">
        <v>22376</v>
      </c>
      <c r="B18349">
        <v>527</v>
      </c>
      <c r="C18349">
        <v>-5.9807584951359127E-2</v>
      </c>
      <c r="D18349">
        <v>-0.58366145363585387</v>
      </c>
      <c r="E18349">
        <v>1.2946420044424853</v>
      </c>
      <c r="F18349">
        <v>-0.80517925701255599</v>
      </c>
      <c r="G18349">
        <v>3</v>
      </c>
      <c r="H18349">
        <v>2</v>
      </c>
      <c r="I18349">
        <v>5</v>
      </c>
      <c r="J18349">
        <v>2</v>
      </c>
    </row>
    <row r="18350" spans="1:10" x14ac:dyDescent="0.25">
      <c r="A18350" t="s">
        <v>22377</v>
      </c>
      <c r="B18350">
        <v>524</v>
      </c>
      <c r="C18350">
        <v>0.48087522303792279</v>
      </c>
      <c r="D18350">
        <v>0.64286597387809441</v>
      </c>
      <c r="E18350">
        <v>-0.40194311130475946</v>
      </c>
      <c r="F18350">
        <v>-0.61302868055676296</v>
      </c>
      <c r="G18350">
        <v>4</v>
      </c>
      <c r="H18350">
        <v>4</v>
      </c>
      <c r="I18350">
        <v>2</v>
      </c>
      <c r="J18350">
        <v>2</v>
      </c>
    </row>
    <row r="18351" spans="1:10" x14ac:dyDescent="0.25">
      <c r="A18351" t="s">
        <v>22378</v>
      </c>
      <c r="B18351">
        <v>541</v>
      </c>
      <c r="C18351">
        <v>0.5308884449331881</v>
      </c>
      <c r="D18351">
        <v>0.3492269820229249</v>
      </c>
      <c r="E18351">
        <v>1.1133471942934128</v>
      </c>
      <c r="F18351">
        <v>-0.33817757434180917</v>
      </c>
      <c r="G18351">
        <v>4</v>
      </c>
      <c r="H18351">
        <v>4</v>
      </c>
      <c r="I18351">
        <v>5</v>
      </c>
      <c r="J18351">
        <v>3</v>
      </c>
    </row>
    <row r="18352" spans="1:10" x14ac:dyDescent="0.25">
      <c r="A18352" t="s">
        <v>22379</v>
      </c>
      <c r="B18352">
        <v>563</v>
      </c>
      <c r="C18352">
        <v>1.3313388377856579</v>
      </c>
      <c r="D18352">
        <v>1.3241356730817404</v>
      </c>
      <c r="E18352">
        <v>1.9576868296959735</v>
      </c>
      <c r="F18352">
        <v>-0.61852870335296728</v>
      </c>
      <c r="G18352">
        <v>5</v>
      </c>
      <c r="H18352">
        <v>5</v>
      </c>
      <c r="I18352">
        <v>5</v>
      </c>
      <c r="J18352">
        <v>2</v>
      </c>
    </row>
    <row r="18353" spans="1:10" x14ac:dyDescent="0.25">
      <c r="A18353" t="s">
        <v>22380</v>
      </c>
      <c r="B18353">
        <v>265</v>
      </c>
      <c r="C18353">
        <v>0.41117497559270133</v>
      </c>
      <c r="D18353">
        <v>-0.58663918512669566</v>
      </c>
      <c r="E18353">
        <v>2.6612275910324596</v>
      </c>
      <c r="F18353">
        <v>-0.3404184023509762</v>
      </c>
      <c r="G18353">
        <v>4</v>
      </c>
      <c r="H18353">
        <v>2</v>
      </c>
      <c r="I18353">
        <v>5</v>
      </c>
      <c r="J18353">
        <v>3</v>
      </c>
    </row>
    <row r="18354" spans="1:10" x14ac:dyDescent="0.25">
      <c r="A18354" t="s">
        <v>22381</v>
      </c>
      <c r="B18354">
        <v>600</v>
      </c>
      <c r="C18354">
        <v>0.84091655292553069</v>
      </c>
      <c r="D18354">
        <v>0.97114411978352044</v>
      </c>
      <c r="E18354">
        <v>0.1561236103510433</v>
      </c>
      <c r="F18354">
        <v>-0.56301156594959889</v>
      </c>
      <c r="G18354">
        <v>5</v>
      </c>
      <c r="H18354">
        <v>5</v>
      </c>
      <c r="I18354">
        <v>4</v>
      </c>
      <c r="J18354">
        <v>2</v>
      </c>
    </row>
    <row r="18355" spans="1:10" x14ac:dyDescent="0.25">
      <c r="A18355" t="s">
        <v>22382</v>
      </c>
      <c r="B18355">
        <v>422</v>
      </c>
      <c r="C18355">
        <v>1.1653156182501931</v>
      </c>
      <c r="D18355">
        <v>0.77475166077525703</v>
      </c>
      <c r="E18355">
        <v>0.92644252068257238</v>
      </c>
      <c r="F18355">
        <v>-0.60265615323189992</v>
      </c>
      <c r="G18355">
        <v>5</v>
      </c>
      <c r="H18355">
        <v>5</v>
      </c>
      <c r="I18355">
        <v>5</v>
      </c>
      <c r="J18355">
        <v>2</v>
      </c>
    </row>
    <row r="18356" spans="1:10" x14ac:dyDescent="0.25">
      <c r="A18356" t="s">
        <v>22383</v>
      </c>
      <c r="B18356">
        <v>454</v>
      </c>
      <c r="C18356">
        <v>0.44877379749639601</v>
      </c>
      <c r="D18356">
        <v>0.13091002646968611</v>
      </c>
      <c r="E18356">
        <v>0.98461624799955949</v>
      </c>
      <c r="F18356">
        <v>-0.38341912435537839</v>
      </c>
      <c r="G18356">
        <v>4</v>
      </c>
      <c r="H18356">
        <v>4</v>
      </c>
      <c r="I18356">
        <v>5</v>
      </c>
      <c r="J18356">
        <v>3</v>
      </c>
    </row>
    <row r="18357" spans="1:10" x14ac:dyDescent="0.25">
      <c r="A18357" t="s">
        <v>22384</v>
      </c>
      <c r="B18357">
        <v>419</v>
      </c>
      <c r="C18357">
        <v>1.2009291081290401</v>
      </c>
      <c r="D18357">
        <v>0.38583142532481229</v>
      </c>
      <c r="E18357">
        <v>3.1398743449276321</v>
      </c>
      <c r="F18357">
        <v>-0.97249574742898659</v>
      </c>
      <c r="G18357">
        <v>5</v>
      </c>
      <c r="H18357">
        <v>4</v>
      </c>
      <c r="I18357">
        <v>5</v>
      </c>
      <c r="J18357">
        <v>1</v>
      </c>
    </row>
    <row r="18358" spans="1:10" x14ac:dyDescent="0.25">
      <c r="A18358" t="s">
        <v>22385</v>
      </c>
      <c r="B18358">
        <v>444</v>
      </c>
      <c r="C18358">
        <v>0.67048239122155628</v>
      </c>
      <c r="D18358">
        <v>0.49184824212105888</v>
      </c>
      <c r="E18358">
        <v>0.95156970618906267</v>
      </c>
      <c r="F18358">
        <v>-0.86733062966294661</v>
      </c>
      <c r="G18358">
        <v>4</v>
      </c>
      <c r="H18358">
        <v>4</v>
      </c>
      <c r="I18358">
        <v>5</v>
      </c>
      <c r="J18358">
        <v>1</v>
      </c>
    </row>
    <row r="18359" spans="1:10" x14ac:dyDescent="0.25">
      <c r="A18359" t="s">
        <v>22386</v>
      </c>
      <c r="B18359">
        <v>400</v>
      </c>
      <c r="C18359">
        <v>0.37005715349908003</v>
      </c>
      <c r="D18359">
        <v>-0.3171285194847131</v>
      </c>
      <c r="E18359">
        <v>0.63950982278958723</v>
      </c>
      <c r="F18359">
        <v>-0.95743394064534804</v>
      </c>
      <c r="G18359">
        <v>4</v>
      </c>
      <c r="H18359">
        <v>3</v>
      </c>
      <c r="I18359">
        <v>5</v>
      </c>
      <c r="J18359">
        <v>1</v>
      </c>
    </row>
    <row r="18360" spans="1:10" x14ac:dyDescent="0.25">
      <c r="A18360" t="s">
        <v>22387</v>
      </c>
      <c r="B18360">
        <v>315</v>
      </c>
      <c r="C18360">
        <v>0.58637510323713404</v>
      </c>
      <c r="D18360">
        <v>0.37000277399558423</v>
      </c>
      <c r="E18360">
        <v>2.462332918703793</v>
      </c>
      <c r="F18360">
        <v>-0.61866511928365886</v>
      </c>
      <c r="G18360">
        <v>4</v>
      </c>
      <c r="H18360">
        <v>4</v>
      </c>
      <c r="I18360">
        <v>5</v>
      </c>
      <c r="J18360">
        <v>2</v>
      </c>
    </row>
    <row r="18361" spans="1:10" x14ac:dyDescent="0.25">
      <c r="A18361" t="s">
        <v>22388</v>
      </c>
      <c r="B18361">
        <v>430</v>
      </c>
      <c r="C18361">
        <v>-0.38663602313153755</v>
      </c>
      <c r="D18361">
        <v>-0.79767800407959344</v>
      </c>
      <c r="E18361">
        <v>0.28813176030651372</v>
      </c>
      <c r="F18361">
        <v>-0.45438017612673565</v>
      </c>
      <c r="G18361">
        <v>3</v>
      </c>
      <c r="H18361">
        <v>2</v>
      </c>
      <c r="I18361">
        <v>4</v>
      </c>
      <c r="J18361">
        <v>3</v>
      </c>
    </row>
    <row r="18362" spans="1:10" x14ac:dyDescent="0.25">
      <c r="A18362" t="s">
        <v>22389</v>
      </c>
      <c r="B18362">
        <v>798</v>
      </c>
      <c r="C18362">
        <v>0.67158519503461644</v>
      </c>
      <c r="D18362">
        <v>-0.83431609673304941</v>
      </c>
      <c r="E18362">
        <v>2.7591191946445663</v>
      </c>
      <c r="F18362">
        <v>-0.96338277934243766</v>
      </c>
      <c r="G18362">
        <v>4</v>
      </c>
      <c r="H18362">
        <v>1</v>
      </c>
      <c r="I18362">
        <v>5</v>
      </c>
      <c r="J18362">
        <v>1</v>
      </c>
    </row>
    <row r="18363" spans="1:10" x14ac:dyDescent="0.25">
      <c r="A18363" t="s">
        <v>22390</v>
      </c>
      <c r="B18363">
        <v>483</v>
      </c>
      <c r="C18363">
        <v>0.55909280784158411</v>
      </c>
      <c r="D18363">
        <v>1.1531816956326786</v>
      </c>
      <c r="E18363">
        <v>0.77920857456849224</v>
      </c>
      <c r="F18363">
        <v>-1.0889836478573955</v>
      </c>
      <c r="G18363">
        <v>4</v>
      </c>
      <c r="H18363">
        <v>5</v>
      </c>
      <c r="I18363">
        <v>5</v>
      </c>
      <c r="J18363">
        <v>1</v>
      </c>
    </row>
    <row r="18364" spans="1:10" x14ac:dyDescent="0.25">
      <c r="A18364" t="s">
        <v>22391</v>
      </c>
      <c r="B18364">
        <v>732</v>
      </c>
      <c r="C18364">
        <v>-0.25209660065345579</v>
      </c>
      <c r="D18364">
        <v>-0.86865499960797443</v>
      </c>
      <c r="E18364">
        <v>0.3723937093846344</v>
      </c>
      <c r="F18364">
        <v>-0.8984343702589993</v>
      </c>
      <c r="G18364">
        <v>3</v>
      </c>
      <c r="H18364">
        <v>1</v>
      </c>
      <c r="I18364">
        <v>4</v>
      </c>
      <c r="J18364">
        <v>1</v>
      </c>
    </row>
    <row r="18365" spans="1:10" x14ac:dyDescent="0.25">
      <c r="A18365" t="s">
        <v>22392</v>
      </c>
      <c r="B18365">
        <v>553</v>
      </c>
      <c r="C18365">
        <v>0.1320006319642944</v>
      </c>
      <c r="D18365">
        <v>0.32866480290719263</v>
      </c>
      <c r="E18365">
        <v>2.5717540145022384</v>
      </c>
      <c r="F18365">
        <v>-1.1982401152401678</v>
      </c>
      <c r="G18365">
        <v>4</v>
      </c>
      <c r="H18365">
        <v>4</v>
      </c>
      <c r="I18365">
        <v>5</v>
      </c>
      <c r="J18365">
        <v>1</v>
      </c>
    </row>
    <row r="18366" spans="1:10" x14ac:dyDescent="0.25">
      <c r="A18366" t="s">
        <v>22393</v>
      </c>
      <c r="B18366">
        <v>750</v>
      </c>
      <c r="C18366">
        <v>-0.68375911938217371</v>
      </c>
      <c r="D18366">
        <v>-0.49355994200699105</v>
      </c>
      <c r="E18366">
        <v>0.30839664625828289</v>
      </c>
      <c r="F18366">
        <v>-0.84559794588349169</v>
      </c>
      <c r="G18366">
        <v>2</v>
      </c>
      <c r="H18366">
        <v>2</v>
      </c>
      <c r="I18366">
        <v>4</v>
      </c>
      <c r="J18366">
        <v>2</v>
      </c>
    </row>
    <row r="18367" spans="1:10" x14ac:dyDescent="0.25">
      <c r="A18367" t="s">
        <v>22394</v>
      </c>
      <c r="B18367">
        <v>745</v>
      </c>
      <c r="C18367">
        <v>-0.38315702332570456</v>
      </c>
      <c r="D18367">
        <v>-0.27089099325684751</v>
      </c>
      <c r="E18367">
        <v>0.87619099441973203</v>
      </c>
      <c r="F18367">
        <v>-1.0622168913423577</v>
      </c>
      <c r="G18367">
        <v>3</v>
      </c>
      <c r="H18367">
        <v>3</v>
      </c>
      <c r="I18367">
        <v>5</v>
      </c>
      <c r="J18367">
        <v>1</v>
      </c>
    </row>
    <row r="18368" spans="1:10" x14ac:dyDescent="0.25">
      <c r="A18368" t="s">
        <v>22395</v>
      </c>
      <c r="B18368">
        <v>865</v>
      </c>
      <c r="C18368">
        <v>-0.53794415005259733</v>
      </c>
      <c r="D18368">
        <v>0.25521826541354548</v>
      </c>
      <c r="E18368">
        <v>-0.29034788360671182</v>
      </c>
      <c r="F18368">
        <v>-0.70110181955754269</v>
      </c>
      <c r="G18368">
        <v>2</v>
      </c>
      <c r="H18368">
        <v>4</v>
      </c>
      <c r="I18368">
        <v>3</v>
      </c>
      <c r="J18368">
        <v>2</v>
      </c>
    </row>
    <row r="18369" spans="1:10" x14ac:dyDescent="0.25">
      <c r="A18369" t="s">
        <v>22396</v>
      </c>
      <c r="B18369">
        <v>562</v>
      </c>
      <c r="C18369">
        <v>-0.24688433380217492</v>
      </c>
      <c r="D18369">
        <v>-0.21720648302981663</v>
      </c>
      <c r="E18369">
        <v>0.64592380346933231</v>
      </c>
      <c r="F18369">
        <v>-1.0558124910450613</v>
      </c>
      <c r="G18369">
        <v>3</v>
      </c>
      <c r="H18369">
        <v>3</v>
      </c>
      <c r="I18369">
        <v>5</v>
      </c>
      <c r="J18369">
        <v>1</v>
      </c>
    </row>
    <row r="18370" spans="1:10" x14ac:dyDescent="0.25">
      <c r="A18370" t="s">
        <v>22397</v>
      </c>
      <c r="B18370">
        <v>667</v>
      </c>
      <c r="C18370">
        <v>0.11275775094293941</v>
      </c>
      <c r="D18370">
        <v>-7.7655434800690912E-2</v>
      </c>
      <c r="E18370">
        <v>0.79925676247445943</v>
      </c>
      <c r="F18370">
        <v>-1.0269110834899464</v>
      </c>
      <c r="G18370">
        <v>4</v>
      </c>
      <c r="H18370">
        <v>3</v>
      </c>
      <c r="I18370">
        <v>5</v>
      </c>
      <c r="J18370">
        <v>1</v>
      </c>
    </row>
    <row r="18371" spans="1:10" x14ac:dyDescent="0.25">
      <c r="A18371" t="s">
        <v>22398</v>
      </c>
      <c r="B18371">
        <v>0</v>
      </c>
    </row>
    <row r="18372" spans="1:10" x14ac:dyDescent="0.25">
      <c r="A18372" t="s">
        <v>22399</v>
      </c>
      <c r="B18372">
        <v>18</v>
      </c>
    </row>
    <row r="18373" spans="1:10" x14ac:dyDescent="0.25">
      <c r="A18373" t="s">
        <v>22400</v>
      </c>
      <c r="B18373">
        <v>492</v>
      </c>
      <c r="C18373">
        <v>-0.27360068948962635</v>
      </c>
      <c r="D18373">
        <v>0.55541201798141493</v>
      </c>
      <c r="E18373">
        <v>-0.44826745846566601</v>
      </c>
      <c r="F18373">
        <v>-1.0558761397964449</v>
      </c>
      <c r="G18373">
        <v>3</v>
      </c>
      <c r="H18373">
        <v>4</v>
      </c>
      <c r="I18373">
        <v>2</v>
      </c>
      <c r="J18373">
        <v>1</v>
      </c>
    </row>
    <row r="18374" spans="1:10" x14ac:dyDescent="0.25">
      <c r="A18374" t="s">
        <v>22401</v>
      </c>
      <c r="B18374">
        <v>10</v>
      </c>
    </row>
    <row r="18375" spans="1:10" x14ac:dyDescent="0.25">
      <c r="A18375" t="s">
        <v>22402</v>
      </c>
      <c r="B18375">
        <v>0</v>
      </c>
    </row>
    <row r="18376" spans="1:10" x14ac:dyDescent="0.25">
      <c r="A18376" t="s">
        <v>22403</v>
      </c>
      <c r="B18376">
        <v>63</v>
      </c>
    </row>
    <row r="18377" spans="1:10" x14ac:dyDescent="0.25">
      <c r="A18377" t="s">
        <v>22404</v>
      </c>
      <c r="B18377">
        <v>897</v>
      </c>
    </row>
    <row r="18378" spans="1:10" x14ac:dyDescent="0.25">
      <c r="A18378" t="s">
        <v>22405</v>
      </c>
      <c r="B18378">
        <v>680</v>
      </c>
      <c r="C18378">
        <v>-0.47507378535510197</v>
      </c>
      <c r="D18378">
        <v>0.31892798785480503</v>
      </c>
      <c r="E18378">
        <v>0.2677798332244567</v>
      </c>
      <c r="F18378">
        <v>-0.81709726056662901</v>
      </c>
      <c r="G18378">
        <v>2</v>
      </c>
      <c r="H18378">
        <v>4</v>
      </c>
      <c r="I18378">
        <v>4</v>
      </c>
      <c r="J18378">
        <v>2</v>
      </c>
    </row>
    <row r="18379" spans="1:10" x14ac:dyDescent="0.25">
      <c r="A18379" t="s">
        <v>22406</v>
      </c>
      <c r="B18379">
        <v>556</v>
      </c>
      <c r="C18379">
        <v>-0.32071649800472868</v>
      </c>
      <c r="D18379">
        <v>0.23715466520059006</v>
      </c>
      <c r="E18379">
        <v>-1.4913699390525014E-2</v>
      </c>
      <c r="F18379">
        <v>-1.0384122403006835</v>
      </c>
      <c r="G18379">
        <v>3</v>
      </c>
      <c r="H18379">
        <v>4</v>
      </c>
      <c r="I18379">
        <v>3</v>
      </c>
      <c r="J18379">
        <v>1</v>
      </c>
    </row>
    <row r="18380" spans="1:10" x14ac:dyDescent="0.25">
      <c r="A18380" t="s">
        <v>22407</v>
      </c>
      <c r="B18380">
        <v>1030</v>
      </c>
      <c r="C18380">
        <v>-0.37715734224331821</v>
      </c>
      <c r="D18380">
        <v>-0.43836422402372455</v>
      </c>
      <c r="E18380">
        <v>0.65878370461358804</v>
      </c>
      <c r="F18380">
        <v>-0.85674067714672286</v>
      </c>
      <c r="G18380">
        <v>3</v>
      </c>
      <c r="H18380">
        <v>2</v>
      </c>
      <c r="I18380">
        <v>5</v>
      </c>
      <c r="J18380">
        <v>2</v>
      </c>
    </row>
    <row r="18381" spans="1:10" x14ac:dyDescent="0.25">
      <c r="A18381" t="s">
        <v>22408</v>
      </c>
      <c r="B18381">
        <v>722</v>
      </c>
      <c r="C18381">
        <v>-0.38272623924901628</v>
      </c>
      <c r="D18381">
        <v>-0.59995376916227261</v>
      </c>
      <c r="E18381">
        <v>0.67683700602656616</v>
      </c>
      <c r="F18381">
        <v>-1.0016160236136824</v>
      </c>
      <c r="G18381">
        <v>3</v>
      </c>
      <c r="H18381">
        <v>2</v>
      </c>
      <c r="I18381">
        <v>5</v>
      </c>
      <c r="J18381">
        <v>1</v>
      </c>
    </row>
    <row r="18382" spans="1:10" x14ac:dyDescent="0.25">
      <c r="A18382" t="s">
        <v>22409</v>
      </c>
      <c r="B18382">
        <v>452</v>
      </c>
      <c r="C18382">
        <v>-0.61794377046648352</v>
      </c>
      <c r="D18382">
        <v>-5.9193162475999012E-2</v>
      </c>
      <c r="E18382">
        <v>-0.11862250848407541</v>
      </c>
      <c r="F18382">
        <v>-1.018996542077218</v>
      </c>
      <c r="G18382">
        <v>2</v>
      </c>
      <c r="H18382">
        <v>3</v>
      </c>
      <c r="I18382">
        <v>3</v>
      </c>
      <c r="J18382">
        <v>1</v>
      </c>
    </row>
    <row r="18383" spans="1:10" x14ac:dyDescent="0.25">
      <c r="A18383" t="s">
        <v>22410</v>
      </c>
      <c r="B18383">
        <v>487</v>
      </c>
      <c r="C18383">
        <v>-0.55668958327491413</v>
      </c>
      <c r="D18383">
        <v>0.6572378286640036</v>
      </c>
      <c r="E18383">
        <v>0.47878976058220124</v>
      </c>
      <c r="F18383">
        <v>-0.35904908914916045</v>
      </c>
      <c r="G18383">
        <v>2</v>
      </c>
      <c r="H18383">
        <v>4</v>
      </c>
      <c r="I18383">
        <v>4</v>
      </c>
      <c r="J18383">
        <v>3</v>
      </c>
    </row>
    <row r="18384" spans="1:10" x14ac:dyDescent="0.25">
      <c r="A18384" t="s">
        <v>22411</v>
      </c>
      <c r="B18384">
        <v>438</v>
      </c>
      <c r="C18384">
        <v>-0.28569830452469752</v>
      </c>
      <c r="D18384">
        <v>0.52053910462501896</v>
      </c>
      <c r="E18384">
        <v>-2.9975456470006115E-2</v>
      </c>
      <c r="F18384">
        <v>-1.0379456082820258</v>
      </c>
      <c r="G18384">
        <v>3</v>
      </c>
      <c r="H18384">
        <v>4</v>
      </c>
      <c r="I18384">
        <v>3</v>
      </c>
      <c r="J18384">
        <v>1</v>
      </c>
    </row>
    <row r="18385" spans="1:10" x14ac:dyDescent="0.25">
      <c r="A18385" t="s">
        <v>22412</v>
      </c>
      <c r="B18385">
        <v>865</v>
      </c>
      <c r="C18385">
        <v>0.45928098932985456</v>
      </c>
      <c r="D18385">
        <v>-9.0341112034889801E-2</v>
      </c>
      <c r="E18385">
        <v>2.1121427611459853</v>
      </c>
      <c r="F18385">
        <v>-0.97511944611754608</v>
      </c>
      <c r="G18385">
        <v>4</v>
      </c>
      <c r="H18385">
        <v>3</v>
      </c>
      <c r="I18385">
        <v>5</v>
      </c>
      <c r="J18385">
        <v>1</v>
      </c>
    </row>
    <row r="18386" spans="1:10" x14ac:dyDescent="0.25">
      <c r="A18386" t="s">
        <v>22413</v>
      </c>
      <c r="B18386">
        <v>535</v>
      </c>
      <c r="C18386">
        <v>8.1881596910933135E-2</v>
      </c>
      <c r="D18386">
        <v>-0.18674778283350507</v>
      </c>
      <c r="E18386">
        <v>2.9928789528188835</v>
      </c>
      <c r="F18386">
        <v>-0.64754927914894433</v>
      </c>
      <c r="G18386">
        <v>4</v>
      </c>
      <c r="H18386">
        <v>3</v>
      </c>
      <c r="I18386">
        <v>5</v>
      </c>
      <c r="J18386">
        <v>2</v>
      </c>
    </row>
    <row r="18387" spans="1:10" x14ac:dyDescent="0.25">
      <c r="A18387" t="s">
        <v>22414</v>
      </c>
      <c r="B18387">
        <v>607</v>
      </c>
      <c r="C18387">
        <v>0.14624320736061783</v>
      </c>
      <c r="D18387">
        <v>4.9021843678523927E-2</v>
      </c>
      <c r="E18387">
        <v>0.93506486529373734</v>
      </c>
      <c r="F18387">
        <v>-1.0012284532253046</v>
      </c>
      <c r="G18387">
        <v>4</v>
      </c>
      <c r="H18387">
        <v>4</v>
      </c>
      <c r="I18387">
        <v>5</v>
      </c>
      <c r="J18387">
        <v>1</v>
      </c>
    </row>
    <row r="18388" spans="1:10" x14ac:dyDescent="0.25">
      <c r="A18388" t="s">
        <v>22415</v>
      </c>
      <c r="B18388">
        <v>399</v>
      </c>
      <c r="C18388">
        <v>-0.13905277303505664</v>
      </c>
      <c r="D18388">
        <v>0.86189069843542532</v>
      </c>
      <c r="E18388">
        <v>0.34328411020394056</v>
      </c>
      <c r="F18388">
        <v>-0.8639570912304968</v>
      </c>
      <c r="G18388">
        <v>3</v>
      </c>
      <c r="H18388">
        <v>5</v>
      </c>
      <c r="I18388">
        <v>4</v>
      </c>
      <c r="J18388">
        <v>1</v>
      </c>
    </row>
    <row r="18389" spans="1:10" x14ac:dyDescent="0.25">
      <c r="A18389" t="s">
        <v>22416</v>
      </c>
      <c r="B18389">
        <v>700</v>
      </c>
      <c r="C18389">
        <v>-9.9355683347385759E-2</v>
      </c>
      <c r="D18389">
        <v>-1.2019205753536666</v>
      </c>
      <c r="E18389">
        <v>2.9662031413602579</v>
      </c>
      <c r="F18389">
        <v>-0.94038434117414138</v>
      </c>
      <c r="G18389">
        <v>3</v>
      </c>
      <c r="H18389">
        <v>1</v>
      </c>
      <c r="I18389">
        <v>5</v>
      </c>
      <c r="J18389">
        <v>1</v>
      </c>
    </row>
    <row r="18390" spans="1:10" x14ac:dyDescent="0.25">
      <c r="A18390" t="s">
        <v>22417</v>
      </c>
      <c r="B18390">
        <v>423</v>
      </c>
      <c r="C18390">
        <v>-0.45210156797281897</v>
      </c>
      <c r="D18390">
        <v>0.47701447989522788</v>
      </c>
      <c r="E18390">
        <v>0.4039796254876456</v>
      </c>
      <c r="F18390">
        <v>-0.64381598454922728</v>
      </c>
      <c r="G18390">
        <v>3</v>
      </c>
      <c r="H18390">
        <v>4</v>
      </c>
      <c r="I18390">
        <v>4</v>
      </c>
      <c r="J18390">
        <v>2</v>
      </c>
    </row>
    <row r="18391" spans="1:10" x14ac:dyDescent="0.25">
      <c r="A18391" t="s">
        <v>22418</v>
      </c>
      <c r="B18391">
        <v>484</v>
      </c>
      <c r="C18391">
        <v>-0.22121873714956072</v>
      </c>
      <c r="D18391">
        <v>-0.44341212815773828</v>
      </c>
      <c r="E18391">
        <v>-0.325453112666234</v>
      </c>
      <c r="F18391">
        <v>-0.91625391319655558</v>
      </c>
      <c r="G18391">
        <v>3</v>
      </c>
      <c r="H18391">
        <v>2</v>
      </c>
      <c r="I18391">
        <v>2</v>
      </c>
      <c r="J18391">
        <v>1</v>
      </c>
    </row>
    <row r="18392" spans="1:10" x14ac:dyDescent="0.25">
      <c r="A18392" t="s">
        <v>22419</v>
      </c>
      <c r="B18392">
        <v>10</v>
      </c>
    </row>
    <row r="18393" spans="1:10" x14ac:dyDescent="0.25">
      <c r="A18393" t="s">
        <v>22420</v>
      </c>
      <c r="B18393">
        <v>840</v>
      </c>
      <c r="C18393">
        <v>-7.385361651884588E-2</v>
      </c>
      <c r="D18393">
        <v>-0.78134384540253643</v>
      </c>
      <c r="E18393">
        <v>0.21544452629023297</v>
      </c>
      <c r="F18393">
        <v>-0.91615410483022597</v>
      </c>
      <c r="G18393">
        <v>3</v>
      </c>
      <c r="H18393">
        <v>2</v>
      </c>
      <c r="I18393">
        <v>4</v>
      </c>
      <c r="J18393">
        <v>1</v>
      </c>
    </row>
    <row r="18394" spans="1:10" x14ac:dyDescent="0.25">
      <c r="A18394" t="s">
        <v>22421</v>
      </c>
      <c r="B18394">
        <v>0</v>
      </c>
    </row>
    <row r="18395" spans="1:10" x14ac:dyDescent="0.25">
      <c r="A18395" t="s">
        <v>22422</v>
      </c>
      <c r="B18395">
        <v>0</v>
      </c>
    </row>
    <row r="18396" spans="1:10" x14ac:dyDescent="0.25">
      <c r="A18396" t="s">
        <v>22423</v>
      </c>
      <c r="B18396">
        <v>0</v>
      </c>
    </row>
    <row r="18397" spans="1:10" x14ac:dyDescent="0.25">
      <c r="A18397" t="s">
        <v>22424</v>
      </c>
      <c r="B18397">
        <v>754</v>
      </c>
      <c r="C18397">
        <v>-0.18979637546665401</v>
      </c>
      <c r="D18397">
        <v>-0.34560248777969804</v>
      </c>
      <c r="E18397">
        <v>0.66597629729432162</v>
      </c>
      <c r="F18397">
        <v>-0.99889811687654817</v>
      </c>
      <c r="G18397">
        <v>3</v>
      </c>
      <c r="H18397">
        <v>3</v>
      </c>
      <c r="I18397">
        <v>5</v>
      </c>
      <c r="J18397">
        <v>1</v>
      </c>
    </row>
    <row r="18398" spans="1:10" x14ac:dyDescent="0.25">
      <c r="A18398" t="s">
        <v>22425</v>
      </c>
      <c r="B18398">
        <v>555</v>
      </c>
      <c r="C18398">
        <v>-0.31315312016329927</v>
      </c>
      <c r="D18398">
        <v>-0.67045889118082935</v>
      </c>
      <c r="E18398">
        <v>0.40270433025503172</v>
      </c>
      <c r="F18398">
        <v>-0.77414577953574548</v>
      </c>
      <c r="G18398">
        <v>3</v>
      </c>
      <c r="H18398">
        <v>2</v>
      </c>
      <c r="I18398">
        <v>4</v>
      </c>
      <c r="J18398">
        <v>2</v>
      </c>
    </row>
    <row r="18399" spans="1:10" x14ac:dyDescent="0.25">
      <c r="A18399" t="s">
        <v>22426</v>
      </c>
      <c r="B18399">
        <v>658</v>
      </c>
      <c r="C18399">
        <v>-0.44436002418064513</v>
      </c>
      <c r="D18399">
        <v>9.9047640353801258E-3</v>
      </c>
      <c r="E18399">
        <v>0.99266273641472913</v>
      </c>
      <c r="F18399">
        <v>-1.0823586882516267</v>
      </c>
      <c r="G18399">
        <v>3</v>
      </c>
      <c r="H18399">
        <v>3</v>
      </c>
      <c r="I18399">
        <v>5</v>
      </c>
      <c r="J18399">
        <v>1</v>
      </c>
    </row>
    <row r="18400" spans="1:10" x14ac:dyDescent="0.25">
      <c r="A18400" t="s">
        <v>22427</v>
      </c>
      <c r="B18400">
        <v>620</v>
      </c>
      <c r="C18400">
        <v>-0.44279096742377122</v>
      </c>
      <c r="D18400">
        <v>-0.20823094318808016</v>
      </c>
      <c r="E18400">
        <v>0.10988064386424218</v>
      </c>
      <c r="F18400">
        <v>-1.0437011548559485</v>
      </c>
      <c r="G18400">
        <v>3</v>
      </c>
      <c r="H18400">
        <v>3</v>
      </c>
      <c r="I18400">
        <v>4</v>
      </c>
      <c r="J18400">
        <v>1</v>
      </c>
    </row>
    <row r="18401" spans="1:10" x14ac:dyDescent="0.25">
      <c r="A18401" t="s">
        <v>22428</v>
      </c>
      <c r="B18401">
        <v>763</v>
      </c>
      <c r="C18401">
        <v>-0.30319396923100239</v>
      </c>
      <c r="D18401">
        <v>-0.64272486435259946</v>
      </c>
      <c r="E18401">
        <v>-0.25127311939620467</v>
      </c>
      <c r="F18401">
        <v>-0.76487887398918786</v>
      </c>
      <c r="G18401">
        <v>3</v>
      </c>
      <c r="H18401">
        <v>2</v>
      </c>
      <c r="I18401">
        <v>3</v>
      </c>
      <c r="J18401">
        <v>2</v>
      </c>
    </row>
    <row r="18402" spans="1:10" x14ac:dyDescent="0.25">
      <c r="A18402" t="s">
        <v>22429</v>
      </c>
      <c r="B18402">
        <v>736</v>
      </c>
      <c r="C18402">
        <v>-0.68512793201034172</v>
      </c>
      <c r="D18402">
        <v>-1.0361190202112462</v>
      </c>
      <c r="E18402">
        <v>0.25402753747525686</v>
      </c>
      <c r="F18402">
        <v>-0.62691192924495742</v>
      </c>
      <c r="G18402">
        <v>2</v>
      </c>
      <c r="H18402">
        <v>1</v>
      </c>
      <c r="I18402">
        <v>4</v>
      </c>
      <c r="J18402">
        <v>2</v>
      </c>
    </row>
    <row r="18403" spans="1:10" x14ac:dyDescent="0.25">
      <c r="A18403" t="s">
        <v>22430</v>
      </c>
      <c r="B18403">
        <v>988</v>
      </c>
      <c r="C18403">
        <v>-1.0225485213319057</v>
      </c>
      <c r="D18403">
        <v>-1.1092130494911332</v>
      </c>
      <c r="E18403">
        <v>-0.64410054245551596</v>
      </c>
      <c r="F18403">
        <v>-0.50833000722974797</v>
      </c>
      <c r="G18403">
        <v>1</v>
      </c>
      <c r="H18403">
        <v>1</v>
      </c>
      <c r="I18403">
        <v>2</v>
      </c>
      <c r="J18403">
        <v>2</v>
      </c>
    </row>
    <row r="18404" spans="1:10" x14ac:dyDescent="0.25">
      <c r="A18404" t="s">
        <v>22431</v>
      </c>
      <c r="B18404">
        <v>595</v>
      </c>
      <c r="C18404">
        <v>-0.43163338640648075</v>
      </c>
      <c r="D18404">
        <v>-0.76952251320601606</v>
      </c>
      <c r="E18404">
        <v>0.76952731600200674</v>
      </c>
      <c r="F18404">
        <v>-0.98835385708456491</v>
      </c>
      <c r="G18404">
        <v>3</v>
      </c>
      <c r="H18404">
        <v>2</v>
      </c>
      <c r="I18404">
        <v>5</v>
      </c>
      <c r="J18404">
        <v>1</v>
      </c>
    </row>
    <row r="18405" spans="1:10" x14ac:dyDescent="0.25">
      <c r="A18405" t="s">
        <v>22432</v>
      </c>
      <c r="B18405">
        <v>608</v>
      </c>
      <c r="C18405">
        <v>-3.834478741262469E-2</v>
      </c>
      <c r="D18405">
        <v>-0.6386121721453426</v>
      </c>
      <c r="E18405">
        <v>1.6097732150355317</v>
      </c>
      <c r="F18405">
        <v>-1.1105000175790349</v>
      </c>
      <c r="G18405">
        <v>3</v>
      </c>
      <c r="H18405">
        <v>2</v>
      </c>
      <c r="I18405">
        <v>5</v>
      </c>
      <c r="J18405">
        <v>1</v>
      </c>
    </row>
    <row r="18406" spans="1:10" x14ac:dyDescent="0.25">
      <c r="A18406" t="s">
        <v>22433</v>
      </c>
      <c r="B18406">
        <v>376</v>
      </c>
      <c r="C18406">
        <v>0.23725535798742967</v>
      </c>
      <c r="D18406">
        <v>-0.18704377724072691</v>
      </c>
      <c r="E18406">
        <v>5.4100514373277786</v>
      </c>
      <c r="F18406">
        <v>-1.3860361479168102</v>
      </c>
      <c r="G18406">
        <v>4</v>
      </c>
      <c r="H18406">
        <v>3</v>
      </c>
      <c r="I18406">
        <v>5</v>
      </c>
      <c r="J18406">
        <v>1</v>
      </c>
    </row>
    <row r="18407" spans="1:10" x14ac:dyDescent="0.25">
      <c r="A18407" t="s">
        <v>22434</v>
      </c>
      <c r="B18407">
        <v>3096</v>
      </c>
      <c r="C18407">
        <v>3.2618847827350847E-2</v>
      </c>
      <c r="D18407">
        <v>-0.11856021938918911</v>
      </c>
      <c r="E18407">
        <v>-1.0268682404137044</v>
      </c>
      <c r="F18407">
        <v>0.47535627715181827</v>
      </c>
      <c r="G18407">
        <v>4</v>
      </c>
      <c r="H18407">
        <v>3</v>
      </c>
      <c r="I18407">
        <v>1</v>
      </c>
      <c r="J18407">
        <v>4</v>
      </c>
    </row>
    <row r="18408" spans="1:10" x14ac:dyDescent="0.25">
      <c r="A18408" t="s">
        <v>22435</v>
      </c>
      <c r="B18408">
        <v>767</v>
      </c>
      <c r="C18408">
        <v>-0.43532843208576799</v>
      </c>
      <c r="D18408">
        <v>-0.15500588088367107</v>
      </c>
      <c r="E18408">
        <v>-0.76032148517481801</v>
      </c>
      <c r="F18408">
        <v>0.77731148100967029</v>
      </c>
      <c r="G18408">
        <v>3</v>
      </c>
      <c r="H18408">
        <v>3</v>
      </c>
      <c r="I18408">
        <v>1</v>
      </c>
      <c r="J18408">
        <v>4</v>
      </c>
    </row>
    <row r="18409" spans="1:10" x14ac:dyDescent="0.25">
      <c r="A18409" t="s">
        <v>22436</v>
      </c>
      <c r="B18409">
        <v>427</v>
      </c>
      <c r="C18409">
        <v>-0.12535339490833425</v>
      </c>
      <c r="D18409">
        <v>0.63413555340935668</v>
      </c>
      <c r="E18409">
        <v>1.3383180676614521</v>
      </c>
      <c r="F18409">
        <v>-1.002114240259893</v>
      </c>
      <c r="G18409">
        <v>3</v>
      </c>
      <c r="H18409">
        <v>4</v>
      </c>
      <c r="I18409">
        <v>5</v>
      </c>
      <c r="J18409">
        <v>1</v>
      </c>
    </row>
    <row r="18410" spans="1:10" x14ac:dyDescent="0.25">
      <c r="A18410" t="s">
        <v>22437</v>
      </c>
      <c r="B18410">
        <v>614</v>
      </c>
      <c r="C18410">
        <v>-0.8294479037927418</v>
      </c>
      <c r="D18410">
        <v>-1.2078742142233589</v>
      </c>
      <c r="E18410">
        <v>-8.9797293424598024E-2</v>
      </c>
      <c r="F18410">
        <v>-0.58647741517309804</v>
      </c>
      <c r="G18410">
        <v>1</v>
      </c>
      <c r="H18410">
        <v>1</v>
      </c>
      <c r="I18410">
        <v>3</v>
      </c>
      <c r="J18410">
        <v>2</v>
      </c>
    </row>
    <row r="18411" spans="1:10" x14ac:dyDescent="0.25">
      <c r="A18411" t="s">
        <v>22438</v>
      </c>
      <c r="B18411">
        <v>531</v>
      </c>
      <c r="C18411">
        <v>-0.87056204098234469</v>
      </c>
      <c r="D18411">
        <v>0.12359206208055692</v>
      </c>
      <c r="E18411">
        <v>0.28503867915011255</v>
      </c>
      <c r="F18411">
        <v>-0.92981915596217257</v>
      </c>
      <c r="G18411">
        <v>1</v>
      </c>
      <c r="H18411">
        <v>4</v>
      </c>
      <c r="I18411">
        <v>4</v>
      </c>
      <c r="J18411">
        <v>1</v>
      </c>
    </row>
    <row r="18412" spans="1:10" x14ac:dyDescent="0.25">
      <c r="A18412" t="s">
        <v>22439</v>
      </c>
      <c r="B18412">
        <v>723</v>
      </c>
      <c r="C18412">
        <v>-1.0716128846099398</v>
      </c>
      <c r="D18412">
        <v>-0.88821626224911499</v>
      </c>
      <c r="E18412">
        <v>-0.44404084448117742</v>
      </c>
      <c r="F18412">
        <v>-0.58865876187885191</v>
      </c>
      <c r="G18412">
        <v>1</v>
      </c>
      <c r="H18412">
        <v>1</v>
      </c>
      <c r="I18412">
        <v>2</v>
      </c>
      <c r="J18412">
        <v>2</v>
      </c>
    </row>
    <row r="18413" spans="1:10" x14ac:dyDescent="0.25">
      <c r="A18413" t="s">
        <v>22440</v>
      </c>
      <c r="B18413">
        <v>466</v>
      </c>
      <c r="C18413">
        <v>-0.42623686900240065</v>
      </c>
      <c r="D18413">
        <v>3.6509534323633103E-2</v>
      </c>
      <c r="E18413">
        <v>-0.48846461025703219</v>
      </c>
      <c r="F18413">
        <v>-0.6463211392713627</v>
      </c>
      <c r="G18413">
        <v>3</v>
      </c>
      <c r="H18413">
        <v>4</v>
      </c>
      <c r="I18413">
        <v>2</v>
      </c>
      <c r="J18413">
        <v>2</v>
      </c>
    </row>
    <row r="18414" spans="1:10" x14ac:dyDescent="0.25">
      <c r="A18414" t="s">
        <v>22441</v>
      </c>
      <c r="B18414">
        <v>598</v>
      </c>
      <c r="C18414">
        <v>-0.78697634669926086</v>
      </c>
      <c r="D18414">
        <v>-0.49864985271649509</v>
      </c>
      <c r="E18414">
        <v>-0.3821365152037387</v>
      </c>
      <c r="F18414">
        <v>-0.81396114927788532</v>
      </c>
      <c r="G18414">
        <v>2</v>
      </c>
      <c r="H18414">
        <v>2</v>
      </c>
      <c r="I18414">
        <v>2</v>
      </c>
      <c r="J18414">
        <v>2</v>
      </c>
    </row>
    <row r="18415" spans="1:10" x14ac:dyDescent="0.25">
      <c r="A18415" t="s">
        <v>22442</v>
      </c>
      <c r="B18415">
        <v>725</v>
      </c>
      <c r="C18415">
        <v>-0.86098968499378326</v>
      </c>
      <c r="D18415">
        <v>-0.92422285925567227</v>
      </c>
      <c r="E18415">
        <v>-0.32212625758467256</v>
      </c>
      <c r="F18415">
        <v>-0.84857226722830337</v>
      </c>
      <c r="G18415">
        <v>1</v>
      </c>
      <c r="H18415">
        <v>1</v>
      </c>
      <c r="I18415">
        <v>2</v>
      </c>
      <c r="J18415">
        <v>2</v>
      </c>
    </row>
    <row r="18416" spans="1:10" x14ac:dyDescent="0.25">
      <c r="A18416" t="s">
        <v>22443</v>
      </c>
      <c r="B18416">
        <v>525</v>
      </c>
      <c r="C18416">
        <v>-0.24401096014464746</v>
      </c>
      <c r="D18416">
        <v>0.55729568352635517</v>
      </c>
      <c r="E18416">
        <v>-0.71073181828244802</v>
      </c>
      <c r="F18416">
        <v>-0.75586958082096389</v>
      </c>
      <c r="G18416">
        <v>3</v>
      </c>
      <c r="H18416">
        <v>4</v>
      </c>
      <c r="I18416">
        <v>2</v>
      </c>
      <c r="J18416">
        <v>2</v>
      </c>
    </row>
    <row r="18417" spans="1:10" x14ac:dyDescent="0.25">
      <c r="A18417" t="s">
        <v>22444</v>
      </c>
      <c r="B18417">
        <v>587</v>
      </c>
      <c r="C18417">
        <v>-0.38632651967611031</v>
      </c>
      <c r="D18417">
        <v>0.17158529883856236</v>
      </c>
      <c r="E18417">
        <v>-0.78391624013406891</v>
      </c>
      <c r="F18417">
        <v>-0.58451814128314505</v>
      </c>
      <c r="G18417">
        <v>3</v>
      </c>
      <c r="H18417">
        <v>4</v>
      </c>
      <c r="I18417">
        <v>1</v>
      </c>
      <c r="J18417">
        <v>2</v>
      </c>
    </row>
    <row r="18418" spans="1:10" x14ac:dyDescent="0.25">
      <c r="A18418" t="s">
        <v>22445</v>
      </c>
      <c r="B18418">
        <v>413</v>
      </c>
      <c r="C18418">
        <v>-0.54934106715964837</v>
      </c>
      <c r="D18418">
        <v>-0.54698075568744164</v>
      </c>
      <c r="E18418">
        <v>-0.63532446350384175</v>
      </c>
      <c r="F18418">
        <v>-0.51675259602672585</v>
      </c>
      <c r="G18418">
        <v>2</v>
      </c>
      <c r="H18418">
        <v>2</v>
      </c>
      <c r="I18418">
        <v>2</v>
      </c>
      <c r="J18418">
        <v>2</v>
      </c>
    </row>
    <row r="18419" spans="1:10" x14ac:dyDescent="0.25">
      <c r="A18419" t="s">
        <v>22446</v>
      </c>
      <c r="B18419">
        <v>501</v>
      </c>
      <c r="C18419">
        <v>0.10314832511670119</v>
      </c>
      <c r="D18419">
        <v>8.925960481725459E-2</v>
      </c>
      <c r="E18419">
        <v>-0.33453175571260341</v>
      </c>
      <c r="F18419">
        <v>-0.62335744703212259</v>
      </c>
      <c r="G18419">
        <v>4</v>
      </c>
      <c r="H18419">
        <v>4</v>
      </c>
      <c r="I18419">
        <v>2</v>
      </c>
      <c r="J18419">
        <v>2</v>
      </c>
    </row>
    <row r="18420" spans="1:10" x14ac:dyDescent="0.25">
      <c r="A18420" t="s">
        <v>22447</v>
      </c>
      <c r="B18420">
        <v>519</v>
      </c>
      <c r="C18420">
        <v>-0.78385996446349293</v>
      </c>
      <c r="D18420">
        <v>-9.3012466384343351E-2</v>
      </c>
      <c r="E18420">
        <v>-0.25888384559826938</v>
      </c>
      <c r="F18420">
        <v>-0.31735864820957371</v>
      </c>
      <c r="G18420">
        <v>2</v>
      </c>
      <c r="H18420">
        <v>3</v>
      </c>
      <c r="I18420">
        <v>3</v>
      </c>
      <c r="J18420">
        <v>3</v>
      </c>
    </row>
    <row r="18421" spans="1:10" x14ac:dyDescent="0.25">
      <c r="A18421" t="s">
        <v>22448</v>
      </c>
      <c r="B18421">
        <v>464</v>
      </c>
      <c r="C18421">
        <v>-0.43562339080779289</v>
      </c>
      <c r="D18421">
        <v>0.83948176282707376</v>
      </c>
      <c r="E18421">
        <v>9.0771074161742293E-2</v>
      </c>
      <c r="F18421">
        <v>-0.70357759281634813</v>
      </c>
      <c r="G18421">
        <v>3</v>
      </c>
      <c r="H18421">
        <v>5</v>
      </c>
      <c r="I18421">
        <v>4</v>
      </c>
      <c r="J18421">
        <v>2</v>
      </c>
    </row>
    <row r="18422" spans="1:10" x14ac:dyDescent="0.25">
      <c r="A18422" t="s">
        <v>22449</v>
      </c>
      <c r="B18422">
        <v>402</v>
      </c>
      <c r="C18422">
        <v>0.78828472927138049</v>
      </c>
      <c r="D18422">
        <v>1.060783487613812</v>
      </c>
      <c r="E18422">
        <v>0.24062236157762668</v>
      </c>
      <c r="F18422">
        <v>-0.76560783997472082</v>
      </c>
      <c r="G18422">
        <v>5</v>
      </c>
      <c r="H18422">
        <v>5</v>
      </c>
      <c r="I18422">
        <v>4</v>
      </c>
      <c r="J18422">
        <v>2</v>
      </c>
    </row>
    <row r="18423" spans="1:10" x14ac:dyDescent="0.25">
      <c r="A18423" t="s">
        <v>22450</v>
      </c>
      <c r="B18423">
        <v>474</v>
      </c>
      <c r="C18423">
        <v>0.36342219826553229</v>
      </c>
      <c r="D18423">
        <v>-1.2681772844082465E-2</v>
      </c>
      <c r="E18423">
        <v>-5.54220523438895E-2</v>
      </c>
      <c r="F18423">
        <v>-0.99184594958467709</v>
      </c>
      <c r="G18423">
        <v>4</v>
      </c>
      <c r="H18423">
        <v>3</v>
      </c>
      <c r="I18423">
        <v>3</v>
      </c>
      <c r="J18423">
        <v>1</v>
      </c>
    </row>
    <row r="18424" spans="1:10" x14ac:dyDescent="0.25">
      <c r="A18424" t="s">
        <v>22451</v>
      </c>
      <c r="B18424">
        <v>376</v>
      </c>
      <c r="C18424">
        <v>-0.35370361083172869</v>
      </c>
      <c r="D18424">
        <v>-0.41294357325037773</v>
      </c>
      <c r="E18424">
        <v>-0.33316900472737132</v>
      </c>
      <c r="F18424">
        <v>-0.45887537409951784</v>
      </c>
      <c r="G18424">
        <v>3</v>
      </c>
      <c r="H18424">
        <v>3</v>
      </c>
      <c r="I18424">
        <v>2</v>
      </c>
      <c r="J18424">
        <v>3</v>
      </c>
    </row>
    <row r="18425" spans="1:10" x14ac:dyDescent="0.25">
      <c r="A18425" t="s">
        <v>22452</v>
      </c>
      <c r="B18425">
        <v>382</v>
      </c>
      <c r="C18425">
        <v>4.999144660155827E-2</v>
      </c>
      <c r="D18425">
        <v>0.21391777701270331</v>
      </c>
      <c r="E18425">
        <v>0.92789278414957099</v>
      </c>
      <c r="F18425">
        <v>-0.58852578436022296</v>
      </c>
      <c r="G18425">
        <v>4</v>
      </c>
      <c r="H18425">
        <v>4</v>
      </c>
      <c r="I18425">
        <v>5</v>
      </c>
      <c r="J18425">
        <v>2</v>
      </c>
    </row>
    <row r="18426" spans="1:10" x14ac:dyDescent="0.25">
      <c r="A18426" t="s">
        <v>22453</v>
      </c>
      <c r="B18426">
        <v>276</v>
      </c>
      <c r="C18426">
        <v>-0.73990426025286682</v>
      </c>
      <c r="D18426">
        <v>-0.14268847818612362</v>
      </c>
      <c r="E18426">
        <v>-6.9409372176073583E-2</v>
      </c>
      <c r="F18426">
        <v>-0.42279437607987325</v>
      </c>
      <c r="G18426">
        <v>2</v>
      </c>
      <c r="H18426">
        <v>3</v>
      </c>
      <c r="I18426">
        <v>3</v>
      </c>
      <c r="J18426">
        <v>3</v>
      </c>
    </row>
    <row r="18427" spans="1:10" x14ac:dyDescent="0.25">
      <c r="A18427" t="s">
        <v>22454</v>
      </c>
      <c r="B18427">
        <v>412</v>
      </c>
      <c r="C18427">
        <v>-1.1631942704633316</v>
      </c>
      <c r="D18427">
        <v>-0.349850008413225</v>
      </c>
      <c r="E18427">
        <v>-0.77373006822150292</v>
      </c>
      <c r="F18427">
        <v>-0.25318107438352133</v>
      </c>
      <c r="G18427">
        <v>1</v>
      </c>
      <c r="H18427">
        <v>3</v>
      </c>
      <c r="I18427">
        <v>1</v>
      </c>
      <c r="J18427">
        <v>3</v>
      </c>
    </row>
    <row r="18428" spans="1:10" x14ac:dyDescent="0.25">
      <c r="A18428" t="s">
        <v>22455</v>
      </c>
      <c r="B18428">
        <v>472</v>
      </c>
      <c r="C18428">
        <v>-0.86095786277098796</v>
      </c>
      <c r="D18428">
        <v>-4.4409125455012771E-2</v>
      </c>
      <c r="E18428">
        <v>-0.68719380792466023</v>
      </c>
      <c r="F18428">
        <v>-0.74772398300247134</v>
      </c>
      <c r="G18428">
        <v>1</v>
      </c>
      <c r="H18428">
        <v>3</v>
      </c>
      <c r="I18428">
        <v>2</v>
      </c>
      <c r="J18428">
        <v>2</v>
      </c>
    </row>
    <row r="18429" spans="1:10" x14ac:dyDescent="0.25">
      <c r="A18429" t="s">
        <v>22456</v>
      </c>
      <c r="B18429">
        <v>454</v>
      </c>
      <c r="C18429">
        <v>-6.7990628718308604E-2</v>
      </c>
      <c r="D18429">
        <v>-0.47025148375754017</v>
      </c>
      <c r="E18429">
        <v>0.63078521823229394</v>
      </c>
      <c r="F18429">
        <v>-0.66951118566554724</v>
      </c>
      <c r="G18429">
        <v>3</v>
      </c>
      <c r="H18429">
        <v>2</v>
      </c>
      <c r="I18429">
        <v>5</v>
      </c>
      <c r="J18429">
        <v>2</v>
      </c>
    </row>
    <row r="18430" spans="1:10" x14ac:dyDescent="0.25">
      <c r="A18430" t="s">
        <v>22457</v>
      </c>
      <c r="B18430">
        <v>753</v>
      </c>
      <c r="C18430">
        <v>0.24366884384512005</v>
      </c>
      <c r="D18430">
        <v>-0.60567767258523497</v>
      </c>
      <c r="E18430">
        <v>7.0620782845900315E-3</v>
      </c>
      <c r="F18430">
        <v>-0.78513293885362867</v>
      </c>
      <c r="G18430">
        <v>4</v>
      </c>
      <c r="H18430">
        <v>2</v>
      </c>
      <c r="I18430">
        <v>3</v>
      </c>
      <c r="J18430">
        <v>2</v>
      </c>
    </row>
    <row r="18431" spans="1:10" x14ac:dyDescent="0.25">
      <c r="A18431" t="s">
        <v>22458</v>
      </c>
      <c r="B18431">
        <v>613</v>
      </c>
      <c r="C18431">
        <v>-0.23783179659714196</v>
      </c>
      <c r="D18431">
        <v>-0.21937109933680304</v>
      </c>
      <c r="E18431">
        <v>-0.7657690821824289</v>
      </c>
      <c r="F18431">
        <v>-0.88307589395443287</v>
      </c>
      <c r="G18431">
        <v>3</v>
      </c>
      <c r="H18431">
        <v>3</v>
      </c>
      <c r="I18431">
        <v>1</v>
      </c>
      <c r="J18431">
        <v>1</v>
      </c>
    </row>
    <row r="18432" spans="1:10" x14ac:dyDescent="0.25">
      <c r="A18432" t="s">
        <v>22459</v>
      </c>
      <c r="B18432">
        <v>1962</v>
      </c>
      <c r="C18432">
        <v>-0.23929113070991137</v>
      </c>
      <c r="D18432">
        <v>-5.7003289651400647E-2</v>
      </c>
      <c r="E18432">
        <v>-1.3910302275321742</v>
      </c>
      <c r="F18432">
        <v>0.5033404338924693</v>
      </c>
      <c r="G18432">
        <v>3</v>
      </c>
      <c r="H18432">
        <v>3</v>
      </c>
      <c r="I18432">
        <v>1</v>
      </c>
      <c r="J18432">
        <v>4</v>
      </c>
    </row>
    <row r="18433" spans="1:10" x14ac:dyDescent="0.25">
      <c r="A18433" t="s">
        <v>22460</v>
      </c>
      <c r="B18433">
        <v>509</v>
      </c>
      <c r="C18433">
        <v>-0.40823451387395993</v>
      </c>
      <c r="D18433">
        <v>-0.3092460906890897</v>
      </c>
      <c r="E18433">
        <v>-0.3891960873510496</v>
      </c>
      <c r="F18433">
        <v>-0.93503441775596752</v>
      </c>
      <c r="G18433">
        <v>3</v>
      </c>
      <c r="H18433">
        <v>3</v>
      </c>
      <c r="I18433">
        <v>2</v>
      </c>
      <c r="J18433">
        <v>1</v>
      </c>
    </row>
    <row r="18434" spans="1:10" x14ac:dyDescent="0.25">
      <c r="A18434" t="s">
        <v>22461</v>
      </c>
      <c r="B18434">
        <v>636</v>
      </c>
      <c r="C18434">
        <v>0.24300689538823064</v>
      </c>
      <c r="D18434">
        <v>-0.71552473666496974</v>
      </c>
      <c r="E18434">
        <v>0.45009727849540154</v>
      </c>
      <c r="F18434">
        <v>-0.48347639762860817</v>
      </c>
      <c r="G18434">
        <v>4</v>
      </c>
      <c r="H18434">
        <v>2</v>
      </c>
      <c r="I18434">
        <v>4</v>
      </c>
      <c r="J18434">
        <v>3</v>
      </c>
    </row>
    <row r="18435" spans="1:10" x14ac:dyDescent="0.25">
      <c r="A18435" t="s">
        <v>22462</v>
      </c>
      <c r="B18435">
        <v>520</v>
      </c>
      <c r="C18435">
        <v>-0.5056722789669531</v>
      </c>
      <c r="D18435">
        <v>-0.4185326406891523</v>
      </c>
      <c r="E18435">
        <v>-0.12723816333951421</v>
      </c>
      <c r="F18435">
        <v>-0.8871960799300217</v>
      </c>
      <c r="G18435">
        <v>2</v>
      </c>
      <c r="H18435">
        <v>2</v>
      </c>
      <c r="I18435">
        <v>3</v>
      </c>
      <c r="J18435">
        <v>1</v>
      </c>
    </row>
    <row r="18436" spans="1:10" x14ac:dyDescent="0.25">
      <c r="A18436" t="s">
        <v>22463</v>
      </c>
      <c r="B18436">
        <v>530</v>
      </c>
      <c r="C18436">
        <v>0.11831179601090612</v>
      </c>
      <c r="D18436">
        <v>-7.7354026199638243E-2</v>
      </c>
      <c r="E18436">
        <v>-0.77107442333604592</v>
      </c>
      <c r="F18436">
        <v>-0.80635595723601494</v>
      </c>
      <c r="G18436">
        <v>4</v>
      </c>
      <c r="H18436">
        <v>3</v>
      </c>
      <c r="I18436">
        <v>1</v>
      </c>
      <c r="J18436">
        <v>2</v>
      </c>
    </row>
    <row r="18437" spans="1:10" x14ac:dyDescent="0.25">
      <c r="A18437" t="s">
        <v>22464</v>
      </c>
      <c r="B18437">
        <v>863</v>
      </c>
      <c r="C18437">
        <v>-1.080821882695947</v>
      </c>
      <c r="D18437">
        <v>-0.10505378108979851</v>
      </c>
      <c r="E18437">
        <v>-1.0671157284939221</v>
      </c>
      <c r="F18437">
        <v>-0.24161445905115772</v>
      </c>
      <c r="G18437">
        <v>1</v>
      </c>
      <c r="H18437">
        <v>3</v>
      </c>
      <c r="I18437">
        <v>1</v>
      </c>
      <c r="J18437">
        <v>3</v>
      </c>
    </row>
    <row r="18438" spans="1:10" x14ac:dyDescent="0.25">
      <c r="A18438" t="s">
        <v>22465</v>
      </c>
      <c r="B18438">
        <v>6183</v>
      </c>
      <c r="C18438">
        <v>-0.87382380997148279</v>
      </c>
      <c r="D18438">
        <v>9.47766790602068E-2</v>
      </c>
      <c r="E18438">
        <v>-1.1317659989448456</v>
      </c>
      <c r="F18438">
        <v>0.29945647453134577</v>
      </c>
      <c r="G18438">
        <v>1</v>
      </c>
      <c r="H18438">
        <v>4</v>
      </c>
      <c r="I18438">
        <v>1</v>
      </c>
      <c r="J18438">
        <v>4</v>
      </c>
    </row>
    <row r="18439" spans="1:10" x14ac:dyDescent="0.25">
      <c r="A18439" t="s">
        <v>22466</v>
      </c>
      <c r="B18439">
        <v>697</v>
      </c>
      <c r="C18439">
        <v>-0.86658516658718221</v>
      </c>
      <c r="D18439">
        <v>0.11170195944735836</v>
      </c>
      <c r="E18439">
        <v>-0.23325749288739708</v>
      </c>
      <c r="F18439">
        <v>-0.29523280295981369</v>
      </c>
      <c r="G18439">
        <v>1</v>
      </c>
      <c r="H18439">
        <v>4</v>
      </c>
      <c r="I18439">
        <v>3</v>
      </c>
      <c r="J18439">
        <v>3</v>
      </c>
    </row>
    <row r="18440" spans="1:10" x14ac:dyDescent="0.25">
      <c r="A18440" t="s">
        <v>22467</v>
      </c>
      <c r="B18440">
        <v>552</v>
      </c>
      <c r="C18440">
        <v>-0.20598567949771665</v>
      </c>
      <c r="D18440">
        <v>0.45073034145378249</v>
      </c>
      <c r="E18440">
        <v>-1.4595524808604035</v>
      </c>
      <c r="F18440">
        <v>0.25649592505704116</v>
      </c>
      <c r="G18440">
        <v>3</v>
      </c>
      <c r="H18440">
        <v>4</v>
      </c>
      <c r="I18440">
        <v>1</v>
      </c>
      <c r="J18440">
        <v>4</v>
      </c>
    </row>
    <row r="18441" spans="1:10" x14ac:dyDescent="0.25">
      <c r="A18441" t="s">
        <v>22468</v>
      </c>
      <c r="B18441">
        <v>540</v>
      </c>
      <c r="C18441">
        <v>-0.61952156285220294</v>
      </c>
      <c r="D18441">
        <v>0.42524292581689499</v>
      </c>
      <c r="E18441">
        <v>-0.8352822075114944</v>
      </c>
      <c r="F18441">
        <v>-0.83658714520135946</v>
      </c>
      <c r="G18441">
        <v>2</v>
      </c>
      <c r="H18441">
        <v>4</v>
      </c>
      <c r="I18441">
        <v>1</v>
      </c>
      <c r="J18441">
        <v>2</v>
      </c>
    </row>
    <row r="18442" spans="1:10" x14ac:dyDescent="0.25">
      <c r="A18442" t="s">
        <v>22469</v>
      </c>
      <c r="B18442">
        <v>642</v>
      </c>
      <c r="C18442">
        <v>1.2048836811861821</v>
      </c>
      <c r="D18442">
        <v>-0.71307719323788699</v>
      </c>
      <c r="E18442">
        <v>9.4727625021516566</v>
      </c>
      <c r="F18442">
        <v>-0.24285506694100686</v>
      </c>
      <c r="G18442">
        <v>5</v>
      </c>
      <c r="H18442">
        <v>2</v>
      </c>
      <c r="I18442">
        <v>5</v>
      </c>
      <c r="J18442">
        <v>3</v>
      </c>
    </row>
    <row r="18443" spans="1:10" x14ac:dyDescent="0.25">
      <c r="A18443" t="s">
        <v>22470</v>
      </c>
      <c r="B18443">
        <v>638</v>
      </c>
      <c r="C18443">
        <v>-0.15952241213470594</v>
      </c>
      <c r="D18443">
        <v>-0.24378302565214738</v>
      </c>
      <c r="E18443">
        <v>0.64647164834632687</v>
      </c>
      <c r="F18443">
        <v>-0.69474976852782466</v>
      </c>
      <c r="G18443">
        <v>3</v>
      </c>
      <c r="H18443">
        <v>3</v>
      </c>
      <c r="I18443">
        <v>5</v>
      </c>
      <c r="J18443">
        <v>2</v>
      </c>
    </row>
    <row r="18444" spans="1:10" x14ac:dyDescent="0.25">
      <c r="A18444" t="s">
        <v>22471</v>
      </c>
      <c r="B18444">
        <v>429</v>
      </c>
      <c r="C18444">
        <v>1.8610357476437942</v>
      </c>
      <c r="D18444">
        <v>1.4224634239572995</v>
      </c>
      <c r="E18444">
        <v>0.67727202009128051</v>
      </c>
      <c r="F18444">
        <v>-0.87056692978056638</v>
      </c>
      <c r="G18444">
        <v>5</v>
      </c>
      <c r="H18444">
        <v>5</v>
      </c>
      <c r="I18444">
        <v>5</v>
      </c>
      <c r="J18444">
        <v>1</v>
      </c>
    </row>
    <row r="18445" spans="1:10" x14ac:dyDescent="0.25">
      <c r="A18445" t="s">
        <v>22472</v>
      </c>
      <c r="B18445">
        <v>772</v>
      </c>
      <c r="C18445">
        <v>0.31744434947597722</v>
      </c>
      <c r="D18445">
        <v>-0.39328864194008523</v>
      </c>
      <c r="E18445">
        <v>-0.66214500554490985</v>
      </c>
      <c r="F18445">
        <v>0.41141207971919003</v>
      </c>
      <c r="G18445">
        <v>4</v>
      </c>
      <c r="H18445">
        <v>3</v>
      </c>
      <c r="I18445">
        <v>2</v>
      </c>
      <c r="J18445">
        <v>4</v>
      </c>
    </row>
    <row r="18446" spans="1:10" x14ac:dyDescent="0.25">
      <c r="A18446" t="s">
        <v>22473</v>
      </c>
      <c r="B18446">
        <v>346</v>
      </c>
      <c r="C18446">
        <v>-0.61002750151468443</v>
      </c>
      <c r="D18446">
        <v>-0.329803066183745</v>
      </c>
      <c r="E18446">
        <v>-0.67616607701500209</v>
      </c>
      <c r="F18446">
        <v>-0.14295471396524334</v>
      </c>
      <c r="G18446">
        <v>2</v>
      </c>
      <c r="H18446">
        <v>3</v>
      </c>
      <c r="I18446">
        <v>2</v>
      </c>
      <c r="J18446">
        <v>3</v>
      </c>
    </row>
    <row r="18447" spans="1:10" x14ac:dyDescent="0.25">
      <c r="A18447" t="s">
        <v>22474</v>
      </c>
      <c r="B18447">
        <v>529</v>
      </c>
      <c r="C18447">
        <v>2.6972739017590732</v>
      </c>
      <c r="D18447">
        <v>0.81266733718319029</v>
      </c>
      <c r="E18447">
        <v>4.2458152671710589</v>
      </c>
      <c r="F18447">
        <v>0.18765192476917117</v>
      </c>
      <c r="G18447">
        <v>5</v>
      </c>
      <c r="H18447">
        <v>5</v>
      </c>
      <c r="I18447">
        <v>5</v>
      </c>
      <c r="J18447">
        <v>4</v>
      </c>
    </row>
    <row r="18448" spans="1:10" x14ac:dyDescent="0.25">
      <c r="A18448" t="s">
        <v>22475</v>
      </c>
      <c r="B18448">
        <v>421</v>
      </c>
      <c r="C18448">
        <v>0.82940991829622002</v>
      </c>
      <c r="D18448">
        <v>0.9318458394695337</v>
      </c>
      <c r="E18448">
        <v>-0.52678646650093508</v>
      </c>
      <c r="F18448">
        <v>-0.83985806155400178</v>
      </c>
      <c r="G18448">
        <v>5</v>
      </c>
      <c r="H18448">
        <v>5</v>
      </c>
      <c r="I18448">
        <v>2</v>
      </c>
      <c r="J18448">
        <v>2</v>
      </c>
    </row>
    <row r="18449" spans="1:10" x14ac:dyDescent="0.25">
      <c r="A18449" t="s">
        <v>22476</v>
      </c>
      <c r="B18449">
        <v>392</v>
      </c>
      <c r="C18449">
        <v>-0.10901532538066175</v>
      </c>
      <c r="D18449">
        <v>0.90653476409156208</v>
      </c>
      <c r="E18449">
        <v>-0.69233301103342149</v>
      </c>
      <c r="F18449">
        <v>0.26648143904862076</v>
      </c>
      <c r="G18449">
        <v>3</v>
      </c>
      <c r="H18449">
        <v>5</v>
      </c>
      <c r="I18449">
        <v>2</v>
      </c>
      <c r="J18449">
        <v>4</v>
      </c>
    </row>
    <row r="18450" spans="1:10" x14ac:dyDescent="0.25">
      <c r="A18450" t="s">
        <v>22477</v>
      </c>
      <c r="B18450">
        <v>395</v>
      </c>
      <c r="C18450">
        <v>-0.18747093986814864</v>
      </c>
      <c r="D18450">
        <v>2.7591870666306695E-3</v>
      </c>
      <c r="E18450">
        <v>-0.5457552387063771</v>
      </c>
      <c r="F18450">
        <v>-0.51548789977832632</v>
      </c>
      <c r="G18450">
        <v>3</v>
      </c>
      <c r="H18450">
        <v>3</v>
      </c>
      <c r="I18450">
        <v>2</v>
      </c>
      <c r="J18450">
        <v>2</v>
      </c>
    </row>
    <row r="18451" spans="1:10" x14ac:dyDescent="0.25">
      <c r="A18451" t="s">
        <v>22478</v>
      </c>
      <c r="B18451">
        <v>422</v>
      </c>
      <c r="C18451">
        <v>5.3716992539135339E-2</v>
      </c>
      <c r="D18451">
        <v>-0.5039106921813955</v>
      </c>
      <c r="E18451">
        <v>-0.99165234453877138</v>
      </c>
      <c r="F18451">
        <v>0.33183923462560982</v>
      </c>
      <c r="G18451">
        <v>4</v>
      </c>
      <c r="H18451">
        <v>2</v>
      </c>
      <c r="I18451">
        <v>1</v>
      </c>
      <c r="J18451">
        <v>4</v>
      </c>
    </row>
    <row r="18452" spans="1:10" x14ac:dyDescent="0.25">
      <c r="A18452" t="s">
        <v>22479</v>
      </c>
      <c r="B18452">
        <v>406</v>
      </c>
      <c r="C18452">
        <v>-0.43584775773630724</v>
      </c>
      <c r="D18452">
        <v>-0.22593301855217907</v>
      </c>
      <c r="E18452">
        <v>-0.53161821476954119</v>
      </c>
      <c r="F18452">
        <v>5.5715985009277269E-2</v>
      </c>
      <c r="G18452">
        <v>3</v>
      </c>
      <c r="H18452">
        <v>3</v>
      </c>
      <c r="I18452">
        <v>2</v>
      </c>
      <c r="J18452">
        <v>4</v>
      </c>
    </row>
    <row r="18453" spans="1:10" x14ac:dyDescent="0.25">
      <c r="A18453" t="s">
        <v>22480</v>
      </c>
      <c r="B18453">
        <v>247</v>
      </c>
      <c r="C18453">
        <v>-0.92281827135981342</v>
      </c>
      <c r="D18453">
        <v>-0.1894305306580332</v>
      </c>
      <c r="E18453">
        <v>-4.8169236434435866E-2</v>
      </c>
      <c r="F18453">
        <v>-0.32737883996995981</v>
      </c>
      <c r="G18453">
        <v>1</v>
      </c>
      <c r="H18453">
        <v>3</v>
      </c>
      <c r="I18453">
        <v>3</v>
      </c>
      <c r="J18453">
        <v>3</v>
      </c>
    </row>
    <row r="18454" spans="1:10" x14ac:dyDescent="0.25">
      <c r="A18454" t="s">
        <v>22481</v>
      </c>
      <c r="B18454">
        <v>1368</v>
      </c>
      <c r="C18454">
        <v>0.63561459138963261</v>
      </c>
      <c r="D18454">
        <v>-0.42167147902107466</v>
      </c>
      <c r="E18454">
        <v>-0.61043083091795425</v>
      </c>
      <c r="F18454">
        <v>4.549115530121764E-2</v>
      </c>
      <c r="G18454">
        <v>4</v>
      </c>
      <c r="H18454">
        <v>2</v>
      </c>
      <c r="I18454">
        <v>2</v>
      </c>
      <c r="J18454">
        <v>4</v>
      </c>
    </row>
    <row r="18455" spans="1:10" x14ac:dyDescent="0.25">
      <c r="A18455" t="s">
        <v>22482</v>
      </c>
      <c r="B18455">
        <v>602</v>
      </c>
      <c r="C18455">
        <v>-0.77462310699770698</v>
      </c>
      <c r="D18455">
        <v>-0.47338747191724978</v>
      </c>
      <c r="E18455">
        <v>-1.5047860377170879</v>
      </c>
      <c r="F18455">
        <v>0.1730865199050311</v>
      </c>
      <c r="G18455">
        <v>2</v>
      </c>
      <c r="H18455">
        <v>2</v>
      </c>
      <c r="I18455">
        <v>1</v>
      </c>
      <c r="J18455">
        <v>4</v>
      </c>
    </row>
    <row r="18456" spans="1:10" x14ac:dyDescent="0.25">
      <c r="A18456" t="s">
        <v>22483</v>
      </c>
      <c r="B18456">
        <v>397</v>
      </c>
      <c r="C18456">
        <v>0.2328407467829772</v>
      </c>
      <c r="D18456">
        <v>-0.26935315168265483</v>
      </c>
      <c r="E18456">
        <v>-0.41063823478509809</v>
      </c>
      <c r="F18456">
        <v>0.20807827840601029</v>
      </c>
      <c r="G18456">
        <v>4</v>
      </c>
      <c r="H18456">
        <v>3</v>
      </c>
      <c r="I18456">
        <v>2</v>
      </c>
      <c r="J18456">
        <v>4</v>
      </c>
    </row>
    <row r="18457" spans="1:10" x14ac:dyDescent="0.25">
      <c r="A18457" t="s">
        <v>22484</v>
      </c>
      <c r="B18457">
        <v>580</v>
      </c>
      <c r="C18457">
        <v>0.30189253749460765</v>
      </c>
      <c r="D18457">
        <v>0.75369132827316743</v>
      </c>
      <c r="E18457">
        <v>0.21340113655746765</v>
      </c>
      <c r="F18457">
        <v>0.26501691247439996</v>
      </c>
      <c r="G18457">
        <v>4</v>
      </c>
      <c r="H18457">
        <v>5</v>
      </c>
      <c r="I18457">
        <v>4</v>
      </c>
      <c r="J18457">
        <v>4</v>
      </c>
    </row>
    <row r="18458" spans="1:10" x14ac:dyDescent="0.25">
      <c r="A18458" t="s">
        <v>22485</v>
      </c>
      <c r="B18458">
        <v>323</v>
      </c>
      <c r="C18458">
        <v>-0.35657179795079047</v>
      </c>
      <c r="D18458">
        <v>-0.14673147335182485</v>
      </c>
      <c r="E18458">
        <v>7.3558149757285946E-2</v>
      </c>
      <c r="F18458">
        <v>-0.57910555386932772</v>
      </c>
      <c r="G18458">
        <v>3</v>
      </c>
      <c r="H18458">
        <v>3</v>
      </c>
      <c r="I18458">
        <v>4</v>
      </c>
      <c r="J18458">
        <v>2</v>
      </c>
    </row>
    <row r="18459" spans="1:10" x14ac:dyDescent="0.25">
      <c r="A18459" t="s">
        <v>22486</v>
      </c>
      <c r="B18459">
        <v>1808</v>
      </c>
      <c r="C18459">
        <v>-0.93766068466665775</v>
      </c>
      <c r="D18459">
        <v>-0.66750923070104395</v>
      </c>
      <c r="E18459">
        <v>-0.53811203888163373</v>
      </c>
      <c r="F18459">
        <v>-0.43813665695714921</v>
      </c>
      <c r="G18459">
        <v>1</v>
      </c>
      <c r="H18459">
        <v>2</v>
      </c>
      <c r="I18459">
        <v>2</v>
      </c>
      <c r="J18459">
        <v>3</v>
      </c>
    </row>
    <row r="18460" spans="1:10" x14ac:dyDescent="0.25">
      <c r="A18460" t="s">
        <v>22487</v>
      </c>
      <c r="B18460">
        <v>458</v>
      </c>
      <c r="C18460">
        <v>-0.51628102808770238</v>
      </c>
      <c r="D18460">
        <v>0.44907822516123441</v>
      </c>
      <c r="E18460">
        <v>-0.21913985965641322</v>
      </c>
      <c r="F18460">
        <v>-0.4325142046443653</v>
      </c>
      <c r="G18460">
        <v>2</v>
      </c>
      <c r="H18460">
        <v>4</v>
      </c>
      <c r="I18460">
        <v>3</v>
      </c>
      <c r="J18460">
        <v>3</v>
      </c>
    </row>
    <row r="18461" spans="1:10" x14ac:dyDescent="0.25">
      <c r="A18461" t="s">
        <v>22488</v>
      </c>
      <c r="B18461">
        <v>1162</v>
      </c>
      <c r="C18461">
        <v>-7.3114139597560746E-2</v>
      </c>
      <c r="D18461">
        <v>-0.7058488000363039</v>
      </c>
      <c r="E18461">
        <v>1.6898240634570985</v>
      </c>
      <c r="F18461">
        <v>-0.88982630779368299</v>
      </c>
      <c r="G18461">
        <v>3</v>
      </c>
      <c r="H18461">
        <v>2</v>
      </c>
      <c r="I18461">
        <v>5</v>
      </c>
      <c r="J18461">
        <v>1</v>
      </c>
    </row>
    <row r="18462" spans="1:10" x14ac:dyDescent="0.25">
      <c r="A18462" t="s">
        <v>22489</v>
      </c>
      <c r="B18462">
        <v>408</v>
      </c>
      <c r="C18462">
        <v>-0.34109453138599516</v>
      </c>
      <c r="D18462">
        <v>-0.8028063844142036</v>
      </c>
      <c r="E18462">
        <v>-0.33447938831412521</v>
      </c>
      <c r="F18462">
        <v>-1.0975587862017013</v>
      </c>
      <c r="G18462">
        <v>3</v>
      </c>
      <c r="H18462">
        <v>1</v>
      </c>
      <c r="I18462">
        <v>2</v>
      </c>
      <c r="J18462">
        <v>1</v>
      </c>
    </row>
    <row r="18463" spans="1:10" x14ac:dyDescent="0.25">
      <c r="A18463" t="s">
        <v>22490</v>
      </c>
      <c r="B18463">
        <v>166</v>
      </c>
      <c r="C18463">
        <v>-0.83751026713457111</v>
      </c>
      <c r="D18463">
        <v>-0.25388746834978504</v>
      </c>
      <c r="E18463">
        <v>0.84599147060551461</v>
      </c>
      <c r="F18463">
        <v>-0.35800910772346761</v>
      </c>
      <c r="G18463">
        <v>1</v>
      </c>
      <c r="H18463">
        <v>3</v>
      </c>
      <c r="I18463">
        <v>5</v>
      </c>
      <c r="J18463">
        <v>3</v>
      </c>
    </row>
    <row r="18464" spans="1:10" x14ac:dyDescent="0.25">
      <c r="A18464" t="s">
        <v>22491</v>
      </c>
      <c r="B18464">
        <v>1085</v>
      </c>
      <c r="C18464">
        <v>0.26237927218905643</v>
      </c>
      <c r="D18464">
        <v>-0.73758791122303358</v>
      </c>
      <c r="E18464">
        <v>0.25367519535660216</v>
      </c>
      <c r="F18464">
        <v>-0.77277873635721805</v>
      </c>
      <c r="G18464">
        <v>4</v>
      </c>
      <c r="H18464">
        <v>2</v>
      </c>
      <c r="I18464">
        <v>4</v>
      </c>
      <c r="J18464">
        <v>2</v>
      </c>
    </row>
    <row r="18465" spans="1:10" x14ac:dyDescent="0.25">
      <c r="A18465" t="s">
        <v>22492</v>
      </c>
      <c r="B18465">
        <v>462</v>
      </c>
      <c r="C18465">
        <v>-0.2821792585732163</v>
      </c>
      <c r="D18465">
        <v>-0.25703947821881634</v>
      </c>
      <c r="E18465">
        <v>-0.21046294874350885</v>
      </c>
      <c r="F18465">
        <v>-1.2405614870751926</v>
      </c>
      <c r="G18465">
        <v>3</v>
      </c>
      <c r="H18465">
        <v>3</v>
      </c>
      <c r="I18465">
        <v>3</v>
      </c>
      <c r="J18465">
        <v>1</v>
      </c>
    </row>
    <row r="18466" spans="1:10" x14ac:dyDescent="0.25">
      <c r="A18466" t="s">
        <v>22493</v>
      </c>
      <c r="B18466">
        <v>320</v>
      </c>
      <c r="C18466">
        <v>0.50954100639934863</v>
      </c>
      <c r="D18466">
        <v>-0.26157310231687814</v>
      </c>
      <c r="E18466">
        <v>0.19997355345779666</v>
      </c>
      <c r="F18466">
        <v>-0.79949694523957016</v>
      </c>
      <c r="G18466">
        <v>4</v>
      </c>
      <c r="H18466">
        <v>3</v>
      </c>
      <c r="I18466">
        <v>4</v>
      </c>
      <c r="J18466">
        <v>2</v>
      </c>
    </row>
    <row r="18467" spans="1:10" x14ac:dyDescent="0.25">
      <c r="A18467" t="s">
        <v>22494</v>
      </c>
      <c r="B18467">
        <v>370</v>
      </c>
      <c r="C18467">
        <v>-0.22749377579277646</v>
      </c>
      <c r="D18467">
        <v>0.87810790743120148</v>
      </c>
      <c r="E18467">
        <v>1.5620542078086239</v>
      </c>
      <c r="F18467">
        <v>-0.9171142660225573</v>
      </c>
      <c r="G18467">
        <v>3</v>
      </c>
      <c r="H18467">
        <v>5</v>
      </c>
      <c r="I18467">
        <v>5</v>
      </c>
      <c r="J18467">
        <v>1</v>
      </c>
    </row>
    <row r="18468" spans="1:10" x14ac:dyDescent="0.25">
      <c r="A18468" t="s">
        <v>22495</v>
      </c>
      <c r="B18468">
        <v>594</v>
      </c>
      <c r="C18468">
        <v>0.18446507695454267</v>
      </c>
      <c r="D18468">
        <v>9.9122237259976473E-2</v>
      </c>
      <c r="E18468">
        <v>0.41652833138709205</v>
      </c>
      <c r="F18468">
        <v>-1.3072865376627316</v>
      </c>
      <c r="G18468">
        <v>4</v>
      </c>
      <c r="H18468">
        <v>4</v>
      </c>
      <c r="I18468">
        <v>4</v>
      </c>
      <c r="J18468">
        <v>1</v>
      </c>
    </row>
    <row r="18469" spans="1:10" x14ac:dyDescent="0.25">
      <c r="A18469" t="s">
        <v>22496</v>
      </c>
      <c r="B18469">
        <v>462</v>
      </c>
      <c r="C18469">
        <v>0.22698684389293858</v>
      </c>
      <c r="D18469">
        <v>-0.61676821403911819</v>
      </c>
      <c r="E18469">
        <v>1.0471460957772694</v>
      </c>
      <c r="F18469">
        <v>-1.171484357726291</v>
      </c>
      <c r="G18469">
        <v>4</v>
      </c>
      <c r="H18469">
        <v>2</v>
      </c>
      <c r="I18469">
        <v>5</v>
      </c>
      <c r="J18469">
        <v>1</v>
      </c>
    </row>
    <row r="18470" spans="1:10" x14ac:dyDescent="0.25">
      <c r="A18470" t="s">
        <v>22497</v>
      </c>
      <c r="B18470">
        <v>321</v>
      </c>
      <c r="C18470">
        <v>-0.28179174613002145</v>
      </c>
      <c r="D18470">
        <v>0.44812164304101565</v>
      </c>
      <c r="E18470">
        <v>5.6290168653284248E-2</v>
      </c>
      <c r="F18470">
        <v>-0.29107021443105585</v>
      </c>
      <c r="G18470">
        <v>3</v>
      </c>
      <c r="H18470">
        <v>4</v>
      </c>
      <c r="I18470">
        <v>3</v>
      </c>
      <c r="J18470">
        <v>3</v>
      </c>
    </row>
    <row r="18471" spans="1:10" x14ac:dyDescent="0.25">
      <c r="A18471" t="s">
        <v>22498</v>
      </c>
      <c r="B18471">
        <v>584</v>
      </c>
      <c r="C18471">
        <v>-1.1134345101495786</v>
      </c>
      <c r="D18471">
        <v>0.2411700692829688</v>
      </c>
      <c r="E18471">
        <v>-0.86025611173134053</v>
      </c>
      <c r="F18471">
        <v>0.18724356940767165</v>
      </c>
      <c r="G18471">
        <v>1</v>
      </c>
      <c r="H18471">
        <v>4</v>
      </c>
      <c r="I18471">
        <v>1</v>
      </c>
      <c r="J18471">
        <v>4</v>
      </c>
    </row>
    <row r="18472" spans="1:10" x14ac:dyDescent="0.25">
      <c r="A18472" t="s">
        <v>22499</v>
      </c>
      <c r="B18472">
        <v>296</v>
      </c>
      <c r="C18472">
        <v>-0.5457015279676114</v>
      </c>
      <c r="D18472">
        <v>-0.88047689178230937</v>
      </c>
      <c r="E18472">
        <v>-0.29611286985332491</v>
      </c>
      <c r="F18472">
        <v>-0.32820421753105522</v>
      </c>
      <c r="G18472">
        <v>2</v>
      </c>
      <c r="H18472">
        <v>1</v>
      </c>
      <c r="I18472">
        <v>3</v>
      </c>
      <c r="J18472">
        <v>3</v>
      </c>
    </row>
    <row r="18473" spans="1:10" x14ac:dyDescent="0.25">
      <c r="A18473" t="s">
        <v>22500</v>
      </c>
      <c r="B18473">
        <v>583</v>
      </c>
      <c r="C18473">
        <v>-0.41305736827013695</v>
      </c>
      <c r="D18473">
        <v>-0.12920576689428323</v>
      </c>
      <c r="E18473">
        <v>-1.2289512417260409</v>
      </c>
      <c r="F18473">
        <v>-0.22968955894294946</v>
      </c>
      <c r="G18473">
        <v>3</v>
      </c>
      <c r="H18473">
        <v>3</v>
      </c>
      <c r="I18473">
        <v>1</v>
      </c>
      <c r="J18473">
        <v>3</v>
      </c>
    </row>
    <row r="18474" spans="1:10" x14ac:dyDescent="0.25">
      <c r="A18474" t="s">
        <v>22501</v>
      </c>
      <c r="B18474">
        <v>917</v>
      </c>
      <c r="C18474">
        <v>0.47608455509422143</v>
      </c>
      <c r="D18474">
        <v>0.29234524061129102</v>
      </c>
      <c r="E18474">
        <v>-1.0558806096565465</v>
      </c>
      <c r="F18474">
        <v>0.45617893929087217</v>
      </c>
      <c r="G18474">
        <v>4</v>
      </c>
      <c r="H18474">
        <v>4</v>
      </c>
      <c r="I18474">
        <v>1</v>
      </c>
      <c r="J18474">
        <v>4</v>
      </c>
    </row>
    <row r="18475" spans="1:10" x14ac:dyDescent="0.25">
      <c r="A18475" t="s">
        <v>22502</v>
      </c>
      <c r="B18475">
        <v>800</v>
      </c>
      <c r="C18475">
        <v>0.37714276593946799</v>
      </c>
      <c r="D18475">
        <v>0.71509742470505855</v>
      </c>
      <c r="E18475">
        <v>-1.2901817986009609</v>
      </c>
      <c r="F18475">
        <v>0.18458235329682843</v>
      </c>
      <c r="G18475">
        <v>4</v>
      </c>
      <c r="H18475">
        <v>5</v>
      </c>
      <c r="I18475">
        <v>1</v>
      </c>
      <c r="J18475">
        <v>4</v>
      </c>
    </row>
    <row r="18476" spans="1:10" x14ac:dyDescent="0.25">
      <c r="A18476" t="s">
        <v>22503</v>
      </c>
      <c r="B18476">
        <v>721</v>
      </c>
      <c r="C18476">
        <v>0.18455201671287408</v>
      </c>
      <c r="D18476">
        <v>-0.42075606812942701</v>
      </c>
      <c r="E18476">
        <v>-1.6447991340378241</v>
      </c>
      <c r="F18476">
        <v>0.47648111885780076</v>
      </c>
      <c r="G18476">
        <v>4</v>
      </c>
      <c r="H18476">
        <v>2</v>
      </c>
      <c r="I18476">
        <v>1</v>
      </c>
      <c r="J18476">
        <v>4</v>
      </c>
    </row>
    <row r="18477" spans="1:10" x14ac:dyDescent="0.25">
      <c r="A18477" t="s">
        <v>22504</v>
      </c>
      <c r="B18477">
        <v>522</v>
      </c>
      <c r="C18477">
        <v>-0.41313229134522483</v>
      </c>
      <c r="D18477">
        <v>1.1272752314034563E-2</v>
      </c>
      <c r="E18477">
        <v>-0.26888467719903236</v>
      </c>
      <c r="F18477">
        <v>-0.40849401127002105</v>
      </c>
      <c r="G18477">
        <v>3</v>
      </c>
      <c r="H18477">
        <v>3</v>
      </c>
      <c r="I18477">
        <v>3</v>
      </c>
      <c r="J18477">
        <v>3</v>
      </c>
    </row>
    <row r="18478" spans="1:10" x14ac:dyDescent="0.25">
      <c r="A18478" t="s">
        <v>22505</v>
      </c>
      <c r="B18478">
        <v>565</v>
      </c>
      <c r="C18478">
        <v>-0.26308942036774535</v>
      </c>
      <c r="D18478">
        <v>-0.27864863592819356</v>
      </c>
      <c r="E18478">
        <v>0.11075582982748519</v>
      </c>
      <c r="F18478">
        <v>-3.4488329249628219E-2</v>
      </c>
      <c r="G18478">
        <v>3</v>
      </c>
      <c r="H18478">
        <v>3</v>
      </c>
      <c r="I18478">
        <v>4</v>
      </c>
      <c r="J18478">
        <v>3</v>
      </c>
    </row>
    <row r="18479" spans="1:10" x14ac:dyDescent="0.25">
      <c r="A18479" t="s">
        <v>22506</v>
      </c>
      <c r="B18479">
        <v>806</v>
      </c>
      <c r="C18479">
        <v>-1.0467712401929625</v>
      </c>
      <c r="D18479">
        <v>-0.43185304062980118</v>
      </c>
      <c r="E18479">
        <v>-1.0652079917578228</v>
      </c>
      <c r="F18479">
        <v>0.34844269740457445</v>
      </c>
      <c r="G18479">
        <v>1</v>
      </c>
      <c r="H18479">
        <v>2</v>
      </c>
      <c r="I18479">
        <v>1</v>
      </c>
      <c r="J18479">
        <v>4</v>
      </c>
    </row>
    <row r="18480" spans="1:10" x14ac:dyDescent="0.25">
      <c r="A18480" t="s">
        <v>22507</v>
      </c>
      <c r="B18480">
        <v>991</v>
      </c>
      <c r="C18480">
        <v>8.1830003626639711E-2</v>
      </c>
      <c r="D18480">
        <v>-0.32339010495208309</v>
      </c>
      <c r="E18480">
        <v>0.78225370317013065</v>
      </c>
      <c r="F18480">
        <v>-0.21689443341093062</v>
      </c>
      <c r="G18480">
        <v>4</v>
      </c>
      <c r="H18480">
        <v>3</v>
      </c>
      <c r="I18480">
        <v>5</v>
      </c>
      <c r="J18480">
        <v>3</v>
      </c>
    </row>
    <row r="18481" spans="1:10" x14ac:dyDescent="0.25">
      <c r="A18481" t="s">
        <v>22508</v>
      </c>
      <c r="B18481">
        <v>407</v>
      </c>
      <c r="C18481">
        <v>-0.66261204467865664</v>
      </c>
      <c r="D18481">
        <v>1.1130943236140646E-2</v>
      </c>
      <c r="E18481">
        <v>3.1251501226172047E-2</v>
      </c>
      <c r="F18481">
        <v>-1.0544993761529562</v>
      </c>
      <c r="G18481">
        <v>2</v>
      </c>
      <c r="H18481">
        <v>3</v>
      </c>
      <c r="I18481">
        <v>3</v>
      </c>
      <c r="J18481">
        <v>1</v>
      </c>
    </row>
    <row r="18482" spans="1:10" x14ac:dyDescent="0.25">
      <c r="A18482" t="s">
        <v>22509</v>
      </c>
      <c r="B18482">
        <v>6357</v>
      </c>
      <c r="C18482">
        <v>-1.1055438612093422</v>
      </c>
      <c r="D18482">
        <v>-0.26765293901956722</v>
      </c>
      <c r="E18482">
        <v>-1.3118907499920411</v>
      </c>
      <c r="F18482">
        <v>0.36735692684570181</v>
      </c>
      <c r="G18482">
        <v>1</v>
      </c>
      <c r="H18482">
        <v>3</v>
      </c>
      <c r="I18482">
        <v>1</v>
      </c>
      <c r="J18482">
        <v>4</v>
      </c>
    </row>
    <row r="18483" spans="1:10" x14ac:dyDescent="0.25">
      <c r="A18483" t="s">
        <v>22510</v>
      </c>
      <c r="B18483">
        <v>819</v>
      </c>
      <c r="C18483">
        <v>-0.75366842675134482</v>
      </c>
      <c r="D18483">
        <v>-0.99074514815896064</v>
      </c>
      <c r="E18483">
        <v>0.63636025147310882</v>
      </c>
      <c r="F18483">
        <v>-0.62116402047342878</v>
      </c>
      <c r="G18483">
        <v>2</v>
      </c>
      <c r="H18483">
        <v>1</v>
      </c>
      <c r="I18483">
        <v>5</v>
      </c>
      <c r="J18483">
        <v>2</v>
      </c>
    </row>
    <row r="18484" spans="1:10" x14ac:dyDescent="0.25">
      <c r="A18484" t="s">
        <v>22511</v>
      </c>
      <c r="B18484">
        <v>474</v>
      </c>
      <c r="C18484">
        <v>-7.7254226309068183E-2</v>
      </c>
      <c r="D18484">
        <v>0.14152397220141144</v>
      </c>
      <c r="E18484">
        <v>2.9520055210485847E-2</v>
      </c>
      <c r="F18484">
        <v>-1.0854764108110959</v>
      </c>
      <c r="G18484">
        <v>3</v>
      </c>
      <c r="H18484">
        <v>4</v>
      </c>
      <c r="I18484">
        <v>3</v>
      </c>
      <c r="J18484">
        <v>1</v>
      </c>
    </row>
    <row r="18485" spans="1:10" x14ac:dyDescent="0.25">
      <c r="A18485" t="s">
        <v>22512</v>
      </c>
      <c r="B18485">
        <v>672</v>
      </c>
      <c r="C18485">
        <v>-1.0662246168961831</v>
      </c>
      <c r="D18485">
        <v>-0.25135869744136735</v>
      </c>
      <c r="E18485">
        <v>-0.25281210233229218</v>
      </c>
      <c r="F18485">
        <v>-0.91752841407092567</v>
      </c>
      <c r="G18485">
        <v>1</v>
      </c>
      <c r="H18485">
        <v>3</v>
      </c>
      <c r="I18485">
        <v>3</v>
      </c>
      <c r="J18485">
        <v>1</v>
      </c>
    </row>
    <row r="18486" spans="1:10" x14ac:dyDescent="0.25">
      <c r="A18486" t="s">
        <v>22513</v>
      </c>
      <c r="B18486">
        <v>1181</v>
      </c>
      <c r="C18486">
        <v>0.88957739917576562</v>
      </c>
      <c r="D18486">
        <v>0.42099403133451302</v>
      </c>
      <c r="E18486">
        <v>2.927518870386296</v>
      </c>
      <c r="F18486">
        <v>-1.0206248493510439</v>
      </c>
      <c r="G18486">
        <v>5</v>
      </c>
      <c r="H18486">
        <v>4</v>
      </c>
      <c r="I18486">
        <v>5</v>
      </c>
      <c r="J18486">
        <v>1</v>
      </c>
    </row>
    <row r="18487" spans="1:10" x14ac:dyDescent="0.25">
      <c r="A18487" t="s">
        <v>22514</v>
      </c>
      <c r="B18487">
        <v>714</v>
      </c>
      <c r="C18487">
        <v>-0.63735633863007291</v>
      </c>
      <c r="D18487">
        <v>-0.59670915527370016</v>
      </c>
      <c r="E18487">
        <v>-0.110185782484198</v>
      </c>
      <c r="F18487">
        <v>-1.0253212687859781</v>
      </c>
      <c r="G18487">
        <v>2</v>
      </c>
      <c r="H18487">
        <v>2</v>
      </c>
      <c r="I18487">
        <v>3</v>
      </c>
      <c r="J18487">
        <v>1</v>
      </c>
    </row>
    <row r="18488" spans="1:10" x14ac:dyDescent="0.25">
      <c r="A18488" t="s">
        <v>22515</v>
      </c>
      <c r="B18488">
        <v>1055</v>
      </c>
      <c r="C18488">
        <v>0.30056668768935912</v>
      </c>
      <c r="D18488">
        <v>0.54382819613651279</v>
      </c>
      <c r="E18488">
        <v>-1.6662676534799441</v>
      </c>
      <c r="F18488">
        <v>1.047041023485078</v>
      </c>
      <c r="G18488">
        <v>4</v>
      </c>
      <c r="H18488">
        <v>4</v>
      </c>
      <c r="I18488">
        <v>1</v>
      </c>
      <c r="J18488">
        <v>5</v>
      </c>
    </row>
    <row r="18489" spans="1:10" x14ac:dyDescent="0.25">
      <c r="A18489" t="s">
        <v>22516</v>
      </c>
      <c r="B18489">
        <v>513</v>
      </c>
      <c r="C18489">
        <v>-0.10713207318294467</v>
      </c>
      <c r="D18489">
        <v>-0.33458897612857141</v>
      </c>
      <c r="E18489">
        <v>-0.9896505367908679</v>
      </c>
      <c r="F18489">
        <v>0.26614611801590815</v>
      </c>
      <c r="G18489">
        <v>3</v>
      </c>
      <c r="H18489">
        <v>3</v>
      </c>
      <c r="I18489">
        <v>1</v>
      </c>
      <c r="J18489">
        <v>4</v>
      </c>
    </row>
    <row r="18490" spans="1:10" x14ac:dyDescent="0.25">
      <c r="A18490" t="s">
        <v>22517</v>
      </c>
      <c r="B18490">
        <v>1013</v>
      </c>
      <c r="C18490">
        <v>4.0203440302783167E-3</v>
      </c>
      <c r="D18490">
        <v>0.29432447449905863</v>
      </c>
      <c r="E18490">
        <v>-1.637667615398807</v>
      </c>
      <c r="F18490">
        <v>0.30505517913612595</v>
      </c>
      <c r="G18490">
        <v>4</v>
      </c>
      <c r="H18490">
        <v>4</v>
      </c>
      <c r="I18490">
        <v>1</v>
      </c>
      <c r="J18490">
        <v>4</v>
      </c>
    </row>
    <row r="18491" spans="1:10" x14ac:dyDescent="0.25">
      <c r="A18491" t="s">
        <v>22518</v>
      </c>
      <c r="B18491">
        <v>417</v>
      </c>
      <c r="C18491">
        <v>0.33980752917304724</v>
      </c>
      <c r="D18491">
        <v>0.71745797941821832</v>
      </c>
      <c r="E18491">
        <v>-1.3618907514836078</v>
      </c>
      <c r="F18491">
        <v>0.66495797046335625</v>
      </c>
      <c r="G18491">
        <v>4</v>
      </c>
      <c r="H18491">
        <v>5</v>
      </c>
      <c r="I18491">
        <v>1</v>
      </c>
      <c r="J18491">
        <v>4</v>
      </c>
    </row>
    <row r="18492" spans="1:10" x14ac:dyDescent="0.25">
      <c r="A18492" t="s">
        <v>22519</v>
      </c>
      <c r="B18492">
        <v>1100</v>
      </c>
      <c r="C18492">
        <v>0.52936221731420208</v>
      </c>
      <c r="D18492">
        <v>0.15895713875034112</v>
      </c>
      <c r="E18492">
        <v>-1.4024327367483322</v>
      </c>
      <c r="F18492">
        <v>0.70730137804950921</v>
      </c>
      <c r="G18492">
        <v>4</v>
      </c>
      <c r="H18492">
        <v>4</v>
      </c>
      <c r="I18492">
        <v>1</v>
      </c>
      <c r="J18492">
        <v>4</v>
      </c>
    </row>
    <row r="18493" spans="1:10" x14ac:dyDescent="0.25">
      <c r="A18493" t="s">
        <v>22520</v>
      </c>
      <c r="B18493">
        <v>2185</v>
      </c>
      <c r="C18493">
        <v>-0.85918039132303781</v>
      </c>
      <c r="D18493">
        <v>-0.24115093073151145</v>
      </c>
      <c r="E18493">
        <v>-1.5670843195388819</v>
      </c>
      <c r="F18493">
        <v>0.60061541022135012</v>
      </c>
      <c r="G18493">
        <v>1</v>
      </c>
      <c r="H18493">
        <v>3</v>
      </c>
      <c r="I18493">
        <v>1</v>
      </c>
      <c r="J18493">
        <v>4</v>
      </c>
    </row>
    <row r="18494" spans="1:10" x14ac:dyDescent="0.25">
      <c r="A18494" t="s">
        <v>22521</v>
      </c>
      <c r="B18494">
        <v>1085</v>
      </c>
      <c r="C18494">
        <v>-1.2821477542470137</v>
      </c>
      <c r="D18494">
        <v>-0.66136863079244845</v>
      </c>
      <c r="E18494">
        <v>-1.2936592012248069</v>
      </c>
      <c r="F18494">
        <v>0.35105656011393671</v>
      </c>
      <c r="G18494">
        <v>1</v>
      </c>
      <c r="H18494">
        <v>2</v>
      </c>
      <c r="I18494">
        <v>1</v>
      </c>
      <c r="J18494">
        <v>4</v>
      </c>
    </row>
    <row r="18495" spans="1:10" x14ac:dyDescent="0.25">
      <c r="A18495" t="s">
        <v>22522</v>
      </c>
      <c r="B18495">
        <v>645</v>
      </c>
      <c r="C18495">
        <v>-0.96695135563434964</v>
      </c>
      <c r="D18495">
        <v>-0.41649812644422968</v>
      </c>
      <c r="E18495">
        <v>-1.3289743456922767</v>
      </c>
      <c r="F18495">
        <v>9.7240834687158939E-2</v>
      </c>
      <c r="G18495">
        <v>1</v>
      </c>
      <c r="H18495">
        <v>2</v>
      </c>
      <c r="I18495">
        <v>1</v>
      </c>
      <c r="J18495">
        <v>4</v>
      </c>
    </row>
    <row r="18496" spans="1:10" x14ac:dyDescent="0.25">
      <c r="A18496" t="s">
        <v>22523</v>
      </c>
      <c r="B18496">
        <v>339</v>
      </c>
      <c r="C18496">
        <v>-0.73940324934832846</v>
      </c>
      <c r="D18496">
        <v>-9.5186998954336965E-2</v>
      </c>
      <c r="E18496">
        <v>-0.73255714702302288</v>
      </c>
      <c r="F18496">
        <v>0.28033260903149421</v>
      </c>
      <c r="G18496">
        <v>2</v>
      </c>
      <c r="H18496">
        <v>3</v>
      </c>
      <c r="I18496">
        <v>1</v>
      </c>
      <c r="J18496">
        <v>4</v>
      </c>
    </row>
    <row r="18497" spans="1:10" x14ac:dyDescent="0.25">
      <c r="A18497" t="s">
        <v>22524</v>
      </c>
      <c r="B18497">
        <v>304</v>
      </c>
      <c r="C18497">
        <v>0.42055091201741623</v>
      </c>
      <c r="D18497">
        <v>0.27585108871515202</v>
      </c>
      <c r="E18497">
        <v>2.6714546913303577E-3</v>
      </c>
      <c r="F18497">
        <v>-0.66161565447309112</v>
      </c>
      <c r="G18497">
        <v>4</v>
      </c>
      <c r="H18497">
        <v>4</v>
      </c>
      <c r="I18497">
        <v>3</v>
      </c>
      <c r="J18497">
        <v>2</v>
      </c>
    </row>
    <row r="18498" spans="1:10" x14ac:dyDescent="0.25">
      <c r="A18498" t="s">
        <v>22525</v>
      </c>
      <c r="B18498">
        <v>737</v>
      </c>
      <c r="C18498">
        <v>-0.22815270784664404</v>
      </c>
      <c r="D18498">
        <v>-0.46788225470675426</v>
      </c>
      <c r="E18498">
        <v>-3.8882665754292924E-2</v>
      </c>
      <c r="F18498">
        <v>-0.57822072640607947</v>
      </c>
      <c r="G18498">
        <v>3</v>
      </c>
      <c r="H18498">
        <v>2</v>
      </c>
      <c r="I18498">
        <v>3</v>
      </c>
      <c r="J18498">
        <v>2</v>
      </c>
    </row>
    <row r="18499" spans="1:10" x14ac:dyDescent="0.25">
      <c r="A18499" t="s">
        <v>22526</v>
      </c>
      <c r="B18499">
        <v>273</v>
      </c>
      <c r="C18499">
        <v>-0.73132508527726225</v>
      </c>
      <c r="D18499">
        <v>0.21698148243506038</v>
      </c>
      <c r="E18499">
        <v>-0.56767645840585357</v>
      </c>
      <c r="F18499">
        <v>-0.85709796497568824</v>
      </c>
      <c r="G18499">
        <v>2</v>
      </c>
      <c r="H18499">
        <v>4</v>
      </c>
      <c r="I18499">
        <v>2</v>
      </c>
      <c r="J18499">
        <v>2</v>
      </c>
    </row>
    <row r="18500" spans="1:10" x14ac:dyDescent="0.25">
      <c r="A18500" t="s">
        <v>22527</v>
      </c>
      <c r="B18500">
        <v>365</v>
      </c>
      <c r="C18500">
        <v>-1.4906653499094444</v>
      </c>
      <c r="D18500">
        <v>-1.7803757337779141E-2</v>
      </c>
      <c r="E18500">
        <v>-0.11547461977809984</v>
      </c>
      <c r="F18500">
        <v>-0.25653417053983563</v>
      </c>
      <c r="G18500">
        <v>1</v>
      </c>
      <c r="H18500">
        <v>3</v>
      </c>
      <c r="I18500">
        <v>3</v>
      </c>
      <c r="J18500">
        <v>3</v>
      </c>
    </row>
    <row r="18501" spans="1:10" x14ac:dyDescent="0.25">
      <c r="A18501" t="s">
        <v>22528</v>
      </c>
      <c r="B18501">
        <v>925</v>
      </c>
      <c r="C18501">
        <v>0.802666316429689</v>
      </c>
      <c r="D18501">
        <v>-0.44601471122465397</v>
      </c>
      <c r="E18501">
        <v>-1.1766493165974219</v>
      </c>
      <c r="F18501">
        <v>0.46815443230554066</v>
      </c>
      <c r="G18501">
        <v>5</v>
      </c>
      <c r="H18501">
        <v>2</v>
      </c>
      <c r="I18501">
        <v>1</v>
      </c>
      <c r="J18501">
        <v>4</v>
      </c>
    </row>
    <row r="18502" spans="1:10" x14ac:dyDescent="0.25">
      <c r="A18502" t="s">
        <v>22529</v>
      </c>
      <c r="B18502">
        <v>561</v>
      </c>
      <c r="C18502">
        <v>0.78792961046236121</v>
      </c>
      <c r="D18502">
        <v>-1.164953922989264</v>
      </c>
      <c r="E18502">
        <v>5.1839886267105495</v>
      </c>
      <c r="F18502">
        <v>-0.9206398715688211</v>
      </c>
      <c r="G18502">
        <v>5</v>
      </c>
      <c r="H18502">
        <v>1</v>
      </c>
      <c r="I18502">
        <v>5</v>
      </c>
      <c r="J18502">
        <v>1</v>
      </c>
    </row>
    <row r="18503" spans="1:10" x14ac:dyDescent="0.25">
      <c r="A18503" t="s">
        <v>22530</v>
      </c>
      <c r="B18503">
        <v>264</v>
      </c>
      <c r="C18503">
        <v>-0.63018229854778895</v>
      </c>
      <c r="D18503">
        <v>-1.1757739629961292</v>
      </c>
      <c r="E18503">
        <v>-2.066627716397515E-2</v>
      </c>
      <c r="F18503">
        <v>-0.64572983909147408</v>
      </c>
      <c r="G18503">
        <v>2</v>
      </c>
      <c r="H18503">
        <v>1</v>
      </c>
      <c r="I18503">
        <v>3</v>
      </c>
      <c r="J18503">
        <v>2</v>
      </c>
    </row>
    <row r="18504" spans="1:10" x14ac:dyDescent="0.25">
      <c r="A18504" t="s">
        <v>22531</v>
      </c>
      <c r="B18504">
        <v>3364</v>
      </c>
      <c r="C18504">
        <v>-0.64433776930474562</v>
      </c>
      <c r="D18504">
        <v>-0.34176437155980366</v>
      </c>
      <c r="E18504">
        <v>-1.2683405045656557</v>
      </c>
      <c r="F18504">
        <v>0.50281260874509237</v>
      </c>
      <c r="G18504">
        <v>2</v>
      </c>
      <c r="H18504">
        <v>3</v>
      </c>
      <c r="I18504">
        <v>1</v>
      </c>
      <c r="J18504">
        <v>4</v>
      </c>
    </row>
    <row r="18505" spans="1:10" x14ac:dyDescent="0.25">
      <c r="A18505" t="s">
        <v>22532</v>
      </c>
      <c r="B18505">
        <v>233</v>
      </c>
      <c r="C18505">
        <v>-0.77861563153711222</v>
      </c>
      <c r="D18505">
        <v>-1.2517003437848748</v>
      </c>
      <c r="E18505">
        <v>-0.49522994990922847</v>
      </c>
      <c r="F18505">
        <v>-0.56366027044160794</v>
      </c>
      <c r="G18505">
        <v>2</v>
      </c>
      <c r="H18505">
        <v>1</v>
      </c>
      <c r="I18505">
        <v>2</v>
      </c>
      <c r="J18505">
        <v>2</v>
      </c>
    </row>
    <row r="18506" spans="1:10" x14ac:dyDescent="0.25">
      <c r="A18506" t="s">
        <v>22533</v>
      </c>
      <c r="B18506">
        <v>808</v>
      </c>
      <c r="C18506">
        <v>-4.7951455160362255E-2</v>
      </c>
      <c r="D18506">
        <v>-0.20661465551156946</v>
      </c>
      <c r="E18506">
        <v>1.0854447951150539</v>
      </c>
      <c r="F18506">
        <v>-1.1056959095589307</v>
      </c>
      <c r="G18506">
        <v>3</v>
      </c>
      <c r="H18506">
        <v>3</v>
      </c>
      <c r="I18506">
        <v>5</v>
      </c>
      <c r="J18506">
        <v>1</v>
      </c>
    </row>
    <row r="18507" spans="1:10" x14ac:dyDescent="0.25">
      <c r="A18507" t="s">
        <v>22534</v>
      </c>
      <c r="B18507">
        <v>874</v>
      </c>
      <c r="C18507">
        <v>2.5060712848142951E-2</v>
      </c>
      <c r="D18507">
        <v>-8.6304307114447962E-2</v>
      </c>
      <c r="E18507">
        <v>0.66041851423250963</v>
      </c>
      <c r="F18507">
        <v>-0.98743995973861476</v>
      </c>
      <c r="G18507">
        <v>4</v>
      </c>
      <c r="H18507">
        <v>3</v>
      </c>
      <c r="I18507">
        <v>5</v>
      </c>
      <c r="J18507">
        <v>1</v>
      </c>
    </row>
    <row r="18508" spans="1:10" x14ac:dyDescent="0.25">
      <c r="A18508" t="s">
        <v>22535</v>
      </c>
      <c r="B18508">
        <v>944</v>
      </c>
      <c r="C18508">
        <v>0.26452717259767222</v>
      </c>
      <c r="D18508">
        <v>4.4819159672857059E-2</v>
      </c>
      <c r="E18508">
        <v>1.0214611498260959</v>
      </c>
      <c r="F18508">
        <v>-1.1866553367557711</v>
      </c>
      <c r="G18508">
        <v>4</v>
      </c>
      <c r="H18508">
        <v>4</v>
      </c>
      <c r="I18508">
        <v>5</v>
      </c>
      <c r="J18508">
        <v>1</v>
      </c>
    </row>
    <row r="18509" spans="1:10" x14ac:dyDescent="0.25">
      <c r="A18509" t="s">
        <v>22536</v>
      </c>
      <c r="B18509">
        <v>0</v>
      </c>
    </row>
    <row r="18510" spans="1:10" x14ac:dyDescent="0.25">
      <c r="A18510" t="s">
        <v>22537</v>
      </c>
      <c r="B18510">
        <v>6521</v>
      </c>
      <c r="C18510">
        <v>-1.1068870094140828</v>
      </c>
      <c r="D18510">
        <v>-0.35391587277188263</v>
      </c>
      <c r="E18510">
        <v>-1.3578750415094714</v>
      </c>
      <c r="F18510">
        <v>0.79894833667951803</v>
      </c>
      <c r="G18510">
        <v>1</v>
      </c>
      <c r="H18510">
        <v>3</v>
      </c>
      <c r="I18510">
        <v>1</v>
      </c>
      <c r="J18510">
        <v>4</v>
      </c>
    </row>
    <row r="18511" spans="1:10" x14ac:dyDescent="0.25">
      <c r="A18511" t="s">
        <v>22538</v>
      </c>
      <c r="B18511">
        <v>3271</v>
      </c>
      <c r="C18511">
        <v>-1.1282695491159318</v>
      </c>
      <c r="D18511">
        <v>-2.901616096940695E-2</v>
      </c>
      <c r="E18511">
        <v>-0.99615411535048992</v>
      </c>
      <c r="F18511">
        <v>1.0622565996765574</v>
      </c>
      <c r="G18511">
        <v>1</v>
      </c>
      <c r="H18511">
        <v>3</v>
      </c>
      <c r="I18511">
        <v>1</v>
      </c>
      <c r="J18511">
        <v>5</v>
      </c>
    </row>
    <row r="18512" spans="1:10" x14ac:dyDescent="0.25">
      <c r="A18512" t="s">
        <v>22539</v>
      </c>
      <c r="B18512">
        <v>1079</v>
      </c>
      <c r="C18512">
        <v>0.83239838186561776</v>
      </c>
      <c r="D18512">
        <v>2.1153386283898699E-2</v>
      </c>
      <c r="E18512">
        <v>-0.37212133444246864</v>
      </c>
      <c r="F18512">
        <v>0.66411271104798519</v>
      </c>
      <c r="G18512">
        <v>5</v>
      </c>
      <c r="H18512">
        <v>4</v>
      </c>
      <c r="I18512">
        <v>2</v>
      </c>
      <c r="J18512">
        <v>4</v>
      </c>
    </row>
    <row r="18513" spans="1:10" x14ac:dyDescent="0.25">
      <c r="A18513" t="s">
        <v>22540</v>
      </c>
      <c r="B18513">
        <v>5337</v>
      </c>
      <c r="C18513">
        <v>-1.2847282192388292</v>
      </c>
      <c r="D18513">
        <v>-0.31191524618161653</v>
      </c>
      <c r="E18513">
        <v>-1.2628056908520082</v>
      </c>
      <c r="F18513">
        <v>0.59178946013924161</v>
      </c>
      <c r="G18513">
        <v>1</v>
      </c>
      <c r="H18513">
        <v>3</v>
      </c>
      <c r="I18513">
        <v>1</v>
      </c>
      <c r="J18513">
        <v>4</v>
      </c>
    </row>
    <row r="18514" spans="1:10" x14ac:dyDescent="0.25">
      <c r="A18514" t="s">
        <v>22541</v>
      </c>
      <c r="B18514">
        <v>890</v>
      </c>
      <c r="C18514">
        <v>-1.190232245111186</v>
      </c>
      <c r="D18514">
        <v>-0.12451671524589569</v>
      </c>
      <c r="E18514">
        <v>-0.94982504623333663</v>
      </c>
      <c r="F18514">
        <v>7.7264786142955649E-2</v>
      </c>
      <c r="G18514">
        <v>1</v>
      </c>
      <c r="H18514">
        <v>3</v>
      </c>
      <c r="I18514">
        <v>1</v>
      </c>
      <c r="J18514">
        <v>4</v>
      </c>
    </row>
    <row r="18515" spans="1:10" x14ac:dyDescent="0.25">
      <c r="A18515" t="s">
        <v>22542</v>
      </c>
      <c r="B18515">
        <v>1740</v>
      </c>
      <c r="C18515">
        <v>-1.0237376282730331</v>
      </c>
      <c r="D18515">
        <v>-0.51768404733503148</v>
      </c>
      <c r="E18515">
        <v>-0.4242216958033489</v>
      </c>
      <c r="F18515">
        <v>-0.29357967809128233</v>
      </c>
      <c r="G18515">
        <v>1</v>
      </c>
      <c r="H18515">
        <v>2</v>
      </c>
      <c r="I18515">
        <v>2</v>
      </c>
      <c r="J18515">
        <v>3</v>
      </c>
    </row>
    <row r="18516" spans="1:10" x14ac:dyDescent="0.25">
      <c r="A18516" t="s">
        <v>22543</v>
      </c>
      <c r="B18516">
        <v>472</v>
      </c>
      <c r="C18516">
        <v>-0.41046163685004744</v>
      </c>
      <c r="D18516">
        <v>-0.8908235267370247</v>
      </c>
      <c r="E18516">
        <v>1.1104872104970021</v>
      </c>
      <c r="F18516">
        <v>-0.20184476526013004</v>
      </c>
      <c r="G18516">
        <v>3</v>
      </c>
      <c r="H18516">
        <v>1</v>
      </c>
      <c r="I18516">
        <v>5</v>
      </c>
      <c r="J18516">
        <v>3</v>
      </c>
    </row>
    <row r="18517" spans="1:10" x14ac:dyDescent="0.25">
      <c r="A18517" t="s">
        <v>22544</v>
      </c>
      <c r="B18517">
        <v>3762</v>
      </c>
      <c r="C18517">
        <v>-1.0044760314356707</v>
      </c>
      <c r="D18517">
        <v>-0.2262475418202976</v>
      </c>
      <c r="E18517">
        <v>-1.1904615021544873</v>
      </c>
      <c r="F18517">
        <v>0.97536257219332445</v>
      </c>
      <c r="G18517">
        <v>1</v>
      </c>
      <c r="H18517">
        <v>3</v>
      </c>
      <c r="I18517">
        <v>1</v>
      </c>
      <c r="J18517">
        <v>5</v>
      </c>
    </row>
    <row r="18518" spans="1:10" x14ac:dyDescent="0.25">
      <c r="A18518" t="s">
        <v>22545</v>
      </c>
      <c r="B18518">
        <v>960</v>
      </c>
      <c r="C18518">
        <v>-0.37543895262662191</v>
      </c>
      <c r="D18518">
        <v>-0.15605410611679185</v>
      </c>
      <c r="E18518">
        <v>-0.32455807120506497</v>
      </c>
      <c r="F18518">
        <v>-0.64047507427320161</v>
      </c>
      <c r="G18518">
        <v>3</v>
      </c>
      <c r="H18518">
        <v>3</v>
      </c>
      <c r="I18518">
        <v>2</v>
      </c>
      <c r="J18518">
        <v>2</v>
      </c>
    </row>
    <row r="18519" spans="1:10" x14ac:dyDescent="0.25">
      <c r="A18519" t="s">
        <v>22546</v>
      </c>
      <c r="B18519">
        <v>605</v>
      </c>
      <c r="C18519">
        <v>-5.0348993883041163E-2</v>
      </c>
      <c r="D18519">
        <v>-0.24240817322439701</v>
      </c>
      <c r="E18519">
        <v>0.29722049234988868</v>
      </c>
      <c r="F18519">
        <v>-1.0819779609233926</v>
      </c>
      <c r="G18519">
        <v>3</v>
      </c>
      <c r="H18519">
        <v>3</v>
      </c>
      <c r="I18519">
        <v>4</v>
      </c>
      <c r="J18519">
        <v>1</v>
      </c>
    </row>
    <row r="18520" spans="1:10" x14ac:dyDescent="0.25">
      <c r="A18520" t="s">
        <v>22547</v>
      </c>
      <c r="B18520">
        <v>2145</v>
      </c>
      <c r="C18520">
        <v>-0.73751313285553832</v>
      </c>
      <c r="D18520">
        <v>7.0134787386928688E-2</v>
      </c>
      <c r="E18520">
        <v>-1.286545997371016</v>
      </c>
      <c r="F18520">
        <v>0.16050260563042823</v>
      </c>
      <c r="G18520">
        <v>2</v>
      </c>
      <c r="H18520">
        <v>4</v>
      </c>
      <c r="I18520">
        <v>1</v>
      </c>
      <c r="J18520">
        <v>4</v>
      </c>
    </row>
    <row r="18521" spans="1:10" x14ac:dyDescent="0.25">
      <c r="A18521" t="s">
        <v>22548</v>
      </c>
      <c r="B18521">
        <v>595</v>
      </c>
      <c r="C18521">
        <v>-0.53794878315065964</v>
      </c>
      <c r="D18521">
        <v>-0.27318426169347265</v>
      </c>
      <c r="E18521">
        <v>-0.61004013069789809</v>
      </c>
      <c r="F18521">
        <v>-0.71796974251225154</v>
      </c>
      <c r="G18521">
        <v>2</v>
      </c>
      <c r="H18521">
        <v>3</v>
      </c>
      <c r="I18521">
        <v>2</v>
      </c>
      <c r="J18521">
        <v>2</v>
      </c>
    </row>
    <row r="18522" spans="1:10" x14ac:dyDescent="0.25">
      <c r="A18522" t="s">
        <v>22549</v>
      </c>
      <c r="B18522">
        <v>715</v>
      </c>
      <c r="C18522">
        <v>-0.68557447931669246</v>
      </c>
      <c r="D18522">
        <v>-0.3779716000969825</v>
      </c>
      <c r="E18522">
        <v>-0.3733461547775741</v>
      </c>
      <c r="F18522">
        <v>-0.31933538194077138</v>
      </c>
      <c r="G18522">
        <v>2</v>
      </c>
      <c r="H18522">
        <v>3</v>
      </c>
      <c r="I18522">
        <v>2</v>
      </c>
      <c r="J18522">
        <v>3</v>
      </c>
    </row>
    <row r="18523" spans="1:10" x14ac:dyDescent="0.25">
      <c r="A18523" t="s">
        <v>22550</v>
      </c>
      <c r="B18523">
        <v>604</v>
      </c>
      <c r="C18523">
        <v>-0.72252676284184991</v>
      </c>
      <c r="D18523">
        <v>-0.22786973960595813</v>
      </c>
      <c r="E18523">
        <v>-1.0048724105380855</v>
      </c>
      <c r="F18523">
        <v>-0.36965731840631788</v>
      </c>
      <c r="G18523">
        <v>2</v>
      </c>
      <c r="H18523">
        <v>3</v>
      </c>
      <c r="I18523">
        <v>1</v>
      </c>
      <c r="J18523">
        <v>3</v>
      </c>
    </row>
    <row r="18524" spans="1:10" x14ac:dyDescent="0.25">
      <c r="A18524" t="s">
        <v>22551</v>
      </c>
      <c r="B18524">
        <v>3005</v>
      </c>
      <c r="C18524">
        <v>-0.54234689406651548</v>
      </c>
      <c r="D18524">
        <v>-0.5410369278676046</v>
      </c>
      <c r="E18524">
        <v>-1.3080487957549034</v>
      </c>
      <c r="F18524">
        <v>0.36286009114325607</v>
      </c>
      <c r="G18524">
        <v>2</v>
      </c>
      <c r="H18524">
        <v>2</v>
      </c>
      <c r="I18524">
        <v>1</v>
      </c>
      <c r="J18524">
        <v>4</v>
      </c>
    </row>
    <row r="18525" spans="1:10" x14ac:dyDescent="0.25">
      <c r="A18525" t="s">
        <v>22552</v>
      </c>
      <c r="B18525">
        <v>463</v>
      </c>
      <c r="C18525">
        <v>-2.0589082574460661E-2</v>
      </c>
      <c r="D18525">
        <v>5.754815472367994E-2</v>
      </c>
      <c r="E18525">
        <v>-0.51340297182736694</v>
      </c>
      <c r="F18525">
        <v>-1.054748110588996</v>
      </c>
      <c r="G18525">
        <v>4</v>
      </c>
      <c r="H18525">
        <v>4</v>
      </c>
      <c r="I18525">
        <v>2</v>
      </c>
      <c r="J18525">
        <v>1</v>
      </c>
    </row>
    <row r="18526" spans="1:10" x14ac:dyDescent="0.25">
      <c r="A18526" t="s">
        <v>22553</v>
      </c>
      <c r="B18526">
        <v>1561</v>
      </c>
      <c r="C18526">
        <v>-0.67652309925185139</v>
      </c>
      <c r="D18526">
        <v>-0.49369209115850154</v>
      </c>
      <c r="E18526">
        <v>-0.90432947804910147</v>
      </c>
      <c r="F18526">
        <v>-0.54192329453913701</v>
      </c>
      <c r="G18526">
        <v>2</v>
      </c>
      <c r="H18526">
        <v>2</v>
      </c>
      <c r="I18526">
        <v>1</v>
      </c>
      <c r="J18526">
        <v>2</v>
      </c>
    </row>
    <row r="18527" spans="1:10" x14ac:dyDescent="0.25">
      <c r="A18527" t="s">
        <v>22554</v>
      </c>
      <c r="B18527">
        <v>2694</v>
      </c>
      <c r="C18527">
        <v>-0.96662510352769293</v>
      </c>
      <c r="D18527">
        <v>-0.47130652663652312</v>
      </c>
      <c r="E18527">
        <v>-1.5062942668862782</v>
      </c>
      <c r="F18527">
        <v>0.30651239940998121</v>
      </c>
      <c r="G18527">
        <v>1</v>
      </c>
      <c r="H18527">
        <v>2</v>
      </c>
      <c r="I18527">
        <v>1</v>
      </c>
      <c r="J18527">
        <v>4</v>
      </c>
    </row>
    <row r="18528" spans="1:10" x14ac:dyDescent="0.25">
      <c r="A18528" t="s">
        <v>22555</v>
      </c>
      <c r="B18528">
        <v>2285</v>
      </c>
      <c r="C18528">
        <v>-1.0618209050317537</v>
      </c>
      <c r="D18528">
        <v>-0.30812287248659231</v>
      </c>
      <c r="E18528">
        <v>-1.2052282532464298</v>
      </c>
      <c r="F18528">
        <v>-5.3951914858271138E-2</v>
      </c>
      <c r="G18528">
        <v>1</v>
      </c>
      <c r="H18528">
        <v>3</v>
      </c>
      <c r="I18528">
        <v>1</v>
      </c>
      <c r="J18528">
        <v>3</v>
      </c>
    </row>
    <row r="18529" spans="1:10" x14ac:dyDescent="0.25">
      <c r="A18529" t="s">
        <v>22556</v>
      </c>
      <c r="B18529">
        <v>108</v>
      </c>
      <c r="C18529">
        <v>0.22208473520902686</v>
      </c>
      <c r="D18529">
        <v>-0.71978267239405092</v>
      </c>
      <c r="E18529">
        <v>-1.0266681386616341</v>
      </c>
      <c r="F18529">
        <v>-1.6451983612097529</v>
      </c>
      <c r="G18529">
        <v>4</v>
      </c>
      <c r="H18529">
        <v>2</v>
      </c>
      <c r="I18529">
        <v>1</v>
      </c>
      <c r="J18529">
        <v>1</v>
      </c>
    </row>
    <row r="18530" spans="1:10" x14ac:dyDescent="0.25">
      <c r="A18530" t="s">
        <v>22557</v>
      </c>
      <c r="B18530">
        <v>816</v>
      </c>
      <c r="C18530">
        <v>0.44565922408412051</v>
      </c>
      <c r="D18530">
        <v>8.674015775113024E-2</v>
      </c>
      <c r="E18530">
        <v>-0.20639901497044394</v>
      </c>
      <c r="F18530">
        <v>-0.40679214476477477</v>
      </c>
      <c r="G18530">
        <v>4</v>
      </c>
      <c r="H18530">
        <v>4</v>
      </c>
      <c r="I18530">
        <v>3</v>
      </c>
      <c r="J18530">
        <v>3</v>
      </c>
    </row>
    <row r="18531" spans="1:10" x14ac:dyDescent="0.25">
      <c r="A18531" t="s">
        <v>22558</v>
      </c>
      <c r="B18531">
        <v>455</v>
      </c>
      <c r="C18531">
        <v>0.14336792297302553</v>
      </c>
      <c r="D18531">
        <v>6.8795415065452142E-2</v>
      </c>
      <c r="E18531">
        <v>-0.12276941557301717</v>
      </c>
      <c r="F18531">
        <v>-0.50745387956662547</v>
      </c>
      <c r="G18531">
        <v>4</v>
      </c>
      <c r="H18531">
        <v>4</v>
      </c>
      <c r="I18531">
        <v>3</v>
      </c>
      <c r="J18531">
        <v>2</v>
      </c>
    </row>
    <row r="18532" spans="1:10" x14ac:dyDescent="0.25">
      <c r="A18532" t="s">
        <v>22559</v>
      </c>
      <c r="B18532">
        <v>741</v>
      </c>
      <c r="C18532">
        <v>0.88318516572412342</v>
      </c>
      <c r="D18532">
        <v>0.55806130148104227</v>
      </c>
      <c r="E18532">
        <v>-0.25492402307818063</v>
      </c>
      <c r="F18532">
        <v>-0.51703950115579733</v>
      </c>
      <c r="G18532">
        <v>5</v>
      </c>
      <c r="H18532">
        <v>4</v>
      </c>
      <c r="I18532">
        <v>3</v>
      </c>
      <c r="J18532">
        <v>2</v>
      </c>
    </row>
    <row r="18533" spans="1:10" x14ac:dyDescent="0.25">
      <c r="A18533" t="s">
        <v>22560</v>
      </c>
      <c r="B18533">
        <v>577</v>
      </c>
      <c r="C18533">
        <v>-1.0601018305102734</v>
      </c>
      <c r="D18533">
        <v>-0.60993765721225723</v>
      </c>
      <c r="E18533">
        <v>-1.2303817604328495</v>
      </c>
      <c r="F18533">
        <v>3.6381244285400849E-2</v>
      </c>
      <c r="G18533">
        <v>1</v>
      </c>
      <c r="H18533">
        <v>2</v>
      </c>
      <c r="I18533">
        <v>1</v>
      </c>
      <c r="J18533">
        <v>4</v>
      </c>
    </row>
    <row r="18534" spans="1:10" x14ac:dyDescent="0.25">
      <c r="A18534" t="s">
        <v>22561</v>
      </c>
      <c r="B18534">
        <v>1412</v>
      </c>
      <c r="C18534">
        <v>-0.78878639175689336</v>
      </c>
      <c r="D18534">
        <v>-0.73041406528560127</v>
      </c>
      <c r="E18534">
        <v>-1.8422762671565556</v>
      </c>
      <c r="F18534">
        <v>2.4115211522140578E-2</v>
      </c>
      <c r="G18534">
        <v>2</v>
      </c>
      <c r="H18534">
        <v>2</v>
      </c>
      <c r="I18534">
        <v>1</v>
      </c>
      <c r="J18534">
        <v>3</v>
      </c>
    </row>
    <row r="18535" spans="1:10" x14ac:dyDescent="0.25">
      <c r="A18535" t="s">
        <v>22562</v>
      </c>
      <c r="B18535">
        <v>1228</v>
      </c>
      <c r="C18535">
        <v>-0.62658195907638381</v>
      </c>
      <c r="D18535">
        <v>-0.15501703416136706</v>
      </c>
      <c r="E18535">
        <v>-1.5622848048870983</v>
      </c>
      <c r="F18535">
        <v>0.28448550979127651</v>
      </c>
      <c r="G18535">
        <v>2</v>
      </c>
      <c r="H18535">
        <v>3</v>
      </c>
      <c r="I18535">
        <v>1</v>
      </c>
      <c r="J18535">
        <v>4</v>
      </c>
    </row>
    <row r="18536" spans="1:10" x14ac:dyDescent="0.25">
      <c r="A18536" t="s">
        <v>22563</v>
      </c>
      <c r="B18536">
        <v>1697</v>
      </c>
      <c r="C18536">
        <v>-0.48646217831675759</v>
      </c>
      <c r="D18536">
        <v>-0.53547550329461502</v>
      </c>
      <c r="E18536">
        <v>-1.7271115481478647</v>
      </c>
      <c r="F18536">
        <v>0.17207857025927031</v>
      </c>
      <c r="G18536">
        <v>2</v>
      </c>
      <c r="H18536">
        <v>2</v>
      </c>
      <c r="I18536">
        <v>1</v>
      </c>
      <c r="J18536">
        <v>4</v>
      </c>
    </row>
    <row r="18537" spans="1:10" x14ac:dyDescent="0.25">
      <c r="A18537" t="s">
        <v>22564</v>
      </c>
      <c r="B18537">
        <v>535</v>
      </c>
      <c r="C18537">
        <v>-0.29574080173538569</v>
      </c>
      <c r="D18537">
        <v>-0.36431006963641349</v>
      </c>
      <c r="E18537">
        <v>7.5813933630401897E-2</v>
      </c>
      <c r="F18537">
        <v>-0.99608739982436734</v>
      </c>
      <c r="G18537">
        <v>3</v>
      </c>
      <c r="H18537">
        <v>3</v>
      </c>
      <c r="I18537">
        <v>4</v>
      </c>
      <c r="J18537">
        <v>1</v>
      </c>
    </row>
    <row r="18538" spans="1:10" x14ac:dyDescent="0.25">
      <c r="A18538" t="s">
        <v>22565</v>
      </c>
      <c r="B18538">
        <v>599</v>
      </c>
      <c r="C18538">
        <v>-0.70745090716523829</v>
      </c>
      <c r="D18538">
        <v>-0.35346481766042342</v>
      </c>
      <c r="E18538">
        <v>1.4816936684619746</v>
      </c>
      <c r="F18538">
        <v>-0.60558199555779035</v>
      </c>
      <c r="G18538">
        <v>2</v>
      </c>
      <c r="H18538">
        <v>3</v>
      </c>
      <c r="I18538">
        <v>5</v>
      </c>
      <c r="J18538">
        <v>2</v>
      </c>
    </row>
    <row r="18539" spans="1:10" x14ac:dyDescent="0.25">
      <c r="A18539" t="s">
        <v>22566</v>
      </c>
      <c r="B18539">
        <v>0</v>
      </c>
    </row>
    <row r="18540" spans="1:10" x14ac:dyDescent="0.25">
      <c r="A18540" t="s">
        <v>22567</v>
      </c>
      <c r="B18540">
        <v>1212</v>
      </c>
      <c r="C18540">
        <v>-1.0395697014361054</v>
      </c>
      <c r="D18540">
        <v>-0.76345746323057739</v>
      </c>
      <c r="E18540">
        <v>0.18632966092021724</v>
      </c>
      <c r="F18540">
        <v>-0.2815569698499002</v>
      </c>
      <c r="G18540">
        <v>1</v>
      </c>
      <c r="H18540">
        <v>2</v>
      </c>
      <c r="I18540">
        <v>4</v>
      </c>
      <c r="J18540">
        <v>3</v>
      </c>
    </row>
    <row r="18541" spans="1:10" x14ac:dyDescent="0.25">
      <c r="A18541" t="s">
        <v>22568</v>
      </c>
      <c r="B18541">
        <v>1215</v>
      </c>
      <c r="C18541">
        <v>0.22008656911996907</v>
      </c>
      <c r="D18541">
        <v>-0.64220538995369481</v>
      </c>
      <c r="E18541">
        <v>4.2240612832765485E-2</v>
      </c>
      <c r="F18541">
        <v>-0.52188161374953668</v>
      </c>
      <c r="G18541">
        <v>4</v>
      </c>
      <c r="H18541">
        <v>2</v>
      </c>
      <c r="I18541">
        <v>3</v>
      </c>
      <c r="J18541">
        <v>2</v>
      </c>
    </row>
    <row r="18542" spans="1:10" x14ac:dyDescent="0.25">
      <c r="A18542" t="s">
        <v>22569</v>
      </c>
      <c r="B18542">
        <v>744</v>
      </c>
      <c r="C18542">
        <v>-1.4621642815773411E-2</v>
      </c>
      <c r="D18542">
        <v>-0.4442502537239657</v>
      </c>
      <c r="E18542">
        <v>1.4556580528069323</v>
      </c>
      <c r="F18542">
        <v>-1.0579839374669999</v>
      </c>
      <c r="G18542">
        <v>4</v>
      </c>
      <c r="H18542">
        <v>2</v>
      </c>
      <c r="I18542">
        <v>5</v>
      </c>
      <c r="J18542">
        <v>1</v>
      </c>
    </row>
    <row r="18543" spans="1:10" x14ac:dyDescent="0.25">
      <c r="A18543" t="s">
        <v>22570</v>
      </c>
      <c r="B18543">
        <v>538</v>
      </c>
      <c r="C18543">
        <v>0.10546605628031924</v>
      </c>
      <c r="D18543">
        <v>-1.2701338703666862</v>
      </c>
      <c r="E18543">
        <v>0.92373151424836264</v>
      </c>
      <c r="F18543">
        <v>-0.95655656939835332</v>
      </c>
      <c r="G18543">
        <v>4</v>
      </c>
      <c r="H18543">
        <v>1</v>
      </c>
      <c r="I18543">
        <v>5</v>
      </c>
      <c r="J18543">
        <v>1</v>
      </c>
    </row>
    <row r="18544" spans="1:10" x14ac:dyDescent="0.25">
      <c r="A18544" t="s">
        <v>22571</v>
      </c>
      <c r="B18544">
        <v>645</v>
      </c>
      <c r="C18544">
        <v>0.20427039141267278</v>
      </c>
      <c r="D18544">
        <v>-0.91296848483643966</v>
      </c>
      <c r="E18544">
        <v>1.0546661539461772</v>
      </c>
      <c r="F18544">
        <v>-1.3954638621768745</v>
      </c>
      <c r="G18544">
        <v>4</v>
      </c>
      <c r="H18544">
        <v>1</v>
      </c>
      <c r="I18544">
        <v>5</v>
      </c>
      <c r="J18544">
        <v>1</v>
      </c>
    </row>
    <row r="18545" spans="1:10" x14ac:dyDescent="0.25">
      <c r="A18545" t="s">
        <v>22572</v>
      </c>
      <c r="B18545">
        <v>1387</v>
      </c>
      <c r="C18545">
        <v>-8.3288035040155917E-2</v>
      </c>
      <c r="D18545">
        <v>-0.73064684249211087</v>
      </c>
      <c r="E18545">
        <v>0.41956317674443921</v>
      </c>
      <c r="F18545">
        <v>-0.89938141115790249</v>
      </c>
      <c r="G18545">
        <v>3</v>
      </c>
      <c r="H18545">
        <v>2</v>
      </c>
      <c r="I18545">
        <v>4</v>
      </c>
      <c r="J18545">
        <v>1</v>
      </c>
    </row>
    <row r="18546" spans="1:10" x14ac:dyDescent="0.25">
      <c r="A18546" t="s">
        <v>22573</v>
      </c>
      <c r="B18546">
        <v>936</v>
      </c>
      <c r="C18546">
        <v>0.42542544267048255</v>
      </c>
      <c r="D18546">
        <v>-1.0883405740726351</v>
      </c>
      <c r="E18546">
        <v>0.86934947759802561</v>
      </c>
      <c r="F18546">
        <v>-0.62909015915475408</v>
      </c>
      <c r="G18546">
        <v>4</v>
      </c>
      <c r="H18546">
        <v>1</v>
      </c>
      <c r="I18546">
        <v>5</v>
      </c>
      <c r="J18546">
        <v>2</v>
      </c>
    </row>
    <row r="18547" spans="1:10" x14ac:dyDescent="0.25">
      <c r="A18547" t="s">
        <v>22574</v>
      </c>
      <c r="B18547">
        <v>541</v>
      </c>
      <c r="C18547">
        <v>0.85179639682314656</v>
      </c>
      <c r="D18547">
        <v>0.89608445517544699</v>
      </c>
      <c r="E18547">
        <v>1.5817194012538811</v>
      </c>
      <c r="F18547">
        <v>-0.99666590937816268</v>
      </c>
      <c r="G18547">
        <v>5</v>
      </c>
      <c r="H18547">
        <v>5</v>
      </c>
      <c r="I18547">
        <v>5</v>
      </c>
      <c r="J18547">
        <v>1</v>
      </c>
    </row>
    <row r="18548" spans="1:10" x14ac:dyDescent="0.25">
      <c r="A18548" t="s">
        <v>22575</v>
      </c>
      <c r="B18548">
        <v>538</v>
      </c>
      <c r="C18548">
        <v>1.1620651304382823</v>
      </c>
      <c r="D18548">
        <v>0.67149570778139256</v>
      </c>
      <c r="E18548">
        <v>0.75809322170035209</v>
      </c>
      <c r="F18548">
        <v>-0.48981863778802603</v>
      </c>
      <c r="G18548">
        <v>5</v>
      </c>
      <c r="H18548">
        <v>4</v>
      </c>
      <c r="I18548">
        <v>5</v>
      </c>
      <c r="J18548">
        <v>2</v>
      </c>
    </row>
    <row r="18549" spans="1:10" x14ac:dyDescent="0.25">
      <c r="A18549" t="s">
        <v>22576</v>
      </c>
      <c r="B18549">
        <v>417</v>
      </c>
      <c r="C18549">
        <v>1.0975256642551527</v>
      </c>
      <c r="D18549">
        <v>1.8675268870289641</v>
      </c>
      <c r="E18549">
        <v>0.27950954163675984</v>
      </c>
      <c r="F18549">
        <v>-1.0589860337614587</v>
      </c>
      <c r="G18549">
        <v>5</v>
      </c>
      <c r="H18549">
        <v>5</v>
      </c>
      <c r="I18549">
        <v>4</v>
      </c>
      <c r="J18549">
        <v>1</v>
      </c>
    </row>
    <row r="18550" spans="1:10" x14ac:dyDescent="0.25">
      <c r="A18550" t="s">
        <v>22577</v>
      </c>
      <c r="B18550">
        <v>539</v>
      </c>
      <c r="C18550">
        <v>0.96705865779844569</v>
      </c>
      <c r="D18550">
        <v>0.73441689686892742</v>
      </c>
      <c r="E18550">
        <v>9.32175862825078E-2</v>
      </c>
      <c r="F18550">
        <v>-0.88057447803264632</v>
      </c>
      <c r="G18550">
        <v>5</v>
      </c>
      <c r="H18550">
        <v>5</v>
      </c>
      <c r="I18550">
        <v>4</v>
      </c>
      <c r="J18550">
        <v>1</v>
      </c>
    </row>
    <row r="18551" spans="1:10" x14ac:dyDescent="0.25">
      <c r="A18551" t="s">
        <v>22578</v>
      </c>
      <c r="B18551">
        <v>544</v>
      </c>
      <c r="C18551">
        <v>-0.13903684493991497</v>
      </c>
      <c r="D18551">
        <v>-0.35190985756026943</v>
      </c>
      <c r="E18551">
        <v>0.21299724251937824</v>
      </c>
      <c r="F18551">
        <v>-0.74242672658448217</v>
      </c>
      <c r="G18551">
        <v>3</v>
      </c>
      <c r="H18551">
        <v>3</v>
      </c>
      <c r="I18551">
        <v>4</v>
      </c>
      <c r="J18551">
        <v>2</v>
      </c>
    </row>
    <row r="18552" spans="1:10" x14ac:dyDescent="0.25">
      <c r="A18552" t="s">
        <v>22579</v>
      </c>
      <c r="B18552">
        <v>468</v>
      </c>
      <c r="C18552">
        <v>0.61433265320449348</v>
      </c>
      <c r="D18552">
        <v>1.0207005542494703</v>
      </c>
      <c r="E18552">
        <v>-0.36416247939127611</v>
      </c>
      <c r="F18552">
        <v>-0.83332828915152724</v>
      </c>
      <c r="G18552">
        <v>4</v>
      </c>
      <c r="H18552">
        <v>5</v>
      </c>
      <c r="I18552">
        <v>2</v>
      </c>
      <c r="J18552">
        <v>2</v>
      </c>
    </row>
    <row r="18553" spans="1:10" x14ac:dyDescent="0.25">
      <c r="A18553" t="s">
        <v>22580</v>
      </c>
      <c r="B18553">
        <v>499</v>
      </c>
      <c r="C18553">
        <v>0.52953696318983678</v>
      </c>
      <c r="D18553">
        <v>-0.30160860138105233</v>
      </c>
      <c r="E18553">
        <v>0.41071720554244689</v>
      </c>
      <c r="F18553">
        <v>-0.53458367423443665</v>
      </c>
      <c r="G18553">
        <v>4</v>
      </c>
      <c r="H18553">
        <v>3</v>
      </c>
      <c r="I18553">
        <v>4</v>
      </c>
      <c r="J18553">
        <v>2</v>
      </c>
    </row>
    <row r="18554" spans="1:10" x14ac:dyDescent="0.25">
      <c r="A18554" t="s">
        <v>22581</v>
      </c>
      <c r="B18554">
        <v>683</v>
      </c>
      <c r="C18554">
        <v>0.89825445207995647</v>
      </c>
      <c r="D18554">
        <v>0.29802517383465987</v>
      </c>
      <c r="E18554">
        <v>0.15510747240175393</v>
      </c>
      <c r="F18554">
        <v>-0.80030161108367004</v>
      </c>
      <c r="G18554">
        <v>5</v>
      </c>
      <c r="H18554">
        <v>4</v>
      </c>
      <c r="I18554">
        <v>4</v>
      </c>
      <c r="J18554">
        <v>2</v>
      </c>
    </row>
    <row r="18555" spans="1:10" x14ac:dyDescent="0.25">
      <c r="A18555" t="s">
        <v>22582</v>
      </c>
      <c r="B18555">
        <v>661</v>
      </c>
      <c r="C18555">
        <v>0.41274889599585152</v>
      </c>
      <c r="D18555">
        <v>0.63660277981910718</v>
      </c>
      <c r="E18555">
        <v>0.59864302048373064</v>
      </c>
      <c r="F18555">
        <v>-0.82080139571558253</v>
      </c>
      <c r="G18555">
        <v>4</v>
      </c>
      <c r="H18555">
        <v>4</v>
      </c>
      <c r="I18555">
        <v>5</v>
      </c>
      <c r="J18555">
        <v>2</v>
      </c>
    </row>
    <row r="18556" spans="1:10" x14ac:dyDescent="0.25">
      <c r="A18556" t="s">
        <v>22583</v>
      </c>
      <c r="B18556">
        <v>1134</v>
      </c>
      <c r="C18556">
        <v>0.25044101882645597</v>
      </c>
      <c r="D18556">
        <v>-0.1855918226943275</v>
      </c>
      <c r="E18556">
        <v>1.5537515046348551</v>
      </c>
      <c r="F18556">
        <v>-0.41424159985215514</v>
      </c>
      <c r="G18556">
        <v>4</v>
      </c>
      <c r="H18556">
        <v>3</v>
      </c>
      <c r="I18556">
        <v>5</v>
      </c>
      <c r="J18556">
        <v>3</v>
      </c>
    </row>
    <row r="18557" spans="1:10" x14ac:dyDescent="0.25">
      <c r="A18557" t="s">
        <v>22584</v>
      </c>
      <c r="B18557">
        <v>843</v>
      </c>
      <c r="C18557">
        <v>-0.35336743720037567</v>
      </c>
      <c r="D18557">
        <v>-9.1127017771346408E-2</v>
      </c>
      <c r="E18557">
        <v>0.32513764599973188</v>
      </c>
      <c r="F18557">
        <v>-0.75735266011019786</v>
      </c>
      <c r="G18557">
        <v>3</v>
      </c>
      <c r="H18557">
        <v>3</v>
      </c>
      <c r="I18557">
        <v>4</v>
      </c>
      <c r="J18557">
        <v>2</v>
      </c>
    </row>
    <row r="18558" spans="1:10" x14ac:dyDescent="0.25">
      <c r="A18558" t="s">
        <v>22585</v>
      </c>
      <c r="B18558">
        <v>772</v>
      </c>
      <c r="C18558">
        <v>-0.19436678670437141</v>
      </c>
      <c r="D18558">
        <v>-0.39027684962798792</v>
      </c>
      <c r="E18558">
        <v>0.62279303514657613</v>
      </c>
      <c r="F18558">
        <v>-1.2128312066258604</v>
      </c>
      <c r="G18558">
        <v>3</v>
      </c>
      <c r="H18558">
        <v>3</v>
      </c>
      <c r="I18558">
        <v>5</v>
      </c>
      <c r="J18558">
        <v>1</v>
      </c>
    </row>
    <row r="18559" spans="1:10" x14ac:dyDescent="0.25">
      <c r="A18559" t="s">
        <v>22586</v>
      </c>
      <c r="B18559">
        <v>524</v>
      </c>
      <c r="C18559">
        <v>-0.70502733298839226</v>
      </c>
      <c r="D18559">
        <v>2.2436920897067225E-2</v>
      </c>
      <c r="E18559">
        <v>-0.238113404725001</v>
      </c>
      <c r="F18559">
        <v>-0.69379071675974491</v>
      </c>
      <c r="G18559">
        <v>2</v>
      </c>
      <c r="H18559">
        <v>4</v>
      </c>
      <c r="I18559">
        <v>3</v>
      </c>
      <c r="J18559">
        <v>2</v>
      </c>
    </row>
    <row r="18560" spans="1:10" x14ac:dyDescent="0.25">
      <c r="A18560" t="s">
        <v>22587</v>
      </c>
      <c r="B18560">
        <v>934</v>
      </c>
      <c r="C18560">
        <v>0.1291092375158433</v>
      </c>
      <c r="D18560">
        <v>-0.36303252406787456</v>
      </c>
      <c r="E18560">
        <v>-0.39644201185844613</v>
      </c>
      <c r="F18560">
        <v>-0.80593188347451283</v>
      </c>
      <c r="G18560">
        <v>4</v>
      </c>
      <c r="H18560">
        <v>3</v>
      </c>
      <c r="I18560">
        <v>2</v>
      </c>
      <c r="J18560">
        <v>2</v>
      </c>
    </row>
    <row r="18561" spans="1:10" x14ac:dyDescent="0.25">
      <c r="A18561" t="s">
        <v>22588</v>
      </c>
      <c r="B18561">
        <v>724</v>
      </c>
      <c r="C18561">
        <v>-0.54326580232144139</v>
      </c>
      <c r="D18561">
        <v>-0.48071517333958569</v>
      </c>
      <c r="E18561">
        <v>0.68275331665526884</v>
      </c>
      <c r="F18561">
        <v>-0.81348182696142635</v>
      </c>
      <c r="G18561">
        <v>2</v>
      </c>
      <c r="H18561">
        <v>2</v>
      </c>
      <c r="I18561">
        <v>5</v>
      </c>
      <c r="J18561">
        <v>2</v>
      </c>
    </row>
    <row r="18562" spans="1:10" x14ac:dyDescent="0.25">
      <c r="A18562" t="s">
        <v>22589</v>
      </c>
      <c r="B18562">
        <v>386</v>
      </c>
      <c r="C18562">
        <v>3.6198874138739567E-2</v>
      </c>
      <c r="D18562">
        <v>-8.7406050399299801E-2</v>
      </c>
      <c r="E18562">
        <v>0.83852939822613592</v>
      </c>
      <c r="F18562">
        <v>-0.82961969776455358</v>
      </c>
      <c r="G18562">
        <v>4</v>
      </c>
      <c r="H18562">
        <v>3</v>
      </c>
      <c r="I18562">
        <v>5</v>
      </c>
      <c r="J18562">
        <v>2</v>
      </c>
    </row>
    <row r="18563" spans="1:10" x14ac:dyDescent="0.25">
      <c r="A18563" t="s">
        <v>22590</v>
      </c>
      <c r="B18563">
        <v>976</v>
      </c>
      <c r="C18563">
        <v>0.70468251385186298</v>
      </c>
      <c r="D18563">
        <v>-0.20938668114772419</v>
      </c>
      <c r="E18563">
        <v>2.0013004933622054</v>
      </c>
      <c r="F18563">
        <v>-0.75469319110039701</v>
      </c>
      <c r="G18563">
        <v>4</v>
      </c>
      <c r="H18563">
        <v>3</v>
      </c>
      <c r="I18563">
        <v>5</v>
      </c>
      <c r="J18563">
        <v>2</v>
      </c>
    </row>
    <row r="18564" spans="1:10" x14ac:dyDescent="0.25">
      <c r="A18564" t="s">
        <v>22591</v>
      </c>
      <c r="B18564">
        <v>709</v>
      </c>
      <c r="C18564">
        <v>-0.42607512626185207</v>
      </c>
      <c r="D18564">
        <v>-0.62510793318738922</v>
      </c>
      <c r="E18564">
        <v>-0.18975257182829577</v>
      </c>
      <c r="F18564">
        <v>-1.0534216764716249</v>
      </c>
      <c r="G18564">
        <v>3</v>
      </c>
      <c r="H18564">
        <v>2</v>
      </c>
      <c r="I18564">
        <v>3</v>
      </c>
      <c r="J18564">
        <v>1</v>
      </c>
    </row>
    <row r="18565" spans="1:10" x14ac:dyDescent="0.25">
      <c r="A18565" t="s">
        <v>22592</v>
      </c>
      <c r="B18565">
        <v>250</v>
      </c>
      <c r="C18565">
        <v>-0.41229202382145747</v>
      </c>
      <c r="D18565">
        <v>-2.6200692922291831E-2</v>
      </c>
      <c r="E18565">
        <v>0.25446147599790259</v>
      </c>
      <c r="F18565">
        <v>-0.37955403808693228</v>
      </c>
      <c r="G18565">
        <v>3</v>
      </c>
      <c r="H18565">
        <v>3</v>
      </c>
      <c r="I18565">
        <v>4</v>
      </c>
      <c r="J18565">
        <v>3</v>
      </c>
    </row>
    <row r="18566" spans="1:10" x14ac:dyDescent="0.25">
      <c r="A18566" t="s">
        <v>22593</v>
      </c>
      <c r="B18566">
        <v>546</v>
      </c>
      <c r="C18566">
        <v>-0.55057061059925816</v>
      </c>
      <c r="D18566">
        <v>-0.32181056241787676</v>
      </c>
      <c r="E18566">
        <v>1.7464522931605792E-2</v>
      </c>
      <c r="F18566">
        <v>-1.0993976889411197</v>
      </c>
      <c r="G18566">
        <v>2</v>
      </c>
      <c r="H18566">
        <v>3</v>
      </c>
      <c r="I18566">
        <v>3</v>
      </c>
      <c r="J18566">
        <v>1</v>
      </c>
    </row>
    <row r="18567" spans="1:10" x14ac:dyDescent="0.25">
      <c r="A18567" t="s">
        <v>22594</v>
      </c>
      <c r="B18567">
        <v>452</v>
      </c>
      <c r="C18567">
        <v>-7.7861997801636107E-2</v>
      </c>
      <c r="D18567">
        <v>-0.30859631540839078</v>
      </c>
      <c r="E18567">
        <v>0.34117906863667546</v>
      </c>
      <c r="F18567">
        <v>-1.0319124606959231</v>
      </c>
      <c r="G18567">
        <v>3</v>
      </c>
      <c r="H18567">
        <v>3</v>
      </c>
      <c r="I18567">
        <v>4</v>
      </c>
      <c r="J18567">
        <v>1</v>
      </c>
    </row>
    <row r="18568" spans="1:10" x14ac:dyDescent="0.25">
      <c r="A18568" t="s">
        <v>22595</v>
      </c>
      <c r="B18568">
        <v>474</v>
      </c>
      <c r="C18568">
        <v>-0.75964895043350611</v>
      </c>
      <c r="D18568">
        <v>-0.45545980045699697</v>
      </c>
      <c r="E18568">
        <v>0.59568698088542771</v>
      </c>
      <c r="F18568">
        <v>-0.84705936779655999</v>
      </c>
      <c r="G18568">
        <v>2</v>
      </c>
      <c r="H18568">
        <v>2</v>
      </c>
      <c r="I18568">
        <v>5</v>
      </c>
      <c r="J18568">
        <v>2</v>
      </c>
    </row>
    <row r="18569" spans="1:10" x14ac:dyDescent="0.25">
      <c r="A18569" t="s">
        <v>22596</v>
      </c>
      <c r="B18569">
        <v>367</v>
      </c>
      <c r="C18569">
        <v>-0.60779311112252621</v>
      </c>
      <c r="D18569">
        <v>-0.42460722653495231</v>
      </c>
      <c r="E18569">
        <v>1.7669124662100341E-2</v>
      </c>
      <c r="F18569">
        <v>-1.0514627989078436</v>
      </c>
      <c r="G18569">
        <v>2</v>
      </c>
      <c r="H18569">
        <v>2</v>
      </c>
      <c r="I18569">
        <v>3</v>
      </c>
      <c r="J18569">
        <v>1</v>
      </c>
    </row>
    <row r="18570" spans="1:10" x14ac:dyDescent="0.25">
      <c r="A18570" t="s">
        <v>22597</v>
      </c>
      <c r="B18570">
        <v>689</v>
      </c>
      <c r="C18570">
        <v>-0.33438153832527534</v>
      </c>
      <c r="D18570">
        <v>-0.47264354863645941</v>
      </c>
      <c r="E18570">
        <v>-5.4166444421635158E-2</v>
      </c>
      <c r="F18570">
        <v>-0.97560422744612985</v>
      </c>
      <c r="G18570">
        <v>3</v>
      </c>
      <c r="H18570">
        <v>2</v>
      </c>
      <c r="I18570">
        <v>3</v>
      </c>
      <c r="J18570">
        <v>1</v>
      </c>
    </row>
    <row r="18571" spans="1:10" x14ac:dyDescent="0.25">
      <c r="A18571" t="s">
        <v>22598</v>
      </c>
      <c r="B18571">
        <v>316</v>
      </c>
      <c r="C18571">
        <v>-0.74268364812336496</v>
      </c>
      <c r="D18571">
        <v>-0.57388477948837036</v>
      </c>
      <c r="E18571">
        <v>0.1478390104455547</v>
      </c>
      <c r="F18571">
        <v>-0.80204095987003654</v>
      </c>
      <c r="G18571">
        <v>2</v>
      </c>
      <c r="H18571">
        <v>2</v>
      </c>
      <c r="I18571">
        <v>4</v>
      </c>
      <c r="J18571">
        <v>2</v>
      </c>
    </row>
    <row r="18572" spans="1:10" x14ac:dyDescent="0.25">
      <c r="A18572" t="s">
        <v>22599</v>
      </c>
      <c r="B18572">
        <v>612</v>
      </c>
      <c r="C18572">
        <v>-0.49276141251966254</v>
      </c>
      <c r="D18572">
        <v>-0.29711846346008375</v>
      </c>
      <c r="E18572">
        <v>6.2556156979893668E-2</v>
      </c>
      <c r="F18572">
        <v>-1.1947232403359704</v>
      </c>
      <c r="G18572">
        <v>2</v>
      </c>
      <c r="H18572">
        <v>3</v>
      </c>
      <c r="I18572">
        <v>3</v>
      </c>
      <c r="J18572">
        <v>1</v>
      </c>
    </row>
    <row r="18573" spans="1:10" x14ac:dyDescent="0.25">
      <c r="A18573" t="s">
        <v>22600</v>
      </c>
      <c r="B18573">
        <v>472</v>
      </c>
      <c r="C18573">
        <v>-0.7976087549332076</v>
      </c>
      <c r="D18573">
        <v>-0.78742206760864009</v>
      </c>
      <c r="E18573">
        <v>5.5995155688174758E-2</v>
      </c>
      <c r="F18573">
        <v>-0.98374554949701276</v>
      </c>
      <c r="G18573">
        <v>2</v>
      </c>
      <c r="H18573">
        <v>2</v>
      </c>
      <c r="I18573">
        <v>3</v>
      </c>
      <c r="J18573">
        <v>1</v>
      </c>
    </row>
    <row r="18574" spans="1:10" x14ac:dyDescent="0.25">
      <c r="A18574" t="s">
        <v>22601</v>
      </c>
      <c r="B18574">
        <v>856</v>
      </c>
      <c r="C18574">
        <v>-0.42648240237420471</v>
      </c>
      <c r="D18574">
        <v>-0.32775949314005615</v>
      </c>
      <c r="E18574">
        <v>-0.56760880921840706</v>
      </c>
      <c r="F18574">
        <v>-0.92917000660887661</v>
      </c>
      <c r="G18574">
        <v>3</v>
      </c>
      <c r="H18574">
        <v>3</v>
      </c>
      <c r="I18574">
        <v>2</v>
      </c>
      <c r="J18574">
        <v>1</v>
      </c>
    </row>
    <row r="18575" spans="1:10" x14ac:dyDescent="0.25">
      <c r="A18575" t="s">
        <v>22602</v>
      </c>
      <c r="B18575">
        <v>792</v>
      </c>
      <c r="C18575">
        <v>-0.60258623568676817</v>
      </c>
      <c r="D18575">
        <v>-0.58971028691864191</v>
      </c>
      <c r="E18575">
        <v>-0.51696280732705957</v>
      </c>
      <c r="F18575">
        <v>-0.60870496403061525</v>
      </c>
      <c r="G18575">
        <v>2</v>
      </c>
      <c r="H18575">
        <v>2</v>
      </c>
      <c r="I18575">
        <v>2</v>
      </c>
      <c r="J18575">
        <v>2</v>
      </c>
    </row>
    <row r="18576" spans="1:10" x14ac:dyDescent="0.25">
      <c r="A18576" t="s">
        <v>22603</v>
      </c>
      <c r="B18576">
        <v>648</v>
      </c>
      <c r="C18576">
        <v>-0.69975645588510182</v>
      </c>
      <c r="D18576">
        <v>-0.69246553524123855</v>
      </c>
      <c r="E18576">
        <v>0.33642843998513228</v>
      </c>
      <c r="F18576">
        <v>-0.64671945355118166</v>
      </c>
      <c r="G18576">
        <v>2</v>
      </c>
      <c r="H18576">
        <v>2</v>
      </c>
      <c r="I18576">
        <v>4</v>
      </c>
      <c r="J18576">
        <v>2</v>
      </c>
    </row>
    <row r="18577" spans="1:10" x14ac:dyDescent="0.25">
      <c r="A18577" t="s">
        <v>22604</v>
      </c>
      <c r="B18577">
        <v>475</v>
      </c>
      <c r="C18577">
        <v>-0.58742605104556556</v>
      </c>
      <c r="D18577">
        <v>-1.07624014493846</v>
      </c>
      <c r="E18577">
        <v>0.49141854177519179</v>
      </c>
      <c r="F18577">
        <v>-0.68199224151477034</v>
      </c>
      <c r="G18577">
        <v>2</v>
      </c>
      <c r="H18577">
        <v>1</v>
      </c>
      <c r="I18577">
        <v>4</v>
      </c>
      <c r="J18577">
        <v>2</v>
      </c>
    </row>
    <row r="18578" spans="1:10" x14ac:dyDescent="0.25">
      <c r="A18578" t="s">
        <v>22605</v>
      </c>
      <c r="B18578">
        <v>481</v>
      </c>
      <c r="C18578">
        <v>3.6870277745192387E-2</v>
      </c>
      <c r="D18578">
        <v>1.0054246762902754</v>
      </c>
      <c r="E18578">
        <v>0.20277373395222847</v>
      </c>
      <c r="F18578">
        <v>-0.92479671739132274</v>
      </c>
      <c r="G18578">
        <v>4</v>
      </c>
      <c r="H18578">
        <v>5</v>
      </c>
      <c r="I18578">
        <v>4</v>
      </c>
      <c r="J18578">
        <v>1</v>
      </c>
    </row>
    <row r="18579" spans="1:10" x14ac:dyDescent="0.25">
      <c r="A18579" t="s">
        <v>22606</v>
      </c>
      <c r="B18579">
        <v>453</v>
      </c>
      <c r="C18579">
        <v>0.59637604798345678</v>
      </c>
      <c r="D18579">
        <v>1.2184394938544474</v>
      </c>
      <c r="E18579">
        <v>0.57886396335768686</v>
      </c>
      <c r="F18579">
        <v>-0.68721059289086006</v>
      </c>
      <c r="G18579">
        <v>4</v>
      </c>
      <c r="H18579">
        <v>5</v>
      </c>
      <c r="I18579">
        <v>4</v>
      </c>
      <c r="J18579">
        <v>2</v>
      </c>
    </row>
    <row r="18580" spans="1:10" x14ac:dyDescent="0.25">
      <c r="A18580" t="s">
        <v>22607</v>
      </c>
      <c r="B18580">
        <v>395</v>
      </c>
      <c r="C18580">
        <v>0.70158565718540711</v>
      </c>
      <c r="D18580">
        <v>0.23935048140341406</v>
      </c>
      <c r="E18580">
        <v>0.97388129726440986</v>
      </c>
      <c r="F18580">
        <v>-1.301921185309785</v>
      </c>
      <c r="G18580">
        <v>4</v>
      </c>
      <c r="H18580">
        <v>4</v>
      </c>
      <c r="I18580">
        <v>5</v>
      </c>
      <c r="J18580">
        <v>1</v>
      </c>
    </row>
    <row r="18581" spans="1:10" x14ac:dyDescent="0.25">
      <c r="A18581" t="s">
        <v>22608</v>
      </c>
      <c r="B18581">
        <v>236</v>
      </c>
      <c r="C18581">
        <v>1.4620806176941259</v>
      </c>
      <c r="D18581">
        <v>0.22270439459798871</v>
      </c>
      <c r="E18581">
        <v>1.7908048466368638</v>
      </c>
      <c r="F18581">
        <v>-1.3653308973335074</v>
      </c>
      <c r="G18581">
        <v>5</v>
      </c>
      <c r="H18581">
        <v>4</v>
      </c>
      <c r="I18581">
        <v>5</v>
      </c>
      <c r="J18581">
        <v>1</v>
      </c>
    </row>
    <row r="18582" spans="1:10" x14ac:dyDescent="0.25">
      <c r="A18582" t="s">
        <v>22609</v>
      </c>
      <c r="B18582">
        <v>531</v>
      </c>
      <c r="C18582">
        <v>1.1917809136466755</v>
      </c>
      <c r="D18582">
        <v>1.3499179014051309E-2</v>
      </c>
      <c r="E18582">
        <v>-0.41618265956661049</v>
      </c>
      <c r="F18582">
        <v>-0.78776705244197753</v>
      </c>
      <c r="G18582">
        <v>5</v>
      </c>
      <c r="H18582">
        <v>3</v>
      </c>
      <c r="I18582">
        <v>2</v>
      </c>
      <c r="J18582">
        <v>2</v>
      </c>
    </row>
    <row r="18583" spans="1:10" x14ac:dyDescent="0.25">
      <c r="A18583" t="s">
        <v>22610</v>
      </c>
      <c r="B18583">
        <v>526</v>
      </c>
      <c r="C18583">
        <v>0.56108599107769241</v>
      </c>
      <c r="D18583">
        <v>-0.37782231833548147</v>
      </c>
      <c r="E18583">
        <v>0.82306074262953843</v>
      </c>
      <c r="F18583">
        <v>-0.96258469450172446</v>
      </c>
      <c r="G18583">
        <v>4</v>
      </c>
      <c r="H18583">
        <v>3</v>
      </c>
      <c r="I18583">
        <v>5</v>
      </c>
      <c r="J18583">
        <v>1</v>
      </c>
    </row>
    <row r="18584" spans="1:10" x14ac:dyDescent="0.25">
      <c r="A18584" t="s">
        <v>22611</v>
      </c>
      <c r="B18584">
        <v>670</v>
      </c>
      <c r="C18584">
        <v>-0.23593115104319018</v>
      </c>
      <c r="D18584">
        <v>-0.30017767235901682</v>
      </c>
      <c r="E18584">
        <v>1.0841475821496864</v>
      </c>
      <c r="F18584">
        <v>-0.96691952321561558</v>
      </c>
      <c r="G18584">
        <v>3</v>
      </c>
      <c r="H18584">
        <v>3</v>
      </c>
      <c r="I18584">
        <v>5</v>
      </c>
      <c r="J18584">
        <v>1</v>
      </c>
    </row>
    <row r="18585" spans="1:10" x14ac:dyDescent="0.25">
      <c r="A18585" t="s">
        <v>22612</v>
      </c>
      <c r="B18585">
        <v>661</v>
      </c>
      <c r="C18585">
        <v>0.6972184555907992</v>
      </c>
      <c r="D18585">
        <v>-0.11802153518730121</v>
      </c>
      <c r="E18585">
        <v>0.24543160345820247</v>
      </c>
      <c r="F18585">
        <v>-0.87306445848254532</v>
      </c>
      <c r="G18585">
        <v>4</v>
      </c>
      <c r="H18585">
        <v>3</v>
      </c>
      <c r="I18585">
        <v>4</v>
      </c>
      <c r="J18585">
        <v>1</v>
      </c>
    </row>
    <row r="18586" spans="1:10" x14ac:dyDescent="0.25">
      <c r="A18586" t="s">
        <v>22613</v>
      </c>
      <c r="B18586">
        <v>665</v>
      </c>
      <c r="C18586">
        <v>1.0490218502461013</v>
      </c>
      <c r="D18586">
        <v>0.39908901145822234</v>
      </c>
      <c r="E18586">
        <v>-0.3220139270817427</v>
      </c>
      <c r="F18586">
        <v>-0.59546972016063504</v>
      </c>
      <c r="G18586">
        <v>5</v>
      </c>
      <c r="H18586">
        <v>4</v>
      </c>
      <c r="I18586">
        <v>2</v>
      </c>
      <c r="J18586">
        <v>2</v>
      </c>
    </row>
    <row r="18587" spans="1:10" x14ac:dyDescent="0.25">
      <c r="A18587" t="s">
        <v>22614</v>
      </c>
      <c r="B18587">
        <v>1637</v>
      </c>
      <c r="C18587">
        <v>0.48479046356074107</v>
      </c>
      <c r="D18587">
        <v>-0.47049278378854642</v>
      </c>
      <c r="E18587">
        <v>1.8177637429646967</v>
      </c>
      <c r="F18587">
        <v>-0.65812734137391105</v>
      </c>
      <c r="G18587">
        <v>4</v>
      </c>
      <c r="H18587">
        <v>2</v>
      </c>
      <c r="I18587">
        <v>5</v>
      </c>
      <c r="J18587">
        <v>2</v>
      </c>
    </row>
    <row r="18588" spans="1:10" x14ac:dyDescent="0.25">
      <c r="A18588" t="s">
        <v>22615</v>
      </c>
      <c r="B18588">
        <v>1084</v>
      </c>
      <c r="C18588">
        <v>0.2314436730464747</v>
      </c>
      <c r="D18588">
        <v>-0.87472624330350823</v>
      </c>
      <c r="E18588">
        <v>1.5288543137484056</v>
      </c>
      <c r="F18588">
        <v>-0.60080423428621144</v>
      </c>
      <c r="G18588">
        <v>4</v>
      </c>
      <c r="H18588">
        <v>1</v>
      </c>
      <c r="I18588">
        <v>5</v>
      </c>
      <c r="J18588">
        <v>2</v>
      </c>
    </row>
    <row r="18589" spans="1:10" x14ac:dyDescent="0.25">
      <c r="A18589" t="s">
        <v>22616</v>
      </c>
      <c r="B18589">
        <v>683</v>
      </c>
      <c r="C18589">
        <v>4.9438675842091523E-2</v>
      </c>
      <c r="D18589">
        <v>-1.3834301256215666</v>
      </c>
      <c r="E18589">
        <v>0.95778140945544554</v>
      </c>
      <c r="F18589">
        <v>-1.2918148892336236</v>
      </c>
      <c r="G18589">
        <v>4</v>
      </c>
      <c r="H18589">
        <v>1</v>
      </c>
      <c r="I18589">
        <v>5</v>
      </c>
      <c r="J18589">
        <v>1</v>
      </c>
    </row>
    <row r="18590" spans="1:10" x14ac:dyDescent="0.25">
      <c r="A18590" t="s">
        <v>22617</v>
      </c>
      <c r="B18590">
        <v>994</v>
      </c>
      <c r="C18590">
        <v>-9.64121645603008E-2</v>
      </c>
      <c r="D18590">
        <v>-0.54618374116478463</v>
      </c>
      <c r="E18590">
        <v>1.2948601654489245</v>
      </c>
      <c r="F18590">
        <v>-1.0820385422658469</v>
      </c>
      <c r="G18590">
        <v>3</v>
      </c>
      <c r="H18590">
        <v>2</v>
      </c>
      <c r="I18590">
        <v>5</v>
      </c>
      <c r="J18590">
        <v>1</v>
      </c>
    </row>
    <row r="18591" spans="1:10" x14ac:dyDescent="0.25">
      <c r="A18591" t="s">
        <v>22618</v>
      </c>
      <c r="B18591">
        <v>520</v>
      </c>
      <c r="C18591">
        <v>8.9253664846567632E-2</v>
      </c>
      <c r="D18591">
        <v>-0.90669044127016685</v>
      </c>
      <c r="E18591">
        <v>0.4394274416824131</v>
      </c>
      <c r="F18591">
        <v>-1.5268729364765843</v>
      </c>
      <c r="G18591">
        <v>4</v>
      </c>
      <c r="H18591">
        <v>1</v>
      </c>
      <c r="I18591">
        <v>4</v>
      </c>
      <c r="J18591">
        <v>1</v>
      </c>
    </row>
    <row r="18592" spans="1:10" x14ac:dyDescent="0.25">
      <c r="A18592" t="s">
        <v>22619</v>
      </c>
      <c r="B18592">
        <v>649</v>
      </c>
      <c r="C18592">
        <v>-0.5152888778586634</v>
      </c>
      <c r="D18592">
        <v>-0.78064268964689676</v>
      </c>
      <c r="E18592">
        <v>-0.37552381980454796</v>
      </c>
      <c r="F18592">
        <v>-1.105081755489101</v>
      </c>
      <c r="G18592">
        <v>2</v>
      </c>
      <c r="H18592">
        <v>2</v>
      </c>
      <c r="I18592">
        <v>2</v>
      </c>
      <c r="J18592">
        <v>1</v>
      </c>
    </row>
    <row r="18593" spans="1:10" x14ac:dyDescent="0.25">
      <c r="A18593" t="s">
        <v>22620</v>
      </c>
      <c r="B18593">
        <v>603</v>
      </c>
      <c r="C18593">
        <v>-0.21034933126239</v>
      </c>
      <c r="D18593">
        <v>0.25126617150622593</v>
      </c>
      <c r="E18593">
        <v>0.26428688164297481</v>
      </c>
      <c r="F18593">
        <v>-1.1935924901613235</v>
      </c>
      <c r="G18593">
        <v>3</v>
      </c>
      <c r="H18593">
        <v>4</v>
      </c>
      <c r="I18593">
        <v>4</v>
      </c>
      <c r="J18593">
        <v>1</v>
      </c>
    </row>
    <row r="18594" spans="1:10" x14ac:dyDescent="0.25">
      <c r="A18594" t="s">
        <v>22621</v>
      </c>
      <c r="B18594">
        <v>577</v>
      </c>
      <c r="C18594">
        <v>6.5496536715496684E-2</v>
      </c>
      <c r="D18594">
        <v>-0.43719034229246989</v>
      </c>
      <c r="E18594">
        <v>0.76543661249473971</v>
      </c>
      <c r="F18594">
        <v>-1.3248018000103754</v>
      </c>
      <c r="G18594">
        <v>4</v>
      </c>
      <c r="H18594">
        <v>2</v>
      </c>
      <c r="I18594">
        <v>5</v>
      </c>
      <c r="J18594">
        <v>1</v>
      </c>
    </row>
    <row r="18595" spans="1:10" x14ac:dyDescent="0.25">
      <c r="A18595" t="s">
        <v>22622</v>
      </c>
      <c r="B18595">
        <v>642</v>
      </c>
      <c r="C18595">
        <v>0.30112287292770934</v>
      </c>
      <c r="D18595">
        <v>-0.92151900004009457</v>
      </c>
      <c r="E18595">
        <v>0.83664308641132568</v>
      </c>
      <c r="F18595">
        <v>-1.4585670026856659</v>
      </c>
      <c r="G18595">
        <v>4</v>
      </c>
      <c r="H18595">
        <v>1</v>
      </c>
      <c r="I18595">
        <v>5</v>
      </c>
      <c r="J18595">
        <v>1</v>
      </c>
    </row>
    <row r="18596" spans="1:10" x14ac:dyDescent="0.25">
      <c r="A18596" t="s">
        <v>22623</v>
      </c>
      <c r="B18596">
        <v>601</v>
      </c>
      <c r="C18596">
        <v>0.48373791095097113</v>
      </c>
      <c r="D18596">
        <v>-1.2620221013548603</v>
      </c>
      <c r="E18596">
        <v>0.6844715000601147</v>
      </c>
      <c r="F18596">
        <v>-1.1158354191439259</v>
      </c>
      <c r="G18596">
        <v>4</v>
      </c>
      <c r="H18596">
        <v>1</v>
      </c>
      <c r="I18596">
        <v>5</v>
      </c>
      <c r="J18596">
        <v>1</v>
      </c>
    </row>
    <row r="18597" spans="1:10" x14ac:dyDescent="0.25">
      <c r="A18597" t="s">
        <v>22624</v>
      </c>
      <c r="B18597">
        <v>663</v>
      </c>
      <c r="C18597">
        <v>0.23267287412451715</v>
      </c>
      <c r="D18597">
        <v>-0.85181660141659155</v>
      </c>
      <c r="E18597">
        <v>0.85454859970282293</v>
      </c>
      <c r="F18597">
        <v>-1.2674912818177033</v>
      </c>
      <c r="G18597">
        <v>4</v>
      </c>
      <c r="H18597">
        <v>1</v>
      </c>
      <c r="I18597">
        <v>5</v>
      </c>
      <c r="J18597">
        <v>1</v>
      </c>
    </row>
    <row r="18598" spans="1:10" x14ac:dyDescent="0.25">
      <c r="A18598" t="s">
        <v>22625</v>
      </c>
      <c r="B18598">
        <v>672</v>
      </c>
      <c r="C18598">
        <v>0.62520429753104267</v>
      </c>
      <c r="D18598">
        <v>-0.34544880629896368</v>
      </c>
      <c r="E18598">
        <v>0.89945046549287566</v>
      </c>
      <c r="F18598">
        <v>-1.2934405316112647</v>
      </c>
      <c r="G18598">
        <v>4</v>
      </c>
      <c r="H18598">
        <v>3</v>
      </c>
      <c r="I18598">
        <v>5</v>
      </c>
      <c r="J18598">
        <v>1</v>
      </c>
    </row>
    <row r="18599" spans="1:10" x14ac:dyDescent="0.25">
      <c r="A18599" t="s">
        <v>22626</v>
      </c>
      <c r="B18599">
        <v>539</v>
      </c>
      <c r="C18599">
        <v>5.5062089492126015E-2</v>
      </c>
      <c r="D18599">
        <v>-0.46099948165986981</v>
      </c>
      <c r="E18599">
        <v>1.513770094325152</v>
      </c>
      <c r="F18599">
        <v>-1.5215391397661018</v>
      </c>
      <c r="G18599">
        <v>4</v>
      </c>
      <c r="H18599">
        <v>2</v>
      </c>
      <c r="I18599">
        <v>5</v>
      </c>
      <c r="J18599">
        <v>1</v>
      </c>
    </row>
    <row r="18600" spans="1:10" x14ac:dyDescent="0.25">
      <c r="A18600" t="s">
        <v>22627</v>
      </c>
      <c r="B18600">
        <v>746</v>
      </c>
      <c r="C18600">
        <v>0.70030231864917847</v>
      </c>
      <c r="D18600">
        <v>-0.36102872158486188</v>
      </c>
      <c r="E18600">
        <v>1.3101242516363119</v>
      </c>
      <c r="F18600">
        <v>-1.0475628524455227</v>
      </c>
      <c r="G18600">
        <v>4</v>
      </c>
      <c r="H18600">
        <v>3</v>
      </c>
      <c r="I18600">
        <v>5</v>
      </c>
      <c r="J18600">
        <v>1</v>
      </c>
    </row>
    <row r="18601" spans="1:10" x14ac:dyDescent="0.25">
      <c r="A18601" t="s">
        <v>22628</v>
      </c>
      <c r="B18601">
        <v>826</v>
      </c>
      <c r="C18601">
        <v>0.18099593814176484</v>
      </c>
      <c r="D18601">
        <v>-0.36619638391120468</v>
      </c>
      <c r="E18601">
        <v>0.38561972661172439</v>
      </c>
      <c r="F18601">
        <v>-1.2895516925721036</v>
      </c>
      <c r="G18601">
        <v>4</v>
      </c>
      <c r="H18601">
        <v>3</v>
      </c>
      <c r="I18601">
        <v>4</v>
      </c>
      <c r="J18601">
        <v>1</v>
      </c>
    </row>
    <row r="18602" spans="1:10" x14ac:dyDescent="0.25">
      <c r="A18602" t="s">
        <v>22629</v>
      </c>
      <c r="B18602">
        <v>753</v>
      </c>
      <c r="C18602">
        <v>0.53879270025408987</v>
      </c>
      <c r="D18602">
        <v>-0.56717972656437554</v>
      </c>
      <c r="E18602">
        <v>1.8068273251375626</v>
      </c>
      <c r="F18602">
        <v>-1.3616447570620767</v>
      </c>
      <c r="G18602">
        <v>4</v>
      </c>
      <c r="H18602">
        <v>2</v>
      </c>
      <c r="I18602">
        <v>5</v>
      </c>
      <c r="J18602">
        <v>1</v>
      </c>
    </row>
    <row r="18603" spans="1:10" x14ac:dyDescent="0.25">
      <c r="A18603" t="s">
        <v>22630</v>
      </c>
      <c r="B18603">
        <v>502</v>
      </c>
      <c r="C18603">
        <v>-0.27497736015605267</v>
      </c>
      <c r="D18603">
        <v>-0.6410642719305919</v>
      </c>
      <c r="E18603">
        <v>0.57607022169777011</v>
      </c>
      <c r="F18603">
        <v>-0.921792185197159</v>
      </c>
      <c r="G18603">
        <v>3</v>
      </c>
      <c r="H18603">
        <v>2</v>
      </c>
      <c r="I18603">
        <v>4</v>
      </c>
      <c r="J18603">
        <v>1</v>
      </c>
    </row>
    <row r="18604" spans="1:10" x14ac:dyDescent="0.25">
      <c r="A18604" t="s">
        <v>22631</v>
      </c>
      <c r="B18604">
        <v>730</v>
      </c>
      <c r="C18604">
        <v>-0.38891005702569703</v>
      </c>
      <c r="D18604">
        <v>-0.9095437956012683</v>
      </c>
      <c r="E18604">
        <v>0.49557510004229444</v>
      </c>
      <c r="F18604">
        <v>-0.74290783394531668</v>
      </c>
      <c r="G18604">
        <v>3</v>
      </c>
      <c r="H18604">
        <v>1</v>
      </c>
      <c r="I18604">
        <v>4</v>
      </c>
      <c r="J18604">
        <v>2</v>
      </c>
    </row>
    <row r="18605" spans="1:10" x14ac:dyDescent="0.25">
      <c r="A18605" t="s">
        <v>22632</v>
      </c>
      <c r="B18605">
        <v>495</v>
      </c>
      <c r="C18605">
        <v>1.4901664113562165</v>
      </c>
      <c r="D18605">
        <v>1.5600859192837384</v>
      </c>
      <c r="E18605">
        <v>1.0821846424877983</v>
      </c>
      <c r="F18605">
        <v>8.3778698087869363E-3</v>
      </c>
      <c r="G18605">
        <v>5</v>
      </c>
      <c r="H18605">
        <v>5</v>
      </c>
      <c r="I18605">
        <v>5</v>
      </c>
      <c r="J18605">
        <v>3</v>
      </c>
    </row>
    <row r="18606" spans="1:10" x14ac:dyDescent="0.25">
      <c r="A18606" t="s">
        <v>22633</v>
      </c>
      <c r="B18606">
        <v>582</v>
      </c>
      <c r="C18606">
        <v>-1.922858263664344E-2</v>
      </c>
      <c r="D18606">
        <v>-9.4834634693048731E-2</v>
      </c>
      <c r="E18606">
        <v>0.57993836282621225</v>
      </c>
      <c r="F18606">
        <v>-0.90362396914297061</v>
      </c>
      <c r="G18606">
        <v>4</v>
      </c>
      <c r="H18606">
        <v>3</v>
      </c>
      <c r="I18606">
        <v>4</v>
      </c>
      <c r="J18606">
        <v>1</v>
      </c>
    </row>
    <row r="18607" spans="1:10" x14ac:dyDescent="0.25">
      <c r="A18607" t="s">
        <v>22634</v>
      </c>
      <c r="B18607">
        <v>413</v>
      </c>
      <c r="C18607">
        <v>0.79348653554070692</v>
      </c>
      <c r="D18607">
        <v>0.8250763890109718</v>
      </c>
      <c r="E18607">
        <v>1.1661827428832163</v>
      </c>
      <c r="F18607">
        <v>-0.86694309644104695</v>
      </c>
      <c r="G18607">
        <v>5</v>
      </c>
      <c r="H18607">
        <v>5</v>
      </c>
      <c r="I18607">
        <v>5</v>
      </c>
      <c r="J18607">
        <v>1</v>
      </c>
    </row>
    <row r="18608" spans="1:10" x14ac:dyDescent="0.25">
      <c r="A18608" t="s">
        <v>22635</v>
      </c>
      <c r="B18608">
        <v>441</v>
      </c>
      <c r="C18608">
        <v>2.3900323678877573</v>
      </c>
      <c r="D18608">
        <v>1.9186486013167694</v>
      </c>
      <c r="E18608">
        <v>0.37115074792788533</v>
      </c>
      <c r="F18608">
        <v>-0.68629539546814222</v>
      </c>
      <c r="G18608">
        <v>5</v>
      </c>
      <c r="H18608">
        <v>5</v>
      </c>
      <c r="I18608">
        <v>4</v>
      </c>
      <c r="J18608">
        <v>2</v>
      </c>
    </row>
    <row r="18609" spans="1:10" x14ac:dyDescent="0.25">
      <c r="A18609" t="s">
        <v>22636</v>
      </c>
      <c r="B18609">
        <v>530</v>
      </c>
      <c r="C18609">
        <v>1.145802943098623</v>
      </c>
      <c r="D18609">
        <v>3.1104679025843756</v>
      </c>
      <c r="E18609">
        <v>-0.46767313202317162</v>
      </c>
      <c r="F18609">
        <v>-0.77453223392653636</v>
      </c>
      <c r="G18609">
        <v>5</v>
      </c>
      <c r="H18609">
        <v>5</v>
      </c>
      <c r="I18609">
        <v>2</v>
      </c>
      <c r="J18609">
        <v>2</v>
      </c>
    </row>
    <row r="18610" spans="1:10" x14ac:dyDescent="0.25">
      <c r="A18610" t="s">
        <v>22637</v>
      </c>
      <c r="B18610">
        <v>433</v>
      </c>
      <c r="C18610">
        <v>4.6213209453726978E-2</v>
      </c>
      <c r="D18610">
        <v>0.46706855263732344</v>
      </c>
      <c r="E18610">
        <v>2.4060428334488244</v>
      </c>
      <c r="F18610">
        <v>-1.1754391482265711</v>
      </c>
      <c r="G18610">
        <v>4</v>
      </c>
      <c r="H18610">
        <v>4</v>
      </c>
      <c r="I18610">
        <v>5</v>
      </c>
      <c r="J18610">
        <v>1</v>
      </c>
    </row>
    <row r="18611" spans="1:10" x14ac:dyDescent="0.25">
      <c r="A18611" t="s">
        <v>22638</v>
      </c>
      <c r="B18611">
        <v>736</v>
      </c>
      <c r="C18611">
        <v>-0.13996711940024559</v>
      </c>
      <c r="D18611">
        <v>0.7989937420322677</v>
      </c>
      <c r="E18611">
        <v>5.2105323544192563</v>
      </c>
      <c r="F18611">
        <v>-0.37038461835484704</v>
      </c>
      <c r="G18611">
        <v>3</v>
      </c>
      <c r="H18611">
        <v>5</v>
      </c>
      <c r="I18611">
        <v>5</v>
      </c>
      <c r="J18611">
        <v>3</v>
      </c>
    </row>
    <row r="18612" spans="1:10" x14ac:dyDescent="0.25">
      <c r="A18612" t="s">
        <v>22639</v>
      </c>
      <c r="B18612">
        <v>549</v>
      </c>
      <c r="C18612">
        <v>-1.3617831719521328E-2</v>
      </c>
      <c r="D18612">
        <v>6.9874416021390509E-2</v>
      </c>
      <c r="E18612">
        <v>0.26363907510265672</v>
      </c>
      <c r="F18612">
        <v>-1.2967913935403306</v>
      </c>
      <c r="G18612">
        <v>4</v>
      </c>
      <c r="H18612">
        <v>4</v>
      </c>
      <c r="I18612">
        <v>4</v>
      </c>
      <c r="J18612">
        <v>1</v>
      </c>
    </row>
    <row r="18613" spans="1:10" x14ac:dyDescent="0.25">
      <c r="A18613" t="s">
        <v>22640</v>
      </c>
      <c r="B18613">
        <v>511</v>
      </c>
      <c r="C18613">
        <v>0.91213051682619795</v>
      </c>
      <c r="D18613">
        <v>0.58932751777264469</v>
      </c>
      <c r="E18613">
        <v>0.29231847367583752</v>
      </c>
      <c r="F18613">
        <v>-0.6347532060606782</v>
      </c>
      <c r="G18613">
        <v>5</v>
      </c>
      <c r="H18613">
        <v>4</v>
      </c>
      <c r="I18613">
        <v>4</v>
      </c>
      <c r="J18613">
        <v>2</v>
      </c>
    </row>
    <row r="18614" spans="1:10" x14ac:dyDescent="0.25">
      <c r="A18614" t="s">
        <v>22641</v>
      </c>
      <c r="B18614">
        <v>610</v>
      </c>
      <c r="C18614">
        <v>-0.16657436444526313</v>
      </c>
      <c r="D18614">
        <v>-0.57634982388048461</v>
      </c>
      <c r="E18614">
        <v>0.73039403450971907</v>
      </c>
      <c r="F18614">
        <v>-1.0079534388615228</v>
      </c>
      <c r="G18614">
        <v>3</v>
      </c>
      <c r="H18614">
        <v>2</v>
      </c>
      <c r="I18614">
        <v>5</v>
      </c>
      <c r="J18614">
        <v>1</v>
      </c>
    </row>
    <row r="18615" spans="1:10" x14ac:dyDescent="0.25">
      <c r="A18615" t="s">
        <v>22642</v>
      </c>
      <c r="B18615">
        <v>23</v>
      </c>
      <c r="C18615">
        <v>0.32852980284718536</v>
      </c>
      <c r="D18615">
        <v>0.19477199873624715</v>
      </c>
      <c r="E18615">
        <v>0.80346272181363287</v>
      </c>
      <c r="F18615">
        <v>-0.98932539631171734</v>
      </c>
      <c r="G18615">
        <v>4</v>
      </c>
      <c r="H18615">
        <v>4</v>
      </c>
      <c r="I18615">
        <v>5</v>
      </c>
      <c r="J18615">
        <v>1</v>
      </c>
    </row>
    <row r="18616" spans="1:10" x14ac:dyDescent="0.25">
      <c r="A18616" t="s">
        <v>22643</v>
      </c>
      <c r="B18616">
        <v>853</v>
      </c>
      <c r="C18616">
        <v>0.32174572400903495</v>
      </c>
      <c r="D18616">
        <v>0.44715515785618254</v>
      </c>
      <c r="E18616">
        <v>-0.19797750347978188</v>
      </c>
      <c r="F18616">
        <v>-0.46975457268194576</v>
      </c>
      <c r="G18616">
        <v>4</v>
      </c>
      <c r="H18616">
        <v>4</v>
      </c>
      <c r="I18616">
        <v>3</v>
      </c>
      <c r="J18616">
        <v>3</v>
      </c>
    </row>
    <row r="18617" spans="1:10" x14ac:dyDescent="0.25">
      <c r="A18617" t="s">
        <v>22644</v>
      </c>
      <c r="B18617">
        <v>578</v>
      </c>
      <c r="C18617">
        <v>-0.34271183146424605</v>
      </c>
      <c r="D18617">
        <v>-0.41104399833719973</v>
      </c>
      <c r="E18617">
        <v>-0.21644799653900587</v>
      </c>
      <c r="F18617">
        <v>-0.69992522969708548</v>
      </c>
      <c r="G18617">
        <v>3</v>
      </c>
      <c r="H18617">
        <v>3</v>
      </c>
      <c r="I18617">
        <v>3</v>
      </c>
      <c r="J18617">
        <v>2</v>
      </c>
    </row>
    <row r="18618" spans="1:10" x14ac:dyDescent="0.25">
      <c r="A18618" t="s">
        <v>22645</v>
      </c>
      <c r="B18618">
        <v>922</v>
      </c>
      <c r="C18618">
        <v>-8.0751381694083926E-2</v>
      </c>
      <c r="D18618">
        <v>-0.56137740697479488</v>
      </c>
      <c r="E18618">
        <v>0.43931897730543046</v>
      </c>
      <c r="F18618">
        <v>-1.1701120744913591</v>
      </c>
      <c r="G18618">
        <v>3</v>
      </c>
      <c r="H18618">
        <v>2</v>
      </c>
      <c r="I18618">
        <v>4</v>
      </c>
      <c r="J18618">
        <v>1</v>
      </c>
    </row>
    <row r="18619" spans="1:10" x14ac:dyDescent="0.25">
      <c r="A18619" t="s">
        <v>22646</v>
      </c>
      <c r="B18619">
        <v>610</v>
      </c>
      <c r="C18619">
        <v>-0.24511555936176843</v>
      </c>
      <c r="D18619">
        <v>-0.15548424711451347</v>
      </c>
      <c r="E18619">
        <v>0.40798506698858061</v>
      </c>
      <c r="F18619">
        <v>-1.4686399402055521</v>
      </c>
      <c r="G18619">
        <v>3</v>
      </c>
      <c r="H18619">
        <v>3</v>
      </c>
      <c r="I18619">
        <v>4</v>
      </c>
      <c r="J18619">
        <v>1</v>
      </c>
    </row>
    <row r="18620" spans="1:10" x14ac:dyDescent="0.25">
      <c r="A18620" t="s">
        <v>22647</v>
      </c>
      <c r="B18620">
        <v>513</v>
      </c>
      <c r="C18620">
        <v>-1.2788941861501646E-2</v>
      </c>
      <c r="D18620">
        <v>-0.19990081614343816</v>
      </c>
      <c r="E18620">
        <v>1.1723623451849687</v>
      </c>
      <c r="F18620">
        <v>-1.1569422984169973</v>
      </c>
      <c r="G18620">
        <v>4</v>
      </c>
      <c r="H18620">
        <v>3</v>
      </c>
      <c r="I18620">
        <v>5</v>
      </c>
      <c r="J18620">
        <v>1</v>
      </c>
    </row>
    <row r="18621" spans="1:10" x14ac:dyDescent="0.25">
      <c r="A18621" t="s">
        <v>22648</v>
      </c>
      <c r="B18621">
        <v>420</v>
      </c>
      <c r="C18621">
        <v>-0.32481708801132375</v>
      </c>
      <c r="D18621">
        <v>-0.14061574917487921</v>
      </c>
      <c r="E18621">
        <v>0.1772492363570996</v>
      </c>
      <c r="F18621">
        <v>-1.2226029209074905</v>
      </c>
      <c r="G18621">
        <v>3</v>
      </c>
      <c r="H18621">
        <v>3</v>
      </c>
      <c r="I18621">
        <v>4</v>
      </c>
      <c r="J18621">
        <v>1</v>
      </c>
    </row>
    <row r="18622" spans="1:10" x14ac:dyDescent="0.25">
      <c r="A18622" t="s">
        <v>22649</v>
      </c>
      <c r="B18622">
        <v>589</v>
      </c>
      <c r="C18622">
        <v>0.12867672467279206</v>
      </c>
      <c r="D18622">
        <v>7.1522394648838111E-2</v>
      </c>
      <c r="E18622">
        <v>0.80743111671999601</v>
      </c>
      <c r="F18622">
        <v>-1.5664593118235954</v>
      </c>
      <c r="G18622">
        <v>4</v>
      </c>
      <c r="H18622">
        <v>4</v>
      </c>
      <c r="I18622">
        <v>5</v>
      </c>
      <c r="J18622">
        <v>1</v>
      </c>
    </row>
    <row r="18623" spans="1:10" x14ac:dyDescent="0.25">
      <c r="A18623" t="s">
        <v>22650</v>
      </c>
      <c r="B18623">
        <v>593</v>
      </c>
      <c r="C18623">
        <v>0.3794358686751238</v>
      </c>
      <c r="D18623">
        <v>-0.53048514026261173</v>
      </c>
      <c r="E18623">
        <v>1.1069772468300321</v>
      </c>
      <c r="F18623">
        <v>-1.0226081500986779</v>
      </c>
      <c r="G18623">
        <v>4</v>
      </c>
      <c r="H18623">
        <v>2</v>
      </c>
      <c r="I18623">
        <v>5</v>
      </c>
      <c r="J18623">
        <v>1</v>
      </c>
    </row>
    <row r="18624" spans="1:10" x14ac:dyDescent="0.25">
      <c r="A18624" t="s">
        <v>22651</v>
      </c>
      <c r="B18624">
        <v>424</v>
      </c>
      <c r="C18624">
        <v>-0.24221295622498584</v>
      </c>
      <c r="D18624">
        <v>-0.21974993513095287</v>
      </c>
      <c r="E18624">
        <v>0.46057999554278312</v>
      </c>
      <c r="F18624">
        <v>-0.96258282675079465</v>
      </c>
      <c r="G18624">
        <v>3</v>
      </c>
      <c r="H18624">
        <v>3</v>
      </c>
      <c r="I18624">
        <v>4</v>
      </c>
      <c r="J18624">
        <v>1</v>
      </c>
    </row>
    <row r="18625" spans="1:10" x14ac:dyDescent="0.25">
      <c r="A18625" t="s">
        <v>22652</v>
      </c>
      <c r="B18625">
        <v>675</v>
      </c>
      <c r="C18625">
        <v>-0.18849220004795086</v>
      </c>
      <c r="D18625">
        <v>0.21232722779764282</v>
      </c>
      <c r="E18625">
        <v>1.0840387401661977</v>
      </c>
      <c r="F18625">
        <v>-1.150277791540067</v>
      </c>
      <c r="G18625">
        <v>3</v>
      </c>
      <c r="H18625">
        <v>4</v>
      </c>
      <c r="I18625">
        <v>5</v>
      </c>
      <c r="J18625">
        <v>1</v>
      </c>
    </row>
    <row r="18626" spans="1:10" x14ac:dyDescent="0.25">
      <c r="A18626" t="s">
        <v>22653</v>
      </c>
      <c r="B18626">
        <v>607</v>
      </c>
      <c r="C18626">
        <v>0.49282146317382491</v>
      </c>
      <c r="D18626">
        <v>0.18016022955191682</v>
      </c>
      <c r="E18626">
        <v>1.5194825873599167</v>
      </c>
      <c r="F18626">
        <v>-1.1218151991387562</v>
      </c>
      <c r="G18626">
        <v>4</v>
      </c>
      <c r="H18626">
        <v>4</v>
      </c>
      <c r="I18626">
        <v>5</v>
      </c>
      <c r="J18626">
        <v>1</v>
      </c>
    </row>
    <row r="18627" spans="1:10" x14ac:dyDescent="0.25">
      <c r="A18627" t="s">
        <v>22654</v>
      </c>
      <c r="B18627">
        <v>525</v>
      </c>
      <c r="C18627">
        <v>0.15991641013517538</v>
      </c>
      <c r="D18627">
        <v>-0.63209309219863208</v>
      </c>
      <c r="E18627">
        <v>1.1207207870439566</v>
      </c>
      <c r="F18627">
        <v>-1.1723043914890054</v>
      </c>
      <c r="G18627">
        <v>4</v>
      </c>
      <c r="H18627">
        <v>2</v>
      </c>
      <c r="I18627">
        <v>5</v>
      </c>
      <c r="J18627">
        <v>1</v>
      </c>
    </row>
    <row r="18628" spans="1:10" x14ac:dyDescent="0.25">
      <c r="A18628" t="s">
        <v>22655</v>
      </c>
      <c r="B18628">
        <v>602</v>
      </c>
      <c r="C18628">
        <v>-0.13443124308082241</v>
      </c>
      <c r="D18628">
        <v>1.0051367269652913</v>
      </c>
      <c r="E18628">
        <v>0.52711059476150335</v>
      </c>
      <c r="F18628">
        <v>-1.5841087292114668</v>
      </c>
      <c r="G18628">
        <v>3</v>
      </c>
      <c r="H18628">
        <v>5</v>
      </c>
      <c r="I18628">
        <v>4</v>
      </c>
      <c r="J18628">
        <v>1</v>
      </c>
    </row>
    <row r="18629" spans="1:10" x14ac:dyDescent="0.25">
      <c r="A18629" t="s">
        <v>22656</v>
      </c>
      <c r="B18629">
        <v>986</v>
      </c>
      <c r="C18629">
        <v>-0.31054716394321003</v>
      </c>
      <c r="D18629">
        <v>-0.2529130537917863</v>
      </c>
      <c r="E18629">
        <v>0.10701407021789575</v>
      </c>
      <c r="F18629">
        <v>-1.14346077972454</v>
      </c>
      <c r="G18629">
        <v>3</v>
      </c>
      <c r="H18629">
        <v>3</v>
      </c>
      <c r="I18629">
        <v>4</v>
      </c>
      <c r="J18629">
        <v>1</v>
      </c>
    </row>
    <row r="18630" spans="1:10" x14ac:dyDescent="0.25">
      <c r="A18630" t="s">
        <v>22657</v>
      </c>
      <c r="B18630">
        <v>775</v>
      </c>
      <c r="C18630">
        <v>-7.0863614383588944E-2</v>
      </c>
      <c r="D18630">
        <v>-0.30192364407669081</v>
      </c>
      <c r="E18630">
        <v>-8.3937599166874682E-2</v>
      </c>
      <c r="F18630">
        <v>-1.0177085737720111</v>
      </c>
      <c r="G18630">
        <v>3</v>
      </c>
      <c r="H18630">
        <v>3</v>
      </c>
      <c r="I18630">
        <v>3</v>
      </c>
      <c r="J18630">
        <v>1</v>
      </c>
    </row>
    <row r="18631" spans="1:10" x14ac:dyDescent="0.25">
      <c r="A18631" t="s">
        <v>22658</v>
      </c>
    </row>
    <row r="18632" spans="1:10" x14ac:dyDescent="0.25">
      <c r="A18632" t="s">
        <v>22659</v>
      </c>
      <c r="B18632">
        <v>703</v>
      </c>
      <c r="C18632">
        <v>0.51689035336669287</v>
      </c>
      <c r="D18632">
        <v>-0.60186476009005152</v>
      </c>
      <c r="E18632">
        <v>2.2985410531135293</v>
      </c>
      <c r="F18632">
        <v>-1.9569436112807035</v>
      </c>
      <c r="G18632">
        <v>4</v>
      </c>
      <c r="H18632">
        <v>2</v>
      </c>
      <c r="I18632">
        <v>5</v>
      </c>
      <c r="J18632">
        <v>1</v>
      </c>
    </row>
    <row r="18633" spans="1:10" x14ac:dyDescent="0.25">
      <c r="A18633" t="s">
        <v>22660</v>
      </c>
      <c r="B18633">
        <v>86</v>
      </c>
    </row>
    <row r="18634" spans="1:10" x14ac:dyDescent="0.25">
      <c r="A18634" t="s">
        <v>22661</v>
      </c>
      <c r="B18634">
        <v>0</v>
      </c>
    </row>
    <row r="18635" spans="1:10" x14ac:dyDescent="0.25">
      <c r="A18635" t="s">
        <v>22662</v>
      </c>
      <c r="B18635">
        <v>127</v>
      </c>
    </row>
    <row r="18636" spans="1:10" x14ac:dyDescent="0.25">
      <c r="A18636" t="s">
        <v>22663</v>
      </c>
      <c r="B18636">
        <v>652</v>
      </c>
      <c r="C18636">
        <v>0.19941449991593058</v>
      </c>
      <c r="D18636">
        <v>1.3803531192244598</v>
      </c>
      <c r="E18636">
        <v>7.4409213423810128E-2</v>
      </c>
      <c r="F18636">
        <v>-1.5097927964700735</v>
      </c>
      <c r="G18636">
        <v>4</v>
      </c>
      <c r="H18636">
        <v>5</v>
      </c>
      <c r="I18636">
        <v>4</v>
      </c>
      <c r="J18636">
        <v>1</v>
      </c>
    </row>
    <row r="18637" spans="1:10" x14ac:dyDescent="0.25">
      <c r="A18637" t="s">
        <v>22664</v>
      </c>
      <c r="B18637">
        <v>823</v>
      </c>
      <c r="C18637">
        <v>0.30618600124510009</v>
      </c>
      <c r="D18637">
        <v>-0.66649831416364413</v>
      </c>
      <c r="E18637">
        <v>1.0720362320771222</v>
      </c>
      <c r="F18637">
        <v>-1.2302193726336346</v>
      </c>
      <c r="G18637">
        <v>4</v>
      </c>
      <c r="H18637">
        <v>2</v>
      </c>
      <c r="I18637">
        <v>5</v>
      </c>
      <c r="J18637">
        <v>1</v>
      </c>
    </row>
    <row r="18638" spans="1:10" x14ac:dyDescent="0.25">
      <c r="A18638" t="s">
        <v>22665</v>
      </c>
      <c r="B18638">
        <v>617</v>
      </c>
      <c r="C18638">
        <v>-0.19312843259310025</v>
      </c>
      <c r="D18638">
        <v>-0.13293121556615245</v>
      </c>
      <c r="E18638">
        <v>1.3611053871006618</v>
      </c>
      <c r="F18638">
        <v>-1.2839971994494941</v>
      </c>
      <c r="G18638">
        <v>3</v>
      </c>
      <c r="H18638">
        <v>3</v>
      </c>
      <c r="I18638">
        <v>5</v>
      </c>
      <c r="J18638">
        <v>1</v>
      </c>
    </row>
    <row r="18639" spans="1:10" x14ac:dyDescent="0.25">
      <c r="A18639" t="s">
        <v>22666</v>
      </c>
      <c r="B18639">
        <v>523</v>
      </c>
      <c r="C18639">
        <v>-0.33359230957070879</v>
      </c>
      <c r="D18639">
        <v>-0.86266377652979165</v>
      </c>
      <c r="E18639">
        <v>0.24258540121900041</v>
      </c>
      <c r="F18639">
        <v>-0.61080790300307064</v>
      </c>
      <c r="G18639">
        <v>3</v>
      </c>
      <c r="H18639">
        <v>1</v>
      </c>
      <c r="I18639">
        <v>4</v>
      </c>
      <c r="J18639">
        <v>2</v>
      </c>
    </row>
    <row r="18640" spans="1:10" x14ac:dyDescent="0.25">
      <c r="A18640" t="s">
        <v>22667</v>
      </c>
      <c r="B18640">
        <v>861</v>
      </c>
      <c r="C18640">
        <v>-0.46510240509135858</v>
      </c>
      <c r="D18640">
        <v>0.20231370495603046</v>
      </c>
      <c r="E18640">
        <v>9.638627921392362E-2</v>
      </c>
      <c r="F18640">
        <v>-1.1394346248446932</v>
      </c>
      <c r="G18640">
        <v>2</v>
      </c>
      <c r="H18640">
        <v>4</v>
      </c>
      <c r="I18640">
        <v>4</v>
      </c>
      <c r="J18640">
        <v>1</v>
      </c>
    </row>
    <row r="18641" spans="1:10" x14ac:dyDescent="0.25">
      <c r="A18641" t="s">
        <v>22668</v>
      </c>
      <c r="B18641">
        <v>594</v>
      </c>
      <c r="C18641">
        <v>-0.41984752746861365</v>
      </c>
      <c r="D18641">
        <v>-0.71487016534198422</v>
      </c>
      <c r="E18641">
        <v>-0.40251157987655956</v>
      </c>
      <c r="F18641">
        <v>-0.77104019081508113</v>
      </c>
      <c r="G18641">
        <v>3</v>
      </c>
      <c r="H18641">
        <v>2</v>
      </c>
      <c r="I18641">
        <v>2</v>
      </c>
      <c r="J18641">
        <v>2</v>
      </c>
    </row>
    <row r="18642" spans="1:10" x14ac:dyDescent="0.25">
      <c r="A18642" t="s">
        <v>22669</v>
      </c>
      <c r="B18642">
        <v>892</v>
      </c>
      <c r="C18642">
        <v>-0.77867251400074688</v>
      </c>
      <c r="D18642">
        <v>-0.75731892590436656</v>
      </c>
      <c r="E18642">
        <v>0.14783831002143705</v>
      </c>
      <c r="F18642">
        <v>-1.020506955724795</v>
      </c>
      <c r="G18642">
        <v>2</v>
      </c>
      <c r="H18642">
        <v>2</v>
      </c>
      <c r="I18642">
        <v>4</v>
      </c>
      <c r="J18642">
        <v>1</v>
      </c>
    </row>
    <row r="18643" spans="1:10" x14ac:dyDescent="0.25">
      <c r="A18643" t="s">
        <v>22670</v>
      </c>
      <c r="B18643">
        <v>860</v>
      </c>
      <c r="C18643">
        <v>-0.23200650436955728</v>
      </c>
      <c r="D18643">
        <v>-0.25716961245686826</v>
      </c>
      <c r="E18643">
        <v>0.47753841267093494</v>
      </c>
      <c r="F18643">
        <v>-1.0564757998850201</v>
      </c>
      <c r="G18643">
        <v>3</v>
      </c>
      <c r="H18643">
        <v>3</v>
      </c>
      <c r="I18643">
        <v>4</v>
      </c>
      <c r="J18643">
        <v>1</v>
      </c>
    </row>
    <row r="18644" spans="1:10" x14ac:dyDescent="0.25">
      <c r="A18644" t="s">
        <v>22671</v>
      </c>
      <c r="B18644">
        <v>650</v>
      </c>
      <c r="C18644">
        <v>0.18143388834920351</v>
      </c>
      <c r="D18644">
        <v>-0.59464796833896694</v>
      </c>
      <c r="E18644">
        <v>1.824244406526528</v>
      </c>
      <c r="F18644">
        <v>-1.3292914057323078</v>
      </c>
      <c r="G18644">
        <v>4</v>
      </c>
      <c r="H18644">
        <v>2</v>
      </c>
      <c r="I18644">
        <v>5</v>
      </c>
      <c r="J18644">
        <v>1</v>
      </c>
    </row>
    <row r="18645" spans="1:10" x14ac:dyDescent="0.25">
      <c r="A18645" t="s">
        <v>22672</v>
      </c>
      <c r="B18645">
        <v>449</v>
      </c>
      <c r="C18645">
        <v>1.1632628637545459</v>
      </c>
      <c r="D18645">
        <v>0.41123256889299259</v>
      </c>
      <c r="E18645">
        <v>2.2895015070465927</v>
      </c>
      <c r="F18645">
        <v>-1.1041758052002602</v>
      </c>
      <c r="G18645">
        <v>5</v>
      </c>
      <c r="H18645">
        <v>4</v>
      </c>
      <c r="I18645">
        <v>5</v>
      </c>
      <c r="J18645">
        <v>1</v>
      </c>
    </row>
    <row r="18646" spans="1:10" x14ac:dyDescent="0.25">
      <c r="A18646" t="s">
        <v>22673</v>
      </c>
      <c r="B18646">
        <v>626</v>
      </c>
      <c r="C18646">
        <v>0.78056577324092213</v>
      </c>
      <c r="D18646">
        <v>0.35046896944496564</v>
      </c>
      <c r="E18646">
        <v>-0.17037756577284671</v>
      </c>
      <c r="F18646">
        <v>-0.78122989126020681</v>
      </c>
      <c r="G18646">
        <v>5</v>
      </c>
      <c r="H18646">
        <v>4</v>
      </c>
      <c r="I18646">
        <v>3</v>
      </c>
      <c r="J18646">
        <v>2</v>
      </c>
    </row>
    <row r="18647" spans="1:10" x14ac:dyDescent="0.25">
      <c r="A18647" t="s">
        <v>22674</v>
      </c>
      <c r="B18647">
        <v>1155</v>
      </c>
      <c r="C18647">
        <v>0.26809881122921997</v>
      </c>
      <c r="D18647">
        <v>-0.52705490081821249</v>
      </c>
      <c r="E18647">
        <v>1.3110436148066085</v>
      </c>
      <c r="F18647">
        <v>-1.1884579810344704</v>
      </c>
      <c r="G18647">
        <v>4</v>
      </c>
      <c r="H18647">
        <v>2</v>
      </c>
      <c r="I18647">
        <v>5</v>
      </c>
      <c r="J18647">
        <v>1</v>
      </c>
    </row>
    <row r="18648" spans="1:10" x14ac:dyDescent="0.25">
      <c r="A18648" t="s">
        <v>22675</v>
      </c>
      <c r="B18648">
        <v>931</v>
      </c>
      <c r="C18648">
        <v>0.37644187335965673</v>
      </c>
      <c r="D18648">
        <v>-0.49065247953706881</v>
      </c>
      <c r="E18648">
        <v>1.0200996656568555</v>
      </c>
      <c r="F18648">
        <v>-1.2270927782283065</v>
      </c>
      <c r="G18648">
        <v>4</v>
      </c>
      <c r="H18648">
        <v>2</v>
      </c>
      <c r="I18648">
        <v>5</v>
      </c>
      <c r="J18648">
        <v>1</v>
      </c>
    </row>
    <row r="18649" spans="1:10" x14ac:dyDescent="0.25">
      <c r="A18649" t="s">
        <v>22676</v>
      </c>
      <c r="B18649">
        <v>1448</v>
      </c>
      <c r="C18649">
        <v>5.0235497874942511E-2</v>
      </c>
      <c r="D18649">
        <v>-0.4810152945477591</v>
      </c>
      <c r="E18649">
        <v>1.7653051495944212</v>
      </c>
      <c r="F18649">
        <v>-1.1368476451103997</v>
      </c>
      <c r="G18649">
        <v>4</v>
      </c>
      <c r="H18649">
        <v>2</v>
      </c>
      <c r="I18649">
        <v>5</v>
      </c>
      <c r="J18649">
        <v>1</v>
      </c>
    </row>
    <row r="18650" spans="1:10" x14ac:dyDescent="0.25">
      <c r="A18650" t="s">
        <v>22677</v>
      </c>
      <c r="B18650">
        <v>944</v>
      </c>
      <c r="C18650">
        <v>0.17514453978564976</v>
      </c>
      <c r="D18650">
        <v>-0.71751301942524626</v>
      </c>
      <c r="E18650">
        <v>1.5622194963217797</v>
      </c>
      <c r="F18650">
        <v>-1.3273844767707272</v>
      </c>
      <c r="G18650">
        <v>4</v>
      </c>
      <c r="H18650">
        <v>2</v>
      </c>
      <c r="I18650">
        <v>5</v>
      </c>
      <c r="J18650">
        <v>1</v>
      </c>
    </row>
    <row r="18651" spans="1:10" x14ac:dyDescent="0.25">
      <c r="A18651" t="s">
        <v>22678</v>
      </c>
      <c r="B18651">
        <v>770</v>
      </c>
      <c r="C18651">
        <v>0.51021882875860447</v>
      </c>
      <c r="D18651">
        <v>-0.12780770069850009</v>
      </c>
      <c r="E18651">
        <v>0.85833924748756674</v>
      </c>
      <c r="F18651">
        <v>-1.171299860311164</v>
      </c>
      <c r="G18651">
        <v>4</v>
      </c>
      <c r="H18651">
        <v>3</v>
      </c>
      <c r="I18651">
        <v>5</v>
      </c>
      <c r="J18651">
        <v>1</v>
      </c>
    </row>
    <row r="18652" spans="1:10" x14ac:dyDescent="0.25">
      <c r="A18652" t="s">
        <v>22679</v>
      </c>
      <c r="B18652">
        <v>1213</v>
      </c>
      <c r="C18652">
        <v>7.6948955547607209E-2</v>
      </c>
      <c r="D18652">
        <v>-0.14517270796176143</v>
      </c>
      <c r="E18652">
        <v>1.8870993986145781</v>
      </c>
      <c r="F18652">
        <v>-1.313075812703691</v>
      </c>
      <c r="G18652">
        <v>4</v>
      </c>
      <c r="H18652">
        <v>3</v>
      </c>
      <c r="I18652">
        <v>5</v>
      </c>
      <c r="J18652">
        <v>1</v>
      </c>
    </row>
    <row r="18653" spans="1:10" x14ac:dyDescent="0.25">
      <c r="A18653" t="s">
        <v>22680</v>
      </c>
      <c r="B18653">
        <v>681</v>
      </c>
      <c r="C18653">
        <v>0.25106305549719987</v>
      </c>
      <c r="D18653">
        <v>0.83161067916952824</v>
      </c>
      <c r="E18653">
        <v>1.6327206733478001</v>
      </c>
      <c r="F18653">
        <v>-1.2381368472430645</v>
      </c>
      <c r="G18653">
        <v>4</v>
      </c>
      <c r="H18653">
        <v>5</v>
      </c>
      <c r="I18653">
        <v>5</v>
      </c>
      <c r="J18653">
        <v>1</v>
      </c>
    </row>
    <row r="18654" spans="1:10" x14ac:dyDescent="0.25">
      <c r="A18654" t="s">
        <v>22681</v>
      </c>
      <c r="B18654">
        <v>578</v>
      </c>
      <c r="C18654">
        <v>-0.23568743698904968</v>
      </c>
      <c r="D18654">
        <v>0.3802049611794649</v>
      </c>
      <c r="E18654">
        <v>2.0040794567144857</v>
      </c>
      <c r="F18654">
        <v>-1.078040282654477</v>
      </c>
      <c r="G18654">
        <v>3</v>
      </c>
      <c r="H18654">
        <v>4</v>
      </c>
      <c r="I18654">
        <v>5</v>
      </c>
      <c r="J18654">
        <v>1</v>
      </c>
    </row>
    <row r="18655" spans="1:10" x14ac:dyDescent="0.25">
      <c r="A18655" t="s">
        <v>22682</v>
      </c>
      <c r="B18655">
        <v>694</v>
      </c>
      <c r="C18655">
        <v>0.35156019065474825</v>
      </c>
      <c r="D18655">
        <v>0.17474105036215828</v>
      </c>
      <c r="E18655">
        <v>1.7932938118826176</v>
      </c>
      <c r="F18655">
        <v>-1.2285837663184438</v>
      </c>
      <c r="G18655">
        <v>4</v>
      </c>
      <c r="H18655">
        <v>4</v>
      </c>
      <c r="I18655">
        <v>5</v>
      </c>
      <c r="J18655">
        <v>1</v>
      </c>
    </row>
    <row r="18656" spans="1:10" x14ac:dyDescent="0.25">
      <c r="A18656" t="s">
        <v>22683</v>
      </c>
      <c r="B18656">
        <v>305</v>
      </c>
      <c r="C18656">
        <v>0.48185066973618323</v>
      </c>
      <c r="D18656">
        <v>-0.31038100001061475</v>
      </c>
      <c r="E18656">
        <v>1.2482469904743738</v>
      </c>
      <c r="F18656">
        <v>-1.1697528938038855</v>
      </c>
      <c r="G18656">
        <v>4</v>
      </c>
      <c r="H18656">
        <v>3</v>
      </c>
      <c r="I18656">
        <v>5</v>
      </c>
      <c r="J18656">
        <v>1</v>
      </c>
    </row>
    <row r="18657" spans="1:10" x14ac:dyDescent="0.25">
      <c r="A18657" t="s">
        <v>22684</v>
      </c>
      <c r="B18657">
        <v>614</v>
      </c>
      <c r="C18657">
        <v>-0.20729438474881556</v>
      </c>
      <c r="D18657">
        <v>2.9139531497267765</v>
      </c>
      <c r="E18657">
        <v>1.4897700708578281</v>
      </c>
      <c r="F18657">
        <v>-0.95590969449114094</v>
      </c>
      <c r="G18657">
        <v>3</v>
      </c>
      <c r="H18657">
        <v>5</v>
      </c>
      <c r="I18657">
        <v>5</v>
      </c>
      <c r="J18657">
        <v>1</v>
      </c>
    </row>
    <row r="18658" spans="1:10" x14ac:dyDescent="0.25">
      <c r="A18658" t="s">
        <v>22685</v>
      </c>
      <c r="B18658">
        <v>958</v>
      </c>
      <c r="C18658">
        <v>0.30311409632617015</v>
      </c>
      <c r="D18658">
        <v>9.3500664485246937E-2</v>
      </c>
      <c r="E18658">
        <v>1.9244099136013486</v>
      </c>
      <c r="F18658">
        <v>-1.2913167461734625</v>
      </c>
      <c r="G18658">
        <v>4</v>
      </c>
      <c r="H18658">
        <v>4</v>
      </c>
      <c r="I18658">
        <v>5</v>
      </c>
      <c r="J18658">
        <v>1</v>
      </c>
    </row>
    <row r="18659" spans="1:10" x14ac:dyDescent="0.25">
      <c r="A18659" t="s">
        <v>22686</v>
      </c>
      <c r="B18659">
        <v>899</v>
      </c>
      <c r="C18659">
        <v>0.88714287062167219</v>
      </c>
      <c r="D18659">
        <v>0.43088507143746091</v>
      </c>
      <c r="E18659">
        <v>1.1803421680095572</v>
      </c>
      <c r="F18659">
        <v>-0.83486304031923464</v>
      </c>
      <c r="G18659">
        <v>5</v>
      </c>
      <c r="H18659">
        <v>4</v>
      </c>
      <c r="I18659">
        <v>5</v>
      </c>
      <c r="J18659">
        <v>2</v>
      </c>
    </row>
    <row r="18660" spans="1:10" x14ac:dyDescent="0.25">
      <c r="A18660" t="s">
        <v>22687</v>
      </c>
      <c r="B18660">
        <v>835</v>
      </c>
      <c r="C18660">
        <v>-9.4957931466538775E-2</v>
      </c>
      <c r="D18660">
        <v>-1.0250166840096491</v>
      </c>
      <c r="E18660">
        <v>1.4418114369257267</v>
      </c>
      <c r="F18660">
        <v>-1.0128250407144095</v>
      </c>
      <c r="G18660">
        <v>3</v>
      </c>
      <c r="H18660">
        <v>1</v>
      </c>
      <c r="I18660">
        <v>5</v>
      </c>
      <c r="J18660">
        <v>1</v>
      </c>
    </row>
    <row r="18661" spans="1:10" x14ac:dyDescent="0.25">
      <c r="A18661" t="s">
        <v>22688</v>
      </c>
      <c r="B18661">
        <v>1073</v>
      </c>
      <c r="C18661">
        <v>0.36375060674751819</v>
      </c>
      <c r="D18661">
        <v>-3.3902368776745656E-2</v>
      </c>
      <c r="E18661">
        <v>1.30912255318319</v>
      </c>
      <c r="F18661">
        <v>-1.0709794927023162</v>
      </c>
      <c r="G18661">
        <v>4</v>
      </c>
      <c r="H18661">
        <v>3</v>
      </c>
      <c r="I18661">
        <v>5</v>
      </c>
      <c r="J18661">
        <v>1</v>
      </c>
    </row>
    <row r="18662" spans="1:10" x14ac:dyDescent="0.25">
      <c r="A18662" t="s">
        <v>22689</v>
      </c>
      <c r="B18662">
        <v>708</v>
      </c>
      <c r="C18662">
        <v>3.4955272854113151E-2</v>
      </c>
      <c r="D18662">
        <v>-0.46901305409852667</v>
      </c>
      <c r="E18662">
        <v>1.3119161217856219</v>
      </c>
      <c r="F18662">
        <v>-1.3150159331703992</v>
      </c>
      <c r="G18662">
        <v>4</v>
      </c>
      <c r="H18662">
        <v>2</v>
      </c>
      <c r="I18662">
        <v>5</v>
      </c>
      <c r="J18662">
        <v>1</v>
      </c>
    </row>
    <row r="18663" spans="1:10" x14ac:dyDescent="0.25">
      <c r="A18663" t="s">
        <v>22690</v>
      </c>
      <c r="B18663">
        <v>681</v>
      </c>
      <c r="C18663">
        <v>1.0357592424769885E-2</v>
      </c>
      <c r="D18663">
        <v>-0.3551672636397713</v>
      </c>
      <c r="E18663">
        <v>1.5728765661211579</v>
      </c>
      <c r="F18663">
        <v>-1.0214355178461105</v>
      </c>
      <c r="G18663">
        <v>4</v>
      </c>
      <c r="H18663">
        <v>3</v>
      </c>
      <c r="I18663">
        <v>5</v>
      </c>
      <c r="J18663">
        <v>1</v>
      </c>
    </row>
    <row r="18664" spans="1:10" x14ac:dyDescent="0.25">
      <c r="A18664" t="s">
        <v>22691</v>
      </c>
      <c r="B18664">
        <v>720</v>
      </c>
      <c r="C18664">
        <v>1.0620464587686812E-2</v>
      </c>
      <c r="D18664">
        <v>-0.4859876361761773</v>
      </c>
      <c r="E18664">
        <v>1.8698503978088064</v>
      </c>
      <c r="F18664">
        <v>-0.98687197910795832</v>
      </c>
      <c r="G18664">
        <v>4</v>
      </c>
      <c r="H18664">
        <v>2</v>
      </c>
      <c r="I18664">
        <v>5</v>
      </c>
      <c r="J18664">
        <v>1</v>
      </c>
    </row>
    <row r="18665" spans="1:10" x14ac:dyDescent="0.25">
      <c r="A18665" t="s">
        <v>22692</v>
      </c>
      <c r="B18665">
        <v>897</v>
      </c>
      <c r="C18665">
        <v>0.10579480548828554</v>
      </c>
      <c r="D18665">
        <v>-0.66104828841885444</v>
      </c>
      <c r="E18665">
        <v>2.3927457689820297</v>
      </c>
      <c r="F18665">
        <v>-1.1040683137765261</v>
      </c>
      <c r="G18665">
        <v>4</v>
      </c>
      <c r="H18665">
        <v>2</v>
      </c>
      <c r="I18665">
        <v>5</v>
      </c>
      <c r="J18665">
        <v>1</v>
      </c>
    </row>
    <row r="18666" spans="1:10" x14ac:dyDescent="0.25">
      <c r="A18666" t="s">
        <v>22693</v>
      </c>
      <c r="B18666">
        <v>771</v>
      </c>
      <c r="C18666">
        <v>0.41581435651289539</v>
      </c>
      <c r="D18666">
        <v>-0.21904733270526042</v>
      </c>
      <c r="E18666">
        <v>1.4388461140695172</v>
      </c>
      <c r="F18666">
        <v>-0.84718349307939944</v>
      </c>
      <c r="G18666">
        <v>4</v>
      </c>
      <c r="H18666">
        <v>3</v>
      </c>
      <c r="I18666">
        <v>5</v>
      </c>
      <c r="J18666">
        <v>2</v>
      </c>
    </row>
    <row r="18667" spans="1:10" x14ac:dyDescent="0.25">
      <c r="A18667" t="s">
        <v>22694</v>
      </c>
      <c r="B18667">
        <v>515</v>
      </c>
      <c r="C18667">
        <v>5.8064203245794359E-2</v>
      </c>
      <c r="D18667">
        <v>0.1025942098546605</v>
      </c>
      <c r="E18667">
        <v>0.69392854908110246</v>
      </c>
      <c r="F18667">
        <v>-0.86085308579613617</v>
      </c>
      <c r="G18667">
        <v>4</v>
      </c>
      <c r="H18667">
        <v>4</v>
      </c>
      <c r="I18667">
        <v>5</v>
      </c>
      <c r="J18667">
        <v>2</v>
      </c>
    </row>
    <row r="18668" spans="1:10" x14ac:dyDescent="0.25">
      <c r="A18668" t="s">
        <v>22695</v>
      </c>
      <c r="B18668">
        <v>568</v>
      </c>
      <c r="C18668">
        <v>1.0009064393861127</v>
      </c>
      <c r="D18668">
        <v>0.67534719444552616</v>
      </c>
      <c r="E18668">
        <v>2.0470588612736296</v>
      </c>
      <c r="F18668">
        <v>-0.94268218314600416</v>
      </c>
      <c r="G18668">
        <v>5</v>
      </c>
      <c r="H18668">
        <v>4</v>
      </c>
      <c r="I18668">
        <v>5</v>
      </c>
      <c r="J18668">
        <v>1</v>
      </c>
    </row>
    <row r="18669" spans="1:10" x14ac:dyDescent="0.25">
      <c r="A18669" t="s">
        <v>22696</v>
      </c>
      <c r="B18669">
        <v>1007</v>
      </c>
      <c r="C18669">
        <v>0.43619145909158957</v>
      </c>
      <c r="D18669">
        <v>-1.20797513086284E-2</v>
      </c>
      <c r="E18669">
        <v>2.0612894106591138</v>
      </c>
      <c r="F18669">
        <v>-1.4071415096145681</v>
      </c>
      <c r="G18669">
        <v>4</v>
      </c>
      <c r="H18669">
        <v>3</v>
      </c>
      <c r="I18669">
        <v>5</v>
      </c>
      <c r="J18669">
        <v>1</v>
      </c>
    </row>
    <row r="18670" spans="1:10" x14ac:dyDescent="0.25">
      <c r="A18670" t="s">
        <v>22697</v>
      </c>
      <c r="B18670">
        <v>665</v>
      </c>
      <c r="C18670">
        <v>0.20776861949547543</v>
      </c>
      <c r="D18670">
        <v>0.421551869494461</v>
      </c>
      <c r="E18670">
        <v>0.81703466941459735</v>
      </c>
      <c r="F18670">
        <v>-1.1692154467428237</v>
      </c>
      <c r="G18670">
        <v>4</v>
      </c>
      <c r="H18670">
        <v>4</v>
      </c>
      <c r="I18670">
        <v>5</v>
      </c>
      <c r="J18670">
        <v>1</v>
      </c>
    </row>
    <row r="18671" spans="1:10" x14ac:dyDescent="0.25">
      <c r="A18671" t="s">
        <v>22698</v>
      </c>
      <c r="B18671">
        <v>767</v>
      </c>
      <c r="C18671">
        <v>2.3619278943766447E-2</v>
      </c>
      <c r="D18671">
        <v>-0.62052647073369638</v>
      </c>
      <c r="E18671">
        <v>1.0853095904171324</v>
      </c>
      <c r="F18671">
        <v>-1.2605713738435123</v>
      </c>
      <c r="G18671">
        <v>4</v>
      </c>
      <c r="H18671">
        <v>2</v>
      </c>
      <c r="I18671">
        <v>5</v>
      </c>
      <c r="J18671">
        <v>1</v>
      </c>
    </row>
    <row r="18672" spans="1:10" x14ac:dyDescent="0.25">
      <c r="A18672" t="s">
        <v>22699</v>
      </c>
      <c r="B18672">
        <v>613</v>
      </c>
      <c r="C18672">
        <v>-0.22463083964583785</v>
      </c>
      <c r="D18672">
        <v>0.13937220801217748</v>
      </c>
      <c r="E18672">
        <v>1.0857610460845257</v>
      </c>
      <c r="F18672">
        <v>-1.3805327191438062</v>
      </c>
      <c r="G18672">
        <v>3</v>
      </c>
      <c r="H18672">
        <v>4</v>
      </c>
      <c r="I18672">
        <v>5</v>
      </c>
      <c r="J18672">
        <v>1</v>
      </c>
    </row>
    <row r="18673" spans="1:10" x14ac:dyDescent="0.25">
      <c r="A18673" t="s">
        <v>22700</v>
      </c>
      <c r="B18673">
        <v>637</v>
      </c>
      <c r="C18673">
        <v>-0.29328597865907413</v>
      </c>
      <c r="D18673">
        <v>0.37005619009133434</v>
      </c>
      <c r="E18673">
        <v>1.3946316003914909</v>
      </c>
      <c r="F18673">
        <v>-0.90468095981654728</v>
      </c>
      <c r="G18673">
        <v>3</v>
      </c>
      <c r="H18673">
        <v>4</v>
      </c>
      <c r="I18673">
        <v>5</v>
      </c>
      <c r="J18673">
        <v>1</v>
      </c>
    </row>
    <row r="18674" spans="1:10" x14ac:dyDescent="0.25">
      <c r="A18674" t="s">
        <v>22701</v>
      </c>
      <c r="B18674">
        <v>1010</v>
      </c>
      <c r="C18674">
        <v>0.54505475950879168</v>
      </c>
      <c r="D18674">
        <v>-0.32730544845440374</v>
      </c>
      <c r="E18674">
        <v>1.8567246375239344</v>
      </c>
      <c r="F18674">
        <v>-1.1754029410140596</v>
      </c>
      <c r="G18674">
        <v>4</v>
      </c>
      <c r="H18674">
        <v>3</v>
      </c>
      <c r="I18674">
        <v>5</v>
      </c>
      <c r="J18674">
        <v>1</v>
      </c>
    </row>
    <row r="18675" spans="1:10" x14ac:dyDescent="0.25">
      <c r="A18675" t="s">
        <v>22702</v>
      </c>
      <c r="B18675">
        <v>925</v>
      </c>
      <c r="C18675">
        <v>-0.24925752655737154</v>
      </c>
      <c r="D18675">
        <v>-0.55185055551334572</v>
      </c>
      <c r="E18675">
        <v>0.77680111674815344</v>
      </c>
      <c r="F18675">
        <v>-1.1563725962133991</v>
      </c>
      <c r="G18675">
        <v>3</v>
      </c>
      <c r="H18675">
        <v>2</v>
      </c>
      <c r="I18675">
        <v>5</v>
      </c>
      <c r="J18675">
        <v>1</v>
      </c>
    </row>
    <row r="18676" spans="1:10" x14ac:dyDescent="0.25">
      <c r="A18676" t="s">
        <v>22703</v>
      </c>
      <c r="B18676">
        <v>267</v>
      </c>
    </row>
    <row r="18677" spans="1:10" x14ac:dyDescent="0.25">
      <c r="A18677" t="s">
        <v>22704</v>
      </c>
      <c r="B18677">
        <v>692</v>
      </c>
      <c r="C18677">
        <v>-0.23972836926522473</v>
      </c>
      <c r="D18677">
        <v>-1.1149769433765473</v>
      </c>
      <c r="E18677">
        <v>0.16911650967859301</v>
      </c>
      <c r="F18677">
        <v>-0.49405882989391342</v>
      </c>
      <c r="G18677">
        <v>3</v>
      </c>
      <c r="H18677">
        <v>1</v>
      </c>
      <c r="I18677">
        <v>4</v>
      </c>
      <c r="J18677">
        <v>2</v>
      </c>
    </row>
    <row r="18678" spans="1:10" x14ac:dyDescent="0.25">
      <c r="A18678" t="s">
        <v>22705</v>
      </c>
      <c r="B18678">
        <v>728</v>
      </c>
      <c r="C18678">
        <v>-0.30368354808534642</v>
      </c>
      <c r="D18678">
        <v>-0.80589130869795811</v>
      </c>
      <c r="E18678">
        <v>1.1961711634900889</v>
      </c>
      <c r="F18678">
        <v>-0.66217744545328527</v>
      </c>
      <c r="G18678">
        <v>3</v>
      </c>
      <c r="H18678">
        <v>1</v>
      </c>
      <c r="I18678">
        <v>5</v>
      </c>
      <c r="J18678">
        <v>2</v>
      </c>
    </row>
    <row r="18679" spans="1:10" x14ac:dyDescent="0.25">
      <c r="A18679" t="s">
        <v>22706</v>
      </c>
      <c r="B18679">
        <v>469</v>
      </c>
      <c r="C18679">
        <v>-3.6065274556312255E-3</v>
      </c>
      <c r="D18679">
        <v>-0.31905144718387746</v>
      </c>
      <c r="E18679">
        <v>-0.1339839863625199</v>
      </c>
      <c r="F18679">
        <v>-1.1828225151867633</v>
      </c>
      <c r="G18679">
        <v>4</v>
      </c>
      <c r="H18679">
        <v>3</v>
      </c>
      <c r="I18679">
        <v>3</v>
      </c>
      <c r="J18679">
        <v>1</v>
      </c>
    </row>
    <row r="18680" spans="1:10" x14ac:dyDescent="0.25">
      <c r="A18680" t="s">
        <v>22707</v>
      </c>
      <c r="B18680">
        <v>576</v>
      </c>
      <c r="C18680">
        <v>1.9959707201297592</v>
      </c>
      <c r="D18680">
        <v>1.0033539801164337</v>
      </c>
      <c r="E18680">
        <v>0.33223140063267403</v>
      </c>
      <c r="F18680">
        <v>-0.87908354578049552</v>
      </c>
      <c r="G18680">
        <v>5</v>
      </c>
      <c r="H18680">
        <v>5</v>
      </c>
      <c r="I18680">
        <v>4</v>
      </c>
      <c r="J18680">
        <v>1</v>
      </c>
    </row>
    <row r="18681" spans="1:10" x14ac:dyDescent="0.25">
      <c r="A18681" t="s">
        <v>22708</v>
      </c>
      <c r="B18681">
        <v>556</v>
      </c>
      <c r="C18681">
        <v>-0.37622925429195975</v>
      </c>
      <c r="D18681">
        <v>-0.33732224792627091</v>
      </c>
      <c r="E18681">
        <v>0.70498290992651114</v>
      </c>
      <c r="F18681">
        <v>-0.96478510677605334</v>
      </c>
      <c r="G18681">
        <v>3</v>
      </c>
      <c r="H18681">
        <v>3</v>
      </c>
      <c r="I18681">
        <v>5</v>
      </c>
      <c r="J18681">
        <v>1</v>
      </c>
    </row>
    <row r="18682" spans="1:10" x14ac:dyDescent="0.25">
      <c r="A18682" t="s">
        <v>22709</v>
      </c>
      <c r="B18682">
        <v>561</v>
      </c>
      <c r="C18682">
        <v>-4.7139039335385435E-2</v>
      </c>
      <c r="D18682">
        <v>7.042086891326893E-2</v>
      </c>
      <c r="E18682">
        <v>0.77556309738755513</v>
      </c>
      <c r="F18682">
        <v>-1.3099327535852243</v>
      </c>
      <c r="G18682">
        <v>3</v>
      </c>
      <c r="H18682">
        <v>4</v>
      </c>
      <c r="I18682">
        <v>5</v>
      </c>
      <c r="J18682">
        <v>1</v>
      </c>
    </row>
    <row r="18683" spans="1:10" x14ac:dyDescent="0.25">
      <c r="A18683" t="s">
        <v>22710</v>
      </c>
      <c r="B18683">
        <v>593</v>
      </c>
      <c r="C18683">
        <v>-0.43538949325464571</v>
      </c>
      <c r="D18683">
        <v>-0.82694928674744661</v>
      </c>
      <c r="E18683">
        <v>0.64174875555449706</v>
      </c>
      <c r="F18683">
        <v>-1.4991947639331462</v>
      </c>
      <c r="G18683">
        <v>3</v>
      </c>
      <c r="H18683">
        <v>1</v>
      </c>
      <c r="I18683">
        <v>5</v>
      </c>
      <c r="J18683">
        <v>1</v>
      </c>
    </row>
    <row r="18684" spans="1:10" x14ac:dyDescent="0.25">
      <c r="A18684" t="s">
        <v>22711</v>
      </c>
      <c r="B18684">
        <v>660</v>
      </c>
      <c r="C18684">
        <v>-0.47892714211056581</v>
      </c>
      <c r="D18684">
        <v>-0.19137508458175828</v>
      </c>
      <c r="E18684">
        <v>4.9833468380043322E-3</v>
      </c>
      <c r="F18684">
        <v>-1.1565549218641817</v>
      </c>
      <c r="G18684">
        <v>2</v>
      </c>
      <c r="H18684">
        <v>3</v>
      </c>
      <c r="I18684">
        <v>3</v>
      </c>
      <c r="J18684">
        <v>1</v>
      </c>
    </row>
    <row r="18685" spans="1:10" x14ac:dyDescent="0.25">
      <c r="A18685" t="s">
        <v>22712</v>
      </c>
      <c r="B18685">
        <v>657</v>
      </c>
      <c r="C18685">
        <v>0.16333684762451453</v>
      </c>
      <c r="D18685">
        <v>-0.6769595609440846</v>
      </c>
      <c r="E18685">
        <v>-0.29427141085695996</v>
      </c>
      <c r="F18685">
        <v>-1.224147922831254</v>
      </c>
      <c r="G18685">
        <v>4</v>
      </c>
      <c r="H18685">
        <v>2</v>
      </c>
      <c r="I18685">
        <v>3</v>
      </c>
      <c r="J18685">
        <v>1</v>
      </c>
    </row>
    <row r="18686" spans="1:10" x14ac:dyDescent="0.25">
      <c r="A18686" t="s">
        <v>22713</v>
      </c>
      <c r="B18686">
        <v>643</v>
      </c>
      <c r="C18686">
        <v>-0.43815589747948241</v>
      </c>
      <c r="D18686">
        <v>-0.52469532123805429</v>
      </c>
      <c r="E18686">
        <v>-0.76930609414737483</v>
      </c>
      <c r="F18686">
        <v>-1.0700811049389596</v>
      </c>
      <c r="G18686">
        <v>3</v>
      </c>
      <c r="H18686">
        <v>2</v>
      </c>
      <c r="I18686">
        <v>1</v>
      </c>
      <c r="J18686">
        <v>1</v>
      </c>
    </row>
    <row r="18687" spans="1:10" x14ac:dyDescent="0.25">
      <c r="A18687" t="s">
        <v>22714</v>
      </c>
      <c r="B18687">
        <v>1173</v>
      </c>
      <c r="C18687">
        <v>1.0247275873769306</v>
      </c>
      <c r="D18687">
        <v>-1.2865163392841461</v>
      </c>
      <c r="E18687">
        <v>-1.0659522135013169</v>
      </c>
      <c r="F18687">
        <v>-0.89875382459700792</v>
      </c>
      <c r="G18687">
        <v>5</v>
      </c>
      <c r="H18687">
        <v>1</v>
      </c>
      <c r="I18687">
        <v>1</v>
      </c>
      <c r="J18687">
        <v>1</v>
      </c>
    </row>
    <row r="18688" spans="1:10" x14ac:dyDescent="0.25">
      <c r="A18688" t="s">
        <v>22715</v>
      </c>
      <c r="B18688">
        <v>1376</v>
      </c>
      <c r="C18688">
        <v>0.94735490885334384</v>
      </c>
      <c r="D18688">
        <v>1.9009839413277718E-2</v>
      </c>
      <c r="E18688">
        <v>-0.95227082747744518</v>
      </c>
      <c r="F18688">
        <v>-0.93245567249248595</v>
      </c>
      <c r="G18688">
        <v>5</v>
      </c>
      <c r="H18688">
        <v>3</v>
      </c>
      <c r="I18688">
        <v>1</v>
      </c>
      <c r="J18688">
        <v>1</v>
      </c>
    </row>
    <row r="18689" spans="1:10" x14ac:dyDescent="0.25">
      <c r="A18689" t="s">
        <v>22716</v>
      </c>
      <c r="B18689">
        <v>1061</v>
      </c>
      <c r="C18689">
        <v>-0.51261937887442754</v>
      </c>
      <c r="D18689">
        <v>-1.1007210042967539</v>
      </c>
      <c r="E18689">
        <v>-1.1703539129409897</v>
      </c>
      <c r="F18689">
        <v>-0.63759124174886095</v>
      </c>
      <c r="G18689">
        <v>2</v>
      </c>
      <c r="H18689">
        <v>1</v>
      </c>
      <c r="I18689">
        <v>1</v>
      </c>
      <c r="J18689">
        <v>2</v>
      </c>
    </row>
    <row r="18690" spans="1:10" x14ac:dyDescent="0.25">
      <c r="A18690" t="s">
        <v>22717</v>
      </c>
      <c r="B18690">
        <v>492</v>
      </c>
      <c r="C18690">
        <v>0.600191889986462</v>
      </c>
      <c r="D18690">
        <v>2.5950324048963993E-2</v>
      </c>
      <c r="E18690">
        <v>-0.44277528239732217</v>
      </c>
      <c r="F18690">
        <v>-0.63670704128542355</v>
      </c>
      <c r="G18690">
        <v>4</v>
      </c>
      <c r="H18690">
        <v>4</v>
      </c>
      <c r="I18690">
        <v>2</v>
      </c>
      <c r="J18690">
        <v>2</v>
      </c>
    </row>
    <row r="18691" spans="1:10" x14ac:dyDescent="0.25">
      <c r="A18691" t="s">
        <v>22718</v>
      </c>
      <c r="B18691">
        <v>694</v>
      </c>
      <c r="C18691">
        <v>-0.35350307126218206</v>
      </c>
      <c r="D18691">
        <v>-0.51541361617743053</v>
      </c>
      <c r="E18691">
        <v>-0.71457149881766691</v>
      </c>
      <c r="F18691">
        <v>-0.85123276398793024</v>
      </c>
      <c r="G18691">
        <v>3</v>
      </c>
      <c r="H18691">
        <v>2</v>
      </c>
      <c r="I18691">
        <v>2</v>
      </c>
      <c r="J18691">
        <v>2</v>
      </c>
    </row>
    <row r="18692" spans="1:10" x14ac:dyDescent="0.25">
      <c r="A18692" t="s">
        <v>22719</v>
      </c>
      <c r="B18692">
        <v>547</v>
      </c>
      <c r="C18692">
        <v>-0.39151435197417017</v>
      </c>
      <c r="D18692">
        <v>-0.50743679402771202</v>
      </c>
      <c r="E18692">
        <v>-0.60026937619329623</v>
      </c>
      <c r="F18692">
        <v>-1.0116944746872474</v>
      </c>
      <c r="G18692">
        <v>3</v>
      </c>
      <c r="H18692">
        <v>2</v>
      </c>
      <c r="I18692">
        <v>2</v>
      </c>
      <c r="J18692">
        <v>1</v>
      </c>
    </row>
    <row r="18693" spans="1:10" x14ac:dyDescent="0.25">
      <c r="A18693" t="s">
        <v>22720</v>
      </c>
      <c r="B18693">
        <v>645</v>
      </c>
      <c r="C18693">
        <v>0.94644506804146133</v>
      </c>
      <c r="D18693">
        <v>-0.30640073537511997</v>
      </c>
      <c r="E18693">
        <v>-1.4925063104998051</v>
      </c>
      <c r="F18693">
        <v>-0.69734616298472507</v>
      </c>
      <c r="G18693">
        <v>5</v>
      </c>
      <c r="H18693">
        <v>3</v>
      </c>
      <c r="I18693">
        <v>1</v>
      </c>
      <c r="J18693">
        <v>2</v>
      </c>
    </row>
    <row r="18694" spans="1:10" x14ac:dyDescent="0.25">
      <c r="A18694" t="s">
        <v>22721</v>
      </c>
      <c r="B18694">
        <v>691</v>
      </c>
      <c r="C18694">
        <v>1.053371536617044</v>
      </c>
      <c r="D18694">
        <v>-0.31156695606734885</v>
      </c>
      <c r="E18694">
        <v>-1.3635625334576558</v>
      </c>
      <c r="F18694">
        <v>-0.58350966892820921</v>
      </c>
      <c r="G18694">
        <v>5</v>
      </c>
      <c r="H18694">
        <v>3</v>
      </c>
      <c r="I18694">
        <v>1</v>
      </c>
      <c r="J18694">
        <v>2</v>
      </c>
    </row>
    <row r="18695" spans="1:10" x14ac:dyDescent="0.25">
      <c r="A18695" t="s">
        <v>22722</v>
      </c>
      <c r="B18695">
        <v>973</v>
      </c>
      <c r="C18695">
        <v>1.1062005843186202</v>
      </c>
      <c r="D18695">
        <v>-0.43503622880585424</v>
      </c>
      <c r="E18695">
        <v>-1.1228560811070267</v>
      </c>
      <c r="F18695">
        <v>-0.66806881797965056</v>
      </c>
      <c r="G18695">
        <v>5</v>
      </c>
      <c r="H18695">
        <v>2</v>
      </c>
      <c r="I18695">
        <v>1</v>
      </c>
      <c r="J18695">
        <v>2</v>
      </c>
    </row>
    <row r="18696" spans="1:10" x14ac:dyDescent="0.25">
      <c r="A18696" t="s">
        <v>22723</v>
      </c>
      <c r="B18696">
        <v>287</v>
      </c>
      <c r="C18696">
        <v>0.58857417198384454</v>
      </c>
      <c r="D18696">
        <v>-1.3178658081327093</v>
      </c>
      <c r="E18696">
        <v>-2.5276218249513649</v>
      </c>
      <c r="F18696">
        <v>-0.39344790734737611</v>
      </c>
      <c r="G18696">
        <v>4</v>
      </c>
      <c r="H18696">
        <v>1</v>
      </c>
      <c r="I18696">
        <v>1</v>
      </c>
      <c r="J18696">
        <v>3</v>
      </c>
    </row>
    <row r="18697" spans="1:10" x14ac:dyDescent="0.25">
      <c r="A18697" t="s">
        <v>22724</v>
      </c>
      <c r="B18697">
        <v>3044</v>
      </c>
      <c r="C18697">
        <v>-0.24298751914299305</v>
      </c>
      <c r="D18697">
        <v>-0.91007762094869427</v>
      </c>
      <c r="E18697">
        <v>-1.4221195570157013</v>
      </c>
      <c r="F18697">
        <v>-0.728346362196165</v>
      </c>
      <c r="G18697">
        <v>3</v>
      </c>
      <c r="H18697">
        <v>1</v>
      </c>
      <c r="I18697">
        <v>1</v>
      </c>
      <c r="J18697">
        <v>2</v>
      </c>
    </row>
    <row r="18698" spans="1:10" x14ac:dyDescent="0.25">
      <c r="A18698" t="s">
        <v>22725</v>
      </c>
      <c r="B18698">
        <v>617</v>
      </c>
      <c r="C18698">
        <v>0.97597360185966631</v>
      </c>
      <c r="D18698">
        <v>-0.80504620917641878</v>
      </c>
      <c r="E18698">
        <v>-2.423436588274563</v>
      </c>
      <c r="F18698">
        <v>-0.88933817750913335</v>
      </c>
      <c r="G18698">
        <v>5</v>
      </c>
      <c r="H18698">
        <v>1</v>
      </c>
      <c r="I18698">
        <v>1</v>
      </c>
      <c r="J18698">
        <v>1</v>
      </c>
    </row>
    <row r="18699" spans="1:10" x14ac:dyDescent="0.25">
      <c r="A18699" t="s">
        <v>22726</v>
      </c>
      <c r="B18699">
        <v>883</v>
      </c>
      <c r="C18699">
        <v>4.7707380585004788E-4</v>
      </c>
      <c r="D18699">
        <v>-0.57265397624846093</v>
      </c>
      <c r="E18699">
        <v>-2.6058350829315184</v>
      </c>
      <c r="F18699">
        <v>-0.65126562268399957</v>
      </c>
      <c r="G18699">
        <v>4</v>
      </c>
      <c r="H18699">
        <v>2</v>
      </c>
      <c r="I18699">
        <v>1</v>
      </c>
      <c r="J18699">
        <v>2</v>
      </c>
    </row>
    <row r="18700" spans="1:10" x14ac:dyDescent="0.25">
      <c r="A18700" t="s">
        <v>22727</v>
      </c>
      <c r="B18700">
        <v>634</v>
      </c>
      <c r="C18700">
        <v>-9.3529320046238013E-2</v>
      </c>
      <c r="D18700">
        <v>-0.63363692205554767</v>
      </c>
      <c r="E18700">
        <v>-6.6510274352125018E-2</v>
      </c>
      <c r="F18700">
        <v>-0.76804667621494305</v>
      </c>
      <c r="G18700">
        <v>3</v>
      </c>
      <c r="H18700">
        <v>2</v>
      </c>
      <c r="I18700">
        <v>3</v>
      </c>
      <c r="J18700">
        <v>2</v>
      </c>
    </row>
    <row r="18701" spans="1:10" x14ac:dyDescent="0.25">
      <c r="A18701" t="s">
        <v>22728</v>
      </c>
      <c r="B18701">
        <v>1917</v>
      </c>
      <c r="C18701">
        <v>-0.63220471868567119</v>
      </c>
      <c r="D18701">
        <v>-1.2809857633920414</v>
      </c>
      <c r="E18701">
        <v>-1.4359384931548391</v>
      </c>
      <c r="F18701">
        <v>-0.42293024951593089</v>
      </c>
      <c r="G18701">
        <v>2</v>
      </c>
      <c r="H18701">
        <v>1</v>
      </c>
      <c r="I18701">
        <v>1</v>
      </c>
      <c r="J18701">
        <v>3</v>
      </c>
    </row>
    <row r="18702" spans="1:10" x14ac:dyDescent="0.25">
      <c r="A18702" t="s">
        <v>22729</v>
      </c>
      <c r="B18702">
        <v>486</v>
      </c>
      <c r="C18702">
        <v>-0.41210302454721626</v>
      </c>
      <c r="D18702">
        <v>-1.1048016851641491</v>
      </c>
      <c r="E18702">
        <v>-0.42068568635467879</v>
      </c>
      <c r="F18702">
        <v>-1.0963159464013157</v>
      </c>
      <c r="G18702">
        <v>3</v>
      </c>
      <c r="H18702">
        <v>1</v>
      </c>
      <c r="I18702">
        <v>2</v>
      </c>
      <c r="J18702">
        <v>1</v>
      </c>
    </row>
    <row r="18703" spans="1:10" x14ac:dyDescent="0.25">
      <c r="A18703" t="s">
        <v>22730</v>
      </c>
      <c r="B18703">
        <v>661</v>
      </c>
      <c r="C18703">
        <v>-0.62683260791568396</v>
      </c>
      <c r="D18703">
        <v>-0.76907294297244855</v>
      </c>
      <c r="E18703">
        <v>-4.2800735499361635E-2</v>
      </c>
      <c r="F18703">
        <v>-1.1481180622353191</v>
      </c>
      <c r="G18703">
        <v>2</v>
      </c>
      <c r="H18703">
        <v>2</v>
      </c>
      <c r="I18703">
        <v>3</v>
      </c>
      <c r="J18703">
        <v>1</v>
      </c>
    </row>
    <row r="18704" spans="1:10" x14ac:dyDescent="0.25">
      <c r="A18704" t="s">
        <v>22731</v>
      </c>
      <c r="B18704">
        <v>579</v>
      </c>
      <c r="C18704">
        <v>-0.17520580018003135</v>
      </c>
      <c r="D18704">
        <v>-0.64974914627611779</v>
      </c>
      <c r="E18704">
        <v>0.71781086770904945</v>
      </c>
      <c r="F18704">
        <v>-0.97613946993806211</v>
      </c>
      <c r="G18704">
        <v>3</v>
      </c>
      <c r="H18704">
        <v>2</v>
      </c>
      <c r="I18704">
        <v>5</v>
      </c>
      <c r="J18704">
        <v>1</v>
      </c>
    </row>
    <row r="18705" spans="1:10" x14ac:dyDescent="0.25">
      <c r="A18705" t="s">
        <v>22732</v>
      </c>
      <c r="B18705">
        <v>532</v>
      </c>
      <c r="C18705">
        <v>-0.38273753152855494</v>
      </c>
      <c r="D18705">
        <v>-0.28271986626710821</v>
      </c>
      <c r="E18705">
        <v>-0.32896665091343286</v>
      </c>
      <c r="F18705">
        <v>-1.0252253693690632</v>
      </c>
      <c r="G18705">
        <v>3</v>
      </c>
      <c r="H18705">
        <v>3</v>
      </c>
      <c r="I18705">
        <v>2</v>
      </c>
      <c r="J18705">
        <v>1</v>
      </c>
    </row>
    <row r="18706" spans="1:10" x14ac:dyDescent="0.25">
      <c r="A18706" t="s">
        <v>22733</v>
      </c>
      <c r="B18706">
        <v>868</v>
      </c>
      <c r="C18706">
        <v>-0.60087831870639885</v>
      </c>
      <c r="D18706">
        <v>-0.80556313564830351</v>
      </c>
      <c r="E18706">
        <v>-1.0667159934251573</v>
      </c>
      <c r="F18706">
        <v>-0.91912952329020625</v>
      </c>
      <c r="G18706">
        <v>2</v>
      </c>
      <c r="H18706">
        <v>1</v>
      </c>
      <c r="I18706">
        <v>1</v>
      </c>
      <c r="J18706">
        <v>1</v>
      </c>
    </row>
    <row r="18707" spans="1:10" x14ac:dyDescent="0.25">
      <c r="A18707" t="s">
        <v>22734</v>
      </c>
      <c r="B18707">
        <v>727</v>
      </c>
      <c r="C18707">
        <v>-0.45867258210053968</v>
      </c>
      <c r="D18707">
        <v>-0.62040546821959719</v>
      </c>
      <c r="E18707">
        <v>0.28151041252556536</v>
      </c>
      <c r="F18707">
        <v>-0.81438407844293392</v>
      </c>
      <c r="G18707">
        <v>2</v>
      </c>
      <c r="H18707">
        <v>2</v>
      </c>
      <c r="I18707">
        <v>4</v>
      </c>
      <c r="J18707">
        <v>2</v>
      </c>
    </row>
    <row r="18708" spans="1:10" x14ac:dyDescent="0.25">
      <c r="A18708" t="s">
        <v>22735</v>
      </c>
      <c r="B18708">
        <v>438</v>
      </c>
      <c r="C18708">
        <v>-0.23438775006060097</v>
      </c>
      <c r="D18708">
        <v>6.6129224289069394E-2</v>
      </c>
      <c r="E18708">
        <v>-0.56662661236809375</v>
      </c>
      <c r="F18708">
        <v>-0.87486336331197145</v>
      </c>
      <c r="G18708">
        <v>3</v>
      </c>
      <c r="H18708">
        <v>4</v>
      </c>
      <c r="I18708">
        <v>2</v>
      </c>
      <c r="J18708">
        <v>1</v>
      </c>
    </row>
    <row r="18709" spans="1:10" x14ac:dyDescent="0.25">
      <c r="A18709" t="s">
        <v>22736</v>
      </c>
      <c r="B18709">
        <v>961</v>
      </c>
      <c r="C18709">
        <v>0.23094181864957142</v>
      </c>
      <c r="D18709">
        <v>2.3278249023352502</v>
      </c>
      <c r="E18709">
        <v>-0.26373807581156994</v>
      </c>
      <c r="F18709">
        <v>-0.73865554121543209</v>
      </c>
      <c r="G18709">
        <v>4</v>
      </c>
      <c r="H18709">
        <v>5</v>
      </c>
      <c r="I18709">
        <v>3</v>
      </c>
      <c r="J18709">
        <v>2</v>
      </c>
    </row>
    <row r="18710" spans="1:10" x14ac:dyDescent="0.25">
      <c r="A18710" t="s">
        <v>22737</v>
      </c>
      <c r="B18710">
        <v>965</v>
      </c>
      <c r="C18710">
        <v>1.8903537419930947</v>
      </c>
      <c r="D18710">
        <v>2.1435063120293445</v>
      </c>
      <c r="E18710">
        <v>3.144848521175077</v>
      </c>
      <c r="F18710">
        <v>-0.98118534869349561</v>
      </c>
      <c r="G18710">
        <v>5</v>
      </c>
      <c r="H18710">
        <v>5</v>
      </c>
      <c r="I18710">
        <v>5</v>
      </c>
      <c r="J18710">
        <v>1</v>
      </c>
    </row>
    <row r="18711" spans="1:10" x14ac:dyDescent="0.25">
      <c r="A18711" t="s">
        <v>22738</v>
      </c>
      <c r="B18711">
        <v>589</v>
      </c>
      <c r="C18711">
        <v>0.45523879221231178</v>
      </c>
      <c r="D18711">
        <v>0.96608782285602768</v>
      </c>
      <c r="E18711">
        <v>-0.35042349816963814</v>
      </c>
      <c r="F18711">
        <v>-0.75990369487103626</v>
      </c>
      <c r="G18711">
        <v>4</v>
      </c>
      <c r="H18711">
        <v>5</v>
      </c>
      <c r="I18711">
        <v>2</v>
      </c>
      <c r="J18711">
        <v>2</v>
      </c>
    </row>
    <row r="18712" spans="1:10" x14ac:dyDescent="0.25">
      <c r="A18712" t="s">
        <v>22739</v>
      </c>
      <c r="B18712">
        <v>556</v>
      </c>
      <c r="C18712">
        <v>0.28439500376696314</v>
      </c>
      <c r="D18712">
        <v>0.96039165919223446</v>
      </c>
      <c r="E18712">
        <v>5.3003587987794205E-2</v>
      </c>
      <c r="F18712">
        <v>-0.57403370349971317</v>
      </c>
      <c r="G18712">
        <v>4</v>
      </c>
      <c r="H18712">
        <v>5</v>
      </c>
      <c r="I18712">
        <v>3</v>
      </c>
      <c r="J18712">
        <v>2</v>
      </c>
    </row>
    <row r="18713" spans="1:10" x14ac:dyDescent="0.25">
      <c r="A18713" t="s">
        <v>22740</v>
      </c>
      <c r="B18713">
        <v>505</v>
      </c>
      <c r="C18713">
        <v>0.50729956475033089</v>
      </c>
      <c r="D18713">
        <v>0.71182809150015081</v>
      </c>
      <c r="E18713">
        <v>-0.39063026572636533</v>
      </c>
      <c r="F18713">
        <v>-1.5226204368768093</v>
      </c>
      <c r="G18713">
        <v>4</v>
      </c>
      <c r="H18713">
        <v>5</v>
      </c>
      <c r="I18713">
        <v>2</v>
      </c>
      <c r="J18713">
        <v>1</v>
      </c>
    </row>
    <row r="18714" spans="1:10" x14ac:dyDescent="0.25">
      <c r="A18714" t="s">
        <v>22741</v>
      </c>
      <c r="B18714">
        <v>777</v>
      </c>
      <c r="C18714">
        <v>-0.26756907815199721</v>
      </c>
      <c r="D18714">
        <v>-0.24817222996483712</v>
      </c>
      <c r="E18714">
        <v>-4.5379857266839956E-2</v>
      </c>
      <c r="F18714">
        <v>-0.87498538459364106</v>
      </c>
      <c r="G18714">
        <v>3</v>
      </c>
      <c r="H18714">
        <v>3</v>
      </c>
      <c r="I18714">
        <v>3</v>
      </c>
      <c r="J18714">
        <v>1</v>
      </c>
    </row>
    <row r="18715" spans="1:10" x14ac:dyDescent="0.25">
      <c r="A18715" t="s">
        <v>22742</v>
      </c>
      <c r="B18715">
        <v>687</v>
      </c>
      <c r="C18715">
        <v>0.30209970592892899</v>
      </c>
      <c r="D18715">
        <v>1.1746014383816241</v>
      </c>
      <c r="E18715">
        <v>0.393049627758633</v>
      </c>
      <c r="F18715">
        <v>-1.0312371354879712</v>
      </c>
      <c r="G18715">
        <v>4</v>
      </c>
      <c r="H18715">
        <v>5</v>
      </c>
      <c r="I18715">
        <v>4</v>
      </c>
      <c r="J18715">
        <v>1</v>
      </c>
    </row>
    <row r="18716" spans="1:10" x14ac:dyDescent="0.25">
      <c r="A18716" t="s">
        <v>22743</v>
      </c>
      <c r="B18716">
        <v>622</v>
      </c>
      <c r="C18716">
        <v>-0.63795207705413681</v>
      </c>
      <c r="D18716">
        <v>-4.4580845586506518E-2</v>
      </c>
      <c r="E18716">
        <v>0.37882946946468965</v>
      </c>
      <c r="F18716">
        <v>-0.81793722111195222</v>
      </c>
      <c r="G18716">
        <v>2</v>
      </c>
      <c r="H18716">
        <v>3</v>
      </c>
      <c r="I18716">
        <v>4</v>
      </c>
      <c r="J18716">
        <v>2</v>
      </c>
    </row>
    <row r="18717" spans="1:10" x14ac:dyDescent="0.25">
      <c r="A18717" t="s">
        <v>22744</v>
      </c>
      <c r="B18717">
        <v>850</v>
      </c>
      <c r="C18717">
        <v>0.20757811480528501</v>
      </c>
      <c r="D18717">
        <v>0.18804532857184633</v>
      </c>
      <c r="E18717">
        <v>0.75929248119097181</v>
      </c>
      <c r="F18717">
        <v>-0.62903393590408119</v>
      </c>
      <c r="G18717">
        <v>4</v>
      </c>
      <c r="H18717">
        <v>4</v>
      </c>
      <c r="I18717">
        <v>5</v>
      </c>
      <c r="J18717">
        <v>2</v>
      </c>
    </row>
    <row r="18718" spans="1:10" x14ac:dyDescent="0.25">
      <c r="A18718" t="s">
        <v>22745</v>
      </c>
      <c r="B18718">
        <v>462</v>
      </c>
      <c r="C18718">
        <v>0.24231115967326375</v>
      </c>
      <c r="D18718">
        <v>1.8585680818784727</v>
      </c>
      <c r="E18718">
        <v>0.3901270415339339</v>
      </c>
      <c r="F18718">
        <v>-1.4815658675666143</v>
      </c>
      <c r="G18718">
        <v>4</v>
      </c>
      <c r="H18718">
        <v>5</v>
      </c>
      <c r="I18718">
        <v>4</v>
      </c>
      <c r="J18718">
        <v>1</v>
      </c>
    </row>
    <row r="18719" spans="1:10" x14ac:dyDescent="0.25">
      <c r="A18719" t="s">
        <v>22746</v>
      </c>
      <c r="B18719">
        <v>523</v>
      </c>
      <c r="C18719">
        <v>0.21741391649847147</v>
      </c>
      <c r="D18719">
        <v>0.56151838959851996</v>
      </c>
      <c r="E18719">
        <v>0.21785293794920804</v>
      </c>
      <c r="F18719">
        <v>-1.0855042266431947</v>
      </c>
      <c r="G18719">
        <v>4</v>
      </c>
      <c r="H18719">
        <v>4</v>
      </c>
      <c r="I18719">
        <v>4</v>
      </c>
      <c r="J18719">
        <v>1</v>
      </c>
    </row>
    <row r="18720" spans="1:10" x14ac:dyDescent="0.25">
      <c r="A18720" t="s">
        <v>22747</v>
      </c>
      <c r="B18720">
        <v>605</v>
      </c>
      <c r="C18720">
        <v>1.7058881557955736</v>
      </c>
      <c r="D18720">
        <v>1.0699199730922948</v>
      </c>
      <c r="E18720">
        <v>-0.47612127663598941</v>
      </c>
      <c r="F18720">
        <v>-0.68257103860066959</v>
      </c>
      <c r="G18720">
        <v>5</v>
      </c>
      <c r="H18720">
        <v>5</v>
      </c>
      <c r="I18720">
        <v>2</v>
      </c>
      <c r="J18720">
        <v>2</v>
      </c>
    </row>
    <row r="18721" spans="1:10" x14ac:dyDescent="0.25">
      <c r="A18721" t="s">
        <v>22748</v>
      </c>
      <c r="B18721">
        <v>459</v>
      </c>
      <c r="C18721">
        <v>1.2620375288051566</v>
      </c>
      <c r="D18721">
        <v>1.8536667870256454</v>
      </c>
      <c r="E18721">
        <v>-0.15663413114816857</v>
      </c>
      <c r="F18721">
        <v>-0.88843785501923833</v>
      </c>
      <c r="G18721">
        <v>5</v>
      </c>
      <c r="H18721">
        <v>5</v>
      </c>
      <c r="I18721">
        <v>3</v>
      </c>
      <c r="J18721">
        <v>1</v>
      </c>
    </row>
    <row r="18722" spans="1:10" x14ac:dyDescent="0.25">
      <c r="A18722" t="s">
        <v>22749</v>
      </c>
      <c r="B18722">
        <v>479</v>
      </c>
      <c r="C18722">
        <v>2.0106722499353378</v>
      </c>
      <c r="D18722">
        <v>1.2615127257444889</v>
      </c>
      <c r="E18722">
        <v>-0.57625961508770784</v>
      </c>
      <c r="F18722">
        <v>-1.1512889046542536</v>
      </c>
      <c r="G18722">
        <v>5</v>
      </c>
      <c r="H18722">
        <v>5</v>
      </c>
      <c r="I18722">
        <v>2</v>
      </c>
      <c r="J18722">
        <v>1</v>
      </c>
    </row>
    <row r="18723" spans="1:10" x14ac:dyDescent="0.25">
      <c r="A18723" t="s">
        <v>22750</v>
      </c>
      <c r="B18723">
        <v>650</v>
      </c>
      <c r="C18723">
        <v>1.9919798688733914</v>
      </c>
      <c r="D18723">
        <v>0.60366695154301753</v>
      </c>
      <c r="E18723">
        <v>-0.56258934642803515</v>
      </c>
      <c r="F18723">
        <v>-0.80028292082705321</v>
      </c>
      <c r="G18723">
        <v>5</v>
      </c>
      <c r="H18723">
        <v>4</v>
      </c>
      <c r="I18723">
        <v>2</v>
      </c>
      <c r="J18723">
        <v>2</v>
      </c>
    </row>
    <row r="18724" spans="1:10" x14ac:dyDescent="0.25">
      <c r="A18724" t="s">
        <v>22751</v>
      </c>
      <c r="B18724">
        <v>202</v>
      </c>
      <c r="C18724">
        <v>2.2573822435851323</v>
      </c>
      <c r="D18724">
        <v>0.88737196022195219</v>
      </c>
      <c r="E18724">
        <v>5.078592261733248</v>
      </c>
      <c r="F18724">
        <v>-1.0914265036571735</v>
      </c>
      <c r="G18724">
        <v>5</v>
      </c>
      <c r="H18724">
        <v>5</v>
      </c>
      <c r="I18724">
        <v>5</v>
      </c>
      <c r="J18724">
        <v>1</v>
      </c>
    </row>
    <row r="18725" spans="1:10" x14ac:dyDescent="0.25">
      <c r="A18725" t="s">
        <v>22752</v>
      </c>
      <c r="B18725">
        <v>571</v>
      </c>
      <c r="C18725">
        <v>1.6465373710195705</v>
      </c>
      <c r="D18725">
        <v>2.4065748748162012</v>
      </c>
      <c r="E18725">
        <v>1.3440411082680688</v>
      </c>
      <c r="F18725">
        <v>-0.44367189681498098</v>
      </c>
      <c r="G18725">
        <v>5</v>
      </c>
      <c r="H18725">
        <v>5</v>
      </c>
      <c r="I18725">
        <v>5</v>
      </c>
      <c r="J18725">
        <v>3</v>
      </c>
    </row>
    <row r="18726" spans="1:10" x14ac:dyDescent="0.25">
      <c r="A18726" t="s">
        <v>22753</v>
      </c>
      <c r="B18726">
        <v>518</v>
      </c>
      <c r="C18726">
        <v>1.2209080976327731</v>
      </c>
      <c r="D18726">
        <v>1.6445578203855993</v>
      </c>
      <c r="E18726">
        <v>-0.11559847466625089</v>
      </c>
      <c r="F18726">
        <v>-0.59246790417742012</v>
      </c>
      <c r="G18726">
        <v>5</v>
      </c>
      <c r="H18726">
        <v>5</v>
      </c>
      <c r="I18726">
        <v>3</v>
      </c>
      <c r="J18726">
        <v>2</v>
      </c>
    </row>
    <row r="18727" spans="1:10" x14ac:dyDescent="0.25">
      <c r="A18727" t="s">
        <v>22754</v>
      </c>
      <c r="B18727">
        <v>683</v>
      </c>
      <c r="C18727">
        <v>0.78108299943756132</v>
      </c>
      <c r="D18727">
        <v>-5.32552134695655E-2</v>
      </c>
      <c r="E18727">
        <v>2.1606168830418517</v>
      </c>
      <c r="F18727">
        <v>-0.77228438735376348</v>
      </c>
      <c r="G18727">
        <v>5</v>
      </c>
      <c r="H18727">
        <v>3</v>
      </c>
      <c r="I18727">
        <v>5</v>
      </c>
      <c r="J18727">
        <v>2</v>
      </c>
    </row>
    <row r="18728" spans="1:10" x14ac:dyDescent="0.25">
      <c r="A18728" t="s">
        <v>22755</v>
      </c>
      <c r="B18728">
        <v>524</v>
      </c>
      <c r="C18728">
        <v>0.14689472560668457</v>
      </c>
      <c r="D18728">
        <v>-0.13330311110633453</v>
      </c>
      <c r="E18728">
        <v>0.31849067244135199</v>
      </c>
      <c r="F18728">
        <v>-0.8600988801395818</v>
      </c>
      <c r="G18728">
        <v>4</v>
      </c>
      <c r="H18728">
        <v>3</v>
      </c>
      <c r="I18728">
        <v>4</v>
      </c>
      <c r="J18728">
        <v>2</v>
      </c>
    </row>
    <row r="18729" spans="1:10" x14ac:dyDescent="0.25">
      <c r="A18729" t="s">
        <v>22756</v>
      </c>
      <c r="B18729">
        <v>462</v>
      </c>
      <c r="C18729">
        <v>0.42610772832344118</v>
      </c>
      <c r="D18729">
        <v>0.15551952049231127</v>
      </c>
      <c r="E18729">
        <v>0.84280872203533785</v>
      </c>
      <c r="F18729">
        <v>-0.75096671873315379</v>
      </c>
      <c r="G18729">
        <v>4</v>
      </c>
      <c r="H18729">
        <v>4</v>
      </c>
      <c r="I18729">
        <v>5</v>
      </c>
      <c r="J18729">
        <v>2</v>
      </c>
    </row>
    <row r="18730" spans="1:10" x14ac:dyDescent="0.25">
      <c r="A18730" t="s">
        <v>22757</v>
      </c>
      <c r="B18730">
        <v>487</v>
      </c>
      <c r="C18730">
        <v>-0.26408295357032596</v>
      </c>
      <c r="D18730">
        <v>0.40928908757642041</v>
      </c>
      <c r="E18730">
        <v>2.1786647915763045E-2</v>
      </c>
      <c r="F18730">
        <v>-1.0143042291901805</v>
      </c>
      <c r="G18730">
        <v>3</v>
      </c>
      <c r="H18730">
        <v>4</v>
      </c>
      <c r="I18730">
        <v>3</v>
      </c>
      <c r="J18730">
        <v>1</v>
      </c>
    </row>
    <row r="18731" spans="1:10" x14ac:dyDescent="0.25">
      <c r="A18731" t="s">
        <v>22758</v>
      </c>
      <c r="B18731">
        <v>472</v>
      </c>
      <c r="C18731">
        <v>0.90159730463170118</v>
      </c>
      <c r="D18731">
        <v>0.21965192456202737</v>
      </c>
      <c r="E18731">
        <v>5.3609052707470219E-2</v>
      </c>
      <c r="F18731">
        <v>-0.87287665649137092</v>
      </c>
      <c r="G18731">
        <v>5</v>
      </c>
      <c r="H18731">
        <v>4</v>
      </c>
      <c r="I18731">
        <v>3</v>
      </c>
      <c r="J18731">
        <v>1</v>
      </c>
    </row>
    <row r="18732" spans="1:10" x14ac:dyDescent="0.25">
      <c r="A18732" t="s">
        <v>22759</v>
      </c>
      <c r="B18732">
        <v>495</v>
      </c>
      <c r="C18732">
        <v>1.0533418050488577</v>
      </c>
      <c r="D18732">
        <v>1.0971780030638245</v>
      </c>
      <c r="E18732">
        <v>0.77473495999577124</v>
      </c>
      <c r="F18732">
        <v>-1.2112915673856692</v>
      </c>
      <c r="G18732">
        <v>5</v>
      </c>
      <c r="H18732">
        <v>5</v>
      </c>
      <c r="I18732">
        <v>5</v>
      </c>
      <c r="J18732">
        <v>1</v>
      </c>
    </row>
    <row r="18733" spans="1:10" x14ac:dyDescent="0.25">
      <c r="A18733" t="s">
        <v>22760</v>
      </c>
      <c r="B18733">
        <v>620</v>
      </c>
      <c r="C18733">
        <v>0.14959384166808609</v>
      </c>
      <c r="D18733">
        <v>-0.65250637026016878</v>
      </c>
      <c r="E18733">
        <v>2.3523156534617504</v>
      </c>
      <c r="F18733">
        <v>-0.56947018694194784</v>
      </c>
      <c r="G18733">
        <v>4</v>
      </c>
      <c r="H18733">
        <v>2</v>
      </c>
      <c r="I18733">
        <v>5</v>
      </c>
      <c r="J18733">
        <v>2</v>
      </c>
    </row>
    <row r="18734" spans="1:10" x14ac:dyDescent="0.25">
      <c r="A18734" t="s">
        <v>22761</v>
      </c>
      <c r="B18734">
        <v>416</v>
      </c>
      <c r="C18734">
        <v>0.46152503022034752</v>
      </c>
      <c r="D18734">
        <v>-0.19715238871509827</v>
      </c>
      <c r="E18734">
        <v>2.2443285645397673</v>
      </c>
      <c r="F18734">
        <v>-0.88635681803891919</v>
      </c>
      <c r="G18734">
        <v>4</v>
      </c>
      <c r="H18734">
        <v>3</v>
      </c>
      <c r="I18734">
        <v>5</v>
      </c>
      <c r="J18734">
        <v>1</v>
      </c>
    </row>
    <row r="18735" spans="1:10" x14ac:dyDescent="0.25">
      <c r="A18735" t="s">
        <v>22762</v>
      </c>
      <c r="B18735">
        <v>537</v>
      </c>
      <c r="C18735">
        <v>0.35141091105581213</v>
      </c>
      <c r="D18735">
        <v>-0.48398878589535504</v>
      </c>
      <c r="E18735">
        <v>3.0576483099466988E-2</v>
      </c>
      <c r="F18735">
        <v>-0.58078535666071474</v>
      </c>
      <c r="G18735">
        <v>4</v>
      </c>
      <c r="H18735">
        <v>2</v>
      </c>
      <c r="I18735">
        <v>3</v>
      </c>
      <c r="J18735">
        <v>2</v>
      </c>
    </row>
    <row r="18736" spans="1:10" x14ac:dyDescent="0.25">
      <c r="A18736" t="s">
        <v>22763</v>
      </c>
      <c r="B18736">
        <v>681</v>
      </c>
      <c r="C18736">
        <v>-5.5558514338878831E-2</v>
      </c>
      <c r="D18736">
        <v>-0.56860529729746789</v>
      </c>
      <c r="E18736">
        <v>0.65620626443969599</v>
      </c>
      <c r="F18736">
        <v>-0.98066289296242304</v>
      </c>
      <c r="G18736">
        <v>3</v>
      </c>
      <c r="H18736">
        <v>2</v>
      </c>
      <c r="I18736">
        <v>5</v>
      </c>
      <c r="J18736">
        <v>1</v>
      </c>
    </row>
    <row r="18737" spans="1:10" x14ac:dyDescent="0.25">
      <c r="A18737" t="s">
        <v>22764</v>
      </c>
      <c r="B18737">
        <v>773</v>
      </c>
      <c r="C18737">
        <v>0.34196183779352723</v>
      </c>
      <c r="D18737">
        <v>-0.75183653812600348</v>
      </c>
      <c r="E18737">
        <v>1.4941259569530825</v>
      </c>
      <c r="F18737">
        <v>-0.59844830635185509</v>
      </c>
      <c r="G18737">
        <v>4</v>
      </c>
      <c r="H18737">
        <v>2</v>
      </c>
      <c r="I18737">
        <v>5</v>
      </c>
      <c r="J18737">
        <v>2</v>
      </c>
    </row>
    <row r="18738" spans="1:10" x14ac:dyDescent="0.25">
      <c r="A18738" t="s">
        <v>22765</v>
      </c>
      <c r="B18738">
        <v>584</v>
      </c>
      <c r="C18738">
        <v>-0.70893867285005863</v>
      </c>
      <c r="D18738">
        <v>-1.1428038055675691</v>
      </c>
      <c r="E18738">
        <v>0.14944846991067143</v>
      </c>
      <c r="F18738">
        <v>-0.61251101514911022</v>
      </c>
      <c r="G18738">
        <v>2</v>
      </c>
      <c r="H18738">
        <v>1</v>
      </c>
      <c r="I18738">
        <v>4</v>
      </c>
      <c r="J18738">
        <v>2</v>
      </c>
    </row>
    <row r="18739" spans="1:10" x14ac:dyDescent="0.25">
      <c r="A18739" t="s">
        <v>22766</v>
      </c>
      <c r="B18739">
        <v>679</v>
      </c>
      <c r="C18739">
        <v>-0.52341471980795107</v>
      </c>
      <c r="D18739">
        <v>-0.87037552686299835</v>
      </c>
      <c r="E18739">
        <v>9.2213073185954508E-2</v>
      </c>
      <c r="F18739">
        <v>-1.055318277453412</v>
      </c>
      <c r="G18739">
        <v>2</v>
      </c>
      <c r="H18739">
        <v>1</v>
      </c>
      <c r="I18739">
        <v>4</v>
      </c>
      <c r="J18739">
        <v>1</v>
      </c>
    </row>
    <row r="18740" spans="1:10" x14ac:dyDescent="0.25">
      <c r="A18740" t="s">
        <v>22767</v>
      </c>
      <c r="B18740">
        <v>609</v>
      </c>
      <c r="C18740">
        <v>-0.66011089656171673</v>
      </c>
      <c r="D18740">
        <v>-0.29967694368325026</v>
      </c>
      <c r="E18740">
        <v>0.11337078729541684</v>
      </c>
      <c r="F18740">
        <v>-1.0692460955991454</v>
      </c>
      <c r="G18740">
        <v>2</v>
      </c>
      <c r="H18740">
        <v>3</v>
      </c>
      <c r="I18740">
        <v>4</v>
      </c>
      <c r="J18740">
        <v>1</v>
      </c>
    </row>
    <row r="18741" spans="1:10" x14ac:dyDescent="0.25">
      <c r="A18741" t="s">
        <v>22768</v>
      </c>
      <c r="B18741">
        <v>435</v>
      </c>
      <c r="C18741">
        <v>-0.60266571086401055</v>
      </c>
      <c r="D18741">
        <v>-0.88885427816635276</v>
      </c>
      <c r="E18741">
        <v>-2.3548337002148707E-2</v>
      </c>
      <c r="F18741">
        <v>-0.88365859828888271</v>
      </c>
      <c r="G18741">
        <v>2</v>
      </c>
      <c r="H18741">
        <v>1</v>
      </c>
      <c r="I18741">
        <v>3</v>
      </c>
      <c r="J18741">
        <v>1</v>
      </c>
    </row>
    <row r="18742" spans="1:10" x14ac:dyDescent="0.25">
      <c r="A18742" t="s">
        <v>22769</v>
      </c>
      <c r="B18742">
        <v>756</v>
      </c>
      <c r="C18742">
        <v>-0.50715561456748326</v>
      </c>
      <c r="D18742">
        <v>-0.28344911846071069</v>
      </c>
      <c r="E18742">
        <v>0.52839184002697115</v>
      </c>
      <c r="F18742">
        <v>-1.1345633940010771</v>
      </c>
      <c r="G18742">
        <v>2</v>
      </c>
      <c r="H18742">
        <v>3</v>
      </c>
      <c r="I18742">
        <v>4</v>
      </c>
      <c r="J18742">
        <v>1</v>
      </c>
    </row>
    <row r="18743" spans="1:10" x14ac:dyDescent="0.25">
      <c r="A18743" t="s">
        <v>22770</v>
      </c>
      <c r="B18743">
        <v>697</v>
      </c>
      <c r="C18743">
        <v>-0.85768505459719535</v>
      </c>
      <c r="D18743">
        <v>-0.92156175442946897</v>
      </c>
      <c r="E18743">
        <v>-0.21080891977599012</v>
      </c>
      <c r="F18743">
        <v>-0.72109389539581625</v>
      </c>
      <c r="G18743">
        <v>1</v>
      </c>
      <c r="H18743">
        <v>1</v>
      </c>
      <c r="I18743">
        <v>3</v>
      </c>
      <c r="J18743">
        <v>2</v>
      </c>
    </row>
    <row r="18744" spans="1:10" x14ac:dyDescent="0.25">
      <c r="A18744" t="s">
        <v>22771</v>
      </c>
      <c r="B18744">
        <v>569</v>
      </c>
      <c r="C18744">
        <v>-0.98615416436061931</v>
      </c>
      <c r="D18744">
        <v>-0.60369618796201407</v>
      </c>
      <c r="E18744">
        <v>-0.11750242508087276</v>
      </c>
      <c r="F18744">
        <v>-0.76480619422018892</v>
      </c>
      <c r="G18744">
        <v>1</v>
      </c>
      <c r="H18744">
        <v>2</v>
      </c>
      <c r="I18744">
        <v>3</v>
      </c>
      <c r="J18744">
        <v>2</v>
      </c>
    </row>
    <row r="18745" spans="1:10" x14ac:dyDescent="0.25">
      <c r="A18745" t="s">
        <v>22772</v>
      </c>
      <c r="B18745">
        <v>549</v>
      </c>
      <c r="C18745">
        <v>-0.63965850864054907</v>
      </c>
      <c r="D18745">
        <v>-0.35061743588610744</v>
      </c>
      <c r="E18745">
        <v>-0.37011784920291613</v>
      </c>
      <c r="F18745">
        <v>-0.86687680556990709</v>
      </c>
      <c r="G18745">
        <v>2</v>
      </c>
      <c r="H18745">
        <v>3</v>
      </c>
      <c r="I18745">
        <v>2</v>
      </c>
      <c r="J18745">
        <v>1</v>
      </c>
    </row>
    <row r="18746" spans="1:10" x14ac:dyDescent="0.25">
      <c r="A18746" t="s">
        <v>22773</v>
      </c>
      <c r="B18746">
        <v>664</v>
      </c>
      <c r="C18746">
        <v>-2.4763469231159185E-2</v>
      </c>
      <c r="D18746">
        <v>-0.17335756253892398</v>
      </c>
      <c r="E18746">
        <v>1.5911686883838265</v>
      </c>
      <c r="F18746">
        <v>-1.1166336470720086</v>
      </c>
      <c r="G18746">
        <v>4</v>
      </c>
      <c r="H18746">
        <v>3</v>
      </c>
      <c r="I18746">
        <v>5</v>
      </c>
      <c r="J18746">
        <v>1</v>
      </c>
    </row>
    <row r="18747" spans="1:10" x14ac:dyDescent="0.25">
      <c r="A18747" t="s">
        <v>22774</v>
      </c>
      <c r="B18747">
        <v>490</v>
      </c>
    </row>
    <row r="18748" spans="1:10" x14ac:dyDescent="0.25">
      <c r="A18748" t="s">
        <v>22775</v>
      </c>
      <c r="B18748">
        <v>720</v>
      </c>
      <c r="C18748">
        <v>-0.54519341086198758</v>
      </c>
      <c r="D18748">
        <v>1.7150882965529829E-2</v>
      </c>
      <c r="E18748">
        <v>1.3440777470438601</v>
      </c>
      <c r="F18748">
        <v>-0.76744679566228968</v>
      </c>
      <c r="G18748">
        <v>2</v>
      </c>
      <c r="H18748">
        <v>3</v>
      </c>
      <c r="I18748">
        <v>5</v>
      </c>
      <c r="J18748">
        <v>2</v>
      </c>
    </row>
    <row r="18749" spans="1:10" x14ac:dyDescent="0.25">
      <c r="A18749" t="s">
        <v>22776</v>
      </c>
      <c r="B18749">
        <v>576</v>
      </c>
      <c r="C18749">
        <v>-0.24800561646749769</v>
      </c>
      <c r="D18749">
        <v>0.5779176090272099</v>
      </c>
      <c r="E18749">
        <v>0.72377782527099799</v>
      </c>
      <c r="F18749">
        <v>-0.98821559392222058</v>
      </c>
      <c r="G18749">
        <v>3</v>
      </c>
      <c r="H18749">
        <v>4</v>
      </c>
      <c r="I18749">
        <v>5</v>
      </c>
      <c r="J18749">
        <v>1</v>
      </c>
    </row>
    <row r="18750" spans="1:10" x14ac:dyDescent="0.25">
      <c r="A18750" t="s">
        <v>22777</v>
      </c>
      <c r="B18750">
        <v>565</v>
      </c>
      <c r="C18750">
        <v>0.65961100734018363</v>
      </c>
      <c r="D18750">
        <v>0.39838303549269732</v>
      </c>
      <c r="E18750">
        <v>0.50090618111983609</v>
      </c>
      <c r="F18750">
        <v>-1.1634152061171119</v>
      </c>
      <c r="G18750">
        <v>4</v>
      </c>
      <c r="H18750">
        <v>4</v>
      </c>
      <c r="I18750">
        <v>4</v>
      </c>
      <c r="J18750">
        <v>1</v>
      </c>
    </row>
    <row r="18751" spans="1:10" x14ac:dyDescent="0.25">
      <c r="A18751" t="s">
        <v>22778</v>
      </c>
      <c r="B18751">
        <v>659</v>
      </c>
      <c r="C18751">
        <v>0.17054134131345861</v>
      </c>
      <c r="D18751">
        <v>0.46294910574099407</v>
      </c>
      <c r="E18751">
        <v>0.98920222606752384</v>
      </c>
      <c r="F18751">
        <v>-1.3483873593302893</v>
      </c>
      <c r="G18751">
        <v>4</v>
      </c>
      <c r="H18751">
        <v>4</v>
      </c>
      <c r="I18751">
        <v>5</v>
      </c>
      <c r="J18751">
        <v>1</v>
      </c>
    </row>
    <row r="18752" spans="1:10" x14ac:dyDescent="0.25">
      <c r="A18752" t="s">
        <v>22779</v>
      </c>
      <c r="B18752">
        <v>876</v>
      </c>
      <c r="C18752">
        <v>0.39926117038859821</v>
      </c>
      <c r="D18752">
        <v>0.31294217073865449</v>
      </c>
      <c r="E18752">
        <v>1.281767834753343</v>
      </c>
      <c r="F18752">
        <v>-1.1171988633090115</v>
      </c>
      <c r="G18752">
        <v>4</v>
      </c>
      <c r="H18752">
        <v>4</v>
      </c>
      <c r="I18752">
        <v>5</v>
      </c>
      <c r="J18752">
        <v>1</v>
      </c>
    </row>
    <row r="18753" spans="1:10" x14ac:dyDescent="0.25">
      <c r="A18753" t="s">
        <v>22780</v>
      </c>
      <c r="B18753">
        <v>631</v>
      </c>
      <c r="C18753">
        <v>-0.16188859617964602</v>
      </c>
      <c r="D18753">
        <v>-0.18374201263839013</v>
      </c>
      <c r="E18753">
        <v>0.47034351792607376</v>
      </c>
      <c r="F18753">
        <v>-1.2050837683687026</v>
      </c>
      <c r="G18753">
        <v>3</v>
      </c>
      <c r="H18753">
        <v>3</v>
      </c>
      <c r="I18753">
        <v>4</v>
      </c>
      <c r="J18753">
        <v>1</v>
      </c>
    </row>
    <row r="18754" spans="1:10" x14ac:dyDescent="0.25">
      <c r="A18754" t="s">
        <v>22781</v>
      </c>
      <c r="B18754">
        <v>542</v>
      </c>
      <c r="C18754">
        <v>-0.92684439017849929</v>
      </c>
      <c r="D18754">
        <v>0.74076147393107361</v>
      </c>
      <c r="E18754">
        <v>-0.55010282864017535</v>
      </c>
      <c r="F18754">
        <v>-1.5420976313689729</v>
      </c>
      <c r="G18754">
        <v>1</v>
      </c>
      <c r="H18754">
        <v>5</v>
      </c>
      <c r="I18754">
        <v>2</v>
      </c>
      <c r="J18754">
        <v>1</v>
      </c>
    </row>
    <row r="18755" spans="1:10" x14ac:dyDescent="0.25">
      <c r="A18755" t="s">
        <v>22782</v>
      </c>
      <c r="B18755">
        <v>559</v>
      </c>
      <c r="C18755">
        <v>-0.74262187427565196</v>
      </c>
      <c r="D18755">
        <v>-9.2151579546551135E-2</v>
      </c>
      <c r="E18755">
        <v>-0.45850329658077038</v>
      </c>
      <c r="F18755">
        <v>-1.1886526348036766</v>
      </c>
      <c r="G18755">
        <v>2</v>
      </c>
      <c r="H18755">
        <v>3</v>
      </c>
      <c r="I18755">
        <v>2</v>
      </c>
      <c r="J18755">
        <v>1</v>
      </c>
    </row>
    <row r="18756" spans="1:10" x14ac:dyDescent="0.25">
      <c r="A18756" t="s">
        <v>22783</v>
      </c>
      <c r="B18756">
        <v>537</v>
      </c>
      <c r="C18756">
        <v>0.82995395008293626</v>
      </c>
      <c r="D18756">
        <v>0.41453013257272164</v>
      </c>
      <c r="E18756">
        <v>0.81938159529158994</v>
      </c>
      <c r="F18756">
        <v>-1.6533849111754415</v>
      </c>
      <c r="G18756">
        <v>5</v>
      </c>
      <c r="H18756">
        <v>4</v>
      </c>
      <c r="I18756">
        <v>5</v>
      </c>
      <c r="J18756">
        <v>1</v>
      </c>
    </row>
    <row r="18757" spans="1:10" x14ac:dyDescent="0.25">
      <c r="A18757" t="s">
        <v>22784</v>
      </c>
      <c r="B18757">
        <v>559</v>
      </c>
      <c r="C18757">
        <v>0.67645537400307387</v>
      </c>
      <c r="D18757">
        <v>1.683163080913707E-2</v>
      </c>
      <c r="E18757">
        <v>0.58619449166330173</v>
      </c>
      <c r="F18757">
        <v>-1.1346502717685549</v>
      </c>
      <c r="G18757">
        <v>4</v>
      </c>
      <c r="H18757">
        <v>3</v>
      </c>
      <c r="I18757">
        <v>4</v>
      </c>
      <c r="J18757">
        <v>1</v>
      </c>
    </row>
    <row r="18758" spans="1:10" x14ac:dyDescent="0.25">
      <c r="A18758" t="s">
        <v>22785</v>
      </c>
      <c r="B18758">
        <v>642</v>
      </c>
      <c r="C18758">
        <v>-0.44329338121099482</v>
      </c>
      <c r="D18758">
        <v>-1.0386903204484761</v>
      </c>
      <c r="E18758">
        <v>-0.36309361181196509</v>
      </c>
      <c r="F18758">
        <v>-1.0596911037806289</v>
      </c>
      <c r="G18758">
        <v>3</v>
      </c>
      <c r="H18758">
        <v>1</v>
      </c>
      <c r="I18758">
        <v>2</v>
      </c>
      <c r="J18758">
        <v>1</v>
      </c>
    </row>
    <row r="18759" spans="1:10" x14ac:dyDescent="0.25">
      <c r="A18759" t="s">
        <v>22786</v>
      </c>
      <c r="B18759">
        <v>788</v>
      </c>
      <c r="C18759">
        <v>-0.66074123862367817</v>
      </c>
      <c r="D18759">
        <v>-0.52538930064703127</v>
      </c>
      <c r="E18759">
        <v>0.38641868350755071</v>
      </c>
      <c r="F18759">
        <v>-1.1578344487838212</v>
      </c>
      <c r="G18759">
        <v>2</v>
      </c>
      <c r="H18759">
        <v>2</v>
      </c>
      <c r="I18759">
        <v>4</v>
      </c>
      <c r="J18759">
        <v>1</v>
      </c>
    </row>
    <row r="18760" spans="1:10" x14ac:dyDescent="0.25">
      <c r="A18760" t="s">
        <v>22787</v>
      </c>
      <c r="B18760">
        <v>605</v>
      </c>
      <c r="C18760">
        <v>-0.66534461085016283</v>
      </c>
      <c r="D18760">
        <v>-4.6021058143824588E-2</v>
      </c>
      <c r="E18760">
        <v>-0.20595844681722353</v>
      </c>
      <c r="F18760">
        <v>-1.2346247759854059</v>
      </c>
      <c r="G18760">
        <v>2</v>
      </c>
      <c r="H18760">
        <v>3</v>
      </c>
      <c r="I18760">
        <v>3</v>
      </c>
      <c r="J18760">
        <v>1</v>
      </c>
    </row>
    <row r="18761" spans="1:10" x14ac:dyDescent="0.25">
      <c r="A18761" t="s">
        <v>22788</v>
      </c>
      <c r="B18761">
        <v>567</v>
      </c>
      <c r="C18761">
        <v>-0.63202730755580983</v>
      </c>
      <c r="D18761">
        <v>-0.28030122283232728</v>
      </c>
      <c r="E18761">
        <v>0.25964799207245504</v>
      </c>
      <c r="F18761">
        <v>-1.5022387710408036</v>
      </c>
      <c r="G18761">
        <v>2</v>
      </c>
      <c r="H18761">
        <v>3</v>
      </c>
      <c r="I18761">
        <v>4</v>
      </c>
      <c r="J18761">
        <v>1</v>
      </c>
    </row>
    <row r="18762" spans="1:10" x14ac:dyDescent="0.25">
      <c r="A18762" t="s">
        <v>22789</v>
      </c>
      <c r="B18762">
        <v>511</v>
      </c>
      <c r="C18762">
        <v>-0.51718538552123106</v>
      </c>
      <c r="D18762">
        <v>-1.014000580847306</v>
      </c>
      <c r="E18762">
        <v>-8.2852816286077574E-2</v>
      </c>
      <c r="F18762">
        <v>-0.75128984265482324</v>
      </c>
      <c r="G18762">
        <v>2</v>
      </c>
      <c r="H18762">
        <v>1</v>
      </c>
      <c r="I18762">
        <v>3</v>
      </c>
      <c r="J18762">
        <v>2</v>
      </c>
    </row>
    <row r="18763" spans="1:10" x14ac:dyDescent="0.25">
      <c r="A18763" t="s">
        <v>22790</v>
      </c>
      <c r="B18763">
        <v>677</v>
      </c>
      <c r="C18763">
        <v>-0.35135612954783391</v>
      </c>
      <c r="D18763">
        <v>-0.62069757819593241</v>
      </c>
      <c r="E18763">
        <v>-0.23532966098842975</v>
      </c>
      <c r="F18763">
        <v>-0.84249937415881204</v>
      </c>
      <c r="G18763">
        <v>3</v>
      </c>
      <c r="H18763">
        <v>2</v>
      </c>
      <c r="I18763">
        <v>3</v>
      </c>
      <c r="J18763">
        <v>2</v>
      </c>
    </row>
    <row r="18764" spans="1:10" x14ac:dyDescent="0.25">
      <c r="A18764" t="s">
        <v>22791</v>
      </c>
      <c r="B18764">
        <v>730</v>
      </c>
      <c r="C18764">
        <v>1.0007535661661346</v>
      </c>
      <c r="D18764">
        <v>1.7445715300520461</v>
      </c>
      <c r="E18764">
        <v>2.8744463517900263</v>
      </c>
      <c r="F18764">
        <v>-1.1948490599477175</v>
      </c>
      <c r="G18764">
        <v>5</v>
      </c>
      <c r="H18764">
        <v>5</v>
      </c>
      <c r="I18764">
        <v>5</v>
      </c>
      <c r="J18764">
        <v>1</v>
      </c>
    </row>
    <row r="18765" spans="1:10" x14ac:dyDescent="0.25">
      <c r="A18765" t="s">
        <v>22792</v>
      </c>
      <c r="B18765">
        <v>1000</v>
      </c>
      <c r="C18765">
        <v>0.48940525793758816</v>
      </c>
      <c r="D18765">
        <v>0.15688992014012687</v>
      </c>
      <c r="E18765">
        <v>1.9041453361740146</v>
      </c>
      <c r="F18765">
        <v>-1.0354973079167045</v>
      </c>
      <c r="G18765">
        <v>4</v>
      </c>
      <c r="H18765">
        <v>4</v>
      </c>
      <c r="I18765">
        <v>5</v>
      </c>
      <c r="J18765">
        <v>1</v>
      </c>
    </row>
    <row r="18766" spans="1:10" x14ac:dyDescent="0.25">
      <c r="A18766" t="s">
        <v>22793</v>
      </c>
      <c r="B18766">
        <v>609</v>
      </c>
      <c r="C18766">
        <v>1.1791508070086805</v>
      </c>
      <c r="D18766">
        <v>1.3803301564791064</v>
      </c>
      <c r="E18766">
        <v>-0.27108490622111953</v>
      </c>
      <c r="F18766">
        <v>-1.3053105896071246</v>
      </c>
      <c r="G18766">
        <v>5</v>
      </c>
      <c r="H18766">
        <v>5</v>
      </c>
      <c r="I18766">
        <v>3</v>
      </c>
      <c r="J18766">
        <v>1</v>
      </c>
    </row>
    <row r="18767" spans="1:10" x14ac:dyDescent="0.25">
      <c r="A18767" t="s">
        <v>22794</v>
      </c>
      <c r="B18767">
        <v>515</v>
      </c>
      <c r="C18767">
        <v>2.0384420389297957</v>
      </c>
      <c r="D18767">
        <v>1.7148484335386482</v>
      </c>
      <c r="E18767">
        <v>1.0069276808953513</v>
      </c>
      <c r="F18767">
        <v>-1.0306093828469112</v>
      </c>
      <c r="G18767">
        <v>5</v>
      </c>
      <c r="H18767">
        <v>5</v>
      </c>
      <c r="I18767">
        <v>5</v>
      </c>
      <c r="J18767">
        <v>1</v>
      </c>
    </row>
    <row r="18768" spans="1:10" x14ac:dyDescent="0.25">
      <c r="A18768" t="s">
        <v>22795</v>
      </c>
      <c r="B18768">
        <v>460</v>
      </c>
      <c r="C18768">
        <v>0.93536357412440285</v>
      </c>
      <c r="D18768">
        <v>1.2654772761299711</v>
      </c>
      <c r="E18768">
        <v>0.80510181726808827</v>
      </c>
      <c r="F18768">
        <v>-0.68352970588417894</v>
      </c>
      <c r="G18768">
        <v>5</v>
      </c>
      <c r="H18768">
        <v>5</v>
      </c>
      <c r="I18768">
        <v>5</v>
      </c>
      <c r="J18768">
        <v>2</v>
      </c>
    </row>
    <row r="18769" spans="1:10" x14ac:dyDescent="0.25">
      <c r="A18769" t="s">
        <v>22796</v>
      </c>
      <c r="B18769">
        <v>652</v>
      </c>
      <c r="C18769">
        <v>0.48958306666694112</v>
      </c>
      <c r="D18769">
        <v>1.3515281612851124</v>
      </c>
      <c r="E18769">
        <v>0.78180011665900861</v>
      </c>
      <c r="F18769">
        <v>-1.2591054713479708</v>
      </c>
      <c r="G18769">
        <v>4</v>
      </c>
      <c r="H18769">
        <v>5</v>
      </c>
      <c r="I18769">
        <v>5</v>
      </c>
      <c r="J18769">
        <v>1</v>
      </c>
    </row>
    <row r="18770" spans="1:10" x14ac:dyDescent="0.25">
      <c r="A18770" t="s">
        <v>22797</v>
      </c>
      <c r="B18770">
        <v>495</v>
      </c>
      <c r="C18770">
        <v>0.18683180297477031</v>
      </c>
      <c r="D18770">
        <v>1.3283544548647783</v>
      </c>
      <c r="E18770">
        <v>1.271851707031366</v>
      </c>
      <c r="F18770">
        <v>-1.4771886776920173</v>
      </c>
      <c r="G18770">
        <v>4</v>
      </c>
      <c r="H18770">
        <v>5</v>
      </c>
      <c r="I18770">
        <v>5</v>
      </c>
      <c r="J18770">
        <v>1</v>
      </c>
    </row>
    <row r="18771" spans="1:10" x14ac:dyDescent="0.25">
      <c r="A18771" t="s">
        <v>22798</v>
      </c>
      <c r="B18771">
        <v>535</v>
      </c>
      <c r="C18771">
        <v>0.47501314130913486</v>
      </c>
      <c r="D18771">
        <v>1.0241905416185833</v>
      </c>
      <c r="E18771">
        <v>1.3233209556389627</v>
      </c>
      <c r="F18771">
        <v>-0.75242430650625691</v>
      </c>
      <c r="G18771">
        <v>4</v>
      </c>
      <c r="H18771">
        <v>5</v>
      </c>
      <c r="I18771">
        <v>5</v>
      </c>
      <c r="J18771">
        <v>2</v>
      </c>
    </row>
    <row r="18772" spans="1:10" x14ac:dyDescent="0.25">
      <c r="A18772" t="s">
        <v>22799</v>
      </c>
      <c r="B18772">
        <v>669</v>
      </c>
      <c r="C18772">
        <v>1.3078494689292448</v>
      </c>
      <c r="D18772">
        <v>0.90617451381437142</v>
      </c>
      <c r="E18772">
        <v>0.54073625765215472</v>
      </c>
      <c r="F18772">
        <v>-1.0965459452395936</v>
      </c>
      <c r="G18772">
        <v>5</v>
      </c>
      <c r="H18772">
        <v>5</v>
      </c>
      <c r="I18772">
        <v>4</v>
      </c>
      <c r="J18772">
        <v>1</v>
      </c>
    </row>
    <row r="18773" spans="1:10" x14ac:dyDescent="0.25">
      <c r="A18773" t="s">
        <v>22800</v>
      </c>
      <c r="B18773">
        <v>477</v>
      </c>
      <c r="C18773">
        <v>0.42680785604502541</v>
      </c>
      <c r="D18773">
        <v>0.70470709938785026</v>
      </c>
      <c r="E18773">
        <v>-0.11142939239363758</v>
      </c>
      <c r="F18773">
        <v>-1.1664402898752275</v>
      </c>
      <c r="G18773">
        <v>4</v>
      </c>
      <c r="H18773">
        <v>5</v>
      </c>
      <c r="I18773">
        <v>3</v>
      </c>
      <c r="J18773">
        <v>1</v>
      </c>
    </row>
    <row r="18774" spans="1:10" x14ac:dyDescent="0.25">
      <c r="A18774" t="s">
        <v>22801</v>
      </c>
      <c r="B18774">
        <v>540</v>
      </c>
      <c r="C18774">
        <v>1.0487170557629077</v>
      </c>
      <c r="D18774">
        <v>0.57052633583536072</v>
      </c>
      <c r="E18774">
        <v>1.5045596201519065</v>
      </c>
      <c r="F18774">
        <v>-0.83628937594340724</v>
      </c>
      <c r="G18774">
        <v>5</v>
      </c>
      <c r="H18774">
        <v>4</v>
      </c>
      <c r="I18774">
        <v>5</v>
      </c>
      <c r="J18774">
        <v>2</v>
      </c>
    </row>
    <row r="18775" spans="1:10" x14ac:dyDescent="0.25">
      <c r="A18775" t="s">
        <v>22802</v>
      </c>
      <c r="B18775">
        <v>400</v>
      </c>
      <c r="C18775">
        <v>0.40263891778412325</v>
      </c>
      <c r="D18775">
        <v>-0.44117063295758208</v>
      </c>
      <c r="E18775">
        <v>0.8160360505393166</v>
      </c>
      <c r="F18775">
        <v>-1.2158404942912224</v>
      </c>
      <c r="G18775">
        <v>4</v>
      </c>
      <c r="H18775">
        <v>2</v>
      </c>
      <c r="I18775">
        <v>5</v>
      </c>
      <c r="J18775">
        <v>1</v>
      </c>
    </row>
    <row r="18776" spans="1:10" x14ac:dyDescent="0.25">
      <c r="A18776" t="s">
        <v>22803</v>
      </c>
      <c r="B18776">
        <v>541</v>
      </c>
      <c r="C18776">
        <v>0.29023042036712737</v>
      </c>
      <c r="D18776">
        <v>-1.8018481795655933E-2</v>
      </c>
      <c r="E18776">
        <v>1.5222600785055671</v>
      </c>
      <c r="F18776">
        <v>-1.1191978144190671</v>
      </c>
      <c r="G18776">
        <v>4</v>
      </c>
      <c r="H18776">
        <v>3</v>
      </c>
      <c r="I18776">
        <v>5</v>
      </c>
      <c r="J18776">
        <v>1</v>
      </c>
    </row>
    <row r="18777" spans="1:10" x14ac:dyDescent="0.25">
      <c r="A18777" t="s">
        <v>22804</v>
      </c>
      <c r="B18777">
        <v>567</v>
      </c>
      <c r="C18777">
        <v>0.58718987833965053</v>
      </c>
      <c r="D18777">
        <v>5.8187840364382834E-2</v>
      </c>
      <c r="E18777">
        <v>1.3215983769867594</v>
      </c>
      <c r="F18777">
        <v>-1.0978082198302315</v>
      </c>
      <c r="G18777">
        <v>4</v>
      </c>
      <c r="H18777">
        <v>4</v>
      </c>
      <c r="I18777">
        <v>5</v>
      </c>
      <c r="J18777">
        <v>1</v>
      </c>
    </row>
    <row r="18778" spans="1:10" x14ac:dyDescent="0.25">
      <c r="A18778" t="s">
        <v>22805</v>
      </c>
      <c r="B18778">
        <v>768</v>
      </c>
      <c r="C18778">
        <v>-0.2895330840004775</v>
      </c>
      <c r="D18778">
        <v>-8.93086264310885E-2</v>
      </c>
      <c r="E18778">
        <v>0.94553821934367865</v>
      </c>
      <c r="F18778">
        <v>-1.2241092759949548</v>
      </c>
      <c r="G18778">
        <v>3</v>
      </c>
      <c r="H18778">
        <v>3</v>
      </c>
      <c r="I18778">
        <v>5</v>
      </c>
      <c r="J18778">
        <v>1</v>
      </c>
    </row>
    <row r="18779" spans="1:10" x14ac:dyDescent="0.25">
      <c r="A18779" t="s">
        <v>22806</v>
      </c>
      <c r="B18779">
        <v>1072</v>
      </c>
      <c r="C18779">
        <v>-0.33440651440013552</v>
      </c>
      <c r="D18779">
        <v>-0.10742665975875218</v>
      </c>
      <c r="E18779">
        <v>0.41111653406712878</v>
      </c>
      <c r="F18779">
        <v>-1.2720284983616139</v>
      </c>
      <c r="G18779">
        <v>3</v>
      </c>
      <c r="H18779">
        <v>3</v>
      </c>
      <c r="I18779">
        <v>4</v>
      </c>
      <c r="J18779">
        <v>1</v>
      </c>
    </row>
    <row r="18780" spans="1:10" x14ac:dyDescent="0.25">
      <c r="A18780" t="s">
        <v>22807</v>
      </c>
      <c r="B18780">
        <v>665</v>
      </c>
      <c r="C18780">
        <v>-0.33877790323308488</v>
      </c>
      <c r="D18780">
        <v>-0.90558175976323452</v>
      </c>
      <c r="E18780">
        <v>-0.15800610270171342</v>
      </c>
      <c r="F18780">
        <v>-1.0190666526862355</v>
      </c>
      <c r="G18780">
        <v>3</v>
      </c>
      <c r="H18780">
        <v>1</v>
      </c>
      <c r="I18780">
        <v>3</v>
      </c>
      <c r="J18780">
        <v>1</v>
      </c>
    </row>
    <row r="18781" spans="1:10" x14ac:dyDescent="0.25">
      <c r="A18781" t="s">
        <v>22808</v>
      </c>
      <c r="B18781">
        <v>577</v>
      </c>
      <c r="C18781">
        <v>-0.42741145088777577</v>
      </c>
      <c r="D18781">
        <v>-1.1031759011675404</v>
      </c>
      <c r="E18781">
        <v>-0.72627924447103787</v>
      </c>
      <c r="F18781">
        <v>-0.97542092551732806</v>
      </c>
      <c r="G18781">
        <v>3</v>
      </c>
      <c r="H18781">
        <v>1</v>
      </c>
      <c r="I18781">
        <v>1</v>
      </c>
      <c r="J18781">
        <v>1</v>
      </c>
    </row>
    <row r="18782" spans="1:10" x14ac:dyDescent="0.25">
      <c r="A18782" t="s">
        <v>22809</v>
      </c>
      <c r="B18782">
        <v>659</v>
      </c>
      <c r="C18782">
        <v>-0.54071524278828775</v>
      </c>
      <c r="D18782">
        <v>-0.55649099601966234</v>
      </c>
      <c r="E18782">
        <v>0.36214436587932852</v>
      </c>
      <c r="F18782">
        <v>-0.99612324389535178</v>
      </c>
      <c r="G18782">
        <v>2</v>
      </c>
      <c r="H18782">
        <v>2</v>
      </c>
      <c r="I18782">
        <v>4</v>
      </c>
      <c r="J18782">
        <v>1</v>
      </c>
    </row>
    <row r="18783" spans="1:10" x14ac:dyDescent="0.25">
      <c r="A18783" t="s">
        <v>22810</v>
      </c>
      <c r="B18783">
        <v>945</v>
      </c>
      <c r="C18783">
        <v>-0.35821359326123092</v>
      </c>
      <c r="D18783">
        <v>-0.88524553174389164</v>
      </c>
      <c r="E18783">
        <v>0.94927179872095613</v>
      </c>
      <c r="F18783">
        <v>-1.0582064455638376</v>
      </c>
      <c r="G18783">
        <v>3</v>
      </c>
      <c r="H18783">
        <v>1</v>
      </c>
      <c r="I18783">
        <v>5</v>
      </c>
      <c r="J18783">
        <v>1</v>
      </c>
    </row>
    <row r="18784" spans="1:10" x14ac:dyDescent="0.25">
      <c r="A18784" t="s">
        <v>22811</v>
      </c>
      <c r="B18784">
        <v>635</v>
      </c>
      <c r="C18784">
        <v>-0.53682191151939818</v>
      </c>
      <c r="D18784">
        <v>-0.49768627655476272</v>
      </c>
      <c r="E18784">
        <v>-0.1976059271765408</v>
      </c>
      <c r="F18784">
        <v>-0.92034486992104836</v>
      </c>
      <c r="G18784">
        <v>2</v>
      </c>
      <c r="H18784">
        <v>2</v>
      </c>
      <c r="I18784">
        <v>3</v>
      </c>
      <c r="J18784">
        <v>1</v>
      </c>
    </row>
    <row r="18785" spans="1:10" x14ac:dyDescent="0.25">
      <c r="A18785" t="s">
        <v>22812</v>
      </c>
      <c r="B18785">
        <v>1024</v>
      </c>
      <c r="C18785">
        <v>-0.5824749591911238</v>
      </c>
      <c r="D18785">
        <v>-0.99418135460649881</v>
      </c>
      <c r="E18785">
        <v>7.6909191445496919E-2</v>
      </c>
      <c r="F18785">
        <v>-1.0504660153176835</v>
      </c>
      <c r="G18785">
        <v>2</v>
      </c>
      <c r="H18785">
        <v>1</v>
      </c>
      <c r="I18785">
        <v>4</v>
      </c>
      <c r="J18785">
        <v>1</v>
      </c>
    </row>
    <row r="18786" spans="1:10" x14ac:dyDescent="0.25">
      <c r="A18786" t="s">
        <v>22813</v>
      </c>
      <c r="B18786">
        <v>538</v>
      </c>
      <c r="C18786">
        <v>-0.3184770461550831</v>
      </c>
      <c r="D18786">
        <v>-0.74020346411228277</v>
      </c>
      <c r="E18786">
        <v>0.29239564479722463</v>
      </c>
      <c r="F18786">
        <v>-1.2786265199095261</v>
      </c>
      <c r="G18786">
        <v>3</v>
      </c>
      <c r="H18786">
        <v>2</v>
      </c>
      <c r="I18786">
        <v>4</v>
      </c>
      <c r="J18786">
        <v>1</v>
      </c>
    </row>
    <row r="18787" spans="1:10" x14ac:dyDescent="0.25">
      <c r="A18787" t="s">
        <v>22814</v>
      </c>
      <c r="B18787">
        <v>998</v>
      </c>
      <c r="C18787">
        <v>-0.75674507351537978</v>
      </c>
      <c r="D18787">
        <v>-0.89074688109505695</v>
      </c>
      <c r="E18787">
        <v>-5.3350575855582075E-2</v>
      </c>
      <c r="F18787">
        <v>-0.7114039483744764</v>
      </c>
      <c r="G18787">
        <v>2</v>
      </c>
      <c r="H18787">
        <v>1</v>
      </c>
      <c r="I18787">
        <v>3</v>
      </c>
      <c r="J18787">
        <v>2</v>
      </c>
    </row>
    <row r="18788" spans="1:10" x14ac:dyDescent="0.25">
      <c r="A18788" t="s">
        <v>22815</v>
      </c>
      <c r="B18788">
        <v>504</v>
      </c>
      <c r="C18788">
        <v>-0.38878625496186336</v>
      </c>
      <c r="D18788">
        <v>-6.1124999540547773E-2</v>
      </c>
      <c r="E18788">
        <v>-0.12627615660607677</v>
      </c>
      <c r="F18788">
        <v>-0.7309059729138736</v>
      </c>
      <c r="G18788">
        <v>3</v>
      </c>
      <c r="H18788">
        <v>3</v>
      </c>
      <c r="I18788">
        <v>3</v>
      </c>
      <c r="J18788">
        <v>2</v>
      </c>
    </row>
    <row r="18789" spans="1:10" x14ac:dyDescent="0.25">
      <c r="A18789" t="s">
        <v>22816</v>
      </c>
      <c r="B18789">
        <v>811</v>
      </c>
      <c r="C18789">
        <v>7.4843759725525261E-2</v>
      </c>
      <c r="D18789">
        <v>-8.6465843333765752E-2</v>
      </c>
      <c r="E18789">
        <v>0.16315802100825144</v>
      </c>
      <c r="F18789">
        <v>-1.0294570186616252</v>
      </c>
      <c r="G18789">
        <v>4</v>
      </c>
      <c r="H18789">
        <v>3</v>
      </c>
      <c r="I18789">
        <v>4</v>
      </c>
      <c r="J18789">
        <v>1</v>
      </c>
    </row>
    <row r="18790" spans="1:10" x14ac:dyDescent="0.25">
      <c r="A18790" t="s">
        <v>22817</v>
      </c>
      <c r="B18790">
        <v>513</v>
      </c>
      <c r="C18790">
        <v>0.28658390373674814</v>
      </c>
      <c r="D18790">
        <v>-0.15037579017937155</v>
      </c>
      <c r="E18790">
        <v>0.12490613436148121</v>
      </c>
      <c r="F18790">
        <v>-1.2031759926602179</v>
      </c>
      <c r="G18790">
        <v>4</v>
      </c>
      <c r="H18790">
        <v>3</v>
      </c>
      <c r="I18790">
        <v>4</v>
      </c>
      <c r="J18790">
        <v>1</v>
      </c>
    </row>
    <row r="18791" spans="1:10" x14ac:dyDescent="0.25">
      <c r="A18791" t="s">
        <v>22818</v>
      </c>
      <c r="B18791">
        <v>1004</v>
      </c>
      <c r="C18791">
        <v>5.4276427610114496E-2</v>
      </c>
      <c r="D18791">
        <v>0.22289013702361116</v>
      </c>
      <c r="E18791">
        <v>0.10474123017010394</v>
      </c>
      <c r="F18791">
        <v>-0.92590725592703937</v>
      </c>
      <c r="G18791">
        <v>4</v>
      </c>
      <c r="H18791">
        <v>4</v>
      </c>
      <c r="I18791">
        <v>4</v>
      </c>
      <c r="J18791">
        <v>1</v>
      </c>
    </row>
    <row r="18792" spans="1:10" x14ac:dyDescent="0.25">
      <c r="A18792" t="s">
        <v>22819</v>
      </c>
      <c r="B18792">
        <v>596</v>
      </c>
      <c r="C18792">
        <v>0.35863405769892198</v>
      </c>
      <c r="D18792">
        <v>0.80979048696644806</v>
      </c>
      <c r="E18792">
        <v>-0.17219494589097734</v>
      </c>
      <c r="F18792">
        <v>-0.81620234786341439</v>
      </c>
      <c r="G18792">
        <v>4</v>
      </c>
      <c r="H18792">
        <v>5</v>
      </c>
      <c r="I18792">
        <v>3</v>
      </c>
      <c r="J18792">
        <v>2</v>
      </c>
    </row>
    <row r="18793" spans="1:10" x14ac:dyDescent="0.25">
      <c r="A18793" t="s">
        <v>22820</v>
      </c>
      <c r="B18793">
        <v>595</v>
      </c>
      <c r="C18793">
        <v>0.45732487662822768</v>
      </c>
      <c r="D18793">
        <v>0.43651713132522302</v>
      </c>
      <c r="E18793">
        <v>4.5740509259129924E-2</v>
      </c>
      <c r="F18793">
        <v>-1.0790839060822743</v>
      </c>
      <c r="G18793">
        <v>4</v>
      </c>
      <c r="H18793">
        <v>4</v>
      </c>
      <c r="I18793">
        <v>3</v>
      </c>
      <c r="J18793">
        <v>1</v>
      </c>
    </row>
    <row r="18794" spans="1:10" x14ac:dyDescent="0.25">
      <c r="A18794" t="s">
        <v>22821</v>
      </c>
      <c r="B18794">
        <v>527</v>
      </c>
      <c r="C18794">
        <v>1.7790626057801799</v>
      </c>
      <c r="D18794">
        <v>1.3561202315070326</v>
      </c>
      <c r="E18794">
        <v>1.4467535413492978</v>
      </c>
      <c r="F18794">
        <v>-0.7574010880004054</v>
      </c>
      <c r="G18794">
        <v>5</v>
      </c>
      <c r="H18794">
        <v>5</v>
      </c>
      <c r="I18794">
        <v>5</v>
      </c>
      <c r="J18794">
        <v>2</v>
      </c>
    </row>
    <row r="18795" spans="1:10" x14ac:dyDescent="0.25">
      <c r="A18795" t="s">
        <v>22822</v>
      </c>
      <c r="B18795">
        <v>533</v>
      </c>
      <c r="C18795">
        <v>1.6676542404059242</v>
      </c>
      <c r="D18795">
        <v>0.92126876839204619</v>
      </c>
      <c r="E18795">
        <v>-0.11543201130273111</v>
      </c>
      <c r="F18795">
        <v>-1.4189489751312974</v>
      </c>
      <c r="G18795">
        <v>5</v>
      </c>
      <c r="H18795">
        <v>5</v>
      </c>
      <c r="I18795">
        <v>3</v>
      </c>
      <c r="J18795">
        <v>1</v>
      </c>
    </row>
    <row r="18796" spans="1:10" x14ac:dyDescent="0.25">
      <c r="A18796" t="s">
        <v>22823</v>
      </c>
      <c r="B18796">
        <v>509</v>
      </c>
      <c r="C18796">
        <v>1.1228543960461277</v>
      </c>
      <c r="D18796">
        <v>1.0388130900225576</v>
      </c>
      <c r="E18796">
        <v>-0.29037133865339093</v>
      </c>
      <c r="F18796">
        <v>-0.84429131160645687</v>
      </c>
      <c r="G18796">
        <v>5</v>
      </c>
      <c r="H18796">
        <v>5</v>
      </c>
      <c r="I18796">
        <v>3</v>
      </c>
      <c r="J18796">
        <v>2</v>
      </c>
    </row>
    <row r="18797" spans="1:10" x14ac:dyDescent="0.25">
      <c r="A18797" t="s">
        <v>22824</v>
      </c>
      <c r="B18797">
        <v>1663</v>
      </c>
      <c r="C18797">
        <v>0.24817515277918162</v>
      </c>
      <c r="D18797">
        <v>-0.38586602106116186</v>
      </c>
      <c r="E18797">
        <v>1.3039103737391571</v>
      </c>
      <c r="F18797">
        <v>-0.85728586860414424</v>
      </c>
      <c r="G18797">
        <v>4</v>
      </c>
      <c r="H18797">
        <v>3</v>
      </c>
      <c r="I18797">
        <v>5</v>
      </c>
      <c r="J18797">
        <v>2</v>
      </c>
    </row>
    <row r="18798" spans="1:10" x14ac:dyDescent="0.25">
      <c r="A18798" t="s">
        <v>22825</v>
      </c>
      <c r="B18798">
        <v>1448</v>
      </c>
      <c r="C18798">
        <v>0.33251705463217562</v>
      </c>
      <c r="D18798">
        <v>-0.35056297784231438</v>
      </c>
      <c r="E18798">
        <v>0.66410177353819166</v>
      </c>
      <c r="F18798">
        <v>-0.60948954483593409</v>
      </c>
      <c r="G18798">
        <v>4</v>
      </c>
      <c r="H18798">
        <v>3</v>
      </c>
      <c r="I18798">
        <v>5</v>
      </c>
      <c r="J18798">
        <v>2</v>
      </c>
    </row>
    <row r="18799" spans="1:10" x14ac:dyDescent="0.25">
      <c r="A18799" t="s">
        <v>22826</v>
      </c>
      <c r="B18799">
        <v>625</v>
      </c>
      <c r="C18799">
        <v>0.83602270811817503</v>
      </c>
      <c r="D18799">
        <v>-0.12431326751484173</v>
      </c>
      <c r="E18799">
        <v>0.68728831889046527</v>
      </c>
      <c r="F18799">
        <v>-0.97442586700090517</v>
      </c>
      <c r="G18799">
        <v>5</v>
      </c>
      <c r="H18799">
        <v>3</v>
      </c>
      <c r="I18799">
        <v>5</v>
      </c>
      <c r="J18799">
        <v>1</v>
      </c>
    </row>
    <row r="18800" spans="1:10" x14ac:dyDescent="0.25">
      <c r="A18800" t="s">
        <v>22827</v>
      </c>
      <c r="B18800">
        <v>1152</v>
      </c>
      <c r="C18800">
        <v>-0.23848645114118855</v>
      </c>
      <c r="D18800">
        <v>-0.59082994053888804</v>
      </c>
      <c r="E18800">
        <v>0.55063806190908793</v>
      </c>
      <c r="F18800">
        <v>-0.60043658938154099</v>
      </c>
      <c r="G18800">
        <v>3</v>
      </c>
      <c r="H18800">
        <v>2</v>
      </c>
      <c r="I18800">
        <v>4</v>
      </c>
      <c r="J18800">
        <v>2</v>
      </c>
    </row>
    <row r="18801" spans="1:10" x14ac:dyDescent="0.25">
      <c r="A18801" t="s">
        <v>22828</v>
      </c>
      <c r="B18801">
        <v>464</v>
      </c>
      <c r="C18801">
        <v>0.43180022410687691</v>
      </c>
      <c r="D18801">
        <v>5.9667386290495492E-2</v>
      </c>
      <c r="E18801">
        <v>1.1296255505597563</v>
      </c>
      <c r="F18801">
        <v>-0.95578721802383371</v>
      </c>
      <c r="G18801">
        <v>4</v>
      </c>
      <c r="H18801">
        <v>4</v>
      </c>
      <c r="I18801">
        <v>5</v>
      </c>
      <c r="J18801">
        <v>1</v>
      </c>
    </row>
    <row r="18802" spans="1:10" x14ac:dyDescent="0.25">
      <c r="A18802" t="s">
        <v>22829</v>
      </c>
      <c r="B18802">
        <v>900</v>
      </c>
      <c r="C18802">
        <v>-0.39886353951129855</v>
      </c>
      <c r="D18802">
        <v>-0.92211189632953316</v>
      </c>
      <c r="E18802">
        <v>0.65991236953109167</v>
      </c>
      <c r="F18802">
        <v>-1.0810536098836567</v>
      </c>
      <c r="G18802">
        <v>3</v>
      </c>
      <c r="H18802">
        <v>1</v>
      </c>
      <c r="I18802">
        <v>5</v>
      </c>
      <c r="J18802">
        <v>1</v>
      </c>
    </row>
    <row r="18803" spans="1:10" x14ac:dyDescent="0.25">
      <c r="A18803" t="s">
        <v>22830</v>
      </c>
      <c r="B18803">
        <v>565</v>
      </c>
      <c r="C18803">
        <v>-1.8672620869057507E-2</v>
      </c>
      <c r="D18803">
        <v>-0.35336309789935633</v>
      </c>
      <c r="E18803">
        <v>1.3719316887382791</v>
      </c>
      <c r="F18803">
        <v>-1.1433378682615878</v>
      </c>
      <c r="G18803">
        <v>4</v>
      </c>
      <c r="H18803">
        <v>3</v>
      </c>
      <c r="I18803">
        <v>5</v>
      </c>
      <c r="J18803">
        <v>1</v>
      </c>
    </row>
    <row r="18804" spans="1:10" x14ac:dyDescent="0.25">
      <c r="A18804" t="s">
        <v>22831</v>
      </c>
      <c r="B18804">
        <v>654</v>
      </c>
      <c r="C18804">
        <v>8.7339894783993316E-2</v>
      </c>
      <c r="D18804">
        <v>-0.40291331117976714</v>
      </c>
      <c r="E18804">
        <v>0.52184657201241891</v>
      </c>
      <c r="F18804">
        <v>-1.2510004831786994</v>
      </c>
      <c r="G18804">
        <v>4</v>
      </c>
      <c r="H18804">
        <v>3</v>
      </c>
      <c r="I18804">
        <v>4</v>
      </c>
      <c r="J18804">
        <v>1</v>
      </c>
    </row>
    <row r="18805" spans="1:10" x14ac:dyDescent="0.25">
      <c r="A18805" t="s">
        <v>22832</v>
      </c>
      <c r="B18805">
        <v>707</v>
      </c>
      <c r="C18805">
        <v>-0.35954698315012934</v>
      </c>
      <c r="D18805">
        <v>-0.72252496979863956</v>
      </c>
      <c r="E18805">
        <v>0.30944624079864858</v>
      </c>
      <c r="F18805">
        <v>-1.1893934455268251</v>
      </c>
      <c r="G18805">
        <v>3</v>
      </c>
      <c r="H18805">
        <v>2</v>
      </c>
      <c r="I18805">
        <v>4</v>
      </c>
      <c r="J18805">
        <v>1</v>
      </c>
    </row>
    <row r="18806" spans="1:10" x14ac:dyDescent="0.25">
      <c r="A18806" t="s">
        <v>22833</v>
      </c>
      <c r="B18806">
        <v>676</v>
      </c>
      <c r="C18806">
        <v>-0.59319205870947611</v>
      </c>
      <c r="D18806">
        <v>-0.16869824161218047</v>
      </c>
      <c r="E18806">
        <v>0.17834398108504834</v>
      </c>
      <c r="F18806">
        <v>-1.2105044282428166</v>
      </c>
      <c r="G18806">
        <v>2</v>
      </c>
      <c r="H18806">
        <v>3</v>
      </c>
      <c r="I18806">
        <v>4</v>
      </c>
      <c r="J18806">
        <v>1</v>
      </c>
    </row>
    <row r="18807" spans="1:10" x14ac:dyDescent="0.25">
      <c r="A18807" t="s">
        <v>22834</v>
      </c>
      <c r="B18807">
        <v>461</v>
      </c>
      <c r="C18807">
        <v>-0.23580983379362386</v>
      </c>
      <c r="D18807">
        <v>0.1590255674162262</v>
      </c>
      <c r="E18807">
        <v>0.77230575474293051</v>
      </c>
      <c r="F18807">
        <v>-1.7106978054055502</v>
      </c>
      <c r="G18807">
        <v>3</v>
      </c>
      <c r="H18807">
        <v>4</v>
      </c>
      <c r="I18807">
        <v>5</v>
      </c>
      <c r="J18807">
        <v>1</v>
      </c>
    </row>
    <row r="18808" spans="1:10" x14ac:dyDescent="0.25">
      <c r="A18808" t="s">
        <v>22835</v>
      </c>
      <c r="B18808">
        <v>617</v>
      </c>
      <c r="C18808">
        <v>2.1760852894173718E-2</v>
      </c>
      <c r="D18808">
        <v>-0.16988352671038856</v>
      </c>
      <c r="E18808">
        <v>1.7738988200645334</v>
      </c>
      <c r="F18808">
        <v>-1.3356290973482938</v>
      </c>
      <c r="G18808">
        <v>4</v>
      </c>
      <c r="H18808">
        <v>3</v>
      </c>
      <c r="I18808">
        <v>5</v>
      </c>
      <c r="J18808">
        <v>1</v>
      </c>
    </row>
    <row r="18809" spans="1:10" x14ac:dyDescent="0.25">
      <c r="A18809" t="s">
        <v>22836</v>
      </c>
      <c r="B18809">
        <v>806</v>
      </c>
      <c r="C18809">
        <v>0.17465420754070429</v>
      </c>
      <c r="D18809">
        <v>0.19718137423960247</v>
      </c>
      <c r="E18809">
        <v>1.8229602012747401</v>
      </c>
      <c r="F18809">
        <v>-1.5580087266726983</v>
      </c>
      <c r="G18809">
        <v>4</v>
      </c>
      <c r="H18809">
        <v>4</v>
      </c>
      <c r="I18809">
        <v>5</v>
      </c>
      <c r="J18809">
        <v>1</v>
      </c>
    </row>
    <row r="18810" spans="1:10" x14ac:dyDescent="0.25">
      <c r="A18810" t="s">
        <v>22837</v>
      </c>
      <c r="B18810">
        <v>839</v>
      </c>
      <c r="C18810">
        <v>-5.4575057105673591E-2</v>
      </c>
      <c r="D18810">
        <v>-0.76293579958245505</v>
      </c>
      <c r="E18810">
        <v>1.4747713522577608</v>
      </c>
      <c r="F18810">
        <v>-1.2546662672265012</v>
      </c>
      <c r="G18810">
        <v>3</v>
      </c>
      <c r="H18810">
        <v>2</v>
      </c>
      <c r="I18810">
        <v>5</v>
      </c>
      <c r="J18810">
        <v>1</v>
      </c>
    </row>
    <row r="18811" spans="1:10" x14ac:dyDescent="0.25">
      <c r="A18811" t="s">
        <v>22838</v>
      </c>
      <c r="B18811">
        <v>510</v>
      </c>
      <c r="C18811">
        <v>-0.41530862370615784</v>
      </c>
      <c r="D18811">
        <v>0.94852990814163796</v>
      </c>
      <c r="E18811">
        <v>1.5456473750137092</v>
      </c>
      <c r="F18811">
        <v>-0.80809557178181901</v>
      </c>
      <c r="G18811">
        <v>3</v>
      </c>
      <c r="H18811">
        <v>5</v>
      </c>
      <c r="I18811">
        <v>5</v>
      </c>
      <c r="J18811">
        <v>2</v>
      </c>
    </row>
    <row r="18812" spans="1:10" x14ac:dyDescent="0.25">
      <c r="A18812" t="s">
        <v>22839</v>
      </c>
      <c r="B18812">
        <v>554</v>
      </c>
      <c r="C18812">
        <v>-0.18309679762274172</v>
      </c>
      <c r="D18812">
        <v>0.9436908134652795</v>
      </c>
      <c r="E18812">
        <v>1.4143631133636614</v>
      </c>
      <c r="F18812">
        <v>-1.6097587996054394</v>
      </c>
      <c r="G18812">
        <v>3</v>
      </c>
      <c r="H18812">
        <v>5</v>
      </c>
      <c r="I18812">
        <v>5</v>
      </c>
      <c r="J18812">
        <v>1</v>
      </c>
    </row>
    <row r="18813" spans="1:10" x14ac:dyDescent="0.25">
      <c r="A18813" t="s">
        <v>22840</v>
      </c>
      <c r="B18813">
        <v>419</v>
      </c>
      <c r="C18813">
        <v>0.17934222612659856</v>
      </c>
      <c r="D18813">
        <v>2.9538013526454826E-2</v>
      </c>
      <c r="E18813">
        <v>1.4084424383132854</v>
      </c>
      <c r="F18813">
        <v>-0.70383053682713259</v>
      </c>
      <c r="G18813">
        <v>4</v>
      </c>
      <c r="H18813">
        <v>4</v>
      </c>
      <c r="I18813">
        <v>5</v>
      </c>
      <c r="J18813">
        <v>2</v>
      </c>
    </row>
    <row r="18814" spans="1:10" x14ac:dyDescent="0.25">
      <c r="A18814" t="s">
        <v>22841</v>
      </c>
      <c r="B18814">
        <v>489</v>
      </c>
      <c r="C18814">
        <v>5.4733519939810293E-2</v>
      </c>
      <c r="D18814">
        <v>-0.35525793077782852</v>
      </c>
      <c r="E18814">
        <v>2.1730240186877685</v>
      </c>
      <c r="F18814">
        <v>-1.0760148325734016</v>
      </c>
      <c r="G18814">
        <v>4</v>
      </c>
      <c r="H18814">
        <v>3</v>
      </c>
      <c r="I18814">
        <v>5</v>
      </c>
      <c r="J18814">
        <v>1</v>
      </c>
    </row>
    <row r="18815" spans="1:10" x14ac:dyDescent="0.25">
      <c r="A18815" t="s">
        <v>22842</v>
      </c>
      <c r="B18815">
        <v>488</v>
      </c>
      <c r="C18815">
        <v>0.30185992913588233</v>
      </c>
      <c r="D18815">
        <v>0.84789476187254031</v>
      </c>
      <c r="E18815">
        <v>1.2726850310932976</v>
      </c>
      <c r="F18815">
        <v>-0.91865562874595796</v>
      </c>
      <c r="G18815">
        <v>4</v>
      </c>
      <c r="H18815">
        <v>5</v>
      </c>
      <c r="I18815">
        <v>5</v>
      </c>
      <c r="J18815">
        <v>1</v>
      </c>
    </row>
    <row r="18816" spans="1:10" x14ac:dyDescent="0.25">
      <c r="A18816" t="s">
        <v>22843</v>
      </c>
      <c r="B18816">
        <v>552</v>
      </c>
      <c r="C18816">
        <v>0.43091281547753058</v>
      </c>
      <c r="D18816">
        <v>0.67115085258191354</v>
      </c>
      <c r="E18816">
        <v>1.7981334507093165</v>
      </c>
      <c r="F18816">
        <v>-1.3774406955057188</v>
      </c>
      <c r="G18816">
        <v>4</v>
      </c>
      <c r="H18816">
        <v>4</v>
      </c>
      <c r="I18816">
        <v>5</v>
      </c>
      <c r="J18816">
        <v>1</v>
      </c>
    </row>
    <row r="18817" spans="1:10" x14ac:dyDescent="0.25">
      <c r="A18817" t="s">
        <v>22844</v>
      </c>
      <c r="B18817">
        <v>497</v>
      </c>
      <c r="C18817">
        <v>7.4706692010362202E-2</v>
      </c>
      <c r="D18817">
        <v>-0.4875596558246944</v>
      </c>
      <c r="E18817">
        <v>2.4072924886927427</v>
      </c>
      <c r="F18817">
        <v>-0.42908462714539497</v>
      </c>
      <c r="G18817">
        <v>4</v>
      </c>
      <c r="H18817">
        <v>2</v>
      </c>
      <c r="I18817">
        <v>5</v>
      </c>
      <c r="J18817">
        <v>3</v>
      </c>
    </row>
    <row r="18818" spans="1:10" x14ac:dyDescent="0.25">
      <c r="A18818" t="s">
        <v>22845</v>
      </c>
      <c r="B18818">
        <v>532</v>
      </c>
      <c r="C18818">
        <v>0.89419756471394785</v>
      </c>
      <c r="D18818">
        <v>1.3808228983606385</v>
      </c>
      <c r="E18818">
        <v>1.3999308391824139</v>
      </c>
      <c r="F18818">
        <v>-1.1648913928800586</v>
      </c>
      <c r="G18818">
        <v>5</v>
      </c>
      <c r="H18818">
        <v>5</v>
      </c>
      <c r="I18818">
        <v>5</v>
      </c>
      <c r="J18818">
        <v>1</v>
      </c>
    </row>
    <row r="18819" spans="1:10" x14ac:dyDescent="0.25">
      <c r="A18819" t="s">
        <v>22846</v>
      </c>
      <c r="B18819">
        <v>593</v>
      </c>
      <c r="C18819">
        <v>-9.3070861136398148E-2</v>
      </c>
      <c r="D18819">
        <v>1.0469059225537272</v>
      </c>
      <c r="E18819">
        <v>1.2697530287046479</v>
      </c>
      <c r="F18819">
        <v>-1.0287970553023906</v>
      </c>
      <c r="G18819">
        <v>3</v>
      </c>
      <c r="H18819">
        <v>5</v>
      </c>
      <c r="I18819">
        <v>5</v>
      </c>
      <c r="J18819">
        <v>1</v>
      </c>
    </row>
    <row r="18820" spans="1:10" x14ac:dyDescent="0.25">
      <c r="A18820" t="s">
        <v>22847</v>
      </c>
      <c r="B18820">
        <v>514</v>
      </c>
      <c r="C18820">
        <v>-2.8821704542762214E-2</v>
      </c>
      <c r="D18820">
        <v>2.3605646006982256E-2</v>
      </c>
      <c r="E18820">
        <v>1.0477907869801699</v>
      </c>
      <c r="F18820">
        <v>-1.1761558011038957</v>
      </c>
      <c r="G18820">
        <v>3</v>
      </c>
      <c r="H18820">
        <v>4</v>
      </c>
      <c r="I18820">
        <v>5</v>
      </c>
      <c r="J18820">
        <v>1</v>
      </c>
    </row>
    <row r="18821" spans="1:10" x14ac:dyDescent="0.25">
      <c r="A18821" t="s">
        <v>22848</v>
      </c>
      <c r="B18821">
        <v>513</v>
      </c>
      <c r="C18821">
        <v>-0.33064665948986161</v>
      </c>
      <c r="D18821">
        <v>0.55096046411051136</v>
      </c>
      <c r="E18821">
        <v>1.5879317319872133</v>
      </c>
      <c r="F18821">
        <v>-0.68006293600296186</v>
      </c>
      <c r="G18821">
        <v>3</v>
      </c>
      <c r="H18821">
        <v>4</v>
      </c>
      <c r="I18821">
        <v>5</v>
      </c>
      <c r="J18821">
        <v>2</v>
      </c>
    </row>
    <row r="18822" spans="1:10" x14ac:dyDescent="0.25">
      <c r="A18822" t="s">
        <v>22849</v>
      </c>
      <c r="B18822">
        <v>331</v>
      </c>
      <c r="C18822">
        <v>-0.38717334810141724</v>
      </c>
      <c r="D18822">
        <v>0.56176391100194933</v>
      </c>
      <c r="E18822">
        <v>1.1942340344717488</v>
      </c>
      <c r="F18822">
        <v>-1.236952976347367</v>
      </c>
      <c r="G18822">
        <v>3</v>
      </c>
      <c r="H18822">
        <v>4</v>
      </c>
      <c r="I18822">
        <v>5</v>
      </c>
      <c r="J18822">
        <v>1</v>
      </c>
    </row>
    <row r="18823" spans="1:10" x14ac:dyDescent="0.25">
      <c r="A18823" t="s">
        <v>22850</v>
      </c>
      <c r="B18823">
        <v>792</v>
      </c>
      <c r="C18823">
        <v>-9.005425781795659E-2</v>
      </c>
      <c r="D18823">
        <v>-0.49830864538807995</v>
      </c>
      <c r="E18823">
        <v>1.6559204673492716</v>
      </c>
      <c r="F18823">
        <v>-1.2215529042081916</v>
      </c>
      <c r="G18823">
        <v>3</v>
      </c>
      <c r="H18823">
        <v>2</v>
      </c>
      <c r="I18823">
        <v>5</v>
      </c>
      <c r="J18823">
        <v>1</v>
      </c>
    </row>
    <row r="18824" spans="1:10" x14ac:dyDescent="0.25">
      <c r="A18824" t="s">
        <v>22851</v>
      </c>
      <c r="B18824">
        <v>553</v>
      </c>
      <c r="C18824">
        <v>-4.2226182453002109E-2</v>
      </c>
      <c r="D18824">
        <v>0.25967482528374841</v>
      </c>
      <c r="E18824">
        <v>5.9126832395799155E-2</v>
      </c>
      <c r="F18824">
        <v>-0.95924226903578613</v>
      </c>
      <c r="G18824">
        <v>3</v>
      </c>
      <c r="H18824">
        <v>4</v>
      </c>
      <c r="I18824">
        <v>3</v>
      </c>
      <c r="J18824">
        <v>1</v>
      </c>
    </row>
    <row r="18825" spans="1:10" x14ac:dyDescent="0.25">
      <c r="A18825" t="s">
        <v>22852</v>
      </c>
      <c r="B18825">
        <v>552</v>
      </c>
      <c r="C18825">
        <v>0.58353250753157182</v>
      </c>
      <c r="D18825">
        <v>1.550344997452219</v>
      </c>
      <c r="E18825">
        <v>1.0568953313732665</v>
      </c>
      <c r="F18825">
        <v>-1.3341723254803974</v>
      </c>
      <c r="G18825">
        <v>4</v>
      </c>
      <c r="H18825">
        <v>5</v>
      </c>
      <c r="I18825">
        <v>5</v>
      </c>
      <c r="J18825">
        <v>1</v>
      </c>
    </row>
    <row r="18826" spans="1:10" x14ac:dyDescent="0.25">
      <c r="A18826" t="s">
        <v>22853</v>
      </c>
      <c r="B18826">
        <v>504</v>
      </c>
      <c r="C18826">
        <v>-0.32776868866546094</v>
      </c>
      <c r="D18826">
        <v>0.19751235536498402</v>
      </c>
      <c r="E18826">
        <v>0.19617309392348725</v>
      </c>
      <c r="F18826">
        <v>-0.94385820405164855</v>
      </c>
      <c r="G18826">
        <v>3</v>
      </c>
      <c r="H18826">
        <v>4</v>
      </c>
      <c r="I18826">
        <v>4</v>
      </c>
      <c r="J18826">
        <v>1</v>
      </c>
    </row>
    <row r="18827" spans="1:10" x14ac:dyDescent="0.25">
      <c r="A18827" t="s">
        <v>22854</v>
      </c>
      <c r="B18827">
        <v>662</v>
      </c>
      <c r="C18827">
        <v>-0.40438989599492769</v>
      </c>
      <c r="D18827">
        <v>-0.50188131238796352</v>
      </c>
      <c r="E18827">
        <v>0.57926373523266295</v>
      </c>
      <c r="F18827">
        <v>-1.1046702143655693</v>
      </c>
      <c r="G18827">
        <v>3</v>
      </c>
      <c r="H18827">
        <v>2</v>
      </c>
      <c r="I18827">
        <v>4</v>
      </c>
      <c r="J18827">
        <v>1</v>
      </c>
    </row>
    <row r="18828" spans="1:10" x14ac:dyDescent="0.25">
      <c r="A18828" t="s">
        <v>22855</v>
      </c>
      <c r="B18828">
        <v>650</v>
      </c>
      <c r="C18828">
        <v>-0.12725059857834817</v>
      </c>
      <c r="D18828">
        <v>-9.2409766064453044E-2</v>
      </c>
      <c r="E18828">
        <v>-0.31569269059308031</v>
      </c>
      <c r="F18828">
        <v>-1.0480687286099015</v>
      </c>
      <c r="G18828">
        <v>3</v>
      </c>
      <c r="H18828">
        <v>3</v>
      </c>
      <c r="I18828">
        <v>2</v>
      </c>
      <c r="J18828">
        <v>1</v>
      </c>
    </row>
    <row r="18829" spans="1:10" x14ac:dyDescent="0.25">
      <c r="A18829" t="s">
        <v>22856</v>
      </c>
      <c r="B18829">
        <v>640</v>
      </c>
      <c r="C18829">
        <v>-0.45549241153024861</v>
      </c>
      <c r="D18829">
        <v>-0.45671340718032233</v>
      </c>
      <c r="E18829">
        <v>5.7860068586846058E-3</v>
      </c>
      <c r="F18829">
        <v>-1.1130583228654989</v>
      </c>
      <c r="G18829">
        <v>3</v>
      </c>
      <c r="H18829">
        <v>2</v>
      </c>
      <c r="I18829">
        <v>3</v>
      </c>
      <c r="J18829">
        <v>1</v>
      </c>
    </row>
    <row r="18830" spans="1:10" x14ac:dyDescent="0.25">
      <c r="A18830" t="s">
        <v>22857</v>
      </c>
      <c r="B18830">
        <v>586</v>
      </c>
      <c r="C18830">
        <v>-0.58353693971091847</v>
      </c>
      <c r="D18830">
        <v>8.5482576311832842E-2</v>
      </c>
      <c r="E18830">
        <v>-0.35436391287455343</v>
      </c>
      <c r="F18830">
        <v>-1.6955063155413288</v>
      </c>
      <c r="G18830">
        <v>2</v>
      </c>
      <c r="H18830">
        <v>4</v>
      </c>
      <c r="I18830">
        <v>2</v>
      </c>
      <c r="J18830">
        <v>1</v>
      </c>
    </row>
    <row r="18831" spans="1:10" x14ac:dyDescent="0.25">
      <c r="A18831" t="s">
        <v>22858</v>
      </c>
      <c r="B18831">
        <v>654</v>
      </c>
      <c r="C18831">
        <v>-0.71491092480204488</v>
      </c>
      <c r="D18831">
        <v>-0.19072188979380589</v>
      </c>
      <c r="E18831">
        <v>0.34266006285416634</v>
      </c>
      <c r="F18831">
        <v>-1.2124790630486442</v>
      </c>
      <c r="G18831">
        <v>2</v>
      </c>
      <c r="H18831">
        <v>3</v>
      </c>
      <c r="I18831">
        <v>4</v>
      </c>
      <c r="J18831">
        <v>1</v>
      </c>
    </row>
    <row r="18832" spans="1:10" x14ac:dyDescent="0.25">
      <c r="A18832" t="s">
        <v>22859</v>
      </c>
      <c r="B18832">
        <v>1004</v>
      </c>
      <c r="C18832">
        <v>-0.36518952182580777</v>
      </c>
      <c r="D18832">
        <v>-9.9398656026844098E-2</v>
      </c>
      <c r="E18832">
        <v>1.1249780295186467</v>
      </c>
      <c r="F18832">
        <v>-1.2577671156492676</v>
      </c>
      <c r="G18832">
        <v>3</v>
      </c>
      <c r="H18832">
        <v>3</v>
      </c>
      <c r="I18832">
        <v>5</v>
      </c>
      <c r="J18832">
        <v>1</v>
      </c>
    </row>
    <row r="18833" spans="1:10" x14ac:dyDescent="0.25">
      <c r="A18833" t="s">
        <v>22860</v>
      </c>
      <c r="B18833">
        <v>261</v>
      </c>
      <c r="C18833">
        <v>-8.1140993900395322E-2</v>
      </c>
      <c r="D18833">
        <v>0.69252230615288224</v>
      </c>
      <c r="E18833">
        <v>-0.54906366261072836</v>
      </c>
      <c r="F18833">
        <v>-1.4847028254446568</v>
      </c>
      <c r="G18833">
        <v>3</v>
      </c>
      <c r="H18833">
        <v>5</v>
      </c>
      <c r="I18833">
        <v>2</v>
      </c>
      <c r="J18833">
        <v>1</v>
      </c>
    </row>
    <row r="18834" spans="1:10" x14ac:dyDescent="0.25">
      <c r="A18834" t="s">
        <v>22861</v>
      </c>
      <c r="B18834">
        <v>446</v>
      </c>
      <c r="C18834">
        <v>-0.7323450035588942</v>
      </c>
      <c r="D18834">
        <v>-9.8254135740338949E-2</v>
      </c>
      <c r="E18834">
        <v>0.14120385252712975</v>
      </c>
      <c r="F18834">
        <v>-0.75470961903575862</v>
      </c>
      <c r="G18834">
        <v>2</v>
      </c>
      <c r="H18834">
        <v>3</v>
      </c>
      <c r="I18834">
        <v>4</v>
      </c>
      <c r="J18834">
        <v>2</v>
      </c>
    </row>
    <row r="18835" spans="1:10" x14ac:dyDescent="0.25">
      <c r="A18835" t="s">
        <v>22862</v>
      </c>
      <c r="B18835">
        <v>421</v>
      </c>
      <c r="C18835">
        <v>0.5664751778920144</v>
      </c>
      <c r="D18835">
        <v>-1.2568584385699291</v>
      </c>
      <c r="E18835">
        <v>-1.7579446833368573</v>
      </c>
      <c r="F18835">
        <v>-0.58059350039827085</v>
      </c>
      <c r="G18835">
        <v>4</v>
      </c>
      <c r="H18835">
        <v>1</v>
      </c>
      <c r="I18835">
        <v>1</v>
      </c>
      <c r="J18835">
        <v>2</v>
      </c>
    </row>
    <row r="18836" spans="1:10" x14ac:dyDescent="0.25">
      <c r="A18836" t="s">
        <v>22863</v>
      </c>
      <c r="B18836">
        <v>372</v>
      </c>
      <c r="C18836">
        <v>-1.0590645176059235</v>
      </c>
      <c r="D18836">
        <v>-0.39892870578291284</v>
      </c>
      <c r="E18836">
        <v>-0.99121678260063706</v>
      </c>
      <c r="F18836">
        <v>-0.67003301056568754</v>
      </c>
      <c r="G18836">
        <v>1</v>
      </c>
      <c r="H18836">
        <v>3</v>
      </c>
      <c r="I18836">
        <v>1</v>
      </c>
      <c r="J18836">
        <v>2</v>
      </c>
    </row>
    <row r="18837" spans="1:10" x14ac:dyDescent="0.25">
      <c r="A18837" t="s">
        <v>22864</v>
      </c>
      <c r="B18837">
        <v>428</v>
      </c>
      <c r="C18837">
        <v>-0.89092457079901743</v>
      </c>
      <c r="D18837">
        <v>-1.1715381373600473</v>
      </c>
      <c r="E18837">
        <v>-0.67667195435693639</v>
      </c>
      <c r="F18837">
        <v>-0.41694067480763514</v>
      </c>
      <c r="G18837">
        <v>1</v>
      </c>
      <c r="H18837">
        <v>1</v>
      </c>
      <c r="I18837">
        <v>2</v>
      </c>
      <c r="J18837">
        <v>3</v>
      </c>
    </row>
    <row r="18838" spans="1:10" x14ac:dyDescent="0.25">
      <c r="A18838" t="s">
        <v>22865</v>
      </c>
      <c r="B18838">
        <v>880</v>
      </c>
      <c r="C18838">
        <v>-0.67037984681580198</v>
      </c>
      <c r="D18838">
        <v>-1.1336561262933902</v>
      </c>
      <c r="E18838">
        <v>-0.47167402608442888</v>
      </c>
      <c r="F18838">
        <v>-0.74504769302533735</v>
      </c>
      <c r="G18838">
        <v>2</v>
      </c>
      <c r="H18838">
        <v>1</v>
      </c>
      <c r="I18838">
        <v>2</v>
      </c>
      <c r="J18838">
        <v>2</v>
      </c>
    </row>
    <row r="18839" spans="1:10" x14ac:dyDescent="0.25">
      <c r="A18839" t="s">
        <v>22866</v>
      </c>
      <c r="B18839">
        <v>483</v>
      </c>
      <c r="C18839">
        <v>1.962931373674351</v>
      </c>
      <c r="D18839">
        <v>1.2035441400498748</v>
      </c>
      <c r="E18839">
        <v>0.76512696167229455</v>
      </c>
      <c r="F18839">
        <v>-0.41680151670709581</v>
      </c>
      <c r="G18839">
        <v>5</v>
      </c>
      <c r="H18839">
        <v>5</v>
      </c>
      <c r="I18839">
        <v>5</v>
      </c>
      <c r="J18839">
        <v>3</v>
      </c>
    </row>
    <row r="18840" spans="1:10" x14ac:dyDescent="0.25">
      <c r="A18840" t="s">
        <v>22867</v>
      </c>
      <c r="B18840">
        <v>406</v>
      </c>
      <c r="C18840">
        <v>0.28493911752943335</v>
      </c>
      <c r="D18840">
        <v>1.7969901450126049</v>
      </c>
      <c r="E18840">
        <v>0.41416671538549055</v>
      </c>
      <c r="F18840">
        <v>-1.1610228030161094</v>
      </c>
      <c r="G18840">
        <v>4</v>
      </c>
      <c r="H18840">
        <v>5</v>
      </c>
      <c r="I18840">
        <v>4</v>
      </c>
      <c r="J18840">
        <v>1</v>
      </c>
    </row>
    <row r="18841" spans="1:10" x14ac:dyDescent="0.25">
      <c r="A18841" t="s">
        <v>22868</v>
      </c>
      <c r="B18841">
        <v>517</v>
      </c>
      <c r="C18841">
        <v>0.21347345785418281</v>
      </c>
      <c r="D18841">
        <v>-0.34688159794921147</v>
      </c>
      <c r="E18841">
        <v>-0.13989520079744705</v>
      </c>
      <c r="F18841">
        <v>-1.064467210834021</v>
      </c>
      <c r="G18841">
        <v>4</v>
      </c>
      <c r="H18841">
        <v>3</v>
      </c>
      <c r="I18841">
        <v>3</v>
      </c>
      <c r="J18841">
        <v>1</v>
      </c>
    </row>
    <row r="18842" spans="1:10" x14ac:dyDescent="0.25">
      <c r="A18842" t="s">
        <v>22869</v>
      </c>
      <c r="B18842">
        <v>464</v>
      </c>
      <c r="C18842">
        <v>4.3941900062871228E-2</v>
      </c>
      <c r="D18842">
        <v>-0.12989898439786429</v>
      </c>
      <c r="E18842">
        <v>-0.34287957732928209</v>
      </c>
      <c r="F18842">
        <v>-0.62154250758645191</v>
      </c>
      <c r="G18842">
        <v>4</v>
      </c>
      <c r="H18842">
        <v>3</v>
      </c>
      <c r="I18842">
        <v>2</v>
      </c>
      <c r="J18842">
        <v>2</v>
      </c>
    </row>
    <row r="18843" spans="1:10" x14ac:dyDescent="0.25">
      <c r="A18843" t="s">
        <v>22870</v>
      </c>
      <c r="B18843">
        <v>473</v>
      </c>
      <c r="C18843">
        <v>9.025051750459534E-3</v>
      </c>
      <c r="D18843">
        <v>0.51537262756216196</v>
      </c>
      <c r="E18843">
        <v>-0.57098768472923356</v>
      </c>
      <c r="F18843">
        <v>-0.72259968417669385</v>
      </c>
      <c r="G18843">
        <v>4</v>
      </c>
      <c r="H18843">
        <v>4</v>
      </c>
      <c r="I18843">
        <v>2</v>
      </c>
      <c r="J18843">
        <v>2</v>
      </c>
    </row>
    <row r="18844" spans="1:10" x14ac:dyDescent="0.25">
      <c r="A18844" t="s">
        <v>22871</v>
      </c>
      <c r="B18844">
        <v>454</v>
      </c>
      <c r="C18844">
        <v>0.88437688981149931</v>
      </c>
      <c r="D18844">
        <v>1.4500379371348531</v>
      </c>
      <c r="E18844">
        <v>-0.15755802196414259</v>
      </c>
      <c r="F18844">
        <v>-0.35572715942673433</v>
      </c>
      <c r="G18844">
        <v>5</v>
      </c>
      <c r="H18844">
        <v>5</v>
      </c>
      <c r="I18844">
        <v>3</v>
      </c>
      <c r="J18844">
        <v>3</v>
      </c>
    </row>
    <row r="18845" spans="1:10" x14ac:dyDescent="0.25">
      <c r="A18845" t="s">
        <v>22872</v>
      </c>
      <c r="B18845">
        <v>783</v>
      </c>
      <c r="C18845">
        <v>0.45456822621163762</v>
      </c>
      <c r="D18845">
        <v>-0.24723615690494383</v>
      </c>
      <c r="E18845">
        <v>0.12681238383824528</v>
      </c>
      <c r="F18845">
        <v>-0.89375734030600307</v>
      </c>
      <c r="G18845">
        <v>4</v>
      </c>
      <c r="H18845">
        <v>3</v>
      </c>
      <c r="I18845">
        <v>4</v>
      </c>
      <c r="J18845">
        <v>1</v>
      </c>
    </row>
    <row r="18846" spans="1:10" x14ac:dyDescent="0.25">
      <c r="A18846" t="s">
        <v>22873</v>
      </c>
      <c r="B18846">
        <v>767</v>
      </c>
      <c r="C18846">
        <v>0.77244248594665033</v>
      </c>
      <c r="D18846">
        <v>-5.847437127109667E-3</v>
      </c>
      <c r="E18846">
        <v>0.6613706561087106</v>
      </c>
      <c r="F18846">
        <v>-0.96913971969609092</v>
      </c>
      <c r="G18846">
        <v>4</v>
      </c>
      <c r="H18846">
        <v>3</v>
      </c>
      <c r="I18846">
        <v>5</v>
      </c>
      <c r="J18846">
        <v>1</v>
      </c>
    </row>
    <row r="18847" spans="1:10" x14ac:dyDescent="0.25">
      <c r="A18847" t="s">
        <v>22874</v>
      </c>
      <c r="B18847">
        <v>563</v>
      </c>
      <c r="C18847">
        <v>0.14757922753113467</v>
      </c>
      <c r="D18847">
        <v>-0.7948450925874514</v>
      </c>
      <c r="E18847">
        <v>0.10051930941219822</v>
      </c>
      <c r="F18847">
        <v>-0.43134694262726864</v>
      </c>
      <c r="G18847">
        <v>4</v>
      </c>
      <c r="H18847">
        <v>2</v>
      </c>
      <c r="I18847">
        <v>4</v>
      </c>
      <c r="J18847">
        <v>3</v>
      </c>
    </row>
    <row r="18848" spans="1:10" x14ac:dyDescent="0.25">
      <c r="A18848" t="s">
        <v>22875</v>
      </c>
      <c r="B18848">
        <v>497</v>
      </c>
      <c r="C18848">
        <v>0.97276409008744391</v>
      </c>
      <c r="D18848">
        <v>0.52412379372134177</v>
      </c>
      <c r="E18848">
        <v>6.0414464358578994E-2</v>
      </c>
      <c r="F18848">
        <v>-0.79680178183895389</v>
      </c>
      <c r="G18848">
        <v>5</v>
      </c>
      <c r="H18848">
        <v>4</v>
      </c>
      <c r="I18848">
        <v>3</v>
      </c>
      <c r="J18848">
        <v>2</v>
      </c>
    </row>
    <row r="18849" spans="1:10" x14ac:dyDescent="0.25">
      <c r="A18849" t="s">
        <v>22876</v>
      </c>
      <c r="B18849">
        <v>303</v>
      </c>
      <c r="C18849">
        <v>1.2078161813738071</v>
      </c>
      <c r="D18849">
        <v>0.96489331462885253</v>
      </c>
      <c r="E18849">
        <v>-0.33995891086402552</v>
      </c>
      <c r="F18849">
        <v>-0.64304523930156499</v>
      </c>
      <c r="G18849">
        <v>5</v>
      </c>
      <c r="H18849">
        <v>5</v>
      </c>
      <c r="I18849">
        <v>2</v>
      </c>
      <c r="J18849">
        <v>2</v>
      </c>
    </row>
    <row r="18850" spans="1:10" x14ac:dyDescent="0.25">
      <c r="A18850" t="s">
        <v>22877</v>
      </c>
      <c r="B18850">
        <v>505</v>
      </c>
      <c r="C18850">
        <v>1.2875114930885219</v>
      </c>
      <c r="D18850">
        <v>1.5233264126156345</v>
      </c>
      <c r="E18850">
        <v>-0.42243416080892604</v>
      </c>
      <c r="F18850">
        <v>-0.4567968080952366</v>
      </c>
      <c r="G18850">
        <v>5</v>
      </c>
      <c r="H18850">
        <v>5</v>
      </c>
      <c r="I18850">
        <v>2</v>
      </c>
      <c r="J18850">
        <v>3</v>
      </c>
    </row>
    <row r="18851" spans="1:10" x14ac:dyDescent="0.25">
      <c r="A18851" t="s">
        <v>22878</v>
      </c>
      <c r="B18851">
        <v>529</v>
      </c>
      <c r="C18851">
        <v>0.89354247847759583</v>
      </c>
      <c r="D18851">
        <v>0.71904084290801584</v>
      </c>
      <c r="E18851">
        <v>-0.52800365592412235</v>
      </c>
      <c r="F18851">
        <v>-1.0003571483218352</v>
      </c>
      <c r="G18851">
        <v>5</v>
      </c>
      <c r="H18851">
        <v>5</v>
      </c>
      <c r="I18851">
        <v>2</v>
      </c>
      <c r="J18851">
        <v>1</v>
      </c>
    </row>
    <row r="18852" spans="1:10" x14ac:dyDescent="0.25">
      <c r="A18852" t="s">
        <v>22879</v>
      </c>
      <c r="B18852">
        <v>425</v>
      </c>
      <c r="C18852">
        <v>1.7690009846200279</v>
      </c>
      <c r="D18852">
        <v>1.3587072990872431</v>
      </c>
      <c r="E18852">
        <v>-0.66067712056901073</v>
      </c>
      <c r="F18852">
        <v>-1.0512240532827293</v>
      </c>
      <c r="G18852">
        <v>5</v>
      </c>
      <c r="H18852">
        <v>5</v>
      </c>
      <c r="I18852">
        <v>2</v>
      </c>
      <c r="J18852">
        <v>1</v>
      </c>
    </row>
    <row r="18853" spans="1:10" x14ac:dyDescent="0.25">
      <c r="A18853" t="s">
        <v>22880</v>
      </c>
      <c r="B18853">
        <v>485</v>
      </c>
      <c r="C18853">
        <v>2.1463234824739823</v>
      </c>
      <c r="D18853">
        <v>1.93419863307179</v>
      </c>
      <c r="E18853">
        <v>0.69119793601587054</v>
      </c>
      <c r="F18853">
        <v>-0.51928047690834411</v>
      </c>
      <c r="G18853">
        <v>5</v>
      </c>
      <c r="H18853">
        <v>5</v>
      </c>
      <c r="I18853">
        <v>5</v>
      </c>
      <c r="J18853">
        <v>2</v>
      </c>
    </row>
    <row r="18854" spans="1:10" x14ac:dyDescent="0.25">
      <c r="A18854" t="s">
        <v>22881</v>
      </c>
      <c r="B18854">
        <v>441</v>
      </c>
      <c r="C18854">
        <v>1.5840853711169469</v>
      </c>
      <c r="D18854">
        <v>1.656618962669512</v>
      </c>
      <c r="E18854">
        <v>-0.81761002494163959</v>
      </c>
      <c r="F18854">
        <v>-0.47013840439758858</v>
      </c>
      <c r="G18854">
        <v>5</v>
      </c>
      <c r="H18854">
        <v>5</v>
      </c>
      <c r="I18854">
        <v>1</v>
      </c>
      <c r="J18854">
        <v>3</v>
      </c>
    </row>
    <row r="18855" spans="1:10" x14ac:dyDescent="0.25">
      <c r="A18855" t="s">
        <v>22882</v>
      </c>
      <c r="B18855">
        <v>458</v>
      </c>
      <c r="C18855">
        <v>2.4113791809228862</v>
      </c>
      <c r="D18855">
        <v>2.2100198413106451</v>
      </c>
      <c r="E18855">
        <v>5.8503696107018693E-2</v>
      </c>
      <c r="F18855">
        <v>-0.29031877908953579</v>
      </c>
      <c r="G18855">
        <v>5</v>
      </c>
      <c r="H18855">
        <v>5</v>
      </c>
      <c r="I18855">
        <v>3</v>
      </c>
      <c r="J18855">
        <v>3</v>
      </c>
    </row>
    <row r="18856" spans="1:10" x14ac:dyDescent="0.25">
      <c r="A18856" t="s">
        <v>22883</v>
      </c>
      <c r="B18856">
        <v>498</v>
      </c>
      <c r="C18856">
        <v>0.8291445459986263</v>
      </c>
      <c r="D18856">
        <v>0.77012693471627758</v>
      </c>
      <c r="E18856">
        <v>-0.34662446206320968</v>
      </c>
      <c r="F18856">
        <v>-0.62135700631797253</v>
      </c>
      <c r="G18856">
        <v>5</v>
      </c>
      <c r="H18856">
        <v>5</v>
      </c>
      <c r="I18856">
        <v>2</v>
      </c>
      <c r="J18856">
        <v>2</v>
      </c>
    </row>
    <row r="18857" spans="1:10" x14ac:dyDescent="0.25">
      <c r="A18857" t="s">
        <v>22884</v>
      </c>
      <c r="B18857">
        <v>393</v>
      </c>
      <c r="C18857">
        <v>1.2403431475789792</v>
      </c>
      <c r="D18857">
        <v>1.7284546956975939</v>
      </c>
      <c r="E18857">
        <v>0.60139394101088228</v>
      </c>
      <c r="F18857">
        <v>-0.63473981803626278</v>
      </c>
      <c r="G18857">
        <v>5</v>
      </c>
      <c r="H18857">
        <v>5</v>
      </c>
      <c r="I18857">
        <v>5</v>
      </c>
      <c r="J18857">
        <v>2</v>
      </c>
    </row>
    <row r="18858" spans="1:10" x14ac:dyDescent="0.25">
      <c r="A18858" t="s">
        <v>22885</v>
      </c>
      <c r="B18858">
        <v>579</v>
      </c>
      <c r="C18858">
        <v>1.2269781026682163</v>
      </c>
      <c r="D18858">
        <v>0.36982174662519307</v>
      </c>
      <c r="E18858">
        <v>5.0182803657410874E-2</v>
      </c>
      <c r="F18858">
        <v>-0.64175824312643248</v>
      </c>
      <c r="G18858">
        <v>5</v>
      </c>
      <c r="H18858">
        <v>4</v>
      </c>
      <c r="I18858">
        <v>3</v>
      </c>
      <c r="J18858">
        <v>2</v>
      </c>
    </row>
    <row r="18859" spans="1:10" x14ac:dyDescent="0.25">
      <c r="A18859" t="s">
        <v>22886</v>
      </c>
      <c r="B18859">
        <v>420</v>
      </c>
      <c r="C18859">
        <v>0.75931415386591805</v>
      </c>
      <c r="D18859">
        <v>1.036293104892626</v>
      </c>
      <c r="E18859">
        <v>-0.19496913120233436</v>
      </c>
      <c r="F18859">
        <v>-0.75099236271144987</v>
      </c>
      <c r="G18859">
        <v>4</v>
      </c>
      <c r="H18859">
        <v>5</v>
      </c>
      <c r="I18859">
        <v>3</v>
      </c>
      <c r="J18859">
        <v>2</v>
      </c>
    </row>
    <row r="18860" spans="1:10" x14ac:dyDescent="0.25">
      <c r="A18860" t="s">
        <v>22887</v>
      </c>
      <c r="B18860">
        <v>437</v>
      </c>
      <c r="C18860">
        <v>0.84894854853273638</v>
      </c>
      <c r="D18860">
        <v>1.3717443276818713</v>
      </c>
      <c r="E18860">
        <v>0.11595850103094722</v>
      </c>
      <c r="F18860">
        <v>-1.0107454789771746</v>
      </c>
      <c r="G18860">
        <v>5</v>
      </c>
      <c r="H18860">
        <v>5</v>
      </c>
      <c r="I18860">
        <v>4</v>
      </c>
      <c r="J18860">
        <v>1</v>
      </c>
    </row>
    <row r="18861" spans="1:10" x14ac:dyDescent="0.25">
      <c r="A18861" t="s">
        <v>22888</v>
      </c>
      <c r="B18861">
        <v>513</v>
      </c>
      <c r="C18861">
        <v>1.4272240678807877</v>
      </c>
      <c r="D18861">
        <v>1.4262186293148886</v>
      </c>
      <c r="E18861">
        <v>0.48297112307686796</v>
      </c>
      <c r="F18861">
        <v>-0.63472399502723542</v>
      </c>
      <c r="G18861">
        <v>5</v>
      </c>
      <c r="H18861">
        <v>5</v>
      </c>
      <c r="I18861">
        <v>4</v>
      </c>
      <c r="J18861">
        <v>2</v>
      </c>
    </row>
    <row r="18862" spans="1:10" x14ac:dyDescent="0.25">
      <c r="A18862" t="s">
        <v>22889</v>
      </c>
      <c r="B18862">
        <v>444</v>
      </c>
      <c r="C18862">
        <v>0.1560569421352212</v>
      </c>
      <c r="D18862">
        <v>-0.20223901667736324</v>
      </c>
      <c r="E18862">
        <v>-5.9459434768676878E-2</v>
      </c>
      <c r="F18862">
        <v>-0.92437425174496324</v>
      </c>
      <c r="G18862">
        <v>4</v>
      </c>
      <c r="H18862">
        <v>3</v>
      </c>
      <c r="I18862">
        <v>3</v>
      </c>
      <c r="J18862">
        <v>1</v>
      </c>
    </row>
    <row r="18863" spans="1:10" x14ac:dyDescent="0.25">
      <c r="A18863" t="s">
        <v>22890</v>
      </c>
      <c r="B18863">
        <v>505</v>
      </c>
      <c r="C18863">
        <v>0.65573482737761113</v>
      </c>
      <c r="D18863">
        <v>0.73443599281636984</v>
      </c>
      <c r="E18863">
        <v>-0.15848918995900821</v>
      </c>
      <c r="F18863">
        <v>-0.86790960933693517</v>
      </c>
      <c r="G18863">
        <v>4</v>
      </c>
      <c r="H18863">
        <v>5</v>
      </c>
      <c r="I18863">
        <v>3</v>
      </c>
      <c r="J18863">
        <v>1</v>
      </c>
    </row>
    <row r="18864" spans="1:10" x14ac:dyDescent="0.25">
      <c r="A18864" t="s">
        <v>22891</v>
      </c>
      <c r="B18864">
        <v>457</v>
      </c>
      <c r="C18864">
        <v>0.92507178985769445</v>
      </c>
      <c r="D18864">
        <v>0.28465056465174909</v>
      </c>
      <c r="E18864">
        <v>-0.13857491743480638</v>
      </c>
      <c r="F18864">
        <v>-0.95133336186218909</v>
      </c>
      <c r="G18864">
        <v>5</v>
      </c>
      <c r="H18864">
        <v>4</v>
      </c>
      <c r="I18864">
        <v>3</v>
      </c>
      <c r="J18864">
        <v>1</v>
      </c>
    </row>
    <row r="18865" spans="1:10" x14ac:dyDescent="0.25">
      <c r="A18865" t="s">
        <v>22892</v>
      </c>
      <c r="B18865">
        <v>379</v>
      </c>
      <c r="C18865">
        <v>-3.5942296806292823E-2</v>
      </c>
      <c r="D18865">
        <v>-0.27368393902334254</v>
      </c>
      <c r="E18865">
        <v>1.0137078776236594</v>
      </c>
      <c r="F18865">
        <v>-0.71135433805094439</v>
      </c>
      <c r="G18865">
        <v>3</v>
      </c>
      <c r="H18865">
        <v>3</v>
      </c>
      <c r="I18865">
        <v>5</v>
      </c>
      <c r="J18865">
        <v>2</v>
      </c>
    </row>
    <row r="18866" spans="1:10" x14ac:dyDescent="0.25">
      <c r="A18866" t="s">
        <v>22893</v>
      </c>
      <c r="B18866">
        <v>467</v>
      </c>
      <c r="C18866">
        <v>-0.41264392550119477</v>
      </c>
      <c r="D18866">
        <v>-0.87882386905749932</v>
      </c>
      <c r="E18866">
        <v>2.7557826772046618E-2</v>
      </c>
      <c r="F18866">
        <v>-0.67288588606602251</v>
      </c>
      <c r="G18866">
        <v>3</v>
      </c>
      <c r="H18866">
        <v>1</v>
      </c>
      <c r="I18866">
        <v>3</v>
      </c>
      <c r="J18866">
        <v>2</v>
      </c>
    </row>
    <row r="18867" spans="1:10" x14ac:dyDescent="0.25">
      <c r="A18867" t="s">
        <v>22894</v>
      </c>
      <c r="B18867">
        <v>384</v>
      </c>
      <c r="C18867">
        <v>-0.18540614704454542</v>
      </c>
      <c r="D18867">
        <v>2.6973608571607199</v>
      </c>
      <c r="E18867">
        <v>0.24399720105207984</v>
      </c>
      <c r="F18867">
        <v>2.8458054545230399E-2</v>
      </c>
      <c r="G18867">
        <v>3</v>
      </c>
      <c r="H18867">
        <v>5</v>
      </c>
      <c r="I18867">
        <v>4</v>
      </c>
      <c r="J18867">
        <v>3</v>
      </c>
    </row>
    <row r="18868" spans="1:10" x14ac:dyDescent="0.25">
      <c r="A18868" t="s">
        <v>22895</v>
      </c>
      <c r="B18868">
        <v>338</v>
      </c>
      <c r="C18868">
        <v>0.43321399889926415</v>
      </c>
      <c r="D18868">
        <v>0.2489987319271246</v>
      </c>
      <c r="E18868">
        <v>-0.65342104765168096</v>
      </c>
      <c r="F18868">
        <v>-1.3315251978619769</v>
      </c>
      <c r="G18868">
        <v>4</v>
      </c>
      <c r="H18868">
        <v>4</v>
      </c>
      <c r="I18868">
        <v>2</v>
      </c>
      <c r="J18868">
        <v>1</v>
      </c>
    </row>
    <row r="18869" spans="1:10" x14ac:dyDescent="0.25">
      <c r="A18869" t="s">
        <v>22896</v>
      </c>
      <c r="B18869">
        <v>406</v>
      </c>
      <c r="C18869">
        <v>1.2581800977808952</v>
      </c>
      <c r="D18869">
        <v>1.175193201116139</v>
      </c>
      <c r="E18869">
        <v>1.3125437504809174</v>
      </c>
      <c r="F18869">
        <v>-0.88215344539183693</v>
      </c>
      <c r="G18869">
        <v>5</v>
      </c>
      <c r="H18869">
        <v>5</v>
      </c>
      <c r="I18869">
        <v>5</v>
      </c>
      <c r="J18869">
        <v>1</v>
      </c>
    </row>
    <row r="18870" spans="1:10" x14ac:dyDescent="0.25">
      <c r="A18870" t="s">
        <v>22897</v>
      </c>
      <c r="B18870">
        <v>331</v>
      </c>
      <c r="C18870">
        <v>1.4156619067585621</v>
      </c>
      <c r="D18870">
        <v>2.4613484439446661E-2</v>
      </c>
      <c r="E18870">
        <v>1.3045297127036923</v>
      </c>
      <c r="F18870">
        <v>-1.1002297970543418</v>
      </c>
      <c r="G18870">
        <v>5</v>
      </c>
      <c r="H18870">
        <v>4</v>
      </c>
      <c r="I18870">
        <v>5</v>
      </c>
      <c r="J18870">
        <v>1</v>
      </c>
    </row>
    <row r="18871" spans="1:10" x14ac:dyDescent="0.25">
      <c r="A18871" t="s">
        <v>22898</v>
      </c>
      <c r="B18871">
        <v>522</v>
      </c>
      <c r="C18871">
        <v>0.23290799086424485</v>
      </c>
      <c r="D18871">
        <v>-0.45708926972846081</v>
      </c>
      <c r="E18871">
        <v>-0.24351462273744318</v>
      </c>
      <c r="F18871">
        <v>-1.2101843420877947</v>
      </c>
      <c r="G18871">
        <v>4</v>
      </c>
      <c r="H18871">
        <v>2</v>
      </c>
      <c r="I18871">
        <v>3</v>
      </c>
      <c r="J18871">
        <v>1</v>
      </c>
    </row>
    <row r="18872" spans="1:10" x14ac:dyDescent="0.25">
      <c r="A18872" t="s">
        <v>22899</v>
      </c>
      <c r="B18872">
        <v>460</v>
      </c>
      <c r="C18872">
        <v>0.91694029013147382</v>
      </c>
      <c r="D18872">
        <v>-0.3015160986279114</v>
      </c>
      <c r="E18872">
        <v>-0.37838039283456304</v>
      </c>
      <c r="F18872">
        <v>-0.94215799335627515</v>
      </c>
      <c r="G18872">
        <v>5</v>
      </c>
      <c r="H18872">
        <v>3</v>
      </c>
      <c r="I18872">
        <v>2</v>
      </c>
      <c r="J18872">
        <v>1</v>
      </c>
    </row>
    <row r="18873" spans="1:10" x14ac:dyDescent="0.25">
      <c r="A18873" t="s">
        <v>22900</v>
      </c>
      <c r="B18873">
        <v>611</v>
      </c>
      <c r="C18873">
        <v>2.6730932796816269</v>
      </c>
      <c r="D18873">
        <v>1.0955057688347734</v>
      </c>
      <c r="E18873">
        <v>2.9493409762622469</v>
      </c>
      <c r="F18873">
        <v>-0.12707705272985387</v>
      </c>
      <c r="G18873">
        <v>5</v>
      </c>
      <c r="H18873">
        <v>5</v>
      </c>
      <c r="I18873">
        <v>5</v>
      </c>
      <c r="J18873">
        <v>3</v>
      </c>
    </row>
    <row r="18874" spans="1:10" x14ac:dyDescent="0.25">
      <c r="A18874" t="s">
        <v>22901</v>
      </c>
      <c r="B18874">
        <v>625</v>
      </c>
      <c r="C18874">
        <v>3.1125037145540801</v>
      </c>
      <c r="D18874">
        <v>2.2280878115050857</v>
      </c>
      <c r="E18874">
        <v>3.7407009284267896</v>
      </c>
      <c r="F18874">
        <v>-0.42392443824295367</v>
      </c>
      <c r="G18874">
        <v>5</v>
      </c>
      <c r="H18874">
        <v>5</v>
      </c>
      <c r="I18874">
        <v>5</v>
      </c>
      <c r="J18874">
        <v>3</v>
      </c>
    </row>
    <row r="18875" spans="1:10" x14ac:dyDescent="0.25">
      <c r="A18875" t="s">
        <v>22902</v>
      </c>
      <c r="B18875">
        <v>360</v>
      </c>
      <c r="C18875">
        <v>1.8062686589126324</v>
      </c>
      <c r="D18875">
        <v>1.0411696798426533</v>
      </c>
      <c r="E18875">
        <v>-0.68891424129605605</v>
      </c>
      <c r="F18875">
        <v>-0.83441797837915388</v>
      </c>
      <c r="G18875">
        <v>5</v>
      </c>
      <c r="H18875">
        <v>5</v>
      </c>
      <c r="I18875">
        <v>2</v>
      </c>
      <c r="J18875">
        <v>2</v>
      </c>
    </row>
    <row r="18876" spans="1:10" x14ac:dyDescent="0.25">
      <c r="A18876" t="s">
        <v>22903</v>
      </c>
      <c r="B18876">
        <v>463</v>
      </c>
      <c r="C18876">
        <v>2.016664770938033</v>
      </c>
      <c r="D18876">
        <v>1.2320452535817201</v>
      </c>
      <c r="E18876">
        <v>-0.37343371574003065</v>
      </c>
      <c r="F18876">
        <v>-0.70925370208025251</v>
      </c>
      <c r="G18876">
        <v>5</v>
      </c>
      <c r="H18876">
        <v>5</v>
      </c>
      <c r="I18876">
        <v>2</v>
      </c>
      <c r="J18876">
        <v>2</v>
      </c>
    </row>
    <row r="18877" spans="1:10" x14ac:dyDescent="0.25">
      <c r="A18877" t="s">
        <v>22904</v>
      </c>
      <c r="B18877">
        <v>361</v>
      </c>
      <c r="C18877">
        <v>1.8338979173525003</v>
      </c>
      <c r="D18877">
        <v>0.24322370034037896</v>
      </c>
      <c r="E18877">
        <v>1.2925602200669897</v>
      </c>
      <c r="F18877">
        <v>-0.69636627927758343</v>
      </c>
      <c r="G18877">
        <v>5</v>
      </c>
      <c r="H18877">
        <v>4</v>
      </c>
      <c r="I18877">
        <v>5</v>
      </c>
      <c r="J18877">
        <v>2</v>
      </c>
    </row>
    <row r="18878" spans="1:10" x14ac:dyDescent="0.25">
      <c r="A18878" t="s">
        <v>22905</v>
      </c>
      <c r="B18878">
        <v>491</v>
      </c>
      <c r="C18878">
        <v>2.2820086533854438</v>
      </c>
      <c r="D18878">
        <v>2.4647196835100966</v>
      </c>
      <c r="E18878">
        <v>2.473362714801024</v>
      </c>
      <c r="F18878">
        <v>-0.4370075810434989</v>
      </c>
      <c r="G18878">
        <v>5</v>
      </c>
      <c r="H18878">
        <v>5</v>
      </c>
      <c r="I18878">
        <v>5</v>
      </c>
      <c r="J18878">
        <v>3</v>
      </c>
    </row>
    <row r="18879" spans="1:10" x14ac:dyDescent="0.25">
      <c r="A18879" t="s">
        <v>22906</v>
      </c>
      <c r="B18879">
        <v>460</v>
      </c>
      <c r="C18879">
        <v>1.0743848530206253</v>
      </c>
      <c r="D18879">
        <v>0.60903810981160911</v>
      </c>
      <c r="E18879">
        <v>-0.91364257936501858</v>
      </c>
      <c r="F18879">
        <v>-1.167994140564087</v>
      </c>
      <c r="G18879">
        <v>5</v>
      </c>
      <c r="H18879">
        <v>4</v>
      </c>
      <c r="I18879">
        <v>1</v>
      </c>
      <c r="J18879">
        <v>1</v>
      </c>
    </row>
    <row r="18880" spans="1:10" x14ac:dyDescent="0.25">
      <c r="A18880" t="s">
        <v>22907</v>
      </c>
      <c r="B18880">
        <v>424</v>
      </c>
      <c r="C18880">
        <v>0.54066638838810999</v>
      </c>
      <c r="D18880">
        <v>0.83645104094825518</v>
      </c>
      <c r="E18880">
        <v>-6.8617703058241705E-2</v>
      </c>
      <c r="F18880">
        <v>-0.93110273149361023</v>
      </c>
      <c r="G18880">
        <v>4</v>
      </c>
      <c r="H18880">
        <v>5</v>
      </c>
      <c r="I18880">
        <v>3</v>
      </c>
      <c r="J18880">
        <v>1</v>
      </c>
    </row>
    <row r="18881" spans="1:10" x14ac:dyDescent="0.25">
      <c r="A18881" t="s">
        <v>22908</v>
      </c>
      <c r="B18881">
        <v>402</v>
      </c>
      <c r="C18881">
        <v>0.61161748972722862</v>
      </c>
      <c r="D18881">
        <v>1.2611901103110097</v>
      </c>
      <c r="E18881">
        <v>-0.49181909277479308</v>
      </c>
      <c r="F18881">
        <v>-0.46742317664006539</v>
      </c>
      <c r="G18881">
        <v>4</v>
      </c>
      <c r="H18881">
        <v>5</v>
      </c>
      <c r="I18881">
        <v>2</v>
      </c>
      <c r="J18881">
        <v>3</v>
      </c>
    </row>
    <row r="18882" spans="1:10" x14ac:dyDescent="0.25">
      <c r="A18882" t="s">
        <v>22909</v>
      </c>
      <c r="B18882">
        <v>407</v>
      </c>
      <c r="C18882">
        <v>2.2474049208922904</v>
      </c>
      <c r="D18882">
        <v>1.6944273688590181</v>
      </c>
      <c r="E18882">
        <v>-0.80371571212187543</v>
      </c>
      <c r="F18882">
        <v>-0.35892094211951131</v>
      </c>
      <c r="G18882">
        <v>5</v>
      </c>
      <c r="H18882">
        <v>5</v>
      </c>
      <c r="I18882">
        <v>1</v>
      </c>
      <c r="J18882">
        <v>3</v>
      </c>
    </row>
    <row r="18883" spans="1:10" x14ac:dyDescent="0.25">
      <c r="A18883" t="s">
        <v>22910</v>
      </c>
      <c r="B18883">
        <v>381</v>
      </c>
      <c r="C18883">
        <v>0.62350314270828489</v>
      </c>
      <c r="D18883">
        <v>0.53394281675585364</v>
      </c>
      <c r="E18883">
        <v>0.56359382285859416</v>
      </c>
      <c r="F18883">
        <v>-1.3231638579635179</v>
      </c>
      <c r="G18883">
        <v>4</v>
      </c>
      <c r="H18883">
        <v>4</v>
      </c>
      <c r="I18883">
        <v>4</v>
      </c>
      <c r="J18883">
        <v>1</v>
      </c>
    </row>
    <row r="18884" spans="1:10" x14ac:dyDescent="0.25">
      <c r="A18884" t="s">
        <v>22911</v>
      </c>
      <c r="B18884">
        <v>527</v>
      </c>
      <c r="C18884">
        <v>-0.38925736977705794</v>
      </c>
      <c r="D18884">
        <v>0.21809940097784736</v>
      </c>
      <c r="E18884">
        <v>0.95294666149924967</v>
      </c>
      <c r="F18884">
        <v>-1.0896453206794614</v>
      </c>
      <c r="G18884">
        <v>3</v>
      </c>
      <c r="H18884">
        <v>4</v>
      </c>
      <c r="I18884">
        <v>5</v>
      </c>
      <c r="J18884">
        <v>1</v>
      </c>
    </row>
    <row r="18885" spans="1:10" x14ac:dyDescent="0.25">
      <c r="A18885" t="s">
        <v>22912</v>
      </c>
      <c r="B18885">
        <v>378</v>
      </c>
      <c r="C18885">
        <v>0.63331413115428625</v>
      </c>
      <c r="D18885">
        <v>-0.1520077917573068</v>
      </c>
      <c r="E18885">
        <v>0.13582156746147778</v>
      </c>
      <c r="F18885">
        <v>-0.67927989180052495</v>
      </c>
      <c r="G18885">
        <v>4</v>
      </c>
      <c r="H18885">
        <v>3</v>
      </c>
      <c r="I18885">
        <v>4</v>
      </c>
      <c r="J18885">
        <v>2</v>
      </c>
    </row>
    <row r="18886" spans="1:10" x14ac:dyDescent="0.25">
      <c r="A18886" t="s">
        <v>22913</v>
      </c>
      <c r="B18886">
        <v>377</v>
      </c>
      <c r="C18886">
        <v>0.21398299941395402</v>
      </c>
      <c r="D18886">
        <v>0.2070210425205285</v>
      </c>
      <c r="E18886">
        <v>3.397083481481241E-2</v>
      </c>
      <c r="F18886">
        <v>-1.2389090459934387</v>
      </c>
      <c r="G18886">
        <v>4</v>
      </c>
      <c r="H18886">
        <v>4</v>
      </c>
      <c r="I18886">
        <v>3</v>
      </c>
      <c r="J18886">
        <v>1</v>
      </c>
    </row>
    <row r="18887" spans="1:10" x14ac:dyDescent="0.25">
      <c r="A18887" t="s">
        <v>22914</v>
      </c>
      <c r="B18887">
        <v>374</v>
      </c>
      <c r="C18887">
        <v>0.97842076939630229</v>
      </c>
      <c r="D18887">
        <v>0.32206756237968304</v>
      </c>
      <c r="E18887">
        <v>-0.123200963306641</v>
      </c>
      <c r="F18887">
        <v>-0.71114955466585872</v>
      </c>
      <c r="G18887">
        <v>5</v>
      </c>
      <c r="H18887">
        <v>4</v>
      </c>
      <c r="I18887">
        <v>3</v>
      </c>
      <c r="J18887">
        <v>2</v>
      </c>
    </row>
    <row r="18888" spans="1:10" x14ac:dyDescent="0.25">
      <c r="A18888" t="s">
        <v>22915</v>
      </c>
      <c r="B18888">
        <v>487</v>
      </c>
      <c r="C18888">
        <v>0.51132974848850477</v>
      </c>
      <c r="D18888">
        <v>0.99463782559802538</v>
      </c>
      <c r="E18888">
        <v>-0.11704003294707654</v>
      </c>
      <c r="F18888">
        <v>-0.63710792026450414</v>
      </c>
      <c r="G18888">
        <v>4</v>
      </c>
      <c r="H18888">
        <v>5</v>
      </c>
      <c r="I18888">
        <v>3</v>
      </c>
      <c r="J18888">
        <v>2</v>
      </c>
    </row>
    <row r="18889" spans="1:10" x14ac:dyDescent="0.25">
      <c r="A18889" t="s">
        <v>22916</v>
      </c>
      <c r="B18889">
        <v>454</v>
      </c>
      <c r="C18889">
        <v>-0.38236058857296207</v>
      </c>
      <c r="D18889">
        <v>-0.63447913613321982</v>
      </c>
      <c r="E18889">
        <v>0.35662004698260319</v>
      </c>
      <c r="F18889">
        <v>-0.58263976409444918</v>
      </c>
      <c r="G18889">
        <v>3</v>
      </c>
      <c r="H18889">
        <v>2</v>
      </c>
      <c r="I18889">
        <v>4</v>
      </c>
      <c r="J18889">
        <v>2</v>
      </c>
    </row>
    <row r="18890" spans="1:10" x14ac:dyDescent="0.25">
      <c r="A18890" t="s">
        <v>22917</v>
      </c>
      <c r="B18890">
        <v>468</v>
      </c>
      <c r="C18890">
        <v>-0.26824321020098535</v>
      </c>
      <c r="D18890">
        <v>-0.10845362208284712</v>
      </c>
      <c r="E18890">
        <v>0.43052545951011767</v>
      </c>
      <c r="F18890">
        <v>-1.0031137580375047</v>
      </c>
      <c r="G18890">
        <v>3</v>
      </c>
      <c r="H18890">
        <v>3</v>
      </c>
      <c r="I18890">
        <v>4</v>
      </c>
      <c r="J18890">
        <v>1</v>
      </c>
    </row>
    <row r="18891" spans="1:10" x14ac:dyDescent="0.25">
      <c r="A18891" t="s">
        <v>22918</v>
      </c>
      <c r="B18891">
        <v>589</v>
      </c>
      <c r="C18891">
        <v>-0.42724800893910303</v>
      </c>
      <c r="D18891">
        <v>-0.12533400253505622</v>
      </c>
      <c r="E18891">
        <v>7.4087948033212961E-2</v>
      </c>
      <c r="F18891">
        <v>-0.83463268596331908</v>
      </c>
      <c r="G18891">
        <v>3</v>
      </c>
      <c r="H18891">
        <v>3</v>
      </c>
      <c r="I18891">
        <v>4</v>
      </c>
      <c r="J18891">
        <v>2</v>
      </c>
    </row>
    <row r="18892" spans="1:10" x14ac:dyDescent="0.25">
      <c r="A18892" t="s">
        <v>22919</v>
      </c>
      <c r="B18892">
        <v>369</v>
      </c>
      <c r="C18892">
        <v>0.79571333509582165</v>
      </c>
      <c r="D18892">
        <v>3.0289927986160365</v>
      </c>
      <c r="E18892">
        <v>-0.63209674907227742</v>
      </c>
      <c r="F18892">
        <v>-0.29462064552125639</v>
      </c>
      <c r="G18892">
        <v>5</v>
      </c>
      <c r="H18892">
        <v>5</v>
      </c>
      <c r="I18892">
        <v>2</v>
      </c>
      <c r="J18892">
        <v>3</v>
      </c>
    </row>
    <row r="18893" spans="1:10" x14ac:dyDescent="0.25">
      <c r="A18893" t="s">
        <v>22920</v>
      </c>
      <c r="B18893">
        <v>445</v>
      </c>
      <c r="C18893">
        <v>0.60945828786215384</v>
      </c>
      <c r="D18893">
        <v>0.32660813039364456</v>
      </c>
      <c r="E18893">
        <v>0.73599027498344438</v>
      </c>
      <c r="F18893">
        <v>-0.79290577188042521</v>
      </c>
      <c r="G18893">
        <v>4</v>
      </c>
      <c r="H18893">
        <v>4</v>
      </c>
      <c r="I18893">
        <v>5</v>
      </c>
      <c r="J18893">
        <v>2</v>
      </c>
    </row>
    <row r="18894" spans="1:10" x14ac:dyDescent="0.25">
      <c r="A18894" t="s">
        <v>22921</v>
      </c>
      <c r="B18894">
        <v>380</v>
      </c>
      <c r="C18894">
        <v>-8.0090144061872148E-2</v>
      </c>
      <c r="D18894">
        <v>2.068816290225068</v>
      </c>
      <c r="E18894">
        <v>-0.53399168332793834</v>
      </c>
      <c r="F18894">
        <v>0.30930398092264866</v>
      </c>
      <c r="G18894">
        <v>3</v>
      </c>
      <c r="H18894">
        <v>5</v>
      </c>
      <c r="I18894">
        <v>2</v>
      </c>
      <c r="J18894">
        <v>4</v>
      </c>
    </row>
    <row r="18895" spans="1:10" x14ac:dyDescent="0.25">
      <c r="A18895" t="s">
        <v>22922</v>
      </c>
      <c r="B18895">
        <v>594</v>
      </c>
      <c r="C18895">
        <v>-0.22037676403292195</v>
      </c>
      <c r="D18895">
        <v>0.33705271721550545</v>
      </c>
      <c r="E18895">
        <v>0.11095184798195336</v>
      </c>
      <c r="F18895">
        <v>-0.75761414267952987</v>
      </c>
      <c r="G18895">
        <v>3</v>
      </c>
      <c r="H18895">
        <v>4</v>
      </c>
      <c r="I18895">
        <v>4</v>
      </c>
      <c r="J18895">
        <v>2</v>
      </c>
    </row>
    <row r="18896" spans="1:10" x14ac:dyDescent="0.25">
      <c r="A18896" t="s">
        <v>22923</v>
      </c>
      <c r="B18896">
        <v>611</v>
      </c>
      <c r="C18896">
        <v>0.54582769880585946</v>
      </c>
      <c r="D18896">
        <v>0.86825216716828657</v>
      </c>
      <c r="E18896">
        <v>0.60394962234811655</v>
      </c>
      <c r="F18896">
        <v>-0.5466988354395822</v>
      </c>
      <c r="G18896">
        <v>4</v>
      </c>
      <c r="H18896">
        <v>5</v>
      </c>
      <c r="I18896">
        <v>5</v>
      </c>
      <c r="J18896">
        <v>2</v>
      </c>
    </row>
    <row r="18897" spans="1:10" x14ac:dyDescent="0.25">
      <c r="A18897" t="s">
        <v>22924</v>
      </c>
      <c r="B18897">
        <v>620</v>
      </c>
      <c r="C18897">
        <v>0.17656343138938629</v>
      </c>
      <c r="D18897">
        <v>0.25504813314708003</v>
      </c>
      <c r="E18897">
        <v>-6.7679053312177551E-2</v>
      </c>
      <c r="F18897">
        <v>-0.8654426614689017</v>
      </c>
      <c r="G18897">
        <v>4</v>
      </c>
      <c r="H18897">
        <v>4</v>
      </c>
      <c r="I18897">
        <v>3</v>
      </c>
      <c r="J18897">
        <v>1</v>
      </c>
    </row>
    <row r="18898" spans="1:10" x14ac:dyDescent="0.25">
      <c r="A18898" t="s">
        <v>22925</v>
      </c>
      <c r="B18898">
        <v>400</v>
      </c>
      <c r="C18898">
        <v>-0.51953208082665614</v>
      </c>
      <c r="D18898">
        <v>-0.36888280959500697</v>
      </c>
      <c r="E18898">
        <v>-0.69056764608794119</v>
      </c>
      <c r="F18898">
        <v>-0.28863438338644709</v>
      </c>
      <c r="G18898">
        <v>2</v>
      </c>
      <c r="H18898">
        <v>3</v>
      </c>
      <c r="I18898">
        <v>2</v>
      </c>
      <c r="J18898">
        <v>3</v>
      </c>
    </row>
    <row r="18899" spans="1:10" x14ac:dyDescent="0.25">
      <c r="A18899" t="s">
        <v>22926</v>
      </c>
      <c r="B18899">
        <v>688</v>
      </c>
      <c r="C18899">
        <v>2.0500244542505305E-2</v>
      </c>
      <c r="D18899">
        <v>-0.56536766086311618</v>
      </c>
      <c r="E18899">
        <v>0.70286869307711153</v>
      </c>
      <c r="F18899">
        <v>-0.85766357913124946</v>
      </c>
      <c r="G18899">
        <v>4</v>
      </c>
      <c r="H18899">
        <v>2</v>
      </c>
      <c r="I18899">
        <v>5</v>
      </c>
      <c r="J18899">
        <v>2</v>
      </c>
    </row>
    <row r="18900" spans="1:10" x14ac:dyDescent="0.25">
      <c r="A18900" t="s">
        <v>22927</v>
      </c>
      <c r="B18900">
        <v>375</v>
      </c>
      <c r="C18900">
        <v>0.64829515939334226</v>
      </c>
      <c r="D18900">
        <v>2.8222647211033673</v>
      </c>
      <c r="E18900">
        <v>-0.89625104572569148</v>
      </c>
      <c r="F18900">
        <v>-0.18673388887238451</v>
      </c>
      <c r="G18900">
        <v>4</v>
      </c>
      <c r="H18900">
        <v>5</v>
      </c>
      <c r="I18900">
        <v>1</v>
      </c>
      <c r="J18900">
        <v>3</v>
      </c>
    </row>
    <row r="18901" spans="1:10" x14ac:dyDescent="0.25">
      <c r="A18901" t="s">
        <v>22928</v>
      </c>
      <c r="B18901">
        <v>488</v>
      </c>
      <c r="C18901">
        <v>0.32619508850675871</v>
      </c>
      <c r="D18901">
        <v>1.9712527320802047</v>
      </c>
      <c r="E18901">
        <v>-0.5434368769703728</v>
      </c>
      <c r="F18901">
        <v>-0.7067169164347209</v>
      </c>
      <c r="G18901">
        <v>4</v>
      </c>
      <c r="H18901">
        <v>5</v>
      </c>
      <c r="I18901">
        <v>2</v>
      </c>
      <c r="J18901">
        <v>2</v>
      </c>
    </row>
    <row r="18902" spans="1:10" x14ac:dyDescent="0.25">
      <c r="A18902" t="s">
        <v>22929</v>
      </c>
      <c r="B18902">
        <v>657</v>
      </c>
      <c r="C18902">
        <v>0.2097090240745883</v>
      </c>
      <c r="D18902">
        <v>-0.41099711679151274</v>
      </c>
      <c r="E18902">
        <v>1.9212720928039109</v>
      </c>
      <c r="F18902">
        <v>-1.2192319953893076</v>
      </c>
      <c r="G18902">
        <v>4</v>
      </c>
      <c r="H18902">
        <v>3</v>
      </c>
      <c r="I18902">
        <v>5</v>
      </c>
      <c r="J18902">
        <v>1</v>
      </c>
    </row>
    <row r="18903" spans="1:10" x14ac:dyDescent="0.25">
      <c r="A18903" t="s">
        <v>22930</v>
      </c>
      <c r="B18903">
        <v>695</v>
      </c>
      <c r="C18903">
        <v>1.3736230967502352</v>
      </c>
      <c r="D18903">
        <v>8.9633437388901449E-2</v>
      </c>
      <c r="E18903">
        <v>2.8396209376662083</v>
      </c>
      <c r="F18903">
        <v>-0.4912221539601333</v>
      </c>
      <c r="G18903">
        <v>5</v>
      </c>
      <c r="H18903">
        <v>4</v>
      </c>
      <c r="I18903">
        <v>5</v>
      </c>
      <c r="J18903">
        <v>2</v>
      </c>
    </row>
    <row r="18904" spans="1:10" x14ac:dyDescent="0.25">
      <c r="A18904" t="s">
        <v>22931</v>
      </c>
      <c r="B18904">
        <v>531</v>
      </c>
      <c r="C18904">
        <v>2.7859819485730348</v>
      </c>
      <c r="D18904">
        <v>3.6906668955073023</v>
      </c>
      <c r="E18904">
        <v>3.5918404948572435</v>
      </c>
      <c r="F18904">
        <v>-0.73374460031980404</v>
      </c>
      <c r="G18904">
        <v>5</v>
      </c>
      <c r="H18904">
        <v>5</v>
      </c>
      <c r="I18904">
        <v>5</v>
      </c>
      <c r="J18904">
        <v>2</v>
      </c>
    </row>
    <row r="18905" spans="1:10" x14ac:dyDescent="0.25">
      <c r="A18905" t="s">
        <v>22932</v>
      </c>
      <c r="B18905">
        <v>368</v>
      </c>
      <c r="C18905">
        <v>-5.1237365221556974E-3</v>
      </c>
      <c r="D18905">
        <v>-0.30146389732053341</v>
      </c>
      <c r="E18905">
        <v>0.80132048465674754</v>
      </c>
      <c r="F18905">
        <v>-0.91304250118736352</v>
      </c>
      <c r="G18905">
        <v>4</v>
      </c>
      <c r="H18905">
        <v>3</v>
      </c>
      <c r="I18905">
        <v>5</v>
      </c>
      <c r="J18905">
        <v>1</v>
      </c>
    </row>
    <row r="18906" spans="1:10" x14ac:dyDescent="0.25">
      <c r="A18906" t="s">
        <v>22933</v>
      </c>
      <c r="B18906">
        <v>891</v>
      </c>
      <c r="C18906">
        <v>0.11152121645378435</v>
      </c>
      <c r="D18906">
        <v>1.3413339233789525</v>
      </c>
      <c r="E18906">
        <v>4.4809255352777286E-2</v>
      </c>
      <c r="F18906">
        <v>-0.33529463704459284</v>
      </c>
      <c r="G18906">
        <v>4</v>
      </c>
      <c r="H18906">
        <v>5</v>
      </c>
      <c r="I18906">
        <v>3</v>
      </c>
      <c r="J18906">
        <v>3</v>
      </c>
    </row>
    <row r="18907" spans="1:10" x14ac:dyDescent="0.25">
      <c r="A18907" t="s">
        <v>22934</v>
      </c>
      <c r="B18907">
        <v>963</v>
      </c>
      <c r="C18907">
        <v>0.43746861756365385</v>
      </c>
      <c r="D18907">
        <v>0.91427641530332882</v>
      </c>
      <c r="E18907">
        <v>-0.98219511066912812</v>
      </c>
      <c r="F18907">
        <v>-0.14592471900169474</v>
      </c>
      <c r="G18907">
        <v>4</v>
      </c>
      <c r="H18907">
        <v>5</v>
      </c>
      <c r="I18907">
        <v>1</v>
      </c>
      <c r="J18907">
        <v>3</v>
      </c>
    </row>
    <row r="18908" spans="1:10" x14ac:dyDescent="0.25">
      <c r="A18908" t="s">
        <v>22935</v>
      </c>
      <c r="B18908">
        <v>463</v>
      </c>
      <c r="C18908">
        <v>-3.2962650125335641E-3</v>
      </c>
      <c r="D18908">
        <v>-0.69813456532501961</v>
      </c>
      <c r="E18908">
        <v>-3.5782251604227822E-2</v>
      </c>
      <c r="F18908">
        <v>-0.2543102386766159</v>
      </c>
      <c r="G18908">
        <v>4</v>
      </c>
      <c r="H18908">
        <v>2</v>
      </c>
      <c r="I18908">
        <v>3</v>
      </c>
      <c r="J18908">
        <v>3</v>
      </c>
    </row>
    <row r="18909" spans="1:10" x14ac:dyDescent="0.25">
      <c r="A18909" t="s">
        <v>22936</v>
      </c>
      <c r="B18909">
        <v>331</v>
      </c>
      <c r="C18909">
        <v>0.40363326260935467</v>
      </c>
      <c r="D18909">
        <v>1.1773360743180949</v>
      </c>
      <c r="E18909">
        <v>-0.93903787256470694</v>
      </c>
      <c r="F18909">
        <v>-0.77754871025703398</v>
      </c>
      <c r="G18909">
        <v>4</v>
      </c>
      <c r="H18909">
        <v>5</v>
      </c>
      <c r="I18909">
        <v>1</v>
      </c>
      <c r="J18909">
        <v>2</v>
      </c>
    </row>
    <row r="18910" spans="1:10" x14ac:dyDescent="0.25">
      <c r="A18910" t="s">
        <v>22937</v>
      </c>
      <c r="B18910">
        <v>410</v>
      </c>
      <c r="C18910">
        <v>0.99194469723239154</v>
      </c>
      <c r="D18910">
        <v>0.30255910572241962</v>
      </c>
      <c r="E18910">
        <v>1.3580998415077594</v>
      </c>
      <c r="F18910">
        <v>-0.69191859136500866</v>
      </c>
      <c r="G18910">
        <v>5</v>
      </c>
      <c r="H18910">
        <v>4</v>
      </c>
      <c r="I18910">
        <v>5</v>
      </c>
      <c r="J18910">
        <v>2</v>
      </c>
    </row>
    <row r="18911" spans="1:10" x14ac:dyDescent="0.25">
      <c r="A18911" t="s">
        <v>22938</v>
      </c>
      <c r="B18911">
        <v>504</v>
      </c>
      <c r="C18911">
        <v>-3.9530756994363411E-2</v>
      </c>
      <c r="D18911">
        <v>-0.55164710933943317</v>
      </c>
      <c r="E18911">
        <v>-2.9605377699206285E-2</v>
      </c>
      <c r="F18911">
        <v>-1.0249468735523526</v>
      </c>
      <c r="G18911">
        <v>3</v>
      </c>
      <c r="H18911">
        <v>2</v>
      </c>
      <c r="I18911">
        <v>3</v>
      </c>
      <c r="J18911">
        <v>1</v>
      </c>
    </row>
    <row r="18912" spans="1:10" x14ac:dyDescent="0.25">
      <c r="A18912" t="s">
        <v>22939</v>
      </c>
      <c r="B18912">
        <v>588</v>
      </c>
      <c r="C18912">
        <v>-0.21598075507388015</v>
      </c>
      <c r="D18912">
        <v>-1.1941655546443231</v>
      </c>
      <c r="E18912">
        <v>-0.75350259866501068</v>
      </c>
      <c r="F18912">
        <v>-0.53491964859063912</v>
      </c>
      <c r="G18912">
        <v>3</v>
      </c>
      <c r="H18912">
        <v>1</v>
      </c>
      <c r="I18912">
        <v>1</v>
      </c>
      <c r="J18912">
        <v>2</v>
      </c>
    </row>
    <row r="18913" spans="1:10" x14ac:dyDescent="0.25">
      <c r="A18913" t="s">
        <v>22940</v>
      </c>
      <c r="B18913">
        <v>523</v>
      </c>
      <c r="C18913">
        <v>1.0467081503307152</v>
      </c>
      <c r="D18913">
        <v>0.46338256936108335</v>
      </c>
      <c r="E18913">
        <v>-0.68776837525749546</v>
      </c>
      <c r="F18913">
        <v>-0.75432346482269375</v>
      </c>
      <c r="G18913">
        <v>5</v>
      </c>
      <c r="H18913">
        <v>4</v>
      </c>
      <c r="I18913">
        <v>2</v>
      </c>
      <c r="J18913">
        <v>2</v>
      </c>
    </row>
    <row r="18914" spans="1:10" x14ac:dyDescent="0.25">
      <c r="A18914" t="s">
        <v>22941</v>
      </c>
      <c r="B18914">
        <v>401</v>
      </c>
      <c r="C18914">
        <v>0.49561769495351071</v>
      </c>
      <c r="D18914">
        <v>0.77582293125538715</v>
      </c>
      <c r="E18914">
        <v>-0.54052501457373381</v>
      </c>
      <c r="F18914">
        <v>-0.67188766767082531</v>
      </c>
      <c r="G18914">
        <v>4</v>
      </c>
      <c r="H18914">
        <v>5</v>
      </c>
      <c r="I18914">
        <v>2</v>
      </c>
      <c r="J18914">
        <v>2</v>
      </c>
    </row>
    <row r="18915" spans="1:10" x14ac:dyDescent="0.25">
      <c r="A18915" t="s">
        <v>22942</v>
      </c>
      <c r="B18915">
        <v>1198</v>
      </c>
      <c r="C18915">
        <v>0.37112299818116534</v>
      </c>
      <c r="D18915">
        <v>1.4046670665751848</v>
      </c>
      <c r="E18915">
        <v>-0.72256332682459934</v>
      </c>
      <c r="F18915">
        <v>-0.80956172723882314</v>
      </c>
      <c r="G18915">
        <v>4</v>
      </c>
      <c r="H18915">
        <v>5</v>
      </c>
      <c r="I18915">
        <v>1</v>
      </c>
      <c r="J18915">
        <v>2</v>
      </c>
    </row>
    <row r="18916" spans="1:10" x14ac:dyDescent="0.25">
      <c r="A18916" t="s">
        <v>22943</v>
      </c>
      <c r="B18916">
        <v>408</v>
      </c>
      <c r="C18916">
        <v>2.316169205919635</v>
      </c>
      <c r="D18916">
        <v>0.98403768453368623</v>
      </c>
      <c r="E18916">
        <v>2.9748337546300747</v>
      </c>
      <c r="F18916">
        <v>-1.0876628155737618</v>
      </c>
      <c r="G18916">
        <v>5</v>
      </c>
      <c r="H18916">
        <v>5</v>
      </c>
      <c r="I18916">
        <v>5</v>
      </c>
      <c r="J18916">
        <v>1</v>
      </c>
    </row>
    <row r="18917" spans="1:10" x14ac:dyDescent="0.25">
      <c r="A18917" t="s">
        <v>22944</v>
      </c>
      <c r="B18917">
        <v>342</v>
      </c>
      <c r="C18917">
        <v>1.4628578115660882</v>
      </c>
      <c r="D18917">
        <v>0.37104406213637692</v>
      </c>
      <c r="E18917">
        <v>0.18288249788670824</v>
      </c>
      <c r="F18917">
        <v>-0.34242480699522748</v>
      </c>
      <c r="G18917">
        <v>5</v>
      </c>
      <c r="H18917">
        <v>4</v>
      </c>
      <c r="I18917">
        <v>4</v>
      </c>
      <c r="J18917">
        <v>3</v>
      </c>
    </row>
    <row r="18918" spans="1:10" x14ac:dyDescent="0.25">
      <c r="A18918" t="s">
        <v>22945</v>
      </c>
      <c r="B18918">
        <v>312</v>
      </c>
      <c r="C18918">
        <v>-0.64004984144119681</v>
      </c>
      <c r="D18918">
        <v>-0.69677268082311983</v>
      </c>
      <c r="E18918">
        <v>0.47876320418865304</v>
      </c>
      <c r="F18918">
        <v>-0.92249152476507801</v>
      </c>
      <c r="G18918">
        <v>2</v>
      </c>
      <c r="H18918">
        <v>2</v>
      </c>
      <c r="I18918">
        <v>4</v>
      </c>
      <c r="J18918">
        <v>1</v>
      </c>
    </row>
    <row r="18919" spans="1:10" x14ac:dyDescent="0.25">
      <c r="A18919" t="s">
        <v>22946</v>
      </c>
      <c r="B18919">
        <v>357</v>
      </c>
      <c r="C18919">
        <v>-0.33260140387697212</v>
      </c>
      <c r="D18919">
        <v>-1.2639673465159107</v>
      </c>
      <c r="E18919">
        <v>0.56104765134033019</v>
      </c>
      <c r="F18919">
        <v>-0.81170915368351759</v>
      </c>
      <c r="G18919">
        <v>3</v>
      </c>
      <c r="H18919">
        <v>1</v>
      </c>
      <c r="I18919">
        <v>4</v>
      </c>
      <c r="J18919">
        <v>2</v>
      </c>
    </row>
    <row r="18920" spans="1:10" x14ac:dyDescent="0.25">
      <c r="A18920" t="s">
        <v>22947</v>
      </c>
      <c r="B18920">
        <v>380</v>
      </c>
      <c r="C18920">
        <v>-0.31421385827996995</v>
      </c>
      <c r="D18920">
        <v>-0.97392050121227847</v>
      </c>
      <c r="E18920">
        <v>-0.35737225753620971</v>
      </c>
      <c r="F18920">
        <v>-1.0547882864319205</v>
      </c>
      <c r="G18920">
        <v>3</v>
      </c>
      <c r="H18920">
        <v>1</v>
      </c>
      <c r="I18920">
        <v>2</v>
      </c>
      <c r="J18920">
        <v>1</v>
      </c>
    </row>
    <row r="18921" spans="1:10" x14ac:dyDescent="0.25">
      <c r="A18921" t="s">
        <v>22948</v>
      </c>
      <c r="B18921">
        <v>688</v>
      </c>
      <c r="C18921">
        <v>-0.57951299707485127</v>
      </c>
      <c r="D18921">
        <v>-0.22669865129848382</v>
      </c>
      <c r="E18921">
        <v>-0.31106548314017574</v>
      </c>
      <c r="F18921">
        <v>-0.69635314238911294</v>
      </c>
      <c r="G18921">
        <v>2</v>
      </c>
      <c r="H18921">
        <v>3</v>
      </c>
      <c r="I18921">
        <v>3</v>
      </c>
      <c r="J18921">
        <v>2</v>
      </c>
    </row>
    <row r="18922" spans="1:10" x14ac:dyDescent="0.25">
      <c r="A18922" t="s">
        <v>22949</v>
      </c>
      <c r="B18922">
        <v>697</v>
      </c>
      <c r="C18922">
        <v>1.5235022919008223</v>
      </c>
      <c r="D18922">
        <v>0.20438419520561912</v>
      </c>
      <c r="E18922">
        <v>2.4251047627353692</v>
      </c>
      <c r="F18922">
        <v>-0.80848156040849661</v>
      </c>
      <c r="G18922">
        <v>5</v>
      </c>
      <c r="H18922">
        <v>4</v>
      </c>
      <c r="I18922">
        <v>5</v>
      </c>
      <c r="J18922">
        <v>2</v>
      </c>
    </row>
    <row r="18923" spans="1:10" x14ac:dyDescent="0.25">
      <c r="A18923" t="s">
        <v>22950</v>
      </c>
      <c r="B18923">
        <v>1401</v>
      </c>
      <c r="C18923">
        <v>-0.32773691321781206</v>
      </c>
      <c r="D18923">
        <v>-0.37749345508445081</v>
      </c>
      <c r="E18923">
        <v>-0.75629568545390335</v>
      </c>
      <c r="F18923">
        <v>-0.54151574678781811</v>
      </c>
      <c r="G18923">
        <v>3</v>
      </c>
      <c r="H18923">
        <v>3</v>
      </c>
      <c r="I18923">
        <v>1</v>
      </c>
      <c r="J18923">
        <v>2</v>
      </c>
    </row>
    <row r="18924" spans="1:10" x14ac:dyDescent="0.25">
      <c r="A18924" t="s">
        <v>22951</v>
      </c>
      <c r="B18924">
        <v>225</v>
      </c>
      <c r="C18924">
        <v>-0.59193328778637544</v>
      </c>
      <c r="D18924">
        <v>-0.91151246406432551</v>
      </c>
      <c r="E18924">
        <v>0.26596310247337684</v>
      </c>
      <c r="F18924">
        <v>-0.83939884660762876</v>
      </c>
      <c r="G18924">
        <v>2</v>
      </c>
      <c r="H18924">
        <v>1</v>
      </c>
      <c r="I18924">
        <v>4</v>
      </c>
      <c r="J18924">
        <v>2</v>
      </c>
    </row>
    <row r="18925" spans="1:10" x14ac:dyDescent="0.25">
      <c r="A18925" t="s">
        <v>22952</v>
      </c>
      <c r="B18925">
        <v>1551</v>
      </c>
      <c r="C18925">
        <v>0.15273029333208754</v>
      </c>
      <c r="D18925">
        <v>0.66565851607990778</v>
      </c>
      <c r="E18925">
        <v>-0.55191016917541613</v>
      </c>
      <c r="F18925">
        <v>-0.41269178106259019</v>
      </c>
      <c r="G18925">
        <v>4</v>
      </c>
      <c r="H18925">
        <v>4</v>
      </c>
      <c r="I18925">
        <v>2</v>
      </c>
      <c r="J18925">
        <v>3</v>
      </c>
    </row>
    <row r="18926" spans="1:10" x14ac:dyDescent="0.25">
      <c r="A18926" t="s">
        <v>22953</v>
      </c>
      <c r="B18926">
        <v>851</v>
      </c>
      <c r="C18926">
        <v>1.5817084502539829</v>
      </c>
      <c r="D18926">
        <v>1.667235602116917</v>
      </c>
      <c r="E18926">
        <v>2.5597349121559132</v>
      </c>
      <c r="F18926">
        <v>-0.80934876015399837</v>
      </c>
      <c r="G18926">
        <v>5</v>
      </c>
      <c r="H18926">
        <v>5</v>
      </c>
      <c r="I18926">
        <v>5</v>
      </c>
      <c r="J18926">
        <v>2</v>
      </c>
    </row>
    <row r="18927" spans="1:10" x14ac:dyDescent="0.25">
      <c r="A18927" t="s">
        <v>22954</v>
      </c>
      <c r="B18927">
        <v>862</v>
      </c>
      <c r="C18927">
        <v>0.36730493128456554</v>
      </c>
      <c r="D18927">
        <v>0.30112864745232004</v>
      </c>
      <c r="E18927">
        <v>1.7453195180896524</v>
      </c>
      <c r="F18927">
        <v>-1.1699487106455342</v>
      </c>
      <c r="G18927">
        <v>4</v>
      </c>
      <c r="H18927">
        <v>4</v>
      </c>
      <c r="I18927">
        <v>5</v>
      </c>
      <c r="J18927">
        <v>1</v>
      </c>
    </row>
    <row r="18928" spans="1:10" x14ac:dyDescent="0.25">
      <c r="A18928" t="s">
        <v>22955</v>
      </c>
      <c r="B18928">
        <v>244</v>
      </c>
    </row>
    <row r="18929" spans="1:10" x14ac:dyDescent="0.25">
      <c r="A18929" t="s">
        <v>22956</v>
      </c>
      <c r="B18929">
        <v>582</v>
      </c>
      <c r="C18929">
        <v>-0.14494537543008723</v>
      </c>
      <c r="D18929">
        <v>-0.16392436227768692</v>
      </c>
      <c r="E18929">
        <v>0.90344056556801677</v>
      </c>
      <c r="F18929">
        <v>-1.0364718892656413</v>
      </c>
      <c r="G18929">
        <v>3</v>
      </c>
      <c r="H18929">
        <v>3</v>
      </c>
      <c r="I18929">
        <v>5</v>
      </c>
      <c r="J18929">
        <v>1</v>
      </c>
    </row>
    <row r="18930" spans="1:10" x14ac:dyDescent="0.25">
      <c r="A18930" t="s">
        <v>22957</v>
      </c>
      <c r="B18930">
        <v>822</v>
      </c>
      <c r="C18930">
        <v>-0.48103379375907285</v>
      </c>
      <c r="D18930">
        <v>0.76676068466439751</v>
      </c>
      <c r="E18930">
        <v>0.75361668145124239</v>
      </c>
      <c r="F18930">
        <v>-1.3142204746770019</v>
      </c>
      <c r="G18930">
        <v>2</v>
      </c>
      <c r="H18930">
        <v>5</v>
      </c>
      <c r="I18930">
        <v>5</v>
      </c>
      <c r="J18930">
        <v>1</v>
      </c>
    </row>
    <row r="18931" spans="1:10" x14ac:dyDescent="0.25">
      <c r="A18931" t="s">
        <v>22958</v>
      </c>
      <c r="B18931">
        <v>1043</v>
      </c>
      <c r="C18931">
        <v>-0.49776756172764436</v>
      </c>
      <c r="D18931">
        <v>0.35410053607355541</v>
      </c>
      <c r="E18931">
        <v>1.0094066814472968</v>
      </c>
      <c r="F18931">
        <v>-0.93815553861190082</v>
      </c>
      <c r="G18931">
        <v>2</v>
      </c>
      <c r="H18931">
        <v>4</v>
      </c>
      <c r="I18931">
        <v>5</v>
      </c>
      <c r="J18931">
        <v>1</v>
      </c>
    </row>
    <row r="18932" spans="1:10" x14ac:dyDescent="0.25">
      <c r="A18932" t="s">
        <v>22959</v>
      </c>
      <c r="B18932">
        <v>782</v>
      </c>
      <c r="C18932">
        <v>-0.13044148748683276</v>
      </c>
      <c r="D18932">
        <v>-0.15591370538052396</v>
      </c>
      <c r="E18932">
        <v>0.69891306522490348</v>
      </c>
      <c r="F18932">
        <v>-1.0856778073981919</v>
      </c>
      <c r="G18932">
        <v>3</v>
      </c>
      <c r="H18932">
        <v>3</v>
      </c>
      <c r="I18932">
        <v>5</v>
      </c>
      <c r="J18932">
        <v>1</v>
      </c>
    </row>
    <row r="18933" spans="1:10" x14ac:dyDescent="0.25">
      <c r="A18933" t="s">
        <v>22960</v>
      </c>
      <c r="B18933">
        <v>698</v>
      </c>
      <c r="C18933">
        <v>-0.39359513524260487</v>
      </c>
      <c r="D18933">
        <v>-0.28509590364022147</v>
      </c>
      <c r="E18933">
        <v>0.3462417485942606</v>
      </c>
      <c r="F18933">
        <v>-1.2722249380976627</v>
      </c>
      <c r="G18933">
        <v>3</v>
      </c>
      <c r="H18933">
        <v>3</v>
      </c>
      <c r="I18933">
        <v>4</v>
      </c>
      <c r="J18933">
        <v>1</v>
      </c>
    </row>
    <row r="18934" spans="1:10" x14ac:dyDescent="0.25">
      <c r="A18934" t="s">
        <v>22961</v>
      </c>
      <c r="B18934">
        <v>658</v>
      </c>
      <c r="C18934">
        <v>-0.47786533385102692</v>
      </c>
      <c r="D18934">
        <v>1.1838137370279207</v>
      </c>
      <c r="E18934">
        <v>0.4379624873728496</v>
      </c>
      <c r="F18934">
        <v>-1.0082695583959105</v>
      </c>
      <c r="G18934">
        <v>2</v>
      </c>
      <c r="H18934">
        <v>5</v>
      </c>
      <c r="I18934">
        <v>4</v>
      </c>
      <c r="J18934">
        <v>1</v>
      </c>
    </row>
    <row r="18935" spans="1:10" x14ac:dyDescent="0.25">
      <c r="A18935" t="s">
        <v>22962</v>
      </c>
      <c r="B18935">
        <v>1037</v>
      </c>
      <c r="C18935">
        <v>-0.21180858191941124</v>
      </c>
      <c r="D18935">
        <v>-0.18355302625279579</v>
      </c>
      <c r="E18935">
        <v>0.25599592875210608</v>
      </c>
      <c r="F18935">
        <v>-0.95047407585980603</v>
      </c>
      <c r="G18935">
        <v>3</v>
      </c>
      <c r="H18935">
        <v>3</v>
      </c>
      <c r="I18935">
        <v>4</v>
      </c>
      <c r="J18935">
        <v>1</v>
      </c>
    </row>
    <row r="18936" spans="1:10" x14ac:dyDescent="0.25">
      <c r="A18936" t="s">
        <v>22963</v>
      </c>
      <c r="B18936">
        <v>689</v>
      </c>
      <c r="C18936">
        <v>-0.23047402391816665</v>
      </c>
      <c r="D18936">
        <v>0.23002103423688647</v>
      </c>
      <c r="E18936">
        <v>0.18790174047273156</v>
      </c>
      <c r="F18936">
        <v>-1.0407536256362282</v>
      </c>
      <c r="G18936">
        <v>3</v>
      </c>
      <c r="H18936">
        <v>4</v>
      </c>
      <c r="I18936">
        <v>4</v>
      </c>
      <c r="J18936">
        <v>1</v>
      </c>
    </row>
    <row r="18937" spans="1:10" x14ac:dyDescent="0.25">
      <c r="A18937" t="s">
        <v>22964</v>
      </c>
      <c r="B18937">
        <v>537</v>
      </c>
      <c r="C18937">
        <v>0.63788889813083316</v>
      </c>
      <c r="D18937">
        <v>0.4258224001853777</v>
      </c>
      <c r="E18937">
        <v>0.73945649920998013</v>
      </c>
      <c r="F18937">
        <v>-1.2289516232644986</v>
      </c>
      <c r="G18937">
        <v>4</v>
      </c>
      <c r="H18937">
        <v>4</v>
      </c>
      <c r="I18937">
        <v>5</v>
      </c>
      <c r="J18937">
        <v>1</v>
      </c>
    </row>
    <row r="18938" spans="1:10" x14ac:dyDescent="0.25">
      <c r="A18938" t="s">
        <v>22965</v>
      </c>
      <c r="B18938">
        <v>640</v>
      </c>
      <c r="C18938">
        <v>0.9237923516247788</v>
      </c>
      <c r="D18938">
        <v>0.92668677491126117</v>
      </c>
      <c r="E18938">
        <v>1.3036789426786561</v>
      </c>
      <c r="F18938">
        <v>-0.9717478973358773</v>
      </c>
      <c r="G18938">
        <v>5</v>
      </c>
      <c r="H18938">
        <v>5</v>
      </c>
      <c r="I18938">
        <v>5</v>
      </c>
      <c r="J18938">
        <v>1</v>
      </c>
    </row>
    <row r="18939" spans="1:10" x14ac:dyDescent="0.25">
      <c r="A18939" t="s">
        <v>22966</v>
      </c>
      <c r="B18939">
        <v>572</v>
      </c>
      <c r="C18939">
        <v>1.2259157157007643</v>
      </c>
      <c r="D18939">
        <v>1.1896204349448967</v>
      </c>
      <c r="E18939">
        <v>0.84022360733237766</v>
      </c>
      <c r="F18939">
        <v>-0.94568480104692054</v>
      </c>
      <c r="G18939">
        <v>5</v>
      </c>
      <c r="H18939">
        <v>5</v>
      </c>
      <c r="I18939">
        <v>5</v>
      </c>
      <c r="J18939">
        <v>1</v>
      </c>
    </row>
    <row r="18940" spans="1:10" x14ac:dyDescent="0.25">
      <c r="A18940" t="s">
        <v>22967</v>
      </c>
      <c r="B18940">
        <v>611</v>
      </c>
      <c r="C18940">
        <v>2.062970131799081</v>
      </c>
      <c r="D18940">
        <v>2.0747900433888558</v>
      </c>
      <c r="E18940">
        <v>5.5170485616586404</v>
      </c>
      <c r="F18940">
        <v>-0.16803960996731207</v>
      </c>
      <c r="G18940">
        <v>5</v>
      </c>
      <c r="H18940">
        <v>5</v>
      </c>
      <c r="I18940">
        <v>5</v>
      </c>
      <c r="J18940">
        <v>3</v>
      </c>
    </row>
    <row r="18941" spans="1:10" x14ac:dyDescent="0.25">
      <c r="A18941" t="s">
        <v>22968</v>
      </c>
      <c r="B18941">
        <v>542</v>
      </c>
      <c r="C18941">
        <v>0.83619146059418059</v>
      </c>
      <c r="D18941">
        <v>1.1779511162153686</v>
      </c>
      <c r="E18941">
        <v>1.022650794053213</v>
      </c>
      <c r="F18941">
        <v>-0.88307337617670911</v>
      </c>
      <c r="G18941">
        <v>5</v>
      </c>
      <c r="H18941">
        <v>5</v>
      </c>
      <c r="I18941">
        <v>5</v>
      </c>
      <c r="J18941">
        <v>1</v>
      </c>
    </row>
    <row r="18942" spans="1:10" x14ac:dyDescent="0.25">
      <c r="A18942" t="s">
        <v>22969</v>
      </c>
      <c r="B18942">
        <v>627</v>
      </c>
      <c r="C18942">
        <v>-2.902710615463297E-2</v>
      </c>
      <c r="D18942">
        <v>0.14663054586067284</v>
      </c>
      <c r="E18942">
        <v>0.54457012830290297</v>
      </c>
      <c r="F18942">
        <v>-1.1889463003598717</v>
      </c>
      <c r="G18942">
        <v>3</v>
      </c>
      <c r="H18942">
        <v>4</v>
      </c>
      <c r="I18942">
        <v>4</v>
      </c>
      <c r="J18942">
        <v>1</v>
      </c>
    </row>
    <row r="18943" spans="1:10" x14ac:dyDescent="0.25">
      <c r="A18943" t="s">
        <v>22970</v>
      </c>
      <c r="B18943">
        <v>876</v>
      </c>
      <c r="C18943">
        <v>2.3675699217617779E-2</v>
      </c>
      <c r="D18943">
        <v>-0.4148522045383094</v>
      </c>
      <c r="E18943">
        <v>0.20733506784531797</v>
      </c>
      <c r="F18943">
        <v>-1.4038483955525194</v>
      </c>
      <c r="G18943">
        <v>4</v>
      </c>
      <c r="H18943">
        <v>3</v>
      </c>
      <c r="I18943">
        <v>4</v>
      </c>
      <c r="J18943">
        <v>1</v>
      </c>
    </row>
    <row r="18944" spans="1:10" x14ac:dyDescent="0.25">
      <c r="A18944" t="s">
        <v>22971</v>
      </c>
      <c r="B18944">
        <v>502</v>
      </c>
      <c r="C18944">
        <v>-0.3672685294888226</v>
      </c>
      <c r="D18944">
        <v>0.13035963134144193</v>
      </c>
      <c r="E18944">
        <v>0.4256139748461345</v>
      </c>
      <c r="F18944">
        <v>-0.90302958722303273</v>
      </c>
      <c r="G18944">
        <v>3</v>
      </c>
      <c r="H18944">
        <v>4</v>
      </c>
      <c r="I18944">
        <v>4</v>
      </c>
      <c r="J18944">
        <v>1</v>
      </c>
    </row>
    <row r="18945" spans="1:10" x14ac:dyDescent="0.25">
      <c r="A18945" t="s">
        <v>22972</v>
      </c>
      <c r="B18945">
        <v>509</v>
      </c>
      <c r="C18945">
        <v>-0.64091645301698619</v>
      </c>
      <c r="D18945">
        <v>0.53991791602782035</v>
      </c>
      <c r="E18945">
        <v>0.80577165541189411</v>
      </c>
      <c r="F18945">
        <v>-0.71743274561895687</v>
      </c>
      <c r="G18945">
        <v>2</v>
      </c>
      <c r="H18945">
        <v>4</v>
      </c>
      <c r="I18945">
        <v>5</v>
      </c>
      <c r="J18945">
        <v>2</v>
      </c>
    </row>
    <row r="18946" spans="1:10" x14ac:dyDescent="0.25">
      <c r="A18946" t="s">
        <v>22973</v>
      </c>
      <c r="B18946">
        <v>523</v>
      </c>
      <c r="C18946">
        <v>-4.2114247902156066E-3</v>
      </c>
      <c r="D18946">
        <v>0.67847447705835562</v>
      </c>
      <c r="E18946">
        <v>1.2806801593585715</v>
      </c>
      <c r="F18946">
        <v>-0.81266003804611409</v>
      </c>
      <c r="G18946">
        <v>4</v>
      </c>
      <c r="H18946">
        <v>4</v>
      </c>
      <c r="I18946">
        <v>5</v>
      </c>
      <c r="J18946">
        <v>2</v>
      </c>
    </row>
    <row r="18947" spans="1:10" x14ac:dyDescent="0.25">
      <c r="A18947" t="s">
        <v>22974</v>
      </c>
      <c r="B18947">
        <v>543</v>
      </c>
      <c r="C18947">
        <v>0.4875948736472433</v>
      </c>
      <c r="D18947">
        <v>1.6944088148052878</v>
      </c>
      <c r="E18947">
        <v>0.16081164690460165</v>
      </c>
      <c r="F18947">
        <v>-1.071981102897815</v>
      </c>
      <c r="G18947">
        <v>4</v>
      </c>
      <c r="H18947">
        <v>5</v>
      </c>
      <c r="I18947">
        <v>4</v>
      </c>
      <c r="J18947">
        <v>1</v>
      </c>
    </row>
    <row r="18948" spans="1:10" x14ac:dyDescent="0.25">
      <c r="A18948" t="s">
        <v>22975</v>
      </c>
      <c r="B18948">
        <v>633</v>
      </c>
      <c r="C18948">
        <v>1.671085929614649</v>
      </c>
      <c r="D18948">
        <v>1.8993371926594673</v>
      </c>
      <c r="E18948">
        <v>1.1729093358057845</v>
      </c>
      <c r="F18948">
        <v>-0.97918414320529601</v>
      </c>
      <c r="G18948">
        <v>5</v>
      </c>
      <c r="H18948">
        <v>5</v>
      </c>
      <c r="I18948">
        <v>5</v>
      </c>
      <c r="J18948">
        <v>1</v>
      </c>
    </row>
    <row r="18949" spans="1:10" x14ac:dyDescent="0.25">
      <c r="A18949" t="s">
        <v>22976</v>
      </c>
      <c r="B18949">
        <v>1640</v>
      </c>
    </row>
    <row r="18950" spans="1:10" x14ac:dyDescent="0.25">
      <c r="A18950" t="s">
        <v>22977</v>
      </c>
      <c r="B18950">
        <v>22</v>
      </c>
      <c r="C18950">
        <v>0.18151508692285387</v>
      </c>
      <c r="D18950">
        <v>0.46992320530845977</v>
      </c>
      <c r="E18950">
        <v>0.8012370496583987</v>
      </c>
      <c r="F18950">
        <v>-1.0532122056479416</v>
      </c>
      <c r="G18950">
        <v>4</v>
      </c>
      <c r="H18950">
        <v>4</v>
      </c>
      <c r="I18950">
        <v>5</v>
      </c>
      <c r="J18950">
        <v>1</v>
      </c>
    </row>
    <row r="18951" spans="1:10" x14ac:dyDescent="0.25">
      <c r="A18951" t="s">
        <v>22978</v>
      </c>
      <c r="B18951">
        <v>89</v>
      </c>
      <c r="C18951">
        <v>0.75846713244108899</v>
      </c>
      <c r="D18951">
        <v>-0.87609292947659845</v>
      </c>
      <c r="E18951">
        <v>-0.78103644716097431</v>
      </c>
      <c r="F18951">
        <v>-0.36955478128147984</v>
      </c>
      <c r="G18951">
        <v>4</v>
      </c>
      <c r="H18951">
        <v>1</v>
      </c>
      <c r="I18951">
        <v>1</v>
      </c>
      <c r="J18951">
        <v>3</v>
      </c>
    </row>
    <row r="18952" spans="1:10" x14ac:dyDescent="0.25">
      <c r="A18952" t="s">
        <v>22979</v>
      </c>
      <c r="B18952">
        <v>555</v>
      </c>
      <c r="C18952">
        <v>-0.29842680277237565</v>
      </c>
      <c r="D18952">
        <v>-0.18427705887862594</v>
      </c>
      <c r="E18952">
        <v>4.2876126533944112E-2</v>
      </c>
      <c r="F18952">
        <v>-1.1117292110932051</v>
      </c>
      <c r="G18952">
        <v>3</v>
      </c>
      <c r="H18952">
        <v>3</v>
      </c>
      <c r="I18952">
        <v>3</v>
      </c>
      <c r="J18952">
        <v>1</v>
      </c>
    </row>
    <row r="18953" spans="1:10" x14ac:dyDescent="0.25">
      <c r="A18953" t="s">
        <v>22980</v>
      </c>
      <c r="B18953">
        <v>446</v>
      </c>
      <c r="C18953">
        <v>-0.73000474654166725</v>
      </c>
      <c r="D18953">
        <v>-0.80890334438394795</v>
      </c>
      <c r="E18953">
        <v>0.49561755549813519</v>
      </c>
      <c r="F18953">
        <v>-1.1549637239876402</v>
      </c>
      <c r="G18953">
        <v>2</v>
      </c>
      <c r="H18953">
        <v>1</v>
      </c>
      <c r="I18953">
        <v>4</v>
      </c>
      <c r="J18953">
        <v>1</v>
      </c>
    </row>
    <row r="18954" spans="1:10" x14ac:dyDescent="0.25">
      <c r="A18954" t="s">
        <v>22981</v>
      </c>
      <c r="B18954">
        <v>535</v>
      </c>
      <c r="C18954">
        <v>-0.55815835877453512</v>
      </c>
      <c r="D18954">
        <v>-1.1124594158911125</v>
      </c>
      <c r="E18954">
        <v>-0.24490604463011964</v>
      </c>
      <c r="F18954">
        <v>-1.0283155752503985</v>
      </c>
      <c r="G18954">
        <v>2</v>
      </c>
      <c r="H18954">
        <v>1</v>
      </c>
      <c r="I18954">
        <v>3</v>
      </c>
      <c r="J18954">
        <v>1</v>
      </c>
    </row>
    <row r="18955" spans="1:10" x14ac:dyDescent="0.25">
      <c r="A18955" t="s">
        <v>22982</v>
      </c>
      <c r="B18955">
        <v>737</v>
      </c>
      <c r="C18955">
        <v>-0.6080306923852774</v>
      </c>
      <c r="D18955">
        <v>-1.201438196592568</v>
      </c>
      <c r="E18955">
        <v>0.9661730718291961</v>
      </c>
      <c r="F18955">
        <v>-1.0409997219521943</v>
      </c>
      <c r="G18955">
        <v>2</v>
      </c>
      <c r="H18955">
        <v>1</v>
      </c>
      <c r="I18955">
        <v>5</v>
      </c>
      <c r="J18955">
        <v>1</v>
      </c>
    </row>
    <row r="18956" spans="1:10" x14ac:dyDescent="0.25">
      <c r="A18956" t="s">
        <v>22983</v>
      </c>
      <c r="B18956">
        <v>740</v>
      </c>
      <c r="C18956">
        <v>-0.46342275885212753</v>
      </c>
      <c r="D18956">
        <v>-1.0648285904286021</v>
      </c>
      <c r="E18956">
        <v>-1.6629571457289376E-2</v>
      </c>
      <c r="F18956">
        <v>-1.0565301605412696</v>
      </c>
      <c r="G18956">
        <v>2</v>
      </c>
      <c r="H18956">
        <v>1</v>
      </c>
      <c r="I18956">
        <v>3</v>
      </c>
      <c r="J18956">
        <v>1</v>
      </c>
    </row>
    <row r="18957" spans="1:10" x14ac:dyDescent="0.25">
      <c r="A18957" t="s">
        <v>22984</v>
      </c>
      <c r="B18957">
        <v>598</v>
      </c>
      <c r="C18957">
        <v>-0.52223012008901759</v>
      </c>
      <c r="D18957">
        <v>-0.87730695401322356</v>
      </c>
      <c r="E18957">
        <v>7.4469622338529273E-2</v>
      </c>
      <c r="F18957">
        <v>-1.004650163770145</v>
      </c>
      <c r="G18957">
        <v>2</v>
      </c>
      <c r="H18957">
        <v>1</v>
      </c>
      <c r="I18957">
        <v>4</v>
      </c>
      <c r="J18957">
        <v>1</v>
      </c>
    </row>
    <row r="18958" spans="1:10" x14ac:dyDescent="0.25">
      <c r="A18958" t="s">
        <v>22985</v>
      </c>
      <c r="B18958">
        <v>852</v>
      </c>
      <c r="C18958">
        <v>-0.36180911024695389</v>
      </c>
      <c r="D18958">
        <v>-0.58122775701153462</v>
      </c>
      <c r="E18958">
        <v>0.7353838239163113</v>
      </c>
      <c r="F18958">
        <v>-1.2440181728764272</v>
      </c>
      <c r="G18958">
        <v>3</v>
      </c>
      <c r="H18958">
        <v>2</v>
      </c>
      <c r="I18958">
        <v>5</v>
      </c>
      <c r="J18958">
        <v>1</v>
      </c>
    </row>
    <row r="18959" spans="1:10" x14ac:dyDescent="0.25">
      <c r="A18959" t="s">
        <v>22986</v>
      </c>
      <c r="B18959">
        <v>310</v>
      </c>
      <c r="C18959">
        <v>-0.41358594818568184</v>
      </c>
      <c r="D18959">
        <v>0.76173120857323917</v>
      </c>
      <c r="E18959">
        <v>0.15003915761071834</v>
      </c>
      <c r="F18959">
        <v>-1.0871728105097085</v>
      </c>
      <c r="G18959">
        <v>3</v>
      </c>
      <c r="H18959">
        <v>5</v>
      </c>
      <c r="I18959">
        <v>4</v>
      </c>
      <c r="J18959">
        <v>1</v>
      </c>
    </row>
    <row r="18960" spans="1:10" x14ac:dyDescent="0.25">
      <c r="A18960" t="s">
        <v>22987</v>
      </c>
      <c r="B18960">
        <v>885</v>
      </c>
      <c r="C18960">
        <v>-0.93241383194743921</v>
      </c>
      <c r="D18960">
        <v>-0.46775437066966169</v>
      </c>
      <c r="E18960">
        <v>-0.47105418863600174</v>
      </c>
      <c r="F18960">
        <v>-1.075758018124138</v>
      </c>
      <c r="G18960">
        <v>1</v>
      </c>
      <c r="H18960">
        <v>2</v>
      </c>
      <c r="I18960">
        <v>2</v>
      </c>
      <c r="J18960">
        <v>1</v>
      </c>
    </row>
    <row r="18961" spans="1:10" x14ac:dyDescent="0.25">
      <c r="A18961" t="s">
        <v>22988</v>
      </c>
      <c r="B18961">
        <v>664</v>
      </c>
      <c r="C18961">
        <v>-0.90148305514906135</v>
      </c>
      <c r="D18961">
        <v>-0.12355413808307644</v>
      </c>
      <c r="E18961">
        <v>-0.65597264473544237</v>
      </c>
      <c r="F18961">
        <v>-1.099822364305802</v>
      </c>
      <c r="G18961">
        <v>1</v>
      </c>
      <c r="H18961">
        <v>3</v>
      </c>
      <c r="I18961">
        <v>2</v>
      </c>
      <c r="J18961">
        <v>1</v>
      </c>
    </row>
    <row r="18962" spans="1:10" x14ac:dyDescent="0.25">
      <c r="A18962" t="s">
        <v>22989</v>
      </c>
      <c r="B18962">
        <v>1261</v>
      </c>
      <c r="C18962">
        <v>-0.61140140503826013</v>
      </c>
      <c r="D18962">
        <v>-0.89054657870147103</v>
      </c>
      <c r="E18962">
        <v>0.37385418330147141</v>
      </c>
      <c r="F18962">
        <v>-1.133270875986192</v>
      </c>
      <c r="G18962">
        <v>2</v>
      </c>
      <c r="H18962">
        <v>1</v>
      </c>
      <c r="I18962">
        <v>4</v>
      </c>
      <c r="J18962">
        <v>1</v>
      </c>
    </row>
    <row r="18963" spans="1:10" x14ac:dyDescent="0.25">
      <c r="A18963" t="s">
        <v>22990</v>
      </c>
      <c r="B18963">
        <v>594</v>
      </c>
      <c r="C18963">
        <v>-4.4143493857933133E-2</v>
      </c>
      <c r="D18963">
        <v>-0.56248538483947763</v>
      </c>
      <c r="E18963">
        <v>0.25944760191706639</v>
      </c>
      <c r="F18963">
        <v>-1.0985277002815181</v>
      </c>
      <c r="G18963">
        <v>3</v>
      </c>
      <c r="H18963">
        <v>2</v>
      </c>
      <c r="I18963">
        <v>4</v>
      </c>
      <c r="J18963">
        <v>1</v>
      </c>
    </row>
    <row r="18964" spans="1:10" x14ac:dyDescent="0.25">
      <c r="A18964" t="s">
        <v>22991</v>
      </c>
      <c r="B18964">
        <v>521</v>
      </c>
      <c r="C18964">
        <v>-0.18001787013876844</v>
      </c>
      <c r="D18964">
        <v>0.81241165674083282</v>
      </c>
      <c r="E18964">
        <v>0.10935064410846958</v>
      </c>
      <c r="F18964">
        <v>-1.0335304644103602</v>
      </c>
      <c r="G18964">
        <v>3</v>
      </c>
      <c r="H18964">
        <v>5</v>
      </c>
      <c r="I18964">
        <v>4</v>
      </c>
      <c r="J18964">
        <v>1</v>
      </c>
    </row>
    <row r="18965" spans="1:10" x14ac:dyDescent="0.25">
      <c r="A18965" t="s">
        <v>22992</v>
      </c>
      <c r="B18965">
        <v>525</v>
      </c>
      <c r="C18965">
        <v>-0.27214354072812802</v>
      </c>
      <c r="D18965">
        <v>-0.16647633993109384</v>
      </c>
      <c r="E18965">
        <v>0.38864461057195854</v>
      </c>
      <c r="F18965">
        <v>-1.0874072096938749</v>
      </c>
      <c r="G18965">
        <v>3</v>
      </c>
      <c r="H18965">
        <v>3</v>
      </c>
      <c r="I18965">
        <v>4</v>
      </c>
      <c r="J18965">
        <v>1</v>
      </c>
    </row>
    <row r="18966" spans="1:10" x14ac:dyDescent="0.25">
      <c r="A18966" t="s">
        <v>22993</v>
      </c>
      <c r="B18966">
        <v>506</v>
      </c>
      <c r="C18966">
        <v>-0.42787055522259193</v>
      </c>
      <c r="D18966">
        <v>0.66104441258365276</v>
      </c>
      <c r="E18966">
        <v>0.80190094320547356</v>
      </c>
      <c r="F18966">
        <v>-1.2486984478381435</v>
      </c>
      <c r="G18966">
        <v>3</v>
      </c>
      <c r="H18966">
        <v>4</v>
      </c>
      <c r="I18966">
        <v>5</v>
      </c>
      <c r="J18966">
        <v>1</v>
      </c>
    </row>
    <row r="18967" spans="1:10" x14ac:dyDescent="0.25">
      <c r="A18967" t="s">
        <v>22994</v>
      </c>
      <c r="B18967">
        <v>557</v>
      </c>
      <c r="C18967">
        <v>-0.15053365770230848</v>
      </c>
      <c r="D18967">
        <v>0.14629507345090204</v>
      </c>
      <c r="E18967">
        <v>-0.1429580304243516</v>
      </c>
      <c r="F18967">
        <v>-1.3109174461066333</v>
      </c>
      <c r="G18967">
        <v>3</v>
      </c>
      <c r="H18967">
        <v>4</v>
      </c>
      <c r="I18967">
        <v>3</v>
      </c>
      <c r="J18967">
        <v>1</v>
      </c>
    </row>
    <row r="18968" spans="1:10" x14ac:dyDescent="0.25">
      <c r="A18968" t="s">
        <v>22995</v>
      </c>
      <c r="B18968">
        <v>651</v>
      </c>
      <c r="C18968">
        <v>-2.8035670923250905E-2</v>
      </c>
      <c r="D18968">
        <v>0.39137895695363917</v>
      </c>
      <c r="E18968">
        <v>1.0062594848879178</v>
      </c>
      <c r="F18968">
        <v>-1.2350530599735472</v>
      </c>
      <c r="G18968">
        <v>3</v>
      </c>
      <c r="H18968">
        <v>4</v>
      </c>
      <c r="I18968">
        <v>5</v>
      </c>
      <c r="J18968">
        <v>1</v>
      </c>
    </row>
    <row r="18969" spans="1:10" x14ac:dyDescent="0.25">
      <c r="A18969" t="s">
        <v>22996</v>
      </c>
      <c r="B18969">
        <v>153</v>
      </c>
    </row>
    <row r="18970" spans="1:10" x14ac:dyDescent="0.25">
      <c r="A18970" t="s">
        <v>22997</v>
      </c>
      <c r="B18970">
        <v>269</v>
      </c>
      <c r="C18970">
        <v>-3.2927069709288992E-3</v>
      </c>
      <c r="D18970">
        <v>-0.51693035171949975</v>
      </c>
      <c r="E18970">
        <v>-8.4507873231083136E-2</v>
      </c>
      <c r="F18970">
        <v>-1.5262058250366775</v>
      </c>
      <c r="G18970">
        <v>4</v>
      </c>
      <c r="H18970">
        <v>2</v>
      </c>
      <c r="I18970">
        <v>3</v>
      </c>
      <c r="J18970">
        <v>1</v>
      </c>
    </row>
    <row r="18971" spans="1:10" x14ac:dyDescent="0.25">
      <c r="A18971" t="s">
        <v>22998</v>
      </c>
      <c r="B18971">
        <v>368</v>
      </c>
      <c r="C18971">
        <v>0.37303208042966796</v>
      </c>
      <c r="D18971">
        <v>1.3431508048051555</v>
      </c>
      <c r="E18971">
        <v>1.2319611675350262</v>
      </c>
      <c r="F18971">
        <v>-1.101416014990972</v>
      </c>
      <c r="G18971">
        <v>4</v>
      </c>
      <c r="H18971">
        <v>5</v>
      </c>
      <c r="I18971">
        <v>5</v>
      </c>
      <c r="J18971">
        <v>1</v>
      </c>
    </row>
    <row r="18972" spans="1:10" x14ac:dyDescent="0.25">
      <c r="A18972" t="s">
        <v>22999</v>
      </c>
      <c r="B18972">
        <v>604</v>
      </c>
      <c r="C18972">
        <v>0.83932045805400013</v>
      </c>
      <c r="D18972">
        <v>1.5477203443695846</v>
      </c>
      <c r="E18972">
        <v>1.1487625221709237</v>
      </c>
      <c r="F18972">
        <v>-0.92475502280407107</v>
      </c>
      <c r="G18972">
        <v>5</v>
      </c>
      <c r="H18972">
        <v>5</v>
      </c>
      <c r="I18972">
        <v>5</v>
      </c>
      <c r="J18972">
        <v>1</v>
      </c>
    </row>
    <row r="18973" spans="1:10" x14ac:dyDescent="0.25">
      <c r="A18973" t="s">
        <v>23000</v>
      </c>
      <c r="B18973">
        <v>531</v>
      </c>
      <c r="C18973">
        <v>-8.8890652158247485E-2</v>
      </c>
      <c r="D18973">
        <v>2.3726792441803664</v>
      </c>
      <c r="E18973">
        <v>0.49132796598224837</v>
      </c>
      <c r="F18973">
        <v>-1.3241581241497438</v>
      </c>
      <c r="G18973">
        <v>3</v>
      </c>
      <c r="H18973">
        <v>5</v>
      </c>
      <c r="I18973">
        <v>4</v>
      </c>
      <c r="J18973">
        <v>1</v>
      </c>
    </row>
    <row r="18974" spans="1:10" x14ac:dyDescent="0.25">
      <c r="A18974" t="s">
        <v>23001</v>
      </c>
      <c r="B18974">
        <v>378</v>
      </c>
      <c r="C18974">
        <v>0.77161395364508378</v>
      </c>
      <c r="D18974">
        <v>1.5146960733701433</v>
      </c>
      <c r="E18974">
        <v>1.4604065028529742</v>
      </c>
      <c r="F18974">
        <v>-1.0963631193175214</v>
      </c>
      <c r="G18974">
        <v>4</v>
      </c>
      <c r="H18974">
        <v>5</v>
      </c>
      <c r="I18974">
        <v>5</v>
      </c>
      <c r="J18974">
        <v>1</v>
      </c>
    </row>
    <row r="18975" spans="1:10" x14ac:dyDescent="0.25">
      <c r="A18975" t="s">
        <v>23002</v>
      </c>
      <c r="B18975">
        <v>329</v>
      </c>
      <c r="C18975">
        <v>-0.57401850735712867</v>
      </c>
      <c r="D18975">
        <v>0.36278427074029973</v>
      </c>
      <c r="E18975">
        <v>0.61055721009674635</v>
      </c>
      <c r="F18975">
        <v>-1.213675137838617</v>
      </c>
      <c r="G18975">
        <v>2</v>
      </c>
      <c r="H18975">
        <v>4</v>
      </c>
      <c r="I18975">
        <v>5</v>
      </c>
      <c r="J18975">
        <v>1</v>
      </c>
    </row>
    <row r="18976" spans="1:10" x14ac:dyDescent="0.25">
      <c r="A18976" t="s">
        <v>23003</v>
      </c>
      <c r="B18976">
        <v>653</v>
      </c>
      <c r="C18976">
        <v>-0.48860711053370487</v>
      </c>
      <c r="D18976">
        <v>0.32695628646681385</v>
      </c>
      <c r="E18976">
        <v>0.67441302886008458</v>
      </c>
      <c r="F18976">
        <v>-1.1207309722548424</v>
      </c>
      <c r="G18976">
        <v>2</v>
      </c>
      <c r="H18976">
        <v>4</v>
      </c>
      <c r="I18976">
        <v>5</v>
      </c>
      <c r="J18976">
        <v>1</v>
      </c>
    </row>
    <row r="18977" spans="1:10" x14ac:dyDescent="0.25">
      <c r="A18977" t="s">
        <v>23004</v>
      </c>
      <c r="B18977">
        <v>102</v>
      </c>
    </row>
    <row r="18978" spans="1:10" x14ac:dyDescent="0.25">
      <c r="A18978" t="s">
        <v>23005</v>
      </c>
      <c r="B18978">
        <v>677</v>
      </c>
      <c r="C18978">
        <v>-0.82202746549746508</v>
      </c>
      <c r="D18978">
        <v>1.3296008233935956</v>
      </c>
      <c r="E18978">
        <v>0.33137357422201608</v>
      </c>
      <c r="F18978">
        <v>-1.1593347912445875</v>
      </c>
      <c r="G18978">
        <v>1</v>
      </c>
      <c r="H18978">
        <v>5</v>
      </c>
      <c r="I18978">
        <v>4</v>
      </c>
      <c r="J18978">
        <v>1</v>
      </c>
    </row>
    <row r="18979" spans="1:10" x14ac:dyDescent="0.25">
      <c r="A18979" t="s">
        <v>23006</v>
      </c>
      <c r="B18979">
        <v>635</v>
      </c>
      <c r="C18979">
        <v>-0.389829560673909</v>
      </c>
      <c r="D18979">
        <v>-0.17249600936584344</v>
      </c>
      <c r="E18979">
        <v>9.3448641132430066E-3</v>
      </c>
      <c r="F18979">
        <v>-0.98905966757611663</v>
      </c>
      <c r="G18979">
        <v>3</v>
      </c>
      <c r="H18979">
        <v>3</v>
      </c>
      <c r="I18979">
        <v>3</v>
      </c>
      <c r="J18979">
        <v>1</v>
      </c>
    </row>
    <row r="18980" spans="1:10" x14ac:dyDescent="0.25">
      <c r="A18980" t="s">
        <v>23007</v>
      </c>
      <c r="B18980">
        <v>544</v>
      </c>
      <c r="C18980">
        <v>-0.58268883965390961</v>
      </c>
      <c r="D18980">
        <v>-0.50730691710939946</v>
      </c>
      <c r="E18980">
        <v>-7.5850185545495552E-2</v>
      </c>
      <c r="F18980">
        <v>-0.672129667076663</v>
      </c>
      <c r="G18980">
        <v>2</v>
      </c>
      <c r="H18980">
        <v>2</v>
      </c>
      <c r="I18980">
        <v>3</v>
      </c>
      <c r="J18980">
        <v>2</v>
      </c>
    </row>
    <row r="18981" spans="1:10" x14ac:dyDescent="0.25">
      <c r="A18981" t="s">
        <v>23008</v>
      </c>
      <c r="B18981">
        <v>310</v>
      </c>
      <c r="C18981">
        <v>0.26138733684641741</v>
      </c>
      <c r="D18981">
        <v>2.3321758492162878</v>
      </c>
      <c r="E18981">
        <v>1.0150635466402538</v>
      </c>
      <c r="F18981">
        <v>-1.334172511023761</v>
      </c>
      <c r="G18981">
        <v>4</v>
      </c>
      <c r="H18981">
        <v>5</v>
      </c>
      <c r="I18981">
        <v>5</v>
      </c>
      <c r="J18981">
        <v>1</v>
      </c>
    </row>
    <row r="18982" spans="1:10" x14ac:dyDescent="0.25">
      <c r="A18982" t="s">
        <v>23009</v>
      </c>
      <c r="B18982">
        <v>365</v>
      </c>
      <c r="C18982">
        <v>-0.15514614379400299</v>
      </c>
      <c r="D18982">
        <v>0.48289259024550624</v>
      </c>
      <c r="E18982">
        <v>2.2449622471220714</v>
      </c>
      <c r="F18982">
        <v>-1.2908294235137747</v>
      </c>
      <c r="G18982">
        <v>3</v>
      </c>
      <c r="H18982">
        <v>4</v>
      </c>
      <c r="I18982">
        <v>5</v>
      </c>
      <c r="J18982">
        <v>1</v>
      </c>
    </row>
    <row r="18983" spans="1:10" x14ac:dyDescent="0.25">
      <c r="A18983" t="s">
        <v>23010</v>
      </c>
      <c r="B18983">
        <v>380</v>
      </c>
      <c r="C18983">
        <v>0.35490186444199173</v>
      </c>
      <c r="D18983">
        <v>0.41303330413724876</v>
      </c>
      <c r="E18983">
        <v>1.4694045886696765</v>
      </c>
      <c r="F18983">
        <v>-0.92021044279300312</v>
      </c>
      <c r="G18983">
        <v>4</v>
      </c>
      <c r="H18983">
        <v>4</v>
      </c>
      <c r="I18983">
        <v>5</v>
      </c>
      <c r="J18983">
        <v>1</v>
      </c>
    </row>
    <row r="18984" spans="1:10" x14ac:dyDescent="0.25">
      <c r="A18984" t="s">
        <v>23011</v>
      </c>
      <c r="B18984">
        <v>760</v>
      </c>
      <c r="C18984">
        <v>-9.0789878664880669E-2</v>
      </c>
      <c r="D18984">
        <v>-8.2187628459540321E-2</v>
      </c>
      <c r="E18984">
        <v>1.0014874332238977</v>
      </c>
      <c r="F18984">
        <v>-1.2429992395702583</v>
      </c>
      <c r="G18984">
        <v>3</v>
      </c>
      <c r="H18984">
        <v>3</v>
      </c>
      <c r="I18984">
        <v>5</v>
      </c>
      <c r="J18984">
        <v>1</v>
      </c>
    </row>
    <row r="18985" spans="1:10" x14ac:dyDescent="0.25">
      <c r="A18985" t="s">
        <v>23012</v>
      </c>
      <c r="B18985">
        <v>957</v>
      </c>
      <c r="C18985">
        <v>-0.33439031666153818</v>
      </c>
      <c r="D18985">
        <v>0.22815025548749618</v>
      </c>
      <c r="E18985">
        <v>0.21165119653107656</v>
      </c>
      <c r="F18985">
        <v>-1.3140312142668331</v>
      </c>
      <c r="G18985">
        <v>3</v>
      </c>
      <c r="H18985">
        <v>4</v>
      </c>
      <c r="I18985">
        <v>4</v>
      </c>
      <c r="J18985">
        <v>1</v>
      </c>
    </row>
    <row r="18986" spans="1:10" x14ac:dyDescent="0.25">
      <c r="A18986" t="s">
        <v>23013</v>
      </c>
      <c r="B18986">
        <v>790</v>
      </c>
      <c r="C18986">
        <v>-0.83229980945478621</v>
      </c>
      <c r="D18986">
        <v>-1.0139226190415913</v>
      </c>
      <c r="E18986">
        <v>-0.18961314664865675</v>
      </c>
      <c r="F18986">
        <v>-0.59134030582702968</v>
      </c>
      <c r="G18986">
        <v>1</v>
      </c>
      <c r="H18986">
        <v>1</v>
      </c>
      <c r="I18986">
        <v>3</v>
      </c>
      <c r="J18986">
        <v>2</v>
      </c>
    </row>
    <row r="18987" spans="1:10" x14ac:dyDescent="0.25">
      <c r="A18987" t="s">
        <v>23014</v>
      </c>
      <c r="B18987">
        <v>1160</v>
      </c>
      <c r="C18987">
        <v>-0.99035234953062035</v>
      </c>
      <c r="D18987">
        <v>-1.1875413127836889</v>
      </c>
      <c r="E18987">
        <v>-0.73318578666495104</v>
      </c>
      <c r="F18987">
        <v>-0.41306549759680189</v>
      </c>
      <c r="G18987">
        <v>1</v>
      </c>
      <c r="H18987">
        <v>1</v>
      </c>
      <c r="I18987">
        <v>1</v>
      </c>
      <c r="J18987">
        <v>3</v>
      </c>
    </row>
    <row r="18988" spans="1:10" x14ac:dyDescent="0.25">
      <c r="A18988" t="s">
        <v>23015</v>
      </c>
      <c r="B18988">
        <v>440</v>
      </c>
      <c r="C18988">
        <v>0.21366274755868239</v>
      </c>
      <c r="D18988">
        <v>-0.69350526370448407</v>
      </c>
      <c r="E18988">
        <v>0.7000451412539398</v>
      </c>
      <c r="F18988">
        <v>-0.89544262245344575</v>
      </c>
      <c r="G18988">
        <v>4</v>
      </c>
      <c r="H18988">
        <v>2</v>
      </c>
      <c r="I18988">
        <v>5</v>
      </c>
      <c r="J18988">
        <v>1</v>
      </c>
    </row>
    <row r="18989" spans="1:10" x14ac:dyDescent="0.25">
      <c r="A18989" t="s">
        <v>23016</v>
      </c>
      <c r="B18989">
        <v>1243</v>
      </c>
      <c r="C18989">
        <v>-9.0638558716144305E-2</v>
      </c>
      <c r="D18989">
        <v>-1.0429460846763181</v>
      </c>
      <c r="E18989">
        <v>0.42318197486136544</v>
      </c>
      <c r="F18989">
        <v>-0.95785021665404191</v>
      </c>
      <c r="G18989">
        <v>3</v>
      </c>
      <c r="H18989">
        <v>1</v>
      </c>
      <c r="I18989">
        <v>4</v>
      </c>
      <c r="J18989">
        <v>1</v>
      </c>
    </row>
    <row r="18990" spans="1:10" x14ac:dyDescent="0.25">
      <c r="A18990" t="s">
        <v>23017</v>
      </c>
      <c r="B18990">
        <v>814</v>
      </c>
      <c r="C18990">
        <v>-0.24937959876799187</v>
      </c>
      <c r="D18990">
        <v>-0.94448239878386198</v>
      </c>
      <c r="E18990">
        <v>0.62994546819833219</v>
      </c>
      <c r="F18990">
        <v>-1.1744483629070965</v>
      </c>
      <c r="G18990">
        <v>3</v>
      </c>
      <c r="H18990">
        <v>1</v>
      </c>
      <c r="I18990">
        <v>5</v>
      </c>
      <c r="J18990">
        <v>1</v>
      </c>
    </row>
    <row r="18991" spans="1:10" x14ac:dyDescent="0.25">
      <c r="A18991" t="s">
        <v>23018</v>
      </c>
      <c r="B18991">
        <v>538</v>
      </c>
      <c r="C18991">
        <v>-0.16807035871793408</v>
      </c>
      <c r="D18991">
        <v>9.0372179387096449E-2</v>
      </c>
      <c r="E18991">
        <v>7.4951706633756471E-2</v>
      </c>
      <c r="F18991">
        <v>-0.84493389176088018</v>
      </c>
      <c r="G18991">
        <v>3</v>
      </c>
      <c r="H18991">
        <v>4</v>
      </c>
      <c r="I18991">
        <v>4</v>
      </c>
      <c r="J18991">
        <v>2</v>
      </c>
    </row>
    <row r="18992" spans="1:10" x14ac:dyDescent="0.25">
      <c r="A18992" t="s">
        <v>23019</v>
      </c>
      <c r="B18992">
        <v>494</v>
      </c>
      <c r="C18992">
        <v>-0.79690274099282299</v>
      </c>
      <c r="D18992">
        <v>-0.85727200745515897</v>
      </c>
      <c r="E18992">
        <v>-0.19335421326399771</v>
      </c>
      <c r="F18992">
        <v>-0.93161165506371924</v>
      </c>
      <c r="G18992">
        <v>2</v>
      </c>
      <c r="H18992">
        <v>1</v>
      </c>
      <c r="I18992">
        <v>3</v>
      </c>
      <c r="J18992">
        <v>1</v>
      </c>
    </row>
    <row r="18993" spans="1:10" x14ac:dyDescent="0.25">
      <c r="A18993" t="s">
        <v>23020</v>
      </c>
      <c r="B18993">
        <v>435</v>
      </c>
      <c r="C18993">
        <v>-0.72567564621418978</v>
      </c>
      <c r="D18993">
        <v>-0.60101512732700357</v>
      </c>
      <c r="E18993">
        <v>0.33824036573897359</v>
      </c>
      <c r="F18993">
        <v>-0.94097105006124027</v>
      </c>
      <c r="G18993">
        <v>2</v>
      </c>
      <c r="H18993">
        <v>2</v>
      </c>
      <c r="I18993">
        <v>4</v>
      </c>
      <c r="J18993">
        <v>1</v>
      </c>
    </row>
    <row r="18994" spans="1:10" x14ac:dyDescent="0.25">
      <c r="A18994" t="s">
        <v>23021</v>
      </c>
      <c r="B18994">
        <v>589</v>
      </c>
      <c r="C18994">
        <v>-0.43935496076635205</v>
      </c>
      <c r="D18994">
        <v>-0.57413277690258502</v>
      </c>
      <c r="E18994">
        <v>0.60224114037517229</v>
      </c>
      <c r="F18994">
        <v>-1.1372692422906314</v>
      </c>
      <c r="G18994">
        <v>3</v>
      </c>
      <c r="H18994">
        <v>2</v>
      </c>
      <c r="I18994">
        <v>5</v>
      </c>
      <c r="J18994">
        <v>1</v>
      </c>
    </row>
    <row r="18995" spans="1:10" x14ac:dyDescent="0.25">
      <c r="A18995" t="s">
        <v>23022</v>
      </c>
      <c r="B18995">
        <v>662</v>
      </c>
      <c r="C18995">
        <v>-0.28249643123030799</v>
      </c>
      <c r="D18995">
        <v>-0.49377651366828534</v>
      </c>
      <c r="E18995">
        <v>0.76538762514066194</v>
      </c>
      <c r="F18995">
        <v>-1.0589587676574781</v>
      </c>
      <c r="G18995">
        <v>3</v>
      </c>
      <c r="H18995">
        <v>2</v>
      </c>
      <c r="I18995">
        <v>5</v>
      </c>
      <c r="J18995">
        <v>1</v>
      </c>
    </row>
    <row r="18996" spans="1:10" x14ac:dyDescent="0.25">
      <c r="A18996" t="s">
        <v>23023</v>
      </c>
      <c r="B18996">
        <v>518</v>
      </c>
      <c r="C18996">
        <v>-0.26726667942879145</v>
      </c>
      <c r="D18996">
        <v>0.26247793499857691</v>
      </c>
      <c r="E18996">
        <v>1.4192000057052809</v>
      </c>
      <c r="F18996">
        <v>-0.83068439870472965</v>
      </c>
      <c r="G18996">
        <v>3</v>
      </c>
      <c r="H18996">
        <v>4</v>
      </c>
      <c r="I18996">
        <v>5</v>
      </c>
      <c r="J18996">
        <v>2</v>
      </c>
    </row>
    <row r="18997" spans="1:10" x14ac:dyDescent="0.25">
      <c r="A18997" t="s">
        <v>23024</v>
      </c>
      <c r="B18997">
        <v>613</v>
      </c>
      <c r="C18997">
        <v>-0.58783373862867483</v>
      </c>
      <c r="D18997">
        <v>-9.0830411032279471E-2</v>
      </c>
      <c r="E18997">
        <v>0.44365630444684223</v>
      </c>
      <c r="F18997">
        <v>-0.8832134602171654</v>
      </c>
      <c r="G18997">
        <v>2</v>
      </c>
      <c r="H18997">
        <v>3</v>
      </c>
      <c r="I18997">
        <v>4</v>
      </c>
      <c r="J18997">
        <v>1</v>
      </c>
    </row>
    <row r="18998" spans="1:10" x14ac:dyDescent="0.25">
      <c r="A18998" t="s">
        <v>23025</v>
      </c>
      <c r="B18998">
        <v>511</v>
      </c>
      <c r="C18998">
        <v>0.2023136100305058</v>
      </c>
      <c r="D18998">
        <v>-1.0928665217580347E-2</v>
      </c>
      <c r="E18998">
        <v>0.52345739235916966</v>
      </c>
      <c r="F18998">
        <v>-1.1585330143292178</v>
      </c>
      <c r="G18998">
        <v>4</v>
      </c>
      <c r="H18998">
        <v>3</v>
      </c>
      <c r="I18998">
        <v>4</v>
      </c>
      <c r="J18998">
        <v>1</v>
      </c>
    </row>
    <row r="18999" spans="1:10" x14ac:dyDescent="0.25">
      <c r="A18999" t="s">
        <v>23026</v>
      </c>
      <c r="B18999">
        <v>635</v>
      </c>
      <c r="C18999">
        <v>0.47011861145311673</v>
      </c>
      <c r="D18999">
        <v>0.15684956783435791</v>
      </c>
      <c r="E18999">
        <v>1.5920454835968119</v>
      </c>
      <c r="F18999">
        <v>-0.74337359978785045</v>
      </c>
      <c r="G18999">
        <v>4</v>
      </c>
      <c r="H18999">
        <v>4</v>
      </c>
      <c r="I18999">
        <v>5</v>
      </c>
      <c r="J18999">
        <v>2</v>
      </c>
    </row>
    <row r="19000" spans="1:10" x14ac:dyDescent="0.25">
      <c r="A19000" t="s">
        <v>23027</v>
      </c>
      <c r="B19000">
        <v>626</v>
      </c>
      <c r="C19000">
        <v>-0.90897090833450855</v>
      </c>
      <c r="D19000">
        <v>-8.4673443051329428E-2</v>
      </c>
      <c r="E19000">
        <v>0.23390761116995373</v>
      </c>
      <c r="F19000">
        <v>-0.90732466014778734</v>
      </c>
      <c r="G19000">
        <v>1</v>
      </c>
      <c r="H19000">
        <v>3</v>
      </c>
      <c r="I19000">
        <v>4</v>
      </c>
      <c r="J19000">
        <v>1</v>
      </c>
    </row>
    <row r="19001" spans="1:10" x14ac:dyDescent="0.25">
      <c r="A19001" t="s">
        <v>23028</v>
      </c>
      <c r="B19001">
        <v>582</v>
      </c>
      <c r="C19001">
        <v>-0.33564838922320156</v>
      </c>
      <c r="D19001">
        <v>0.39308967028624331</v>
      </c>
      <c r="E19001">
        <v>-7.2689511294460163E-2</v>
      </c>
      <c r="F19001">
        <v>-1.0091283199690648</v>
      </c>
      <c r="G19001">
        <v>3</v>
      </c>
      <c r="H19001">
        <v>4</v>
      </c>
      <c r="I19001">
        <v>3</v>
      </c>
      <c r="J19001">
        <v>1</v>
      </c>
    </row>
    <row r="19002" spans="1:10" x14ac:dyDescent="0.25">
      <c r="A19002" t="s">
        <v>23029</v>
      </c>
      <c r="B19002">
        <v>379</v>
      </c>
      <c r="C19002">
        <v>-0.16037339650772259</v>
      </c>
      <c r="D19002">
        <v>-1.4335750219573312E-2</v>
      </c>
      <c r="E19002">
        <v>0.7571590198923015</v>
      </c>
      <c r="F19002">
        <v>-1.2532709605963404</v>
      </c>
      <c r="G19002">
        <v>3</v>
      </c>
      <c r="H19002">
        <v>3</v>
      </c>
      <c r="I19002">
        <v>5</v>
      </c>
      <c r="J19002">
        <v>1</v>
      </c>
    </row>
    <row r="19003" spans="1:10" x14ac:dyDescent="0.25">
      <c r="A19003" t="s">
        <v>23030</v>
      </c>
      <c r="B19003">
        <v>179</v>
      </c>
    </row>
    <row r="19004" spans="1:10" x14ac:dyDescent="0.25">
      <c r="A19004" t="s">
        <v>23031</v>
      </c>
      <c r="B19004">
        <v>405</v>
      </c>
      <c r="C19004">
        <v>-0.10735704984765304</v>
      </c>
      <c r="D19004">
        <v>-3.0293235288534559E-2</v>
      </c>
      <c r="E19004">
        <v>1.0798055780208979</v>
      </c>
      <c r="F19004">
        <v>-0.74003761791521838</v>
      </c>
      <c r="G19004">
        <v>3</v>
      </c>
      <c r="H19004">
        <v>3</v>
      </c>
      <c r="I19004">
        <v>5</v>
      </c>
      <c r="J19004">
        <v>2</v>
      </c>
    </row>
    <row r="19005" spans="1:10" x14ac:dyDescent="0.25">
      <c r="A19005" t="s">
        <v>23032</v>
      </c>
      <c r="B19005">
        <v>642</v>
      </c>
      <c r="C19005">
        <v>0.14206054012597505</v>
      </c>
      <c r="D19005">
        <v>1.059263595684012</v>
      </c>
      <c r="E19005">
        <v>1.0351460668541765</v>
      </c>
      <c r="F19005">
        <v>-1.2936866998547401</v>
      </c>
      <c r="G19005">
        <v>4</v>
      </c>
      <c r="H19005">
        <v>5</v>
      </c>
      <c r="I19005">
        <v>5</v>
      </c>
      <c r="J19005">
        <v>1</v>
      </c>
    </row>
    <row r="19006" spans="1:10" x14ac:dyDescent="0.25">
      <c r="A19006" t="s">
        <v>23033</v>
      </c>
      <c r="B19006">
        <v>459</v>
      </c>
      <c r="C19006">
        <v>0.43925359511301931</v>
      </c>
      <c r="D19006">
        <v>2.6537585817514571</v>
      </c>
      <c r="E19006">
        <v>0.65561720423250203</v>
      </c>
      <c r="F19006">
        <v>-0.86735350297013669</v>
      </c>
      <c r="G19006">
        <v>4</v>
      </c>
      <c r="H19006">
        <v>5</v>
      </c>
      <c r="I19006">
        <v>5</v>
      </c>
      <c r="J19006">
        <v>1</v>
      </c>
    </row>
    <row r="19007" spans="1:10" x14ac:dyDescent="0.25">
      <c r="A19007" t="s">
        <v>23034</v>
      </c>
      <c r="B19007">
        <v>431</v>
      </c>
      <c r="C19007">
        <v>-0.45632381104824965</v>
      </c>
      <c r="D19007">
        <v>0.85736548620405983</v>
      </c>
      <c r="E19007">
        <v>0.2331936485414659</v>
      </c>
      <c r="F19007">
        <v>-1.4200482302433444</v>
      </c>
      <c r="G19007">
        <v>3</v>
      </c>
      <c r="H19007">
        <v>5</v>
      </c>
      <c r="I19007">
        <v>4</v>
      </c>
      <c r="J19007">
        <v>1</v>
      </c>
    </row>
    <row r="19008" spans="1:10" x14ac:dyDescent="0.25">
      <c r="A19008" t="s">
        <v>23035</v>
      </c>
      <c r="B19008">
        <v>527</v>
      </c>
      <c r="C19008">
        <v>-0.31961183667134213</v>
      </c>
      <c r="D19008">
        <v>0.12383364481167876</v>
      </c>
      <c r="E19008">
        <v>1.6878121398361685</v>
      </c>
      <c r="F19008">
        <v>-0.86276605694919417</v>
      </c>
      <c r="G19008">
        <v>3</v>
      </c>
      <c r="H19008">
        <v>4</v>
      </c>
      <c r="I19008">
        <v>5</v>
      </c>
      <c r="J19008">
        <v>1</v>
      </c>
    </row>
    <row r="19009" spans="1:10" x14ac:dyDescent="0.25">
      <c r="A19009" t="s">
        <v>23036</v>
      </c>
      <c r="B19009">
        <v>411</v>
      </c>
      <c r="C19009">
        <v>0.55690882520832552</v>
      </c>
      <c r="D19009">
        <v>0.59031897841199643</v>
      </c>
      <c r="E19009">
        <v>1.7649193131433862</v>
      </c>
      <c r="F19009">
        <v>-0.87909039613141138</v>
      </c>
      <c r="G19009">
        <v>4</v>
      </c>
      <c r="H19009">
        <v>4</v>
      </c>
      <c r="I19009">
        <v>5</v>
      </c>
      <c r="J19009">
        <v>1</v>
      </c>
    </row>
    <row r="19010" spans="1:10" x14ac:dyDescent="0.25">
      <c r="A19010" t="s">
        <v>23037</v>
      </c>
      <c r="B19010">
        <v>599</v>
      </c>
      <c r="C19010">
        <v>1.0932146981117455E-2</v>
      </c>
      <c r="D19010">
        <v>-1.6514234363709801E-3</v>
      </c>
      <c r="E19010">
        <v>1.4099010858331842</v>
      </c>
      <c r="F19010">
        <v>-1.0651286360459686</v>
      </c>
      <c r="G19010">
        <v>4</v>
      </c>
      <c r="H19010">
        <v>3</v>
      </c>
      <c r="I19010">
        <v>5</v>
      </c>
      <c r="J19010">
        <v>1</v>
      </c>
    </row>
    <row r="19011" spans="1:10" x14ac:dyDescent="0.25">
      <c r="A19011" t="s">
        <v>23038</v>
      </c>
      <c r="B19011">
        <v>536</v>
      </c>
      <c r="C19011">
        <v>-0.60219773399142096</v>
      </c>
      <c r="D19011">
        <v>0.72224077229298111</v>
      </c>
      <c r="E19011">
        <v>1.2873951482478334</v>
      </c>
      <c r="F19011">
        <v>-0.83824362523025242</v>
      </c>
      <c r="G19011">
        <v>2</v>
      </c>
      <c r="H19011">
        <v>5</v>
      </c>
      <c r="I19011">
        <v>5</v>
      </c>
      <c r="J19011">
        <v>2</v>
      </c>
    </row>
    <row r="19012" spans="1:10" x14ac:dyDescent="0.25">
      <c r="A19012" t="s">
        <v>23039</v>
      </c>
      <c r="B19012">
        <v>492</v>
      </c>
      <c r="C19012">
        <v>-0.48065934630260165</v>
      </c>
      <c r="D19012">
        <v>0.51897976350016584</v>
      </c>
      <c r="E19012">
        <v>2.1186097833512076</v>
      </c>
      <c r="F19012">
        <v>-0.89031089512951933</v>
      </c>
      <c r="G19012">
        <v>2</v>
      </c>
      <c r="H19012">
        <v>4</v>
      </c>
      <c r="I19012">
        <v>5</v>
      </c>
      <c r="J19012">
        <v>1</v>
      </c>
    </row>
    <row r="19013" spans="1:10" x14ac:dyDescent="0.25">
      <c r="A19013" t="s">
        <v>23040</v>
      </c>
      <c r="B19013">
        <v>415</v>
      </c>
      <c r="C19013">
        <v>0.81572483495692627</v>
      </c>
      <c r="D19013">
        <v>0.68374254815666835</v>
      </c>
      <c r="E19013">
        <v>0.81175256040766863</v>
      </c>
      <c r="F19013">
        <v>-1.4927487827685202</v>
      </c>
      <c r="G19013">
        <v>5</v>
      </c>
      <c r="H19013">
        <v>5</v>
      </c>
      <c r="I19013">
        <v>5</v>
      </c>
      <c r="J19013">
        <v>1</v>
      </c>
    </row>
    <row r="19014" spans="1:10" x14ac:dyDescent="0.25">
      <c r="A19014" t="s">
        <v>23041</v>
      </c>
      <c r="B19014">
        <v>542</v>
      </c>
      <c r="C19014">
        <v>0.96902579904522956</v>
      </c>
      <c r="D19014">
        <v>1.4351929943153314</v>
      </c>
      <c r="E19014">
        <v>-0.20383564511010499</v>
      </c>
      <c r="F19014">
        <v>-1.0933978328084986</v>
      </c>
      <c r="G19014">
        <v>5</v>
      </c>
      <c r="H19014">
        <v>5</v>
      </c>
      <c r="I19014">
        <v>3</v>
      </c>
      <c r="J19014">
        <v>1</v>
      </c>
    </row>
    <row r="19015" spans="1:10" x14ac:dyDescent="0.25">
      <c r="A19015" t="s">
        <v>23042</v>
      </c>
      <c r="B19015">
        <v>449</v>
      </c>
      <c r="C19015">
        <v>-0.25866482382273642</v>
      </c>
      <c r="D19015">
        <v>0.90993337684563269</v>
      </c>
      <c r="E19015">
        <v>1.2159941692098719</v>
      </c>
      <c r="F19015">
        <v>-1.4040226766907788</v>
      </c>
      <c r="G19015">
        <v>3</v>
      </c>
      <c r="H19015">
        <v>5</v>
      </c>
      <c r="I19015">
        <v>5</v>
      </c>
      <c r="J19015">
        <v>1</v>
      </c>
    </row>
    <row r="19016" spans="1:10" x14ac:dyDescent="0.25">
      <c r="A19016" t="s">
        <v>23043</v>
      </c>
      <c r="B19016">
        <v>518</v>
      </c>
      <c r="C19016">
        <v>-0.15828472591055731</v>
      </c>
      <c r="D19016">
        <v>-5.7954478712996527E-3</v>
      </c>
      <c r="E19016">
        <v>1.0326903460982269</v>
      </c>
      <c r="F19016">
        <v>-1.3028810880709738</v>
      </c>
      <c r="G19016">
        <v>3</v>
      </c>
      <c r="H19016">
        <v>3</v>
      </c>
      <c r="I19016">
        <v>5</v>
      </c>
      <c r="J19016">
        <v>1</v>
      </c>
    </row>
    <row r="19017" spans="1:10" x14ac:dyDescent="0.25">
      <c r="A19017" t="s">
        <v>23044</v>
      </c>
      <c r="B19017">
        <v>549</v>
      </c>
      <c r="C19017">
        <v>0.1489863043393376</v>
      </c>
      <c r="D19017">
        <v>0.42132565328939242</v>
      </c>
      <c r="E19017">
        <v>0.43872975953191345</v>
      </c>
      <c r="F19017">
        <v>-1.3175556735090819</v>
      </c>
      <c r="G19017">
        <v>4</v>
      </c>
      <c r="H19017">
        <v>4</v>
      </c>
      <c r="I19017">
        <v>4</v>
      </c>
      <c r="J19017">
        <v>1</v>
      </c>
    </row>
    <row r="19018" spans="1:10" x14ac:dyDescent="0.25">
      <c r="A19018" t="s">
        <v>23045</v>
      </c>
      <c r="B19018">
        <v>625</v>
      </c>
      <c r="C19018">
        <v>-0.1756904111889625</v>
      </c>
      <c r="D19018">
        <v>0.48015046578150616</v>
      </c>
      <c r="E19018">
        <v>0.40688909386003069</v>
      </c>
      <c r="F19018">
        <v>-1.134977146081332</v>
      </c>
      <c r="G19018">
        <v>3</v>
      </c>
      <c r="H19018">
        <v>4</v>
      </c>
      <c r="I19018">
        <v>4</v>
      </c>
      <c r="J19018">
        <v>1</v>
      </c>
    </row>
    <row r="19019" spans="1:10" x14ac:dyDescent="0.25">
      <c r="A19019" t="s">
        <v>23046</v>
      </c>
      <c r="B19019">
        <v>696</v>
      </c>
      <c r="C19019">
        <v>-0.45978225643262099</v>
      </c>
      <c r="D19019">
        <v>0.14753782689956396</v>
      </c>
      <c r="E19019">
        <v>0.16936166194057642</v>
      </c>
      <c r="F19019">
        <v>-1.1418768465483125</v>
      </c>
      <c r="G19019">
        <v>2</v>
      </c>
      <c r="H19019">
        <v>4</v>
      </c>
      <c r="I19019">
        <v>4</v>
      </c>
      <c r="J19019">
        <v>1</v>
      </c>
    </row>
    <row r="19020" spans="1:10" x14ac:dyDescent="0.25">
      <c r="A19020" t="s">
        <v>23047</v>
      </c>
      <c r="B19020">
        <v>780</v>
      </c>
      <c r="C19020">
        <v>-0.26069052997913211</v>
      </c>
      <c r="D19020">
        <v>0.14316139377078962</v>
      </c>
      <c r="E19020">
        <v>1.5016945104797732</v>
      </c>
      <c r="F19020">
        <v>-1.2484627125117218</v>
      </c>
      <c r="G19020">
        <v>3</v>
      </c>
      <c r="H19020">
        <v>4</v>
      </c>
      <c r="I19020">
        <v>5</v>
      </c>
      <c r="J19020">
        <v>1</v>
      </c>
    </row>
    <row r="19021" spans="1:10" x14ac:dyDescent="0.25">
      <c r="A19021" t="s">
        <v>23048</v>
      </c>
      <c r="B19021">
        <v>974</v>
      </c>
      <c r="C19021">
        <v>0.31784480874034993</v>
      </c>
      <c r="D19021">
        <v>-0.16275593549791117</v>
      </c>
      <c r="E19021">
        <v>1.2072991326826967</v>
      </c>
      <c r="F19021">
        <v>-1.4406682088574361</v>
      </c>
      <c r="G19021">
        <v>4</v>
      </c>
      <c r="H19021">
        <v>3</v>
      </c>
      <c r="I19021">
        <v>5</v>
      </c>
      <c r="J19021">
        <v>1</v>
      </c>
    </row>
    <row r="19022" spans="1:10" x14ac:dyDescent="0.25">
      <c r="A19022" t="s">
        <v>23049</v>
      </c>
      <c r="B19022">
        <v>293</v>
      </c>
    </row>
    <row r="19023" spans="1:10" x14ac:dyDescent="0.25">
      <c r="A19023" t="s">
        <v>23050</v>
      </c>
      <c r="B19023">
        <v>452</v>
      </c>
      <c r="C19023">
        <v>2.755904841140859E-2</v>
      </c>
      <c r="D19023">
        <v>0.41286889016700001</v>
      </c>
      <c r="E19023">
        <v>1.0737848874087734</v>
      </c>
      <c r="F19023">
        <v>-1.1532570600409651</v>
      </c>
      <c r="G19023">
        <v>4</v>
      </c>
      <c r="H19023">
        <v>4</v>
      </c>
      <c r="I19023">
        <v>5</v>
      </c>
      <c r="J19023">
        <v>1</v>
      </c>
    </row>
    <row r="19024" spans="1:10" x14ac:dyDescent="0.25">
      <c r="A19024" t="s">
        <v>23051</v>
      </c>
      <c r="B19024">
        <v>455</v>
      </c>
      <c r="C19024">
        <v>4.3360788739971512E-2</v>
      </c>
      <c r="D19024">
        <v>0.31937305692710982</v>
      </c>
      <c r="E19024">
        <v>1.5356416186928081</v>
      </c>
      <c r="F19024">
        <v>-1.8186325727784578</v>
      </c>
      <c r="G19024">
        <v>4</v>
      </c>
      <c r="H19024">
        <v>4</v>
      </c>
      <c r="I19024">
        <v>5</v>
      </c>
      <c r="J19024">
        <v>1</v>
      </c>
    </row>
    <row r="19025" spans="1:10" x14ac:dyDescent="0.25">
      <c r="A19025" t="s">
        <v>23052</v>
      </c>
      <c r="B19025">
        <v>745</v>
      </c>
      <c r="C19025">
        <v>0.1526474970720462</v>
      </c>
      <c r="D19025">
        <v>-0.1306997579427463</v>
      </c>
      <c r="E19025">
        <v>1.1838948491231573</v>
      </c>
      <c r="F19025">
        <v>-1.1340081139377383</v>
      </c>
      <c r="G19025">
        <v>4</v>
      </c>
      <c r="H19025">
        <v>3</v>
      </c>
      <c r="I19025">
        <v>5</v>
      </c>
      <c r="J19025">
        <v>1</v>
      </c>
    </row>
    <row r="19026" spans="1:10" x14ac:dyDescent="0.25">
      <c r="A19026" t="s">
        <v>23053</v>
      </c>
      <c r="B19026">
        <v>620</v>
      </c>
      <c r="C19026">
        <v>9.9908214495271624E-3</v>
      </c>
      <c r="D19026">
        <v>0.5107953123753971</v>
      </c>
      <c r="E19026">
        <v>1.4222303672212546</v>
      </c>
      <c r="F19026">
        <v>-1.5077170629281276</v>
      </c>
      <c r="G19026">
        <v>4</v>
      </c>
      <c r="H19026">
        <v>4</v>
      </c>
      <c r="I19026">
        <v>5</v>
      </c>
      <c r="J19026">
        <v>1</v>
      </c>
    </row>
    <row r="19027" spans="1:10" x14ac:dyDescent="0.25">
      <c r="A19027" t="s">
        <v>23054</v>
      </c>
      <c r="B19027">
        <v>451</v>
      </c>
      <c r="C19027">
        <v>0.11379836192865053</v>
      </c>
      <c r="D19027">
        <v>0.20836856201659282</v>
      </c>
      <c r="E19027">
        <v>0.99285963250448706</v>
      </c>
      <c r="F19027">
        <v>-1.5852143344271796</v>
      </c>
      <c r="G19027">
        <v>4</v>
      </c>
      <c r="H19027">
        <v>4</v>
      </c>
      <c r="I19027">
        <v>5</v>
      </c>
      <c r="J19027">
        <v>1</v>
      </c>
    </row>
    <row r="19028" spans="1:10" x14ac:dyDescent="0.25">
      <c r="A19028" t="s">
        <v>23055</v>
      </c>
      <c r="B19028">
        <v>682</v>
      </c>
      <c r="C19028">
        <v>0.13162583239883333</v>
      </c>
      <c r="D19028">
        <v>0.78242753359988426</v>
      </c>
      <c r="E19028">
        <v>2.3826069833531967</v>
      </c>
      <c r="F19028">
        <v>-1.4134059516295943</v>
      </c>
      <c r="G19028">
        <v>4</v>
      </c>
      <c r="H19028">
        <v>5</v>
      </c>
      <c r="I19028">
        <v>5</v>
      </c>
      <c r="J19028">
        <v>1</v>
      </c>
    </row>
    <row r="19029" spans="1:10" x14ac:dyDescent="0.25">
      <c r="A19029" t="s">
        <v>23056</v>
      </c>
      <c r="B19029">
        <v>563</v>
      </c>
      <c r="C19029">
        <v>0.14536726019335305</v>
      </c>
      <c r="D19029">
        <v>0.45267638788842379</v>
      </c>
      <c r="E19029">
        <v>1.9106634924185899</v>
      </c>
      <c r="F19029">
        <v>-1.595475726157944</v>
      </c>
      <c r="G19029">
        <v>4</v>
      </c>
      <c r="H19029">
        <v>4</v>
      </c>
      <c r="I19029">
        <v>5</v>
      </c>
      <c r="J19029">
        <v>1</v>
      </c>
    </row>
    <row r="19030" spans="1:10" x14ac:dyDescent="0.25">
      <c r="A19030" t="s">
        <v>23057</v>
      </c>
      <c r="B19030">
        <v>512</v>
      </c>
      <c r="C19030">
        <v>-1.4887663961911379E-4</v>
      </c>
      <c r="D19030">
        <v>2.1259453486635105E-2</v>
      </c>
      <c r="E19030">
        <v>1.9487966365135938</v>
      </c>
      <c r="F19030">
        <v>-1.2570937763123196</v>
      </c>
      <c r="G19030">
        <v>4</v>
      </c>
      <c r="H19030">
        <v>4</v>
      </c>
      <c r="I19030">
        <v>5</v>
      </c>
      <c r="J19030">
        <v>1</v>
      </c>
    </row>
    <row r="19031" spans="1:10" x14ac:dyDescent="0.25">
      <c r="A19031" t="s">
        <v>23058</v>
      </c>
      <c r="B19031">
        <v>395</v>
      </c>
      <c r="C19031">
        <v>-0.23536961595715661</v>
      </c>
      <c r="D19031">
        <v>-0.88439127465603495</v>
      </c>
      <c r="E19031">
        <v>2.0804479192381145</v>
      </c>
      <c r="F19031">
        <v>-1.0802495274345387</v>
      </c>
      <c r="G19031">
        <v>3</v>
      </c>
      <c r="H19031">
        <v>1</v>
      </c>
      <c r="I19031">
        <v>5</v>
      </c>
      <c r="J19031">
        <v>1</v>
      </c>
    </row>
    <row r="19032" spans="1:10" x14ac:dyDescent="0.25">
      <c r="A19032" t="s">
        <v>23059</v>
      </c>
      <c r="B19032">
        <v>556</v>
      </c>
      <c r="C19032">
        <v>0.17662715639590981</v>
      </c>
      <c r="D19032">
        <v>-0.4084433091146169</v>
      </c>
      <c r="E19032">
        <v>1.2272694241322573</v>
      </c>
      <c r="F19032">
        <v>-1.4765450591614731</v>
      </c>
      <c r="G19032">
        <v>4</v>
      </c>
      <c r="H19032">
        <v>3</v>
      </c>
      <c r="I19032">
        <v>5</v>
      </c>
      <c r="J19032">
        <v>1</v>
      </c>
    </row>
    <row r="19033" spans="1:10" x14ac:dyDescent="0.25">
      <c r="A19033" t="s">
        <v>23060</v>
      </c>
      <c r="B19033">
        <v>863</v>
      </c>
      <c r="C19033">
        <v>-0.12729483823667742</v>
      </c>
      <c r="D19033">
        <v>-0.21500359753157422</v>
      </c>
      <c r="E19033">
        <v>2.4359087866157818</v>
      </c>
      <c r="F19033">
        <v>-1.1612378824971588</v>
      </c>
      <c r="G19033">
        <v>3</v>
      </c>
      <c r="H19033">
        <v>3</v>
      </c>
      <c r="I19033">
        <v>5</v>
      </c>
      <c r="J19033">
        <v>1</v>
      </c>
    </row>
    <row r="19034" spans="1:10" x14ac:dyDescent="0.25">
      <c r="A19034" t="s">
        <v>23061</v>
      </c>
      <c r="B19034">
        <v>549</v>
      </c>
      <c r="C19034">
        <v>-0.28277700970752434</v>
      </c>
      <c r="D19034">
        <v>-0.38800342272098781</v>
      </c>
      <c r="E19034">
        <v>0.36671317328740849</v>
      </c>
      <c r="F19034">
        <v>-1.1413205650590588</v>
      </c>
      <c r="G19034">
        <v>3</v>
      </c>
      <c r="H19034">
        <v>3</v>
      </c>
      <c r="I19034">
        <v>4</v>
      </c>
      <c r="J19034">
        <v>1</v>
      </c>
    </row>
    <row r="19035" spans="1:10" x14ac:dyDescent="0.25">
      <c r="A19035" t="s">
        <v>23062</v>
      </c>
      <c r="B19035">
        <v>541</v>
      </c>
      <c r="C19035">
        <v>-0.5585326124672394</v>
      </c>
      <c r="D19035">
        <v>-0.80494048780657657</v>
      </c>
      <c r="E19035">
        <v>0.36624807148128974</v>
      </c>
      <c r="F19035">
        <v>-0.85010224554197744</v>
      </c>
      <c r="G19035">
        <v>2</v>
      </c>
      <c r="H19035">
        <v>1</v>
      </c>
      <c r="I19035">
        <v>4</v>
      </c>
      <c r="J19035">
        <v>2</v>
      </c>
    </row>
    <row r="19036" spans="1:10" x14ac:dyDescent="0.25">
      <c r="A19036" t="s">
        <v>23063</v>
      </c>
      <c r="B19036">
        <v>514</v>
      </c>
      <c r="C19036">
        <v>1.131040214688424</v>
      </c>
      <c r="D19036">
        <v>-0.1701697482832697</v>
      </c>
      <c r="E19036">
        <v>2.2051500158245676</v>
      </c>
      <c r="F19036">
        <v>-1.4037466394404545</v>
      </c>
      <c r="G19036">
        <v>5</v>
      </c>
      <c r="H19036">
        <v>3</v>
      </c>
      <c r="I19036">
        <v>5</v>
      </c>
      <c r="J19036">
        <v>1</v>
      </c>
    </row>
    <row r="19037" spans="1:10" x14ac:dyDescent="0.25">
      <c r="A19037" t="s">
        <v>23064</v>
      </c>
      <c r="B19037">
        <v>704</v>
      </c>
      <c r="C19037">
        <v>0.65677303589576863</v>
      </c>
      <c r="D19037">
        <v>0.30398975631508468</v>
      </c>
      <c r="E19037">
        <v>0.80898586398928907</v>
      </c>
      <c r="F19037">
        <v>-1.07289637140827</v>
      </c>
      <c r="G19037">
        <v>4</v>
      </c>
      <c r="H19037">
        <v>4</v>
      </c>
      <c r="I19037">
        <v>5</v>
      </c>
      <c r="J19037">
        <v>1</v>
      </c>
    </row>
    <row r="19038" spans="1:10" x14ac:dyDescent="0.25">
      <c r="A19038" t="s">
        <v>23065</v>
      </c>
      <c r="B19038">
        <v>727</v>
      </c>
      <c r="C19038">
        <v>-4.4128536740927204E-2</v>
      </c>
      <c r="D19038">
        <v>0.41306662155892926</v>
      </c>
      <c r="E19038">
        <v>0.49534330976356039</v>
      </c>
      <c r="F19038">
        <v>-0.98862265027739926</v>
      </c>
      <c r="G19038">
        <v>3</v>
      </c>
      <c r="H19038">
        <v>4</v>
      </c>
      <c r="I19038">
        <v>4</v>
      </c>
      <c r="J19038">
        <v>1</v>
      </c>
    </row>
    <row r="19039" spans="1:10" x14ac:dyDescent="0.25">
      <c r="A19039" t="s">
        <v>23066</v>
      </c>
      <c r="B19039">
        <v>543</v>
      </c>
      <c r="C19039">
        <v>1.1249770968934953</v>
      </c>
      <c r="D19039">
        <v>0.42219779643850192</v>
      </c>
      <c r="E19039">
        <v>5.1322611407969489E-2</v>
      </c>
      <c r="F19039">
        <v>-0.83167272058148434</v>
      </c>
      <c r="G19039">
        <v>5</v>
      </c>
      <c r="H19039">
        <v>4</v>
      </c>
      <c r="I19039">
        <v>3</v>
      </c>
      <c r="J19039">
        <v>2</v>
      </c>
    </row>
    <row r="19040" spans="1:10" x14ac:dyDescent="0.25">
      <c r="A19040" t="s">
        <v>23067</v>
      </c>
      <c r="B19040">
        <v>538</v>
      </c>
      <c r="C19040">
        <v>0.92218237177542606</v>
      </c>
      <c r="D19040">
        <v>0.33994460179310826</v>
      </c>
      <c r="E19040">
        <v>1.2582260878333911</v>
      </c>
      <c r="F19040">
        <v>-1.232003134691126</v>
      </c>
      <c r="G19040">
        <v>5</v>
      </c>
      <c r="H19040">
        <v>4</v>
      </c>
      <c r="I19040">
        <v>5</v>
      </c>
      <c r="J19040">
        <v>1</v>
      </c>
    </row>
    <row r="19041" spans="1:10" x14ac:dyDescent="0.25">
      <c r="A19041" t="s">
        <v>23068</v>
      </c>
      <c r="B19041">
        <v>410</v>
      </c>
      <c r="C19041">
        <v>0.87139065459254383</v>
      </c>
      <c r="D19041">
        <v>2.4351519396748236</v>
      </c>
      <c r="E19041">
        <v>-0.37693861918927268</v>
      </c>
      <c r="F19041">
        <v>-1.1077603306633743</v>
      </c>
      <c r="G19041">
        <v>5</v>
      </c>
      <c r="H19041">
        <v>5</v>
      </c>
      <c r="I19041">
        <v>2</v>
      </c>
      <c r="J19041">
        <v>1</v>
      </c>
    </row>
    <row r="19042" spans="1:10" x14ac:dyDescent="0.25">
      <c r="A19042" t="s">
        <v>23069</v>
      </c>
      <c r="B19042">
        <v>471</v>
      </c>
      <c r="C19042">
        <v>1.1885196617004175</v>
      </c>
      <c r="D19042">
        <v>2.2093609797267675</v>
      </c>
      <c r="E19042">
        <v>0.79423849523889289</v>
      </c>
      <c r="F19042">
        <v>-1.1247635775251867</v>
      </c>
      <c r="G19042">
        <v>5</v>
      </c>
      <c r="H19042">
        <v>5</v>
      </c>
      <c r="I19042">
        <v>5</v>
      </c>
      <c r="J19042">
        <v>1</v>
      </c>
    </row>
    <row r="19043" spans="1:10" x14ac:dyDescent="0.25">
      <c r="A19043" t="s">
        <v>23070</v>
      </c>
      <c r="B19043">
        <v>461</v>
      </c>
      <c r="C19043">
        <v>1.1585522601746268</v>
      </c>
      <c r="D19043">
        <v>0.70812703303563274</v>
      </c>
      <c r="E19043">
        <v>1.4819088767890409</v>
      </c>
      <c r="F19043">
        <v>-0.89745605805822493</v>
      </c>
      <c r="G19043">
        <v>5</v>
      </c>
      <c r="H19043">
        <v>5</v>
      </c>
      <c r="I19043">
        <v>5</v>
      </c>
      <c r="J19043">
        <v>1</v>
      </c>
    </row>
    <row r="19044" spans="1:10" x14ac:dyDescent="0.25">
      <c r="A19044" t="s">
        <v>23071</v>
      </c>
      <c r="B19044">
        <v>788</v>
      </c>
      <c r="C19044">
        <v>2.3306362643353449</v>
      </c>
      <c r="D19044">
        <v>0.910527354649592</v>
      </c>
      <c r="E19044">
        <v>1.4355929161373535</v>
      </c>
      <c r="F19044">
        <v>-3.8132887091476914E-2</v>
      </c>
      <c r="G19044">
        <v>5</v>
      </c>
      <c r="H19044">
        <v>5</v>
      </c>
      <c r="I19044">
        <v>5</v>
      </c>
      <c r="J19044">
        <v>3</v>
      </c>
    </row>
    <row r="19045" spans="1:10" x14ac:dyDescent="0.25">
      <c r="A19045" t="s">
        <v>23072</v>
      </c>
      <c r="B19045">
        <v>482</v>
      </c>
      <c r="C19045">
        <v>0.72765937888180632</v>
      </c>
      <c r="D19045">
        <v>-0.17022128870217956</v>
      </c>
      <c r="E19045">
        <v>0.47338631972636325</v>
      </c>
      <c r="F19045">
        <v>-1.111423878130575</v>
      </c>
      <c r="G19045">
        <v>4</v>
      </c>
      <c r="H19045">
        <v>3</v>
      </c>
      <c r="I19045">
        <v>4</v>
      </c>
      <c r="J19045">
        <v>1</v>
      </c>
    </row>
    <row r="19046" spans="1:10" x14ac:dyDescent="0.25">
      <c r="A19046" t="s">
        <v>23073</v>
      </c>
      <c r="B19046">
        <v>507</v>
      </c>
      <c r="C19046">
        <v>1.2597923254815035</v>
      </c>
      <c r="D19046">
        <v>0.8858737991939748</v>
      </c>
      <c r="E19046">
        <v>-0.27304063929326361</v>
      </c>
      <c r="F19046">
        <v>-0.76049070495258819</v>
      </c>
      <c r="G19046">
        <v>5</v>
      </c>
      <c r="H19046">
        <v>5</v>
      </c>
      <c r="I19046">
        <v>3</v>
      </c>
      <c r="J19046">
        <v>2</v>
      </c>
    </row>
    <row r="19047" spans="1:10" x14ac:dyDescent="0.25">
      <c r="A19047" t="s">
        <v>23074</v>
      </c>
      <c r="B19047">
        <v>734</v>
      </c>
      <c r="C19047">
        <v>0.75124997825415196</v>
      </c>
      <c r="D19047">
        <v>-5.9055245958078983E-3</v>
      </c>
      <c r="E19047">
        <v>1.8299152738408067</v>
      </c>
      <c r="F19047">
        <v>-0.79780522515623109</v>
      </c>
      <c r="G19047">
        <v>4</v>
      </c>
      <c r="H19047">
        <v>3</v>
      </c>
      <c r="I19047">
        <v>5</v>
      </c>
      <c r="J19047">
        <v>2</v>
      </c>
    </row>
    <row r="19048" spans="1:10" x14ac:dyDescent="0.25">
      <c r="A19048" t="s">
        <v>23075</v>
      </c>
      <c r="B19048">
        <v>555</v>
      </c>
      <c r="C19048">
        <v>-2.8287718687788552E-2</v>
      </c>
      <c r="D19048">
        <v>-0.63073574517830633</v>
      </c>
      <c r="E19048">
        <v>0.37289153402528352</v>
      </c>
      <c r="F19048">
        <v>-1.7447958721541232</v>
      </c>
      <c r="G19048">
        <v>3</v>
      </c>
      <c r="H19048">
        <v>2</v>
      </c>
      <c r="I19048">
        <v>4</v>
      </c>
      <c r="J19048">
        <v>1</v>
      </c>
    </row>
    <row r="19049" spans="1:10" x14ac:dyDescent="0.25">
      <c r="A19049" t="s">
        <v>23076</v>
      </c>
      <c r="B19049">
        <v>367</v>
      </c>
    </row>
    <row r="19050" spans="1:10" x14ac:dyDescent="0.25">
      <c r="A19050" t="s">
        <v>23077</v>
      </c>
      <c r="B19050">
        <v>0</v>
      </c>
      <c r="C19050">
        <v>0.32487116180702147</v>
      </c>
      <c r="D19050">
        <v>-0.88489777414009141</v>
      </c>
      <c r="E19050">
        <v>1.6857369606681945</v>
      </c>
      <c r="F19050">
        <v>-1.2973918192861296</v>
      </c>
      <c r="G19050">
        <v>4</v>
      </c>
      <c r="H19050">
        <v>1</v>
      </c>
      <c r="I19050">
        <v>5</v>
      </c>
      <c r="J19050">
        <v>1</v>
      </c>
    </row>
    <row r="19051" spans="1:10" x14ac:dyDescent="0.25">
      <c r="A19051" t="s">
        <v>23078</v>
      </c>
      <c r="B19051">
        <v>843</v>
      </c>
      <c r="C19051">
        <v>0.11610122850674484</v>
      </c>
      <c r="D19051">
        <v>-0.52208440137003365</v>
      </c>
      <c r="E19051">
        <v>1.2735120164055564</v>
      </c>
      <c r="F19051">
        <v>-1.1135017998580634</v>
      </c>
      <c r="G19051">
        <v>4</v>
      </c>
      <c r="H19051">
        <v>2</v>
      </c>
      <c r="I19051">
        <v>5</v>
      </c>
      <c r="J19051">
        <v>1</v>
      </c>
    </row>
    <row r="19052" spans="1:10" x14ac:dyDescent="0.25">
      <c r="A19052" t="s">
        <v>23079</v>
      </c>
      <c r="B19052">
        <v>979</v>
      </c>
      <c r="C19052">
        <v>0.32487116180702147</v>
      </c>
      <c r="D19052">
        <v>-0.88489777414009141</v>
      </c>
      <c r="E19052">
        <v>1.6857369606681945</v>
      </c>
      <c r="F19052">
        <v>-1.2973918192861296</v>
      </c>
      <c r="G19052">
        <v>4</v>
      </c>
      <c r="H19052">
        <v>1</v>
      </c>
      <c r="I19052">
        <v>5</v>
      </c>
      <c r="J19052">
        <v>1</v>
      </c>
    </row>
    <row r="19053" spans="1:10" x14ac:dyDescent="0.25">
      <c r="A19053" t="s">
        <v>23080</v>
      </c>
      <c r="B19053">
        <v>0</v>
      </c>
    </row>
    <row r="19054" spans="1:10" x14ac:dyDescent="0.25">
      <c r="A19054" t="s">
        <v>23081</v>
      </c>
      <c r="B19054">
        <v>10</v>
      </c>
      <c r="C19054">
        <v>0.20111774998309651</v>
      </c>
      <c r="D19054">
        <v>0.41469031345473195</v>
      </c>
      <c r="E19054">
        <v>2.3425032551181606</v>
      </c>
      <c r="F19054">
        <v>-1.2232763097088721</v>
      </c>
      <c r="G19054">
        <v>4</v>
      </c>
      <c r="H19054">
        <v>4</v>
      </c>
      <c r="I19054">
        <v>5</v>
      </c>
      <c r="J19054">
        <v>1</v>
      </c>
    </row>
    <row r="19055" spans="1:10" x14ac:dyDescent="0.25">
      <c r="A19055" t="s">
        <v>23082</v>
      </c>
      <c r="B19055">
        <v>155</v>
      </c>
    </row>
    <row r="19056" spans="1:10" x14ac:dyDescent="0.25">
      <c r="A19056" t="s">
        <v>23083</v>
      </c>
      <c r="B19056">
        <v>0</v>
      </c>
    </row>
    <row r="19057" spans="1:10" x14ac:dyDescent="0.25">
      <c r="A19057" t="s">
        <v>23084</v>
      </c>
      <c r="B19057">
        <v>377</v>
      </c>
      <c r="C19057">
        <v>0.42592123893864431</v>
      </c>
      <c r="D19057">
        <v>1.039704305745683</v>
      </c>
      <c r="E19057">
        <v>2.5533290874231569</v>
      </c>
      <c r="F19057">
        <v>-1.2391014545333943</v>
      </c>
      <c r="G19057">
        <v>4</v>
      </c>
      <c r="H19057">
        <v>5</v>
      </c>
      <c r="I19057">
        <v>5</v>
      </c>
      <c r="J19057">
        <v>1</v>
      </c>
    </row>
    <row r="19058" spans="1:10" x14ac:dyDescent="0.25">
      <c r="A19058" t="s">
        <v>23085</v>
      </c>
      <c r="B19058">
        <v>102</v>
      </c>
    </row>
    <row r="19059" spans="1:10" x14ac:dyDescent="0.25">
      <c r="A19059" t="s">
        <v>23086</v>
      </c>
      <c r="B19059">
        <v>618</v>
      </c>
      <c r="C19059">
        <v>-8.5169584851295776E-2</v>
      </c>
      <c r="D19059">
        <v>0.64992731867576736</v>
      </c>
      <c r="E19059">
        <v>2.8746289663201949</v>
      </c>
      <c r="F19059">
        <v>-0.60507009578147541</v>
      </c>
      <c r="G19059">
        <v>3</v>
      </c>
      <c r="H19059">
        <v>4</v>
      </c>
      <c r="I19059">
        <v>5</v>
      </c>
      <c r="J19059">
        <v>2</v>
      </c>
    </row>
    <row r="19060" spans="1:10" x14ac:dyDescent="0.25">
      <c r="A19060" t="s">
        <v>23087</v>
      </c>
      <c r="B19060">
        <v>137</v>
      </c>
    </row>
    <row r="19061" spans="1:10" x14ac:dyDescent="0.25">
      <c r="A19061" t="s">
        <v>23088</v>
      </c>
      <c r="B19061">
        <v>0</v>
      </c>
    </row>
    <row r="19062" spans="1:10" x14ac:dyDescent="0.25">
      <c r="A19062" t="s">
        <v>23089</v>
      </c>
      <c r="B19062">
        <v>15</v>
      </c>
    </row>
    <row r="19063" spans="1:10" x14ac:dyDescent="0.25">
      <c r="A19063" t="s">
        <v>23090</v>
      </c>
      <c r="B19063">
        <v>201</v>
      </c>
    </row>
    <row r="19064" spans="1:10" x14ac:dyDescent="0.25">
      <c r="A19064" t="s">
        <v>23091</v>
      </c>
      <c r="B19064">
        <v>842</v>
      </c>
      <c r="C19064">
        <v>0.17220879951334606</v>
      </c>
      <c r="D19064">
        <v>-5.1481038243817751E-2</v>
      </c>
      <c r="E19064">
        <v>2.0003133105578526</v>
      </c>
      <c r="F19064">
        <v>-1.5690305670370432</v>
      </c>
      <c r="G19064">
        <v>4</v>
      </c>
      <c r="H19064">
        <v>3</v>
      </c>
      <c r="I19064">
        <v>5</v>
      </c>
      <c r="J19064">
        <v>1</v>
      </c>
    </row>
    <row r="19065" spans="1:10" x14ac:dyDescent="0.25">
      <c r="A19065" t="s">
        <v>23092</v>
      </c>
      <c r="B19065">
        <v>648</v>
      </c>
      <c r="C19065">
        <v>0.24723551482297257</v>
      </c>
      <c r="D19065">
        <v>0.6345566894276633</v>
      </c>
      <c r="E19065">
        <v>2.1291558622787456</v>
      </c>
      <c r="F19065">
        <v>-1.0943636750328973</v>
      </c>
      <c r="G19065">
        <v>4</v>
      </c>
      <c r="H19065">
        <v>4</v>
      </c>
      <c r="I19065">
        <v>5</v>
      </c>
      <c r="J19065">
        <v>1</v>
      </c>
    </row>
    <row r="19066" spans="1:10" x14ac:dyDescent="0.25">
      <c r="A19066" t="s">
        <v>23093</v>
      </c>
      <c r="B19066">
        <v>564</v>
      </c>
      <c r="C19066">
        <v>-1.0855063242151741E-2</v>
      </c>
      <c r="D19066">
        <v>-0.34057476824754762</v>
      </c>
      <c r="E19066">
        <v>2.143060370946491</v>
      </c>
      <c r="F19066">
        <v>-1.3397655644077999</v>
      </c>
      <c r="G19066">
        <v>4</v>
      </c>
      <c r="H19066">
        <v>3</v>
      </c>
      <c r="I19066">
        <v>5</v>
      </c>
      <c r="J19066">
        <v>1</v>
      </c>
    </row>
    <row r="19067" spans="1:10" x14ac:dyDescent="0.25">
      <c r="A19067" t="s">
        <v>23094</v>
      </c>
      <c r="B19067">
        <v>599</v>
      </c>
      <c r="C19067">
        <v>-0.60345232156742434</v>
      </c>
      <c r="D19067">
        <v>-0.30086542290911356</v>
      </c>
      <c r="E19067">
        <v>2.0145794903955863E-2</v>
      </c>
      <c r="F19067">
        <v>-1.2971099513391575</v>
      </c>
      <c r="G19067">
        <v>2</v>
      </c>
      <c r="H19067">
        <v>3</v>
      </c>
      <c r="I19067">
        <v>3</v>
      </c>
      <c r="J19067">
        <v>1</v>
      </c>
    </row>
    <row r="19068" spans="1:10" x14ac:dyDescent="0.25">
      <c r="A19068" t="s">
        <v>23095</v>
      </c>
      <c r="B19068">
        <v>652</v>
      </c>
      <c r="C19068">
        <v>0.15738551079040966</v>
      </c>
      <c r="D19068">
        <v>-0.28885870610249142</v>
      </c>
      <c r="E19068">
        <v>0.94351902418336386</v>
      </c>
      <c r="F19068">
        <v>-1.4750474365481459</v>
      </c>
      <c r="G19068">
        <v>4</v>
      </c>
      <c r="H19068">
        <v>3</v>
      </c>
      <c r="I19068">
        <v>5</v>
      </c>
      <c r="J19068">
        <v>1</v>
      </c>
    </row>
    <row r="19069" spans="1:10" x14ac:dyDescent="0.25">
      <c r="A19069" t="s">
        <v>23096</v>
      </c>
      <c r="B19069">
        <v>979</v>
      </c>
      <c r="C19069">
        <v>0.14625010500080426</v>
      </c>
      <c r="D19069">
        <v>-1.110372205286529</v>
      </c>
      <c r="E19069">
        <v>0.92372519121003771</v>
      </c>
      <c r="F19069">
        <v>-0.98505442395302467</v>
      </c>
      <c r="G19069">
        <v>4</v>
      </c>
      <c r="H19069">
        <v>1</v>
      </c>
      <c r="I19069">
        <v>5</v>
      </c>
      <c r="J19069">
        <v>1</v>
      </c>
    </row>
    <row r="19070" spans="1:10" x14ac:dyDescent="0.25">
      <c r="A19070" t="s">
        <v>23097</v>
      </c>
      <c r="B19070">
        <v>880</v>
      </c>
      <c r="C19070">
        <v>7.5866732828676217E-2</v>
      </c>
      <c r="D19070">
        <v>-0.18272264512993347</v>
      </c>
      <c r="E19070">
        <v>1.4904288499925831</v>
      </c>
      <c r="F19070">
        <v>-1.3879794205651865</v>
      </c>
      <c r="G19070">
        <v>4</v>
      </c>
      <c r="H19070">
        <v>3</v>
      </c>
      <c r="I19070">
        <v>5</v>
      </c>
      <c r="J19070">
        <v>1</v>
      </c>
    </row>
    <row r="19071" spans="1:10" x14ac:dyDescent="0.25">
      <c r="A19071" t="s">
        <v>23098</v>
      </c>
      <c r="B19071">
        <v>822</v>
      </c>
      <c r="C19071">
        <v>-0.13423212738458112</v>
      </c>
      <c r="D19071">
        <v>-0.84437484756815229</v>
      </c>
      <c r="E19071">
        <v>0.75488166350056429</v>
      </c>
      <c r="F19071">
        <v>-0.92944274495147572</v>
      </c>
      <c r="G19071">
        <v>3</v>
      </c>
      <c r="H19071">
        <v>1</v>
      </c>
      <c r="I19071">
        <v>5</v>
      </c>
      <c r="J19071">
        <v>1</v>
      </c>
    </row>
    <row r="19072" spans="1:10" x14ac:dyDescent="0.25">
      <c r="A19072" t="s">
        <v>23099</v>
      </c>
      <c r="B19072">
        <v>793</v>
      </c>
      <c r="C19072">
        <v>0.25872376820580517</v>
      </c>
      <c r="D19072">
        <v>-0.62228682827880932</v>
      </c>
      <c r="E19072">
        <v>0.70146733781003667</v>
      </c>
      <c r="F19072">
        <v>-1.0151603920643701</v>
      </c>
      <c r="G19072">
        <v>4</v>
      </c>
      <c r="H19072">
        <v>2</v>
      </c>
      <c r="I19072">
        <v>5</v>
      </c>
      <c r="J19072">
        <v>1</v>
      </c>
    </row>
    <row r="19073" spans="1:10" x14ac:dyDescent="0.25">
      <c r="A19073" t="s">
        <v>23100</v>
      </c>
      <c r="B19073">
        <v>648</v>
      </c>
      <c r="C19073">
        <v>-0.11304479557160166</v>
      </c>
      <c r="D19073">
        <v>-0.98215516513818668</v>
      </c>
      <c r="E19073">
        <v>0.94198349318028329</v>
      </c>
      <c r="F19073">
        <v>-1.4755249115808577</v>
      </c>
      <c r="G19073">
        <v>3</v>
      </c>
      <c r="H19073">
        <v>1</v>
      </c>
      <c r="I19073">
        <v>5</v>
      </c>
      <c r="J19073">
        <v>1</v>
      </c>
    </row>
    <row r="19074" spans="1:10" x14ac:dyDescent="0.25">
      <c r="A19074" t="s">
        <v>23101</v>
      </c>
      <c r="B19074">
        <v>651</v>
      </c>
      <c r="C19074">
        <v>-0.31450890012315358</v>
      </c>
      <c r="D19074">
        <v>-1.1354320652287009</v>
      </c>
      <c r="E19074">
        <v>0.43851698083877716</v>
      </c>
      <c r="F19074">
        <v>-1.2024054436462959</v>
      </c>
      <c r="G19074">
        <v>3</v>
      </c>
      <c r="H19074">
        <v>1</v>
      </c>
      <c r="I19074">
        <v>4</v>
      </c>
      <c r="J19074">
        <v>1</v>
      </c>
    </row>
    <row r="19075" spans="1:10" x14ac:dyDescent="0.25">
      <c r="A19075" t="s">
        <v>23102</v>
      </c>
      <c r="B19075">
        <v>608</v>
      </c>
      <c r="C19075">
        <v>-0.55560484320203107</v>
      </c>
      <c r="D19075">
        <v>-0.35874902714612411</v>
      </c>
      <c r="E19075">
        <v>-6.727234974407531E-2</v>
      </c>
      <c r="F19075">
        <v>-0.95940215688919406</v>
      </c>
      <c r="G19075">
        <v>2</v>
      </c>
      <c r="H19075">
        <v>3</v>
      </c>
      <c r="I19075">
        <v>3</v>
      </c>
      <c r="J19075">
        <v>1</v>
      </c>
    </row>
    <row r="19076" spans="1:10" x14ac:dyDescent="0.25">
      <c r="A19076" t="s">
        <v>23103</v>
      </c>
      <c r="B19076">
        <v>565</v>
      </c>
      <c r="C19076">
        <v>-5.0354431015986106E-2</v>
      </c>
      <c r="D19076">
        <v>-0.40801326625835715</v>
      </c>
      <c r="E19076">
        <v>1.3162632800368932</v>
      </c>
      <c r="F19076">
        <v>-1.0608778742553022</v>
      </c>
      <c r="G19076">
        <v>3</v>
      </c>
      <c r="H19076">
        <v>3</v>
      </c>
      <c r="I19076">
        <v>5</v>
      </c>
      <c r="J19076">
        <v>1</v>
      </c>
    </row>
    <row r="19077" spans="1:10" x14ac:dyDescent="0.25">
      <c r="A19077" t="s">
        <v>23104</v>
      </c>
      <c r="B19077">
        <v>457</v>
      </c>
    </row>
    <row r="19078" spans="1:10" x14ac:dyDescent="0.25">
      <c r="A19078" t="s">
        <v>23105</v>
      </c>
      <c r="B19078">
        <v>664</v>
      </c>
      <c r="C19078">
        <v>0.42933888856547098</v>
      </c>
      <c r="D19078">
        <v>-0.77607448173087934</v>
      </c>
      <c r="E19078">
        <v>1.525786779846479</v>
      </c>
      <c r="F19078">
        <v>-1.2527200996782799</v>
      </c>
      <c r="G19078">
        <v>4</v>
      </c>
      <c r="H19078">
        <v>2</v>
      </c>
      <c r="I19078">
        <v>5</v>
      </c>
      <c r="J19078">
        <v>1</v>
      </c>
    </row>
    <row r="19079" spans="1:10" x14ac:dyDescent="0.25">
      <c r="A19079" t="s">
        <v>23106</v>
      </c>
      <c r="B19079">
        <v>410</v>
      </c>
      <c r="C19079">
        <v>0.58096722002112022</v>
      </c>
      <c r="D19079">
        <v>4.6691231610942935E-2</v>
      </c>
      <c r="E19079">
        <v>0.86202314239920697</v>
      </c>
      <c r="F19079">
        <v>-0.90537504082397613</v>
      </c>
      <c r="G19079">
        <v>4</v>
      </c>
      <c r="H19079">
        <v>4</v>
      </c>
      <c r="I19079">
        <v>5</v>
      </c>
      <c r="J19079">
        <v>1</v>
      </c>
    </row>
    <row r="19080" spans="1:10" x14ac:dyDescent="0.25">
      <c r="A19080" t="s">
        <v>23107</v>
      </c>
      <c r="B19080">
        <v>451</v>
      </c>
      <c r="C19080">
        <v>8.3399743371804086E-2</v>
      </c>
      <c r="D19080">
        <v>0.36561885289924834</v>
      </c>
      <c r="E19080">
        <v>0.39142176772406334</v>
      </c>
      <c r="F19080">
        <v>-1.1905894570686268</v>
      </c>
      <c r="G19080">
        <v>4</v>
      </c>
      <c r="H19080">
        <v>4</v>
      </c>
      <c r="I19080">
        <v>4</v>
      </c>
      <c r="J19080">
        <v>1</v>
      </c>
    </row>
    <row r="19081" spans="1:10" x14ac:dyDescent="0.25">
      <c r="A19081" t="s">
        <v>23108</v>
      </c>
      <c r="B19081">
        <v>551</v>
      </c>
      <c r="C19081">
        <v>-0.45122299246985426</v>
      </c>
      <c r="D19081">
        <v>-0.37287642390973852</v>
      </c>
      <c r="E19081">
        <v>0.747189430672619</v>
      </c>
      <c r="F19081">
        <v>-1.238327222704682</v>
      </c>
      <c r="G19081">
        <v>3</v>
      </c>
      <c r="H19081">
        <v>3</v>
      </c>
      <c r="I19081">
        <v>5</v>
      </c>
      <c r="J19081">
        <v>1</v>
      </c>
    </row>
    <row r="19082" spans="1:10" x14ac:dyDescent="0.25">
      <c r="A19082" t="s">
        <v>23109</v>
      </c>
      <c r="B19082">
        <v>373</v>
      </c>
    </row>
    <row r="19083" spans="1:10" x14ac:dyDescent="0.25">
      <c r="A19083" t="s">
        <v>23110</v>
      </c>
      <c r="B19083">
        <v>158</v>
      </c>
    </row>
    <row r="19084" spans="1:10" x14ac:dyDescent="0.25">
      <c r="A19084" t="s">
        <v>23111</v>
      </c>
      <c r="B19084">
        <v>479</v>
      </c>
      <c r="C19084">
        <v>-0.27500919850665684</v>
      </c>
      <c r="D19084">
        <v>-0.41612812970171265</v>
      </c>
      <c r="E19084">
        <v>1.234822395156211</v>
      </c>
      <c r="F19084">
        <v>-1.287199061142575</v>
      </c>
      <c r="G19084">
        <v>3</v>
      </c>
      <c r="H19084">
        <v>2</v>
      </c>
      <c r="I19084">
        <v>5</v>
      </c>
      <c r="J19084">
        <v>1</v>
      </c>
    </row>
    <row r="19085" spans="1:10" x14ac:dyDescent="0.25">
      <c r="A19085" t="s">
        <v>23112</v>
      </c>
      <c r="B19085">
        <v>529</v>
      </c>
      <c r="C19085">
        <v>0.26641817758962061</v>
      </c>
      <c r="D19085">
        <v>0.25614634374317019</v>
      </c>
      <c r="E19085">
        <v>0.44061335418181868</v>
      </c>
      <c r="F19085">
        <v>-1.4217533928705988</v>
      </c>
      <c r="G19085">
        <v>4</v>
      </c>
      <c r="H19085">
        <v>4</v>
      </c>
      <c r="I19085">
        <v>4</v>
      </c>
      <c r="J19085">
        <v>1</v>
      </c>
    </row>
    <row r="19086" spans="1:10" x14ac:dyDescent="0.25">
      <c r="A19086" t="s">
        <v>23113</v>
      </c>
      <c r="B19086">
        <v>803</v>
      </c>
    </row>
    <row r="19087" spans="1:10" x14ac:dyDescent="0.25">
      <c r="A19087" t="s">
        <v>23114</v>
      </c>
      <c r="B19087">
        <v>527</v>
      </c>
    </row>
    <row r="19088" spans="1:10" x14ac:dyDescent="0.25">
      <c r="A19088" t="s">
        <v>23115</v>
      </c>
      <c r="B19088">
        <v>416</v>
      </c>
    </row>
    <row r="19089" spans="1:10" x14ac:dyDescent="0.25">
      <c r="A19089" t="s">
        <v>23116</v>
      </c>
      <c r="B19089">
        <v>521</v>
      </c>
    </row>
    <row r="19090" spans="1:10" x14ac:dyDescent="0.25">
      <c r="A19090" t="s">
        <v>23117</v>
      </c>
      <c r="B19090">
        <v>461</v>
      </c>
    </row>
    <row r="19091" spans="1:10" x14ac:dyDescent="0.25">
      <c r="A19091" t="s">
        <v>23118</v>
      </c>
      <c r="B19091">
        <v>450</v>
      </c>
      <c r="C19091">
        <v>0.12060573955332138</v>
      </c>
      <c r="D19091">
        <v>0.15812487328023606</v>
      </c>
      <c r="E19091">
        <v>1.6260969624829711</v>
      </c>
      <c r="F19091">
        <v>-1.3405965969904206</v>
      </c>
      <c r="G19091">
        <v>4</v>
      </c>
      <c r="H19091">
        <v>4</v>
      </c>
      <c r="I19091">
        <v>5</v>
      </c>
      <c r="J19091">
        <v>1</v>
      </c>
    </row>
    <row r="19092" spans="1:10" x14ac:dyDescent="0.25">
      <c r="A19092" t="s">
        <v>23119</v>
      </c>
      <c r="B19092">
        <v>482</v>
      </c>
      <c r="C19092">
        <v>0.17479536444697252</v>
      </c>
      <c r="D19092">
        <v>-0.66432101585808256</v>
      </c>
      <c r="E19092">
        <v>1.6818901169034728</v>
      </c>
      <c r="F19092">
        <v>-1.5542864770529348</v>
      </c>
      <c r="G19092">
        <v>4</v>
      </c>
      <c r="H19092">
        <v>2</v>
      </c>
      <c r="I19092">
        <v>5</v>
      </c>
      <c r="J19092">
        <v>1</v>
      </c>
    </row>
    <row r="19093" spans="1:10" x14ac:dyDescent="0.25">
      <c r="A19093" t="s">
        <v>23120</v>
      </c>
      <c r="B19093">
        <v>574</v>
      </c>
      <c r="C19093">
        <v>0.25118160166156428</v>
      </c>
      <c r="D19093">
        <v>0.36705637809871494</v>
      </c>
      <c r="E19093">
        <v>0.88726960476480266</v>
      </c>
      <c r="F19093">
        <v>-1.2869737624687878</v>
      </c>
      <c r="G19093">
        <v>4</v>
      </c>
      <c r="H19093">
        <v>4</v>
      </c>
      <c r="I19093">
        <v>5</v>
      </c>
      <c r="J19093">
        <v>1</v>
      </c>
    </row>
    <row r="19094" spans="1:10" x14ac:dyDescent="0.25">
      <c r="A19094" t="s">
        <v>23121</v>
      </c>
      <c r="B19094">
        <v>517</v>
      </c>
      <c r="C19094">
        <v>5.038113667474059E-2</v>
      </c>
      <c r="D19094">
        <v>0.10244572499330418</v>
      </c>
      <c r="E19094">
        <v>2.6585138475438277</v>
      </c>
      <c r="F19094">
        <v>-1.2429756444399194</v>
      </c>
      <c r="G19094">
        <v>4</v>
      </c>
      <c r="H19094">
        <v>4</v>
      </c>
      <c r="I19094">
        <v>5</v>
      </c>
      <c r="J19094">
        <v>1</v>
      </c>
    </row>
    <row r="19095" spans="1:10" x14ac:dyDescent="0.25">
      <c r="A19095" t="s">
        <v>23122</v>
      </c>
      <c r="B19095">
        <v>662</v>
      </c>
      <c r="C19095">
        <v>0.20724518216277321</v>
      </c>
      <c r="D19095">
        <v>0.2415506620917971</v>
      </c>
      <c r="E19095">
        <v>1.4097831079267742</v>
      </c>
      <c r="F19095">
        <v>-1.5566968879162615</v>
      </c>
      <c r="G19095">
        <v>4</v>
      </c>
      <c r="H19095">
        <v>4</v>
      </c>
      <c r="I19095">
        <v>5</v>
      </c>
      <c r="J19095">
        <v>1</v>
      </c>
    </row>
    <row r="19096" spans="1:10" x14ac:dyDescent="0.25">
      <c r="A19096" t="s">
        <v>23123</v>
      </c>
      <c r="B19096">
        <v>0</v>
      </c>
      <c r="C19096">
        <v>8.2313614855534997E-2</v>
      </c>
      <c r="D19096">
        <v>-0.27863251674037648</v>
      </c>
      <c r="E19096">
        <v>0.98923161567065698</v>
      </c>
      <c r="F19096">
        <v>-1.1449927478190998</v>
      </c>
      <c r="G19096">
        <v>4</v>
      </c>
      <c r="H19096">
        <v>3</v>
      </c>
      <c r="I19096">
        <v>5</v>
      </c>
      <c r="J19096">
        <v>1</v>
      </c>
    </row>
    <row r="19097" spans="1:10" x14ac:dyDescent="0.25">
      <c r="A19097" t="s">
        <v>23124</v>
      </c>
      <c r="B19097">
        <v>382</v>
      </c>
      <c r="C19097">
        <v>-0.19959103898875227</v>
      </c>
      <c r="D19097">
        <v>1.0006917681481304</v>
      </c>
      <c r="E19097">
        <v>1.6517902363216215</v>
      </c>
      <c r="F19097">
        <v>-1.6017733138148902</v>
      </c>
      <c r="G19097">
        <v>3</v>
      </c>
      <c r="H19097">
        <v>5</v>
      </c>
      <c r="I19097">
        <v>5</v>
      </c>
      <c r="J19097">
        <v>1</v>
      </c>
    </row>
    <row r="19098" spans="1:10" x14ac:dyDescent="0.25">
      <c r="A19098" t="s">
        <v>23125</v>
      </c>
      <c r="B19098">
        <v>346</v>
      </c>
      <c r="C19098">
        <v>0.63850020693684084</v>
      </c>
      <c r="D19098">
        <v>-0.24358341687360849</v>
      </c>
      <c r="E19098">
        <v>0.31291587312912189</v>
      </c>
      <c r="F19098">
        <v>-1.5268244463129241</v>
      </c>
      <c r="G19098">
        <v>4</v>
      </c>
      <c r="H19098">
        <v>3</v>
      </c>
      <c r="I19098">
        <v>4</v>
      </c>
      <c r="J19098">
        <v>1</v>
      </c>
    </row>
    <row r="19099" spans="1:10" x14ac:dyDescent="0.25">
      <c r="A19099" t="s">
        <v>23126</v>
      </c>
      <c r="B19099">
        <v>462</v>
      </c>
      <c r="C19099">
        <v>1.0698973773947795</v>
      </c>
      <c r="D19099">
        <v>0.52902948531768101</v>
      </c>
      <c r="E19099">
        <v>1.1479499927474934</v>
      </c>
      <c r="F19099">
        <v>-1.1038216090885553</v>
      </c>
      <c r="G19099">
        <v>5</v>
      </c>
      <c r="H19099">
        <v>4</v>
      </c>
      <c r="I19099">
        <v>5</v>
      </c>
      <c r="J19099">
        <v>1</v>
      </c>
    </row>
    <row r="19100" spans="1:10" x14ac:dyDescent="0.25">
      <c r="A19100" t="s">
        <v>23127</v>
      </c>
      <c r="B19100">
        <v>753</v>
      </c>
      <c r="C19100">
        <v>-0.10628643300888396</v>
      </c>
      <c r="D19100">
        <v>6.384693182762155E-2</v>
      </c>
      <c r="E19100">
        <v>1.2083232422697414</v>
      </c>
      <c r="F19100">
        <v>-1.2452182372649914</v>
      </c>
      <c r="G19100">
        <v>3</v>
      </c>
      <c r="H19100">
        <v>4</v>
      </c>
      <c r="I19100">
        <v>5</v>
      </c>
      <c r="J19100">
        <v>1</v>
      </c>
    </row>
    <row r="19101" spans="1:10" x14ac:dyDescent="0.25">
      <c r="A19101" t="s">
        <v>23128</v>
      </c>
      <c r="B19101">
        <v>926</v>
      </c>
    </row>
    <row r="19102" spans="1:10" x14ac:dyDescent="0.25">
      <c r="A19102" t="s">
        <v>23129</v>
      </c>
      <c r="B19102">
        <v>0</v>
      </c>
      <c r="C19102">
        <v>8.2313614855534997E-2</v>
      </c>
      <c r="D19102">
        <v>-0.27863251674037648</v>
      </c>
      <c r="E19102">
        <v>0.98923161567065698</v>
      </c>
      <c r="F19102">
        <v>-1.1449927478190998</v>
      </c>
      <c r="G19102">
        <v>4</v>
      </c>
      <c r="H19102">
        <v>3</v>
      </c>
      <c r="I19102">
        <v>5</v>
      </c>
      <c r="J19102">
        <v>1</v>
      </c>
    </row>
    <row r="19103" spans="1:10" x14ac:dyDescent="0.25">
      <c r="A19103" t="s">
        <v>23130</v>
      </c>
      <c r="B19103">
        <v>219</v>
      </c>
    </row>
    <row r="19104" spans="1:10" x14ac:dyDescent="0.25">
      <c r="A19104" t="s">
        <v>23131</v>
      </c>
      <c r="B19104">
        <v>127</v>
      </c>
    </row>
    <row r="19105" spans="1:10" x14ac:dyDescent="0.25">
      <c r="A19105" t="s">
        <v>23132</v>
      </c>
      <c r="B19105">
        <v>0</v>
      </c>
    </row>
    <row r="19106" spans="1:10" x14ac:dyDescent="0.25">
      <c r="A19106" t="s">
        <v>23133</v>
      </c>
      <c r="B19106">
        <v>41</v>
      </c>
    </row>
    <row r="19107" spans="1:10" x14ac:dyDescent="0.25">
      <c r="A19107" t="s">
        <v>23134</v>
      </c>
      <c r="B19107">
        <v>16</v>
      </c>
    </row>
    <row r="19108" spans="1:10" x14ac:dyDescent="0.25">
      <c r="A19108" t="s">
        <v>23135</v>
      </c>
      <c r="B19108">
        <v>0</v>
      </c>
    </row>
    <row r="19109" spans="1:10" x14ac:dyDescent="0.25">
      <c r="A19109" t="s">
        <v>23136</v>
      </c>
      <c r="B19109">
        <v>613</v>
      </c>
      <c r="C19109">
        <v>-5.4832565351778023E-2</v>
      </c>
      <c r="D19109">
        <v>0.21768510770989299</v>
      </c>
      <c r="E19109">
        <v>2.045968395508579</v>
      </c>
      <c r="F19109">
        <v>-1.3610876402370067</v>
      </c>
      <c r="G19109">
        <v>3</v>
      </c>
      <c r="H19109">
        <v>4</v>
      </c>
      <c r="I19109">
        <v>5</v>
      </c>
      <c r="J19109">
        <v>1</v>
      </c>
    </row>
    <row r="19110" spans="1:10" x14ac:dyDescent="0.25">
      <c r="A19110" t="s">
        <v>23137</v>
      </c>
      <c r="B19110">
        <v>0</v>
      </c>
    </row>
    <row r="19111" spans="1:10" x14ac:dyDescent="0.25">
      <c r="A19111" t="s">
        <v>23138</v>
      </c>
      <c r="B19111">
        <v>500</v>
      </c>
      <c r="C19111">
        <v>-0.50124289044197923</v>
      </c>
      <c r="D19111">
        <v>0.51460120510253349</v>
      </c>
      <c r="E19111">
        <v>2.0488101741675968</v>
      </c>
      <c r="F19111">
        <v>-1.5355269528990674</v>
      </c>
      <c r="G19111">
        <v>2</v>
      </c>
      <c r="H19111">
        <v>4</v>
      </c>
      <c r="I19111">
        <v>5</v>
      </c>
      <c r="J19111">
        <v>1</v>
      </c>
    </row>
    <row r="19112" spans="1:10" x14ac:dyDescent="0.25">
      <c r="A19112" t="s">
        <v>23139</v>
      </c>
      <c r="B19112">
        <v>210</v>
      </c>
    </row>
    <row r="19113" spans="1:10" x14ac:dyDescent="0.25">
      <c r="A19113" t="s">
        <v>23140</v>
      </c>
      <c r="B19113">
        <v>275</v>
      </c>
      <c r="C19113">
        <v>-0.22051559388679745</v>
      </c>
      <c r="D19113">
        <v>0.66205793633712828</v>
      </c>
      <c r="E19113">
        <v>1.7711864207093206</v>
      </c>
      <c r="F19113">
        <v>-1.7039917230180062</v>
      </c>
      <c r="G19113">
        <v>3</v>
      </c>
      <c r="H19113">
        <v>4</v>
      </c>
      <c r="I19113">
        <v>5</v>
      </c>
      <c r="J19113">
        <v>1</v>
      </c>
    </row>
    <row r="19114" spans="1:10" x14ac:dyDescent="0.25">
      <c r="A19114" t="s">
        <v>23141</v>
      </c>
      <c r="B19114">
        <v>401</v>
      </c>
      <c r="C19114">
        <v>1.0263932063807768E-2</v>
      </c>
      <c r="D19114">
        <v>1.1395997410697782</v>
      </c>
      <c r="E19114">
        <v>0.78788689471051043</v>
      </c>
      <c r="F19114">
        <v>-1.880518903978845</v>
      </c>
      <c r="G19114">
        <v>4</v>
      </c>
      <c r="H19114">
        <v>5</v>
      </c>
      <c r="I19114">
        <v>5</v>
      </c>
      <c r="J19114">
        <v>1</v>
      </c>
    </row>
    <row r="19115" spans="1:10" x14ac:dyDescent="0.25">
      <c r="A19115" t="s">
        <v>23142</v>
      </c>
      <c r="B19115">
        <v>154</v>
      </c>
    </row>
    <row r="19116" spans="1:10" x14ac:dyDescent="0.25">
      <c r="A19116" t="s">
        <v>23143</v>
      </c>
      <c r="B19116">
        <v>0</v>
      </c>
      <c r="C19116">
        <v>-0.14886936410746832</v>
      </c>
      <c r="D19116">
        <v>-6.5432141567856941E-2</v>
      </c>
      <c r="E19116">
        <v>1.1674938297737887</v>
      </c>
      <c r="F19116">
        <v>-1.5109839983669782</v>
      </c>
      <c r="G19116">
        <v>3</v>
      </c>
      <c r="H19116">
        <v>3</v>
      </c>
      <c r="I19116">
        <v>5</v>
      </c>
      <c r="J19116">
        <v>1</v>
      </c>
    </row>
    <row r="19117" spans="1:10" x14ac:dyDescent="0.25">
      <c r="A19117" t="s">
        <v>23144</v>
      </c>
      <c r="B19117">
        <v>0</v>
      </c>
    </row>
    <row r="19118" spans="1:10" x14ac:dyDescent="0.25">
      <c r="A19118" t="s">
        <v>23145</v>
      </c>
      <c r="B19118">
        <v>323</v>
      </c>
      <c r="C19118">
        <v>0.13647990844583338</v>
      </c>
      <c r="D19118">
        <v>-0.55352977882701127</v>
      </c>
      <c r="E19118">
        <v>-3.1227217981592253E-2</v>
      </c>
      <c r="F19118">
        <v>-1.2840742841853467</v>
      </c>
      <c r="G19118">
        <v>4</v>
      </c>
      <c r="H19118">
        <v>2</v>
      </c>
      <c r="I19118">
        <v>3</v>
      </c>
      <c r="J19118">
        <v>1</v>
      </c>
    </row>
    <row r="19119" spans="1:10" x14ac:dyDescent="0.25">
      <c r="A19119" t="s">
        <v>23146</v>
      </c>
      <c r="B19119">
        <v>320</v>
      </c>
      <c r="C19119">
        <v>0.77978274470299502</v>
      </c>
      <c r="D19119">
        <v>0.5962740217448117</v>
      </c>
      <c r="E19119">
        <v>0.88914335720470294</v>
      </c>
      <c r="F19119">
        <v>-1.4146852642019649</v>
      </c>
      <c r="G19119">
        <v>4</v>
      </c>
      <c r="H19119">
        <v>4</v>
      </c>
      <c r="I19119">
        <v>5</v>
      </c>
      <c r="J19119">
        <v>1</v>
      </c>
    </row>
    <row r="19120" spans="1:10" x14ac:dyDescent="0.25">
      <c r="A19120" t="s">
        <v>23147</v>
      </c>
      <c r="B19120">
        <v>268</v>
      </c>
      <c r="C19120">
        <v>0.3977303265516241</v>
      </c>
      <c r="D19120">
        <v>0.56985950839348565</v>
      </c>
      <c r="E19120">
        <v>0.60583073504305152</v>
      </c>
      <c r="F19120">
        <v>-1.2466610257855162</v>
      </c>
      <c r="G19120">
        <v>4</v>
      </c>
      <c r="H19120">
        <v>4</v>
      </c>
      <c r="I19120">
        <v>5</v>
      </c>
      <c r="J19120">
        <v>1</v>
      </c>
    </row>
    <row r="19121" spans="1:10" x14ac:dyDescent="0.25">
      <c r="A19121" t="s">
        <v>23148</v>
      </c>
      <c r="B19121">
        <v>356</v>
      </c>
      <c r="C19121">
        <v>-0.60171664825525806</v>
      </c>
      <c r="D19121">
        <v>-0.73777789370724689</v>
      </c>
      <c r="E19121">
        <v>0.30443237060047962</v>
      </c>
      <c r="F19121">
        <v>-1.2050009386584415</v>
      </c>
      <c r="G19121">
        <v>2</v>
      </c>
      <c r="H19121">
        <v>2</v>
      </c>
      <c r="I19121">
        <v>4</v>
      </c>
      <c r="J19121">
        <v>1</v>
      </c>
    </row>
    <row r="19122" spans="1:10" x14ac:dyDescent="0.25">
      <c r="A19122" t="s">
        <v>23149</v>
      </c>
      <c r="B19122">
        <v>330</v>
      </c>
      <c r="C19122">
        <v>-9.1614011208799181E-2</v>
      </c>
      <c r="D19122">
        <v>0.87321086176029583</v>
      </c>
      <c r="E19122">
        <v>-0.26839017477534344</v>
      </c>
      <c r="F19122">
        <v>-1.9697041207811223</v>
      </c>
      <c r="G19122">
        <v>3</v>
      </c>
      <c r="H19122">
        <v>5</v>
      </c>
      <c r="I19122">
        <v>3</v>
      </c>
      <c r="J19122">
        <v>1</v>
      </c>
    </row>
    <row r="19123" spans="1:10" x14ac:dyDescent="0.25">
      <c r="A19123" t="s">
        <v>23150</v>
      </c>
      <c r="B19123">
        <v>17</v>
      </c>
    </row>
    <row r="19124" spans="1:10" x14ac:dyDescent="0.25">
      <c r="A19124" t="s">
        <v>23151</v>
      </c>
      <c r="B19124">
        <v>505</v>
      </c>
      <c r="C19124">
        <v>-0.48394146326424381</v>
      </c>
      <c r="D19124">
        <v>0.609925893071946</v>
      </c>
      <c r="E19124">
        <v>1.5188144353839588</v>
      </c>
      <c r="F19124">
        <v>-0.83334361444721916</v>
      </c>
      <c r="G19124">
        <v>2</v>
      </c>
      <c r="H19124">
        <v>4</v>
      </c>
      <c r="I19124">
        <v>5</v>
      </c>
      <c r="J19124">
        <v>2</v>
      </c>
    </row>
    <row r="19125" spans="1:10" x14ac:dyDescent="0.25">
      <c r="A19125" t="s">
        <v>23152</v>
      </c>
      <c r="B19125">
        <v>526</v>
      </c>
      <c r="C19125">
        <v>-0.28007121760556014</v>
      </c>
      <c r="D19125">
        <v>1.5470226676590784</v>
      </c>
      <c r="E19125">
        <v>0.2732288139839667</v>
      </c>
      <c r="F19125">
        <v>-1.3930310171080822</v>
      </c>
      <c r="G19125">
        <v>3</v>
      </c>
      <c r="H19125">
        <v>5</v>
      </c>
      <c r="I19125">
        <v>4</v>
      </c>
      <c r="J19125">
        <v>1</v>
      </c>
    </row>
    <row r="19126" spans="1:10" x14ac:dyDescent="0.25">
      <c r="A19126" t="s">
        <v>23153</v>
      </c>
      <c r="B19126">
        <v>647</v>
      </c>
      <c r="C19126">
        <v>-0.14061084837104135</v>
      </c>
      <c r="D19126">
        <v>0.99215309599715595</v>
      </c>
      <c r="E19126">
        <v>0.80689901093005012</v>
      </c>
      <c r="F19126">
        <v>-1.2488445207021199</v>
      </c>
      <c r="G19126">
        <v>3</v>
      </c>
      <c r="H19126">
        <v>5</v>
      </c>
      <c r="I19126">
        <v>5</v>
      </c>
      <c r="J19126">
        <v>1</v>
      </c>
    </row>
    <row r="19127" spans="1:10" x14ac:dyDescent="0.25">
      <c r="A19127" t="s">
        <v>23154</v>
      </c>
      <c r="B19127">
        <v>688</v>
      </c>
      <c r="C19127">
        <v>-0.54113878581636399</v>
      </c>
      <c r="D19127">
        <v>9.3665876627653299E-2</v>
      </c>
      <c r="E19127">
        <v>0.60633800186097098</v>
      </c>
      <c r="F19127">
        <v>-1.380700325081567</v>
      </c>
      <c r="G19127">
        <v>2</v>
      </c>
      <c r="H19127">
        <v>4</v>
      </c>
      <c r="I19127">
        <v>5</v>
      </c>
      <c r="J19127">
        <v>1</v>
      </c>
    </row>
    <row r="19128" spans="1:10" x14ac:dyDescent="0.25">
      <c r="A19128" t="s">
        <v>23155</v>
      </c>
      <c r="B19128">
        <v>443</v>
      </c>
      <c r="C19128">
        <v>0.14251015979352746</v>
      </c>
      <c r="D19128">
        <v>0.57060257592450037</v>
      </c>
      <c r="E19128">
        <v>0.56459832404847965</v>
      </c>
      <c r="F19128">
        <v>-1.1523486108151753</v>
      </c>
      <c r="G19128">
        <v>4</v>
      </c>
      <c r="H19128">
        <v>4</v>
      </c>
      <c r="I19128">
        <v>4</v>
      </c>
      <c r="J19128">
        <v>1</v>
      </c>
    </row>
    <row r="19129" spans="1:10" x14ac:dyDescent="0.25">
      <c r="A19129" t="s">
        <v>23156</v>
      </c>
      <c r="B19129">
        <v>428</v>
      </c>
      <c r="C19129">
        <v>-0.36990817026285816</v>
      </c>
      <c r="D19129">
        <v>1.2864629042402509</v>
      </c>
      <c r="E19129">
        <v>0.10653814759137065</v>
      </c>
      <c r="F19129">
        <v>-1.2421265874388727</v>
      </c>
      <c r="G19129">
        <v>3</v>
      </c>
      <c r="H19129">
        <v>5</v>
      </c>
      <c r="I19129">
        <v>4</v>
      </c>
      <c r="J19129">
        <v>1</v>
      </c>
    </row>
    <row r="19130" spans="1:10" x14ac:dyDescent="0.25">
      <c r="A19130" t="s">
        <v>23157</v>
      </c>
      <c r="B19130">
        <v>541</v>
      </c>
      <c r="C19130">
        <v>-0.32879850411975825</v>
      </c>
      <c r="D19130">
        <v>-0.79481014204816547</v>
      </c>
      <c r="E19130">
        <v>0.33080549251084196</v>
      </c>
      <c r="F19130">
        <v>-1.1293860508463776</v>
      </c>
      <c r="G19130">
        <v>3</v>
      </c>
      <c r="H19130">
        <v>2</v>
      </c>
      <c r="I19130">
        <v>4</v>
      </c>
      <c r="J19130">
        <v>1</v>
      </c>
    </row>
    <row r="19131" spans="1:10" x14ac:dyDescent="0.25">
      <c r="A19131" t="s">
        <v>23158</v>
      </c>
      <c r="B19131">
        <v>450</v>
      </c>
      <c r="C19131">
        <v>-0.55186390930540585</v>
      </c>
      <c r="D19131">
        <v>-0.193552911431563</v>
      </c>
      <c r="E19131">
        <v>0.47849652955062061</v>
      </c>
      <c r="F19131">
        <v>-0.8017556100310107</v>
      </c>
      <c r="G19131">
        <v>2</v>
      </c>
      <c r="H19131">
        <v>3</v>
      </c>
      <c r="I19131">
        <v>4</v>
      </c>
      <c r="J19131">
        <v>2</v>
      </c>
    </row>
    <row r="19132" spans="1:10" x14ac:dyDescent="0.25">
      <c r="A19132" t="s">
        <v>23159</v>
      </c>
      <c r="B19132">
        <v>434</v>
      </c>
      <c r="C19132">
        <v>0.34750162802607171</v>
      </c>
      <c r="D19132">
        <v>0.47020385335468362</v>
      </c>
      <c r="E19132">
        <v>1.1266409527814476</v>
      </c>
      <c r="F19132">
        <v>-0.98842754676181621</v>
      </c>
      <c r="G19132">
        <v>4</v>
      </c>
      <c r="H19132">
        <v>4</v>
      </c>
      <c r="I19132">
        <v>5</v>
      </c>
      <c r="J19132">
        <v>1</v>
      </c>
    </row>
    <row r="19133" spans="1:10" x14ac:dyDescent="0.25">
      <c r="A19133" t="s">
        <v>23160</v>
      </c>
      <c r="B19133">
        <v>456</v>
      </c>
      <c r="C19133">
        <v>-0.55935019449517842</v>
      </c>
      <c r="D19133">
        <v>1.0011943782108503</v>
      </c>
      <c r="E19133">
        <v>0.104732463350522</v>
      </c>
      <c r="F19133">
        <v>-1.2566937984235247</v>
      </c>
      <c r="G19133">
        <v>2</v>
      </c>
      <c r="H19133">
        <v>5</v>
      </c>
      <c r="I19133">
        <v>4</v>
      </c>
      <c r="J19133">
        <v>1</v>
      </c>
    </row>
    <row r="19134" spans="1:10" x14ac:dyDescent="0.25">
      <c r="A19134" t="s">
        <v>23161</v>
      </c>
      <c r="B19134">
        <v>483</v>
      </c>
      <c r="C19134">
        <v>7.9271586936779243E-3</v>
      </c>
      <c r="D19134">
        <v>0.71843623923925071</v>
      </c>
      <c r="E19134">
        <v>0.55617308988392888</v>
      </c>
      <c r="F19134">
        <v>-1.0126788069948431</v>
      </c>
      <c r="G19134">
        <v>4</v>
      </c>
      <c r="H19134">
        <v>5</v>
      </c>
      <c r="I19134">
        <v>4</v>
      </c>
      <c r="J19134">
        <v>1</v>
      </c>
    </row>
    <row r="19135" spans="1:10" x14ac:dyDescent="0.25">
      <c r="A19135" t="s">
        <v>23162</v>
      </c>
      <c r="B19135">
        <v>457</v>
      </c>
      <c r="C19135">
        <v>3.9158692788763272E-2</v>
      </c>
      <c r="D19135">
        <v>0.32404535695324677</v>
      </c>
      <c r="E19135">
        <v>0.57835877996330887</v>
      </c>
      <c r="F19135">
        <v>-0.9425757940006898</v>
      </c>
      <c r="G19135">
        <v>4</v>
      </c>
      <c r="H19135">
        <v>4</v>
      </c>
      <c r="I19135">
        <v>4</v>
      </c>
      <c r="J19135">
        <v>1</v>
      </c>
    </row>
    <row r="19136" spans="1:10" x14ac:dyDescent="0.25">
      <c r="A19136" t="s">
        <v>23163</v>
      </c>
      <c r="B19136">
        <v>458</v>
      </c>
      <c r="C19136">
        <v>0.34434202283070725</v>
      </c>
      <c r="D19136">
        <v>0.54205778510068992</v>
      </c>
      <c r="E19136">
        <v>0.68178873162324061</v>
      </c>
      <c r="F19136">
        <v>-0.94684040037380068</v>
      </c>
      <c r="G19136">
        <v>4</v>
      </c>
      <c r="H19136">
        <v>4</v>
      </c>
      <c r="I19136">
        <v>5</v>
      </c>
      <c r="J19136">
        <v>1</v>
      </c>
    </row>
    <row r="19137" spans="1:10" x14ac:dyDescent="0.25">
      <c r="A19137" t="s">
        <v>23164</v>
      </c>
      <c r="B19137">
        <v>436</v>
      </c>
      <c r="C19137">
        <v>-0.1706384811805251</v>
      </c>
      <c r="D19137">
        <v>0.30175725734459491</v>
      </c>
      <c r="E19137">
        <v>0.74738833101159763</v>
      </c>
      <c r="F19137">
        <v>-1.3297647401192674</v>
      </c>
      <c r="G19137">
        <v>3</v>
      </c>
      <c r="H19137">
        <v>4</v>
      </c>
      <c r="I19137">
        <v>5</v>
      </c>
      <c r="J19137">
        <v>1</v>
      </c>
    </row>
    <row r="19138" spans="1:10" x14ac:dyDescent="0.25">
      <c r="A19138" t="s">
        <v>23165</v>
      </c>
      <c r="B19138">
        <v>493</v>
      </c>
      <c r="C19138">
        <v>-0.51597573412603259</v>
      </c>
      <c r="D19138">
        <v>-0.2543813953447861</v>
      </c>
      <c r="E19138">
        <v>0.22233537599648556</v>
      </c>
      <c r="F19138">
        <v>-1.388600250614445</v>
      </c>
      <c r="G19138">
        <v>2</v>
      </c>
      <c r="H19138">
        <v>3</v>
      </c>
      <c r="I19138">
        <v>4</v>
      </c>
      <c r="J19138">
        <v>1</v>
      </c>
    </row>
    <row r="19139" spans="1:10" x14ac:dyDescent="0.25">
      <c r="A19139" t="s">
        <v>23166</v>
      </c>
      <c r="B19139">
        <v>516</v>
      </c>
      <c r="C19139">
        <v>0.73577859327722184</v>
      </c>
      <c r="D19139">
        <v>0.82300491639964835</v>
      </c>
      <c r="E19139">
        <v>0.54320279830520457</v>
      </c>
      <c r="F19139">
        <v>-1.0344528378666666</v>
      </c>
      <c r="G19139">
        <v>4</v>
      </c>
      <c r="H19139">
        <v>5</v>
      </c>
      <c r="I19139">
        <v>4</v>
      </c>
      <c r="J19139">
        <v>1</v>
      </c>
    </row>
    <row r="19140" spans="1:10" x14ac:dyDescent="0.25">
      <c r="A19140" t="s">
        <v>23167</v>
      </c>
      <c r="B19140">
        <v>461</v>
      </c>
      <c r="C19140">
        <v>0.70482150937660404</v>
      </c>
      <c r="D19140">
        <v>2.0949701916659035E-2</v>
      </c>
      <c r="E19140">
        <v>1.7107235303317565</v>
      </c>
      <c r="F19140">
        <v>-1.1207726494954438</v>
      </c>
      <c r="G19140">
        <v>4</v>
      </c>
      <c r="H19140">
        <v>4</v>
      </c>
      <c r="I19140">
        <v>5</v>
      </c>
      <c r="J19140">
        <v>1</v>
      </c>
    </row>
    <row r="19141" spans="1:10" x14ac:dyDescent="0.25">
      <c r="A19141" t="s">
        <v>23168</v>
      </c>
      <c r="B19141">
        <v>388</v>
      </c>
      <c r="C19141">
        <v>0.24884475110103124</v>
      </c>
      <c r="D19141">
        <v>-1.3846660382478451</v>
      </c>
      <c r="E19141">
        <v>1.8903469982627157</v>
      </c>
      <c r="F19141">
        <v>-1.3605033526597112</v>
      </c>
      <c r="G19141">
        <v>4</v>
      </c>
      <c r="H19141">
        <v>1</v>
      </c>
      <c r="I19141">
        <v>5</v>
      </c>
      <c r="J19141">
        <v>1</v>
      </c>
    </row>
    <row r="19142" spans="1:10" x14ac:dyDescent="0.25">
      <c r="A19142" t="s">
        <v>23169</v>
      </c>
      <c r="B19142">
        <v>0</v>
      </c>
      <c r="C19142">
        <v>-0.14886936410746832</v>
      </c>
      <c r="D19142">
        <v>-6.5432141567856941E-2</v>
      </c>
      <c r="E19142">
        <v>1.1674938297737887</v>
      </c>
      <c r="F19142">
        <v>-1.5109839983669782</v>
      </c>
      <c r="G19142">
        <v>3</v>
      </c>
      <c r="H19142">
        <v>3</v>
      </c>
      <c r="I19142">
        <v>5</v>
      </c>
      <c r="J19142">
        <v>1</v>
      </c>
    </row>
    <row r="19143" spans="1:10" x14ac:dyDescent="0.25">
      <c r="A19143" t="s">
        <v>23170</v>
      </c>
      <c r="B19143">
        <v>373</v>
      </c>
      <c r="C19143">
        <v>0.1261185832860951</v>
      </c>
      <c r="D19143">
        <v>1.2294015484894213E-2</v>
      </c>
      <c r="E19143">
        <v>-0.18495520988405018</v>
      </c>
      <c r="F19143">
        <v>-1.4736736219017788</v>
      </c>
      <c r="G19143">
        <v>4</v>
      </c>
      <c r="H19143">
        <v>3</v>
      </c>
      <c r="I19143">
        <v>3</v>
      </c>
      <c r="J19143">
        <v>1</v>
      </c>
    </row>
    <row r="19144" spans="1:10" x14ac:dyDescent="0.25">
      <c r="A19144" t="s">
        <v>23171</v>
      </c>
      <c r="B19144">
        <v>579</v>
      </c>
      <c r="C19144">
        <v>-0.52302287576584472</v>
      </c>
      <c r="D19144">
        <v>0.21503009439783474</v>
      </c>
      <c r="E19144">
        <v>0.8250458355418846</v>
      </c>
      <c r="F19144">
        <v>-1.1586899224974694</v>
      </c>
      <c r="G19144">
        <v>2</v>
      </c>
      <c r="H19144">
        <v>4</v>
      </c>
      <c r="I19144">
        <v>5</v>
      </c>
      <c r="J19144">
        <v>1</v>
      </c>
    </row>
    <row r="19145" spans="1:10" x14ac:dyDescent="0.25">
      <c r="A19145" t="s">
        <v>23172</v>
      </c>
      <c r="B19145">
        <v>501</v>
      </c>
      <c r="C19145">
        <v>-0.56141545153227568</v>
      </c>
      <c r="D19145">
        <v>0.58571394982911673</v>
      </c>
      <c r="E19145">
        <v>0.55665689868486479</v>
      </c>
      <c r="F19145">
        <v>-1.4652902196099591</v>
      </c>
      <c r="G19145">
        <v>2</v>
      </c>
      <c r="H19145">
        <v>4</v>
      </c>
      <c r="I19145">
        <v>4</v>
      </c>
      <c r="J19145">
        <v>1</v>
      </c>
    </row>
    <row r="19146" spans="1:10" x14ac:dyDescent="0.25">
      <c r="A19146" t="s">
        <v>23173</v>
      </c>
      <c r="B19146">
        <v>946</v>
      </c>
      <c r="C19146">
        <v>-0.29188062060407072</v>
      </c>
      <c r="D19146">
        <v>-0.2415876426180279</v>
      </c>
      <c r="E19146">
        <v>0.41387024844386588</v>
      </c>
      <c r="F19146">
        <v>-1.3151237735098154</v>
      </c>
      <c r="G19146">
        <v>3</v>
      </c>
      <c r="H19146">
        <v>3</v>
      </c>
      <c r="I19146">
        <v>4</v>
      </c>
      <c r="J19146">
        <v>1</v>
      </c>
    </row>
    <row r="19147" spans="1:10" x14ac:dyDescent="0.25">
      <c r="A19147" t="s">
        <v>23174</v>
      </c>
      <c r="B19147">
        <v>412</v>
      </c>
    </row>
    <row r="19148" spans="1:10" x14ac:dyDescent="0.25">
      <c r="A19148" t="s">
        <v>23175</v>
      </c>
      <c r="B19148">
        <v>429</v>
      </c>
      <c r="C19148">
        <v>5.4768561168969235E-2</v>
      </c>
      <c r="D19148">
        <v>-1.2211940660995943E-2</v>
      </c>
      <c r="E19148">
        <v>0.80669943756017726</v>
      </c>
      <c r="F19148">
        <v>-1.2271795690482206</v>
      </c>
      <c r="G19148">
        <v>4</v>
      </c>
      <c r="H19148">
        <v>3</v>
      </c>
      <c r="I19148">
        <v>5</v>
      </c>
      <c r="J19148">
        <v>1</v>
      </c>
    </row>
    <row r="19149" spans="1:10" x14ac:dyDescent="0.25">
      <c r="A19149" t="s">
        <v>23176</v>
      </c>
      <c r="B19149">
        <v>463</v>
      </c>
      <c r="C19149">
        <v>-0.28338308812987884</v>
      </c>
      <c r="D19149">
        <v>-9.5776306203787742E-2</v>
      </c>
      <c r="E19149">
        <v>1.551518577743032</v>
      </c>
      <c r="F19149">
        <v>-1.0198470099269987</v>
      </c>
      <c r="G19149">
        <v>3</v>
      </c>
      <c r="H19149">
        <v>3</v>
      </c>
      <c r="I19149">
        <v>5</v>
      </c>
      <c r="J19149">
        <v>1</v>
      </c>
    </row>
    <row r="19150" spans="1:10" x14ac:dyDescent="0.25">
      <c r="A19150" t="s">
        <v>23177</v>
      </c>
      <c r="B19150">
        <v>495</v>
      </c>
      <c r="C19150">
        <v>-0.15480018352151326</v>
      </c>
      <c r="D19150">
        <v>0.35274215742142268</v>
      </c>
      <c r="E19150">
        <v>1.6671622378591515</v>
      </c>
      <c r="F19150">
        <v>-1.2392374575081222</v>
      </c>
      <c r="G19150">
        <v>3</v>
      </c>
      <c r="H19150">
        <v>4</v>
      </c>
      <c r="I19150">
        <v>5</v>
      </c>
      <c r="J19150">
        <v>1</v>
      </c>
    </row>
    <row r="19151" spans="1:10" x14ac:dyDescent="0.25">
      <c r="A19151" t="s">
        <v>23178</v>
      </c>
      <c r="B19151">
        <v>408</v>
      </c>
      <c r="C19151">
        <v>-0.13023396217368394</v>
      </c>
      <c r="D19151">
        <v>0.19557388369726497</v>
      </c>
      <c r="E19151">
        <v>0.16014945749033724</v>
      </c>
      <c r="F19151">
        <v>-1.3637497377629519</v>
      </c>
      <c r="G19151">
        <v>3</v>
      </c>
      <c r="H19151">
        <v>4</v>
      </c>
      <c r="I19151">
        <v>4</v>
      </c>
      <c r="J19151">
        <v>1</v>
      </c>
    </row>
    <row r="19152" spans="1:10" x14ac:dyDescent="0.25">
      <c r="A19152" t="s">
        <v>23179</v>
      </c>
      <c r="B19152">
        <v>545</v>
      </c>
      <c r="C19152">
        <v>0.3128762840006809</v>
      </c>
      <c r="D19152">
        <v>1.6710707182386236E-2</v>
      </c>
      <c r="E19152">
        <v>1.7984384964269746</v>
      </c>
      <c r="F19152">
        <v>-1.1676302489502599</v>
      </c>
      <c r="G19152">
        <v>4</v>
      </c>
      <c r="H19152">
        <v>3</v>
      </c>
      <c r="I19152">
        <v>5</v>
      </c>
      <c r="J19152">
        <v>1</v>
      </c>
    </row>
    <row r="19153" spans="1:10" x14ac:dyDescent="0.25">
      <c r="A19153" t="s">
        <v>23180</v>
      </c>
      <c r="B19153">
        <v>488</v>
      </c>
      <c r="C19153">
        <v>0.414666364163356</v>
      </c>
      <c r="D19153">
        <v>0.78742929935136252</v>
      </c>
      <c r="E19153">
        <v>1.8924985336934679</v>
      </c>
      <c r="F19153">
        <v>-1.1736255041203163</v>
      </c>
      <c r="G19153">
        <v>4</v>
      </c>
      <c r="H19153">
        <v>5</v>
      </c>
      <c r="I19153">
        <v>5</v>
      </c>
      <c r="J19153">
        <v>1</v>
      </c>
    </row>
    <row r="19154" spans="1:10" x14ac:dyDescent="0.25">
      <c r="A19154" t="s">
        <v>23181</v>
      </c>
      <c r="B19154">
        <v>474</v>
      </c>
      <c r="C19154">
        <v>9.7837991743164127E-2</v>
      </c>
      <c r="D19154">
        <v>-0.15421061647318957</v>
      </c>
      <c r="E19154">
        <v>1.9135347678873396</v>
      </c>
      <c r="F19154">
        <v>-1.7430390546972907</v>
      </c>
      <c r="G19154">
        <v>4</v>
      </c>
      <c r="H19154">
        <v>3</v>
      </c>
      <c r="I19154">
        <v>5</v>
      </c>
      <c r="J19154">
        <v>1</v>
      </c>
    </row>
    <row r="19155" spans="1:10" x14ac:dyDescent="0.25">
      <c r="A19155" t="s">
        <v>23182</v>
      </c>
      <c r="B19155">
        <v>384</v>
      </c>
      <c r="C19155">
        <v>0.60896788898798659</v>
      </c>
      <c r="D19155">
        <v>0.72377584441922449</v>
      </c>
      <c r="E19155">
        <v>0.1935264109757058</v>
      </c>
      <c r="F19155">
        <v>-2.1188438774880418</v>
      </c>
      <c r="G19155">
        <v>4</v>
      </c>
      <c r="H19155">
        <v>5</v>
      </c>
      <c r="I19155">
        <v>4</v>
      </c>
      <c r="J19155">
        <v>1</v>
      </c>
    </row>
    <row r="19156" spans="1:10" x14ac:dyDescent="0.25">
      <c r="A19156" t="s">
        <v>23183</v>
      </c>
      <c r="B19156">
        <v>499</v>
      </c>
      <c r="C19156">
        <v>1.7027075390678909E-2</v>
      </c>
      <c r="D19156">
        <v>0.63551297442453769</v>
      </c>
      <c r="E19156">
        <v>0.39347851020664448</v>
      </c>
      <c r="F19156">
        <v>-1.1718851553010472</v>
      </c>
      <c r="G19156">
        <v>4</v>
      </c>
      <c r="H19156">
        <v>4</v>
      </c>
      <c r="I19156">
        <v>4</v>
      </c>
      <c r="J19156">
        <v>1</v>
      </c>
    </row>
    <row r="19157" spans="1:10" x14ac:dyDescent="0.25">
      <c r="A19157" t="s">
        <v>23184</v>
      </c>
      <c r="B19157">
        <v>660</v>
      </c>
      <c r="C19157">
        <v>-0.43787469314281074</v>
      </c>
      <c r="D19157">
        <v>3.4653758823009168E-2</v>
      </c>
      <c r="E19157">
        <v>0.40635027952219649</v>
      </c>
      <c r="F19157">
        <v>-1.2857041381985939</v>
      </c>
      <c r="G19157">
        <v>3</v>
      </c>
      <c r="H19157">
        <v>4</v>
      </c>
      <c r="I19157">
        <v>4</v>
      </c>
      <c r="J19157">
        <v>1</v>
      </c>
    </row>
    <row r="19158" spans="1:10" x14ac:dyDescent="0.25">
      <c r="A19158" t="s">
        <v>23185</v>
      </c>
      <c r="B19158">
        <v>507</v>
      </c>
      <c r="C19158">
        <v>-0.12977721227661282</v>
      </c>
      <c r="D19158">
        <v>0.14601404231310097</v>
      </c>
      <c r="E19158">
        <v>-0.59977973698614595</v>
      </c>
      <c r="F19158">
        <v>-1.3317054661344585</v>
      </c>
      <c r="G19158">
        <v>3</v>
      </c>
      <c r="H19158">
        <v>4</v>
      </c>
      <c r="I19158">
        <v>2</v>
      </c>
      <c r="J19158">
        <v>1</v>
      </c>
    </row>
    <row r="19159" spans="1:10" x14ac:dyDescent="0.25">
      <c r="A19159" t="s">
        <v>23186</v>
      </c>
      <c r="B19159">
        <v>571</v>
      </c>
      <c r="C19159">
        <v>8.0111826351411272E-2</v>
      </c>
      <c r="D19159">
        <v>0.91584674967616331</v>
      </c>
      <c r="E19159">
        <v>0.1313650740570238</v>
      </c>
      <c r="F19159">
        <v>-1.1604323401102512</v>
      </c>
      <c r="G19159">
        <v>4</v>
      </c>
      <c r="H19159">
        <v>5</v>
      </c>
      <c r="I19159">
        <v>4</v>
      </c>
      <c r="J19159">
        <v>1</v>
      </c>
    </row>
    <row r="19160" spans="1:10" x14ac:dyDescent="0.25">
      <c r="A19160" t="s">
        <v>23187</v>
      </c>
      <c r="B19160">
        <v>469</v>
      </c>
      <c r="C19160">
        <v>-0.59432913469079052</v>
      </c>
      <c r="D19160">
        <v>0.27676571238095476</v>
      </c>
      <c r="E19160">
        <v>-0.60419072957822839</v>
      </c>
      <c r="F19160">
        <v>-1.3950517214324776</v>
      </c>
      <c r="G19160">
        <v>2</v>
      </c>
      <c r="H19160">
        <v>4</v>
      </c>
      <c r="I19160">
        <v>2</v>
      </c>
      <c r="J19160">
        <v>1</v>
      </c>
    </row>
    <row r="19161" spans="1:10" x14ac:dyDescent="0.25">
      <c r="A19161" t="s">
        <v>23188</v>
      </c>
      <c r="B19161">
        <v>5</v>
      </c>
    </row>
    <row r="19162" spans="1:10" x14ac:dyDescent="0.25">
      <c r="A19162" t="s">
        <v>23189</v>
      </c>
      <c r="B19162">
        <v>397</v>
      </c>
      <c r="C19162">
        <v>0.32060634312262803</v>
      </c>
      <c r="D19162">
        <v>0.15440650522277388</v>
      </c>
      <c r="E19162">
        <v>1.7127456010545286</v>
      </c>
      <c r="F19162">
        <v>-1.5717558079057006</v>
      </c>
      <c r="G19162">
        <v>4</v>
      </c>
      <c r="H19162">
        <v>4</v>
      </c>
      <c r="I19162">
        <v>5</v>
      </c>
      <c r="J19162">
        <v>1</v>
      </c>
    </row>
    <row r="19163" spans="1:10" x14ac:dyDescent="0.25">
      <c r="A19163" t="s">
        <v>23190</v>
      </c>
      <c r="B19163">
        <v>392</v>
      </c>
      <c r="C19163">
        <v>3.7948044238854339E-2</v>
      </c>
      <c r="D19163">
        <v>-5.4626248059060051E-2</v>
      </c>
      <c r="E19163">
        <v>1.4997771122680434</v>
      </c>
      <c r="F19163">
        <v>-1.9419672489655864</v>
      </c>
      <c r="G19163">
        <v>4</v>
      </c>
      <c r="H19163">
        <v>3</v>
      </c>
      <c r="I19163">
        <v>5</v>
      </c>
      <c r="J19163">
        <v>1</v>
      </c>
    </row>
    <row r="19164" spans="1:10" x14ac:dyDescent="0.25">
      <c r="A19164" t="s">
        <v>23191</v>
      </c>
      <c r="B19164">
        <v>345</v>
      </c>
      <c r="C19164">
        <v>-0.35812363446438189</v>
      </c>
      <c r="D19164">
        <v>-0.39376417066501951</v>
      </c>
      <c r="E19164">
        <v>-4.2422227694895315E-2</v>
      </c>
      <c r="F19164">
        <v>-1.3806970374938596</v>
      </c>
      <c r="G19164">
        <v>3</v>
      </c>
      <c r="H19164">
        <v>3</v>
      </c>
      <c r="I19164">
        <v>3</v>
      </c>
      <c r="J19164">
        <v>1</v>
      </c>
    </row>
    <row r="19165" spans="1:10" x14ac:dyDescent="0.25">
      <c r="A19165" t="s">
        <v>23192</v>
      </c>
      <c r="B19165">
        <v>62</v>
      </c>
    </row>
    <row r="19166" spans="1:10" x14ac:dyDescent="0.25">
      <c r="A19166" t="s">
        <v>23193</v>
      </c>
      <c r="B19166">
        <v>409</v>
      </c>
      <c r="C19166">
        <v>2.9458439549901155E-2</v>
      </c>
      <c r="D19166">
        <v>0.5147379536618385</v>
      </c>
      <c r="E19166">
        <v>0.26702847386840062</v>
      </c>
      <c r="F19166">
        <v>-0.6908337802177843</v>
      </c>
      <c r="G19166">
        <v>4</v>
      </c>
      <c r="H19166">
        <v>4</v>
      </c>
      <c r="I19166">
        <v>4</v>
      </c>
      <c r="J19166">
        <v>2</v>
      </c>
    </row>
    <row r="19167" spans="1:10" x14ac:dyDescent="0.25">
      <c r="A19167" t="s">
        <v>23194</v>
      </c>
      <c r="B19167">
        <v>518</v>
      </c>
      <c r="C19167">
        <v>-0.51728065240720911</v>
      </c>
      <c r="D19167">
        <v>0.33828313297839263</v>
      </c>
      <c r="E19167">
        <v>0.16007963859533275</v>
      </c>
      <c r="F19167">
        <v>-0.46955949700404703</v>
      </c>
      <c r="G19167">
        <v>2</v>
      </c>
      <c r="H19167">
        <v>4</v>
      </c>
      <c r="I19167">
        <v>4</v>
      </c>
      <c r="J19167">
        <v>3</v>
      </c>
    </row>
    <row r="19168" spans="1:10" x14ac:dyDescent="0.25">
      <c r="A19168" t="s">
        <v>23195</v>
      </c>
      <c r="B19168">
        <v>772</v>
      </c>
      <c r="C19168">
        <v>-0.26167066154130914</v>
      </c>
      <c r="D19168">
        <v>-2.122984422205549E-2</v>
      </c>
      <c r="E19168">
        <v>-0.14874216363484888</v>
      </c>
      <c r="F19168">
        <v>-0.8803847682796575</v>
      </c>
      <c r="G19168">
        <v>3</v>
      </c>
      <c r="H19168">
        <v>3</v>
      </c>
      <c r="I19168">
        <v>3</v>
      </c>
      <c r="J19168">
        <v>1</v>
      </c>
    </row>
    <row r="19169" spans="1:10" x14ac:dyDescent="0.25">
      <c r="A19169" t="s">
        <v>23196</v>
      </c>
      <c r="B19169">
        <v>452</v>
      </c>
      <c r="C19169">
        <v>-0.29640195053193025</v>
      </c>
      <c r="D19169">
        <v>-0.62404022875977716</v>
      </c>
      <c r="E19169">
        <v>0.34469158227745383</v>
      </c>
      <c r="F19169">
        <v>-0.33157120298338205</v>
      </c>
      <c r="G19169">
        <v>3</v>
      </c>
      <c r="H19169">
        <v>2</v>
      </c>
      <c r="I19169">
        <v>4</v>
      </c>
      <c r="J19169">
        <v>3</v>
      </c>
    </row>
    <row r="19170" spans="1:10" x14ac:dyDescent="0.25">
      <c r="A19170" t="s">
        <v>23197</v>
      </c>
      <c r="B19170">
        <v>389</v>
      </c>
      <c r="C19170">
        <v>1.3679901171217717</v>
      </c>
      <c r="D19170">
        <v>0.90778003294446374</v>
      </c>
      <c r="E19170">
        <v>-0.94498390759053241</v>
      </c>
      <c r="F19170">
        <v>-1.1463005529735453</v>
      </c>
      <c r="G19170">
        <v>5</v>
      </c>
      <c r="H19170">
        <v>5</v>
      </c>
      <c r="I19170">
        <v>1</v>
      </c>
      <c r="J19170">
        <v>1</v>
      </c>
    </row>
    <row r="19171" spans="1:10" x14ac:dyDescent="0.25">
      <c r="A19171" t="s">
        <v>23198</v>
      </c>
      <c r="B19171">
        <v>325</v>
      </c>
      <c r="C19171">
        <v>0.2038278947989674</v>
      </c>
      <c r="D19171">
        <v>-0.34833582293007875</v>
      </c>
      <c r="E19171">
        <v>0.10443410443149492</v>
      </c>
      <c r="F19171">
        <v>-0.82077984443104457</v>
      </c>
      <c r="G19171">
        <v>4</v>
      </c>
      <c r="H19171">
        <v>3</v>
      </c>
      <c r="I19171">
        <v>4</v>
      </c>
      <c r="J19171">
        <v>2</v>
      </c>
    </row>
    <row r="19172" spans="1:10" x14ac:dyDescent="0.25">
      <c r="A19172" t="s">
        <v>23199</v>
      </c>
      <c r="B19172">
        <v>424</v>
      </c>
      <c r="C19172">
        <v>0.17813823178894492</v>
      </c>
      <c r="D19172">
        <v>-0.54648225398283867</v>
      </c>
      <c r="E19172">
        <v>-0.5375477224593882</v>
      </c>
      <c r="F19172">
        <v>-0.89726326672087542</v>
      </c>
      <c r="G19172">
        <v>4</v>
      </c>
      <c r="H19172">
        <v>2</v>
      </c>
      <c r="I19172">
        <v>2</v>
      </c>
      <c r="J19172">
        <v>1</v>
      </c>
    </row>
    <row r="19173" spans="1:10" x14ac:dyDescent="0.25">
      <c r="A19173" t="s">
        <v>23200</v>
      </c>
      <c r="B19173">
        <v>448</v>
      </c>
      <c r="C19173">
        <v>-0.47153406830512645</v>
      </c>
      <c r="D19173">
        <v>-1.0129688453772432</v>
      </c>
      <c r="E19173">
        <v>0.38870778289151464</v>
      </c>
      <c r="F19173">
        <v>-0.74965392440353595</v>
      </c>
      <c r="G19173">
        <v>2</v>
      </c>
      <c r="H19173">
        <v>1</v>
      </c>
      <c r="I19173">
        <v>4</v>
      </c>
      <c r="J19173">
        <v>2</v>
      </c>
    </row>
    <row r="19174" spans="1:10" x14ac:dyDescent="0.25">
      <c r="A19174" t="s">
        <v>23201</v>
      </c>
      <c r="B19174">
        <v>317</v>
      </c>
      <c r="C19174">
        <v>0.52652095542796418</v>
      </c>
      <c r="D19174">
        <v>-0.4506593113733845</v>
      </c>
      <c r="E19174">
        <v>0.77608002152200306</v>
      </c>
      <c r="F19174">
        <v>-0.89629249853747928</v>
      </c>
      <c r="G19174">
        <v>4</v>
      </c>
      <c r="H19174">
        <v>2</v>
      </c>
      <c r="I19174">
        <v>5</v>
      </c>
      <c r="J19174">
        <v>1</v>
      </c>
    </row>
    <row r="19175" spans="1:10" x14ac:dyDescent="0.25">
      <c r="A19175" t="s">
        <v>23202</v>
      </c>
      <c r="B19175">
        <v>438</v>
      </c>
      <c r="C19175">
        <v>-0.12292817684608615</v>
      </c>
      <c r="D19175">
        <v>-0.31881548439030494</v>
      </c>
      <c r="E19175">
        <v>0.270260421956111</v>
      </c>
      <c r="F19175">
        <v>-0.18438733902827437</v>
      </c>
      <c r="G19175">
        <v>3</v>
      </c>
      <c r="H19175">
        <v>3</v>
      </c>
      <c r="I19175">
        <v>4</v>
      </c>
      <c r="J19175">
        <v>3</v>
      </c>
    </row>
    <row r="19176" spans="1:10" x14ac:dyDescent="0.25">
      <c r="A19176" t="s">
        <v>23203</v>
      </c>
      <c r="B19176">
        <v>503</v>
      </c>
      <c r="C19176">
        <v>1.1041483015117509E-2</v>
      </c>
      <c r="D19176">
        <v>1.8259534759331442</v>
      </c>
      <c r="E19176">
        <v>-0.75093549912691893</v>
      </c>
      <c r="F19176">
        <v>-0.88059940111665991</v>
      </c>
      <c r="G19176">
        <v>4</v>
      </c>
      <c r="H19176">
        <v>5</v>
      </c>
      <c r="I19176">
        <v>1</v>
      </c>
      <c r="J19176">
        <v>1</v>
      </c>
    </row>
    <row r="19177" spans="1:10" x14ac:dyDescent="0.25">
      <c r="A19177" t="s">
        <v>23204</v>
      </c>
      <c r="B19177">
        <v>452</v>
      </c>
      <c r="C19177">
        <v>-0.28096439831947539</v>
      </c>
      <c r="D19177">
        <v>-0.5935637292519429</v>
      </c>
      <c r="E19177">
        <v>0.35175505997166695</v>
      </c>
      <c r="F19177">
        <v>-0.75887928423117723</v>
      </c>
      <c r="G19177">
        <v>3</v>
      </c>
      <c r="H19177">
        <v>2</v>
      </c>
      <c r="I19177">
        <v>4</v>
      </c>
      <c r="J19177">
        <v>2</v>
      </c>
    </row>
    <row r="19178" spans="1:10" x14ac:dyDescent="0.25">
      <c r="A19178" t="s">
        <v>23205</v>
      </c>
      <c r="B19178">
        <v>717</v>
      </c>
      <c r="C19178">
        <v>0.88259788271370743</v>
      </c>
      <c r="D19178">
        <v>1.4429900741296277E-3</v>
      </c>
      <c r="E19178">
        <v>0.17395551986412627</v>
      </c>
      <c r="F19178">
        <v>-0.66111246197607521</v>
      </c>
      <c r="G19178">
        <v>5</v>
      </c>
      <c r="H19178">
        <v>3</v>
      </c>
      <c r="I19178">
        <v>4</v>
      </c>
      <c r="J19178">
        <v>2</v>
      </c>
    </row>
    <row r="19179" spans="1:10" x14ac:dyDescent="0.25">
      <c r="A19179" t="s">
        <v>23206</v>
      </c>
      <c r="B19179">
        <v>607</v>
      </c>
      <c r="C19179">
        <v>0.89409070173175398</v>
      </c>
      <c r="D19179">
        <v>-0.56437729158530103</v>
      </c>
      <c r="E19179">
        <v>1.3042822784507395</v>
      </c>
      <c r="F19179">
        <v>-0.81908811490430877</v>
      </c>
      <c r="G19179">
        <v>5</v>
      </c>
      <c r="H19179">
        <v>2</v>
      </c>
      <c r="I19179">
        <v>5</v>
      </c>
      <c r="J19179">
        <v>2</v>
      </c>
    </row>
    <row r="19180" spans="1:10" x14ac:dyDescent="0.25">
      <c r="A19180" t="s">
        <v>23207</v>
      </c>
      <c r="B19180">
        <v>470</v>
      </c>
      <c r="C19180">
        <v>-0.37877477713459701</v>
      </c>
      <c r="D19180">
        <v>0.58759923698902172</v>
      </c>
      <c r="E19180">
        <v>-1.0081403697815952</v>
      </c>
      <c r="F19180">
        <v>-0.26574453996194164</v>
      </c>
      <c r="G19180">
        <v>3</v>
      </c>
      <c r="H19180">
        <v>4</v>
      </c>
      <c r="I19180">
        <v>1</v>
      </c>
      <c r="J19180">
        <v>3</v>
      </c>
    </row>
    <row r="19181" spans="1:10" x14ac:dyDescent="0.25">
      <c r="A19181" t="s">
        <v>23208</v>
      </c>
      <c r="B19181">
        <v>378</v>
      </c>
      <c r="C19181">
        <v>-0.29126960185377948</v>
      </c>
      <c r="D19181">
        <v>-0.29845781289215489</v>
      </c>
      <c r="E19181">
        <v>-0.91345871512067278</v>
      </c>
      <c r="F19181">
        <v>-1.3487950541557621</v>
      </c>
      <c r="G19181">
        <v>3</v>
      </c>
      <c r="H19181">
        <v>3</v>
      </c>
      <c r="I19181">
        <v>1</v>
      </c>
      <c r="J19181">
        <v>1</v>
      </c>
    </row>
    <row r="19182" spans="1:10" x14ac:dyDescent="0.25">
      <c r="A19182" t="s">
        <v>23209</v>
      </c>
      <c r="B19182">
        <v>325</v>
      </c>
      <c r="C19182">
        <v>1.8309241811428181</v>
      </c>
      <c r="D19182">
        <v>1.4884268291306171</v>
      </c>
      <c r="E19182">
        <v>1.5861279534240647</v>
      </c>
      <c r="F19182">
        <v>-0.52772193614482754</v>
      </c>
      <c r="G19182">
        <v>5</v>
      </c>
      <c r="H19182">
        <v>5</v>
      </c>
      <c r="I19182">
        <v>5</v>
      </c>
      <c r="J19182">
        <v>2</v>
      </c>
    </row>
    <row r="19183" spans="1:10" x14ac:dyDescent="0.25">
      <c r="A19183" t="s">
        <v>23210</v>
      </c>
      <c r="B19183">
        <v>1109</v>
      </c>
      <c r="C19183">
        <v>-0.7640434264387439</v>
      </c>
      <c r="D19183">
        <v>-0.89203683576108794</v>
      </c>
      <c r="E19183">
        <v>-0.64019401240754825</v>
      </c>
      <c r="F19183">
        <v>-0.76542898341916854</v>
      </c>
      <c r="G19183">
        <v>2</v>
      </c>
      <c r="H19183">
        <v>1</v>
      </c>
      <c r="I19183">
        <v>2</v>
      </c>
      <c r="J19183">
        <v>2</v>
      </c>
    </row>
    <row r="19184" spans="1:10" x14ac:dyDescent="0.25">
      <c r="A19184" t="s">
        <v>23211</v>
      </c>
      <c r="B19184">
        <v>363</v>
      </c>
      <c r="C19184">
        <v>-0.44443968989276944</v>
      </c>
      <c r="D19184">
        <v>-0.21589464568257896</v>
      </c>
      <c r="E19184">
        <v>0.16603303701263267</v>
      </c>
      <c r="F19184">
        <v>-0.65287677517518261</v>
      </c>
      <c r="G19184">
        <v>3</v>
      </c>
      <c r="H19184">
        <v>3</v>
      </c>
      <c r="I19184">
        <v>4</v>
      </c>
      <c r="J19184">
        <v>2</v>
      </c>
    </row>
    <row r="19185" spans="1:10" x14ac:dyDescent="0.25">
      <c r="A19185" t="s">
        <v>23212</v>
      </c>
      <c r="B19185">
        <v>473</v>
      </c>
      <c r="C19185">
        <v>-5.0729199284409263E-2</v>
      </c>
      <c r="D19185">
        <v>-0.47789065164865263</v>
      </c>
      <c r="E19185">
        <v>-0.12973294278575606</v>
      </c>
      <c r="F19185">
        <v>-0.98497269175382229</v>
      </c>
      <c r="G19185">
        <v>3</v>
      </c>
      <c r="H19185">
        <v>2</v>
      </c>
      <c r="I19185">
        <v>3</v>
      </c>
      <c r="J19185">
        <v>1</v>
      </c>
    </row>
    <row r="19186" spans="1:10" x14ac:dyDescent="0.25">
      <c r="A19186" t="s">
        <v>23213</v>
      </c>
      <c r="B19186">
        <v>307</v>
      </c>
      <c r="C19186">
        <v>-9.2594398528726529E-2</v>
      </c>
      <c r="D19186">
        <v>0.19568565316500525</v>
      </c>
      <c r="E19186">
        <v>0.5429349939189565</v>
      </c>
      <c r="F19186">
        <v>-0.67018519534599041</v>
      </c>
      <c r="G19186">
        <v>3</v>
      </c>
      <c r="H19186">
        <v>4</v>
      </c>
      <c r="I19186">
        <v>4</v>
      </c>
      <c r="J19186">
        <v>2</v>
      </c>
    </row>
    <row r="19187" spans="1:10" x14ac:dyDescent="0.25">
      <c r="A19187" t="s">
        <v>23214</v>
      </c>
      <c r="B19187">
        <v>376</v>
      </c>
      <c r="C19187">
        <v>-0.60863278935928089</v>
      </c>
      <c r="D19187">
        <v>-0.45212672116395203</v>
      </c>
      <c r="E19187">
        <v>0.56046859270031724</v>
      </c>
      <c r="F19187">
        <v>-0.63202658821767232</v>
      </c>
      <c r="G19187">
        <v>2</v>
      </c>
      <c r="H19187">
        <v>2</v>
      </c>
      <c r="I19187">
        <v>4</v>
      </c>
      <c r="J19187">
        <v>2</v>
      </c>
    </row>
    <row r="19188" spans="1:10" x14ac:dyDescent="0.25">
      <c r="A19188" t="s">
        <v>23215</v>
      </c>
      <c r="B19188">
        <v>620</v>
      </c>
      <c r="C19188">
        <v>1.8643510683299422</v>
      </c>
      <c r="D19188">
        <v>-0.26931022201440385</v>
      </c>
      <c r="E19188">
        <v>4.1887880102767951</v>
      </c>
      <c r="F19188">
        <v>-0.68627021864494675</v>
      </c>
      <c r="G19188">
        <v>5</v>
      </c>
      <c r="H19188">
        <v>3</v>
      </c>
      <c r="I19188">
        <v>5</v>
      </c>
      <c r="J19188">
        <v>2</v>
      </c>
    </row>
    <row r="19189" spans="1:10" x14ac:dyDescent="0.25">
      <c r="A19189" t="s">
        <v>23216</v>
      </c>
      <c r="B19189">
        <v>751</v>
      </c>
      <c r="C19189">
        <v>0.50402336447923335</v>
      </c>
      <c r="D19189">
        <v>2.1604049844726276</v>
      </c>
      <c r="E19189">
        <v>-0.3593825484862041</v>
      </c>
      <c r="F19189">
        <v>-0.12104748750517724</v>
      </c>
      <c r="G19189">
        <v>4</v>
      </c>
      <c r="H19189">
        <v>5</v>
      </c>
      <c r="I19189">
        <v>2</v>
      </c>
      <c r="J19189">
        <v>3</v>
      </c>
    </row>
    <row r="19190" spans="1:10" x14ac:dyDescent="0.25">
      <c r="A19190" t="s">
        <v>23217</v>
      </c>
      <c r="B19190">
        <v>277</v>
      </c>
      <c r="C19190">
        <v>0.64415921090269834</v>
      </c>
      <c r="D19190">
        <v>0.88958540181316548</v>
      </c>
      <c r="E19190">
        <v>-0.69917316896492132</v>
      </c>
      <c r="F19190">
        <v>-0.96939631985081887</v>
      </c>
      <c r="G19190">
        <v>4</v>
      </c>
      <c r="H19190">
        <v>5</v>
      </c>
      <c r="I19190">
        <v>2</v>
      </c>
      <c r="J19190">
        <v>1</v>
      </c>
    </row>
    <row r="19191" spans="1:10" x14ac:dyDescent="0.25">
      <c r="A19191" t="s">
        <v>23218</v>
      </c>
      <c r="B19191">
        <v>750</v>
      </c>
      <c r="C19191">
        <v>0.44695435317355214</v>
      </c>
      <c r="D19191">
        <v>0.42390058055053259</v>
      </c>
      <c r="E19191">
        <v>-0.38843386755401665</v>
      </c>
      <c r="F19191">
        <v>-0.87270072680600919</v>
      </c>
      <c r="G19191">
        <v>4</v>
      </c>
      <c r="H19191">
        <v>4</v>
      </c>
      <c r="I19191">
        <v>2</v>
      </c>
      <c r="J19191">
        <v>1</v>
      </c>
    </row>
    <row r="19192" spans="1:10" x14ac:dyDescent="0.25">
      <c r="A19192" t="s">
        <v>23219</v>
      </c>
      <c r="B19192">
        <v>428</v>
      </c>
      <c r="C19192">
        <v>2.0400343903565439</v>
      </c>
      <c r="D19192">
        <v>0.3233740742932561</v>
      </c>
      <c r="E19192">
        <v>-0.4797928077026693</v>
      </c>
      <c r="F19192">
        <v>-0.75507615886865842</v>
      </c>
      <c r="G19192">
        <v>5</v>
      </c>
      <c r="H19192">
        <v>4</v>
      </c>
      <c r="I19192">
        <v>2</v>
      </c>
      <c r="J19192">
        <v>2</v>
      </c>
    </row>
    <row r="19193" spans="1:10" x14ac:dyDescent="0.25">
      <c r="A19193" t="s">
        <v>23220</v>
      </c>
      <c r="B19193">
        <v>375</v>
      </c>
      <c r="C19193">
        <v>2.3687788597186077</v>
      </c>
      <c r="D19193">
        <v>1.3989880314228476</v>
      </c>
      <c r="E19193">
        <v>0.2617239791794792</v>
      </c>
      <c r="F19193">
        <v>-0.29774890785999553</v>
      </c>
      <c r="G19193">
        <v>5</v>
      </c>
      <c r="H19193">
        <v>5</v>
      </c>
      <c r="I19193">
        <v>4</v>
      </c>
      <c r="J19193">
        <v>3</v>
      </c>
    </row>
    <row r="19194" spans="1:10" x14ac:dyDescent="0.25">
      <c r="A19194" t="s">
        <v>23221</v>
      </c>
      <c r="B19194">
        <v>598</v>
      </c>
      <c r="C19194">
        <v>3.1030245168067694</v>
      </c>
      <c r="D19194">
        <v>2.5238594067284863</v>
      </c>
      <c r="E19194">
        <v>0.53372706182017859</v>
      </c>
      <c r="F19194">
        <v>-0.60187272915279166</v>
      </c>
      <c r="G19194">
        <v>5</v>
      </c>
      <c r="H19194">
        <v>5</v>
      </c>
      <c r="I19194">
        <v>4</v>
      </c>
      <c r="J19194">
        <v>2</v>
      </c>
    </row>
    <row r="19195" spans="1:10" x14ac:dyDescent="0.25">
      <c r="A19195" t="s">
        <v>23222</v>
      </c>
      <c r="B19195">
        <v>380</v>
      </c>
      <c r="C19195">
        <v>1.6941506575946206</v>
      </c>
      <c r="D19195">
        <v>1.0449524780327455</v>
      </c>
      <c r="E19195">
        <v>-0.49004016756525143</v>
      </c>
      <c r="F19195">
        <v>-0.71726326126269568</v>
      </c>
      <c r="G19195">
        <v>5</v>
      </c>
      <c r="H19195">
        <v>5</v>
      </c>
      <c r="I19195">
        <v>2</v>
      </c>
      <c r="J19195">
        <v>2</v>
      </c>
    </row>
    <row r="19196" spans="1:10" x14ac:dyDescent="0.25">
      <c r="A19196" t="s">
        <v>23223</v>
      </c>
      <c r="B19196">
        <v>394</v>
      </c>
      <c r="C19196">
        <v>2.2581235711550436</v>
      </c>
      <c r="D19196">
        <v>3.6033087671221358</v>
      </c>
      <c r="E19196">
        <v>1.1556142058709202</v>
      </c>
      <c r="F19196">
        <v>-1.5978775582195404E-2</v>
      </c>
      <c r="G19196">
        <v>5</v>
      </c>
      <c r="H19196">
        <v>5</v>
      </c>
      <c r="I19196">
        <v>5</v>
      </c>
      <c r="J19196">
        <v>3</v>
      </c>
    </row>
    <row r="19197" spans="1:10" x14ac:dyDescent="0.25">
      <c r="A19197" t="s">
        <v>23224</v>
      </c>
      <c r="B19197">
        <v>885</v>
      </c>
      <c r="C19197">
        <v>1.9935261394821779</v>
      </c>
      <c r="D19197">
        <v>2.8618512116520751</v>
      </c>
      <c r="E19197">
        <v>0.146191288634785</v>
      </c>
      <c r="F19197">
        <v>1.4612777583658647</v>
      </c>
      <c r="G19197">
        <v>5</v>
      </c>
      <c r="H19197">
        <v>5</v>
      </c>
      <c r="I19197">
        <v>4</v>
      </c>
      <c r="J19197">
        <v>5</v>
      </c>
    </row>
    <row r="19198" spans="1:10" x14ac:dyDescent="0.25">
      <c r="A19198" t="s">
        <v>23225</v>
      </c>
      <c r="B19198">
        <v>479</v>
      </c>
      <c r="C19198">
        <v>1.7847364647755373</v>
      </c>
      <c r="D19198">
        <v>1.30987932921192</v>
      </c>
      <c r="E19198">
        <v>-0.99220259518890297</v>
      </c>
      <c r="F19198">
        <v>-0.76555085465242834</v>
      </c>
      <c r="G19198">
        <v>5</v>
      </c>
      <c r="H19198">
        <v>5</v>
      </c>
      <c r="I19198">
        <v>1</v>
      </c>
      <c r="J19198">
        <v>2</v>
      </c>
    </row>
    <row r="19199" spans="1:10" x14ac:dyDescent="0.25">
      <c r="A19199" t="s">
        <v>23226</v>
      </c>
      <c r="B19199">
        <v>356</v>
      </c>
      <c r="C19199">
        <v>2.2073573558744317</v>
      </c>
      <c r="D19199">
        <v>1.4099039458028502</v>
      </c>
      <c r="E19199">
        <v>8.7282256598585212E-3</v>
      </c>
      <c r="F19199">
        <v>-9.5230376541927675E-3</v>
      </c>
      <c r="G19199">
        <v>5</v>
      </c>
      <c r="H19199">
        <v>5</v>
      </c>
      <c r="I19199">
        <v>3</v>
      </c>
      <c r="J19199">
        <v>3</v>
      </c>
    </row>
    <row r="19200" spans="1:10" x14ac:dyDescent="0.25">
      <c r="A19200" t="s">
        <v>23227</v>
      </c>
      <c r="B19200">
        <v>511</v>
      </c>
      <c r="C19200">
        <v>1.3569458443014495</v>
      </c>
      <c r="D19200">
        <v>1.2663900106464336</v>
      </c>
      <c r="E19200">
        <v>-0.36346981638990333</v>
      </c>
      <c r="F19200">
        <v>-0.77310085355073799</v>
      </c>
      <c r="G19200">
        <v>5</v>
      </c>
      <c r="H19200">
        <v>5</v>
      </c>
      <c r="I19200">
        <v>2</v>
      </c>
      <c r="J19200">
        <v>2</v>
      </c>
    </row>
    <row r="19201" spans="1:10" x14ac:dyDescent="0.25">
      <c r="A19201" t="s">
        <v>23228</v>
      </c>
      <c r="B19201">
        <v>609</v>
      </c>
      <c r="C19201">
        <v>1.8226928354786027</v>
      </c>
      <c r="D19201">
        <v>1.3507043859845895</v>
      </c>
      <c r="E19201">
        <v>-0.81714131773451759</v>
      </c>
      <c r="F19201">
        <v>-0.59612180927773728</v>
      </c>
      <c r="G19201">
        <v>5</v>
      </c>
      <c r="H19201">
        <v>5</v>
      </c>
      <c r="I19201">
        <v>1</v>
      </c>
      <c r="J19201">
        <v>2</v>
      </c>
    </row>
    <row r="19202" spans="1:10" x14ac:dyDescent="0.25">
      <c r="A19202" t="s">
        <v>23229</v>
      </c>
      <c r="B19202">
        <v>667</v>
      </c>
      <c r="C19202">
        <v>1.8209112835218371</v>
      </c>
      <c r="D19202">
        <v>0.67017921125603974</v>
      </c>
      <c r="E19202">
        <v>-1.147374792579257</v>
      </c>
      <c r="F19202">
        <v>-0.66344472461187021</v>
      </c>
      <c r="G19202">
        <v>5</v>
      </c>
      <c r="H19202">
        <v>4</v>
      </c>
      <c r="I19202">
        <v>1</v>
      </c>
      <c r="J19202">
        <v>2</v>
      </c>
    </row>
    <row r="19203" spans="1:10" x14ac:dyDescent="0.25">
      <c r="A19203" t="s">
        <v>23230</v>
      </c>
      <c r="B19203">
        <v>562</v>
      </c>
      <c r="C19203">
        <v>2.7789942367062581</v>
      </c>
      <c r="D19203">
        <v>1.9379274431260902</v>
      </c>
      <c r="E19203">
        <v>1.1981733962386274</v>
      </c>
      <c r="F19203">
        <v>-0.64947168838225877</v>
      </c>
      <c r="G19203">
        <v>5</v>
      </c>
      <c r="H19203">
        <v>5</v>
      </c>
      <c r="I19203">
        <v>5</v>
      </c>
      <c r="J19203">
        <v>2</v>
      </c>
    </row>
    <row r="19204" spans="1:10" x14ac:dyDescent="0.25">
      <c r="A19204" t="s">
        <v>23231</v>
      </c>
      <c r="B19204">
        <v>550</v>
      </c>
      <c r="C19204">
        <v>2.3185404056937573</v>
      </c>
      <c r="D19204">
        <v>1.5284925251436665</v>
      </c>
      <c r="E19204">
        <v>-0.83863014760961907</v>
      </c>
      <c r="F19204">
        <v>-7.477725364581958E-2</v>
      </c>
      <c r="G19204">
        <v>5</v>
      </c>
      <c r="H19204">
        <v>5</v>
      </c>
      <c r="I19204">
        <v>1</v>
      </c>
      <c r="J19204">
        <v>3</v>
      </c>
    </row>
    <row r="19205" spans="1:10" x14ac:dyDescent="0.25">
      <c r="A19205" t="s">
        <v>23232</v>
      </c>
      <c r="B19205">
        <v>712</v>
      </c>
      <c r="C19205">
        <v>2.499755439770595</v>
      </c>
      <c r="D19205">
        <v>0.16360073210752515</v>
      </c>
      <c r="E19205">
        <v>-0.82114978749535661</v>
      </c>
      <c r="F19205">
        <v>-0.14580881157437894</v>
      </c>
      <c r="G19205">
        <v>5</v>
      </c>
      <c r="H19205">
        <v>4</v>
      </c>
      <c r="I19205">
        <v>1</v>
      </c>
      <c r="J19205">
        <v>3</v>
      </c>
    </row>
    <row r="19206" spans="1:10" x14ac:dyDescent="0.25">
      <c r="A19206" t="s">
        <v>23233</v>
      </c>
      <c r="B19206">
        <v>430</v>
      </c>
      <c r="C19206">
        <v>1.644043020325362</v>
      </c>
      <c r="D19206">
        <v>1.3279797244178368</v>
      </c>
      <c r="E19206">
        <v>-0.58416094246171668</v>
      </c>
      <c r="F19206">
        <v>-0.35029778366375486</v>
      </c>
      <c r="G19206">
        <v>5</v>
      </c>
      <c r="H19206">
        <v>5</v>
      </c>
      <c r="I19206">
        <v>2</v>
      </c>
      <c r="J19206">
        <v>3</v>
      </c>
    </row>
    <row r="19207" spans="1:10" x14ac:dyDescent="0.25">
      <c r="A19207" t="s">
        <v>23234</v>
      </c>
      <c r="B19207">
        <v>385</v>
      </c>
      <c r="C19207">
        <v>1.2292662402059595</v>
      </c>
      <c r="D19207">
        <v>1.6793799046663642</v>
      </c>
      <c r="E19207">
        <v>-0.68930488492912212</v>
      </c>
      <c r="F19207">
        <v>-1.4619251931445103</v>
      </c>
      <c r="G19207">
        <v>5</v>
      </c>
      <c r="H19207">
        <v>5</v>
      </c>
      <c r="I19207">
        <v>2</v>
      </c>
      <c r="J19207">
        <v>1</v>
      </c>
    </row>
    <row r="19208" spans="1:10" x14ac:dyDescent="0.25">
      <c r="A19208" t="s">
        <v>23235</v>
      </c>
      <c r="B19208">
        <v>397</v>
      </c>
      <c r="C19208">
        <v>0.77337267533284992</v>
      </c>
      <c r="D19208">
        <v>0.35673925958490504</v>
      </c>
      <c r="E19208">
        <v>3.0027028920720233E-2</v>
      </c>
      <c r="F19208">
        <v>-1.3938351617916727</v>
      </c>
      <c r="G19208">
        <v>4</v>
      </c>
      <c r="H19208">
        <v>4</v>
      </c>
      <c r="I19208">
        <v>3</v>
      </c>
      <c r="J19208">
        <v>1</v>
      </c>
    </row>
    <row r="19209" spans="1:10" x14ac:dyDescent="0.25">
      <c r="A19209" t="s">
        <v>23236</v>
      </c>
      <c r="B19209">
        <v>579</v>
      </c>
      <c r="C19209">
        <v>1.1958904628796736</v>
      </c>
      <c r="D19209">
        <v>0.90349191787970518</v>
      </c>
      <c r="E19209">
        <v>0.13648051366837505</v>
      </c>
      <c r="F19209">
        <v>-0.84989803630638239</v>
      </c>
      <c r="G19209">
        <v>5</v>
      </c>
      <c r="H19209">
        <v>5</v>
      </c>
      <c r="I19209">
        <v>4</v>
      </c>
      <c r="J19209">
        <v>2</v>
      </c>
    </row>
    <row r="19210" spans="1:10" x14ac:dyDescent="0.25">
      <c r="A19210" t="s">
        <v>23237</v>
      </c>
      <c r="B19210">
        <v>448</v>
      </c>
      <c r="C19210">
        <v>1.5918741014308944</v>
      </c>
      <c r="D19210">
        <v>1.4141605323684812</v>
      </c>
      <c r="E19210">
        <v>-1.1803504564308518</v>
      </c>
      <c r="F19210">
        <v>-0.72781471456954061</v>
      </c>
      <c r="G19210">
        <v>5</v>
      </c>
      <c r="H19210">
        <v>5</v>
      </c>
      <c r="I19210">
        <v>1</v>
      </c>
      <c r="J19210">
        <v>2</v>
      </c>
    </row>
    <row r="19211" spans="1:10" x14ac:dyDescent="0.25">
      <c r="A19211" t="s">
        <v>23238</v>
      </c>
      <c r="B19211">
        <v>479</v>
      </c>
      <c r="C19211">
        <v>1.529469659128897</v>
      </c>
      <c r="D19211">
        <v>2.2285831850607258</v>
      </c>
      <c r="E19211">
        <v>-0.64431505982663617</v>
      </c>
      <c r="F19211">
        <v>-0.18740158442702518</v>
      </c>
      <c r="G19211">
        <v>5</v>
      </c>
      <c r="H19211">
        <v>5</v>
      </c>
      <c r="I19211">
        <v>2</v>
      </c>
      <c r="J19211">
        <v>3</v>
      </c>
    </row>
    <row r="19212" spans="1:10" x14ac:dyDescent="0.25">
      <c r="A19212" t="s">
        <v>23239</v>
      </c>
      <c r="B19212">
        <v>487</v>
      </c>
      <c r="C19212">
        <v>1.66698227990117</v>
      </c>
      <c r="D19212">
        <v>1.8874722184201231</v>
      </c>
      <c r="E19212">
        <v>-4.5151161382032144E-2</v>
      </c>
      <c r="F19212">
        <v>-7.7127906394776402E-2</v>
      </c>
      <c r="G19212">
        <v>5</v>
      </c>
      <c r="H19212">
        <v>5</v>
      </c>
      <c r="I19212">
        <v>3</v>
      </c>
      <c r="J19212">
        <v>3</v>
      </c>
    </row>
    <row r="19213" spans="1:10" x14ac:dyDescent="0.25">
      <c r="A19213" t="s">
        <v>23240</v>
      </c>
      <c r="B19213">
        <v>516</v>
      </c>
      <c r="C19213">
        <v>1.1851148469212069</v>
      </c>
      <c r="D19213">
        <v>2.6565194402584922</v>
      </c>
      <c r="E19213">
        <v>-6.4904083827617781E-2</v>
      </c>
      <c r="F19213">
        <v>-0.62764961949722742</v>
      </c>
      <c r="G19213">
        <v>5</v>
      </c>
      <c r="H19213">
        <v>5</v>
      </c>
      <c r="I19213">
        <v>3</v>
      </c>
      <c r="J19213">
        <v>2</v>
      </c>
    </row>
    <row r="19214" spans="1:10" x14ac:dyDescent="0.25">
      <c r="A19214" t="s">
        <v>23241</v>
      </c>
      <c r="B19214">
        <v>357</v>
      </c>
      <c r="C19214">
        <v>0.44635605208384999</v>
      </c>
      <c r="D19214">
        <v>0.61517636017558408</v>
      </c>
      <c r="E19214">
        <v>-1.0204085664488171E-2</v>
      </c>
      <c r="F19214">
        <v>-0.80558448231528246</v>
      </c>
      <c r="G19214">
        <v>4</v>
      </c>
      <c r="H19214">
        <v>4</v>
      </c>
      <c r="I19214">
        <v>3</v>
      </c>
      <c r="J19214">
        <v>2</v>
      </c>
    </row>
    <row r="19215" spans="1:10" x14ac:dyDescent="0.25">
      <c r="A19215" t="s">
        <v>23242</v>
      </c>
      <c r="B19215">
        <v>777</v>
      </c>
      <c r="C19215">
        <v>1.2188818461316773</v>
      </c>
      <c r="D19215">
        <v>2.6472225484308143</v>
      </c>
      <c r="E19215">
        <v>-0.81830960226514593</v>
      </c>
      <c r="F19215">
        <v>-0.30377562366300537</v>
      </c>
      <c r="G19215">
        <v>5</v>
      </c>
      <c r="H19215">
        <v>5</v>
      </c>
      <c r="I19215">
        <v>1</v>
      </c>
      <c r="J19215">
        <v>3</v>
      </c>
    </row>
    <row r="19216" spans="1:10" x14ac:dyDescent="0.25">
      <c r="A19216" t="s">
        <v>23243</v>
      </c>
      <c r="B19216">
        <v>453</v>
      </c>
      <c r="C19216">
        <v>0.24291252077721831</v>
      </c>
      <c r="D19216">
        <v>1.1564756419406754</v>
      </c>
      <c r="E19216">
        <v>-0.72084253893733319</v>
      </c>
      <c r="F19216">
        <v>-0.5285631295008647</v>
      </c>
      <c r="G19216">
        <v>4</v>
      </c>
      <c r="H19216">
        <v>5</v>
      </c>
      <c r="I19216">
        <v>1</v>
      </c>
      <c r="J19216">
        <v>2</v>
      </c>
    </row>
    <row r="19217" spans="1:10" x14ac:dyDescent="0.25">
      <c r="A19217" t="s">
        <v>23244</v>
      </c>
      <c r="B19217">
        <v>275</v>
      </c>
      <c r="C19217">
        <v>3.5463147077797994</v>
      </c>
      <c r="D19217">
        <v>5.1086302047507575</v>
      </c>
      <c r="E19217">
        <v>1.6446771084530742</v>
      </c>
      <c r="F19217">
        <v>-0.3532751980658097</v>
      </c>
      <c r="G19217">
        <v>5</v>
      </c>
      <c r="H19217">
        <v>5</v>
      </c>
      <c r="I19217">
        <v>5</v>
      </c>
      <c r="J19217">
        <v>3</v>
      </c>
    </row>
    <row r="19218" spans="1:10" x14ac:dyDescent="0.25">
      <c r="A19218" t="s">
        <v>23245</v>
      </c>
      <c r="B19218">
        <v>832</v>
      </c>
      <c r="C19218">
        <v>0.95709788489657621</v>
      </c>
      <c r="D19218">
        <v>3.0973076053041666</v>
      </c>
      <c r="E19218">
        <v>-1.1610706745858075</v>
      </c>
      <c r="F19218">
        <v>1.8676980718398855</v>
      </c>
      <c r="G19218">
        <v>5</v>
      </c>
      <c r="H19218">
        <v>5</v>
      </c>
      <c r="I19218">
        <v>1</v>
      </c>
      <c r="J19218">
        <v>5</v>
      </c>
    </row>
    <row r="19219" spans="1:10" x14ac:dyDescent="0.25">
      <c r="A19219" t="s">
        <v>23246</v>
      </c>
      <c r="B19219">
        <v>825</v>
      </c>
      <c r="C19219">
        <v>0.79845727817908396</v>
      </c>
      <c r="D19219">
        <v>2.1387423981980711</v>
      </c>
      <c r="E19219">
        <v>-1.0463879759864851</v>
      </c>
      <c r="F19219">
        <v>0.28707753497702593</v>
      </c>
      <c r="G19219">
        <v>5</v>
      </c>
      <c r="H19219">
        <v>5</v>
      </c>
      <c r="I19219">
        <v>1</v>
      </c>
      <c r="J19219">
        <v>4</v>
      </c>
    </row>
    <row r="19220" spans="1:10" x14ac:dyDescent="0.25">
      <c r="A19220" t="s">
        <v>23247</v>
      </c>
      <c r="B19220">
        <v>546</v>
      </c>
      <c r="C19220">
        <v>0.44572709538451527</v>
      </c>
      <c r="D19220">
        <v>3.302283033974724E-2</v>
      </c>
      <c r="E19220">
        <v>-4.8877682832267143E-2</v>
      </c>
      <c r="F19220">
        <v>-4.0753995490173667E-3</v>
      </c>
      <c r="G19220">
        <v>4</v>
      </c>
      <c r="H19220">
        <v>4</v>
      </c>
      <c r="I19220">
        <v>3</v>
      </c>
      <c r="J19220">
        <v>3</v>
      </c>
    </row>
    <row r="19221" spans="1:10" x14ac:dyDescent="0.25">
      <c r="A19221" t="s">
        <v>23248</v>
      </c>
      <c r="B19221">
        <v>413</v>
      </c>
      <c r="C19221">
        <v>-4.1518286383244313E-2</v>
      </c>
      <c r="D19221">
        <v>-0.66137758840993521</v>
      </c>
      <c r="E19221">
        <v>0.36489739519695907</v>
      </c>
      <c r="F19221">
        <v>-0.51212655225567605</v>
      </c>
      <c r="G19221">
        <v>3</v>
      </c>
      <c r="H19221">
        <v>2</v>
      </c>
      <c r="I19221">
        <v>4</v>
      </c>
      <c r="J19221">
        <v>2</v>
      </c>
    </row>
    <row r="19222" spans="1:10" x14ac:dyDescent="0.25">
      <c r="A19222" t="s">
        <v>23249</v>
      </c>
      <c r="B19222">
        <v>414</v>
      </c>
      <c r="C19222">
        <v>1.1122106376635459</v>
      </c>
      <c r="D19222">
        <v>9.47034230484642E-2</v>
      </c>
      <c r="E19222">
        <v>-4.4076150977428868E-3</v>
      </c>
      <c r="F19222">
        <v>-9.9376597798326832E-2</v>
      </c>
      <c r="G19222">
        <v>5</v>
      </c>
      <c r="H19222">
        <v>4</v>
      </c>
      <c r="I19222">
        <v>3</v>
      </c>
      <c r="J19222">
        <v>3</v>
      </c>
    </row>
    <row r="19223" spans="1:10" x14ac:dyDescent="0.25">
      <c r="A19223" t="s">
        <v>23250</v>
      </c>
      <c r="B19223">
        <v>496</v>
      </c>
      <c r="C19223">
        <v>2.3873480040249113</v>
      </c>
      <c r="D19223">
        <v>0.5729216014336328</v>
      </c>
      <c r="E19223">
        <v>-1.4743939341588865</v>
      </c>
      <c r="F19223">
        <v>-0.25213423393567258</v>
      </c>
      <c r="G19223">
        <v>5</v>
      </c>
      <c r="H19223">
        <v>4</v>
      </c>
      <c r="I19223">
        <v>1</v>
      </c>
      <c r="J19223">
        <v>3</v>
      </c>
    </row>
    <row r="19224" spans="1:10" x14ac:dyDescent="0.25">
      <c r="A19224" t="s">
        <v>23251</v>
      </c>
      <c r="B19224">
        <v>719</v>
      </c>
      <c r="C19224">
        <v>0.14927820174017087</v>
      </c>
      <c r="D19224">
        <v>-0.49867602266327138</v>
      </c>
      <c r="E19224">
        <v>6.3504712906566674E-2</v>
      </c>
      <c r="F19224">
        <v>-0.82894004465848969</v>
      </c>
      <c r="G19224">
        <v>4</v>
      </c>
      <c r="H19224">
        <v>2</v>
      </c>
      <c r="I19224">
        <v>3</v>
      </c>
      <c r="J19224">
        <v>2</v>
      </c>
    </row>
    <row r="19225" spans="1:10" x14ac:dyDescent="0.25">
      <c r="A19225" t="s">
        <v>23252</v>
      </c>
      <c r="B19225">
        <v>702</v>
      </c>
      <c r="C19225">
        <v>-6.6274109894545519E-2</v>
      </c>
      <c r="D19225">
        <v>-0.73024307273345357</v>
      </c>
      <c r="E19225">
        <v>1.1540001031010141</v>
      </c>
      <c r="F19225">
        <v>-0.88787333127850632</v>
      </c>
      <c r="G19225">
        <v>3</v>
      </c>
      <c r="H19225">
        <v>2</v>
      </c>
      <c r="I19225">
        <v>5</v>
      </c>
      <c r="J19225">
        <v>1</v>
      </c>
    </row>
    <row r="19226" spans="1:10" x14ac:dyDescent="0.25">
      <c r="A19226" t="s">
        <v>23253</v>
      </c>
      <c r="B19226">
        <v>416</v>
      </c>
      <c r="C19226">
        <v>-0.17338887414776633</v>
      </c>
      <c r="D19226">
        <v>5.9802758546128043E-3</v>
      </c>
      <c r="E19226">
        <v>6.2116104483262935E-2</v>
      </c>
      <c r="F19226">
        <v>-0.87830521056063249</v>
      </c>
      <c r="G19226">
        <v>3</v>
      </c>
      <c r="H19226">
        <v>3</v>
      </c>
      <c r="I19226">
        <v>3</v>
      </c>
      <c r="J19226">
        <v>1</v>
      </c>
    </row>
    <row r="19227" spans="1:10" x14ac:dyDescent="0.25">
      <c r="A19227" t="s">
        <v>23254</v>
      </c>
      <c r="B19227">
        <v>344</v>
      </c>
      <c r="C19227">
        <v>-0.22554318070414373</v>
      </c>
      <c r="D19227">
        <v>-0.32974321179831956</v>
      </c>
      <c r="E19227">
        <v>1.1455994289107967</v>
      </c>
      <c r="F19227">
        <v>-0.93581308906443539</v>
      </c>
      <c r="G19227">
        <v>3</v>
      </c>
      <c r="H19227">
        <v>3</v>
      </c>
      <c r="I19227">
        <v>5</v>
      </c>
      <c r="J19227">
        <v>1</v>
      </c>
    </row>
    <row r="19228" spans="1:10" x14ac:dyDescent="0.25">
      <c r="A19228" t="s">
        <v>23255</v>
      </c>
      <c r="B19228">
        <v>683</v>
      </c>
      <c r="C19228">
        <v>1.2967232096352572</v>
      </c>
      <c r="D19228">
        <v>0.26565332494121435</v>
      </c>
      <c r="E19228">
        <v>-0.30183383595864199</v>
      </c>
      <c r="F19228">
        <v>-0.19306369031090981</v>
      </c>
      <c r="G19228">
        <v>5</v>
      </c>
      <c r="H19228">
        <v>4</v>
      </c>
      <c r="I19228">
        <v>3</v>
      </c>
      <c r="J19228">
        <v>3</v>
      </c>
    </row>
    <row r="19229" spans="1:10" x14ac:dyDescent="0.25">
      <c r="A19229" t="s">
        <v>23256</v>
      </c>
      <c r="B19229">
        <v>331</v>
      </c>
      <c r="C19229">
        <v>-7.677264137534251E-3</v>
      </c>
      <c r="D19229">
        <v>0.46080175104934318</v>
      </c>
      <c r="E19229">
        <v>0.30301749140733214</v>
      </c>
      <c r="F19229">
        <v>-6.1251305231642204E-2</v>
      </c>
      <c r="G19229">
        <v>4</v>
      </c>
      <c r="H19229">
        <v>4</v>
      </c>
      <c r="I19229">
        <v>4</v>
      </c>
      <c r="J19229">
        <v>3</v>
      </c>
    </row>
    <row r="19230" spans="1:10" x14ac:dyDescent="0.25">
      <c r="A19230" t="s">
        <v>23257</v>
      </c>
      <c r="B19230">
        <v>478</v>
      </c>
      <c r="C19230">
        <v>-0.11625193412308302</v>
      </c>
      <c r="D19230">
        <v>-0.3283558385640461</v>
      </c>
      <c r="E19230">
        <v>0.86588870318298539</v>
      </c>
      <c r="F19230">
        <v>-0.5036061973651933</v>
      </c>
      <c r="G19230">
        <v>3</v>
      </c>
      <c r="H19230">
        <v>3</v>
      </c>
      <c r="I19230">
        <v>5</v>
      </c>
      <c r="J19230">
        <v>2</v>
      </c>
    </row>
    <row r="19231" spans="1:10" x14ac:dyDescent="0.25">
      <c r="A19231" t="s">
        <v>23258</v>
      </c>
      <c r="B19231">
        <v>577</v>
      </c>
      <c r="C19231">
        <v>1.0406995899002718</v>
      </c>
      <c r="D19231">
        <v>1.0005946633855589</v>
      </c>
      <c r="E19231">
        <v>0.56193870374340715</v>
      </c>
      <c r="F19231">
        <v>-0.5129263533488444</v>
      </c>
      <c r="G19231">
        <v>5</v>
      </c>
      <c r="H19231">
        <v>5</v>
      </c>
      <c r="I19231">
        <v>4</v>
      </c>
      <c r="J19231">
        <v>2</v>
      </c>
    </row>
    <row r="19232" spans="1:10" x14ac:dyDescent="0.25">
      <c r="A19232" t="s">
        <v>23259</v>
      </c>
      <c r="B19232">
        <v>414</v>
      </c>
      <c r="C19232">
        <v>3.7041746128842715E-2</v>
      </c>
      <c r="D19232">
        <v>-0.9382454242317656</v>
      </c>
      <c r="E19232">
        <v>0.85187036030500085</v>
      </c>
      <c r="F19232">
        <v>-0.89919970583163589</v>
      </c>
      <c r="G19232">
        <v>4</v>
      </c>
      <c r="H19232">
        <v>1</v>
      </c>
      <c r="I19232">
        <v>5</v>
      </c>
      <c r="J19232">
        <v>1</v>
      </c>
    </row>
    <row r="19233" spans="1:10" x14ac:dyDescent="0.25">
      <c r="A19233" t="s">
        <v>23260</v>
      </c>
      <c r="B19233">
        <v>471</v>
      </c>
      <c r="C19233">
        <v>1.7949036833541325</v>
      </c>
      <c r="D19233">
        <v>1.7033682545273434</v>
      </c>
      <c r="E19233">
        <v>2.3637610805220088</v>
      </c>
      <c r="F19233">
        <v>-0.80922999845557075</v>
      </c>
      <c r="G19233">
        <v>5</v>
      </c>
      <c r="H19233">
        <v>5</v>
      </c>
      <c r="I19233">
        <v>5</v>
      </c>
      <c r="J19233">
        <v>2</v>
      </c>
    </row>
    <row r="19234" spans="1:10" x14ac:dyDescent="0.25">
      <c r="A19234" t="s">
        <v>23261</v>
      </c>
      <c r="B19234">
        <v>447</v>
      </c>
      <c r="C19234">
        <v>-0.4787692252222201</v>
      </c>
      <c r="D19234">
        <v>-0.61241922034503571</v>
      </c>
      <c r="E19234">
        <v>0.38691547331463905</v>
      </c>
      <c r="F19234">
        <v>-0.69519398165987323</v>
      </c>
      <c r="G19234">
        <v>2</v>
      </c>
      <c r="H19234">
        <v>2</v>
      </c>
      <c r="I19234">
        <v>4</v>
      </c>
      <c r="J19234">
        <v>2</v>
      </c>
    </row>
    <row r="19235" spans="1:10" x14ac:dyDescent="0.25">
      <c r="A19235" t="s">
        <v>23262</v>
      </c>
      <c r="B19235">
        <v>431</v>
      </c>
      <c r="C19235">
        <v>-0.47478473326344167</v>
      </c>
      <c r="D19235">
        <v>-0.70076053621570411</v>
      </c>
      <c r="E19235">
        <v>0.53935530159462786</v>
      </c>
      <c r="F19235">
        <v>-0.72883431357066264</v>
      </c>
      <c r="G19235">
        <v>2</v>
      </c>
      <c r="H19235">
        <v>2</v>
      </c>
      <c r="I19235">
        <v>4</v>
      </c>
      <c r="J19235">
        <v>2</v>
      </c>
    </row>
    <row r="19236" spans="1:10" x14ac:dyDescent="0.25">
      <c r="A19236" t="s">
        <v>23263</v>
      </c>
      <c r="B19236">
        <v>313</v>
      </c>
      <c r="C19236">
        <v>-0.42748964780480481</v>
      </c>
      <c r="D19236">
        <v>-1.3052079195696173</v>
      </c>
      <c r="E19236">
        <v>0.80441310895733453</v>
      </c>
      <c r="F19236">
        <v>-0.72737370046536465</v>
      </c>
      <c r="G19236">
        <v>3</v>
      </c>
      <c r="H19236">
        <v>1</v>
      </c>
      <c r="I19236">
        <v>5</v>
      </c>
      <c r="J19236">
        <v>2</v>
      </c>
    </row>
    <row r="19237" spans="1:10" x14ac:dyDescent="0.25">
      <c r="A19237" t="s">
        <v>23264</v>
      </c>
      <c r="B19237">
        <v>695</v>
      </c>
      <c r="C19237">
        <v>0.66964360267224043</v>
      </c>
      <c r="D19237">
        <v>-5.5171737373202898E-2</v>
      </c>
      <c r="E19237">
        <v>1.8896163236835652</v>
      </c>
      <c r="F19237">
        <v>-0.38615363105465988</v>
      </c>
      <c r="G19237">
        <v>4</v>
      </c>
      <c r="H19237">
        <v>3</v>
      </c>
      <c r="I19237">
        <v>5</v>
      </c>
      <c r="J19237">
        <v>3</v>
      </c>
    </row>
    <row r="19238" spans="1:10" x14ac:dyDescent="0.25">
      <c r="A19238" t="s">
        <v>23265</v>
      </c>
      <c r="B19238">
        <v>385</v>
      </c>
      <c r="C19238">
        <v>0.87357225590307797</v>
      </c>
      <c r="D19238">
        <v>-0.20514490062788465</v>
      </c>
      <c r="E19238">
        <v>-6.4713853248325848E-2</v>
      </c>
      <c r="F19238">
        <v>-8.1287362717952255E-2</v>
      </c>
      <c r="G19238">
        <v>5</v>
      </c>
      <c r="H19238">
        <v>3</v>
      </c>
      <c r="I19238">
        <v>3</v>
      </c>
      <c r="J19238">
        <v>3</v>
      </c>
    </row>
    <row r="19239" spans="1:10" x14ac:dyDescent="0.25">
      <c r="A19239" t="s">
        <v>23266</v>
      </c>
      <c r="B19239">
        <v>643</v>
      </c>
      <c r="C19239">
        <v>0.30473225296745621</v>
      </c>
      <c r="D19239">
        <v>0.54679955911519684</v>
      </c>
      <c r="E19239">
        <v>-7.1064024846768881E-2</v>
      </c>
      <c r="F19239">
        <v>-0.55791993756917868</v>
      </c>
      <c r="G19239">
        <v>4</v>
      </c>
      <c r="H19239">
        <v>4</v>
      </c>
      <c r="I19239">
        <v>3</v>
      </c>
      <c r="J19239">
        <v>2</v>
      </c>
    </row>
    <row r="19240" spans="1:10" x14ac:dyDescent="0.25">
      <c r="A19240" t="s">
        <v>23267</v>
      </c>
      <c r="B19240">
        <v>1424</v>
      </c>
      <c r="C19240">
        <v>-0.68450954199010905</v>
      </c>
      <c r="D19240">
        <v>-0.95428369124121792</v>
      </c>
      <c r="E19240">
        <v>-0.1204199239750415</v>
      </c>
      <c r="F19240">
        <v>-0.55890061073517616</v>
      </c>
      <c r="G19240">
        <v>2</v>
      </c>
      <c r="H19240">
        <v>1</v>
      </c>
      <c r="I19240">
        <v>3</v>
      </c>
      <c r="J19240">
        <v>2</v>
      </c>
    </row>
    <row r="19241" spans="1:10" x14ac:dyDescent="0.25">
      <c r="A19241" t="s">
        <v>23268</v>
      </c>
      <c r="B19241">
        <v>445</v>
      </c>
      <c r="C19241">
        <v>-0.57915711278831539</v>
      </c>
      <c r="D19241">
        <v>-7.4484096273936845E-2</v>
      </c>
      <c r="E19241">
        <v>-0.12489319015634981</v>
      </c>
      <c r="F19241">
        <v>-0.61465685007780813</v>
      </c>
      <c r="G19241">
        <v>2</v>
      </c>
      <c r="H19241">
        <v>3</v>
      </c>
      <c r="I19241">
        <v>3</v>
      </c>
      <c r="J19241">
        <v>2</v>
      </c>
    </row>
    <row r="19242" spans="1:10" x14ac:dyDescent="0.25">
      <c r="A19242" t="s">
        <v>23269</v>
      </c>
      <c r="B19242">
        <v>612</v>
      </c>
      <c r="C19242">
        <v>5.4952863040678979E-2</v>
      </c>
      <c r="D19242">
        <v>3.8543380909724476</v>
      </c>
      <c r="E19242">
        <v>-1.0536797109544718</v>
      </c>
      <c r="F19242">
        <v>0.90953476048196802</v>
      </c>
      <c r="G19242">
        <v>4</v>
      </c>
      <c r="H19242">
        <v>5</v>
      </c>
      <c r="I19242">
        <v>1</v>
      </c>
      <c r="J19242">
        <v>5</v>
      </c>
    </row>
    <row r="19243" spans="1:10" x14ac:dyDescent="0.25">
      <c r="A19243" t="s">
        <v>23270</v>
      </c>
      <c r="B19243">
        <v>461</v>
      </c>
      <c r="C19243">
        <v>-0.22258152431043063</v>
      </c>
      <c r="D19243">
        <v>0.66322843570597945</v>
      </c>
      <c r="E19243">
        <v>-0.52756013823115855</v>
      </c>
      <c r="F19243">
        <v>-0.70832506453264232</v>
      </c>
      <c r="G19243">
        <v>3</v>
      </c>
      <c r="H19243">
        <v>4</v>
      </c>
      <c r="I19243">
        <v>2</v>
      </c>
      <c r="J19243">
        <v>2</v>
      </c>
    </row>
    <row r="19244" spans="1:10" x14ac:dyDescent="0.25">
      <c r="A19244" t="s">
        <v>23271</v>
      </c>
      <c r="B19244">
        <v>498</v>
      </c>
      <c r="C19244">
        <v>1.8007543266292081</v>
      </c>
      <c r="D19244">
        <v>1.2806254591516701</v>
      </c>
      <c r="E19244">
        <v>-0.50746898732053747</v>
      </c>
      <c r="F19244">
        <v>-0.53036689772650869</v>
      </c>
      <c r="G19244">
        <v>5</v>
      </c>
      <c r="H19244">
        <v>5</v>
      </c>
      <c r="I19244">
        <v>2</v>
      </c>
      <c r="J19244">
        <v>2</v>
      </c>
    </row>
    <row r="19245" spans="1:10" x14ac:dyDescent="0.25">
      <c r="A19245" t="s">
        <v>23272</v>
      </c>
      <c r="B19245">
        <v>612</v>
      </c>
      <c r="C19245">
        <v>2.2187497951159454</v>
      </c>
      <c r="D19245">
        <v>1.4071930203439906</v>
      </c>
      <c r="E19245">
        <v>-0.93438439959341024</v>
      </c>
      <c r="F19245">
        <v>-0.84478691398491512</v>
      </c>
      <c r="G19245">
        <v>5</v>
      </c>
      <c r="H19245">
        <v>5</v>
      </c>
      <c r="I19245">
        <v>1</v>
      </c>
      <c r="J19245">
        <v>2</v>
      </c>
    </row>
    <row r="19246" spans="1:10" x14ac:dyDescent="0.25">
      <c r="A19246" t="s">
        <v>23273</v>
      </c>
      <c r="B19246">
        <v>663</v>
      </c>
      <c r="C19246">
        <v>1.4403161622575622</v>
      </c>
      <c r="D19246">
        <v>0.61699581145367666</v>
      </c>
      <c r="E19246">
        <v>-0.244977465622293</v>
      </c>
      <c r="F19246">
        <v>-0.50802430352624262</v>
      </c>
      <c r="G19246">
        <v>5</v>
      </c>
      <c r="H19246">
        <v>4</v>
      </c>
      <c r="I19246">
        <v>3</v>
      </c>
      <c r="J19246">
        <v>2</v>
      </c>
    </row>
    <row r="19247" spans="1:10" x14ac:dyDescent="0.25">
      <c r="A19247" t="s">
        <v>23274</v>
      </c>
      <c r="B19247">
        <v>383</v>
      </c>
      <c r="C19247">
        <v>0.58925311498574007</v>
      </c>
      <c r="D19247">
        <v>3.4361778071487471E-2</v>
      </c>
      <c r="E19247">
        <v>-4.1311967360201637E-2</v>
      </c>
      <c r="F19247">
        <v>-0.55721799145125361</v>
      </c>
      <c r="G19247">
        <v>4</v>
      </c>
      <c r="H19247">
        <v>4</v>
      </c>
      <c r="I19247">
        <v>3</v>
      </c>
      <c r="J19247">
        <v>2</v>
      </c>
    </row>
    <row r="19248" spans="1:10" x14ac:dyDescent="0.25">
      <c r="A19248" t="s">
        <v>23275</v>
      </c>
      <c r="B19248">
        <v>732</v>
      </c>
      <c r="C19248">
        <v>1.3832684830921875</v>
      </c>
      <c r="D19248">
        <v>1.1998346979530954</v>
      </c>
      <c r="E19248">
        <v>0.94476048779426092</v>
      </c>
      <c r="F19248">
        <v>-0.77255469734315496</v>
      </c>
      <c r="G19248">
        <v>5</v>
      </c>
      <c r="H19248">
        <v>5</v>
      </c>
      <c r="I19248">
        <v>5</v>
      </c>
      <c r="J19248">
        <v>2</v>
      </c>
    </row>
    <row r="19249" spans="1:10" x14ac:dyDescent="0.25">
      <c r="A19249" t="s">
        <v>23276</v>
      </c>
      <c r="B19249">
        <v>635</v>
      </c>
      <c r="C19249">
        <v>0.75349025605190301</v>
      </c>
      <c r="D19249">
        <v>1.1684004617281047</v>
      </c>
      <c r="E19249">
        <v>-0.76414744651251687</v>
      </c>
      <c r="F19249">
        <v>-1.0882223170346228</v>
      </c>
      <c r="G19249">
        <v>4</v>
      </c>
      <c r="H19249">
        <v>5</v>
      </c>
      <c r="I19249">
        <v>1</v>
      </c>
      <c r="J19249">
        <v>1</v>
      </c>
    </row>
    <row r="19250" spans="1:10" x14ac:dyDescent="0.25">
      <c r="A19250" t="s">
        <v>23277</v>
      </c>
      <c r="B19250">
        <v>771</v>
      </c>
      <c r="C19250">
        <v>0.82851350747531582</v>
      </c>
      <c r="D19250">
        <v>0.83201316204566123</v>
      </c>
      <c r="E19250">
        <v>6.6446737302639489E-2</v>
      </c>
      <c r="F19250">
        <v>-0.99937872845934916</v>
      </c>
      <c r="G19250">
        <v>5</v>
      </c>
      <c r="H19250">
        <v>5</v>
      </c>
      <c r="I19250">
        <v>4</v>
      </c>
      <c r="J19250">
        <v>1</v>
      </c>
    </row>
    <row r="19251" spans="1:10" x14ac:dyDescent="0.25">
      <c r="A19251" t="s">
        <v>23278</v>
      </c>
      <c r="B19251">
        <v>469</v>
      </c>
      <c r="C19251">
        <v>0.10752071159513463</v>
      </c>
      <c r="D19251">
        <v>1.2474292399385185</v>
      </c>
      <c r="E19251">
        <v>0.20796425618229869</v>
      </c>
      <c r="F19251">
        <v>-0.87005016595450013</v>
      </c>
      <c r="G19251">
        <v>4</v>
      </c>
      <c r="H19251">
        <v>5</v>
      </c>
      <c r="I19251">
        <v>4</v>
      </c>
      <c r="J19251">
        <v>1</v>
      </c>
    </row>
    <row r="19252" spans="1:10" x14ac:dyDescent="0.25">
      <c r="A19252" t="s">
        <v>23279</v>
      </c>
      <c r="B19252">
        <v>435</v>
      </c>
      <c r="C19252">
        <v>4.2233508622253141E-2</v>
      </c>
      <c r="D19252">
        <v>0.17715491449388027</v>
      </c>
      <c r="E19252">
        <v>-8.9231553387125295E-2</v>
      </c>
      <c r="F19252">
        <v>-0.51356871344001631</v>
      </c>
      <c r="G19252">
        <v>4</v>
      </c>
      <c r="H19252">
        <v>4</v>
      </c>
      <c r="I19252">
        <v>3</v>
      </c>
      <c r="J19252">
        <v>2</v>
      </c>
    </row>
    <row r="19253" spans="1:10" x14ac:dyDescent="0.25">
      <c r="A19253" t="s">
        <v>23280</v>
      </c>
      <c r="B19253">
        <v>405</v>
      </c>
      <c r="C19253">
        <v>0.36993691973435527</v>
      </c>
      <c r="D19253">
        <v>-3.0517961797827016E-2</v>
      </c>
      <c r="E19253">
        <v>-0.42857136624621794</v>
      </c>
      <c r="F19253">
        <v>-1.4144437126937779</v>
      </c>
      <c r="G19253">
        <v>4</v>
      </c>
      <c r="H19253">
        <v>3</v>
      </c>
      <c r="I19253">
        <v>2</v>
      </c>
      <c r="J19253">
        <v>1</v>
      </c>
    </row>
    <row r="19254" spans="1:10" x14ac:dyDescent="0.25">
      <c r="A19254" t="s">
        <v>23281</v>
      </c>
      <c r="B19254">
        <v>510</v>
      </c>
      <c r="C19254">
        <v>-0.36933014584251389</v>
      </c>
      <c r="D19254">
        <v>1.0205191229687052</v>
      </c>
      <c r="E19254">
        <v>-1.2489880806221376</v>
      </c>
      <c r="F19254">
        <v>-1.0575135113475023</v>
      </c>
      <c r="G19254">
        <v>3</v>
      </c>
      <c r="H19254">
        <v>5</v>
      </c>
      <c r="I19254">
        <v>1</v>
      </c>
      <c r="J19254">
        <v>1</v>
      </c>
    </row>
    <row r="19255" spans="1:10" x14ac:dyDescent="0.25">
      <c r="A19255" t="s">
        <v>23282</v>
      </c>
      <c r="B19255">
        <v>555</v>
      </c>
      <c r="C19255">
        <v>1.1836878733487683</v>
      </c>
      <c r="D19255">
        <v>1.0441273996817286</v>
      </c>
      <c r="E19255">
        <v>0.47085899063199266</v>
      </c>
      <c r="F19255">
        <v>-0.66064063068077705</v>
      </c>
      <c r="G19255">
        <v>5</v>
      </c>
      <c r="H19255">
        <v>5</v>
      </c>
      <c r="I19255">
        <v>4</v>
      </c>
      <c r="J19255">
        <v>2</v>
      </c>
    </row>
    <row r="19256" spans="1:10" x14ac:dyDescent="0.25">
      <c r="A19256" t="s">
        <v>23283</v>
      </c>
      <c r="B19256">
        <v>400</v>
      </c>
      <c r="C19256">
        <v>1.2305308326070621</v>
      </c>
      <c r="D19256">
        <v>0.13504290282691145</v>
      </c>
      <c r="E19256">
        <v>-0.10218265657115001</v>
      </c>
      <c r="F19256">
        <v>0.23964879192370253</v>
      </c>
      <c r="G19256">
        <v>5</v>
      </c>
      <c r="H19256">
        <v>4</v>
      </c>
      <c r="I19256">
        <v>3</v>
      </c>
      <c r="J19256">
        <v>4</v>
      </c>
    </row>
    <row r="19257" spans="1:10" x14ac:dyDescent="0.25">
      <c r="A19257" t="s">
        <v>23284</v>
      </c>
      <c r="B19257">
        <v>669</v>
      </c>
      <c r="C19257">
        <v>0.23754875161219663</v>
      </c>
      <c r="D19257">
        <v>-1.2335351267445069</v>
      </c>
      <c r="E19257">
        <v>0.12367579913053867</v>
      </c>
      <c r="F19257">
        <v>-0.86893685941200494</v>
      </c>
      <c r="G19257">
        <v>4</v>
      </c>
      <c r="H19257">
        <v>1</v>
      </c>
      <c r="I19257">
        <v>4</v>
      </c>
      <c r="J19257">
        <v>1</v>
      </c>
    </row>
    <row r="19258" spans="1:10" x14ac:dyDescent="0.25">
      <c r="A19258" t="s">
        <v>23285</v>
      </c>
      <c r="B19258">
        <v>463</v>
      </c>
      <c r="C19258">
        <v>1.7810764304442146</v>
      </c>
      <c r="D19258">
        <v>0.33181813537414362</v>
      </c>
      <c r="E19258">
        <v>-0.98090968712473769</v>
      </c>
      <c r="F19258">
        <v>-0.40122918169700611</v>
      </c>
      <c r="G19258">
        <v>5</v>
      </c>
      <c r="H19258">
        <v>4</v>
      </c>
      <c r="I19258">
        <v>1</v>
      </c>
      <c r="J19258">
        <v>3</v>
      </c>
    </row>
    <row r="19259" spans="1:10" x14ac:dyDescent="0.25">
      <c r="A19259" t="s">
        <v>23286</v>
      </c>
      <c r="B19259">
        <v>404</v>
      </c>
      <c r="C19259">
        <v>1.6349971256124571</v>
      </c>
      <c r="D19259">
        <v>1.6801669090577003</v>
      </c>
      <c r="E19259">
        <v>0.41001313038548032</v>
      </c>
      <c r="F19259">
        <v>-0.90162266067768471</v>
      </c>
      <c r="G19259">
        <v>5</v>
      </c>
      <c r="H19259">
        <v>5</v>
      </c>
      <c r="I19259">
        <v>4</v>
      </c>
      <c r="J19259">
        <v>1</v>
      </c>
    </row>
    <row r="19260" spans="1:10" x14ac:dyDescent="0.25">
      <c r="A19260" t="s">
        <v>23287</v>
      </c>
      <c r="B19260">
        <v>614</v>
      </c>
      <c r="C19260">
        <v>1.1391180628723427</v>
      </c>
      <c r="D19260">
        <v>0.707681317471055</v>
      </c>
      <c r="E19260">
        <v>1.8375382690183812</v>
      </c>
      <c r="F19260">
        <v>-0.59891292094288417</v>
      </c>
      <c r="G19260">
        <v>5</v>
      </c>
      <c r="H19260">
        <v>5</v>
      </c>
      <c r="I19260">
        <v>5</v>
      </c>
      <c r="J19260">
        <v>2</v>
      </c>
    </row>
    <row r="19261" spans="1:10" x14ac:dyDescent="0.25">
      <c r="A19261" t="s">
        <v>23288</v>
      </c>
      <c r="B19261">
        <v>466</v>
      </c>
      <c r="C19261">
        <v>1.5793156662032861</v>
      </c>
      <c r="D19261">
        <v>-0.85576507213011987</v>
      </c>
      <c r="E19261">
        <v>0.26771255217424994</v>
      </c>
      <c r="F19261">
        <v>-0.5042593874261232</v>
      </c>
      <c r="G19261">
        <v>5</v>
      </c>
      <c r="H19261">
        <v>1</v>
      </c>
      <c r="I19261">
        <v>4</v>
      </c>
      <c r="J19261">
        <v>2</v>
      </c>
    </row>
    <row r="19262" spans="1:10" x14ac:dyDescent="0.25">
      <c r="A19262" t="s">
        <v>23289</v>
      </c>
      <c r="B19262">
        <v>535</v>
      </c>
      <c r="C19262">
        <v>1.0543203456017798</v>
      </c>
      <c r="D19262">
        <v>-1.1109605748978169</v>
      </c>
      <c r="E19262">
        <v>5.3916788924778476E-2</v>
      </c>
      <c r="F19262">
        <v>-1.0379235297609892</v>
      </c>
      <c r="G19262">
        <v>5</v>
      </c>
      <c r="H19262">
        <v>1</v>
      </c>
      <c r="I19262">
        <v>3</v>
      </c>
      <c r="J19262">
        <v>1</v>
      </c>
    </row>
    <row r="19263" spans="1:10" x14ac:dyDescent="0.25">
      <c r="A19263" t="s">
        <v>23290</v>
      </c>
      <c r="B19263">
        <v>347</v>
      </c>
      <c r="C19263">
        <v>-0.58375550968210688</v>
      </c>
      <c r="D19263">
        <v>-1.4011264592158952</v>
      </c>
      <c r="E19263">
        <v>0.52444148612112051</v>
      </c>
      <c r="F19263">
        <v>-0.97411201775935774</v>
      </c>
      <c r="G19263">
        <v>2</v>
      </c>
      <c r="H19263">
        <v>1</v>
      </c>
      <c r="I19263">
        <v>4</v>
      </c>
      <c r="J19263">
        <v>1</v>
      </c>
    </row>
    <row r="19264" spans="1:10" x14ac:dyDescent="0.25">
      <c r="A19264" t="s">
        <v>23291</v>
      </c>
      <c r="B19264">
        <v>407</v>
      </c>
      <c r="C19264">
        <v>0.56054413173845541</v>
      </c>
      <c r="D19264">
        <v>-0.49210435205565672</v>
      </c>
      <c r="E19264">
        <v>-0.65172222354467513</v>
      </c>
      <c r="F19264">
        <v>-1.1891281243604559</v>
      </c>
      <c r="G19264">
        <v>4</v>
      </c>
      <c r="H19264">
        <v>2</v>
      </c>
      <c r="I19264">
        <v>2</v>
      </c>
      <c r="J19264">
        <v>1</v>
      </c>
    </row>
    <row r="19265" spans="1:10" x14ac:dyDescent="0.25">
      <c r="A19265" t="s">
        <v>23292</v>
      </c>
      <c r="B19265">
        <v>518</v>
      </c>
      <c r="C19265">
        <v>1.2548862134973224</v>
      </c>
      <c r="D19265">
        <v>-0.42536011802758561</v>
      </c>
      <c r="E19265">
        <v>-0.67118280324393909</v>
      </c>
      <c r="F19265">
        <v>-0.71614109021143857</v>
      </c>
      <c r="G19265">
        <v>5</v>
      </c>
      <c r="H19265">
        <v>2</v>
      </c>
      <c r="I19265">
        <v>2</v>
      </c>
      <c r="J19265">
        <v>2</v>
      </c>
    </row>
    <row r="19266" spans="1:10" x14ac:dyDescent="0.25">
      <c r="A19266" t="s">
        <v>23293</v>
      </c>
      <c r="B19266">
        <v>592</v>
      </c>
      <c r="C19266">
        <v>2.1451618318119516</v>
      </c>
      <c r="D19266">
        <v>2.9344829788419291E-2</v>
      </c>
      <c r="E19266">
        <v>-1.2035468954404311</v>
      </c>
      <c r="F19266">
        <v>-0.72257184368660554</v>
      </c>
      <c r="G19266">
        <v>5</v>
      </c>
      <c r="H19266">
        <v>4</v>
      </c>
      <c r="I19266">
        <v>1</v>
      </c>
      <c r="J19266">
        <v>2</v>
      </c>
    </row>
    <row r="19267" spans="1:10" x14ac:dyDescent="0.25">
      <c r="A19267" t="s">
        <v>23294</v>
      </c>
      <c r="B19267">
        <v>363</v>
      </c>
      <c r="C19267">
        <v>1.5702611711258792</v>
      </c>
      <c r="D19267">
        <v>-0.71943282938198561</v>
      </c>
      <c r="E19267">
        <v>-0.36013651512340211</v>
      </c>
      <c r="F19267">
        <v>-0.51299660821141302</v>
      </c>
      <c r="G19267">
        <v>5</v>
      </c>
      <c r="H19267">
        <v>2</v>
      </c>
      <c r="I19267">
        <v>2</v>
      </c>
      <c r="J19267">
        <v>2</v>
      </c>
    </row>
    <row r="19268" spans="1:10" x14ac:dyDescent="0.25">
      <c r="A19268" t="s">
        <v>23295</v>
      </c>
      <c r="B19268">
        <v>566</v>
      </c>
      <c r="C19268">
        <v>3.550656696420035</v>
      </c>
      <c r="D19268">
        <v>1.6641290322686142</v>
      </c>
      <c r="E19268">
        <v>0.57622843676826419</v>
      </c>
      <c r="F19268">
        <v>-0.10133863954404621</v>
      </c>
      <c r="G19268">
        <v>5</v>
      </c>
      <c r="H19268">
        <v>5</v>
      </c>
      <c r="I19268">
        <v>4</v>
      </c>
      <c r="J19268">
        <v>3</v>
      </c>
    </row>
    <row r="19269" spans="1:10" x14ac:dyDescent="0.25">
      <c r="A19269" t="s">
        <v>23296</v>
      </c>
      <c r="B19269">
        <v>443</v>
      </c>
      <c r="C19269">
        <v>3.5455789685244835E-2</v>
      </c>
      <c r="D19269">
        <v>-0.9711311663149369</v>
      </c>
      <c r="E19269">
        <v>0.78138659076864525</v>
      </c>
      <c r="F19269">
        <v>-0.93103902686468043</v>
      </c>
      <c r="G19269">
        <v>4</v>
      </c>
      <c r="H19269">
        <v>1</v>
      </c>
      <c r="I19269">
        <v>5</v>
      </c>
      <c r="J19269">
        <v>1</v>
      </c>
    </row>
    <row r="19270" spans="1:10" x14ac:dyDescent="0.25">
      <c r="A19270" t="s">
        <v>23297</v>
      </c>
      <c r="B19270">
        <v>1341</v>
      </c>
      <c r="C19270">
        <v>-0.47456191742368242</v>
      </c>
      <c r="D19270">
        <v>-1.3743065732933204</v>
      </c>
      <c r="E19270">
        <v>-8.9005428053821695E-2</v>
      </c>
      <c r="F19270">
        <v>-0.43809274757078903</v>
      </c>
      <c r="G19270">
        <v>2</v>
      </c>
      <c r="H19270">
        <v>1</v>
      </c>
      <c r="I19270">
        <v>3</v>
      </c>
      <c r="J19270">
        <v>3</v>
      </c>
    </row>
    <row r="19271" spans="1:10" x14ac:dyDescent="0.25">
      <c r="A19271" t="s">
        <v>23298</v>
      </c>
      <c r="B19271">
        <v>387</v>
      </c>
      <c r="C19271">
        <v>2.5305904276416831</v>
      </c>
      <c r="D19271">
        <v>1.4194384169610625</v>
      </c>
      <c r="E19271">
        <v>1.0142546281790401</v>
      </c>
      <c r="F19271">
        <v>-0.33307359996731595</v>
      </c>
      <c r="G19271">
        <v>5</v>
      </c>
      <c r="H19271">
        <v>5</v>
      </c>
      <c r="I19271">
        <v>5</v>
      </c>
      <c r="J19271">
        <v>3</v>
      </c>
    </row>
    <row r="19272" spans="1:10" x14ac:dyDescent="0.25">
      <c r="A19272" t="s">
        <v>23299</v>
      </c>
      <c r="B19272">
        <v>546</v>
      </c>
      <c r="C19272">
        <v>2.1305148019389932</v>
      </c>
      <c r="D19272">
        <v>0.92529371773665336</v>
      </c>
      <c r="E19272">
        <v>3.4019679382774135</v>
      </c>
      <c r="F19272">
        <v>-0.95157504435143747</v>
      </c>
      <c r="G19272">
        <v>5</v>
      </c>
      <c r="H19272">
        <v>5</v>
      </c>
      <c r="I19272">
        <v>5</v>
      </c>
      <c r="J19272">
        <v>1</v>
      </c>
    </row>
    <row r="19273" spans="1:10" x14ac:dyDescent="0.25">
      <c r="A19273" t="s">
        <v>23300</v>
      </c>
      <c r="B19273">
        <v>353</v>
      </c>
      <c r="C19273">
        <v>2.2198687421803953</v>
      </c>
      <c r="D19273">
        <v>1.2999545372238617</v>
      </c>
      <c r="E19273">
        <v>0.22352344889101694</v>
      </c>
      <c r="F19273">
        <v>8.038150688693374E-2</v>
      </c>
      <c r="G19273">
        <v>5</v>
      </c>
      <c r="H19273">
        <v>5</v>
      </c>
      <c r="I19273">
        <v>4</v>
      </c>
      <c r="J19273">
        <v>4</v>
      </c>
    </row>
    <row r="19274" spans="1:10" x14ac:dyDescent="0.25">
      <c r="A19274" t="s">
        <v>23301</v>
      </c>
      <c r="B19274">
        <v>773</v>
      </c>
      <c r="C19274">
        <v>1.1690062097371816</v>
      </c>
      <c r="D19274">
        <v>-8.0745526964415115E-2</v>
      </c>
      <c r="E19274">
        <v>1.1496658311827712</v>
      </c>
      <c r="F19274">
        <v>-0.92100612097486279</v>
      </c>
      <c r="G19274">
        <v>5</v>
      </c>
      <c r="H19274">
        <v>3</v>
      </c>
      <c r="I19274">
        <v>5</v>
      </c>
      <c r="J19274">
        <v>1</v>
      </c>
    </row>
    <row r="19275" spans="1:10" x14ac:dyDescent="0.25">
      <c r="A19275" t="s">
        <v>23302</v>
      </c>
      <c r="B19275">
        <v>415</v>
      </c>
      <c r="C19275">
        <v>0.2898397903115249</v>
      </c>
      <c r="D19275">
        <v>-0.61196530271796645</v>
      </c>
      <c r="E19275">
        <v>1.8425116194156037</v>
      </c>
      <c r="F19275">
        <v>-0.74094048861769912</v>
      </c>
      <c r="G19275">
        <v>4</v>
      </c>
      <c r="H19275">
        <v>2</v>
      </c>
      <c r="I19275">
        <v>5</v>
      </c>
      <c r="J19275">
        <v>2</v>
      </c>
    </row>
    <row r="19276" spans="1:10" x14ac:dyDescent="0.25">
      <c r="A19276" t="s">
        <v>23303</v>
      </c>
      <c r="B19276">
        <v>498</v>
      </c>
      <c r="C19276">
        <v>-0.81335801418267017</v>
      </c>
      <c r="D19276">
        <v>-1.2184298845636867</v>
      </c>
      <c r="E19276">
        <v>0.41291693884215558</v>
      </c>
      <c r="F19276">
        <v>-0.6636606212677274</v>
      </c>
      <c r="G19276">
        <v>1</v>
      </c>
      <c r="H19276">
        <v>1</v>
      </c>
      <c r="I19276">
        <v>4</v>
      </c>
      <c r="J19276">
        <v>2</v>
      </c>
    </row>
    <row r="19277" spans="1:10" x14ac:dyDescent="0.25">
      <c r="A19277" t="s">
        <v>23304</v>
      </c>
      <c r="B19277">
        <v>498</v>
      </c>
      <c r="C19277">
        <v>-1.1900589875020877</v>
      </c>
      <c r="D19277">
        <v>-1.2528774061417611</v>
      </c>
      <c r="E19277">
        <v>-0.15386153810618347</v>
      </c>
      <c r="F19277">
        <v>-0.63037171900165678</v>
      </c>
      <c r="G19277">
        <v>1</v>
      </c>
      <c r="H19277">
        <v>1</v>
      </c>
      <c r="I19277">
        <v>3</v>
      </c>
      <c r="J19277">
        <v>2</v>
      </c>
    </row>
    <row r="19278" spans="1:10" x14ac:dyDescent="0.25">
      <c r="A19278" t="s">
        <v>23305</v>
      </c>
      <c r="B19278">
        <v>1080</v>
      </c>
      <c r="C19278">
        <v>-0.9698841716177653</v>
      </c>
      <c r="D19278">
        <v>-1.0100693726567815</v>
      </c>
      <c r="E19278">
        <v>-0.20290171360347004</v>
      </c>
      <c r="F19278">
        <v>-0.52332345549263326</v>
      </c>
      <c r="G19278">
        <v>1</v>
      </c>
      <c r="H19278">
        <v>1</v>
      </c>
      <c r="I19278">
        <v>3</v>
      </c>
      <c r="J19278">
        <v>2</v>
      </c>
    </row>
    <row r="19279" spans="1:10" x14ac:dyDescent="0.25">
      <c r="A19279" t="s">
        <v>23306</v>
      </c>
      <c r="B19279">
        <v>429</v>
      </c>
      <c r="C19279">
        <v>-0.48749994656811185</v>
      </c>
      <c r="D19279">
        <v>-0.76602326124603204</v>
      </c>
      <c r="E19279">
        <v>0.24369564443488478</v>
      </c>
      <c r="F19279">
        <v>-0.82808838406590468</v>
      </c>
      <c r="G19279">
        <v>2</v>
      </c>
      <c r="H19279">
        <v>2</v>
      </c>
      <c r="I19279">
        <v>4</v>
      </c>
      <c r="J19279">
        <v>2</v>
      </c>
    </row>
    <row r="19280" spans="1:10" x14ac:dyDescent="0.25">
      <c r="A19280" t="s">
        <v>23307</v>
      </c>
      <c r="B19280">
        <v>529</v>
      </c>
      <c r="C19280">
        <v>0.55686206428978657</v>
      </c>
      <c r="D19280">
        <v>-2.5234577945989496E-2</v>
      </c>
      <c r="E19280">
        <v>3.7318755087822793E-2</v>
      </c>
      <c r="F19280">
        <v>-1.0841460477628582</v>
      </c>
      <c r="G19280">
        <v>4</v>
      </c>
      <c r="H19280">
        <v>3</v>
      </c>
      <c r="I19280">
        <v>3</v>
      </c>
      <c r="J19280">
        <v>1</v>
      </c>
    </row>
    <row r="19281" spans="1:10" x14ac:dyDescent="0.25">
      <c r="A19281" t="s">
        <v>23308</v>
      </c>
      <c r="B19281">
        <v>905</v>
      </c>
      <c r="C19281">
        <v>2.1306546370214243</v>
      </c>
      <c r="D19281">
        <v>-0.88634903866117609</v>
      </c>
      <c r="E19281">
        <v>1.1740542329122838</v>
      </c>
      <c r="F19281">
        <v>-0.14108646002850606</v>
      </c>
      <c r="G19281">
        <v>5</v>
      </c>
      <c r="H19281">
        <v>1</v>
      </c>
      <c r="I19281">
        <v>5</v>
      </c>
      <c r="J19281">
        <v>3</v>
      </c>
    </row>
    <row r="19282" spans="1:10" x14ac:dyDescent="0.25">
      <c r="A19282" t="s">
        <v>23309</v>
      </c>
      <c r="B19282">
        <v>933</v>
      </c>
      <c r="C19282">
        <v>-1.3613495416279389E-2</v>
      </c>
      <c r="D19282">
        <v>-0.76403904429544423</v>
      </c>
      <c r="E19282">
        <v>-0.39063853342873722</v>
      </c>
      <c r="F19282">
        <v>-0.7735204168648333</v>
      </c>
      <c r="G19282">
        <v>4</v>
      </c>
      <c r="H19282">
        <v>2</v>
      </c>
      <c r="I19282">
        <v>2</v>
      </c>
      <c r="J19282">
        <v>2</v>
      </c>
    </row>
    <row r="19283" spans="1:10" x14ac:dyDescent="0.25">
      <c r="A19283" t="s">
        <v>23310</v>
      </c>
      <c r="B19283">
        <v>539</v>
      </c>
      <c r="C19283">
        <v>0.34941195851479145</v>
      </c>
      <c r="D19283">
        <v>-0.2642296252568832</v>
      </c>
      <c r="E19283">
        <v>-0.22425671200470185</v>
      </c>
      <c r="F19283">
        <v>-0.7362238728151711</v>
      </c>
      <c r="G19283">
        <v>4</v>
      </c>
      <c r="H19283">
        <v>3</v>
      </c>
      <c r="I19283">
        <v>3</v>
      </c>
      <c r="J19283">
        <v>2</v>
      </c>
    </row>
    <row r="19284" spans="1:10" x14ac:dyDescent="0.25">
      <c r="A19284" t="s">
        <v>23311</v>
      </c>
      <c r="B19284">
        <v>412</v>
      </c>
      <c r="C19284">
        <v>-1.0591906173501731</v>
      </c>
      <c r="D19284">
        <v>-0.92469338095676423</v>
      </c>
      <c r="E19284">
        <v>-0.15211613899057042</v>
      </c>
      <c r="F19284">
        <v>-1.1044122706701962</v>
      </c>
      <c r="G19284">
        <v>1</v>
      </c>
      <c r="H19284">
        <v>1</v>
      </c>
      <c r="I19284">
        <v>3</v>
      </c>
      <c r="J19284">
        <v>1</v>
      </c>
    </row>
    <row r="19285" spans="1:10" x14ac:dyDescent="0.25">
      <c r="A19285" t="s">
        <v>23312</v>
      </c>
      <c r="B19285">
        <v>645</v>
      </c>
      <c r="C19285">
        <v>-0.89851261408164818</v>
      </c>
      <c r="D19285">
        <v>-0.71893581233649473</v>
      </c>
      <c r="E19285">
        <v>-9.1656690358910539E-2</v>
      </c>
      <c r="F19285">
        <v>-0.85722973403125902</v>
      </c>
      <c r="G19285">
        <v>1</v>
      </c>
      <c r="H19285">
        <v>2</v>
      </c>
      <c r="I19285">
        <v>3</v>
      </c>
      <c r="J19285">
        <v>2</v>
      </c>
    </row>
    <row r="19286" spans="1:10" x14ac:dyDescent="0.25">
      <c r="A19286" t="s">
        <v>23313</v>
      </c>
      <c r="B19286">
        <v>658</v>
      </c>
      <c r="C19286">
        <v>-0.23170576811754942</v>
      </c>
      <c r="D19286">
        <v>-0.34713741501846751</v>
      </c>
      <c r="E19286">
        <v>-1.4491569280528856E-2</v>
      </c>
      <c r="F19286">
        <v>-0.81165023739667397</v>
      </c>
      <c r="G19286">
        <v>3</v>
      </c>
      <c r="H19286">
        <v>3</v>
      </c>
      <c r="I19286">
        <v>3</v>
      </c>
      <c r="J19286">
        <v>2</v>
      </c>
    </row>
    <row r="19287" spans="1:10" x14ac:dyDescent="0.25">
      <c r="A19287" t="s">
        <v>23314</v>
      </c>
      <c r="B19287">
        <v>1316</v>
      </c>
      <c r="C19287">
        <v>-0.60526331151087776</v>
      </c>
      <c r="D19287">
        <v>-1.062283165100455</v>
      </c>
      <c r="E19287">
        <v>-7.4478864769573577E-2</v>
      </c>
      <c r="F19287">
        <v>-0.73145722657592049</v>
      </c>
      <c r="G19287">
        <v>2</v>
      </c>
      <c r="H19287">
        <v>1</v>
      </c>
      <c r="I19287">
        <v>3</v>
      </c>
      <c r="J19287">
        <v>2</v>
      </c>
    </row>
    <row r="19288" spans="1:10" x14ac:dyDescent="0.25">
      <c r="A19288" t="s">
        <v>23315</v>
      </c>
      <c r="B19288">
        <v>697</v>
      </c>
      <c r="C19288">
        <v>-0.48102337695252906</v>
      </c>
      <c r="D19288">
        <v>-0.54009106997390921</v>
      </c>
      <c r="E19288">
        <v>-0.41391014784874791</v>
      </c>
      <c r="F19288">
        <v>-0.87163977586872532</v>
      </c>
      <c r="G19288">
        <v>2</v>
      </c>
      <c r="H19288">
        <v>2</v>
      </c>
      <c r="I19288">
        <v>2</v>
      </c>
      <c r="J19288">
        <v>1</v>
      </c>
    </row>
    <row r="19289" spans="1:10" x14ac:dyDescent="0.25">
      <c r="A19289" t="s">
        <v>23316</v>
      </c>
      <c r="B19289">
        <v>358</v>
      </c>
      <c r="C19289">
        <v>-0.49768093347724945</v>
      </c>
      <c r="D19289">
        <v>-0.37383937538384709</v>
      </c>
      <c r="E19289">
        <v>0.84033805648227322</v>
      </c>
      <c r="F19289">
        <v>-1.1072902684600876</v>
      </c>
      <c r="G19289">
        <v>2</v>
      </c>
      <c r="H19289">
        <v>3</v>
      </c>
      <c r="I19289">
        <v>5</v>
      </c>
      <c r="J19289">
        <v>1</v>
      </c>
    </row>
    <row r="19290" spans="1:10" x14ac:dyDescent="0.25">
      <c r="A19290" t="s">
        <v>23317</v>
      </c>
      <c r="B19290">
        <v>363</v>
      </c>
      <c r="C19290">
        <v>-0.3401781683662678</v>
      </c>
      <c r="D19290">
        <v>-1.1046914677428536</v>
      </c>
      <c r="E19290">
        <v>-5.7464254687954519E-2</v>
      </c>
      <c r="F19290">
        <v>-1.1426941043225702</v>
      </c>
      <c r="G19290">
        <v>3</v>
      </c>
      <c r="H19290">
        <v>1</v>
      </c>
      <c r="I19290">
        <v>3</v>
      </c>
      <c r="J19290">
        <v>1</v>
      </c>
    </row>
    <row r="19291" spans="1:10" x14ac:dyDescent="0.25">
      <c r="A19291" t="s">
        <v>23318</v>
      </c>
      <c r="B19291">
        <v>1104</v>
      </c>
      <c r="C19291">
        <v>-0.54407259583355305</v>
      </c>
      <c r="D19291">
        <v>-1.2377438997047767</v>
      </c>
      <c r="E19291">
        <v>-0.37725715121809883</v>
      </c>
      <c r="F19291">
        <v>-1.0356486399876357</v>
      </c>
      <c r="G19291">
        <v>2</v>
      </c>
      <c r="H19291">
        <v>1</v>
      </c>
      <c r="I19291">
        <v>2</v>
      </c>
      <c r="J19291">
        <v>1</v>
      </c>
    </row>
    <row r="19292" spans="1:10" x14ac:dyDescent="0.25">
      <c r="A19292" t="s">
        <v>23319</v>
      </c>
      <c r="B19292">
        <v>771</v>
      </c>
      <c r="C19292">
        <v>-0.77256004702789571</v>
      </c>
      <c r="D19292">
        <v>-1.2090941751117106</v>
      </c>
      <c r="E19292">
        <v>-2.4762968385436714E-2</v>
      </c>
      <c r="F19292">
        <v>-1.0112442321576052</v>
      </c>
      <c r="G19292">
        <v>2</v>
      </c>
      <c r="H19292">
        <v>1</v>
      </c>
      <c r="I19292">
        <v>3</v>
      </c>
      <c r="J19292">
        <v>1</v>
      </c>
    </row>
    <row r="19293" spans="1:10" x14ac:dyDescent="0.25">
      <c r="A19293" t="s">
        <v>23320</v>
      </c>
      <c r="B19293">
        <v>333</v>
      </c>
      <c r="C19293">
        <v>0.93056833012570328</v>
      </c>
      <c r="D19293">
        <v>1.6535586982570707</v>
      </c>
      <c r="E19293">
        <v>0.15089041248318191</v>
      </c>
      <c r="F19293">
        <v>-0.91911555313779569</v>
      </c>
      <c r="G19293">
        <v>5</v>
      </c>
      <c r="H19293">
        <v>5</v>
      </c>
      <c r="I19293">
        <v>4</v>
      </c>
      <c r="J19293">
        <v>1</v>
      </c>
    </row>
    <row r="19294" spans="1:10" x14ac:dyDescent="0.25">
      <c r="A19294" t="s">
        <v>23321</v>
      </c>
      <c r="B19294">
        <v>475</v>
      </c>
      <c r="C19294">
        <v>2.0863947157976148</v>
      </c>
      <c r="D19294">
        <v>1.9062845772283978</v>
      </c>
      <c r="E19294">
        <v>2.6070166687634538E-2</v>
      </c>
      <c r="F19294">
        <v>-0.22851114011814377</v>
      </c>
      <c r="G19294">
        <v>5</v>
      </c>
      <c r="H19294">
        <v>5</v>
      </c>
      <c r="I19294">
        <v>3</v>
      </c>
      <c r="J19294">
        <v>3</v>
      </c>
    </row>
    <row r="19295" spans="1:10" x14ac:dyDescent="0.25">
      <c r="A19295" t="s">
        <v>23322</v>
      </c>
      <c r="B19295">
        <v>1928</v>
      </c>
      <c r="C19295">
        <v>2.3750821562244595</v>
      </c>
      <c r="D19295">
        <v>0.52974438860924489</v>
      </c>
      <c r="E19295">
        <v>1.5912666150061585</v>
      </c>
      <c r="F19295">
        <v>-0.10883774319182715</v>
      </c>
      <c r="G19295">
        <v>5</v>
      </c>
      <c r="H19295">
        <v>4</v>
      </c>
      <c r="I19295">
        <v>5</v>
      </c>
      <c r="J19295">
        <v>3</v>
      </c>
    </row>
    <row r="19296" spans="1:10" x14ac:dyDescent="0.25">
      <c r="A19296" t="s">
        <v>23323</v>
      </c>
      <c r="B19296">
        <v>1352</v>
      </c>
      <c r="C19296">
        <v>0.37695086378235576</v>
      </c>
      <c r="D19296">
        <v>-0.33791504771735903</v>
      </c>
      <c r="E19296">
        <v>-0.8344636496747867</v>
      </c>
      <c r="F19296">
        <v>-0.63349598464009771</v>
      </c>
      <c r="G19296">
        <v>4</v>
      </c>
      <c r="H19296">
        <v>3</v>
      </c>
      <c r="I19296">
        <v>1</v>
      </c>
      <c r="J19296">
        <v>2</v>
      </c>
    </row>
    <row r="19297" spans="1:10" x14ac:dyDescent="0.25">
      <c r="A19297" t="s">
        <v>23324</v>
      </c>
      <c r="B19297">
        <v>1128</v>
      </c>
      <c r="C19297">
        <v>1.0073445271668067</v>
      </c>
      <c r="D19297">
        <v>0.39139519866879674</v>
      </c>
      <c r="E19297">
        <v>-0.40746486259531634</v>
      </c>
      <c r="F19297">
        <v>-0.95465599519710209</v>
      </c>
      <c r="G19297">
        <v>5</v>
      </c>
      <c r="H19297">
        <v>4</v>
      </c>
      <c r="I19297">
        <v>2</v>
      </c>
      <c r="J19297">
        <v>1</v>
      </c>
    </row>
    <row r="19298" spans="1:10" x14ac:dyDescent="0.25">
      <c r="A19298" t="s">
        <v>23325</v>
      </c>
      <c r="B19298">
        <v>1835</v>
      </c>
      <c r="C19298">
        <v>1.6920956924148327</v>
      </c>
      <c r="D19298">
        <v>1.7335500167719875</v>
      </c>
      <c r="E19298">
        <v>-0.66673337486987205</v>
      </c>
      <c r="F19298">
        <v>0.29956319087917205</v>
      </c>
      <c r="G19298">
        <v>5</v>
      </c>
      <c r="H19298">
        <v>5</v>
      </c>
      <c r="I19298">
        <v>2</v>
      </c>
      <c r="J19298">
        <v>4</v>
      </c>
    </row>
    <row r="19299" spans="1:10" x14ac:dyDescent="0.25">
      <c r="A19299" t="s">
        <v>23326</v>
      </c>
      <c r="B19299">
        <v>1269</v>
      </c>
      <c r="C19299">
        <v>1.3476145421809678</v>
      </c>
      <c r="D19299">
        <v>0.26155521611404575</v>
      </c>
      <c r="E19299">
        <v>-0.72499866827572212</v>
      </c>
      <c r="F19299">
        <v>-0.55273264470956951</v>
      </c>
      <c r="G19299">
        <v>5</v>
      </c>
      <c r="H19299">
        <v>4</v>
      </c>
      <c r="I19299">
        <v>1</v>
      </c>
      <c r="J19299">
        <v>2</v>
      </c>
    </row>
    <row r="19300" spans="1:10" x14ac:dyDescent="0.25">
      <c r="A19300" t="s">
        <v>23327</v>
      </c>
      <c r="B19300">
        <v>984</v>
      </c>
      <c r="C19300">
        <v>0.11300344100459062</v>
      </c>
      <c r="D19300">
        <v>0.82830452252045872</v>
      </c>
      <c r="E19300">
        <v>-0.31510493872018991</v>
      </c>
      <c r="F19300">
        <v>-8.3134511217446749E-2</v>
      </c>
      <c r="G19300">
        <v>4</v>
      </c>
      <c r="H19300">
        <v>5</v>
      </c>
      <c r="I19300">
        <v>2</v>
      </c>
      <c r="J19300">
        <v>3</v>
      </c>
    </row>
    <row r="19301" spans="1:10" x14ac:dyDescent="0.25">
      <c r="A19301" t="s">
        <v>23328</v>
      </c>
      <c r="B19301">
        <v>907</v>
      </c>
      <c r="C19301">
        <v>-0.42566804102793138</v>
      </c>
      <c r="D19301">
        <v>-0.69785186579756919</v>
      </c>
      <c r="E19301">
        <v>0.4390120228793743</v>
      </c>
      <c r="F19301">
        <v>-0.65880843183721427</v>
      </c>
      <c r="G19301">
        <v>3</v>
      </c>
      <c r="H19301">
        <v>2</v>
      </c>
      <c r="I19301">
        <v>4</v>
      </c>
      <c r="J19301">
        <v>2</v>
      </c>
    </row>
    <row r="19302" spans="1:10" x14ac:dyDescent="0.25">
      <c r="A19302" t="s">
        <v>23329</v>
      </c>
      <c r="B19302">
        <v>1213</v>
      </c>
      <c r="C19302">
        <v>2.3436467111951695</v>
      </c>
      <c r="D19302">
        <v>1.0551603766507895</v>
      </c>
      <c r="E19302">
        <v>1.4727663661507719</v>
      </c>
      <c r="F19302">
        <v>-0.53871172190318339</v>
      </c>
      <c r="G19302">
        <v>5</v>
      </c>
      <c r="H19302">
        <v>5</v>
      </c>
      <c r="I19302">
        <v>5</v>
      </c>
      <c r="J19302">
        <v>2</v>
      </c>
    </row>
    <row r="19303" spans="1:10" x14ac:dyDescent="0.25">
      <c r="A19303" t="s">
        <v>23330</v>
      </c>
      <c r="B19303">
        <v>952</v>
      </c>
      <c r="C19303">
        <v>1.4013818573160712</v>
      </c>
      <c r="D19303">
        <v>-0.50198913077082796</v>
      </c>
      <c r="E19303">
        <v>-0.41610201666806246</v>
      </c>
      <c r="F19303">
        <v>-0.71609042054822591</v>
      </c>
      <c r="G19303">
        <v>5</v>
      </c>
      <c r="H19303">
        <v>2</v>
      </c>
      <c r="I19303">
        <v>2</v>
      </c>
      <c r="J19303">
        <v>2</v>
      </c>
    </row>
    <row r="19304" spans="1:10" x14ac:dyDescent="0.25">
      <c r="A19304" t="s">
        <v>23331</v>
      </c>
      <c r="B19304">
        <v>315</v>
      </c>
      <c r="C19304">
        <v>0.7273474958435403</v>
      </c>
      <c r="D19304">
        <v>-5.4819979068805522E-2</v>
      </c>
      <c r="E19304">
        <v>-0.69994310228373402</v>
      </c>
      <c r="F19304">
        <v>-0.61491651208505682</v>
      </c>
      <c r="G19304">
        <v>4</v>
      </c>
      <c r="H19304">
        <v>3</v>
      </c>
      <c r="I19304">
        <v>2</v>
      </c>
      <c r="J19304">
        <v>2</v>
      </c>
    </row>
    <row r="19305" spans="1:10" x14ac:dyDescent="0.25">
      <c r="A19305" t="s">
        <v>23332</v>
      </c>
      <c r="B19305">
        <v>759</v>
      </c>
      <c r="C19305">
        <v>0.85549221135216669</v>
      </c>
      <c r="D19305">
        <v>0.10514155075588977</v>
      </c>
      <c r="E19305">
        <v>-0.55305317491227068</v>
      </c>
      <c r="F19305">
        <v>-0.71384402336368336</v>
      </c>
      <c r="G19305">
        <v>5</v>
      </c>
      <c r="H19305">
        <v>4</v>
      </c>
      <c r="I19305">
        <v>2</v>
      </c>
      <c r="J19305">
        <v>2</v>
      </c>
    </row>
    <row r="19306" spans="1:10" x14ac:dyDescent="0.25">
      <c r="A19306" t="s">
        <v>23333</v>
      </c>
      <c r="B19306">
        <v>516</v>
      </c>
      <c r="C19306">
        <v>-0.36158072266196373</v>
      </c>
      <c r="D19306">
        <v>-1.7973070801982627E-3</v>
      </c>
      <c r="E19306">
        <v>0.91488832964857725</v>
      </c>
      <c r="F19306">
        <v>-1.4231920885811473</v>
      </c>
      <c r="G19306">
        <v>3</v>
      </c>
      <c r="H19306">
        <v>3</v>
      </c>
      <c r="I19306">
        <v>5</v>
      </c>
      <c r="J19306">
        <v>1</v>
      </c>
    </row>
    <row r="19307" spans="1:10" x14ac:dyDescent="0.25">
      <c r="A19307" t="s">
        <v>23334</v>
      </c>
      <c r="B19307">
        <v>124</v>
      </c>
    </row>
    <row r="19308" spans="1:10" x14ac:dyDescent="0.25">
      <c r="A19308" t="s">
        <v>23335</v>
      </c>
      <c r="B19308">
        <v>581</v>
      </c>
      <c r="C19308">
        <v>-0.84603728898558861</v>
      </c>
      <c r="D19308">
        <v>-1.1398697600570715</v>
      </c>
      <c r="E19308">
        <v>0.30062106077155487</v>
      </c>
      <c r="F19308">
        <v>-1.0591439534070952</v>
      </c>
      <c r="G19308">
        <v>1</v>
      </c>
      <c r="H19308">
        <v>1</v>
      </c>
      <c r="I19308">
        <v>4</v>
      </c>
      <c r="J19308">
        <v>1</v>
      </c>
    </row>
    <row r="19309" spans="1:10" x14ac:dyDescent="0.25">
      <c r="A19309" t="s">
        <v>23336</v>
      </c>
      <c r="B19309">
        <v>509</v>
      </c>
      <c r="C19309">
        <v>-0.54315406315371084</v>
      </c>
      <c r="D19309">
        <v>-0.37550376574804911</v>
      </c>
      <c r="E19309">
        <v>-9.0929736968606595E-2</v>
      </c>
      <c r="F19309">
        <v>-1.0252388538452557</v>
      </c>
      <c r="G19309">
        <v>2</v>
      </c>
      <c r="H19309">
        <v>3</v>
      </c>
      <c r="I19309">
        <v>3</v>
      </c>
      <c r="J19309">
        <v>1</v>
      </c>
    </row>
    <row r="19310" spans="1:10" x14ac:dyDescent="0.25">
      <c r="A19310" t="s">
        <v>23337</v>
      </c>
      <c r="B19310">
        <v>1007</v>
      </c>
      <c r="C19310">
        <v>-0.27391022251650643</v>
      </c>
      <c r="D19310">
        <v>0.24373367027368326</v>
      </c>
      <c r="E19310">
        <v>-0.64497520817923504</v>
      </c>
      <c r="F19310">
        <v>-0.94990056109460597</v>
      </c>
      <c r="G19310">
        <v>3</v>
      </c>
      <c r="H19310">
        <v>4</v>
      </c>
      <c r="I19310">
        <v>2</v>
      </c>
      <c r="J19310">
        <v>1</v>
      </c>
    </row>
    <row r="19311" spans="1:10" x14ac:dyDescent="0.25">
      <c r="A19311" t="s">
        <v>23338</v>
      </c>
      <c r="B19311">
        <v>734</v>
      </c>
      <c r="C19311">
        <v>-3.7450344161290207E-2</v>
      </c>
      <c r="D19311">
        <v>-0.20054022071210437</v>
      </c>
      <c r="E19311">
        <v>-0.60708092183438911</v>
      </c>
      <c r="F19311">
        <v>-1.0055195692430228</v>
      </c>
      <c r="G19311">
        <v>3</v>
      </c>
      <c r="H19311">
        <v>3</v>
      </c>
      <c r="I19311">
        <v>2</v>
      </c>
      <c r="J19311">
        <v>1</v>
      </c>
    </row>
    <row r="19312" spans="1:10" x14ac:dyDescent="0.25">
      <c r="A19312" t="s">
        <v>23339</v>
      </c>
      <c r="B19312">
        <v>428</v>
      </c>
      <c r="C19312">
        <v>-0.40080607535759361</v>
      </c>
      <c r="D19312">
        <v>-9.826884164328295E-2</v>
      </c>
      <c r="E19312">
        <v>0.30869611253412188</v>
      </c>
      <c r="F19312">
        <v>-0.90687849386493091</v>
      </c>
      <c r="G19312">
        <v>3</v>
      </c>
      <c r="H19312">
        <v>3</v>
      </c>
      <c r="I19312">
        <v>4</v>
      </c>
      <c r="J19312">
        <v>1</v>
      </c>
    </row>
    <row r="19313" spans="1:10" x14ac:dyDescent="0.25">
      <c r="A19313" t="s">
        <v>23340</v>
      </c>
      <c r="B19313">
        <v>597</v>
      </c>
      <c r="C19313">
        <v>0.12164786177135689</v>
      </c>
      <c r="D19313">
        <v>0.39473196943502931</v>
      </c>
      <c r="E19313">
        <v>-0.38894090547072985</v>
      </c>
      <c r="F19313">
        <v>-0.74173522119190094</v>
      </c>
      <c r="G19313">
        <v>4</v>
      </c>
      <c r="H19313">
        <v>4</v>
      </c>
      <c r="I19313">
        <v>2</v>
      </c>
      <c r="J19313">
        <v>2</v>
      </c>
    </row>
    <row r="19314" spans="1:10" x14ac:dyDescent="0.25">
      <c r="A19314" t="s">
        <v>23341</v>
      </c>
      <c r="B19314">
        <v>431</v>
      </c>
      <c r="C19314">
        <v>-0.5542414565264473</v>
      </c>
      <c r="D19314">
        <v>-0.16271048654594986</v>
      </c>
      <c r="E19314">
        <v>-0.34152519255825764</v>
      </c>
      <c r="F19314">
        <v>-0.94550284814964747</v>
      </c>
      <c r="G19314">
        <v>2</v>
      </c>
      <c r="H19314">
        <v>3</v>
      </c>
      <c r="I19314">
        <v>2</v>
      </c>
      <c r="J19314">
        <v>1</v>
      </c>
    </row>
    <row r="19315" spans="1:10" x14ac:dyDescent="0.25">
      <c r="A19315" t="s">
        <v>23342</v>
      </c>
      <c r="B19315">
        <v>435</v>
      </c>
      <c r="C19315">
        <v>-0.91648279944228972</v>
      </c>
      <c r="D19315">
        <v>-0.85615340747917312</v>
      </c>
      <c r="E19315">
        <v>-0.37692812812616805</v>
      </c>
      <c r="F19315">
        <v>-0.79973276202820909</v>
      </c>
      <c r="G19315">
        <v>1</v>
      </c>
      <c r="H19315">
        <v>1</v>
      </c>
      <c r="I19315">
        <v>2</v>
      </c>
      <c r="J19315">
        <v>2</v>
      </c>
    </row>
    <row r="19316" spans="1:10" x14ac:dyDescent="0.25">
      <c r="A19316" t="s">
        <v>23343</v>
      </c>
      <c r="B19316">
        <v>947</v>
      </c>
      <c r="C19316">
        <v>2.7996072436022049E-2</v>
      </c>
      <c r="D19316">
        <v>-0.37160258674345187</v>
      </c>
      <c r="E19316">
        <v>-5.5421711410481814E-2</v>
      </c>
      <c r="F19316">
        <v>-0.6948502873652358</v>
      </c>
      <c r="G19316">
        <v>4</v>
      </c>
      <c r="H19316">
        <v>3</v>
      </c>
      <c r="I19316">
        <v>3</v>
      </c>
      <c r="J19316">
        <v>2</v>
      </c>
    </row>
    <row r="19317" spans="1:10" x14ac:dyDescent="0.25">
      <c r="A19317" t="s">
        <v>23344</v>
      </c>
      <c r="B19317">
        <v>552</v>
      </c>
      <c r="C19317">
        <v>-0.44043266940188375</v>
      </c>
      <c r="D19317">
        <v>0.28016271031545087</v>
      </c>
      <c r="E19317">
        <v>-0.71894095012761372</v>
      </c>
      <c r="F19317">
        <v>-0.38164168313204949</v>
      </c>
      <c r="G19317">
        <v>3</v>
      </c>
      <c r="H19317">
        <v>4</v>
      </c>
      <c r="I19317">
        <v>1</v>
      </c>
      <c r="J19317">
        <v>3</v>
      </c>
    </row>
    <row r="19318" spans="1:10" x14ac:dyDescent="0.25">
      <c r="A19318" t="s">
        <v>23345</v>
      </c>
      <c r="B19318">
        <v>495</v>
      </c>
      <c r="C19318">
        <v>-0.65408018642475518</v>
      </c>
      <c r="D19318">
        <v>-0.94047258912824294</v>
      </c>
      <c r="E19318">
        <v>-0.65379240224014057</v>
      </c>
      <c r="F19318">
        <v>-0.85106068673498192</v>
      </c>
      <c r="G19318">
        <v>2</v>
      </c>
      <c r="H19318">
        <v>1</v>
      </c>
      <c r="I19318">
        <v>2</v>
      </c>
      <c r="J19318">
        <v>2</v>
      </c>
    </row>
    <row r="19319" spans="1:10" x14ac:dyDescent="0.25">
      <c r="A19319" t="s">
        <v>23346</v>
      </c>
      <c r="B19319">
        <v>541</v>
      </c>
      <c r="C19319">
        <v>-1.0689603179740812</v>
      </c>
      <c r="D19319">
        <v>-0.71868717485676059</v>
      </c>
      <c r="E19319">
        <v>-0.21874217444472926</v>
      </c>
      <c r="F19319">
        <v>-0.87428623047862153</v>
      </c>
      <c r="G19319">
        <v>1</v>
      </c>
      <c r="H19319">
        <v>2</v>
      </c>
      <c r="I19319">
        <v>3</v>
      </c>
      <c r="J19319">
        <v>1</v>
      </c>
    </row>
    <row r="19320" spans="1:10" x14ac:dyDescent="0.25">
      <c r="A19320" t="s">
        <v>23347</v>
      </c>
      <c r="B19320">
        <v>552</v>
      </c>
      <c r="C19320">
        <v>-0.99861534850750555</v>
      </c>
      <c r="D19320">
        <v>-0.61078724579509225</v>
      </c>
      <c r="E19320">
        <v>-0.22103294029185316</v>
      </c>
      <c r="F19320">
        <v>-0.85932716959766575</v>
      </c>
      <c r="G19320">
        <v>1</v>
      </c>
      <c r="H19320">
        <v>2</v>
      </c>
      <c r="I19320">
        <v>3</v>
      </c>
      <c r="J19320">
        <v>2</v>
      </c>
    </row>
    <row r="19321" spans="1:10" x14ac:dyDescent="0.25">
      <c r="A19321" t="s">
        <v>23348</v>
      </c>
      <c r="B19321">
        <v>422</v>
      </c>
      <c r="C19321">
        <v>-0.64119625360153421</v>
      </c>
      <c r="D19321">
        <v>-0.20686616879267458</v>
      </c>
      <c r="E19321">
        <v>-0.49920136796242937</v>
      </c>
      <c r="F19321">
        <v>-0.88774412712085482</v>
      </c>
      <c r="G19321">
        <v>2</v>
      </c>
      <c r="H19321">
        <v>3</v>
      </c>
      <c r="I19321">
        <v>2</v>
      </c>
      <c r="J19321">
        <v>1</v>
      </c>
    </row>
    <row r="19322" spans="1:10" x14ac:dyDescent="0.25">
      <c r="A19322" t="s">
        <v>23349</v>
      </c>
      <c r="B19322">
        <v>429</v>
      </c>
      <c r="C19322">
        <v>-0.12380227690020376</v>
      </c>
      <c r="D19322">
        <v>-0.22484764009233793</v>
      </c>
      <c r="E19322">
        <v>0.25743932923420593</v>
      </c>
      <c r="F19322">
        <v>-0.99117926567220183</v>
      </c>
      <c r="G19322">
        <v>3</v>
      </c>
      <c r="H19322">
        <v>3</v>
      </c>
      <c r="I19322">
        <v>4</v>
      </c>
      <c r="J19322">
        <v>1</v>
      </c>
    </row>
    <row r="19323" spans="1:10" x14ac:dyDescent="0.25">
      <c r="A19323" t="s">
        <v>23350</v>
      </c>
      <c r="B19323">
        <v>462</v>
      </c>
      <c r="C19323">
        <v>-0.49710279575441135</v>
      </c>
      <c r="D19323">
        <v>-0.48920385348214246</v>
      </c>
      <c r="E19323">
        <v>-0.28897820122546514</v>
      </c>
      <c r="F19323">
        <v>-1.1507180637550725</v>
      </c>
      <c r="G19323">
        <v>2</v>
      </c>
      <c r="H19323">
        <v>2</v>
      </c>
      <c r="I19323">
        <v>3</v>
      </c>
      <c r="J19323">
        <v>1</v>
      </c>
    </row>
    <row r="19324" spans="1:10" x14ac:dyDescent="0.25">
      <c r="A19324" t="s">
        <v>23351</v>
      </c>
      <c r="B19324">
        <v>529</v>
      </c>
      <c r="C19324">
        <v>-0.50565876251349906</v>
      </c>
      <c r="D19324">
        <v>-0.43839046491831757</v>
      </c>
      <c r="E19324">
        <v>0.60700628280421298</v>
      </c>
      <c r="F19324">
        <v>-0.99258022426643255</v>
      </c>
      <c r="G19324">
        <v>2</v>
      </c>
      <c r="H19324">
        <v>2</v>
      </c>
      <c r="I19324">
        <v>5</v>
      </c>
      <c r="J19324">
        <v>1</v>
      </c>
    </row>
    <row r="19325" spans="1:10" x14ac:dyDescent="0.25">
      <c r="A19325" t="s">
        <v>23352</v>
      </c>
      <c r="B19325">
        <v>600</v>
      </c>
      <c r="C19325">
        <v>-0.53147783355970457</v>
      </c>
      <c r="D19325">
        <v>-0.37313925932260616</v>
      </c>
      <c r="E19325">
        <v>-0.17914787583489344</v>
      </c>
      <c r="F19325">
        <v>-0.75041860842953356</v>
      </c>
      <c r="G19325">
        <v>2</v>
      </c>
      <c r="H19325">
        <v>3</v>
      </c>
      <c r="I19325">
        <v>3</v>
      </c>
      <c r="J19325">
        <v>2</v>
      </c>
    </row>
    <row r="19326" spans="1:10" x14ac:dyDescent="0.25">
      <c r="A19326" t="s">
        <v>23353</v>
      </c>
      <c r="B19326">
        <v>590</v>
      </c>
      <c r="C19326">
        <v>-0.91870406400782756</v>
      </c>
      <c r="D19326">
        <v>-0.26691115169254698</v>
      </c>
      <c r="E19326">
        <v>-0.66232675377917083</v>
      </c>
      <c r="F19326">
        <v>-1.0221043037235646</v>
      </c>
      <c r="G19326">
        <v>1</v>
      </c>
      <c r="H19326">
        <v>3</v>
      </c>
      <c r="I19326">
        <v>2</v>
      </c>
      <c r="J19326">
        <v>1</v>
      </c>
    </row>
    <row r="19327" spans="1:10" x14ac:dyDescent="0.25">
      <c r="A19327" t="s">
        <v>23354</v>
      </c>
      <c r="B19327">
        <v>556</v>
      </c>
      <c r="C19327">
        <v>-1.0130389517620462</v>
      </c>
      <c r="D19327">
        <v>-1.0084379698957884</v>
      </c>
      <c r="E19327">
        <v>-0.34200269590046301</v>
      </c>
      <c r="F19327">
        <v>-0.74431096164513255</v>
      </c>
      <c r="G19327">
        <v>1</v>
      </c>
      <c r="H19327">
        <v>1</v>
      </c>
      <c r="I19327">
        <v>2</v>
      </c>
      <c r="J19327">
        <v>2</v>
      </c>
    </row>
    <row r="19328" spans="1:10" x14ac:dyDescent="0.25">
      <c r="A19328" t="s">
        <v>23355</v>
      </c>
      <c r="B19328">
        <v>792</v>
      </c>
      <c r="C19328">
        <v>-0.96039609109735324</v>
      </c>
      <c r="D19328">
        <v>-1.1862066080365599</v>
      </c>
      <c r="E19328">
        <v>-0.65834813371648881</v>
      </c>
      <c r="F19328">
        <v>-0.63192001241077667</v>
      </c>
      <c r="G19328">
        <v>1</v>
      </c>
      <c r="H19328">
        <v>1</v>
      </c>
      <c r="I19328">
        <v>2</v>
      </c>
      <c r="J19328">
        <v>2</v>
      </c>
    </row>
    <row r="19329" spans="1:10" x14ac:dyDescent="0.25">
      <c r="A19329" t="s">
        <v>23356</v>
      </c>
      <c r="B19329">
        <v>435</v>
      </c>
      <c r="C19329">
        <v>-0.60500860207591245</v>
      </c>
      <c r="D19329">
        <v>-0.76201935315250713</v>
      </c>
      <c r="E19329">
        <v>7.9971441551338007E-2</v>
      </c>
      <c r="F19329">
        <v>-0.45784547535813613</v>
      </c>
      <c r="G19329">
        <v>2</v>
      </c>
      <c r="H19329">
        <v>2</v>
      </c>
      <c r="I19329">
        <v>4</v>
      </c>
      <c r="J19329">
        <v>3</v>
      </c>
    </row>
    <row r="19330" spans="1:10" x14ac:dyDescent="0.25">
      <c r="A19330" t="s">
        <v>23357</v>
      </c>
      <c r="B19330">
        <v>514</v>
      </c>
      <c r="C19330">
        <v>-0.80065332804946421</v>
      </c>
      <c r="D19330">
        <v>-0.29047357944304786</v>
      </c>
      <c r="E19330">
        <v>-0.1877033575507196</v>
      </c>
      <c r="F19330">
        <v>-0.77198642997609845</v>
      </c>
      <c r="G19330">
        <v>2</v>
      </c>
      <c r="H19330">
        <v>3</v>
      </c>
      <c r="I19330">
        <v>3</v>
      </c>
      <c r="J19330">
        <v>2</v>
      </c>
    </row>
    <row r="19331" spans="1:10" x14ac:dyDescent="0.25">
      <c r="A19331" t="s">
        <v>23358</v>
      </c>
      <c r="B19331">
        <v>475</v>
      </c>
      <c r="C19331">
        <v>-0.94896008364737616</v>
      </c>
      <c r="D19331">
        <v>-0.22837911735277547</v>
      </c>
      <c r="E19331">
        <v>-0.33128486792707851</v>
      </c>
      <c r="F19331">
        <v>-1.052901251892937</v>
      </c>
      <c r="G19331">
        <v>1</v>
      </c>
      <c r="H19331">
        <v>3</v>
      </c>
      <c r="I19331">
        <v>2</v>
      </c>
      <c r="J19331">
        <v>1</v>
      </c>
    </row>
    <row r="19332" spans="1:10" x14ac:dyDescent="0.25">
      <c r="A19332" t="s">
        <v>23359</v>
      </c>
      <c r="B19332">
        <v>562</v>
      </c>
      <c r="C19332">
        <v>-0.75896706526468738</v>
      </c>
      <c r="D19332">
        <v>-0.95873743482421725</v>
      </c>
      <c r="E19332">
        <v>-0.39089974068755062</v>
      </c>
      <c r="F19332">
        <v>-0.65318492268918127</v>
      </c>
      <c r="G19332">
        <v>2</v>
      </c>
      <c r="H19332">
        <v>1</v>
      </c>
      <c r="I19332">
        <v>2</v>
      </c>
      <c r="J19332">
        <v>2</v>
      </c>
    </row>
    <row r="19333" spans="1:10" x14ac:dyDescent="0.25">
      <c r="A19333" t="s">
        <v>23360</v>
      </c>
      <c r="B19333">
        <v>366</v>
      </c>
      <c r="C19333">
        <v>-0.61668434947480766</v>
      </c>
      <c r="D19333">
        <v>-0.56884027374475066</v>
      </c>
      <c r="E19333">
        <v>0.29604284559395155</v>
      </c>
      <c r="F19333">
        <v>-0.82076629861295403</v>
      </c>
      <c r="G19333">
        <v>2</v>
      </c>
      <c r="H19333">
        <v>2</v>
      </c>
      <c r="I19333">
        <v>4</v>
      </c>
      <c r="J19333">
        <v>2</v>
      </c>
    </row>
    <row r="19334" spans="1:10" x14ac:dyDescent="0.25">
      <c r="A19334" t="s">
        <v>23361</v>
      </c>
      <c r="B19334">
        <v>740</v>
      </c>
      <c r="C19334">
        <v>-0.74335123262952085</v>
      </c>
      <c r="D19334">
        <v>-0.80215035564305803</v>
      </c>
      <c r="E19334">
        <v>4.9481010698504801E-2</v>
      </c>
      <c r="F19334">
        <v>-0.98258640658337104</v>
      </c>
      <c r="G19334">
        <v>2</v>
      </c>
      <c r="H19334">
        <v>1</v>
      </c>
      <c r="I19334">
        <v>3</v>
      </c>
      <c r="J19334">
        <v>1</v>
      </c>
    </row>
    <row r="19335" spans="1:10" x14ac:dyDescent="0.25">
      <c r="A19335" t="s">
        <v>23362</v>
      </c>
      <c r="B19335">
        <v>1187</v>
      </c>
      <c r="C19335">
        <v>-0.89783544454859032</v>
      </c>
      <c r="D19335">
        <v>-0.66745494471192679</v>
      </c>
      <c r="E19335">
        <v>-5.3902638431069322E-2</v>
      </c>
      <c r="F19335">
        <v>-0.81823967878917692</v>
      </c>
      <c r="G19335">
        <v>1</v>
      </c>
      <c r="H19335">
        <v>2</v>
      </c>
      <c r="I19335">
        <v>3</v>
      </c>
      <c r="J19335">
        <v>2</v>
      </c>
    </row>
    <row r="19336" spans="1:10" x14ac:dyDescent="0.25">
      <c r="A19336" t="s">
        <v>23363</v>
      </c>
      <c r="B19336">
        <v>477</v>
      </c>
      <c r="C19336">
        <v>-0.52212220610117521</v>
      </c>
      <c r="D19336">
        <v>-0.76670645243740365</v>
      </c>
      <c r="E19336">
        <v>5.8755396566959675E-3</v>
      </c>
      <c r="F19336">
        <v>-0.77575558061818473</v>
      </c>
      <c r="G19336">
        <v>2</v>
      </c>
      <c r="H19336">
        <v>2</v>
      </c>
      <c r="I19336">
        <v>3</v>
      </c>
      <c r="J19336">
        <v>2</v>
      </c>
    </row>
    <row r="19337" spans="1:10" x14ac:dyDescent="0.25">
      <c r="A19337" t="s">
        <v>23364</v>
      </c>
      <c r="B19337">
        <v>364</v>
      </c>
      <c r="C19337">
        <v>-5.0647149490454985E-2</v>
      </c>
      <c r="D19337">
        <v>-0.51781406132600472</v>
      </c>
      <c r="E19337">
        <v>0.18855901417705545</v>
      </c>
      <c r="F19337">
        <v>-0.59454851481338244</v>
      </c>
      <c r="G19337">
        <v>3</v>
      </c>
      <c r="H19337">
        <v>2</v>
      </c>
      <c r="I19337">
        <v>4</v>
      </c>
      <c r="J19337">
        <v>2</v>
      </c>
    </row>
    <row r="19338" spans="1:10" x14ac:dyDescent="0.25">
      <c r="A19338" t="s">
        <v>23365</v>
      </c>
      <c r="B19338">
        <v>1058</v>
      </c>
      <c r="C19338">
        <v>-0.15874729808296861</v>
      </c>
      <c r="D19338">
        <v>0.28373496327561665</v>
      </c>
      <c r="E19338">
        <v>-8.993172430780641E-2</v>
      </c>
      <c r="F19338">
        <v>-0.42198684940564563</v>
      </c>
      <c r="G19338">
        <v>3</v>
      </c>
      <c r="H19338">
        <v>4</v>
      </c>
      <c r="I19338">
        <v>3</v>
      </c>
      <c r="J19338">
        <v>3</v>
      </c>
    </row>
    <row r="19339" spans="1:10" x14ac:dyDescent="0.25">
      <c r="A19339" t="s">
        <v>23366</v>
      </c>
      <c r="B19339">
        <v>687</v>
      </c>
      <c r="C19339">
        <v>-0.11321004734176587</v>
      </c>
      <c r="D19339">
        <v>-0.19268660594501508</v>
      </c>
      <c r="E19339">
        <v>0.36829448744857096</v>
      </c>
      <c r="F19339">
        <v>-1.0108734716110295</v>
      </c>
      <c r="G19339">
        <v>3</v>
      </c>
      <c r="H19339">
        <v>3</v>
      </c>
      <c r="I19339">
        <v>4</v>
      </c>
      <c r="J19339">
        <v>1</v>
      </c>
    </row>
    <row r="19340" spans="1:10" x14ac:dyDescent="0.25">
      <c r="A19340" t="s">
        <v>23367</v>
      </c>
      <c r="B19340">
        <v>859</v>
      </c>
      <c r="C19340">
        <v>-0.62219874578978285</v>
      </c>
      <c r="D19340">
        <v>-0.73017434468417575</v>
      </c>
      <c r="E19340">
        <v>-0.2341094987507695</v>
      </c>
      <c r="F19340">
        <v>-0.8686737170526202</v>
      </c>
      <c r="G19340">
        <v>2</v>
      </c>
      <c r="H19340">
        <v>2</v>
      </c>
      <c r="I19340">
        <v>3</v>
      </c>
      <c r="J19340">
        <v>1</v>
      </c>
    </row>
    <row r="19341" spans="1:10" x14ac:dyDescent="0.25">
      <c r="A19341" t="s">
        <v>23368</v>
      </c>
      <c r="B19341">
        <v>496</v>
      </c>
      <c r="C19341">
        <v>-0.27174489490540998</v>
      </c>
      <c r="D19341">
        <v>-0.72345079641424248</v>
      </c>
      <c r="E19341">
        <v>-0.23304146051135341</v>
      </c>
      <c r="F19341">
        <v>-0.99828724434554672</v>
      </c>
      <c r="G19341">
        <v>3</v>
      </c>
      <c r="H19341">
        <v>2</v>
      </c>
      <c r="I19341">
        <v>3</v>
      </c>
      <c r="J19341">
        <v>1</v>
      </c>
    </row>
    <row r="19342" spans="1:10" x14ac:dyDescent="0.25">
      <c r="A19342" t="s">
        <v>23369</v>
      </c>
      <c r="B19342">
        <v>730</v>
      </c>
      <c r="C19342">
        <v>-0.19243394839593136</v>
      </c>
      <c r="D19342">
        <v>-0.39086577955500584</v>
      </c>
      <c r="E19342">
        <v>0.22164888923342321</v>
      </c>
      <c r="F19342">
        <v>-0.98793125912812907</v>
      </c>
      <c r="G19342">
        <v>3</v>
      </c>
      <c r="H19342">
        <v>3</v>
      </c>
      <c r="I19342">
        <v>4</v>
      </c>
      <c r="J19342">
        <v>1</v>
      </c>
    </row>
    <row r="19343" spans="1:10" x14ac:dyDescent="0.25">
      <c r="A19343" t="s">
        <v>23370</v>
      </c>
      <c r="B19343">
        <v>732</v>
      </c>
      <c r="C19343">
        <v>-0.8087275830387779</v>
      </c>
      <c r="D19343">
        <v>-0.32417131940018207</v>
      </c>
      <c r="E19343">
        <v>-0.79906157845488024</v>
      </c>
      <c r="F19343">
        <v>-1.0342729120443572</v>
      </c>
      <c r="G19343">
        <v>1</v>
      </c>
      <c r="H19343">
        <v>3</v>
      </c>
      <c r="I19343">
        <v>1</v>
      </c>
      <c r="J19343">
        <v>1</v>
      </c>
    </row>
    <row r="19344" spans="1:10" x14ac:dyDescent="0.25">
      <c r="A19344" t="s">
        <v>23371</v>
      </c>
      <c r="B19344">
        <v>785</v>
      </c>
      <c r="C19344">
        <v>-0.83407007072450656</v>
      </c>
      <c r="D19344">
        <v>-0.62844713830083976</v>
      </c>
      <c r="E19344">
        <v>-0.78811970802231635</v>
      </c>
      <c r="F19344">
        <v>-0.77449618329146797</v>
      </c>
      <c r="G19344">
        <v>1</v>
      </c>
      <c r="H19344">
        <v>2</v>
      </c>
      <c r="I19344">
        <v>1</v>
      </c>
      <c r="J19344">
        <v>2</v>
      </c>
    </row>
    <row r="19345" spans="1:10" x14ac:dyDescent="0.25">
      <c r="A19345" t="s">
        <v>23372</v>
      </c>
      <c r="B19345">
        <v>507</v>
      </c>
      <c r="C19345">
        <v>-0.34633936689095784</v>
      </c>
      <c r="D19345">
        <v>-0.68874584386488336</v>
      </c>
      <c r="E19345">
        <v>-0.24142040112048943</v>
      </c>
      <c r="F19345">
        <v>-1.1246579435438735</v>
      </c>
      <c r="G19345">
        <v>3</v>
      </c>
      <c r="H19345">
        <v>2</v>
      </c>
      <c r="I19345">
        <v>3</v>
      </c>
      <c r="J19345">
        <v>1</v>
      </c>
    </row>
    <row r="19346" spans="1:10" x14ac:dyDescent="0.25">
      <c r="A19346" t="s">
        <v>23373</v>
      </c>
      <c r="B19346">
        <v>728</v>
      </c>
      <c r="C19346">
        <v>-0.65575443890957685</v>
      </c>
      <c r="D19346">
        <v>-0.32998242287186996</v>
      </c>
      <c r="E19346">
        <v>-0.36308696489097225</v>
      </c>
      <c r="F19346">
        <v>-1.075715441244443</v>
      </c>
      <c r="G19346">
        <v>2</v>
      </c>
      <c r="H19346">
        <v>3</v>
      </c>
      <c r="I19346">
        <v>2</v>
      </c>
      <c r="J19346">
        <v>1</v>
      </c>
    </row>
    <row r="19347" spans="1:10" x14ac:dyDescent="0.25">
      <c r="A19347" t="s">
        <v>23374</v>
      </c>
      <c r="B19347">
        <v>472</v>
      </c>
      <c r="C19347">
        <v>5.4665076750186385E-2</v>
      </c>
      <c r="D19347">
        <v>-7.5340146929349733E-2</v>
      </c>
      <c r="E19347">
        <v>0.28045239066073674</v>
      </c>
      <c r="F19347">
        <v>-1.033080643970111</v>
      </c>
      <c r="G19347">
        <v>4</v>
      </c>
      <c r="H19347">
        <v>3</v>
      </c>
      <c r="I19347">
        <v>4</v>
      </c>
      <c r="J19347">
        <v>1</v>
      </c>
    </row>
    <row r="19348" spans="1:10" x14ac:dyDescent="0.25">
      <c r="A19348" t="s">
        <v>23375</v>
      </c>
      <c r="B19348">
        <v>437</v>
      </c>
      <c r="C19348">
        <v>-0.27665740275040357</v>
      </c>
      <c r="D19348">
        <v>-6.3150402146079629E-2</v>
      </c>
      <c r="E19348">
        <v>8.8087846102121226E-2</v>
      </c>
      <c r="F19348">
        <v>-0.87012455984515868</v>
      </c>
      <c r="G19348">
        <v>3</v>
      </c>
      <c r="H19348">
        <v>3</v>
      </c>
      <c r="I19348">
        <v>4</v>
      </c>
      <c r="J19348">
        <v>1</v>
      </c>
    </row>
    <row r="19349" spans="1:10" x14ac:dyDescent="0.25">
      <c r="A19349" t="s">
        <v>23376</v>
      </c>
      <c r="B19349">
        <v>395</v>
      </c>
      <c r="C19349">
        <v>-8.4415247958941342E-2</v>
      </c>
      <c r="D19349">
        <v>-0.25569375891904178</v>
      </c>
      <c r="E19349">
        <v>0.16534668327697538</v>
      </c>
      <c r="F19349">
        <v>-1.0262076202346182</v>
      </c>
      <c r="G19349">
        <v>3</v>
      </c>
      <c r="H19349">
        <v>3</v>
      </c>
      <c r="I19349">
        <v>4</v>
      </c>
      <c r="J19349">
        <v>1</v>
      </c>
    </row>
    <row r="19350" spans="1:10" x14ac:dyDescent="0.25">
      <c r="A19350" t="s">
        <v>23377</v>
      </c>
      <c r="B19350">
        <v>622</v>
      </c>
      <c r="C19350">
        <v>0.90087181055024512</v>
      </c>
      <c r="D19350">
        <v>-0.56423027275264381</v>
      </c>
      <c r="E19350">
        <v>2.1272941644425529</v>
      </c>
      <c r="F19350">
        <v>-0.82494646779313918</v>
      </c>
      <c r="G19350">
        <v>5</v>
      </c>
      <c r="H19350">
        <v>2</v>
      </c>
      <c r="I19350">
        <v>5</v>
      </c>
      <c r="J19350">
        <v>2</v>
      </c>
    </row>
    <row r="19351" spans="1:10" x14ac:dyDescent="0.25">
      <c r="A19351" t="s">
        <v>23378</v>
      </c>
      <c r="B19351">
        <v>1026</v>
      </c>
      <c r="C19351">
        <v>-0.33355525752478182</v>
      </c>
      <c r="D19351">
        <v>-0.64446858115275107</v>
      </c>
      <c r="E19351">
        <v>-0.58279909919638517</v>
      </c>
      <c r="F19351">
        <v>-1.0021603781574246</v>
      </c>
      <c r="G19351">
        <v>3</v>
      </c>
      <c r="H19351">
        <v>2</v>
      </c>
      <c r="I19351">
        <v>2</v>
      </c>
      <c r="J19351">
        <v>1</v>
      </c>
    </row>
    <row r="19352" spans="1:10" x14ac:dyDescent="0.25">
      <c r="A19352" t="s">
        <v>23379</v>
      </c>
      <c r="B19352">
        <v>1039</v>
      </c>
      <c r="C19352">
        <v>-0.73073483442331677</v>
      </c>
      <c r="D19352">
        <v>-0.80355546910294962</v>
      </c>
      <c r="E19352">
        <v>-0.16666689776614688</v>
      </c>
      <c r="F19352">
        <v>-1.1789429369126134</v>
      </c>
      <c r="G19352">
        <v>2</v>
      </c>
      <c r="H19352">
        <v>1</v>
      </c>
      <c r="I19352">
        <v>3</v>
      </c>
      <c r="J19352">
        <v>1</v>
      </c>
    </row>
    <row r="19353" spans="1:10" x14ac:dyDescent="0.25">
      <c r="A19353" t="s">
        <v>23380</v>
      </c>
      <c r="B19353">
        <v>814</v>
      </c>
      <c r="C19353">
        <v>-0.52708438932941992</v>
      </c>
      <c r="D19353">
        <v>-0.43440241797061802</v>
      </c>
      <c r="E19353">
        <v>-0.73721694640773594</v>
      </c>
      <c r="F19353">
        <v>-0.9590517440701406</v>
      </c>
      <c r="G19353">
        <v>2</v>
      </c>
      <c r="H19353">
        <v>2</v>
      </c>
      <c r="I19353">
        <v>1</v>
      </c>
      <c r="J19353">
        <v>1</v>
      </c>
    </row>
    <row r="19354" spans="1:10" x14ac:dyDescent="0.25">
      <c r="A19354" t="s">
        <v>23381</v>
      </c>
      <c r="B19354">
        <v>607</v>
      </c>
      <c r="C19354">
        <v>-0.69700240636319899</v>
      </c>
      <c r="D19354">
        <v>-0.88003898227367006</v>
      </c>
      <c r="E19354">
        <v>-9.8328370064298343E-2</v>
      </c>
      <c r="F19354">
        <v>-0.9235306255366077</v>
      </c>
      <c r="G19354">
        <v>2</v>
      </c>
      <c r="H19354">
        <v>1</v>
      </c>
      <c r="I19354">
        <v>3</v>
      </c>
      <c r="J19354">
        <v>1</v>
      </c>
    </row>
    <row r="19355" spans="1:10" x14ac:dyDescent="0.25">
      <c r="A19355" t="s">
        <v>23382</v>
      </c>
      <c r="B19355">
        <v>713</v>
      </c>
      <c r="C19355">
        <v>0.21595030980678473</v>
      </c>
      <c r="D19355">
        <v>1.3798467115516508</v>
      </c>
      <c r="E19355">
        <v>0.6214124584244628</v>
      </c>
      <c r="F19355">
        <v>-0.63557086933117712</v>
      </c>
      <c r="G19355">
        <v>4</v>
      </c>
      <c r="H19355">
        <v>5</v>
      </c>
      <c r="I19355">
        <v>5</v>
      </c>
      <c r="J19355">
        <v>2</v>
      </c>
    </row>
    <row r="19356" spans="1:10" x14ac:dyDescent="0.25">
      <c r="A19356" t="s">
        <v>23383</v>
      </c>
      <c r="B19356">
        <v>795</v>
      </c>
      <c r="C19356">
        <v>0.29591469432036893</v>
      </c>
      <c r="D19356">
        <v>0.77692220344103857</v>
      </c>
      <c r="E19356">
        <v>-0.49758424880541607</v>
      </c>
      <c r="F19356">
        <v>-0.64109437828420912</v>
      </c>
      <c r="G19356">
        <v>4</v>
      </c>
      <c r="H19356">
        <v>5</v>
      </c>
      <c r="I19356">
        <v>2</v>
      </c>
      <c r="J19356">
        <v>2</v>
      </c>
    </row>
    <row r="19357" spans="1:10" x14ac:dyDescent="0.25">
      <c r="A19357" t="s">
        <v>23384</v>
      </c>
      <c r="B19357">
        <v>594</v>
      </c>
      <c r="C19357">
        <v>0.99566565575376975</v>
      </c>
      <c r="D19357">
        <v>0.94953430336257472</v>
      </c>
      <c r="E19357">
        <v>0.71144203725819388</v>
      </c>
      <c r="F19357">
        <v>-0.88345524395504582</v>
      </c>
      <c r="G19357">
        <v>5</v>
      </c>
      <c r="H19357">
        <v>5</v>
      </c>
      <c r="I19357">
        <v>5</v>
      </c>
      <c r="J19357">
        <v>1</v>
      </c>
    </row>
    <row r="19358" spans="1:10" x14ac:dyDescent="0.25">
      <c r="A19358" t="s">
        <v>23385</v>
      </c>
      <c r="B19358">
        <v>684</v>
      </c>
      <c r="C19358">
        <v>0.68414998434764729</v>
      </c>
      <c r="D19358">
        <v>0.3002483738707738</v>
      </c>
      <c r="E19358">
        <v>0.52736067231602757</v>
      </c>
      <c r="F19358">
        <v>-1.1324188809400337</v>
      </c>
      <c r="G19358">
        <v>4</v>
      </c>
      <c r="H19358">
        <v>4</v>
      </c>
      <c r="I19358">
        <v>4</v>
      </c>
      <c r="J19358">
        <v>1</v>
      </c>
    </row>
    <row r="19359" spans="1:10" x14ac:dyDescent="0.25">
      <c r="A19359" t="s">
        <v>23386</v>
      </c>
      <c r="B19359">
        <v>647</v>
      </c>
      <c r="C19359">
        <v>0.82936199992139403</v>
      </c>
      <c r="D19359">
        <v>0.83183313043672535</v>
      </c>
      <c r="E19359">
        <v>1.1447932245838757</v>
      </c>
      <c r="F19359">
        <v>-0.91326081794780745</v>
      </c>
      <c r="G19359">
        <v>5</v>
      </c>
      <c r="H19359">
        <v>5</v>
      </c>
      <c r="I19359">
        <v>5</v>
      </c>
      <c r="J19359">
        <v>1</v>
      </c>
    </row>
    <row r="19360" spans="1:10" x14ac:dyDescent="0.25">
      <c r="A19360" t="s">
        <v>23387</v>
      </c>
      <c r="B19360">
        <v>970</v>
      </c>
      <c r="C19360">
        <v>-0.24835262876288017</v>
      </c>
      <c r="D19360">
        <v>-0.11024520889804681</v>
      </c>
      <c r="E19360">
        <v>0.14328046028502234</v>
      </c>
      <c r="F19360">
        <v>-0.87149358324762005</v>
      </c>
      <c r="G19360">
        <v>3</v>
      </c>
      <c r="H19360">
        <v>3</v>
      </c>
      <c r="I19360">
        <v>4</v>
      </c>
      <c r="J19360">
        <v>1</v>
      </c>
    </row>
    <row r="19361" spans="1:10" x14ac:dyDescent="0.25">
      <c r="A19361" t="s">
        <v>23388</v>
      </c>
      <c r="B19361">
        <v>717</v>
      </c>
      <c r="C19361">
        <v>-0.36708978030781186</v>
      </c>
      <c r="D19361">
        <v>-0.87661590021344504</v>
      </c>
      <c r="E19361">
        <v>0.61028405295310817</v>
      </c>
      <c r="F19361">
        <v>-0.80954831039612873</v>
      </c>
      <c r="G19361">
        <v>3</v>
      </c>
      <c r="H19361">
        <v>1</v>
      </c>
      <c r="I19361">
        <v>5</v>
      </c>
      <c r="J19361">
        <v>2</v>
      </c>
    </row>
    <row r="19362" spans="1:10" x14ac:dyDescent="0.25">
      <c r="A19362" t="s">
        <v>23389</v>
      </c>
      <c r="B19362">
        <v>521</v>
      </c>
      <c r="C19362">
        <v>0.72597174132987896</v>
      </c>
      <c r="D19362">
        <v>0.36637764088605923</v>
      </c>
      <c r="E19362">
        <v>1.3934110453926363</v>
      </c>
      <c r="F19362">
        <v>-0.87731306026735989</v>
      </c>
      <c r="G19362">
        <v>4</v>
      </c>
      <c r="H19362">
        <v>4</v>
      </c>
      <c r="I19362">
        <v>5</v>
      </c>
      <c r="J19362">
        <v>1</v>
      </c>
    </row>
    <row r="19363" spans="1:10" x14ac:dyDescent="0.25">
      <c r="A19363" t="s">
        <v>23390</v>
      </c>
      <c r="B19363">
        <v>757</v>
      </c>
      <c r="C19363">
        <v>-0.55989171396304638</v>
      </c>
      <c r="D19363">
        <v>-1.025976929207179</v>
      </c>
      <c r="E19363">
        <v>-0.56376139667018521</v>
      </c>
      <c r="F19363">
        <v>-1.0936135030934759</v>
      </c>
      <c r="G19363">
        <v>2</v>
      </c>
      <c r="H19363">
        <v>1</v>
      </c>
      <c r="I19363">
        <v>2</v>
      </c>
      <c r="J19363">
        <v>1</v>
      </c>
    </row>
    <row r="19364" spans="1:10" x14ac:dyDescent="0.25">
      <c r="A19364" t="s">
        <v>23391</v>
      </c>
      <c r="B19364">
        <v>637</v>
      </c>
      <c r="C19364">
        <v>-0.54004553708262726</v>
      </c>
      <c r="D19364">
        <v>-0.16419509130902032</v>
      </c>
      <c r="E19364">
        <v>-0.32163539698936749</v>
      </c>
      <c r="F19364">
        <v>-1.1080961358841286</v>
      </c>
      <c r="G19364">
        <v>2</v>
      </c>
      <c r="H19364">
        <v>3</v>
      </c>
      <c r="I19364">
        <v>2</v>
      </c>
      <c r="J19364">
        <v>1</v>
      </c>
    </row>
    <row r="19365" spans="1:10" x14ac:dyDescent="0.25">
      <c r="A19365" t="s">
        <v>23392</v>
      </c>
      <c r="B19365">
        <v>512</v>
      </c>
      <c r="C19365">
        <v>-0.4942248030860294</v>
      </c>
      <c r="D19365">
        <v>-0.56978271895648502</v>
      </c>
      <c r="E19365">
        <v>-0.52219591874975291</v>
      </c>
      <c r="F19365">
        <v>-1.0288326206576481</v>
      </c>
      <c r="G19365">
        <v>2</v>
      </c>
      <c r="H19365">
        <v>2</v>
      </c>
      <c r="I19365">
        <v>2</v>
      </c>
      <c r="J19365">
        <v>1</v>
      </c>
    </row>
    <row r="19366" spans="1:10" x14ac:dyDescent="0.25">
      <c r="A19366" t="s">
        <v>23393</v>
      </c>
      <c r="B19366">
        <v>472</v>
      </c>
      <c r="C19366">
        <v>-0.66249343608955136</v>
      </c>
      <c r="D19366">
        <v>-0.73179946256608008</v>
      </c>
      <c r="E19366">
        <v>0.17142917347529685</v>
      </c>
      <c r="F19366">
        <v>-1.1641317812186662</v>
      </c>
      <c r="G19366">
        <v>2</v>
      </c>
      <c r="H19366">
        <v>2</v>
      </c>
      <c r="I19366">
        <v>4</v>
      </c>
      <c r="J19366">
        <v>1</v>
      </c>
    </row>
    <row r="19367" spans="1:10" x14ac:dyDescent="0.25">
      <c r="A19367" t="s">
        <v>23394</v>
      </c>
      <c r="B19367">
        <v>534</v>
      </c>
      <c r="C19367">
        <v>-0.41416861329003712</v>
      </c>
      <c r="D19367">
        <v>-0.74056470493427562</v>
      </c>
      <c r="E19367">
        <v>-7.8538689675341583E-2</v>
      </c>
      <c r="F19367">
        <v>-1.1980767828924679</v>
      </c>
      <c r="G19367">
        <v>3</v>
      </c>
      <c r="H19367">
        <v>2</v>
      </c>
      <c r="I19367">
        <v>3</v>
      </c>
      <c r="J19367">
        <v>1</v>
      </c>
    </row>
    <row r="19368" spans="1:10" x14ac:dyDescent="0.25">
      <c r="A19368" t="s">
        <v>23395</v>
      </c>
      <c r="B19368">
        <v>729</v>
      </c>
      <c r="C19368">
        <v>-0.84800073069562487</v>
      </c>
      <c r="D19368">
        <v>-1.239326751036504</v>
      </c>
      <c r="E19368">
        <v>0.16596986579177697</v>
      </c>
      <c r="F19368">
        <v>-0.84130123299285964</v>
      </c>
      <c r="G19368">
        <v>1</v>
      </c>
      <c r="H19368">
        <v>1</v>
      </c>
      <c r="I19368">
        <v>4</v>
      </c>
      <c r="J19368">
        <v>2</v>
      </c>
    </row>
    <row r="19369" spans="1:10" x14ac:dyDescent="0.25">
      <c r="A19369" t="s">
        <v>23396</v>
      </c>
      <c r="B19369">
        <v>571</v>
      </c>
      <c r="C19369">
        <v>0.46080532188184525</v>
      </c>
      <c r="D19369">
        <v>1.6347728839742508</v>
      </c>
      <c r="E19369">
        <v>-0.24309525809828675</v>
      </c>
      <c r="F19369">
        <v>-1.6115503149204262</v>
      </c>
      <c r="G19369">
        <v>4</v>
      </c>
      <c r="H19369">
        <v>5</v>
      </c>
      <c r="I19369">
        <v>3</v>
      </c>
      <c r="J19369">
        <v>1</v>
      </c>
    </row>
    <row r="19370" spans="1:10" x14ac:dyDescent="0.25">
      <c r="A19370" t="s">
        <v>23397</v>
      </c>
      <c r="B19370">
        <v>499</v>
      </c>
      <c r="C19370">
        <v>2.8476088385101794E-3</v>
      </c>
      <c r="D19370">
        <v>0.67217668816363707</v>
      </c>
      <c r="E19370">
        <v>-3.2692647349839808E-2</v>
      </c>
      <c r="F19370">
        <v>-0.82259281394210793</v>
      </c>
      <c r="G19370">
        <v>4</v>
      </c>
      <c r="H19370">
        <v>4</v>
      </c>
      <c r="I19370">
        <v>3</v>
      </c>
      <c r="J19370">
        <v>2</v>
      </c>
    </row>
    <row r="19371" spans="1:10" x14ac:dyDescent="0.25">
      <c r="A19371" t="s">
        <v>23398</v>
      </c>
      <c r="B19371">
        <v>538</v>
      </c>
      <c r="C19371">
        <v>-0.2107891244469064</v>
      </c>
      <c r="D19371">
        <v>-8.5012326238183666E-2</v>
      </c>
      <c r="E19371">
        <v>0.37814085608501802</v>
      </c>
      <c r="F19371">
        <v>-0.52184055302846899</v>
      </c>
      <c r="G19371">
        <v>3</v>
      </c>
      <c r="H19371">
        <v>3</v>
      </c>
      <c r="I19371">
        <v>4</v>
      </c>
      <c r="J19371">
        <v>2</v>
      </c>
    </row>
    <row r="19372" spans="1:10" x14ac:dyDescent="0.25">
      <c r="A19372" t="s">
        <v>23399</v>
      </c>
      <c r="B19372">
        <v>538</v>
      </c>
      <c r="C19372">
        <v>-0.20652021167521195</v>
      </c>
      <c r="D19372">
        <v>-0.42547987290873635</v>
      </c>
      <c r="E19372">
        <v>0.95312917376081119</v>
      </c>
      <c r="F19372">
        <v>-0.8474125843620357</v>
      </c>
      <c r="G19372">
        <v>3</v>
      </c>
      <c r="H19372">
        <v>2</v>
      </c>
      <c r="I19372">
        <v>5</v>
      </c>
      <c r="J19372">
        <v>2</v>
      </c>
    </row>
    <row r="19373" spans="1:10" x14ac:dyDescent="0.25">
      <c r="A19373" t="s">
        <v>23400</v>
      </c>
      <c r="B19373">
        <v>788</v>
      </c>
      <c r="C19373">
        <v>-0.49114898088620984</v>
      </c>
      <c r="D19373">
        <v>0.26956677127989104</v>
      </c>
      <c r="E19373">
        <v>-6.3863998716073483E-2</v>
      </c>
      <c r="F19373">
        <v>-1.0259474147530732</v>
      </c>
      <c r="G19373">
        <v>2</v>
      </c>
      <c r="H19373">
        <v>4</v>
      </c>
      <c r="I19373">
        <v>3</v>
      </c>
      <c r="J19373">
        <v>1</v>
      </c>
    </row>
    <row r="19374" spans="1:10" x14ac:dyDescent="0.25">
      <c r="A19374" t="s">
        <v>23401</v>
      </c>
      <c r="B19374">
        <v>640</v>
      </c>
      <c r="C19374">
        <v>-0.69700609233542199</v>
      </c>
      <c r="D19374">
        <v>-0.68382629196015188</v>
      </c>
      <c r="E19374">
        <v>0.10815294259831953</v>
      </c>
      <c r="F19374">
        <v>-1.1622321740344475</v>
      </c>
      <c r="G19374">
        <v>2</v>
      </c>
      <c r="H19374">
        <v>2</v>
      </c>
      <c r="I19374">
        <v>4</v>
      </c>
      <c r="J19374">
        <v>1</v>
      </c>
    </row>
    <row r="19375" spans="1:10" x14ac:dyDescent="0.25">
      <c r="A19375" t="s">
        <v>23402</v>
      </c>
      <c r="B19375">
        <v>704</v>
      </c>
      <c r="C19375">
        <v>-0.55321119277725861</v>
      </c>
      <c r="D19375">
        <v>-0.19233379416476176</v>
      </c>
      <c r="E19375">
        <v>0.77371526780238065</v>
      </c>
      <c r="F19375">
        <v>-0.87849398883146024</v>
      </c>
      <c r="G19375">
        <v>2</v>
      </c>
      <c r="H19375">
        <v>3</v>
      </c>
      <c r="I19375">
        <v>5</v>
      </c>
      <c r="J19375">
        <v>1</v>
      </c>
    </row>
    <row r="19376" spans="1:10" x14ac:dyDescent="0.25">
      <c r="A19376" t="s">
        <v>23403</v>
      </c>
      <c r="B19376">
        <v>595</v>
      </c>
      <c r="C19376">
        <v>-0.83302459409379104</v>
      </c>
      <c r="D19376">
        <v>-0.23780020576247041</v>
      </c>
      <c r="E19376">
        <v>-0.13538780128709471</v>
      </c>
      <c r="F19376">
        <v>-1.0815899889080811</v>
      </c>
      <c r="G19376">
        <v>1</v>
      </c>
      <c r="H19376">
        <v>3</v>
      </c>
      <c r="I19376">
        <v>3</v>
      </c>
      <c r="J19376">
        <v>1</v>
      </c>
    </row>
    <row r="19377" spans="1:10" x14ac:dyDescent="0.25">
      <c r="A19377" t="s">
        <v>23404</v>
      </c>
      <c r="B19377">
        <v>961</v>
      </c>
      <c r="C19377">
        <v>-0.74964469427166669</v>
      </c>
      <c r="D19377">
        <v>-0.99051794595820508</v>
      </c>
      <c r="E19377">
        <v>-0.29359623090708725</v>
      </c>
      <c r="F19377">
        <v>-1.4525367588703286</v>
      </c>
      <c r="G19377">
        <v>2</v>
      </c>
      <c r="H19377">
        <v>1</v>
      </c>
      <c r="I19377">
        <v>3</v>
      </c>
      <c r="J19377">
        <v>1</v>
      </c>
    </row>
    <row r="19378" spans="1:10" x14ac:dyDescent="0.25">
      <c r="A19378" t="s">
        <v>23405</v>
      </c>
      <c r="B19378">
        <v>768</v>
      </c>
      <c r="C19378">
        <v>0.25586732685847913</v>
      </c>
      <c r="D19378">
        <v>-0.23619161500639851</v>
      </c>
      <c r="E19378">
        <v>0.33558611572677988</v>
      </c>
      <c r="F19378">
        <v>-1.0866480459268004</v>
      </c>
      <c r="G19378">
        <v>4</v>
      </c>
      <c r="H19378">
        <v>3</v>
      </c>
      <c r="I19378">
        <v>4</v>
      </c>
      <c r="J19378">
        <v>1</v>
      </c>
    </row>
    <row r="19379" spans="1:10" x14ac:dyDescent="0.25">
      <c r="A19379" t="s">
        <v>23406</v>
      </c>
      <c r="B19379">
        <v>470</v>
      </c>
      <c r="C19379">
        <v>-0.41053365742639375</v>
      </c>
      <c r="D19379">
        <v>0.44698245091119038</v>
      </c>
      <c r="E19379">
        <v>0.79218744307067435</v>
      </c>
      <c r="F19379">
        <v>-1.2030586917075239</v>
      </c>
      <c r="G19379">
        <v>3</v>
      </c>
      <c r="H19379">
        <v>4</v>
      </c>
      <c r="I19379">
        <v>5</v>
      </c>
      <c r="J19379">
        <v>1</v>
      </c>
    </row>
    <row r="19380" spans="1:10" x14ac:dyDescent="0.25">
      <c r="A19380" t="s">
        <v>23407</v>
      </c>
      <c r="B19380">
        <v>612</v>
      </c>
      <c r="C19380">
        <v>-0.26119785368205839</v>
      </c>
      <c r="D19380">
        <v>0.63557036236515874</v>
      </c>
      <c r="E19380">
        <v>-5.1821057855250416E-2</v>
      </c>
      <c r="F19380">
        <v>-1.2244723856429169</v>
      </c>
      <c r="G19380">
        <v>3</v>
      </c>
      <c r="H19380">
        <v>4</v>
      </c>
      <c r="I19380">
        <v>3</v>
      </c>
      <c r="J19380">
        <v>1</v>
      </c>
    </row>
    <row r="19381" spans="1:10" x14ac:dyDescent="0.25">
      <c r="A19381" t="s">
        <v>23408</v>
      </c>
      <c r="B19381">
        <v>624</v>
      </c>
      <c r="C19381">
        <v>-0.68497718221642923</v>
      </c>
      <c r="D19381">
        <v>-0.25526583306064743</v>
      </c>
      <c r="E19381">
        <v>-2.5738376494892218E-2</v>
      </c>
      <c r="F19381">
        <v>-1.5217498974557051</v>
      </c>
      <c r="G19381">
        <v>2</v>
      </c>
      <c r="H19381">
        <v>3</v>
      </c>
      <c r="I19381">
        <v>3</v>
      </c>
      <c r="J19381">
        <v>1</v>
      </c>
    </row>
    <row r="19382" spans="1:10" x14ac:dyDescent="0.25">
      <c r="A19382" t="s">
        <v>23409</v>
      </c>
      <c r="B19382">
        <v>899</v>
      </c>
      <c r="C19382">
        <v>-0.5968382090244353</v>
      </c>
      <c r="D19382">
        <v>-1.0869979526338811</v>
      </c>
      <c r="E19382">
        <v>-0.1452710927983154</v>
      </c>
      <c r="F19382">
        <v>-0.93152836918588133</v>
      </c>
      <c r="G19382">
        <v>2</v>
      </c>
      <c r="H19382">
        <v>1</v>
      </c>
      <c r="I19382">
        <v>3</v>
      </c>
      <c r="J19382">
        <v>1</v>
      </c>
    </row>
    <row r="19383" spans="1:10" x14ac:dyDescent="0.25">
      <c r="A19383" t="s">
        <v>23410</v>
      </c>
      <c r="B19383">
        <v>786</v>
      </c>
      <c r="C19383">
        <v>-0.56439301681208076</v>
      </c>
      <c r="D19383">
        <v>-1.007836793706661</v>
      </c>
      <c r="E19383">
        <v>0.20163646050559206</v>
      </c>
      <c r="F19383">
        <v>-0.85480410715547495</v>
      </c>
      <c r="G19383">
        <v>2</v>
      </c>
      <c r="H19383">
        <v>1</v>
      </c>
      <c r="I19383">
        <v>4</v>
      </c>
      <c r="J19383">
        <v>2</v>
      </c>
    </row>
    <row r="19384" spans="1:10" x14ac:dyDescent="0.25">
      <c r="A19384" t="s">
        <v>23411</v>
      </c>
      <c r="B19384">
        <v>782</v>
      </c>
      <c r="C19384">
        <v>-0.48004450014536065</v>
      </c>
      <c r="D19384">
        <v>-1.1508582987121372</v>
      </c>
      <c r="E19384">
        <v>-0.35554029225591094</v>
      </c>
      <c r="F19384">
        <v>-0.6859841793851823</v>
      </c>
      <c r="G19384">
        <v>2</v>
      </c>
      <c r="H19384">
        <v>1</v>
      </c>
      <c r="I19384">
        <v>2</v>
      </c>
      <c r="J19384">
        <v>2</v>
      </c>
    </row>
    <row r="19385" spans="1:10" x14ac:dyDescent="0.25">
      <c r="A19385" t="s">
        <v>23412</v>
      </c>
      <c r="B19385">
        <v>1004</v>
      </c>
      <c r="C19385">
        <v>-1.1860208546408357</v>
      </c>
      <c r="D19385">
        <v>-1.3535501361133564</v>
      </c>
      <c r="E19385">
        <v>-0.59938915415559257</v>
      </c>
      <c r="F19385">
        <v>-0.60822485428309137</v>
      </c>
      <c r="G19385">
        <v>1</v>
      </c>
      <c r="H19385">
        <v>1</v>
      </c>
      <c r="I19385">
        <v>2</v>
      </c>
      <c r="J19385">
        <v>2</v>
      </c>
    </row>
    <row r="19386" spans="1:10" x14ac:dyDescent="0.25">
      <c r="A19386" t="s">
        <v>23413</v>
      </c>
      <c r="B19386">
        <v>1337</v>
      </c>
      <c r="C19386">
        <v>-1.0083557462490162</v>
      </c>
      <c r="D19386">
        <v>-1.335967876550693</v>
      </c>
      <c r="E19386">
        <v>-0.27199439184247953</v>
      </c>
      <c r="F19386">
        <v>-0.7873430602780811</v>
      </c>
      <c r="G19386">
        <v>1</v>
      </c>
      <c r="H19386">
        <v>1</v>
      </c>
      <c r="I19386">
        <v>3</v>
      </c>
      <c r="J19386">
        <v>2</v>
      </c>
    </row>
    <row r="19387" spans="1:10" x14ac:dyDescent="0.25">
      <c r="A19387" t="s">
        <v>23414</v>
      </c>
      <c r="B19387">
        <v>836</v>
      </c>
      <c r="C19387">
        <v>3.8637350447693154E-2</v>
      </c>
      <c r="D19387">
        <v>-0.94560216179788614</v>
      </c>
      <c r="E19387">
        <v>1.5817820746622095</v>
      </c>
      <c r="F19387">
        <v>-0.76277440222784587</v>
      </c>
      <c r="G19387">
        <v>4</v>
      </c>
      <c r="H19387">
        <v>1</v>
      </c>
      <c r="I19387">
        <v>5</v>
      </c>
      <c r="J19387">
        <v>2</v>
      </c>
    </row>
    <row r="19388" spans="1:10" x14ac:dyDescent="0.25">
      <c r="A19388" t="s">
        <v>23415</v>
      </c>
      <c r="B19388">
        <v>543</v>
      </c>
      <c r="C19388">
        <v>-0.44974647485397096</v>
      </c>
      <c r="D19388">
        <v>-0.75675530608459762</v>
      </c>
      <c r="E19388">
        <v>-6.8253478693761582E-2</v>
      </c>
      <c r="F19388">
        <v>-0.91064412546227835</v>
      </c>
      <c r="G19388">
        <v>3</v>
      </c>
      <c r="H19388">
        <v>2</v>
      </c>
      <c r="I19388">
        <v>3</v>
      </c>
      <c r="J19388">
        <v>1</v>
      </c>
    </row>
    <row r="19389" spans="1:10" x14ac:dyDescent="0.25">
      <c r="A19389" t="s">
        <v>23416</v>
      </c>
      <c r="B19389">
        <v>474</v>
      </c>
      <c r="C19389">
        <v>-0.17478833669828167</v>
      </c>
      <c r="D19389">
        <v>-0.49163427893342371</v>
      </c>
      <c r="E19389">
        <v>-0.28669202695676266</v>
      </c>
      <c r="F19389">
        <v>-0.77479388192692822</v>
      </c>
      <c r="G19389">
        <v>3</v>
      </c>
      <c r="H19389">
        <v>2</v>
      </c>
      <c r="I19389">
        <v>3</v>
      </c>
      <c r="J19389">
        <v>2</v>
      </c>
    </row>
    <row r="19390" spans="1:10" x14ac:dyDescent="0.25">
      <c r="A19390" t="s">
        <v>23417</v>
      </c>
      <c r="B19390">
        <v>519</v>
      </c>
      <c r="C19390">
        <v>-0.22389052084912453</v>
      </c>
      <c r="D19390">
        <v>-4.9595886218399665E-2</v>
      </c>
      <c r="E19390">
        <v>-2.3778016297471311E-2</v>
      </c>
      <c r="F19390">
        <v>-1.311628588031025</v>
      </c>
      <c r="G19390">
        <v>3</v>
      </c>
      <c r="H19390">
        <v>3</v>
      </c>
      <c r="I19390">
        <v>3</v>
      </c>
      <c r="J19390">
        <v>1</v>
      </c>
    </row>
    <row r="19391" spans="1:10" x14ac:dyDescent="0.25">
      <c r="A19391" t="s">
        <v>23418</v>
      </c>
      <c r="B19391">
        <v>460</v>
      </c>
      <c r="C19391">
        <v>-0.42837652546849836</v>
      </c>
      <c r="D19391">
        <v>-0.70756082556928801</v>
      </c>
      <c r="E19391">
        <v>-0.49610209474646311</v>
      </c>
      <c r="F19391">
        <v>-1.0926866021486918</v>
      </c>
      <c r="G19391">
        <v>3</v>
      </c>
      <c r="H19391">
        <v>2</v>
      </c>
      <c r="I19391">
        <v>2</v>
      </c>
      <c r="J19391">
        <v>1</v>
      </c>
    </row>
    <row r="19392" spans="1:10" x14ac:dyDescent="0.25">
      <c r="A19392" t="s">
        <v>23419</v>
      </c>
      <c r="B19392">
        <v>949</v>
      </c>
      <c r="C19392">
        <v>0.1557123587955096</v>
      </c>
      <c r="D19392">
        <v>-0.31686532113157145</v>
      </c>
      <c r="E19392">
        <v>0.55482028631063596</v>
      </c>
      <c r="F19392">
        <v>-1.1680359476741105</v>
      </c>
      <c r="G19392">
        <v>4</v>
      </c>
      <c r="H19392">
        <v>3</v>
      </c>
      <c r="I19392">
        <v>4</v>
      </c>
      <c r="J19392">
        <v>1</v>
      </c>
    </row>
    <row r="19393" spans="1:10" x14ac:dyDescent="0.25">
      <c r="A19393" t="s">
        <v>23420</v>
      </c>
      <c r="B19393">
        <v>0</v>
      </c>
    </row>
    <row r="19394" spans="1:10" x14ac:dyDescent="0.25">
      <c r="A19394" t="s">
        <v>23421</v>
      </c>
      <c r="B19394">
        <v>650</v>
      </c>
      <c r="C19394">
        <v>7.7969642928528704E-2</v>
      </c>
      <c r="D19394">
        <v>-0.3053646335588005</v>
      </c>
      <c r="E19394">
        <v>-0.21953268301096412</v>
      </c>
      <c r="F19394">
        <v>-0.79738666834864846</v>
      </c>
      <c r="G19394">
        <v>4</v>
      </c>
      <c r="H19394">
        <v>3</v>
      </c>
      <c r="I19394">
        <v>3</v>
      </c>
      <c r="J19394">
        <v>2</v>
      </c>
    </row>
    <row r="19395" spans="1:10" x14ac:dyDescent="0.25">
      <c r="A19395" t="s">
        <v>23422</v>
      </c>
      <c r="B19395">
        <v>613</v>
      </c>
      <c r="C19395">
        <v>-0.33217967095832196</v>
      </c>
      <c r="D19395">
        <v>-0.26445810346864596</v>
      </c>
      <c r="E19395">
        <v>-0.36437399308538115</v>
      </c>
      <c r="F19395">
        <v>-1.2740334804070963</v>
      </c>
      <c r="G19395">
        <v>3</v>
      </c>
      <c r="H19395">
        <v>3</v>
      </c>
      <c r="I19395">
        <v>2</v>
      </c>
      <c r="J19395">
        <v>1</v>
      </c>
    </row>
    <row r="19396" spans="1:10" x14ac:dyDescent="0.25">
      <c r="A19396" t="s">
        <v>23423</v>
      </c>
      <c r="B19396">
        <v>644</v>
      </c>
      <c r="C19396">
        <v>-0.36854953676611363</v>
      </c>
      <c r="D19396">
        <v>-0.33579999136380051</v>
      </c>
      <c r="E19396">
        <v>0.94566135702595067</v>
      </c>
      <c r="F19396">
        <v>-1.1940728003223464</v>
      </c>
      <c r="G19396">
        <v>3</v>
      </c>
      <c r="H19396">
        <v>3</v>
      </c>
      <c r="I19396">
        <v>5</v>
      </c>
      <c r="J19396">
        <v>1</v>
      </c>
    </row>
    <row r="19397" spans="1:10" x14ac:dyDescent="0.25">
      <c r="A19397" t="s">
        <v>23424</v>
      </c>
      <c r="B19397">
        <v>545</v>
      </c>
      <c r="C19397">
        <v>-0.1701408832661982</v>
      </c>
      <c r="D19397">
        <v>-0.40009173108131479</v>
      </c>
      <c r="E19397">
        <v>0.59958954830387401</v>
      </c>
      <c r="F19397">
        <v>-1.8192464938030408</v>
      </c>
      <c r="G19397">
        <v>3</v>
      </c>
      <c r="H19397">
        <v>3</v>
      </c>
      <c r="I19397">
        <v>5</v>
      </c>
      <c r="J19397">
        <v>1</v>
      </c>
    </row>
    <row r="19398" spans="1:10" x14ac:dyDescent="0.25">
      <c r="A19398" t="s">
        <v>23425</v>
      </c>
      <c r="B19398">
        <v>774</v>
      </c>
      <c r="C19398">
        <v>-0.43259441359962619</v>
      </c>
      <c r="D19398">
        <v>-0.52141357188285664</v>
      </c>
      <c r="E19398">
        <v>-0.12264526819276661</v>
      </c>
      <c r="F19398">
        <v>-1.1615268167039741</v>
      </c>
      <c r="G19398">
        <v>3</v>
      </c>
      <c r="H19398">
        <v>2</v>
      </c>
      <c r="I19398">
        <v>3</v>
      </c>
      <c r="J19398">
        <v>1</v>
      </c>
    </row>
    <row r="19399" spans="1:10" x14ac:dyDescent="0.25">
      <c r="A19399" t="s">
        <v>23426</v>
      </c>
      <c r="B19399">
        <v>1155</v>
      </c>
      <c r="C19399">
        <v>-0.40595247062236373</v>
      </c>
      <c r="D19399">
        <v>-0.489209958518944</v>
      </c>
      <c r="E19399">
        <v>-1.0906455030200617</v>
      </c>
      <c r="F19399">
        <v>-0.74455519356535826</v>
      </c>
      <c r="G19399">
        <v>3</v>
      </c>
      <c r="H19399">
        <v>2</v>
      </c>
      <c r="I19399">
        <v>1</v>
      </c>
      <c r="J19399">
        <v>2</v>
      </c>
    </row>
    <row r="19400" spans="1:10" x14ac:dyDescent="0.25">
      <c r="A19400" t="s">
        <v>23427</v>
      </c>
      <c r="B19400">
        <v>407</v>
      </c>
      <c r="C19400">
        <v>-0.56768478802600175</v>
      </c>
      <c r="D19400">
        <v>0.33342182863484315</v>
      </c>
      <c r="E19400">
        <v>-0.79777776110669885</v>
      </c>
      <c r="F19400">
        <v>-0.62662051225135751</v>
      </c>
      <c r="G19400">
        <v>2</v>
      </c>
      <c r="H19400">
        <v>4</v>
      </c>
      <c r="I19400">
        <v>1</v>
      </c>
      <c r="J19400">
        <v>2</v>
      </c>
    </row>
    <row r="19401" spans="1:10" x14ac:dyDescent="0.25">
      <c r="A19401" t="s">
        <v>23428</v>
      </c>
      <c r="B19401">
        <v>414</v>
      </c>
      <c r="C19401">
        <v>-0.17369197966435315</v>
      </c>
      <c r="D19401">
        <v>-0.40520745079185588</v>
      </c>
      <c r="E19401">
        <v>-4.3984234705809366E-2</v>
      </c>
      <c r="F19401">
        <v>-1.2474558037782102</v>
      </c>
      <c r="G19401">
        <v>3</v>
      </c>
      <c r="H19401">
        <v>3</v>
      </c>
      <c r="I19401">
        <v>3</v>
      </c>
      <c r="J19401">
        <v>1</v>
      </c>
    </row>
    <row r="19402" spans="1:10" x14ac:dyDescent="0.25">
      <c r="A19402" t="s">
        <v>23429</v>
      </c>
      <c r="B19402">
        <v>1364</v>
      </c>
      <c r="C19402">
        <v>-0.32203575957939878</v>
      </c>
      <c r="D19402">
        <v>-0.48108069768971018</v>
      </c>
      <c r="E19402">
        <v>-0.7661832792977189</v>
      </c>
      <c r="F19402">
        <v>-0.830670954579802</v>
      </c>
      <c r="G19402">
        <v>3</v>
      </c>
      <c r="H19402">
        <v>2</v>
      </c>
      <c r="I19402">
        <v>1</v>
      </c>
      <c r="J19402">
        <v>2</v>
      </c>
    </row>
    <row r="19403" spans="1:10" x14ac:dyDescent="0.25">
      <c r="A19403" t="s">
        <v>23430</v>
      </c>
      <c r="B19403">
        <v>708</v>
      </c>
      <c r="C19403">
        <v>0.30586227289410828</v>
      </c>
      <c r="D19403">
        <v>0.23448802899829069</v>
      </c>
      <c r="E19403">
        <v>3.7170750197462556E-2</v>
      </c>
      <c r="F19403">
        <v>-0.64218798715724223</v>
      </c>
      <c r="G19403">
        <v>4</v>
      </c>
      <c r="H19403">
        <v>4</v>
      </c>
      <c r="I19403">
        <v>3</v>
      </c>
      <c r="J19403">
        <v>2</v>
      </c>
    </row>
    <row r="19404" spans="1:10" x14ac:dyDescent="0.25">
      <c r="A19404" t="s">
        <v>23431</v>
      </c>
      <c r="B19404">
        <v>497</v>
      </c>
      <c r="C19404">
        <v>0.95087177462085515</v>
      </c>
      <c r="D19404">
        <v>1.062216335268702</v>
      </c>
      <c r="E19404">
        <v>8.3144110637767749E-2</v>
      </c>
      <c r="F19404">
        <v>-0.77886383819590244</v>
      </c>
      <c r="G19404">
        <v>5</v>
      </c>
      <c r="H19404">
        <v>5</v>
      </c>
      <c r="I19404">
        <v>4</v>
      </c>
      <c r="J19404">
        <v>2</v>
      </c>
    </row>
    <row r="19405" spans="1:10" x14ac:dyDescent="0.25">
      <c r="A19405" t="s">
        <v>23432</v>
      </c>
      <c r="B19405">
        <v>436</v>
      </c>
      <c r="C19405">
        <v>-0.80980122215919326</v>
      </c>
      <c r="D19405">
        <v>-0.91209017160676875</v>
      </c>
      <c r="E19405">
        <v>-0.49071552021585035</v>
      </c>
      <c r="F19405">
        <v>-1.0076086308535845</v>
      </c>
      <c r="G19405">
        <v>1</v>
      </c>
      <c r="H19405">
        <v>1</v>
      </c>
      <c r="I19405">
        <v>2</v>
      </c>
      <c r="J19405">
        <v>1</v>
      </c>
    </row>
    <row r="19406" spans="1:10" x14ac:dyDescent="0.25">
      <c r="A19406" t="s">
        <v>23433</v>
      </c>
      <c r="B19406">
        <v>507</v>
      </c>
      <c r="C19406">
        <v>-6.7790071956592646E-2</v>
      </c>
      <c r="D19406">
        <v>-0.74081738729652369</v>
      </c>
      <c r="E19406">
        <v>-0.85341028895428706</v>
      </c>
      <c r="F19406">
        <v>0.33078008943507653</v>
      </c>
      <c r="G19406">
        <v>3</v>
      </c>
      <c r="H19406">
        <v>2</v>
      </c>
      <c r="I19406">
        <v>1</v>
      </c>
      <c r="J19406">
        <v>4</v>
      </c>
    </row>
    <row r="19407" spans="1:10" x14ac:dyDescent="0.25">
      <c r="A19407" t="s">
        <v>23434</v>
      </c>
      <c r="B19407">
        <v>690</v>
      </c>
      <c r="C19407">
        <v>-0.49613375046417307</v>
      </c>
      <c r="D19407">
        <v>-0.40693076343283857</v>
      </c>
      <c r="E19407">
        <v>-0.9398681760407962</v>
      </c>
      <c r="F19407">
        <v>-0.60650022880637389</v>
      </c>
      <c r="G19407">
        <v>2</v>
      </c>
      <c r="H19407">
        <v>3</v>
      </c>
      <c r="I19407">
        <v>1</v>
      </c>
      <c r="J19407">
        <v>2</v>
      </c>
    </row>
    <row r="19408" spans="1:10" x14ac:dyDescent="0.25">
      <c r="A19408" t="s">
        <v>23435</v>
      </c>
      <c r="B19408">
        <v>390</v>
      </c>
      <c r="C19408">
        <v>0.12822224221085057</v>
      </c>
      <c r="D19408">
        <v>0.14961811500288541</v>
      </c>
      <c r="E19408">
        <v>-0.22750287971206129</v>
      </c>
      <c r="F19408">
        <v>-0.97594311502753017</v>
      </c>
      <c r="G19408">
        <v>4</v>
      </c>
      <c r="H19408">
        <v>4</v>
      </c>
      <c r="I19408">
        <v>3</v>
      </c>
      <c r="J19408">
        <v>1</v>
      </c>
    </row>
    <row r="19409" spans="1:10" x14ac:dyDescent="0.25">
      <c r="A19409" t="s">
        <v>23436</v>
      </c>
      <c r="B19409">
        <v>512</v>
      </c>
      <c r="C19409">
        <v>-0.19097877903966515</v>
      </c>
      <c r="D19409">
        <v>0.20819709790006388</v>
      </c>
      <c r="E19409">
        <v>-0.31945622126379647</v>
      </c>
      <c r="F19409">
        <v>-1.2533630566799843</v>
      </c>
      <c r="G19409">
        <v>3</v>
      </c>
      <c r="H19409">
        <v>4</v>
      </c>
      <c r="I19409">
        <v>2</v>
      </c>
      <c r="J19409">
        <v>1</v>
      </c>
    </row>
    <row r="19410" spans="1:10" x14ac:dyDescent="0.25">
      <c r="A19410" t="s">
        <v>23437</v>
      </c>
      <c r="B19410">
        <v>474</v>
      </c>
      <c r="C19410">
        <v>-0.44292038888379637</v>
      </c>
      <c r="D19410">
        <v>-0.45115121510947043</v>
      </c>
      <c r="E19410">
        <v>-0.22666124623252665</v>
      </c>
      <c r="F19410">
        <v>-0.94207522954081557</v>
      </c>
      <c r="G19410">
        <v>3</v>
      </c>
      <c r="H19410">
        <v>2</v>
      </c>
      <c r="I19410">
        <v>3</v>
      </c>
      <c r="J19410">
        <v>1</v>
      </c>
    </row>
    <row r="19411" spans="1:10" x14ac:dyDescent="0.25">
      <c r="A19411" t="s">
        <v>23438</v>
      </c>
      <c r="B19411">
        <v>446</v>
      </c>
      <c r="C19411">
        <v>-0.36118560259764548</v>
      </c>
      <c r="D19411">
        <v>3.3162872296250243E-2</v>
      </c>
      <c r="E19411">
        <v>-0.24746863217184517</v>
      </c>
      <c r="F19411">
        <v>-1.0328736346497396</v>
      </c>
      <c r="G19411">
        <v>3</v>
      </c>
      <c r="H19411">
        <v>4</v>
      </c>
      <c r="I19411">
        <v>3</v>
      </c>
      <c r="J19411">
        <v>1</v>
      </c>
    </row>
    <row r="19412" spans="1:10" x14ac:dyDescent="0.25">
      <c r="A19412" t="s">
        <v>23439</v>
      </c>
      <c r="B19412">
        <v>441</v>
      </c>
      <c r="C19412">
        <v>0.30754420798358101</v>
      </c>
      <c r="D19412">
        <v>9.5197655629982558E-2</v>
      </c>
      <c r="E19412">
        <v>0.76096825774530907</v>
      </c>
      <c r="F19412">
        <v>-1.0494589550904356</v>
      </c>
      <c r="G19412">
        <v>4</v>
      </c>
      <c r="H19412">
        <v>4</v>
      </c>
      <c r="I19412">
        <v>5</v>
      </c>
      <c r="J19412">
        <v>1</v>
      </c>
    </row>
    <row r="19413" spans="1:10" x14ac:dyDescent="0.25">
      <c r="A19413" t="s">
        <v>23440</v>
      </c>
      <c r="B19413">
        <v>417</v>
      </c>
      <c r="C19413">
        <v>0.2041768281357656</v>
      </c>
      <c r="D19413">
        <v>0.1369496721135374</v>
      </c>
      <c r="E19413">
        <v>-0.25508659328482852</v>
      </c>
      <c r="F19413">
        <v>-1.2158110391868591</v>
      </c>
      <c r="G19413">
        <v>4</v>
      </c>
      <c r="H19413">
        <v>4</v>
      </c>
      <c r="I19413">
        <v>3</v>
      </c>
      <c r="J19413">
        <v>1</v>
      </c>
    </row>
    <row r="19414" spans="1:10" x14ac:dyDescent="0.25">
      <c r="A19414" t="s">
        <v>23441</v>
      </c>
      <c r="B19414">
        <v>581</v>
      </c>
      <c r="C19414">
        <v>-0.5421170690019288</v>
      </c>
      <c r="D19414">
        <v>-0.52392036666335851</v>
      </c>
      <c r="E19414">
        <v>2.3635903957381143E-2</v>
      </c>
      <c r="F19414">
        <v>-0.98982381528804197</v>
      </c>
      <c r="G19414">
        <v>2</v>
      </c>
      <c r="H19414">
        <v>2</v>
      </c>
      <c r="I19414">
        <v>3</v>
      </c>
      <c r="J19414">
        <v>1</v>
      </c>
    </row>
    <row r="19415" spans="1:10" x14ac:dyDescent="0.25">
      <c r="A19415" t="s">
        <v>23442</v>
      </c>
      <c r="B19415">
        <v>588</v>
      </c>
      <c r="C19415">
        <v>-0.35218234031752166</v>
      </c>
      <c r="D19415">
        <v>0.38458937621396416</v>
      </c>
      <c r="E19415">
        <v>3.2059139111463367E-3</v>
      </c>
      <c r="F19415">
        <v>-1.1020296182741882</v>
      </c>
      <c r="G19415">
        <v>3</v>
      </c>
      <c r="H19415">
        <v>4</v>
      </c>
      <c r="I19415">
        <v>3</v>
      </c>
      <c r="J19415">
        <v>1</v>
      </c>
    </row>
    <row r="19416" spans="1:10" x14ac:dyDescent="0.25">
      <c r="A19416" t="s">
        <v>23443</v>
      </c>
      <c r="B19416">
        <v>621</v>
      </c>
      <c r="C19416">
        <v>-0.44853692585509908</v>
      </c>
      <c r="D19416">
        <v>-0.64339474879057257</v>
      </c>
      <c r="E19416">
        <v>0.27280712011205244</v>
      </c>
      <c r="F19416">
        <v>-1.0053231131181493</v>
      </c>
      <c r="G19416">
        <v>3</v>
      </c>
      <c r="H19416">
        <v>2</v>
      </c>
      <c r="I19416">
        <v>4</v>
      </c>
      <c r="J19416">
        <v>1</v>
      </c>
    </row>
    <row r="19417" spans="1:10" x14ac:dyDescent="0.25">
      <c r="A19417" t="s">
        <v>23444</v>
      </c>
      <c r="B19417">
        <v>479</v>
      </c>
      <c r="C19417">
        <v>-0.68358569836200067</v>
      </c>
      <c r="D19417">
        <v>0.95471238269352043</v>
      </c>
      <c r="E19417">
        <v>0.3155179451879434</v>
      </c>
      <c r="F19417">
        <v>-1.2745253436618666</v>
      </c>
      <c r="G19417">
        <v>2</v>
      </c>
      <c r="H19417">
        <v>5</v>
      </c>
      <c r="I19417">
        <v>4</v>
      </c>
      <c r="J19417">
        <v>1</v>
      </c>
    </row>
    <row r="19418" spans="1:10" x14ac:dyDescent="0.25">
      <c r="A19418" t="s">
        <v>23445</v>
      </c>
      <c r="B19418">
        <v>598</v>
      </c>
      <c r="C19418">
        <v>-0.62836735347014838</v>
      </c>
      <c r="D19418">
        <v>-0.56646392395999245</v>
      </c>
      <c r="E19418">
        <v>-3.9747694402898284E-3</v>
      </c>
      <c r="F19418">
        <v>-1.125973502129735</v>
      </c>
      <c r="G19418">
        <v>2</v>
      </c>
      <c r="H19418">
        <v>2</v>
      </c>
      <c r="I19418">
        <v>3</v>
      </c>
      <c r="J19418">
        <v>1</v>
      </c>
    </row>
    <row r="19419" spans="1:10" x14ac:dyDescent="0.25">
      <c r="A19419" t="s">
        <v>23446</v>
      </c>
      <c r="B19419">
        <v>500</v>
      </c>
      <c r="C19419">
        <v>-0.48900444208249305</v>
      </c>
      <c r="D19419">
        <v>-0.8134359832807887</v>
      </c>
      <c r="E19419">
        <v>-0.11542086039067727</v>
      </c>
      <c r="F19419">
        <v>-1.2227457656928209</v>
      </c>
      <c r="G19419">
        <v>2</v>
      </c>
      <c r="H19419">
        <v>1</v>
      </c>
      <c r="I19419">
        <v>3</v>
      </c>
      <c r="J19419">
        <v>1</v>
      </c>
    </row>
    <row r="19420" spans="1:10" x14ac:dyDescent="0.25">
      <c r="A19420" t="s">
        <v>23447</v>
      </c>
      <c r="B19420">
        <v>581</v>
      </c>
      <c r="C19420">
        <v>-0.16783835063366581</v>
      </c>
      <c r="D19420">
        <v>-0.68862783094103408</v>
      </c>
      <c r="E19420">
        <v>-9.2682655851663728E-2</v>
      </c>
      <c r="F19420">
        <v>-0.77836283522386096</v>
      </c>
      <c r="G19420">
        <v>3</v>
      </c>
      <c r="H19420">
        <v>2</v>
      </c>
      <c r="I19420">
        <v>3</v>
      </c>
      <c r="J19420">
        <v>2</v>
      </c>
    </row>
    <row r="19421" spans="1:10" x14ac:dyDescent="0.25">
      <c r="A19421" t="s">
        <v>23448</v>
      </c>
      <c r="B19421">
        <v>783</v>
      </c>
      <c r="C19421">
        <v>-0.5488074027064096</v>
      </c>
      <c r="D19421">
        <v>-1.1811669573675236</v>
      </c>
      <c r="E19421">
        <v>0.21787907701479092</v>
      </c>
      <c r="F19421">
        <v>-0.81787542003169988</v>
      </c>
      <c r="G19421">
        <v>2</v>
      </c>
      <c r="H19421">
        <v>1</v>
      </c>
      <c r="I19421">
        <v>4</v>
      </c>
      <c r="J19421">
        <v>2</v>
      </c>
    </row>
    <row r="19422" spans="1:10" x14ac:dyDescent="0.25">
      <c r="A19422" t="s">
        <v>23449</v>
      </c>
      <c r="B19422">
        <v>1615</v>
      </c>
      <c r="C19422">
        <v>-0.65290055220813481</v>
      </c>
      <c r="D19422">
        <v>-0.96752940267533594</v>
      </c>
      <c r="E19422">
        <v>-0.54616841651540693</v>
      </c>
      <c r="F19422">
        <v>-0.24482255177856366</v>
      </c>
      <c r="G19422">
        <v>2</v>
      </c>
      <c r="H19422">
        <v>1</v>
      </c>
      <c r="I19422">
        <v>2</v>
      </c>
      <c r="J19422">
        <v>3</v>
      </c>
    </row>
    <row r="19423" spans="1:10" x14ac:dyDescent="0.25">
      <c r="A19423" t="s">
        <v>23450</v>
      </c>
      <c r="B19423">
        <v>1246</v>
      </c>
      <c r="C19423">
        <v>-0.49901267653663994</v>
      </c>
      <c r="D19423">
        <v>-1.218868900018671</v>
      </c>
      <c r="E19423">
        <v>-0.33498733206145165</v>
      </c>
      <c r="F19423">
        <v>-0.29649425742109081</v>
      </c>
      <c r="G19423">
        <v>2</v>
      </c>
      <c r="H19423">
        <v>1</v>
      </c>
      <c r="I19423">
        <v>2</v>
      </c>
      <c r="J19423">
        <v>3</v>
      </c>
    </row>
    <row r="19424" spans="1:10" x14ac:dyDescent="0.25">
      <c r="A19424" t="s">
        <v>23451</v>
      </c>
      <c r="B19424">
        <v>407</v>
      </c>
      <c r="C19424">
        <v>-0.50067201331499345</v>
      </c>
      <c r="D19424">
        <v>-1.0325498236715229</v>
      </c>
      <c r="E19424">
        <v>-2.0772772473336983E-2</v>
      </c>
      <c r="F19424">
        <v>-0.58437818547435283</v>
      </c>
      <c r="G19424">
        <v>2</v>
      </c>
      <c r="H19424">
        <v>1</v>
      </c>
      <c r="I19424">
        <v>3</v>
      </c>
      <c r="J19424">
        <v>2</v>
      </c>
    </row>
    <row r="19425" spans="1:10" x14ac:dyDescent="0.25">
      <c r="A19425" t="s">
        <v>23452</v>
      </c>
      <c r="B19425">
        <v>125</v>
      </c>
      <c r="C19425">
        <v>-0.20007592610887198</v>
      </c>
      <c r="D19425">
        <v>-1.5643450501875504</v>
      </c>
      <c r="E19425">
        <v>1.1604713951456209</v>
      </c>
      <c r="F19425">
        <v>-0.67813884879564712</v>
      </c>
      <c r="G19425">
        <v>3</v>
      </c>
      <c r="H19425">
        <v>1</v>
      </c>
      <c r="I19425">
        <v>5</v>
      </c>
      <c r="J19425">
        <v>2</v>
      </c>
    </row>
    <row r="19426" spans="1:10" x14ac:dyDescent="0.25">
      <c r="A19426" t="s">
        <v>23453</v>
      </c>
      <c r="B19426">
        <v>521</v>
      </c>
      <c r="C19426">
        <v>1.6920589409531104</v>
      </c>
      <c r="D19426">
        <v>0.21852145743403789</v>
      </c>
      <c r="E19426">
        <v>2.4131537440003368</v>
      </c>
      <c r="F19426">
        <v>-0.59747365542852582</v>
      </c>
      <c r="G19426">
        <v>5</v>
      </c>
      <c r="H19426">
        <v>4</v>
      </c>
      <c r="I19426">
        <v>5</v>
      </c>
      <c r="J19426">
        <v>2</v>
      </c>
    </row>
    <row r="19427" spans="1:10" x14ac:dyDescent="0.25">
      <c r="A19427" t="s">
        <v>23454</v>
      </c>
      <c r="B19427">
        <v>1366</v>
      </c>
      <c r="C19427">
        <v>0.90632124613203868</v>
      </c>
      <c r="D19427">
        <v>0.57730835216709542</v>
      </c>
      <c r="E19427">
        <v>0.75014730419290865</v>
      </c>
      <c r="F19427">
        <v>-0.34507088316073847</v>
      </c>
      <c r="G19427">
        <v>5</v>
      </c>
      <c r="H19427">
        <v>4</v>
      </c>
      <c r="I19427">
        <v>5</v>
      </c>
      <c r="J19427">
        <v>3</v>
      </c>
    </row>
    <row r="19428" spans="1:10" x14ac:dyDescent="0.25">
      <c r="A19428" t="s">
        <v>23455</v>
      </c>
      <c r="B19428">
        <v>628</v>
      </c>
      <c r="C19428">
        <v>1.7819401489165756</v>
      </c>
      <c r="D19428">
        <v>0.88421561188292719</v>
      </c>
      <c r="E19428">
        <v>2.4511192517645215</v>
      </c>
      <c r="F19428">
        <v>-0.65627207882663086</v>
      </c>
      <c r="G19428">
        <v>5</v>
      </c>
      <c r="H19428">
        <v>5</v>
      </c>
      <c r="I19428">
        <v>5</v>
      </c>
      <c r="J19428">
        <v>2</v>
      </c>
    </row>
    <row r="19429" spans="1:10" x14ac:dyDescent="0.25">
      <c r="A19429" t="s">
        <v>23456</v>
      </c>
      <c r="B19429">
        <v>965</v>
      </c>
      <c r="C19429">
        <v>-0.58429795142799035</v>
      </c>
      <c r="D19429">
        <v>-0.96550884721616281</v>
      </c>
      <c r="E19429">
        <v>-0.39477687701312991</v>
      </c>
      <c r="F19429">
        <v>-0.72654554763326262</v>
      </c>
      <c r="G19429">
        <v>2</v>
      </c>
      <c r="H19429">
        <v>1</v>
      </c>
      <c r="I19429">
        <v>2</v>
      </c>
      <c r="J19429">
        <v>2</v>
      </c>
    </row>
    <row r="19430" spans="1:10" x14ac:dyDescent="0.25">
      <c r="A19430" t="s">
        <v>23457</v>
      </c>
      <c r="B19430">
        <v>1000</v>
      </c>
      <c r="C19430">
        <v>-1.1267990497989997</v>
      </c>
      <c r="D19430">
        <v>-1.1648497453234299</v>
      </c>
      <c r="E19430">
        <v>-1.2057227793567757</v>
      </c>
      <c r="F19430">
        <v>-0.66098224785189452</v>
      </c>
      <c r="G19430">
        <v>1</v>
      </c>
      <c r="H19430">
        <v>1</v>
      </c>
      <c r="I19430">
        <v>1</v>
      </c>
      <c r="J19430">
        <v>2</v>
      </c>
    </row>
    <row r="19431" spans="1:10" x14ac:dyDescent="0.25">
      <c r="A19431" t="s">
        <v>23458</v>
      </c>
      <c r="B19431">
        <v>721</v>
      </c>
      <c r="C19431">
        <v>1.7059975125847571</v>
      </c>
      <c r="D19431">
        <v>-0.86246988204428543</v>
      </c>
      <c r="E19431">
        <v>0.96961203798575613</v>
      </c>
      <c r="F19431">
        <v>-0.43452313333530745</v>
      </c>
      <c r="G19431">
        <v>5</v>
      </c>
      <c r="H19431">
        <v>1</v>
      </c>
      <c r="I19431">
        <v>5</v>
      </c>
      <c r="J19431">
        <v>3</v>
      </c>
    </row>
    <row r="19432" spans="1:10" x14ac:dyDescent="0.25">
      <c r="A19432" t="s">
        <v>23459</v>
      </c>
      <c r="B19432">
        <v>1033</v>
      </c>
      <c r="C19432">
        <v>2.4345748532852487</v>
      </c>
      <c r="D19432">
        <v>2.6418732492844859</v>
      </c>
      <c r="E19432">
        <v>1.0904118860460563</v>
      </c>
      <c r="F19432">
        <v>0.5146549712010895</v>
      </c>
      <c r="G19432">
        <v>5</v>
      </c>
      <c r="H19432">
        <v>5</v>
      </c>
      <c r="I19432">
        <v>5</v>
      </c>
      <c r="J19432">
        <v>4</v>
      </c>
    </row>
    <row r="19433" spans="1:10" x14ac:dyDescent="0.25">
      <c r="A19433" t="s">
        <v>23460</v>
      </c>
      <c r="B19433">
        <v>533</v>
      </c>
      <c r="C19433">
        <v>-0.74173046199123438</v>
      </c>
      <c r="D19433">
        <v>-1.0834109220216712</v>
      </c>
      <c r="E19433">
        <v>-7.8106594416113395E-2</v>
      </c>
      <c r="F19433">
        <v>-0.46097828854361561</v>
      </c>
      <c r="G19433">
        <v>2</v>
      </c>
      <c r="H19433">
        <v>1</v>
      </c>
      <c r="I19433">
        <v>3</v>
      </c>
      <c r="J19433">
        <v>3</v>
      </c>
    </row>
    <row r="19434" spans="1:10" x14ac:dyDescent="0.25">
      <c r="A19434" t="s">
        <v>23461</v>
      </c>
      <c r="B19434">
        <v>5</v>
      </c>
    </row>
    <row r="19435" spans="1:10" x14ac:dyDescent="0.25">
      <c r="A19435" t="s">
        <v>23462</v>
      </c>
      <c r="B19435">
        <v>320</v>
      </c>
      <c r="C19435">
        <v>-0.21924485237535107</v>
      </c>
      <c r="D19435">
        <v>1.0636535455355904</v>
      </c>
      <c r="E19435">
        <v>1.5252436832073497</v>
      </c>
      <c r="F19435">
        <v>-1.4734692713709381</v>
      </c>
      <c r="G19435">
        <v>3</v>
      </c>
      <c r="H19435">
        <v>5</v>
      </c>
      <c r="I19435">
        <v>5</v>
      </c>
      <c r="J19435">
        <v>1</v>
      </c>
    </row>
    <row r="19436" spans="1:10" x14ac:dyDescent="0.25">
      <c r="A19436" t="s">
        <v>23463</v>
      </c>
      <c r="B19436">
        <v>259</v>
      </c>
      <c r="C19436">
        <v>0.54508264204577095</v>
      </c>
      <c r="D19436">
        <v>0.46108750712659385</v>
      </c>
      <c r="E19436">
        <v>0.35704850189237075</v>
      </c>
      <c r="F19436">
        <v>-1.5620580201760048</v>
      </c>
      <c r="G19436">
        <v>4</v>
      </c>
      <c r="H19436">
        <v>4</v>
      </c>
      <c r="I19436">
        <v>4</v>
      </c>
      <c r="J19436">
        <v>1</v>
      </c>
    </row>
    <row r="19437" spans="1:10" x14ac:dyDescent="0.25">
      <c r="A19437" t="s">
        <v>23464</v>
      </c>
      <c r="B19437">
        <v>405</v>
      </c>
      <c r="C19437">
        <v>0.36839441394086458</v>
      </c>
      <c r="D19437">
        <v>0.43798408383057408</v>
      </c>
      <c r="E19437">
        <v>1.377982596354923</v>
      </c>
      <c r="F19437">
        <v>-1.1591015867648595</v>
      </c>
      <c r="G19437">
        <v>4</v>
      </c>
      <c r="H19437">
        <v>4</v>
      </c>
      <c r="I19437">
        <v>5</v>
      </c>
      <c r="J19437">
        <v>1</v>
      </c>
    </row>
    <row r="19438" spans="1:10" x14ac:dyDescent="0.25">
      <c r="A19438" t="s">
        <v>23465</v>
      </c>
      <c r="B19438">
        <v>340</v>
      </c>
      <c r="C19438">
        <v>2.5604394589047633E-2</v>
      </c>
      <c r="D19438">
        <v>0.41734435151262617</v>
      </c>
      <c r="E19438">
        <v>0.71834388981437003</v>
      </c>
      <c r="F19438">
        <v>-1.4207693489031799</v>
      </c>
      <c r="G19438">
        <v>4</v>
      </c>
      <c r="H19438">
        <v>4</v>
      </c>
      <c r="I19438">
        <v>5</v>
      </c>
      <c r="J19438">
        <v>1</v>
      </c>
    </row>
    <row r="19439" spans="1:10" x14ac:dyDescent="0.25">
      <c r="A19439" t="s">
        <v>23466</v>
      </c>
      <c r="B19439">
        <v>151</v>
      </c>
    </row>
    <row r="19440" spans="1:10" x14ac:dyDescent="0.25">
      <c r="A19440" t="s">
        <v>23467</v>
      </c>
      <c r="B19440">
        <v>532</v>
      </c>
      <c r="C19440">
        <v>-0.17436625393316607</v>
      </c>
      <c r="D19440">
        <v>-0.28747644509271786</v>
      </c>
      <c r="E19440">
        <v>0.61297515165329253</v>
      </c>
      <c r="F19440">
        <v>-1.1956435366120148</v>
      </c>
      <c r="G19440">
        <v>3</v>
      </c>
      <c r="H19440">
        <v>3</v>
      </c>
      <c r="I19440">
        <v>5</v>
      </c>
      <c r="J19440">
        <v>1</v>
      </c>
    </row>
    <row r="19441" spans="1:10" x14ac:dyDescent="0.25">
      <c r="A19441" t="s">
        <v>23468</v>
      </c>
      <c r="B19441">
        <v>355</v>
      </c>
      <c r="C19441">
        <v>0.14006524358411515</v>
      </c>
      <c r="D19441">
        <v>1.1465852367853653</v>
      </c>
      <c r="E19441">
        <v>-6.7656453185374443E-2</v>
      </c>
      <c r="F19441">
        <v>-1.201253079470169</v>
      </c>
      <c r="G19441">
        <v>4</v>
      </c>
      <c r="H19441">
        <v>5</v>
      </c>
      <c r="I19441">
        <v>3</v>
      </c>
      <c r="J19441">
        <v>1</v>
      </c>
    </row>
    <row r="19442" spans="1:10" x14ac:dyDescent="0.25">
      <c r="A19442" t="s">
        <v>23469</v>
      </c>
      <c r="B19442">
        <v>562</v>
      </c>
      <c r="C19442">
        <v>1.1565410421429045</v>
      </c>
      <c r="D19442">
        <v>1.4209807629729223</v>
      </c>
      <c r="E19442">
        <v>0.5834041237039248</v>
      </c>
      <c r="F19442">
        <v>-1.3657249378650287</v>
      </c>
      <c r="G19442">
        <v>5</v>
      </c>
      <c r="H19442">
        <v>5</v>
      </c>
      <c r="I19442">
        <v>4</v>
      </c>
      <c r="J19442">
        <v>1</v>
      </c>
    </row>
    <row r="19443" spans="1:10" x14ac:dyDescent="0.25">
      <c r="A19443" t="s">
        <v>23470</v>
      </c>
      <c r="B19443">
        <v>454</v>
      </c>
      <c r="C19443">
        <v>0.8801976323336933</v>
      </c>
      <c r="D19443">
        <v>0.91060376049232805</v>
      </c>
      <c r="E19443">
        <v>-0.17517439530856432</v>
      </c>
      <c r="F19443">
        <v>-1.7085580954757975</v>
      </c>
      <c r="G19443">
        <v>5</v>
      </c>
      <c r="H19443">
        <v>5</v>
      </c>
      <c r="I19443">
        <v>3</v>
      </c>
      <c r="J19443">
        <v>1</v>
      </c>
    </row>
    <row r="19444" spans="1:10" x14ac:dyDescent="0.25">
      <c r="A19444" t="s">
        <v>23471</v>
      </c>
      <c r="B19444">
        <v>688</v>
      </c>
      <c r="C19444">
        <v>0.14575234552566374</v>
      </c>
      <c r="D19444">
        <v>0.32099084530828026</v>
      </c>
      <c r="E19444">
        <v>0.73766373901600713</v>
      </c>
      <c r="F19444">
        <v>-0.54890467408512078</v>
      </c>
      <c r="G19444">
        <v>4</v>
      </c>
      <c r="H19444">
        <v>4</v>
      </c>
      <c r="I19444">
        <v>5</v>
      </c>
      <c r="J19444">
        <v>2</v>
      </c>
    </row>
    <row r="19445" spans="1:10" x14ac:dyDescent="0.25">
      <c r="A19445" t="s">
        <v>23472</v>
      </c>
      <c r="B19445">
        <v>603</v>
      </c>
      <c r="C19445">
        <v>1.9413204864733027</v>
      </c>
      <c r="D19445">
        <v>1.9873116216985447</v>
      </c>
      <c r="E19445">
        <v>0.82185120571088954</v>
      </c>
      <c r="F19445">
        <v>-1.112256424550093</v>
      </c>
      <c r="G19445">
        <v>5</v>
      </c>
      <c r="H19445">
        <v>5</v>
      </c>
      <c r="I19445">
        <v>5</v>
      </c>
      <c r="J19445">
        <v>1</v>
      </c>
    </row>
    <row r="19446" spans="1:10" x14ac:dyDescent="0.25">
      <c r="A19446" t="s">
        <v>23473</v>
      </c>
      <c r="B19446">
        <v>571</v>
      </c>
      <c r="C19446">
        <v>2.2848535773566523</v>
      </c>
      <c r="D19446">
        <v>1.717865157119765</v>
      </c>
      <c r="E19446">
        <v>0.20879989301265528</v>
      </c>
      <c r="F19446">
        <v>-0.87067442439839415</v>
      </c>
      <c r="G19446">
        <v>5</v>
      </c>
      <c r="H19446">
        <v>5</v>
      </c>
      <c r="I19446">
        <v>4</v>
      </c>
      <c r="J19446">
        <v>1</v>
      </c>
    </row>
    <row r="19447" spans="1:10" x14ac:dyDescent="0.25">
      <c r="A19447" t="s">
        <v>23474</v>
      </c>
      <c r="B19447">
        <v>543</v>
      </c>
      <c r="C19447">
        <v>1.7708219962210636</v>
      </c>
      <c r="D19447">
        <v>2.44773818347704</v>
      </c>
      <c r="E19447">
        <v>0.28203581866371563</v>
      </c>
      <c r="F19447">
        <v>-1.0683937880316239</v>
      </c>
      <c r="G19447">
        <v>5</v>
      </c>
      <c r="H19447">
        <v>5</v>
      </c>
      <c r="I19447">
        <v>4</v>
      </c>
      <c r="J19447">
        <v>1</v>
      </c>
    </row>
    <row r="19448" spans="1:10" x14ac:dyDescent="0.25">
      <c r="A19448" t="s">
        <v>23475</v>
      </c>
      <c r="B19448">
        <v>433</v>
      </c>
      <c r="C19448">
        <v>1.1788968671133448</v>
      </c>
      <c r="D19448">
        <v>1.0931345912149761</v>
      </c>
      <c r="E19448">
        <v>0.54062923738367974</v>
      </c>
      <c r="F19448">
        <v>-1.2563084391885972</v>
      </c>
      <c r="G19448">
        <v>5</v>
      </c>
      <c r="H19448">
        <v>5</v>
      </c>
      <c r="I19448">
        <v>4</v>
      </c>
      <c r="J19448">
        <v>1</v>
      </c>
    </row>
    <row r="19449" spans="1:10" x14ac:dyDescent="0.25">
      <c r="A19449" t="s">
        <v>23476</v>
      </c>
      <c r="B19449">
        <v>418</v>
      </c>
      <c r="C19449">
        <v>1.0135136781714471</v>
      </c>
      <c r="D19449">
        <v>1.1581646226025086</v>
      </c>
      <c r="E19449">
        <v>0.26255675172124254</v>
      </c>
      <c r="F19449">
        <v>-1.4488594387172977</v>
      </c>
      <c r="G19449">
        <v>5</v>
      </c>
      <c r="H19449">
        <v>5</v>
      </c>
      <c r="I19449">
        <v>4</v>
      </c>
      <c r="J19449">
        <v>1</v>
      </c>
    </row>
    <row r="19450" spans="1:10" x14ac:dyDescent="0.25">
      <c r="A19450" t="s">
        <v>23477</v>
      </c>
      <c r="B19450">
        <v>508</v>
      </c>
      <c r="C19450">
        <v>0.33533219597836067</v>
      </c>
      <c r="D19450">
        <v>1.2306198809537676</v>
      </c>
      <c r="E19450">
        <v>0.61801190564226127</v>
      </c>
      <c r="F19450">
        <v>-1.5482960656150973</v>
      </c>
      <c r="G19450">
        <v>4</v>
      </c>
      <c r="H19450">
        <v>5</v>
      </c>
      <c r="I19450">
        <v>5</v>
      </c>
      <c r="J19450">
        <v>1</v>
      </c>
    </row>
    <row r="19451" spans="1:10" x14ac:dyDescent="0.25">
      <c r="A19451" t="s">
        <v>23478</v>
      </c>
      <c r="B19451">
        <v>570</v>
      </c>
      <c r="C19451">
        <v>-4.6388720444624512E-2</v>
      </c>
      <c r="D19451">
        <v>0.73173250141944957</v>
      </c>
      <c r="E19451">
        <v>0.28922469194271666</v>
      </c>
      <c r="F19451">
        <v>-1.2145219825642668</v>
      </c>
      <c r="G19451">
        <v>3</v>
      </c>
      <c r="H19451">
        <v>5</v>
      </c>
      <c r="I19451">
        <v>4</v>
      </c>
      <c r="J19451">
        <v>1</v>
      </c>
    </row>
    <row r="19452" spans="1:10" x14ac:dyDescent="0.25">
      <c r="A19452" t="s">
        <v>23479</v>
      </c>
      <c r="B19452">
        <v>392</v>
      </c>
      <c r="C19452">
        <v>0.6105711990468321</v>
      </c>
      <c r="D19452">
        <v>1.140610785148725</v>
      </c>
      <c r="E19452">
        <v>0.45474725334206256</v>
      </c>
      <c r="F19452">
        <v>-1.3754770867556478</v>
      </c>
      <c r="G19452">
        <v>4</v>
      </c>
      <c r="H19452">
        <v>5</v>
      </c>
      <c r="I19452">
        <v>4</v>
      </c>
      <c r="J19452">
        <v>1</v>
      </c>
    </row>
    <row r="19453" spans="1:10" x14ac:dyDescent="0.25">
      <c r="A19453" t="s">
        <v>23480</v>
      </c>
      <c r="B19453">
        <v>576</v>
      </c>
      <c r="C19453">
        <v>-0.30245063198099781</v>
      </c>
      <c r="D19453">
        <v>-0.66173432762585249</v>
      </c>
      <c r="E19453">
        <v>-1.3286626950217775E-2</v>
      </c>
      <c r="F19453">
        <v>-1.4158999192042729</v>
      </c>
      <c r="G19453">
        <v>3</v>
      </c>
      <c r="H19453">
        <v>2</v>
      </c>
      <c r="I19453">
        <v>3</v>
      </c>
      <c r="J19453">
        <v>1</v>
      </c>
    </row>
    <row r="19454" spans="1:10" x14ac:dyDescent="0.25">
      <c r="A19454" t="s">
        <v>23481</v>
      </c>
      <c r="B19454">
        <v>509</v>
      </c>
      <c r="C19454">
        <v>-0.11058730816653001</v>
      </c>
      <c r="D19454">
        <v>0.17581608268760437</v>
      </c>
      <c r="E19454">
        <v>0.20929109833173948</v>
      </c>
      <c r="F19454">
        <v>-1.2200304597044005</v>
      </c>
      <c r="G19454">
        <v>3</v>
      </c>
      <c r="H19454">
        <v>4</v>
      </c>
      <c r="I19454">
        <v>4</v>
      </c>
      <c r="J19454">
        <v>1</v>
      </c>
    </row>
    <row r="19455" spans="1:10" x14ac:dyDescent="0.25">
      <c r="A19455" t="s">
        <v>23482</v>
      </c>
      <c r="B19455">
        <v>568</v>
      </c>
      <c r="C19455">
        <v>-5.8917688653301048E-2</v>
      </c>
      <c r="D19455">
        <v>-0.29690499533191456</v>
      </c>
      <c r="E19455">
        <v>-0.38537540493759209</v>
      </c>
      <c r="F19455">
        <v>-1.5938889784445665</v>
      </c>
      <c r="G19455">
        <v>3</v>
      </c>
      <c r="H19455">
        <v>3</v>
      </c>
      <c r="I19455">
        <v>2</v>
      </c>
      <c r="J19455">
        <v>1</v>
      </c>
    </row>
    <row r="19456" spans="1:10" x14ac:dyDescent="0.25">
      <c r="A19456" t="s">
        <v>23483</v>
      </c>
      <c r="B19456">
        <v>422</v>
      </c>
      <c r="C19456">
        <v>-0.50126376244261039</v>
      </c>
      <c r="D19456">
        <v>1.3978351293630293</v>
      </c>
      <c r="E19456">
        <v>1.1110257282139573</v>
      </c>
      <c r="F19456">
        <v>-1.1568725281123964</v>
      </c>
      <c r="G19456">
        <v>2</v>
      </c>
      <c r="H19456">
        <v>5</v>
      </c>
      <c r="I19456">
        <v>5</v>
      </c>
      <c r="J19456">
        <v>1</v>
      </c>
    </row>
    <row r="19457" spans="1:10" x14ac:dyDescent="0.25">
      <c r="A19457" t="s">
        <v>23484</v>
      </c>
      <c r="B19457">
        <v>404</v>
      </c>
      <c r="C19457">
        <v>-0.28178563218462871</v>
      </c>
      <c r="D19457">
        <v>1.4749379521304928</v>
      </c>
      <c r="E19457">
        <v>0.52110421305066545</v>
      </c>
      <c r="F19457">
        <v>-1.6259132985598941</v>
      </c>
      <c r="G19457">
        <v>3</v>
      </c>
      <c r="H19457">
        <v>5</v>
      </c>
      <c r="I19457">
        <v>4</v>
      </c>
      <c r="J19457">
        <v>1</v>
      </c>
    </row>
    <row r="19458" spans="1:10" x14ac:dyDescent="0.25">
      <c r="A19458" t="s">
        <v>23485</v>
      </c>
      <c r="B19458">
        <v>311</v>
      </c>
    </row>
    <row r="19459" spans="1:10" x14ac:dyDescent="0.25">
      <c r="A19459" t="s">
        <v>23486</v>
      </c>
      <c r="B19459">
        <v>686</v>
      </c>
      <c r="C19459">
        <v>-0.33518196320511279</v>
      </c>
      <c r="D19459">
        <v>-4.2277899358582019E-2</v>
      </c>
      <c r="E19459">
        <v>-0.46029211357154298</v>
      </c>
      <c r="F19459">
        <v>-1.6573121623450586</v>
      </c>
      <c r="G19459">
        <v>3</v>
      </c>
      <c r="H19459">
        <v>3</v>
      </c>
      <c r="I19459">
        <v>2</v>
      </c>
      <c r="J19459">
        <v>1</v>
      </c>
    </row>
    <row r="19460" spans="1:10" x14ac:dyDescent="0.25">
      <c r="A19460" t="s">
        <v>23487</v>
      </c>
      <c r="B19460">
        <v>529</v>
      </c>
      <c r="C19460">
        <v>0.90890584839211019</v>
      </c>
      <c r="D19460">
        <v>0.2625752749344224</v>
      </c>
      <c r="E19460">
        <v>1.0160399328411611</v>
      </c>
      <c r="F19460">
        <v>-1.0131743439652496</v>
      </c>
      <c r="G19460">
        <v>5</v>
      </c>
      <c r="H19460">
        <v>4</v>
      </c>
      <c r="I19460">
        <v>5</v>
      </c>
      <c r="J19460">
        <v>1</v>
      </c>
    </row>
    <row r="19461" spans="1:10" x14ac:dyDescent="0.25">
      <c r="A19461" t="s">
        <v>23488</v>
      </c>
      <c r="B19461">
        <v>414</v>
      </c>
      <c r="C19461">
        <v>0.48083964846803529</v>
      </c>
      <c r="D19461">
        <v>1.0891937852191831</v>
      </c>
      <c r="E19461">
        <v>0.65671937451441953</v>
      </c>
      <c r="F19461">
        <v>-1.1045333784097775</v>
      </c>
      <c r="G19461">
        <v>4</v>
      </c>
      <c r="H19461">
        <v>5</v>
      </c>
      <c r="I19461">
        <v>5</v>
      </c>
      <c r="J19461">
        <v>1</v>
      </c>
    </row>
    <row r="19462" spans="1:10" x14ac:dyDescent="0.25">
      <c r="A19462" t="s">
        <v>23489</v>
      </c>
      <c r="B19462">
        <v>499</v>
      </c>
      <c r="C19462">
        <v>0.32988896271598317</v>
      </c>
      <c r="D19462">
        <v>-0.35378681724741529</v>
      </c>
      <c r="E19462">
        <v>0.40744247913998144</v>
      </c>
      <c r="F19462">
        <v>-1.0096919544977943</v>
      </c>
      <c r="G19462">
        <v>4</v>
      </c>
      <c r="H19462">
        <v>3</v>
      </c>
      <c r="I19462">
        <v>4</v>
      </c>
      <c r="J19462">
        <v>1</v>
      </c>
    </row>
    <row r="19463" spans="1:10" x14ac:dyDescent="0.25">
      <c r="A19463" t="s">
        <v>23490</v>
      </c>
      <c r="B19463">
        <v>502</v>
      </c>
      <c r="C19463">
        <v>-0.28013432366953345</v>
      </c>
      <c r="D19463">
        <v>-0.29119013719334153</v>
      </c>
      <c r="E19463">
        <v>-0.21719166795776015</v>
      </c>
      <c r="F19463">
        <v>-1.0000200067979577</v>
      </c>
      <c r="G19463">
        <v>3</v>
      </c>
      <c r="H19463">
        <v>3</v>
      </c>
      <c r="I19463">
        <v>3</v>
      </c>
      <c r="J19463">
        <v>1</v>
      </c>
    </row>
    <row r="19464" spans="1:10" x14ac:dyDescent="0.25">
      <c r="A19464" t="s">
        <v>23491</v>
      </c>
      <c r="B19464">
        <v>674</v>
      </c>
      <c r="C19464">
        <v>0.12529950931892278</v>
      </c>
      <c r="D19464">
        <v>0.60740169170496527</v>
      </c>
      <c r="E19464">
        <v>-2.5950767610851466E-2</v>
      </c>
      <c r="F19464">
        <v>-0.87133824365587165</v>
      </c>
      <c r="G19464">
        <v>4</v>
      </c>
      <c r="H19464">
        <v>4</v>
      </c>
      <c r="I19464">
        <v>3</v>
      </c>
      <c r="J19464">
        <v>1</v>
      </c>
    </row>
    <row r="19465" spans="1:10" x14ac:dyDescent="0.25">
      <c r="A19465" t="s">
        <v>23492</v>
      </c>
      <c r="B19465">
        <v>525</v>
      </c>
      <c r="C19465">
        <v>-0.35145792087577415</v>
      </c>
      <c r="D19465">
        <v>0.28639164940548356</v>
      </c>
      <c r="E19465">
        <v>9.204800156935411E-2</v>
      </c>
      <c r="F19465">
        <v>-1.1007091225865984</v>
      </c>
      <c r="G19465">
        <v>3</v>
      </c>
      <c r="H19465">
        <v>4</v>
      </c>
      <c r="I19465">
        <v>4</v>
      </c>
      <c r="J19465">
        <v>1</v>
      </c>
    </row>
    <row r="19466" spans="1:10" x14ac:dyDescent="0.25">
      <c r="A19466" t="s">
        <v>23493</v>
      </c>
      <c r="B19466">
        <v>92</v>
      </c>
    </row>
    <row r="19467" spans="1:10" x14ac:dyDescent="0.25">
      <c r="A19467" t="s">
        <v>23494</v>
      </c>
      <c r="B19467">
        <v>215</v>
      </c>
    </row>
    <row r="19468" spans="1:10" x14ac:dyDescent="0.25">
      <c r="A19468" t="s">
        <v>23495</v>
      </c>
      <c r="B19468">
        <v>524</v>
      </c>
      <c r="C19468">
        <v>-0.78807174308353367</v>
      </c>
      <c r="D19468">
        <v>0.22937638410347802</v>
      </c>
      <c r="E19468">
        <v>-0.33341449627164843</v>
      </c>
      <c r="F19468">
        <v>-0.89899338373845961</v>
      </c>
      <c r="G19468">
        <v>2</v>
      </c>
      <c r="H19468">
        <v>4</v>
      </c>
      <c r="I19468">
        <v>2</v>
      </c>
      <c r="J19468">
        <v>1</v>
      </c>
    </row>
    <row r="19469" spans="1:10" x14ac:dyDescent="0.25">
      <c r="A19469" t="s">
        <v>23496</v>
      </c>
      <c r="B19469">
        <v>330</v>
      </c>
      <c r="C19469">
        <v>-0.79450705624996565</v>
      </c>
      <c r="D19469">
        <v>0.17304062086503447</v>
      </c>
      <c r="E19469">
        <v>-0.35255836841249144</v>
      </c>
      <c r="F19469">
        <v>-1.5355134062203484</v>
      </c>
      <c r="G19469">
        <v>2</v>
      </c>
      <c r="H19469">
        <v>4</v>
      </c>
      <c r="I19469">
        <v>2</v>
      </c>
      <c r="J19469">
        <v>1</v>
      </c>
    </row>
    <row r="19470" spans="1:10" x14ac:dyDescent="0.25">
      <c r="A19470" t="s">
        <v>23497</v>
      </c>
      <c r="B19470">
        <v>530</v>
      </c>
      <c r="C19470">
        <v>-0.32674616864270856</v>
      </c>
      <c r="D19470">
        <v>-0.85813640322905238</v>
      </c>
      <c r="E19470">
        <v>0.49984532487861799</v>
      </c>
      <c r="F19470">
        <v>-1.0222443369308636</v>
      </c>
      <c r="G19470">
        <v>3</v>
      </c>
      <c r="H19470">
        <v>1</v>
      </c>
      <c r="I19470">
        <v>4</v>
      </c>
      <c r="J19470">
        <v>1</v>
      </c>
    </row>
    <row r="19471" spans="1:10" x14ac:dyDescent="0.25">
      <c r="A19471" t="s">
        <v>23498</v>
      </c>
      <c r="B19471">
        <v>590</v>
      </c>
      <c r="C19471">
        <v>-0.52421097790874061</v>
      </c>
      <c r="D19471">
        <v>-1.0618097643424216</v>
      </c>
      <c r="E19471">
        <v>0.20850666927435871</v>
      </c>
      <c r="F19471">
        <v>-1.0511200750561842</v>
      </c>
      <c r="G19471">
        <v>2</v>
      </c>
      <c r="H19471">
        <v>1</v>
      </c>
      <c r="I19471">
        <v>4</v>
      </c>
      <c r="J19471">
        <v>1</v>
      </c>
    </row>
    <row r="19472" spans="1:10" x14ac:dyDescent="0.25">
      <c r="A19472" t="s">
        <v>23499</v>
      </c>
      <c r="B19472">
        <v>561</v>
      </c>
      <c r="C19472">
        <v>-0.15255178277270146</v>
      </c>
      <c r="D19472">
        <v>-0.41047847869793941</v>
      </c>
      <c r="E19472">
        <v>1.0228296531971148</v>
      </c>
      <c r="F19472">
        <v>-0.94174043988002265</v>
      </c>
      <c r="G19472">
        <v>3</v>
      </c>
      <c r="H19472">
        <v>3</v>
      </c>
      <c r="I19472">
        <v>5</v>
      </c>
      <c r="J19472">
        <v>1</v>
      </c>
    </row>
    <row r="19473" spans="1:10" x14ac:dyDescent="0.25">
      <c r="A19473" t="s">
        <v>23500</v>
      </c>
      <c r="B19473">
        <v>492</v>
      </c>
      <c r="C19473">
        <v>0.25902429548405953</v>
      </c>
      <c r="D19473">
        <v>-0.14533212600331458</v>
      </c>
      <c r="E19473">
        <v>0.17936339903089707</v>
      </c>
      <c r="F19473">
        <v>-1.1119076478041319</v>
      </c>
      <c r="G19473">
        <v>4</v>
      </c>
      <c r="H19473">
        <v>3</v>
      </c>
      <c r="I19473">
        <v>4</v>
      </c>
      <c r="J19473">
        <v>1</v>
      </c>
    </row>
    <row r="19474" spans="1:10" x14ac:dyDescent="0.25">
      <c r="A19474" t="s">
        <v>23501</v>
      </c>
      <c r="B19474">
        <v>548</v>
      </c>
      <c r="C19474">
        <v>-0.24698246548349956</v>
      </c>
      <c r="D19474">
        <v>-0.53122056012527508</v>
      </c>
      <c r="E19474">
        <v>0.58321663702638482</v>
      </c>
      <c r="F19474">
        <v>-0.49151083270250406</v>
      </c>
      <c r="G19474">
        <v>3</v>
      </c>
      <c r="H19474">
        <v>2</v>
      </c>
      <c r="I19474">
        <v>4</v>
      </c>
      <c r="J19474">
        <v>2</v>
      </c>
    </row>
    <row r="19475" spans="1:10" x14ac:dyDescent="0.25">
      <c r="A19475" t="s">
        <v>23502</v>
      </c>
      <c r="B19475">
        <v>410</v>
      </c>
      <c r="C19475">
        <v>0.12548308377458828</v>
      </c>
      <c r="D19475">
        <v>-0.19415908305360263</v>
      </c>
      <c r="E19475">
        <v>1.1551218621881589</v>
      </c>
      <c r="F19475">
        <v>-0.99645300602181897</v>
      </c>
      <c r="G19475">
        <v>4</v>
      </c>
      <c r="H19475">
        <v>3</v>
      </c>
      <c r="I19475">
        <v>5</v>
      </c>
      <c r="J19475">
        <v>1</v>
      </c>
    </row>
    <row r="19476" spans="1:10" x14ac:dyDescent="0.25">
      <c r="A19476" t="s">
        <v>23503</v>
      </c>
      <c r="B19476">
        <v>348</v>
      </c>
      <c r="C19476">
        <v>1.8142543608672677</v>
      </c>
      <c r="D19476">
        <v>1.5031563758276956</v>
      </c>
      <c r="E19476">
        <v>2.4307659896143354</v>
      </c>
      <c r="F19476">
        <v>-0.86009270427998674</v>
      </c>
      <c r="G19476">
        <v>5</v>
      </c>
      <c r="H19476">
        <v>5</v>
      </c>
      <c r="I19476">
        <v>5</v>
      </c>
      <c r="J19476">
        <v>2</v>
      </c>
    </row>
    <row r="19477" spans="1:10" x14ac:dyDescent="0.25">
      <c r="A19477" t="s">
        <v>23504</v>
      </c>
      <c r="B19477">
        <v>453</v>
      </c>
      <c r="C19477">
        <v>1.0568164587353528</v>
      </c>
      <c r="D19477">
        <v>-1.4814356954516258E-2</v>
      </c>
      <c r="E19477">
        <v>1.7692246807890093</v>
      </c>
      <c r="F19477">
        <v>-0.91539846156623406</v>
      </c>
      <c r="G19477">
        <v>5</v>
      </c>
      <c r="H19477">
        <v>3</v>
      </c>
      <c r="I19477">
        <v>5</v>
      </c>
      <c r="J19477">
        <v>1</v>
      </c>
    </row>
    <row r="19478" spans="1:10" x14ac:dyDescent="0.25">
      <c r="A19478" t="s">
        <v>23505</v>
      </c>
      <c r="B19478">
        <v>428</v>
      </c>
      <c r="C19478">
        <v>0.24209246203273932</v>
      </c>
      <c r="D19478">
        <v>0.1177069383142651</v>
      </c>
      <c r="E19478">
        <v>-0.12511434485854961</v>
      </c>
      <c r="F19478">
        <v>-1.0748937903505962</v>
      </c>
      <c r="G19478">
        <v>4</v>
      </c>
      <c r="H19478">
        <v>4</v>
      </c>
      <c r="I19478">
        <v>3</v>
      </c>
      <c r="J19478">
        <v>1</v>
      </c>
    </row>
    <row r="19479" spans="1:10" x14ac:dyDescent="0.25">
      <c r="A19479" t="s">
        <v>23506</v>
      </c>
      <c r="B19479">
        <v>529</v>
      </c>
      <c r="C19479">
        <v>-0.60573836229341405</v>
      </c>
      <c r="D19479">
        <v>-0.54084965392033979</v>
      </c>
      <c r="E19479">
        <v>0.29174687547183309</v>
      </c>
      <c r="F19479">
        <v>-1.1201367302138243</v>
      </c>
      <c r="G19479">
        <v>2</v>
      </c>
      <c r="H19479">
        <v>2</v>
      </c>
      <c r="I19479">
        <v>4</v>
      </c>
      <c r="J19479">
        <v>1</v>
      </c>
    </row>
    <row r="19480" spans="1:10" x14ac:dyDescent="0.25">
      <c r="A19480" t="s">
        <v>23507</v>
      </c>
      <c r="B19480">
        <v>489</v>
      </c>
      <c r="C19480">
        <v>0.59055899944748902</v>
      </c>
      <c r="D19480">
        <v>0.66041612327105281</v>
      </c>
      <c r="E19480">
        <v>-0.36975265651725403</v>
      </c>
      <c r="F19480">
        <v>-1.3481187665602274</v>
      </c>
      <c r="G19480">
        <v>4</v>
      </c>
      <c r="H19480">
        <v>4</v>
      </c>
      <c r="I19480">
        <v>2</v>
      </c>
      <c r="J19480">
        <v>1</v>
      </c>
    </row>
    <row r="19481" spans="1:10" x14ac:dyDescent="0.25">
      <c r="A19481" t="s">
        <v>23508</v>
      </c>
      <c r="B19481">
        <v>383</v>
      </c>
      <c r="C19481">
        <v>-0.30407888416772133</v>
      </c>
      <c r="D19481">
        <v>0.27996428104409704</v>
      </c>
      <c r="E19481">
        <v>-0.10179761621407168</v>
      </c>
      <c r="F19481">
        <v>-1.4407445151544089</v>
      </c>
      <c r="G19481">
        <v>3</v>
      </c>
      <c r="H19481">
        <v>4</v>
      </c>
      <c r="I19481">
        <v>3</v>
      </c>
      <c r="J19481">
        <v>1</v>
      </c>
    </row>
    <row r="19482" spans="1:10" x14ac:dyDescent="0.25">
      <c r="A19482" t="s">
        <v>23509</v>
      </c>
      <c r="B19482">
        <v>382</v>
      </c>
      <c r="C19482">
        <v>4.0428290153605856E-2</v>
      </c>
      <c r="D19482">
        <v>0.27406484797145569</v>
      </c>
      <c r="E19482">
        <v>0.32234487895760716</v>
      </c>
      <c r="F19482">
        <v>-1.6519476741043673</v>
      </c>
      <c r="G19482">
        <v>4</v>
      </c>
      <c r="H19482">
        <v>4</v>
      </c>
      <c r="I19482">
        <v>4</v>
      </c>
      <c r="J19482">
        <v>1</v>
      </c>
    </row>
    <row r="19483" spans="1:10" x14ac:dyDescent="0.25">
      <c r="A19483" t="s">
        <v>23510</v>
      </c>
      <c r="B19483">
        <v>406</v>
      </c>
      <c r="C19483">
        <v>-0.43710533428709408</v>
      </c>
      <c r="D19483">
        <v>-1.3313548498886663E-3</v>
      </c>
      <c r="E19483">
        <v>0.26408349094126438</v>
      </c>
      <c r="F19483">
        <v>-1.1729326303764245</v>
      </c>
      <c r="G19483">
        <v>3</v>
      </c>
      <c r="H19483">
        <v>3</v>
      </c>
      <c r="I19483">
        <v>4</v>
      </c>
      <c r="J19483">
        <v>1</v>
      </c>
    </row>
    <row r="19484" spans="1:10" x14ac:dyDescent="0.25">
      <c r="A19484" t="s">
        <v>23511</v>
      </c>
      <c r="B19484">
        <v>547</v>
      </c>
      <c r="C19484">
        <v>1.0747380992160718</v>
      </c>
      <c r="D19484">
        <v>0.63362054897878184</v>
      </c>
      <c r="E19484">
        <v>0.67149410433890977</v>
      </c>
      <c r="F19484">
        <v>-1.2599891533693917</v>
      </c>
      <c r="G19484">
        <v>5</v>
      </c>
      <c r="H19484">
        <v>4</v>
      </c>
      <c r="I19484">
        <v>5</v>
      </c>
      <c r="J19484">
        <v>1</v>
      </c>
    </row>
    <row r="19485" spans="1:10" x14ac:dyDescent="0.25">
      <c r="A19485" t="s">
        <v>23512</v>
      </c>
      <c r="B19485">
        <v>420</v>
      </c>
      <c r="C19485">
        <v>0.71763795073795456</v>
      </c>
      <c r="D19485">
        <v>1.2853845425177564</v>
      </c>
      <c r="E19485">
        <v>1.0027110247454201</v>
      </c>
      <c r="F19485">
        <v>-1.3323494837815422</v>
      </c>
      <c r="G19485">
        <v>4</v>
      </c>
      <c r="H19485">
        <v>5</v>
      </c>
      <c r="I19485">
        <v>5</v>
      </c>
      <c r="J19485">
        <v>1</v>
      </c>
    </row>
    <row r="19486" spans="1:10" x14ac:dyDescent="0.25">
      <c r="A19486" t="s">
        <v>23513</v>
      </c>
      <c r="B19486">
        <v>467</v>
      </c>
      <c r="C19486">
        <v>0.91930162198686138</v>
      </c>
      <c r="D19486">
        <v>0.42874702127718478</v>
      </c>
      <c r="E19486">
        <v>0.56973928130934226</v>
      </c>
      <c r="F19486">
        <v>-1.0192980489165806</v>
      </c>
      <c r="G19486">
        <v>5</v>
      </c>
      <c r="H19486">
        <v>4</v>
      </c>
      <c r="I19486">
        <v>4</v>
      </c>
      <c r="J19486">
        <v>1</v>
      </c>
    </row>
    <row r="19487" spans="1:10" x14ac:dyDescent="0.25">
      <c r="A19487" t="s">
        <v>23514</v>
      </c>
      <c r="B19487">
        <v>446</v>
      </c>
      <c r="C19487">
        <v>0.58766069978140223</v>
      </c>
      <c r="D19487">
        <v>-1.8441621210882719E-2</v>
      </c>
      <c r="E19487">
        <v>1.9563917416706478</v>
      </c>
      <c r="F19487">
        <v>-0.81388654847610309</v>
      </c>
      <c r="G19487">
        <v>4</v>
      </c>
      <c r="H19487">
        <v>3</v>
      </c>
      <c r="I19487">
        <v>5</v>
      </c>
      <c r="J19487">
        <v>2</v>
      </c>
    </row>
    <row r="19488" spans="1:10" x14ac:dyDescent="0.25">
      <c r="A19488" t="s">
        <v>23515</v>
      </c>
      <c r="B19488">
        <v>414</v>
      </c>
      <c r="C19488">
        <v>-9.8779723393116747E-2</v>
      </c>
      <c r="D19488">
        <v>1.5648579024529563</v>
      </c>
      <c r="E19488">
        <v>0.30426720059145235</v>
      </c>
      <c r="F19488">
        <v>-1.0455988816311141</v>
      </c>
      <c r="G19488">
        <v>3</v>
      </c>
      <c r="H19488">
        <v>5</v>
      </c>
      <c r="I19488">
        <v>4</v>
      </c>
      <c r="J19488">
        <v>1</v>
      </c>
    </row>
    <row r="19489" spans="1:10" x14ac:dyDescent="0.25">
      <c r="A19489" t="s">
        <v>23516</v>
      </c>
      <c r="B19489">
        <v>344</v>
      </c>
      <c r="C19489">
        <v>0.28656175945221307</v>
      </c>
      <c r="D19489">
        <v>0.68707672314846024</v>
      </c>
      <c r="E19489">
        <v>0.16629099323659274</v>
      </c>
      <c r="F19489">
        <v>-1.3561450196296871</v>
      </c>
      <c r="G19489">
        <v>4</v>
      </c>
      <c r="H19489">
        <v>5</v>
      </c>
      <c r="I19489">
        <v>4</v>
      </c>
      <c r="J19489">
        <v>1</v>
      </c>
    </row>
    <row r="19490" spans="1:10" x14ac:dyDescent="0.25">
      <c r="A19490" t="s">
        <v>23517</v>
      </c>
      <c r="B19490">
        <v>359</v>
      </c>
      <c r="C19490">
        <v>3.4098376269345559E-2</v>
      </c>
      <c r="D19490">
        <v>0.58295389724521562</v>
      </c>
      <c r="E19490">
        <v>0.22006004090471312</v>
      </c>
      <c r="F19490">
        <v>-1.1913152224027774</v>
      </c>
      <c r="G19490">
        <v>4</v>
      </c>
      <c r="H19490">
        <v>4</v>
      </c>
      <c r="I19490">
        <v>4</v>
      </c>
      <c r="J19490">
        <v>1</v>
      </c>
    </row>
    <row r="19491" spans="1:10" x14ac:dyDescent="0.25">
      <c r="A19491" t="s">
        <v>23518</v>
      </c>
      <c r="B19491">
        <v>124</v>
      </c>
      <c r="C19491">
        <v>-0.56228423928226556</v>
      </c>
      <c r="D19491">
        <v>-0.13877261091839682</v>
      </c>
      <c r="E19491">
        <v>1.0107532239900943</v>
      </c>
      <c r="F19491">
        <v>-0.68487724125599569</v>
      </c>
      <c r="G19491">
        <v>2</v>
      </c>
      <c r="H19491">
        <v>3</v>
      </c>
      <c r="I19491">
        <v>5</v>
      </c>
      <c r="J19491">
        <v>2</v>
      </c>
    </row>
    <row r="19492" spans="1:10" x14ac:dyDescent="0.25">
      <c r="A19492" t="s">
        <v>23519</v>
      </c>
      <c r="B19492">
        <v>355</v>
      </c>
      <c r="C19492">
        <v>4.8357235237545856E-2</v>
      </c>
      <c r="D19492">
        <v>0.2636493118488567</v>
      </c>
      <c r="E19492">
        <v>1.6134773118432402</v>
      </c>
      <c r="F19492">
        <v>-1.3240104969338815</v>
      </c>
      <c r="G19492">
        <v>4</v>
      </c>
      <c r="H19492">
        <v>4</v>
      </c>
      <c r="I19492">
        <v>5</v>
      </c>
      <c r="J19492">
        <v>1</v>
      </c>
    </row>
    <row r="19493" spans="1:10" x14ac:dyDescent="0.25">
      <c r="A19493" t="s">
        <v>23520</v>
      </c>
      <c r="B19493">
        <v>517</v>
      </c>
      <c r="C19493">
        <v>-0.20242265825295547</v>
      </c>
      <c r="D19493">
        <v>-0.34985442470026601</v>
      </c>
      <c r="E19493">
        <v>1.1095730745667731</v>
      </c>
      <c r="F19493">
        <v>-1.1085292551017587</v>
      </c>
      <c r="G19493">
        <v>3</v>
      </c>
      <c r="H19493">
        <v>3</v>
      </c>
      <c r="I19493">
        <v>5</v>
      </c>
      <c r="J19493">
        <v>1</v>
      </c>
    </row>
    <row r="19494" spans="1:10" x14ac:dyDescent="0.25">
      <c r="A19494" t="s">
        <v>23521</v>
      </c>
      <c r="B19494">
        <v>456</v>
      </c>
      <c r="C19494">
        <v>0.3979905062097519</v>
      </c>
      <c r="D19494">
        <v>1.3030027086009293</v>
      </c>
      <c r="E19494">
        <v>0.49425320576486753</v>
      </c>
      <c r="F19494">
        <v>-1.3123089948545088</v>
      </c>
      <c r="G19494">
        <v>4</v>
      </c>
      <c r="H19494">
        <v>5</v>
      </c>
      <c r="I19494">
        <v>4</v>
      </c>
      <c r="J19494">
        <v>1</v>
      </c>
    </row>
    <row r="19495" spans="1:10" x14ac:dyDescent="0.25">
      <c r="A19495" t="s">
        <v>23522</v>
      </c>
      <c r="B19495">
        <v>533</v>
      </c>
      <c r="C19495">
        <v>0.45626233492621948</v>
      </c>
      <c r="D19495">
        <v>1.7053519040335432</v>
      </c>
      <c r="E19495">
        <v>0.38023743825293782</v>
      </c>
      <c r="F19495">
        <v>-1.1344864682174365</v>
      </c>
      <c r="G19495">
        <v>4</v>
      </c>
      <c r="H19495">
        <v>5</v>
      </c>
      <c r="I19495">
        <v>4</v>
      </c>
      <c r="J19495">
        <v>1</v>
      </c>
    </row>
    <row r="19496" spans="1:10" x14ac:dyDescent="0.25">
      <c r="A19496" t="s">
        <v>23523</v>
      </c>
      <c r="B19496">
        <v>446</v>
      </c>
      <c r="C19496">
        <v>-0.38393685110717513</v>
      </c>
      <c r="D19496">
        <v>-4.4748082939361347E-2</v>
      </c>
      <c r="E19496">
        <v>0.13869106650297086</v>
      </c>
      <c r="F19496">
        <v>-1.5968749481199789</v>
      </c>
      <c r="G19496">
        <v>3</v>
      </c>
      <c r="H19496">
        <v>3</v>
      </c>
      <c r="I19496">
        <v>4</v>
      </c>
      <c r="J19496">
        <v>1</v>
      </c>
    </row>
    <row r="19497" spans="1:10" x14ac:dyDescent="0.25">
      <c r="A19497" t="s">
        <v>23524</v>
      </c>
      <c r="B19497">
        <v>348</v>
      </c>
      <c r="C19497">
        <v>0.35025954299114714</v>
      </c>
      <c r="D19497">
        <v>8.7538706432892244E-3</v>
      </c>
      <c r="E19497">
        <v>0.53755305708722456</v>
      </c>
      <c r="F19497">
        <v>-1.8033290490190494</v>
      </c>
      <c r="G19497">
        <v>4</v>
      </c>
      <c r="H19497">
        <v>3</v>
      </c>
      <c r="I19497">
        <v>4</v>
      </c>
      <c r="J19497">
        <v>1</v>
      </c>
    </row>
    <row r="19498" spans="1:10" x14ac:dyDescent="0.25">
      <c r="A19498" t="s">
        <v>23525</v>
      </c>
      <c r="B19498">
        <v>530</v>
      </c>
      <c r="C19498">
        <v>-0.44941273631856926</v>
      </c>
      <c r="D19498">
        <v>-0.41827137844292861</v>
      </c>
      <c r="E19498">
        <v>2.9477798144453796E-2</v>
      </c>
      <c r="F19498">
        <v>-1.2643481060465622</v>
      </c>
      <c r="G19498">
        <v>3</v>
      </c>
      <c r="H19498">
        <v>2</v>
      </c>
      <c r="I19498">
        <v>3</v>
      </c>
      <c r="J19498">
        <v>1</v>
      </c>
    </row>
    <row r="19499" spans="1:10" x14ac:dyDescent="0.25">
      <c r="A19499" t="s">
        <v>23526</v>
      </c>
      <c r="B19499">
        <v>618</v>
      </c>
      <c r="C19499">
        <v>0.22680803892479512</v>
      </c>
      <c r="D19499">
        <v>-0.3011480598445464</v>
      </c>
      <c r="E19499">
        <v>1.9893893067830384</v>
      </c>
      <c r="F19499">
        <v>-1.3178725062911849</v>
      </c>
      <c r="G19499">
        <v>4</v>
      </c>
      <c r="H19499">
        <v>3</v>
      </c>
      <c r="I19499">
        <v>5</v>
      </c>
      <c r="J19499">
        <v>1</v>
      </c>
    </row>
    <row r="19500" spans="1:10" x14ac:dyDescent="0.25">
      <c r="A19500" t="s">
        <v>23527</v>
      </c>
      <c r="B19500">
        <v>341</v>
      </c>
      <c r="C19500">
        <v>-0.87975203621067566</v>
      </c>
      <c r="D19500">
        <v>1.0299469390683702</v>
      </c>
      <c r="E19500">
        <v>-0.86173540874379917</v>
      </c>
      <c r="F19500">
        <v>-1.8463217903169737</v>
      </c>
      <c r="G19500">
        <v>1</v>
      </c>
      <c r="H19500">
        <v>5</v>
      </c>
      <c r="I19500">
        <v>1</v>
      </c>
      <c r="J19500">
        <v>1</v>
      </c>
    </row>
    <row r="19501" spans="1:10" x14ac:dyDescent="0.25">
      <c r="A19501" t="s">
        <v>23528</v>
      </c>
      <c r="B19501">
        <v>105</v>
      </c>
    </row>
    <row r="19502" spans="1:10" x14ac:dyDescent="0.25">
      <c r="A19502" t="s">
        <v>23529</v>
      </c>
      <c r="B19502">
        <v>508</v>
      </c>
      <c r="C19502">
        <v>-0.24018392806058272</v>
      </c>
      <c r="D19502">
        <v>0.79134250771896653</v>
      </c>
      <c r="E19502">
        <v>-7.5095507886522084E-2</v>
      </c>
      <c r="F19502">
        <v>-1.6005012485966521</v>
      </c>
      <c r="G19502">
        <v>3</v>
      </c>
      <c r="H19502">
        <v>5</v>
      </c>
      <c r="I19502">
        <v>3</v>
      </c>
      <c r="J19502">
        <v>1</v>
      </c>
    </row>
    <row r="19503" spans="1:10" x14ac:dyDescent="0.25">
      <c r="A19503" t="s">
        <v>23530</v>
      </c>
      <c r="B19503">
        <v>268</v>
      </c>
    </row>
    <row r="19504" spans="1:10" x14ac:dyDescent="0.25">
      <c r="A19504" t="s">
        <v>23531</v>
      </c>
      <c r="B19504">
        <v>774</v>
      </c>
      <c r="C19504">
        <v>-7.9291074987260873E-2</v>
      </c>
      <c r="D19504">
        <v>-0.82721073646870646</v>
      </c>
      <c r="E19504">
        <v>0.570912776922333</v>
      </c>
      <c r="F19504">
        <v>-1.5016379749823643</v>
      </c>
      <c r="G19504">
        <v>3</v>
      </c>
      <c r="H19504">
        <v>1</v>
      </c>
      <c r="I19504">
        <v>4</v>
      </c>
      <c r="J19504">
        <v>1</v>
      </c>
    </row>
    <row r="19505" spans="1:10" x14ac:dyDescent="0.25">
      <c r="A19505" t="s">
        <v>23532</v>
      </c>
      <c r="B19505">
        <v>66</v>
      </c>
    </row>
    <row r="19506" spans="1:10" x14ac:dyDescent="0.25">
      <c r="A19506" t="s">
        <v>23533</v>
      </c>
      <c r="B19506">
        <v>0</v>
      </c>
    </row>
    <row r="19507" spans="1:10" x14ac:dyDescent="0.25">
      <c r="A19507" t="s">
        <v>23534</v>
      </c>
      <c r="B19507">
        <v>156</v>
      </c>
    </row>
    <row r="19508" spans="1:10" x14ac:dyDescent="0.25">
      <c r="A19508" t="s">
        <v>23535</v>
      </c>
      <c r="B19508">
        <v>0</v>
      </c>
    </row>
    <row r="19509" spans="1:10" x14ac:dyDescent="0.25">
      <c r="A19509" t="s">
        <v>23536</v>
      </c>
      <c r="B19509">
        <v>0</v>
      </c>
      <c r="C19509">
        <v>-0.50460880097842398</v>
      </c>
      <c r="D19509">
        <v>0.40047765706694971</v>
      </c>
      <c r="E19509">
        <v>4.117273880625507E-2</v>
      </c>
      <c r="F19509">
        <v>-1.4953536784927133</v>
      </c>
      <c r="G19509">
        <v>2</v>
      </c>
      <c r="H19509">
        <v>4</v>
      </c>
      <c r="I19509">
        <v>3</v>
      </c>
      <c r="J19509">
        <v>1</v>
      </c>
    </row>
    <row r="19510" spans="1:10" x14ac:dyDescent="0.25">
      <c r="A19510" t="s">
        <v>23537</v>
      </c>
      <c r="B19510">
        <v>680</v>
      </c>
    </row>
    <row r="19511" spans="1:10" x14ac:dyDescent="0.25">
      <c r="A19511" t="s">
        <v>23538</v>
      </c>
      <c r="B19511">
        <v>95</v>
      </c>
    </row>
    <row r="19512" spans="1:10" x14ac:dyDescent="0.25">
      <c r="A19512" t="s">
        <v>23539</v>
      </c>
      <c r="B19512">
        <v>0</v>
      </c>
    </row>
    <row r="19513" spans="1:10" x14ac:dyDescent="0.25">
      <c r="A19513" t="s">
        <v>23540</v>
      </c>
      <c r="B19513">
        <v>128</v>
      </c>
    </row>
    <row r="19514" spans="1:10" x14ac:dyDescent="0.25">
      <c r="A19514" t="s">
        <v>23541</v>
      </c>
      <c r="B19514">
        <v>234</v>
      </c>
      <c r="C19514">
        <v>-0.27280355082909091</v>
      </c>
      <c r="D19514">
        <v>0.32677985284065475</v>
      </c>
      <c r="E19514">
        <v>0.11113865306739906</v>
      </c>
      <c r="F19514">
        <v>-1.799636887784744</v>
      </c>
      <c r="G19514">
        <v>3</v>
      </c>
      <c r="H19514">
        <v>4</v>
      </c>
      <c r="I19514">
        <v>4</v>
      </c>
      <c r="J19514">
        <v>1</v>
      </c>
    </row>
    <row r="19515" spans="1:10" x14ac:dyDescent="0.25">
      <c r="A19515" t="s">
        <v>23542</v>
      </c>
      <c r="B19515">
        <v>649</v>
      </c>
      <c r="C19515">
        <v>-3.4463648697351662E-3</v>
      </c>
      <c r="D19515">
        <v>0.50045200807184409</v>
      </c>
      <c r="E19515">
        <v>-0.21823000764571054</v>
      </c>
      <c r="F19515">
        <v>-1.3858437211805341</v>
      </c>
      <c r="G19515">
        <v>4</v>
      </c>
      <c r="H19515">
        <v>4</v>
      </c>
      <c r="I19515">
        <v>3</v>
      </c>
      <c r="J19515">
        <v>1</v>
      </c>
    </row>
    <row r="19516" spans="1:10" x14ac:dyDescent="0.25">
      <c r="A19516" t="s">
        <v>23543</v>
      </c>
      <c r="B19516">
        <v>556</v>
      </c>
      <c r="C19516">
        <v>-0.11570469452085128</v>
      </c>
      <c r="D19516">
        <v>-8.9757096395611247E-2</v>
      </c>
      <c r="E19516">
        <v>-0.25781204347873321</v>
      </c>
      <c r="F19516">
        <v>-1.2174734392359672</v>
      </c>
      <c r="G19516">
        <v>3</v>
      </c>
      <c r="H19516">
        <v>3</v>
      </c>
      <c r="I19516">
        <v>3</v>
      </c>
      <c r="J19516">
        <v>1</v>
      </c>
    </row>
    <row r="19517" spans="1:10" x14ac:dyDescent="0.25">
      <c r="A19517" t="s">
        <v>23544</v>
      </c>
      <c r="B19517">
        <v>448</v>
      </c>
      <c r="C19517">
        <v>1.0106115383281961E-2</v>
      </c>
      <c r="D19517">
        <v>0.58102981938491505</v>
      </c>
      <c r="E19517">
        <v>0.14962041799082199</v>
      </c>
      <c r="F19517">
        <v>-1.1366287678891966</v>
      </c>
      <c r="G19517">
        <v>4</v>
      </c>
      <c r="H19517">
        <v>4</v>
      </c>
      <c r="I19517">
        <v>4</v>
      </c>
      <c r="J19517">
        <v>1</v>
      </c>
    </row>
    <row r="19518" spans="1:10" x14ac:dyDescent="0.25">
      <c r="A19518" t="s">
        <v>23545</v>
      </c>
      <c r="B19518">
        <v>557</v>
      </c>
      <c r="C19518">
        <v>-0.17506749123436832</v>
      </c>
      <c r="D19518">
        <v>1.2896078661039874</v>
      </c>
      <c r="E19518">
        <v>-5.6218984152439186E-2</v>
      </c>
      <c r="F19518">
        <v>-1.203362175714745</v>
      </c>
      <c r="G19518">
        <v>3</v>
      </c>
      <c r="H19518">
        <v>5</v>
      </c>
      <c r="I19518">
        <v>3</v>
      </c>
      <c r="J19518">
        <v>1</v>
      </c>
    </row>
    <row r="19519" spans="1:10" x14ac:dyDescent="0.25">
      <c r="A19519" t="s">
        <v>23546</v>
      </c>
      <c r="B19519">
        <v>506</v>
      </c>
      <c r="C19519">
        <v>0.84281739423046076</v>
      </c>
      <c r="D19519">
        <v>0.76189722106189084</v>
      </c>
      <c r="E19519">
        <v>0.84891199714661769</v>
      </c>
      <c r="F19519">
        <v>-1.2011916098460746</v>
      </c>
      <c r="G19519">
        <v>5</v>
      </c>
      <c r="H19519">
        <v>5</v>
      </c>
      <c r="I19519">
        <v>5</v>
      </c>
      <c r="J19519">
        <v>1</v>
      </c>
    </row>
    <row r="19520" spans="1:10" x14ac:dyDescent="0.25">
      <c r="A19520" t="s">
        <v>23547</v>
      </c>
      <c r="B19520">
        <v>620</v>
      </c>
      <c r="C19520">
        <v>0.59297261165061488</v>
      </c>
      <c r="D19520">
        <v>1.3774804944536576</v>
      </c>
      <c r="E19520">
        <v>3.4191278334504187E-2</v>
      </c>
      <c r="F19520">
        <v>-1.1720984318296537</v>
      </c>
      <c r="G19520">
        <v>4</v>
      </c>
      <c r="H19520">
        <v>5</v>
      </c>
      <c r="I19520">
        <v>3</v>
      </c>
      <c r="J19520">
        <v>1</v>
      </c>
    </row>
    <row r="19521" spans="1:10" x14ac:dyDescent="0.25">
      <c r="A19521" t="s">
        <v>23548</v>
      </c>
      <c r="B19521">
        <v>514</v>
      </c>
      <c r="C19521">
        <v>-0.26706066267575851</v>
      </c>
      <c r="D19521">
        <v>-0.39380647878315439</v>
      </c>
      <c r="E19521">
        <v>-0.33050629044313307</v>
      </c>
      <c r="F19521">
        <v>-1.0737939227888016</v>
      </c>
      <c r="G19521">
        <v>3</v>
      </c>
      <c r="H19521">
        <v>3</v>
      </c>
      <c r="I19521">
        <v>2</v>
      </c>
      <c r="J19521">
        <v>1</v>
      </c>
    </row>
    <row r="19522" spans="1:10" x14ac:dyDescent="0.25">
      <c r="A19522" t="s">
        <v>23549</v>
      </c>
      <c r="B19522">
        <v>579</v>
      </c>
      <c r="C19522">
        <v>-0.22296266680427773</v>
      </c>
      <c r="D19522">
        <v>-9.0287714552495735E-2</v>
      </c>
      <c r="E19522">
        <v>-0.16007221978621361</v>
      </c>
      <c r="F19522">
        <v>-0.99011336700247143</v>
      </c>
      <c r="G19522">
        <v>3</v>
      </c>
      <c r="H19522">
        <v>3</v>
      </c>
      <c r="I19522">
        <v>3</v>
      </c>
      <c r="J19522">
        <v>1</v>
      </c>
    </row>
    <row r="19523" spans="1:10" x14ac:dyDescent="0.25">
      <c r="A19523" t="s">
        <v>23550</v>
      </c>
      <c r="B19523">
        <v>727</v>
      </c>
      <c r="C19523">
        <v>0.46812260341606826</v>
      </c>
      <c r="D19523">
        <v>1.1272068566466646</v>
      </c>
      <c r="E19523">
        <v>0.4555297643816682</v>
      </c>
      <c r="F19523">
        <v>-0.89376703229285026</v>
      </c>
      <c r="G19523">
        <v>4</v>
      </c>
      <c r="H19523">
        <v>5</v>
      </c>
      <c r="I19523">
        <v>4</v>
      </c>
      <c r="J19523">
        <v>1</v>
      </c>
    </row>
    <row r="19524" spans="1:10" x14ac:dyDescent="0.25">
      <c r="A19524" t="s">
        <v>23551</v>
      </c>
      <c r="B19524">
        <v>381</v>
      </c>
      <c r="C19524">
        <v>-0.50990700132062905</v>
      </c>
      <c r="D19524">
        <v>0.82062693842062973</v>
      </c>
      <c r="E19524">
        <v>0.45879964938102424</v>
      </c>
      <c r="F19524">
        <v>-2.0274012363430187</v>
      </c>
      <c r="G19524">
        <v>2</v>
      </c>
      <c r="H19524">
        <v>5</v>
      </c>
      <c r="I19524">
        <v>4</v>
      </c>
      <c r="J19524">
        <v>1</v>
      </c>
    </row>
    <row r="19525" spans="1:10" x14ac:dyDescent="0.25">
      <c r="A19525" t="s">
        <v>23552</v>
      </c>
      <c r="B19525">
        <v>0</v>
      </c>
    </row>
    <row r="19526" spans="1:10" x14ac:dyDescent="0.25">
      <c r="A19526" t="s">
        <v>23553</v>
      </c>
      <c r="B19526">
        <v>1033</v>
      </c>
      <c r="C19526">
        <v>-0.55364641448124596</v>
      </c>
      <c r="D19526">
        <v>-0.61983953993290419</v>
      </c>
      <c r="E19526">
        <v>-0.607382744188524</v>
      </c>
      <c r="F19526">
        <v>-1.2958985066715012</v>
      </c>
      <c r="G19526">
        <v>2</v>
      </c>
      <c r="H19526">
        <v>2</v>
      </c>
      <c r="I19526">
        <v>2</v>
      </c>
      <c r="J19526">
        <v>1</v>
      </c>
    </row>
    <row r="19527" spans="1:10" x14ac:dyDescent="0.25">
      <c r="A19527" t="s">
        <v>23554</v>
      </c>
      <c r="B19527">
        <v>565</v>
      </c>
      <c r="C19527">
        <v>-0.89661512076610084</v>
      </c>
      <c r="D19527">
        <v>-1.014182751997196</v>
      </c>
      <c r="E19527">
        <v>-0.74091349204333767</v>
      </c>
      <c r="F19527">
        <v>-1.1146958664531668</v>
      </c>
      <c r="G19527">
        <v>1</v>
      </c>
      <c r="H19527">
        <v>1</v>
      </c>
      <c r="I19527">
        <v>1</v>
      </c>
      <c r="J19527">
        <v>1</v>
      </c>
    </row>
    <row r="19528" spans="1:10" x14ac:dyDescent="0.25">
      <c r="A19528" t="s">
        <v>23555</v>
      </c>
      <c r="B19528">
        <v>394</v>
      </c>
      <c r="C19528">
        <v>9.2396871756015964E-2</v>
      </c>
      <c r="D19528">
        <v>-0.43885180507086213</v>
      </c>
      <c r="E19528">
        <v>2.3039919488960856</v>
      </c>
      <c r="F19528">
        <v>-0.66516160629731358</v>
      </c>
      <c r="G19528">
        <v>4</v>
      </c>
      <c r="H19528">
        <v>2</v>
      </c>
      <c r="I19528">
        <v>5</v>
      </c>
      <c r="J19528">
        <v>2</v>
      </c>
    </row>
    <row r="19529" spans="1:10" x14ac:dyDescent="0.25">
      <c r="A19529" t="s">
        <v>23556</v>
      </c>
      <c r="B19529">
        <v>526</v>
      </c>
      <c r="C19529">
        <v>-0.70013592490706844</v>
      </c>
      <c r="D19529">
        <v>-0.69159525533994404</v>
      </c>
      <c r="E19529">
        <v>-0.59069433555185102</v>
      </c>
      <c r="F19529">
        <v>-1.0486363736022426</v>
      </c>
      <c r="G19529">
        <v>2</v>
      </c>
      <c r="H19529">
        <v>2</v>
      </c>
      <c r="I19529">
        <v>2</v>
      </c>
      <c r="J19529">
        <v>1</v>
      </c>
    </row>
    <row r="19530" spans="1:10" x14ac:dyDescent="0.25">
      <c r="A19530" t="s">
        <v>23557</v>
      </c>
      <c r="B19530">
        <v>554</v>
      </c>
      <c r="C19530">
        <v>-0.93530926177285867</v>
      </c>
      <c r="D19530">
        <v>-7.8390503725907335E-2</v>
      </c>
      <c r="E19530">
        <v>-0.81084157792762535</v>
      </c>
      <c r="F19530">
        <v>-0.72209237514043756</v>
      </c>
      <c r="G19530">
        <v>1</v>
      </c>
      <c r="H19530">
        <v>3</v>
      </c>
      <c r="I19530">
        <v>1</v>
      </c>
      <c r="J19530">
        <v>2</v>
      </c>
    </row>
    <row r="19531" spans="1:10" x14ac:dyDescent="0.25">
      <c r="A19531" t="s">
        <v>23558</v>
      </c>
      <c r="B19531">
        <v>511</v>
      </c>
      <c r="C19531">
        <v>0.69382597084687181</v>
      </c>
      <c r="D19531">
        <v>-0.57794207566673883</v>
      </c>
      <c r="E19531">
        <v>-0.13776611703895786</v>
      </c>
      <c r="F19531">
        <v>-1.1329533840494066</v>
      </c>
      <c r="G19531">
        <v>4</v>
      </c>
      <c r="H19531">
        <v>2</v>
      </c>
      <c r="I19531">
        <v>3</v>
      </c>
      <c r="J19531">
        <v>1</v>
      </c>
    </row>
    <row r="19532" spans="1:10" x14ac:dyDescent="0.25">
      <c r="A19532" t="s">
        <v>23559</v>
      </c>
      <c r="B19532">
        <v>448</v>
      </c>
      <c r="C19532">
        <v>-0.41930584188705816</v>
      </c>
      <c r="D19532">
        <v>6.4255866114519472E-2</v>
      </c>
      <c r="E19532">
        <v>6.0442612102457945E-2</v>
      </c>
      <c r="F19532">
        <v>-1.3452815958921998</v>
      </c>
      <c r="G19532">
        <v>3</v>
      </c>
      <c r="H19532">
        <v>4</v>
      </c>
      <c r="I19532">
        <v>3</v>
      </c>
      <c r="J19532">
        <v>1</v>
      </c>
    </row>
    <row r="19533" spans="1:10" x14ac:dyDescent="0.25">
      <c r="A19533" t="s">
        <v>23560</v>
      </c>
      <c r="B19533">
        <v>404</v>
      </c>
      <c r="C19533">
        <v>-0.60943966455766652</v>
      </c>
      <c r="D19533">
        <v>4.4384004653159635E-2</v>
      </c>
      <c r="E19533">
        <v>-4.6371025508099045E-2</v>
      </c>
      <c r="F19533">
        <v>-0.82995932343833756</v>
      </c>
      <c r="G19533">
        <v>2</v>
      </c>
      <c r="H19533">
        <v>4</v>
      </c>
      <c r="I19533">
        <v>3</v>
      </c>
      <c r="J19533">
        <v>2</v>
      </c>
    </row>
    <row r="19534" spans="1:10" x14ac:dyDescent="0.25">
      <c r="A19534" t="s">
        <v>23561</v>
      </c>
      <c r="B19534">
        <v>915</v>
      </c>
      <c r="C19534">
        <v>-0.41033684100232121</v>
      </c>
      <c r="D19534">
        <v>-0.14726421431050066</v>
      </c>
      <c r="E19534">
        <v>-0.69055910418345845</v>
      </c>
      <c r="F19534">
        <v>-0.7568363607751839</v>
      </c>
      <c r="G19534">
        <v>3</v>
      </c>
      <c r="H19534">
        <v>3</v>
      </c>
      <c r="I19534">
        <v>2</v>
      </c>
      <c r="J19534">
        <v>2</v>
      </c>
    </row>
    <row r="19535" spans="1:10" x14ac:dyDescent="0.25">
      <c r="A19535" t="s">
        <v>23562</v>
      </c>
      <c r="B19535">
        <v>472</v>
      </c>
      <c r="C19535">
        <v>0.17745292095103826</v>
      </c>
      <c r="D19535">
        <v>1.0374991208807021</v>
      </c>
      <c r="E19535">
        <v>-0.51126685766255398</v>
      </c>
      <c r="F19535">
        <v>-1.1245110433698036</v>
      </c>
      <c r="G19535">
        <v>4</v>
      </c>
      <c r="H19535">
        <v>5</v>
      </c>
      <c r="I19535">
        <v>2</v>
      </c>
      <c r="J19535">
        <v>1</v>
      </c>
    </row>
    <row r="19536" spans="1:10" x14ac:dyDescent="0.25">
      <c r="A19536" t="s">
        <v>23563</v>
      </c>
      <c r="B19536">
        <v>457</v>
      </c>
      <c r="C19536">
        <v>0.82956495329824997</v>
      </c>
      <c r="D19536">
        <v>3.0559835594589767E-2</v>
      </c>
      <c r="E19536">
        <v>-0.20981853666588229</v>
      </c>
      <c r="F19536">
        <v>-0.69952405987500066</v>
      </c>
      <c r="G19536">
        <v>5</v>
      </c>
      <c r="H19536">
        <v>4</v>
      </c>
      <c r="I19536">
        <v>3</v>
      </c>
      <c r="J19536">
        <v>2</v>
      </c>
    </row>
    <row r="19537" spans="1:10" x14ac:dyDescent="0.25">
      <c r="A19537" t="s">
        <v>23564</v>
      </c>
      <c r="B19537">
        <v>433</v>
      </c>
      <c r="C19537">
        <v>-0.50458045648219252</v>
      </c>
      <c r="D19537">
        <v>-0.44611358261620149</v>
      </c>
      <c r="E19537">
        <v>-0.77895826852066963</v>
      </c>
      <c r="F19537">
        <v>-0.59515027741491566</v>
      </c>
      <c r="G19537">
        <v>2</v>
      </c>
      <c r="H19537">
        <v>2</v>
      </c>
      <c r="I19537">
        <v>1</v>
      </c>
      <c r="J19537">
        <v>2</v>
      </c>
    </row>
    <row r="19538" spans="1:10" x14ac:dyDescent="0.25">
      <c r="A19538" t="s">
        <v>23565</v>
      </c>
      <c r="B19538">
        <v>424</v>
      </c>
      <c r="C19538">
        <v>-0.61794617831663678</v>
      </c>
      <c r="D19538">
        <v>-0.78372319405630042</v>
      </c>
      <c r="E19538">
        <v>-0.16966950477781961</v>
      </c>
      <c r="F19538">
        <v>-1.104455657096584</v>
      </c>
      <c r="G19538">
        <v>2</v>
      </c>
      <c r="H19538">
        <v>2</v>
      </c>
      <c r="I19538">
        <v>3</v>
      </c>
      <c r="J19538">
        <v>1</v>
      </c>
    </row>
    <row r="19539" spans="1:10" x14ac:dyDescent="0.25">
      <c r="A19539" t="s">
        <v>23566</v>
      </c>
      <c r="B19539">
        <v>683</v>
      </c>
      <c r="C19539">
        <v>0.25468711339190819</v>
      </c>
      <c r="D19539">
        <v>1.1980436968137071</v>
      </c>
      <c r="E19539">
        <v>-0.92357177044804561</v>
      </c>
      <c r="F19539">
        <v>-0.79073134089091568</v>
      </c>
      <c r="G19539">
        <v>4</v>
      </c>
      <c r="H19539">
        <v>5</v>
      </c>
      <c r="I19539">
        <v>1</v>
      </c>
      <c r="J19539">
        <v>2</v>
      </c>
    </row>
    <row r="19540" spans="1:10" x14ac:dyDescent="0.25">
      <c r="A19540" t="s">
        <v>23567</v>
      </c>
      <c r="B19540">
        <v>497</v>
      </c>
      <c r="C19540">
        <v>1.0314082328734122</v>
      </c>
      <c r="D19540">
        <v>0.92234568722374077</v>
      </c>
      <c r="E19540">
        <v>-0.93411273694092101</v>
      </c>
      <c r="F19540">
        <v>-0.77927892716270031</v>
      </c>
      <c r="G19540">
        <v>5</v>
      </c>
      <c r="H19540">
        <v>5</v>
      </c>
      <c r="I19540">
        <v>1</v>
      </c>
      <c r="J19540">
        <v>2</v>
      </c>
    </row>
    <row r="19541" spans="1:10" x14ac:dyDescent="0.25">
      <c r="A19541" t="s">
        <v>23568</v>
      </c>
      <c r="B19541">
        <v>862</v>
      </c>
      <c r="C19541">
        <v>0.2794867629821603</v>
      </c>
      <c r="D19541">
        <v>0.18712892681721432</v>
      </c>
      <c r="E19541">
        <v>-0.4913425314695562</v>
      </c>
      <c r="F19541">
        <v>-0.84357652100288205</v>
      </c>
      <c r="G19541">
        <v>4</v>
      </c>
      <c r="H19541">
        <v>4</v>
      </c>
      <c r="I19541">
        <v>2</v>
      </c>
      <c r="J19541">
        <v>2</v>
      </c>
    </row>
    <row r="19542" spans="1:10" x14ac:dyDescent="0.25">
      <c r="A19542" t="s">
        <v>23569</v>
      </c>
      <c r="B19542">
        <v>696</v>
      </c>
      <c r="C19542">
        <v>-0.34433614188758072</v>
      </c>
      <c r="D19542">
        <v>0.21746886604321394</v>
      </c>
      <c r="E19542">
        <v>-0.38588324782222377</v>
      </c>
      <c r="F19542">
        <v>-1.110593375007636</v>
      </c>
      <c r="G19542">
        <v>3</v>
      </c>
      <c r="H19542">
        <v>4</v>
      </c>
      <c r="I19542">
        <v>2</v>
      </c>
      <c r="J19542">
        <v>1</v>
      </c>
    </row>
    <row r="19543" spans="1:10" x14ac:dyDescent="0.25">
      <c r="A19543" t="s">
        <v>23570</v>
      </c>
      <c r="B19543">
        <v>1758</v>
      </c>
      <c r="C19543">
        <v>-0.41518086745446992</v>
      </c>
      <c r="D19543">
        <v>-0.21344914896329889</v>
      </c>
      <c r="E19543">
        <v>-0.82858431403382093</v>
      </c>
      <c r="F19543">
        <v>-0.74625936962243489</v>
      </c>
      <c r="G19543">
        <v>3</v>
      </c>
      <c r="H19543">
        <v>3</v>
      </c>
      <c r="I19543">
        <v>1</v>
      </c>
      <c r="J19543">
        <v>2</v>
      </c>
    </row>
    <row r="19544" spans="1:10" x14ac:dyDescent="0.25">
      <c r="A19544" t="s">
        <v>23571</v>
      </c>
      <c r="B19544">
        <v>461</v>
      </c>
      <c r="C19544">
        <v>-0.94109075532191655</v>
      </c>
      <c r="D19544">
        <v>-0.82196345432771212</v>
      </c>
      <c r="E19544">
        <v>-0.70866366221979793</v>
      </c>
      <c r="F19544">
        <v>-1.1634558082429836</v>
      </c>
      <c r="G19544">
        <v>1</v>
      </c>
      <c r="H19544">
        <v>1</v>
      </c>
      <c r="I19544">
        <v>2</v>
      </c>
      <c r="J19544">
        <v>1</v>
      </c>
    </row>
    <row r="19545" spans="1:10" x14ac:dyDescent="0.25">
      <c r="A19545" t="s">
        <v>23572</v>
      </c>
      <c r="B19545">
        <v>562</v>
      </c>
      <c r="C19545">
        <v>1.1744505718139966</v>
      </c>
      <c r="D19545">
        <v>-0.18307048092256006</v>
      </c>
      <c r="E19545">
        <v>0.86976128977691869</v>
      </c>
      <c r="F19545">
        <v>-0.84188496359020615</v>
      </c>
      <c r="G19545">
        <v>5</v>
      </c>
      <c r="H19545">
        <v>3</v>
      </c>
      <c r="I19545">
        <v>5</v>
      </c>
      <c r="J19545">
        <v>2</v>
      </c>
    </row>
    <row r="19546" spans="1:10" x14ac:dyDescent="0.25">
      <c r="A19546" t="s">
        <v>23573</v>
      </c>
      <c r="B19546">
        <v>446</v>
      </c>
      <c r="C19546">
        <v>0.16717607064628603</v>
      </c>
      <c r="D19546">
        <v>-0.21112957449358438</v>
      </c>
      <c r="E19546">
        <v>4.5872414356363696E-2</v>
      </c>
      <c r="F19546">
        <v>-0.92226694249830277</v>
      </c>
      <c r="G19546">
        <v>4</v>
      </c>
      <c r="H19546">
        <v>3</v>
      </c>
      <c r="I19546">
        <v>3</v>
      </c>
      <c r="J19546">
        <v>1</v>
      </c>
    </row>
    <row r="19547" spans="1:10" x14ac:dyDescent="0.25">
      <c r="A19547" t="s">
        <v>23574</v>
      </c>
      <c r="B19547">
        <v>500</v>
      </c>
      <c r="C19547">
        <v>0.78945568216319129</v>
      </c>
      <c r="D19547">
        <v>-9.1586902957520019E-2</v>
      </c>
      <c r="E19547">
        <v>3.9631864750780024E-2</v>
      </c>
      <c r="F19547">
        <v>-0.96850316060932373</v>
      </c>
      <c r="G19547">
        <v>5</v>
      </c>
      <c r="H19547">
        <v>3</v>
      </c>
      <c r="I19547">
        <v>3</v>
      </c>
      <c r="J19547">
        <v>1</v>
      </c>
    </row>
    <row r="19548" spans="1:10" x14ac:dyDescent="0.25">
      <c r="A19548" t="s">
        <v>23575</v>
      </c>
      <c r="B19548">
        <v>460</v>
      </c>
      <c r="C19548">
        <v>3.5122621543714261E-2</v>
      </c>
      <c r="D19548">
        <v>0.70674625665268342</v>
      </c>
      <c r="E19548">
        <v>-0.4574561254154047</v>
      </c>
      <c r="F19548">
        <v>-0.83145761752616609</v>
      </c>
      <c r="G19548">
        <v>4</v>
      </c>
      <c r="H19548">
        <v>5</v>
      </c>
      <c r="I19548">
        <v>2</v>
      </c>
      <c r="J19548">
        <v>2</v>
      </c>
    </row>
    <row r="19549" spans="1:10" x14ac:dyDescent="0.25">
      <c r="A19549" t="s">
        <v>23576</v>
      </c>
      <c r="B19549">
        <v>493</v>
      </c>
      <c r="C19549">
        <v>0.41322185684319496</v>
      </c>
      <c r="D19549">
        <v>1.0485250046024446</v>
      </c>
      <c r="E19549">
        <v>-1.1597842756263754</v>
      </c>
      <c r="F19549">
        <v>-1.1012823407330039</v>
      </c>
      <c r="G19549">
        <v>4</v>
      </c>
      <c r="H19549">
        <v>5</v>
      </c>
      <c r="I19549">
        <v>1</v>
      </c>
      <c r="J19549">
        <v>1</v>
      </c>
    </row>
    <row r="19550" spans="1:10" x14ac:dyDescent="0.25">
      <c r="A19550" t="s">
        <v>23577</v>
      </c>
      <c r="B19550">
        <v>443</v>
      </c>
      <c r="C19550">
        <v>1.1868424788211061</v>
      </c>
      <c r="D19550">
        <v>0.53545816561325488</v>
      </c>
      <c r="E19550">
        <v>-0.36137456606045204</v>
      </c>
      <c r="F19550">
        <v>-0.93690750248749899</v>
      </c>
      <c r="G19550">
        <v>5</v>
      </c>
      <c r="H19550">
        <v>4</v>
      </c>
      <c r="I19550">
        <v>2</v>
      </c>
      <c r="J19550">
        <v>1</v>
      </c>
    </row>
    <row r="19551" spans="1:10" x14ac:dyDescent="0.25">
      <c r="A19551" t="s">
        <v>23578</v>
      </c>
      <c r="B19551">
        <v>393</v>
      </c>
      <c r="C19551">
        <v>2.2517318797767167</v>
      </c>
      <c r="D19551">
        <v>1.9663781437861425</v>
      </c>
      <c r="E19551">
        <v>-0.93981165473128447</v>
      </c>
      <c r="F19551">
        <v>-0.72075300654899288</v>
      </c>
      <c r="G19551">
        <v>5</v>
      </c>
      <c r="H19551">
        <v>5</v>
      </c>
      <c r="I19551">
        <v>1</v>
      </c>
      <c r="J19551">
        <v>2</v>
      </c>
    </row>
    <row r="19552" spans="1:10" x14ac:dyDescent="0.25">
      <c r="A19552" t="s">
        <v>23579</v>
      </c>
      <c r="B19552">
        <v>493</v>
      </c>
      <c r="C19552">
        <v>2.0383751653849123</v>
      </c>
      <c r="D19552">
        <v>3.9604417945993315</v>
      </c>
      <c r="E19552">
        <v>1.6834774607890231</v>
      </c>
      <c r="F19552">
        <v>-1.3255247882372376</v>
      </c>
      <c r="G19552">
        <v>5</v>
      </c>
      <c r="H19552">
        <v>5</v>
      </c>
      <c r="I19552">
        <v>5</v>
      </c>
      <c r="J19552">
        <v>1</v>
      </c>
    </row>
    <row r="19553" spans="1:10" x14ac:dyDescent="0.25">
      <c r="A19553" t="s">
        <v>23580</v>
      </c>
      <c r="B19553">
        <v>436</v>
      </c>
      <c r="C19553">
        <v>1.087670366446897</v>
      </c>
      <c r="D19553">
        <v>0.63917082270263947</v>
      </c>
      <c r="E19553">
        <v>-0.32147018741788419</v>
      </c>
      <c r="F19553">
        <v>-1.0161584789583387</v>
      </c>
      <c r="G19553">
        <v>5</v>
      </c>
      <c r="H19553">
        <v>4</v>
      </c>
      <c r="I19553">
        <v>2</v>
      </c>
      <c r="J19553">
        <v>1</v>
      </c>
    </row>
    <row r="19554" spans="1:10" x14ac:dyDescent="0.25">
      <c r="A19554" t="s">
        <v>23581</v>
      </c>
      <c r="B19554">
        <v>332</v>
      </c>
      <c r="C19554">
        <v>0.79665868772545834</v>
      </c>
      <c r="D19554">
        <v>-0.23984184360409558</v>
      </c>
      <c r="E19554">
        <v>-1.0894632127238644</v>
      </c>
      <c r="F19554">
        <v>-1.2643863691831734</v>
      </c>
      <c r="G19554">
        <v>5</v>
      </c>
      <c r="H19554">
        <v>3</v>
      </c>
      <c r="I19554">
        <v>1</v>
      </c>
      <c r="J19554">
        <v>1</v>
      </c>
    </row>
    <row r="19555" spans="1:10" x14ac:dyDescent="0.25">
      <c r="A19555" t="s">
        <v>23582</v>
      </c>
      <c r="B19555">
        <v>378</v>
      </c>
      <c r="C19555">
        <v>0.50748183862356089</v>
      </c>
      <c r="D19555">
        <v>1.1043243443970741</v>
      </c>
      <c r="E19555">
        <v>-0.55354357183112468</v>
      </c>
      <c r="F19555">
        <v>-0.84367557054028786</v>
      </c>
      <c r="G19555">
        <v>4</v>
      </c>
      <c r="H19555">
        <v>5</v>
      </c>
      <c r="I19555">
        <v>2</v>
      </c>
      <c r="J19555">
        <v>2</v>
      </c>
    </row>
    <row r="19556" spans="1:10" x14ac:dyDescent="0.25">
      <c r="A19556" t="s">
        <v>23583</v>
      </c>
      <c r="B19556">
        <v>430</v>
      </c>
      <c r="C19556">
        <v>0.63314311989783678</v>
      </c>
      <c r="D19556">
        <v>8.4504312609899282E-2</v>
      </c>
      <c r="E19556">
        <v>-0.47290999567157266</v>
      </c>
      <c r="F19556">
        <v>-1.0896550897431283</v>
      </c>
      <c r="G19556">
        <v>4</v>
      </c>
      <c r="H19556">
        <v>4</v>
      </c>
      <c r="I19556">
        <v>2</v>
      </c>
      <c r="J19556">
        <v>1</v>
      </c>
    </row>
    <row r="19557" spans="1:10" x14ac:dyDescent="0.25">
      <c r="A19557" t="s">
        <v>23584</v>
      </c>
      <c r="B19557">
        <v>463</v>
      </c>
      <c r="C19557">
        <v>0.2675198911181248</v>
      </c>
      <c r="D19557">
        <v>0.26546891072819745</v>
      </c>
      <c r="E19557">
        <v>-0.88932934933624419</v>
      </c>
      <c r="F19557">
        <v>-1.261615640146543</v>
      </c>
      <c r="G19557">
        <v>4</v>
      </c>
      <c r="H19557">
        <v>4</v>
      </c>
      <c r="I19557">
        <v>1</v>
      </c>
      <c r="J19557">
        <v>1</v>
      </c>
    </row>
    <row r="19558" spans="1:10" x14ac:dyDescent="0.25">
      <c r="A19558" t="s">
        <v>23585</v>
      </c>
      <c r="B19558">
        <v>469</v>
      </c>
      <c r="C19558">
        <v>0.15588405219452811</v>
      </c>
      <c r="D19558">
        <v>8.7220665784498011E-2</v>
      </c>
      <c r="E19558">
        <v>0.12386541949129465</v>
      </c>
      <c r="F19558">
        <v>-1.0722889911673275</v>
      </c>
      <c r="G19558">
        <v>4</v>
      </c>
      <c r="H19558">
        <v>4</v>
      </c>
      <c r="I19558">
        <v>4</v>
      </c>
      <c r="J19558">
        <v>1</v>
      </c>
    </row>
    <row r="19559" spans="1:10" x14ac:dyDescent="0.25">
      <c r="A19559" t="s">
        <v>23586</v>
      </c>
      <c r="B19559">
        <v>494</v>
      </c>
      <c r="C19559">
        <v>-0.61207827896220535</v>
      </c>
      <c r="D19559">
        <v>-0.48435733707722783</v>
      </c>
      <c r="E19559">
        <v>-0.76274299223310194</v>
      </c>
      <c r="F19559">
        <v>-1.4590477776501531</v>
      </c>
      <c r="G19559">
        <v>2</v>
      </c>
      <c r="H19559">
        <v>2</v>
      </c>
      <c r="I19559">
        <v>1</v>
      </c>
      <c r="J19559">
        <v>1</v>
      </c>
    </row>
    <row r="19560" spans="1:10" x14ac:dyDescent="0.25">
      <c r="A19560" t="s">
        <v>23587</v>
      </c>
      <c r="B19560">
        <v>450</v>
      </c>
      <c r="C19560">
        <v>-0.7808653983789442</v>
      </c>
      <c r="D19560">
        <v>-0.75678401883153712</v>
      </c>
      <c r="E19560">
        <v>-0.21289082467249926</v>
      </c>
      <c r="F19560">
        <v>-0.91800903437039083</v>
      </c>
      <c r="G19560">
        <v>2</v>
      </c>
      <c r="H19560">
        <v>2</v>
      </c>
      <c r="I19560">
        <v>3</v>
      </c>
      <c r="J19560">
        <v>1</v>
      </c>
    </row>
    <row r="19561" spans="1:10" x14ac:dyDescent="0.25">
      <c r="A19561" t="s">
        <v>23588</v>
      </c>
      <c r="B19561">
        <v>615</v>
      </c>
      <c r="C19561">
        <v>0.52470371037656194</v>
      </c>
      <c r="D19561">
        <v>-1.2659186368817796</v>
      </c>
      <c r="E19561">
        <v>1.1815389954041309</v>
      </c>
      <c r="F19561">
        <v>-0.70766090188812292</v>
      </c>
      <c r="G19561">
        <v>4</v>
      </c>
      <c r="H19561">
        <v>1</v>
      </c>
      <c r="I19561">
        <v>5</v>
      </c>
      <c r="J19561">
        <v>2</v>
      </c>
    </row>
    <row r="19562" spans="1:10" x14ac:dyDescent="0.25">
      <c r="A19562" t="s">
        <v>23589</v>
      </c>
      <c r="B19562">
        <v>613</v>
      </c>
      <c r="C19562">
        <v>-7.2005164097493218E-2</v>
      </c>
      <c r="D19562">
        <v>-0.4721375086279907</v>
      </c>
      <c r="E19562">
        <v>0.38145046440612163</v>
      </c>
      <c r="F19562">
        <v>-1.4913688007029875</v>
      </c>
      <c r="G19562">
        <v>3</v>
      </c>
      <c r="H19562">
        <v>2</v>
      </c>
      <c r="I19562">
        <v>4</v>
      </c>
      <c r="J19562">
        <v>1</v>
      </c>
    </row>
    <row r="19563" spans="1:10" x14ac:dyDescent="0.25">
      <c r="A19563" t="s">
        <v>23590</v>
      </c>
      <c r="B19563">
        <v>577</v>
      </c>
      <c r="C19563">
        <v>0.72347450534544333</v>
      </c>
      <c r="D19563">
        <v>1.5357098552142461</v>
      </c>
      <c r="E19563">
        <v>-0.75214458805563633</v>
      </c>
      <c r="F19563">
        <v>-1.31394655420632</v>
      </c>
      <c r="G19563">
        <v>4</v>
      </c>
      <c r="H19563">
        <v>5</v>
      </c>
      <c r="I19563">
        <v>1</v>
      </c>
      <c r="J19563">
        <v>1</v>
      </c>
    </row>
    <row r="19564" spans="1:10" x14ac:dyDescent="0.25">
      <c r="A19564" t="s">
        <v>23591</v>
      </c>
      <c r="B19564">
        <v>367</v>
      </c>
      <c r="C19564">
        <v>1.7149220745161642</v>
      </c>
      <c r="D19564">
        <v>1.6058800101200779</v>
      </c>
      <c r="E19564">
        <v>1.3767185534784523</v>
      </c>
      <c r="F19564">
        <v>-0.87220538012724902</v>
      </c>
      <c r="G19564">
        <v>5</v>
      </c>
      <c r="H19564">
        <v>5</v>
      </c>
      <c r="I19564">
        <v>5</v>
      </c>
      <c r="J19564">
        <v>1</v>
      </c>
    </row>
    <row r="19565" spans="1:10" x14ac:dyDescent="0.25">
      <c r="A19565" t="s">
        <v>23592</v>
      </c>
      <c r="B19565">
        <v>483</v>
      </c>
      <c r="C19565">
        <v>0.67684682523484407</v>
      </c>
      <c r="D19565">
        <v>0.96251519941430208</v>
      </c>
      <c r="E19565">
        <v>-0.20033913471879505</v>
      </c>
      <c r="F19565">
        <v>-1.0830198922168695</v>
      </c>
      <c r="G19565">
        <v>4</v>
      </c>
      <c r="H19565">
        <v>5</v>
      </c>
      <c r="I19565">
        <v>3</v>
      </c>
      <c r="J19565">
        <v>1</v>
      </c>
    </row>
    <row r="19566" spans="1:10" x14ac:dyDescent="0.25">
      <c r="A19566" t="s">
        <v>23593</v>
      </c>
      <c r="B19566">
        <v>622</v>
      </c>
      <c r="C19566">
        <v>2.3675251421124792</v>
      </c>
      <c r="D19566">
        <v>2.0806847039791201</v>
      </c>
      <c r="E19566">
        <v>8.4755286900956572E-2</v>
      </c>
      <c r="F19566">
        <v>-0.49196761904649594</v>
      </c>
      <c r="G19566">
        <v>5</v>
      </c>
      <c r="H19566">
        <v>5</v>
      </c>
      <c r="I19566">
        <v>4</v>
      </c>
      <c r="J19566">
        <v>2</v>
      </c>
    </row>
    <row r="19567" spans="1:10" x14ac:dyDescent="0.25">
      <c r="A19567" t="s">
        <v>23594</v>
      </c>
      <c r="B19567">
        <v>683</v>
      </c>
      <c r="C19567">
        <v>0.99798446510114425</v>
      </c>
      <c r="D19567">
        <v>1.6802306256545458</v>
      </c>
      <c r="E19567">
        <v>-0.80676491251554172</v>
      </c>
      <c r="F19567">
        <v>-0.81302457929014937</v>
      </c>
      <c r="G19567">
        <v>5</v>
      </c>
      <c r="H19567">
        <v>5</v>
      </c>
      <c r="I19567">
        <v>1</v>
      </c>
      <c r="J19567">
        <v>2</v>
      </c>
    </row>
    <row r="19568" spans="1:10" x14ac:dyDescent="0.25">
      <c r="A19568" t="s">
        <v>23595</v>
      </c>
      <c r="B19568">
        <v>471</v>
      </c>
      <c r="C19568">
        <v>1.1448611335819765</v>
      </c>
      <c r="D19568">
        <v>0.84324618703493537</v>
      </c>
      <c r="E19568">
        <v>-0.39049400812987789</v>
      </c>
      <c r="F19568">
        <v>-0.97174852769156717</v>
      </c>
      <c r="G19568">
        <v>5</v>
      </c>
      <c r="H19568">
        <v>5</v>
      </c>
      <c r="I19568">
        <v>2</v>
      </c>
      <c r="J19568">
        <v>1</v>
      </c>
    </row>
    <row r="19569" spans="1:10" x14ac:dyDescent="0.25">
      <c r="A19569" t="s">
        <v>23596</v>
      </c>
      <c r="B19569">
        <v>537</v>
      </c>
      <c r="C19569">
        <v>0.60935382106196556</v>
      </c>
      <c r="D19569">
        <v>0.43618680592590375</v>
      </c>
      <c r="E19569">
        <v>-0.34406908404877967</v>
      </c>
      <c r="F19569">
        <v>-1.1956794679995608</v>
      </c>
      <c r="G19569">
        <v>4</v>
      </c>
      <c r="H19569">
        <v>4</v>
      </c>
      <c r="I19569">
        <v>2</v>
      </c>
      <c r="J19569">
        <v>1</v>
      </c>
    </row>
    <row r="19570" spans="1:10" x14ac:dyDescent="0.25">
      <c r="A19570" t="s">
        <v>23597</v>
      </c>
      <c r="B19570">
        <v>617</v>
      </c>
      <c r="C19570">
        <v>0.70932351273056327</v>
      </c>
      <c r="D19570">
        <v>0.92144234185554197</v>
      </c>
      <c r="E19570">
        <v>0.27403626009789378</v>
      </c>
      <c r="F19570">
        <v>-1.0795185560383311</v>
      </c>
      <c r="G19570">
        <v>4</v>
      </c>
      <c r="H19570">
        <v>5</v>
      </c>
      <c r="I19570">
        <v>4</v>
      </c>
      <c r="J19570">
        <v>1</v>
      </c>
    </row>
    <row r="19571" spans="1:10" x14ac:dyDescent="0.25">
      <c r="A19571" t="s">
        <v>23598</v>
      </c>
      <c r="B19571">
        <v>523</v>
      </c>
      <c r="C19571">
        <v>0.42785232200697093</v>
      </c>
      <c r="D19571">
        <v>0.5465724874622957</v>
      </c>
      <c r="E19571">
        <v>-0.2943099573645695</v>
      </c>
      <c r="F19571">
        <v>-1.085083205472954</v>
      </c>
      <c r="G19571">
        <v>4</v>
      </c>
      <c r="H19571">
        <v>4</v>
      </c>
      <c r="I19571">
        <v>3</v>
      </c>
      <c r="J19571">
        <v>1</v>
      </c>
    </row>
    <row r="19572" spans="1:10" x14ac:dyDescent="0.25">
      <c r="A19572" t="s">
        <v>23599</v>
      </c>
      <c r="B19572">
        <v>515</v>
      </c>
      <c r="C19572">
        <v>0.16571412076976566</v>
      </c>
      <c r="D19572">
        <v>-0.29034185349329827</v>
      </c>
      <c r="E19572">
        <v>0.18659572323801032</v>
      </c>
      <c r="F19572">
        <v>-1.1371287688786282</v>
      </c>
      <c r="G19572">
        <v>4</v>
      </c>
      <c r="H19572">
        <v>3</v>
      </c>
      <c r="I19572">
        <v>4</v>
      </c>
      <c r="J19572">
        <v>1</v>
      </c>
    </row>
    <row r="19573" spans="1:10" x14ac:dyDescent="0.25">
      <c r="A19573" t="s">
        <v>23600</v>
      </c>
      <c r="B19573">
        <v>574</v>
      </c>
      <c r="C19573">
        <v>0.32453761105345158</v>
      </c>
      <c r="D19573">
        <v>2.3953650051249888</v>
      </c>
      <c r="E19573">
        <v>0.42883424127476866</v>
      </c>
      <c r="F19573">
        <v>-0.58065685110826548</v>
      </c>
      <c r="G19573">
        <v>4</v>
      </c>
      <c r="H19573">
        <v>5</v>
      </c>
      <c r="I19573">
        <v>4</v>
      </c>
      <c r="J19573">
        <v>2</v>
      </c>
    </row>
    <row r="19574" spans="1:10" x14ac:dyDescent="0.25">
      <c r="A19574" t="s">
        <v>23601</v>
      </c>
      <c r="B19574">
        <v>727</v>
      </c>
      <c r="C19574">
        <v>-0.15008428855095574</v>
      </c>
      <c r="D19574">
        <v>0.86609565583016102</v>
      </c>
      <c r="E19574">
        <v>0.68061487258612507</v>
      </c>
      <c r="F19574">
        <v>-1.3883818552733336</v>
      </c>
      <c r="G19574">
        <v>3</v>
      </c>
      <c r="H19574">
        <v>5</v>
      </c>
      <c r="I19574">
        <v>5</v>
      </c>
      <c r="J19574">
        <v>1</v>
      </c>
    </row>
    <row r="19575" spans="1:10" x14ac:dyDescent="0.25">
      <c r="A19575" t="s">
        <v>23602</v>
      </c>
      <c r="B19575">
        <v>773</v>
      </c>
      <c r="C19575">
        <v>-0.1805978316159732</v>
      </c>
      <c r="D19575">
        <v>-0.37281289203022117</v>
      </c>
      <c r="E19575">
        <v>-0.18312776005945558</v>
      </c>
      <c r="F19575">
        <v>-1.086801053381977</v>
      </c>
      <c r="G19575">
        <v>3</v>
      </c>
      <c r="H19575">
        <v>3</v>
      </c>
      <c r="I19575">
        <v>3</v>
      </c>
      <c r="J19575">
        <v>1</v>
      </c>
    </row>
    <row r="19576" spans="1:10" x14ac:dyDescent="0.25">
      <c r="A19576" t="s">
        <v>23603</v>
      </c>
      <c r="B19576">
        <v>421</v>
      </c>
      <c r="C19576">
        <v>1.2137501511337669</v>
      </c>
      <c r="D19576">
        <v>1.0313739300536267</v>
      </c>
      <c r="E19576">
        <v>-0.14375871111550331</v>
      </c>
      <c r="F19576">
        <v>-1.3742530567886384</v>
      </c>
      <c r="G19576">
        <v>5</v>
      </c>
      <c r="H19576">
        <v>5</v>
      </c>
      <c r="I19576">
        <v>3</v>
      </c>
      <c r="J19576">
        <v>1</v>
      </c>
    </row>
    <row r="19577" spans="1:10" x14ac:dyDescent="0.25">
      <c r="A19577" t="s">
        <v>23604</v>
      </c>
      <c r="B19577">
        <v>408</v>
      </c>
      <c r="C19577">
        <v>-0.30022530076877735</v>
      </c>
      <c r="D19577">
        <v>-8.1573260956655319E-2</v>
      </c>
      <c r="E19577">
        <v>0.36014285068012741</v>
      </c>
      <c r="F19577">
        <v>-0.85942282179367369</v>
      </c>
      <c r="G19577">
        <v>3</v>
      </c>
      <c r="H19577">
        <v>3</v>
      </c>
      <c r="I19577">
        <v>4</v>
      </c>
      <c r="J19577">
        <v>2</v>
      </c>
    </row>
    <row r="19578" spans="1:10" x14ac:dyDescent="0.25">
      <c r="A19578" t="s">
        <v>23605</v>
      </c>
      <c r="B19578">
        <v>650</v>
      </c>
      <c r="C19578">
        <v>-4.170945751991622E-2</v>
      </c>
      <c r="D19578">
        <v>-0.17885086168346209</v>
      </c>
      <c r="E19578">
        <v>-0.7588213033990896</v>
      </c>
      <c r="F19578">
        <v>-1.1005395873469008</v>
      </c>
      <c r="G19578">
        <v>3</v>
      </c>
      <c r="H19578">
        <v>3</v>
      </c>
      <c r="I19578">
        <v>1</v>
      </c>
      <c r="J19578">
        <v>1</v>
      </c>
    </row>
    <row r="19579" spans="1:10" x14ac:dyDescent="0.25">
      <c r="A19579" t="s">
        <v>23606</v>
      </c>
      <c r="B19579">
        <v>441</v>
      </c>
      <c r="C19579">
        <v>0.26845151649136934</v>
      </c>
      <c r="D19579">
        <v>0.15287295012874297</v>
      </c>
      <c r="E19579">
        <v>-0.6243366022579121</v>
      </c>
      <c r="F19579">
        <v>-1.1532386036548155</v>
      </c>
      <c r="G19579">
        <v>4</v>
      </c>
      <c r="H19579">
        <v>4</v>
      </c>
      <c r="I19579">
        <v>2</v>
      </c>
      <c r="J19579">
        <v>1</v>
      </c>
    </row>
    <row r="19580" spans="1:10" x14ac:dyDescent="0.25">
      <c r="A19580" t="s">
        <v>23607</v>
      </c>
      <c r="B19580">
        <v>487</v>
      </c>
      <c r="C19580">
        <v>3.897607133318956E-2</v>
      </c>
      <c r="D19580">
        <v>0.51934010181037027</v>
      </c>
      <c r="E19580">
        <v>-1.0843281612948736</v>
      </c>
      <c r="F19580">
        <v>-1.5982910440228948</v>
      </c>
      <c r="G19580">
        <v>4</v>
      </c>
      <c r="H19580">
        <v>4</v>
      </c>
      <c r="I19580">
        <v>1</v>
      </c>
      <c r="J19580">
        <v>1</v>
      </c>
    </row>
    <row r="19581" spans="1:10" x14ac:dyDescent="0.25">
      <c r="A19581" t="s">
        <v>23608</v>
      </c>
      <c r="B19581">
        <v>423</v>
      </c>
      <c r="C19581">
        <v>0.32021264450604675</v>
      </c>
      <c r="D19581">
        <v>0.23483859588233733</v>
      </c>
      <c r="E19581">
        <v>-0.36646842202300006</v>
      </c>
      <c r="F19581">
        <v>-1.1051658532147888</v>
      </c>
      <c r="G19581">
        <v>4</v>
      </c>
      <c r="H19581">
        <v>4</v>
      </c>
      <c r="I19581">
        <v>2</v>
      </c>
      <c r="J19581">
        <v>1</v>
      </c>
    </row>
    <row r="19582" spans="1:10" x14ac:dyDescent="0.25">
      <c r="A19582" t="s">
        <v>23609</v>
      </c>
      <c r="B19582">
        <v>502</v>
      </c>
      <c r="C19582">
        <v>0.19446818085516476</v>
      </c>
      <c r="D19582">
        <v>0.50233138260954513</v>
      </c>
      <c r="E19582">
        <v>-0.19488453103644837</v>
      </c>
      <c r="F19582">
        <v>-1.2953371516303209</v>
      </c>
      <c r="G19582">
        <v>4</v>
      </c>
      <c r="H19582">
        <v>4</v>
      </c>
      <c r="I19582">
        <v>3</v>
      </c>
      <c r="J19582">
        <v>1</v>
      </c>
    </row>
    <row r="19583" spans="1:10" x14ac:dyDescent="0.25">
      <c r="A19583" t="s">
        <v>23610</v>
      </c>
      <c r="B19583">
        <v>790</v>
      </c>
      <c r="C19583">
        <v>-1.0704456048431945</v>
      </c>
      <c r="D19583">
        <v>-0.71298456043550551</v>
      </c>
      <c r="E19583">
        <v>-0.56929453697298993</v>
      </c>
      <c r="F19583">
        <v>-0.52447762477721727</v>
      </c>
      <c r="G19583">
        <v>1</v>
      </c>
      <c r="H19583">
        <v>2</v>
      </c>
      <c r="I19583">
        <v>2</v>
      </c>
      <c r="J19583">
        <v>2</v>
      </c>
    </row>
    <row r="19584" spans="1:10" x14ac:dyDescent="0.25">
      <c r="A19584" t="s">
        <v>23611</v>
      </c>
      <c r="B19584">
        <v>821</v>
      </c>
      <c r="C19584">
        <v>-0.63665881815887804</v>
      </c>
      <c r="D19584">
        <v>-0.49829972993989746</v>
      </c>
      <c r="E19584">
        <v>-0.5231997355289294</v>
      </c>
      <c r="F19584">
        <v>-0.95695415911239889</v>
      </c>
      <c r="G19584">
        <v>2</v>
      </c>
      <c r="H19584">
        <v>2</v>
      </c>
      <c r="I19584">
        <v>2</v>
      </c>
      <c r="J19584">
        <v>1</v>
      </c>
    </row>
    <row r="19585" spans="1:10" x14ac:dyDescent="0.25">
      <c r="A19585" t="s">
        <v>23612</v>
      </c>
      <c r="B19585">
        <v>666</v>
      </c>
      <c r="C19585">
        <v>-0.45398199510578507</v>
      </c>
      <c r="D19585">
        <v>0.86758435174662951</v>
      </c>
      <c r="E19585">
        <v>-0.26574792801437774</v>
      </c>
      <c r="F19585">
        <v>-0.73438939978620799</v>
      </c>
      <c r="G19585">
        <v>3</v>
      </c>
      <c r="H19585">
        <v>5</v>
      </c>
      <c r="I19585">
        <v>3</v>
      </c>
      <c r="J19585">
        <v>2</v>
      </c>
    </row>
    <row r="19586" spans="1:10" x14ac:dyDescent="0.25">
      <c r="A19586" t="s">
        <v>23613</v>
      </c>
      <c r="B19586">
        <v>520</v>
      </c>
      <c r="C19586">
        <v>-0.17747142244586908</v>
      </c>
      <c r="D19586">
        <v>-0.43235206351246147</v>
      </c>
      <c r="E19586">
        <v>-0.29177819203342975</v>
      </c>
      <c r="F19586">
        <v>-1.25830720873246</v>
      </c>
      <c r="G19586">
        <v>3</v>
      </c>
      <c r="H19586">
        <v>2</v>
      </c>
      <c r="I19586">
        <v>3</v>
      </c>
      <c r="J19586">
        <v>1</v>
      </c>
    </row>
    <row r="19587" spans="1:10" x14ac:dyDescent="0.25">
      <c r="A19587" t="s">
        <v>23614</v>
      </c>
      <c r="B19587">
        <v>497</v>
      </c>
      <c r="C19587">
        <v>-0.44802879081377389</v>
      </c>
      <c r="D19587">
        <v>-0.50220833470233062</v>
      </c>
      <c r="E19587">
        <v>-0.37794631261969314</v>
      </c>
      <c r="F19587">
        <v>-1.2939413212598758</v>
      </c>
      <c r="G19587">
        <v>3</v>
      </c>
      <c r="H19587">
        <v>2</v>
      </c>
      <c r="I19587">
        <v>2</v>
      </c>
      <c r="J19587">
        <v>1</v>
      </c>
    </row>
    <row r="19588" spans="1:10" x14ac:dyDescent="0.25">
      <c r="A19588" t="s">
        <v>23615</v>
      </c>
      <c r="B19588">
        <v>577</v>
      </c>
      <c r="C19588">
        <v>-0.68683248568351285</v>
      </c>
      <c r="D19588">
        <v>-0.40557809109605381</v>
      </c>
      <c r="E19588">
        <v>0.28266986146031958</v>
      </c>
      <c r="F19588">
        <v>-1.1226616153100708</v>
      </c>
      <c r="G19588">
        <v>2</v>
      </c>
      <c r="H19588">
        <v>3</v>
      </c>
      <c r="I19588">
        <v>4</v>
      </c>
      <c r="J19588">
        <v>1</v>
      </c>
    </row>
    <row r="19589" spans="1:10" x14ac:dyDescent="0.25">
      <c r="A19589" t="s">
        <v>23616</v>
      </c>
      <c r="B19589">
        <v>647</v>
      </c>
      <c r="C19589">
        <v>-0.16651419165805462</v>
      </c>
      <c r="D19589">
        <v>0.15217323025059579</v>
      </c>
      <c r="E19589">
        <v>-0.11739263905036389</v>
      </c>
      <c r="F19589">
        <v>-1.277154131140388</v>
      </c>
      <c r="G19589">
        <v>3</v>
      </c>
      <c r="H19589">
        <v>4</v>
      </c>
      <c r="I19589">
        <v>3</v>
      </c>
      <c r="J19589">
        <v>1</v>
      </c>
    </row>
    <row r="19590" spans="1:10" x14ac:dyDescent="0.25">
      <c r="A19590" t="s">
        <v>23617</v>
      </c>
      <c r="B19590">
        <v>556</v>
      </c>
      <c r="C19590">
        <v>-0.60407840258641343</v>
      </c>
      <c r="D19590">
        <v>0.34709070074294485</v>
      </c>
      <c r="E19590">
        <v>0.33961141893082469</v>
      </c>
      <c r="F19590">
        <v>-0.92476506859619079</v>
      </c>
      <c r="G19590">
        <v>2</v>
      </c>
      <c r="H19590">
        <v>4</v>
      </c>
      <c r="I19590">
        <v>4</v>
      </c>
      <c r="J19590">
        <v>1</v>
      </c>
    </row>
    <row r="19591" spans="1:10" x14ac:dyDescent="0.25">
      <c r="A19591" t="s">
        <v>23618</v>
      </c>
      <c r="B19591">
        <v>546</v>
      </c>
      <c r="C19591">
        <v>6.2877803623966222E-2</v>
      </c>
      <c r="D19591">
        <v>-0.1845672638160758</v>
      </c>
      <c r="E19591">
        <v>0.49291494811255243</v>
      </c>
      <c r="F19591">
        <v>-0.92724411000170337</v>
      </c>
      <c r="G19591">
        <v>4</v>
      </c>
      <c r="H19591">
        <v>3</v>
      </c>
      <c r="I19591">
        <v>4</v>
      </c>
      <c r="J19591">
        <v>1</v>
      </c>
    </row>
    <row r="19592" spans="1:10" x14ac:dyDescent="0.25">
      <c r="A19592" t="s">
        <v>23619</v>
      </c>
      <c r="B19592">
        <v>569</v>
      </c>
      <c r="C19592">
        <v>2.029421285628899E-2</v>
      </c>
      <c r="D19592">
        <v>-4.4893379349506546E-2</v>
      </c>
      <c r="E19592">
        <v>0.53584812206222421</v>
      </c>
      <c r="F19592">
        <v>-1.6042098437881256</v>
      </c>
      <c r="G19592">
        <v>4</v>
      </c>
      <c r="H19592">
        <v>3</v>
      </c>
      <c r="I19592">
        <v>4</v>
      </c>
      <c r="J19592">
        <v>1</v>
      </c>
    </row>
    <row r="19593" spans="1:10" x14ac:dyDescent="0.25">
      <c r="A19593" t="s">
        <v>23620</v>
      </c>
      <c r="B19593">
        <v>492</v>
      </c>
      <c r="C19593">
        <v>0.50873850369405071</v>
      </c>
      <c r="D19593">
        <v>0.75900330958911455</v>
      </c>
      <c r="E19593">
        <v>0.9798836872486596</v>
      </c>
      <c r="F19593">
        <v>-1.3118483734187998</v>
      </c>
      <c r="G19593">
        <v>4</v>
      </c>
      <c r="H19593">
        <v>5</v>
      </c>
      <c r="I19593">
        <v>5</v>
      </c>
      <c r="J19593">
        <v>1</v>
      </c>
    </row>
    <row r="19594" spans="1:10" x14ac:dyDescent="0.25">
      <c r="A19594" t="s">
        <v>23621</v>
      </c>
      <c r="B19594">
        <v>617</v>
      </c>
      <c r="C19594">
        <v>0.11282531277563797</v>
      </c>
      <c r="D19594">
        <v>0.66401396616349218</v>
      </c>
      <c r="E19594">
        <v>0.33425154177828359</v>
      </c>
      <c r="F19594">
        <v>-1.2706612695953259</v>
      </c>
      <c r="G19594">
        <v>4</v>
      </c>
      <c r="H19594">
        <v>4</v>
      </c>
      <c r="I19594">
        <v>4</v>
      </c>
      <c r="J19594">
        <v>1</v>
      </c>
    </row>
    <row r="19595" spans="1:10" x14ac:dyDescent="0.25">
      <c r="A19595" t="s">
        <v>23622</v>
      </c>
      <c r="B19595">
        <v>599</v>
      </c>
      <c r="C19595">
        <v>1.1013092402970144</v>
      </c>
      <c r="D19595">
        <v>0.62471484022731572</v>
      </c>
      <c r="E19595">
        <v>0.93149993995890046</v>
      </c>
      <c r="F19595">
        <v>-0.75136693347663563</v>
      </c>
      <c r="G19595">
        <v>5</v>
      </c>
      <c r="H19595">
        <v>4</v>
      </c>
      <c r="I19595">
        <v>5</v>
      </c>
      <c r="J19595">
        <v>2</v>
      </c>
    </row>
    <row r="19596" spans="1:10" x14ac:dyDescent="0.25">
      <c r="A19596" t="s">
        <v>23623</v>
      </c>
      <c r="B19596">
        <v>558</v>
      </c>
      <c r="C19596">
        <v>-0.17603722248473624</v>
      </c>
      <c r="D19596">
        <v>0.94380658440967213</v>
      </c>
      <c r="E19596">
        <v>0.83513901663248735</v>
      </c>
      <c r="F19596">
        <v>-1.2223562609546925</v>
      </c>
      <c r="G19596">
        <v>3</v>
      </c>
      <c r="H19596">
        <v>5</v>
      </c>
      <c r="I19596">
        <v>5</v>
      </c>
      <c r="J19596">
        <v>1</v>
      </c>
    </row>
    <row r="19597" spans="1:10" x14ac:dyDescent="0.25">
      <c r="A19597" t="s">
        <v>23624</v>
      </c>
      <c r="B19597">
        <v>481</v>
      </c>
      <c r="C19597">
        <v>-0.3192887213330331</v>
      </c>
      <c r="D19597">
        <v>-0.40017647193079364</v>
      </c>
      <c r="E19597">
        <v>0.6321897512701864</v>
      </c>
      <c r="F19597">
        <v>-1.4789902377651303</v>
      </c>
      <c r="G19597">
        <v>3</v>
      </c>
      <c r="H19597">
        <v>3</v>
      </c>
      <c r="I19597">
        <v>5</v>
      </c>
      <c r="J19597">
        <v>1</v>
      </c>
    </row>
    <row r="19598" spans="1:10" x14ac:dyDescent="0.25">
      <c r="A19598" t="s">
        <v>23625</v>
      </c>
      <c r="B19598">
        <v>571</v>
      </c>
      <c r="C19598">
        <v>-0.72125975305644863</v>
      </c>
      <c r="D19598">
        <v>-0.1607143014015342</v>
      </c>
      <c r="E19598">
        <v>0.11834342993163643</v>
      </c>
      <c r="F19598">
        <v>-0.91766459158235891</v>
      </c>
      <c r="G19598">
        <v>2</v>
      </c>
      <c r="H19598">
        <v>3</v>
      </c>
      <c r="I19598">
        <v>4</v>
      </c>
      <c r="J19598">
        <v>1</v>
      </c>
    </row>
    <row r="19599" spans="1:10" x14ac:dyDescent="0.25">
      <c r="A19599" t="s">
        <v>23626</v>
      </c>
      <c r="B19599">
        <v>427</v>
      </c>
      <c r="C19599">
        <v>0.39366577871351538</v>
      </c>
      <c r="D19599">
        <v>1.2101304846870595</v>
      </c>
      <c r="E19599">
        <v>0.52689380637395355</v>
      </c>
      <c r="F19599">
        <v>-1.3608282421369973</v>
      </c>
      <c r="G19599">
        <v>4</v>
      </c>
      <c r="H19599">
        <v>5</v>
      </c>
      <c r="I19599">
        <v>4</v>
      </c>
      <c r="J19599">
        <v>1</v>
      </c>
    </row>
    <row r="19600" spans="1:10" x14ac:dyDescent="0.25">
      <c r="A19600" t="s">
        <v>23627</v>
      </c>
      <c r="B19600">
        <v>558</v>
      </c>
      <c r="C19600">
        <v>-0.19766803838529948</v>
      </c>
      <c r="D19600">
        <v>0.40878541173520666</v>
      </c>
      <c r="E19600">
        <v>0.39355619926080371</v>
      </c>
      <c r="F19600">
        <v>-1.3145626575801039</v>
      </c>
      <c r="G19600">
        <v>3</v>
      </c>
      <c r="H19600">
        <v>4</v>
      </c>
      <c r="I19600">
        <v>4</v>
      </c>
      <c r="J19600">
        <v>1</v>
      </c>
    </row>
    <row r="19601" spans="1:10" x14ac:dyDescent="0.25">
      <c r="A19601" t="s">
        <v>23628</v>
      </c>
      <c r="B19601">
        <v>5</v>
      </c>
    </row>
    <row r="19602" spans="1:10" x14ac:dyDescent="0.25">
      <c r="A19602" t="s">
        <v>23629</v>
      </c>
      <c r="B19602">
        <v>369</v>
      </c>
      <c r="C19602">
        <v>-1.5868652881029996E-3</v>
      </c>
      <c r="D19602">
        <v>0.15136260287944314</v>
      </c>
      <c r="E19602">
        <v>0.38250924173817313</v>
      </c>
      <c r="F19602">
        <v>-0.7868779424629504</v>
      </c>
      <c r="G19602">
        <v>4</v>
      </c>
      <c r="H19602">
        <v>4</v>
      </c>
      <c r="I19602">
        <v>4</v>
      </c>
      <c r="J19602">
        <v>2</v>
      </c>
    </row>
    <row r="19603" spans="1:10" x14ac:dyDescent="0.25">
      <c r="A19603" t="s">
        <v>23630</v>
      </c>
      <c r="B19603">
        <v>25</v>
      </c>
    </row>
    <row r="19604" spans="1:10" x14ac:dyDescent="0.25">
      <c r="A19604" t="s">
        <v>23631</v>
      </c>
      <c r="B19604">
        <v>611</v>
      </c>
      <c r="C19604">
        <v>-6.6905441644510205E-2</v>
      </c>
      <c r="D19604">
        <v>-0.12509393114753076</v>
      </c>
      <c r="E19604">
        <v>0.14568101757353311</v>
      </c>
      <c r="F19604">
        <v>-1.0149058702438949</v>
      </c>
      <c r="G19604">
        <v>3</v>
      </c>
      <c r="H19604">
        <v>3</v>
      </c>
      <c r="I19604">
        <v>4</v>
      </c>
      <c r="J19604">
        <v>1</v>
      </c>
    </row>
    <row r="19605" spans="1:10" x14ac:dyDescent="0.25">
      <c r="A19605" t="s">
        <v>23632</v>
      </c>
      <c r="B19605">
        <v>495</v>
      </c>
      <c r="C19605">
        <v>0.63168969917589313</v>
      </c>
      <c r="D19605">
        <v>1.4180966302919076</v>
      </c>
      <c r="E19605">
        <v>-0.66195981361352452</v>
      </c>
      <c r="F19605">
        <v>-0.81509193275405911</v>
      </c>
      <c r="G19605">
        <v>4</v>
      </c>
      <c r="H19605">
        <v>5</v>
      </c>
      <c r="I19605">
        <v>2</v>
      </c>
      <c r="J19605">
        <v>2</v>
      </c>
    </row>
    <row r="19606" spans="1:10" x14ac:dyDescent="0.25">
      <c r="A19606" t="s">
        <v>23633</v>
      </c>
      <c r="B19606">
        <v>655</v>
      </c>
      <c r="C19606">
        <v>1.1357458788033286</v>
      </c>
      <c r="D19606">
        <v>0.29605939629367795</v>
      </c>
      <c r="E19606">
        <v>0.14806002783876887</v>
      </c>
      <c r="F19606">
        <v>-0.70572727913571387</v>
      </c>
      <c r="G19606">
        <v>5</v>
      </c>
      <c r="H19606">
        <v>4</v>
      </c>
      <c r="I19606">
        <v>4</v>
      </c>
      <c r="J19606">
        <v>2</v>
      </c>
    </row>
    <row r="19607" spans="1:10" x14ac:dyDescent="0.25">
      <c r="A19607" t="s">
        <v>23634</v>
      </c>
      <c r="B19607">
        <v>396</v>
      </c>
      <c r="C19607">
        <v>2.0406041693276586</v>
      </c>
      <c r="D19607">
        <v>0.89680618800240663</v>
      </c>
      <c r="E19607">
        <v>1.1604594947189348</v>
      </c>
      <c r="F19607">
        <v>0.67296044956168766</v>
      </c>
      <c r="G19607">
        <v>5</v>
      </c>
      <c r="H19607">
        <v>5</v>
      </c>
      <c r="I19607">
        <v>5</v>
      </c>
      <c r="J19607">
        <v>4</v>
      </c>
    </row>
    <row r="19608" spans="1:10" x14ac:dyDescent="0.25">
      <c r="A19608" t="s">
        <v>23635</v>
      </c>
      <c r="B19608">
        <v>1276</v>
      </c>
      <c r="C19608">
        <v>-0.91014277503096896</v>
      </c>
      <c r="D19608">
        <v>-0.93482119027199717</v>
      </c>
      <c r="E19608">
        <v>-0.75877960029296176</v>
      </c>
      <c r="F19608">
        <v>-0.9066554020711084</v>
      </c>
      <c r="G19608">
        <v>1</v>
      </c>
      <c r="H19608">
        <v>1</v>
      </c>
      <c r="I19608">
        <v>1</v>
      </c>
      <c r="J19608">
        <v>1</v>
      </c>
    </row>
    <row r="19609" spans="1:10" x14ac:dyDescent="0.25">
      <c r="A19609" t="s">
        <v>23636</v>
      </c>
      <c r="B19609">
        <v>370</v>
      </c>
      <c r="C19609">
        <v>1.3939347199038692</v>
      </c>
      <c r="D19609">
        <v>0.50400357868311985</v>
      </c>
      <c r="E19609">
        <v>1.9313610862968695</v>
      </c>
      <c r="F19609">
        <v>-0.99647651433898554</v>
      </c>
      <c r="G19609">
        <v>5</v>
      </c>
      <c r="H19609">
        <v>4</v>
      </c>
      <c r="I19609">
        <v>5</v>
      </c>
      <c r="J19609">
        <v>1</v>
      </c>
    </row>
    <row r="19610" spans="1:10" x14ac:dyDescent="0.25">
      <c r="A19610" t="s">
        <v>23637</v>
      </c>
      <c r="B19610">
        <v>562</v>
      </c>
      <c r="C19610">
        <v>1.3731859005340166</v>
      </c>
      <c r="D19610">
        <v>2.2158923054081541</v>
      </c>
      <c r="E19610">
        <v>-0.31079862773052369</v>
      </c>
      <c r="F19610">
        <v>-1.0629162726298877</v>
      </c>
      <c r="G19610">
        <v>5</v>
      </c>
      <c r="H19610">
        <v>5</v>
      </c>
      <c r="I19610">
        <v>3</v>
      </c>
      <c r="J19610">
        <v>1</v>
      </c>
    </row>
    <row r="19611" spans="1:10" x14ac:dyDescent="0.25">
      <c r="A19611" t="s">
        <v>23638</v>
      </c>
      <c r="B19611">
        <v>477</v>
      </c>
      <c r="C19611">
        <v>0.79369389765659504</v>
      </c>
      <c r="D19611">
        <v>0.16703167699841448</v>
      </c>
      <c r="E19611">
        <v>0.79110734700025509</v>
      </c>
      <c r="F19611">
        <v>-1.0740155983508288</v>
      </c>
      <c r="G19611">
        <v>5</v>
      </c>
      <c r="H19611">
        <v>4</v>
      </c>
      <c r="I19611">
        <v>5</v>
      </c>
      <c r="J19611">
        <v>1</v>
      </c>
    </row>
    <row r="19612" spans="1:10" x14ac:dyDescent="0.25">
      <c r="A19612" t="s">
        <v>23639</v>
      </c>
      <c r="B19612">
        <v>442</v>
      </c>
      <c r="C19612">
        <v>0.31952890365045794</v>
      </c>
      <c r="D19612">
        <v>1.0807055940133659</v>
      </c>
      <c r="E19612">
        <v>-0.11735316998422562</v>
      </c>
      <c r="F19612">
        <v>-1.0743349227096568</v>
      </c>
      <c r="G19612">
        <v>4</v>
      </c>
      <c r="H19612">
        <v>5</v>
      </c>
      <c r="I19612">
        <v>3</v>
      </c>
      <c r="J19612">
        <v>1</v>
      </c>
    </row>
    <row r="19613" spans="1:10" x14ac:dyDescent="0.25">
      <c r="A19613" t="s">
        <v>23640</v>
      </c>
      <c r="B19613">
        <v>626</v>
      </c>
      <c r="C19613">
        <v>0.85317270602076067</v>
      </c>
      <c r="D19613">
        <v>-0.30550617038192951</v>
      </c>
      <c r="E19613">
        <v>1.6838028565250758</v>
      </c>
      <c r="F19613">
        <v>-1.0338181753492688</v>
      </c>
      <c r="G19613">
        <v>5</v>
      </c>
      <c r="H19613">
        <v>3</v>
      </c>
      <c r="I19613">
        <v>5</v>
      </c>
      <c r="J19613">
        <v>1</v>
      </c>
    </row>
    <row r="19614" spans="1:10" x14ac:dyDescent="0.25">
      <c r="A19614" t="s">
        <v>23641</v>
      </c>
      <c r="B19614">
        <v>467</v>
      </c>
      <c r="C19614">
        <v>-6.2887534864784628E-3</v>
      </c>
      <c r="D19614">
        <v>0.50558355004381161</v>
      </c>
      <c r="E19614">
        <v>1.3640253928808166</v>
      </c>
      <c r="F19614">
        <v>-1.3616864992472615</v>
      </c>
      <c r="G19614">
        <v>4</v>
      </c>
      <c r="H19614">
        <v>4</v>
      </c>
      <c r="I19614">
        <v>5</v>
      </c>
      <c r="J19614">
        <v>1</v>
      </c>
    </row>
    <row r="19615" spans="1:10" x14ac:dyDescent="0.25">
      <c r="A19615" t="s">
        <v>23642</v>
      </c>
      <c r="B19615">
        <v>701</v>
      </c>
      <c r="C19615">
        <v>-0.33130338465297127</v>
      </c>
      <c r="D19615">
        <v>-0.24456063669124134</v>
      </c>
      <c r="E19615">
        <v>1.2300513681116629</v>
      </c>
      <c r="F19615">
        <v>-1.0308637761961172</v>
      </c>
      <c r="G19615">
        <v>3</v>
      </c>
      <c r="H19615">
        <v>3</v>
      </c>
      <c r="I19615">
        <v>5</v>
      </c>
      <c r="J19615">
        <v>1</v>
      </c>
    </row>
    <row r="19616" spans="1:10" x14ac:dyDescent="0.25">
      <c r="A19616" t="s">
        <v>23643</v>
      </c>
      <c r="B19616">
        <v>456</v>
      </c>
      <c r="C19616">
        <v>4.672521266078504E-2</v>
      </c>
      <c r="D19616">
        <v>-4.3869500570566877E-2</v>
      </c>
      <c r="E19616">
        <v>0.6225373970841005</v>
      </c>
      <c r="F19616">
        <v>-1.221990081115232</v>
      </c>
      <c r="G19616">
        <v>4</v>
      </c>
      <c r="H19616">
        <v>3</v>
      </c>
      <c r="I19616">
        <v>5</v>
      </c>
      <c r="J19616">
        <v>1</v>
      </c>
    </row>
    <row r="19617" spans="1:10" x14ac:dyDescent="0.25">
      <c r="A19617" t="s">
        <v>23644</v>
      </c>
      <c r="B19617">
        <v>434</v>
      </c>
      <c r="C19617">
        <v>-0.42925571880562358</v>
      </c>
      <c r="D19617">
        <v>-0.2944247434848849</v>
      </c>
      <c r="E19617">
        <v>0.4789640884673359</v>
      </c>
      <c r="F19617">
        <v>-1.1160352625379204</v>
      </c>
      <c r="G19617">
        <v>3</v>
      </c>
      <c r="H19617">
        <v>3</v>
      </c>
      <c r="I19617">
        <v>4</v>
      </c>
      <c r="J19617">
        <v>1</v>
      </c>
    </row>
    <row r="19618" spans="1:10" x14ac:dyDescent="0.25">
      <c r="A19618" t="s">
        <v>23645</v>
      </c>
      <c r="B19618">
        <v>398</v>
      </c>
      <c r="C19618">
        <v>-0.35172114847434649</v>
      </c>
      <c r="D19618">
        <v>-0.31411197445665101</v>
      </c>
      <c r="E19618">
        <v>-0.56986878225007576</v>
      </c>
      <c r="F19618">
        <v>-1.1366738156440317</v>
      </c>
      <c r="G19618">
        <v>3</v>
      </c>
      <c r="H19618">
        <v>3</v>
      </c>
      <c r="I19618">
        <v>2</v>
      </c>
      <c r="J19618">
        <v>1</v>
      </c>
    </row>
    <row r="19619" spans="1:10" x14ac:dyDescent="0.25">
      <c r="A19619" t="s">
        <v>23646</v>
      </c>
      <c r="B19619">
        <v>389</v>
      </c>
      <c r="C19619">
        <v>-0.19621525649217966</v>
      </c>
      <c r="D19619">
        <v>0.2326373325477287</v>
      </c>
      <c r="E19619">
        <v>0.83190829330444926</v>
      </c>
      <c r="F19619">
        <v>-1.292394915503783</v>
      </c>
      <c r="G19619">
        <v>3</v>
      </c>
      <c r="H19619">
        <v>4</v>
      </c>
      <c r="I19619">
        <v>5</v>
      </c>
      <c r="J19619">
        <v>1</v>
      </c>
    </row>
    <row r="19620" spans="1:10" x14ac:dyDescent="0.25">
      <c r="A19620" t="s">
        <v>23647</v>
      </c>
      <c r="B19620">
        <v>423</v>
      </c>
      <c r="C19620">
        <v>-2.8991002288351643E-2</v>
      </c>
      <c r="D19620">
        <v>-0.14452013956984527</v>
      </c>
      <c r="E19620">
        <v>-0.85752067240428298</v>
      </c>
      <c r="F19620">
        <v>-1.2844702367129859</v>
      </c>
      <c r="G19620">
        <v>3</v>
      </c>
      <c r="H19620">
        <v>3</v>
      </c>
      <c r="I19620">
        <v>1</v>
      </c>
      <c r="J19620">
        <v>1</v>
      </c>
    </row>
    <row r="19621" spans="1:10" x14ac:dyDescent="0.25">
      <c r="A19621" t="s">
        <v>23648</v>
      </c>
      <c r="B19621">
        <v>412</v>
      </c>
      <c r="C19621">
        <v>0.27436067836312233</v>
      </c>
      <c r="D19621">
        <v>-0.34948425682834194</v>
      </c>
      <c r="E19621">
        <v>0.96965163742857752</v>
      </c>
      <c r="F19621">
        <v>-0.96353480344463049</v>
      </c>
      <c r="G19621">
        <v>4</v>
      </c>
      <c r="H19621">
        <v>3</v>
      </c>
      <c r="I19621">
        <v>5</v>
      </c>
      <c r="J19621">
        <v>1</v>
      </c>
    </row>
    <row r="19622" spans="1:10" x14ac:dyDescent="0.25">
      <c r="A19622" t="s">
        <v>23649</v>
      </c>
      <c r="B19622">
        <v>362</v>
      </c>
      <c r="C19622">
        <v>0.30871856110113216</v>
      </c>
      <c r="D19622">
        <v>-0.44471039040916283</v>
      </c>
      <c r="E19622">
        <v>1.0133611629907353</v>
      </c>
      <c r="F19622">
        <v>-1.0287838806979632</v>
      </c>
      <c r="G19622">
        <v>4</v>
      </c>
      <c r="H19622">
        <v>2</v>
      </c>
      <c r="I19622">
        <v>5</v>
      </c>
      <c r="J19622">
        <v>1</v>
      </c>
    </row>
    <row r="19623" spans="1:10" x14ac:dyDescent="0.25">
      <c r="A19623" t="s">
        <v>23650</v>
      </c>
      <c r="B19623">
        <v>404</v>
      </c>
      <c r="C19623">
        <v>1.5568870124886958</v>
      </c>
      <c r="D19623">
        <v>1.3781786340535072</v>
      </c>
      <c r="E19623">
        <v>1.594775077028467</v>
      </c>
      <c r="F19623">
        <v>-1.312894974011386</v>
      </c>
      <c r="G19623">
        <v>5</v>
      </c>
      <c r="H19623">
        <v>5</v>
      </c>
      <c r="I19623">
        <v>5</v>
      </c>
      <c r="J19623">
        <v>1</v>
      </c>
    </row>
    <row r="19624" spans="1:10" x14ac:dyDescent="0.25">
      <c r="A19624" t="s">
        <v>23651</v>
      </c>
      <c r="B19624">
        <v>473</v>
      </c>
      <c r="C19624">
        <v>1.3172674518226732</v>
      </c>
      <c r="D19624">
        <v>1.1803548125274181</v>
      </c>
      <c r="E19624">
        <v>0.90152006939752261</v>
      </c>
      <c r="F19624">
        <v>-0.92512643072073297</v>
      </c>
      <c r="G19624">
        <v>5</v>
      </c>
      <c r="H19624">
        <v>5</v>
      </c>
      <c r="I19624">
        <v>5</v>
      </c>
      <c r="J19624">
        <v>1</v>
      </c>
    </row>
    <row r="19625" spans="1:10" x14ac:dyDescent="0.25">
      <c r="A19625" t="s">
        <v>23652</v>
      </c>
      <c r="B19625">
        <v>464</v>
      </c>
      <c r="C19625">
        <v>2.1908842253384333</v>
      </c>
      <c r="D19625">
        <v>1.949652837251634</v>
      </c>
      <c r="E19625">
        <v>1.2672469792663805</v>
      </c>
      <c r="F19625">
        <v>-1.0808384909787925</v>
      </c>
      <c r="G19625">
        <v>5</v>
      </c>
      <c r="H19625">
        <v>5</v>
      </c>
      <c r="I19625">
        <v>5</v>
      </c>
      <c r="J19625">
        <v>1</v>
      </c>
    </row>
    <row r="19626" spans="1:10" x14ac:dyDescent="0.25">
      <c r="A19626" t="s">
        <v>23653</v>
      </c>
      <c r="B19626">
        <v>455</v>
      </c>
      <c r="C19626">
        <v>0.6256002508184787</v>
      </c>
      <c r="D19626">
        <v>-0.17967815972830975</v>
      </c>
      <c r="E19626">
        <v>0.25730660425228158</v>
      </c>
      <c r="F19626">
        <v>-1.1579476194957272</v>
      </c>
      <c r="G19626">
        <v>4</v>
      </c>
      <c r="H19626">
        <v>3</v>
      </c>
      <c r="I19626">
        <v>4</v>
      </c>
      <c r="J19626">
        <v>1</v>
      </c>
    </row>
    <row r="19627" spans="1:10" x14ac:dyDescent="0.25">
      <c r="A19627" t="s">
        <v>23654</v>
      </c>
      <c r="B19627">
        <v>350</v>
      </c>
      <c r="C19627">
        <v>-0.39397127057823028</v>
      </c>
      <c r="D19627">
        <v>0.86324556962302756</v>
      </c>
      <c r="E19627">
        <v>1.2330155643645215</v>
      </c>
      <c r="F19627">
        <v>-0.61581872497324541</v>
      </c>
      <c r="G19627">
        <v>3</v>
      </c>
      <c r="H19627">
        <v>5</v>
      </c>
      <c r="I19627">
        <v>5</v>
      </c>
      <c r="J19627">
        <v>2</v>
      </c>
    </row>
    <row r="19628" spans="1:10" x14ac:dyDescent="0.25">
      <c r="A19628" t="s">
        <v>23655</v>
      </c>
      <c r="B19628">
        <v>593</v>
      </c>
      <c r="C19628">
        <v>0.66950473731149041</v>
      </c>
      <c r="D19628">
        <v>0.85211802873802345</v>
      </c>
      <c r="E19628">
        <v>0.96433733356125795</v>
      </c>
      <c r="F19628">
        <v>-1.3120331482353249</v>
      </c>
      <c r="G19628">
        <v>4</v>
      </c>
      <c r="H19628">
        <v>5</v>
      </c>
      <c r="I19628">
        <v>5</v>
      </c>
      <c r="J19628">
        <v>1</v>
      </c>
    </row>
    <row r="19629" spans="1:10" x14ac:dyDescent="0.25">
      <c r="A19629" t="s">
        <v>23656</v>
      </c>
      <c r="B19629">
        <v>517</v>
      </c>
      <c r="C19629">
        <v>-5.3247731928012701E-2</v>
      </c>
      <c r="D19629">
        <v>-0.53902727838133879</v>
      </c>
      <c r="E19629">
        <v>0.63429251455002278</v>
      </c>
      <c r="F19629">
        <v>-1.0497768208943303</v>
      </c>
      <c r="G19629">
        <v>3</v>
      </c>
      <c r="H19629">
        <v>2</v>
      </c>
      <c r="I19629">
        <v>5</v>
      </c>
      <c r="J19629">
        <v>1</v>
      </c>
    </row>
    <row r="19630" spans="1:10" x14ac:dyDescent="0.25">
      <c r="A19630" t="s">
        <v>23657</v>
      </c>
      <c r="B19630">
        <v>906</v>
      </c>
      <c r="C19630">
        <v>-0.40558152491465382</v>
      </c>
      <c r="D19630">
        <v>-0.29239569225061535</v>
      </c>
      <c r="E19630">
        <v>-8.0670016513756396E-2</v>
      </c>
      <c r="F19630">
        <v>-1.1231453711776005</v>
      </c>
      <c r="G19630">
        <v>3</v>
      </c>
      <c r="H19630">
        <v>3</v>
      </c>
      <c r="I19630">
        <v>3</v>
      </c>
      <c r="J19630">
        <v>1</v>
      </c>
    </row>
    <row r="19631" spans="1:10" x14ac:dyDescent="0.25">
      <c r="A19631" t="s">
        <v>23658</v>
      </c>
      <c r="B19631">
        <v>538</v>
      </c>
      <c r="C19631">
        <v>0.58119934426880948</v>
      </c>
      <c r="D19631">
        <v>0.28168069640396726</v>
      </c>
      <c r="E19631">
        <v>-7.3061137180184726E-2</v>
      </c>
      <c r="F19631">
        <v>-1.2034727137668348</v>
      </c>
      <c r="G19631">
        <v>4</v>
      </c>
      <c r="H19631">
        <v>4</v>
      </c>
      <c r="I19631">
        <v>3</v>
      </c>
      <c r="J19631">
        <v>1</v>
      </c>
    </row>
    <row r="19632" spans="1:10" x14ac:dyDescent="0.25">
      <c r="A19632" t="s">
        <v>23659</v>
      </c>
      <c r="B19632">
        <v>452</v>
      </c>
      <c r="C19632">
        <v>-0.33710974851281339</v>
      </c>
      <c r="D19632">
        <v>-1.1262125857962879E-3</v>
      </c>
      <c r="E19632">
        <v>0.97335731237196244</v>
      </c>
      <c r="F19632">
        <v>-1.1431638886406565</v>
      </c>
      <c r="G19632">
        <v>3</v>
      </c>
      <c r="H19632">
        <v>3</v>
      </c>
      <c r="I19632">
        <v>5</v>
      </c>
      <c r="J19632">
        <v>1</v>
      </c>
    </row>
    <row r="19633" spans="1:10" x14ac:dyDescent="0.25">
      <c r="A19633" t="s">
        <v>23660</v>
      </c>
      <c r="B19633">
        <v>487</v>
      </c>
      <c r="C19633">
        <v>0.5439609113950703</v>
      </c>
      <c r="D19633">
        <v>0.8788997106946751</v>
      </c>
      <c r="E19633">
        <v>0.57622412918186672</v>
      </c>
      <c r="F19633">
        <v>-1.0298590052226808</v>
      </c>
      <c r="G19633">
        <v>4</v>
      </c>
      <c r="H19633">
        <v>5</v>
      </c>
      <c r="I19633">
        <v>4</v>
      </c>
      <c r="J19633">
        <v>1</v>
      </c>
    </row>
    <row r="19634" spans="1:10" x14ac:dyDescent="0.25">
      <c r="A19634" t="s">
        <v>23661</v>
      </c>
      <c r="B19634">
        <v>393</v>
      </c>
      <c r="C19634">
        <v>-0.10057179939790163</v>
      </c>
      <c r="D19634">
        <v>0.38718678673307882</v>
      </c>
      <c r="E19634">
        <v>-4.9476758292668926E-2</v>
      </c>
      <c r="F19634">
        <v>-1.7590137862334498</v>
      </c>
      <c r="G19634">
        <v>3</v>
      </c>
      <c r="H19634">
        <v>4</v>
      </c>
      <c r="I19634">
        <v>3</v>
      </c>
      <c r="J19634">
        <v>1</v>
      </c>
    </row>
    <row r="19635" spans="1:10" x14ac:dyDescent="0.25">
      <c r="A19635" t="s">
        <v>23662</v>
      </c>
      <c r="B19635">
        <v>364</v>
      </c>
      <c r="C19635">
        <v>-0.35509217110437596</v>
      </c>
      <c r="D19635">
        <v>0.39689032872545305</v>
      </c>
      <c r="E19635">
        <v>-0.28978255137978182</v>
      </c>
      <c r="F19635">
        <v>-1.5814964404018756</v>
      </c>
      <c r="G19635">
        <v>3</v>
      </c>
      <c r="H19635">
        <v>4</v>
      </c>
      <c r="I19635">
        <v>3</v>
      </c>
      <c r="J19635">
        <v>1</v>
      </c>
    </row>
    <row r="19636" spans="1:10" x14ac:dyDescent="0.25">
      <c r="A19636" t="s">
        <v>23663</v>
      </c>
      <c r="B19636">
        <v>200</v>
      </c>
    </row>
    <row r="19637" spans="1:10" x14ac:dyDescent="0.25">
      <c r="A19637" t="s">
        <v>23664</v>
      </c>
      <c r="B19637">
        <v>611</v>
      </c>
      <c r="C19637">
        <v>-0.51915430550296748</v>
      </c>
      <c r="D19637">
        <v>-0.37372109132492121</v>
      </c>
      <c r="E19637">
        <v>-0.30969385078636869</v>
      </c>
      <c r="F19637">
        <v>-1.6492146068380824</v>
      </c>
      <c r="G19637">
        <v>2</v>
      </c>
      <c r="H19637">
        <v>3</v>
      </c>
      <c r="I19637">
        <v>3</v>
      </c>
      <c r="J19637">
        <v>1</v>
      </c>
    </row>
    <row r="19638" spans="1:10" x14ac:dyDescent="0.25">
      <c r="A19638" t="s">
        <v>23665</v>
      </c>
      <c r="B19638">
        <v>741</v>
      </c>
    </row>
    <row r="19639" spans="1:10" x14ac:dyDescent="0.25">
      <c r="A19639" t="s">
        <v>23666</v>
      </c>
      <c r="B19639">
        <v>556</v>
      </c>
      <c r="C19639">
        <v>-0.68325700312118587</v>
      </c>
      <c r="D19639">
        <v>-0.83313636980437722</v>
      </c>
      <c r="E19639">
        <v>-0.15881611031015586</v>
      </c>
      <c r="F19639">
        <v>-0.84137638391894676</v>
      </c>
      <c r="G19639">
        <v>2</v>
      </c>
      <c r="H19639">
        <v>1</v>
      </c>
      <c r="I19639">
        <v>3</v>
      </c>
      <c r="J19639">
        <v>2</v>
      </c>
    </row>
    <row r="19640" spans="1:10" x14ac:dyDescent="0.25">
      <c r="A19640" t="s">
        <v>23667</v>
      </c>
      <c r="B19640">
        <v>509</v>
      </c>
      <c r="C19640">
        <v>-0.63843154658276802</v>
      </c>
      <c r="D19640">
        <v>-0.92094747318712589</v>
      </c>
      <c r="E19640">
        <v>-0.8051082239862567</v>
      </c>
      <c r="F19640">
        <v>-0.83437568858994071</v>
      </c>
      <c r="G19640">
        <v>2</v>
      </c>
      <c r="H19640">
        <v>1</v>
      </c>
      <c r="I19640">
        <v>1</v>
      </c>
      <c r="J19640">
        <v>2</v>
      </c>
    </row>
    <row r="19641" spans="1:10" x14ac:dyDescent="0.25">
      <c r="A19641" t="s">
        <v>23668</v>
      </c>
      <c r="B19641">
        <v>412</v>
      </c>
      <c r="C19641">
        <v>1.1546614350445019</v>
      </c>
      <c r="D19641">
        <v>0.4561445276128358</v>
      </c>
      <c r="E19641">
        <v>2.3147898853389584</v>
      </c>
      <c r="F19641">
        <v>-1.2079273322713424</v>
      </c>
      <c r="G19641">
        <v>5</v>
      </c>
      <c r="H19641">
        <v>4</v>
      </c>
      <c r="I19641">
        <v>5</v>
      </c>
      <c r="J19641">
        <v>1</v>
      </c>
    </row>
    <row r="19642" spans="1:10" x14ac:dyDescent="0.25">
      <c r="A19642" t="s">
        <v>23669</v>
      </c>
      <c r="B19642">
        <v>504</v>
      </c>
      <c r="C19642">
        <v>-0.26345219717237628</v>
      </c>
      <c r="D19642">
        <v>-0.55791946783439106</v>
      </c>
      <c r="E19642">
        <v>-0.64876259745957865</v>
      </c>
      <c r="F19642">
        <v>-1.5767998589423529</v>
      </c>
      <c r="G19642">
        <v>3</v>
      </c>
      <c r="H19642">
        <v>2</v>
      </c>
      <c r="I19642">
        <v>2</v>
      </c>
      <c r="J19642">
        <v>1</v>
      </c>
    </row>
    <row r="19643" spans="1:10" x14ac:dyDescent="0.25">
      <c r="A19643" t="s">
        <v>23670</v>
      </c>
      <c r="B19643">
        <v>434</v>
      </c>
      <c r="C19643">
        <v>0.3690502278949967</v>
      </c>
      <c r="D19643">
        <v>0.58791736930383165</v>
      </c>
      <c r="E19643">
        <v>0.78205908370661137</v>
      </c>
      <c r="F19643">
        <v>-1.0048655065387888</v>
      </c>
      <c r="G19643">
        <v>4</v>
      </c>
      <c r="H19643">
        <v>4</v>
      </c>
      <c r="I19643">
        <v>5</v>
      </c>
      <c r="J19643">
        <v>1</v>
      </c>
    </row>
    <row r="19644" spans="1:10" x14ac:dyDescent="0.25">
      <c r="A19644" t="s">
        <v>23671</v>
      </c>
      <c r="B19644">
        <v>461</v>
      </c>
      <c r="C19644">
        <v>1.9026520087779435</v>
      </c>
      <c r="D19644">
        <v>0.86671479494344528</v>
      </c>
      <c r="E19644">
        <v>0.80772025120661106</v>
      </c>
      <c r="F19644">
        <v>-0.65641201583889064</v>
      </c>
      <c r="G19644">
        <v>5</v>
      </c>
      <c r="H19644">
        <v>5</v>
      </c>
      <c r="I19644">
        <v>5</v>
      </c>
      <c r="J19644">
        <v>2</v>
      </c>
    </row>
    <row r="19645" spans="1:10" x14ac:dyDescent="0.25">
      <c r="A19645" t="s">
        <v>23672</v>
      </c>
      <c r="B19645">
        <v>393</v>
      </c>
      <c r="C19645">
        <v>0.9073036761964004</v>
      </c>
      <c r="D19645">
        <v>-3.2198349347640071E-3</v>
      </c>
      <c r="E19645">
        <v>1.2827573647440118</v>
      </c>
      <c r="F19645">
        <v>-1.0669685754353158</v>
      </c>
      <c r="G19645">
        <v>5</v>
      </c>
      <c r="H19645">
        <v>3</v>
      </c>
      <c r="I19645">
        <v>5</v>
      </c>
      <c r="J19645">
        <v>1</v>
      </c>
    </row>
    <row r="19646" spans="1:10" x14ac:dyDescent="0.25">
      <c r="A19646" t="s">
        <v>23673</v>
      </c>
      <c r="B19646">
        <v>559</v>
      </c>
      <c r="C19646">
        <v>0.89876637598605369</v>
      </c>
      <c r="D19646">
        <v>-0.18008702801923337</v>
      </c>
      <c r="E19646">
        <v>0.78311727401358433</v>
      </c>
      <c r="F19646">
        <v>-1.09861820746971</v>
      </c>
      <c r="G19646">
        <v>5</v>
      </c>
      <c r="H19646">
        <v>3</v>
      </c>
      <c r="I19646">
        <v>5</v>
      </c>
      <c r="J19646">
        <v>1</v>
      </c>
    </row>
    <row r="19647" spans="1:10" x14ac:dyDescent="0.25">
      <c r="A19647" t="s">
        <v>23674</v>
      </c>
      <c r="B19647">
        <v>316</v>
      </c>
      <c r="C19647">
        <v>-0.97089225931870393</v>
      </c>
      <c r="D19647">
        <v>0.24257505478137975</v>
      </c>
      <c r="E19647">
        <v>0.19496762141895366</v>
      </c>
      <c r="F19647">
        <v>-0.75931516979385694</v>
      </c>
      <c r="G19647">
        <v>1</v>
      </c>
      <c r="H19647">
        <v>4</v>
      </c>
      <c r="I19647">
        <v>4</v>
      </c>
      <c r="J19647">
        <v>2</v>
      </c>
    </row>
    <row r="19648" spans="1:10" x14ac:dyDescent="0.25">
      <c r="A19648" t="s">
        <v>23675</v>
      </c>
      <c r="B19648">
        <v>236</v>
      </c>
      <c r="C19648">
        <v>-0.53225486687193757</v>
      </c>
      <c r="D19648">
        <v>0.85956212189810555</v>
      </c>
      <c r="E19648">
        <v>0.59613805190325597</v>
      </c>
      <c r="F19648">
        <v>-1.8453408924182839</v>
      </c>
      <c r="G19648">
        <v>2</v>
      </c>
      <c r="H19648">
        <v>5</v>
      </c>
      <c r="I19648">
        <v>5</v>
      </c>
      <c r="J19648">
        <v>1</v>
      </c>
    </row>
    <row r="19649" spans="1:10" x14ac:dyDescent="0.25">
      <c r="A19649" t="s">
        <v>23676</v>
      </c>
      <c r="B19649">
        <v>306</v>
      </c>
      <c r="C19649">
        <v>-0.51738869932246245</v>
      </c>
      <c r="D19649">
        <v>1.3940894956155558</v>
      </c>
      <c r="E19649">
        <v>0.77680638508323063</v>
      </c>
      <c r="F19649">
        <v>-1.2769250222943549</v>
      </c>
      <c r="G19649">
        <v>2</v>
      </c>
      <c r="H19649">
        <v>5</v>
      </c>
      <c r="I19649">
        <v>5</v>
      </c>
      <c r="J19649">
        <v>1</v>
      </c>
    </row>
    <row r="19650" spans="1:10" x14ac:dyDescent="0.25">
      <c r="A19650" t="s">
        <v>23677</v>
      </c>
      <c r="B19650">
        <v>631</v>
      </c>
      <c r="C19650">
        <v>-4.5912228106861977E-2</v>
      </c>
      <c r="D19650">
        <v>-0.13379736609118578</v>
      </c>
      <c r="E19650">
        <v>-0.40186621509748999</v>
      </c>
      <c r="F19650">
        <v>-0.85855771719205276</v>
      </c>
      <c r="G19650">
        <v>3</v>
      </c>
      <c r="H19650">
        <v>3</v>
      </c>
      <c r="I19650">
        <v>2</v>
      </c>
      <c r="J19650">
        <v>2</v>
      </c>
    </row>
    <row r="19651" spans="1:10" x14ac:dyDescent="0.25">
      <c r="A19651" t="s">
        <v>23678</v>
      </c>
      <c r="B19651">
        <v>335</v>
      </c>
      <c r="C19651">
        <v>1.0541251041280925E-2</v>
      </c>
      <c r="D19651">
        <v>-0.28736501603953979</v>
      </c>
      <c r="E19651">
        <v>-0.62605928062379035</v>
      </c>
      <c r="F19651">
        <v>-0.52741942107928086</v>
      </c>
      <c r="G19651">
        <v>4</v>
      </c>
      <c r="H19651">
        <v>3</v>
      </c>
      <c r="I19651">
        <v>2</v>
      </c>
      <c r="J19651">
        <v>2</v>
      </c>
    </row>
    <row r="19652" spans="1:10" x14ac:dyDescent="0.25">
      <c r="A19652" t="s">
        <v>23679</v>
      </c>
      <c r="B19652">
        <v>164</v>
      </c>
      <c r="C19652">
        <v>-0.45056543741543165</v>
      </c>
      <c r="D19652">
        <v>0.51085631529461883</v>
      </c>
      <c r="E19652">
        <v>1.2393899563056339</v>
      </c>
      <c r="F19652">
        <v>-0.58110539900149116</v>
      </c>
      <c r="G19652">
        <v>3</v>
      </c>
      <c r="H19652">
        <v>4</v>
      </c>
      <c r="I19652">
        <v>5</v>
      </c>
      <c r="J19652">
        <v>2</v>
      </c>
    </row>
    <row r="19653" spans="1:10" x14ac:dyDescent="0.25">
      <c r="A19653" t="s">
        <v>23680</v>
      </c>
      <c r="B19653">
        <v>331</v>
      </c>
      <c r="C19653">
        <v>0.22576595400133004</v>
      </c>
      <c r="D19653">
        <v>-0.61739010236598357</v>
      </c>
      <c r="E19653">
        <v>1.9960563322264222</v>
      </c>
      <c r="F19653">
        <v>-1.5854967278893721</v>
      </c>
      <c r="G19653">
        <v>4</v>
      </c>
      <c r="H19653">
        <v>2</v>
      </c>
      <c r="I19653">
        <v>5</v>
      </c>
      <c r="J19653">
        <v>1</v>
      </c>
    </row>
    <row r="19654" spans="1:10" x14ac:dyDescent="0.25">
      <c r="A19654" t="s">
        <v>23681</v>
      </c>
      <c r="B19654">
        <v>314</v>
      </c>
      <c r="C19654">
        <v>-2.1302822836284499E-2</v>
      </c>
      <c r="D19654">
        <v>0.44264838854955746</v>
      </c>
      <c r="E19654">
        <v>1.654443347347953</v>
      </c>
      <c r="F19654">
        <v>-1.5676973780997572</v>
      </c>
      <c r="G19654">
        <v>4</v>
      </c>
      <c r="H19654">
        <v>4</v>
      </c>
      <c r="I19654">
        <v>5</v>
      </c>
      <c r="J19654">
        <v>1</v>
      </c>
    </row>
    <row r="19655" spans="1:10" x14ac:dyDescent="0.25">
      <c r="A19655" t="s">
        <v>23682</v>
      </c>
      <c r="B19655">
        <v>391</v>
      </c>
      <c r="C19655">
        <v>0.26453936933210864</v>
      </c>
      <c r="D19655">
        <v>0.92310022749261456</v>
      </c>
      <c r="E19655">
        <v>2.2702744874852629</v>
      </c>
      <c r="F19655">
        <v>-1.3388210061307275</v>
      </c>
      <c r="G19655">
        <v>4</v>
      </c>
      <c r="H19655">
        <v>5</v>
      </c>
      <c r="I19655">
        <v>5</v>
      </c>
      <c r="J19655">
        <v>1</v>
      </c>
    </row>
    <row r="19656" spans="1:10" x14ac:dyDescent="0.25">
      <c r="A19656" t="s">
        <v>23683</v>
      </c>
      <c r="B19656">
        <v>461</v>
      </c>
      <c r="C19656">
        <v>-0.3259967042159917</v>
      </c>
      <c r="D19656">
        <v>1.2094076809345635</v>
      </c>
      <c r="E19656">
        <v>-0.83769834707909485</v>
      </c>
      <c r="F19656">
        <v>-0.86404615120740869</v>
      </c>
      <c r="G19656">
        <v>3</v>
      </c>
      <c r="H19656">
        <v>5</v>
      </c>
      <c r="I19656">
        <v>1</v>
      </c>
      <c r="J19656">
        <v>1</v>
      </c>
    </row>
    <row r="19657" spans="1:10" x14ac:dyDescent="0.25">
      <c r="A19657" t="s">
        <v>23684</v>
      </c>
      <c r="B19657">
        <v>990</v>
      </c>
    </row>
    <row r="19658" spans="1:10" x14ac:dyDescent="0.25">
      <c r="A19658" t="s">
        <v>23685</v>
      </c>
      <c r="B19658">
        <v>270</v>
      </c>
    </row>
    <row r="19659" spans="1:10" x14ac:dyDescent="0.25">
      <c r="A19659" t="s">
        <v>23686</v>
      </c>
      <c r="B19659">
        <v>116</v>
      </c>
    </row>
    <row r="19660" spans="1:10" x14ac:dyDescent="0.25">
      <c r="A19660" t="s">
        <v>23687</v>
      </c>
      <c r="B19660">
        <v>893</v>
      </c>
      <c r="C19660">
        <v>0.1518634785996571</v>
      </c>
      <c r="D19660">
        <v>1.3091825520721858</v>
      </c>
      <c r="E19660">
        <v>-1.6182926158627007</v>
      </c>
      <c r="F19660">
        <v>-1.0391121259077858</v>
      </c>
      <c r="G19660">
        <v>4</v>
      </c>
      <c r="H19660">
        <v>5</v>
      </c>
      <c r="I19660">
        <v>1</v>
      </c>
      <c r="J19660">
        <v>1</v>
      </c>
    </row>
    <row r="19661" spans="1:10" x14ac:dyDescent="0.25">
      <c r="A19661" t="s">
        <v>23688</v>
      </c>
      <c r="B19661">
        <v>619</v>
      </c>
      <c r="C19661">
        <v>-0.18987886556451761</v>
      </c>
      <c r="D19661">
        <v>2.7357729287437236</v>
      </c>
      <c r="E19661">
        <v>-2.008938750298737</v>
      </c>
      <c r="F19661">
        <v>-0.57754710549888222</v>
      </c>
      <c r="G19661">
        <v>3</v>
      </c>
      <c r="H19661">
        <v>5</v>
      </c>
      <c r="I19661">
        <v>1</v>
      </c>
      <c r="J19661">
        <v>2</v>
      </c>
    </row>
    <row r="19662" spans="1:10" x14ac:dyDescent="0.25">
      <c r="A19662" t="s">
        <v>23689</v>
      </c>
      <c r="B19662">
        <v>339</v>
      </c>
      <c r="C19662">
        <v>-0.42239196495669334</v>
      </c>
      <c r="D19662">
        <v>0.19539175016544227</v>
      </c>
      <c r="E19662">
        <v>0.21594566617481453</v>
      </c>
      <c r="F19662">
        <v>-1.8853015719480735</v>
      </c>
      <c r="G19662">
        <v>3</v>
      </c>
      <c r="H19662">
        <v>4</v>
      </c>
      <c r="I19662">
        <v>4</v>
      </c>
      <c r="J19662">
        <v>1</v>
      </c>
    </row>
    <row r="19663" spans="1:10" x14ac:dyDescent="0.25">
      <c r="A19663" t="s">
        <v>23690</v>
      </c>
      <c r="B19663">
        <v>438</v>
      </c>
      <c r="C19663">
        <v>-0.39015149437823921</v>
      </c>
      <c r="D19663">
        <v>0.52224165993216665</v>
      </c>
      <c r="E19663">
        <v>0.89633437381582137</v>
      </c>
      <c r="F19663">
        <v>-1.405913564685054</v>
      </c>
      <c r="G19663">
        <v>3</v>
      </c>
      <c r="H19663">
        <v>4</v>
      </c>
      <c r="I19663">
        <v>5</v>
      </c>
      <c r="J19663">
        <v>1</v>
      </c>
    </row>
    <row r="19664" spans="1:10" x14ac:dyDescent="0.25">
      <c r="A19664" t="s">
        <v>23691</v>
      </c>
      <c r="B19664">
        <v>377</v>
      </c>
      <c r="C19664">
        <v>-0.25795842866313717</v>
      </c>
      <c r="D19664">
        <v>-0.9095830988391107</v>
      </c>
      <c r="E19664">
        <v>9.8088740684471015E-2</v>
      </c>
      <c r="F19664">
        <v>-1.2678844299675742</v>
      </c>
      <c r="G19664">
        <v>3</v>
      </c>
      <c r="H19664">
        <v>1</v>
      </c>
      <c r="I19664">
        <v>4</v>
      </c>
      <c r="J19664">
        <v>1</v>
      </c>
    </row>
    <row r="19665" spans="1:10" x14ac:dyDescent="0.25">
      <c r="A19665" t="s">
        <v>23692</v>
      </c>
      <c r="B19665">
        <v>491</v>
      </c>
      <c r="C19665">
        <v>-0.60257738983597364</v>
      </c>
      <c r="D19665">
        <v>-0.35105393653032324</v>
      </c>
      <c r="E19665">
        <v>0.35843791458716584</v>
      </c>
      <c r="F19665">
        <v>-0.99283709361852024</v>
      </c>
      <c r="G19665">
        <v>2</v>
      </c>
      <c r="H19665">
        <v>3</v>
      </c>
      <c r="I19665">
        <v>4</v>
      </c>
      <c r="J19665">
        <v>1</v>
      </c>
    </row>
    <row r="19666" spans="1:10" x14ac:dyDescent="0.25">
      <c r="A19666" t="s">
        <v>23693</v>
      </c>
      <c r="B19666">
        <v>426</v>
      </c>
      <c r="C19666">
        <v>-0.7977477386712567</v>
      </c>
      <c r="D19666">
        <v>-1.3629251515847591</v>
      </c>
      <c r="E19666">
        <v>-0.3524521166782616</v>
      </c>
      <c r="F19666">
        <v>-0.69657660479446026</v>
      </c>
      <c r="G19666">
        <v>2</v>
      </c>
      <c r="H19666">
        <v>1</v>
      </c>
      <c r="I19666">
        <v>2</v>
      </c>
      <c r="J19666">
        <v>2</v>
      </c>
    </row>
    <row r="19667" spans="1:10" x14ac:dyDescent="0.25">
      <c r="A19667" t="s">
        <v>23694</v>
      </c>
      <c r="B19667">
        <v>1106</v>
      </c>
      <c r="C19667">
        <v>0.21352717442254693</v>
      </c>
      <c r="D19667">
        <v>-0.65670128162002894</v>
      </c>
      <c r="E19667">
        <v>2.8444199951611138</v>
      </c>
      <c r="F19667">
        <v>-0.17980992444923888</v>
      </c>
      <c r="G19667">
        <v>4</v>
      </c>
      <c r="H19667">
        <v>2</v>
      </c>
      <c r="I19667">
        <v>5</v>
      </c>
      <c r="J19667">
        <v>3</v>
      </c>
    </row>
    <row r="19668" spans="1:10" x14ac:dyDescent="0.25">
      <c r="A19668" t="s">
        <v>23695</v>
      </c>
      <c r="B19668">
        <v>381</v>
      </c>
      <c r="C19668">
        <v>2.6855667193226962E-2</v>
      </c>
      <c r="D19668">
        <v>-0.87387007426749741</v>
      </c>
      <c r="E19668">
        <v>0.59599633000867991</v>
      </c>
      <c r="F19668">
        <v>-1.315315733079423</v>
      </c>
      <c r="G19668">
        <v>4</v>
      </c>
      <c r="H19668">
        <v>1</v>
      </c>
      <c r="I19668">
        <v>5</v>
      </c>
      <c r="J19668">
        <v>1</v>
      </c>
    </row>
    <row r="19669" spans="1:10" x14ac:dyDescent="0.25">
      <c r="A19669" t="s">
        <v>23696</v>
      </c>
      <c r="B19669">
        <v>454</v>
      </c>
      <c r="C19669">
        <v>1.3419302458864655</v>
      </c>
      <c r="D19669">
        <v>1.0176729268214237</v>
      </c>
      <c r="E19669">
        <v>0.84706280089147201</v>
      </c>
      <c r="F19669">
        <v>-0.84045489939576812</v>
      </c>
      <c r="G19669">
        <v>5</v>
      </c>
      <c r="H19669">
        <v>5</v>
      </c>
      <c r="I19669">
        <v>5</v>
      </c>
      <c r="J19669">
        <v>2</v>
      </c>
    </row>
    <row r="19670" spans="1:10" x14ac:dyDescent="0.25">
      <c r="A19670" t="s">
        <v>23697</v>
      </c>
      <c r="B19670">
        <v>400</v>
      </c>
      <c r="C19670">
        <v>1.3827076919257864</v>
      </c>
      <c r="D19670">
        <v>0.21171193654023973</v>
      </c>
      <c r="E19670">
        <v>-7.1430454966986676E-2</v>
      </c>
      <c r="F19670">
        <v>-0.1841339110365359</v>
      </c>
      <c r="G19670">
        <v>5</v>
      </c>
      <c r="H19670">
        <v>4</v>
      </c>
      <c r="I19670">
        <v>3</v>
      </c>
      <c r="J19670">
        <v>3</v>
      </c>
    </row>
    <row r="19671" spans="1:10" x14ac:dyDescent="0.25">
      <c r="A19671" t="s">
        <v>23698</v>
      </c>
      <c r="B19671">
        <v>541</v>
      </c>
      <c r="C19671">
        <v>0.86517855013116296</v>
      </c>
      <c r="D19671">
        <v>0.49504362159008997</v>
      </c>
      <c r="E19671">
        <v>1.0172430622951096</v>
      </c>
      <c r="F19671">
        <v>-1.0759175745168192</v>
      </c>
      <c r="G19671">
        <v>5</v>
      </c>
      <c r="H19671">
        <v>4</v>
      </c>
      <c r="I19671">
        <v>5</v>
      </c>
      <c r="J19671">
        <v>1</v>
      </c>
    </row>
    <row r="19672" spans="1:10" x14ac:dyDescent="0.25">
      <c r="A19672" t="s">
        <v>23699</v>
      </c>
      <c r="B19672">
        <v>463</v>
      </c>
      <c r="C19672">
        <v>0.89659702903344773</v>
      </c>
      <c r="D19672">
        <v>0.43204493148019923</v>
      </c>
      <c r="E19672">
        <v>1.3749115371843539</v>
      </c>
      <c r="F19672">
        <v>-0.8020197181890063</v>
      </c>
      <c r="G19672">
        <v>5</v>
      </c>
      <c r="H19672">
        <v>4</v>
      </c>
      <c r="I19672">
        <v>5</v>
      </c>
      <c r="J19672">
        <v>2</v>
      </c>
    </row>
    <row r="19673" spans="1:10" x14ac:dyDescent="0.25">
      <c r="A19673" t="s">
        <v>23700</v>
      </c>
      <c r="B19673">
        <v>483</v>
      </c>
      <c r="C19673">
        <v>0.58715376441520351</v>
      </c>
      <c r="D19673">
        <v>2.773941608104533E-2</v>
      </c>
      <c r="E19673">
        <v>0.35996555133336028</v>
      </c>
      <c r="F19673">
        <v>-1.0696141503491288</v>
      </c>
      <c r="G19673">
        <v>4</v>
      </c>
      <c r="H19673">
        <v>4</v>
      </c>
      <c r="I19673">
        <v>4</v>
      </c>
      <c r="J19673">
        <v>1</v>
      </c>
    </row>
    <row r="19674" spans="1:10" x14ac:dyDescent="0.25">
      <c r="A19674" t="s">
        <v>23701</v>
      </c>
      <c r="B19674">
        <v>384</v>
      </c>
      <c r="C19674">
        <v>0.45712140873749607</v>
      </c>
      <c r="D19674">
        <v>0.82118328456290657</v>
      </c>
      <c r="E19674">
        <v>0.38496500229669728</v>
      </c>
      <c r="F19674">
        <v>-1.4593495894778461</v>
      </c>
      <c r="G19674">
        <v>4</v>
      </c>
      <c r="H19674">
        <v>5</v>
      </c>
      <c r="I19674">
        <v>4</v>
      </c>
      <c r="J19674">
        <v>1</v>
      </c>
    </row>
    <row r="19675" spans="1:10" x14ac:dyDescent="0.25">
      <c r="A19675" t="s">
        <v>23702</v>
      </c>
      <c r="B19675">
        <v>481</v>
      </c>
      <c r="C19675">
        <v>0.11635111325646653</v>
      </c>
      <c r="D19675">
        <v>-0.99027265680228194</v>
      </c>
      <c r="E19675">
        <v>1.7695005522073917</v>
      </c>
      <c r="F19675">
        <v>-0.94582642617583734</v>
      </c>
      <c r="G19675">
        <v>4</v>
      </c>
      <c r="H19675">
        <v>1</v>
      </c>
      <c r="I19675">
        <v>5</v>
      </c>
      <c r="J19675">
        <v>1</v>
      </c>
    </row>
    <row r="19676" spans="1:10" x14ac:dyDescent="0.25">
      <c r="A19676" t="s">
        <v>23703</v>
      </c>
      <c r="B19676">
        <v>490</v>
      </c>
      <c r="C19676">
        <v>3.0121133115222385</v>
      </c>
      <c r="D19676">
        <v>3.756661677238986</v>
      </c>
      <c r="E19676">
        <v>1.8285638951188334</v>
      </c>
      <c r="F19676">
        <v>-0.5306294425844007</v>
      </c>
      <c r="G19676">
        <v>5</v>
      </c>
      <c r="H19676">
        <v>5</v>
      </c>
      <c r="I19676">
        <v>5</v>
      </c>
      <c r="J19676">
        <v>2</v>
      </c>
    </row>
    <row r="19677" spans="1:10" x14ac:dyDescent="0.25">
      <c r="A19677" t="s">
        <v>23704</v>
      </c>
      <c r="B19677">
        <v>698</v>
      </c>
      <c r="C19677">
        <v>2.4778088890763836</v>
      </c>
      <c r="D19677">
        <v>2.5795725318715816</v>
      </c>
      <c r="E19677">
        <v>0.59784082364359814</v>
      </c>
      <c r="F19677">
        <v>0.84670082325973706</v>
      </c>
      <c r="G19677">
        <v>5</v>
      </c>
      <c r="H19677">
        <v>5</v>
      </c>
      <c r="I19677">
        <v>5</v>
      </c>
      <c r="J19677">
        <v>4</v>
      </c>
    </row>
    <row r="19678" spans="1:10" x14ac:dyDescent="0.25">
      <c r="A19678" t="s">
        <v>23705</v>
      </c>
      <c r="B19678">
        <v>458</v>
      </c>
      <c r="C19678">
        <v>1.2607986170077425</v>
      </c>
      <c r="D19678">
        <v>1.5939301127332786</v>
      </c>
      <c r="E19678">
        <v>6.7899972744608517E-2</v>
      </c>
      <c r="F19678">
        <v>0.58215245996767706</v>
      </c>
      <c r="G19678">
        <v>5</v>
      </c>
      <c r="H19678">
        <v>5</v>
      </c>
      <c r="I19678">
        <v>4</v>
      </c>
      <c r="J19678">
        <v>4</v>
      </c>
    </row>
    <row r="19679" spans="1:10" x14ac:dyDescent="0.25">
      <c r="A19679" t="s">
        <v>23706</v>
      </c>
      <c r="B19679">
        <v>494</v>
      </c>
      <c r="C19679">
        <v>-0.6089490408023196</v>
      </c>
      <c r="D19679">
        <v>-0.50717727921330569</v>
      </c>
      <c r="E19679">
        <v>0.45010438471199393</v>
      </c>
      <c r="F19679">
        <v>-0.83168945091409963</v>
      </c>
      <c r="G19679">
        <v>2</v>
      </c>
      <c r="H19679">
        <v>2</v>
      </c>
      <c r="I19679">
        <v>4</v>
      </c>
      <c r="J19679">
        <v>2</v>
      </c>
    </row>
    <row r="19680" spans="1:10" x14ac:dyDescent="0.25">
      <c r="A19680" t="s">
        <v>23707</v>
      </c>
      <c r="B19680">
        <v>532</v>
      </c>
      <c r="C19680">
        <v>-0.22366312817432696</v>
      </c>
      <c r="D19680">
        <v>-0.35512903748379671</v>
      </c>
      <c r="E19680">
        <v>1.114895645853937</v>
      </c>
      <c r="F19680">
        <v>-0.8715161182897323</v>
      </c>
      <c r="G19680">
        <v>3</v>
      </c>
      <c r="H19680">
        <v>3</v>
      </c>
      <c r="I19680">
        <v>5</v>
      </c>
      <c r="J19680">
        <v>1</v>
      </c>
    </row>
    <row r="19681" spans="1:10" x14ac:dyDescent="0.25">
      <c r="A19681" t="s">
        <v>23708</v>
      </c>
      <c r="B19681">
        <v>435</v>
      </c>
      <c r="C19681">
        <v>3.2182308359505352</v>
      </c>
      <c r="D19681">
        <v>0.48799211580758617</v>
      </c>
      <c r="E19681">
        <v>1.5285420741289815E-2</v>
      </c>
      <c r="F19681">
        <v>-2.4265822836743917E-2</v>
      </c>
      <c r="G19681">
        <v>5</v>
      </c>
      <c r="H19681">
        <v>4</v>
      </c>
      <c r="I19681">
        <v>3</v>
      </c>
      <c r="J19681">
        <v>3</v>
      </c>
    </row>
    <row r="19682" spans="1:10" x14ac:dyDescent="0.25">
      <c r="A19682" t="s">
        <v>23709</v>
      </c>
      <c r="B19682">
        <v>362</v>
      </c>
      <c r="C19682">
        <v>1.2651322606354916</v>
      </c>
      <c r="D19682">
        <v>0.54776291959304224</v>
      </c>
      <c r="E19682">
        <v>0.81428038056919316</v>
      </c>
      <c r="F19682">
        <v>-0.31935011441615557</v>
      </c>
      <c r="G19682">
        <v>5</v>
      </c>
      <c r="H19682">
        <v>4</v>
      </c>
      <c r="I19682">
        <v>5</v>
      </c>
      <c r="J19682">
        <v>3</v>
      </c>
    </row>
    <row r="19683" spans="1:10" x14ac:dyDescent="0.25">
      <c r="A19683" t="s">
        <v>23710</v>
      </c>
      <c r="B19683">
        <v>360</v>
      </c>
      <c r="C19683">
        <v>0.19859954742059427</v>
      </c>
      <c r="D19683">
        <v>-7.7597666593674661E-2</v>
      </c>
      <c r="E19683">
        <v>1.4813370726091442</v>
      </c>
      <c r="F19683">
        <v>-0.72042897753353019</v>
      </c>
      <c r="G19683">
        <v>4</v>
      </c>
      <c r="H19683">
        <v>3</v>
      </c>
      <c r="I19683">
        <v>5</v>
      </c>
      <c r="J19683">
        <v>2</v>
      </c>
    </row>
    <row r="19684" spans="1:10" x14ac:dyDescent="0.25">
      <c r="A19684" t="s">
        <v>23711</v>
      </c>
      <c r="B19684">
        <v>285</v>
      </c>
      <c r="C19684">
        <v>5.0462603090382627E-2</v>
      </c>
      <c r="D19684">
        <v>-0.55415500445642607</v>
      </c>
      <c r="E19684">
        <v>0.77611367397746711</v>
      </c>
      <c r="F19684">
        <v>-0.9659788244586065</v>
      </c>
      <c r="G19684">
        <v>4</v>
      </c>
      <c r="H19684">
        <v>2</v>
      </c>
      <c r="I19684">
        <v>5</v>
      </c>
      <c r="J19684">
        <v>1</v>
      </c>
    </row>
    <row r="19685" spans="1:10" x14ac:dyDescent="0.25">
      <c r="A19685" t="s">
        <v>23712</v>
      </c>
      <c r="B19685">
        <v>354</v>
      </c>
      <c r="C19685">
        <v>-1.2595532707175283E-2</v>
      </c>
      <c r="D19685">
        <v>1.1747881806512332</v>
      </c>
      <c r="E19685">
        <v>0.72545395136731117</v>
      </c>
      <c r="F19685">
        <v>-0.63027639704630978</v>
      </c>
      <c r="G19685">
        <v>4</v>
      </c>
      <c r="H19685">
        <v>5</v>
      </c>
      <c r="I19685">
        <v>5</v>
      </c>
      <c r="J19685">
        <v>2</v>
      </c>
    </row>
    <row r="19686" spans="1:10" x14ac:dyDescent="0.25">
      <c r="A19686" t="s">
        <v>23713</v>
      </c>
      <c r="B19686">
        <v>354</v>
      </c>
      <c r="C19686">
        <v>0.66665780801129548</v>
      </c>
      <c r="D19686">
        <v>0.14095688921657798</v>
      </c>
      <c r="E19686">
        <v>1.2880620599868773</v>
      </c>
      <c r="F19686">
        <v>-1.3274251199121805</v>
      </c>
      <c r="G19686">
        <v>4</v>
      </c>
      <c r="H19686">
        <v>4</v>
      </c>
      <c r="I19686">
        <v>5</v>
      </c>
      <c r="J19686">
        <v>1</v>
      </c>
    </row>
    <row r="19687" spans="1:10" x14ac:dyDescent="0.25">
      <c r="A19687" t="s">
        <v>23714</v>
      </c>
      <c r="B19687">
        <v>582</v>
      </c>
      <c r="C19687">
        <v>0.74073258288062993</v>
      </c>
      <c r="D19687">
        <v>6.896771028406852E-2</v>
      </c>
      <c r="E19687">
        <v>0.59159719907213182</v>
      </c>
      <c r="F19687">
        <v>-0.22728878305093278</v>
      </c>
      <c r="G19687">
        <v>4</v>
      </c>
      <c r="H19687">
        <v>4</v>
      </c>
      <c r="I19687">
        <v>5</v>
      </c>
      <c r="J19687">
        <v>3</v>
      </c>
    </row>
    <row r="19688" spans="1:10" x14ac:dyDescent="0.25">
      <c r="A19688" t="s">
        <v>23715</v>
      </c>
      <c r="B19688">
        <v>531</v>
      </c>
      <c r="C19688">
        <v>-0.35372931134364255</v>
      </c>
      <c r="D19688">
        <v>-0.13441409771267782</v>
      </c>
      <c r="E19688">
        <v>0.2784047817644878</v>
      </c>
      <c r="F19688">
        <v>-1.2808935089758193</v>
      </c>
      <c r="G19688">
        <v>3</v>
      </c>
      <c r="H19688">
        <v>3</v>
      </c>
      <c r="I19688">
        <v>4</v>
      </c>
      <c r="J19688">
        <v>1</v>
      </c>
    </row>
    <row r="19689" spans="1:10" x14ac:dyDescent="0.25">
      <c r="A19689" t="s">
        <v>23716</v>
      </c>
      <c r="B19689">
        <v>393</v>
      </c>
      <c r="C19689">
        <v>-0.60964149205750473</v>
      </c>
      <c r="D19689">
        <v>-9.3707740510221474E-2</v>
      </c>
      <c r="E19689">
        <v>1.1371982057132175</v>
      </c>
      <c r="F19689">
        <v>-0.85446852254256578</v>
      </c>
      <c r="G19689">
        <v>2</v>
      </c>
      <c r="H19689">
        <v>3</v>
      </c>
      <c r="I19689">
        <v>5</v>
      </c>
      <c r="J19689">
        <v>2</v>
      </c>
    </row>
    <row r="19690" spans="1:10" x14ac:dyDescent="0.25">
      <c r="A19690" t="s">
        <v>23717</v>
      </c>
      <c r="B19690">
        <v>437</v>
      </c>
      <c r="C19690">
        <v>-0.48387619150943051</v>
      </c>
      <c r="D19690">
        <v>-0.84398670966305778</v>
      </c>
      <c r="E19690">
        <v>0.78634920603495517</v>
      </c>
      <c r="F19690">
        <v>-1.2316624272467822</v>
      </c>
      <c r="G19690">
        <v>2</v>
      </c>
      <c r="H19690">
        <v>1</v>
      </c>
      <c r="I19690">
        <v>5</v>
      </c>
      <c r="J19690">
        <v>1</v>
      </c>
    </row>
    <row r="19691" spans="1:10" x14ac:dyDescent="0.25">
      <c r="A19691" t="s">
        <v>23718</v>
      </c>
      <c r="B19691">
        <v>358</v>
      </c>
      <c r="C19691">
        <v>-0.84823337043978142</v>
      </c>
      <c r="D19691">
        <v>-1.0056152725014338</v>
      </c>
      <c r="E19691">
        <v>0.8379672964770386</v>
      </c>
      <c r="F19691">
        <v>-0.65508928331087546</v>
      </c>
      <c r="G19691">
        <v>1</v>
      </c>
      <c r="H19691">
        <v>1</v>
      </c>
      <c r="I19691">
        <v>5</v>
      </c>
      <c r="J19691">
        <v>2</v>
      </c>
    </row>
    <row r="19692" spans="1:10" x14ac:dyDescent="0.25">
      <c r="A19692" t="s">
        <v>23719</v>
      </c>
      <c r="B19692">
        <v>651</v>
      </c>
      <c r="C19692">
        <v>-0.97513780600544897</v>
      </c>
      <c r="D19692">
        <v>-0.8808152110545785</v>
      </c>
      <c r="E19692">
        <v>-0.20343260891584919</v>
      </c>
      <c r="F19692">
        <v>-0.89928091161123125</v>
      </c>
      <c r="G19692">
        <v>1</v>
      </c>
      <c r="H19692">
        <v>1</v>
      </c>
      <c r="I19692">
        <v>3</v>
      </c>
      <c r="J19692">
        <v>1</v>
      </c>
    </row>
    <row r="19693" spans="1:10" x14ac:dyDescent="0.25">
      <c r="A19693" t="s">
        <v>23720</v>
      </c>
      <c r="B19693">
        <v>722</v>
      </c>
      <c r="C19693">
        <v>-0.7428451834336538</v>
      </c>
      <c r="D19693">
        <v>0.77090576685386847</v>
      </c>
      <c r="E19693">
        <v>-0.76056114669748887</v>
      </c>
      <c r="F19693">
        <v>0.22939483482416417</v>
      </c>
      <c r="G19693">
        <v>2</v>
      </c>
      <c r="H19693">
        <v>5</v>
      </c>
      <c r="I19693">
        <v>1</v>
      </c>
      <c r="J19693">
        <v>4</v>
      </c>
    </row>
    <row r="19694" spans="1:10" x14ac:dyDescent="0.25">
      <c r="A19694" t="s">
        <v>23721</v>
      </c>
      <c r="B19694">
        <v>351</v>
      </c>
      <c r="C19694">
        <v>-0.56213516083332637</v>
      </c>
      <c r="D19694">
        <v>0.40003396325164309</v>
      </c>
      <c r="E19694">
        <v>-0.32319496951989185</v>
      </c>
      <c r="F19694">
        <v>8.6019102898986718E-2</v>
      </c>
      <c r="G19694">
        <v>2</v>
      </c>
      <c r="H19694">
        <v>4</v>
      </c>
      <c r="I19694">
        <v>2</v>
      </c>
      <c r="J19694">
        <v>4</v>
      </c>
    </row>
    <row r="19695" spans="1:10" x14ac:dyDescent="0.25">
      <c r="A19695" t="s">
        <v>23722</v>
      </c>
      <c r="B19695">
        <v>246</v>
      </c>
      <c r="C19695">
        <v>-0.84599155719118568</v>
      </c>
      <c r="D19695">
        <v>0.83039925197459996</v>
      </c>
      <c r="E19695">
        <v>0.12740050083924431</v>
      </c>
      <c r="F19695">
        <v>-0.76660065237428121</v>
      </c>
      <c r="G19695">
        <v>1</v>
      </c>
      <c r="H19695">
        <v>5</v>
      </c>
      <c r="I19695">
        <v>4</v>
      </c>
      <c r="J19695">
        <v>2</v>
      </c>
    </row>
    <row r="19696" spans="1:10" x14ac:dyDescent="0.25">
      <c r="A19696" t="s">
        <v>23723</v>
      </c>
      <c r="B19696">
        <v>427</v>
      </c>
      <c r="C19696">
        <v>-0.66657779927197958</v>
      </c>
      <c r="D19696">
        <v>-9.0860051270632472E-2</v>
      </c>
      <c r="E19696">
        <v>-0.10380271516714507</v>
      </c>
      <c r="F19696">
        <v>-1.1097358966621704</v>
      </c>
      <c r="G19696">
        <v>2</v>
      </c>
      <c r="H19696">
        <v>3</v>
      </c>
      <c r="I19696">
        <v>3</v>
      </c>
      <c r="J19696">
        <v>1</v>
      </c>
    </row>
    <row r="19697" spans="1:10" x14ac:dyDescent="0.25">
      <c r="A19697" t="s">
        <v>23724</v>
      </c>
      <c r="B19697">
        <v>348</v>
      </c>
      <c r="C19697">
        <v>-0.3454961753652307</v>
      </c>
      <c r="D19697">
        <v>-0.69970657796575042</v>
      </c>
      <c r="E19697">
        <v>0.18580301069372282</v>
      </c>
      <c r="F19697">
        <v>-1.0055969092549812</v>
      </c>
      <c r="G19697">
        <v>3</v>
      </c>
      <c r="H19697">
        <v>2</v>
      </c>
      <c r="I19697">
        <v>4</v>
      </c>
      <c r="J19697">
        <v>1</v>
      </c>
    </row>
    <row r="19698" spans="1:10" x14ac:dyDescent="0.25">
      <c r="A19698" t="s">
        <v>23725</v>
      </c>
      <c r="B19698">
        <v>457</v>
      </c>
      <c r="C19698">
        <v>-0.31153315948403165</v>
      </c>
      <c r="D19698">
        <v>0.70389265182785399</v>
      </c>
      <c r="E19698">
        <v>0.39400970451974338</v>
      </c>
      <c r="F19698">
        <v>-0.84513228457707923</v>
      </c>
      <c r="G19698">
        <v>3</v>
      </c>
      <c r="H19698">
        <v>5</v>
      </c>
      <c r="I19698">
        <v>4</v>
      </c>
      <c r="J19698">
        <v>2</v>
      </c>
    </row>
    <row r="19699" spans="1:10" x14ac:dyDescent="0.25">
      <c r="A19699" t="s">
        <v>23726</v>
      </c>
      <c r="B19699">
        <v>346</v>
      </c>
      <c r="C19699">
        <v>-0.55672491699141835</v>
      </c>
      <c r="D19699">
        <v>0.23060825408391136</v>
      </c>
      <c r="E19699">
        <v>0.18933481976844396</v>
      </c>
      <c r="F19699">
        <v>-0.43725194228819908</v>
      </c>
      <c r="G19699">
        <v>2</v>
      </c>
      <c r="H19699">
        <v>4</v>
      </c>
      <c r="I19699">
        <v>4</v>
      </c>
      <c r="J19699">
        <v>3</v>
      </c>
    </row>
    <row r="19700" spans="1:10" x14ac:dyDescent="0.25">
      <c r="A19700" t="s">
        <v>23727</v>
      </c>
      <c r="B19700">
        <v>349</v>
      </c>
      <c r="C19700">
        <v>-0.39421462874621682</v>
      </c>
      <c r="D19700">
        <v>-0.15227339475434229</v>
      </c>
      <c r="E19700">
        <v>0.76391041151109607</v>
      </c>
      <c r="F19700">
        <v>-0.78099805985109794</v>
      </c>
      <c r="G19700">
        <v>3</v>
      </c>
      <c r="H19700">
        <v>3</v>
      </c>
      <c r="I19700">
        <v>5</v>
      </c>
      <c r="J19700">
        <v>2</v>
      </c>
    </row>
    <row r="19701" spans="1:10" x14ac:dyDescent="0.25">
      <c r="A19701" t="s">
        <v>23728</v>
      </c>
      <c r="B19701">
        <v>381</v>
      </c>
      <c r="C19701">
        <v>-0.4190120593754344</v>
      </c>
      <c r="D19701">
        <v>1.5926737403518134</v>
      </c>
      <c r="E19701">
        <v>-0.19649106932800325</v>
      </c>
      <c r="F19701">
        <v>2.109641100531745E-2</v>
      </c>
      <c r="G19701">
        <v>3</v>
      </c>
      <c r="H19701">
        <v>5</v>
      </c>
      <c r="I19701">
        <v>3</v>
      </c>
      <c r="J19701">
        <v>3</v>
      </c>
    </row>
    <row r="19702" spans="1:10" x14ac:dyDescent="0.25">
      <c r="A19702" t="s">
        <v>23729</v>
      </c>
      <c r="B19702">
        <v>359</v>
      </c>
      <c r="C19702">
        <v>-0.82102618848048281</v>
      </c>
      <c r="D19702">
        <v>-0.32635352655104582</v>
      </c>
      <c r="E19702">
        <v>0.53623821571755514</v>
      </c>
      <c r="F19702">
        <v>-0.88073144633269296</v>
      </c>
      <c r="G19702">
        <v>1</v>
      </c>
      <c r="H19702">
        <v>3</v>
      </c>
      <c r="I19702">
        <v>4</v>
      </c>
      <c r="J19702">
        <v>1</v>
      </c>
    </row>
    <row r="19703" spans="1:10" x14ac:dyDescent="0.25">
      <c r="A19703" t="s">
        <v>23730</v>
      </c>
      <c r="B19703">
        <v>500</v>
      </c>
      <c r="C19703">
        <v>0.75130861526790194</v>
      </c>
      <c r="D19703">
        <v>0.59655077007180357</v>
      </c>
      <c r="E19703">
        <v>0.24851031425056386</v>
      </c>
      <c r="F19703">
        <v>-0.83711013307247373</v>
      </c>
      <c r="G19703">
        <v>4</v>
      </c>
      <c r="H19703">
        <v>4</v>
      </c>
      <c r="I19703">
        <v>4</v>
      </c>
      <c r="J19703">
        <v>2</v>
      </c>
    </row>
    <row r="19704" spans="1:10" x14ac:dyDescent="0.25">
      <c r="A19704" t="s">
        <v>23731</v>
      </c>
      <c r="B19704">
        <v>374</v>
      </c>
      <c r="C19704">
        <v>-7.535202159378307E-2</v>
      </c>
      <c r="D19704">
        <v>0.66183882043030651</v>
      </c>
      <c r="E19704">
        <v>0.49291818228239953</v>
      </c>
      <c r="F19704">
        <v>-1.1290828359142728</v>
      </c>
      <c r="G19704">
        <v>3</v>
      </c>
      <c r="H19704">
        <v>4</v>
      </c>
      <c r="I19704">
        <v>4</v>
      </c>
      <c r="J19704">
        <v>1</v>
      </c>
    </row>
    <row r="19705" spans="1:10" x14ac:dyDescent="0.25">
      <c r="A19705" t="s">
        <v>23732</v>
      </c>
      <c r="B19705">
        <v>324</v>
      </c>
      <c r="C19705">
        <v>-0.13610480747176193</v>
      </c>
      <c r="D19705">
        <v>0.5774175778029933</v>
      </c>
      <c r="E19705">
        <v>0.67679471616595166</v>
      </c>
      <c r="F19705">
        <v>-1.0271411332331448</v>
      </c>
      <c r="G19705">
        <v>3</v>
      </c>
      <c r="H19705">
        <v>4</v>
      </c>
      <c r="I19705">
        <v>5</v>
      </c>
      <c r="J19705">
        <v>1</v>
      </c>
    </row>
    <row r="19706" spans="1:10" x14ac:dyDescent="0.25">
      <c r="A19706" t="s">
        <v>23733</v>
      </c>
      <c r="B19706">
        <v>369</v>
      </c>
      <c r="C19706">
        <v>-0.26355561736870481</v>
      </c>
      <c r="D19706">
        <v>-0.21760006206975452</v>
      </c>
      <c r="E19706">
        <v>1.1596193744341912</v>
      </c>
      <c r="F19706">
        <v>-0.90451832409157351</v>
      </c>
      <c r="G19706">
        <v>3</v>
      </c>
      <c r="H19706">
        <v>3</v>
      </c>
      <c r="I19706">
        <v>5</v>
      </c>
      <c r="J19706">
        <v>1</v>
      </c>
    </row>
    <row r="19707" spans="1:10" x14ac:dyDescent="0.25">
      <c r="A19707" t="s">
        <v>23734</v>
      </c>
      <c r="B19707">
        <v>786</v>
      </c>
      <c r="C19707">
        <v>0.91572843951741079</v>
      </c>
      <c r="D19707">
        <v>-0.15825223797099269</v>
      </c>
      <c r="E19707">
        <v>0.23514092917857432</v>
      </c>
      <c r="F19707">
        <v>-3.9243789175375798E-3</v>
      </c>
      <c r="G19707">
        <v>5</v>
      </c>
      <c r="H19707">
        <v>3</v>
      </c>
      <c r="I19707">
        <v>4</v>
      </c>
      <c r="J19707">
        <v>3</v>
      </c>
    </row>
    <row r="19708" spans="1:10" x14ac:dyDescent="0.25">
      <c r="A19708" t="s">
        <v>23735</v>
      </c>
      <c r="B19708">
        <v>394</v>
      </c>
      <c r="C19708">
        <v>0.51401405188078542</v>
      </c>
      <c r="D19708">
        <v>0.38839840516381335</v>
      </c>
      <c r="E19708">
        <v>1.1759628349966926</v>
      </c>
      <c r="F19708">
        <v>-0.94851010776499667</v>
      </c>
      <c r="G19708">
        <v>4</v>
      </c>
      <c r="H19708">
        <v>4</v>
      </c>
      <c r="I19708">
        <v>5</v>
      </c>
      <c r="J19708">
        <v>1</v>
      </c>
    </row>
    <row r="19709" spans="1:10" x14ac:dyDescent="0.25">
      <c r="A19709" t="s">
        <v>23736</v>
      </c>
      <c r="B19709">
        <v>521</v>
      </c>
      <c r="C19709">
        <v>-0.42799292725326993</v>
      </c>
      <c r="D19709">
        <v>-1.0748429186298423</v>
      </c>
      <c r="E19709">
        <v>0.41670658111586978</v>
      </c>
      <c r="F19709">
        <v>-0.59530207525445211</v>
      </c>
      <c r="G19709">
        <v>3</v>
      </c>
      <c r="H19709">
        <v>1</v>
      </c>
      <c r="I19709">
        <v>4</v>
      </c>
      <c r="J19709">
        <v>2</v>
      </c>
    </row>
    <row r="19710" spans="1:10" x14ac:dyDescent="0.25">
      <c r="A19710" t="s">
        <v>23737</v>
      </c>
      <c r="B19710">
        <v>464</v>
      </c>
      <c r="C19710">
        <v>-0.10528916857737318</v>
      </c>
      <c r="D19710">
        <v>-0.50979393507258841</v>
      </c>
      <c r="E19710">
        <v>0.49608152480531709</v>
      </c>
      <c r="F19710">
        <v>-0.70146211154297589</v>
      </c>
      <c r="G19710">
        <v>3</v>
      </c>
      <c r="H19710">
        <v>2</v>
      </c>
      <c r="I19710">
        <v>4</v>
      </c>
      <c r="J19710">
        <v>2</v>
      </c>
    </row>
    <row r="19711" spans="1:10" x14ac:dyDescent="0.25">
      <c r="A19711" t="s">
        <v>23738</v>
      </c>
      <c r="B19711">
        <v>384</v>
      </c>
      <c r="C19711">
        <v>-0.40793026598419968</v>
      </c>
      <c r="D19711">
        <v>-0.39364317794180653</v>
      </c>
      <c r="E19711">
        <v>1.1581180806096425</v>
      </c>
      <c r="F19711">
        <v>-0.29067136303134011</v>
      </c>
      <c r="G19711">
        <v>3</v>
      </c>
      <c r="H19711">
        <v>3</v>
      </c>
      <c r="I19711">
        <v>5</v>
      </c>
      <c r="J19711">
        <v>3</v>
      </c>
    </row>
    <row r="19712" spans="1:10" x14ac:dyDescent="0.25">
      <c r="A19712" t="s">
        <v>23739</v>
      </c>
      <c r="B19712">
        <v>468</v>
      </c>
      <c r="C19712">
        <v>-0.31374446364003905</v>
      </c>
      <c r="D19712">
        <v>-0.15170755185121779</v>
      </c>
      <c r="E19712">
        <v>0.61061930040786727</v>
      </c>
      <c r="F19712">
        <v>-0.16330886260696087</v>
      </c>
      <c r="G19712">
        <v>3</v>
      </c>
      <c r="H19712">
        <v>3</v>
      </c>
      <c r="I19712">
        <v>5</v>
      </c>
      <c r="J19712">
        <v>3</v>
      </c>
    </row>
    <row r="19713" spans="1:10" x14ac:dyDescent="0.25">
      <c r="A19713" t="s">
        <v>23740</v>
      </c>
      <c r="B19713">
        <v>359</v>
      </c>
      <c r="C19713">
        <v>-8.1970312110223958E-2</v>
      </c>
      <c r="D19713">
        <v>-0.22592768526436091</v>
      </c>
      <c r="E19713">
        <v>0.91534820392570238</v>
      </c>
      <c r="F19713">
        <v>0.18433494822380619</v>
      </c>
      <c r="G19713">
        <v>3</v>
      </c>
      <c r="H19713">
        <v>3</v>
      </c>
      <c r="I19713">
        <v>5</v>
      </c>
      <c r="J19713">
        <v>4</v>
      </c>
    </row>
    <row r="19714" spans="1:10" x14ac:dyDescent="0.25">
      <c r="A19714" t="s">
        <v>23741</v>
      </c>
      <c r="B19714">
        <v>360</v>
      </c>
      <c r="C19714">
        <v>0.76628274998548318</v>
      </c>
      <c r="D19714">
        <v>0.7120259839154176</v>
      </c>
      <c r="E19714">
        <v>1.5183179180251793</v>
      </c>
      <c r="F19714">
        <v>-5.7953848925554968E-2</v>
      </c>
      <c r="G19714">
        <v>4</v>
      </c>
      <c r="H19714">
        <v>5</v>
      </c>
      <c r="I19714">
        <v>5</v>
      </c>
      <c r="J19714">
        <v>3</v>
      </c>
    </row>
    <row r="19715" spans="1:10" x14ac:dyDescent="0.25">
      <c r="A19715" t="s">
        <v>23742</v>
      </c>
      <c r="B19715">
        <v>669</v>
      </c>
      <c r="C19715">
        <v>-0.80541769751642589</v>
      </c>
      <c r="D19715">
        <v>-0.75904653453613058</v>
      </c>
      <c r="E19715">
        <v>-0.49627564385841705</v>
      </c>
      <c r="F19715">
        <v>-0.66818656987693226</v>
      </c>
      <c r="G19715">
        <v>1</v>
      </c>
      <c r="H19715">
        <v>2</v>
      </c>
      <c r="I19715">
        <v>2</v>
      </c>
      <c r="J19715">
        <v>2</v>
      </c>
    </row>
    <row r="19716" spans="1:10" x14ac:dyDescent="0.25">
      <c r="A19716" t="s">
        <v>23743</v>
      </c>
      <c r="B19716">
        <v>568</v>
      </c>
      <c r="C19716">
        <v>-0.50014927082175498</v>
      </c>
      <c r="D19716">
        <v>-0.54876681904856395</v>
      </c>
      <c r="E19716">
        <v>1.0708572791881743</v>
      </c>
      <c r="F19716">
        <v>-0.97639091288233093</v>
      </c>
      <c r="G19716">
        <v>2</v>
      </c>
      <c r="H19716">
        <v>2</v>
      </c>
      <c r="I19716">
        <v>5</v>
      </c>
      <c r="J19716">
        <v>1</v>
      </c>
    </row>
    <row r="19717" spans="1:10" x14ac:dyDescent="0.25">
      <c r="A19717" t="s">
        <v>23744</v>
      </c>
    </row>
    <row r="19718" spans="1:10" x14ac:dyDescent="0.25">
      <c r="A19718" t="s">
        <v>23745</v>
      </c>
      <c r="B19718">
        <v>416</v>
      </c>
      <c r="C19718">
        <v>-0.62381145741085908</v>
      </c>
      <c r="D19718">
        <v>-0.20048436541406106</v>
      </c>
      <c r="E19718">
        <v>-0.58264539066915189</v>
      </c>
      <c r="F19718">
        <v>-0.70270018334042872</v>
      </c>
      <c r="G19718">
        <v>2</v>
      </c>
      <c r="H19718">
        <v>3</v>
      </c>
      <c r="I19718">
        <v>2</v>
      </c>
      <c r="J19718">
        <v>2</v>
      </c>
    </row>
    <row r="19719" spans="1:10" x14ac:dyDescent="0.25">
      <c r="A19719" t="s">
        <v>23746</v>
      </c>
      <c r="B19719">
        <v>1137</v>
      </c>
      <c r="C19719">
        <v>1.4580989214976545</v>
      </c>
      <c r="D19719">
        <v>0.67422226819488806</v>
      </c>
      <c r="E19719">
        <v>0.31193814617040577</v>
      </c>
      <c r="F19719">
        <v>-0.50943683912097226</v>
      </c>
      <c r="G19719">
        <v>5</v>
      </c>
      <c r="H19719">
        <v>4</v>
      </c>
      <c r="I19719">
        <v>4</v>
      </c>
      <c r="J19719">
        <v>2</v>
      </c>
    </row>
    <row r="19720" spans="1:10" x14ac:dyDescent="0.25">
      <c r="A19720" t="s">
        <v>23747</v>
      </c>
      <c r="B19720">
        <v>472</v>
      </c>
      <c r="C19720">
        <v>-0.50801766940968063</v>
      </c>
      <c r="D19720">
        <v>-0.890350921847883</v>
      </c>
      <c r="E19720">
        <v>0.22349009389803715</v>
      </c>
      <c r="F19720">
        <v>-0.76156972942910917</v>
      </c>
      <c r="G19720">
        <v>2</v>
      </c>
      <c r="H19720">
        <v>1</v>
      </c>
      <c r="I19720">
        <v>4</v>
      </c>
      <c r="J19720">
        <v>2</v>
      </c>
    </row>
    <row r="19721" spans="1:10" x14ac:dyDescent="0.25">
      <c r="A19721" t="s">
        <v>23748</v>
      </c>
      <c r="B19721">
        <v>409</v>
      </c>
      <c r="C19721">
        <v>-1.0488886761547622</v>
      </c>
      <c r="D19721">
        <v>-0.67837359049900081</v>
      </c>
      <c r="E19721">
        <v>-1.1814110552914175E-3</v>
      </c>
      <c r="F19721">
        <v>-0.25317663237282173</v>
      </c>
      <c r="G19721">
        <v>1</v>
      </c>
      <c r="H19721">
        <v>2</v>
      </c>
      <c r="I19721">
        <v>3</v>
      </c>
      <c r="J19721">
        <v>3</v>
      </c>
    </row>
    <row r="19722" spans="1:10" x14ac:dyDescent="0.25">
      <c r="A19722" t="s">
        <v>23749</v>
      </c>
      <c r="B19722">
        <v>447</v>
      </c>
      <c r="C19722">
        <v>-0.46879814071514947</v>
      </c>
      <c r="D19722">
        <v>-1.1113786855687411</v>
      </c>
      <c r="E19722">
        <v>5.9764891134969314E-2</v>
      </c>
      <c r="F19722">
        <v>-0.4434588261132365</v>
      </c>
      <c r="G19722">
        <v>2</v>
      </c>
      <c r="H19722">
        <v>1</v>
      </c>
      <c r="I19722">
        <v>3</v>
      </c>
      <c r="J19722">
        <v>3</v>
      </c>
    </row>
    <row r="19723" spans="1:10" x14ac:dyDescent="0.25">
      <c r="A19723" t="s">
        <v>23750</v>
      </c>
      <c r="B19723">
        <v>529</v>
      </c>
      <c r="C19723">
        <v>-0.21507196134034673</v>
      </c>
      <c r="D19723">
        <v>-0.41386173427027456</v>
      </c>
      <c r="E19723">
        <v>0.19966236806136392</v>
      </c>
      <c r="F19723">
        <v>-0.9861032957885737</v>
      </c>
      <c r="G19723">
        <v>3</v>
      </c>
      <c r="H19723">
        <v>3</v>
      </c>
      <c r="I19723">
        <v>4</v>
      </c>
      <c r="J19723">
        <v>1</v>
      </c>
    </row>
    <row r="19724" spans="1:10" x14ac:dyDescent="0.25">
      <c r="A19724" t="s">
        <v>23751</v>
      </c>
      <c r="B19724">
        <v>509</v>
      </c>
      <c r="C19724">
        <v>4.175497206411366E-2</v>
      </c>
      <c r="D19724">
        <v>-0.87522687849712821</v>
      </c>
      <c r="E19724">
        <v>0.17393285858444135</v>
      </c>
      <c r="F19724">
        <v>-1.0628229974639272</v>
      </c>
      <c r="G19724">
        <v>4</v>
      </c>
      <c r="H19724">
        <v>1</v>
      </c>
      <c r="I19724">
        <v>4</v>
      </c>
      <c r="J19724">
        <v>1</v>
      </c>
    </row>
    <row r="19725" spans="1:10" x14ac:dyDescent="0.25">
      <c r="A19725" t="s">
        <v>23752</v>
      </c>
      <c r="B19725">
        <v>435</v>
      </c>
      <c r="C19725">
        <v>0.25509920233246275</v>
      </c>
      <c r="D19725">
        <v>-0.63399828666344427</v>
      </c>
      <c r="E19725">
        <v>0.58940663791288628</v>
      </c>
      <c r="F19725">
        <v>-0.90932449809937421</v>
      </c>
      <c r="G19725">
        <v>4</v>
      </c>
      <c r="H19725">
        <v>2</v>
      </c>
      <c r="I19725">
        <v>5</v>
      </c>
      <c r="J19725">
        <v>1</v>
      </c>
    </row>
    <row r="19726" spans="1:10" x14ac:dyDescent="0.25">
      <c r="A19726" t="s">
        <v>23753</v>
      </c>
      <c r="B19726">
        <v>524</v>
      </c>
      <c r="C19726">
        <v>2.281176523319643</v>
      </c>
      <c r="D19726">
        <v>1.8167288960319232</v>
      </c>
      <c r="E19726">
        <v>0.59037184169611201</v>
      </c>
      <c r="F19726">
        <v>-0.57129955891112816</v>
      </c>
      <c r="G19726">
        <v>5</v>
      </c>
      <c r="H19726">
        <v>5</v>
      </c>
      <c r="I19726">
        <v>5</v>
      </c>
      <c r="J19726">
        <v>2</v>
      </c>
    </row>
    <row r="19727" spans="1:10" x14ac:dyDescent="0.25">
      <c r="A19727" t="s">
        <v>23754</v>
      </c>
      <c r="B19727">
        <v>404</v>
      </c>
      <c r="C19727">
        <v>1.605823691317777</v>
      </c>
      <c r="D19727">
        <v>1.3182030172676265</v>
      </c>
      <c r="E19727">
        <v>1.1230266715857335</v>
      </c>
      <c r="F19727">
        <v>-0.20245018058379208</v>
      </c>
      <c r="G19727">
        <v>5</v>
      </c>
      <c r="H19727">
        <v>5</v>
      </c>
      <c r="I19727">
        <v>5</v>
      </c>
      <c r="J19727">
        <v>3</v>
      </c>
    </row>
    <row r="19728" spans="1:10" x14ac:dyDescent="0.25">
      <c r="A19728" t="s">
        <v>23755</v>
      </c>
      <c r="B19728">
        <v>283</v>
      </c>
      <c r="C19728">
        <v>-0.46781764684523097</v>
      </c>
      <c r="D19728">
        <v>-0.25553453170792678</v>
      </c>
      <c r="E19728">
        <v>0.78474705837131253</v>
      </c>
      <c r="F19728">
        <v>-0.97021614383035393</v>
      </c>
      <c r="G19728">
        <v>2</v>
      </c>
      <c r="H19728">
        <v>3</v>
      </c>
      <c r="I19728">
        <v>5</v>
      </c>
      <c r="J19728">
        <v>1</v>
      </c>
    </row>
    <row r="19729" spans="1:10" x14ac:dyDescent="0.25">
      <c r="A19729" t="s">
        <v>23756</v>
      </c>
      <c r="B19729">
        <v>434</v>
      </c>
      <c r="C19729">
        <v>0.39301519564712029</v>
      </c>
      <c r="D19729">
        <v>0.18769079692417148</v>
      </c>
      <c r="E19729">
        <v>0.20365454794505938</v>
      </c>
      <c r="F19729">
        <v>-1.4439504822153129</v>
      </c>
      <c r="G19729">
        <v>4</v>
      </c>
      <c r="H19729">
        <v>4</v>
      </c>
      <c r="I19729">
        <v>4</v>
      </c>
      <c r="J19729">
        <v>1</v>
      </c>
    </row>
    <row r="19730" spans="1:10" x14ac:dyDescent="0.25">
      <c r="A19730" t="s">
        <v>23757</v>
      </c>
      <c r="B19730">
        <v>615</v>
      </c>
      <c r="C19730">
        <v>1.3301112754176894</v>
      </c>
      <c r="D19730">
        <v>0.2291072214488038</v>
      </c>
      <c r="E19730">
        <v>1.1203826078574401</v>
      </c>
      <c r="F19730">
        <v>-0.60508106205334045</v>
      </c>
      <c r="G19730">
        <v>5</v>
      </c>
      <c r="H19730">
        <v>4</v>
      </c>
      <c r="I19730">
        <v>5</v>
      </c>
      <c r="J19730">
        <v>2</v>
      </c>
    </row>
    <row r="19731" spans="1:10" x14ac:dyDescent="0.25">
      <c r="A19731" t="s">
        <v>23758</v>
      </c>
      <c r="B19731">
        <v>450</v>
      </c>
      <c r="C19731">
        <v>2.6392141514557865</v>
      </c>
      <c r="D19731">
        <v>1.6629997040988651</v>
      </c>
      <c r="E19731">
        <v>1.1748372695311218</v>
      </c>
      <c r="F19731">
        <v>-0.71131300109472695</v>
      </c>
      <c r="G19731">
        <v>5</v>
      </c>
      <c r="H19731">
        <v>5</v>
      </c>
      <c r="I19731">
        <v>5</v>
      </c>
      <c r="J19731">
        <v>2</v>
      </c>
    </row>
    <row r="19732" spans="1:10" x14ac:dyDescent="0.25">
      <c r="A19732" t="s">
        <v>23759</v>
      </c>
      <c r="B19732">
        <v>407</v>
      </c>
      <c r="C19732">
        <v>2.0559280003266318</v>
      </c>
      <c r="D19732">
        <v>1.6102846087904088</v>
      </c>
      <c r="E19732">
        <v>-0.2951062180702132</v>
      </c>
      <c r="F19732">
        <v>-0.58968253723250097</v>
      </c>
      <c r="G19732">
        <v>5</v>
      </c>
      <c r="H19732">
        <v>5</v>
      </c>
      <c r="I19732">
        <v>3</v>
      </c>
      <c r="J19732">
        <v>2</v>
      </c>
    </row>
    <row r="19733" spans="1:10" x14ac:dyDescent="0.25">
      <c r="A19733" t="s">
        <v>23760</v>
      </c>
      <c r="B19733">
        <v>576</v>
      </c>
      <c r="C19733">
        <v>3.1989499096368963</v>
      </c>
      <c r="D19733">
        <v>2.0458908711168879</v>
      </c>
      <c r="E19733">
        <v>5.877798137123361</v>
      </c>
      <c r="F19733">
        <v>-0.5142142829319245</v>
      </c>
      <c r="G19733">
        <v>5</v>
      </c>
      <c r="H19733">
        <v>5</v>
      </c>
      <c r="I19733">
        <v>5</v>
      </c>
      <c r="J19733">
        <v>2</v>
      </c>
    </row>
    <row r="19734" spans="1:10" x14ac:dyDescent="0.25">
      <c r="A19734" t="s">
        <v>23761</v>
      </c>
      <c r="B19734">
        <v>443</v>
      </c>
      <c r="C19734">
        <v>2.2734591047819368</v>
      </c>
      <c r="D19734">
        <v>3.0736294882104636</v>
      </c>
      <c r="E19734">
        <v>1.4456626344009678</v>
      </c>
      <c r="F19734">
        <v>-0.64834465856011048</v>
      </c>
      <c r="G19734">
        <v>5</v>
      </c>
      <c r="H19734">
        <v>5</v>
      </c>
      <c r="I19734">
        <v>5</v>
      </c>
      <c r="J19734">
        <v>2</v>
      </c>
    </row>
    <row r="19735" spans="1:10" x14ac:dyDescent="0.25">
      <c r="A19735" t="s">
        <v>23762</v>
      </c>
      <c r="B19735">
        <v>432</v>
      </c>
      <c r="C19735">
        <v>2.434686091839688</v>
      </c>
      <c r="D19735">
        <v>3.0922388568466288</v>
      </c>
      <c r="E19735">
        <v>0.20155529506948222</v>
      </c>
      <c r="F19735">
        <v>0.22049310875570835</v>
      </c>
      <c r="G19735">
        <v>5</v>
      </c>
      <c r="H19735">
        <v>5</v>
      </c>
      <c r="I19735">
        <v>4</v>
      </c>
      <c r="J19735">
        <v>4</v>
      </c>
    </row>
    <row r="19736" spans="1:10" x14ac:dyDescent="0.25">
      <c r="A19736" t="s">
        <v>23763</v>
      </c>
      <c r="B19736">
        <v>434</v>
      </c>
      <c r="C19736">
        <v>1.872706158051729</v>
      </c>
      <c r="D19736">
        <v>2.5842223316635824</v>
      </c>
      <c r="E19736">
        <v>1.6727792596280431</v>
      </c>
      <c r="F19736">
        <v>-0.42234282762644387</v>
      </c>
      <c r="G19736">
        <v>5</v>
      </c>
      <c r="H19736">
        <v>5</v>
      </c>
      <c r="I19736">
        <v>5</v>
      </c>
      <c r="J19736">
        <v>3</v>
      </c>
    </row>
    <row r="19737" spans="1:10" x14ac:dyDescent="0.25">
      <c r="A19737" t="s">
        <v>23764</v>
      </c>
      <c r="B19737">
        <v>480</v>
      </c>
      <c r="C19737">
        <v>0.42772129692836708</v>
      </c>
      <c r="D19737">
        <v>1.2949187590068925</v>
      </c>
      <c r="E19737">
        <v>9.5686593851813162E-2</v>
      </c>
      <c r="F19737">
        <v>-0.72643269230946783</v>
      </c>
      <c r="G19737">
        <v>4</v>
      </c>
      <c r="H19737">
        <v>5</v>
      </c>
      <c r="I19737">
        <v>4</v>
      </c>
      <c r="J19737">
        <v>2</v>
      </c>
    </row>
    <row r="19738" spans="1:10" x14ac:dyDescent="0.25">
      <c r="A19738" t="s">
        <v>23765</v>
      </c>
      <c r="B19738">
        <v>437</v>
      </c>
      <c r="C19738">
        <v>0.38345109578300496</v>
      </c>
      <c r="D19738">
        <v>1.6970023034971744</v>
      </c>
      <c r="E19738">
        <v>0.66689149719664376</v>
      </c>
      <c r="F19738">
        <v>-0.91970201431607901</v>
      </c>
      <c r="G19738">
        <v>4</v>
      </c>
      <c r="H19738">
        <v>5</v>
      </c>
      <c r="I19738">
        <v>5</v>
      </c>
      <c r="J19738">
        <v>1</v>
      </c>
    </row>
    <row r="19739" spans="1:10" x14ac:dyDescent="0.25">
      <c r="A19739" t="s">
        <v>23766</v>
      </c>
      <c r="B19739">
        <v>401</v>
      </c>
      <c r="C19739">
        <v>0.27174979578722053</v>
      </c>
      <c r="D19739">
        <v>2.4590331155712715</v>
      </c>
      <c r="E19739">
        <v>0.34637295682681646</v>
      </c>
      <c r="F19739">
        <v>-0.93203720879198693</v>
      </c>
      <c r="G19739">
        <v>4</v>
      </c>
      <c r="H19739">
        <v>5</v>
      </c>
      <c r="I19739">
        <v>4</v>
      </c>
      <c r="J19739">
        <v>1</v>
      </c>
    </row>
    <row r="19740" spans="1:10" x14ac:dyDescent="0.25">
      <c r="A19740" t="s">
        <v>23767</v>
      </c>
      <c r="B19740">
        <v>321</v>
      </c>
      <c r="C19740">
        <v>1.0590589139763298</v>
      </c>
      <c r="D19740">
        <v>2.1442544430280002</v>
      </c>
      <c r="E19740">
        <v>-0.53322262706162193</v>
      </c>
      <c r="F19740">
        <v>-0.84631653885606095</v>
      </c>
      <c r="G19740">
        <v>5</v>
      </c>
      <c r="H19740">
        <v>5</v>
      </c>
      <c r="I19740">
        <v>2</v>
      </c>
      <c r="J19740">
        <v>2</v>
      </c>
    </row>
    <row r="19741" spans="1:10" x14ac:dyDescent="0.25">
      <c r="A19741" t="s">
        <v>23768</v>
      </c>
      <c r="B19741">
        <v>439</v>
      </c>
      <c r="C19741">
        <v>0.74323389504083393</v>
      </c>
      <c r="D19741">
        <v>2.6217695525301057</v>
      </c>
      <c r="E19741">
        <v>-0.15708287537646234</v>
      </c>
      <c r="F19741">
        <v>-1.2436570795465616</v>
      </c>
      <c r="G19741">
        <v>4</v>
      </c>
      <c r="H19741">
        <v>5</v>
      </c>
      <c r="I19741">
        <v>3</v>
      </c>
      <c r="J19741">
        <v>1</v>
      </c>
    </row>
    <row r="19742" spans="1:10" x14ac:dyDescent="0.25">
      <c r="A19742" t="s">
        <v>23769</v>
      </c>
      <c r="B19742">
        <v>399</v>
      </c>
      <c r="C19742">
        <v>1.4618222495392574</v>
      </c>
      <c r="D19742">
        <v>2.0640255657692137</v>
      </c>
      <c r="E19742">
        <v>-0.46943778610069314</v>
      </c>
      <c r="F19742">
        <v>-0.86111512604229568</v>
      </c>
      <c r="G19742">
        <v>5</v>
      </c>
      <c r="H19742">
        <v>5</v>
      </c>
      <c r="I19742">
        <v>2</v>
      </c>
      <c r="J19742">
        <v>1</v>
      </c>
    </row>
    <row r="19743" spans="1:10" x14ac:dyDescent="0.25">
      <c r="A19743" t="s">
        <v>23770</v>
      </c>
      <c r="B19743">
        <v>373</v>
      </c>
      <c r="C19743">
        <v>1.4630751449049675</v>
      </c>
      <c r="D19743">
        <v>3.6503865165647338</v>
      </c>
      <c r="E19743">
        <v>-5.6346418633388011E-2</v>
      </c>
      <c r="F19743">
        <v>-1.1100438509387855</v>
      </c>
      <c r="G19743">
        <v>5</v>
      </c>
      <c r="H19743">
        <v>5</v>
      </c>
      <c r="I19743">
        <v>3</v>
      </c>
      <c r="J19743">
        <v>1</v>
      </c>
    </row>
    <row r="19744" spans="1:10" x14ac:dyDescent="0.25">
      <c r="A19744" t="s">
        <v>23771</v>
      </c>
      <c r="B19744">
        <v>380</v>
      </c>
      <c r="C19744">
        <v>1.7599935304763585</v>
      </c>
      <c r="D19744">
        <v>4.1407154633678216</v>
      </c>
      <c r="E19744">
        <v>-8.6605698902578021E-2</v>
      </c>
      <c r="F19744">
        <v>-0.6456421670269511</v>
      </c>
      <c r="G19744">
        <v>5</v>
      </c>
      <c r="H19744">
        <v>5</v>
      </c>
      <c r="I19744">
        <v>3</v>
      </c>
      <c r="J19744">
        <v>2</v>
      </c>
    </row>
    <row r="19745" spans="1:10" x14ac:dyDescent="0.25">
      <c r="A19745" t="s">
        <v>23772</v>
      </c>
      <c r="B19745">
        <v>403</v>
      </c>
      <c r="C19745">
        <v>2.2894523021857318</v>
      </c>
      <c r="D19745">
        <v>4.2222718025283372</v>
      </c>
      <c r="E19745">
        <v>0.23232101011673106</v>
      </c>
      <c r="F19745">
        <v>-1.1654242617872974</v>
      </c>
      <c r="G19745">
        <v>5</v>
      </c>
      <c r="H19745">
        <v>5</v>
      </c>
      <c r="I19745">
        <v>4</v>
      </c>
      <c r="J19745">
        <v>1</v>
      </c>
    </row>
    <row r="19746" spans="1:10" x14ac:dyDescent="0.25">
      <c r="A19746" t="s">
        <v>23773</v>
      </c>
      <c r="B19746">
        <v>392</v>
      </c>
      <c r="C19746">
        <v>0.76408713776822035</v>
      </c>
      <c r="D19746">
        <v>1.0792867387590876</v>
      </c>
      <c r="E19746">
        <v>-8.5039695413055907E-3</v>
      </c>
      <c r="F19746">
        <v>-1.1537564564098712</v>
      </c>
      <c r="G19746">
        <v>4</v>
      </c>
      <c r="H19746">
        <v>5</v>
      </c>
      <c r="I19746">
        <v>3</v>
      </c>
      <c r="J19746">
        <v>1</v>
      </c>
    </row>
    <row r="19747" spans="1:10" x14ac:dyDescent="0.25">
      <c r="A19747" t="s">
        <v>23774</v>
      </c>
      <c r="B19747">
        <v>306</v>
      </c>
      <c r="C19747">
        <v>0.45620587517649125</v>
      </c>
      <c r="D19747">
        <v>1.2846580267501964</v>
      </c>
      <c r="E19747">
        <v>-0.20594139502008413</v>
      </c>
      <c r="F19747">
        <v>-0.79452851239912436</v>
      </c>
      <c r="G19747">
        <v>4</v>
      </c>
      <c r="H19747">
        <v>5</v>
      </c>
      <c r="I19747">
        <v>3</v>
      </c>
      <c r="J19747">
        <v>2</v>
      </c>
    </row>
    <row r="19748" spans="1:10" x14ac:dyDescent="0.25">
      <c r="A19748" t="s">
        <v>23775</v>
      </c>
      <c r="B19748">
        <v>468</v>
      </c>
      <c r="C19748">
        <v>0.59644438578678993</v>
      </c>
      <c r="D19748">
        <v>1.1810626963071784</v>
      </c>
      <c r="E19748">
        <v>1.6249051946207476</v>
      </c>
      <c r="F19748">
        <v>-0.7596124464224806</v>
      </c>
      <c r="G19748">
        <v>4</v>
      </c>
      <c r="H19748">
        <v>5</v>
      </c>
      <c r="I19748">
        <v>5</v>
      </c>
      <c r="J19748">
        <v>2</v>
      </c>
    </row>
    <row r="19749" spans="1:10" x14ac:dyDescent="0.25">
      <c r="A19749" t="s">
        <v>23776</v>
      </c>
      <c r="B19749">
        <v>440</v>
      </c>
      <c r="C19749">
        <v>0.28988177887722733</v>
      </c>
      <c r="D19749">
        <v>1.6121720239046897</v>
      </c>
      <c r="E19749">
        <v>0.66701011120770692</v>
      </c>
      <c r="F19749">
        <v>-0.82792094308970954</v>
      </c>
      <c r="G19749">
        <v>4</v>
      </c>
      <c r="H19749">
        <v>5</v>
      </c>
      <c r="I19749">
        <v>5</v>
      </c>
      <c r="J19749">
        <v>2</v>
      </c>
    </row>
    <row r="19750" spans="1:10" x14ac:dyDescent="0.25">
      <c r="A19750" t="s">
        <v>23777</v>
      </c>
      <c r="B19750">
        <v>527</v>
      </c>
      <c r="C19750">
        <v>-0.24604475385271274</v>
      </c>
      <c r="D19750">
        <v>0.31379030635232752</v>
      </c>
      <c r="E19750">
        <v>0.92295455594788312</v>
      </c>
      <c r="F19750">
        <v>-0.33097224878619536</v>
      </c>
      <c r="G19750">
        <v>3</v>
      </c>
      <c r="H19750">
        <v>4</v>
      </c>
      <c r="I19750">
        <v>5</v>
      </c>
      <c r="J19750">
        <v>3</v>
      </c>
    </row>
    <row r="19751" spans="1:10" x14ac:dyDescent="0.25">
      <c r="A19751" t="s">
        <v>23778</v>
      </c>
      <c r="B19751">
        <v>481</v>
      </c>
      <c r="C19751">
        <v>0.51719673163610613</v>
      </c>
      <c r="D19751">
        <v>1.4004212934040392</v>
      </c>
      <c r="E19751">
        <v>0.22054579580525996</v>
      </c>
      <c r="F19751">
        <v>-1.0695145994376525</v>
      </c>
      <c r="G19751">
        <v>4</v>
      </c>
      <c r="H19751">
        <v>5</v>
      </c>
      <c r="I19751">
        <v>4</v>
      </c>
      <c r="J19751">
        <v>1</v>
      </c>
    </row>
    <row r="19752" spans="1:10" x14ac:dyDescent="0.25">
      <c r="A19752" t="s">
        <v>23779</v>
      </c>
      <c r="B19752">
        <v>406</v>
      </c>
      <c r="C19752">
        <v>0.60575971274472984</v>
      </c>
      <c r="D19752">
        <v>1.4055580672430095</v>
      </c>
      <c r="E19752">
        <v>0.13406863700372906</v>
      </c>
      <c r="F19752">
        <v>-0.97974970694781149</v>
      </c>
      <c r="G19752">
        <v>4</v>
      </c>
      <c r="H19752">
        <v>5</v>
      </c>
      <c r="I19752">
        <v>4</v>
      </c>
      <c r="J19752">
        <v>1</v>
      </c>
    </row>
    <row r="19753" spans="1:10" x14ac:dyDescent="0.25">
      <c r="A19753" t="s">
        <v>23780</v>
      </c>
      <c r="B19753">
        <v>682</v>
      </c>
      <c r="C19753">
        <v>0.95451206143593303</v>
      </c>
      <c r="D19753">
        <v>1.6381503204019376</v>
      </c>
      <c r="E19753">
        <v>0.5892472696979677</v>
      </c>
      <c r="F19753">
        <v>-0.77323634643598427</v>
      </c>
      <c r="G19753">
        <v>5</v>
      </c>
      <c r="H19753">
        <v>5</v>
      </c>
      <c r="I19753">
        <v>4</v>
      </c>
      <c r="J19753">
        <v>2</v>
      </c>
    </row>
    <row r="19754" spans="1:10" x14ac:dyDescent="0.25">
      <c r="A19754" t="s">
        <v>23781</v>
      </c>
      <c r="B19754">
        <v>372</v>
      </c>
      <c r="C19754">
        <v>0.18629691821451078</v>
      </c>
      <c r="D19754">
        <v>-3.2278738385142836E-2</v>
      </c>
      <c r="E19754">
        <v>0.76404015898156818</v>
      </c>
      <c r="F19754">
        <v>-0.54177666581234452</v>
      </c>
      <c r="G19754">
        <v>4</v>
      </c>
      <c r="H19754">
        <v>3</v>
      </c>
      <c r="I19754">
        <v>5</v>
      </c>
      <c r="J19754">
        <v>2</v>
      </c>
    </row>
    <row r="19755" spans="1:10" x14ac:dyDescent="0.25">
      <c r="A19755" t="s">
        <v>23782</v>
      </c>
      <c r="B19755">
        <v>444</v>
      </c>
      <c r="C19755">
        <v>1.372217342251584</v>
      </c>
      <c r="D19755">
        <v>1.1170707330161935</v>
      </c>
      <c r="E19755">
        <v>1.7250921499078014</v>
      </c>
      <c r="F19755">
        <v>-0.77240739570434636</v>
      </c>
      <c r="G19755">
        <v>5</v>
      </c>
      <c r="H19755">
        <v>5</v>
      </c>
      <c r="I19755">
        <v>5</v>
      </c>
      <c r="J19755">
        <v>2</v>
      </c>
    </row>
    <row r="19756" spans="1:10" x14ac:dyDescent="0.25">
      <c r="A19756" t="s">
        <v>23783</v>
      </c>
      <c r="B19756">
        <v>367</v>
      </c>
      <c r="C19756">
        <v>-0.12000893928629103</v>
      </c>
      <c r="D19756">
        <v>-0.65046916449231662</v>
      </c>
      <c r="E19756">
        <v>0.55070615848567994</v>
      </c>
      <c r="F19756">
        <v>-0.73998809574972724</v>
      </c>
      <c r="G19756">
        <v>3</v>
      </c>
      <c r="H19756">
        <v>2</v>
      </c>
      <c r="I19756">
        <v>4</v>
      </c>
      <c r="J19756">
        <v>2</v>
      </c>
    </row>
    <row r="19757" spans="1:10" x14ac:dyDescent="0.25">
      <c r="A19757" t="s">
        <v>23784</v>
      </c>
      <c r="B19757">
        <v>470</v>
      </c>
      <c r="C19757">
        <v>-6.3059701887819036E-2</v>
      </c>
      <c r="D19757">
        <v>2.6403440429984144</v>
      </c>
      <c r="E19757">
        <v>-0.55393649686117741</v>
      </c>
      <c r="F19757">
        <v>-0.64403089163395522</v>
      </c>
      <c r="G19757">
        <v>3</v>
      </c>
      <c r="H19757">
        <v>5</v>
      </c>
      <c r="I19757">
        <v>2</v>
      </c>
      <c r="J19757">
        <v>2</v>
      </c>
    </row>
    <row r="19758" spans="1:10" x14ac:dyDescent="0.25">
      <c r="A19758" t="s">
        <v>23785</v>
      </c>
      <c r="B19758">
        <v>412</v>
      </c>
      <c r="C19758">
        <v>-0.71716148389322643</v>
      </c>
      <c r="D19758">
        <v>-5.7284257381014864E-2</v>
      </c>
      <c r="E19758">
        <v>1.4903287397146034</v>
      </c>
      <c r="F19758">
        <v>-1.2199400786500214</v>
      </c>
      <c r="G19758">
        <v>2</v>
      </c>
      <c r="H19758">
        <v>3</v>
      </c>
      <c r="I19758">
        <v>5</v>
      </c>
      <c r="J19758">
        <v>1</v>
      </c>
    </row>
    <row r="19759" spans="1:10" x14ac:dyDescent="0.25">
      <c r="A19759" t="s">
        <v>23786</v>
      </c>
      <c r="B19759">
        <v>431</v>
      </c>
      <c r="C19759">
        <v>-0.19297934403686037</v>
      </c>
      <c r="D19759">
        <v>0.22539691900146949</v>
      </c>
      <c r="E19759">
        <v>-0.73154928917801176</v>
      </c>
      <c r="F19759">
        <v>-0.28550852054450271</v>
      </c>
      <c r="G19759">
        <v>3</v>
      </c>
      <c r="H19759">
        <v>4</v>
      </c>
      <c r="I19759">
        <v>1</v>
      </c>
      <c r="J19759">
        <v>3</v>
      </c>
    </row>
    <row r="19760" spans="1:10" x14ac:dyDescent="0.25">
      <c r="A19760" t="s">
        <v>23787</v>
      </c>
      <c r="B19760">
        <v>626</v>
      </c>
      <c r="C19760">
        <v>1.3319891836556337</v>
      </c>
      <c r="D19760">
        <v>0.34523713372330406</v>
      </c>
      <c r="E19760">
        <v>0.35043242995769536</v>
      </c>
      <c r="F19760">
        <v>-0.4499996522825957</v>
      </c>
      <c r="G19760">
        <v>5</v>
      </c>
      <c r="H19760">
        <v>4</v>
      </c>
      <c r="I19760">
        <v>4</v>
      </c>
      <c r="J19760">
        <v>3</v>
      </c>
    </row>
    <row r="19761" spans="1:10" x14ac:dyDescent="0.25">
      <c r="A19761" t="s">
        <v>23788</v>
      </c>
      <c r="B19761">
        <v>674</v>
      </c>
      <c r="C19761">
        <v>-0.63247411230920858</v>
      </c>
      <c r="D19761">
        <v>-0.22226863912327788</v>
      </c>
      <c r="E19761">
        <v>-0.22688836840076482</v>
      </c>
      <c r="F19761">
        <v>-0.88896647114465788</v>
      </c>
      <c r="G19761">
        <v>2</v>
      </c>
      <c r="H19761">
        <v>3</v>
      </c>
      <c r="I19761">
        <v>3</v>
      </c>
      <c r="J19761">
        <v>1</v>
      </c>
    </row>
    <row r="19762" spans="1:10" x14ac:dyDescent="0.25">
      <c r="A19762" t="s">
        <v>23789</v>
      </c>
      <c r="B19762">
        <v>784</v>
      </c>
      <c r="C19762">
        <v>-0.66787976224057055</v>
      </c>
      <c r="D19762">
        <v>-0.2930148163482631</v>
      </c>
      <c r="E19762">
        <v>0.12338189344783551</v>
      </c>
      <c r="F19762">
        <v>-0.88732856446022346</v>
      </c>
      <c r="G19762">
        <v>2</v>
      </c>
      <c r="H19762">
        <v>3</v>
      </c>
      <c r="I19762">
        <v>4</v>
      </c>
      <c r="J19762">
        <v>1</v>
      </c>
    </row>
    <row r="19763" spans="1:10" x14ac:dyDescent="0.25">
      <c r="A19763" t="s">
        <v>23790</v>
      </c>
      <c r="B19763">
        <v>351</v>
      </c>
      <c r="C19763">
        <v>0.16490919838854873</v>
      </c>
      <c r="D19763">
        <v>-0.49552788643161322</v>
      </c>
      <c r="E19763">
        <v>1.0705133050111515</v>
      </c>
      <c r="F19763">
        <v>-0.92566388296123281</v>
      </c>
      <c r="G19763">
        <v>4</v>
      </c>
      <c r="H19763">
        <v>2</v>
      </c>
      <c r="I19763">
        <v>5</v>
      </c>
      <c r="J19763">
        <v>1</v>
      </c>
    </row>
    <row r="19764" spans="1:10" x14ac:dyDescent="0.25">
      <c r="A19764" t="s">
        <v>23791</v>
      </c>
      <c r="B19764">
        <v>419</v>
      </c>
      <c r="C19764">
        <v>-7.7993881994107922E-2</v>
      </c>
      <c r="D19764">
        <v>0.5621579960361468</v>
      </c>
      <c r="E19764">
        <v>1.1900373141406397</v>
      </c>
      <c r="F19764">
        <v>-0.97478438782276233</v>
      </c>
      <c r="G19764">
        <v>3</v>
      </c>
      <c r="H19764">
        <v>4</v>
      </c>
      <c r="I19764">
        <v>5</v>
      </c>
      <c r="J19764">
        <v>1</v>
      </c>
    </row>
    <row r="19765" spans="1:10" x14ac:dyDescent="0.25">
      <c r="A19765" t="s">
        <v>23792</v>
      </c>
      <c r="B19765">
        <v>376</v>
      </c>
      <c r="C19765">
        <v>-5.7484322142879546E-2</v>
      </c>
      <c r="D19765">
        <v>-9.2909873191324974E-2</v>
      </c>
      <c r="E19765">
        <v>1.1984759038646493</v>
      </c>
      <c r="F19765">
        <v>-0.6410582195797041</v>
      </c>
      <c r="G19765">
        <v>3</v>
      </c>
      <c r="H19765">
        <v>3</v>
      </c>
      <c r="I19765">
        <v>5</v>
      </c>
      <c r="J19765">
        <v>2</v>
      </c>
    </row>
    <row r="19766" spans="1:10" x14ac:dyDescent="0.25">
      <c r="A19766" t="s">
        <v>23793</v>
      </c>
      <c r="B19766">
        <v>556</v>
      </c>
      <c r="C19766">
        <v>0.447092045015268</v>
      </c>
      <c r="D19766">
        <v>0.69325269567602887</v>
      </c>
      <c r="E19766">
        <v>0.6777626951613791</v>
      </c>
      <c r="F19766">
        <v>-0.94532930751069633</v>
      </c>
      <c r="G19766">
        <v>4</v>
      </c>
      <c r="H19766">
        <v>5</v>
      </c>
      <c r="I19766">
        <v>5</v>
      </c>
      <c r="J19766">
        <v>1</v>
      </c>
    </row>
    <row r="19767" spans="1:10" x14ac:dyDescent="0.25">
      <c r="A19767" t="s">
        <v>23794</v>
      </c>
      <c r="B19767">
        <v>310</v>
      </c>
      <c r="C19767">
        <v>2.0108770315850164E-2</v>
      </c>
      <c r="D19767">
        <v>-0.71145441962301548</v>
      </c>
      <c r="E19767">
        <v>2.0701003588806679</v>
      </c>
      <c r="F19767">
        <v>-0.8212991853016911</v>
      </c>
      <c r="G19767">
        <v>4</v>
      </c>
      <c r="H19767">
        <v>2</v>
      </c>
      <c r="I19767">
        <v>5</v>
      </c>
      <c r="J19767">
        <v>2</v>
      </c>
    </row>
    <row r="19768" spans="1:10" x14ac:dyDescent="0.25">
      <c r="A19768" t="s">
        <v>23795</v>
      </c>
      <c r="B19768">
        <v>277</v>
      </c>
      <c r="C19768">
        <v>-0.68260498363833488</v>
      </c>
      <c r="D19768">
        <v>-1.2887156732845768</v>
      </c>
      <c r="E19768">
        <v>1.5538323458155758</v>
      </c>
      <c r="F19768">
        <v>-1.0801170615460918</v>
      </c>
      <c r="G19768">
        <v>2</v>
      </c>
      <c r="H19768">
        <v>1</v>
      </c>
      <c r="I19768">
        <v>5</v>
      </c>
      <c r="J19768">
        <v>1</v>
      </c>
    </row>
    <row r="19769" spans="1:10" x14ac:dyDescent="0.25">
      <c r="A19769" t="s">
        <v>23796</v>
      </c>
      <c r="B19769">
        <v>333</v>
      </c>
      <c r="C19769">
        <v>-0.45526675818280615</v>
      </c>
      <c r="D19769">
        <v>-1.2091250422344955</v>
      </c>
      <c r="E19769">
        <v>0.86105757331265431</v>
      </c>
      <c r="F19769">
        <v>-0.66772419142752704</v>
      </c>
      <c r="G19769">
        <v>3</v>
      </c>
      <c r="H19769">
        <v>1</v>
      </c>
      <c r="I19769">
        <v>5</v>
      </c>
      <c r="J19769">
        <v>2</v>
      </c>
    </row>
    <row r="19770" spans="1:10" x14ac:dyDescent="0.25">
      <c r="A19770" t="s">
        <v>23797</v>
      </c>
      <c r="B19770">
        <v>379</v>
      </c>
      <c r="C19770">
        <v>0.5342508399376722</v>
      </c>
      <c r="D19770">
        <v>-0.60420243824711306</v>
      </c>
      <c r="E19770">
        <v>0.9781109521496989</v>
      </c>
      <c r="F19770">
        <v>-0.94135166773951129</v>
      </c>
      <c r="G19770">
        <v>4</v>
      </c>
      <c r="H19770">
        <v>2</v>
      </c>
      <c r="I19770">
        <v>5</v>
      </c>
      <c r="J19770">
        <v>1</v>
      </c>
    </row>
    <row r="19771" spans="1:10" x14ac:dyDescent="0.25">
      <c r="A19771" t="s">
        <v>23798</v>
      </c>
      <c r="B19771">
        <v>441</v>
      </c>
      <c r="C19771">
        <v>-0.20782688170405672</v>
      </c>
      <c r="D19771">
        <v>-0.22465961863382233</v>
      </c>
      <c r="E19771">
        <v>0.64785801414039779</v>
      </c>
      <c r="F19771">
        <v>-1.0604701625562352</v>
      </c>
      <c r="G19771">
        <v>3</v>
      </c>
      <c r="H19771">
        <v>3</v>
      </c>
      <c r="I19771">
        <v>5</v>
      </c>
      <c r="J19771">
        <v>1</v>
      </c>
    </row>
    <row r="19772" spans="1:10" x14ac:dyDescent="0.25">
      <c r="A19772" t="s">
        <v>23799</v>
      </c>
      <c r="B19772">
        <v>435</v>
      </c>
      <c r="C19772">
        <v>8.6897450635412904E-2</v>
      </c>
      <c r="D19772">
        <v>-0.11944090027910809</v>
      </c>
      <c r="E19772">
        <v>0.84826742826498536</v>
      </c>
      <c r="F19772">
        <v>-0.78076822224898879</v>
      </c>
      <c r="G19772">
        <v>4</v>
      </c>
      <c r="H19772">
        <v>3</v>
      </c>
      <c r="I19772">
        <v>5</v>
      </c>
      <c r="J19772">
        <v>2</v>
      </c>
    </row>
    <row r="19773" spans="1:10" x14ac:dyDescent="0.25">
      <c r="A19773" t="s">
        <v>23800</v>
      </c>
      <c r="B19773">
        <v>433</v>
      </c>
      <c r="C19773">
        <v>0.37586760916334411</v>
      </c>
      <c r="D19773">
        <v>1.9342472616462769</v>
      </c>
      <c r="E19773">
        <v>-0.51678109250251092</v>
      </c>
      <c r="F19773">
        <v>-0.97948547528061636</v>
      </c>
      <c r="G19773">
        <v>4</v>
      </c>
      <c r="H19773">
        <v>5</v>
      </c>
      <c r="I19773">
        <v>2</v>
      </c>
      <c r="J19773">
        <v>1</v>
      </c>
    </row>
    <row r="19774" spans="1:10" x14ac:dyDescent="0.25">
      <c r="A19774" t="s">
        <v>23801</v>
      </c>
      <c r="B19774">
        <v>366</v>
      </c>
      <c r="C19774">
        <v>0.35878056274994224</v>
      </c>
      <c r="D19774">
        <v>1.1350571458071421</v>
      </c>
      <c r="E19774">
        <v>-0.14297626543907871</v>
      </c>
      <c r="F19774">
        <v>-0.82869563701128623</v>
      </c>
      <c r="G19774">
        <v>4</v>
      </c>
      <c r="H19774">
        <v>5</v>
      </c>
      <c r="I19774">
        <v>3</v>
      </c>
      <c r="J19774">
        <v>2</v>
      </c>
    </row>
    <row r="19775" spans="1:10" x14ac:dyDescent="0.25">
      <c r="A19775" t="s">
        <v>23802</v>
      </c>
      <c r="B19775">
        <v>367</v>
      </c>
      <c r="C19775">
        <v>0.62774011718270095</v>
      </c>
      <c r="D19775">
        <v>1.11896671518536</v>
      </c>
      <c r="E19775">
        <v>-0.64582275063324135</v>
      </c>
      <c r="F19775">
        <v>-1.3572588359540687</v>
      </c>
      <c r="G19775">
        <v>4</v>
      </c>
      <c r="H19775">
        <v>5</v>
      </c>
      <c r="I19775">
        <v>2</v>
      </c>
      <c r="J19775">
        <v>1</v>
      </c>
    </row>
    <row r="19776" spans="1:10" x14ac:dyDescent="0.25">
      <c r="A19776" t="s">
        <v>23803</v>
      </c>
      <c r="B19776">
        <v>354</v>
      </c>
      <c r="C19776">
        <v>0.29013015539107689</v>
      </c>
      <c r="D19776">
        <v>1.6176104081180773</v>
      </c>
      <c r="E19776">
        <v>1.4756422549977916E-2</v>
      </c>
      <c r="F19776">
        <v>-1.408450103297102</v>
      </c>
      <c r="G19776">
        <v>4</v>
      </c>
      <c r="H19776">
        <v>5</v>
      </c>
      <c r="I19776">
        <v>3</v>
      </c>
      <c r="J19776">
        <v>1</v>
      </c>
    </row>
    <row r="19777" spans="1:10" x14ac:dyDescent="0.25">
      <c r="A19777" t="s">
        <v>23804</v>
      </c>
      <c r="B19777">
        <v>520</v>
      </c>
      <c r="C19777">
        <v>-1.4781925875371138E-2</v>
      </c>
      <c r="D19777">
        <v>0.31173676165388808</v>
      </c>
      <c r="E19777">
        <v>0.2428416774984849</v>
      </c>
      <c r="F19777">
        <v>-0.90868934484949149</v>
      </c>
      <c r="G19777">
        <v>4</v>
      </c>
      <c r="H19777">
        <v>4</v>
      </c>
      <c r="I19777">
        <v>4</v>
      </c>
      <c r="J19777">
        <v>1</v>
      </c>
    </row>
    <row r="19778" spans="1:10" x14ac:dyDescent="0.25">
      <c r="A19778" t="s">
        <v>23805</v>
      </c>
      <c r="B19778">
        <v>392</v>
      </c>
      <c r="C19778">
        <v>0.63142953829700998</v>
      </c>
      <c r="D19778">
        <v>0.5364300757682956</v>
      </c>
      <c r="E19778">
        <v>-0.16456162969760982</v>
      </c>
      <c r="F19778">
        <v>-1.2980472311653437</v>
      </c>
      <c r="G19778">
        <v>4</v>
      </c>
      <c r="H19778">
        <v>4</v>
      </c>
      <c r="I19778">
        <v>3</v>
      </c>
      <c r="J19778">
        <v>1</v>
      </c>
    </row>
    <row r="19779" spans="1:10" x14ac:dyDescent="0.25">
      <c r="A19779" t="s">
        <v>23806</v>
      </c>
      <c r="B19779">
        <v>481</v>
      </c>
      <c r="C19779">
        <v>7.062837600837707E-2</v>
      </c>
      <c r="D19779">
        <v>-0.4058925938303482</v>
      </c>
      <c r="E19779">
        <v>0.60077753239173426</v>
      </c>
      <c r="F19779">
        <v>-0.92140891661159663</v>
      </c>
      <c r="G19779">
        <v>4</v>
      </c>
      <c r="H19779">
        <v>3</v>
      </c>
      <c r="I19779">
        <v>5</v>
      </c>
      <c r="J19779">
        <v>1</v>
      </c>
    </row>
    <row r="19780" spans="1:10" x14ac:dyDescent="0.25">
      <c r="A19780" t="s">
        <v>23807</v>
      </c>
      <c r="B19780">
        <v>545</v>
      </c>
      <c r="C19780">
        <v>-0.32365202374787727</v>
      </c>
      <c r="D19780">
        <v>-0.74291046939219063</v>
      </c>
      <c r="E19780">
        <v>0.77590497482499921</v>
      </c>
      <c r="F19780">
        <v>-1.1183729725800879</v>
      </c>
      <c r="G19780">
        <v>3</v>
      </c>
      <c r="H19780">
        <v>2</v>
      </c>
      <c r="I19780">
        <v>5</v>
      </c>
      <c r="J19780">
        <v>1</v>
      </c>
    </row>
    <row r="19781" spans="1:10" x14ac:dyDescent="0.25">
      <c r="A19781" t="s">
        <v>23808</v>
      </c>
      <c r="B19781">
        <v>852</v>
      </c>
      <c r="C19781">
        <v>-0.41822289162795689</v>
      </c>
      <c r="D19781">
        <v>-0.63909477152272354</v>
      </c>
      <c r="E19781">
        <v>0.72836577413385617</v>
      </c>
      <c r="F19781">
        <v>-0.85390064442403568</v>
      </c>
      <c r="G19781">
        <v>3</v>
      </c>
      <c r="H19781">
        <v>2</v>
      </c>
      <c r="I19781">
        <v>5</v>
      </c>
      <c r="J19781">
        <v>2</v>
      </c>
    </row>
    <row r="19782" spans="1:10" x14ac:dyDescent="0.25">
      <c r="A19782" t="s">
        <v>23809</v>
      </c>
      <c r="B19782">
        <v>917</v>
      </c>
      <c r="C19782">
        <v>-0.7713772017108671</v>
      </c>
      <c r="D19782">
        <v>-0.80019594524916016</v>
      </c>
      <c r="E19782">
        <v>-0.20735130148297984</v>
      </c>
      <c r="F19782">
        <v>-0.75257593711077242</v>
      </c>
      <c r="G19782">
        <v>2</v>
      </c>
      <c r="H19782">
        <v>2</v>
      </c>
      <c r="I19782">
        <v>3</v>
      </c>
      <c r="J19782">
        <v>2</v>
      </c>
    </row>
    <row r="19783" spans="1:10" x14ac:dyDescent="0.25">
      <c r="A19783" t="s">
        <v>23810</v>
      </c>
      <c r="B19783">
        <v>713</v>
      </c>
      <c r="C19783">
        <v>-0.94963292353140805</v>
      </c>
      <c r="D19783">
        <v>-0.57425449051573763</v>
      </c>
      <c r="E19783">
        <v>0.14609409638060339</v>
      </c>
      <c r="F19783">
        <v>-1.0557094250720644</v>
      </c>
      <c r="G19783">
        <v>1</v>
      </c>
      <c r="H19783">
        <v>2</v>
      </c>
      <c r="I19783">
        <v>4</v>
      </c>
      <c r="J19783">
        <v>1</v>
      </c>
    </row>
    <row r="19784" spans="1:10" x14ac:dyDescent="0.25">
      <c r="A19784" t="s">
        <v>23811</v>
      </c>
      <c r="B19784">
        <v>608</v>
      </c>
      <c r="C19784">
        <v>-0.55022709873146447</v>
      </c>
      <c r="D19784">
        <v>-0.98274133403715402</v>
      </c>
      <c r="E19784">
        <v>-0.44426918048684105</v>
      </c>
      <c r="F19784">
        <v>-0.94964653579894209</v>
      </c>
      <c r="G19784">
        <v>2</v>
      </c>
      <c r="H19784">
        <v>1</v>
      </c>
      <c r="I19784">
        <v>2</v>
      </c>
      <c r="J19784">
        <v>1</v>
      </c>
    </row>
    <row r="19785" spans="1:10" x14ac:dyDescent="0.25">
      <c r="A19785" t="s">
        <v>23812</v>
      </c>
      <c r="B19785">
        <v>500</v>
      </c>
      <c r="C19785">
        <v>2.9831344238125126E-2</v>
      </c>
      <c r="D19785">
        <v>1.3138990544264604</v>
      </c>
      <c r="E19785">
        <v>-0.19254380361923801</v>
      </c>
      <c r="F19785">
        <v>-0.76351849124975291</v>
      </c>
      <c r="G19785">
        <v>4</v>
      </c>
      <c r="H19785">
        <v>5</v>
      </c>
      <c r="I19785">
        <v>3</v>
      </c>
      <c r="J19785">
        <v>2</v>
      </c>
    </row>
    <row r="19786" spans="1:10" x14ac:dyDescent="0.25">
      <c r="A19786" t="s">
        <v>23813</v>
      </c>
      <c r="B19786">
        <v>355</v>
      </c>
      <c r="C19786">
        <v>0.34942978915087902</v>
      </c>
      <c r="D19786">
        <v>1.5150626700059489</v>
      </c>
      <c r="E19786">
        <v>-3.0856499080264617E-2</v>
      </c>
      <c r="F19786">
        <v>-0.67529640608717678</v>
      </c>
      <c r="G19786">
        <v>4</v>
      </c>
      <c r="H19786">
        <v>5</v>
      </c>
      <c r="I19786">
        <v>3</v>
      </c>
      <c r="J19786">
        <v>2</v>
      </c>
    </row>
    <row r="19787" spans="1:10" x14ac:dyDescent="0.25">
      <c r="A19787" t="s">
        <v>23814</v>
      </c>
      <c r="B19787">
        <v>490</v>
      </c>
      <c r="C19787">
        <v>-0.59549420366427797</v>
      </c>
      <c r="D19787">
        <v>-1.2113216978080494</v>
      </c>
      <c r="E19787">
        <v>0.48034918669393351</v>
      </c>
      <c r="F19787">
        <v>-0.84893964596898663</v>
      </c>
      <c r="G19787">
        <v>2</v>
      </c>
      <c r="H19787">
        <v>1</v>
      </c>
      <c r="I19787">
        <v>4</v>
      </c>
      <c r="J19787">
        <v>2</v>
      </c>
    </row>
    <row r="19788" spans="1:10" x14ac:dyDescent="0.25">
      <c r="A19788" t="s">
        <v>23815</v>
      </c>
      <c r="B19788">
        <v>763</v>
      </c>
      <c r="C19788">
        <v>-0.82131299224424437</v>
      </c>
      <c r="D19788">
        <v>-0.68530133860572451</v>
      </c>
      <c r="E19788">
        <v>7.0158371740260406E-2</v>
      </c>
      <c r="F19788">
        <v>-0.87980384048908278</v>
      </c>
      <c r="G19788">
        <v>1</v>
      </c>
      <c r="H19788">
        <v>2</v>
      </c>
      <c r="I19788">
        <v>4</v>
      </c>
      <c r="J19788">
        <v>1</v>
      </c>
    </row>
    <row r="19789" spans="1:10" x14ac:dyDescent="0.25">
      <c r="A19789" t="s">
        <v>23816</v>
      </c>
      <c r="B19789">
        <v>1139</v>
      </c>
      <c r="C19789">
        <v>-0.86949071493090169</v>
      </c>
      <c r="D19789">
        <v>-1.1614343575102688</v>
      </c>
      <c r="E19789">
        <v>0.55194826251604268</v>
      </c>
      <c r="F19789">
        <v>-0.83350783050521693</v>
      </c>
      <c r="G19789">
        <v>1</v>
      </c>
      <c r="H19789">
        <v>1</v>
      </c>
      <c r="I19789">
        <v>4</v>
      </c>
      <c r="J19789">
        <v>2</v>
      </c>
    </row>
    <row r="19790" spans="1:10" x14ac:dyDescent="0.25">
      <c r="A19790" t="s">
        <v>23817</v>
      </c>
      <c r="B19790">
        <v>1399</v>
      </c>
      <c r="C19790">
        <v>0.82044824489097445</v>
      </c>
      <c r="D19790">
        <v>0.75130780437091327</v>
      </c>
      <c r="E19790">
        <v>0.53104248134733101</v>
      </c>
      <c r="F19790">
        <v>-0.48689704382838006</v>
      </c>
      <c r="G19790">
        <v>5</v>
      </c>
      <c r="H19790">
        <v>5</v>
      </c>
      <c r="I19790">
        <v>4</v>
      </c>
      <c r="J19790">
        <v>2</v>
      </c>
    </row>
    <row r="19791" spans="1:10" x14ac:dyDescent="0.25">
      <c r="A19791" t="s">
        <v>23818</v>
      </c>
      <c r="B19791">
        <v>471</v>
      </c>
      <c r="C19791">
        <v>0.44035117244243349</v>
      </c>
      <c r="D19791">
        <v>1.1841853686779433</v>
      </c>
      <c r="E19791">
        <v>-0.69357304141056775</v>
      </c>
      <c r="F19791">
        <v>-1.7683927921711229</v>
      </c>
      <c r="G19791">
        <v>4</v>
      </c>
      <c r="H19791">
        <v>5</v>
      </c>
      <c r="I19791">
        <v>2</v>
      </c>
      <c r="J19791">
        <v>1</v>
      </c>
    </row>
    <row r="19792" spans="1:10" x14ac:dyDescent="0.25">
      <c r="A19792" t="s">
        <v>23819</v>
      </c>
      <c r="B19792">
        <v>497</v>
      </c>
      <c r="C19792">
        <v>-4.3700988623789627E-2</v>
      </c>
      <c r="D19792">
        <v>-0.26852280376300608</v>
      </c>
      <c r="E19792">
        <v>-0.27521011935028344</v>
      </c>
      <c r="F19792">
        <v>-1.3051290161942353</v>
      </c>
      <c r="G19792">
        <v>3</v>
      </c>
      <c r="H19792">
        <v>3</v>
      </c>
      <c r="I19792">
        <v>3</v>
      </c>
      <c r="J19792">
        <v>1</v>
      </c>
    </row>
    <row r="19793" spans="1:10" x14ac:dyDescent="0.25">
      <c r="A19793" t="s">
        <v>23820</v>
      </c>
      <c r="B19793">
        <v>0</v>
      </c>
      <c r="C19793">
        <v>-0.14921125752836639</v>
      </c>
      <c r="D19793">
        <v>0.25010991048027376</v>
      </c>
      <c r="E19793">
        <v>0.78538717843777062</v>
      </c>
      <c r="F19793">
        <v>-1.2839090557916328</v>
      </c>
      <c r="G19793">
        <v>3</v>
      </c>
      <c r="H19793">
        <v>4</v>
      </c>
      <c r="I19793">
        <v>5</v>
      </c>
      <c r="J19793">
        <v>1</v>
      </c>
    </row>
    <row r="19794" spans="1:10" x14ac:dyDescent="0.25">
      <c r="A19794" t="s">
        <v>23821</v>
      </c>
      <c r="B19794">
        <v>291</v>
      </c>
      <c r="C19794">
        <v>-0.47114998521520768</v>
      </c>
      <c r="D19794">
        <v>0.92519603761124269</v>
      </c>
      <c r="E19794">
        <v>0.29914263193952767</v>
      </c>
      <c r="F19794">
        <v>-1.5262846974904243</v>
      </c>
      <c r="G19794">
        <v>2</v>
      </c>
      <c r="H19794">
        <v>5</v>
      </c>
      <c r="I19794">
        <v>4</v>
      </c>
      <c r="J19794">
        <v>1</v>
      </c>
    </row>
    <row r="19795" spans="1:10" x14ac:dyDescent="0.25">
      <c r="A19795" t="s">
        <v>23822</v>
      </c>
      <c r="B19795">
        <v>285</v>
      </c>
      <c r="C19795">
        <v>-0.15983369871573741</v>
      </c>
      <c r="D19795">
        <v>9.687746842256556E-2</v>
      </c>
      <c r="E19795">
        <v>-0.62929915406344372</v>
      </c>
      <c r="F19795">
        <v>-1.8473795052941957</v>
      </c>
      <c r="G19795">
        <v>3</v>
      </c>
      <c r="H19795">
        <v>4</v>
      </c>
      <c r="I19795">
        <v>2</v>
      </c>
      <c r="J19795">
        <v>1</v>
      </c>
    </row>
    <row r="19796" spans="1:10" x14ac:dyDescent="0.25">
      <c r="A19796" t="s">
        <v>23823</v>
      </c>
      <c r="B19796">
        <v>498</v>
      </c>
      <c r="C19796">
        <v>-0.45567019550864324</v>
      </c>
      <c r="D19796">
        <v>0.43968124565372158</v>
      </c>
      <c r="E19796">
        <v>-0.27978879288625552</v>
      </c>
      <c r="F19796">
        <v>-0.78404756992451974</v>
      </c>
      <c r="G19796">
        <v>3</v>
      </c>
      <c r="H19796">
        <v>4</v>
      </c>
      <c r="I19796">
        <v>3</v>
      </c>
      <c r="J19796">
        <v>2</v>
      </c>
    </row>
    <row r="19797" spans="1:10" x14ac:dyDescent="0.25">
      <c r="A19797" t="s">
        <v>23824</v>
      </c>
      <c r="B19797">
        <v>420</v>
      </c>
      <c r="C19797">
        <v>1.3079692232979334</v>
      </c>
      <c r="D19797">
        <v>0.91923186480584018</v>
      </c>
      <c r="E19797">
        <v>0.65315828592911773</v>
      </c>
      <c r="F19797">
        <v>-1.6734596034111955</v>
      </c>
      <c r="G19797">
        <v>5</v>
      </c>
      <c r="H19797">
        <v>5</v>
      </c>
      <c r="I19797">
        <v>5</v>
      </c>
      <c r="J19797">
        <v>1</v>
      </c>
    </row>
    <row r="19798" spans="1:10" x14ac:dyDescent="0.25">
      <c r="A19798" t="s">
        <v>23825</v>
      </c>
      <c r="B19798">
        <v>442</v>
      </c>
      <c r="C19798">
        <v>-3.3223135800275652E-2</v>
      </c>
      <c r="D19798">
        <v>-0.20584706879970938</v>
      </c>
      <c r="E19798">
        <v>7.9266819681707013E-2</v>
      </c>
      <c r="F19798">
        <v>-1.4837978418663975</v>
      </c>
      <c r="G19798">
        <v>3</v>
      </c>
      <c r="H19798">
        <v>3</v>
      </c>
      <c r="I19798">
        <v>4</v>
      </c>
      <c r="J19798">
        <v>1</v>
      </c>
    </row>
    <row r="19799" spans="1:10" x14ac:dyDescent="0.25">
      <c r="A19799" t="s">
        <v>23826</v>
      </c>
      <c r="B19799">
        <v>521</v>
      </c>
      <c r="C19799">
        <v>0.23482498338677527</v>
      </c>
      <c r="D19799">
        <v>-0.42877532671834606</v>
      </c>
      <c r="E19799">
        <v>0.22827961636033867</v>
      </c>
      <c r="F19799">
        <v>-1.0188010396806657</v>
      </c>
      <c r="G19799">
        <v>4</v>
      </c>
      <c r="H19799">
        <v>2</v>
      </c>
      <c r="I19799">
        <v>4</v>
      </c>
      <c r="J19799">
        <v>1</v>
      </c>
    </row>
    <row r="19800" spans="1:10" x14ac:dyDescent="0.25">
      <c r="A19800" t="s">
        <v>23827</v>
      </c>
      <c r="B19800">
        <v>462</v>
      </c>
      <c r="C19800">
        <v>-0.65889664714080531</v>
      </c>
      <c r="D19800">
        <v>-0.7536803121227923</v>
      </c>
      <c r="E19800">
        <v>-0.30279978460499268</v>
      </c>
      <c r="F19800">
        <v>-1.0673806145300773</v>
      </c>
      <c r="G19800">
        <v>2</v>
      </c>
      <c r="H19800">
        <v>2</v>
      </c>
      <c r="I19800">
        <v>3</v>
      </c>
      <c r="J19800">
        <v>1</v>
      </c>
    </row>
    <row r="19801" spans="1:10" x14ac:dyDescent="0.25">
      <c r="A19801" t="s">
        <v>23828</v>
      </c>
      <c r="B19801">
        <v>362</v>
      </c>
      <c r="C19801">
        <v>8.1642925812784456E-3</v>
      </c>
      <c r="D19801">
        <v>0.34628013653407558</v>
      </c>
      <c r="E19801">
        <v>0.23681847067628808</v>
      </c>
      <c r="F19801">
        <v>-1.6910072348640468</v>
      </c>
      <c r="G19801">
        <v>4</v>
      </c>
      <c r="H19801">
        <v>4</v>
      </c>
      <c r="I19801">
        <v>4</v>
      </c>
      <c r="J19801">
        <v>1</v>
      </c>
    </row>
    <row r="19802" spans="1:10" x14ac:dyDescent="0.25">
      <c r="A19802" t="s">
        <v>23829</v>
      </c>
      <c r="B19802">
        <v>63</v>
      </c>
    </row>
    <row r="19803" spans="1:10" x14ac:dyDescent="0.25">
      <c r="A19803" t="s">
        <v>23830</v>
      </c>
      <c r="B19803">
        <v>209</v>
      </c>
      <c r="C19803">
        <v>-0.14749967076291925</v>
      </c>
      <c r="D19803">
        <v>0.14456760036011668</v>
      </c>
      <c r="E19803">
        <v>-0.76037771975260127</v>
      </c>
      <c r="F19803">
        <v>-1.5947923978719374</v>
      </c>
      <c r="G19803">
        <v>3</v>
      </c>
      <c r="H19803">
        <v>4</v>
      </c>
      <c r="I19803">
        <v>1</v>
      </c>
      <c r="J19803">
        <v>1</v>
      </c>
    </row>
    <row r="19804" spans="1:10" x14ac:dyDescent="0.25">
      <c r="A19804" t="s">
        <v>23831</v>
      </c>
      <c r="B19804">
        <v>348</v>
      </c>
      <c r="C19804">
        <v>0.58316269486999683</v>
      </c>
      <c r="D19804">
        <v>0.53789828404056605</v>
      </c>
      <c r="E19804">
        <v>0.38582209871507744</v>
      </c>
      <c r="F19804">
        <v>-2.1135828691974581</v>
      </c>
      <c r="G19804">
        <v>4</v>
      </c>
      <c r="H19804">
        <v>4</v>
      </c>
      <c r="I19804">
        <v>4</v>
      </c>
      <c r="J19804">
        <v>1</v>
      </c>
    </row>
    <row r="19805" spans="1:10" x14ac:dyDescent="0.25">
      <c r="A19805" t="s">
        <v>23832</v>
      </c>
      <c r="B19805">
        <v>1229</v>
      </c>
      <c r="C19805">
        <v>1.0563725265658352E-2</v>
      </c>
      <c r="D19805">
        <v>-0.39163563945035673</v>
      </c>
      <c r="E19805">
        <v>0.18723795482279726</v>
      </c>
      <c r="F19805">
        <v>-1.1087784450987954</v>
      </c>
      <c r="G19805">
        <v>4</v>
      </c>
      <c r="H19805">
        <v>3</v>
      </c>
      <c r="I19805">
        <v>4</v>
      </c>
      <c r="J19805">
        <v>1</v>
      </c>
    </row>
    <row r="19806" spans="1:10" x14ac:dyDescent="0.25">
      <c r="A19806" t="s">
        <v>23833</v>
      </c>
      <c r="B19806">
        <v>917</v>
      </c>
      <c r="C19806">
        <v>-0.57494075225318497</v>
      </c>
      <c r="D19806">
        <v>-0.21469531474348211</v>
      </c>
      <c r="E19806">
        <v>0.39533717876189867</v>
      </c>
      <c r="F19806">
        <v>-0.96402102355448771</v>
      </c>
      <c r="G19806">
        <v>2</v>
      </c>
      <c r="H19806">
        <v>3</v>
      </c>
      <c r="I19806">
        <v>4</v>
      </c>
      <c r="J19806">
        <v>1</v>
      </c>
    </row>
    <row r="19807" spans="1:10" x14ac:dyDescent="0.25">
      <c r="A19807" t="s">
        <v>23834</v>
      </c>
      <c r="B19807">
        <v>940</v>
      </c>
      <c r="C19807">
        <v>-0.18728752813571792</v>
      </c>
      <c r="D19807">
        <v>0.30826330445200328</v>
      </c>
      <c r="E19807">
        <v>0.62024988550016258</v>
      </c>
      <c r="F19807">
        <v>-1.4346650315923539</v>
      </c>
      <c r="G19807">
        <v>3</v>
      </c>
      <c r="H19807">
        <v>4</v>
      </c>
      <c r="I19807">
        <v>5</v>
      </c>
      <c r="J19807">
        <v>1</v>
      </c>
    </row>
    <row r="19808" spans="1:10" x14ac:dyDescent="0.25">
      <c r="A19808" t="s">
        <v>23835</v>
      </c>
    </row>
    <row r="19809" spans="1:10" x14ac:dyDescent="0.25">
      <c r="A19809" t="s">
        <v>23836</v>
      </c>
    </row>
    <row r="19810" spans="1:10" x14ac:dyDescent="0.25">
      <c r="A19810" t="s">
        <v>23837</v>
      </c>
      <c r="B19810">
        <v>975</v>
      </c>
      <c r="C19810">
        <v>-0.65256941144906822</v>
      </c>
      <c r="D19810">
        <v>-0.75257869985414028</v>
      </c>
      <c r="E19810">
        <v>0.62531040809716498</v>
      </c>
      <c r="F19810">
        <v>-0.97317197060681448</v>
      </c>
      <c r="G19810">
        <v>2</v>
      </c>
      <c r="H19810">
        <v>2</v>
      </c>
      <c r="I19810">
        <v>5</v>
      </c>
      <c r="J19810">
        <v>1</v>
      </c>
    </row>
    <row r="19811" spans="1:10" x14ac:dyDescent="0.25">
      <c r="A19811" t="s">
        <v>23838</v>
      </c>
      <c r="B19811">
        <v>491</v>
      </c>
      <c r="C19811">
        <v>-0.302469692345261</v>
      </c>
      <c r="D19811">
        <v>0.9353306408910228</v>
      </c>
      <c r="E19811">
        <v>0.35939358522519882</v>
      </c>
      <c r="F19811">
        <v>-1.4260960604657211</v>
      </c>
      <c r="G19811">
        <v>3</v>
      </c>
      <c r="H19811">
        <v>5</v>
      </c>
      <c r="I19811">
        <v>4</v>
      </c>
      <c r="J19811">
        <v>1</v>
      </c>
    </row>
    <row r="19812" spans="1:10" x14ac:dyDescent="0.25">
      <c r="A19812" t="s">
        <v>23839</v>
      </c>
      <c r="B19812">
        <v>504</v>
      </c>
      <c r="C19812">
        <v>-0.29582648911200665</v>
      </c>
      <c r="D19812">
        <v>-0.44551339756158215</v>
      </c>
      <c r="E19812">
        <v>0.99235766216910926</v>
      </c>
      <c r="F19812">
        <v>-1.181401512954781</v>
      </c>
      <c r="G19812">
        <v>3</v>
      </c>
      <c r="H19812">
        <v>2</v>
      </c>
      <c r="I19812">
        <v>5</v>
      </c>
      <c r="J19812">
        <v>1</v>
      </c>
    </row>
    <row r="19813" spans="1:10" x14ac:dyDescent="0.25">
      <c r="A19813" t="s">
        <v>23840</v>
      </c>
      <c r="B19813">
        <v>582</v>
      </c>
      <c r="C19813">
        <v>-0.33151710596879314</v>
      </c>
      <c r="D19813">
        <v>-0.88272447954687561</v>
      </c>
      <c r="E19813">
        <v>0.40121583434701336</v>
      </c>
      <c r="F19813">
        <v>-1.0359565541109346</v>
      </c>
      <c r="G19813">
        <v>3</v>
      </c>
      <c r="H19813">
        <v>1</v>
      </c>
      <c r="I19813">
        <v>4</v>
      </c>
      <c r="J19813">
        <v>1</v>
      </c>
    </row>
    <row r="19814" spans="1:10" x14ac:dyDescent="0.25">
      <c r="A19814" t="s">
        <v>23841</v>
      </c>
      <c r="B19814">
        <v>552</v>
      </c>
      <c r="C19814">
        <v>-0.82640087842693088</v>
      </c>
      <c r="D19814">
        <v>-0.45239399863536467</v>
      </c>
      <c r="E19814">
        <v>-5.5955877023563118E-2</v>
      </c>
      <c r="F19814">
        <v>-1.0204545596446557</v>
      </c>
      <c r="G19814">
        <v>1</v>
      </c>
      <c r="H19814">
        <v>2</v>
      </c>
      <c r="I19814">
        <v>3</v>
      </c>
      <c r="J19814">
        <v>1</v>
      </c>
    </row>
    <row r="19815" spans="1:10" x14ac:dyDescent="0.25">
      <c r="A19815" t="s">
        <v>23842</v>
      </c>
      <c r="B19815">
        <v>374</v>
      </c>
      <c r="C19815">
        <v>-0.42589164972987692</v>
      </c>
      <c r="D19815">
        <v>-0.31893809217517671</v>
      </c>
      <c r="E19815">
        <v>-0.15153189017311147</v>
      </c>
      <c r="F19815">
        <v>-1.2436817082271014</v>
      </c>
      <c r="G19815">
        <v>3</v>
      </c>
      <c r="H19815">
        <v>3</v>
      </c>
      <c r="I19815">
        <v>3</v>
      </c>
      <c r="J19815">
        <v>1</v>
      </c>
    </row>
    <row r="19816" spans="1:10" x14ac:dyDescent="0.25">
      <c r="A19816" t="s">
        <v>23843</v>
      </c>
      <c r="B19816">
        <v>5</v>
      </c>
      <c r="C19816">
        <v>-0.76962374150592905</v>
      </c>
      <c r="D19816">
        <v>-0.63670450707914827</v>
      </c>
      <c r="E19816">
        <v>0.15901825027937191</v>
      </c>
      <c r="F19816">
        <v>-0.89931098379465912</v>
      </c>
      <c r="G19816">
        <v>2</v>
      </c>
      <c r="H19816">
        <v>2</v>
      </c>
      <c r="I19816">
        <v>4</v>
      </c>
      <c r="J19816">
        <v>1</v>
      </c>
    </row>
    <row r="19817" spans="1:10" x14ac:dyDescent="0.25">
      <c r="A19817" t="s">
        <v>23844</v>
      </c>
    </row>
    <row r="19818" spans="1:10" x14ac:dyDescent="0.25">
      <c r="A19818" t="s">
        <v>23845</v>
      </c>
      <c r="B19818">
        <v>697</v>
      </c>
      <c r="C19818">
        <v>-0.47395933050606315</v>
      </c>
      <c r="D19818">
        <v>-1.1318583842869554</v>
      </c>
      <c r="E19818">
        <v>0.50531338525243408</v>
      </c>
      <c r="F19818">
        <v>-1.1218817426613636</v>
      </c>
      <c r="G19818">
        <v>2</v>
      </c>
      <c r="H19818">
        <v>1</v>
      </c>
      <c r="I19818">
        <v>4</v>
      </c>
      <c r="J19818">
        <v>1</v>
      </c>
    </row>
    <row r="19819" spans="1:10" x14ac:dyDescent="0.25">
      <c r="A19819" t="s">
        <v>23846</v>
      </c>
      <c r="B19819">
        <v>424</v>
      </c>
      <c r="C19819">
        <v>-0.60547575232399808</v>
      </c>
      <c r="D19819">
        <v>-0.48466132311443222</v>
      </c>
      <c r="E19819">
        <v>0.1265982178086465</v>
      </c>
      <c r="F19819">
        <v>-1.3139136828906364</v>
      </c>
      <c r="G19819">
        <v>2</v>
      </c>
      <c r="H19819">
        <v>2</v>
      </c>
      <c r="I19819">
        <v>4</v>
      </c>
      <c r="J19819">
        <v>1</v>
      </c>
    </row>
    <row r="19820" spans="1:10" x14ac:dyDescent="0.25">
      <c r="A19820" t="s">
        <v>23847</v>
      </c>
      <c r="B19820">
        <v>573</v>
      </c>
      <c r="C19820">
        <v>-0.53373056632097726</v>
      </c>
      <c r="D19820">
        <v>-0.58298945158156212</v>
      </c>
      <c r="E19820">
        <v>0.4599512582354956</v>
      </c>
      <c r="F19820">
        <v>-1.171858711902976</v>
      </c>
      <c r="G19820">
        <v>2</v>
      </c>
      <c r="H19820">
        <v>2</v>
      </c>
      <c r="I19820">
        <v>4</v>
      </c>
      <c r="J19820">
        <v>1</v>
      </c>
    </row>
    <row r="19821" spans="1:10" x14ac:dyDescent="0.25">
      <c r="A19821" t="s">
        <v>23848</v>
      </c>
      <c r="B19821">
        <v>749</v>
      </c>
      <c r="C19821">
        <v>-0.43759343928582661</v>
      </c>
      <c r="D19821">
        <v>0.96756681798567268</v>
      </c>
      <c r="E19821">
        <v>-0.15075737033559344</v>
      </c>
      <c r="F19821">
        <v>-1.4401009411707164</v>
      </c>
      <c r="G19821">
        <v>3</v>
      </c>
      <c r="H19821">
        <v>5</v>
      </c>
      <c r="I19821">
        <v>3</v>
      </c>
      <c r="J19821">
        <v>1</v>
      </c>
    </row>
    <row r="19822" spans="1:10" x14ac:dyDescent="0.25">
      <c r="A19822" t="s">
        <v>23849</v>
      </c>
      <c r="B19822">
        <v>588</v>
      </c>
      <c r="C19822">
        <v>-0.3974293812851466</v>
      </c>
      <c r="D19822">
        <v>6.8409491332007077E-2</v>
      </c>
      <c r="E19822">
        <v>1.0603525495901618</v>
      </c>
      <c r="F19822">
        <v>-0.80052981441167292</v>
      </c>
      <c r="G19822">
        <v>3</v>
      </c>
      <c r="H19822">
        <v>4</v>
      </c>
      <c r="I19822">
        <v>5</v>
      </c>
      <c r="J19822">
        <v>2</v>
      </c>
    </row>
    <row r="19823" spans="1:10" x14ac:dyDescent="0.25">
      <c r="A19823" t="s">
        <v>23850</v>
      </c>
      <c r="B19823">
        <v>198</v>
      </c>
    </row>
    <row r="19824" spans="1:10" x14ac:dyDescent="0.25">
      <c r="A19824" t="s">
        <v>23851</v>
      </c>
      <c r="B19824">
        <v>382</v>
      </c>
      <c r="C19824">
        <v>-0.18381972435345756</v>
      </c>
      <c r="D19824">
        <v>-0.60051155789741228</v>
      </c>
      <c r="E19824">
        <v>1.5762157918824156</v>
      </c>
      <c r="F19824">
        <v>-0.95440330588955091</v>
      </c>
      <c r="G19824">
        <v>3</v>
      </c>
      <c r="H19824">
        <v>2</v>
      </c>
      <c r="I19824">
        <v>5</v>
      </c>
      <c r="J19824">
        <v>1</v>
      </c>
    </row>
    <row r="19825" spans="1:10" x14ac:dyDescent="0.25">
      <c r="A19825" t="s">
        <v>23852</v>
      </c>
      <c r="B19825">
        <v>314</v>
      </c>
      <c r="C19825">
        <v>0.41157308192663405</v>
      </c>
      <c r="D19825">
        <v>-0.91645226762315724</v>
      </c>
      <c r="E19825">
        <v>2.6290463951815211</v>
      </c>
      <c r="F19825">
        <v>-1.8299640505828967</v>
      </c>
      <c r="G19825">
        <v>4</v>
      </c>
      <c r="H19825">
        <v>1</v>
      </c>
      <c r="I19825">
        <v>5</v>
      </c>
      <c r="J19825">
        <v>1</v>
      </c>
    </row>
    <row r="19826" spans="1:10" x14ac:dyDescent="0.25">
      <c r="A19826" t="s">
        <v>23853</v>
      </c>
      <c r="B19826">
        <v>838</v>
      </c>
      <c r="C19826">
        <v>-6.1737599601501214E-2</v>
      </c>
      <c r="D19826">
        <v>-0.49595688720288295</v>
      </c>
      <c r="E19826">
        <v>1.4814805189291704</v>
      </c>
      <c r="F19826">
        <v>-1.14581490185292</v>
      </c>
      <c r="G19826">
        <v>3</v>
      </c>
      <c r="H19826">
        <v>2</v>
      </c>
      <c r="I19826">
        <v>5</v>
      </c>
      <c r="J19826">
        <v>1</v>
      </c>
    </row>
    <row r="19827" spans="1:10" x14ac:dyDescent="0.25">
      <c r="A19827" t="s">
        <v>23854</v>
      </c>
      <c r="B19827">
        <v>757</v>
      </c>
      <c r="C19827">
        <v>-5.668577785894717E-2</v>
      </c>
      <c r="D19827">
        <v>0.96284142515066895</v>
      </c>
      <c r="E19827">
        <v>0.38986714400911743</v>
      </c>
      <c r="F19827">
        <v>-1.5029580822087283</v>
      </c>
      <c r="G19827">
        <v>3</v>
      </c>
      <c r="H19827">
        <v>5</v>
      </c>
      <c r="I19827">
        <v>4</v>
      </c>
      <c r="J19827">
        <v>1</v>
      </c>
    </row>
    <row r="19828" spans="1:10" x14ac:dyDescent="0.25">
      <c r="A19828" t="s">
        <v>23855</v>
      </c>
      <c r="B19828">
        <v>582</v>
      </c>
      <c r="C19828">
        <v>8.9377714680860684E-2</v>
      </c>
      <c r="D19828">
        <v>0.71269477057530661</v>
      </c>
      <c r="E19828">
        <v>1.8285870567449813</v>
      </c>
      <c r="F19828">
        <v>-1.0065088632934163</v>
      </c>
      <c r="G19828">
        <v>4</v>
      </c>
      <c r="H19828">
        <v>5</v>
      </c>
      <c r="I19828">
        <v>5</v>
      </c>
      <c r="J19828">
        <v>1</v>
      </c>
    </row>
    <row r="19829" spans="1:10" x14ac:dyDescent="0.25">
      <c r="A19829" t="s">
        <v>23856</v>
      </c>
      <c r="B19829">
        <v>625</v>
      </c>
      <c r="C19829">
        <v>-0.28431474933322293</v>
      </c>
      <c r="D19829">
        <v>0.42671672521304144</v>
      </c>
      <c r="E19829">
        <v>0.98246561808538013</v>
      </c>
      <c r="F19829">
        <v>-1.7654049157057323</v>
      </c>
      <c r="G19829">
        <v>3</v>
      </c>
      <c r="H19829">
        <v>4</v>
      </c>
      <c r="I19829">
        <v>5</v>
      </c>
      <c r="J19829">
        <v>1</v>
      </c>
    </row>
    <row r="19830" spans="1:10" x14ac:dyDescent="0.25">
      <c r="A19830" t="s">
        <v>23857</v>
      </c>
      <c r="B19830">
        <v>435</v>
      </c>
      <c r="C19830">
        <v>0.24923857644118771</v>
      </c>
      <c r="D19830">
        <v>0.7298014774499082</v>
      </c>
      <c r="E19830">
        <v>2.541001256492903</v>
      </c>
      <c r="F19830">
        <v>-1.5886295621625359</v>
      </c>
      <c r="G19830">
        <v>4</v>
      </c>
      <c r="H19830">
        <v>5</v>
      </c>
      <c r="I19830">
        <v>5</v>
      </c>
      <c r="J19830">
        <v>1</v>
      </c>
    </row>
    <row r="19831" spans="1:10" x14ac:dyDescent="0.25">
      <c r="A19831" t="s">
        <v>23858</v>
      </c>
      <c r="B19831">
        <v>492</v>
      </c>
      <c r="C19831">
        <v>9.6317095980013312E-2</v>
      </c>
      <c r="D19831">
        <v>1.1966606905136521</v>
      </c>
      <c r="E19831">
        <v>0.88105796106340173</v>
      </c>
      <c r="F19831">
        <v>-1.1315398444146791</v>
      </c>
      <c r="G19831">
        <v>4</v>
      </c>
      <c r="H19831">
        <v>5</v>
      </c>
      <c r="I19831">
        <v>5</v>
      </c>
      <c r="J19831">
        <v>1</v>
      </c>
    </row>
    <row r="19832" spans="1:10" x14ac:dyDescent="0.25">
      <c r="A19832" t="s">
        <v>23859</v>
      </c>
      <c r="B19832">
        <v>333</v>
      </c>
      <c r="C19832">
        <v>0.2002393207662107</v>
      </c>
      <c r="D19832">
        <v>0.52319508901871581</v>
      </c>
      <c r="E19832">
        <v>1.9393733529704267</v>
      </c>
      <c r="F19832">
        <v>-1.4781818907034134</v>
      </c>
      <c r="G19832">
        <v>4</v>
      </c>
      <c r="H19832">
        <v>4</v>
      </c>
      <c r="I19832">
        <v>5</v>
      </c>
      <c r="J19832">
        <v>1</v>
      </c>
    </row>
    <row r="19833" spans="1:10" x14ac:dyDescent="0.25">
      <c r="A19833" t="s">
        <v>23860</v>
      </c>
      <c r="B19833">
        <v>729</v>
      </c>
      <c r="C19833">
        <v>-0.15861223465015165</v>
      </c>
      <c r="D19833">
        <v>1.079499121482381</v>
      </c>
      <c r="E19833">
        <v>1.2164180472360575</v>
      </c>
      <c r="F19833">
        <v>-1.3900077789923007</v>
      </c>
      <c r="G19833">
        <v>3</v>
      </c>
      <c r="H19833">
        <v>5</v>
      </c>
      <c r="I19833">
        <v>5</v>
      </c>
      <c r="J19833">
        <v>1</v>
      </c>
    </row>
    <row r="19834" spans="1:10" x14ac:dyDescent="0.25">
      <c r="A19834" t="s">
        <v>23861</v>
      </c>
      <c r="B19834">
        <v>151</v>
      </c>
    </row>
    <row r="19835" spans="1:10" x14ac:dyDescent="0.25">
      <c r="A19835" t="s">
        <v>23862</v>
      </c>
      <c r="B19835">
        <v>506</v>
      </c>
      <c r="C19835">
        <v>0.20420268628958171</v>
      </c>
      <c r="D19835">
        <v>8.1625614578152678E-2</v>
      </c>
      <c r="E19835">
        <v>0.84757630264958361</v>
      </c>
      <c r="F19835">
        <v>-1.3291395911869279</v>
      </c>
      <c r="G19835">
        <v>4</v>
      </c>
      <c r="H19835">
        <v>4</v>
      </c>
      <c r="I19835">
        <v>5</v>
      </c>
      <c r="J19835">
        <v>1</v>
      </c>
    </row>
    <row r="19836" spans="1:10" x14ac:dyDescent="0.25">
      <c r="A19836" t="s">
        <v>23863</v>
      </c>
      <c r="B19836">
        <v>488</v>
      </c>
      <c r="C19836">
        <v>-8.3378413384318603E-2</v>
      </c>
      <c r="D19836">
        <v>0.44772917136013241</v>
      </c>
      <c r="E19836">
        <v>0.52180509113333495</v>
      </c>
      <c r="F19836">
        <v>-1.1260254609885829</v>
      </c>
      <c r="G19836">
        <v>3</v>
      </c>
      <c r="H19836">
        <v>4</v>
      </c>
      <c r="I19836">
        <v>4</v>
      </c>
      <c r="J19836">
        <v>1</v>
      </c>
    </row>
    <row r="19837" spans="1:10" x14ac:dyDescent="0.25">
      <c r="A19837" t="s">
        <v>23864</v>
      </c>
      <c r="B19837">
        <v>0</v>
      </c>
    </row>
    <row r="19838" spans="1:10" x14ac:dyDescent="0.25">
      <c r="A19838" t="s">
        <v>23865</v>
      </c>
      <c r="B19838">
        <v>5</v>
      </c>
    </row>
    <row r="19839" spans="1:10" x14ac:dyDescent="0.25">
      <c r="A19839" t="s">
        <v>23866</v>
      </c>
      <c r="B19839">
        <v>0</v>
      </c>
    </row>
    <row r="19840" spans="1:10" x14ac:dyDescent="0.25">
      <c r="A19840" t="s">
        <v>23867</v>
      </c>
      <c r="B19840">
        <v>409</v>
      </c>
    </row>
    <row r="19841" spans="1:10" x14ac:dyDescent="0.25">
      <c r="A19841" t="s">
        <v>23868</v>
      </c>
      <c r="B19841">
        <v>891</v>
      </c>
      <c r="C19841">
        <v>-0.31682151626493527</v>
      </c>
      <c r="D19841">
        <v>-0.7314937378671329</v>
      </c>
      <c r="E19841">
        <v>0.64339850246961006</v>
      </c>
      <c r="F19841">
        <v>-1.1519180391012744</v>
      </c>
      <c r="G19841">
        <v>3</v>
      </c>
      <c r="H19841">
        <v>2</v>
      </c>
      <c r="I19841">
        <v>5</v>
      </c>
      <c r="J19841">
        <v>1</v>
      </c>
    </row>
    <row r="19842" spans="1:10" x14ac:dyDescent="0.25">
      <c r="A19842" t="s">
        <v>23869</v>
      </c>
      <c r="B19842">
        <v>648</v>
      </c>
      <c r="C19842">
        <v>0.24802890653854032</v>
      </c>
      <c r="D19842">
        <v>1.1384019736078823</v>
      </c>
      <c r="E19842">
        <v>0.73422003794970558</v>
      </c>
      <c r="F19842">
        <v>-0.88006822607907387</v>
      </c>
      <c r="G19842">
        <v>4</v>
      </c>
      <c r="H19842">
        <v>5</v>
      </c>
      <c r="I19842">
        <v>5</v>
      </c>
      <c r="J19842">
        <v>1</v>
      </c>
    </row>
    <row r="19843" spans="1:10" x14ac:dyDescent="0.25">
      <c r="A19843" t="s">
        <v>23870</v>
      </c>
      <c r="B19843">
        <v>417</v>
      </c>
      <c r="C19843">
        <v>1.2141605985098918</v>
      </c>
      <c r="D19843">
        <v>1.0548756701975053</v>
      </c>
      <c r="E19843">
        <v>1.3308335675138119</v>
      </c>
      <c r="F19843">
        <v>-1.2585631481066639</v>
      </c>
      <c r="G19843">
        <v>5</v>
      </c>
      <c r="H19843">
        <v>5</v>
      </c>
      <c r="I19843">
        <v>5</v>
      </c>
      <c r="J19843">
        <v>1</v>
      </c>
    </row>
    <row r="19844" spans="1:10" x14ac:dyDescent="0.25">
      <c r="A19844" t="s">
        <v>23871</v>
      </c>
      <c r="B19844">
        <v>399</v>
      </c>
      <c r="C19844">
        <v>0.82805682289642413</v>
      </c>
      <c r="D19844">
        <v>1.4267754555432162</v>
      </c>
      <c r="E19844">
        <v>0.24563164291318113</v>
      </c>
      <c r="F19844">
        <v>-1.1587066600839986</v>
      </c>
      <c r="G19844">
        <v>5</v>
      </c>
      <c r="H19844">
        <v>5</v>
      </c>
      <c r="I19844">
        <v>4</v>
      </c>
      <c r="J19844">
        <v>1</v>
      </c>
    </row>
    <row r="19845" spans="1:10" x14ac:dyDescent="0.25">
      <c r="A19845" t="s">
        <v>23872</v>
      </c>
      <c r="B19845">
        <v>579</v>
      </c>
      <c r="C19845">
        <v>0.68866619715502686</v>
      </c>
      <c r="D19845">
        <v>1.1827569684458268</v>
      </c>
      <c r="E19845">
        <v>0.76207438787880066</v>
      </c>
      <c r="F19845">
        <v>-1.2980294043884539</v>
      </c>
      <c r="G19845">
        <v>4</v>
      </c>
      <c r="H19845">
        <v>5</v>
      </c>
      <c r="I19845">
        <v>5</v>
      </c>
      <c r="J19845">
        <v>1</v>
      </c>
    </row>
    <row r="19846" spans="1:10" x14ac:dyDescent="0.25">
      <c r="A19846" t="s">
        <v>23873</v>
      </c>
      <c r="B19846">
        <v>531</v>
      </c>
      <c r="C19846">
        <v>-8.4856057609201757E-2</v>
      </c>
      <c r="D19846">
        <v>0.22353702454161947</v>
      </c>
      <c r="E19846">
        <v>2.0503786899190191</v>
      </c>
      <c r="F19846">
        <v>-1.4975615327951837</v>
      </c>
      <c r="G19846">
        <v>3</v>
      </c>
      <c r="H19846">
        <v>4</v>
      </c>
      <c r="I19846">
        <v>5</v>
      </c>
      <c r="J19846">
        <v>1</v>
      </c>
    </row>
    <row r="19847" spans="1:10" x14ac:dyDescent="0.25">
      <c r="A19847" t="s">
        <v>23874</v>
      </c>
      <c r="B19847">
        <v>351</v>
      </c>
    </row>
    <row r="19848" spans="1:10" x14ac:dyDescent="0.25">
      <c r="A19848" t="s">
        <v>23875</v>
      </c>
      <c r="B19848">
        <v>328</v>
      </c>
      <c r="C19848">
        <v>2.2419216585844698E-2</v>
      </c>
      <c r="D19848">
        <v>1.4493997465377648</v>
      </c>
      <c r="E19848">
        <v>1.7436720997943234</v>
      </c>
      <c r="F19848">
        <v>-1.6586326975142209</v>
      </c>
      <c r="G19848">
        <v>4</v>
      </c>
      <c r="H19848">
        <v>5</v>
      </c>
      <c r="I19848">
        <v>5</v>
      </c>
      <c r="J19848">
        <v>1</v>
      </c>
    </row>
    <row r="19849" spans="1:10" x14ac:dyDescent="0.25">
      <c r="A19849" t="s">
        <v>23876</v>
      </c>
      <c r="B19849">
        <v>342</v>
      </c>
      <c r="C19849">
        <v>0.21041757468260236</v>
      </c>
      <c r="D19849">
        <v>2.4724636877790784</v>
      </c>
      <c r="E19849">
        <v>0.80738800614596218</v>
      </c>
      <c r="F19849">
        <v>-1.4291114212105631</v>
      </c>
      <c r="G19849">
        <v>4</v>
      </c>
      <c r="H19849">
        <v>5</v>
      </c>
      <c r="I19849">
        <v>5</v>
      </c>
      <c r="J19849">
        <v>1</v>
      </c>
    </row>
    <row r="19850" spans="1:10" x14ac:dyDescent="0.25">
      <c r="A19850" t="s">
        <v>23877</v>
      </c>
      <c r="B19850">
        <v>1110</v>
      </c>
    </row>
    <row r="19851" spans="1:10" x14ac:dyDescent="0.25">
      <c r="A19851" t="s">
        <v>23878</v>
      </c>
      <c r="B19851">
        <v>5</v>
      </c>
    </row>
    <row r="19852" spans="1:10" x14ac:dyDescent="0.25">
      <c r="A19852" t="s">
        <v>23879</v>
      </c>
      <c r="B19852">
        <v>838</v>
      </c>
      <c r="C19852">
        <v>0.19392568987015046</v>
      </c>
      <c r="D19852">
        <v>0.55420396040336506</v>
      </c>
      <c r="E19852">
        <v>2.3858834220651879</v>
      </c>
      <c r="F19852">
        <v>-0.76604213951286604</v>
      </c>
      <c r="G19852">
        <v>4</v>
      </c>
      <c r="H19852">
        <v>4</v>
      </c>
      <c r="I19852">
        <v>5</v>
      </c>
      <c r="J19852">
        <v>2</v>
      </c>
    </row>
    <row r="19853" spans="1:10" x14ac:dyDescent="0.25">
      <c r="A19853" t="s">
        <v>23880</v>
      </c>
      <c r="B19853">
        <v>904</v>
      </c>
      <c r="C19853">
        <v>0.10691889468845506</v>
      </c>
      <c r="D19853">
        <v>1.4057228912079625</v>
      </c>
      <c r="E19853">
        <v>2.8879578033442015</v>
      </c>
      <c r="F19853">
        <v>-0.66615984673008843</v>
      </c>
      <c r="G19853">
        <v>4</v>
      </c>
      <c r="H19853">
        <v>5</v>
      </c>
      <c r="I19853">
        <v>5</v>
      </c>
      <c r="J19853">
        <v>2</v>
      </c>
    </row>
    <row r="19854" spans="1:10" x14ac:dyDescent="0.25">
      <c r="A19854" t="s">
        <v>23881</v>
      </c>
      <c r="B19854">
        <v>397</v>
      </c>
      <c r="C19854">
        <v>-8.889698529696316E-3</v>
      </c>
      <c r="D19854">
        <v>2.4945142207646254</v>
      </c>
      <c r="E19854">
        <v>3.8906884460899667</v>
      </c>
      <c r="F19854">
        <v>-0.2476674604565676</v>
      </c>
      <c r="G19854">
        <v>4</v>
      </c>
      <c r="H19854">
        <v>5</v>
      </c>
      <c r="I19854">
        <v>5</v>
      </c>
      <c r="J19854">
        <v>3</v>
      </c>
    </row>
    <row r="19855" spans="1:10" x14ac:dyDescent="0.25">
      <c r="A19855" t="s">
        <v>23882</v>
      </c>
      <c r="B19855">
        <v>534</v>
      </c>
      <c r="C19855">
        <v>0.32494369176593041</v>
      </c>
      <c r="D19855">
        <v>1.9016277299710016</v>
      </c>
      <c r="E19855">
        <v>2.1279513815049178</v>
      </c>
      <c r="F19855">
        <v>-0.91436627022242356</v>
      </c>
      <c r="G19855">
        <v>4</v>
      </c>
      <c r="H19855">
        <v>5</v>
      </c>
      <c r="I19855">
        <v>5</v>
      </c>
      <c r="J19855">
        <v>1</v>
      </c>
    </row>
    <row r="19856" spans="1:10" x14ac:dyDescent="0.25">
      <c r="A19856" t="s">
        <v>23883</v>
      </c>
      <c r="B19856">
        <v>945</v>
      </c>
      <c r="C19856">
        <v>1.0286847002347574</v>
      </c>
      <c r="D19856">
        <v>1.0685738547625823</v>
      </c>
      <c r="E19856">
        <v>1.5247274211576543</v>
      </c>
      <c r="F19856">
        <v>-1.1104102670161238</v>
      </c>
      <c r="G19856">
        <v>5</v>
      </c>
      <c r="H19856">
        <v>5</v>
      </c>
      <c r="I19856">
        <v>5</v>
      </c>
      <c r="J19856">
        <v>1</v>
      </c>
    </row>
    <row r="19857" spans="1:10" x14ac:dyDescent="0.25">
      <c r="A19857" t="s">
        <v>23884</v>
      </c>
      <c r="B19857">
        <v>694</v>
      </c>
      <c r="C19857">
        <v>0.75669179401014275</v>
      </c>
      <c r="D19857">
        <v>2.2483179951159094</v>
      </c>
      <c r="E19857">
        <v>3.5815201399363654</v>
      </c>
      <c r="F19857">
        <v>-0.37267234200535687</v>
      </c>
      <c r="G19857">
        <v>4</v>
      </c>
      <c r="H19857">
        <v>5</v>
      </c>
      <c r="I19857">
        <v>5</v>
      </c>
      <c r="J19857">
        <v>3</v>
      </c>
    </row>
    <row r="19858" spans="1:10" x14ac:dyDescent="0.25">
      <c r="A19858" t="s">
        <v>23885</v>
      </c>
      <c r="B19858">
        <v>502</v>
      </c>
      <c r="C19858">
        <v>1.3407120364144127</v>
      </c>
      <c r="D19858">
        <v>1.3320972671151063</v>
      </c>
      <c r="E19858">
        <v>2.1252180928529723</v>
      </c>
      <c r="F19858">
        <v>-0.97687472819483201</v>
      </c>
      <c r="G19858">
        <v>5</v>
      </c>
      <c r="H19858">
        <v>5</v>
      </c>
      <c r="I19858">
        <v>5</v>
      </c>
      <c r="J19858">
        <v>1</v>
      </c>
    </row>
    <row r="19859" spans="1:10" x14ac:dyDescent="0.25">
      <c r="A19859" t="s">
        <v>23886</v>
      </c>
      <c r="B19859">
        <v>424</v>
      </c>
      <c r="C19859">
        <v>1.3411578093380236</v>
      </c>
      <c r="D19859">
        <v>1.724687098421182</v>
      </c>
      <c r="E19859">
        <v>1.2355105469477798</v>
      </c>
      <c r="F19859">
        <v>-1.2688312230394569</v>
      </c>
      <c r="G19859">
        <v>5</v>
      </c>
      <c r="H19859">
        <v>5</v>
      </c>
      <c r="I19859">
        <v>5</v>
      </c>
      <c r="J19859">
        <v>1</v>
      </c>
    </row>
    <row r="19860" spans="1:10" x14ac:dyDescent="0.25">
      <c r="A19860" t="s">
        <v>23887</v>
      </c>
      <c r="B19860">
        <v>473</v>
      </c>
      <c r="C19860">
        <v>-0.48231554220689266</v>
      </c>
      <c r="D19860">
        <v>0.64838131867715154</v>
      </c>
      <c r="E19860">
        <v>1.1789608835817176</v>
      </c>
      <c r="F19860">
        <v>-1.0175413555286912</v>
      </c>
      <c r="G19860">
        <v>2</v>
      </c>
      <c r="H19860">
        <v>4</v>
      </c>
      <c r="I19860">
        <v>5</v>
      </c>
      <c r="J19860">
        <v>1</v>
      </c>
    </row>
    <row r="19861" spans="1:10" x14ac:dyDescent="0.25">
      <c r="A19861" t="s">
        <v>23888</v>
      </c>
      <c r="B19861">
        <v>459</v>
      </c>
      <c r="C19861">
        <v>0.42508605511966768</v>
      </c>
      <c r="D19861">
        <v>1.1353196511749755</v>
      </c>
      <c r="E19861">
        <v>1.0708634619739044</v>
      </c>
      <c r="F19861">
        <v>-1.1954021498326808</v>
      </c>
      <c r="G19861">
        <v>4</v>
      </c>
      <c r="H19861">
        <v>5</v>
      </c>
      <c r="I19861">
        <v>5</v>
      </c>
      <c r="J19861">
        <v>1</v>
      </c>
    </row>
    <row r="19862" spans="1:10" x14ac:dyDescent="0.25">
      <c r="A19862" t="s">
        <v>23889</v>
      </c>
      <c r="B19862">
        <v>501</v>
      </c>
      <c r="C19862">
        <v>-0.34958982356959073</v>
      </c>
      <c r="D19862">
        <v>0.67158038876615589</v>
      </c>
      <c r="E19862">
        <v>1.5436167073022351</v>
      </c>
      <c r="F19862">
        <v>-1.0921166507185767</v>
      </c>
      <c r="G19862">
        <v>3</v>
      </c>
      <c r="H19862">
        <v>4</v>
      </c>
      <c r="I19862">
        <v>5</v>
      </c>
      <c r="J19862">
        <v>1</v>
      </c>
    </row>
    <row r="19863" spans="1:10" x14ac:dyDescent="0.25">
      <c r="A19863" t="s">
        <v>23890</v>
      </c>
      <c r="B19863">
        <v>503</v>
      </c>
      <c r="C19863">
        <v>0.35497577791271273</v>
      </c>
      <c r="D19863">
        <v>1.2470581897101392</v>
      </c>
      <c r="E19863">
        <v>1.0681972669131086</v>
      </c>
      <c r="F19863">
        <v>-0.88689893681230758</v>
      </c>
      <c r="G19863">
        <v>4</v>
      </c>
      <c r="H19863">
        <v>5</v>
      </c>
      <c r="I19863">
        <v>5</v>
      </c>
      <c r="J19863">
        <v>1</v>
      </c>
    </row>
    <row r="19864" spans="1:10" x14ac:dyDescent="0.25">
      <c r="A19864" t="s">
        <v>23891</v>
      </c>
      <c r="B19864">
        <v>524</v>
      </c>
      <c r="C19864">
        <v>0.61235775468731746</v>
      </c>
      <c r="D19864">
        <v>1.7465081058722756</v>
      </c>
      <c r="E19864">
        <v>1.0088157134857103</v>
      </c>
      <c r="F19864">
        <v>-0.97428679427897891</v>
      </c>
      <c r="G19864">
        <v>4</v>
      </c>
      <c r="H19864">
        <v>5</v>
      </c>
      <c r="I19864">
        <v>5</v>
      </c>
      <c r="J19864">
        <v>1</v>
      </c>
    </row>
    <row r="19865" spans="1:10" x14ac:dyDescent="0.25">
      <c r="A19865" t="s">
        <v>23892</v>
      </c>
      <c r="B19865">
        <v>517</v>
      </c>
      <c r="C19865">
        <v>0.19452018520685763</v>
      </c>
      <c r="D19865">
        <v>0.43732762941210168</v>
      </c>
      <c r="E19865">
        <v>1.1994215912826258</v>
      </c>
      <c r="F19865">
        <v>-1.3149001480086995</v>
      </c>
      <c r="G19865">
        <v>4</v>
      </c>
      <c r="H19865">
        <v>4</v>
      </c>
      <c r="I19865">
        <v>5</v>
      </c>
      <c r="J19865">
        <v>1</v>
      </c>
    </row>
    <row r="19866" spans="1:10" x14ac:dyDescent="0.25">
      <c r="A19866" t="s">
        <v>23893</v>
      </c>
      <c r="B19866">
        <v>733</v>
      </c>
      <c r="C19866">
        <v>1.1147831787880043</v>
      </c>
      <c r="D19866">
        <v>1.9093007996658424</v>
      </c>
      <c r="E19866">
        <v>2.4057917147786245</v>
      </c>
      <c r="F19866">
        <v>-1.1361338253158761</v>
      </c>
      <c r="G19866">
        <v>5</v>
      </c>
      <c r="H19866">
        <v>5</v>
      </c>
      <c r="I19866">
        <v>5</v>
      </c>
      <c r="J19866">
        <v>1</v>
      </c>
    </row>
    <row r="19867" spans="1:10" x14ac:dyDescent="0.25">
      <c r="A19867" t="s">
        <v>23894</v>
      </c>
      <c r="B19867">
        <v>780</v>
      </c>
      <c r="C19867">
        <v>1.2560474716559047</v>
      </c>
      <c r="D19867">
        <v>1.1071464589066164</v>
      </c>
      <c r="E19867">
        <v>3.4614188503325316</v>
      </c>
      <c r="F19867">
        <v>-0.61971959225640916</v>
      </c>
      <c r="G19867">
        <v>5</v>
      </c>
      <c r="H19867">
        <v>5</v>
      </c>
      <c r="I19867">
        <v>5</v>
      </c>
      <c r="J19867">
        <v>2</v>
      </c>
    </row>
    <row r="19868" spans="1:10" x14ac:dyDescent="0.25">
      <c r="A19868" t="s">
        <v>23895</v>
      </c>
      <c r="B19868">
        <v>891</v>
      </c>
      <c r="C19868">
        <v>1.9244419095613823</v>
      </c>
      <c r="D19868">
        <v>2.2389053609525518</v>
      </c>
      <c r="E19868">
        <v>3.4352042043053843</v>
      </c>
      <c r="F19868">
        <v>-0.74725480045032511</v>
      </c>
      <c r="G19868">
        <v>5</v>
      </c>
      <c r="H19868">
        <v>5</v>
      </c>
      <c r="I19868">
        <v>5</v>
      </c>
      <c r="J19868">
        <v>2</v>
      </c>
    </row>
    <row r="19869" spans="1:10" x14ac:dyDescent="0.25">
      <c r="A19869" t="s">
        <v>23896</v>
      </c>
      <c r="B19869">
        <v>753</v>
      </c>
      <c r="C19869">
        <v>0.64481019084536184</v>
      </c>
      <c r="D19869">
        <v>1.106081082001628</v>
      </c>
      <c r="E19869">
        <v>2.6201874072577302</v>
      </c>
      <c r="F19869">
        <v>-1.4910580175156984</v>
      </c>
      <c r="G19869">
        <v>4</v>
      </c>
      <c r="H19869">
        <v>5</v>
      </c>
      <c r="I19869">
        <v>5</v>
      </c>
      <c r="J19869">
        <v>1</v>
      </c>
    </row>
    <row r="19870" spans="1:10" x14ac:dyDescent="0.25">
      <c r="A19870" t="s">
        <v>23897</v>
      </c>
      <c r="B19870">
        <v>0</v>
      </c>
      <c r="C19870">
        <v>-0.14921125752836639</v>
      </c>
      <c r="D19870">
        <v>0.25010991048027376</v>
      </c>
      <c r="E19870">
        <v>0.78538717843777062</v>
      </c>
      <c r="F19870">
        <v>-1.2839090557916328</v>
      </c>
      <c r="G19870">
        <v>3</v>
      </c>
      <c r="H19870">
        <v>4</v>
      </c>
      <c r="I19870">
        <v>5</v>
      </c>
      <c r="J19870">
        <v>1</v>
      </c>
    </row>
    <row r="19871" spans="1:10" x14ac:dyDescent="0.25">
      <c r="A19871" t="s">
        <v>23898</v>
      </c>
      <c r="B19871">
        <v>0</v>
      </c>
      <c r="C19871">
        <v>-0.14921125752836639</v>
      </c>
      <c r="D19871">
        <v>0.25010991048027376</v>
      </c>
      <c r="E19871">
        <v>0.78538717843777062</v>
      </c>
      <c r="F19871">
        <v>-1.2839090557916328</v>
      </c>
      <c r="G19871">
        <v>3</v>
      </c>
      <c r="H19871">
        <v>4</v>
      </c>
      <c r="I19871">
        <v>5</v>
      </c>
      <c r="J19871">
        <v>1</v>
      </c>
    </row>
    <row r="19872" spans="1:10" x14ac:dyDescent="0.25">
      <c r="A19872" t="s">
        <v>23899</v>
      </c>
      <c r="B19872">
        <v>0</v>
      </c>
      <c r="C19872">
        <v>-0.14921125752836639</v>
      </c>
      <c r="D19872">
        <v>0.25010991048027376</v>
      </c>
      <c r="E19872">
        <v>0.78538717843777062</v>
      </c>
      <c r="F19872">
        <v>-1.2839090557916328</v>
      </c>
      <c r="G19872">
        <v>3</v>
      </c>
      <c r="H19872">
        <v>4</v>
      </c>
      <c r="I19872">
        <v>5</v>
      </c>
      <c r="J19872">
        <v>1</v>
      </c>
    </row>
    <row r="19873" spans="1:10" x14ac:dyDescent="0.25">
      <c r="A19873" t="s">
        <v>23900</v>
      </c>
      <c r="B19873">
        <v>0</v>
      </c>
    </row>
    <row r="19874" spans="1:10" x14ac:dyDescent="0.25">
      <c r="A19874" t="s">
        <v>23901</v>
      </c>
      <c r="B19874">
        <v>0</v>
      </c>
    </row>
    <row r="19875" spans="1:10" x14ac:dyDescent="0.25">
      <c r="A19875" t="s">
        <v>23902</v>
      </c>
      <c r="B19875">
        <v>1071</v>
      </c>
    </row>
    <row r="19876" spans="1:10" x14ac:dyDescent="0.25">
      <c r="A19876" t="s">
        <v>23903</v>
      </c>
      <c r="B19876">
        <v>290</v>
      </c>
      <c r="C19876">
        <v>-1.1236847941709538E-2</v>
      </c>
      <c r="D19876">
        <v>1.2933857436361431</v>
      </c>
      <c r="E19876">
        <v>1.5370215837668111</v>
      </c>
      <c r="F19876">
        <v>-1.51302258039656</v>
      </c>
      <c r="G19876">
        <v>4</v>
      </c>
      <c r="H19876">
        <v>5</v>
      </c>
      <c r="I19876">
        <v>5</v>
      </c>
      <c r="J19876">
        <v>1</v>
      </c>
    </row>
    <row r="19877" spans="1:10" x14ac:dyDescent="0.25">
      <c r="A19877" t="s">
        <v>23904</v>
      </c>
      <c r="B19877">
        <v>241</v>
      </c>
      <c r="C19877">
        <v>-0.44216108421590694</v>
      </c>
      <c r="D19877">
        <v>0.35029532165311184</v>
      </c>
      <c r="E19877">
        <v>2.5534989972957711</v>
      </c>
      <c r="F19877">
        <v>-1.9055464967570688</v>
      </c>
      <c r="G19877">
        <v>3</v>
      </c>
      <c r="H19877">
        <v>4</v>
      </c>
      <c r="I19877">
        <v>5</v>
      </c>
      <c r="J19877">
        <v>1</v>
      </c>
    </row>
    <row r="19878" spans="1:10" x14ac:dyDescent="0.25">
      <c r="A19878" t="s">
        <v>23905</v>
      </c>
      <c r="B19878">
        <v>127</v>
      </c>
      <c r="C19878">
        <v>0.97573431762659757</v>
      </c>
      <c r="D19878">
        <v>2.2442327802122044</v>
      </c>
      <c r="E19878">
        <v>0.25185122836586921</v>
      </c>
      <c r="F19878">
        <v>-3.1078704891478037</v>
      </c>
      <c r="G19878">
        <v>5</v>
      </c>
      <c r="H19878">
        <v>5</v>
      </c>
      <c r="I19878">
        <v>4</v>
      </c>
      <c r="J19878">
        <v>1</v>
      </c>
    </row>
    <row r="19879" spans="1:10" x14ac:dyDescent="0.25">
      <c r="A19879" t="s">
        <v>23906</v>
      </c>
      <c r="B19879">
        <v>148</v>
      </c>
      <c r="C19879">
        <v>0.12996345128649758</v>
      </c>
      <c r="D19879">
        <v>0.42866812138073584</v>
      </c>
      <c r="E19879">
        <v>1.3495646461324646</v>
      </c>
      <c r="F19879">
        <v>-2.1767583611372148</v>
      </c>
      <c r="G19879">
        <v>4</v>
      </c>
      <c r="H19879">
        <v>4</v>
      </c>
      <c r="I19879">
        <v>5</v>
      </c>
      <c r="J19879">
        <v>1</v>
      </c>
    </row>
    <row r="19880" spans="1:10" x14ac:dyDescent="0.25">
      <c r="A19880" t="s">
        <v>23907</v>
      </c>
      <c r="B19880">
        <v>457</v>
      </c>
      <c r="C19880">
        <v>2.1203211771134525</v>
      </c>
      <c r="D19880">
        <v>2.7652912637340661</v>
      </c>
      <c r="E19880">
        <v>0.87592763733682644</v>
      </c>
      <c r="F19880">
        <v>-0.54344828011341773</v>
      </c>
      <c r="G19880">
        <v>5</v>
      </c>
      <c r="H19880">
        <v>5</v>
      </c>
      <c r="I19880">
        <v>5</v>
      </c>
      <c r="J19880">
        <v>2</v>
      </c>
    </row>
    <row r="19881" spans="1:10" x14ac:dyDescent="0.25">
      <c r="A19881" t="s">
        <v>23908</v>
      </c>
      <c r="B19881">
        <v>952</v>
      </c>
      <c r="C19881">
        <v>-0.10994958148775272</v>
      </c>
      <c r="D19881">
        <v>-3.9285605293612802E-2</v>
      </c>
      <c r="E19881">
        <v>-0.49431597438088082</v>
      </c>
      <c r="F19881">
        <v>-0.38408989634829577</v>
      </c>
      <c r="G19881">
        <v>3</v>
      </c>
      <c r="H19881">
        <v>3</v>
      </c>
      <c r="I19881">
        <v>2</v>
      </c>
      <c r="J19881">
        <v>3</v>
      </c>
    </row>
    <row r="19882" spans="1:10" x14ac:dyDescent="0.25">
      <c r="A19882" t="s">
        <v>23909</v>
      </c>
      <c r="B19882">
        <v>434</v>
      </c>
      <c r="C19882">
        <v>0.24101472864468687</v>
      </c>
      <c r="D19882">
        <v>-0.43592046634199078</v>
      </c>
      <c r="E19882">
        <v>1.9996912652943131</v>
      </c>
      <c r="F19882">
        <v>-0.77839123519540276</v>
      </c>
      <c r="G19882">
        <v>4</v>
      </c>
      <c r="H19882">
        <v>2</v>
      </c>
      <c r="I19882">
        <v>5</v>
      </c>
      <c r="J19882">
        <v>2</v>
      </c>
    </row>
    <row r="19883" spans="1:10" x14ac:dyDescent="0.25">
      <c r="A19883" t="s">
        <v>23910</v>
      </c>
      <c r="B19883">
        <v>269</v>
      </c>
      <c r="C19883">
        <v>0.78025791406157419</v>
      </c>
      <c r="D19883">
        <v>-1.1445734596180548</v>
      </c>
      <c r="E19883">
        <v>3.1768564056199642</v>
      </c>
      <c r="F19883">
        <v>-0.90854798163571748</v>
      </c>
      <c r="G19883">
        <v>4</v>
      </c>
      <c r="H19883">
        <v>1</v>
      </c>
      <c r="I19883">
        <v>5</v>
      </c>
      <c r="J19883">
        <v>1</v>
      </c>
    </row>
    <row r="19884" spans="1:10" x14ac:dyDescent="0.25">
      <c r="A19884" t="s">
        <v>23911</v>
      </c>
      <c r="B19884">
        <v>395</v>
      </c>
      <c r="C19884">
        <v>-0.22405876829827814</v>
      </c>
      <c r="D19884">
        <v>-1.3706920157810973</v>
      </c>
      <c r="E19884">
        <v>0.56394074663852167</v>
      </c>
      <c r="F19884">
        <v>-0.62411546491194825</v>
      </c>
      <c r="G19884">
        <v>3</v>
      </c>
      <c r="H19884">
        <v>1</v>
      </c>
      <c r="I19884">
        <v>4</v>
      </c>
      <c r="J19884">
        <v>2</v>
      </c>
    </row>
    <row r="19885" spans="1:10" x14ac:dyDescent="0.25">
      <c r="A19885" t="s">
        <v>23912</v>
      </c>
      <c r="B19885">
        <v>491</v>
      </c>
      <c r="C19885">
        <v>-0.88442937284844636</v>
      </c>
      <c r="D19885">
        <v>-0.91045814518401502</v>
      </c>
      <c r="E19885">
        <v>0.81629888306675458</v>
      </c>
      <c r="F19885">
        <v>-0.52179617096216935</v>
      </c>
      <c r="G19885">
        <v>1</v>
      </c>
      <c r="H19885">
        <v>1</v>
      </c>
      <c r="I19885">
        <v>5</v>
      </c>
      <c r="J19885">
        <v>2</v>
      </c>
    </row>
    <row r="19886" spans="1:10" x14ac:dyDescent="0.25">
      <c r="A19886" t="s">
        <v>23913</v>
      </c>
      <c r="B19886">
        <v>532</v>
      </c>
      <c r="C19886">
        <v>-0.88056103422659227</v>
      </c>
      <c r="D19886">
        <v>-1.2813392407961011</v>
      </c>
      <c r="E19886">
        <v>0.75003049578422654</v>
      </c>
      <c r="F19886">
        <v>-1.0403947349404989</v>
      </c>
      <c r="G19886">
        <v>1</v>
      </c>
      <c r="H19886">
        <v>1</v>
      </c>
      <c r="I19886">
        <v>5</v>
      </c>
      <c r="J19886">
        <v>1</v>
      </c>
    </row>
    <row r="19887" spans="1:10" x14ac:dyDescent="0.25">
      <c r="A19887" t="s">
        <v>23914</v>
      </c>
      <c r="B19887">
        <v>947</v>
      </c>
      <c r="C19887">
        <v>0.19234291386988356</v>
      </c>
      <c r="D19887">
        <v>0.46160771456613914</v>
      </c>
      <c r="E19887">
        <v>1.2918964505557462</v>
      </c>
      <c r="F19887">
        <v>-1.3095238682986523</v>
      </c>
      <c r="G19887">
        <v>4</v>
      </c>
      <c r="H19887">
        <v>4</v>
      </c>
      <c r="I19887">
        <v>5</v>
      </c>
      <c r="J19887">
        <v>1</v>
      </c>
    </row>
    <row r="19888" spans="1:10" x14ac:dyDescent="0.25">
      <c r="A19888" t="s">
        <v>23915</v>
      </c>
      <c r="B19888">
        <v>433</v>
      </c>
      <c r="C19888">
        <v>-0.77609910278743643</v>
      </c>
      <c r="D19888">
        <v>-0.91845896042958475</v>
      </c>
      <c r="E19888">
        <v>0.39849126875955693</v>
      </c>
      <c r="F19888">
        <v>-0.65445269934671046</v>
      </c>
      <c r="G19888">
        <v>2</v>
      </c>
      <c r="H19888">
        <v>1</v>
      </c>
      <c r="I19888">
        <v>4</v>
      </c>
      <c r="J19888">
        <v>2</v>
      </c>
    </row>
    <row r="19889" spans="1:10" x14ac:dyDescent="0.25">
      <c r="A19889" t="s">
        <v>23916</v>
      </c>
      <c r="B19889">
        <v>1313</v>
      </c>
      <c r="C19889">
        <v>1.18028287150643</v>
      </c>
      <c r="D19889">
        <v>-6.4450994017389088E-3</v>
      </c>
      <c r="E19889">
        <v>2.3285208276083167</v>
      </c>
      <c r="F19889">
        <v>-0.87181394395214562</v>
      </c>
      <c r="G19889">
        <v>5</v>
      </c>
      <c r="H19889">
        <v>3</v>
      </c>
      <c r="I19889">
        <v>5</v>
      </c>
      <c r="J19889">
        <v>1</v>
      </c>
    </row>
    <row r="19890" spans="1:10" x14ac:dyDescent="0.25">
      <c r="A19890" t="s">
        <v>23917</v>
      </c>
      <c r="B19890">
        <v>414</v>
      </c>
      <c r="C19890">
        <v>-0.19003907967802164</v>
      </c>
      <c r="D19890">
        <v>3.6717535562867023</v>
      </c>
      <c r="E19890">
        <v>-0.44009902854015126</v>
      </c>
      <c r="F19890">
        <v>0.15438689029328689</v>
      </c>
      <c r="G19890">
        <v>3</v>
      </c>
      <c r="H19890">
        <v>5</v>
      </c>
      <c r="I19890">
        <v>2</v>
      </c>
      <c r="J19890">
        <v>4</v>
      </c>
    </row>
    <row r="19891" spans="1:10" x14ac:dyDescent="0.25">
      <c r="A19891" t="s">
        <v>23918</v>
      </c>
      <c r="B19891">
        <v>421</v>
      </c>
      <c r="C19891">
        <v>0.59965364298499324</v>
      </c>
      <c r="D19891">
        <v>-0.19067092291937018</v>
      </c>
      <c r="E19891">
        <v>0.13213181680081654</v>
      </c>
      <c r="F19891">
        <v>-1.1796669789364573</v>
      </c>
      <c r="G19891">
        <v>4</v>
      </c>
      <c r="H19891">
        <v>3</v>
      </c>
      <c r="I19891">
        <v>4</v>
      </c>
      <c r="J19891">
        <v>1</v>
      </c>
    </row>
    <row r="19892" spans="1:10" x14ac:dyDescent="0.25">
      <c r="A19892" t="s">
        <v>23919</v>
      </c>
      <c r="B19892">
        <v>679</v>
      </c>
      <c r="C19892">
        <v>-0.46785832874036948</v>
      </c>
      <c r="D19892">
        <v>-0.95064818425270725</v>
      </c>
      <c r="E19892">
        <v>0.91426568189432067</v>
      </c>
      <c r="F19892">
        <v>-0.74836923217095408</v>
      </c>
      <c r="G19892">
        <v>2</v>
      </c>
      <c r="H19892">
        <v>1</v>
      </c>
      <c r="I19892">
        <v>5</v>
      </c>
      <c r="J19892">
        <v>2</v>
      </c>
    </row>
    <row r="19893" spans="1:10" x14ac:dyDescent="0.25">
      <c r="A19893" t="s">
        <v>23920</v>
      </c>
      <c r="B19893">
        <v>657</v>
      </c>
      <c r="C19893">
        <v>0.58397533649205613</v>
      </c>
      <c r="D19893">
        <v>0.45794337054084261</v>
      </c>
      <c r="E19893">
        <v>1.2607142523698152</v>
      </c>
      <c r="F19893">
        <v>-0.9903427165877331</v>
      </c>
      <c r="G19893">
        <v>4</v>
      </c>
      <c r="H19893">
        <v>4</v>
      </c>
      <c r="I19893">
        <v>5</v>
      </c>
      <c r="J19893">
        <v>1</v>
      </c>
    </row>
    <row r="19894" spans="1:10" x14ac:dyDescent="0.25">
      <c r="A19894" t="s">
        <v>23921</v>
      </c>
      <c r="B19894">
        <v>575</v>
      </c>
      <c r="C19894">
        <v>0.53380761191831749</v>
      </c>
      <c r="D19894">
        <v>0.54381810129158403</v>
      </c>
      <c r="E19894">
        <v>0.37767604483148415</v>
      </c>
      <c r="F19894">
        <v>-0.82763569187581854</v>
      </c>
      <c r="G19894">
        <v>4</v>
      </c>
      <c r="H19894">
        <v>4</v>
      </c>
      <c r="I19894">
        <v>4</v>
      </c>
      <c r="J19894">
        <v>2</v>
      </c>
    </row>
    <row r="19895" spans="1:10" x14ac:dyDescent="0.25">
      <c r="A19895" t="s">
        <v>23922</v>
      </c>
      <c r="B19895">
        <v>556</v>
      </c>
      <c r="C19895">
        <v>-0.12066421718099483</v>
      </c>
      <c r="D19895">
        <v>-0.53509781084965546</v>
      </c>
      <c r="E19895">
        <v>0.53643175027965961</v>
      </c>
      <c r="F19895">
        <v>-1.1048220141718348</v>
      </c>
      <c r="G19895">
        <v>3</v>
      </c>
      <c r="H19895">
        <v>2</v>
      </c>
      <c r="I19895">
        <v>4</v>
      </c>
      <c r="J19895">
        <v>1</v>
      </c>
    </row>
    <row r="19896" spans="1:10" x14ac:dyDescent="0.25">
      <c r="A19896" t="s">
        <v>23923</v>
      </c>
      <c r="B19896">
        <v>402</v>
      </c>
      <c r="C19896">
        <v>5.4680416997086617E-2</v>
      </c>
      <c r="D19896">
        <v>-0.20182127141564823</v>
      </c>
      <c r="E19896">
        <v>0.1037176781878823</v>
      </c>
      <c r="F19896">
        <v>-0.78211089553110069</v>
      </c>
      <c r="G19896">
        <v>4</v>
      </c>
      <c r="H19896">
        <v>3</v>
      </c>
      <c r="I19896">
        <v>4</v>
      </c>
      <c r="J19896">
        <v>2</v>
      </c>
    </row>
    <row r="19897" spans="1:10" x14ac:dyDescent="0.25">
      <c r="A19897" t="s">
        <v>23924</v>
      </c>
      <c r="B19897">
        <v>213</v>
      </c>
      <c r="C19897">
        <v>0.25602976344222972</v>
      </c>
      <c r="D19897">
        <v>1.6770736467861544</v>
      </c>
      <c r="E19897">
        <v>0.87723141183361131</v>
      </c>
      <c r="F19897">
        <v>-0.50640042822800124</v>
      </c>
      <c r="G19897">
        <v>4</v>
      </c>
      <c r="H19897">
        <v>5</v>
      </c>
      <c r="I19897">
        <v>5</v>
      </c>
      <c r="J19897">
        <v>2</v>
      </c>
    </row>
    <row r="19898" spans="1:10" x14ac:dyDescent="0.25">
      <c r="A19898" t="s">
        <v>23925</v>
      </c>
      <c r="B19898">
        <v>478</v>
      </c>
      <c r="C19898">
        <v>-1.0199343612710332</v>
      </c>
      <c r="D19898">
        <v>-1.6764082960748048</v>
      </c>
      <c r="E19898">
        <v>-0.17472840919890939</v>
      </c>
      <c r="F19898">
        <v>-0.78411724990422349</v>
      </c>
      <c r="G19898">
        <v>1</v>
      </c>
      <c r="H19898">
        <v>1</v>
      </c>
      <c r="I19898">
        <v>3</v>
      </c>
      <c r="J19898">
        <v>2</v>
      </c>
    </row>
    <row r="19899" spans="1:10" x14ac:dyDescent="0.25">
      <c r="A19899" t="s">
        <v>23926</v>
      </c>
      <c r="B19899">
        <v>134</v>
      </c>
      <c r="C19899">
        <v>0.1455881204668043</v>
      </c>
      <c r="D19899">
        <v>-0.89856681459876242</v>
      </c>
      <c r="E19899">
        <v>-0.10716339629370346</v>
      </c>
      <c r="F19899">
        <v>-1.6583223413646713</v>
      </c>
      <c r="G19899">
        <v>4</v>
      </c>
      <c r="H19899">
        <v>1</v>
      </c>
      <c r="I19899">
        <v>3</v>
      </c>
      <c r="J19899">
        <v>1</v>
      </c>
    </row>
    <row r="19900" spans="1:10" x14ac:dyDescent="0.25">
      <c r="A19900" t="s">
        <v>23927</v>
      </c>
      <c r="B19900">
        <v>417</v>
      </c>
      <c r="C19900">
        <v>0.20782789738160035</v>
      </c>
      <c r="D19900">
        <v>1.3940979305487806</v>
      </c>
      <c r="E19900">
        <v>0.20819041718726283</v>
      </c>
      <c r="F19900">
        <v>-1.0504648783266257</v>
      </c>
      <c r="G19900">
        <v>4</v>
      </c>
      <c r="H19900">
        <v>5</v>
      </c>
      <c r="I19900">
        <v>4</v>
      </c>
      <c r="J19900">
        <v>1</v>
      </c>
    </row>
    <row r="19901" spans="1:10" x14ac:dyDescent="0.25">
      <c r="A19901" t="s">
        <v>23928</v>
      </c>
      <c r="B19901">
        <v>220</v>
      </c>
      <c r="C19901">
        <v>0.93204973236545463</v>
      </c>
      <c r="D19901">
        <v>1.3824008261068041</v>
      </c>
      <c r="E19901">
        <v>-0.47286819693861765</v>
      </c>
      <c r="F19901">
        <v>-0.69351373431019803</v>
      </c>
      <c r="G19901">
        <v>5</v>
      </c>
      <c r="H19901">
        <v>5</v>
      </c>
      <c r="I19901">
        <v>2</v>
      </c>
      <c r="J19901">
        <v>2</v>
      </c>
    </row>
    <row r="19902" spans="1:10" x14ac:dyDescent="0.25">
      <c r="A19902" t="s">
        <v>23929</v>
      </c>
      <c r="B19902">
        <v>385</v>
      </c>
      <c r="C19902">
        <v>1.5770338787363325</v>
      </c>
      <c r="D19902">
        <v>1.1242215829240292</v>
      </c>
      <c r="E19902">
        <v>0.92957658050543734</v>
      </c>
      <c r="F19902">
        <v>-0.91970906836028066</v>
      </c>
      <c r="G19902">
        <v>5</v>
      </c>
      <c r="H19902">
        <v>5</v>
      </c>
      <c r="I19902">
        <v>5</v>
      </c>
      <c r="J19902">
        <v>1</v>
      </c>
    </row>
    <row r="19903" spans="1:10" x14ac:dyDescent="0.25">
      <c r="A19903" t="s">
        <v>23930</v>
      </c>
      <c r="B19903">
        <v>483</v>
      </c>
      <c r="C19903">
        <v>1.7568680630943643</v>
      </c>
      <c r="D19903">
        <v>-0.58481364655088619</v>
      </c>
      <c r="E19903">
        <v>3.8886048759456027</v>
      </c>
      <c r="F19903">
        <v>-1.327022765367915</v>
      </c>
      <c r="G19903">
        <v>5</v>
      </c>
      <c r="H19903">
        <v>2</v>
      </c>
      <c r="I19903">
        <v>5</v>
      </c>
      <c r="J19903">
        <v>1</v>
      </c>
    </row>
    <row r="19904" spans="1:10" x14ac:dyDescent="0.25">
      <c r="A19904" t="s">
        <v>23931</v>
      </c>
      <c r="B19904">
        <v>112</v>
      </c>
      <c r="C19904">
        <v>0.34545161692334447</v>
      </c>
      <c r="D19904">
        <v>3.0458105585293715</v>
      </c>
      <c r="E19904">
        <v>0.29791349381071447</v>
      </c>
      <c r="F19904">
        <v>-1.2834513443851847</v>
      </c>
      <c r="G19904">
        <v>4</v>
      </c>
      <c r="H19904">
        <v>5</v>
      </c>
      <c r="I19904">
        <v>4</v>
      </c>
      <c r="J19904">
        <v>1</v>
      </c>
    </row>
    <row r="19905" spans="1:10" x14ac:dyDescent="0.25">
      <c r="A19905" t="s">
        <v>23932</v>
      </c>
    </row>
    <row r="19906" spans="1:10" x14ac:dyDescent="0.25">
      <c r="A19906" t="s">
        <v>23933</v>
      </c>
    </row>
    <row r="19907" spans="1:10" x14ac:dyDescent="0.25">
      <c r="A19907" t="s">
        <v>23934</v>
      </c>
      <c r="B19907">
        <v>216</v>
      </c>
      <c r="C19907">
        <v>-0.18815318995009694</v>
      </c>
      <c r="D19907">
        <v>1.6338983013201356</v>
      </c>
      <c r="E19907">
        <v>1.6220620867144144</v>
      </c>
      <c r="F19907">
        <v>-1.4926782323557874</v>
      </c>
      <c r="G19907">
        <v>3</v>
      </c>
      <c r="H19907">
        <v>5</v>
      </c>
      <c r="I19907">
        <v>5</v>
      </c>
      <c r="J19907">
        <v>1</v>
      </c>
    </row>
    <row r="19908" spans="1:10" x14ac:dyDescent="0.25">
      <c r="A19908" t="s">
        <v>23935</v>
      </c>
      <c r="B19908">
        <v>357</v>
      </c>
      <c r="C19908">
        <v>-0.60708369427835374</v>
      </c>
      <c r="D19908">
        <v>-0.84364058845202816</v>
      </c>
      <c r="E19908">
        <v>0.59242674894247116</v>
      </c>
      <c r="F19908">
        <v>-0.82954418815051223</v>
      </c>
      <c r="G19908">
        <v>2</v>
      </c>
      <c r="H19908">
        <v>1</v>
      </c>
      <c r="I19908">
        <v>5</v>
      </c>
      <c r="J19908">
        <v>2</v>
      </c>
    </row>
    <row r="19909" spans="1:10" x14ac:dyDescent="0.25">
      <c r="A19909" t="s">
        <v>23936</v>
      </c>
      <c r="B19909">
        <v>573</v>
      </c>
      <c r="C19909">
        <v>-0.96619076787504876</v>
      </c>
      <c r="D19909">
        <v>-0.84958635620905587</v>
      </c>
      <c r="E19909">
        <v>-0.18724853101828576</v>
      </c>
      <c r="F19909">
        <v>-0.97347470956669013</v>
      </c>
      <c r="G19909">
        <v>1</v>
      </c>
      <c r="H19909">
        <v>1</v>
      </c>
      <c r="I19909">
        <v>3</v>
      </c>
      <c r="J19909">
        <v>1</v>
      </c>
    </row>
    <row r="19910" spans="1:10" x14ac:dyDescent="0.25">
      <c r="A19910" t="s">
        <v>23937</v>
      </c>
      <c r="B19910">
        <v>1011</v>
      </c>
      <c r="C19910">
        <v>-0.86477142372123539</v>
      </c>
      <c r="D19910">
        <v>-1.2589789694543665</v>
      </c>
      <c r="E19910">
        <v>0.39834937596604847</v>
      </c>
      <c r="F19910">
        <v>-0.8552362568019295</v>
      </c>
      <c r="G19910">
        <v>1</v>
      </c>
      <c r="H19910">
        <v>1</v>
      </c>
      <c r="I19910">
        <v>4</v>
      </c>
      <c r="J19910">
        <v>2</v>
      </c>
    </row>
    <row r="19911" spans="1:10" x14ac:dyDescent="0.25">
      <c r="A19911" t="s">
        <v>23938</v>
      </c>
      <c r="B19911">
        <v>622</v>
      </c>
      <c r="C19911">
        <v>-0.79564242441791988</v>
      </c>
      <c r="D19911">
        <v>-0.62540893157948874</v>
      </c>
      <c r="E19911">
        <v>0.54356057978258243</v>
      </c>
      <c r="F19911">
        <v>-1.0995739005524505</v>
      </c>
      <c r="G19911">
        <v>2</v>
      </c>
      <c r="H19911">
        <v>2</v>
      </c>
      <c r="I19911">
        <v>4</v>
      </c>
      <c r="J19911">
        <v>1</v>
      </c>
    </row>
    <row r="19912" spans="1:10" x14ac:dyDescent="0.25">
      <c r="A19912" t="s">
        <v>23939</v>
      </c>
      <c r="B19912">
        <v>611</v>
      </c>
      <c r="C19912">
        <v>-0.47414188678948443</v>
      </c>
      <c r="D19912">
        <v>-1.3530430948654266</v>
      </c>
      <c r="E19912">
        <v>0.67797418274018095</v>
      </c>
      <c r="F19912">
        <v>-0.81466820377297156</v>
      </c>
      <c r="G19912">
        <v>2</v>
      </c>
      <c r="H19912">
        <v>1</v>
      </c>
      <c r="I19912">
        <v>5</v>
      </c>
      <c r="J19912">
        <v>2</v>
      </c>
    </row>
    <row r="19913" spans="1:10" x14ac:dyDescent="0.25">
      <c r="A19913" t="s">
        <v>23940</v>
      </c>
      <c r="B19913">
        <v>442</v>
      </c>
      <c r="C19913">
        <v>0.7783556551824885</v>
      </c>
      <c r="D19913">
        <v>0.37949128082065076</v>
      </c>
      <c r="E19913">
        <v>-0.28448807686443933</v>
      </c>
      <c r="F19913">
        <v>-1.1684047485474514</v>
      </c>
      <c r="G19913">
        <v>4</v>
      </c>
      <c r="H19913">
        <v>4</v>
      </c>
      <c r="I19913">
        <v>3</v>
      </c>
      <c r="J19913">
        <v>1</v>
      </c>
    </row>
    <row r="19914" spans="1:10" x14ac:dyDescent="0.25">
      <c r="A19914" t="s">
        <v>23941</v>
      </c>
      <c r="B19914">
        <v>489</v>
      </c>
      <c r="C19914">
        <v>0.4297063624944521</v>
      </c>
      <c r="D19914">
        <v>0.89151996316631998</v>
      </c>
      <c r="E19914">
        <v>-0.34374417095212917</v>
      </c>
      <c r="F19914">
        <v>-1.0826428972381359</v>
      </c>
      <c r="G19914">
        <v>4</v>
      </c>
      <c r="H19914">
        <v>5</v>
      </c>
      <c r="I19914">
        <v>2</v>
      </c>
      <c r="J19914">
        <v>1</v>
      </c>
    </row>
    <row r="19915" spans="1:10" x14ac:dyDescent="0.25">
      <c r="A19915" t="s">
        <v>23942</v>
      </c>
      <c r="B19915">
        <v>433</v>
      </c>
      <c r="C19915">
        <v>-9.5491248415628283E-2</v>
      </c>
      <c r="D19915">
        <v>0.71556392996498996</v>
      </c>
      <c r="E19915">
        <v>0.45915068222480765</v>
      </c>
      <c r="F19915">
        <v>-1.3437374953432222</v>
      </c>
      <c r="G19915">
        <v>3</v>
      </c>
      <c r="H19915">
        <v>5</v>
      </c>
      <c r="I19915">
        <v>4</v>
      </c>
      <c r="J19915">
        <v>1</v>
      </c>
    </row>
    <row r="19916" spans="1:10" x14ac:dyDescent="0.25">
      <c r="A19916" t="s">
        <v>23943</v>
      </c>
      <c r="B19916">
        <v>423</v>
      </c>
      <c r="C19916">
        <v>-6.8274655290184755E-2</v>
      </c>
      <c r="D19916">
        <v>7.0595654272863323E-2</v>
      </c>
      <c r="E19916">
        <v>0.98043005751054568</v>
      </c>
      <c r="F19916">
        <v>-1.1682546576589625</v>
      </c>
      <c r="G19916">
        <v>3</v>
      </c>
      <c r="H19916">
        <v>4</v>
      </c>
      <c r="I19916">
        <v>5</v>
      </c>
      <c r="J19916">
        <v>1</v>
      </c>
    </row>
    <row r="19917" spans="1:10" x14ac:dyDescent="0.25">
      <c r="A19917" t="s">
        <v>23944</v>
      </c>
      <c r="B19917">
        <v>465</v>
      </c>
      <c r="C19917">
        <v>0.10690267710736205</v>
      </c>
      <c r="D19917">
        <v>3.5590373988082677</v>
      </c>
      <c r="E19917">
        <v>-1.2934505084480006</v>
      </c>
      <c r="F19917">
        <v>-2.9162637830041471E-2</v>
      </c>
      <c r="G19917">
        <v>4</v>
      </c>
      <c r="H19917">
        <v>5</v>
      </c>
      <c r="I19917">
        <v>1</v>
      </c>
      <c r="J19917">
        <v>3</v>
      </c>
    </row>
    <row r="19918" spans="1:10" x14ac:dyDescent="0.25">
      <c r="A19918" t="s">
        <v>23945</v>
      </c>
      <c r="B19918">
        <v>355</v>
      </c>
      <c r="C19918">
        <v>1.1996782601133307</v>
      </c>
      <c r="D19918">
        <v>1.5179931296509777</v>
      </c>
      <c r="E19918">
        <v>-0.3514731161907233</v>
      </c>
      <c r="F19918">
        <v>-0.26856473215434978</v>
      </c>
      <c r="G19918">
        <v>5</v>
      </c>
      <c r="H19918">
        <v>5</v>
      </c>
      <c r="I19918">
        <v>2</v>
      </c>
      <c r="J19918">
        <v>3</v>
      </c>
    </row>
    <row r="19919" spans="1:10" x14ac:dyDescent="0.25">
      <c r="A19919" t="s">
        <v>23946</v>
      </c>
      <c r="B19919">
        <v>414</v>
      </c>
      <c r="C19919">
        <v>1.2444177423432967</v>
      </c>
      <c r="D19919">
        <v>-0.16161610952885722</v>
      </c>
      <c r="E19919">
        <v>3.3442290528477039</v>
      </c>
      <c r="F19919">
        <v>-0.98961536670546746</v>
      </c>
      <c r="G19919">
        <v>5</v>
      </c>
      <c r="H19919">
        <v>3</v>
      </c>
      <c r="I19919">
        <v>5</v>
      </c>
      <c r="J19919">
        <v>1</v>
      </c>
    </row>
    <row r="19920" spans="1:10" x14ac:dyDescent="0.25">
      <c r="A19920" t="s">
        <v>23947</v>
      </c>
      <c r="B19920">
        <v>511</v>
      </c>
      <c r="C19920">
        <v>0.24546057781864911</v>
      </c>
      <c r="D19920">
        <v>2.3504713664650869E-2</v>
      </c>
      <c r="E19920">
        <v>0.22492565654794425</v>
      </c>
      <c r="F19920">
        <v>-0.52008627958875786</v>
      </c>
      <c r="G19920">
        <v>4</v>
      </c>
      <c r="H19920">
        <v>4</v>
      </c>
      <c r="I19920">
        <v>4</v>
      </c>
      <c r="J19920">
        <v>2</v>
      </c>
    </row>
    <row r="19921" spans="1:10" x14ac:dyDescent="0.25">
      <c r="A19921" t="s">
        <v>23948</v>
      </c>
      <c r="B19921">
        <v>444</v>
      </c>
      <c r="C19921">
        <v>0.20554029799258955</v>
      </c>
      <c r="D19921">
        <v>0.79086200529970785</v>
      </c>
      <c r="E19921">
        <v>0.59991943168520356</v>
      </c>
      <c r="F19921">
        <v>-0.89966909583915511</v>
      </c>
      <c r="G19921">
        <v>4</v>
      </c>
      <c r="H19921">
        <v>5</v>
      </c>
      <c r="I19921">
        <v>5</v>
      </c>
      <c r="J19921">
        <v>1</v>
      </c>
    </row>
    <row r="19922" spans="1:10" x14ac:dyDescent="0.25">
      <c r="A19922" t="s">
        <v>23949</v>
      </c>
      <c r="B19922">
        <v>525</v>
      </c>
      <c r="C19922">
        <v>2.4925530864231211</v>
      </c>
      <c r="D19922">
        <v>2.3383033431536684</v>
      </c>
      <c r="E19922">
        <v>0.55580774204259953</v>
      </c>
      <c r="F19922">
        <v>-0.51476885208060863</v>
      </c>
      <c r="G19922">
        <v>5</v>
      </c>
      <c r="H19922">
        <v>5</v>
      </c>
      <c r="I19922">
        <v>4</v>
      </c>
      <c r="J19922">
        <v>2</v>
      </c>
    </row>
    <row r="19923" spans="1:10" x14ac:dyDescent="0.25">
      <c r="A19923" t="s">
        <v>23950</v>
      </c>
      <c r="B19923">
        <v>426</v>
      </c>
      <c r="C19923">
        <v>0.46483861110731933</v>
      </c>
      <c r="D19923">
        <v>1.34628903503284</v>
      </c>
      <c r="E19923">
        <v>-0.42305735363595176</v>
      </c>
      <c r="F19923">
        <v>-0.82702403562178284</v>
      </c>
      <c r="G19923">
        <v>4</v>
      </c>
      <c r="H19923">
        <v>5</v>
      </c>
      <c r="I19923">
        <v>2</v>
      </c>
      <c r="J19923">
        <v>2</v>
      </c>
    </row>
    <row r="19924" spans="1:10" x14ac:dyDescent="0.25">
      <c r="A19924" t="s">
        <v>23951</v>
      </c>
      <c r="B19924">
        <v>544</v>
      </c>
      <c r="C19924">
        <v>-0.28776902020982409</v>
      </c>
      <c r="D19924">
        <v>1.2605589750320199</v>
      </c>
      <c r="E19924">
        <v>-0.46008134635811554</v>
      </c>
      <c r="F19924">
        <v>-0.78155077210099433</v>
      </c>
      <c r="G19924">
        <v>3</v>
      </c>
      <c r="H19924">
        <v>5</v>
      </c>
      <c r="I19924">
        <v>2</v>
      </c>
      <c r="J19924">
        <v>2</v>
      </c>
    </row>
    <row r="19925" spans="1:10" x14ac:dyDescent="0.25">
      <c r="A19925" t="s">
        <v>23952</v>
      </c>
      <c r="B19925">
        <v>508</v>
      </c>
      <c r="C19925">
        <v>0.26901341897228359</v>
      </c>
      <c r="D19925">
        <v>0.55219210020912246</v>
      </c>
      <c r="E19925">
        <v>0.14101494799279751</v>
      </c>
      <c r="F19925">
        <v>-1.3910142387749369</v>
      </c>
      <c r="G19925">
        <v>4</v>
      </c>
      <c r="H19925">
        <v>4</v>
      </c>
      <c r="I19925">
        <v>4</v>
      </c>
      <c r="J19925">
        <v>1</v>
      </c>
    </row>
    <row r="19926" spans="1:10" x14ac:dyDescent="0.25">
      <c r="A19926" t="s">
        <v>23953</v>
      </c>
      <c r="B19926">
        <v>409</v>
      </c>
      <c r="C19926">
        <v>0.59530231111345944</v>
      </c>
      <c r="D19926">
        <v>0.94839991575774663</v>
      </c>
      <c r="E19926">
        <v>-0.21725360739214056</v>
      </c>
      <c r="F19926">
        <v>-0.63282509878677395</v>
      </c>
      <c r="G19926">
        <v>4</v>
      </c>
      <c r="H19926">
        <v>5</v>
      </c>
      <c r="I19926">
        <v>3</v>
      </c>
      <c r="J19926">
        <v>2</v>
      </c>
    </row>
    <row r="19927" spans="1:10" x14ac:dyDescent="0.25">
      <c r="A19927" t="s">
        <v>23954</v>
      </c>
      <c r="B19927">
        <v>522</v>
      </c>
      <c r="C19927">
        <v>0.28608500966775613</v>
      </c>
      <c r="D19927">
        <v>0.28111711469552991</v>
      </c>
      <c r="E19927">
        <v>0.1742070802350637</v>
      </c>
      <c r="F19927">
        <v>-1.0444861706606243</v>
      </c>
      <c r="G19927">
        <v>4</v>
      </c>
      <c r="H19927">
        <v>4</v>
      </c>
      <c r="I19927">
        <v>4</v>
      </c>
      <c r="J19927">
        <v>1</v>
      </c>
    </row>
    <row r="19928" spans="1:10" x14ac:dyDescent="0.25">
      <c r="A19928" t="s">
        <v>23955</v>
      </c>
      <c r="B19928">
        <v>519</v>
      </c>
      <c r="C19928">
        <v>4.2406803704940335E-2</v>
      </c>
      <c r="D19928">
        <v>-8.2511439833219694E-2</v>
      </c>
      <c r="E19928">
        <v>-0.46182526895893183</v>
      </c>
      <c r="F19928">
        <v>-1.0998650865484354</v>
      </c>
      <c r="G19928">
        <v>4</v>
      </c>
      <c r="H19928">
        <v>3</v>
      </c>
      <c r="I19928">
        <v>2</v>
      </c>
      <c r="J19928">
        <v>1</v>
      </c>
    </row>
    <row r="19929" spans="1:10" x14ac:dyDescent="0.25">
      <c r="A19929" t="s">
        <v>23956</v>
      </c>
      <c r="B19929">
        <v>619</v>
      </c>
      <c r="C19929">
        <v>0.12161048898156418</v>
      </c>
      <c r="D19929">
        <v>0.80769811571570593</v>
      </c>
      <c r="E19929">
        <v>-0.43795387850874223</v>
      </c>
      <c r="F19929">
        <v>-1.0837375036570196</v>
      </c>
      <c r="G19929">
        <v>4</v>
      </c>
      <c r="H19929">
        <v>5</v>
      </c>
      <c r="I19929">
        <v>2</v>
      </c>
      <c r="J19929">
        <v>1</v>
      </c>
    </row>
    <row r="19930" spans="1:10" x14ac:dyDescent="0.25">
      <c r="A19930" t="s">
        <v>23957</v>
      </c>
      <c r="B19930">
        <v>381</v>
      </c>
      <c r="C19930">
        <v>1.2130474665501718</v>
      </c>
      <c r="D19930">
        <v>0.40461703824788153</v>
      </c>
      <c r="E19930">
        <v>0.15920810066992303</v>
      </c>
      <c r="F19930">
        <v>-1.038309123684436</v>
      </c>
      <c r="G19930">
        <v>5</v>
      </c>
      <c r="H19930">
        <v>4</v>
      </c>
      <c r="I19930">
        <v>4</v>
      </c>
      <c r="J19930">
        <v>1</v>
      </c>
    </row>
    <row r="19931" spans="1:10" x14ac:dyDescent="0.25">
      <c r="A19931" t="s">
        <v>23958</v>
      </c>
      <c r="B19931">
        <v>447</v>
      </c>
      <c r="C19931">
        <v>0.23947950856404648</v>
      </c>
      <c r="D19931">
        <v>-0.46903507596975014</v>
      </c>
      <c r="E19931">
        <v>-0.34096755132418177</v>
      </c>
      <c r="F19931">
        <v>-0.98229500841896478</v>
      </c>
      <c r="G19931">
        <v>4</v>
      </c>
      <c r="H19931">
        <v>2</v>
      </c>
      <c r="I19931">
        <v>2</v>
      </c>
      <c r="J19931">
        <v>1</v>
      </c>
    </row>
    <row r="19932" spans="1:10" x14ac:dyDescent="0.25">
      <c r="A19932" t="s">
        <v>23959</v>
      </c>
      <c r="B19932">
        <v>488</v>
      </c>
      <c r="C19932">
        <v>1.2122102720690382</v>
      </c>
      <c r="D19932">
        <v>0.72919552170687885</v>
      </c>
      <c r="E19932">
        <v>0.37281140382407352</v>
      </c>
      <c r="F19932">
        <v>-0.54385877020839379</v>
      </c>
      <c r="G19932">
        <v>5</v>
      </c>
      <c r="H19932">
        <v>5</v>
      </c>
      <c r="I19932">
        <v>4</v>
      </c>
      <c r="J19932">
        <v>2</v>
      </c>
    </row>
    <row r="19933" spans="1:10" x14ac:dyDescent="0.25">
      <c r="A19933" t="s">
        <v>23960</v>
      </c>
      <c r="B19933">
        <v>497</v>
      </c>
      <c r="C19933">
        <v>0.47689644064845366</v>
      </c>
      <c r="D19933">
        <v>-0.44633887588795662</v>
      </c>
      <c r="E19933">
        <v>-0.19803505259279858</v>
      </c>
      <c r="F19933">
        <v>-1.3004187120843713</v>
      </c>
      <c r="G19933">
        <v>4</v>
      </c>
      <c r="H19933">
        <v>2</v>
      </c>
      <c r="I19933">
        <v>3</v>
      </c>
      <c r="J19933">
        <v>1</v>
      </c>
    </row>
    <row r="19934" spans="1:10" x14ac:dyDescent="0.25">
      <c r="A19934" t="s">
        <v>23961</v>
      </c>
      <c r="B19934">
        <v>433</v>
      </c>
      <c r="C19934">
        <v>-0.16271847338850853</v>
      </c>
      <c r="D19934">
        <v>-0.58690344617073287</v>
      </c>
      <c r="E19934">
        <v>0.29277726389490843</v>
      </c>
      <c r="F19934">
        <v>-0.55304456430136928</v>
      </c>
      <c r="G19934">
        <v>3</v>
      </c>
      <c r="H19934">
        <v>2</v>
      </c>
      <c r="I19934">
        <v>4</v>
      </c>
      <c r="J19934">
        <v>2</v>
      </c>
    </row>
    <row r="19935" spans="1:10" x14ac:dyDescent="0.25">
      <c r="A19935" t="s">
        <v>23962</v>
      </c>
      <c r="B19935">
        <v>463</v>
      </c>
      <c r="C19935">
        <v>0.85569594985675246</v>
      </c>
      <c r="D19935">
        <v>0.10203808948580784</v>
      </c>
      <c r="E19935">
        <v>-0.24942867643852287</v>
      </c>
      <c r="F19935">
        <v>-0.87366920677786786</v>
      </c>
      <c r="G19935">
        <v>5</v>
      </c>
      <c r="H19935">
        <v>4</v>
      </c>
      <c r="I19935">
        <v>3</v>
      </c>
      <c r="J19935">
        <v>1</v>
      </c>
    </row>
    <row r="19936" spans="1:10" x14ac:dyDescent="0.25">
      <c r="A19936" t="s">
        <v>23963</v>
      </c>
      <c r="B19936">
        <v>399</v>
      </c>
      <c r="C19936">
        <v>1.2541220811754965</v>
      </c>
      <c r="D19936">
        <v>0.74984399341026431</v>
      </c>
      <c r="E19936">
        <v>-1.0123676366834626</v>
      </c>
      <c r="F19936">
        <v>-0.35361602235250261</v>
      </c>
      <c r="G19936">
        <v>5</v>
      </c>
      <c r="H19936">
        <v>5</v>
      </c>
      <c r="I19936">
        <v>1</v>
      </c>
      <c r="J19936">
        <v>3</v>
      </c>
    </row>
    <row r="19937" spans="1:10" x14ac:dyDescent="0.25">
      <c r="A19937" t="s">
        <v>23964</v>
      </c>
      <c r="B19937">
        <v>514</v>
      </c>
      <c r="C19937">
        <v>0.87660039073273033</v>
      </c>
      <c r="D19937">
        <v>2.0538714497830965</v>
      </c>
      <c r="E19937">
        <v>-7.1082934690154809E-2</v>
      </c>
      <c r="F19937">
        <v>-0.64424699024483278</v>
      </c>
      <c r="G19937">
        <v>5</v>
      </c>
      <c r="H19937">
        <v>5</v>
      </c>
      <c r="I19937">
        <v>3</v>
      </c>
      <c r="J19937">
        <v>2</v>
      </c>
    </row>
    <row r="19938" spans="1:10" x14ac:dyDescent="0.25">
      <c r="A19938" t="s">
        <v>23965</v>
      </c>
      <c r="B19938">
        <v>450</v>
      </c>
      <c r="C19938">
        <v>0.4227797226521891</v>
      </c>
      <c r="D19938">
        <v>-6.8552748185273821E-2</v>
      </c>
      <c r="E19938">
        <v>-0.64230056945944225</v>
      </c>
      <c r="F19938">
        <v>-1.0764166428160735</v>
      </c>
      <c r="G19938">
        <v>4</v>
      </c>
      <c r="H19938">
        <v>3</v>
      </c>
      <c r="I19938">
        <v>2</v>
      </c>
      <c r="J19938">
        <v>1</v>
      </c>
    </row>
    <row r="19939" spans="1:10" x14ac:dyDescent="0.25">
      <c r="A19939" t="s">
        <v>23966</v>
      </c>
      <c r="B19939">
        <v>421</v>
      </c>
      <c r="C19939">
        <v>6.4025532698811949E-2</v>
      </c>
      <c r="D19939">
        <v>0.56976570261523352</v>
      </c>
      <c r="E19939">
        <v>0.19974651423711959</v>
      </c>
      <c r="F19939">
        <v>-0.74850027083607595</v>
      </c>
      <c r="G19939">
        <v>4</v>
      </c>
      <c r="H19939">
        <v>4</v>
      </c>
      <c r="I19939">
        <v>4</v>
      </c>
      <c r="J19939">
        <v>2</v>
      </c>
    </row>
    <row r="19940" spans="1:10" x14ac:dyDescent="0.25">
      <c r="A19940" t="s">
        <v>23967</v>
      </c>
      <c r="B19940">
        <v>455</v>
      </c>
      <c r="C19940">
        <v>0.30311547807757089</v>
      </c>
      <c r="D19940">
        <v>0.47823141984443635</v>
      </c>
      <c r="E19940">
        <v>0.14994526695131333</v>
      </c>
      <c r="F19940">
        <v>-0.71494844133705671</v>
      </c>
      <c r="G19940">
        <v>4</v>
      </c>
      <c r="H19940">
        <v>4</v>
      </c>
      <c r="I19940">
        <v>4</v>
      </c>
      <c r="J19940">
        <v>2</v>
      </c>
    </row>
    <row r="19941" spans="1:10" x14ac:dyDescent="0.25">
      <c r="A19941" t="s">
        <v>23968</v>
      </c>
      <c r="B19941">
        <v>389</v>
      </c>
      <c r="C19941">
        <v>0.59722363427046565</v>
      </c>
      <c r="D19941">
        <v>0.62731418185655541</v>
      </c>
      <c r="E19941">
        <v>-0.45096379022851563</v>
      </c>
      <c r="F19941">
        <v>-0.97629606701262728</v>
      </c>
      <c r="G19941">
        <v>4</v>
      </c>
      <c r="H19941">
        <v>4</v>
      </c>
      <c r="I19941">
        <v>2</v>
      </c>
      <c r="J19941">
        <v>1</v>
      </c>
    </row>
    <row r="19942" spans="1:10" x14ac:dyDescent="0.25">
      <c r="A19942" t="s">
        <v>23969</v>
      </c>
      <c r="B19942">
        <v>389</v>
      </c>
      <c r="C19942">
        <v>3.3837564150134072</v>
      </c>
      <c r="D19942">
        <v>3.6043486479301756</v>
      </c>
      <c r="E19942">
        <v>1.5678067642182658</v>
      </c>
      <c r="F19942">
        <v>-0.87291313703912232</v>
      </c>
      <c r="G19942">
        <v>5</v>
      </c>
      <c r="H19942">
        <v>5</v>
      </c>
      <c r="I19942">
        <v>5</v>
      </c>
      <c r="J19942">
        <v>1</v>
      </c>
    </row>
    <row r="19943" spans="1:10" x14ac:dyDescent="0.25">
      <c r="A19943" t="s">
        <v>23970</v>
      </c>
      <c r="B19943">
        <v>413</v>
      </c>
      <c r="C19943">
        <v>0.95291684693263745</v>
      </c>
      <c r="D19943">
        <v>3.8214162817815658</v>
      </c>
      <c r="E19943">
        <v>-0.36638967216005447</v>
      </c>
      <c r="F19943">
        <v>-0.35848152001593236</v>
      </c>
      <c r="G19943">
        <v>5</v>
      </c>
      <c r="H19943">
        <v>5</v>
      </c>
      <c r="I19943">
        <v>2</v>
      </c>
      <c r="J19943">
        <v>3</v>
      </c>
    </row>
    <row r="19944" spans="1:10" x14ac:dyDescent="0.25">
      <c r="A19944" t="s">
        <v>23971</v>
      </c>
      <c r="B19944">
        <v>433</v>
      </c>
      <c r="C19944">
        <v>1.2188614936647615</v>
      </c>
      <c r="D19944">
        <v>2.4655564096986042</v>
      </c>
      <c r="E19944">
        <v>-0.8475571689869239</v>
      </c>
      <c r="F19944">
        <v>-0.37775607617410967</v>
      </c>
      <c r="G19944">
        <v>5</v>
      </c>
      <c r="H19944">
        <v>5</v>
      </c>
      <c r="I19944">
        <v>1</v>
      </c>
      <c r="J19944">
        <v>3</v>
      </c>
    </row>
    <row r="19945" spans="1:10" x14ac:dyDescent="0.25">
      <c r="A19945" t="s">
        <v>23972</v>
      </c>
      <c r="B19945">
        <v>362</v>
      </c>
      <c r="C19945">
        <v>0.5989146100230841</v>
      </c>
      <c r="D19945">
        <v>2.1560373032716855</v>
      </c>
      <c r="E19945">
        <v>-0.38494462064455426</v>
      </c>
      <c r="F19945">
        <v>-0.87529661624188126</v>
      </c>
      <c r="G19945">
        <v>4</v>
      </c>
      <c r="H19945">
        <v>5</v>
      </c>
      <c r="I19945">
        <v>2</v>
      </c>
      <c r="J19945">
        <v>1</v>
      </c>
    </row>
    <row r="19946" spans="1:10" x14ac:dyDescent="0.25">
      <c r="A19946" t="s">
        <v>23973</v>
      </c>
      <c r="B19946">
        <v>376</v>
      </c>
      <c r="C19946">
        <v>0.55394334345363028</v>
      </c>
      <c r="D19946">
        <v>1.3427484628288953</v>
      </c>
      <c r="E19946">
        <v>-1.2636167348192229</v>
      </c>
      <c r="F19946">
        <v>-1.2477085401359096</v>
      </c>
      <c r="G19946">
        <v>4</v>
      </c>
      <c r="H19946">
        <v>5</v>
      </c>
      <c r="I19946">
        <v>1</v>
      </c>
      <c r="J19946">
        <v>1</v>
      </c>
    </row>
    <row r="19947" spans="1:10" x14ac:dyDescent="0.25">
      <c r="A19947" t="s">
        <v>23974</v>
      </c>
      <c r="B19947">
        <v>428</v>
      </c>
      <c r="C19947">
        <v>0.33513730802150765</v>
      </c>
      <c r="D19947">
        <v>1.8618582574323022</v>
      </c>
      <c r="E19947">
        <v>-3.4106249850305748E-2</v>
      </c>
      <c r="F19947">
        <v>-1.2538487616090821</v>
      </c>
      <c r="G19947">
        <v>4</v>
      </c>
      <c r="H19947">
        <v>5</v>
      </c>
      <c r="I19947">
        <v>3</v>
      </c>
      <c r="J19947">
        <v>1</v>
      </c>
    </row>
    <row r="19948" spans="1:10" x14ac:dyDescent="0.25">
      <c r="A19948" t="s">
        <v>23975</v>
      </c>
      <c r="B19948">
        <v>410</v>
      </c>
      <c r="C19948">
        <v>1.2625345645637409</v>
      </c>
      <c r="D19948">
        <v>3.3023202519977684</v>
      </c>
      <c r="E19948">
        <v>0.79831349243447236</v>
      </c>
      <c r="F19948">
        <v>-1.0782135611412722</v>
      </c>
      <c r="G19948">
        <v>5</v>
      </c>
      <c r="H19948">
        <v>5</v>
      </c>
      <c r="I19948">
        <v>5</v>
      </c>
      <c r="J19948">
        <v>1</v>
      </c>
    </row>
    <row r="19949" spans="1:10" x14ac:dyDescent="0.25">
      <c r="A19949" t="s">
        <v>23976</v>
      </c>
      <c r="B19949">
        <v>511</v>
      </c>
      <c r="C19949">
        <v>0.58004694888726749</v>
      </c>
      <c r="D19949">
        <v>2.2568938945630088</v>
      </c>
      <c r="E19949">
        <v>-0.47950186739771006</v>
      </c>
      <c r="F19949">
        <v>-1.065442969491887</v>
      </c>
      <c r="G19949">
        <v>4</v>
      </c>
      <c r="H19949">
        <v>5</v>
      </c>
      <c r="I19949">
        <v>2</v>
      </c>
      <c r="J19949">
        <v>1</v>
      </c>
    </row>
    <row r="19950" spans="1:10" x14ac:dyDescent="0.25">
      <c r="A19950" t="s">
        <v>23977</v>
      </c>
      <c r="B19950">
        <v>447</v>
      </c>
      <c r="C19950">
        <v>1.2097661653047278</v>
      </c>
      <c r="D19950">
        <v>1.7112334978376933</v>
      </c>
      <c r="E19950">
        <v>-0.17579421725092528</v>
      </c>
      <c r="F19950">
        <v>-0.36454935974321934</v>
      </c>
      <c r="G19950">
        <v>5</v>
      </c>
      <c r="H19950">
        <v>5</v>
      </c>
      <c r="I19950">
        <v>3</v>
      </c>
      <c r="J19950">
        <v>3</v>
      </c>
    </row>
    <row r="19951" spans="1:10" x14ac:dyDescent="0.25">
      <c r="A19951" t="s">
        <v>23978</v>
      </c>
      <c r="B19951">
        <v>406</v>
      </c>
      <c r="C19951">
        <v>0.42129044338555</v>
      </c>
      <c r="D19951">
        <v>1.5859660691956534</v>
      </c>
      <c r="E19951">
        <v>-2.2350442331270225E-2</v>
      </c>
      <c r="F19951">
        <v>-1.6940150242908005</v>
      </c>
      <c r="G19951">
        <v>4</v>
      </c>
      <c r="H19951">
        <v>5</v>
      </c>
      <c r="I19951">
        <v>3</v>
      </c>
      <c r="J19951">
        <v>1</v>
      </c>
    </row>
    <row r="19952" spans="1:10" x14ac:dyDescent="0.25">
      <c r="A19952" t="s">
        <v>23979</v>
      </c>
      <c r="B19952">
        <v>548</v>
      </c>
      <c r="C19952">
        <v>0.69182789129098277</v>
      </c>
      <c r="D19952">
        <v>1.0059141757868142</v>
      </c>
      <c r="E19952">
        <v>-0.12059150559896367</v>
      </c>
      <c r="F19952">
        <v>-0.68430044136721302</v>
      </c>
      <c r="G19952">
        <v>4</v>
      </c>
      <c r="H19952">
        <v>5</v>
      </c>
      <c r="I19952">
        <v>3</v>
      </c>
      <c r="J19952">
        <v>2</v>
      </c>
    </row>
    <row r="19953" spans="1:10" x14ac:dyDescent="0.25">
      <c r="A19953" t="s">
        <v>23980</v>
      </c>
      <c r="B19953">
        <v>435</v>
      </c>
      <c r="C19953">
        <v>0.86746089682559446</v>
      </c>
      <c r="D19953">
        <v>1.250944697911669</v>
      </c>
      <c r="E19953">
        <v>-0.38663308126979268</v>
      </c>
      <c r="F19953">
        <v>-1.2522098632567025</v>
      </c>
      <c r="G19953">
        <v>5</v>
      </c>
      <c r="H19953">
        <v>5</v>
      </c>
      <c r="I19953">
        <v>2</v>
      </c>
      <c r="J19953">
        <v>1</v>
      </c>
    </row>
    <row r="19954" spans="1:10" x14ac:dyDescent="0.25">
      <c r="A19954" t="s">
        <v>23981</v>
      </c>
      <c r="B19954">
        <v>419</v>
      </c>
      <c r="C19954">
        <v>0.54094029152114809</v>
      </c>
      <c r="D19954">
        <v>1.887907106744571</v>
      </c>
      <c r="E19954">
        <v>-0.92965624460783114</v>
      </c>
      <c r="F19954">
        <v>-0.84208437173663819</v>
      </c>
      <c r="G19954">
        <v>4</v>
      </c>
      <c r="H19954">
        <v>5</v>
      </c>
      <c r="I19954">
        <v>1</v>
      </c>
      <c r="J19954">
        <v>2</v>
      </c>
    </row>
    <row r="19955" spans="1:10" x14ac:dyDescent="0.25">
      <c r="A19955" t="s">
        <v>23982</v>
      </c>
      <c r="B19955">
        <v>436</v>
      </c>
      <c r="C19955">
        <v>0.89690952132356194</v>
      </c>
      <c r="D19955">
        <v>1.4140810622088043</v>
      </c>
      <c r="E19955">
        <v>0.16026637392985452</v>
      </c>
      <c r="F19955">
        <v>-0.99115266359640375</v>
      </c>
      <c r="G19955">
        <v>5</v>
      </c>
      <c r="H19955">
        <v>5</v>
      </c>
      <c r="I19955">
        <v>4</v>
      </c>
      <c r="J19955">
        <v>1</v>
      </c>
    </row>
    <row r="19956" spans="1:10" x14ac:dyDescent="0.25">
      <c r="A19956" t="s">
        <v>23983</v>
      </c>
      <c r="B19956">
        <v>407</v>
      </c>
      <c r="C19956">
        <v>1.2571898413298119</v>
      </c>
      <c r="D19956">
        <v>1.3656841539086653</v>
      </c>
      <c r="E19956">
        <v>-1.2041707979522445</v>
      </c>
      <c r="F19956">
        <v>-0.72384807044116073</v>
      </c>
      <c r="G19956">
        <v>5</v>
      </c>
      <c r="H19956">
        <v>5</v>
      </c>
      <c r="I19956">
        <v>1</v>
      </c>
      <c r="J19956">
        <v>2</v>
      </c>
    </row>
    <row r="19957" spans="1:10" x14ac:dyDescent="0.25">
      <c r="A19957" t="s">
        <v>23984</v>
      </c>
      <c r="B19957">
        <v>508</v>
      </c>
      <c r="C19957">
        <v>1.0426790431545085</v>
      </c>
      <c r="D19957">
        <v>0.56012320144521954</v>
      </c>
      <c r="E19957">
        <v>-0.83030180572400036</v>
      </c>
      <c r="F19957">
        <v>-0.72565899192835448</v>
      </c>
      <c r="G19957">
        <v>5</v>
      </c>
      <c r="H19957">
        <v>4</v>
      </c>
      <c r="I19957">
        <v>1</v>
      </c>
      <c r="J19957">
        <v>2</v>
      </c>
    </row>
    <row r="19958" spans="1:10" x14ac:dyDescent="0.25">
      <c r="A19958" t="s">
        <v>23985</v>
      </c>
      <c r="B19958">
        <v>522</v>
      </c>
      <c r="C19958">
        <v>1.8107404473043238</v>
      </c>
      <c r="D19958">
        <v>1.9384186417921394</v>
      </c>
      <c r="E19958">
        <v>0.221850101482022</v>
      </c>
      <c r="F19958">
        <v>-0.79015398956065486</v>
      </c>
      <c r="G19958">
        <v>5</v>
      </c>
      <c r="H19958">
        <v>5</v>
      </c>
      <c r="I19958">
        <v>4</v>
      </c>
      <c r="J19958">
        <v>2</v>
      </c>
    </row>
    <row r="19959" spans="1:10" x14ac:dyDescent="0.25">
      <c r="A19959" t="s">
        <v>23986</v>
      </c>
      <c r="B19959">
        <v>541</v>
      </c>
      <c r="C19959">
        <v>2.1250918196832687</v>
      </c>
      <c r="D19959">
        <v>1.7103168374814541</v>
      </c>
      <c r="E19959">
        <v>0.72901518480683902</v>
      </c>
      <c r="F19959">
        <v>-0.70891026603447838</v>
      </c>
      <c r="G19959">
        <v>5</v>
      </c>
      <c r="H19959">
        <v>5</v>
      </c>
      <c r="I19959">
        <v>5</v>
      </c>
      <c r="J19959">
        <v>2</v>
      </c>
    </row>
    <row r="19960" spans="1:10" x14ac:dyDescent="0.25">
      <c r="A19960" t="s">
        <v>23987</v>
      </c>
      <c r="B19960">
        <v>453</v>
      </c>
      <c r="C19960">
        <v>2.5358591795772281</v>
      </c>
      <c r="D19960">
        <v>2.9210297618728602</v>
      </c>
      <c r="E19960">
        <v>0.8676671370807959</v>
      </c>
      <c r="F19960">
        <v>-1.2850014933443745</v>
      </c>
      <c r="G19960">
        <v>5</v>
      </c>
      <c r="H19960">
        <v>5</v>
      </c>
      <c r="I19960">
        <v>5</v>
      </c>
      <c r="J19960">
        <v>1</v>
      </c>
    </row>
    <row r="19961" spans="1:10" x14ac:dyDescent="0.25">
      <c r="A19961" t="s">
        <v>23988</v>
      </c>
      <c r="B19961">
        <v>489</v>
      </c>
      <c r="C19961">
        <v>1.5059097409278857</v>
      </c>
      <c r="D19961">
        <v>0.1925418736331983</v>
      </c>
      <c r="E19961">
        <v>1.2082797636050002</v>
      </c>
      <c r="F19961">
        <v>-0.82877411718059402</v>
      </c>
      <c r="G19961">
        <v>5</v>
      </c>
      <c r="H19961">
        <v>4</v>
      </c>
      <c r="I19961">
        <v>5</v>
      </c>
      <c r="J19961">
        <v>2</v>
      </c>
    </row>
    <row r="19962" spans="1:10" x14ac:dyDescent="0.25">
      <c r="A19962" t="s">
        <v>23989</v>
      </c>
      <c r="B19962">
        <v>1094</v>
      </c>
      <c r="C19962">
        <v>1.0991615730683229</v>
      </c>
      <c r="D19962">
        <v>-0.52495098519523664</v>
      </c>
      <c r="E19962">
        <v>1.7662480431881429</v>
      </c>
      <c r="F19962">
        <v>-0.68483440819438912</v>
      </c>
      <c r="G19962">
        <v>5</v>
      </c>
      <c r="H19962">
        <v>2</v>
      </c>
      <c r="I19962">
        <v>5</v>
      </c>
      <c r="J19962">
        <v>2</v>
      </c>
    </row>
    <row r="19963" spans="1:10" x14ac:dyDescent="0.25">
      <c r="A19963" t="s">
        <v>23990</v>
      </c>
      <c r="B19963">
        <v>711</v>
      </c>
      <c r="C19963">
        <v>0.99942614395596419</v>
      </c>
      <c r="D19963">
        <v>0.22595414501427197</v>
      </c>
      <c r="E19963">
        <v>-0.21118708488894697</v>
      </c>
      <c r="F19963">
        <v>-0.39058114640322872</v>
      </c>
      <c r="G19963">
        <v>5</v>
      </c>
      <c r="H19963">
        <v>4</v>
      </c>
      <c r="I19963">
        <v>3</v>
      </c>
      <c r="J19963">
        <v>3</v>
      </c>
    </row>
    <row r="19964" spans="1:10" x14ac:dyDescent="0.25">
      <c r="A19964" t="s">
        <v>23991</v>
      </c>
      <c r="B19964">
        <v>428</v>
      </c>
      <c r="C19964">
        <v>0.6693077924588049</v>
      </c>
      <c r="D19964">
        <v>-0.33534305985837387</v>
      </c>
      <c r="E19964">
        <v>0.60558362492020801</v>
      </c>
      <c r="F19964">
        <v>-0.68430052341362846</v>
      </c>
      <c r="G19964">
        <v>4</v>
      </c>
      <c r="H19964">
        <v>3</v>
      </c>
      <c r="I19964">
        <v>5</v>
      </c>
      <c r="J19964">
        <v>2</v>
      </c>
    </row>
    <row r="19965" spans="1:10" x14ac:dyDescent="0.25">
      <c r="A19965" t="s">
        <v>23992</v>
      </c>
      <c r="B19965">
        <v>400</v>
      </c>
      <c r="C19965">
        <v>0.92571886512583257</v>
      </c>
      <c r="D19965">
        <v>2.3657048080363209E-2</v>
      </c>
      <c r="E19965">
        <v>1.3299636925732214</v>
      </c>
      <c r="F19965">
        <v>-0.94439316558044106</v>
      </c>
      <c r="G19965">
        <v>5</v>
      </c>
      <c r="H19965">
        <v>4</v>
      </c>
      <c r="I19965">
        <v>5</v>
      </c>
      <c r="J19965">
        <v>1</v>
      </c>
    </row>
    <row r="19966" spans="1:10" x14ac:dyDescent="0.25">
      <c r="A19966" t="s">
        <v>23993</v>
      </c>
      <c r="B19966">
        <v>313</v>
      </c>
      <c r="C19966">
        <v>3.2451762689208321</v>
      </c>
      <c r="D19966">
        <v>3.2560619818559462</v>
      </c>
      <c r="E19966">
        <v>2.7122517897491969</v>
      </c>
      <c r="F19966">
        <v>-0.4207945181884194</v>
      </c>
      <c r="G19966">
        <v>5</v>
      </c>
      <c r="H19966">
        <v>5</v>
      </c>
      <c r="I19966">
        <v>5</v>
      </c>
      <c r="J19966">
        <v>3</v>
      </c>
    </row>
    <row r="19967" spans="1:10" x14ac:dyDescent="0.25">
      <c r="A19967" t="s">
        <v>23994</v>
      </c>
      <c r="B19967">
        <v>373</v>
      </c>
      <c r="C19967">
        <v>0.63889269324569753</v>
      </c>
      <c r="D19967">
        <v>-0.20327879080337075</v>
      </c>
      <c r="E19967">
        <v>1.1792841200746893</v>
      </c>
      <c r="F19967">
        <v>-0.85601408275494562</v>
      </c>
      <c r="G19967">
        <v>4</v>
      </c>
      <c r="H19967">
        <v>3</v>
      </c>
      <c r="I19967">
        <v>5</v>
      </c>
      <c r="J19967">
        <v>2</v>
      </c>
    </row>
    <row r="19968" spans="1:10" x14ac:dyDescent="0.25">
      <c r="A19968" t="s">
        <v>23995</v>
      </c>
      <c r="B19968">
        <v>448</v>
      </c>
      <c r="C19968">
        <v>0.34535579005316719</v>
      </c>
      <c r="D19968">
        <v>-0.91413542580193963</v>
      </c>
      <c r="E19968">
        <v>1.4439493993953072</v>
      </c>
      <c r="F19968">
        <v>-0.85168217234967913</v>
      </c>
      <c r="G19968">
        <v>4</v>
      </c>
      <c r="H19968">
        <v>1</v>
      </c>
      <c r="I19968">
        <v>5</v>
      </c>
      <c r="J19968">
        <v>2</v>
      </c>
    </row>
    <row r="19969" spans="1:10" x14ac:dyDescent="0.25">
      <c r="A19969" t="s">
        <v>23996</v>
      </c>
      <c r="B19969">
        <v>524</v>
      </c>
      <c r="C19969">
        <v>-0.5669185877694618</v>
      </c>
      <c r="D19969">
        <v>-0.50554546959928182</v>
      </c>
      <c r="E19969">
        <v>0.72851543841055433</v>
      </c>
      <c r="F19969">
        <v>-0.65814086757463486</v>
      </c>
      <c r="G19969">
        <v>2</v>
      </c>
      <c r="H19969">
        <v>2</v>
      </c>
      <c r="I19969">
        <v>5</v>
      </c>
      <c r="J19969">
        <v>2</v>
      </c>
    </row>
    <row r="19970" spans="1:10" x14ac:dyDescent="0.25">
      <c r="A19970" t="s">
        <v>23997</v>
      </c>
      <c r="B19970">
        <v>1035</v>
      </c>
      <c r="C19970">
        <v>0.61647003013363233</v>
      </c>
      <c r="D19970">
        <v>0.26185860804648231</v>
      </c>
      <c r="E19970">
        <v>0.54564822283139225</v>
      </c>
      <c r="F19970">
        <v>-0.55595455104906266</v>
      </c>
      <c r="G19970">
        <v>4</v>
      </c>
      <c r="H19970">
        <v>4</v>
      </c>
      <c r="I19970">
        <v>4</v>
      </c>
      <c r="J19970">
        <v>2</v>
      </c>
    </row>
    <row r="19971" spans="1:10" x14ac:dyDescent="0.25">
      <c r="A19971" t="s">
        <v>23998</v>
      </c>
      <c r="B19971">
        <v>438</v>
      </c>
      <c r="C19971">
        <v>-0.42933859038176336</v>
      </c>
      <c r="D19971">
        <v>0.66216108082545522</v>
      </c>
      <c r="E19971">
        <v>-2.7907940977006419E-3</v>
      </c>
      <c r="F19971">
        <v>-0.8742045831479387</v>
      </c>
      <c r="G19971">
        <v>3</v>
      </c>
      <c r="H19971">
        <v>4</v>
      </c>
      <c r="I19971">
        <v>3</v>
      </c>
      <c r="J19971">
        <v>1</v>
      </c>
    </row>
    <row r="19972" spans="1:10" x14ac:dyDescent="0.25">
      <c r="A19972" t="s">
        <v>23999</v>
      </c>
      <c r="B19972">
        <v>529</v>
      </c>
      <c r="C19972">
        <v>-0.66321229694167305</v>
      </c>
      <c r="D19972">
        <v>-0.47088876523107726</v>
      </c>
      <c r="E19972">
        <v>0.47436561385381071</v>
      </c>
      <c r="F19972">
        <v>-0.79464511265165771</v>
      </c>
      <c r="G19972">
        <v>2</v>
      </c>
      <c r="H19972">
        <v>2</v>
      </c>
      <c r="I19972">
        <v>4</v>
      </c>
      <c r="J19972">
        <v>2</v>
      </c>
    </row>
    <row r="19973" spans="1:10" x14ac:dyDescent="0.25">
      <c r="A19973" t="s">
        <v>24000</v>
      </c>
      <c r="B19973">
        <v>295</v>
      </c>
      <c r="C19973">
        <v>-0.54017384079773445</v>
      </c>
      <c r="D19973">
        <v>-1.0855970311459324</v>
      </c>
      <c r="E19973">
        <v>1.1366821642518243</v>
      </c>
      <c r="F19973">
        <v>-0.75393837358509175</v>
      </c>
      <c r="G19973">
        <v>2</v>
      </c>
      <c r="H19973">
        <v>1</v>
      </c>
      <c r="I19973">
        <v>5</v>
      </c>
      <c r="J19973">
        <v>2</v>
      </c>
    </row>
    <row r="19974" spans="1:10" x14ac:dyDescent="0.25">
      <c r="A19974" t="s">
        <v>24001</v>
      </c>
      <c r="B19974">
        <v>573</v>
      </c>
      <c r="C19974">
        <v>5.6359352481147804E-2</v>
      </c>
      <c r="D19974">
        <v>3.8263784105469796</v>
      </c>
      <c r="E19974">
        <v>-0.41282907625715271</v>
      </c>
      <c r="F19974">
        <v>-0.22611790078509697</v>
      </c>
      <c r="G19974">
        <v>4</v>
      </c>
      <c r="H19974">
        <v>5</v>
      </c>
      <c r="I19974">
        <v>2</v>
      </c>
      <c r="J19974">
        <v>3</v>
      </c>
    </row>
    <row r="19975" spans="1:10" x14ac:dyDescent="0.25">
      <c r="A19975" t="s">
        <v>24002</v>
      </c>
      <c r="B19975">
        <v>772</v>
      </c>
      <c r="C19975">
        <v>5.9162693797757571E-2</v>
      </c>
      <c r="D19975">
        <v>0.7474187726283581</v>
      </c>
      <c r="E19975">
        <v>-9.2881881301873012E-2</v>
      </c>
      <c r="F19975">
        <v>-0.5414056993720241</v>
      </c>
      <c r="G19975">
        <v>4</v>
      </c>
      <c r="H19975">
        <v>5</v>
      </c>
      <c r="I19975">
        <v>3</v>
      </c>
      <c r="J19975">
        <v>2</v>
      </c>
    </row>
    <row r="19976" spans="1:10" x14ac:dyDescent="0.25">
      <c r="A19976" t="s">
        <v>24003</v>
      </c>
      <c r="B19976">
        <v>518</v>
      </c>
      <c r="C19976">
        <v>-0.21659955003665693</v>
      </c>
      <c r="D19976">
        <v>0.21229071599321039</v>
      </c>
      <c r="E19976">
        <v>0.55808131548294149</v>
      </c>
      <c r="F19976">
        <v>-0.69701307085709463</v>
      </c>
      <c r="G19976">
        <v>3</v>
      </c>
      <c r="H19976">
        <v>4</v>
      </c>
      <c r="I19976">
        <v>4</v>
      </c>
      <c r="J19976">
        <v>2</v>
      </c>
    </row>
    <row r="19977" spans="1:10" x14ac:dyDescent="0.25">
      <c r="A19977" t="s">
        <v>24004</v>
      </c>
      <c r="B19977">
        <v>548</v>
      </c>
      <c r="C19977">
        <v>-0.38168008055213204</v>
      </c>
      <c r="D19977">
        <v>0.46328183939674533</v>
      </c>
      <c r="E19977">
        <v>0.49787409386987547</v>
      </c>
      <c r="F19977">
        <v>-0.39330625726002111</v>
      </c>
      <c r="G19977">
        <v>3</v>
      </c>
      <c r="H19977">
        <v>4</v>
      </c>
      <c r="I19977">
        <v>4</v>
      </c>
      <c r="J19977">
        <v>3</v>
      </c>
    </row>
    <row r="19978" spans="1:10" x14ac:dyDescent="0.25">
      <c r="A19978" t="s">
        <v>24005</v>
      </c>
      <c r="B19978">
        <v>667</v>
      </c>
      <c r="C19978">
        <v>0.90026093261000573</v>
      </c>
      <c r="D19978">
        <v>0.13873948225331603</v>
      </c>
      <c r="E19978">
        <v>0.85942440745175919</v>
      </c>
      <c r="F19978">
        <v>-1.0692696875950307</v>
      </c>
      <c r="G19978">
        <v>5</v>
      </c>
      <c r="H19978">
        <v>4</v>
      </c>
      <c r="I19978">
        <v>5</v>
      </c>
      <c r="J19978">
        <v>1</v>
      </c>
    </row>
    <row r="19979" spans="1:10" x14ac:dyDescent="0.25">
      <c r="A19979" t="s">
        <v>24006</v>
      </c>
      <c r="B19979">
        <v>667</v>
      </c>
      <c r="C19979">
        <v>2.048049921942019E-3</v>
      </c>
      <c r="D19979">
        <v>-0.33291780565072232</v>
      </c>
      <c r="E19979">
        <v>0.438354183453605</v>
      </c>
      <c r="F19979">
        <v>-0.48689720539072545</v>
      </c>
      <c r="G19979">
        <v>4</v>
      </c>
      <c r="H19979">
        <v>3</v>
      </c>
      <c r="I19979">
        <v>4</v>
      </c>
      <c r="J19979">
        <v>2</v>
      </c>
    </row>
    <row r="19980" spans="1:10" x14ac:dyDescent="0.25">
      <c r="A19980" t="s">
        <v>24007</v>
      </c>
      <c r="B19980">
        <v>353</v>
      </c>
      <c r="C19980">
        <v>-2.8039496696777796E-2</v>
      </c>
      <c r="D19980">
        <v>-1.2193662777117067</v>
      </c>
      <c r="E19980">
        <v>-0.14573616802394845</v>
      </c>
      <c r="F19980">
        <v>-0.70991295088672779</v>
      </c>
      <c r="G19980">
        <v>3</v>
      </c>
      <c r="H19980">
        <v>1</v>
      </c>
      <c r="I19980">
        <v>3</v>
      </c>
      <c r="J19980">
        <v>2</v>
      </c>
    </row>
    <row r="19981" spans="1:10" x14ac:dyDescent="0.25">
      <c r="A19981" t="s">
        <v>24008</v>
      </c>
      <c r="B19981">
        <v>209</v>
      </c>
      <c r="C19981">
        <v>-0.43148470806844275</v>
      </c>
      <c r="D19981">
        <v>-0.53983140253081519</v>
      </c>
      <c r="E19981">
        <v>0.85099137239869382</v>
      </c>
      <c r="F19981">
        <v>-0.3400711217599347</v>
      </c>
      <c r="G19981">
        <v>3</v>
      </c>
      <c r="H19981">
        <v>2</v>
      </c>
      <c r="I19981">
        <v>5</v>
      </c>
      <c r="J19981">
        <v>3</v>
      </c>
    </row>
    <row r="19982" spans="1:10" x14ac:dyDescent="0.25">
      <c r="A19982" t="s">
        <v>24009</v>
      </c>
      <c r="B19982">
        <v>394</v>
      </c>
      <c r="C19982">
        <v>-0.45748499195527204</v>
      </c>
      <c r="D19982">
        <v>-0.69155403715076957</v>
      </c>
      <c r="E19982">
        <v>0.65579290767806597</v>
      </c>
      <c r="F19982">
        <v>-0.36220697634019927</v>
      </c>
      <c r="G19982">
        <v>2</v>
      </c>
      <c r="H19982">
        <v>2</v>
      </c>
      <c r="I19982">
        <v>5</v>
      </c>
      <c r="J19982">
        <v>3</v>
      </c>
    </row>
    <row r="19983" spans="1:10" x14ac:dyDescent="0.25">
      <c r="A19983" t="s">
        <v>24010</v>
      </c>
      <c r="B19983">
        <v>543</v>
      </c>
      <c r="C19983">
        <v>-0.79751108873707444</v>
      </c>
      <c r="D19983">
        <v>-0.61624687413692625</v>
      </c>
      <c r="E19983">
        <v>0.18026805414482822</v>
      </c>
      <c r="F19983">
        <v>-0.55264098740121381</v>
      </c>
      <c r="G19983">
        <v>2</v>
      </c>
      <c r="H19983">
        <v>2</v>
      </c>
      <c r="I19983">
        <v>4</v>
      </c>
      <c r="J19983">
        <v>2</v>
      </c>
    </row>
    <row r="19984" spans="1:10" x14ac:dyDescent="0.25">
      <c r="A19984" t="s">
        <v>24011</v>
      </c>
      <c r="B19984">
        <v>449</v>
      </c>
      <c r="C19984">
        <v>-0.29953932376148157</v>
      </c>
      <c r="D19984">
        <v>-1.2786937935826712</v>
      </c>
      <c r="E19984">
        <v>0.42099184884088603</v>
      </c>
      <c r="F19984">
        <v>-0.66752871848986617</v>
      </c>
      <c r="G19984">
        <v>3</v>
      </c>
      <c r="H19984">
        <v>1</v>
      </c>
      <c r="I19984">
        <v>4</v>
      </c>
      <c r="J19984">
        <v>2</v>
      </c>
    </row>
    <row r="19985" spans="1:10" x14ac:dyDescent="0.25">
      <c r="A19985" t="s">
        <v>24012</v>
      </c>
      <c r="B19985">
        <v>451</v>
      </c>
      <c r="C19985">
        <v>0.81258836395757461</v>
      </c>
      <c r="D19985">
        <v>-0.75660625791258496</v>
      </c>
      <c r="E19985">
        <v>0.62717723807521164</v>
      </c>
      <c r="F19985">
        <v>-0.39254443755778956</v>
      </c>
      <c r="G19985">
        <v>5</v>
      </c>
      <c r="H19985">
        <v>2</v>
      </c>
      <c r="I19985">
        <v>5</v>
      </c>
      <c r="J19985">
        <v>3</v>
      </c>
    </row>
    <row r="19986" spans="1:10" x14ac:dyDescent="0.25">
      <c r="A19986" t="s">
        <v>24013</v>
      </c>
      <c r="B19986">
        <v>409</v>
      </c>
      <c r="C19986">
        <v>0.45026419698289305</v>
      </c>
      <c r="D19986">
        <v>0.46205762283636087</v>
      </c>
      <c r="E19986">
        <v>0.30292217421451695</v>
      </c>
      <c r="F19986">
        <v>-0.58367384263911426</v>
      </c>
      <c r="G19986">
        <v>4</v>
      </c>
      <c r="H19986">
        <v>4</v>
      </c>
      <c r="I19986">
        <v>4</v>
      </c>
      <c r="J19986">
        <v>2</v>
      </c>
    </row>
    <row r="19987" spans="1:10" x14ac:dyDescent="0.25">
      <c r="A19987" t="s">
        <v>24014</v>
      </c>
      <c r="B19987">
        <v>358</v>
      </c>
      <c r="C19987">
        <v>-0.22683180276428838</v>
      </c>
      <c r="D19987">
        <v>-0.84627328578616268</v>
      </c>
      <c r="E19987">
        <v>0.64353916245558807</v>
      </c>
      <c r="F19987">
        <v>-1.3355421910302678</v>
      </c>
      <c r="G19987">
        <v>3</v>
      </c>
      <c r="H19987">
        <v>1</v>
      </c>
      <c r="I19987">
        <v>5</v>
      </c>
      <c r="J19987">
        <v>1</v>
      </c>
    </row>
    <row r="19988" spans="1:10" x14ac:dyDescent="0.25">
      <c r="A19988" t="s">
        <v>24015</v>
      </c>
      <c r="B19988">
        <v>445</v>
      </c>
      <c r="C19988">
        <v>-0.62777902905178773</v>
      </c>
      <c r="D19988">
        <v>-0.75089212141349537</v>
      </c>
      <c r="E19988">
        <v>0.58422494150526061</v>
      </c>
      <c r="F19988">
        <v>-0.8479666152863381</v>
      </c>
      <c r="G19988">
        <v>2</v>
      </c>
      <c r="H19988">
        <v>2</v>
      </c>
      <c r="I19988">
        <v>4</v>
      </c>
      <c r="J19988">
        <v>2</v>
      </c>
    </row>
    <row r="19989" spans="1:10" x14ac:dyDescent="0.25">
      <c r="A19989" t="s">
        <v>24016</v>
      </c>
      <c r="B19989">
        <v>404</v>
      </c>
      <c r="C19989">
        <v>-0.33154876967786995</v>
      </c>
      <c r="D19989">
        <v>-0.23492633114379702</v>
      </c>
      <c r="E19989">
        <v>0.99097928758533782</v>
      </c>
      <c r="F19989">
        <v>-1.2861917226333399</v>
      </c>
      <c r="G19989">
        <v>3</v>
      </c>
      <c r="H19989">
        <v>3</v>
      </c>
      <c r="I19989">
        <v>5</v>
      </c>
      <c r="J19989">
        <v>1</v>
      </c>
    </row>
    <row r="19990" spans="1:10" x14ac:dyDescent="0.25">
      <c r="A19990" t="s">
        <v>24017</v>
      </c>
      <c r="B19990">
        <v>530</v>
      </c>
      <c r="C19990">
        <v>0.1107096744091358</v>
      </c>
      <c r="D19990">
        <v>0.67458271299722306</v>
      </c>
      <c r="E19990">
        <v>0.48052616679166149</v>
      </c>
      <c r="F19990">
        <v>-0.60846865904694458</v>
      </c>
      <c r="G19990">
        <v>4</v>
      </c>
      <c r="H19990">
        <v>4</v>
      </c>
      <c r="I19990">
        <v>4</v>
      </c>
      <c r="J19990">
        <v>2</v>
      </c>
    </row>
    <row r="19991" spans="1:10" x14ac:dyDescent="0.25">
      <c r="A19991" t="s">
        <v>24018</v>
      </c>
      <c r="B19991">
        <v>507</v>
      </c>
      <c r="C19991">
        <v>5.8282154309523382E-2</v>
      </c>
      <c r="D19991">
        <v>4.5213929874936447</v>
      </c>
      <c r="E19991">
        <v>-0.55493285562580785</v>
      </c>
      <c r="F19991">
        <v>-2.2654434829351977E-2</v>
      </c>
      <c r="G19991">
        <v>4</v>
      </c>
      <c r="H19991">
        <v>5</v>
      </c>
      <c r="I19991">
        <v>2</v>
      </c>
      <c r="J19991">
        <v>3</v>
      </c>
    </row>
    <row r="19992" spans="1:10" x14ac:dyDescent="0.25">
      <c r="A19992" t="s">
        <v>24019</v>
      </c>
      <c r="B19992">
        <v>646</v>
      </c>
      <c r="C19992">
        <v>1.1466948024195232</v>
      </c>
      <c r="D19992">
        <v>3.5531609142209644</v>
      </c>
      <c r="E19992">
        <v>0.3438041988016769</v>
      </c>
      <c r="F19992">
        <v>-0.42133865562502248</v>
      </c>
      <c r="G19992">
        <v>5</v>
      </c>
      <c r="H19992">
        <v>5</v>
      </c>
      <c r="I19992">
        <v>4</v>
      </c>
      <c r="J19992">
        <v>3</v>
      </c>
    </row>
    <row r="19993" spans="1:10" x14ac:dyDescent="0.25">
      <c r="A19993" t="s">
        <v>24020</v>
      </c>
      <c r="B19993">
        <v>494</v>
      </c>
      <c r="C19993">
        <v>2.0621612118796366</v>
      </c>
      <c r="D19993">
        <v>1.5470254502440162</v>
      </c>
      <c r="E19993">
        <v>1.1550120172178204</v>
      </c>
      <c r="F19993">
        <v>-0.35121914596331039</v>
      </c>
      <c r="G19993">
        <v>5</v>
      </c>
      <c r="H19993">
        <v>5</v>
      </c>
      <c r="I19993">
        <v>5</v>
      </c>
      <c r="J19993">
        <v>3</v>
      </c>
    </row>
    <row r="19994" spans="1:10" x14ac:dyDescent="0.25">
      <c r="A19994" t="s">
        <v>24021</v>
      </c>
      <c r="B19994">
        <v>451</v>
      </c>
      <c r="C19994">
        <v>1.7382231269703479</v>
      </c>
      <c r="D19994">
        <v>0.79637418579443642</v>
      </c>
      <c r="E19994">
        <v>2.1619519816014177</v>
      </c>
      <c r="F19994">
        <v>-0.55422994809097603</v>
      </c>
      <c r="G19994">
        <v>5</v>
      </c>
      <c r="H19994">
        <v>5</v>
      </c>
      <c r="I19994">
        <v>5</v>
      </c>
      <c r="J19994">
        <v>2</v>
      </c>
    </row>
    <row r="19995" spans="1:10" x14ac:dyDescent="0.25">
      <c r="A19995" t="s">
        <v>24022</v>
      </c>
      <c r="B19995">
        <v>411</v>
      </c>
      <c r="C19995">
        <v>0.91433764173967014</v>
      </c>
      <c r="D19995">
        <v>0.42245112428837767</v>
      </c>
      <c r="E19995">
        <v>-0.2082032197838638</v>
      </c>
      <c r="F19995">
        <v>-0.9163368262193361</v>
      </c>
      <c r="G19995">
        <v>5</v>
      </c>
      <c r="H19995">
        <v>4</v>
      </c>
      <c r="I19995">
        <v>3</v>
      </c>
      <c r="J19995">
        <v>1</v>
      </c>
    </row>
    <row r="19996" spans="1:10" x14ac:dyDescent="0.25">
      <c r="A19996" t="s">
        <v>24023</v>
      </c>
      <c r="B19996">
        <v>285</v>
      </c>
      <c r="C19996">
        <v>1.2391598831177086</v>
      </c>
      <c r="D19996">
        <v>0.15288250690025762</v>
      </c>
      <c r="E19996">
        <v>1.1512571014753865</v>
      </c>
      <c r="F19996">
        <v>-1.2523717757877109</v>
      </c>
      <c r="G19996">
        <v>5</v>
      </c>
      <c r="H19996">
        <v>4</v>
      </c>
      <c r="I19996">
        <v>5</v>
      </c>
      <c r="J19996">
        <v>1</v>
      </c>
    </row>
    <row r="19997" spans="1:10" x14ac:dyDescent="0.25">
      <c r="A19997" t="s">
        <v>24024</v>
      </c>
      <c r="B19997">
        <v>451</v>
      </c>
      <c r="C19997">
        <v>0.74827496706036412</v>
      </c>
      <c r="D19997">
        <v>0.30143775920309201</v>
      </c>
      <c r="E19997">
        <v>-0.56497557827304845</v>
      </c>
      <c r="F19997">
        <v>-1.1356735910030444</v>
      </c>
      <c r="G19997">
        <v>4</v>
      </c>
      <c r="H19997">
        <v>4</v>
      </c>
      <c r="I19997">
        <v>2</v>
      </c>
      <c r="J19997">
        <v>1</v>
      </c>
    </row>
    <row r="19998" spans="1:10" x14ac:dyDescent="0.25">
      <c r="A19998" t="s">
        <v>24025</v>
      </c>
      <c r="B19998">
        <v>426</v>
      </c>
      <c r="C19998">
        <v>-0.25099875924208082</v>
      </c>
      <c r="D19998">
        <v>-0.51105392169307784</v>
      </c>
      <c r="E19998">
        <v>-4.1770526726149282E-2</v>
      </c>
      <c r="F19998">
        <v>-0.917318293166281</v>
      </c>
      <c r="G19998">
        <v>3</v>
      </c>
      <c r="H19998">
        <v>2</v>
      </c>
      <c r="I19998">
        <v>3</v>
      </c>
      <c r="J19998">
        <v>1</v>
      </c>
    </row>
    <row r="19999" spans="1:10" x14ac:dyDescent="0.25">
      <c r="A19999" t="s">
        <v>24026</v>
      </c>
      <c r="B19999">
        <v>467</v>
      </c>
      <c r="C19999">
        <v>0.94958453867801773</v>
      </c>
      <c r="D19999">
        <v>7.3999657065847754E-2</v>
      </c>
      <c r="E19999">
        <v>0.63702977367520075</v>
      </c>
      <c r="F19999">
        <v>-1.2086354799148835</v>
      </c>
      <c r="G19999">
        <v>5</v>
      </c>
      <c r="H19999">
        <v>4</v>
      </c>
      <c r="I19999">
        <v>5</v>
      </c>
      <c r="J19999">
        <v>1</v>
      </c>
    </row>
    <row r="20000" spans="1:10" x14ac:dyDescent="0.25">
      <c r="A20000" t="s">
        <v>24027</v>
      </c>
      <c r="B20000">
        <v>409</v>
      </c>
      <c r="C20000">
        <v>0.41312217411379804</v>
      </c>
      <c r="D20000">
        <v>-0.34628754189756472</v>
      </c>
      <c r="E20000">
        <v>-0.40789185685394991</v>
      </c>
      <c r="F20000">
        <v>-0.65970780323818945</v>
      </c>
      <c r="G20000">
        <v>4</v>
      </c>
      <c r="H20000">
        <v>3</v>
      </c>
      <c r="I20000">
        <v>2</v>
      </c>
      <c r="J20000">
        <v>2</v>
      </c>
    </row>
    <row r="20001" spans="1:10" x14ac:dyDescent="0.25">
      <c r="A20001" t="s">
        <v>24028</v>
      </c>
      <c r="B20001">
        <v>416</v>
      </c>
      <c r="C20001">
        <v>0.55243661900065633</v>
      </c>
      <c r="D20001">
        <v>-5.3772565877449191E-2</v>
      </c>
      <c r="E20001">
        <v>-0.47348028570707534</v>
      </c>
      <c r="F20001">
        <v>-1.085460124723475</v>
      </c>
      <c r="G20001">
        <v>4</v>
      </c>
      <c r="H20001">
        <v>3</v>
      </c>
      <c r="I20001">
        <v>2</v>
      </c>
      <c r="J20001">
        <v>1</v>
      </c>
    </row>
    <row r="20002" spans="1:10" x14ac:dyDescent="0.25">
      <c r="A20002" t="s">
        <v>24029</v>
      </c>
      <c r="B20002">
        <v>410</v>
      </c>
      <c r="C20002">
        <v>0.10857542935313708</v>
      </c>
      <c r="D20002">
        <v>-0.10959668379085591</v>
      </c>
      <c r="E20002">
        <v>1.0760577543572212</v>
      </c>
      <c r="F20002">
        <v>-1.099210922813876</v>
      </c>
      <c r="G20002">
        <v>4</v>
      </c>
      <c r="H20002">
        <v>3</v>
      </c>
      <c r="I20002">
        <v>5</v>
      </c>
      <c r="J20002">
        <v>1</v>
      </c>
    </row>
    <row r="20003" spans="1:10" x14ac:dyDescent="0.25">
      <c r="A20003" t="s">
        <v>24030</v>
      </c>
      <c r="B20003">
        <v>513</v>
      </c>
      <c r="C20003">
        <v>1.4989746903492382</v>
      </c>
      <c r="D20003">
        <v>1.9300723511093918</v>
      </c>
      <c r="E20003">
        <v>0.99440938289947289</v>
      </c>
      <c r="F20003">
        <v>-0.8251868790459379</v>
      </c>
      <c r="G20003">
        <v>5</v>
      </c>
      <c r="H20003">
        <v>5</v>
      </c>
      <c r="I20003">
        <v>5</v>
      </c>
      <c r="J20003">
        <v>2</v>
      </c>
    </row>
    <row r="20004" spans="1:10" x14ac:dyDescent="0.25">
      <c r="A20004" t="s">
        <v>24031</v>
      </c>
      <c r="B20004">
        <v>419</v>
      </c>
      <c r="C20004">
        <v>0.29995269863265123</v>
      </c>
      <c r="D20004">
        <v>0.65043279773665108</v>
      </c>
      <c r="E20004">
        <v>0.1707278626575755</v>
      </c>
      <c r="F20004">
        <v>-0.62040115339108515</v>
      </c>
      <c r="G20004">
        <v>4</v>
      </c>
      <c r="H20004">
        <v>4</v>
      </c>
      <c r="I20004">
        <v>4</v>
      </c>
      <c r="J20004">
        <v>2</v>
      </c>
    </row>
    <row r="20005" spans="1:10" x14ac:dyDescent="0.25">
      <c r="A20005" t="s">
        <v>24032</v>
      </c>
      <c r="B20005">
        <v>483</v>
      </c>
      <c r="C20005">
        <v>0.16481067234326124</v>
      </c>
      <c r="D20005">
        <v>-0.11811363295153716</v>
      </c>
      <c r="E20005">
        <v>0.23048603032805937</v>
      </c>
      <c r="F20005">
        <v>-1.2142496635116724</v>
      </c>
      <c r="G20005">
        <v>4</v>
      </c>
      <c r="H20005">
        <v>3</v>
      </c>
      <c r="I20005">
        <v>4</v>
      </c>
      <c r="J20005">
        <v>1</v>
      </c>
    </row>
    <row r="20006" spans="1:10" x14ac:dyDescent="0.25">
      <c r="A20006" t="s">
        <v>24033</v>
      </c>
      <c r="B20006">
        <v>448</v>
      </c>
      <c r="C20006">
        <v>0.35785759593077082</v>
      </c>
      <c r="D20006">
        <v>0.46640850551572355</v>
      </c>
      <c r="E20006">
        <v>1.5058320625457637</v>
      </c>
      <c r="F20006">
        <v>-1.0721278403267738</v>
      </c>
      <c r="G20006">
        <v>4</v>
      </c>
      <c r="H20006">
        <v>4</v>
      </c>
      <c r="I20006">
        <v>5</v>
      </c>
      <c r="J20006">
        <v>1</v>
      </c>
    </row>
    <row r="20007" spans="1:10" x14ac:dyDescent="0.25">
      <c r="A20007" t="s">
        <v>24034</v>
      </c>
      <c r="B20007">
        <v>606</v>
      </c>
      <c r="C20007">
        <v>0.4789533251431638</v>
      </c>
      <c r="D20007">
        <v>-0.33970788663836732</v>
      </c>
      <c r="E20007">
        <v>1.4463805630771585</v>
      </c>
      <c r="F20007">
        <v>-0.82769905140885225</v>
      </c>
      <c r="G20007">
        <v>4</v>
      </c>
      <c r="H20007">
        <v>3</v>
      </c>
      <c r="I20007">
        <v>5</v>
      </c>
      <c r="J20007">
        <v>2</v>
      </c>
    </row>
    <row r="20008" spans="1:10" x14ac:dyDescent="0.25">
      <c r="A20008" t="s">
        <v>24035</v>
      </c>
      <c r="B20008">
        <v>502</v>
      </c>
      <c r="C20008">
        <v>9.531246339248306E-2</v>
      </c>
      <c r="D20008">
        <v>-0.1426444792233772</v>
      </c>
      <c r="E20008">
        <v>0.24707162886415349</v>
      </c>
      <c r="F20008">
        <v>-0.73181867186192862</v>
      </c>
      <c r="G20008">
        <v>4</v>
      </c>
      <c r="H20008">
        <v>3</v>
      </c>
      <c r="I20008">
        <v>4</v>
      </c>
      <c r="J20008">
        <v>2</v>
      </c>
    </row>
    <row r="20009" spans="1:10" x14ac:dyDescent="0.25">
      <c r="A20009" t="s">
        <v>24036</v>
      </c>
      <c r="B20009">
        <v>461</v>
      </c>
      <c r="C20009">
        <v>0.24787483379774347</v>
      </c>
      <c r="D20009">
        <v>0.44000804734354643</v>
      </c>
      <c r="E20009">
        <v>4.8889153555847158E-2</v>
      </c>
      <c r="F20009">
        <v>-1.14911716935835</v>
      </c>
      <c r="G20009">
        <v>4</v>
      </c>
      <c r="H20009">
        <v>4</v>
      </c>
      <c r="I20009">
        <v>3</v>
      </c>
      <c r="J20009">
        <v>1</v>
      </c>
    </row>
    <row r="20010" spans="1:10" x14ac:dyDescent="0.25">
      <c r="A20010" t="s">
        <v>24037</v>
      </c>
      <c r="B20010">
        <v>565</v>
      </c>
      <c r="C20010">
        <v>0.56473548529474793</v>
      </c>
      <c r="D20010">
        <v>0.51130015834998443</v>
      </c>
      <c r="E20010">
        <v>0.19275077335428356</v>
      </c>
      <c r="F20010">
        <v>-0.7194016173417066</v>
      </c>
      <c r="G20010">
        <v>4</v>
      </c>
      <c r="H20010">
        <v>4</v>
      </c>
      <c r="I20010">
        <v>4</v>
      </c>
      <c r="J20010">
        <v>2</v>
      </c>
    </row>
    <row r="20011" spans="1:10" x14ac:dyDescent="0.25">
      <c r="A20011" t="s">
        <v>24038</v>
      </c>
      <c r="B20011">
        <v>517</v>
      </c>
      <c r="C20011">
        <v>1.1045954704188143</v>
      </c>
      <c r="D20011">
        <v>0.21288587763078035</v>
      </c>
      <c r="E20011">
        <v>-0.31560296662574372</v>
      </c>
      <c r="F20011">
        <v>-0.73892011195194207</v>
      </c>
      <c r="G20011">
        <v>5</v>
      </c>
      <c r="H20011">
        <v>4</v>
      </c>
      <c r="I20011">
        <v>2</v>
      </c>
      <c r="J20011">
        <v>2</v>
      </c>
    </row>
    <row r="20012" spans="1:10" x14ac:dyDescent="0.25">
      <c r="A20012" t="s">
        <v>24039</v>
      </c>
      <c r="B20012">
        <v>557</v>
      </c>
      <c r="C20012">
        <v>2.0215583496206992</v>
      </c>
      <c r="D20012">
        <v>0.52305921081836604</v>
      </c>
      <c r="E20012">
        <v>1.3350123577259208</v>
      </c>
      <c r="F20012">
        <v>-0.37976002696756317</v>
      </c>
      <c r="G20012">
        <v>5</v>
      </c>
      <c r="H20012">
        <v>4</v>
      </c>
      <c r="I20012">
        <v>5</v>
      </c>
      <c r="J20012">
        <v>3</v>
      </c>
    </row>
    <row r="20013" spans="1:10" x14ac:dyDescent="0.25">
      <c r="A20013" t="s">
        <v>24040</v>
      </c>
      <c r="B20013">
        <v>407</v>
      </c>
      <c r="C20013">
        <v>0.48984432373357334</v>
      </c>
      <c r="D20013">
        <v>-0.18243183012946398</v>
      </c>
      <c r="E20013">
        <v>-0.61386382897796699</v>
      </c>
      <c r="F20013">
        <v>-1.1002397814937155</v>
      </c>
      <c r="G20013">
        <v>4</v>
      </c>
      <c r="H20013">
        <v>3</v>
      </c>
      <c r="I20013">
        <v>2</v>
      </c>
      <c r="J20013">
        <v>1</v>
      </c>
    </row>
    <row r="20014" spans="1:10" x14ac:dyDescent="0.25">
      <c r="A20014" t="s">
        <v>24041</v>
      </c>
      <c r="B20014">
        <v>512</v>
      </c>
      <c r="C20014">
        <v>2.5854658223654026</v>
      </c>
      <c r="D20014">
        <v>1.8569307849775081</v>
      </c>
      <c r="E20014">
        <v>0.83565975482372645</v>
      </c>
      <c r="F20014">
        <v>-1.6391092837444138E-2</v>
      </c>
      <c r="G20014">
        <v>5</v>
      </c>
      <c r="H20014">
        <v>5</v>
      </c>
      <c r="I20014">
        <v>5</v>
      </c>
      <c r="J20014">
        <v>3</v>
      </c>
    </row>
    <row r="20015" spans="1:10" x14ac:dyDescent="0.25">
      <c r="A20015" t="s">
        <v>24042</v>
      </c>
      <c r="B20015">
        <v>442</v>
      </c>
      <c r="C20015">
        <v>1.0321143614013737</v>
      </c>
      <c r="D20015">
        <v>-0.35967812191563664</v>
      </c>
      <c r="E20015">
        <v>-2.1866867204989988E-2</v>
      </c>
      <c r="F20015">
        <v>-1.2657640405462824</v>
      </c>
      <c r="G20015">
        <v>5</v>
      </c>
      <c r="H20015">
        <v>3</v>
      </c>
      <c r="I20015">
        <v>3</v>
      </c>
      <c r="J20015">
        <v>1</v>
      </c>
    </row>
    <row r="20016" spans="1:10" x14ac:dyDescent="0.25">
      <c r="A20016" t="s">
        <v>24043</v>
      </c>
      <c r="B20016">
        <v>408</v>
      </c>
      <c r="C20016">
        <v>0.44353023576982592</v>
      </c>
      <c r="D20016">
        <v>-0.12424830482381644</v>
      </c>
      <c r="E20016">
        <v>-0.50259573315922779</v>
      </c>
      <c r="F20016">
        <v>-0.7180824008305331</v>
      </c>
      <c r="G20016">
        <v>4</v>
      </c>
      <c r="H20016">
        <v>3</v>
      </c>
      <c r="I20016">
        <v>2</v>
      </c>
      <c r="J20016">
        <v>2</v>
      </c>
    </row>
    <row r="20017" spans="1:10" x14ac:dyDescent="0.25">
      <c r="A20017" t="s">
        <v>24044</v>
      </c>
      <c r="B20017">
        <v>361</v>
      </c>
      <c r="C20017">
        <v>2.2072633893366644</v>
      </c>
      <c r="D20017">
        <v>0.66584971074682942</v>
      </c>
      <c r="E20017">
        <v>-0.11001276181782631</v>
      </c>
      <c r="F20017">
        <v>-1.1400239267230676</v>
      </c>
      <c r="G20017">
        <v>5</v>
      </c>
      <c r="H20017">
        <v>4</v>
      </c>
      <c r="I20017">
        <v>3</v>
      </c>
      <c r="J20017">
        <v>1</v>
      </c>
    </row>
    <row r="20018" spans="1:10" x14ac:dyDescent="0.25">
      <c r="A20018" t="s">
        <v>24045</v>
      </c>
      <c r="B20018">
        <v>634</v>
      </c>
      <c r="C20018">
        <v>1.4396821154060426</v>
      </c>
      <c r="D20018">
        <v>-0.45180515742805694</v>
      </c>
      <c r="E20018">
        <v>1.1415611168307971</v>
      </c>
      <c r="F20018">
        <v>-0.75376720112217188</v>
      </c>
      <c r="G20018">
        <v>5</v>
      </c>
      <c r="H20018">
        <v>2</v>
      </c>
      <c r="I20018">
        <v>5</v>
      </c>
      <c r="J20018">
        <v>2</v>
      </c>
    </row>
    <row r="20019" spans="1:10" x14ac:dyDescent="0.25">
      <c r="A20019" t="s">
        <v>24046</v>
      </c>
      <c r="B20019">
        <v>515</v>
      </c>
      <c r="C20019">
        <v>1.7868802640427937</v>
      </c>
      <c r="D20019">
        <v>1.1494110633316694</v>
      </c>
      <c r="E20019">
        <v>-0.49723499656874193</v>
      </c>
      <c r="F20019">
        <v>-0.38121851365023052</v>
      </c>
      <c r="G20019">
        <v>5</v>
      </c>
      <c r="H20019">
        <v>5</v>
      </c>
      <c r="I20019">
        <v>2</v>
      </c>
      <c r="J20019">
        <v>3</v>
      </c>
    </row>
    <row r="20020" spans="1:10" x14ac:dyDescent="0.25">
      <c r="A20020" t="s">
        <v>24047</v>
      </c>
      <c r="B20020">
        <v>352</v>
      </c>
      <c r="C20020">
        <v>2.0454798024095324</v>
      </c>
      <c r="D20020">
        <v>1.0462034507020181</v>
      </c>
      <c r="E20020">
        <v>-9.662961033485111E-2</v>
      </c>
      <c r="F20020">
        <v>-0.55294725819986412</v>
      </c>
      <c r="G20020">
        <v>5</v>
      </c>
      <c r="H20020">
        <v>5</v>
      </c>
      <c r="I20020">
        <v>3</v>
      </c>
      <c r="J20020">
        <v>2</v>
      </c>
    </row>
    <row r="20021" spans="1:10" x14ac:dyDescent="0.25">
      <c r="A20021" t="s">
        <v>24048</v>
      </c>
      <c r="B20021">
        <v>603</v>
      </c>
      <c r="C20021">
        <v>2.4611723370338332</v>
      </c>
      <c r="D20021">
        <v>2.417638798292093</v>
      </c>
      <c r="E20021">
        <v>-0.36190144585056738</v>
      </c>
      <c r="F20021">
        <v>3.0836780321099794E-2</v>
      </c>
      <c r="G20021">
        <v>5</v>
      </c>
      <c r="H20021">
        <v>5</v>
      </c>
      <c r="I20021">
        <v>2</v>
      </c>
      <c r="J20021">
        <v>3</v>
      </c>
    </row>
    <row r="20022" spans="1:10" x14ac:dyDescent="0.25">
      <c r="A20022" t="s">
        <v>24049</v>
      </c>
      <c r="B20022">
        <v>830</v>
      </c>
      <c r="C20022">
        <v>2.5847369738959869</v>
      </c>
      <c r="D20022">
        <v>1.5071843151319357</v>
      </c>
      <c r="E20022">
        <v>1.0062149306809349</v>
      </c>
      <c r="F20022">
        <v>-0.85900741649687684</v>
      </c>
      <c r="G20022">
        <v>5</v>
      </c>
      <c r="H20022">
        <v>5</v>
      </c>
      <c r="I20022">
        <v>5</v>
      </c>
      <c r="J20022">
        <v>2</v>
      </c>
    </row>
    <row r="20023" spans="1:10" x14ac:dyDescent="0.25">
      <c r="A20023" t="s">
        <v>24050</v>
      </c>
      <c r="B20023">
        <v>454</v>
      </c>
      <c r="C20023">
        <v>2.0843121270610245</v>
      </c>
      <c r="D20023">
        <v>1.4488513186418013</v>
      </c>
      <c r="E20023">
        <v>1.2893715160356345</v>
      </c>
      <c r="F20023">
        <v>-0.46285429911018333</v>
      </c>
      <c r="G20023">
        <v>5</v>
      </c>
      <c r="H20023">
        <v>5</v>
      </c>
      <c r="I20023">
        <v>5</v>
      </c>
      <c r="J20023">
        <v>3</v>
      </c>
    </row>
    <row r="20024" spans="1:10" x14ac:dyDescent="0.25">
      <c r="A20024" t="s">
        <v>24051</v>
      </c>
      <c r="B20024">
        <v>407</v>
      </c>
      <c r="C20024">
        <v>1.0886113752916073</v>
      </c>
      <c r="D20024">
        <v>0.73333316508927004</v>
      </c>
      <c r="E20024">
        <v>-0.29222241413126732</v>
      </c>
      <c r="F20024">
        <v>-1.057871314039537</v>
      </c>
      <c r="G20024">
        <v>5</v>
      </c>
      <c r="H20024">
        <v>5</v>
      </c>
      <c r="I20024">
        <v>3</v>
      </c>
      <c r="J20024">
        <v>1</v>
      </c>
    </row>
    <row r="20025" spans="1:10" x14ac:dyDescent="0.25">
      <c r="A20025" t="s">
        <v>24052</v>
      </c>
      <c r="B20025">
        <v>514</v>
      </c>
      <c r="C20025">
        <v>0.72865564047452214</v>
      </c>
      <c r="D20025">
        <v>1.383841897361876</v>
      </c>
      <c r="E20025">
        <v>-0.15258906627437324</v>
      </c>
      <c r="F20025">
        <v>-0.56541017805005922</v>
      </c>
      <c r="G20025">
        <v>4</v>
      </c>
      <c r="H20025">
        <v>5</v>
      </c>
      <c r="I20025">
        <v>3</v>
      </c>
      <c r="J20025">
        <v>2</v>
      </c>
    </row>
    <row r="20026" spans="1:10" x14ac:dyDescent="0.25">
      <c r="A20026" t="s">
        <v>24053</v>
      </c>
      <c r="B20026">
        <v>393</v>
      </c>
      <c r="C20026">
        <v>2.8677362079262698</v>
      </c>
      <c r="D20026">
        <v>2.8888901240861626</v>
      </c>
      <c r="E20026">
        <v>1.8108931092970715</v>
      </c>
      <c r="F20026">
        <v>-0.7259930878415648</v>
      </c>
      <c r="G20026">
        <v>5</v>
      </c>
      <c r="H20026">
        <v>5</v>
      </c>
      <c r="I20026">
        <v>5</v>
      </c>
      <c r="J20026">
        <v>2</v>
      </c>
    </row>
    <row r="20027" spans="1:10" x14ac:dyDescent="0.25">
      <c r="A20027" t="s">
        <v>24054</v>
      </c>
      <c r="B20027">
        <v>288</v>
      </c>
      <c r="C20027">
        <v>0.92879568101059817</v>
      </c>
      <c r="D20027">
        <v>-0.86309934589720094</v>
      </c>
      <c r="E20027">
        <v>-4.3643375839878082E-2</v>
      </c>
      <c r="F20027">
        <v>-0.78310333135793742</v>
      </c>
      <c r="G20027">
        <v>5</v>
      </c>
      <c r="H20027">
        <v>1</v>
      </c>
      <c r="I20027">
        <v>3</v>
      </c>
      <c r="J20027">
        <v>2</v>
      </c>
    </row>
    <row r="20028" spans="1:10" x14ac:dyDescent="0.25">
      <c r="A20028" t="s">
        <v>24055</v>
      </c>
      <c r="B20028">
        <v>473</v>
      </c>
      <c r="C20028">
        <v>0.36173754609561803</v>
      </c>
      <c r="D20028">
        <v>0.31446756465223991</v>
      </c>
      <c r="E20028">
        <v>-0.24684944254385557</v>
      </c>
      <c r="F20028">
        <v>-1.060393221547145</v>
      </c>
      <c r="G20028">
        <v>4</v>
      </c>
      <c r="H20028">
        <v>4</v>
      </c>
      <c r="I20028">
        <v>3</v>
      </c>
      <c r="J20028">
        <v>1</v>
      </c>
    </row>
    <row r="20029" spans="1:10" x14ac:dyDescent="0.25">
      <c r="A20029" t="s">
        <v>24056</v>
      </c>
      <c r="B20029">
        <v>455</v>
      </c>
      <c r="C20029">
        <v>0.26842183792515217</v>
      </c>
      <c r="D20029">
        <v>-0.33355135446293532</v>
      </c>
      <c r="E20029">
        <v>-0.20288558575693783</v>
      </c>
      <c r="F20029">
        <v>-1.0280517675478922</v>
      </c>
      <c r="G20029">
        <v>4</v>
      </c>
      <c r="H20029">
        <v>3</v>
      </c>
      <c r="I20029">
        <v>3</v>
      </c>
      <c r="J20029">
        <v>1</v>
      </c>
    </row>
    <row r="20030" spans="1:10" x14ac:dyDescent="0.25">
      <c r="A20030" t="s">
        <v>24057</v>
      </c>
      <c r="B20030">
        <v>463</v>
      </c>
      <c r="C20030">
        <v>0.22190111341545177</v>
      </c>
      <c r="D20030">
        <v>0.26560718250285875</v>
      </c>
      <c r="E20030">
        <v>-8.0387585364054548E-2</v>
      </c>
      <c r="F20030">
        <v>-0.96387042417675572</v>
      </c>
      <c r="G20030">
        <v>4</v>
      </c>
      <c r="H20030">
        <v>4</v>
      </c>
      <c r="I20030">
        <v>3</v>
      </c>
      <c r="J20030">
        <v>1</v>
      </c>
    </row>
    <row r="20031" spans="1:10" x14ac:dyDescent="0.25">
      <c r="A20031" t="s">
        <v>24058</v>
      </c>
      <c r="B20031">
        <v>402</v>
      </c>
      <c r="C20031">
        <v>0.1270079946704776</v>
      </c>
      <c r="D20031">
        <v>0.32706342559230961</v>
      </c>
      <c r="E20031">
        <v>0.41512342697126853</v>
      </c>
      <c r="F20031">
        <v>-1.2412655100302619</v>
      </c>
      <c r="G20031">
        <v>4</v>
      </c>
      <c r="H20031">
        <v>4</v>
      </c>
      <c r="I20031">
        <v>4</v>
      </c>
      <c r="J20031">
        <v>1</v>
      </c>
    </row>
    <row r="20032" spans="1:10" x14ac:dyDescent="0.25">
      <c r="A20032" t="s">
        <v>24059</v>
      </c>
      <c r="B20032">
        <v>351</v>
      </c>
      <c r="C20032">
        <v>0.765252524805075</v>
      </c>
      <c r="D20032">
        <v>1.7139012234779372E-2</v>
      </c>
      <c r="E20032">
        <v>0.38723956745074722</v>
      </c>
      <c r="F20032">
        <v>-0.7492194866189017</v>
      </c>
      <c r="G20032">
        <v>4</v>
      </c>
      <c r="H20032">
        <v>3</v>
      </c>
      <c r="I20032">
        <v>4</v>
      </c>
      <c r="J20032">
        <v>2</v>
      </c>
    </row>
    <row r="20033" spans="1:10" x14ac:dyDescent="0.25">
      <c r="A20033" t="s">
        <v>24060</v>
      </c>
      <c r="B20033">
        <v>526</v>
      </c>
      <c r="C20033">
        <v>0.12555135810107781</v>
      </c>
      <c r="D20033">
        <v>-0.9346331721756832</v>
      </c>
      <c r="E20033">
        <v>-0.31447745693194845</v>
      </c>
      <c r="F20033">
        <v>-0.91542281243063239</v>
      </c>
      <c r="G20033">
        <v>4</v>
      </c>
      <c r="H20033">
        <v>1</v>
      </c>
      <c r="I20033">
        <v>2</v>
      </c>
      <c r="J20033">
        <v>1</v>
      </c>
    </row>
    <row r="20034" spans="1:10" x14ac:dyDescent="0.25">
      <c r="A20034" t="s">
        <v>24061</v>
      </c>
      <c r="B20034">
        <v>403</v>
      </c>
      <c r="C20034">
        <v>-3.7811413396799248E-2</v>
      </c>
      <c r="D20034">
        <v>-1.1635013555029114</v>
      </c>
      <c r="E20034">
        <v>0.49493087971715816</v>
      </c>
      <c r="F20034">
        <v>-0.98690011233241082</v>
      </c>
      <c r="G20034">
        <v>3</v>
      </c>
      <c r="H20034">
        <v>1</v>
      </c>
      <c r="I20034">
        <v>4</v>
      </c>
      <c r="J20034">
        <v>1</v>
      </c>
    </row>
    <row r="20035" spans="1:10" x14ac:dyDescent="0.25">
      <c r="A20035" t="s">
        <v>24062</v>
      </c>
      <c r="B20035">
        <v>474</v>
      </c>
      <c r="C20035">
        <v>-0.89557162896167108</v>
      </c>
      <c r="D20035">
        <v>-5.9439466330983959E-2</v>
      </c>
      <c r="E20035">
        <v>0.450638905582952</v>
      </c>
      <c r="F20035">
        <v>-1.0026231718154817</v>
      </c>
      <c r="G20035">
        <v>1</v>
      </c>
      <c r="H20035">
        <v>3</v>
      </c>
      <c r="I20035">
        <v>4</v>
      </c>
      <c r="J20035">
        <v>1</v>
      </c>
    </row>
    <row r="20036" spans="1:10" x14ac:dyDescent="0.25">
      <c r="A20036" t="s">
        <v>24063</v>
      </c>
      <c r="B20036">
        <v>266</v>
      </c>
      <c r="C20036">
        <v>-0.7066473624527444</v>
      </c>
      <c r="D20036">
        <v>-1.074869264343161</v>
      </c>
      <c r="E20036">
        <v>3.4832917447873327E-2</v>
      </c>
      <c r="F20036">
        <v>-0.86525456158114755</v>
      </c>
      <c r="G20036">
        <v>2</v>
      </c>
      <c r="H20036">
        <v>1</v>
      </c>
      <c r="I20036">
        <v>3</v>
      </c>
      <c r="J20036">
        <v>1</v>
      </c>
    </row>
    <row r="20037" spans="1:10" x14ac:dyDescent="0.25">
      <c r="A20037" t="s">
        <v>24064</v>
      </c>
      <c r="B20037">
        <v>364</v>
      </c>
      <c r="C20037">
        <v>-0.20816679300322086</v>
      </c>
      <c r="D20037">
        <v>0.54088443990951185</v>
      </c>
      <c r="E20037">
        <v>0.62073853299095261</v>
      </c>
      <c r="F20037">
        <v>-1.0814887009965903</v>
      </c>
      <c r="G20037">
        <v>3</v>
      </c>
      <c r="H20037">
        <v>4</v>
      </c>
      <c r="I20037">
        <v>5</v>
      </c>
      <c r="J20037">
        <v>1</v>
      </c>
    </row>
    <row r="20038" spans="1:10" x14ac:dyDescent="0.25">
      <c r="A20038" t="s">
        <v>24065</v>
      </c>
      <c r="B20038">
        <v>960</v>
      </c>
      <c r="C20038">
        <v>0.90988204984226062</v>
      </c>
      <c r="D20038">
        <v>2.3546669235243378</v>
      </c>
      <c r="E20038">
        <v>0.83876364576494822</v>
      </c>
      <c r="F20038">
        <v>-0.70732662574136207</v>
      </c>
      <c r="G20038">
        <v>5</v>
      </c>
      <c r="H20038">
        <v>5</v>
      </c>
      <c r="I20038">
        <v>5</v>
      </c>
      <c r="J20038">
        <v>2</v>
      </c>
    </row>
    <row r="20039" spans="1:10" x14ac:dyDescent="0.25">
      <c r="A20039" t="s">
        <v>24066</v>
      </c>
      <c r="B20039">
        <v>347</v>
      </c>
      <c r="C20039">
        <v>0.30484070298253374</v>
      </c>
      <c r="D20039">
        <v>1.8815846420315525</v>
      </c>
      <c r="E20039">
        <v>-0.88025764401677453</v>
      </c>
      <c r="F20039">
        <v>-0.46462570169344874</v>
      </c>
      <c r="G20039">
        <v>4</v>
      </c>
      <c r="H20039">
        <v>5</v>
      </c>
      <c r="I20039">
        <v>1</v>
      </c>
      <c r="J20039">
        <v>3</v>
      </c>
    </row>
    <row r="20040" spans="1:10" x14ac:dyDescent="0.25">
      <c r="A20040" t="s">
        <v>24067</v>
      </c>
      <c r="B20040">
        <v>622</v>
      </c>
      <c r="C20040">
        <v>-0.31489135768520227</v>
      </c>
      <c r="D20040">
        <v>0.95961058216883843</v>
      </c>
      <c r="E20040">
        <v>-0.38216430420092939</v>
      </c>
      <c r="F20040">
        <v>-0.7955623353273451</v>
      </c>
      <c r="G20040">
        <v>3</v>
      </c>
      <c r="H20040">
        <v>5</v>
      </c>
      <c r="I20040">
        <v>2</v>
      </c>
      <c r="J20040">
        <v>2</v>
      </c>
    </row>
    <row r="20041" spans="1:10" x14ac:dyDescent="0.25">
      <c r="A20041" t="s">
        <v>24068</v>
      </c>
      <c r="B20041">
        <v>560</v>
      </c>
      <c r="C20041">
        <v>-0.74726268848886268</v>
      </c>
      <c r="D20041">
        <v>-0.55964384853055094</v>
      </c>
      <c r="E20041">
        <v>0.5912575313362165</v>
      </c>
      <c r="F20041">
        <v>-0.79269050570361232</v>
      </c>
      <c r="G20041">
        <v>2</v>
      </c>
      <c r="H20041">
        <v>2</v>
      </c>
      <c r="I20041">
        <v>5</v>
      </c>
      <c r="J20041">
        <v>2</v>
      </c>
    </row>
    <row r="20042" spans="1:10" x14ac:dyDescent="0.25">
      <c r="A20042" t="s">
        <v>24069</v>
      </c>
      <c r="B20042">
        <v>551</v>
      </c>
      <c r="C20042">
        <v>-0.30595312123906698</v>
      </c>
      <c r="D20042">
        <v>0.97237687519381999</v>
      </c>
      <c r="E20042">
        <v>-3.456794982626557E-2</v>
      </c>
      <c r="F20042">
        <v>-0.7040590626354486</v>
      </c>
      <c r="G20042">
        <v>3</v>
      </c>
      <c r="H20042">
        <v>5</v>
      </c>
      <c r="I20042">
        <v>3</v>
      </c>
      <c r="J20042">
        <v>2</v>
      </c>
    </row>
    <row r="20043" spans="1:10" x14ac:dyDescent="0.25">
      <c r="A20043" t="s">
        <v>24070</v>
      </c>
      <c r="B20043">
        <v>880</v>
      </c>
      <c r="C20043">
        <v>-0.80525086979624072</v>
      </c>
      <c r="D20043">
        <v>-0.58089097793636835</v>
      </c>
      <c r="E20043">
        <v>0.29716164955256485</v>
      </c>
      <c r="F20043">
        <v>-0.81622412536836231</v>
      </c>
      <c r="G20043">
        <v>2</v>
      </c>
      <c r="H20043">
        <v>2</v>
      </c>
      <c r="I20043">
        <v>4</v>
      </c>
      <c r="J20043">
        <v>2</v>
      </c>
    </row>
    <row r="20044" spans="1:10" x14ac:dyDescent="0.25">
      <c r="A20044" t="s">
        <v>24071</v>
      </c>
      <c r="B20044">
        <v>317</v>
      </c>
      <c r="C20044">
        <v>1.4469915258862571</v>
      </c>
      <c r="D20044">
        <v>3.5806474011061216</v>
      </c>
      <c r="E20044">
        <v>1.5021811894163302</v>
      </c>
      <c r="F20044">
        <v>-0.51015227810600994</v>
      </c>
      <c r="G20044">
        <v>5</v>
      </c>
      <c r="H20044">
        <v>5</v>
      </c>
      <c r="I20044">
        <v>5</v>
      </c>
      <c r="J20044">
        <v>2</v>
      </c>
    </row>
    <row r="20045" spans="1:10" x14ac:dyDescent="0.25">
      <c r="A20045" t="s">
        <v>24072</v>
      </c>
      <c r="B20045">
        <v>313</v>
      </c>
      <c r="C20045">
        <v>-0.5447239383819602</v>
      </c>
      <c r="D20045">
        <v>-1.1978282005431597</v>
      </c>
      <c r="E20045">
        <v>0.72301345155536778</v>
      </c>
      <c r="F20045">
        <v>-0.71206723849113018</v>
      </c>
      <c r="G20045">
        <v>2</v>
      </c>
      <c r="H20045">
        <v>1</v>
      </c>
      <c r="I20045">
        <v>5</v>
      </c>
      <c r="J20045">
        <v>2</v>
      </c>
    </row>
    <row r="20046" spans="1:10" x14ac:dyDescent="0.25">
      <c r="A20046" t="s">
        <v>24073</v>
      </c>
      <c r="B20046">
        <v>501</v>
      </c>
      <c r="C20046">
        <v>4.6375820215785055E-2</v>
      </c>
      <c r="D20046">
        <v>-0.84270258624708372</v>
      </c>
      <c r="E20046">
        <v>2.0695207603734551</v>
      </c>
      <c r="F20046">
        <v>-0.7920428406172686</v>
      </c>
      <c r="G20046">
        <v>4</v>
      </c>
      <c r="H20046">
        <v>1</v>
      </c>
      <c r="I20046">
        <v>5</v>
      </c>
      <c r="J20046">
        <v>2</v>
      </c>
    </row>
    <row r="20047" spans="1:10" x14ac:dyDescent="0.25">
      <c r="A20047" t="s">
        <v>24074</v>
      </c>
      <c r="B20047">
        <v>523</v>
      </c>
      <c r="C20047">
        <v>-0.17614794023530728</v>
      </c>
      <c r="D20047">
        <v>-1.0722896963229198</v>
      </c>
      <c r="E20047">
        <v>0.52445992558794752</v>
      </c>
      <c r="F20047">
        <v>-1.1950620146025144</v>
      </c>
      <c r="G20047">
        <v>3</v>
      </c>
      <c r="H20047">
        <v>1</v>
      </c>
      <c r="I20047">
        <v>4</v>
      </c>
      <c r="J20047">
        <v>1</v>
      </c>
    </row>
    <row r="20048" spans="1:10" x14ac:dyDescent="0.25">
      <c r="A20048" t="s">
        <v>24075</v>
      </c>
      <c r="B20048">
        <v>1233</v>
      </c>
      <c r="C20048">
        <v>-0.48780483381224099</v>
      </c>
      <c r="D20048">
        <v>-0.73597568032388849</v>
      </c>
      <c r="E20048">
        <v>-0.12411786327410781</v>
      </c>
      <c r="F20048">
        <v>-0.57236562166115046</v>
      </c>
      <c r="G20048">
        <v>2</v>
      </c>
      <c r="H20048">
        <v>2</v>
      </c>
      <c r="I20048">
        <v>3</v>
      </c>
      <c r="J20048">
        <v>2</v>
      </c>
    </row>
    <row r="20049" spans="1:10" x14ac:dyDescent="0.25">
      <c r="A20049" t="s">
        <v>24076</v>
      </c>
      <c r="B20049">
        <v>2228</v>
      </c>
      <c r="C20049">
        <v>-1.0556009654701781</v>
      </c>
      <c r="D20049">
        <v>-0.79865015922130489</v>
      </c>
      <c r="E20049">
        <v>-1.030018968539455</v>
      </c>
      <c r="F20049">
        <v>-0.57063208330230097</v>
      </c>
      <c r="G20049">
        <v>1</v>
      </c>
      <c r="H20049">
        <v>2</v>
      </c>
      <c r="I20049">
        <v>1</v>
      </c>
      <c r="J20049">
        <v>2</v>
      </c>
    </row>
    <row r="20050" spans="1:10" x14ac:dyDescent="0.25">
      <c r="A20050" t="s">
        <v>24077</v>
      </c>
      <c r="B20050">
        <v>556</v>
      </c>
      <c r="C20050">
        <v>-0.77698424663381493</v>
      </c>
      <c r="D20050">
        <v>-1.1724956200095049</v>
      </c>
      <c r="E20050">
        <v>4.9931501387659422E-2</v>
      </c>
      <c r="F20050">
        <v>-1.0109244063324465</v>
      </c>
      <c r="G20050">
        <v>2</v>
      </c>
      <c r="H20050">
        <v>1</v>
      </c>
      <c r="I20050">
        <v>3</v>
      </c>
      <c r="J20050">
        <v>1</v>
      </c>
    </row>
    <row r="20051" spans="1:10" x14ac:dyDescent="0.25">
      <c r="A20051" t="s">
        <v>24078</v>
      </c>
      <c r="B20051">
        <v>1063</v>
      </c>
      <c r="C20051">
        <v>-0.57821092092339454</v>
      </c>
      <c r="D20051">
        <v>-1.0867614357222568</v>
      </c>
      <c r="E20051">
        <v>-0.31019677162893944</v>
      </c>
      <c r="F20051">
        <v>-0.34485437627222415</v>
      </c>
      <c r="G20051">
        <v>2</v>
      </c>
      <c r="H20051">
        <v>1</v>
      </c>
      <c r="I20051">
        <v>3</v>
      </c>
      <c r="J20051">
        <v>3</v>
      </c>
    </row>
    <row r="20052" spans="1:10" x14ac:dyDescent="0.25">
      <c r="A20052" t="s">
        <v>24079</v>
      </c>
      <c r="B20052">
        <v>464</v>
      </c>
      <c r="C20052">
        <v>-0.99522223304687418</v>
      </c>
      <c r="D20052">
        <v>-0.58585034963072002</v>
      </c>
      <c r="E20052">
        <v>0.34658804775668622</v>
      </c>
      <c r="F20052">
        <v>-0.73227463773634016</v>
      </c>
      <c r="G20052">
        <v>1</v>
      </c>
      <c r="H20052">
        <v>2</v>
      </c>
      <c r="I20052">
        <v>4</v>
      </c>
      <c r="J20052">
        <v>2</v>
      </c>
    </row>
    <row r="20053" spans="1:10" x14ac:dyDescent="0.25">
      <c r="A20053" t="s">
        <v>24080</v>
      </c>
      <c r="B20053">
        <v>412</v>
      </c>
      <c r="C20053">
        <v>0.33223361713662625</v>
      </c>
      <c r="D20053">
        <v>-7.5771126372104286E-2</v>
      </c>
      <c r="E20053">
        <v>-3.059951132709595E-2</v>
      </c>
      <c r="F20053">
        <v>-1.0192973556758405</v>
      </c>
      <c r="G20053">
        <v>4</v>
      </c>
      <c r="H20053">
        <v>3</v>
      </c>
      <c r="I20053">
        <v>3</v>
      </c>
      <c r="J20053">
        <v>1</v>
      </c>
    </row>
    <row r="20054" spans="1:10" x14ac:dyDescent="0.25">
      <c r="A20054" t="s">
        <v>24081</v>
      </c>
      <c r="B20054">
        <v>452</v>
      </c>
      <c r="C20054">
        <v>-0.13765101461834334</v>
      </c>
      <c r="D20054">
        <v>-0.35207732479930764</v>
      </c>
      <c r="E20054">
        <v>0.96251940343882125</v>
      </c>
      <c r="F20054">
        <v>-0.91597742915402924</v>
      </c>
      <c r="G20054">
        <v>3</v>
      </c>
      <c r="H20054">
        <v>3</v>
      </c>
      <c r="I20054">
        <v>5</v>
      </c>
      <c r="J20054">
        <v>1</v>
      </c>
    </row>
    <row r="20055" spans="1:10" x14ac:dyDescent="0.25">
      <c r="A20055" t="s">
        <v>24082</v>
      </c>
      <c r="B20055">
        <v>435</v>
      </c>
      <c r="C20055">
        <v>0.17927989877329922</v>
      </c>
      <c r="D20055">
        <v>1.6849795826515222E-2</v>
      </c>
      <c r="E20055">
        <v>-0.17298433835344229</v>
      </c>
      <c r="F20055">
        <v>-1.0728088752651026</v>
      </c>
      <c r="G20055">
        <v>4</v>
      </c>
      <c r="H20055">
        <v>3</v>
      </c>
      <c r="I20055">
        <v>3</v>
      </c>
      <c r="J20055">
        <v>1</v>
      </c>
    </row>
    <row r="20056" spans="1:10" x14ac:dyDescent="0.25">
      <c r="A20056" t="s">
        <v>24083</v>
      </c>
      <c r="B20056">
        <v>379</v>
      </c>
      <c r="C20056">
        <v>-0.29546179075172324</v>
      </c>
      <c r="D20056">
        <v>0.22555988462834059</v>
      </c>
      <c r="E20056">
        <v>7.7360817823189681E-2</v>
      </c>
      <c r="F20056">
        <v>-0.78383138712470535</v>
      </c>
      <c r="G20056">
        <v>3</v>
      </c>
      <c r="H20056">
        <v>4</v>
      </c>
      <c r="I20056">
        <v>4</v>
      </c>
      <c r="J20056">
        <v>2</v>
      </c>
    </row>
    <row r="20057" spans="1:10" x14ac:dyDescent="0.25">
      <c r="A20057" t="s">
        <v>24084</v>
      </c>
      <c r="B20057">
        <v>391</v>
      </c>
      <c r="C20057">
        <v>0.21218824050911589</v>
      </c>
      <c r="D20057">
        <v>-7.1024240231741309E-2</v>
      </c>
      <c r="E20057">
        <v>0.50664112369642034</v>
      </c>
      <c r="F20057">
        <v>-0.91627837784545396</v>
      </c>
      <c r="G20057">
        <v>4</v>
      </c>
      <c r="H20057">
        <v>3</v>
      </c>
      <c r="I20057">
        <v>4</v>
      </c>
      <c r="J20057">
        <v>1</v>
      </c>
    </row>
    <row r="20058" spans="1:10" x14ac:dyDescent="0.25">
      <c r="A20058" t="s">
        <v>24085</v>
      </c>
      <c r="B20058">
        <v>321</v>
      </c>
      <c r="C20058">
        <v>7.8571886860882345E-2</v>
      </c>
      <c r="D20058">
        <v>6.7015360433858751E-2</v>
      </c>
      <c r="E20058">
        <v>-6.0331068386485998E-2</v>
      </c>
      <c r="F20058">
        <v>-0.73360003957738962</v>
      </c>
      <c r="G20058">
        <v>4</v>
      </c>
      <c r="H20058">
        <v>4</v>
      </c>
      <c r="I20058">
        <v>3</v>
      </c>
      <c r="J20058">
        <v>2</v>
      </c>
    </row>
    <row r="20059" spans="1:10" x14ac:dyDescent="0.25">
      <c r="A20059" t="s">
        <v>24086</v>
      </c>
      <c r="B20059">
        <v>445</v>
      </c>
      <c r="C20059">
        <v>0.39450507192336021</v>
      </c>
      <c r="D20059">
        <v>0.78344931649895833</v>
      </c>
      <c r="E20059">
        <v>-0.12234598262631705</v>
      </c>
      <c r="F20059">
        <v>-0.78224897084490419</v>
      </c>
      <c r="G20059">
        <v>4</v>
      </c>
      <c r="H20059">
        <v>5</v>
      </c>
      <c r="I20059">
        <v>3</v>
      </c>
      <c r="J20059">
        <v>2</v>
      </c>
    </row>
    <row r="20060" spans="1:10" x14ac:dyDescent="0.25">
      <c r="A20060" t="s">
        <v>24087</v>
      </c>
      <c r="B20060">
        <v>650</v>
      </c>
      <c r="C20060">
        <v>1.1550863792310659</v>
      </c>
      <c r="D20060">
        <v>0.46256491513501252</v>
      </c>
      <c r="E20060">
        <v>1.7274604157929063</v>
      </c>
      <c r="F20060">
        <v>-0.84931531012526529</v>
      </c>
      <c r="G20060">
        <v>5</v>
      </c>
      <c r="H20060">
        <v>4</v>
      </c>
      <c r="I20060">
        <v>5</v>
      </c>
      <c r="J20060">
        <v>2</v>
      </c>
    </row>
    <row r="20061" spans="1:10" x14ac:dyDescent="0.25">
      <c r="A20061" t="s">
        <v>24088</v>
      </c>
      <c r="B20061">
        <v>346</v>
      </c>
      <c r="C20061">
        <v>-0.29596619896939524</v>
      </c>
      <c r="D20061">
        <v>0.11766579154498363</v>
      </c>
      <c r="E20061">
        <v>0.39969832258765353</v>
      </c>
      <c r="F20061">
        <v>-0.51893900508557</v>
      </c>
      <c r="G20061">
        <v>3</v>
      </c>
      <c r="H20061">
        <v>4</v>
      </c>
      <c r="I20061">
        <v>4</v>
      </c>
      <c r="J20061">
        <v>2</v>
      </c>
    </row>
    <row r="20062" spans="1:10" x14ac:dyDescent="0.25">
      <c r="A20062" t="s">
        <v>24089</v>
      </c>
      <c r="B20062">
        <v>359</v>
      </c>
      <c r="C20062">
        <v>-5.0568685008475056E-2</v>
      </c>
      <c r="D20062">
        <v>-3.3367768387418062E-2</v>
      </c>
      <c r="E20062">
        <v>0.1674005409612217</v>
      </c>
      <c r="F20062">
        <v>-1.01411639610189</v>
      </c>
      <c r="G20062">
        <v>3</v>
      </c>
      <c r="H20062">
        <v>3</v>
      </c>
      <c r="I20062">
        <v>4</v>
      </c>
      <c r="J20062">
        <v>1</v>
      </c>
    </row>
    <row r="20063" spans="1:10" x14ac:dyDescent="0.25">
      <c r="A20063" t="s">
        <v>24090</v>
      </c>
      <c r="B20063">
        <v>383</v>
      </c>
      <c r="C20063">
        <v>0.16592277511759904</v>
      </c>
      <c r="D20063">
        <v>-4.4170318583812387E-2</v>
      </c>
      <c r="E20063">
        <v>-0.64982065308663428</v>
      </c>
      <c r="F20063">
        <v>-0.7979106332366912</v>
      </c>
      <c r="G20063">
        <v>4</v>
      </c>
      <c r="H20063">
        <v>3</v>
      </c>
      <c r="I20063">
        <v>2</v>
      </c>
      <c r="J20063">
        <v>2</v>
      </c>
    </row>
    <row r="20064" spans="1:10" x14ac:dyDescent="0.25">
      <c r="A20064" t="s">
        <v>24091</v>
      </c>
      <c r="B20064">
        <v>0</v>
      </c>
      <c r="C20064">
        <v>0.48027533763207819</v>
      </c>
      <c r="D20064">
        <v>1.5921924335434627</v>
      </c>
      <c r="E20064">
        <v>-0.35491896927081296</v>
      </c>
      <c r="F20064">
        <v>-1.270654709713618</v>
      </c>
      <c r="G20064">
        <v>4</v>
      </c>
      <c r="H20064">
        <v>5</v>
      </c>
      <c r="I20064">
        <v>2</v>
      </c>
      <c r="J20064">
        <v>1</v>
      </c>
    </row>
    <row r="20065" spans="1:10" x14ac:dyDescent="0.25">
      <c r="A20065" t="s">
        <v>24092</v>
      </c>
      <c r="B20065">
        <v>429</v>
      </c>
      <c r="C20065">
        <v>0.7511798458247424</v>
      </c>
      <c r="D20065">
        <v>1.2701841073643956</v>
      </c>
      <c r="E20065">
        <v>-1.4532464880113387</v>
      </c>
      <c r="F20065">
        <v>-1.3197922742475385</v>
      </c>
      <c r="G20065">
        <v>4</v>
      </c>
      <c r="H20065">
        <v>5</v>
      </c>
      <c r="I20065">
        <v>1</v>
      </c>
      <c r="J20065">
        <v>1</v>
      </c>
    </row>
    <row r="20066" spans="1:10" x14ac:dyDescent="0.25">
      <c r="A20066" t="s">
        <v>24093</v>
      </c>
      <c r="B20066">
        <v>522</v>
      </c>
      <c r="C20066">
        <v>0.96679093215155376</v>
      </c>
      <c r="D20066">
        <v>0.67279522642606227</v>
      </c>
      <c r="E20066">
        <v>-5.9116547968202329E-2</v>
      </c>
      <c r="F20066">
        <v>-0.17536321607804622</v>
      </c>
      <c r="G20066">
        <v>5</v>
      </c>
      <c r="H20066">
        <v>4</v>
      </c>
      <c r="I20066">
        <v>3</v>
      </c>
      <c r="J20066">
        <v>3</v>
      </c>
    </row>
    <row r="20067" spans="1:10" x14ac:dyDescent="0.25">
      <c r="A20067" t="s">
        <v>24094</v>
      </c>
      <c r="B20067">
        <v>665</v>
      </c>
      <c r="C20067">
        <v>1.5507304434558489</v>
      </c>
      <c r="D20067">
        <v>1.7679579617806926</v>
      </c>
      <c r="E20067">
        <v>0.66915281914697933</v>
      </c>
      <c r="F20067">
        <v>1.2050287919732935E-2</v>
      </c>
      <c r="G20067">
        <v>5</v>
      </c>
      <c r="H20067">
        <v>5</v>
      </c>
      <c r="I20067">
        <v>5</v>
      </c>
      <c r="J20067">
        <v>3</v>
      </c>
    </row>
    <row r="20068" spans="1:10" x14ac:dyDescent="0.25">
      <c r="A20068" t="s">
        <v>24095</v>
      </c>
      <c r="B20068">
        <v>831</v>
      </c>
      <c r="C20068">
        <v>1.9338177664080254</v>
      </c>
      <c r="D20068">
        <v>1.2874439989095616</v>
      </c>
      <c r="E20068">
        <v>2.184212382306213</v>
      </c>
      <c r="F20068">
        <v>-0.44917764569397572</v>
      </c>
      <c r="G20068">
        <v>5</v>
      </c>
      <c r="H20068">
        <v>5</v>
      </c>
      <c r="I20068">
        <v>5</v>
      </c>
      <c r="J20068">
        <v>3</v>
      </c>
    </row>
    <row r="20069" spans="1:10" x14ac:dyDescent="0.25">
      <c r="A20069" t="s">
        <v>24096</v>
      </c>
      <c r="B20069">
        <v>373</v>
      </c>
      <c r="C20069">
        <v>1.9168557239375623</v>
      </c>
      <c r="D20069">
        <v>-0.15642730659935597</v>
      </c>
      <c r="E20069">
        <v>-0.78273106353955357</v>
      </c>
      <c r="F20069">
        <v>1.0288952551341921</v>
      </c>
      <c r="G20069">
        <v>5</v>
      </c>
      <c r="H20069">
        <v>3</v>
      </c>
      <c r="I20069">
        <v>1</v>
      </c>
      <c r="J20069">
        <v>5</v>
      </c>
    </row>
    <row r="20070" spans="1:10" x14ac:dyDescent="0.25">
      <c r="A20070" t="s">
        <v>24097</v>
      </c>
      <c r="B20070">
        <v>493</v>
      </c>
      <c r="C20070">
        <v>2.0077204079523661</v>
      </c>
      <c r="D20070">
        <v>-0.28134688078714071</v>
      </c>
      <c r="E20070">
        <v>-1.0553169162464853</v>
      </c>
      <c r="F20070">
        <v>-8.4015998115677226E-2</v>
      </c>
      <c r="G20070">
        <v>5</v>
      </c>
      <c r="H20070">
        <v>3</v>
      </c>
      <c r="I20070">
        <v>1</v>
      </c>
      <c r="J20070">
        <v>3</v>
      </c>
    </row>
    <row r="20071" spans="1:10" x14ac:dyDescent="0.25">
      <c r="A20071" t="s">
        <v>24098</v>
      </c>
      <c r="B20071">
        <v>455</v>
      </c>
      <c r="C20071">
        <v>1.4237143108466688</v>
      </c>
      <c r="D20071">
        <v>0.58734201867502756</v>
      </c>
      <c r="E20071">
        <v>1.1287387746143767</v>
      </c>
      <c r="F20071">
        <v>-0.92069709062102012</v>
      </c>
      <c r="G20071">
        <v>5</v>
      </c>
      <c r="H20071">
        <v>4</v>
      </c>
      <c r="I20071">
        <v>5</v>
      </c>
      <c r="J20071">
        <v>1</v>
      </c>
    </row>
    <row r="20072" spans="1:10" x14ac:dyDescent="0.25">
      <c r="A20072" t="s">
        <v>24099</v>
      </c>
      <c r="B20072">
        <v>409</v>
      </c>
      <c r="C20072">
        <v>0.62115265535781128</v>
      </c>
      <c r="D20072">
        <v>0.71477763545567397</v>
      </c>
      <c r="E20072">
        <v>5.1374426087562056E-2</v>
      </c>
      <c r="F20072">
        <v>-0.78466161454671057</v>
      </c>
      <c r="G20072">
        <v>4</v>
      </c>
      <c r="H20072">
        <v>5</v>
      </c>
      <c r="I20072">
        <v>3</v>
      </c>
      <c r="J20072">
        <v>2</v>
      </c>
    </row>
    <row r="20073" spans="1:10" x14ac:dyDescent="0.25">
      <c r="A20073" t="s">
        <v>24100</v>
      </c>
      <c r="B20073">
        <v>443</v>
      </c>
      <c r="C20073">
        <v>0.47458327808040557</v>
      </c>
      <c r="D20073">
        <v>-1.1948774770242814</v>
      </c>
      <c r="E20073">
        <v>0.12618573231140875</v>
      </c>
      <c r="F20073">
        <v>-1.2013533802798417</v>
      </c>
      <c r="G20073">
        <v>4</v>
      </c>
      <c r="H20073">
        <v>1</v>
      </c>
      <c r="I20073">
        <v>4</v>
      </c>
      <c r="J20073">
        <v>1</v>
      </c>
    </row>
    <row r="20074" spans="1:10" x14ac:dyDescent="0.25">
      <c r="A20074" t="s">
        <v>24101</v>
      </c>
      <c r="B20074">
        <v>425</v>
      </c>
      <c r="C20074">
        <v>0.33604451185189166</v>
      </c>
      <c r="D20074">
        <v>-0.36381896106001804</v>
      </c>
      <c r="E20074">
        <v>0.63924795710492133</v>
      </c>
      <c r="F20074">
        <v>-0.97460509816643248</v>
      </c>
      <c r="G20074">
        <v>4</v>
      </c>
      <c r="H20074">
        <v>3</v>
      </c>
      <c r="I20074">
        <v>5</v>
      </c>
      <c r="J20074">
        <v>1</v>
      </c>
    </row>
    <row r="20075" spans="1:10" x14ac:dyDescent="0.25">
      <c r="A20075" t="s">
        <v>24102</v>
      </c>
      <c r="B20075">
        <v>463</v>
      </c>
      <c r="C20075">
        <v>0.49162093542450203</v>
      </c>
      <c r="D20075">
        <v>-0.80051852025495018</v>
      </c>
      <c r="E20075">
        <v>-0.35221953370393916</v>
      </c>
      <c r="F20075">
        <v>-1.0150250112218053</v>
      </c>
      <c r="G20075">
        <v>4</v>
      </c>
      <c r="H20075">
        <v>1</v>
      </c>
      <c r="I20075">
        <v>2</v>
      </c>
      <c r="J20075">
        <v>1</v>
      </c>
    </row>
    <row r="20076" spans="1:10" x14ac:dyDescent="0.25">
      <c r="A20076" t="s">
        <v>24103</v>
      </c>
      <c r="B20076">
        <v>407</v>
      </c>
      <c r="C20076">
        <v>-0.24464571514558056</v>
      </c>
      <c r="D20076">
        <v>-1.2446904601014923</v>
      </c>
      <c r="E20076">
        <v>-0.2982457207839847</v>
      </c>
      <c r="F20076">
        <v>-1.1153905846032088</v>
      </c>
      <c r="G20076">
        <v>3</v>
      </c>
      <c r="H20076">
        <v>1</v>
      </c>
      <c r="I20076">
        <v>3</v>
      </c>
      <c r="J20076">
        <v>1</v>
      </c>
    </row>
    <row r="20077" spans="1:10" x14ac:dyDescent="0.25">
      <c r="A20077" t="s">
        <v>24104</v>
      </c>
      <c r="B20077">
        <v>461</v>
      </c>
      <c r="C20077">
        <v>0.60290260917318395</v>
      </c>
      <c r="D20077">
        <v>-0.22840769270028877</v>
      </c>
      <c r="E20077">
        <v>1.5865494838771216E-2</v>
      </c>
      <c r="F20077">
        <v>-1.0423097634508598</v>
      </c>
      <c r="G20077">
        <v>4</v>
      </c>
      <c r="H20077">
        <v>3</v>
      </c>
      <c r="I20077">
        <v>3</v>
      </c>
      <c r="J20077">
        <v>1</v>
      </c>
    </row>
    <row r="20078" spans="1:10" x14ac:dyDescent="0.25">
      <c r="A20078" t="s">
        <v>24105</v>
      </c>
      <c r="B20078">
        <v>392</v>
      </c>
      <c r="C20078">
        <v>-0.10702062075485355</v>
      </c>
      <c r="D20078">
        <v>-2.0540364785858536E-2</v>
      </c>
      <c r="E20078">
        <v>0.31515389209832123</v>
      </c>
      <c r="F20078">
        <v>-1.2416746361320925</v>
      </c>
      <c r="G20078">
        <v>3</v>
      </c>
      <c r="H20078">
        <v>3</v>
      </c>
      <c r="I20078">
        <v>4</v>
      </c>
      <c r="J20078">
        <v>1</v>
      </c>
    </row>
    <row r="20079" spans="1:10" x14ac:dyDescent="0.25">
      <c r="A20079" t="s">
        <v>24106</v>
      </c>
      <c r="B20079">
        <v>487</v>
      </c>
      <c r="C20079">
        <v>-0.26455718170087666</v>
      </c>
      <c r="D20079">
        <v>1.2890427807890832</v>
      </c>
      <c r="E20079">
        <v>0.37515554143053104</v>
      </c>
      <c r="F20079">
        <v>-0.55259512816047107</v>
      </c>
      <c r="G20079">
        <v>3</v>
      </c>
      <c r="H20079">
        <v>5</v>
      </c>
      <c r="I20079">
        <v>4</v>
      </c>
      <c r="J20079">
        <v>2</v>
      </c>
    </row>
    <row r="20080" spans="1:10" x14ac:dyDescent="0.25">
      <c r="A20080" t="s">
        <v>24107</v>
      </c>
      <c r="B20080">
        <v>393</v>
      </c>
      <c r="C20080">
        <v>-0.39820101989109624</v>
      </c>
      <c r="D20080">
        <v>-0.67889556501728887</v>
      </c>
      <c r="E20080">
        <v>1.4251234314827326</v>
      </c>
      <c r="F20080">
        <v>-1.3377567980658156</v>
      </c>
      <c r="G20080">
        <v>3</v>
      </c>
      <c r="H20080">
        <v>2</v>
      </c>
      <c r="I20080">
        <v>5</v>
      </c>
      <c r="J20080">
        <v>1</v>
      </c>
    </row>
    <row r="20081" spans="1:10" x14ac:dyDescent="0.25">
      <c r="A20081" t="s">
        <v>24108</v>
      </c>
      <c r="B20081">
        <v>463</v>
      </c>
      <c r="C20081">
        <v>1.3001533080120895</v>
      </c>
      <c r="D20081">
        <v>0.90533918386704038</v>
      </c>
      <c r="E20081">
        <v>-1.3422652368985979</v>
      </c>
      <c r="F20081">
        <v>-0.18245268818989391</v>
      </c>
      <c r="G20081">
        <v>5</v>
      </c>
      <c r="H20081">
        <v>5</v>
      </c>
      <c r="I20081">
        <v>1</v>
      </c>
      <c r="J20081">
        <v>3</v>
      </c>
    </row>
    <row r="20082" spans="1:10" x14ac:dyDescent="0.25">
      <c r="A20082" t="s">
        <v>24109</v>
      </c>
      <c r="B20082">
        <v>672</v>
      </c>
      <c r="C20082">
        <v>2.0296099356034603</v>
      </c>
      <c r="D20082">
        <v>0.2119916989150975</v>
      </c>
      <c r="E20082">
        <v>-1.4991317066178278</v>
      </c>
      <c r="F20082">
        <v>0.13526978080268706</v>
      </c>
      <c r="G20082">
        <v>5</v>
      </c>
      <c r="H20082">
        <v>4</v>
      </c>
      <c r="I20082">
        <v>1</v>
      </c>
      <c r="J20082">
        <v>4</v>
      </c>
    </row>
    <row r="20083" spans="1:10" x14ac:dyDescent="0.25">
      <c r="A20083" t="s">
        <v>24110</v>
      </c>
      <c r="B20083">
        <v>313</v>
      </c>
      <c r="C20083">
        <v>0.39837396704767192</v>
      </c>
      <c r="D20083">
        <v>1.3193286481552291</v>
      </c>
      <c r="E20083">
        <v>0.10057082180850055</v>
      </c>
      <c r="F20083">
        <v>-0.85728042313389696</v>
      </c>
      <c r="G20083">
        <v>4</v>
      </c>
      <c r="H20083">
        <v>5</v>
      </c>
      <c r="I20083">
        <v>4</v>
      </c>
      <c r="J20083">
        <v>2</v>
      </c>
    </row>
    <row r="20084" spans="1:10" x14ac:dyDescent="0.25">
      <c r="A20084" t="s">
        <v>24111</v>
      </c>
      <c r="B20084">
        <v>400</v>
      </c>
      <c r="C20084">
        <v>0.70544231690475945</v>
      </c>
      <c r="D20084">
        <v>1.6049827362596543</v>
      </c>
      <c r="E20084">
        <v>-0.86865349857926344</v>
      </c>
      <c r="F20084">
        <v>-1.5877348493088488</v>
      </c>
      <c r="G20084">
        <v>4</v>
      </c>
      <c r="H20084">
        <v>5</v>
      </c>
      <c r="I20084">
        <v>1</v>
      </c>
      <c r="J20084">
        <v>1</v>
      </c>
    </row>
    <row r="20085" spans="1:10" x14ac:dyDescent="0.25">
      <c r="A20085" t="s">
        <v>24112</v>
      </c>
      <c r="B20085">
        <v>567</v>
      </c>
      <c r="C20085">
        <v>1.0911979540818619</v>
      </c>
      <c r="D20085">
        <v>-0.22554861959089487</v>
      </c>
      <c r="E20085">
        <v>2.8852549788968074</v>
      </c>
      <c r="F20085">
        <v>-0.97490839237537208</v>
      </c>
      <c r="G20085">
        <v>5</v>
      </c>
      <c r="H20085">
        <v>3</v>
      </c>
      <c r="I20085">
        <v>5</v>
      </c>
      <c r="J20085">
        <v>1</v>
      </c>
    </row>
    <row r="20086" spans="1:10" x14ac:dyDescent="0.25">
      <c r="A20086" t="s">
        <v>24113</v>
      </c>
      <c r="B20086">
        <v>516</v>
      </c>
      <c r="C20086">
        <v>0.279549463595264</v>
      </c>
      <c r="D20086">
        <v>0.3998241264578985</v>
      </c>
      <c r="E20086">
        <v>0.39694838193891396</v>
      </c>
      <c r="F20086">
        <v>-1.4771105631289375E-2</v>
      </c>
      <c r="G20086">
        <v>4</v>
      </c>
      <c r="H20086">
        <v>4</v>
      </c>
      <c r="I20086">
        <v>4</v>
      </c>
      <c r="J20086">
        <v>3</v>
      </c>
    </row>
    <row r="20087" spans="1:10" x14ac:dyDescent="0.25">
      <c r="A20087" t="s">
        <v>24114</v>
      </c>
      <c r="B20087">
        <v>428</v>
      </c>
      <c r="C20087">
        <v>1.9243169320237281</v>
      </c>
      <c r="D20087">
        <v>0.60046562489705269</v>
      </c>
      <c r="E20087">
        <v>0.70977399461242274</v>
      </c>
      <c r="F20087">
        <v>-1.1403569845989643</v>
      </c>
      <c r="G20087">
        <v>5</v>
      </c>
      <c r="H20087">
        <v>4</v>
      </c>
      <c r="I20087">
        <v>5</v>
      </c>
      <c r="J20087">
        <v>1</v>
      </c>
    </row>
    <row r="20088" spans="1:10" x14ac:dyDescent="0.25">
      <c r="A20088" t="s">
        <v>24115</v>
      </c>
      <c r="B20088">
        <v>381</v>
      </c>
      <c r="C20088">
        <v>-0.74960910347967669</v>
      </c>
      <c r="D20088">
        <v>-0.56790978659467317</v>
      </c>
      <c r="E20088">
        <v>0.41196707308269709</v>
      </c>
      <c r="F20088">
        <v>-1.2126403576374973</v>
      </c>
      <c r="G20088">
        <v>2</v>
      </c>
      <c r="H20088">
        <v>2</v>
      </c>
      <c r="I20088">
        <v>4</v>
      </c>
      <c r="J20088">
        <v>1</v>
      </c>
    </row>
    <row r="20089" spans="1:10" x14ac:dyDescent="0.25">
      <c r="A20089" t="s">
        <v>24116</v>
      </c>
      <c r="B20089">
        <v>469</v>
      </c>
      <c r="C20089">
        <v>-0.43273035208427485</v>
      </c>
      <c r="D20089">
        <v>-0.82120440485407009</v>
      </c>
      <c r="E20089">
        <v>1.0124394857348324</v>
      </c>
      <c r="F20089">
        <v>-0.5136060533877167</v>
      </c>
      <c r="G20089">
        <v>3</v>
      </c>
      <c r="H20089">
        <v>1</v>
      </c>
      <c r="I20089">
        <v>5</v>
      </c>
      <c r="J20089">
        <v>2</v>
      </c>
    </row>
    <row r="20090" spans="1:10" x14ac:dyDescent="0.25">
      <c r="A20090" t="s">
        <v>24117</v>
      </c>
      <c r="B20090">
        <v>344</v>
      </c>
      <c r="C20090">
        <v>0.58407801457700093</v>
      </c>
      <c r="D20090">
        <v>-0.27478666024689152</v>
      </c>
      <c r="E20090">
        <v>1.5046547016625327</v>
      </c>
      <c r="F20090">
        <v>-0.71666142094494056</v>
      </c>
      <c r="G20090">
        <v>4</v>
      </c>
      <c r="H20090">
        <v>3</v>
      </c>
      <c r="I20090">
        <v>5</v>
      </c>
      <c r="J20090">
        <v>2</v>
      </c>
    </row>
    <row r="20091" spans="1:10" x14ac:dyDescent="0.25">
      <c r="A20091" t="s">
        <v>24118</v>
      </c>
      <c r="B20091">
        <v>473</v>
      </c>
      <c r="C20091">
        <v>0.75031382684081893</v>
      </c>
      <c r="D20091">
        <v>3.9715456107483983E-2</v>
      </c>
      <c r="E20091">
        <v>0.42517790380306431</v>
      </c>
      <c r="F20091">
        <v>-0.85797807329100806</v>
      </c>
      <c r="G20091">
        <v>4</v>
      </c>
      <c r="H20091">
        <v>4</v>
      </c>
      <c r="I20091">
        <v>4</v>
      </c>
      <c r="J20091">
        <v>2</v>
      </c>
    </row>
    <row r="20092" spans="1:10" x14ac:dyDescent="0.25">
      <c r="A20092" t="s">
        <v>24119</v>
      </c>
      <c r="B20092">
        <v>440</v>
      </c>
      <c r="C20092">
        <v>0.16054560889873198</v>
      </c>
      <c r="D20092">
        <v>-0.36272059839144727</v>
      </c>
      <c r="E20092">
        <v>-7.2021425954958279E-2</v>
      </c>
      <c r="F20092">
        <v>-0.17311315503058161</v>
      </c>
      <c r="G20092">
        <v>4</v>
      </c>
      <c r="H20092">
        <v>3</v>
      </c>
      <c r="I20092">
        <v>3</v>
      </c>
      <c r="J20092">
        <v>3</v>
      </c>
    </row>
    <row r="20093" spans="1:10" x14ac:dyDescent="0.25">
      <c r="A20093" t="s">
        <v>24120</v>
      </c>
      <c r="B20093">
        <v>370</v>
      </c>
      <c r="C20093">
        <v>-0.46865863818199072</v>
      </c>
      <c r="D20093">
        <v>-0.84643594567506097</v>
      </c>
      <c r="E20093">
        <v>1.1196769931816215</v>
      </c>
      <c r="F20093">
        <v>-1.0967238948243969</v>
      </c>
      <c r="G20093">
        <v>2</v>
      </c>
      <c r="H20093">
        <v>1</v>
      </c>
      <c r="I20093">
        <v>5</v>
      </c>
      <c r="J20093">
        <v>1</v>
      </c>
    </row>
    <row r="20094" spans="1:10" x14ac:dyDescent="0.25">
      <c r="A20094" t="s">
        <v>24121</v>
      </c>
      <c r="B20094">
        <v>405</v>
      </c>
      <c r="C20094">
        <v>0.32723401447125311</v>
      </c>
      <c r="D20094">
        <v>0.10678296197912288</v>
      </c>
      <c r="E20094">
        <v>0.63556898475394652</v>
      </c>
      <c r="F20094">
        <v>-1.0941249225823901</v>
      </c>
      <c r="G20094">
        <v>4</v>
      </c>
      <c r="H20094">
        <v>4</v>
      </c>
      <c r="I20094">
        <v>5</v>
      </c>
      <c r="J20094">
        <v>1</v>
      </c>
    </row>
    <row r="20095" spans="1:10" x14ac:dyDescent="0.25">
      <c r="A20095" t="s">
        <v>24122</v>
      </c>
      <c r="B20095">
        <v>470</v>
      </c>
      <c r="C20095">
        <v>1.3411139612647371</v>
      </c>
      <c r="D20095">
        <v>1.0582484756220742</v>
      </c>
      <c r="E20095">
        <v>0.36919290463002058</v>
      </c>
      <c r="F20095">
        <v>-0.73089661244581638</v>
      </c>
      <c r="G20095">
        <v>5</v>
      </c>
      <c r="H20095">
        <v>5</v>
      </c>
      <c r="I20095">
        <v>4</v>
      </c>
      <c r="J20095">
        <v>2</v>
      </c>
    </row>
    <row r="20096" spans="1:10" x14ac:dyDescent="0.25">
      <c r="A20096" t="s">
        <v>24123</v>
      </c>
      <c r="B20096">
        <v>471</v>
      </c>
      <c r="C20096">
        <v>0.96862997335270939</v>
      </c>
      <c r="D20096">
        <v>-0.11895238536390002</v>
      </c>
      <c r="E20096">
        <v>0.88459987577314114</v>
      </c>
      <c r="F20096">
        <v>-0.6595585035807956</v>
      </c>
      <c r="G20096">
        <v>5</v>
      </c>
      <c r="H20096">
        <v>3</v>
      </c>
      <c r="I20096">
        <v>5</v>
      </c>
      <c r="J20096">
        <v>2</v>
      </c>
    </row>
    <row r="20097" spans="1:10" x14ac:dyDescent="0.25">
      <c r="A20097" t="s">
        <v>24124</v>
      </c>
      <c r="B20097">
        <v>652</v>
      </c>
      <c r="C20097">
        <v>0.1213543642790938</v>
      </c>
      <c r="D20097">
        <v>0.62044119254219676</v>
      </c>
      <c r="E20097">
        <v>0.58185256461478774</v>
      </c>
      <c r="F20097">
        <v>-0.63342187837371366</v>
      </c>
      <c r="G20097">
        <v>4</v>
      </c>
      <c r="H20097">
        <v>4</v>
      </c>
      <c r="I20097">
        <v>4</v>
      </c>
      <c r="J20097">
        <v>2</v>
      </c>
    </row>
    <row r="20098" spans="1:10" x14ac:dyDescent="0.25">
      <c r="A20098" t="s">
        <v>24125</v>
      </c>
      <c r="B20098">
        <v>231</v>
      </c>
      <c r="C20098">
        <v>-9.6725061790900874E-2</v>
      </c>
      <c r="D20098">
        <v>-0.21410761220462654</v>
      </c>
      <c r="E20098">
        <v>1.454670777834369</v>
      </c>
      <c r="F20098">
        <v>-0.55615428576420212</v>
      </c>
      <c r="G20098">
        <v>3</v>
      </c>
      <c r="H20098">
        <v>3</v>
      </c>
      <c r="I20098">
        <v>5</v>
      </c>
      <c r="J20098">
        <v>2</v>
      </c>
    </row>
    <row r="20099" spans="1:10" x14ac:dyDescent="0.25">
      <c r="A20099" t="s">
        <v>24126</v>
      </c>
      <c r="B20099">
        <v>860</v>
      </c>
      <c r="C20099">
        <v>-0.19398203274444811</v>
      </c>
      <c r="D20099">
        <v>-0.16069608533519197</v>
      </c>
      <c r="E20099">
        <v>1.1848251521411222</v>
      </c>
      <c r="F20099">
        <v>-1.1414176874875632</v>
      </c>
      <c r="G20099">
        <v>3</v>
      </c>
      <c r="H20099">
        <v>3</v>
      </c>
      <c r="I20099">
        <v>5</v>
      </c>
      <c r="J20099">
        <v>1</v>
      </c>
    </row>
    <row r="20100" spans="1:10" x14ac:dyDescent="0.25">
      <c r="A20100" t="s">
        <v>24127</v>
      </c>
      <c r="B20100">
        <v>1153</v>
      </c>
      <c r="C20100">
        <v>0.11000365151851059</v>
      </c>
      <c r="D20100">
        <v>-0.55685546403788511</v>
      </c>
      <c r="E20100">
        <v>1.3179462636403416</v>
      </c>
      <c r="F20100">
        <v>-0.70900408474581367</v>
      </c>
      <c r="G20100">
        <v>4</v>
      </c>
      <c r="H20100">
        <v>2</v>
      </c>
      <c r="I20100">
        <v>5</v>
      </c>
      <c r="J20100">
        <v>2</v>
      </c>
    </row>
    <row r="20101" spans="1:10" x14ac:dyDescent="0.25">
      <c r="A20101" t="s">
        <v>24128</v>
      </c>
      <c r="B20101">
        <v>741</v>
      </c>
      <c r="C20101">
        <v>0.30814841994983755</v>
      </c>
      <c r="D20101">
        <v>1.8342627317672497</v>
      </c>
      <c r="E20101">
        <v>-0.28704354474608096</v>
      </c>
      <c r="F20101">
        <v>-1.1507103471739819</v>
      </c>
      <c r="G20101">
        <v>4</v>
      </c>
      <c r="H20101">
        <v>5</v>
      </c>
      <c r="I20101">
        <v>3</v>
      </c>
      <c r="J20101">
        <v>1</v>
      </c>
    </row>
    <row r="20102" spans="1:10" x14ac:dyDescent="0.25">
      <c r="A20102" t="s">
        <v>24129</v>
      </c>
      <c r="B20102">
        <v>1340</v>
      </c>
      <c r="C20102">
        <v>2.4831628398923602</v>
      </c>
      <c r="D20102">
        <v>1.2335577191577285</v>
      </c>
      <c r="E20102">
        <v>1.0325200083494808</v>
      </c>
      <c r="F20102">
        <v>6.5033633995965123E-2</v>
      </c>
      <c r="G20102">
        <v>5</v>
      </c>
      <c r="H20102">
        <v>5</v>
      </c>
      <c r="I20102">
        <v>5</v>
      </c>
      <c r="J20102">
        <v>4</v>
      </c>
    </row>
    <row r="20103" spans="1:10" x14ac:dyDescent="0.25">
      <c r="A20103" t="s">
        <v>24130</v>
      </c>
      <c r="B20103">
        <v>233</v>
      </c>
    </row>
    <row r="20104" spans="1:10" x14ac:dyDescent="0.25">
      <c r="A20104" t="s">
        <v>24131</v>
      </c>
      <c r="B20104">
        <v>420</v>
      </c>
      <c r="C20104">
        <v>-8.5549267737055262E-2</v>
      </c>
      <c r="D20104">
        <v>3.3892768534781843</v>
      </c>
      <c r="E20104">
        <v>-0.11174415067690464</v>
      </c>
      <c r="F20104">
        <v>-1.7129365084448398</v>
      </c>
      <c r="G20104">
        <v>3</v>
      </c>
      <c r="H20104">
        <v>5</v>
      </c>
      <c r="I20104">
        <v>3</v>
      </c>
      <c r="J20104">
        <v>1</v>
      </c>
    </row>
    <row r="20105" spans="1:10" x14ac:dyDescent="0.25">
      <c r="A20105" t="s">
        <v>24132</v>
      </c>
      <c r="B20105">
        <v>178</v>
      </c>
    </row>
    <row r="20106" spans="1:10" x14ac:dyDescent="0.25">
      <c r="A20106" t="s">
        <v>24133</v>
      </c>
      <c r="B20106">
        <v>88</v>
      </c>
    </row>
    <row r="20107" spans="1:10" x14ac:dyDescent="0.25">
      <c r="A20107" t="s">
        <v>24134</v>
      </c>
      <c r="B20107">
        <v>0</v>
      </c>
    </row>
    <row r="20108" spans="1:10" x14ac:dyDescent="0.25">
      <c r="A20108" t="s">
        <v>24135</v>
      </c>
      <c r="B20108">
        <v>336</v>
      </c>
      <c r="C20108">
        <v>-0.11687260595675349</v>
      </c>
      <c r="D20108">
        <v>0.19022688926887268</v>
      </c>
      <c r="E20108">
        <v>0.48379388549514918</v>
      </c>
      <c r="F20108">
        <v>-1.5090693009283558</v>
      </c>
      <c r="G20108">
        <v>3</v>
      </c>
      <c r="H20108">
        <v>4</v>
      </c>
      <c r="I20108">
        <v>4</v>
      </c>
      <c r="J20108">
        <v>1</v>
      </c>
    </row>
    <row r="20109" spans="1:10" x14ac:dyDescent="0.25">
      <c r="A20109" t="s">
        <v>24136</v>
      </c>
      <c r="B20109">
        <v>297</v>
      </c>
    </row>
    <row r="20110" spans="1:10" x14ac:dyDescent="0.25">
      <c r="A20110" t="s">
        <v>24137</v>
      </c>
      <c r="B20110">
        <v>110</v>
      </c>
    </row>
    <row r="20111" spans="1:10" x14ac:dyDescent="0.25">
      <c r="A20111" t="s">
        <v>24138</v>
      </c>
      <c r="B20111">
        <v>0</v>
      </c>
    </row>
    <row r="20112" spans="1:10" x14ac:dyDescent="0.25">
      <c r="A20112" t="s">
        <v>24139</v>
      </c>
      <c r="B20112">
        <v>785</v>
      </c>
      <c r="C20112">
        <v>-0.24522124298822534</v>
      </c>
      <c r="D20112">
        <v>-0.20292498072721607</v>
      </c>
      <c r="E20112">
        <v>0.57112968150564503</v>
      </c>
      <c r="F20112">
        <v>-1.1768206331746685</v>
      </c>
      <c r="G20112">
        <v>3</v>
      </c>
      <c r="H20112">
        <v>3</v>
      </c>
      <c r="I20112">
        <v>4</v>
      </c>
      <c r="J20112">
        <v>1</v>
      </c>
    </row>
    <row r="20113" spans="1:10" x14ac:dyDescent="0.25">
      <c r="A20113" t="s">
        <v>24140</v>
      </c>
      <c r="B20113">
        <v>582</v>
      </c>
      <c r="C20113">
        <v>-0.44536812964934985</v>
      </c>
      <c r="D20113">
        <v>0.17823026983064055</v>
      </c>
      <c r="E20113">
        <v>8.4326267802215832E-2</v>
      </c>
      <c r="F20113">
        <v>-1.4501152503038921</v>
      </c>
      <c r="G20113">
        <v>3</v>
      </c>
      <c r="H20113">
        <v>4</v>
      </c>
      <c r="I20113">
        <v>4</v>
      </c>
      <c r="J20113">
        <v>1</v>
      </c>
    </row>
    <row r="20114" spans="1:10" x14ac:dyDescent="0.25">
      <c r="A20114" t="s">
        <v>24141</v>
      </c>
      <c r="B20114">
        <v>830</v>
      </c>
      <c r="C20114">
        <v>-0.23186577092879915</v>
      </c>
      <c r="D20114">
        <v>-0.92899528522912367</v>
      </c>
      <c r="E20114">
        <v>0.6414908587243241</v>
      </c>
      <c r="F20114">
        <v>-1.3810959031614285</v>
      </c>
      <c r="G20114">
        <v>3</v>
      </c>
      <c r="H20114">
        <v>1</v>
      </c>
      <c r="I20114">
        <v>5</v>
      </c>
      <c r="J20114">
        <v>1</v>
      </c>
    </row>
    <row r="20115" spans="1:10" x14ac:dyDescent="0.25">
      <c r="A20115" t="s">
        <v>24142</v>
      </c>
      <c r="B20115">
        <v>738</v>
      </c>
      <c r="C20115">
        <v>-0.60713572237207181</v>
      </c>
      <c r="D20115">
        <v>-0.45444490308133878</v>
      </c>
      <c r="E20115">
        <v>6.7218037516770079E-2</v>
      </c>
      <c r="F20115">
        <v>-1.134019101744058</v>
      </c>
      <c r="G20115">
        <v>2</v>
      </c>
      <c r="H20115">
        <v>2</v>
      </c>
      <c r="I20115">
        <v>4</v>
      </c>
      <c r="J20115">
        <v>1</v>
      </c>
    </row>
    <row r="20116" spans="1:10" x14ac:dyDescent="0.25">
      <c r="A20116" t="s">
        <v>24143</v>
      </c>
      <c r="B20116">
        <v>767</v>
      </c>
      <c r="C20116">
        <v>-0.12403886654768909</v>
      </c>
      <c r="D20116">
        <v>0.62108671764621848</v>
      </c>
      <c r="E20116">
        <v>3.0531948567507544E-2</v>
      </c>
      <c r="F20116">
        <v>-1.3718529863869222</v>
      </c>
      <c r="G20116">
        <v>3</v>
      </c>
      <c r="H20116">
        <v>4</v>
      </c>
      <c r="I20116">
        <v>3</v>
      </c>
      <c r="J20116">
        <v>1</v>
      </c>
    </row>
    <row r="20117" spans="1:10" x14ac:dyDescent="0.25">
      <c r="A20117" t="s">
        <v>24144</v>
      </c>
      <c r="B20117">
        <v>650</v>
      </c>
      <c r="C20117">
        <v>-0.5957576486358126</v>
      </c>
      <c r="D20117">
        <v>-0.73964230014252552</v>
      </c>
      <c r="E20117">
        <v>-1.3012442976932284E-2</v>
      </c>
      <c r="F20117">
        <v>-1.2510545432779814</v>
      </c>
      <c r="G20117">
        <v>2</v>
      </c>
      <c r="H20117">
        <v>2</v>
      </c>
      <c r="I20117">
        <v>3</v>
      </c>
      <c r="J20117">
        <v>1</v>
      </c>
    </row>
    <row r="20118" spans="1:10" x14ac:dyDescent="0.25">
      <c r="A20118" t="s">
        <v>24145</v>
      </c>
      <c r="B20118">
        <v>493</v>
      </c>
      <c r="C20118">
        <v>-0.61048560524701456</v>
      </c>
      <c r="D20118">
        <v>-0.62890501679074751</v>
      </c>
      <c r="E20118">
        <v>0.57828656144744905</v>
      </c>
      <c r="F20118">
        <v>-1.115491826529494</v>
      </c>
      <c r="G20118">
        <v>2</v>
      </c>
      <c r="H20118">
        <v>2</v>
      </c>
      <c r="I20118">
        <v>4</v>
      </c>
      <c r="J20118">
        <v>1</v>
      </c>
    </row>
    <row r="20119" spans="1:10" x14ac:dyDescent="0.25">
      <c r="A20119" t="s">
        <v>24146</v>
      </c>
      <c r="B20119">
        <v>714</v>
      </c>
      <c r="C20119">
        <v>-0.16516772435627367</v>
      </c>
      <c r="D20119">
        <v>-1.1276485853777882</v>
      </c>
      <c r="E20119">
        <v>1.4300451530162432</v>
      </c>
      <c r="F20119">
        <v>-1.1250438550390283</v>
      </c>
      <c r="G20119">
        <v>3</v>
      </c>
      <c r="H20119">
        <v>1</v>
      </c>
      <c r="I20119">
        <v>5</v>
      </c>
      <c r="J20119">
        <v>1</v>
      </c>
    </row>
    <row r="20120" spans="1:10" x14ac:dyDescent="0.25">
      <c r="A20120" t="s">
        <v>24147</v>
      </c>
      <c r="B20120">
        <v>626</v>
      </c>
      <c r="C20120">
        <v>-0.11462378369731366</v>
      </c>
      <c r="D20120">
        <v>-0.94938514134798568</v>
      </c>
      <c r="E20120">
        <v>1.1176165881836544</v>
      </c>
      <c r="F20120">
        <v>-1.4754846686360454</v>
      </c>
      <c r="G20120">
        <v>3</v>
      </c>
      <c r="H20120">
        <v>1</v>
      </c>
      <c r="I20120">
        <v>5</v>
      </c>
      <c r="J20120">
        <v>1</v>
      </c>
    </row>
    <row r="20121" spans="1:10" x14ac:dyDescent="0.25">
      <c r="A20121" t="s">
        <v>24148</v>
      </c>
      <c r="B20121">
        <v>764</v>
      </c>
      <c r="C20121">
        <v>-0.44308733084913465</v>
      </c>
      <c r="D20121">
        <v>-0.94970138461872755</v>
      </c>
      <c r="E20121">
        <v>1.3759181970435366</v>
      </c>
      <c r="F20121">
        <v>-1.1022988756883629</v>
      </c>
      <c r="G20121">
        <v>3</v>
      </c>
      <c r="H20121">
        <v>1</v>
      </c>
      <c r="I20121">
        <v>5</v>
      </c>
      <c r="J20121">
        <v>1</v>
      </c>
    </row>
    <row r="20122" spans="1:10" x14ac:dyDescent="0.25">
      <c r="A20122" t="s">
        <v>24149</v>
      </c>
      <c r="B20122">
        <v>375</v>
      </c>
      <c r="C20122">
        <v>-0.23657469683339474</v>
      </c>
      <c r="D20122">
        <v>-3.8027540985142494E-2</v>
      </c>
      <c r="E20122">
        <v>0.6070431016287855</v>
      </c>
      <c r="F20122">
        <v>-1.4871983542362845</v>
      </c>
      <c r="G20122">
        <v>3</v>
      </c>
      <c r="H20122">
        <v>3</v>
      </c>
      <c r="I20122">
        <v>5</v>
      </c>
      <c r="J20122">
        <v>1</v>
      </c>
    </row>
    <row r="20123" spans="1:10" x14ac:dyDescent="0.25">
      <c r="A20123" t="s">
        <v>24150</v>
      </c>
      <c r="B20123">
        <v>114</v>
      </c>
      <c r="C20123">
        <v>0.28866410047557944</v>
      </c>
      <c r="D20123">
        <v>0.50581588677501366</v>
      </c>
      <c r="E20123">
        <v>3.1119130660709455</v>
      </c>
      <c r="F20123">
        <v>-2.1325366177661378</v>
      </c>
      <c r="G20123">
        <v>4</v>
      </c>
      <c r="H20123">
        <v>4</v>
      </c>
      <c r="I20123">
        <v>5</v>
      </c>
      <c r="J20123">
        <v>1</v>
      </c>
    </row>
    <row r="20124" spans="1:10" x14ac:dyDescent="0.25">
      <c r="A20124" t="s">
        <v>24151</v>
      </c>
      <c r="B20124">
        <v>52</v>
      </c>
    </row>
    <row r="20125" spans="1:10" x14ac:dyDescent="0.25">
      <c r="A20125" t="s">
        <v>24152</v>
      </c>
      <c r="B20125">
        <v>49</v>
      </c>
    </row>
    <row r="20126" spans="1:10" x14ac:dyDescent="0.25">
      <c r="A20126" t="s">
        <v>24153</v>
      </c>
      <c r="B20126">
        <v>26</v>
      </c>
    </row>
    <row r="20127" spans="1:10" x14ac:dyDescent="0.25">
      <c r="A20127" t="s">
        <v>24154</v>
      </c>
      <c r="B20127">
        <v>138</v>
      </c>
    </row>
    <row r="20128" spans="1:10" x14ac:dyDescent="0.25">
      <c r="A20128" t="s">
        <v>24155</v>
      </c>
      <c r="B20128">
        <v>372</v>
      </c>
    </row>
    <row r="20129" spans="1:10" x14ac:dyDescent="0.25">
      <c r="A20129" t="s">
        <v>24156</v>
      </c>
      <c r="B20129">
        <v>45</v>
      </c>
      <c r="C20129">
        <v>-0.22747815588679104</v>
      </c>
      <c r="D20129">
        <v>1.4681995847832483</v>
      </c>
      <c r="E20129">
        <v>1.6575528096698562</v>
      </c>
      <c r="F20129">
        <v>-2.2928668013872444E-2</v>
      </c>
      <c r="G20129">
        <v>3</v>
      </c>
      <c r="H20129">
        <v>5</v>
      </c>
      <c r="I20129">
        <v>5</v>
      </c>
      <c r="J20129">
        <v>3</v>
      </c>
    </row>
    <row r="20130" spans="1:10" x14ac:dyDescent="0.25">
      <c r="A20130" t="s">
        <v>24157</v>
      </c>
      <c r="B20130">
        <v>100</v>
      </c>
    </row>
    <row r="20131" spans="1:10" x14ac:dyDescent="0.25">
      <c r="A20131" t="s">
        <v>24158</v>
      </c>
      <c r="B20131">
        <v>421</v>
      </c>
      <c r="C20131">
        <v>0.15870132373578699</v>
      </c>
      <c r="D20131">
        <v>0.11726378062059153</v>
      </c>
      <c r="E20131">
        <v>0.29258318268282563</v>
      </c>
      <c r="F20131">
        <v>-0.86411361053573832</v>
      </c>
      <c r="G20131">
        <v>4</v>
      </c>
      <c r="H20131">
        <v>4</v>
      </c>
      <c r="I20131">
        <v>4</v>
      </c>
      <c r="J20131">
        <v>1</v>
      </c>
    </row>
    <row r="20132" spans="1:10" x14ac:dyDescent="0.25">
      <c r="A20132" t="s">
        <v>24159</v>
      </c>
      <c r="B20132">
        <v>332</v>
      </c>
      <c r="C20132">
        <v>-0.35763950935642708</v>
      </c>
      <c r="D20132">
        <v>-0.56786512103817421</v>
      </c>
      <c r="E20132">
        <v>0.86727270193252726</v>
      </c>
      <c r="F20132">
        <v>-1.5051902428889949</v>
      </c>
      <c r="G20132">
        <v>3</v>
      </c>
      <c r="H20132">
        <v>2</v>
      </c>
      <c r="I20132">
        <v>5</v>
      </c>
      <c r="J20132">
        <v>1</v>
      </c>
    </row>
    <row r="20133" spans="1:10" x14ac:dyDescent="0.25">
      <c r="A20133" t="s">
        <v>24160</v>
      </c>
      <c r="B20133">
        <v>286</v>
      </c>
      <c r="C20133">
        <v>0.76720276997002301</v>
      </c>
      <c r="D20133">
        <v>0.34791636771944323</v>
      </c>
      <c r="E20133">
        <v>1.0713334140345601</v>
      </c>
      <c r="F20133">
        <v>-1.3007448955471512</v>
      </c>
      <c r="G20133">
        <v>4</v>
      </c>
      <c r="H20133">
        <v>4</v>
      </c>
      <c r="I20133">
        <v>5</v>
      </c>
      <c r="J20133">
        <v>1</v>
      </c>
    </row>
    <row r="20134" spans="1:10" x14ac:dyDescent="0.25">
      <c r="A20134" t="s">
        <v>24161</v>
      </c>
      <c r="B20134">
        <v>319</v>
      </c>
      <c r="C20134">
        <v>1.6759912166216459E-2</v>
      </c>
      <c r="D20134">
        <v>-0.53918712483780795</v>
      </c>
      <c r="E20134">
        <v>0.40408899081640326</v>
      </c>
      <c r="F20134">
        <v>-1.2390856586544352</v>
      </c>
      <c r="G20134">
        <v>4</v>
      </c>
      <c r="H20134">
        <v>2</v>
      </c>
      <c r="I20134">
        <v>4</v>
      </c>
      <c r="J20134">
        <v>1</v>
      </c>
    </row>
    <row r="20135" spans="1:10" x14ac:dyDescent="0.25">
      <c r="A20135" t="s">
        <v>24162</v>
      </c>
      <c r="B20135">
        <v>264</v>
      </c>
      <c r="C20135">
        <v>7.5791540913260458E-2</v>
      </c>
      <c r="D20135">
        <v>-0.6350134517848347</v>
      </c>
      <c r="E20135">
        <v>0.72114836350880773</v>
      </c>
      <c r="F20135">
        <v>-1.3139691033993366</v>
      </c>
      <c r="G20135">
        <v>4</v>
      </c>
      <c r="H20135">
        <v>2</v>
      </c>
      <c r="I20135">
        <v>5</v>
      </c>
      <c r="J20135">
        <v>1</v>
      </c>
    </row>
    <row r="20136" spans="1:10" x14ac:dyDescent="0.25">
      <c r="A20136" t="s">
        <v>24163</v>
      </c>
      <c r="B20136">
        <v>305</v>
      </c>
      <c r="C20136">
        <v>0.21530024174385118</v>
      </c>
      <c r="D20136">
        <v>-0.57242067121362328</v>
      </c>
      <c r="E20136">
        <v>1.4255017192399642</v>
      </c>
      <c r="F20136">
        <v>-0.91499970128836261</v>
      </c>
      <c r="G20136">
        <v>4</v>
      </c>
      <c r="H20136">
        <v>2</v>
      </c>
      <c r="I20136">
        <v>5</v>
      </c>
      <c r="J20136">
        <v>1</v>
      </c>
    </row>
    <row r="20137" spans="1:10" x14ac:dyDescent="0.25">
      <c r="A20137" t="s">
        <v>24164</v>
      </c>
      <c r="B20137">
        <v>640</v>
      </c>
      <c r="C20137">
        <v>0.15183364709149494</v>
      </c>
      <c r="D20137">
        <v>2.7292243505896985E-2</v>
      </c>
      <c r="E20137">
        <v>8.0190260534026933E-2</v>
      </c>
      <c r="F20137">
        <v>-0.38011061185828099</v>
      </c>
      <c r="G20137">
        <v>4</v>
      </c>
      <c r="H20137">
        <v>4</v>
      </c>
      <c r="I20137">
        <v>4</v>
      </c>
      <c r="J20137">
        <v>3</v>
      </c>
    </row>
    <row r="20138" spans="1:10" x14ac:dyDescent="0.25">
      <c r="A20138" t="s">
        <v>24165</v>
      </c>
      <c r="B20138">
        <v>212</v>
      </c>
      <c r="C20138">
        <v>1.4890164642329711</v>
      </c>
      <c r="D20138">
        <v>0.27932049778235429</v>
      </c>
      <c r="E20138">
        <v>-0.61021146861856201</v>
      </c>
      <c r="F20138">
        <v>-1.4945653336149543</v>
      </c>
      <c r="G20138">
        <v>5</v>
      </c>
      <c r="H20138">
        <v>4</v>
      </c>
      <c r="I20138">
        <v>2</v>
      </c>
      <c r="J20138">
        <v>1</v>
      </c>
    </row>
    <row r="20139" spans="1:10" x14ac:dyDescent="0.25">
      <c r="A20139" t="s">
        <v>24166</v>
      </c>
      <c r="B20139">
        <v>250</v>
      </c>
      <c r="C20139">
        <v>1.9135836560616424</v>
      </c>
      <c r="D20139">
        <v>0.85557571961284773</v>
      </c>
      <c r="E20139">
        <v>1.76633039432747E-3</v>
      </c>
      <c r="F20139">
        <v>-0.64164719229124723</v>
      </c>
      <c r="G20139">
        <v>5</v>
      </c>
      <c r="H20139">
        <v>5</v>
      </c>
      <c r="I20139">
        <v>3</v>
      </c>
      <c r="J20139">
        <v>2</v>
      </c>
    </row>
    <row r="20140" spans="1:10" x14ac:dyDescent="0.25">
      <c r="A20140" t="s">
        <v>24167</v>
      </c>
      <c r="B20140">
        <v>333</v>
      </c>
      <c r="C20140">
        <v>-5.6513170709530769E-2</v>
      </c>
      <c r="D20140">
        <v>-1.4938841686200827E-2</v>
      </c>
      <c r="E20140">
        <v>0.45586249486213315</v>
      </c>
      <c r="F20140">
        <v>-1.216748742341843</v>
      </c>
      <c r="G20140">
        <v>3</v>
      </c>
      <c r="H20140">
        <v>3</v>
      </c>
      <c r="I20140">
        <v>4</v>
      </c>
      <c r="J20140">
        <v>1</v>
      </c>
    </row>
    <row r="20141" spans="1:10" x14ac:dyDescent="0.25">
      <c r="A20141" t="s">
        <v>24168</v>
      </c>
      <c r="B20141">
        <v>286</v>
      </c>
      <c r="C20141">
        <v>-0.30336357095912825</v>
      </c>
      <c r="D20141">
        <v>-0.74729151815797179</v>
      </c>
      <c r="E20141">
        <v>0.37286435630226644</v>
      </c>
      <c r="F20141">
        <v>-0.81100250424795828</v>
      </c>
      <c r="G20141">
        <v>3</v>
      </c>
      <c r="H20141">
        <v>2</v>
      </c>
      <c r="I20141">
        <v>4</v>
      </c>
      <c r="J20141">
        <v>2</v>
      </c>
    </row>
    <row r="20142" spans="1:10" x14ac:dyDescent="0.25">
      <c r="A20142" t="s">
        <v>24169</v>
      </c>
      <c r="B20142">
        <v>302</v>
      </c>
      <c r="C20142">
        <v>3.8621916437027476E-2</v>
      </c>
      <c r="D20142">
        <v>0.8397297117747381</v>
      </c>
      <c r="E20142">
        <v>-0.37955091723109513</v>
      </c>
      <c r="F20142">
        <v>-1.8852468915587142</v>
      </c>
      <c r="G20142">
        <v>4</v>
      </c>
      <c r="H20142">
        <v>5</v>
      </c>
      <c r="I20142">
        <v>2</v>
      </c>
      <c r="J20142">
        <v>1</v>
      </c>
    </row>
    <row r="20143" spans="1:10" x14ac:dyDescent="0.25">
      <c r="A20143" t="s">
        <v>24170</v>
      </c>
      <c r="B20143">
        <v>1366</v>
      </c>
      <c r="C20143">
        <v>-0.34310712055363368</v>
      </c>
      <c r="D20143">
        <v>-0.42309330523255473</v>
      </c>
      <c r="E20143">
        <v>-0.54293713536029686</v>
      </c>
      <c r="F20143">
        <v>-1.218733001169777</v>
      </c>
      <c r="G20143">
        <v>3</v>
      </c>
      <c r="H20143">
        <v>2</v>
      </c>
      <c r="I20143">
        <v>2</v>
      </c>
      <c r="J20143">
        <v>1</v>
      </c>
    </row>
    <row r="20144" spans="1:10" x14ac:dyDescent="0.25">
      <c r="A20144" t="s">
        <v>24171</v>
      </c>
      <c r="B20144">
        <v>389</v>
      </c>
      <c r="C20144">
        <v>-0.52304662490136633</v>
      </c>
      <c r="D20144">
        <v>-0.45572466088407687</v>
      </c>
      <c r="E20144">
        <v>-0.21123161762108889</v>
      </c>
      <c r="F20144">
        <v>-3.7300609651073263E-2</v>
      </c>
      <c r="G20144">
        <v>2</v>
      </c>
      <c r="H20144">
        <v>2</v>
      </c>
      <c r="I20144">
        <v>3</v>
      </c>
      <c r="J20144">
        <v>3</v>
      </c>
    </row>
    <row r="20145" spans="1:10" x14ac:dyDescent="0.25">
      <c r="A20145" t="s">
        <v>24172</v>
      </c>
      <c r="B20145">
        <v>425</v>
      </c>
      <c r="C20145">
        <v>0.33747565194276907</v>
      </c>
      <c r="D20145">
        <v>0.40578807630270575</v>
      </c>
      <c r="E20145">
        <v>-4.0707501076944534E-2</v>
      </c>
      <c r="F20145">
        <v>-0.82475995832354387</v>
      </c>
      <c r="G20145">
        <v>4</v>
      </c>
      <c r="H20145">
        <v>4</v>
      </c>
      <c r="I20145">
        <v>3</v>
      </c>
      <c r="J20145">
        <v>2</v>
      </c>
    </row>
    <row r="20146" spans="1:10" x14ac:dyDescent="0.25">
      <c r="A20146" t="s">
        <v>24173</v>
      </c>
      <c r="B20146">
        <v>298</v>
      </c>
      <c r="C20146">
        <v>-2.356664283220733E-3</v>
      </c>
      <c r="D20146">
        <v>1.0185365316346842</v>
      </c>
      <c r="E20146">
        <v>0.50421831512249582</v>
      </c>
      <c r="F20146">
        <v>-1.4866558599856121</v>
      </c>
      <c r="G20146">
        <v>4</v>
      </c>
      <c r="H20146">
        <v>5</v>
      </c>
      <c r="I20146">
        <v>4</v>
      </c>
      <c r="J20146">
        <v>1</v>
      </c>
    </row>
    <row r="20147" spans="1:10" x14ac:dyDescent="0.25">
      <c r="A20147" t="s">
        <v>24174</v>
      </c>
      <c r="B20147">
        <v>266</v>
      </c>
      <c r="C20147">
        <v>0.6267978237262315</v>
      </c>
      <c r="D20147">
        <v>0.90473372402457397</v>
      </c>
      <c r="E20147">
        <v>-5.8598643076477469E-3</v>
      </c>
      <c r="F20147">
        <v>-1.5266518677472822</v>
      </c>
      <c r="G20147">
        <v>4</v>
      </c>
      <c r="H20147">
        <v>5</v>
      </c>
      <c r="I20147">
        <v>3</v>
      </c>
      <c r="J20147">
        <v>1</v>
      </c>
    </row>
    <row r="20148" spans="1:10" x14ac:dyDescent="0.25">
      <c r="A20148" t="s">
        <v>24175</v>
      </c>
      <c r="B20148">
        <v>283</v>
      </c>
      <c r="C20148">
        <v>-0.48313439079171239</v>
      </c>
      <c r="D20148">
        <v>-9.49563678625584E-3</v>
      </c>
      <c r="E20148">
        <v>0.36408956446630442</v>
      </c>
      <c r="F20148">
        <v>-0.70194150061557103</v>
      </c>
      <c r="G20148">
        <v>2</v>
      </c>
      <c r="H20148">
        <v>3</v>
      </c>
      <c r="I20148">
        <v>4</v>
      </c>
      <c r="J20148">
        <v>2</v>
      </c>
    </row>
    <row r="20149" spans="1:10" x14ac:dyDescent="0.25">
      <c r="A20149" t="s">
        <v>24176</v>
      </c>
      <c r="B20149">
        <v>315</v>
      </c>
      <c r="C20149">
        <v>0.43971437589833307</v>
      </c>
      <c r="D20149">
        <v>0.15172002881803356</v>
      </c>
      <c r="E20149">
        <v>1.6560391457929104</v>
      </c>
      <c r="F20149">
        <v>-1.4232106987576674</v>
      </c>
      <c r="G20149">
        <v>4</v>
      </c>
      <c r="H20149">
        <v>4</v>
      </c>
      <c r="I20149">
        <v>5</v>
      </c>
      <c r="J20149">
        <v>1</v>
      </c>
    </row>
    <row r="20150" spans="1:10" x14ac:dyDescent="0.25">
      <c r="A20150" t="s">
        <v>24177</v>
      </c>
      <c r="B20150">
        <v>387</v>
      </c>
      <c r="C20150">
        <v>-0.16162559817663416</v>
      </c>
      <c r="D20150">
        <v>0.8769732052512822</v>
      </c>
      <c r="E20150">
        <v>0.72678851685673207</v>
      </c>
      <c r="F20150">
        <v>-1.0493974223319307</v>
      </c>
      <c r="G20150">
        <v>3</v>
      </c>
      <c r="H20150">
        <v>5</v>
      </c>
      <c r="I20150">
        <v>5</v>
      </c>
      <c r="J20150">
        <v>1</v>
      </c>
    </row>
    <row r="20151" spans="1:10" x14ac:dyDescent="0.25">
      <c r="A20151" t="s">
        <v>24178</v>
      </c>
      <c r="B20151">
        <v>200</v>
      </c>
    </row>
    <row r="20152" spans="1:10" x14ac:dyDescent="0.25">
      <c r="A20152" t="s">
        <v>24179</v>
      </c>
      <c r="B20152">
        <v>436</v>
      </c>
      <c r="C20152">
        <v>0.10462234604063166</v>
      </c>
      <c r="D20152">
        <v>0.1503278989526779</v>
      </c>
      <c r="E20152">
        <v>0.31924133315741171</v>
      </c>
      <c r="F20152">
        <v>-0.96341340746926907</v>
      </c>
      <c r="G20152">
        <v>4</v>
      </c>
      <c r="H20152">
        <v>4</v>
      </c>
      <c r="I20152">
        <v>4</v>
      </c>
      <c r="J20152">
        <v>1</v>
      </c>
    </row>
    <row r="20153" spans="1:10" x14ac:dyDescent="0.25">
      <c r="A20153" t="s">
        <v>24180</v>
      </c>
      <c r="B20153">
        <v>395</v>
      </c>
      <c r="C20153">
        <v>-0.39041215623747383</v>
      </c>
      <c r="D20153">
        <v>0.23240785822629273</v>
      </c>
      <c r="E20153">
        <v>-0.71099775577098578</v>
      </c>
      <c r="F20153">
        <v>-1.2966714909187951</v>
      </c>
      <c r="G20153">
        <v>3</v>
      </c>
      <c r="H20153">
        <v>4</v>
      </c>
      <c r="I20153">
        <v>2</v>
      </c>
      <c r="J20153">
        <v>1</v>
      </c>
    </row>
    <row r="20154" spans="1:10" x14ac:dyDescent="0.25">
      <c r="A20154" t="s">
        <v>24181</v>
      </c>
      <c r="B20154">
        <v>369</v>
      </c>
      <c r="C20154">
        <v>-0.25009247020821063</v>
      </c>
      <c r="D20154">
        <v>0.15504446988373483</v>
      </c>
      <c r="E20154">
        <v>-4.5469618266095468E-2</v>
      </c>
      <c r="F20154">
        <v>-1.1498755376409069</v>
      </c>
      <c r="G20154">
        <v>3</v>
      </c>
      <c r="H20154">
        <v>4</v>
      </c>
      <c r="I20154">
        <v>3</v>
      </c>
      <c r="J20154">
        <v>1</v>
      </c>
    </row>
    <row r="20155" spans="1:10" x14ac:dyDescent="0.25">
      <c r="A20155" t="s">
        <v>24182</v>
      </c>
      <c r="B20155">
        <v>340</v>
      </c>
      <c r="C20155">
        <v>0.15279754198255524</v>
      </c>
      <c r="D20155">
        <v>0.36238773569412064</v>
      </c>
      <c r="E20155">
        <v>0.22208167598714906</v>
      </c>
      <c r="F20155">
        <v>-1.721683423346217</v>
      </c>
      <c r="G20155">
        <v>4</v>
      </c>
      <c r="H20155">
        <v>4</v>
      </c>
      <c r="I20155">
        <v>4</v>
      </c>
      <c r="J20155">
        <v>1</v>
      </c>
    </row>
    <row r="20156" spans="1:10" x14ac:dyDescent="0.25">
      <c r="A20156" t="s">
        <v>24183</v>
      </c>
      <c r="B20156">
        <v>410</v>
      </c>
    </row>
    <row r="20157" spans="1:10" x14ac:dyDescent="0.25">
      <c r="A20157" t="s">
        <v>24184</v>
      </c>
      <c r="B20157">
        <v>408</v>
      </c>
      <c r="C20157">
        <v>-0.11475519649368332</v>
      </c>
      <c r="D20157">
        <v>2.4070084649017685</v>
      </c>
      <c r="E20157">
        <v>0.50504422894473722</v>
      </c>
      <c r="F20157">
        <v>-1.1376465264647009</v>
      </c>
      <c r="G20157">
        <v>3</v>
      </c>
      <c r="H20157">
        <v>5</v>
      </c>
      <c r="I20157">
        <v>4</v>
      </c>
      <c r="J20157">
        <v>1</v>
      </c>
    </row>
    <row r="20158" spans="1:10" x14ac:dyDescent="0.25">
      <c r="A20158" t="s">
        <v>24185</v>
      </c>
      <c r="B20158">
        <v>430</v>
      </c>
      <c r="C20158">
        <v>-0.21394893664009906</v>
      </c>
      <c r="D20158">
        <v>1.0919609002243784</v>
      </c>
      <c r="E20158">
        <v>-1.0122309276370156</v>
      </c>
      <c r="F20158">
        <v>-1.7791620574790281</v>
      </c>
      <c r="G20158">
        <v>3</v>
      </c>
      <c r="H20158">
        <v>5</v>
      </c>
      <c r="I20158">
        <v>1</v>
      </c>
      <c r="J20158">
        <v>1</v>
      </c>
    </row>
    <row r="20159" spans="1:10" x14ac:dyDescent="0.25">
      <c r="A20159" t="s">
        <v>24186</v>
      </c>
      <c r="B20159">
        <v>313</v>
      </c>
      <c r="C20159">
        <v>0.8444904698603346</v>
      </c>
      <c r="D20159">
        <v>0.68352163523009046</v>
      </c>
      <c r="E20159">
        <v>0.27879808511267229</v>
      </c>
      <c r="F20159">
        <v>-1.1547121777547333</v>
      </c>
      <c r="G20159">
        <v>5</v>
      </c>
      <c r="H20159">
        <v>5</v>
      </c>
      <c r="I20159">
        <v>4</v>
      </c>
      <c r="J20159">
        <v>1</v>
      </c>
    </row>
    <row r="20160" spans="1:10" x14ac:dyDescent="0.25">
      <c r="A20160" t="s">
        <v>24187</v>
      </c>
      <c r="B20160">
        <v>368</v>
      </c>
      <c r="C20160">
        <v>0.59366356642230944</v>
      </c>
      <c r="D20160">
        <v>0.19721419945358551</v>
      </c>
      <c r="E20160">
        <v>0.31329059752760891</v>
      </c>
      <c r="F20160">
        <v>-1.3881321814829106</v>
      </c>
      <c r="G20160">
        <v>4</v>
      </c>
      <c r="H20160">
        <v>4</v>
      </c>
      <c r="I20160">
        <v>4</v>
      </c>
      <c r="J20160">
        <v>1</v>
      </c>
    </row>
    <row r="20161" spans="1:10" x14ac:dyDescent="0.25">
      <c r="A20161" t="s">
        <v>24188</v>
      </c>
      <c r="B20161">
        <v>154</v>
      </c>
    </row>
    <row r="20162" spans="1:10" x14ac:dyDescent="0.25">
      <c r="A20162" t="s">
        <v>24189</v>
      </c>
      <c r="B20162">
        <v>240</v>
      </c>
    </row>
    <row r="20163" spans="1:10" x14ac:dyDescent="0.25">
      <c r="A20163" t="s">
        <v>24190</v>
      </c>
      <c r="B20163">
        <v>327</v>
      </c>
      <c r="C20163">
        <v>-0.22044655789462686</v>
      </c>
      <c r="D20163">
        <v>1.0990165162585195</v>
      </c>
      <c r="E20163">
        <v>0.60665352871914624</v>
      </c>
      <c r="F20163">
        <v>-2.0461263192628358</v>
      </c>
      <c r="G20163">
        <v>3</v>
      </c>
      <c r="H20163">
        <v>5</v>
      </c>
      <c r="I20163">
        <v>5</v>
      </c>
      <c r="J20163">
        <v>1</v>
      </c>
    </row>
    <row r="20164" spans="1:10" x14ac:dyDescent="0.25">
      <c r="A20164" t="s">
        <v>24191</v>
      </c>
      <c r="B20164">
        <v>351</v>
      </c>
      <c r="C20164">
        <v>-0.10847148586097397</v>
      </c>
      <c r="D20164">
        <v>0.87603737809139526</v>
      </c>
      <c r="E20164">
        <v>0.92439236930670909</v>
      </c>
      <c r="F20164">
        <v>-1.8631367150270297</v>
      </c>
      <c r="G20164">
        <v>3</v>
      </c>
      <c r="H20164">
        <v>5</v>
      </c>
      <c r="I20164">
        <v>5</v>
      </c>
      <c r="J20164">
        <v>1</v>
      </c>
    </row>
    <row r="20165" spans="1:10" x14ac:dyDescent="0.25">
      <c r="A20165" t="s">
        <v>24192</v>
      </c>
      <c r="B20165">
        <v>501</v>
      </c>
      <c r="C20165">
        <v>7.3179102910303953E-2</v>
      </c>
      <c r="D20165">
        <v>0.58057415369309839</v>
      </c>
      <c r="E20165">
        <v>-2.0812877663992986E-2</v>
      </c>
      <c r="F20165">
        <v>-0.9595849393235788</v>
      </c>
      <c r="G20165">
        <v>4</v>
      </c>
      <c r="H20165">
        <v>4</v>
      </c>
      <c r="I20165">
        <v>3</v>
      </c>
      <c r="J20165">
        <v>1</v>
      </c>
    </row>
    <row r="20166" spans="1:10" x14ac:dyDescent="0.25">
      <c r="A20166" t="s">
        <v>24193</v>
      </c>
      <c r="B20166">
        <v>294</v>
      </c>
      <c r="C20166">
        <v>0.2728252594577002</v>
      </c>
      <c r="D20166">
        <v>0.52551421973532941</v>
      </c>
      <c r="E20166">
        <v>1.1747430459110837</v>
      </c>
      <c r="F20166">
        <v>-1.017030044344772</v>
      </c>
      <c r="G20166">
        <v>4</v>
      </c>
      <c r="H20166">
        <v>4</v>
      </c>
      <c r="I20166">
        <v>5</v>
      </c>
      <c r="J20166">
        <v>1</v>
      </c>
    </row>
    <row r="20167" spans="1:10" x14ac:dyDescent="0.25">
      <c r="A20167" t="s">
        <v>24194</v>
      </c>
      <c r="B20167">
        <v>363</v>
      </c>
      <c r="C20167">
        <v>-0.1360209553783871</v>
      </c>
      <c r="D20167">
        <v>0.12712582882181683</v>
      </c>
      <c r="E20167">
        <v>0.73459236695531172</v>
      </c>
      <c r="F20167">
        <v>-1.3773664250327211</v>
      </c>
      <c r="G20167">
        <v>3</v>
      </c>
      <c r="H20167">
        <v>4</v>
      </c>
      <c r="I20167">
        <v>5</v>
      </c>
      <c r="J20167">
        <v>1</v>
      </c>
    </row>
    <row r="20168" spans="1:10" x14ac:dyDescent="0.25">
      <c r="A20168" t="s">
        <v>24195</v>
      </c>
      <c r="B20168">
        <v>532</v>
      </c>
      <c r="C20168">
        <v>0.39806457095616488</v>
      </c>
      <c r="D20168">
        <v>0.77753101816486947</v>
      </c>
      <c r="E20168">
        <v>0.2806776334366915</v>
      </c>
      <c r="F20168">
        <v>-1.6129904370579509</v>
      </c>
      <c r="G20168">
        <v>4</v>
      </c>
      <c r="H20168">
        <v>5</v>
      </c>
      <c r="I20168">
        <v>4</v>
      </c>
      <c r="J20168">
        <v>1</v>
      </c>
    </row>
    <row r="20169" spans="1:10" x14ac:dyDescent="0.25">
      <c r="A20169" t="s">
        <v>24196</v>
      </c>
      <c r="B20169">
        <v>505</v>
      </c>
      <c r="C20169">
        <v>-1.0983450158935306</v>
      </c>
      <c r="D20169">
        <v>-1.472402761629152</v>
      </c>
      <c r="E20169">
        <v>-0.51992247282990844</v>
      </c>
      <c r="F20169">
        <v>-0.60620595083258111</v>
      </c>
      <c r="G20169">
        <v>1</v>
      </c>
      <c r="H20169">
        <v>1</v>
      </c>
      <c r="I20169">
        <v>2</v>
      </c>
      <c r="J20169">
        <v>2</v>
      </c>
    </row>
    <row r="20170" spans="1:10" x14ac:dyDescent="0.25">
      <c r="A20170" t="s">
        <v>24197</v>
      </c>
      <c r="B20170">
        <v>424</v>
      </c>
      <c r="C20170">
        <v>-1.0503943507521072</v>
      </c>
      <c r="D20170">
        <v>-1.2098671916580468</v>
      </c>
      <c r="E20170">
        <v>-0.36329781570057051</v>
      </c>
      <c r="F20170">
        <v>-1.2877932125990115</v>
      </c>
      <c r="G20170">
        <v>1</v>
      </c>
      <c r="H20170">
        <v>1</v>
      </c>
      <c r="I20170">
        <v>2</v>
      </c>
      <c r="J20170">
        <v>1</v>
      </c>
    </row>
    <row r="20171" spans="1:10" x14ac:dyDescent="0.25">
      <c r="A20171" t="s">
        <v>24198</v>
      </c>
      <c r="B20171">
        <v>480</v>
      </c>
      <c r="C20171">
        <v>-0.76238082355895209</v>
      </c>
      <c r="D20171">
        <v>-1.0093365657789546</v>
      </c>
      <c r="E20171">
        <v>-0.63006560543537715</v>
      </c>
      <c r="F20171">
        <v>-0.60324846641624474</v>
      </c>
      <c r="G20171">
        <v>2</v>
      </c>
      <c r="H20171">
        <v>1</v>
      </c>
      <c r="I20171">
        <v>2</v>
      </c>
      <c r="J20171">
        <v>2</v>
      </c>
    </row>
    <row r="20172" spans="1:10" x14ac:dyDescent="0.25">
      <c r="A20172" t="s">
        <v>24199</v>
      </c>
      <c r="B20172">
        <v>515</v>
      </c>
      <c r="C20172">
        <v>-0.76262650836821799</v>
      </c>
      <c r="D20172">
        <v>-1.3016483962919452</v>
      </c>
      <c r="E20172">
        <v>-0.24395767290369755</v>
      </c>
      <c r="F20172">
        <v>-0.41410124879115684</v>
      </c>
      <c r="G20172">
        <v>2</v>
      </c>
      <c r="H20172">
        <v>1</v>
      </c>
      <c r="I20172">
        <v>3</v>
      </c>
      <c r="J20172">
        <v>3</v>
      </c>
    </row>
    <row r="20173" spans="1:10" x14ac:dyDescent="0.25">
      <c r="A20173" t="s">
        <v>24200</v>
      </c>
      <c r="B20173">
        <v>515</v>
      </c>
      <c r="C20173">
        <v>-0.89582209615547259</v>
      </c>
      <c r="D20173">
        <v>-1.1247580426823536</v>
      </c>
      <c r="E20173">
        <v>0.20439130655375048</v>
      </c>
      <c r="F20173">
        <v>-1.1009899141913013</v>
      </c>
      <c r="G20173">
        <v>1</v>
      </c>
      <c r="H20173">
        <v>1</v>
      </c>
      <c r="I20173">
        <v>4</v>
      </c>
      <c r="J20173">
        <v>1</v>
      </c>
    </row>
    <row r="20174" spans="1:10" x14ac:dyDescent="0.25">
      <c r="A20174" t="s">
        <v>24201</v>
      </c>
      <c r="B20174">
        <v>680</v>
      </c>
      <c r="C20174">
        <v>-0.62287708535776343</v>
      </c>
      <c r="D20174">
        <v>-0.89580209843547665</v>
      </c>
      <c r="E20174">
        <v>0.39896740197629404</v>
      </c>
      <c r="F20174">
        <v>-0.47428955302119086</v>
      </c>
      <c r="G20174">
        <v>2</v>
      </c>
      <c r="H20174">
        <v>1</v>
      </c>
      <c r="I20174">
        <v>4</v>
      </c>
      <c r="J20174">
        <v>3</v>
      </c>
    </row>
    <row r="20175" spans="1:10" x14ac:dyDescent="0.25">
      <c r="A20175" t="s">
        <v>24202</v>
      </c>
      <c r="B20175">
        <v>761</v>
      </c>
      <c r="C20175">
        <v>-0.64658170019213657</v>
      </c>
      <c r="D20175">
        <v>-1.0107030727077759</v>
      </c>
      <c r="E20175">
        <v>-9.6074341517473821E-2</v>
      </c>
      <c r="F20175">
        <v>-1.0257715731850878</v>
      </c>
      <c r="G20175">
        <v>2</v>
      </c>
      <c r="H20175">
        <v>1</v>
      </c>
      <c r="I20175">
        <v>3</v>
      </c>
      <c r="J20175">
        <v>1</v>
      </c>
    </row>
    <row r="20176" spans="1:10" x14ac:dyDescent="0.25">
      <c r="A20176" t="s">
        <v>24203</v>
      </c>
      <c r="B20176">
        <v>507</v>
      </c>
      <c r="C20176">
        <v>-0.60983222462122622</v>
      </c>
      <c r="D20176">
        <v>-0.917560736948977</v>
      </c>
      <c r="E20176">
        <v>0.13858571112991641</v>
      </c>
      <c r="F20176">
        <v>-0.93132521085226083</v>
      </c>
      <c r="G20176">
        <v>2</v>
      </c>
      <c r="H20176">
        <v>1</v>
      </c>
      <c r="I20176">
        <v>4</v>
      </c>
      <c r="J20176">
        <v>1</v>
      </c>
    </row>
    <row r="20177" spans="1:10" x14ac:dyDescent="0.25">
      <c r="A20177" t="s">
        <v>24204</v>
      </c>
      <c r="B20177">
        <v>541</v>
      </c>
      <c r="C20177">
        <v>-0.87197055427883408</v>
      </c>
      <c r="D20177">
        <v>-0.76276005230052646</v>
      </c>
      <c r="E20177">
        <v>4.5357491548713762E-2</v>
      </c>
      <c r="F20177">
        <v>-0.87445177133094021</v>
      </c>
      <c r="G20177">
        <v>1</v>
      </c>
      <c r="H20177">
        <v>2</v>
      </c>
      <c r="I20177">
        <v>3</v>
      </c>
      <c r="J20177">
        <v>1</v>
      </c>
    </row>
    <row r="20178" spans="1:10" x14ac:dyDescent="0.25">
      <c r="A20178" t="s">
        <v>24205</v>
      </c>
      <c r="B20178">
        <v>507</v>
      </c>
      <c r="C20178">
        <v>-0.78010872338849935</v>
      </c>
      <c r="D20178">
        <v>-0.49375337640688011</v>
      </c>
      <c r="E20178">
        <v>-5.5194804010167554E-2</v>
      </c>
      <c r="F20178">
        <v>-1.0983109707002068</v>
      </c>
      <c r="G20178">
        <v>2</v>
      </c>
      <c r="H20178">
        <v>2</v>
      </c>
      <c r="I20178">
        <v>3</v>
      </c>
      <c r="J20178">
        <v>1</v>
      </c>
    </row>
    <row r="20179" spans="1:10" x14ac:dyDescent="0.25">
      <c r="A20179" t="s">
        <v>24206</v>
      </c>
      <c r="B20179">
        <v>437</v>
      </c>
      <c r="C20179">
        <v>-0.86893236456796263</v>
      </c>
      <c r="D20179">
        <v>-0.85441931633571944</v>
      </c>
      <c r="E20179">
        <v>-0.35323343244520239</v>
      </c>
      <c r="F20179">
        <v>-1.1622875101367065</v>
      </c>
      <c r="G20179">
        <v>1</v>
      </c>
      <c r="H20179">
        <v>1</v>
      </c>
      <c r="I20179">
        <v>2</v>
      </c>
      <c r="J20179">
        <v>1</v>
      </c>
    </row>
    <row r="20180" spans="1:10" x14ac:dyDescent="0.25">
      <c r="A20180" t="s">
        <v>24207</v>
      </c>
      <c r="B20180">
        <v>479</v>
      </c>
      <c r="C20180">
        <v>-0.67546053437735831</v>
      </c>
      <c r="D20180">
        <v>-1.0554080842918587</v>
      </c>
      <c r="E20180">
        <v>-0.1713154830927</v>
      </c>
      <c r="F20180">
        <v>-0.82973001358996457</v>
      </c>
      <c r="G20180">
        <v>2</v>
      </c>
      <c r="H20180">
        <v>1</v>
      </c>
      <c r="I20180">
        <v>3</v>
      </c>
      <c r="J20180">
        <v>2</v>
      </c>
    </row>
    <row r="20181" spans="1:10" x14ac:dyDescent="0.25">
      <c r="A20181" t="s">
        <v>24208</v>
      </c>
      <c r="B20181">
        <v>471</v>
      </c>
      <c r="C20181">
        <v>-0.53189093483842675</v>
      </c>
      <c r="D20181">
        <v>-0.37687271244288245</v>
      </c>
      <c r="E20181">
        <v>1.072457179722633</v>
      </c>
      <c r="F20181">
        <v>-1.014817303250761</v>
      </c>
      <c r="G20181">
        <v>2</v>
      </c>
      <c r="H20181">
        <v>3</v>
      </c>
      <c r="I20181">
        <v>5</v>
      </c>
      <c r="J20181">
        <v>1</v>
      </c>
    </row>
    <row r="20182" spans="1:10" x14ac:dyDescent="0.25">
      <c r="A20182" t="s">
        <v>24209</v>
      </c>
      <c r="B20182">
        <v>474</v>
      </c>
      <c r="C20182">
        <v>-0.66510928550340154</v>
      </c>
      <c r="D20182">
        <v>-0.62800042599135719</v>
      </c>
      <c r="E20182">
        <v>0.33355989020170962</v>
      </c>
      <c r="F20182">
        <v>-1.1862409771618314</v>
      </c>
      <c r="G20182">
        <v>2</v>
      </c>
      <c r="H20182">
        <v>2</v>
      </c>
      <c r="I20182">
        <v>4</v>
      </c>
      <c r="J20182">
        <v>1</v>
      </c>
    </row>
    <row r="20183" spans="1:10" x14ac:dyDescent="0.25">
      <c r="A20183" t="s">
        <v>24210</v>
      </c>
      <c r="B20183">
        <v>397</v>
      </c>
      <c r="C20183">
        <v>-1.0010850893529919</v>
      </c>
      <c r="D20183">
        <v>-0.31965139550043764</v>
      </c>
      <c r="E20183">
        <v>-0.17052107454486531</v>
      </c>
      <c r="F20183">
        <v>-1.3892186972758056</v>
      </c>
      <c r="G20183">
        <v>1</v>
      </c>
      <c r="H20183">
        <v>3</v>
      </c>
      <c r="I20183">
        <v>3</v>
      </c>
      <c r="J20183">
        <v>1</v>
      </c>
    </row>
    <row r="20184" spans="1:10" x14ac:dyDescent="0.25">
      <c r="A20184" t="s">
        <v>24211</v>
      </c>
      <c r="B20184">
        <v>601</v>
      </c>
      <c r="C20184">
        <v>-0.17469468587261716</v>
      </c>
      <c r="D20184">
        <v>-0.3353880835526144</v>
      </c>
      <c r="E20184">
        <v>-0.52968067377905803</v>
      </c>
      <c r="F20184">
        <v>-1.7513375279725081</v>
      </c>
      <c r="G20184">
        <v>3</v>
      </c>
      <c r="H20184">
        <v>3</v>
      </c>
      <c r="I20184">
        <v>2</v>
      </c>
      <c r="J20184">
        <v>1</v>
      </c>
    </row>
    <row r="20185" spans="1:10" x14ac:dyDescent="0.25">
      <c r="A20185" t="s">
        <v>24212</v>
      </c>
      <c r="B20185">
        <v>495</v>
      </c>
      <c r="C20185">
        <v>-0.30404831836762952</v>
      </c>
      <c r="D20185">
        <v>-0.98246191671872229</v>
      </c>
      <c r="E20185">
        <v>0.57755867315120102</v>
      </c>
      <c r="F20185">
        <v>-0.81755928174269576</v>
      </c>
      <c r="G20185">
        <v>3</v>
      </c>
      <c r="H20185">
        <v>1</v>
      </c>
      <c r="I20185">
        <v>4</v>
      </c>
      <c r="J20185">
        <v>2</v>
      </c>
    </row>
    <row r="20186" spans="1:10" x14ac:dyDescent="0.25">
      <c r="A20186" t="s">
        <v>24213</v>
      </c>
      <c r="B20186">
        <v>527</v>
      </c>
      <c r="C20186">
        <v>-0.41088217705107422</v>
      </c>
      <c r="D20186">
        <v>-6.676160185406993E-2</v>
      </c>
      <c r="E20186">
        <v>0.29207349512966529</v>
      </c>
      <c r="F20186">
        <v>-1.5074328812050826</v>
      </c>
      <c r="G20186">
        <v>3</v>
      </c>
      <c r="H20186">
        <v>3</v>
      </c>
      <c r="I20186">
        <v>4</v>
      </c>
      <c r="J20186">
        <v>1</v>
      </c>
    </row>
    <row r="20187" spans="1:10" x14ac:dyDescent="0.25">
      <c r="A20187" t="s">
        <v>24214</v>
      </c>
      <c r="B20187">
        <v>441</v>
      </c>
      <c r="C20187">
        <v>-0.46567809419167921</v>
      </c>
      <c r="D20187">
        <v>-8.8445126384392309E-2</v>
      </c>
      <c r="E20187">
        <v>0.33372358925377243</v>
      </c>
      <c r="F20187">
        <v>-1.3067134660578188</v>
      </c>
      <c r="G20187">
        <v>2</v>
      </c>
      <c r="H20187">
        <v>3</v>
      </c>
      <c r="I20187">
        <v>4</v>
      </c>
      <c r="J20187">
        <v>1</v>
      </c>
    </row>
    <row r="20188" spans="1:10" x14ac:dyDescent="0.25">
      <c r="A20188" t="s">
        <v>24215</v>
      </c>
      <c r="B20188">
        <v>689</v>
      </c>
      <c r="C20188">
        <v>-0.66152493355650055</v>
      </c>
      <c r="D20188">
        <v>-0.62525297108391087</v>
      </c>
      <c r="E20188">
        <v>-0.37037732378938854</v>
      </c>
      <c r="F20188">
        <v>-1.1316401939967593</v>
      </c>
      <c r="G20188">
        <v>2</v>
      </c>
      <c r="H20188">
        <v>2</v>
      </c>
      <c r="I20188">
        <v>2</v>
      </c>
      <c r="J20188">
        <v>1</v>
      </c>
    </row>
    <row r="20189" spans="1:10" x14ac:dyDescent="0.25">
      <c r="A20189" t="s">
        <v>24216</v>
      </c>
      <c r="B20189">
        <v>798</v>
      </c>
      <c r="C20189">
        <v>-0.64878608829275985</v>
      </c>
      <c r="D20189">
        <v>-0.4757111428702982</v>
      </c>
      <c r="E20189">
        <v>-0.33642790725962124</v>
      </c>
      <c r="F20189">
        <v>-0.89580865902097762</v>
      </c>
      <c r="G20189">
        <v>2</v>
      </c>
      <c r="H20189">
        <v>2</v>
      </c>
      <c r="I20189">
        <v>2</v>
      </c>
      <c r="J20189">
        <v>1</v>
      </c>
    </row>
    <row r="20190" spans="1:10" x14ac:dyDescent="0.25">
      <c r="A20190" t="s">
        <v>24217</v>
      </c>
      <c r="B20190">
        <v>587</v>
      </c>
      <c r="C20190">
        <v>-0.69964723848988641</v>
      </c>
      <c r="D20190">
        <v>8.9786432490023826E-3</v>
      </c>
      <c r="E20190">
        <v>2.7254089139992929E-2</v>
      </c>
      <c r="F20190">
        <v>-1.1176904989545298</v>
      </c>
      <c r="G20190">
        <v>2</v>
      </c>
      <c r="H20190">
        <v>3</v>
      </c>
      <c r="I20190">
        <v>3</v>
      </c>
      <c r="J20190">
        <v>1</v>
      </c>
    </row>
    <row r="20191" spans="1:10" x14ac:dyDescent="0.25">
      <c r="A20191" t="s">
        <v>24218</v>
      </c>
      <c r="B20191">
        <v>603</v>
      </c>
      <c r="C20191">
        <v>0.27743626098529123</v>
      </c>
      <c r="D20191">
        <v>0.34027885485539977</v>
      </c>
      <c r="E20191">
        <v>1.0484288955734098</v>
      </c>
      <c r="F20191">
        <v>-1.9622771623686412</v>
      </c>
      <c r="G20191">
        <v>4</v>
      </c>
      <c r="H20191">
        <v>4</v>
      </c>
      <c r="I20191">
        <v>5</v>
      </c>
      <c r="J20191">
        <v>1</v>
      </c>
    </row>
    <row r="20192" spans="1:10" x14ac:dyDescent="0.25">
      <c r="A20192" t="s">
        <v>24219</v>
      </c>
      <c r="B20192">
        <v>539</v>
      </c>
      <c r="C20192">
        <v>-5.3557357056884525E-2</v>
      </c>
      <c r="D20192">
        <v>0.61235486709530662</v>
      </c>
      <c r="E20192">
        <v>0.96602055866568004</v>
      </c>
      <c r="F20192">
        <v>-1.2321584246771491</v>
      </c>
      <c r="G20192">
        <v>3</v>
      </c>
      <c r="H20192">
        <v>4</v>
      </c>
      <c r="I20192">
        <v>5</v>
      </c>
      <c r="J20192">
        <v>1</v>
      </c>
    </row>
    <row r="20193" spans="1:10" x14ac:dyDescent="0.25">
      <c r="A20193" t="s">
        <v>24220</v>
      </c>
      <c r="B20193">
        <v>420</v>
      </c>
      <c r="C20193">
        <v>-0.83815106912801418</v>
      </c>
      <c r="D20193">
        <v>-0.9626008012316094</v>
      </c>
      <c r="E20193">
        <v>0.22062003153832474</v>
      </c>
      <c r="F20193">
        <v>-0.90611573889412567</v>
      </c>
      <c r="G20193">
        <v>1</v>
      </c>
      <c r="H20193">
        <v>1</v>
      </c>
      <c r="I20193">
        <v>4</v>
      </c>
      <c r="J20193">
        <v>1</v>
      </c>
    </row>
    <row r="20194" spans="1:10" x14ac:dyDescent="0.25">
      <c r="A20194" t="s">
        <v>24221</v>
      </c>
      <c r="B20194">
        <v>280</v>
      </c>
      <c r="C20194">
        <v>-1.0113347589863175</v>
      </c>
      <c r="D20194">
        <v>-0.84064841663594514</v>
      </c>
      <c r="E20194">
        <v>0.27333706800024293</v>
      </c>
      <c r="F20194">
        <v>-0.53593252446254469</v>
      </c>
      <c r="G20194">
        <v>1</v>
      </c>
      <c r="H20194">
        <v>1</v>
      </c>
      <c r="I20194">
        <v>4</v>
      </c>
      <c r="J20194">
        <v>2</v>
      </c>
    </row>
    <row r="20195" spans="1:10" x14ac:dyDescent="0.25">
      <c r="A20195" t="s">
        <v>24222</v>
      </c>
      <c r="B20195">
        <v>597</v>
      </c>
      <c r="C20195">
        <v>-0.68572917963092439</v>
      </c>
      <c r="D20195">
        <v>-0.89217053029012772</v>
      </c>
      <c r="E20195">
        <v>-0.29070814131564027</v>
      </c>
      <c r="F20195">
        <v>-1.2465272815168118</v>
      </c>
      <c r="G20195">
        <v>2</v>
      </c>
      <c r="H20195">
        <v>1</v>
      </c>
      <c r="I20195">
        <v>3</v>
      </c>
      <c r="J20195">
        <v>1</v>
      </c>
    </row>
    <row r="20196" spans="1:10" x14ac:dyDescent="0.25">
      <c r="A20196" t="s">
        <v>24223</v>
      </c>
      <c r="B20196">
        <v>600</v>
      </c>
      <c r="C20196">
        <v>-0.73169070659896951</v>
      </c>
      <c r="D20196">
        <v>-0.88754945764726778</v>
      </c>
      <c r="E20196">
        <v>0.28661477590157292</v>
      </c>
      <c r="F20196">
        <v>-0.95814182560522854</v>
      </c>
      <c r="G20196">
        <v>2</v>
      </c>
      <c r="H20196">
        <v>1</v>
      </c>
      <c r="I20196">
        <v>4</v>
      </c>
      <c r="J20196">
        <v>1</v>
      </c>
    </row>
    <row r="20197" spans="1:10" x14ac:dyDescent="0.25">
      <c r="A20197" t="s">
        <v>24224</v>
      </c>
      <c r="B20197">
        <v>603</v>
      </c>
      <c r="C20197">
        <v>-0.67856254530486049</v>
      </c>
      <c r="D20197">
        <v>-1.0753752113700819</v>
      </c>
      <c r="E20197">
        <v>-0.13918545345530042</v>
      </c>
      <c r="F20197">
        <v>-0.95483869873180116</v>
      </c>
      <c r="G20197">
        <v>2</v>
      </c>
      <c r="H20197">
        <v>1</v>
      </c>
      <c r="I20197">
        <v>3</v>
      </c>
      <c r="J20197">
        <v>1</v>
      </c>
    </row>
    <row r="20198" spans="1:10" x14ac:dyDescent="0.25">
      <c r="A20198" t="s">
        <v>24225</v>
      </c>
      <c r="B20198">
        <v>1302</v>
      </c>
      <c r="C20198">
        <v>-0.45821956852233764</v>
      </c>
      <c r="D20198">
        <v>-0.80021554161411124</v>
      </c>
      <c r="E20198">
        <v>-9.4570533369737364E-2</v>
      </c>
      <c r="F20198">
        <v>-0.5798404263409126</v>
      </c>
      <c r="G20198">
        <v>2</v>
      </c>
      <c r="H20198">
        <v>2</v>
      </c>
      <c r="I20198">
        <v>3</v>
      </c>
      <c r="J20198">
        <v>2</v>
      </c>
    </row>
    <row r="20199" spans="1:10" x14ac:dyDescent="0.25">
      <c r="A20199" t="s">
        <v>24226</v>
      </c>
      <c r="B20199">
        <v>940</v>
      </c>
      <c r="C20199">
        <v>-0.50030904450263358</v>
      </c>
      <c r="D20199">
        <v>-0.84576255691403379</v>
      </c>
      <c r="E20199">
        <v>-0.57126277482509291</v>
      </c>
      <c r="F20199">
        <v>-0.6156981203486348</v>
      </c>
      <c r="G20199">
        <v>2</v>
      </c>
      <c r="H20199">
        <v>1</v>
      </c>
      <c r="I20199">
        <v>2</v>
      </c>
      <c r="J20199">
        <v>2</v>
      </c>
    </row>
    <row r="20200" spans="1:10" x14ac:dyDescent="0.25">
      <c r="A20200" t="s">
        <v>24227</v>
      </c>
      <c r="B20200">
        <v>375</v>
      </c>
      <c r="C20200">
        <v>-0.38353263137514654</v>
      </c>
      <c r="D20200">
        <v>-0.16090427271859631</v>
      </c>
      <c r="E20200">
        <v>0.69140639074194654</v>
      </c>
      <c r="F20200">
        <v>-0.96612536765569401</v>
      </c>
      <c r="G20200">
        <v>3</v>
      </c>
      <c r="H20200">
        <v>3</v>
      </c>
      <c r="I20200">
        <v>5</v>
      </c>
      <c r="J20200">
        <v>1</v>
      </c>
    </row>
    <row r="20201" spans="1:10" x14ac:dyDescent="0.25">
      <c r="A20201" t="s">
        <v>24228</v>
      </c>
      <c r="B20201">
        <v>456</v>
      </c>
      <c r="C20201">
        <v>-0.63884939275922092</v>
      </c>
      <c r="D20201">
        <v>-0.95745564339110401</v>
      </c>
      <c r="E20201">
        <v>0.29951404295071538</v>
      </c>
      <c r="F20201">
        <v>-0.85064823080727459</v>
      </c>
      <c r="G20201">
        <v>2</v>
      </c>
      <c r="H20201">
        <v>1</v>
      </c>
      <c r="I20201">
        <v>4</v>
      </c>
      <c r="J20201">
        <v>2</v>
      </c>
    </row>
    <row r="20202" spans="1:10" x14ac:dyDescent="0.25">
      <c r="A20202" t="s">
        <v>24229</v>
      </c>
      <c r="B20202">
        <v>1010</v>
      </c>
      <c r="C20202">
        <v>-1.1793084294550296</v>
      </c>
      <c r="D20202">
        <v>-1.2126782427159064</v>
      </c>
      <c r="E20202">
        <v>-1.2479540892520009</v>
      </c>
      <c r="F20202">
        <v>0.16536123137672715</v>
      </c>
      <c r="G20202">
        <v>1</v>
      </c>
      <c r="H20202">
        <v>1</v>
      </c>
      <c r="I20202">
        <v>1</v>
      </c>
      <c r="J20202">
        <v>4</v>
      </c>
    </row>
    <row r="20203" spans="1:10" x14ac:dyDescent="0.25">
      <c r="A20203" t="s">
        <v>24230</v>
      </c>
      <c r="B20203">
        <v>448</v>
      </c>
      <c r="C20203">
        <v>-0.74648689941354984</v>
      </c>
      <c r="D20203">
        <v>-0.47616792631714577</v>
      </c>
      <c r="E20203">
        <v>1.5032478122300554</v>
      </c>
      <c r="F20203">
        <v>-0.63627020500826181</v>
      </c>
      <c r="G20203">
        <v>2</v>
      </c>
      <c r="H20203">
        <v>2</v>
      </c>
      <c r="I20203">
        <v>5</v>
      </c>
      <c r="J20203">
        <v>2</v>
      </c>
    </row>
    <row r="20204" spans="1:10" x14ac:dyDescent="0.25">
      <c r="A20204" t="s">
        <v>24231</v>
      </c>
      <c r="B20204">
        <v>1084</v>
      </c>
      <c r="C20204">
        <v>-0.75740523076503852</v>
      </c>
      <c r="D20204">
        <v>8.066447532499052E-2</v>
      </c>
      <c r="E20204">
        <v>-0.60400936134091376</v>
      </c>
      <c r="F20204">
        <v>-0.14514643040611894</v>
      </c>
      <c r="G20204">
        <v>2</v>
      </c>
      <c r="H20204">
        <v>4</v>
      </c>
      <c r="I20204">
        <v>2</v>
      </c>
      <c r="J20204">
        <v>3</v>
      </c>
    </row>
    <row r="20205" spans="1:10" x14ac:dyDescent="0.25">
      <c r="A20205" t="s">
        <v>24232</v>
      </c>
      <c r="B20205">
        <v>592</v>
      </c>
      <c r="C20205">
        <v>-0.292106432502096</v>
      </c>
      <c r="D20205">
        <v>-0.21170991008779849</v>
      </c>
      <c r="E20205">
        <v>0.39596258749585661</v>
      </c>
      <c r="F20205">
        <v>-1.1132302524658904</v>
      </c>
      <c r="G20205">
        <v>3</v>
      </c>
      <c r="H20205">
        <v>3</v>
      </c>
      <c r="I20205">
        <v>4</v>
      </c>
      <c r="J20205">
        <v>1</v>
      </c>
    </row>
    <row r="20206" spans="1:10" x14ac:dyDescent="0.25">
      <c r="A20206" t="s">
        <v>24233</v>
      </c>
      <c r="B20206">
        <v>282</v>
      </c>
      <c r="C20206">
        <v>-0.24016917306015173</v>
      </c>
      <c r="D20206">
        <v>-0.47559477593944305</v>
      </c>
      <c r="E20206">
        <v>1.3653436124001699</v>
      </c>
      <c r="F20206">
        <v>-0.62931169510045692</v>
      </c>
      <c r="G20206">
        <v>3</v>
      </c>
      <c r="H20206">
        <v>2</v>
      </c>
      <c r="I20206">
        <v>5</v>
      </c>
      <c r="J20206">
        <v>2</v>
      </c>
    </row>
    <row r="20207" spans="1:10" x14ac:dyDescent="0.25">
      <c r="A20207" t="s">
        <v>24234</v>
      </c>
      <c r="B20207">
        <v>522</v>
      </c>
      <c r="C20207">
        <v>-2.0784494530043482E-2</v>
      </c>
      <c r="D20207">
        <v>0.56904311862003265</v>
      </c>
      <c r="E20207">
        <v>0.45123682528878795</v>
      </c>
      <c r="F20207">
        <v>-1.5329638282480049</v>
      </c>
      <c r="G20207">
        <v>4</v>
      </c>
      <c r="H20207">
        <v>4</v>
      </c>
      <c r="I20207">
        <v>4</v>
      </c>
      <c r="J20207">
        <v>1</v>
      </c>
    </row>
    <row r="20208" spans="1:10" x14ac:dyDescent="0.25">
      <c r="A20208" t="s">
        <v>24235</v>
      </c>
      <c r="B20208">
        <v>0</v>
      </c>
    </row>
    <row r="20209" spans="1:10" x14ac:dyDescent="0.25">
      <c r="A20209" t="s">
        <v>24236</v>
      </c>
      <c r="B20209">
        <v>306</v>
      </c>
      <c r="C20209">
        <v>0.62299913682114949</v>
      </c>
      <c r="D20209">
        <v>0.19748886550070605</v>
      </c>
      <c r="E20209">
        <v>1.3554651776399627</v>
      </c>
      <c r="F20209">
        <v>-1.4584323985856091</v>
      </c>
      <c r="G20209">
        <v>4</v>
      </c>
      <c r="H20209">
        <v>4</v>
      </c>
      <c r="I20209">
        <v>5</v>
      </c>
      <c r="J20209">
        <v>1</v>
      </c>
    </row>
    <row r="20210" spans="1:10" x14ac:dyDescent="0.25">
      <c r="A20210" t="s">
        <v>24237</v>
      </c>
      <c r="B20210">
        <v>0</v>
      </c>
    </row>
    <row r="20211" spans="1:10" x14ac:dyDescent="0.25">
      <c r="A20211" t="s">
        <v>24238</v>
      </c>
      <c r="B20211">
        <v>537</v>
      </c>
      <c r="C20211">
        <v>-1.8664569517080565E-2</v>
      </c>
      <c r="D20211">
        <v>-0.16162253668783588</v>
      </c>
      <c r="E20211">
        <v>1.6040362180032524</v>
      </c>
      <c r="F20211">
        <v>-1.495956694886075</v>
      </c>
      <c r="G20211">
        <v>4</v>
      </c>
      <c r="H20211">
        <v>3</v>
      </c>
      <c r="I20211">
        <v>5</v>
      </c>
      <c r="J20211">
        <v>1</v>
      </c>
    </row>
    <row r="20212" spans="1:10" x14ac:dyDescent="0.25">
      <c r="A20212" t="s">
        <v>24239</v>
      </c>
      <c r="B20212">
        <v>5</v>
      </c>
    </row>
    <row r="20213" spans="1:10" x14ac:dyDescent="0.25">
      <c r="A20213" t="s">
        <v>24240</v>
      </c>
      <c r="B20213">
        <v>347</v>
      </c>
      <c r="C20213">
        <v>-0.28559070551240529</v>
      </c>
      <c r="D20213">
        <v>2.308265132476258</v>
      </c>
      <c r="E20213">
        <v>1.5243315018195731</v>
      </c>
      <c r="F20213">
        <v>-1.3335739623064982</v>
      </c>
      <c r="G20213">
        <v>3</v>
      </c>
      <c r="H20213">
        <v>5</v>
      </c>
      <c r="I20213">
        <v>5</v>
      </c>
      <c r="J20213">
        <v>1</v>
      </c>
    </row>
    <row r="20214" spans="1:10" x14ac:dyDescent="0.25">
      <c r="A20214" t="s">
        <v>24241</v>
      </c>
      <c r="B20214">
        <v>618</v>
      </c>
      <c r="C20214">
        <v>-0.73820252630539196</v>
      </c>
      <c r="D20214">
        <v>-0.60218497005351779</v>
      </c>
      <c r="E20214">
        <v>0.61119444544068136</v>
      </c>
      <c r="F20214">
        <v>-1.0367475007637332</v>
      </c>
      <c r="G20214">
        <v>2</v>
      </c>
      <c r="H20214">
        <v>2</v>
      </c>
      <c r="I20214">
        <v>5</v>
      </c>
      <c r="J20214">
        <v>1</v>
      </c>
    </row>
    <row r="20215" spans="1:10" x14ac:dyDescent="0.25">
      <c r="A20215" t="s">
        <v>24242</v>
      </c>
      <c r="B20215">
        <v>964</v>
      </c>
    </row>
    <row r="20216" spans="1:10" x14ac:dyDescent="0.25">
      <c r="A20216" t="s">
        <v>24243</v>
      </c>
      <c r="B20216">
        <v>136</v>
      </c>
    </row>
    <row r="20217" spans="1:10" x14ac:dyDescent="0.25">
      <c r="A20217" t="s">
        <v>24244</v>
      </c>
      <c r="B20217">
        <v>251</v>
      </c>
    </row>
    <row r="20218" spans="1:10" x14ac:dyDescent="0.25">
      <c r="A20218" t="s">
        <v>24245</v>
      </c>
      <c r="B20218">
        <v>5</v>
      </c>
    </row>
    <row r="20219" spans="1:10" x14ac:dyDescent="0.25">
      <c r="A20219" t="s">
        <v>24246</v>
      </c>
      <c r="B20219">
        <v>87</v>
      </c>
      <c r="C20219">
        <v>-0.25967262709290789</v>
      </c>
      <c r="D20219">
        <v>-1.2594002645057827</v>
      </c>
      <c r="E20219">
        <v>1.9612057028561203</v>
      </c>
      <c r="F20219">
        <v>-1.2075329656663272</v>
      </c>
      <c r="G20219">
        <v>3</v>
      </c>
      <c r="H20219">
        <v>1</v>
      </c>
      <c r="I20219">
        <v>5</v>
      </c>
      <c r="J20219">
        <v>1</v>
      </c>
    </row>
    <row r="20220" spans="1:10" x14ac:dyDescent="0.25">
      <c r="A20220" t="s">
        <v>24247</v>
      </c>
      <c r="B20220">
        <v>399</v>
      </c>
      <c r="C20220">
        <v>-0.12621277892910399</v>
      </c>
      <c r="D20220">
        <v>-0.55037317571631006</v>
      </c>
      <c r="E20220">
        <v>1.4847851970471437</v>
      </c>
      <c r="F20220">
        <v>-1.1786747804552735</v>
      </c>
      <c r="G20220">
        <v>3</v>
      </c>
      <c r="H20220">
        <v>2</v>
      </c>
      <c r="I20220">
        <v>5</v>
      </c>
      <c r="J20220">
        <v>1</v>
      </c>
    </row>
    <row r="20221" spans="1:10" x14ac:dyDescent="0.25">
      <c r="A20221" t="s">
        <v>24248</v>
      </c>
      <c r="B20221">
        <v>395</v>
      </c>
      <c r="C20221">
        <v>0.39854519146156886</v>
      </c>
      <c r="D20221">
        <v>0.5735850514383537</v>
      </c>
      <c r="E20221">
        <v>0.63792061577021464</v>
      </c>
      <c r="F20221">
        <v>-1.6239277914871626</v>
      </c>
      <c r="G20221">
        <v>4</v>
      </c>
      <c r="H20221">
        <v>4</v>
      </c>
      <c r="I20221">
        <v>5</v>
      </c>
      <c r="J20221">
        <v>1</v>
      </c>
    </row>
    <row r="20222" spans="1:10" x14ac:dyDescent="0.25">
      <c r="A20222" t="s">
        <v>24249</v>
      </c>
      <c r="B20222">
        <v>357</v>
      </c>
      <c r="C20222">
        <v>0.60486936789599866</v>
      </c>
      <c r="D20222">
        <v>1.4042431364452101</v>
      </c>
      <c r="E20222">
        <v>1.5423071872454994</v>
      </c>
      <c r="F20222">
        <v>-1.2132507249319562</v>
      </c>
      <c r="G20222">
        <v>4</v>
      </c>
      <c r="H20222">
        <v>5</v>
      </c>
      <c r="I20222">
        <v>5</v>
      </c>
      <c r="J20222">
        <v>1</v>
      </c>
    </row>
    <row r="20223" spans="1:10" x14ac:dyDescent="0.25">
      <c r="A20223" t="s">
        <v>24250</v>
      </c>
      <c r="B20223">
        <v>357</v>
      </c>
      <c r="C20223">
        <v>-0.60608446815946615</v>
      </c>
      <c r="D20223">
        <v>-3.3861782742384702E-2</v>
      </c>
      <c r="E20223">
        <v>0.1752187382018478</v>
      </c>
      <c r="F20223">
        <v>-1.322138913283798</v>
      </c>
      <c r="G20223">
        <v>2</v>
      </c>
      <c r="H20223">
        <v>3</v>
      </c>
      <c r="I20223">
        <v>4</v>
      </c>
      <c r="J20223">
        <v>1</v>
      </c>
    </row>
    <row r="20224" spans="1:10" x14ac:dyDescent="0.25">
      <c r="A20224" t="s">
        <v>24251</v>
      </c>
      <c r="B20224">
        <v>300</v>
      </c>
    </row>
    <row r="20225" spans="1:10" x14ac:dyDescent="0.25">
      <c r="A20225" t="s">
        <v>24252</v>
      </c>
      <c r="B20225">
        <v>537</v>
      </c>
      <c r="C20225">
        <v>-0.43450178048468352</v>
      </c>
      <c r="D20225">
        <v>-0.60591983229127178</v>
      </c>
      <c r="E20225">
        <v>-0.20753316916644343</v>
      </c>
      <c r="F20225">
        <v>-0.74984869407414034</v>
      </c>
      <c r="G20225">
        <v>3</v>
      </c>
      <c r="H20225">
        <v>2</v>
      </c>
      <c r="I20225">
        <v>3</v>
      </c>
      <c r="J20225">
        <v>2</v>
      </c>
    </row>
    <row r="20226" spans="1:10" x14ac:dyDescent="0.25">
      <c r="A20226" t="s">
        <v>24253</v>
      </c>
      <c r="B20226">
        <v>303</v>
      </c>
      <c r="C20226">
        <v>-0.30070603847127519</v>
      </c>
      <c r="D20226">
        <v>-0.41116198756370143</v>
      </c>
      <c r="E20226">
        <v>-0.3638400342074789</v>
      </c>
      <c r="F20226">
        <v>-0.82283674433477516</v>
      </c>
      <c r="G20226">
        <v>3</v>
      </c>
      <c r="H20226">
        <v>3</v>
      </c>
      <c r="I20226">
        <v>2</v>
      </c>
      <c r="J20226">
        <v>2</v>
      </c>
    </row>
    <row r="20227" spans="1:10" x14ac:dyDescent="0.25">
      <c r="A20227" t="s">
        <v>24254</v>
      </c>
      <c r="B20227">
        <v>364</v>
      </c>
      <c r="C20227">
        <v>-8.7134882768781063E-2</v>
      </c>
      <c r="D20227">
        <v>-0.45471296560119712</v>
      </c>
      <c r="E20227">
        <v>-0.16997648664130832</v>
      </c>
      <c r="F20227">
        <v>-1.2604661918491247</v>
      </c>
      <c r="G20227">
        <v>3</v>
      </c>
      <c r="H20227">
        <v>2</v>
      </c>
      <c r="I20227">
        <v>3</v>
      </c>
      <c r="J20227">
        <v>1</v>
      </c>
    </row>
    <row r="20228" spans="1:10" x14ac:dyDescent="0.25">
      <c r="A20228" t="s">
        <v>24255</v>
      </c>
      <c r="B20228">
        <v>420</v>
      </c>
      <c r="C20228">
        <v>-0.47328799905696151</v>
      </c>
      <c r="D20228">
        <v>-0.96335546463588417</v>
      </c>
      <c r="E20228">
        <v>-0.53308315235468995</v>
      </c>
      <c r="F20228">
        <v>-0.99639761878581434</v>
      </c>
      <c r="G20228">
        <v>2</v>
      </c>
      <c r="H20228">
        <v>1</v>
      </c>
      <c r="I20228">
        <v>2</v>
      </c>
      <c r="J20228">
        <v>1</v>
      </c>
    </row>
    <row r="20229" spans="1:10" x14ac:dyDescent="0.25">
      <c r="A20229" t="s">
        <v>24256</v>
      </c>
      <c r="B20229">
        <v>368</v>
      </c>
      <c r="C20229">
        <v>-0.49378481159856713</v>
      </c>
      <c r="D20229">
        <v>-0.27792187873830404</v>
      </c>
      <c r="E20229">
        <v>6.2387183096476631E-2</v>
      </c>
      <c r="F20229">
        <v>-1.2713715898234668</v>
      </c>
      <c r="G20229">
        <v>2</v>
      </c>
      <c r="H20229">
        <v>3</v>
      </c>
      <c r="I20229">
        <v>3</v>
      </c>
      <c r="J20229">
        <v>1</v>
      </c>
    </row>
    <row r="20230" spans="1:10" x14ac:dyDescent="0.25">
      <c r="A20230" t="s">
        <v>24257</v>
      </c>
      <c r="B20230">
        <v>454</v>
      </c>
      <c r="C20230">
        <v>-0.8186791543740588</v>
      </c>
      <c r="D20230">
        <v>-0.76321993701783464</v>
      </c>
      <c r="E20230">
        <v>-0.18805628561753585</v>
      </c>
      <c r="F20230">
        <v>-0.75722041926382821</v>
      </c>
      <c r="G20230">
        <v>1</v>
      </c>
      <c r="H20230">
        <v>2</v>
      </c>
      <c r="I20230">
        <v>3</v>
      </c>
      <c r="J20230">
        <v>2</v>
      </c>
    </row>
    <row r="20231" spans="1:10" x14ac:dyDescent="0.25">
      <c r="A20231" t="s">
        <v>24258</v>
      </c>
      <c r="B20231">
        <v>500</v>
      </c>
      <c r="C20231">
        <v>-0.90532437581474756</v>
      </c>
      <c r="D20231">
        <v>-0.22662938780748204</v>
      </c>
      <c r="E20231">
        <v>-0.29000303742420119</v>
      </c>
      <c r="F20231">
        <v>-1.2683557061683883</v>
      </c>
      <c r="G20231">
        <v>1</v>
      </c>
      <c r="H20231">
        <v>3</v>
      </c>
      <c r="I20231">
        <v>3</v>
      </c>
      <c r="J20231">
        <v>1</v>
      </c>
    </row>
    <row r="20232" spans="1:10" x14ac:dyDescent="0.25">
      <c r="A20232" t="s">
        <v>24259</v>
      </c>
      <c r="B20232">
        <v>504</v>
      </c>
      <c r="C20232">
        <v>0.19079042192999005</v>
      </c>
      <c r="D20232">
        <v>-9.9308456386960939E-2</v>
      </c>
      <c r="E20232">
        <v>0.2731415051715575</v>
      </c>
      <c r="F20232">
        <v>-0.94633271165613275</v>
      </c>
      <c r="G20232">
        <v>4</v>
      </c>
      <c r="H20232">
        <v>3</v>
      </c>
      <c r="I20232">
        <v>4</v>
      </c>
      <c r="J20232">
        <v>1</v>
      </c>
    </row>
    <row r="20233" spans="1:10" x14ac:dyDescent="0.25">
      <c r="A20233" t="s">
        <v>24260</v>
      </c>
      <c r="B20233">
        <v>498</v>
      </c>
      <c r="C20233">
        <v>-0.34315881360314138</v>
      </c>
      <c r="D20233">
        <v>-0.75782819440662341</v>
      </c>
      <c r="E20233">
        <v>-0.34184875204603488</v>
      </c>
      <c r="F20233">
        <v>-1.3242042402045497</v>
      </c>
      <c r="G20233">
        <v>3</v>
      </c>
      <c r="H20233">
        <v>2</v>
      </c>
      <c r="I20233">
        <v>2</v>
      </c>
      <c r="J20233">
        <v>1</v>
      </c>
    </row>
    <row r="20234" spans="1:10" x14ac:dyDescent="0.25">
      <c r="A20234" t="s">
        <v>24261</v>
      </c>
      <c r="B20234">
        <v>399</v>
      </c>
      <c r="C20234">
        <v>0.53102388242504994</v>
      </c>
      <c r="D20234">
        <v>-0.18050492715438532</v>
      </c>
      <c r="E20234">
        <v>6.6901980394380861E-2</v>
      </c>
      <c r="F20234">
        <v>-1.3052289296967636</v>
      </c>
      <c r="G20234">
        <v>4</v>
      </c>
      <c r="H20234">
        <v>3</v>
      </c>
      <c r="I20234">
        <v>4</v>
      </c>
      <c r="J20234">
        <v>1</v>
      </c>
    </row>
    <row r="20235" spans="1:10" x14ac:dyDescent="0.25">
      <c r="A20235" t="s">
        <v>24262</v>
      </c>
      <c r="B20235">
        <v>353</v>
      </c>
      <c r="C20235">
        <v>0.65868782491036093</v>
      </c>
      <c r="D20235">
        <v>-4.3898936031430004E-2</v>
      </c>
      <c r="E20235">
        <v>-8.4592828491790326E-2</v>
      </c>
      <c r="F20235">
        <v>-1.1272040788312909</v>
      </c>
      <c r="G20235">
        <v>4</v>
      </c>
      <c r="H20235">
        <v>3</v>
      </c>
      <c r="I20235">
        <v>3</v>
      </c>
      <c r="J20235">
        <v>1</v>
      </c>
    </row>
    <row r="20236" spans="1:10" x14ac:dyDescent="0.25">
      <c r="A20236" t="s">
        <v>24263</v>
      </c>
      <c r="B20236">
        <v>393</v>
      </c>
      <c r="C20236">
        <v>0.37208259598345034</v>
      </c>
      <c r="D20236">
        <v>1.2060695343216363</v>
      </c>
      <c r="E20236">
        <v>-0.41429395269924157</v>
      </c>
      <c r="F20236">
        <v>-0.92332744549303336</v>
      </c>
      <c r="G20236">
        <v>4</v>
      </c>
      <c r="H20236">
        <v>5</v>
      </c>
      <c r="I20236">
        <v>2</v>
      </c>
      <c r="J20236">
        <v>1</v>
      </c>
    </row>
    <row r="20237" spans="1:10" x14ac:dyDescent="0.25">
      <c r="A20237" t="s">
        <v>24264</v>
      </c>
      <c r="B20237">
        <v>457</v>
      </c>
      <c r="C20237">
        <v>-1.081232207627103E-2</v>
      </c>
      <c r="D20237">
        <v>0.24770548299602976</v>
      </c>
      <c r="E20237">
        <v>-9.2511440840884876E-2</v>
      </c>
      <c r="F20237">
        <v>-1.1492068950982792</v>
      </c>
      <c r="G20237">
        <v>4</v>
      </c>
      <c r="H20237">
        <v>4</v>
      </c>
      <c r="I20237">
        <v>3</v>
      </c>
      <c r="J20237">
        <v>1</v>
      </c>
    </row>
    <row r="20238" spans="1:10" x14ac:dyDescent="0.25">
      <c r="A20238" t="s">
        <v>24265</v>
      </c>
      <c r="B20238">
        <v>433</v>
      </c>
      <c r="C20238">
        <v>0.49418635758519402</v>
      </c>
      <c r="D20238">
        <v>0.3629070960568383</v>
      </c>
      <c r="E20238">
        <v>-0.57257228567547569</v>
      </c>
      <c r="F20238">
        <v>-1.2397971598341984</v>
      </c>
      <c r="G20238">
        <v>4</v>
      </c>
      <c r="H20238">
        <v>4</v>
      </c>
      <c r="I20238">
        <v>2</v>
      </c>
      <c r="J20238">
        <v>1</v>
      </c>
    </row>
    <row r="20239" spans="1:10" x14ac:dyDescent="0.25">
      <c r="A20239" t="s">
        <v>24266</v>
      </c>
      <c r="B20239">
        <v>467</v>
      </c>
      <c r="C20239">
        <v>0.31099164247476724</v>
      </c>
      <c r="D20239">
        <v>0.85729051124211875</v>
      </c>
      <c r="E20239">
        <v>0.88685105428914757</v>
      </c>
      <c r="F20239">
        <v>-1.1047109991130655</v>
      </c>
      <c r="G20239">
        <v>4</v>
      </c>
      <c r="H20239">
        <v>5</v>
      </c>
      <c r="I20239">
        <v>5</v>
      </c>
      <c r="J20239">
        <v>1</v>
      </c>
    </row>
    <row r="20240" spans="1:10" x14ac:dyDescent="0.25">
      <c r="A20240" t="s">
        <v>24267</v>
      </c>
      <c r="B20240">
        <v>437</v>
      </c>
      <c r="C20240">
        <v>-0.56159683245977632</v>
      </c>
      <c r="D20240">
        <v>-0.99827224318451679</v>
      </c>
      <c r="E20240">
        <v>3.6137944261852149E-2</v>
      </c>
      <c r="F20240">
        <v>-0.67125199288542947</v>
      </c>
      <c r="G20240">
        <v>2</v>
      </c>
      <c r="H20240">
        <v>1</v>
      </c>
      <c r="I20240">
        <v>3</v>
      </c>
      <c r="J20240">
        <v>2</v>
      </c>
    </row>
    <row r="20241" spans="1:10" x14ac:dyDescent="0.25">
      <c r="A20241" t="s">
        <v>24268</v>
      </c>
      <c r="B20241">
        <v>422</v>
      </c>
      <c r="C20241">
        <v>7.8199146681699111E-2</v>
      </c>
      <c r="D20241">
        <v>-0.66894980550580119</v>
      </c>
      <c r="E20241">
        <v>0.37034491394827951</v>
      </c>
      <c r="F20241">
        <v>-1.4652770942475135</v>
      </c>
      <c r="G20241">
        <v>4</v>
      </c>
      <c r="H20241">
        <v>2</v>
      </c>
      <c r="I20241">
        <v>4</v>
      </c>
      <c r="J20241">
        <v>1</v>
      </c>
    </row>
    <row r="20242" spans="1:10" x14ac:dyDescent="0.25">
      <c r="A20242" t="s">
        <v>24269</v>
      </c>
      <c r="B20242">
        <v>466</v>
      </c>
      <c r="C20242">
        <v>0.20381921102840578</v>
      </c>
      <c r="D20242">
        <v>-1.2063404542105659E-2</v>
      </c>
      <c r="E20242">
        <v>-0.47982615813170421</v>
      </c>
      <c r="F20242">
        <v>-1.3945366616170249</v>
      </c>
      <c r="G20242">
        <v>4</v>
      </c>
      <c r="H20242">
        <v>3</v>
      </c>
      <c r="I20242">
        <v>2</v>
      </c>
      <c r="J20242">
        <v>1</v>
      </c>
    </row>
    <row r="20243" spans="1:10" x14ac:dyDescent="0.25">
      <c r="A20243" t="s">
        <v>24270</v>
      </c>
      <c r="B20243">
        <v>471</v>
      </c>
      <c r="C20243">
        <v>0.92791338456133543</v>
      </c>
      <c r="D20243">
        <v>0.66162037697976039</v>
      </c>
      <c r="E20243">
        <v>0.66754226267623529</v>
      </c>
      <c r="F20243">
        <v>-1.0832463977302478</v>
      </c>
      <c r="G20243">
        <v>5</v>
      </c>
      <c r="H20243">
        <v>4</v>
      </c>
      <c r="I20243">
        <v>5</v>
      </c>
      <c r="J20243">
        <v>1</v>
      </c>
    </row>
    <row r="20244" spans="1:10" x14ac:dyDescent="0.25">
      <c r="A20244" t="s">
        <v>24271</v>
      </c>
      <c r="B20244">
        <v>503</v>
      </c>
      <c r="C20244">
        <v>1.6911432757056772</v>
      </c>
      <c r="D20244">
        <v>1.2740019067093977</v>
      </c>
      <c r="E20244">
        <v>0.64863822223892131</v>
      </c>
      <c r="F20244">
        <v>-1.1572714311638683</v>
      </c>
      <c r="G20244">
        <v>5</v>
      </c>
      <c r="H20244">
        <v>5</v>
      </c>
      <c r="I20244">
        <v>5</v>
      </c>
      <c r="J20244">
        <v>1</v>
      </c>
    </row>
    <row r="20245" spans="1:10" x14ac:dyDescent="0.25">
      <c r="A20245" t="s">
        <v>24272</v>
      </c>
      <c r="B20245">
        <v>369</v>
      </c>
      <c r="C20245">
        <v>0.23559683850267688</v>
      </c>
      <c r="D20245">
        <v>0.1753571602005789</v>
      </c>
      <c r="E20245">
        <v>0.32305807734047043</v>
      </c>
      <c r="F20245">
        <v>-1.1789519536869535</v>
      </c>
      <c r="G20245">
        <v>4</v>
      </c>
      <c r="H20245">
        <v>4</v>
      </c>
      <c r="I20245">
        <v>4</v>
      </c>
      <c r="J20245">
        <v>1</v>
      </c>
    </row>
    <row r="20246" spans="1:10" x14ac:dyDescent="0.25">
      <c r="A20246" t="s">
        <v>24273</v>
      </c>
      <c r="B20246">
        <v>499</v>
      </c>
      <c r="C20246">
        <v>0.93332982502047734</v>
      </c>
      <c r="D20246">
        <v>0.13208911848807553</v>
      </c>
      <c r="E20246">
        <v>0.30056281616326985</v>
      </c>
      <c r="F20246">
        <v>-0.70268782397752338</v>
      </c>
      <c r="G20246">
        <v>5</v>
      </c>
      <c r="H20246">
        <v>4</v>
      </c>
      <c r="I20246">
        <v>4</v>
      </c>
      <c r="J20246">
        <v>2</v>
      </c>
    </row>
    <row r="20247" spans="1:10" x14ac:dyDescent="0.25">
      <c r="A20247" t="s">
        <v>24274</v>
      </c>
      <c r="B20247">
        <v>365</v>
      </c>
      <c r="C20247">
        <v>1.033308686214754</v>
      </c>
      <c r="D20247">
        <v>0.81587499600158098</v>
      </c>
      <c r="E20247">
        <v>1.0507824834386579</v>
      </c>
      <c r="F20247">
        <v>-1.3507190518768153</v>
      </c>
      <c r="G20247">
        <v>5</v>
      </c>
      <c r="H20247">
        <v>5</v>
      </c>
      <c r="I20247">
        <v>5</v>
      </c>
      <c r="J20247">
        <v>1</v>
      </c>
    </row>
    <row r="20248" spans="1:10" x14ac:dyDescent="0.25">
      <c r="A20248" t="s">
        <v>24275</v>
      </c>
      <c r="B20248">
        <v>0</v>
      </c>
    </row>
    <row r="20249" spans="1:10" x14ac:dyDescent="0.25">
      <c r="A20249" t="s">
        <v>24276</v>
      </c>
      <c r="B20249">
        <v>633</v>
      </c>
    </row>
    <row r="20250" spans="1:10" x14ac:dyDescent="0.25">
      <c r="A20250" t="s">
        <v>24277</v>
      </c>
      <c r="B20250">
        <v>430</v>
      </c>
      <c r="C20250">
        <v>0.21906815727447856</v>
      </c>
      <c r="D20250">
        <v>0.47047051386784106</v>
      </c>
      <c r="E20250">
        <v>-1.090577360932566E-2</v>
      </c>
      <c r="F20250">
        <v>-1.0704045748022954</v>
      </c>
      <c r="G20250">
        <v>4</v>
      </c>
      <c r="H20250">
        <v>4</v>
      </c>
      <c r="I20250">
        <v>3</v>
      </c>
      <c r="J20250">
        <v>1</v>
      </c>
    </row>
    <row r="20251" spans="1:10" x14ac:dyDescent="0.25">
      <c r="A20251" t="s">
        <v>24278</v>
      </c>
      <c r="B20251">
        <v>401</v>
      </c>
      <c r="C20251">
        <v>-0.50176540274744197</v>
      </c>
      <c r="D20251">
        <v>-1.2000146159692224</v>
      </c>
      <c r="E20251">
        <v>0.81866526384716276</v>
      </c>
      <c r="F20251">
        <v>-1.3006236245728506</v>
      </c>
      <c r="G20251">
        <v>2</v>
      </c>
      <c r="H20251">
        <v>1</v>
      </c>
      <c r="I20251">
        <v>5</v>
      </c>
      <c r="J20251">
        <v>1</v>
      </c>
    </row>
    <row r="20252" spans="1:10" x14ac:dyDescent="0.25">
      <c r="A20252" t="s">
        <v>24279</v>
      </c>
      <c r="B20252">
        <v>234</v>
      </c>
    </row>
    <row r="20253" spans="1:10" x14ac:dyDescent="0.25">
      <c r="A20253" t="s">
        <v>24280</v>
      </c>
      <c r="B20253">
        <v>5</v>
      </c>
    </row>
    <row r="20254" spans="1:10" x14ac:dyDescent="0.25">
      <c r="A20254" t="s">
        <v>24281</v>
      </c>
      <c r="B20254">
        <v>0</v>
      </c>
    </row>
    <row r="20255" spans="1:10" x14ac:dyDescent="0.25">
      <c r="A20255" t="s">
        <v>24282</v>
      </c>
      <c r="B20255">
        <v>0</v>
      </c>
    </row>
    <row r="20256" spans="1:10" x14ac:dyDescent="0.25">
      <c r="A20256" t="s">
        <v>24283</v>
      </c>
      <c r="B20256">
        <v>125</v>
      </c>
    </row>
    <row r="20257" spans="1:10" x14ac:dyDescent="0.25">
      <c r="A20257" t="s">
        <v>24284</v>
      </c>
      <c r="B20257">
        <v>0</v>
      </c>
    </row>
    <row r="20258" spans="1:10" x14ac:dyDescent="0.25">
      <c r="A20258" t="s">
        <v>24285</v>
      </c>
      <c r="B20258">
        <v>484</v>
      </c>
      <c r="C20258">
        <v>-0.35855259059063993</v>
      </c>
      <c r="D20258">
        <v>-1.1594105817776188</v>
      </c>
      <c r="E20258">
        <v>0.31758716527288688</v>
      </c>
      <c r="F20258">
        <v>-1.145288905470232</v>
      </c>
      <c r="G20258">
        <v>3</v>
      </c>
      <c r="H20258">
        <v>1</v>
      </c>
      <c r="I20258">
        <v>4</v>
      </c>
      <c r="J20258">
        <v>1</v>
      </c>
    </row>
    <row r="20259" spans="1:10" x14ac:dyDescent="0.25">
      <c r="A20259" t="s">
        <v>24286</v>
      </c>
      <c r="B20259">
        <v>158</v>
      </c>
    </row>
    <row r="20260" spans="1:10" x14ac:dyDescent="0.25">
      <c r="A20260" t="s">
        <v>24287</v>
      </c>
      <c r="B20260">
        <v>270</v>
      </c>
    </row>
    <row r="20261" spans="1:10" x14ac:dyDescent="0.25">
      <c r="A20261" t="s">
        <v>24288</v>
      </c>
      <c r="B20261">
        <v>118</v>
      </c>
    </row>
    <row r="20262" spans="1:10" x14ac:dyDescent="0.25">
      <c r="A20262" t="s">
        <v>24289</v>
      </c>
      <c r="B20262">
        <v>232</v>
      </c>
      <c r="C20262">
        <v>1.455637670584889</v>
      </c>
      <c r="D20262">
        <v>1.4172674564496981</v>
      </c>
      <c r="E20262">
        <v>4.317478361574912E-2</v>
      </c>
      <c r="F20262">
        <v>-2.1380136984525207</v>
      </c>
      <c r="G20262">
        <v>5</v>
      </c>
      <c r="H20262">
        <v>5</v>
      </c>
      <c r="I20262">
        <v>3</v>
      </c>
      <c r="J20262">
        <v>1</v>
      </c>
    </row>
    <row r="20263" spans="1:10" x14ac:dyDescent="0.25">
      <c r="A20263" t="s">
        <v>24290</v>
      </c>
      <c r="B20263">
        <v>360</v>
      </c>
      <c r="C20263">
        <v>0.78571929390440531</v>
      </c>
      <c r="D20263">
        <v>1.5308021812122565</v>
      </c>
      <c r="E20263">
        <v>1.2226852226787508</v>
      </c>
      <c r="F20263">
        <v>-1.355500062936478</v>
      </c>
      <c r="G20263">
        <v>5</v>
      </c>
      <c r="H20263">
        <v>5</v>
      </c>
      <c r="I20263">
        <v>5</v>
      </c>
      <c r="J20263">
        <v>1</v>
      </c>
    </row>
    <row r="20264" spans="1:10" x14ac:dyDescent="0.25">
      <c r="A20264" t="s">
        <v>24291</v>
      </c>
      <c r="B20264">
        <v>319</v>
      </c>
      <c r="C20264">
        <v>0.31980628657331511</v>
      </c>
      <c r="D20264">
        <v>1.0360657779838189</v>
      </c>
      <c r="E20264">
        <v>0.78207041372283048</v>
      </c>
      <c r="F20264">
        <v>-1.6275411555095489</v>
      </c>
      <c r="G20264">
        <v>4</v>
      </c>
      <c r="H20264">
        <v>5</v>
      </c>
      <c r="I20264">
        <v>5</v>
      </c>
      <c r="J20264">
        <v>1</v>
      </c>
    </row>
    <row r="20265" spans="1:10" x14ac:dyDescent="0.25">
      <c r="A20265" t="s">
        <v>24292</v>
      </c>
      <c r="B20265">
        <v>535</v>
      </c>
      <c r="C20265">
        <v>-0.43027350452077362</v>
      </c>
      <c r="D20265">
        <v>-0.39195988252660685</v>
      </c>
      <c r="E20265">
        <v>0.43178205731936753</v>
      </c>
      <c r="F20265">
        <v>-1.4835016583546408</v>
      </c>
      <c r="G20265">
        <v>3</v>
      </c>
      <c r="H20265">
        <v>3</v>
      </c>
      <c r="I20265">
        <v>4</v>
      </c>
      <c r="J20265">
        <v>1</v>
      </c>
    </row>
    <row r="20266" spans="1:10" x14ac:dyDescent="0.25">
      <c r="A20266" t="s">
        <v>24293</v>
      </c>
      <c r="B20266">
        <v>460</v>
      </c>
      <c r="C20266">
        <v>-0.11220496448713774</v>
      </c>
      <c r="D20266">
        <v>1.0231295900424628</v>
      </c>
      <c r="E20266">
        <v>0.92401881931944241</v>
      </c>
      <c r="F20266">
        <v>-1.6509993319592222</v>
      </c>
      <c r="G20266">
        <v>3</v>
      </c>
      <c r="H20266">
        <v>5</v>
      </c>
      <c r="I20266">
        <v>5</v>
      </c>
      <c r="J20266">
        <v>1</v>
      </c>
    </row>
    <row r="20267" spans="1:10" x14ac:dyDescent="0.25">
      <c r="A20267" t="s">
        <v>24294</v>
      </c>
      <c r="B20267">
        <v>281</v>
      </c>
      <c r="C20267">
        <v>-0.36557853037235555</v>
      </c>
      <c r="D20267">
        <v>0.75408771328091051</v>
      </c>
      <c r="E20267">
        <v>1.0717724313928971</v>
      </c>
      <c r="F20267">
        <v>-1.8394268885983691</v>
      </c>
      <c r="G20267">
        <v>3</v>
      </c>
      <c r="H20267">
        <v>5</v>
      </c>
      <c r="I20267">
        <v>5</v>
      </c>
      <c r="J20267">
        <v>1</v>
      </c>
    </row>
    <row r="20268" spans="1:10" x14ac:dyDescent="0.25">
      <c r="A20268" t="s">
        <v>24295</v>
      </c>
      <c r="B20268">
        <v>455</v>
      </c>
      <c r="C20268">
        <v>0.12043590817202959</v>
      </c>
      <c r="D20268">
        <v>-0.48394072182761105</v>
      </c>
      <c r="E20268">
        <v>0.61870711296620196</v>
      </c>
      <c r="F20268">
        <v>-1.4639253073458542</v>
      </c>
      <c r="G20268">
        <v>4</v>
      </c>
      <c r="H20268">
        <v>2</v>
      </c>
      <c r="I20268">
        <v>5</v>
      </c>
      <c r="J20268">
        <v>1</v>
      </c>
    </row>
    <row r="20269" spans="1:10" x14ac:dyDescent="0.25">
      <c r="A20269" t="s">
        <v>24296</v>
      </c>
      <c r="B20269">
        <v>493</v>
      </c>
      <c r="C20269">
        <v>-0.82869313508350118</v>
      </c>
      <c r="D20269">
        <v>0.21553079966279451</v>
      </c>
      <c r="E20269">
        <v>8.7332750107004753E-2</v>
      </c>
      <c r="F20269">
        <v>-1.1515893306364797</v>
      </c>
      <c r="G20269">
        <v>1</v>
      </c>
      <c r="H20269">
        <v>4</v>
      </c>
      <c r="I20269">
        <v>4</v>
      </c>
      <c r="J20269">
        <v>1</v>
      </c>
    </row>
    <row r="20270" spans="1:10" x14ac:dyDescent="0.25">
      <c r="A20270" t="s">
        <v>24297</v>
      </c>
      <c r="B20270">
        <v>0</v>
      </c>
      <c r="C20270">
        <v>-0.87230972768492787</v>
      </c>
      <c r="D20270">
        <v>0.3274812178990309</v>
      </c>
      <c r="E20270">
        <v>-0.37148757794537995</v>
      </c>
      <c r="F20270">
        <v>-1.2416106863197507</v>
      </c>
      <c r="G20270">
        <v>1</v>
      </c>
      <c r="H20270">
        <v>4</v>
      </c>
      <c r="I20270">
        <v>2</v>
      </c>
      <c r="J20270">
        <v>1</v>
      </c>
    </row>
    <row r="20271" spans="1:10" x14ac:dyDescent="0.25">
      <c r="A20271" t="s">
        <v>24298</v>
      </c>
      <c r="B20271">
        <v>406</v>
      </c>
      <c r="C20271">
        <v>-1.0841028292771284</v>
      </c>
      <c r="D20271">
        <v>0.83247530774331879</v>
      </c>
      <c r="E20271">
        <v>-1.0139077172519888</v>
      </c>
      <c r="F20271">
        <v>-1.2906197747879888</v>
      </c>
      <c r="G20271">
        <v>1</v>
      </c>
      <c r="H20271">
        <v>5</v>
      </c>
      <c r="I20271">
        <v>1</v>
      </c>
      <c r="J20271">
        <v>1</v>
      </c>
    </row>
    <row r="20272" spans="1:10" x14ac:dyDescent="0.25">
      <c r="A20272" t="s">
        <v>24299</v>
      </c>
      <c r="B20272">
        <v>0</v>
      </c>
    </row>
    <row r="20273" spans="1:10" x14ac:dyDescent="0.25">
      <c r="A20273" t="s">
        <v>24300</v>
      </c>
      <c r="B20273">
        <v>308</v>
      </c>
    </row>
    <row r="20274" spans="1:10" x14ac:dyDescent="0.25">
      <c r="A20274" t="s">
        <v>24301</v>
      </c>
      <c r="B20274">
        <v>451</v>
      </c>
      <c r="C20274">
        <v>-0.22435160341939378</v>
      </c>
      <c r="D20274">
        <v>-0.1390337983055363</v>
      </c>
      <c r="E20274">
        <v>0.56284454303217391</v>
      </c>
      <c r="F20274">
        <v>-1.0875085576825847</v>
      </c>
      <c r="G20274">
        <v>3</v>
      </c>
      <c r="H20274">
        <v>3</v>
      </c>
      <c r="I20274">
        <v>4</v>
      </c>
      <c r="J20274">
        <v>1</v>
      </c>
    </row>
    <row r="20275" spans="1:10" x14ac:dyDescent="0.25">
      <c r="A20275" t="s">
        <v>24302</v>
      </c>
      <c r="B20275">
        <v>10</v>
      </c>
    </row>
    <row r="20276" spans="1:10" x14ac:dyDescent="0.25">
      <c r="A20276" t="s">
        <v>24303</v>
      </c>
      <c r="B20276">
        <v>0</v>
      </c>
      <c r="C20276">
        <v>-0.24929215423627668</v>
      </c>
      <c r="D20276">
        <v>-0.15255035790020771</v>
      </c>
      <c r="E20276">
        <v>0.72014475400960665</v>
      </c>
      <c r="F20276">
        <v>-1.3505771228955146</v>
      </c>
      <c r="G20276">
        <v>3</v>
      </c>
      <c r="H20276">
        <v>3</v>
      </c>
      <c r="I20276">
        <v>5</v>
      </c>
      <c r="J20276">
        <v>1</v>
      </c>
    </row>
    <row r="20277" spans="1:10" x14ac:dyDescent="0.25">
      <c r="A20277" t="s">
        <v>24304</v>
      </c>
      <c r="B20277">
        <v>364</v>
      </c>
    </row>
    <row r="20278" spans="1:10" x14ac:dyDescent="0.25">
      <c r="A20278" t="s">
        <v>24305</v>
      </c>
      <c r="B20278">
        <v>0</v>
      </c>
    </row>
    <row r="20279" spans="1:10" x14ac:dyDescent="0.25">
      <c r="A20279" t="s">
        <v>24306</v>
      </c>
      <c r="B20279">
        <v>57</v>
      </c>
    </row>
    <row r="20280" spans="1:10" x14ac:dyDescent="0.25">
      <c r="A20280" t="s">
        <v>24307</v>
      </c>
      <c r="B20280">
        <v>0</v>
      </c>
    </row>
    <row r="20281" spans="1:10" x14ac:dyDescent="0.25">
      <c r="A20281" t="s">
        <v>24308</v>
      </c>
      <c r="B20281">
        <v>0</v>
      </c>
    </row>
    <row r="20282" spans="1:10" x14ac:dyDescent="0.25">
      <c r="A20282" t="s">
        <v>24309</v>
      </c>
      <c r="B20282">
        <v>0</v>
      </c>
    </row>
    <row r="20283" spans="1:10" x14ac:dyDescent="0.25">
      <c r="A20283" t="s">
        <v>24310</v>
      </c>
      <c r="B20283">
        <v>456</v>
      </c>
    </row>
    <row r="20284" spans="1:10" x14ac:dyDescent="0.25">
      <c r="A20284" t="s">
        <v>24311</v>
      </c>
      <c r="B20284">
        <v>0</v>
      </c>
    </row>
    <row r="20285" spans="1:10" x14ac:dyDescent="0.25">
      <c r="A20285" t="s">
        <v>24312</v>
      </c>
      <c r="B20285">
        <v>0</v>
      </c>
    </row>
    <row r="20286" spans="1:10" x14ac:dyDescent="0.25">
      <c r="A20286" t="s">
        <v>24313</v>
      </c>
      <c r="B20286">
        <v>447</v>
      </c>
    </row>
    <row r="20287" spans="1:10" x14ac:dyDescent="0.25">
      <c r="A20287" t="s">
        <v>24314</v>
      </c>
      <c r="B20287">
        <v>16</v>
      </c>
    </row>
    <row r="20288" spans="1:10" x14ac:dyDescent="0.25">
      <c r="A20288" t="s">
        <v>24315</v>
      </c>
    </row>
    <row r="20289" spans="1:2" x14ac:dyDescent="0.25">
      <c r="A20289" t="s">
        <v>24316</v>
      </c>
      <c r="B20289">
        <v>0</v>
      </c>
    </row>
    <row r="20290" spans="1:2" x14ac:dyDescent="0.25">
      <c r="A20290" t="s">
        <v>24317</v>
      </c>
      <c r="B20290">
        <v>0</v>
      </c>
    </row>
    <row r="20291" spans="1:2" x14ac:dyDescent="0.25">
      <c r="A20291" t="s">
        <v>24318</v>
      </c>
      <c r="B20291">
        <v>1060</v>
      </c>
    </row>
    <row r="20292" spans="1:2" x14ac:dyDescent="0.25">
      <c r="A20292" t="s">
        <v>24319</v>
      </c>
      <c r="B20292">
        <v>0</v>
      </c>
    </row>
    <row r="20293" spans="1:2" x14ac:dyDescent="0.25">
      <c r="A20293" t="s">
        <v>24320</v>
      </c>
    </row>
    <row r="20294" spans="1:2" x14ac:dyDescent="0.25">
      <c r="A20294" t="s">
        <v>24321</v>
      </c>
      <c r="B20294">
        <v>247</v>
      </c>
    </row>
    <row r="20295" spans="1:2" x14ac:dyDescent="0.25">
      <c r="A20295" t="s">
        <v>24322</v>
      </c>
    </row>
    <row r="20296" spans="1:2" x14ac:dyDescent="0.25">
      <c r="A20296" t="s">
        <v>24323</v>
      </c>
    </row>
    <row r="20297" spans="1:2" x14ac:dyDescent="0.25">
      <c r="A20297" t="s">
        <v>24324</v>
      </c>
      <c r="B20297">
        <v>524</v>
      </c>
    </row>
    <row r="20298" spans="1:2" x14ac:dyDescent="0.25">
      <c r="A20298" t="s">
        <v>24325</v>
      </c>
      <c r="B20298">
        <v>977</v>
      </c>
    </row>
    <row r="20299" spans="1:2" x14ac:dyDescent="0.25">
      <c r="A20299" t="s">
        <v>24326</v>
      </c>
      <c r="B20299">
        <v>0</v>
      </c>
    </row>
    <row r="20300" spans="1:2" x14ac:dyDescent="0.25">
      <c r="A20300" t="s">
        <v>24327</v>
      </c>
      <c r="B20300">
        <v>0</v>
      </c>
    </row>
    <row r="20301" spans="1:2" x14ac:dyDescent="0.25">
      <c r="A20301" t="s">
        <v>24328</v>
      </c>
      <c r="B20301">
        <v>243</v>
      </c>
    </row>
    <row r="20302" spans="1:2" x14ac:dyDescent="0.25">
      <c r="A20302" t="s">
        <v>24329</v>
      </c>
      <c r="B20302">
        <v>0</v>
      </c>
    </row>
    <row r="20303" spans="1:2" x14ac:dyDescent="0.25">
      <c r="A20303" t="s">
        <v>24330</v>
      </c>
      <c r="B20303">
        <v>5</v>
      </c>
    </row>
    <row r="20304" spans="1:2" x14ac:dyDescent="0.25">
      <c r="A20304" t="s">
        <v>24331</v>
      </c>
      <c r="B20304">
        <v>1087</v>
      </c>
    </row>
    <row r="20305" spans="1:10" x14ac:dyDescent="0.25">
      <c r="A20305" t="s">
        <v>24332</v>
      </c>
      <c r="B20305">
        <v>584</v>
      </c>
    </row>
    <row r="20306" spans="1:10" x14ac:dyDescent="0.25">
      <c r="A20306" t="s">
        <v>24333</v>
      </c>
    </row>
    <row r="20307" spans="1:10" x14ac:dyDescent="0.25">
      <c r="A20307" t="s">
        <v>24334</v>
      </c>
      <c r="B20307">
        <v>409</v>
      </c>
    </row>
    <row r="20308" spans="1:10" x14ac:dyDescent="0.25">
      <c r="A20308" t="s">
        <v>24335</v>
      </c>
      <c r="B20308">
        <v>663</v>
      </c>
    </row>
    <row r="20309" spans="1:10" x14ac:dyDescent="0.25">
      <c r="A20309" t="s">
        <v>24336</v>
      </c>
      <c r="B20309">
        <v>260</v>
      </c>
    </row>
    <row r="20310" spans="1:10" x14ac:dyDescent="0.25">
      <c r="A20310" t="s">
        <v>24337</v>
      </c>
      <c r="B20310">
        <v>608</v>
      </c>
    </row>
    <row r="20311" spans="1:10" x14ac:dyDescent="0.25">
      <c r="A20311" t="s">
        <v>24338</v>
      </c>
      <c r="B20311">
        <v>2100</v>
      </c>
    </row>
    <row r="20312" spans="1:10" x14ac:dyDescent="0.25">
      <c r="A20312" t="s">
        <v>24339</v>
      </c>
      <c r="B20312">
        <v>0</v>
      </c>
      <c r="C20312">
        <v>-0.24929215423627668</v>
      </c>
      <c r="D20312">
        <v>-0.15255035790020771</v>
      </c>
      <c r="E20312">
        <v>0.72014475400960665</v>
      </c>
      <c r="F20312">
        <v>-1.3505771228955146</v>
      </c>
      <c r="G20312">
        <v>3</v>
      </c>
      <c r="H20312">
        <v>3</v>
      </c>
      <c r="I20312">
        <v>5</v>
      </c>
      <c r="J20312">
        <v>1</v>
      </c>
    </row>
    <row r="20313" spans="1:10" x14ac:dyDescent="0.25">
      <c r="A20313" t="s">
        <v>24340</v>
      </c>
      <c r="B20313">
        <v>0</v>
      </c>
      <c r="C20313">
        <v>-0.24929215423627668</v>
      </c>
      <c r="D20313">
        <v>-0.15255035790020771</v>
      </c>
      <c r="E20313">
        <v>0.72014475400960665</v>
      </c>
      <c r="F20313">
        <v>-1.3505771228955146</v>
      </c>
      <c r="G20313">
        <v>3</v>
      </c>
      <c r="H20313">
        <v>3</v>
      </c>
      <c r="I20313">
        <v>5</v>
      </c>
      <c r="J20313">
        <v>1</v>
      </c>
    </row>
    <row r="20314" spans="1:10" x14ac:dyDescent="0.25">
      <c r="A20314" t="s">
        <v>24341</v>
      </c>
      <c r="B20314">
        <v>0</v>
      </c>
    </row>
    <row r="20315" spans="1:10" x14ac:dyDescent="0.25">
      <c r="A20315" t="s">
        <v>24342</v>
      </c>
      <c r="B20315">
        <v>587</v>
      </c>
    </row>
    <row r="20316" spans="1:10" x14ac:dyDescent="0.25">
      <c r="A20316" t="s">
        <v>24343</v>
      </c>
      <c r="B20316">
        <v>398</v>
      </c>
      <c r="C20316">
        <v>0.69783665089418334</v>
      </c>
      <c r="D20316">
        <v>1.7162330632575613</v>
      </c>
      <c r="E20316">
        <v>-1.3375424483578562</v>
      </c>
      <c r="F20316">
        <v>-0.82325014748190795</v>
      </c>
      <c r="G20316">
        <v>4</v>
      </c>
      <c r="H20316">
        <v>5</v>
      </c>
      <c r="I20316">
        <v>1</v>
      </c>
      <c r="J20316">
        <v>2</v>
      </c>
    </row>
    <row r="20317" spans="1:10" x14ac:dyDescent="0.25">
      <c r="A20317" t="s">
        <v>24344</v>
      </c>
      <c r="B20317">
        <v>921</v>
      </c>
    </row>
    <row r="20318" spans="1:10" x14ac:dyDescent="0.25">
      <c r="A20318" t="s">
        <v>24345</v>
      </c>
      <c r="B20318">
        <v>355</v>
      </c>
    </row>
    <row r="20319" spans="1:10" x14ac:dyDescent="0.25">
      <c r="A20319" t="s">
        <v>24346</v>
      </c>
      <c r="B20319">
        <v>0</v>
      </c>
    </row>
    <row r="20320" spans="1:10" x14ac:dyDescent="0.25">
      <c r="A20320" t="s">
        <v>24347</v>
      </c>
      <c r="B20320">
        <v>0</v>
      </c>
    </row>
    <row r="20321" spans="1:10" x14ac:dyDescent="0.25">
      <c r="A20321" t="s">
        <v>24348</v>
      </c>
      <c r="B20321">
        <v>244</v>
      </c>
    </row>
    <row r="20322" spans="1:10" x14ac:dyDescent="0.25">
      <c r="A20322" t="s">
        <v>24349</v>
      </c>
      <c r="B20322">
        <v>511</v>
      </c>
    </row>
    <row r="20323" spans="1:10" x14ac:dyDescent="0.25">
      <c r="A20323" t="s">
        <v>24350</v>
      </c>
      <c r="B20323">
        <v>723</v>
      </c>
    </row>
    <row r="20324" spans="1:10" x14ac:dyDescent="0.25">
      <c r="A20324" t="s">
        <v>24351</v>
      </c>
      <c r="B20324">
        <v>0</v>
      </c>
    </row>
    <row r="20325" spans="1:10" x14ac:dyDescent="0.25">
      <c r="A20325" t="s">
        <v>24352</v>
      </c>
      <c r="B20325">
        <v>1586</v>
      </c>
    </row>
    <row r="20326" spans="1:10" x14ac:dyDescent="0.25">
      <c r="A20326" t="s">
        <v>24353</v>
      </c>
      <c r="B20326">
        <v>651</v>
      </c>
    </row>
    <row r="20327" spans="1:10" x14ac:dyDescent="0.25">
      <c r="A20327" t="s">
        <v>24354</v>
      </c>
      <c r="B20327">
        <v>0</v>
      </c>
    </row>
    <row r="20328" spans="1:10" x14ac:dyDescent="0.25">
      <c r="A20328" t="s">
        <v>24355</v>
      </c>
      <c r="B20328">
        <v>0</v>
      </c>
    </row>
    <row r="20329" spans="1:10" x14ac:dyDescent="0.25">
      <c r="A20329" t="s">
        <v>24356</v>
      </c>
      <c r="B20329">
        <v>1019</v>
      </c>
    </row>
    <row r="20330" spans="1:10" x14ac:dyDescent="0.25">
      <c r="A20330" t="s">
        <v>24357</v>
      </c>
    </row>
    <row r="20331" spans="1:10" x14ac:dyDescent="0.25">
      <c r="A20331" t="s">
        <v>24358</v>
      </c>
      <c r="B20331">
        <v>806</v>
      </c>
      <c r="C20331">
        <v>-1.1548391464143382E-2</v>
      </c>
      <c r="D20331">
        <v>-9.7291255696636922E-2</v>
      </c>
      <c r="E20331">
        <v>2.0924523107924848</v>
      </c>
      <c r="F20331">
        <v>-1.971711580779832</v>
      </c>
      <c r="G20331">
        <v>4</v>
      </c>
      <c r="H20331">
        <v>3</v>
      </c>
      <c r="I20331">
        <v>5</v>
      </c>
      <c r="J20331">
        <v>1</v>
      </c>
    </row>
    <row r="20332" spans="1:10" x14ac:dyDescent="0.25">
      <c r="A20332" t="s">
        <v>24359</v>
      </c>
      <c r="B20332">
        <v>0</v>
      </c>
    </row>
    <row r="20333" spans="1:10" x14ac:dyDescent="0.25">
      <c r="A20333" t="s">
        <v>24360</v>
      </c>
      <c r="B20333">
        <v>815</v>
      </c>
    </row>
    <row r="20334" spans="1:10" x14ac:dyDescent="0.25">
      <c r="A20334" t="s">
        <v>24361</v>
      </c>
      <c r="B20334">
        <v>180</v>
      </c>
    </row>
    <row r="20335" spans="1:10" x14ac:dyDescent="0.25">
      <c r="A20335" t="s">
        <v>24362</v>
      </c>
      <c r="B20335">
        <v>649</v>
      </c>
      <c r="C20335">
        <v>-0.54410845735035063</v>
      </c>
      <c r="D20335">
        <v>-0.67788393931159363</v>
      </c>
      <c r="E20335">
        <v>-6.8843479243817729E-2</v>
      </c>
      <c r="F20335">
        <v>-1.3033099031524076</v>
      </c>
      <c r="G20335">
        <v>2</v>
      </c>
      <c r="H20335">
        <v>2</v>
      </c>
      <c r="I20335">
        <v>3</v>
      </c>
      <c r="J20335">
        <v>1</v>
      </c>
    </row>
    <row r="20336" spans="1:10" x14ac:dyDescent="0.25">
      <c r="A20336" t="s">
        <v>24363</v>
      </c>
      <c r="B20336">
        <v>568</v>
      </c>
      <c r="C20336">
        <v>-0.44139962794926513</v>
      </c>
      <c r="D20336">
        <v>-1.1044648196778284</v>
      </c>
      <c r="E20336">
        <v>-0.11087020038082604</v>
      </c>
      <c r="F20336">
        <v>-1.130451053115733</v>
      </c>
      <c r="G20336">
        <v>3</v>
      </c>
      <c r="H20336">
        <v>1</v>
      </c>
      <c r="I20336">
        <v>3</v>
      </c>
      <c r="J20336">
        <v>1</v>
      </c>
    </row>
    <row r="20337" spans="1:10" x14ac:dyDescent="0.25">
      <c r="A20337" t="s">
        <v>24364</v>
      </c>
      <c r="B20337">
        <v>449</v>
      </c>
      <c r="C20337">
        <v>-3.6282350133649027E-2</v>
      </c>
      <c r="D20337">
        <v>9.3691142492566798E-2</v>
      </c>
      <c r="E20337">
        <v>-0.2006952221944952</v>
      </c>
      <c r="F20337">
        <v>-0.74119057691009249</v>
      </c>
      <c r="G20337">
        <v>3</v>
      </c>
      <c r="H20337">
        <v>4</v>
      </c>
      <c r="I20337">
        <v>3</v>
      </c>
      <c r="J20337">
        <v>2</v>
      </c>
    </row>
    <row r="20338" spans="1:10" x14ac:dyDescent="0.25">
      <c r="A20338" t="s">
        <v>24365</v>
      </c>
      <c r="B20338">
        <v>855</v>
      </c>
      <c r="C20338">
        <v>0.2489000798411789</v>
      </c>
      <c r="D20338">
        <v>0.63984675377758982</v>
      </c>
      <c r="E20338">
        <v>-0.44041522302257607</v>
      </c>
      <c r="F20338">
        <v>-0.83159092524364187</v>
      </c>
      <c r="G20338">
        <v>4</v>
      </c>
      <c r="H20338">
        <v>4</v>
      </c>
      <c r="I20338">
        <v>2</v>
      </c>
      <c r="J20338">
        <v>2</v>
      </c>
    </row>
    <row r="20339" spans="1:10" x14ac:dyDescent="0.25">
      <c r="A20339" t="s">
        <v>24366</v>
      </c>
      <c r="B20339">
        <v>678</v>
      </c>
      <c r="C20339">
        <v>0.88560744972975458</v>
      </c>
      <c r="D20339">
        <v>1.4743988807392041</v>
      </c>
      <c r="E20339">
        <v>9.3366993641097948E-3</v>
      </c>
      <c r="F20339">
        <v>-0.72388020684823806</v>
      </c>
      <c r="G20339">
        <v>5</v>
      </c>
      <c r="H20339">
        <v>5</v>
      </c>
      <c r="I20339">
        <v>3</v>
      </c>
      <c r="J20339">
        <v>2</v>
      </c>
    </row>
    <row r="20340" spans="1:10" x14ac:dyDescent="0.25">
      <c r="A20340" t="s">
        <v>24367</v>
      </c>
      <c r="B20340">
        <v>397</v>
      </c>
      <c r="C20340">
        <v>0.11636232030718982</v>
      </c>
      <c r="D20340">
        <v>-0.10946961577348853</v>
      </c>
      <c r="E20340">
        <v>-0.40860727852634887</v>
      </c>
      <c r="F20340">
        <v>-0.97790290465351004</v>
      </c>
      <c r="G20340">
        <v>4</v>
      </c>
      <c r="H20340">
        <v>3</v>
      </c>
      <c r="I20340">
        <v>2</v>
      </c>
      <c r="J20340">
        <v>1</v>
      </c>
    </row>
    <row r="20341" spans="1:10" x14ac:dyDescent="0.25">
      <c r="A20341" t="s">
        <v>24368</v>
      </c>
      <c r="B20341">
        <v>614</v>
      </c>
      <c r="C20341">
        <v>3.2068166810666418E-2</v>
      </c>
      <c r="D20341">
        <v>-0.32200399582389155</v>
      </c>
      <c r="E20341">
        <v>-0.65800751628498999</v>
      </c>
      <c r="F20341">
        <v>-1.0408079673232986</v>
      </c>
      <c r="G20341">
        <v>4</v>
      </c>
      <c r="H20341">
        <v>3</v>
      </c>
      <c r="I20341">
        <v>2</v>
      </c>
      <c r="J20341">
        <v>1</v>
      </c>
    </row>
    <row r="20342" spans="1:10" x14ac:dyDescent="0.25">
      <c r="A20342" t="s">
        <v>24369</v>
      </c>
      <c r="B20342">
        <v>390</v>
      </c>
      <c r="C20342">
        <v>0.34876032882418295</v>
      </c>
      <c r="D20342">
        <v>0.55076281722564857</v>
      </c>
      <c r="E20342">
        <v>-0.19783686471529835</v>
      </c>
      <c r="F20342">
        <v>-1.5259218618725692</v>
      </c>
      <c r="G20342">
        <v>4</v>
      </c>
      <c r="H20342">
        <v>4</v>
      </c>
      <c r="I20342">
        <v>3</v>
      </c>
      <c r="J20342">
        <v>1</v>
      </c>
    </row>
    <row r="20343" spans="1:10" x14ac:dyDescent="0.25">
      <c r="A20343" t="s">
        <v>24370</v>
      </c>
      <c r="B20343">
        <v>426</v>
      </c>
      <c r="C20343">
        <v>0.68697922575825121</v>
      </c>
      <c r="D20343">
        <v>-5.3502473759783786E-2</v>
      </c>
      <c r="E20343">
        <v>-0.52869387560015824</v>
      </c>
      <c r="F20343">
        <v>-1.0399397805474861</v>
      </c>
      <c r="G20343">
        <v>4</v>
      </c>
      <c r="H20343">
        <v>3</v>
      </c>
      <c r="I20343">
        <v>2</v>
      </c>
      <c r="J20343">
        <v>1</v>
      </c>
    </row>
    <row r="20344" spans="1:10" x14ac:dyDescent="0.25">
      <c r="A20344" t="s">
        <v>24371</v>
      </c>
      <c r="B20344">
        <v>498</v>
      </c>
      <c r="C20344">
        <v>1.6152820833347996</v>
      </c>
      <c r="D20344">
        <v>1.0252916294585888</v>
      </c>
      <c r="E20344">
        <v>0.5327530626496777</v>
      </c>
      <c r="F20344">
        <v>-1.352480012386911</v>
      </c>
      <c r="G20344">
        <v>5</v>
      </c>
      <c r="H20344">
        <v>5</v>
      </c>
      <c r="I20344">
        <v>4</v>
      </c>
      <c r="J20344">
        <v>1</v>
      </c>
    </row>
    <row r="20345" spans="1:10" x14ac:dyDescent="0.25">
      <c r="A20345" t="s">
        <v>24372</v>
      </c>
      <c r="B20345">
        <v>338</v>
      </c>
      <c r="C20345">
        <v>1.0808663214790619</v>
      </c>
      <c r="D20345">
        <v>8.3660456873477979E-2</v>
      </c>
      <c r="E20345">
        <v>-0.86966871208179308</v>
      </c>
      <c r="F20345">
        <v>-1.5016142831542973</v>
      </c>
      <c r="G20345">
        <v>5</v>
      </c>
      <c r="H20345">
        <v>4</v>
      </c>
      <c r="I20345">
        <v>1</v>
      </c>
      <c r="J20345">
        <v>1</v>
      </c>
    </row>
    <row r="20346" spans="1:10" x14ac:dyDescent="0.25">
      <c r="A20346" t="s">
        <v>24373</v>
      </c>
      <c r="B20346">
        <v>325</v>
      </c>
      <c r="C20346">
        <v>1.5496658697842354</v>
      </c>
      <c r="D20346">
        <v>1.8463706208826562</v>
      </c>
      <c r="E20346">
        <v>-0.43646286555317609</v>
      </c>
      <c r="F20346">
        <v>-2.1456688688620376</v>
      </c>
      <c r="G20346">
        <v>5</v>
      </c>
      <c r="H20346">
        <v>5</v>
      </c>
      <c r="I20346">
        <v>2</v>
      </c>
      <c r="J20346">
        <v>1</v>
      </c>
    </row>
    <row r="20347" spans="1:10" x14ac:dyDescent="0.25">
      <c r="A20347" t="s">
        <v>24374</v>
      </c>
      <c r="B20347">
        <v>499</v>
      </c>
      <c r="C20347">
        <v>0.70929052774948653</v>
      </c>
      <c r="D20347">
        <v>0.32784954573109804</v>
      </c>
      <c r="E20347">
        <v>-0.22071224724387331</v>
      </c>
      <c r="F20347">
        <v>-1.1821639484285558</v>
      </c>
      <c r="G20347">
        <v>4</v>
      </c>
      <c r="H20347">
        <v>4</v>
      </c>
      <c r="I20347">
        <v>3</v>
      </c>
      <c r="J20347">
        <v>1</v>
      </c>
    </row>
    <row r="20348" spans="1:10" x14ac:dyDescent="0.25">
      <c r="A20348" t="s">
        <v>24375</v>
      </c>
      <c r="B20348">
        <v>475</v>
      </c>
      <c r="C20348">
        <v>0.80006169231977409</v>
      </c>
      <c r="D20348">
        <v>0.64609870464052699</v>
      </c>
      <c r="E20348">
        <v>0.73910729454023483</v>
      </c>
      <c r="F20348">
        <v>-1.4788412345360642</v>
      </c>
      <c r="G20348">
        <v>5</v>
      </c>
      <c r="H20348">
        <v>4</v>
      </c>
      <c r="I20348">
        <v>5</v>
      </c>
      <c r="J20348">
        <v>1</v>
      </c>
    </row>
    <row r="20349" spans="1:10" x14ac:dyDescent="0.25">
      <c r="A20349" t="s">
        <v>24376</v>
      </c>
      <c r="B20349">
        <v>524</v>
      </c>
      <c r="C20349">
        <v>0.49615306952895</v>
      </c>
      <c r="D20349">
        <v>-7.7086700426942489E-2</v>
      </c>
      <c r="E20349">
        <v>-0.34750457376479998</v>
      </c>
      <c r="F20349">
        <v>-1.0211951562270496</v>
      </c>
      <c r="G20349">
        <v>4</v>
      </c>
      <c r="H20349">
        <v>3</v>
      </c>
      <c r="I20349">
        <v>2</v>
      </c>
      <c r="J20349">
        <v>1</v>
      </c>
    </row>
    <row r="20350" spans="1:10" x14ac:dyDescent="0.25">
      <c r="A20350" t="s">
        <v>24377</v>
      </c>
      <c r="B20350">
        <v>450</v>
      </c>
      <c r="C20350">
        <v>3.4259015296593753E-2</v>
      </c>
      <c r="D20350">
        <v>-0.74374971639173415</v>
      </c>
      <c r="E20350">
        <v>0.11331343388652385</v>
      </c>
      <c r="F20350">
        <v>-1.0546555595269467</v>
      </c>
      <c r="G20350">
        <v>4</v>
      </c>
      <c r="H20350">
        <v>2</v>
      </c>
      <c r="I20350">
        <v>4</v>
      </c>
      <c r="J20350">
        <v>1</v>
      </c>
    </row>
    <row r="20351" spans="1:10" x14ac:dyDescent="0.25">
      <c r="A20351" t="s">
        <v>24378</v>
      </c>
      <c r="B20351">
        <v>307</v>
      </c>
      <c r="C20351">
        <v>-0.1170108737187848</v>
      </c>
      <c r="D20351">
        <v>-0.49525822649585938</v>
      </c>
      <c r="E20351">
        <v>-0.48740085940496047</v>
      </c>
      <c r="F20351">
        <v>-1.3794760857231474</v>
      </c>
      <c r="G20351">
        <v>3</v>
      </c>
      <c r="H20351">
        <v>2</v>
      </c>
      <c r="I20351">
        <v>2</v>
      </c>
      <c r="J20351">
        <v>1</v>
      </c>
    </row>
    <row r="20352" spans="1:10" x14ac:dyDescent="0.25">
      <c r="A20352" t="s">
        <v>24379</v>
      </c>
      <c r="B20352">
        <v>612</v>
      </c>
      <c r="C20352">
        <v>0.49889009772007742</v>
      </c>
      <c r="D20352">
        <v>-0.34686651102008054</v>
      </c>
      <c r="E20352">
        <v>0.33862399801203485</v>
      </c>
      <c r="F20352">
        <v>-0.97760293106195939</v>
      </c>
      <c r="G20352">
        <v>4</v>
      </c>
      <c r="H20352">
        <v>3</v>
      </c>
      <c r="I20352">
        <v>4</v>
      </c>
      <c r="J20352">
        <v>1</v>
      </c>
    </row>
    <row r="20353" spans="1:10" x14ac:dyDescent="0.25">
      <c r="A20353" t="s">
        <v>24380</v>
      </c>
      <c r="B20353">
        <v>611</v>
      </c>
      <c r="C20353">
        <v>0.53380759187218962</v>
      </c>
      <c r="D20353">
        <v>6.3406988596260525E-2</v>
      </c>
      <c r="E20353">
        <v>0.761876361863839</v>
      </c>
      <c r="F20353">
        <v>-0.78959821313493828</v>
      </c>
      <c r="G20353">
        <v>4</v>
      </c>
      <c r="H20353">
        <v>4</v>
      </c>
      <c r="I20353">
        <v>5</v>
      </c>
      <c r="J20353">
        <v>2</v>
      </c>
    </row>
    <row r="20354" spans="1:10" x14ac:dyDescent="0.25">
      <c r="A20354" t="s">
        <v>24381</v>
      </c>
      <c r="B20354">
        <v>518</v>
      </c>
      <c r="C20354">
        <v>-0.78595412971469869</v>
      </c>
      <c r="D20354">
        <v>-0.94637175989703237</v>
      </c>
      <c r="E20354">
        <v>-0.40954748687119297</v>
      </c>
      <c r="F20354">
        <v>-0.89946862920486703</v>
      </c>
      <c r="G20354">
        <v>2</v>
      </c>
      <c r="H20354">
        <v>1</v>
      </c>
      <c r="I20354">
        <v>2</v>
      </c>
      <c r="J20354">
        <v>1</v>
      </c>
    </row>
    <row r="20355" spans="1:10" x14ac:dyDescent="0.25">
      <c r="A20355" t="s">
        <v>24382</v>
      </c>
      <c r="B20355">
        <v>542</v>
      </c>
      <c r="C20355">
        <v>-0.48287747552676741</v>
      </c>
      <c r="D20355">
        <v>0.19402647215423949</v>
      </c>
      <c r="E20355">
        <v>-0.66878401461887904</v>
      </c>
      <c r="F20355">
        <v>-1.3198057940638925</v>
      </c>
      <c r="G20355">
        <v>2</v>
      </c>
      <c r="H20355">
        <v>4</v>
      </c>
      <c r="I20355">
        <v>2</v>
      </c>
      <c r="J20355">
        <v>1</v>
      </c>
    </row>
    <row r="20356" spans="1:10" x14ac:dyDescent="0.25">
      <c r="A20356" t="s">
        <v>24383</v>
      </c>
      <c r="B20356">
        <v>692</v>
      </c>
      <c r="C20356">
        <v>-0.32802535218913098</v>
      </c>
      <c r="D20356">
        <v>-0.70562645693815129</v>
      </c>
      <c r="E20356">
        <v>-0.11744382424503619</v>
      </c>
      <c r="F20356">
        <v>-0.84886022623164725</v>
      </c>
      <c r="G20356">
        <v>3</v>
      </c>
      <c r="H20356">
        <v>2</v>
      </c>
      <c r="I20356">
        <v>3</v>
      </c>
      <c r="J20356">
        <v>2</v>
      </c>
    </row>
    <row r="20357" spans="1:10" x14ac:dyDescent="0.25">
      <c r="A20357" t="s">
        <v>24384</v>
      </c>
      <c r="B20357">
        <v>415</v>
      </c>
      <c r="C20357">
        <v>-0.67491102762704303</v>
      </c>
      <c r="D20357">
        <v>-1.2136952085442758</v>
      </c>
      <c r="E20357">
        <v>-0.34646888975772183</v>
      </c>
      <c r="F20357">
        <v>-1.2191494285445843</v>
      </c>
      <c r="G20357">
        <v>2</v>
      </c>
      <c r="H20357">
        <v>1</v>
      </c>
      <c r="I20357">
        <v>2</v>
      </c>
      <c r="J20357">
        <v>1</v>
      </c>
    </row>
    <row r="20358" spans="1:10" x14ac:dyDescent="0.25">
      <c r="A20358" t="s">
        <v>24385</v>
      </c>
      <c r="B20358">
        <v>420</v>
      </c>
      <c r="C20358">
        <v>-0.65575277727647108</v>
      </c>
      <c r="D20358">
        <v>-0.93422178557688162</v>
      </c>
      <c r="E20358">
        <v>-0.62490113976220529</v>
      </c>
      <c r="F20358">
        <v>-0.94670579086957529</v>
      </c>
      <c r="G20358">
        <v>2</v>
      </c>
      <c r="H20358">
        <v>1</v>
      </c>
      <c r="I20358">
        <v>2</v>
      </c>
      <c r="J20358">
        <v>1</v>
      </c>
    </row>
    <row r="20359" spans="1:10" x14ac:dyDescent="0.25">
      <c r="A20359" t="s">
        <v>24386</v>
      </c>
      <c r="B20359">
        <v>402</v>
      </c>
    </row>
    <row r="20360" spans="1:10" x14ac:dyDescent="0.25">
      <c r="A20360" t="s">
        <v>24387</v>
      </c>
      <c r="B20360">
        <v>378</v>
      </c>
      <c r="C20360">
        <v>-0.44150716125692957</v>
      </c>
      <c r="D20360">
        <v>-0.91849620303461177</v>
      </c>
      <c r="E20360">
        <v>1.3758196406757073</v>
      </c>
      <c r="F20360">
        <v>-1.0294863745802996</v>
      </c>
      <c r="G20360">
        <v>3</v>
      </c>
      <c r="H20360">
        <v>1</v>
      </c>
      <c r="I20360">
        <v>5</v>
      </c>
      <c r="J20360">
        <v>1</v>
      </c>
    </row>
    <row r="20361" spans="1:10" x14ac:dyDescent="0.25">
      <c r="A20361" t="s">
        <v>24388</v>
      </c>
      <c r="B20361">
        <v>0</v>
      </c>
    </row>
    <row r="20362" spans="1:10" x14ac:dyDescent="0.25">
      <c r="A20362" t="s">
        <v>24389</v>
      </c>
      <c r="B20362">
        <v>829</v>
      </c>
      <c r="C20362">
        <v>3.6167657957631522E-2</v>
      </c>
      <c r="D20362">
        <v>-1.3306292850448329</v>
      </c>
      <c r="E20362">
        <v>1.8850927430477404</v>
      </c>
      <c r="F20362">
        <v>-1.5160575178200584</v>
      </c>
      <c r="G20362">
        <v>4</v>
      </c>
      <c r="H20362">
        <v>1</v>
      </c>
      <c r="I20362">
        <v>5</v>
      </c>
      <c r="J20362">
        <v>1</v>
      </c>
    </row>
    <row r="20363" spans="1:10" x14ac:dyDescent="0.25">
      <c r="A20363" t="s">
        <v>24390</v>
      </c>
      <c r="B20363">
        <v>0</v>
      </c>
    </row>
    <row r="20364" spans="1:10" x14ac:dyDescent="0.25">
      <c r="A20364" t="s">
        <v>24391</v>
      </c>
      <c r="B20364">
        <v>0</v>
      </c>
    </row>
    <row r="20365" spans="1:10" x14ac:dyDescent="0.25">
      <c r="A20365" t="s">
        <v>24392</v>
      </c>
      <c r="B20365">
        <v>0</v>
      </c>
    </row>
    <row r="20366" spans="1:10" x14ac:dyDescent="0.25">
      <c r="A20366" t="s">
        <v>24393</v>
      </c>
      <c r="B20366">
        <v>0</v>
      </c>
    </row>
    <row r="20367" spans="1:10" x14ac:dyDescent="0.25">
      <c r="A20367" t="s">
        <v>24394</v>
      </c>
      <c r="B20367">
        <v>0</v>
      </c>
    </row>
    <row r="20368" spans="1:10" x14ac:dyDescent="0.25">
      <c r="A20368" t="s">
        <v>24395</v>
      </c>
      <c r="B20368">
        <v>0</v>
      </c>
    </row>
    <row r="20369" spans="1:10" x14ac:dyDescent="0.25">
      <c r="A20369" t="s">
        <v>24396</v>
      </c>
      <c r="B20369">
        <v>18</v>
      </c>
    </row>
    <row r="20370" spans="1:10" x14ac:dyDescent="0.25">
      <c r="A20370" t="s">
        <v>24397</v>
      </c>
      <c r="B20370">
        <v>0</v>
      </c>
    </row>
    <row r="20371" spans="1:10" x14ac:dyDescent="0.25">
      <c r="A20371" t="s">
        <v>24398</v>
      </c>
      <c r="B20371">
        <v>0</v>
      </c>
      <c r="C20371">
        <v>-0.24929215423627668</v>
      </c>
      <c r="D20371">
        <v>-0.15255035790020771</v>
      </c>
      <c r="E20371">
        <v>0.72014475400960665</v>
      </c>
      <c r="F20371">
        <v>-1.3505771228955146</v>
      </c>
      <c r="G20371">
        <v>3</v>
      </c>
      <c r="H20371">
        <v>3</v>
      </c>
      <c r="I20371">
        <v>5</v>
      </c>
      <c r="J20371">
        <v>1</v>
      </c>
    </row>
    <row r="20372" spans="1:10" x14ac:dyDescent="0.25">
      <c r="A20372" t="s">
        <v>24399</v>
      </c>
      <c r="B20372">
        <v>31</v>
      </c>
    </row>
    <row r="20373" spans="1:10" x14ac:dyDescent="0.25">
      <c r="A20373" t="s">
        <v>24400</v>
      </c>
      <c r="B20373">
        <v>171</v>
      </c>
    </row>
    <row r="20374" spans="1:10" x14ac:dyDescent="0.25">
      <c r="A20374" t="s">
        <v>24401</v>
      </c>
      <c r="B20374">
        <v>0</v>
      </c>
    </row>
    <row r="20375" spans="1:10" x14ac:dyDescent="0.25">
      <c r="A20375" t="s">
        <v>24402</v>
      </c>
      <c r="B20375">
        <v>445</v>
      </c>
    </row>
    <row r="20376" spans="1:10" x14ac:dyDescent="0.25">
      <c r="A20376" t="s">
        <v>24403</v>
      </c>
      <c r="B20376">
        <v>0</v>
      </c>
    </row>
    <row r="20377" spans="1:10" x14ac:dyDescent="0.25">
      <c r="A20377" t="s">
        <v>24404</v>
      </c>
      <c r="B20377">
        <v>52</v>
      </c>
    </row>
    <row r="20378" spans="1:10" x14ac:dyDescent="0.25">
      <c r="A20378" t="s">
        <v>24405</v>
      </c>
      <c r="B20378">
        <v>81</v>
      </c>
    </row>
    <row r="20379" spans="1:10" x14ac:dyDescent="0.25">
      <c r="A20379" t="s">
        <v>24406</v>
      </c>
      <c r="B20379">
        <v>96</v>
      </c>
    </row>
    <row r="20380" spans="1:10" x14ac:dyDescent="0.25">
      <c r="A20380" t="s">
        <v>24407</v>
      </c>
      <c r="B20380">
        <v>337</v>
      </c>
      <c r="C20380">
        <v>-8.8132730018397845E-2</v>
      </c>
      <c r="D20380">
        <v>-1.0220780526147044</v>
      </c>
      <c r="E20380">
        <v>7.3762627522577173E-2</v>
      </c>
      <c r="F20380">
        <v>-1.3727795994098904</v>
      </c>
      <c r="G20380">
        <v>3</v>
      </c>
      <c r="H20380">
        <v>1</v>
      </c>
      <c r="I20380">
        <v>4</v>
      </c>
      <c r="J20380">
        <v>1</v>
      </c>
    </row>
    <row r="20381" spans="1:10" x14ac:dyDescent="0.25">
      <c r="A20381" t="s">
        <v>24408</v>
      </c>
      <c r="B20381">
        <v>437</v>
      </c>
      <c r="C20381">
        <v>0.28019372955667976</v>
      </c>
      <c r="D20381">
        <v>-0.58634650350821116</v>
      </c>
      <c r="E20381">
        <v>1.0850982617223863</v>
      </c>
      <c r="F20381">
        <v>-1.5025154732663615</v>
      </c>
      <c r="G20381">
        <v>4</v>
      </c>
      <c r="H20381">
        <v>2</v>
      </c>
      <c r="I20381">
        <v>5</v>
      </c>
      <c r="J20381">
        <v>1</v>
      </c>
    </row>
    <row r="20382" spans="1:10" x14ac:dyDescent="0.25">
      <c r="A20382" t="s">
        <v>24409</v>
      </c>
      <c r="B20382">
        <v>403</v>
      </c>
      <c r="C20382">
        <v>0.83109426494680594</v>
      </c>
      <c r="D20382">
        <v>0.27602645909784446</v>
      </c>
      <c r="E20382">
        <v>0.28162834006285237</v>
      </c>
      <c r="F20382">
        <v>-1.7114018893724816</v>
      </c>
      <c r="G20382">
        <v>5</v>
      </c>
      <c r="H20382">
        <v>4</v>
      </c>
      <c r="I20382">
        <v>4</v>
      </c>
      <c r="J20382">
        <v>1</v>
      </c>
    </row>
    <row r="20383" spans="1:10" x14ac:dyDescent="0.25">
      <c r="A20383" t="s">
        <v>24410</v>
      </c>
      <c r="B20383">
        <v>545</v>
      </c>
      <c r="C20383">
        <v>-0.51821576277816672</v>
      </c>
      <c r="D20383">
        <v>-0.70243197907270594</v>
      </c>
      <c r="E20383">
        <v>-0.15852961937356305</v>
      </c>
      <c r="F20383">
        <v>-1.1673555106915696</v>
      </c>
      <c r="G20383">
        <v>2</v>
      </c>
      <c r="H20383">
        <v>2</v>
      </c>
      <c r="I20383">
        <v>3</v>
      </c>
      <c r="J20383">
        <v>1</v>
      </c>
    </row>
    <row r="20384" spans="1:10" x14ac:dyDescent="0.25">
      <c r="A20384" t="s">
        <v>24411</v>
      </c>
      <c r="B20384">
        <v>447</v>
      </c>
      <c r="C20384">
        <v>0.2371306873960084</v>
      </c>
      <c r="D20384">
        <v>0.60957150882875488</v>
      </c>
      <c r="E20384">
        <v>-0.28068693541624906</v>
      </c>
      <c r="F20384">
        <v>-1.2315487158663418</v>
      </c>
      <c r="G20384">
        <v>4</v>
      </c>
      <c r="H20384">
        <v>4</v>
      </c>
      <c r="I20384">
        <v>3</v>
      </c>
      <c r="J20384">
        <v>1</v>
      </c>
    </row>
    <row r="20385" spans="1:10" x14ac:dyDescent="0.25">
      <c r="A20385" t="s">
        <v>24412</v>
      </c>
      <c r="B20385">
        <v>546</v>
      </c>
      <c r="C20385">
        <v>0.72230650912322614</v>
      </c>
      <c r="D20385">
        <v>-1.1131286495001456</v>
      </c>
      <c r="E20385">
        <v>2.3683249145416179</v>
      </c>
      <c r="F20385">
        <v>-0.78436722722780861</v>
      </c>
      <c r="G20385">
        <v>4</v>
      </c>
      <c r="H20385">
        <v>1</v>
      </c>
      <c r="I20385">
        <v>5</v>
      </c>
      <c r="J20385">
        <v>2</v>
      </c>
    </row>
    <row r="20386" spans="1:10" x14ac:dyDescent="0.25">
      <c r="A20386" t="s">
        <v>24413</v>
      </c>
      <c r="B20386">
        <v>815</v>
      </c>
      <c r="C20386">
        <v>-0.7163066526468499</v>
      </c>
      <c r="D20386">
        <v>-0.30255558690232931</v>
      </c>
      <c r="E20386">
        <v>0.35441414163902957</v>
      </c>
      <c r="F20386">
        <v>-1.2401083036075189</v>
      </c>
      <c r="G20386">
        <v>2</v>
      </c>
      <c r="H20386">
        <v>3</v>
      </c>
      <c r="I20386">
        <v>4</v>
      </c>
      <c r="J20386">
        <v>1</v>
      </c>
    </row>
    <row r="20387" spans="1:10" x14ac:dyDescent="0.25">
      <c r="A20387" t="s">
        <v>24414</v>
      </c>
      <c r="B20387">
        <v>5</v>
      </c>
    </row>
    <row r="20388" spans="1:10" x14ac:dyDescent="0.25">
      <c r="A20388" t="s">
        <v>24415</v>
      </c>
      <c r="B20388">
        <v>0</v>
      </c>
    </row>
    <row r="20389" spans="1:10" x14ac:dyDescent="0.25">
      <c r="A20389" t="s">
        <v>24416</v>
      </c>
      <c r="B20389">
        <v>0</v>
      </c>
    </row>
    <row r="20390" spans="1:10" x14ac:dyDescent="0.25">
      <c r="A20390" t="s">
        <v>24417</v>
      </c>
      <c r="B20390">
        <v>0</v>
      </c>
    </row>
    <row r="20391" spans="1:10" x14ac:dyDescent="0.25">
      <c r="A20391" t="s">
        <v>24418</v>
      </c>
      <c r="B20391">
        <v>125</v>
      </c>
    </row>
    <row r="20392" spans="1:10" x14ac:dyDescent="0.25">
      <c r="A20392" t="s">
        <v>24419</v>
      </c>
      <c r="B20392">
        <v>94</v>
      </c>
    </row>
    <row r="20393" spans="1:10" x14ac:dyDescent="0.25">
      <c r="A20393" t="s">
        <v>24420</v>
      </c>
      <c r="B20393">
        <v>605</v>
      </c>
    </row>
    <row r="20394" spans="1:10" x14ac:dyDescent="0.25">
      <c r="A20394" t="s">
        <v>24421</v>
      </c>
      <c r="B20394">
        <v>383</v>
      </c>
    </row>
    <row r="20395" spans="1:10" x14ac:dyDescent="0.25">
      <c r="A20395" t="s">
        <v>24422</v>
      </c>
      <c r="B20395">
        <v>0</v>
      </c>
      <c r="C20395">
        <v>-0.1554183680123421</v>
      </c>
      <c r="D20395">
        <v>0.56322583842958973</v>
      </c>
      <c r="E20395">
        <v>0.9131732132378223</v>
      </c>
      <c r="F20395">
        <v>-1.4027231541022562</v>
      </c>
      <c r="G20395">
        <v>3</v>
      </c>
      <c r="H20395">
        <v>4</v>
      </c>
      <c r="I20395">
        <v>5</v>
      </c>
      <c r="J20395">
        <v>1</v>
      </c>
    </row>
    <row r="20396" spans="1:10" x14ac:dyDescent="0.25">
      <c r="A20396" t="s">
        <v>24423</v>
      </c>
      <c r="B20396">
        <v>0</v>
      </c>
      <c r="C20396">
        <v>-0.1554183680123421</v>
      </c>
      <c r="D20396">
        <v>0.56322583842958973</v>
      </c>
      <c r="E20396">
        <v>0.9131732132378223</v>
      </c>
      <c r="F20396">
        <v>-1.4027231541022562</v>
      </c>
      <c r="G20396">
        <v>3</v>
      </c>
      <c r="H20396">
        <v>4</v>
      </c>
      <c r="I20396">
        <v>5</v>
      </c>
      <c r="J20396">
        <v>1</v>
      </c>
    </row>
    <row r="20397" spans="1:10" x14ac:dyDescent="0.25">
      <c r="A20397" t="s">
        <v>24424</v>
      </c>
      <c r="B20397">
        <v>0</v>
      </c>
      <c r="C20397">
        <v>-0.1554183680123421</v>
      </c>
      <c r="D20397">
        <v>0.56322583842958973</v>
      </c>
      <c r="E20397">
        <v>0.9131732132378223</v>
      </c>
      <c r="F20397">
        <v>-1.4027231541022562</v>
      </c>
      <c r="G20397">
        <v>3</v>
      </c>
      <c r="H20397">
        <v>4</v>
      </c>
      <c r="I20397">
        <v>5</v>
      </c>
      <c r="J20397">
        <v>1</v>
      </c>
    </row>
    <row r="20398" spans="1:10" x14ac:dyDescent="0.25">
      <c r="A20398" t="s">
        <v>24425</v>
      </c>
      <c r="B20398">
        <v>0</v>
      </c>
    </row>
    <row r="20399" spans="1:10" x14ac:dyDescent="0.25">
      <c r="A20399" t="s">
        <v>24426</v>
      </c>
      <c r="B20399">
        <v>0</v>
      </c>
      <c r="C20399">
        <v>-0.1554183680123421</v>
      </c>
      <c r="D20399">
        <v>0.56322583842958973</v>
      </c>
      <c r="E20399">
        <v>0.9131732132378223</v>
      </c>
      <c r="F20399">
        <v>-1.4027231541022562</v>
      </c>
      <c r="G20399">
        <v>3</v>
      </c>
      <c r="H20399">
        <v>4</v>
      </c>
      <c r="I20399">
        <v>5</v>
      </c>
      <c r="J20399">
        <v>1</v>
      </c>
    </row>
    <row r="20400" spans="1:10" x14ac:dyDescent="0.25">
      <c r="A20400" t="s">
        <v>24427</v>
      </c>
      <c r="B20400">
        <v>175</v>
      </c>
    </row>
    <row r="20401" spans="1:10" x14ac:dyDescent="0.25">
      <c r="A20401" t="s">
        <v>24428</v>
      </c>
      <c r="B20401">
        <v>0</v>
      </c>
    </row>
    <row r="20402" spans="1:10" x14ac:dyDescent="0.25">
      <c r="A20402" t="s">
        <v>24429</v>
      </c>
      <c r="B20402">
        <v>0</v>
      </c>
    </row>
    <row r="20403" spans="1:10" x14ac:dyDescent="0.25">
      <c r="A20403" t="s">
        <v>24430</v>
      </c>
      <c r="B20403">
        <v>0</v>
      </c>
    </row>
    <row r="20404" spans="1:10" x14ac:dyDescent="0.25">
      <c r="A20404" t="s">
        <v>24431</v>
      </c>
      <c r="B20404">
        <v>257</v>
      </c>
    </row>
    <row r="20405" spans="1:10" x14ac:dyDescent="0.25">
      <c r="A20405" t="s">
        <v>24432</v>
      </c>
      <c r="B20405">
        <v>566</v>
      </c>
      <c r="C20405">
        <v>-0.2852131089913662</v>
      </c>
      <c r="D20405">
        <v>0.45539070565183637</v>
      </c>
      <c r="E20405">
        <v>1.2826831604677722</v>
      </c>
      <c r="F20405">
        <v>-1.0692731882088715</v>
      </c>
      <c r="G20405">
        <v>3</v>
      </c>
      <c r="H20405">
        <v>4</v>
      </c>
      <c r="I20405">
        <v>5</v>
      </c>
      <c r="J20405">
        <v>1</v>
      </c>
    </row>
    <row r="20406" spans="1:10" x14ac:dyDescent="0.25">
      <c r="A20406" t="s">
        <v>24433</v>
      </c>
      <c r="B20406">
        <v>402</v>
      </c>
      <c r="C20406">
        <v>-2.890003876125713E-2</v>
      </c>
      <c r="D20406">
        <v>-0.24175090004656513</v>
      </c>
      <c r="E20406">
        <v>-0.48986302335616605</v>
      </c>
      <c r="F20406">
        <v>-1.5578782915702158</v>
      </c>
      <c r="G20406">
        <v>3</v>
      </c>
      <c r="H20406">
        <v>3</v>
      </c>
      <c r="I20406">
        <v>2</v>
      </c>
      <c r="J20406">
        <v>1</v>
      </c>
    </row>
    <row r="20407" spans="1:10" x14ac:dyDescent="0.25">
      <c r="A20407" t="s">
        <v>24434</v>
      </c>
      <c r="B20407">
        <v>447</v>
      </c>
      <c r="C20407">
        <v>-0.60131237820299843</v>
      </c>
      <c r="D20407">
        <v>0.8172847649552818</v>
      </c>
      <c r="E20407">
        <v>0.70195027841428304</v>
      </c>
      <c r="F20407">
        <v>-1.4972543414069475</v>
      </c>
      <c r="G20407">
        <v>2</v>
      </c>
      <c r="H20407">
        <v>5</v>
      </c>
      <c r="I20407">
        <v>5</v>
      </c>
      <c r="J20407">
        <v>1</v>
      </c>
    </row>
    <row r="20408" spans="1:10" x14ac:dyDescent="0.25">
      <c r="A20408" t="s">
        <v>24435</v>
      </c>
      <c r="B20408">
        <v>0</v>
      </c>
      <c r="C20408">
        <v>-0.1554183680123421</v>
      </c>
      <c r="D20408">
        <v>0.56322583842958973</v>
      </c>
      <c r="E20408">
        <v>0.9131732132378223</v>
      </c>
      <c r="F20408">
        <v>-1.4027231541022562</v>
      </c>
      <c r="G20408">
        <v>3</v>
      </c>
      <c r="H20408">
        <v>4</v>
      </c>
      <c r="I20408">
        <v>5</v>
      </c>
      <c r="J20408">
        <v>1</v>
      </c>
    </row>
    <row r="20409" spans="1:10" x14ac:dyDescent="0.25">
      <c r="A20409" t="s">
        <v>24436</v>
      </c>
      <c r="B20409">
        <v>0</v>
      </c>
      <c r="C20409">
        <v>-0.1554183680123421</v>
      </c>
      <c r="D20409">
        <v>0.56322583842958973</v>
      </c>
      <c r="E20409">
        <v>0.9131732132378223</v>
      </c>
      <c r="F20409">
        <v>-1.4027231541022562</v>
      </c>
      <c r="G20409">
        <v>3</v>
      </c>
      <c r="H20409">
        <v>4</v>
      </c>
      <c r="I20409">
        <v>5</v>
      </c>
      <c r="J20409">
        <v>1</v>
      </c>
    </row>
    <row r="20410" spans="1:10" x14ac:dyDescent="0.25">
      <c r="A20410" t="s">
        <v>24437</v>
      </c>
      <c r="B20410">
        <v>446</v>
      </c>
      <c r="C20410">
        <v>1.5750956247301259E-2</v>
      </c>
      <c r="D20410">
        <v>0.75348657331569968</v>
      </c>
      <c r="E20410">
        <v>0.50392929867884007</v>
      </c>
      <c r="F20410">
        <v>-1.8284619272892162</v>
      </c>
      <c r="G20410">
        <v>4</v>
      </c>
      <c r="H20410">
        <v>5</v>
      </c>
      <c r="I20410">
        <v>4</v>
      </c>
      <c r="J20410">
        <v>1</v>
      </c>
    </row>
    <row r="20411" spans="1:10" x14ac:dyDescent="0.25">
      <c r="A20411" t="s">
        <v>24438</v>
      </c>
      <c r="B20411">
        <v>439</v>
      </c>
      <c r="C20411">
        <v>-0.35602422066463557</v>
      </c>
      <c r="D20411">
        <v>-1.1248498804456464</v>
      </c>
      <c r="E20411">
        <v>-0.2574521039717631</v>
      </c>
      <c r="F20411">
        <v>-1.7148297424827983</v>
      </c>
      <c r="G20411">
        <v>3</v>
      </c>
      <c r="H20411">
        <v>1</v>
      </c>
      <c r="I20411">
        <v>3</v>
      </c>
      <c r="J20411">
        <v>1</v>
      </c>
    </row>
    <row r="20412" spans="1:10" x14ac:dyDescent="0.25">
      <c r="A20412" t="s">
        <v>24439</v>
      </c>
      <c r="B20412">
        <v>301</v>
      </c>
      <c r="C20412">
        <v>1.6518246162215561E-2</v>
      </c>
      <c r="D20412">
        <v>0.88041735455633208</v>
      </c>
      <c r="E20412">
        <v>0.21928941420787329</v>
      </c>
      <c r="F20412">
        <v>-1.9190448031566609</v>
      </c>
      <c r="G20412">
        <v>4</v>
      </c>
      <c r="H20412">
        <v>5</v>
      </c>
      <c r="I20412">
        <v>4</v>
      </c>
      <c r="J20412">
        <v>1</v>
      </c>
    </row>
    <row r="20413" spans="1:10" x14ac:dyDescent="0.25">
      <c r="A20413" t="s">
        <v>24440</v>
      </c>
      <c r="B20413">
        <v>247</v>
      </c>
      <c r="C20413">
        <v>0.17353463535682689</v>
      </c>
      <c r="D20413">
        <v>0.32177897181954274</v>
      </c>
      <c r="E20413">
        <v>0.64620160466437904</v>
      </c>
      <c r="F20413">
        <v>-1.1494521506434139</v>
      </c>
      <c r="G20413">
        <v>4</v>
      </c>
      <c r="H20413">
        <v>4</v>
      </c>
      <c r="I20413">
        <v>5</v>
      </c>
      <c r="J20413">
        <v>1</v>
      </c>
    </row>
    <row r="20414" spans="1:10" x14ac:dyDescent="0.25">
      <c r="A20414" t="s">
        <v>24441</v>
      </c>
      <c r="B20414">
        <v>516</v>
      </c>
      <c r="C20414">
        <v>-8.4867021503191531E-2</v>
      </c>
      <c r="D20414">
        <v>0.55678180505641317</v>
      </c>
      <c r="E20414">
        <v>-0.17698413342719913</v>
      </c>
      <c r="F20414">
        <v>-0.83645000862093077</v>
      </c>
      <c r="G20414">
        <v>3</v>
      </c>
      <c r="H20414">
        <v>4</v>
      </c>
      <c r="I20414">
        <v>3</v>
      </c>
      <c r="J20414">
        <v>2</v>
      </c>
    </row>
    <row r="20415" spans="1:10" x14ac:dyDescent="0.25">
      <c r="A20415" t="s">
        <v>24442</v>
      </c>
      <c r="B20415">
        <v>423</v>
      </c>
      <c r="C20415">
        <v>2.7097991223154622E-2</v>
      </c>
      <c r="D20415">
        <v>0.18144073554249976</v>
      </c>
      <c r="E20415">
        <v>-9.617302813259794E-3</v>
      </c>
      <c r="F20415">
        <v>-1.0117536502787514</v>
      </c>
      <c r="G20415">
        <v>4</v>
      </c>
      <c r="H20415">
        <v>4</v>
      </c>
      <c r="I20415">
        <v>3</v>
      </c>
      <c r="J20415">
        <v>1</v>
      </c>
    </row>
    <row r="20416" spans="1:10" x14ac:dyDescent="0.25">
      <c r="A20416" t="s">
        <v>24443</v>
      </c>
      <c r="B20416">
        <v>574</v>
      </c>
      <c r="C20416">
        <v>1.4069262163693863</v>
      </c>
      <c r="D20416">
        <v>1.4204234349425537</v>
      </c>
      <c r="E20416">
        <v>0.75338818551433351</v>
      </c>
      <c r="F20416">
        <v>-1.1323088231931169</v>
      </c>
      <c r="G20416">
        <v>5</v>
      </c>
      <c r="H20416">
        <v>5</v>
      </c>
      <c r="I20416">
        <v>5</v>
      </c>
      <c r="J20416">
        <v>1</v>
      </c>
    </row>
    <row r="20417" spans="1:10" x14ac:dyDescent="0.25">
      <c r="A20417" t="s">
        <v>24444</v>
      </c>
      <c r="B20417">
        <v>401</v>
      </c>
      <c r="C20417">
        <v>0.93301191680683504</v>
      </c>
      <c r="D20417">
        <v>0.77653113400226559</v>
      </c>
      <c r="E20417">
        <v>0.58184335929957176</v>
      </c>
      <c r="F20417">
        <v>-1.3336436162999483</v>
      </c>
      <c r="G20417">
        <v>5</v>
      </c>
      <c r="H20417">
        <v>5</v>
      </c>
      <c r="I20417">
        <v>4</v>
      </c>
      <c r="J20417">
        <v>1</v>
      </c>
    </row>
    <row r="20418" spans="1:10" x14ac:dyDescent="0.25">
      <c r="A20418" t="s">
        <v>24445</v>
      </c>
      <c r="B20418">
        <v>421</v>
      </c>
      <c r="C20418">
        <v>1.419261250118433</v>
      </c>
      <c r="D20418">
        <v>0.63482818524572904</v>
      </c>
      <c r="E20418">
        <v>1.3587823529952456</v>
      </c>
      <c r="F20418">
        <v>-1.2891661316712095</v>
      </c>
      <c r="G20418">
        <v>5</v>
      </c>
      <c r="H20418">
        <v>4</v>
      </c>
      <c r="I20418">
        <v>5</v>
      </c>
      <c r="J20418">
        <v>1</v>
      </c>
    </row>
    <row r="20419" spans="1:10" x14ac:dyDescent="0.25">
      <c r="A20419" t="s">
        <v>24446</v>
      </c>
      <c r="B20419">
        <v>395</v>
      </c>
      <c r="C20419">
        <v>2.1104602388043639E-2</v>
      </c>
      <c r="D20419">
        <v>0.36959589016067845</v>
      </c>
      <c r="E20419">
        <v>0.44060667141083881</v>
      </c>
      <c r="F20419">
        <v>-1.3087949303028841</v>
      </c>
      <c r="G20419">
        <v>4</v>
      </c>
      <c r="H20419">
        <v>4</v>
      </c>
      <c r="I20419">
        <v>4</v>
      </c>
      <c r="J20419">
        <v>1</v>
      </c>
    </row>
    <row r="20420" spans="1:10" x14ac:dyDescent="0.25">
      <c r="A20420" t="s">
        <v>24447</v>
      </c>
      <c r="B20420">
        <v>615</v>
      </c>
      <c r="C20420">
        <v>0.44381128787191509</v>
      </c>
      <c r="D20420">
        <v>-0.10676814114289326</v>
      </c>
      <c r="E20420">
        <v>0.17316175726439609</v>
      </c>
      <c r="F20420">
        <v>-0.92526896455227781</v>
      </c>
      <c r="G20420">
        <v>4</v>
      </c>
      <c r="H20420">
        <v>3</v>
      </c>
      <c r="I20420">
        <v>4</v>
      </c>
      <c r="J20420">
        <v>1</v>
      </c>
    </row>
    <row r="20421" spans="1:10" x14ac:dyDescent="0.25">
      <c r="A20421" t="s">
        <v>24448</v>
      </c>
      <c r="B20421">
        <v>514</v>
      </c>
      <c r="C20421">
        <v>1.0779358759727466</v>
      </c>
      <c r="D20421">
        <v>-0.44603485225642681</v>
      </c>
      <c r="E20421">
        <v>0.89091171444885409</v>
      </c>
      <c r="F20421">
        <v>-0.65367061128312809</v>
      </c>
      <c r="G20421">
        <v>5</v>
      </c>
      <c r="H20421">
        <v>2</v>
      </c>
      <c r="I20421">
        <v>5</v>
      </c>
      <c r="J20421">
        <v>2</v>
      </c>
    </row>
    <row r="20422" spans="1:10" x14ac:dyDescent="0.25">
      <c r="A20422" t="s">
        <v>24449</v>
      </c>
      <c r="B20422">
        <v>621</v>
      </c>
      <c r="C20422">
        <v>-0.27354111240884016</v>
      </c>
      <c r="D20422">
        <v>-0.46538848046460951</v>
      </c>
      <c r="E20422">
        <v>0.50014511263471062</v>
      </c>
      <c r="F20422">
        <v>-1.0077997107298755</v>
      </c>
      <c r="G20422">
        <v>3</v>
      </c>
      <c r="H20422">
        <v>2</v>
      </c>
      <c r="I20422">
        <v>4</v>
      </c>
      <c r="J20422">
        <v>1</v>
      </c>
    </row>
    <row r="20423" spans="1:10" x14ac:dyDescent="0.25">
      <c r="A20423" t="s">
        <v>24450</v>
      </c>
      <c r="B20423">
        <v>554</v>
      </c>
      <c r="C20423">
        <v>-0.57774015678602741</v>
      </c>
      <c r="D20423">
        <v>-0.56947321595893308</v>
      </c>
      <c r="E20423">
        <v>1.4705706003023733E-2</v>
      </c>
      <c r="F20423">
        <v>-1.1573583651000412</v>
      </c>
      <c r="G20423">
        <v>2</v>
      </c>
      <c r="H20423">
        <v>2</v>
      </c>
      <c r="I20423">
        <v>3</v>
      </c>
      <c r="J20423">
        <v>1</v>
      </c>
    </row>
    <row r="20424" spans="1:10" x14ac:dyDescent="0.25">
      <c r="A20424" t="s">
        <v>24451</v>
      </c>
      <c r="B20424">
        <v>457</v>
      </c>
      <c r="C20424">
        <v>0.13148280819287064</v>
      </c>
      <c r="D20424">
        <v>-0.51739043679081109</v>
      </c>
      <c r="E20424">
        <v>0.26993527145049911</v>
      </c>
      <c r="F20424">
        <v>-1.0913116519231689</v>
      </c>
      <c r="G20424">
        <v>4</v>
      </c>
      <c r="H20424">
        <v>2</v>
      </c>
      <c r="I20424">
        <v>4</v>
      </c>
      <c r="J20424">
        <v>1</v>
      </c>
    </row>
    <row r="20425" spans="1:10" x14ac:dyDescent="0.25">
      <c r="A20425" t="s">
        <v>24452</v>
      </c>
      <c r="B20425">
        <v>467</v>
      </c>
      <c r="C20425">
        <v>0.35798980528595614</v>
      </c>
      <c r="D20425">
        <v>1.0652873291565488</v>
      </c>
      <c r="E20425">
        <v>0.10545243927393605</v>
      </c>
      <c r="F20425">
        <v>-1.1588109158844611</v>
      </c>
      <c r="G20425">
        <v>4</v>
      </c>
      <c r="H20425">
        <v>5</v>
      </c>
      <c r="I20425">
        <v>4</v>
      </c>
      <c r="J20425">
        <v>1</v>
      </c>
    </row>
    <row r="20426" spans="1:10" x14ac:dyDescent="0.25">
      <c r="A20426" t="s">
        <v>24453</v>
      </c>
      <c r="B20426">
        <v>401</v>
      </c>
      <c r="C20426">
        <v>-0.13832103953965577</v>
      </c>
      <c r="D20426">
        <v>-0.12140896333919443</v>
      </c>
      <c r="E20426">
        <v>0.85574753188911845</v>
      </c>
      <c r="F20426">
        <v>-1.2339671954240141</v>
      </c>
      <c r="G20426">
        <v>3</v>
      </c>
      <c r="H20426">
        <v>3</v>
      </c>
      <c r="I20426">
        <v>5</v>
      </c>
      <c r="J20426">
        <v>1</v>
      </c>
    </row>
    <row r="20427" spans="1:10" x14ac:dyDescent="0.25">
      <c r="A20427" t="s">
        <v>24454</v>
      </c>
      <c r="B20427">
        <v>432</v>
      </c>
      <c r="C20427">
        <v>-0.3360198433752587</v>
      </c>
      <c r="D20427">
        <v>1.3924926180788597E-2</v>
      </c>
      <c r="E20427">
        <v>-0.11287213283256578</v>
      </c>
      <c r="F20427">
        <v>-1.1543175376233461</v>
      </c>
      <c r="G20427">
        <v>3</v>
      </c>
      <c r="H20427">
        <v>3</v>
      </c>
      <c r="I20427">
        <v>3</v>
      </c>
      <c r="J20427">
        <v>1</v>
      </c>
    </row>
    <row r="20428" spans="1:10" x14ac:dyDescent="0.25">
      <c r="A20428" t="s">
        <v>24455</v>
      </c>
      <c r="B20428">
        <v>252</v>
      </c>
      <c r="C20428">
        <v>0.10755259033665665</v>
      </c>
      <c r="D20428">
        <v>-0.47133566782449798</v>
      </c>
      <c r="E20428">
        <v>-0.43271758255631904</v>
      </c>
      <c r="F20428">
        <v>-0.46291439272605039</v>
      </c>
      <c r="G20428">
        <v>4</v>
      </c>
      <c r="H20428">
        <v>2</v>
      </c>
      <c r="I20428">
        <v>2</v>
      </c>
      <c r="J20428">
        <v>3</v>
      </c>
    </row>
    <row r="20429" spans="1:10" x14ac:dyDescent="0.25">
      <c r="A20429" t="s">
        <v>24456</v>
      </c>
      <c r="B20429">
        <v>617</v>
      </c>
      <c r="C20429">
        <v>-0.40347136189085608</v>
      </c>
      <c r="D20429">
        <v>-1.1562803151434455</v>
      </c>
      <c r="E20429">
        <v>0.3198426822593341</v>
      </c>
      <c r="F20429">
        <v>-1.2948735134813507</v>
      </c>
      <c r="G20429">
        <v>3</v>
      </c>
      <c r="H20429">
        <v>1</v>
      </c>
      <c r="I20429">
        <v>4</v>
      </c>
      <c r="J20429">
        <v>1</v>
      </c>
    </row>
    <row r="20430" spans="1:10" x14ac:dyDescent="0.25">
      <c r="A20430" t="s">
        <v>24457</v>
      </c>
      <c r="B20430">
        <v>282</v>
      </c>
      <c r="C20430">
        <v>-0.71374394494502358</v>
      </c>
      <c r="D20430">
        <v>-0.77201049533181987</v>
      </c>
      <c r="E20430">
        <v>-0.82098080317402577</v>
      </c>
      <c r="F20430">
        <v>-1.1309744754261986</v>
      </c>
      <c r="G20430">
        <v>2</v>
      </c>
      <c r="H20430">
        <v>2</v>
      </c>
      <c r="I20430">
        <v>1</v>
      </c>
      <c r="J20430">
        <v>1</v>
      </c>
    </row>
    <row r="20431" spans="1:10" x14ac:dyDescent="0.25">
      <c r="A20431" t="s">
        <v>24458</v>
      </c>
      <c r="B20431">
        <v>317</v>
      </c>
      <c r="C20431">
        <v>-7.6234925274313692E-2</v>
      </c>
      <c r="D20431">
        <v>1.6568732239798893</v>
      </c>
      <c r="E20431">
        <v>8.7965000541537705E-2</v>
      </c>
      <c r="F20431">
        <v>-1.3316173403316873</v>
      </c>
      <c r="G20431">
        <v>3</v>
      </c>
      <c r="H20431">
        <v>5</v>
      </c>
      <c r="I20431">
        <v>4</v>
      </c>
      <c r="J20431">
        <v>1</v>
      </c>
    </row>
    <row r="20432" spans="1:10" x14ac:dyDescent="0.25">
      <c r="A20432" t="s">
        <v>24459</v>
      </c>
      <c r="B20432">
        <v>416</v>
      </c>
      <c r="C20432">
        <v>-0.43017968661364808</v>
      </c>
      <c r="D20432">
        <v>-0.31026801929906095</v>
      </c>
      <c r="E20432">
        <v>-0.10215124414266405</v>
      </c>
      <c r="F20432">
        <v>-1.1453833568890661</v>
      </c>
      <c r="G20432">
        <v>3</v>
      </c>
      <c r="H20432">
        <v>3</v>
      </c>
      <c r="I20432">
        <v>3</v>
      </c>
      <c r="J20432">
        <v>1</v>
      </c>
    </row>
    <row r="20433" spans="1:10" x14ac:dyDescent="0.25">
      <c r="A20433" t="s">
        <v>24460</v>
      </c>
      <c r="B20433">
        <v>459</v>
      </c>
      <c r="C20433">
        <v>-0.19234233116553853</v>
      </c>
      <c r="D20433">
        <v>0.10324229127947285</v>
      </c>
      <c r="E20433">
        <v>-0.17007989974916918</v>
      </c>
      <c r="F20433">
        <v>-1.1279833858983517</v>
      </c>
      <c r="G20433">
        <v>3</v>
      </c>
      <c r="H20433">
        <v>4</v>
      </c>
      <c r="I20433">
        <v>3</v>
      </c>
      <c r="J20433">
        <v>1</v>
      </c>
    </row>
    <row r="20434" spans="1:10" x14ac:dyDescent="0.25">
      <c r="A20434" t="s">
        <v>24461</v>
      </c>
      <c r="B20434">
        <v>1022</v>
      </c>
    </row>
    <row r="20435" spans="1:10" x14ac:dyDescent="0.25">
      <c r="A20435" t="s">
        <v>24462</v>
      </c>
      <c r="B20435">
        <v>484</v>
      </c>
      <c r="C20435">
        <v>-0.59590128805414144</v>
      </c>
      <c r="D20435">
        <v>-0.89548441715533245</v>
      </c>
      <c r="E20435">
        <v>2.6903019964122313E-2</v>
      </c>
      <c r="F20435">
        <v>-1.0161039364771152</v>
      </c>
      <c r="G20435">
        <v>2</v>
      </c>
      <c r="H20435">
        <v>1</v>
      </c>
      <c r="I20435">
        <v>3</v>
      </c>
      <c r="J20435">
        <v>1</v>
      </c>
    </row>
    <row r="20436" spans="1:10" x14ac:dyDescent="0.25">
      <c r="A20436" t="s">
        <v>24463</v>
      </c>
      <c r="B20436">
        <v>881</v>
      </c>
      <c r="C20436">
        <v>-0.73734326247988402</v>
      </c>
      <c r="D20436">
        <v>-0.72005151760307395</v>
      </c>
      <c r="E20436">
        <v>-0.66836659740445437</v>
      </c>
      <c r="F20436">
        <v>-1.2836321243103337</v>
      </c>
      <c r="G20436">
        <v>2</v>
      </c>
      <c r="H20436">
        <v>2</v>
      </c>
      <c r="I20436">
        <v>2</v>
      </c>
      <c r="J20436">
        <v>1</v>
      </c>
    </row>
    <row r="20437" spans="1:10" x14ac:dyDescent="0.25">
      <c r="A20437" t="s">
        <v>24464</v>
      </c>
      <c r="B20437">
        <v>551</v>
      </c>
      <c r="C20437">
        <v>0.42462561828231904</v>
      </c>
      <c r="D20437">
        <v>-0.58089280196360782</v>
      </c>
      <c r="E20437">
        <v>-1.3426141451904989</v>
      </c>
      <c r="F20437">
        <v>-1.0429885519227449</v>
      </c>
      <c r="G20437">
        <v>4</v>
      </c>
      <c r="H20437">
        <v>2</v>
      </c>
      <c r="I20437">
        <v>1</v>
      </c>
      <c r="J20437">
        <v>1</v>
      </c>
    </row>
    <row r="20438" spans="1:10" x14ac:dyDescent="0.25">
      <c r="A20438" t="s">
        <v>24465</v>
      </c>
      <c r="B20438">
        <v>684</v>
      </c>
      <c r="C20438">
        <v>0.76936793209686072</v>
      </c>
      <c r="D20438">
        <v>0.33600188981409557</v>
      </c>
      <c r="E20438">
        <v>-1.325598680614283</v>
      </c>
      <c r="F20438">
        <v>-0.66838498692845527</v>
      </c>
      <c r="G20438">
        <v>4</v>
      </c>
      <c r="H20438">
        <v>4</v>
      </c>
      <c r="I20438">
        <v>1</v>
      </c>
      <c r="J20438">
        <v>2</v>
      </c>
    </row>
    <row r="20439" spans="1:10" x14ac:dyDescent="0.25">
      <c r="A20439" t="s">
        <v>24466</v>
      </c>
      <c r="B20439">
        <v>393</v>
      </c>
      <c r="C20439">
        <v>0.17641604079388601</v>
      </c>
      <c r="D20439">
        <v>0.75092211414675747</v>
      </c>
      <c r="E20439">
        <v>-1.7251371477665884</v>
      </c>
      <c r="F20439">
        <v>-1.3254798385990589</v>
      </c>
      <c r="G20439">
        <v>4</v>
      </c>
      <c r="H20439">
        <v>5</v>
      </c>
      <c r="I20439">
        <v>1</v>
      </c>
      <c r="J20439">
        <v>1</v>
      </c>
    </row>
    <row r="20440" spans="1:10" x14ac:dyDescent="0.25">
      <c r="A20440" t="s">
        <v>24467</v>
      </c>
      <c r="B20440">
        <v>380</v>
      </c>
      <c r="C20440">
        <v>1.2037447463965802</v>
      </c>
      <c r="D20440">
        <v>9.928670469524277E-2</v>
      </c>
      <c r="E20440">
        <v>-0.51480725184470788</v>
      </c>
      <c r="F20440">
        <v>-0.95670863785526583</v>
      </c>
      <c r="G20440">
        <v>5</v>
      </c>
      <c r="H20440">
        <v>4</v>
      </c>
      <c r="I20440">
        <v>2</v>
      </c>
      <c r="J20440">
        <v>1</v>
      </c>
    </row>
    <row r="20441" spans="1:10" x14ac:dyDescent="0.25">
      <c r="A20441" t="s">
        <v>24468</v>
      </c>
      <c r="B20441">
        <v>652</v>
      </c>
      <c r="C20441">
        <v>0.39516339669062606</v>
      </c>
      <c r="D20441">
        <v>0.91137181810387635</v>
      </c>
      <c r="E20441">
        <v>-0.79765946420805312</v>
      </c>
      <c r="F20441">
        <v>-0.35063700561234873</v>
      </c>
      <c r="G20441">
        <v>4</v>
      </c>
      <c r="H20441">
        <v>5</v>
      </c>
      <c r="I20441">
        <v>1</v>
      </c>
      <c r="J20441">
        <v>3</v>
      </c>
    </row>
    <row r="20442" spans="1:10" x14ac:dyDescent="0.25">
      <c r="A20442" t="s">
        <v>24469</v>
      </c>
      <c r="B20442">
        <v>444</v>
      </c>
      <c r="C20442">
        <v>-0.17331728151751058</v>
      </c>
      <c r="D20442">
        <v>1.0430607897906663</v>
      </c>
      <c r="E20442">
        <v>-0.85971943841929099</v>
      </c>
      <c r="F20442">
        <v>-1.1584824090684076</v>
      </c>
      <c r="G20442">
        <v>3</v>
      </c>
      <c r="H20442">
        <v>5</v>
      </c>
      <c r="I20442">
        <v>1</v>
      </c>
      <c r="J20442">
        <v>1</v>
      </c>
    </row>
    <row r="20443" spans="1:10" x14ac:dyDescent="0.25">
      <c r="A20443" t="s">
        <v>24470</v>
      </c>
      <c r="B20443">
        <v>695</v>
      </c>
      <c r="C20443">
        <v>0.3773909975272135</v>
      </c>
      <c r="D20443">
        <v>-0.32253098805164765</v>
      </c>
      <c r="E20443">
        <v>-1.356068765543923</v>
      </c>
      <c r="F20443">
        <v>-1.1926289302848332</v>
      </c>
      <c r="G20443">
        <v>4</v>
      </c>
      <c r="H20443">
        <v>3</v>
      </c>
      <c r="I20443">
        <v>1</v>
      </c>
      <c r="J20443">
        <v>1</v>
      </c>
    </row>
    <row r="20444" spans="1:10" x14ac:dyDescent="0.25">
      <c r="A20444" t="s">
        <v>24471</v>
      </c>
      <c r="B20444">
        <v>700</v>
      </c>
      <c r="C20444">
        <v>-0.62223515490396875</v>
      </c>
      <c r="D20444">
        <v>-0.59006768185116365</v>
      </c>
      <c r="E20444">
        <v>-0.63404750733419635</v>
      </c>
      <c r="F20444">
        <v>-1.2374939295687175</v>
      </c>
      <c r="G20444">
        <v>2</v>
      </c>
      <c r="H20444">
        <v>2</v>
      </c>
      <c r="I20444">
        <v>2</v>
      </c>
      <c r="J20444">
        <v>1</v>
      </c>
    </row>
    <row r="20445" spans="1:10" x14ac:dyDescent="0.25">
      <c r="A20445" t="s">
        <v>24472</v>
      </c>
      <c r="B20445">
        <v>342</v>
      </c>
      <c r="C20445">
        <v>9.0987958966625523E-2</v>
      </c>
      <c r="D20445">
        <v>7.4796944913015334E-2</v>
      </c>
      <c r="E20445">
        <v>0.50121668957604082</v>
      </c>
      <c r="F20445">
        <v>-1.3841790262483598</v>
      </c>
      <c r="G20445">
        <v>4</v>
      </c>
      <c r="H20445">
        <v>4</v>
      </c>
      <c r="I20445">
        <v>4</v>
      </c>
      <c r="J20445">
        <v>1</v>
      </c>
    </row>
    <row r="20446" spans="1:10" x14ac:dyDescent="0.25">
      <c r="A20446" t="s">
        <v>24473</v>
      </c>
      <c r="B20446">
        <v>413</v>
      </c>
      <c r="C20446">
        <v>9.3562340463588939E-2</v>
      </c>
      <c r="D20446">
        <v>0.73445182134979736</v>
      </c>
      <c r="E20446">
        <v>1.2259560049378055</v>
      </c>
      <c r="F20446">
        <v>-1.2183654736661329</v>
      </c>
      <c r="G20446">
        <v>4</v>
      </c>
      <c r="H20446">
        <v>5</v>
      </c>
      <c r="I20446">
        <v>5</v>
      </c>
      <c r="J20446">
        <v>1</v>
      </c>
    </row>
    <row r="20447" spans="1:10" x14ac:dyDescent="0.25">
      <c r="A20447" t="s">
        <v>24474</v>
      </c>
      <c r="B20447">
        <v>451</v>
      </c>
      <c r="C20447">
        <v>5.8876308462490326E-2</v>
      </c>
      <c r="D20447">
        <v>0.51984463906269329</v>
      </c>
      <c r="E20447">
        <v>0.68335889550825091</v>
      </c>
      <c r="F20447">
        <v>-1.3301790571811347</v>
      </c>
      <c r="G20447">
        <v>4</v>
      </c>
      <c r="H20447">
        <v>4</v>
      </c>
      <c r="I20447">
        <v>5</v>
      </c>
      <c r="J20447">
        <v>1</v>
      </c>
    </row>
    <row r="20448" spans="1:10" x14ac:dyDescent="0.25">
      <c r="A20448" t="s">
        <v>24475</v>
      </c>
      <c r="B20448">
        <v>529</v>
      </c>
      <c r="C20448">
        <v>-0.31476344570162623</v>
      </c>
      <c r="D20448">
        <v>0.53708647989156377</v>
      </c>
      <c r="E20448">
        <v>0.50764885414922922</v>
      </c>
      <c r="F20448">
        <v>-1.1799035137916296</v>
      </c>
      <c r="G20448">
        <v>3</v>
      </c>
      <c r="H20448">
        <v>4</v>
      </c>
      <c r="I20448">
        <v>4</v>
      </c>
      <c r="J20448">
        <v>1</v>
      </c>
    </row>
    <row r="20449" spans="1:10" x14ac:dyDescent="0.25">
      <c r="A20449" t="s">
        <v>24476</v>
      </c>
      <c r="B20449">
        <v>395</v>
      </c>
      <c r="C20449">
        <v>0.20975200430846219</v>
      </c>
      <c r="D20449">
        <v>0.13506487273221066</v>
      </c>
      <c r="E20449">
        <v>-0.81630968728071507</v>
      </c>
      <c r="F20449">
        <v>-1.1344482390903039</v>
      </c>
      <c r="G20449">
        <v>4</v>
      </c>
      <c r="H20449">
        <v>4</v>
      </c>
      <c r="I20449">
        <v>1</v>
      </c>
      <c r="J20449">
        <v>1</v>
      </c>
    </row>
    <row r="20450" spans="1:10" x14ac:dyDescent="0.25">
      <c r="A20450" t="s">
        <v>24477</v>
      </c>
      <c r="B20450">
        <v>544</v>
      </c>
      <c r="C20450">
        <v>0.58614619301560045</v>
      </c>
      <c r="D20450">
        <v>0.55907224488468887</v>
      </c>
      <c r="E20450">
        <v>-0.31142876529422669</v>
      </c>
      <c r="F20450">
        <v>-1.4113734098863027</v>
      </c>
      <c r="G20450">
        <v>4</v>
      </c>
      <c r="H20450">
        <v>4</v>
      </c>
      <c r="I20450">
        <v>3</v>
      </c>
      <c r="J20450">
        <v>1</v>
      </c>
    </row>
    <row r="20451" spans="1:10" x14ac:dyDescent="0.25">
      <c r="A20451" t="s">
        <v>24478</v>
      </c>
      <c r="B20451">
        <v>703</v>
      </c>
      <c r="C20451">
        <v>-2.8172099030738626E-2</v>
      </c>
      <c r="D20451">
        <v>-0.45770208294820791</v>
      </c>
      <c r="E20451">
        <v>-0.50883003887235478</v>
      </c>
      <c r="F20451">
        <v>-1.0489722265111789</v>
      </c>
      <c r="G20451">
        <v>3</v>
      </c>
      <c r="H20451">
        <v>2</v>
      </c>
      <c r="I20451">
        <v>2</v>
      </c>
      <c r="J20451">
        <v>1</v>
      </c>
    </row>
    <row r="20452" spans="1:10" x14ac:dyDescent="0.25">
      <c r="A20452" t="s">
        <v>24479</v>
      </c>
      <c r="B20452">
        <v>465</v>
      </c>
      <c r="C20452">
        <v>-4.0434620619865767E-2</v>
      </c>
      <c r="D20452">
        <v>-0.44376989744399659</v>
      </c>
      <c r="E20452">
        <v>-0.71572196781170716</v>
      </c>
      <c r="F20452">
        <v>-1.0202906166491483</v>
      </c>
      <c r="G20452">
        <v>3</v>
      </c>
      <c r="H20452">
        <v>2</v>
      </c>
      <c r="I20452">
        <v>2</v>
      </c>
      <c r="J20452">
        <v>1</v>
      </c>
    </row>
    <row r="20453" spans="1:10" x14ac:dyDescent="0.25">
      <c r="A20453" t="s">
        <v>24480</v>
      </c>
      <c r="B20453">
        <v>472</v>
      </c>
      <c r="C20453">
        <v>0.42623693324874945</v>
      </c>
      <c r="D20453">
        <v>0.14423138006370337</v>
      </c>
      <c r="E20453">
        <v>-1.0196297145931872</v>
      </c>
      <c r="F20453">
        <v>-1.214933221399713</v>
      </c>
      <c r="G20453">
        <v>4</v>
      </c>
      <c r="H20453">
        <v>4</v>
      </c>
      <c r="I20453">
        <v>1</v>
      </c>
      <c r="J20453">
        <v>1</v>
      </c>
    </row>
    <row r="20454" spans="1:10" x14ac:dyDescent="0.25">
      <c r="A20454" t="s">
        <v>24481</v>
      </c>
      <c r="B20454">
        <v>472</v>
      </c>
      <c r="C20454">
        <v>-0.58593296214458923</v>
      </c>
      <c r="D20454">
        <v>-0.80953615998807815</v>
      </c>
      <c r="E20454">
        <v>-0.25509779142034106</v>
      </c>
      <c r="F20454">
        <v>-1.1866590711269895</v>
      </c>
      <c r="G20454">
        <v>2</v>
      </c>
      <c r="H20454">
        <v>1</v>
      </c>
      <c r="I20454">
        <v>3</v>
      </c>
      <c r="J20454">
        <v>1</v>
      </c>
    </row>
    <row r="20455" spans="1:10" x14ac:dyDescent="0.25">
      <c r="A20455" t="s">
        <v>24482</v>
      </c>
      <c r="B20455">
        <v>468</v>
      </c>
      <c r="C20455">
        <v>-0.31544402557789869</v>
      </c>
      <c r="D20455">
        <v>-1.2010353652278116</v>
      </c>
      <c r="E20455">
        <v>-0.51304635568412604</v>
      </c>
      <c r="F20455">
        <v>-1.2159646995245654</v>
      </c>
      <c r="G20455">
        <v>3</v>
      </c>
      <c r="H20455">
        <v>1</v>
      </c>
      <c r="I20455">
        <v>2</v>
      </c>
      <c r="J20455">
        <v>1</v>
      </c>
    </row>
    <row r="20456" spans="1:10" x14ac:dyDescent="0.25">
      <c r="A20456" t="s">
        <v>24483</v>
      </c>
      <c r="B20456">
        <v>533</v>
      </c>
      <c r="C20456">
        <v>-0.39378691560192008</v>
      </c>
      <c r="D20456">
        <v>-0.33887364441801082</v>
      </c>
      <c r="E20456">
        <v>-1.1059185941339418</v>
      </c>
      <c r="F20456">
        <v>-1.1385776903612252</v>
      </c>
      <c r="G20456">
        <v>3</v>
      </c>
      <c r="H20456">
        <v>3</v>
      </c>
      <c r="I20456">
        <v>1</v>
      </c>
      <c r="J20456">
        <v>1</v>
      </c>
    </row>
    <row r="20457" spans="1:10" x14ac:dyDescent="0.25">
      <c r="A20457" t="s">
        <v>24484</v>
      </c>
      <c r="B20457">
        <v>437</v>
      </c>
      <c r="C20457">
        <v>-0.38857684581453689</v>
      </c>
      <c r="D20457">
        <v>-0.5450029160811114</v>
      </c>
      <c r="E20457">
        <v>-0.39471684272512503</v>
      </c>
      <c r="F20457">
        <v>-0.83023972478123553</v>
      </c>
      <c r="G20457">
        <v>3</v>
      </c>
      <c r="H20457">
        <v>2</v>
      </c>
      <c r="I20457">
        <v>2</v>
      </c>
      <c r="J20457">
        <v>2</v>
      </c>
    </row>
    <row r="20458" spans="1:10" x14ac:dyDescent="0.25">
      <c r="A20458" t="s">
        <v>24485</v>
      </c>
      <c r="B20458">
        <v>0</v>
      </c>
      <c r="C20458">
        <v>-0.1554183680123421</v>
      </c>
      <c r="D20458">
        <v>0.56322583842958973</v>
      </c>
      <c r="E20458">
        <v>0.9131732132378223</v>
      </c>
      <c r="F20458">
        <v>-1.4027231541022562</v>
      </c>
      <c r="G20458">
        <v>3</v>
      </c>
      <c r="H20458">
        <v>4</v>
      </c>
      <c r="I20458">
        <v>5</v>
      </c>
      <c r="J20458">
        <v>1</v>
      </c>
    </row>
    <row r="20459" spans="1:10" x14ac:dyDescent="0.25">
      <c r="A20459" t="s">
        <v>24486</v>
      </c>
      <c r="B20459">
        <v>0</v>
      </c>
      <c r="C20459">
        <v>-0.1554183680123421</v>
      </c>
      <c r="D20459">
        <v>0.56322583842958973</v>
      </c>
      <c r="E20459">
        <v>0.9131732132378223</v>
      </c>
      <c r="F20459">
        <v>-1.4027231541022562</v>
      </c>
      <c r="G20459">
        <v>3</v>
      </c>
      <c r="H20459">
        <v>4</v>
      </c>
      <c r="I20459">
        <v>5</v>
      </c>
      <c r="J20459">
        <v>1</v>
      </c>
    </row>
    <row r="20460" spans="1:10" x14ac:dyDescent="0.25">
      <c r="A20460" t="s">
        <v>24487</v>
      </c>
      <c r="B20460">
        <v>0</v>
      </c>
      <c r="C20460">
        <v>-0.1554183680123421</v>
      </c>
      <c r="D20460">
        <v>0.56322583842958973</v>
      </c>
      <c r="E20460">
        <v>0.9131732132378223</v>
      </c>
      <c r="F20460">
        <v>-1.4027231541022562</v>
      </c>
      <c r="G20460">
        <v>3</v>
      </c>
      <c r="H20460">
        <v>4</v>
      </c>
      <c r="I20460">
        <v>5</v>
      </c>
      <c r="J20460">
        <v>1</v>
      </c>
    </row>
    <row r="20461" spans="1:10" x14ac:dyDescent="0.25">
      <c r="A20461" t="s">
        <v>24488</v>
      </c>
      <c r="B20461">
        <v>455</v>
      </c>
      <c r="C20461">
        <v>-0.10776327733167516</v>
      </c>
      <c r="D20461">
        <v>0.30453689043655086</v>
      </c>
      <c r="E20461">
        <v>1.2270978805925512</v>
      </c>
      <c r="F20461">
        <v>-1.1460409940492924</v>
      </c>
      <c r="G20461">
        <v>3</v>
      </c>
      <c r="H20461">
        <v>4</v>
      </c>
      <c r="I20461">
        <v>5</v>
      </c>
      <c r="J20461">
        <v>1</v>
      </c>
    </row>
    <row r="20462" spans="1:10" x14ac:dyDescent="0.25">
      <c r="A20462" t="s">
        <v>24489</v>
      </c>
      <c r="B20462">
        <v>0</v>
      </c>
      <c r="C20462">
        <v>-0.1554183680123421</v>
      </c>
      <c r="D20462">
        <v>0.56322583842958973</v>
      </c>
      <c r="E20462">
        <v>0.9131732132378223</v>
      </c>
      <c r="F20462">
        <v>-1.4027231541022562</v>
      </c>
      <c r="G20462">
        <v>3</v>
      </c>
      <c r="H20462">
        <v>4</v>
      </c>
      <c r="I20462">
        <v>5</v>
      </c>
      <c r="J20462">
        <v>1</v>
      </c>
    </row>
    <row r="20463" spans="1:10" x14ac:dyDescent="0.25">
      <c r="A20463" t="s">
        <v>24490</v>
      </c>
      <c r="B20463">
        <v>0</v>
      </c>
      <c r="C20463">
        <v>-0.24929215423627668</v>
      </c>
      <c r="D20463">
        <v>-0.15255035790020771</v>
      </c>
      <c r="E20463">
        <v>0.72014475400960665</v>
      </c>
      <c r="F20463">
        <v>-1.3505771228955146</v>
      </c>
      <c r="G20463">
        <v>3</v>
      </c>
      <c r="H20463">
        <v>3</v>
      </c>
      <c r="I20463">
        <v>5</v>
      </c>
      <c r="J20463">
        <v>1</v>
      </c>
    </row>
    <row r="20464" spans="1:10" x14ac:dyDescent="0.25">
      <c r="A20464" t="s">
        <v>24491</v>
      </c>
      <c r="B20464">
        <v>299</v>
      </c>
    </row>
    <row r="20465" spans="1:10" x14ac:dyDescent="0.25">
      <c r="A20465" t="s">
        <v>24492</v>
      </c>
      <c r="B20465">
        <v>727</v>
      </c>
      <c r="C20465">
        <v>3.2750153238595703E-3</v>
      </c>
      <c r="D20465">
        <v>0.25064119084549918</v>
      </c>
      <c r="E20465">
        <v>1.8776349879300369</v>
      </c>
      <c r="F20465">
        <v>-0.88478770681465668</v>
      </c>
      <c r="G20465">
        <v>4</v>
      </c>
      <c r="H20465">
        <v>4</v>
      </c>
      <c r="I20465">
        <v>5</v>
      </c>
      <c r="J20465">
        <v>1</v>
      </c>
    </row>
    <row r="20466" spans="1:10" x14ac:dyDescent="0.25">
      <c r="A20466" t="s">
        <v>24493</v>
      </c>
      <c r="B20466">
        <v>547</v>
      </c>
      <c r="C20466">
        <v>2.0291181815342826E-2</v>
      </c>
      <c r="D20466">
        <v>0.76994914582777985</v>
      </c>
      <c r="E20466">
        <v>1.3408413846400711</v>
      </c>
      <c r="F20466">
        <v>-1.3313128930197911</v>
      </c>
      <c r="G20466">
        <v>4</v>
      </c>
      <c r="H20466">
        <v>5</v>
      </c>
      <c r="I20466">
        <v>5</v>
      </c>
      <c r="J20466">
        <v>1</v>
      </c>
    </row>
    <row r="20467" spans="1:10" x14ac:dyDescent="0.25">
      <c r="A20467" t="s">
        <v>24494</v>
      </c>
      <c r="B20467">
        <v>38</v>
      </c>
      <c r="C20467">
        <v>-0.24929215423627668</v>
      </c>
      <c r="D20467">
        <v>-0.15255035790020771</v>
      </c>
      <c r="E20467">
        <v>0.72014475400960665</v>
      </c>
      <c r="F20467">
        <v>-1.3505771228955146</v>
      </c>
      <c r="G20467">
        <v>3</v>
      </c>
      <c r="H20467">
        <v>3</v>
      </c>
      <c r="I20467">
        <v>5</v>
      </c>
      <c r="J20467">
        <v>1</v>
      </c>
    </row>
    <row r="20468" spans="1:10" x14ac:dyDescent="0.25">
      <c r="A20468" t="s">
        <v>24495</v>
      </c>
      <c r="B20468">
        <v>10</v>
      </c>
    </row>
    <row r="20469" spans="1:10" x14ac:dyDescent="0.25">
      <c r="A20469" t="s">
        <v>24496</v>
      </c>
      <c r="B20469">
        <v>0</v>
      </c>
    </row>
  </sheetData>
  <pageMargins left="0.75" right="0.75" top="1" bottom="1" header="0.5" footer="0.5"/>
  <pageSetup orientation="portrait"/>
  <headerFooter alignWithMargins="0"/>
</worksheet>
</file>

<file path=xl/worksheets/sheet5.xml><?xml version="1.0" encoding="utf-8"?>
<worksheet xmlns="http://schemas.openxmlformats.org/spreadsheetml/2006/main" xmlns:r="http://schemas.openxmlformats.org/officeDocument/2006/relationships" xmlns:mc="http://schemas.openxmlformats.org/markup-compatibility/2006" xmlns:x14ac="http://schemas.microsoft.com/office/spreadsheetml/2009/9/ac" mc:Ignorable="x14ac">
  <dimension ref="A1:J2534"/>
  <sheetViews>
    <sheetView zoomScaleNormal="100" workbookViewId="0"/>
  </sheetViews>
  <sheetFormatPr defaultRowHeight="15" x14ac:dyDescent="0.25"/>
  <cols>
    <col min="1" max="1" width="11" customWidth="1"/>
    <col min="2" max="2" width="13" customWidth="1"/>
    <col min="3" max="3" width="27" customWidth="1"/>
    <col min="4" max="4" width="25" customWidth="1"/>
    <col min="5" max="5" width="22" customWidth="1"/>
    <col min="6" max="6" width="24" customWidth="1"/>
    <col min="7" max="7" width="29" customWidth="1"/>
    <col min="8" max="8" width="27" customWidth="1"/>
    <col min="9" max="9" width="24" customWidth="1"/>
    <col min="10" max="10" width="26" customWidth="1"/>
  </cols>
  <sheetData>
    <row r="1" spans="1:10" x14ac:dyDescent="0.25">
      <c r="A1" t="s">
        <v>50</v>
      </c>
      <c r="B1" t="s">
        <v>74</v>
      </c>
      <c r="C1" t="s">
        <v>75</v>
      </c>
      <c r="D1" t="s">
        <v>76</v>
      </c>
      <c r="E1" t="s">
        <v>77</v>
      </c>
      <c r="F1" t="s">
        <v>78</v>
      </c>
      <c r="G1" t="s">
        <v>79</v>
      </c>
      <c r="H1" t="s">
        <v>80</v>
      </c>
      <c r="I1" t="s">
        <v>81</v>
      </c>
      <c r="J1" t="s">
        <v>82</v>
      </c>
    </row>
    <row r="2" spans="1:10" x14ac:dyDescent="0.25">
      <c r="A2" t="s">
        <v>827</v>
      </c>
      <c r="B2">
        <v>2865</v>
      </c>
      <c r="C2">
        <v>0.73811068560018234</v>
      </c>
      <c r="D2">
        <v>-4.8300215145782567E-2</v>
      </c>
      <c r="E2">
        <v>0.78483313982609038</v>
      </c>
      <c r="F2">
        <v>0.97776504942121611</v>
      </c>
      <c r="G2">
        <v>4</v>
      </c>
      <c r="H2">
        <v>3</v>
      </c>
      <c r="I2">
        <v>5</v>
      </c>
      <c r="J2">
        <v>4</v>
      </c>
    </row>
    <row r="3" spans="1:10" x14ac:dyDescent="0.25">
      <c r="A3" t="s">
        <v>828</v>
      </c>
      <c r="B3">
        <v>5882</v>
      </c>
      <c r="C3">
        <v>-0.44127647991371116</v>
      </c>
      <c r="D3">
        <v>-1.4576974683992543E-2</v>
      </c>
      <c r="E3">
        <v>-0.66905972819044512</v>
      </c>
      <c r="F3">
        <v>0.72678422309877466</v>
      </c>
      <c r="G3">
        <v>2</v>
      </c>
      <c r="H3">
        <v>3</v>
      </c>
      <c r="I3">
        <v>2</v>
      </c>
      <c r="J3">
        <v>4</v>
      </c>
    </row>
    <row r="4" spans="1:10" x14ac:dyDescent="0.25">
      <c r="A4" t="s">
        <v>829</v>
      </c>
      <c r="B4">
        <v>6083</v>
      </c>
      <c r="C4">
        <v>6.8012571469353536E-2</v>
      </c>
      <c r="D4">
        <v>0.33255815326057359</v>
      </c>
      <c r="E4">
        <v>-0.53241994656432412</v>
      </c>
      <c r="F4">
        <v>0.65571197531769498</v>
      </c>
      <c r="G4">
        <v>3</v>
      </c>
      <c r="H4">
        <v>4</v>
      </c>
      <c r="I4">
        <v>2</v>
      </c>
      <c r="J4">
        <v>4</v>
      </c>
    </row>
    <row r="5" spans="1:10" x14ac:dyDescent="0.25">
      <c r="A5" t="s">
        <v>830</v>
      </c>
      <c r="B5">
        <v>4075</v>
      </c>
      <c r="C5">
        <v>-0.30204454028819883</v>
      </c>
      <c r="D5">
        <v>0.53540506547107269</v>
      </c>
      <c r="E5">
        <v>-0.60501573525380703</v>
      </c>
      <c r="F5">
        <v>0.59022442853690005</v>
      </c>
      <c r="G5">
        <v>3</v>
      </c>
      <c r="H5">
        <v>4</v>
      </c>
      <c r="I5">
        <v>2</v>
      </c>
      <c r="J5">
        <v>4</v>
      </c>
    </row>
    <row r="6" spans="1:10" x14ac:dyDescent="0.25">
      <c r="A6" t="s">
        <v>831</v>
      </c>
      <c r="B6">
        <v>4481</v>
      </c>
      <c r="C6">
        <v>-0.51257642593506558</v>
      </c>
      <c r="D6">
        <v>0.15579230321184573</v>
      </c>
      <c r="E6">
        <v>-0.21293935836135036</v>
      </c>
      <c r="F6">
        <v>0.71637445788773868</v>
      </c>
      <c r="G6">
        <v>2</v>
      </c>
      <c r="H6">
        <v>4</v>
      </c>
      <c r="I6">
        <v>3</v>
      </c>
      <c r="J6">
        <v>4</v>
      </c>
    </row>
    <row r="7" spans="1:10" x14ac:dyDescent="0.25">
      <c r="A7" t="s">
        <v>832</v>
      </c>
      <c r="B7">
        <v>5314</v>
      </c>
      <c r="C7">
        <v>1.0612087258521323</v>
      </c>
      <c r="D7">
        <v>2.4250296837331078</v>
      </c>
      <c r="E7">
        <v>-0.61086339131449852</v>
      </c>
      <c r="F7">
        <v>1.8453285105264086</v>
      </c>
      <c r="G7">
        <v>5</v>
      </c>
      <c r="H7">
        <v>5</v>
      </c>
      <c r="I7">
        <v>2</v>
      </c>
      <c r="J7">
        <v>5</v>
      </c>
    </row>
    <row r="8" spans="1:10" x14ac:dyDescent="0.25">
      <c r="A8" t="s">
        <v>833</v>
      </c>
      <c r="B8">
        <v>3111</v>
      </c>
      <c r="C8">
        <v>0.88469350351891995</v>
      </c>
      <c r="D8">
        <v>1.0108666750361601</v>
      </c>
      <c r="E8">
        <v>-0.78946344281338032</v>
      </c>
      <c r="F8">
        <v>1.5800107807719392</v>
      </c>
      <c r="G8">
        <v>5</v>
      </c>
      <c r="H8">
        <v>5</v>
      </c>
      <c r="I8">
        <v>1</v>
      </c>
      <c r="J8">
        <v>5</v>
      </c>
    </row>
    <row r="9" spans="1:10" x14ac:dyDescent="0.25">
      <c r="A9" t="s">
        <v>834</v>
      </c>
      <c r="B9">
        <v>3030</v>
      </c>
      <c r="C9">
        <v>-0.53632761035102472</v>
      </c>
      <c r="D9">
        <v>-1.1350411535556422</v>
      </c>
      <c r="E9">
        <v>0.52506778830626366</v>
      </c>
      <c r="F9">
        <v>-0.70246263802944509</v>
      </c>
      <c r="G9">
        <v>2</v>
      </c>
      <c r="H9">
        <v>1</v>
      </c>
      <c r="I9">
        <v>5</v>
      </c>
      <c r="J9">
        <v>1</v>
      </c>
    </row>
    <row r="10" spans="1:10" x14ac:dyDescent="0.25">
      <c r="A10" t="s">
        <v>835</v>
      </c>
      <c r="B10">
        <v>3445</v>
      </c>
      <c r="C10">
        <v>-0.17233728871043169</v>
      </c>
      <c r="D10">
        <v>-0.50814105209677152</v>
      </c>
      <c r="E10">
        <v>1.0079240319032894</v>
      </c>
      <c r="F10">
        <v>2.2951549401036459E-2</v>
      </c>
      <c r="G10">
        <v>3</v>
      </c>
      <c r="H10">
        <v>2</v>
      </c>
      <c r="I10">
        <v>5</v>
      </c>
      <c r="J10">
        <v>3</v>
      </c>
    </row>
    <row r="11" spans="1:10" x14ac:dyDescent="0.25">
      <c r="A11" t="s">
        <v>836</v>
      </c>
      <c r="B11">
        <v>1346</v>
      </c>
      <c r="C11">
        <v>0.24817258905325751</v>
      </c>
      <c r="D11">
        <v>-1.3373824220745185</v>
      </c>
      <c r="E11">
        <v>2.1202638780259981</v>
      </c>
      <c r="F11">
        <v>-0.44136795950071406</v>
      </c>
      <c r="G11">
        <v>4</v>
      </c>
      <c r="H11">
        <v>1</v>
      </c>
      <c r="I11">
        <v>5</v>
      </c>
      <c r="J11">
        <v>2</v>
      </c>
    </row>
    <row r="12" spans="1:10" x14ac:dyDescent="0.25">
      <c r="A12" t="s">
        <v>837</v>
      </c>
      <c r="B12">
        <v>5194</v>
      </c>
      <c r="C12">
        <v>0.56602730647437283</v>
      </c>
      <c r="D12">
        <v>1.2115787681336385</v>
      </c>
      <c r="E12">
        <v>-0.6625614403276554</v>
      </c>
      <c r="F12">
        <v>1.3875500370613334</v>
      </c>
      <c r="G12">
        <v>4</v>
      </c>
      <c r="H12">
        <v>5</v>
      </c>
      <c r="I12">
        <v>2</v>
      </c>
      <c r="J12">
        <v>5</v>
      </c>
    </row>
    <row r="13" spans="1:10" x14ac:dyDescent="0.25">
      <c r="A13" t="s">
        <v>838</v>
      </c>
      <c r="B13">
        <v>2666</v>
      </c>
      <c r="C13">
        <v>-0.23769279201374477</v>
      </c>
      <c r="D13">
        <v>-0.54737791789365853</v>
      </c>
      <c r="E13">
        <v>0.2781211690894439</v>
      </c>
      <c r="F13">
        <v>-8.5025343673547485E-2</v>
      </c>
      <c r="G13">
        <v>3</v>
      </c>
      <c r="H13">
        <v>2</v>
      </c>
      <c r="I13">
        <v>4</v>
      </c>
      <c r="J13">
        <v>2</v>
      </c>
    </row>
    <row r="14" spans="1:10" x14ac:dyDescent="0.25">
      <c r="A14" t="s">
        <v>839</v>
      </c>
      <c r="B14">
        <v>4692</v>
      </c>
      <c r="C14">
        <v>0.95419654355202066</v>
      </c>
      <c r="D14">
        <v>-6.8707732522396855E-2</v>
      </c>
      <c r="E14">
        <v>0.37392428065101346</v>
      </c>
      <c r="F14">
        <v>0.53734737267665333</v>
      </c>
      <c r="G14">
        <v>5</v>
      </c>
      <c r="H14">
        <v>3</v>
      </c>
      <c r="I14">
        <v>5</v>
      </c>
      <c r="J14">
        <v>4</v>
      </c>
    </row>
    <row r="15" spans="1:10" x14ac:dyDescent="0.25">
      <c r="A15" t="s">
        <v>840</v>
      </c>
      <c r="B15">
        <v>4147</v>
      </c>
      <c r="C15">
        <v>1.6218632618580244</v>
      </c>
      <c r="D15">
        <v>0.4062088198802295</v>
      </c>
      <c r="E15">
        <v>0.12110922063930679</v>
      </c>
      <c r="F15">
        <v>0.16653901192628565</v>
      </c>
      <c r="G15">
        <v>5</v>
      </c>
      <c r="H15">
        <v>4</v>
      </c>
      <c r="I15">
        <v>4</v>
      </c>
      <c r="J15">
        <v>3</v>
      </c>
    </row>
    <row r="16" spans="1:10" x14ac:dyDescent="0.25">
      <c r="A16" t="s">
        <v>841</v>
      </c>
      <c r="B16">
        <v>6553</v>
      </c>
      <c r="C16">
        <v>0.81708999062742349</v>
      </c>
      <c r="D16">
        <v>-0.21852804129972511</v>
      </c>
      <c r="E16">
        <v>-0.58390759157836902</v>
      </c>
      <c r="F16">
        <v>0.30723291189190111</v>
      </c>
      <c r="G16">
        <v>4</v>
      </c>
      <c r="H16">
        <v>3</v>
      </c>
      <c r="I16">
        <v>2</v>
      </c>
      <c r="J16">
        <v>3</v>
      </c>
    </row>
    <row r="17" spans="1:10" x14ac:dyDescent="0.25">
      <c r="A17" t="s">
        <v>842</v>
      </c>
      <c r="B17">
        <v>4014</v>
      </c>
      <c r="C17">
        <v>-0.44994501265965925</v>
      </c>
      <c r="D17">
        <v>-1.0045213775909336</v>
      </c>
      <c r="E17">
        <v>1.7240897280626909E-2</v>
      </c>
      <c r="F17">
        <v>-0.5441998987123573</v>
      </c>
      <c r="G17">
        <v>2</v>
      </c>
      <c r="H17">
        <v>1</v>
      </c>
      <c r="I17">
        <v>4</v>
      </c>
      <c r="J17">
        <v>1</v>
      </c>
    </row>
    <row r="18" spans="1:10" x14ac:dyDescent="0.25">
      <c r="A18" t="s">
        <v>843</v>
      </c>
      <c r="B18">
        <v>2463</v>
      </c>
      <c r="C18">
        <v>0.93043390592993003</v>
      </c>
      <c r="D18">
        <v>-0.58878387647010455</v>
      </c>
      <c r="E18">
        <v>0.60555298451954975</v>
      </c>
      <c r="F18">
        <v>-0.15455071398472001</v>
      </c>
      <c r="G18">
        <v>5</v>
      </c>
      <c r="H18">
        <v>2</v>
      </c>
      <c r="I18">
        <v>5</v>
      </c>
      <c r="J18">
        <v>2</v>
      </c>
    </row>
    <row r="19" spans="1:10" x14ac:dyDescent="0.25">
      <c r="A19" t="s">
        <v>844</v>
      </c>
      <c r="B19">
        <v>4660</v>
      </c>
      <c r="C19">
        <v>1.6270079028403008</v>
      </c>
      <c r="D19">
        <v>2.3066437609003372</v>
      </c>
      <c r="E19">
        <v>-1.2766407529234809</v>
      </c>
      <c r="F19">
        <v>2.6061522998641684</v>
      </c>
      <c r="G19">
        <v>5</v>
      </c>
      <c r="H19">
        <v>5</v>
      </c>
      <c r="I19">
        <v>1</v>
      </c>
      <c r="J19">
        <v>5</v>
      </c>
    </row>
    <row r="20" spans="1:10" x14ac:dyDescent="0.25">
      <c r="A20" t="s">
        <v>845</v>
      </c>
      <c r="B20">
        <v>3723</v>
      </c>
      <c r="C20">
        <v>-0.29655766859040589</v>
      </c>
      <c r="D20">
        <v>-0.64163674175374708</v>
      </c>
      <c r="E20">
        <v>0.20234287383389149</v>
      </c>
      <c r="F20">
        <v>-0.3079696756089334</v>
      </c>
      <c r="G20">
        <v>3</v>
      </c>
      <c r="H20">
        <v>2</v>
      </c>
      <c r="I20">
        <v>4</v>
      </c>
      <c r="J20">
        <v>2</v>
      </c>
    </row>
    <row r="21" spans="1:10" x14ac:dyDescent="0.25">
      <c r="A21" t="s">
        <v>846</v>
      </c>
      <c r="B21">
        <v>4836</v>
      </c>
      <c r="C21">
        <v>0.58894028472579318</v>
      </c>
      <c r="D21">
        <v>8.8496656209508376E-2</v>
      </c>
      <c r="E21">
        <v>4.062538519991412E-2</v>
      </c>
      <c r="F21">
        <v>9.2318790115983124E-2</v>
      </c>
      <c r="G21">
        <v>4</v>
      </c>
      <c r="H21">
        <v>4</v>
      </c>
      <c r="I21">
        <v>4</v>
      </c>
      <c r="J21">
        <v>3</v>
      </c>
    </row>
    <row r="22" spans="1:10" x14ac:dyDescent="0.25">
      <c r="A22" t="s">
        <v>847</v>
      </c>
      <c r="B22">
        <v>3313</v>
      </c>
      <c r="C22">
        <v>0.28760325694637656</v>
      </c>
      <c r="D22">
        <v>-0.70138569222487424</v>
      </c>
      <c r="E22">
        <v>-2.5377689887199292E-2</v>
      </c>
      <c r="F22">
        <v>-9.767890773277256E-2</v>
      </c>
      <c r="G22">
        <v>4</v>
      </c>
      <c r="H22">
        <v>2</v>
      </c>
      <c r="I22">
        <v>4</v>
      </c>
      <c r="J22">
        <v>2</v>
      </c>
    </row>
    <row r="23" spans="1:10" x14ac:dyDescent="0.25">
      <c r="A23" t="s">
        <v>848</v>
      </c>
      <c r="B23">
        <v>3975</v>
      </c>
      <c r="C23">
        <v>0.9607656223518285</v>
      </c>
      <c r="D23">
        <v>1.9737260962508298</v>
      </c>
      <c r="E23">
        <v>-0.58483522114039244</v>
      </c>
      <c r="F23">
        <v>1.0867573704387585</v>
      </c>
      <c r="G23">
        <v>5</v>
      </c>
      <c r="H23">
        <v>5</v>
      </c>
      <c r="I23">
        <v>2</v>
      </c>
      <c r="J23">
        <v>4</v>
      </c>
    </row>
    <row r="24" spans="1:10" x14ac:dyDescent="0.25">
      <c r="A24" t="s">
        <v>849</v>
      </c>
      <c r="B24">
        <v>7865</v>
      </c>
      <c r="C24">
        <v>1.0358322816343624</v>
      </c>
      <c r="D24">
        <v>0.11272175670533825</v>
      </c>
      <c r="E24">
        <v>0.16516545202279775</v>
      </c>
      <c r="F24">
        <v>0.47696314443451049</v>
      </c>
      <c r="G24">
        <v>5</v>
      </c>
      <c r="H24">
        <v>4</v>
      </c>
      <c r="I24">
        <v>4</v>
      </c>
      <c r="J24">
        <v>3</v>
      </c>
    </row>
    <row r="25" spans="1:10" x14ac:dyDescent="0.25">
      <c r="A25" t="s">
        <v>850</v>
      </c>
      <c r="B25">
        <v>4426</v>
      </c>
      <c r="C25">
        <v>2.667136046329317</v>
      </c>
      <c r="D25">
        <v>-0.43196856795183552</v>
      </c>
      <c r="E25">
        <v>0.1475802119694439</v>
      </c>
      <c r="F25">
        <v>1.1479730207627514</v>
      </c>
      <c r="G25">
        <v>5</v>
      </c>
      <c r="H25">
        <v>2</v>
      </c>
      <c r="I25">
        <v>4</v>
      </c>
      <c r="J25">
        <v>4</v>
      </c>
    </row>
    <row r="26" spans="1:10" x14ac:dyDescent="0.25">
      <c r="A26" t="s">
        <v>851</v>
      </c>
      <c r="B26">
        <v>4296</v>
      </c>
      <c r="C26">
        <v>1.0639609228640341</v>
      </c>
      <c r="D26">
        <v>-0.14618530519137857</v>
      </c>
      <c r="E26">
        <v>-0.31611912115548285</v>
      </c>
      <c r="F26">
        <v>0.80524037908989687</v>
      </c>
      <c r="G26">
        <v>5</v>
      </c>
      <c r="H26">
        <v>3</v>
      </c>
      <c r="I26">
        <v>3</v>
      </c>
      <c r="J26">
        <v>4</v>
      </c>
    </row>
    <row r="27" spans="1:10" x14ac:dyDescent="0.25">
      <c r="A27" t="s">
        <v>852</v>
      </c>
      <c r="B27">
        <v>4410</v>
      </c>
      <c r="C27">
        <v>0.50016059792693857</v>
      </c>
      <c r="D27">
        <v>2.6509326921046683</v>
      </c>
      <c r="E27">
        <v>-0.61289100682448538</v>
      </c>
      <c r="F27">
        <v>0.87163788334117909</v>
      </c>
      <c r="G27">
        <v>4</v>
      </c>
      <c r="H27">
        <v>5</v>
      </c>
      <c r="I27">
        <v>2</v>
      </c>
      <c r="J27">
        <v>4</v>
      </c>
    </row>
    <row r="28" spans="1:10" x14ac:dyDescent="0.25">
      <c r="A28" t="s">
        <v>853</v>
      </c>
      <c r="B28">
        <v>5848</v>
      </c>
      <c r="C28">
        <v>1.4360520789163267</v>
      </c>
      <c r="D28">
        <v>0.81557665729786577</v>
      </c>
      <c r="E28">
        <v>5.410398960657746E-2</v>
      </c>
      <c r="F28">
        <v>0.20022634742254602</v>
      </c>
      <c r="G28">
        <v>5</v>
      </c>
      <c r="H28">
        <v>5</v>
      </c>
      <c r="I28">
        <v>4</v>
      </c>
      <c r="J28">
        <v>3</v>
      </c>
    </row>
    <row r="29" spans="1:10" x14ac:dyDescent="0.25">
      <c r="A29" t="s">
        <v>854</v>
      </c>
      <c r="B29">
        <v>1891</v>
      </c>
      <c r="C29">
        <v>1.59566243802612</v>
      </c>
      <c r="D29">
        <v>3.4492963444753739</v>
      </c>
      <c r="E29">
        <v>-0.47716371266704655</v>
      </c>
      <c r="F29">
        <v>1.6690892285622785</v>
      </c>
      <c r="G29">
        <v>5</v>
      </c>
      <c r="H29">
        <v>5</v>
      </c>
      <c r="I29">
        <v>2</v>
      </c>
      <c r="J29">
        <v>5</v>
      </c>
    </row>
    <row r="30" spans="1:10" x14ac:dyDescent="0.25">
      <c r="A30" t="s">
        <v>855</v>
      </c>
      <c r="B30">
        <v>6273</v>
      </c>
      <c r="C30">
        <v>1.921174212914146</v>
      </c>
      <c r="D30">
        <v>-0.80753088356390246</v>
      </c>
      <c r="E30">
        <v>-0.88075831527192838</v>
      </c>
      <c r="F30">
        <v>0.53812267164144756</v>
      </c>
      <c r="G30">
        <v>5</v>
      </c>
      <c r="H30">
        <v>1</v>
      </c>
      <c r="I30">
        <v>1</v>
      </c>
      <c r="J30">
        <v>4</v>
      </c>
    </row>
    <row r="31" spans="1:10" x14ac:dyDescent="0.25">
      <c r="A31" t="s">
        <v>856</v>
      </c>
      <c r="B31">
        <v>4613</v>
      </c>
      <c r="C31">
        <v>-0.39439332799374621</v>
      </c>
      <c r="D31">
        <v>-1.0515922061477643</v>
      </c>
      <c r="E31">
        <v>-0.13648603357598668</v>
      </c>
      <c r="F31">
        <v>-0.63067571520821331</v>
      </c>
      <c r="G31">
        <v>2</v>
      </c>
      <c r="H31">
        <v>1</v>
      </c>
      <c r="I31">
        <v>3</v>
      </c>
      <c r="J31">
        <v>1</v>
      </c>
    </row>
    <row r="32" spans="1:10" x14ac:dyDescent="0.25">
      <c r="A32" t="s">
        <v>857</v>
      </c>
      <c r="B32">
        <v>4126</v>
      </c>
      <c r="C32">
        <v>3.9505244767931214E-2</v>
      </c>
      <c r="D32">
        <v>-0.79455217906812281</v>
      </c>
      <c r="E32">
        <v>-0.66246931382888319</v>
      </c>
      <c r="F32">
        <v>-0.55116044949881138</v>
      </c>
      <c r="G32">
        <v>3</v>
      </c>
      <c r="H32">
        <v>1</v>
      </c>
      <c r="I32">
        <v>2</v>
      </c>
      <c r="J32">
        <v>1</v>
      </c>
    </row>
    <row r="33" spans="1:10" x14ac:dyDescent="0.25">
      <c r="A33" t="s">
        <v>858</v>
      </c>
      <c r="B33">
        <v>4451</v>
      </c>
      <c r="C33">
        <v>1.3392690627875385</v>
      </c>
      <c r="D33">
        <v>-1.100012644032019</v>
      </c>
      <c r="E33">
        <v>-0.34146921643327915</v>
      </c>
      <c r="F33">
        <v>-0.66727624790065077</v>
      </c>
      <c r="G33">
        <v>5</v>
      </c>
      <c r="H33">
        <v>1</v>
      </c>
      <c r="I33">
        <v>3</v>
      </c>
      <c r="J33">
        <v>1</v>
      </c>
    </row>
    <row r="34" spans="1:10" x14ac:dyDescent="0.25">
      <c r="A34" t="s">
        <v>859</v>
      </c>
      <c r="B34">
        <v>4029</v>
      </c>
      <c r="C34">
        <v>0.64159192632123752</v>
      </c>
      <c r="D34">
        <v>-0.81871079750549425</v>
      </c>
      <c r="E34">
        <v>4.8835071405249071E-2</v>
      </c>
      <c r="F34">
        <v>-0.60384542818182896</v>
      </c>
      <c r="G34">
        <v>4</v>
      </c>
      <c r="H34">
        <v>1</v>
      </c>
      <c r="I34">
        <v>4</v>
      </c>
      <c r="J34">
        <v>1</v>
      </c>
    </row>
    <row r="35" spans="1:10" x14ac:dyDescent="0.25">
      <c r="A35" t="s">
        <v>860</v>
      </c>
      <c r="B35">
        <v>5720</v>
      </c>
      <c r="C35">
        <v>1.4641733331564608</v>
      </c>
      <c r="D35">
        <v>0.52184439953565664</v>
      </c>
      <c r="E35">
        <v>-0.5867727898969729</v>
      </c>
      <c r="F35">
        <v>0.64179804169992494</v>
      </c>
      <c r="G35">
        <v>5</v>
      </c>
      <c r="H35">
        <v>4</v>
      </c>
      <c r="I35">
        <v>2</v>
      </c>
      <c r="J35">
        <v>4</v>
      </c>
    </row>
    <row r="36" spans="1:10" x14ac:dyDescent="0.25">
      <c r="A36" t="s">
        <v>861</v>
      </c>
      <c r="B36">
        <v>2901</v>
      </c>
      <c r="C36">
        <v>-0.25211864445867299</v>
      </c>
      <c r="D36">
        <v>-0.47227630307914986</v>
      </c>
      <c r="E36">
        <v>-6.3449381100370891E-2</v>
      </c>
      <c r="F36">
        <v>-0.3319980735551879</v>
      </c>
      <c r="G36">
        <v>3</v>
      </c>
      <c r="H36">
        <v>2</v>
      </c>
      <c r="I36">
        <v>4</v>
      </c>
      <c r="J36">
        <v>2</v>
      </c>
    </row>
    <row r="37" spans="1:10" x14ac:dyDescent="0.25">
      <c r="A37" t="s">
        <v>862</v>
      </c>
      <c r="B37">
        <v>6369</v>
      </c>
      <c r="C37">
        <v>1.1378378676367742</v>
      </c>
      <c r="D37">
        <v>0.54723914190271805</v>
      </c>
      <c r="E37">
        <v>-0.65466876208202485</v>
      </c>
      <c r="F37">
        <v>0.13136613695187985</v>
      </c>
      <c r="G37">
        <v>5</v>
      </c>
      <c r="H37">
        <v>4</v>
      </c>
      <c r="I37">
        <v>2</v>
      </c>
      <c r="J37">
        <v>3</v>
      </c>
    </row>
    <row r="38" spans="1:10" x14ac:dyDescent="0.25">
      <c r="A38" t="s">
        <v>863</v>
      </c>
      <c r="B38">
        <v>6015</v>
      </c>
      <c r="C38">
        <v>1.6243213593048629</v>
      </c>
      <c r="D38">
        <v>2.024852972351372</v>
      </c>
      <c r="E38">
        <v>-0.7296421228059492</v>
      </c>
      <c r="F38">
        <v>1.0627328353829166</v>
      </c>
      <c r="G38">
        <v>5</v>
      </c>
      <c r="H38">
        <v>5</v>
      </c>
      <c r="I38">
        <v>1</v>
      </c>
      <c r="J38">
        <v>4</v>
      </c>
    </row>
    <row r="39" spans="1:10" x14ac:dyDescent="0.25">
      <c r="A39" t="s">
        <v>864</v>
      </c>
      <c r="B39">
        <v>6244</v>
      </c>
      <c r="C39">
        <v>0.91768578583212379</v>
      </c>
      <c r="D39">
        <v>-0.19088752018579816</v>
      </c>
      <c r="E39">
        <v>-3.0368136922095845E-2</v>
      </c>
      <c r="F39">
        <v>0.23657967128765028</v>
      </c>
      <c r="G39">
        <v>5</v>
      </c>
      <c r="H39">
        <v>3</v>
      </c>
      <c r="I39">
        <v>4</v>
      </c>
      <c r="J39">
        <v>3</v>
      </c>
    </row>
    <row r="40" spans="1:10" x14ac:dyDescent="0.25">
      <c r="A40" t="s">
        <v>865</v>
      </c>
      <c r="B40">
        <v>3970</v>
      </c>
      <c r="C40">
        <v>0.47439785320156852</v>
      </c>
      <c r="D40">
        <v>-0.8853809602575039</v>
      </c>
      <c r="E40">
        <v>-0.42231357474437692</v>
      </c>
      <c r="F40">
        <v>0.20147196919695115</v>
      </c>
      <c r="G40">
        <v>4</v>
      </c>
      <c r="H40">
        <v>1</v>
      </c>
      <c r="I40">
        <v>2</v>
      </c>
      <c r="J40">
        <v>3</v>
      </c>
    </row>
    <row r="41" spans="1:10" x14ac:dyDescent="0.25">
      <c r="A41" t="s">
        <v>866</v>
      </c>
      <c r="B41">
        <v>3197</v>
      </c>
      <c r="C41">
        <v>0.52977170670880513</v>
      </c>
      <c r="D41">
        <v>-0.548599376625311</v>
      </c>
      <c r="E41">
        <v>-0.26595119834362929</v>
      </c>
      <c r="F41">
        <v>-2.8555741803241064E-3</v>
      </c>
      <c r="G41">
        <v>4</v>
      </c>
      <c r="H41">
        <v>2</v>
      </c>
      <c r="I41">
        <v>3</v>
      </c>
      <c r="J41">
        <v>3</v>
      </c>
    </row>
    <row r="42" spans="1:10" x14ac:dyDescent="0.25">
      <c r="A42" t="s">
        <v>867</v>
      </c>
      <c r="B42">
        <v>5749</v>
      </c>
      <c r="C42">
        <v>0.18075880273501096</v>
      </c>
      <c r="D42">
        <v>-0.42603276831598924</v>
      </c>
      <c r="E42">
        <v>0.28471820810388171</v>
      </c>
      <c r="F42">
        <v>-0.33126377112418576</v>
      </c>
      <c r="G42">
        <v>4</v>
      </c>
      <c r="H42">
        <v>2</v>
      </c>
      <c r="I42">
        <v>4</v>
      </c>
      <c r="J42">
        <v>2</v>
      </c>
    </row>
    <row r="43" spans="1:10" x14ac:dyDescent="0.25">
      <c r="A43" t="s">
        <v>868</v>
      </c>
      <c r="B43">
        <v>5542</v>
      </c>
      <c r="C43">
        <v>0.58094143860273306</v>
      </c>
      <c r="D43">
        <v>-0.1773103434978093</v>
      </c>
      <c r="E43">
        <v>-0.38242733336833223</v>
      </c>
      <c r="F43">
        <v>0.54495755928047096</v>
      </c>
      <c r="G43">
        <v>4</v>
      </c>
      <c r="H43">
        <v>3</v>
      </c>
      <c r="I43">
        <v>2</v>
      </c>
      <c r="J43">
        <v>4</v>
      </c>
    </row>
    <row r="44" spans="1:10" x14ac:dyDescent="0.25">
      <c r="A44" t="s">
        <v>869</v>
      </c>
      <c r="B44">
        <v>3896</v>
      </c>
      <c r="C44">
        <v>1.3756715978965741</v>
      </c>
      <c r="D44">
        <v>0.73841096258580419</v>
      </c>
      <c r="E44">
        <v>-0.6338365009953365</v>
      </c>
      <c r="F44">
        <v>0.43036561756928682</v>
      </c>
      <c r="G44">
        <v>5</v>
      </c>
      <c r="H44">
        <v>5</v>
      </c>
      <c r="I44">
        <v>2</v>
      </c>
      <c r="J44">
        <v>3</v>
      </c>
    </row>
    <row r="45" spans="1:10" x14ac:dyDescent="0.25">
      <c r="A45" t="s">
        <v>870</v>
      </c>
      <c r="B45">
        <v>6826</v>
      </c>
      <c r="C45">
        <v>0.33856322373813352</v>
      </c>
      <c r="D45">
        <v>0.85539450114140803</v>
      </c>
      <c r="E45">
        <v>-0.37384544340166725</v>
      </c>
      <c r="F45">
        <v>0.41915999076896471</v>
      </c>
      <c r="G45">
        <v>4</v>
      </c>
      <c r="H45">
        <v>5</v>
      </c>
      <c r="I45">
        <v>2</v>
      </c>
      <c r="J45">
        <v>3</v>
      </c>
    </row>
    <row r="46" spans="1:10" x14ac:dyDescent="0.25">
      <c r="A46" t="s">
        <v>871</v>
      </c>
      <c r="B46">
        <v>5094</v>
      </c>
      <c r="C46">
        <v>1.2019510212220679</v>
      </c>
      <c r="D46">
        <v>1.5641586562409724</v>
      </c>
      <c r="E46">
        <v>-0.40984694527413151</v>
      </c>
      <c r="F46">
        <v>0.97017260831901142</v>
      </c>
      <c r="G46">
        <v>5</v>
      </c>
      <c r="H46">
        <v>5</v>
      </c>
      <c r="I46">
        <v>2</v>
      </c>
      <c r="J46">
        <v>4</v>
      </c>
    </row>
    <row r="47" spans="1:10" x14ac:dyDescent="0.25">
      <c r="A47" t="s">
        <v>872</v>
      </c>
      <c r="B47">
        <v>6447</v>
      </c>
      <c r="C47">
        <v>1.8784968029332918</v>
      </c>
      <c r="D47">
        <v>0.52935441318434651</v>
      </c>
      <c r="E47">
        <v>0.25336822383824131</v>
      </c>
      <c r="F47">
        <v>7.855409913026512E-2</v>
      </c>
      <c r="G47">
        <v>5</v>
      </c>
      <c r="H47">
        <v>4</v>
      </c>
      <c r="I47">
        <v>4</v>
      </c>
      <c r="J47">
        <v>3</v>
      </c>
    </row>
    <row r="48" spans="1:10" x14ac:dyDescent="0.25">
      <c r="A48" t="s">
        <v>873</v>
      </c>
      <c r="B48">
        <v>5554</v>
      </c>
      <c r="C48">
        <v>1.5560658705098713</v>
      </c>
      <c r="D48">
        <v>-2.2057803126675393E-2</v>
      </c>
      <c r="E48">
        <v>1.2305143911425955</v>
      </c>
      <c r="F48">
        <v>-0.37370479444857357</v>
      </c>
      <c r="G48">
        <v>5</v>
      </c>
      <c r="H48">
        <v>3</v>
      </c>
      <c r="I48">
        <v>5</v>
      </c>
      <c r="J48">
        <v>2</v>
      </c>
    </row>
    <row r="49" spans="1:10" x14ac:dyDescent="0.25">
      <c r="A49" t="s">
        <v>874</v>
      </c>
      <c r="B49">
        <v>3622</v>
      </c>
      <c r="C49">
        <v>1.5484847784489393</v>
      </c>
      <c r="D49">
        <v>-0.16611433020803837</v>
      </c>
      <c r="E49">
        <v>0.65788738637311417</v>
      </c>
      <c r="F49">
        <v>0.14318245962028153</v>
      </c>
      <c r="G49">
        <v>5</v>
      </c>
      <c r="H49">
        <v>3</v>
      </c>
      <c r="I49">
        <v>5</v>
      </c>
      <c r="J49">
        <v>3</v>
      </c>
    </row>
    <row r="50" spans="1:10" x14ac:dyDescent="0.25">
      <c r="A50" t="s">
        <v>875</v>
      </c>
      <c r="B50">
        <v>6024</v>
      </c>
      <c r="C50">
        <v>0.18159182329838142</v>
      </c>
      <c r="D50">
        <v>-0.76806832622179422</v>
      </c>
      <c r="E50">
        <v>0.45550931462554756</v>
      </c>
      <c r="F50">
        <v>-0.50382000327094612</v>
      </c>
      <c r="G50">
        <v>4</v>
      </c>
      <c r="H50">
        <v>1</v>
      </c>
      <c r="I50">
        <v>5</v>
      </c>
      <c r="J50">
        <v>1</v>
      </c>
    </row>
    <row r="51" spans="1:10" x14ac:dyDescent="0.25">
      <c r="A51" t="s">
        <v>876</v>
      </c>
      <c r="B51">
        <v>5213</v>
      </c>
      <c r="C51">
        <v>0.5823910708301</v>
      </c>
      <c r="D51">
        <v>-0.85833871816447849</v>
      </c>
      <c r="E51">
        <v>-0.76366967636154359</v>
      </c>
      <c r="F51">
        <v>-0.46099778176118533</v>
      </c>
      <c r="G51">
        <v>4</v>
      </c>
      <c r="H51">
        <v>1</v>
      </c>
      <c r="I51">
        <v>1</v>
      </c>
      <c r="J51">
        <v>2</v>
      </c>
    </row>
    <row r="52" spans="1:10" x14ac:dyDescent="0.25">
      <c r="A52" t="s">
        <v>877</v>
      </c>
      <c r="B52">
        <v>3630</v>
      </c>
      <c r="C52">
        <v>1.0571204368043174</v>
      </c>
      <c r="D52">
        <v>-0.82809518360676815</v>
      </c>
      <c r="E52">
        <v>-2.0119208458223774E-2</v>
      </c>
      <c r="F52">
        <v>-0.59581846211879952</v>
      </c>
      <c r="G52">
        <v>5</v>
      </c>
      <c r="H52">
        <v>1</v>
      </c>
      <c r="I52">
        <v>4</v>
      </c>
      <c r="J52">
        <v>1</v>
      </c>
    </row>
    <row r="53" spans="1:10" x14ac:dyDescent="0.25">
      <c r="A53" t="s">
        <v>878</v>
      </c>
      <c r="B53">
        <v>3564</v>
      </c>
      <c r="C53">
        <v>-0.45983207470918569</v>
      </c>
      <c r="D53">
        <v>-1.2932973023698202</v>
      </c>
      <c r="E53">
        <v>-2.9800448402406286E-2</v>
      </c>
      <c r="F53">
        <v>-0.77466826600162264</v>
      </c>
      <c r="G53">
        <v>2</v>
      </c>
      <c r="H53">
        <v>1</v>
      </c>
      <c r="I53">
        <v>4</v>
      </c>
      <c r="J53">
        <v>1</v>
      </c>
    </row>
    <row r="54" spans="1:10" x14ac:dyDescent="0.25">
      <c r="A54" t="s">
        <v>879</v>
      </c>
      <c r="B54">
        <v>4835</v>
      </c>
      <c r="C54">
        <v>2.4021875450555856</v>
      </c>
      <c r="D54">
        <v>-0.66967785415247216</v>
      </c>
      <c r="E54">
        <v>-0.7930790083698176</v>
      </c>
      <c r="F54">
        <v>0.11271712628955484</v>
      </c>
      <c r="G54">
        <v>5</v>
      </c>
      <c r="H54">
        <v>2</v>
      </c>
      <c r="I54">
        <v>1</v>
      </c>
      <c r="J54">
        <v>3</v>
      </c>
    </row>
    <row r="55" spans="1:10" x14ac:dyDescent="0.25">
      <c r="A55" t="s">
        <v>880</v>
      </c>
      <c r="B55">
        <v>3442</v>
      </c>
      <c r="C55">
        <v>0.60047255533980204</v>
      </c>
      <c r="D55">
        <v>-1.1108858341667307</v>
      </c>
      <c r="E55">
        <v>-0.18112483739258661</v>
      </c>
      <c r="F55">
        <v>-0.80567649135101538</v>
      </c>
      <c r="G55">
        <v>4</v>
      </c>
      <c r="H55">
        <v>1</v>
      </c>
      <c r="I55">
        <v>3</v>
      </c>
      <c r="J55">
        <v>1</v>
      </c>
    </row>
    <row r="56" spans="1:10" x14ac:dyDescent="0.25">
      <c r="A56" t="s">
        <v>881</v>
      </c>
      <c r="B56">
        <v>4881</v>
      </c>
      <c r="C56">
        <v>3.3966634422511151</v>
      </c>
      <c r="D56">
        <v>-0.79745849456394347</v>
      </c>
      <c r="E56">
        <v>-0.90478813351033394</v>
      </c>
      <c r="F56">
        <v>8.7566692000415405E-2</v>
      </c>
      <c r="G56">
        <v>5</v>
      </c>
      <c r="H56">
        <v>1</v>
      </c>
      <c r="I56">
        <v>1</v>
      </c>
      <c r="J56">
        <v>3</v>
      </c>
    </row>
    <row r="57" spans="1:10" x14ac:dyDescent="0.25">
      <c r="A57" t="s">
        <v>882</v>
      </c>
      <c r="B57">
        <v>4059</v>
      </c>
      <c r="C57">
        <v>3.2903174051107742</v>
      </c>
      <c r="D57">
        <v>-0.59151402750825821</v>
      </c>
      <c r="E57">
        <v>-0.98727747578681535</v>
      </c>
      <c r="F57">
        <v>-0.31071099484206371</v>
      </c>
      <c r="G57">
        <v>5</v>
      </c>
      <c r="H57">
        <v>2</v>
      </c>
      <c r="I57">
        <v>1</v>
      </c>
      <c r="J57">
        <v>2</v>
      </c>
    </row>
    <row r="58" spans="1:10" x14ac:dyDescent="0.25">
      <c r="A58" t="s">
        <v>883</v>
      </c>
      <c r="B58">
        <v>6233</v>
      </c>
      <c r="C58">
        <v>3.118370765942831</v>
      </c>
      <c r="D58">
        <v>-0.24284968592230222</v>
      </c>
      <c r="E58">
        <v>-0.59041254900874029</v>
      </c>
      <c r="F58">
        <v>0.14609078691326963</v>
      </c>
      <c r="G58">
        <v>5</v>
      </c>
      <c r="H58">
        <v>3</v>
      </c>
      <c r="I58">
        <v>2</v>
      </c>
      <c r="J58">
        <v>3</v>
      </c>
    </row>
    <row r="59" spans="1:10" x14ac:dyDescent="0.25">
      <c r="A59" t="s">
        <v>884</v>
      </c>
      <c r="B59">
        <v>2774</v>
      </c>
      <c r="C59">
        <v>2.0670980209629373</v>
      </c>
      <c r="D59">
        <v>-0.5432012229941624</v>
      </c>
      <c r="E59">
        <v>-1.1198148209213798</v>
      </c>
      <c r="F59">
        <v>-0.36147534354211158</v>
      </c>
      <c r="G59">
        <v>5</v>
      </c>
      <c r="H59">
        <v>2</v>
      </c>
      <c r="I59">
        <v>1</v>
      </c>
      <c r="J59">
        <v>2</v>
      </c>
    </row>
    <row r="60" spans="1:10" x14ac:dyDescent="0.25">
      <c r="A60" t="s">
        <v>885</v>
      </c>
      <c r="B60">
        <v>4502</v>
      </c>
      <c r="C60">
        <v>2.4598844633750185</v>
      </c>
      <c r="D60">
        <v>-0.78273239912211934</v>
      </c>
      <c r="E60">
        <v>-1.2682678813901194</v>
      </c>
      <c r="F60">
        <v>-9.398063805811506E-2</v>
      </c>
      <c r="G60">
        <v>5</v>
      </c>
      <c r="H60">
        <v>1</v>
      </c>
      <c r="I60">
        <v>1</v>
      </c>
      <c r="J60">
        <v>2</v>
      </c>
    </row>
    <row r="61" spans="1:10" x14ac:dyDescent="0.25">
      <c r="A61" t="s">
        <v>886</v>
      </c>
      <c r="B61">
        <v>4187</v>
      </c>
      <c r="C61">
        <v>1.975709529181378</v>
      </c>
      <c r="D61">
        <v>0.30158136787666029</v>
      </c>
      <c r="E61">
        <v>-0.60943192534965118</v>
      </c>
      <c r="F61">
        <v>-0.42921751312713802</v>
      </c>
      <c r="G61">
        <v>5</v>
      </c>
      <c r="H61">
        <v>4</v>
      </c>
      <c r="I61">
        <v>2</v>
      </c>
      <c r="J61">
        <v>2</v>
      </c>
    </row>
    <row r="62" spans="1:10" x14ac:dyDescent="0.25">
      <c r="A62" t="s">
        <v>887</v>
      </c>
      <c r="B62">
        <v>3579</v>
      </c>
      <c r="C62">
        <v>2.4606803069835239</v>
      </c>
      <c r="D62">
        <v>0.81752151791553762</v>
      </c>
      <c r="E62">
        <v>-0.10665539837530263</v>
      </c>
      <c r="F62">
        <v>0.33341146817318601</v>
      </c>
      <c r="G62">
        <v>5</v>
      </c>
      <c r="H62">
        <v>5</v>
      </c>
      <c r="I62">
        <v>3</v>
      </c>
      <c r="J62">
        <v>3</v>
      </c>
    </row>
    <row r="63" spans="1:10" x14ac:dyDescent="0.25">
      <c r="A63" t="s">
        <v>888</v>
      </c>
      <c r="B63">
        <v>4802</v>
      </c>
      <c r="C63">
        <v>1.6720552044187389</v>
      </c>
      <c r="D63">
        <v>-0.92488372301043487</v>
      </c>
      <c r="E63">
        <v>-1.1056132309660707</v>
      </c>
      <c r="F63">
        <v>-0.71376440479974412</v>
      </c>
      <c r="G63">
        <v>5</v>
      </c>
      <c r="H63">
        <v>1</v>
      </c>
      <c r="I63">
        <v>1</v>
      </c>
      <c r="J63">
        <v>1</v>
      </c>
    </row>
    <row r="64" spans="1:10" x14ac:dyDescent="0.25">
      <c r="A64" t="s">
        <v>889</v>
      </c>
      <c r="B64">
        <v>2525</v>
      </c>
      <c r="C64">
        <v>-0.30194971757810046</v>
      </c>
      <c r="D64">
        <v>-1.3839799179030143</v>
      </c>
      <c r="E64">
        <v>-0.23344243520863084</v>
      </c>
      <c r="F64">
        <v>-0.66780493509487859</v>
      </c>
      <c r="G64">
        <v>3</v>
      </c>
      <c r="H64">
        <v>1</v>
      </c>
      <c r="I64">
        <v>3</v>
      </c>
      <c r="J64">
        <v>1</v>
      </c>
    </row>
    <row r="65" spans="1:10" x14ac:dyDescent="0.25">
      <c r="A65" t="s">
        <v>890</v>
      </c>
      <c r="B65">
        <v>3710</v>
      </c>
      <c r="C65">
        <v>0.46380022492134637</v>
      </c>
      <c r="D65">
        <v>-1.2236196914364981</v>
      </c>
      <c r="E65">
        <v>-0.39875007365872933</v>
      </c>
      <c r="F65">
        <v>-0.82589359342465329</v>
      </c>
      <c r="G65">
        <v>4</v>
      </c>
      <c r="H65">
        <v>1</v>
      </c>
      <c r="I65">
        <v>2</v>
      </c>
      <c r="J65">
        <v>1</v>
      </c>
    </row>
    <row r="66" spans="1:10" x14ac:dyDescent="0.25">
      <c r="A66" t="s">
        <v>891</v>
      </c>
      <c r="B66">
        <v>5351</v>
      </c>
      <c r="C66">
        <v>1.5662203305134923</v>
      </c>
      <c r="D66">
        <v>-0.91629818522739748</v>
      </c>
      <c r="E66">
        <v>-0.21901684388810055</v>
      </c>
      <c r="F66">
        <v>-0.15008242564319169</v>
      </c>
      <c r="G66">
        <v>5</v>
      </c>
      <c r="H66">
        <v>1</v>
      </c>
      <c r="I66">
        <v>3</v>
      </c>
      <c r="J66">
        <v>2</v>
      </c>
    </row>
    <row r="67" spans="1:10" x14ac:dyDescent="0.25">
      <c r="A67" t="s">
        <v>892</v>
      </c>
      <c r="B67">
        <v>5415</v>
      </c>
      <c r="C67">
        <v>2.3494025902871387</v>
      </c>
      <c r="D67">
        <v>-0.19316584909409173</v>
      </c>
      <c r="E67">
        <v>-0.50029821877362823</v>
      </c>
      <c r="F67">
        <v>-0.10330825118849817</v>
      </c>
      <c r="G67">
        <v>5</v>
      </c>
      <c r="H67">
        <v>3</v>
      </c>
      <c r="I67">
        <v>2</v>
      </c>
      <c r="J67">
        <v>2</v>
      </c>
    </row>
    <row r="68" spans="1:10" x14ac:dyDescent="0.25">
      <c r="A68" t="s">
        <v>893</v>
      </c>
      <c r="B68">
        <v>847</v>
      </c>
      <c r="C68">
        <v>2.4828718590117127</v>
      </c>
      <c r="D68">
        <v>-1.8022358878641349</v>
      </c>
      <c r="E68">
        <v>-0.76268738861369634</v>
      </c>
      <c r="F68">
        <v>-0.16713137888761687</v>
      </c>
      <c r="G68">
        <v>5</v>
      </c>
      <c r="H68">
        <v>1</v>
      </c>
      <c r="I68">
        <v>1</v>
      </c>
      <c r="J68">
        <v>2</v>
      </c>
    </row>
    <row r="69" spans="1:10" x14ac:dyDescent="0.25">
      <c r="A69" t="s">
        <v>894</v>
      </c>
      <c r="B69">
        <v>5501</v>
      </c>
      <c r="C69">
        <v>2.7399606240781775</v>
      </c>
      <c r="D69">
        <v>-1.182639395024222</v>
      </c>
      <c r="E69">
        <v>-0.48824954387299441</v>
      </c>
      <c r="F69">
        <v>9.1127705803038084E-2</v>
      </c>
      <c r="G69">
        <v>5</v>
      </c>
      <c r="H69">
        <v>1</v>
      </c>
      <c r="I69">
        <v>2</v>
      </c>
      <c r="J69">
        <v>3</v>
      </c>
    </row>
    <row r="70" spans="1:10" x14ac:dyDescent="0.25">
      <c r="A70" t="s">
        <v>895</v>
      </c>
      <c r="B70">
        <v>3238</v>
      </c>
      <c r="C70">
        <v>2.4567710450900475</v>
      </c>
      <c r="D70">
        <v>-0.87907457638775122</v>
      </c>
      <c r="E70">
        <v>0.10493390411013041</v>
      </c>
      <c r="F70">
        <v>-0.53957171915530333</v>
      </c>
      <c r="G70">
        <v>5</v>
      </c>
      <c r="H70">
        <v>1</v>
      </c>
      <c r="I70">
        <v>4</v>
      </c>
      <c r="J70">
        <v>1</v>
      </c>
    </row>
    <row r="71" spans="1:10" x14ac:dyDescent="0.25">
      <c r="A71" t="s">
        <v>896</v>
      </c>
      <c r="B71">
        <v>770</v>
      </c>
      <c r="C71">
        <v>3.2913345276321047</v>
      </c>
      <c r="D71">
        <v>-0.62088655981607332</v>
      </c>
      <c r="E71">
        <v>-1.2796366125439551</v>
      </c>
      <c r="F71">
        <v>0.35359738506836458</v>
      </c>
      <c r="G71">
        <v>5</v>
      </c>
      <c r="H71">
        <v>2</v>
      </c>
      <c r="I71">
        <v>1</v>
      </c>
      <c r="J71">
        <v>3</v>
      </c>
    </row>
    <row r="72" spans="1:10" x14ac:dyDescent="0.25">
      <c r="A72" t="s">
        <v>897</v>
      </c>
      <c r="B72">
        <v>5131</v>
      </c>
      <c r="C72">
        <v>2.872857333161376</v>
      </c>
      <c r="D72">
        <v>0.24649366150030985</v>
      </c>
      <c r="E72">
        <v>-1.1627974691630953</v>
      </c>
      <c r="F72">
        <v>0.18593741370842751</v>
      </c>
      <c r="G72">
        <v>5</v>
      </c>
      <c r="H72">
        <v>4</v>
      </c>
      <c r="I72">
        <v>1</v>
      </c>
      <c r="J72">
        <v>3</v>
      </c>
    </row>
    <row r="73" spans="1:10" x14ac:dyDescent="0.25">
      <c r="A73" t="s">
        <v>898</v>
      </c>
      <c r="B73">
        <v>5079</v>
      </c>
      <c r="C73">
        <v>2.1986857715555801</v>
      </c>
      <c r="D73">
        <v>-0.41440923458631407</v>
      </c>
      <c r="E73">
        <v>0.39279968606187515</v>
      </c>
      <c r="F73">
        <v>-2.9531441289653466E-3</v>
      </c>
      <c r="G73">
        <v>5</v>
      </c>
      <c r="H73">
        <v>2</v>
      </c>
      <c r="I73">
        <v>5</v>
      </c>
      <c r="J73">
        <v>3</v>
      </c>
    </row>
    <row r="74" spans="1:10" x14ac:dyDescent="0.25">
      <c r="A74" t="s">
        <v>899</v>
      </c>
      <c r="B74">
        <v>4418</v>
      </c>
      <c r="C74">
        <v>3.0022831128758236</v>
      </c>
      <c r="D74">
        <v>0.38028483322977641</v>
      </c>
      <c r="E74">
        <v>-0.65450031870520731</v>
      </c>
      <c r="F74">
        <v>0.58761533573588398</v>
      </c>
      <c r="G74">
        <v>5</v>
      </c>
      <c r="H74">
        <v>4</v>
      </c>
      <c r="I74">
        <v>2</v>
      </c>
      <c r="J74">
        <v>4</v>
      </c>
    </row>
    <row r="75" spans="1:10" x14ac:dyDescent="0.25">
      <c r="A75" t="s">
        <v>900</v>
      </c>
      <c r="B75">
        <v>3059</v>
      </c>
      <c r="C75">
        <v>2.9125461258992384</v>
      </c>
      <c r="D75">
        <v>-0.67003437735500238</v>
      </c>
      <c r="E75">
        <v>-0.311246066370369</v>
      </c>
      <c r="F75">
        <v>0.29250072503587177</v>
      </c>
      <c r="G75">
        <v>5</v>
      </c>
      <c r="H75">
        <v>2</v>
      </c>
      <c r="I75">
        <v>3</v>
      </c>
      <c r="J75">
        <v>3</v>
      </c>
    </row>
    <row r="76" spans="1:10" x14ac:dyDescent="0.25">
      <c r="A76" t="s">
        <v>901</v>
      </c>
      <c r="B76">
        <v>2029</v>
      </c>
      <c r="C76">
        <v>2.5597340341909378</v>
      </c>
      <c r="D76">
        <v>-0.84193487825883606</v>
      </c>
      <c r="E76">
        <v>0.23482973835369347</v>
      </c>
      <c r="F76">
        <v>-0.10256510061358501</v>
      </c>
      <c r="G76">
        <v>5</v>
      </c>
      <c r="H76">
        <v>1</v>
      </c>
      <c r="I76">
        <v>4</v>
      </c>
      <c r="J76">
        <v>2</v>
      </c>
    </row>
    <row r="77" spans="1:10" x14ac:dyDescent="0.25">
      <c r="A77" t="s">
        <v>902</v>
      </c>
      <c r="B77">
        <v>4023</v>
      </c>
      <c r="C77">
        <v>1.8617252591593954</v>
      </c>
      <c r="D77">
        <v>1.121737364702402</v>
      </c>
      <c r="E77">
        <v>-0.90315390535233953</v>
      </c>
      <c r="F77">
        <v>0.50813082575270829</v>
      </c>
      <c r="G77">
        <v>5</v>
      </c>
      <c r="H77">
        <v>5</v>
      </c>
      <c r="I77">
        <v>1</v>
      </c>
      <c r="J77">
        <v>4</v>
      </c>
    </row>
    <row r="78" spans="1:10" x14ac:dyDescent="0.25">
      <c r="A78" t="s">
        <v>903</v>
      </c>
      <c r="B78">
        <v>2122</v>
      </c>
      <c r="C78">
        <v>1.3892370146768944</v>
      </c>
      <c r="D78">
        <v>-1.2950142815588723</v>
      </c>
      <c r="E78">
        <v>0.77959559638013654</v>
      </c>
      <c r="F78">
        <v>-0.47628370899675188</v>
      </c>
      <c r="G78">
        <v>5</v>
      </c>
      <c r="H78">
        <v>1</v>
      </c>
      <c r="I78">
        <v>5</v>
      </c>
      <c r="J78">
        <v>2</v>
      </c>
    </row>
    <row r="79" spans="1:10" x14ac:dyDescent="0.25">
      <c r="A79" t="s">
        <v>904</v>
      </c>
      <c r="B79">
        <v>3512</v>
      </c>
      <c r="C79">
        <v>0.97894302999157035</v>
      </c>
      <c r="D79">
        <v>-0.96648144661190272</v>
      </c>
      <c r="E79">
        <v>0.72307467427375294</v>
      </c>
      <c r="F79">
        <v>-0.5977755035770459</v>
      </c>
      <c r="G79">
        <v>5</v>
      </c>
      <c r="H79">
        <v>1</v>
      </c>
      <c r="I79">
        <v>5</v>
      </c>
      <c r="J79">
        <v>1</v>
      </c>
    </row>
    <row r="80" spans="1:10" x14ac:dyDescent="0.25">
      <c r="A80" t="s">
        <v>905</v>
      </c>
      <c r="B80">
        <v>3429</v>
      </c>
      <c r="C80">
        <v>0.29080017960045285</v>
      </c>
      <c r="D80">
        <v>-0.34263180685820682</v>
      </c>
      <c r="E80">
        <v>-0.63064567829034346</v>
      </c>
      <c r="F80">
        <v>-0.21258342426919255</v>
      </c>
      <c r="G80">
        <v>4</v>
      </c>
      <c r="H80">
        <v>3</v>
      </c>
      <c r="I80">
        <v>2</v>
      </c>
      <c r="J80">
        <v>2</v>
      </c>
    </row>
    <row r="81" spans="1:10" x14ac:dyDescent="0.25">
      <c r="A81" t="s">
        <v>906</v>
      </c>
      <c r="B81">
        <v>4641</v>
      </c>
      <c r="C81">
        <v>2.092308488215588</v>
      </c>
      <c r="D81">
        <v>0.61523200901820185</v>
      </c>
      <c r="E81">
        <v>1.192026480900239</v>
      </c>
      <c r="F81">
        <v>0.26948422684052903</v>
      </c>
      <c r="G81">
        <v>5</v>
      </c>
      <c r="H81">
        <v>4</v>
      </c>
      <c r="I81">
        <v>5</v>
      </c>
      <c r="J81">
        <v>3</v>
      </c>
    </row>
    <row r="82" spans="1:10" x14ac:dyDescent="0.25">
      <c r="A82" t="s">
        <v>907</v>
      </c>
      <c r="B82">
        <v>5549</v>
      </c>
      <c r="C82">
        <v>1.0773553545689936</v>
      </c>
      <c r="D82">
        <v>0.99446464894676612</v>
      </c>
      <c r="E82">
        <v>0.12860081758751893</v>
      </c>
      <c r="F82">
        <v>0.26026593711273593</v>
      </c>
      <c r="G82">
        <v>5</v>
      </c>
      <c r="H82">
        <v>5</v>
      </c>
      <c r="I82">
        <v>4</v>
      </c>
      <c r="J82">
        <v>3</v>
      </c>
    </row>
    <row r="83" spans="1:10" x14ac:dyDescent="0.25">
      <c r="A83" t="s">
        <v>908</v>
      </c>
      <c r="B83">
        <v>6158</v>
      </c>
      <c r="C83">
        <v>0.82807940425679649</v>
      </c>
      <c r="D83">
        <v>0.36767020751106688</v>
      </c>
      <c r="E83">
        <v>0.36854095061258035</v>
      </c>
      <c r="F83">
        <v>0.46718347469532012</v>
      </c>
      <c r="G83">
        <v>4</v>
      </c>
      <c r="H83">
        <v>4</v>
      </c>
      <c r="I83">
        <v>5</v>
      </c>
      <c r="J83">
        <v>3</v>
      </c>
    </row>
    <row r="84" spans="1:10" x14ac:dyDescent="0.25">
      <c r="A84" t="s">
        <v>909</v>
      </c>
      <c r="B84">
        <v>2737</v>
      </c>
      <c r="C84">
        <v>1.188527063289573</v>
      </c>
      <c r="D84">
        <v>1.3207699081955182E-3</v>
      </c>
      <c r="E84">
        <v>-0.62901705484429715</v>
      </c>
      <c r="F84">
        <v>0.43755555062940077</v>
      </c>
      <c r="G84">
        <v>5</v>
      </c>
      <c r="H84">
        <v>3</v>
      </c>
      <c r="I84">
        <v>2</v>
      </c>
      <c r="J84">
        <v>3</v>
      </c>
    </row>
    <row r="85" spans="1:10" x14ac:dyDescent="0.25">
      <c r="A85" t="s">
        <v>910</v>
      </c>
      <c r="B85">
        <v>3218</v>
      </c>
      <c r="C85">
        <v>2.3608103467302248</v>
      </c>
      <c r="D85">
        <v>1.4602255554778971</v>
      </c>
      <c r="E85">
        <v>-0.8301956631713332</v>
      </c>
      <c r="F85">
        <v>1.4725120705941199</v>
      </c>
      <c r="G85">
        <v>5</v>
      </c>
      <c r="H85">
        <v>5</v>
      </c>
      <c r="I85">
        <v>1</v>
      </c>
      <c r="J85">
        <v>5</v>
      </c>
    </row>
    <row r="86" spans="1:10" x14ac:dyDescent="0.25">
      <c r="A86" t="s">
        <v>911</v>
      </c>
      <c r="B86">
        <v>3142</v>
      </c>
      <c r="C86">
        <v>2.2346276664078228</v>
      </c>
      <c r="D86">
        <v>0.32002343294721658</v>
      </c>
      <c r="E86">
        <v>0.40848011418601715</v>
      </c>
      <c r="F86">
        <v>-0.21036457319145815</v>
      </c>
      <c r="G86">
        <v>5</v>
      </c>
      <c r="H86">
        <v>4</v>
      </c>
      <c r="I86">
        <v>5</v>
      </c>
      <c r="J86">
        <v>2</v>
      </c>
    </row>
    <row r="87" spans="1:10" x14ac:dyDescent="0.25">
      <c r="A87" t="s">
        <v>912</v>
      </c>
      <c r="B87">
        <v>3325</v>
      </c>
      <c r="C87">
        <v>2.2236638128484181</v>
      </c>
      <c r="D87">
        <v>0.85603638307301788</v>
      </c>
      <c r="E87">
        <v>0.60317049741272821</v>
      </c>
      <c r="F87">
        <v>0.166985196047334</v>
      </c>
      <c r="G87">
        <v>5</v>
      </c>
      <c r="H87">
        <v>5</v>
      </c>
      <c r="I87">
        <v>5</v>
      </c>
      <c r="J87">
        <v>3</v>
      </c>
    </row>
    <row r="88" spans="1:10" x14ac:dyDescent="0.25">
      <c r="A88" t="s">
        <v>913</v>
      </c>
      <c r="B88">
        <v>4717</v>
      </c>
      <c r="C88">
        <v>1.6119646328245447</v>
      </c>
      <c r="D88">
        <v>0.74951160780682069</v>
      </c>
      <c r="E88">
        <v>-0.5091651418962726</v>
      </c>
      <c r="F88">
        <v>-0.24796380058091844</v>
      </c>
      <c r="G88">
        <v>5</v>
      </c>
      <c r="H88">
        <v>5</v>
      </c>
      <c r="I88">
        <v>2</v>
      </c>
      <c r="J88">
        <v>2</v>
      </c>
    </row>
    <row r="89" spans="1:10" x14ac:dyDescent="0.25">
      <c r="A89" t="s">
        <v>914</v>
      </c>
      <c r="B89">
        <v>3355</v>
      </c>
      <c r="C89">
        <v>2.0922724296716937</v>
      </c>
      <c r="D89">
        <v>-0.25479623683921249</v>
      </c>
      <c r="E89">
        <v>-0.31601633127549755</v>
      </c>
      <c r="F89">
        <v>-1.2098954098898175E-2</v>
      </c>
      <c r="G89">
        <v>5</v>
      </c>
      <c r="H89">
        <v>3</v>
      </c>
      <c r="I89">
        <v>3</v>
      </c>
      <c r="J89">
        <v>3</v>
      </c>
    </row>
    <row r="90" spans="1:10" x14ac:dyDescent="0.25">
      <c r="A90" t="s">
        <v>915</v>
      </c>
      <c r="B90">
        <v>1888</v>
      </c>
      <c r="C90">
        <v>-0.72369156159697845</v>
      </c>
      <c r="D90">
        <v>-1.4016461986111888</v>
      </c>
      <c r="E90">
        <v>0.33139833894107612</v>
      </c>
      <c r="F90">
        <v>-0.53819583587158382</v>
      </c>
      <c r="G90">
        <v>1</v>
      </c>
      <c r="H90">
        <v>1</v>
      </c>
      <c r="I90">
        <v>5</v>
      </c>
      <c r="J90">
        <v>1</v>
      </c>
    </row>
    <row r="91" spans="1:10" x14ac:dyDescent="0.25">
      <c r="A91" t="s">
        <v>916</v>
      </c>
      <c r="B91">
        <v>1643</v>
      </c>
      <c r="C91">
        <v>-0.74530617833988533</v>
      </c>
      <c r="D91">
        <v>-1.0569202056941469</v>
      </c>
      <c r="E91">
        <v>0.50702242655601226</v>
      </c>
      <c r="F91">
        <v>-0.26713359733262981</v>
      </c>
      <c r="G91">
        <v>1</v>
      </c>
      <c r="H91">
        <v>1</v>
      </c>
      <c r="I91">
        <v>5</v>
      </c>
      <c r="J91">
        <v>2</v>
      </c>
    </row>
    <row r="92" spans="1:10" x14ac:dyDescent="0.25">
      <c r="A92" t="s">
        <v>917</v>
      </c>
      <c r="B92">
        <v>3985</v>
      </c>
      <c r="C92">
        <v>-0.35349752442895416</v>
      </c>
      <c r="D92">
        <v>-0.48566963687849601</v>
      </c>
      <c r="E92">
        <v>0.60658472840455169</v>
      </c>
      <c r="F92">
        <v>-0.3161680129698563</v>
      </c>
      <c r="G92">
        <v>2</v>
      </c>
      <c r="H92">
        <v>2</v>
      </c>
      <c r="I92">
        <v>5</v>
      </c>
      <c r="J92">
        <v>2</v>
      </c>
    </row>
    <row r="93" spans="1:10" x14ac:dyDescent="0.25">
      <c r="A93" t="s">
        <v>918</v>
      </c>
      <c r="B93">
        <v>5357</v>
      </c>
      <c r="C93">
        <v>-8.9681465002026395E-2</v>
      </c>
      <c r="D93">
        <v>-8.903570135976295E-2</v>
      </c>
      <c r="E93">
        <v>-7.891722338930901E-2</v>
      </c>
      <c r="F93">
        <v>0.11650563703369601</v>
      </c>
      <c r="G93">
        <v>3</v>
      </c>
      <c r="H93">
        <v>3</v>
      </c>
      <c r="I93">
        <v>3</v>
      </c>
      <c r="J93">
        <v>3</v>
      </c>
    </row>
    <row r="94" spans="1:10" x14ac:dyDescent="0.25">
      <c r="A94" t="s">
        <v>919</v>
      </c>
      <c r="B94">
        <v>4557</v>
      </c>
      <c r="C94">
        <v>0.17796878337653843</v>
      </c>
      <c r="D94">
        <v>-0.10956720419823819</v>
      </c>
      <c r="E94">
        <v>-0.11020554436053433</v>
      </c>
      <c r="F94">
        <v>0.52980746707777526</v>
      </c>
      <c r="G94">
        <v>4</v>
      </c>
      <c r="H94">
        <v>3</v>
      </c>
      <c r="I94">
        <v>3</v>
      </c>
      <c r="J94">
        <v>4</v>
      </c>
    </row>
    <row r="95" spans="1:10" x14ac:dyDescent="0.25">
      <c r="A95" t="s">
        <v>920</v>
      </c>
      <c r="B95">
        <v>3189</v>
      </c>
      <c r="C95">
        <v>1.1042626734838583</v>
      </c>
      <c r="D95">
        <v>0.72890129079621646</v>
      </c>
      <c r="E95">
        <v>-0.23871603926855692</v>
      </c>
      <c r="F95">
        <v>1.1634579855823326</v>
      </c>
      <c r="G95">
        <v>5</v>
      </c>
      <c r="H95">
        <v>5</v>
      </c>
      <c r="I95">
        <v>3</v>
      </c>
      <c r="J95">
        <v>4</v>
      </c>
    </row>
    <row r="96" spans="1:10" x14ac:dyDescent="0.25">
      <c r="A96" t="s">
        <v>921</v>
      </c>
      <c r="B96">
        <v>4146</v>
      </c>
      <c r="C96">
        <v>0.73214921147232059</v>
      </c>
      <c r="D96">
        <v>1.6627669985011557</v>
      </c>
      <c r="E96">
        <v>-1.3780758005706841</v>
      </c>
      <c r="F96">
        <v>2.9726332149705592</v>
      </c>
      <c r="G96">
        <v>4</v>
      </c>
      <c r="H96">
        <v>5</v>
      </c>
      <c r="I96">
        <v>1</v>
      </c>
      <c r="J96">
        <v>5</v>
      </c>
    </row>
    <row r="97" spans="1:10" x14ac:dyDescent="0.25">
      <c r="A97" t="s">
        <v>922</v>
      </c>
      <c r="B97">
        <v>6652</v>
      </c>
      <c r="C97">
        <v>-0.10054341860071962</v>
      </c>
      <c r="D97">
        <v>0.34328762234052163</v>
      </c>
      <c r="E97">
        <v>-0.50515824995412173</v>
      </c>
      <c r="F97">
        <v>0.11447565479437889</v>
      </c>
      <c r="G97">
        <v>3</v>
      </c>
      <c r="H97">
        <v>4</v>
      </c>
      <c r="I97">
        <v>2</v>
      </c>
      <c r="J97">
        <v>3</v>
      </c>
    </row>
    <row r="98" spans="1:10" x14ac:dyDescent="0.25">
      <c r="A98" t="s">
        <v>923</v>
      </c>
      <c r="B98">
        <v>5132</v>
      </c>
      <c r="C98">
        <v>0.95678587562152861</v>
      </c>
      <c r="D98">
        <v>-0.34233316285090115</v>
      </c>
      <c r="E98">
        <v>0.11424949282554631</v>
      </c>
      <c r="F98">
        <v>6.4392934169081498E-2</v>
      </c>
      <c r="G98">
        <v>5</v>
      </c>
      <c r="H98">
        <v>3</v>
      </c>
      <c r="I98">
        <v>4</v>
      </c>
      <c r="J98">
        <v>3</v>
      </c>
    </row>
    <row r="99" spans="1:10" x14ac:dyDescent="0.25">
      <c r="A99" t="s">
        <v>924</v>
      </c>
      <c r="B99">
        <v>5714</v>
      </c>
      <c r="C99">
        <v>0.39929608611924938</v>
      </c>
      <c r="D99">
        <v>1.2099484066328867</v>
      </c>
      <c r="E99">
        <v>-0.34684610893631235</v>
      </c>
      <c r="F99">
        <v>1.5441742586903004</v>
      </c>
      <c r="G99">
        <v>4</v>
      </c>
      <c r="H99">
        <v>5</v>
      </c>
      <c r="I99">
        <v>3</v>
      </c>
      <c r="J99">
        <v>5</v>
      </c>
    </row>
    <row r="100" spans="1:10" x14ac:dyDescent="0.25">
      <c r="A100" t="s">
        <v>925</v>
      </c>
      <c r="B100">
        <v>3638</v>
      </c>
      <c r="C100">
        <v>-0.59673692834420011</v>
      </c>
      <c r="D100">
        <v>-0.30452743669934246</v>
      </c>
      <c r="E100">
        <v>-0.35108382385789233</v>
      </c>
      <c r="F100">
        <v>0.45515826222888628</v>
      </c>
      <c r="G100">
        <v>2</v>
      </c>
      <c r="H100">
        <v>3</v>
      </c>
      <c r="I100">
        <v>3</v>
      </c>
      <c r="J100">
        <v>3</v>
      </c>
    </row>
    <row r="101" spans="1:10" x14ac:dyDescent="0.25">
      <c r="A101" t="s">
        <v>926</v>
      </c>
      <c r="B101">
        <v>5269</v>
      </c>
      <c r="C101">
        <v>-0.10692115277760403</v>
      </c>
      <c r="D101">
        <v>0.25980820610347122</v>
      </c>
      <c r="E101">
        <v>-0.76252124360589169</v>
      </c>
      <c r="F101">
        <v>0.75002559051575535</v>
      </c>
      <c r="G101">
        <v>3</v>
      </c>
      <c r="H101">
        <v>4</v>
      </c>
      <c r="I101">
        <v>1</v>
      </c>
      <c r="J101">
        <v>4</v>
      </c>
    </row>
    <row r="102" spans="1:10" x14ac:dyDescent="0.25">
      <c r="A102" t="s">
        <v>927</v>
      </c>
      <c r="B102">
        <v>3387</v>
      </c>
      <c r="C102">
        <v>-3.0990842902163227E-2</v>
      </c>
      <c r="D102">
        <v>-0.11591421489659243</v>
      </c>
      <c r="E102">
        <v>0.63775069168115395</v>
      </c>
      <c r="F102">
        <v>-4.3547626582761609E-2</v>
      </c>
      <c r="G102">
        <v>3</v>
      </c>
      <c r="H102">
        <v>3</v>
      </c>
      <c r="I102">
        <v>5</v>
      </c>
      <c r="J102">
        <v>2</v>
      </c>
    </row>
    <row r="103" spans="1:10" x14ac:dyDescent="0.25">
      <c r="A103" t="s">
        <v>928</v>
      </c>
      <c r="B103">
        <v>3982</v>
      </c>
      <c r="C103">
        <v>0.35565137099633815</v>
      </c>
      <c r="D103">
        <v>-0.68151116862907402</v>
      </c>
      <c r="E103">
        <v>0.53918060694866976</v>
      </c>
      <c r="F103">
        <v>-0.36685483183859358</v>
      </c>
      <c r="G103">
        <v>4</v>
      </c>
      <c r="H103">
        <v>2</v>
      </c>
      <c r="I103">
        <v>5</v>
      </c>
      <c r="J103">
        <v>2</v>
      </c>
    </row>
    <row r="104" spans="1:10" x14ac:dyDescent="0.25">
      <c r="A104" t="s">
        <v>929</v>
      </c>
      <c r="B104">
        <v>4779</v>
      </c>
      <c r="C104">
        <v>-0.47095536294510371</v>
      </c>
      <c r="D104">
        <v>-0.8707552219246989</v>
      </c>
      <c r="E104">
        <v>0.94217133833990319</v>
      </c>
      <c r="F104">
        <v>-0.46522973036486998</v>
      </c>
      <c r="G104">
        <v>2</v>
      </c>
      <c r="H104">
        <v>1</v>
      </c>
      <c r="I104">
        <v>5</v>
      </c>
      <c r="J104">
        <v>2</v>
      </c>
    </row>
    <row r="105" spans="1:10" x14ac:dyDescent="0.25">
      <c r="A105" t="s">
        <v>930</v>
      </c>
      <c r="B105">
        <v>3112</v>
      </c>
      <c r="C105">
        <v>-0.58524359167384876</v>
      </c>
      <c r="D105">
        <v>-0.66642703914163626</v>
      </c>
      <c r="E105">
        <v>-7.4479343350313157E-2</v>
      </c>
      <c r="F105">
        <v>-2.0668613842150067E-2</v>
      </c>
      <c r="G105">
        <v>2</v>
      </c>
      <c r="H105">
        <v>2</v>
      </c>
      <c r="I105">
        <v>3</v>
      </c>
      <c r="J105">
        <v>3</v>
      </c>
    </row>
    <row r="106" spans="1:10" x14ac:dyDescent="0.25">
      <c r="A106" t="s">
        <v>931</v>
      </c>
      <c r="B106">
        <v>4803</v>
      </c>
      <c r="C106">
        <v>-0.32731965100524374</v>
      </c>
      <c r="D106">
        <v>-0.65625642490083336</v>
      </c>
      <c r="E106">
        <v>0.39132688669468035</v>
      </c>
      <c r="F106">
        <v>-0.10953463200494069</v>
      </c>
      <c r="G106">
        <v>2</v>
      </c>
      <c r="H106">
        <v>2</v>
      </c>
      <c r="I106">
        <v>5</v>
      </c>
      <c r="J106">
        <v>2</v>
      </c>
    </row>
    <row r="107" spans="1:10" x14ac:dyDescent="0.25">
      <c r="A107" t="s">
        <v>932</v>
      </c>
      <c r="B107">
        <v>3370</v>
      </c>
      <c r="C107">
        <v>0.12273473806047092</v>
      </c>
      <c r="D107">
        <v>0.30363721439604319</v>
      </c>
      <c r="E107">
        <v>-0.39412550257337586</v>
      </c>
      <c r="F107">
        <v>-0.46633971093576226</v>
      </c>
      <c r="G107">
        <v>3</v>
      </c>
      <c r="H107">
        <v>4</v>
      </c>
      <c r="I107">
        <v>2</v>
      </c>
      <c r="J107">
        <v>2</v>
      </c>
    </row>
    <row r="108" spans="1:10" x14ac:dyDescent="0.25">
      <c r="A108" t="s">
        <v>933</v>
      </c>
      <c r="B108">
        <v>997</v>
      </c>
      <c r="C108">
        <v>0.26217592006905688</v>
      </c>
      <c r="D108">
        <v>-0.50661406281772936</v>
      </c>
      <c r="E108">
        <v>0.16092189450290251</v>
      </c>
      <c r="F108">
        <v>-0.8654881732425419</v>
      </c>
      <c r="G108">
        <v>4</v>
      </c>
      <c r="H108">
        <v>2</v>
      </c>
      <c r="I108">
        <v>4</v>
      </c>
      <c r="J108">
        <v>1</v>
      </c>
    </row>
    <row r="109" spans="1:10" x14ac:dyDescent="0.25">
      <c r="A109" t="s">
        <v>934</v>
      </c>
      <c r="B109">
        <v>3709</v>
      </c>
      <c r="C109">
        <v>-0.85400295491022504</v>
      </c>
      <c r="D109">
        <v>-1.1239134286561647</v>
      </c>
      <c r="E109">
        <v>0.36155754053982059</v>
      </c>
      <c r="F109">
        <v>-0.33221298162710344</v>
      </c>
      <c r="G109">
        <v>1</v>
      </c>
      <c r="H109">
        <v>1</v>
      </c>
      <c r="I109">
        <v>5</v>
      </c>
      <c r="J109">
        <v>2</v>
      </c>
    </row>
    <row r="110" spans="1:10" x14ac:dyDescent="0.25">
      <c r="A110" t="s">
        <v>935</v>
      </c>
      <c r="B110">
        <v>5266</v>
      </c>
      <c r="C110">
        <v>-0.57286290559931408</v>
      </c>
      <c r="D110">
        <v>-0.89558228858148081</v>
      </c>
      <c r="E110">
        <v>0.42770826742969709</v>
      </c>
      <c r="F110">
        <v>-0.29744460325653249</v>
      </c>
      <c r="G110">
        <v>2</v>
      </c>
      <c r="H110">
        <v>1</v>
      </c>
      <c r="I110">
        <v>5</v>
      </c>
      <c r="J110">
        <v>2</v>
      </c>
    </row>
    <row r="111" spans="1:10" x14ac:dyDescent="0.25">
      <c r="A111" t="s">
        <v>936</v>
      </c>
      <c r="B111">
        <v>4415</v>
      </c>
      <c r="C111">
        <v>-0.31017918685020179</v>
      </c>
      <c r="D111">
        <v>-0.58624943328524814</v>
      </c>
      <c r="E111">
        <v>-0.29237100058888899</v>
      </c>
      <c r="F111">
        <v>0.36487294931281489</v>
      </c>
      <c r="G111">
        <v>3</v>
      </c>
      <c r="H111">
        <v>2</v>
      </c>
      <c r="I111">
        <v>3</v>
      </c>
      <c r="J111">
        <v>3</v>
      </c>
    </row>
    <row r="112" spans="1:10" x14ac:dyDescent="0.25">
      <c r="A112" t="s">
        <v>937</v>
      </c>
      <c r="B112">
        <v>4687</v>
      </c>
      <c r="C112">
        <v>-0.48388982746325826</v>
      </c>
      <c r="D112">
        <v>-0.51861017604795989</v>
      </c>
      <c r="E112">
        <v>-0.24939305335111986</v>
      </c>
      <c r="F112">
        <v>-0.27097964219251547</v>
      </c>
      <c r="G112">
        <v>2</v>
      </c>
      <c r="H112">
        <v>2</v>
      </c>
      <c r="I112">
        <v>3</v>
      </c>
      <c r="J112">
        <v>2</v>
      </c>
    </row>
    <row r="113" spans="1:10" x14ac:dyDescent="0.25">
      <c r="A113" t="s">
        <v>938</v>
      </c>
      <c r="B113">
        <v>3591</v>
      </c>
      <c r="C113">
        <v>-0.11981801223646212</v>
      </c>
      <c r="D113">
        <v>-0.25670316375464547</v>
      </c>
      <c r="E113">
        <v>-0.42084975109294231</v>
      </c>
      <c r="F113">
        <v>0.18952752872466797</v>
      </c>
      <c r="G113">
        <v>3</v>
      </c>
      <c r="H113">
        <v>3</v>
      </c>
      <c r="I113">
        <v>2</v>
      </c>
      <c r="J113">
        <v>3</v>
      </c>
    </row>
    <row r="114" spans="1:10" x14ac:dyDescent="0.25">
      <c r="A114" t="s">
        <v>939</v>
      </c>
      <c r="B114">
        <v>8441</v>
      </c>
      <c r="C114">
        <v>-0.42368097865764742</v>
      </c>
      <c r="D114">
        <v>-1.1999368025105774</v>
      </c>
      <c r="E114">
        <v>-0.98108582613141992</v>
      </c>
      <c r="F114">
        <v>0.32835915812053723</v>
      </c>
      <c r="G114">
        <v>2</v>
      </c>
      <c r="H114">
        <v>1</v>
      </c>
      <c r="I114">
        <v>1</v>
      </c>
      <c r="J114">
        <v>3</v>
      </c>
    </row>
    <row r="115" spans="1:10" x14ac:dyDescent="0.25">
      <c r="A115" t="s">
        <v>940</v>
      </c>
      <c r="B115">
        <v>5385</v>
      </c>
      <c r="C115">
        <v>-0.46243265397714295</v>
      </c>
      <c r="D115">
        <v>-0.87369235931417744</v>
      </c>
      <c r="E115">
        <v>-1.1353048845220239</v>
      </c>
      <c r="F115">
        <v>0.59356260673741046</v>
      </c>
      <c r="G115">
        <v>2</v>
      </c>
      <c r="H115">
        <v>1</v>
      </c>
      <c r="I115">
        <v>1</v>
      </c>
      <c r="J115">
        <v>4</v>
      </c>
    </row>
    <row r="116" spans="1:10" x14ac:dyDescent="0.25">
      <c r="A116" t="s">
        <v>941</v>
      </c>
      <c r="B116">
        <v>10128</v>
      </c>
      <c r="C116">
        <v>-0.11340950232068404</v>
      </c>
      <c r="D116">
        <v>-1.056362152302103</v>
      </c>
      <c r="E116">
        <v>-1.0751877360613211</v>
      </c>
      <c r="F116">
        <v>0.3845009562914794</v>
      </c>
      <c r="G116">
        <v>3</v>
      </c>
      <c r="H116">
        <v>1</v>
      </c>
      <c r="I116">
        <v>1</v>
      </c>
      <c r="J116">
        <v>3</v>
      </c>
    </row>
    <row r="117" spans="1:10" x14ac:dyDescent="0.25">
      <c r="A117" t="s">
        <v>942</v>
      </c>
      <c r="B117">
        <v>6327</v>
      </c>
      <c r="C117">
        <v>-0.96380786596185164</v>
      </c>
      <c r="D117">
        <v>-1.0174607099878252</v>
      </c>
      <c r="E117">
        <v>-1.0539902133838359</v>
      </c>
      <c r="F117">
        <v>-0.13488807463689612</v>
      </c>
      <c r="G117">
        <v>1</v>
      </c>
      <c r="H117">
        <v>1</v>
      </c>
      <c r="I117">
        <v>1</v>
      </c>
      <c r="J117">
        <v>2</v>
      </c>
    </row>
    <row r="118" spans="1:10" x14ac:dyDescent="0.25">
      <c r="A118" t="s">
        <v>943</v>
      </c>
      <c r="B118">
        <v>6255</v>
      </c>
      <c r="C118">
        <v>-0.56374959390462553</v>
      </c>
      <c r="D118">
        <v>-0.85617095237215401</v>
      </c>
      <c r="E118">
        <v>-0.83817773093250292</v>
      </c>
      <c r="F118">
        <v>0.18750087778075303</v>
      </c>
      <c r="G118">
        <v>2</v>
      </c>
      <c r="H118">
        <v>1</v>
      </c>
      <c r="I118">
        <v>1</v>
      </c>
      <c r="J118">
        <v>3</v>
      </c>
    </row>
    <row r="119" spans="1:10" x14ac:dyDescent="0.25">
      <c r="A119" t="s">
        <v>944</v>
      </c>
      <c r="B119">
        <v>7703</v>
      </c>
      <c r="C119">
        <v>-0.99852157021351073</v>
      </c>
      <c r="D119">
        <v>-0.57631728581899144</v>
      </c>
      <c r="E119">
        <v>-1.2776516676876635</v>
      </c>
      <c r="F119">
        <v>1.0017306565697872</v>
      </c>
      <c r="G119">
        <v>1</v>
      </c>
      <c r="H119">
        <v>2</v>
      </c>
      <c r="I119">
        <v>1</v>
      </c>
      <c r="J119">
        <v>4</v>
      </c>
    </row>
    <row r="120" spans="1:10" x14ac:dyDescent="0.25">
      <c r="A120" t="s">
        <v>945</v>
      </c>
      <c r="B120">
        <v>3752</v>
      </c>
      <c r="C120">
        <v>9.5926799400858076E-3</v>
      </c>
      <c r="D120">
        <v>-0.98759517306668143</v>
      </c>
      <c r="E120">
        <v>-1.570982849108473</v>
      </c>
      <c r="F120">
        <v>1.1977031101389461</v>
      </c>
      <c r="G120">
        <v>3</v>
      </c>
      <c r="H120">
        <v>1</v>
      </c>
      <c r="I120">
        <v>1</v>
      </c>
      <c r="J120">
        <v>4</v>
      </c>
    </row>
    <row r="121" spans="1:10" x14ac:dyDescent="0.25">
      <c r="A121" t="s">
        <v>946</v>
      </c>
      <c r="B121">
        <v>2634</v>
      </c>
      <c r="C121">
        <v>-0.14621639408725004</v>
      </c>
      <c r="D121">
        <v>-0.58567327569399752</v>
      </c>
      <c r="E121">
        <v>-1.4507390380660554</v>
      </c>
      <c r="F121">
        <v>1.4578222063791835</v>
      </c>
      <c r="G121">
        <v>3</v>
      </c>
      <c r="H121">
        <v>2</v>
      </c>
      <c r="I121">
        <v>1</v>
      </c>
      <c r="J121">
        <v>5</v>
      </c>
    </row>
    <row r="122" spans="1:10" x14ac:dyDescent="0.25">
      <c r="A122" t="s">
        <v>947</v>
      </c>
      <c r="B122">
        <v>4007</v>
      </c>
      <c r="C122">
        <v>0.38479920038578258</v>
      </c>
      <c r="D122">
        <v>-0.22708600800529236</v>
      </c>
      <c r="E122">
        <v>-1.4090395570727106</v>
      </c>
      <c r="F122">
        <v>0.34505340005484647</v>
      </c>
      <c r="G122">
        <v>4</v>
      </c>
      <c r="H122">
        <v>3</v>
      </c>
      <c r="I122">
        <v>1</v>
      </c>
      <c r="J122">
        <v>3</v>
      </c>
    </row>
    <row r="123" spans="1:10" x14ac:dyDescent="0.25">
      <c r="A123" t="s">
        <v>948</v>
      </c>
      <c r="B123">
        <v>4172</v>
      </c>
      <c r="C123">
        <v>-8.3594405735307714E-2</v>
      </c>
      <c r="D123">
        <v>-0.98637519676134888</v>
      </c>
      <c r="E123">
        <v>0.88944305184426287</v>
      </c>
      <c r="F123">
        <v>-0.53621272398819153</v>
      </c>
      <c r="G123">
        <v>3</v>
      </c>
      <c r="H123">
        <v>1</v>
      </c>
      <c r="I123">
        <v>5</v>
      </c>
      <c r="J123">
        <v>1</v>
      </c>
    </row>
    <row r="124" spans="1:10" x14ac:dyDescent="0.25">
      <c r="A124" t="s">
        <v>949</v>
      </c>
      <c r="B124">
        <v>4492</v>
      </c>
      <c r="C124">
        <v>5.9325840981238546E-2</v>
      </c>
      <c r="D124">
        <v>-0.16069377679846794</v>
      </c>
      <c r="E124">
        <v>-0.19225427294705635</v>
      </c>
      <c r="F124">
        <v>0.38716051744328517</v>
      </c>
      <c r="G124">
        <v>3</v>
      </c>
      <c r="H124">
        <v>3</v>
      </c>
      <c r="I124">
        <v>3</v>
      </c>
      <c r="J124">
        <v>3</v>
      </c>
    </row>
    <row r="125" spans="1:10" x14ac:dyDescent="0.25">
      <c r="A125" t="s">
        <v>950</v>
      </c>
      <c r="B125">
        <v>6242</v>
      </c>
      <c r="C125">
        <v>0.86254385808485978</v>
      </c>
      <c r="D125">
        <v>0.13352041563105865</v>
      </c>
      <c r="E125">
        <v>0.81409606995802475</v>
      </c>
      <c r="F125">
        <v>0.61694400973486496</v>
      </c>
      <c r="G125">
        <v>4</v>
      </c>
      <c r="H125">
        <v>4</v>
      </c>
      <c r="I125">
        <v>5</v>
      </c>
      <c r="J125">
        <v>4</v>
      </c>
    </row>
    <row r="126" spans="1:10" x14ac:dyDescent="0.25">
      <c r="A126" t="s">
        <v>951</v>
      </c>
      <c r="B126">
        <v>4858</v>
      </c>
      <c r="C126">
        <v>0.46739180535579589</v>
      </c>
      <c r="D126">
        <v>1.5698697224375686E-2</v>
      </c>
      <c r="E126">
        <v>-0.25068095897280601</v>
      </c>
      <c r="F126">
        <v>0.89964813288902989</v>
      </c>
      <c r="G126">
        <v>4</v>
      </c>
      <c r="H126">
        <v>4</v>
      </c>
      <c r="I126">
        <v>3</v>
      </c>
      <c r="J126">
        <v>4</v>
      </c>
    </row>
    <row r="127" spans="1:10" x14ac:dyDescent="0.25">
      <c r="A127" t="s">
        <v>952</v>
      </c>
      <c r="B127">
        <v>6451</v>
      </c>
      <c r="C127">
        <v>0.7800118890220662</v>
      </c>
      <c r="D127">
        <v>0.23686114405530417</v>
      </c>
      <c r="E127">
        <v>-0.56371086500463896</v>
      </c>
      <c r="F127">
        <v>1.1864713736876902</v>
      </c>
      <c r="G127">
        <v>4</v>
      </c>
      <c r="H127">
        <v>4</v>
      </c>
      <c r="I127">
        <v>2</v>
      </c>
      <c r="J127">
        <v>4</v>
      </c>
    </row>
    <row r="128" spans="1:10" x14ac:dyDescent="0.25">
      <c r="A128" t="s">
        <v>953</v>
      </c>
      <c r="B128">
        <v>5784</v>
      </c>
      <c r="C128">
        <v>0.51126362688453997</v>
      </c>
      <c r="D128">
        <v>-0.49433495259317156</v>
      </c>
      <c r="E128">
        <v>-0.168931891114903</v>
      </c>
      <c r="F128">
        <v>0.44600714586353291</v>
      </c>
      <c r="G128">
        <v>4</v>
      </c>
      <c r="H128">
        <v>2</v>
      </c>
      <c r="I128">
        <v>3</v>
      </c>
      <c r="J128">
        <v>3</v>
      </c>
    </row>
    <row r="129" spans="1:10" x14ac:dyDescent="0.25">
      <c r="A129" t="s">
        <v>954</v>
      </c>
      <c r="B129">
        <v>3810</v>
      </c>
      <c r="C129">
        <v>-0.1122599858218199</v>
      </c>
      <c r="D129">
        <v>-0.11054636004154866</v>
      </c>
      <c r="E129">
        <v>-4.4895705776215246E-2</v>
      </c>
      <c r="F129">
        <v>-4.2921813642850257E-3</v>
      </c>
      <c r="G129">
        <v>3</v>
      </c>
      <c r="H129">
        <v>3</v>
      </c>
      <c r="I129">
        <v>4</v>
      </c>
      <c r="J129">
        <v>3</v>
      </c>
    </row>
    <row r="130" spans="1:10" x14ac:dyDescent="0.25">
      <c r="A130" t="s">
        <v>955</v>
      </c>
      <c r="B130">
        <v>6931</v>
      </c>
      <c r="C130">
        <v>-0.14274540030296295</v>
      </c>
      <c r="D130">
        <v>0.35692558998378088</v>
      </c>
      <c r="E130">
        <v>-0.39338560533247779</v>
      </c>
      <c r="F130">
        <v>0.88687457978295681</v>
      </c>
      <c r="G130">
        <v>3</v>
      </c>
      <c r="H130">
        <v>4</v>
      </c>
      <c r="I130">
        <v>2</v>
      </c>
      <c r="J130">
        <v>4</v>
      </c>
    </row>
    <row r="131" spans="1:10" x14ac:dyDescent="0.25">
      <c r="A131" t="s">
        <v>956</v>
      </c>
      <c r="B131">
        <v>4695</v>
      </c>
      <c r="C131">
        <v>-0.23298059072514044</v>
      </c>
      <c r="D131">
        <v>-0.49081343956834561</v>
      </c>
      <c r="E131">
        <v>0.15406996130963374</v>
      </c>
      <c r="F131">
        <v>-0.24051189706937259</v>
      </c>
      <c r="G131">
        <v>3</v>
      </c>
      <c r="H131">
        <v>2</v>
      </c>
      <c r="I131">
        <v>4</v>
      </c>
      <c r="J131">
        <v>2</v>
      </c>
    </row>
    <row r="132" spans="1:10" x14ac:dyDescent="0.25">
      <c r="A132" t="s">
        <v>957</v>
      </c>
      <c r="B132">
        <v>1827</v>
      </c>
      <c r="C132">
        <v>2.9136988686963745E-3</v>
      </c>
      <c r="D132">
        <v>-0.12660703210677846</v>
      </c>
      <c r="E132">
        <v>-6.4751363398461034E-2</v>
      </c>
      <c r="F132">
        <v>-0.22943949650525339</v>
      </c>
      <c r="G132">
        <v>3</v>
      </c>
      <c r="H132">
        <v>3</v>
      </c>
      <c r="I132">
        <v>4</v>
      </c>
      <c r="J132">
        <v>2</v>
      </c>
    </row>
    <row r="133" spans="1:10" x14ac:dyDescent="0.25">
      <c r="A133" t="s">
        <v>958</v>
      </c>
      <c r="B133">
        <v>4564</v>
      </c>
      <c r="C133">
        <v>-6.5624853270639383E-2</v>
      </c>
      <c r="D133">
        <v>-0.44785906387936997</v>
      </c>
      <c r="E133">
        <v>0.57877534036704037</v>
      </c>
      <c r="F133">
        <v>-0.4336644493361797</v>
      </c>
      <c r="G133">
        <v>3</v>
      </c>
      <c r="H133">
        <v>2</v>
      </c>
      <c r="I133">
        <v>5</v>
      </c>
      <c r="J133">
        <v>2</v>
      </c>
    </row>
    <row r="134" spans="1:10" x14ac:dyDescent="0.25">
      <c r="A134" t="s">
        <v>959</v>
      </c>
      <c r="B134">
        <v>4821</v>
      </c>
      <c r="C134">
        <v>0.44824811403906401</v>
      </c>
      <c r="D134">
        <v>0.18181246168669271</v>
      </c>
      <c r="E134">
        <v>-0.2127639971953805</v>
      </c>
      <c r="F134">
        <v>-9.0648323587645824E-2</v>
      </c>
      <c r="G134">
        <v>4</v>
      </c>
      <c r="H134">
        <v>4</v>
      </c>
      <c r="I134">
        <v>3</v>
      </c>
      <c r="J134">
        <v>2</v>
      </c>
    </row>
    <row r="135" spans="1:10" x14ac:dyDescent="0.25">
      <c r="A135" t="s">
        <v>960</v>
      </c>
      <c r="B135">
        <v>3056</v>
      </c>
      <c r="C135">
        <v>0.49671033900129946</v>
      </c>
      <c r="D135">
        <v>-0.55407581454295629</v>
      </c>
      <c r="E135">
        <v>6.8983197895248621E-2</v>
      </c>
      <c r="F135">
        <v>-3.6002505390932957E-2</v>
      </c>
      <c r="G135">
        <v>4</v>
      </c>
      <c r="H135">
        <v>2</v>
      </c>
      <c r="I135">
        <v>4</v>
      </c>
      <c r="J135">
        <v>3</v>
      </c>
    </row>
    <row r="136" spans="1:10" x14ac:dyDescent="0.25">
      <c r="A136" t="s">
        <v>961</v>
      </c>
      <c r="B136">
        <v>1784</v>
      </c>
      <c r="C136">
        <v>-0.9262559014991486</v>
      </c>
      <c r="D136">
        <v>-1.3559025135561986</v>
      </c>
      <c r="E136">
        <v>0.24972222377299635</v>
      </c>
      <c r="F136">
        <v>-0.50930500698882764</v>
      </c>
      <c r="G136">
        <v>1</v>
      </c>
      <c r="H136">
        <v>1</v>
      </c>
      <c r="I136">
        <v>4</v>
      </c>
      <c r="J136">
        <v>1</v>
      </c>
    </row>
    <row r="137" spans="1:10" x14ac:dyDescent="0.25">
      <c r="A137" t="s">
        <v>962</v>
      </c>
      <c r="B137">
        <v>2056</v>
      </c>
      <c r="C137">
        <v>-6.422322168283684E-2</v>
      </c>
      <c r="D137">
        <v>-0.76432765112979517</v>
      </c>
      <c r="E137">
        <v>8.4258697950839609E-2</v>
      </c>
      <c r="F137">
        <v>-0.41781077619665685</v>
      </c>
      <c r="G137">
        <v>3</v>
      </c>
      <c r="H137">
        <v>1</v>
      </c>
      <c r="I137">
        <v>4</v>
      </c>
      <c r="J137">
        <v>2</v>
      </c>
    </row>
    <row r="138" spans="1:10" x14ac:dyDescent="0.25">
      <c r="A138" t="s">
        <v>963</v>
      </c>
      <c r="B138">
        <v>6966</v>
      </c>
      <c r="C138">
        <v>-4.3440178697989877E-2</v>
      </c>
      <c r="D138">
        <v>-0.546120825667754</v>
      </c>
      <c r="E138">
        <v>2.6538679722518804E-2</v>
      </c>
      <c r="F138">
        <v>0.24023441919407157</v>
      </c>
      <c r="G138">
        <v>3</v>
      </c>
      <c r="H138">
        <v>2</v>
      </c>
      <c r="I138">
        <v>4</v>
      </c>
      <c r="J138">
        <v>3</v>
      </c>
    </row>
    <row r="139" spans="1:10" x14ac:dyDescent="0.25">
      <c r="A139" t="s">
        <v>964</v>
      </c>
      <c r="B139">
        <v>7705</v>
      </c>
      <c r="C139">
        <v>1.2070747942809557</v>
      </c>
      <c r="D139">
        <v>0.27048088902633122</v>
      </c>
      <c r="E139">
        <v>-0.89804648899916961</v>
      </c>
      <c r="F139">
        <v>2.4417213236696669</v>
      </c>
      <c r="G139">
        <v>5</v>
      </c>
      <c r="H139">
        <v>4</v>
      </c>
      <c r="I139">
        <v>1</v>
      </c>
      <c r="J139">
        <v>5</v>
      </c>
    </row>
    <row r="140" spans="1:10" x14ac:dyDescent="0.25">
      <c r="A140" t="s">
        <v>965</v>
      </c>
      <c r="B140">
        <v>3941</v>
      </c>
      <c r="C140">
        <v>-0.27740352424460923</v>
      </c>
      <c r="D140">
        <v>-0.79841752122329201</v>
      </c>
      <c r="E140">
        <v>0.49609730222430032</v>
      </c>
      <c r="F140">
        <v>-0.7210880559661712</v>
      </c>
      <c r="G140">
        <v>3</v>
      </c>
      <c r="H140">
        <v>1</v>
      </c>
      <c r="I140">
        <v>5</v>
      </c>
      <c r="J140">
        <v>1</v>
      </c>
    </row>
    <row r="141" spans="1:10" x14ac:dyDescent="0.25">
      <c r="A141" t="s">
        <v>966</v>
      </c>
      <c r="B141">
        <v>10</v>
      </c>
    </row>
    <row r="142" spans="1:10" x14ac:dyDescent="0.25">
      <c r="A142" t="s">
        <v>967</v>
      </c>
      <c r="B142">
        <v>2609</v>
      </c>
      <c r="C142">
        <v>-0.3600255268095196</v>
      </c>
      <c r="D142">
        <v>-0.91877679362956699</v>
      </c>
      <c r="E142">
        <v>0.18850871448192297</v>
      </c>
      <c r="F142">
        <v>-0.21329570563107447</v>
      </c>
      <c r="G142">
        <v>2</v>
      </c>
      <c r="H142">
        <v>1</v>
      </c>
      <c r="I142">
        <v>4</v>
      </c>
      <c r="J142">
        <v>2</v>
      </c>
    </row>
    <row r="143" spans="1:10" x14ac:dyDescent="0.25">
      <c r="A143" t="s">
        <v>968</v>
      </c>
      <c r="B143">
        <v>4955</v>
      </c>
      <c r="C143">
        <v>-0.9316310104323684</v>
      </c>
      <c r="D143">
        <v>-1.0515236851336505</v>
      </c>
      <c r="E143">
        <v>-0.31716242597119926</v>
      </c>
      <c r="F143">
        <v>-0.17750690417884843</v>
      </c>
      <c r="G143">
        <v>1</v>
      </c>
      <c r="H143">
        <v>1</v>
      </c>
      <c r="I143">
        <v>3</v>
      </c>
      <c r="J143">
        <v>2</v>
      </c>
    </row>
    <row r="144" spans="1:10" x14ac:dyDescent="0.25">
      <c r="A144" t="s">
        <v>969</v>
      </c>
      <c r="B144">
        <v>4448</v>
      </c>
      <c r="C144">
        <v>-0.60530214212309374</v>
      </c>
      <c r="D144">
        <v>-0.77596883044212783</v>
      </c>
      <c r="E144">
        <v>-0.50092925622091045</v>
      </c>
      <c r="F144">
        <v>-0.16218340121866615</v>
      </c>
      <c r="G144">
        <v>2</v>
      </c>
      <c r="H144">
        <v>1</v>
      </c>
      <c r="I144">
        <v>2</v>
      </c>
      <c r="J144">
        <v>2</v>
      </c>
    </row>
    <row r="145" spans="1:10" x14ac:dyDescent="0.25">
      <c r="A145" t="s">
        <v>970</v>
      </c>
      <c r="B145">
        <v>2196</v>
      </c>
      <c r="C145">
        <v>-0.81182844069492077</v>
      </c>
      <c r="D145">
        <v>-1.156449614900575</v>
      </c>
      <c r="E145">
        <v>2.3005252020192653E-2</v>
      </c>
      <c r="F145">
        <v>-0.51396467296248027</v>
      </c>
      <c r="G145">
        <v>1</v>
      </c>
      <c r="H145">
        <v>1</v>
      </c>
      <c r="I145">
        <v>4</v>
      </c>
      <c r="J145">
        <v>1</v>
      </c>
    </row>
    <row r="146" spans="1:10" x14ac:dyDescent="0.25">
      <c r="A146" t="s">
        <v>971</v>
      </c>
      <c r="B146">
        <v>4341</v>
      </c>
      <c r="C146">
        <v>-0.32750899772401576</v>
      </c>
      <c r="D146">
        <v>-0.38835065960994875</v>
      </c>
      <c r="E146">
        <v>-0.15649684812229012</v>
      </c>
      <c r="F146">
        <v>-0.29526430940541787</v>
      </c>
      <c r="G146">
        <v>2</v>
      </c>
      <c r="H146">
        <v>2</v>
      </c>
      <c r="I146">
        <v>3</v>
      </c>
      <c r="J146">
        <v>2</v>
      </c>
    </row>
    <row r="147" spans="1:10" x14ac:dyDescent="0.25">
      <c r="A147" t="s">
        <v>972</v>
      </c>
      <c r="B147">
        <v>4050</v>
      </c>
      <c r="C147">
        <v>-0.83961247328359212</v>
      </c>
      <c r="D147">
        <v>-1.2394003442324106</v>
      </c>
      <c r="E147">
        <v>-0.6035045807892061</v>
      </c>
      <c r="F147">
        <v>0.18174886115660122</v>
      </c>
      <c r="G147">
        <v>1</v>
      </c>
      <c r="H147">
        <v>1</v>
      </c>
      <c r="I147">
        <v>2</v>
      </c>
      <c r="J147">
        <v>3</v>
      </c>
    </row>
    <row r="148" spans="1:10" x14ac:dyDescent="0.25">
      <c r="A148" t="s">
        <v>973</v>
      </c>
      <c r="B148">
        <v>6369</v>
      </c>
      <c r="C148">
        <v>-0.33276349606455063</v>
      </c>
      <c r="D148">
        <v>-0.54012215554817944</v>
      </c>
      <c r="E148">
        <v>-0.95812929991733653</v>
      </c>
      <c r="F148">
        <v>0.5711374773973027</v>
      </c>
      <c r="G148">
        <v>2</v>
      </c>
      <c r="H148">
        <v>2</v>
      </c>
      <c r="I148">
        <v>1</v>
      </c>
      <c r="J148">
        <v>4</v>
      </c>
    </row>
    <row r="149" spans="1:10" x14ac:dyDescent="0.25">
      <c r="A149" t="s">
        <v>974</v>
      </c>
      <c r="B149">
        <v>5423</v>
      </c>
      <c r="C149">
        <v>-0.91245513213737472</v>
      </c>
      <c r="D149">
        <v>-0.61942823459495044</v>
      </c>
      <c r="E149">
        <v>-0.95636524919389487</v>
      </c>
      <c r="F149">
        <v>0.59629669837210852</v>
      </c>
      <c r="G149">
        <v>1</v>
      </c>
      <c r="H149">
        <v>2</v>
      </c>
      <c r="I149">
        <v>1</v>
      </c>
      <c r="J149">
        <v>4</v>
      </c>
    </row>
    <row r="150" spans="1:10" x14ac:dyDescent="0.25">
      <c r="A150" t="s">
        <v>975</v>
      </c>
      <c r="B150">
        <v>5882</v>
      </c>
      <c r="C150">
        <v>-0.25198182002678265</v>
      </c>
      <c r="D150">
        <v>-0.50702402992525275</v>
      </c>
      <c r="E150">
        <v>-1.1950263563769232</v>
      </c>
      <c r="F150">
        <v>1.0538984069932165</v>
      </c>
      <c r="G150">
        <v>3</v>
      </c>
      <c r="H150">
        <v>2</v>
      </c>
      <c r="I150">
        <v>1</v>
      </c>
      <c r="J150">
        <v>4</v>
      </c>
    </row>
    <row r="151" spans="1:10" x14ac:dyDescent="0.25">
      <c r="A151" t="s">
        <v>976</v>
      </c>
      <c r="B151">
        <v>3595</v>
      </c>
      <c r="C151">
        <v>-0.73278771086969363</v>
      </c>
      <c r="D151">
        <v>-0.71706229935641064</v>
      </c>
      <c r="E151">
        <v>-0.67793558756547545</v>
      </c>
      <c r="F151">
        <v>1.1099424924212076</v>
      </c>
      <c r="G151">
        <v>1</v>
      </c>
      <c r="H151">
        <v>1</v>
      </c>
      <c r="I151">
        <v>2</v>
      </c>
      <c r="J151">
        <v>4</v>
      </c>
    </row>
    <row r="152" spans="1:10" x14ac:dyDescent="0.25">
      <c r="A152" t="s">
        <v>977</v>
      </c>
      <c r="B152">
        <v>2194</v>
      </c>
      <c r="C152">
        <v>-0.69491750100438743</v>
      </c>
      <c r="D152">
        <v>-0.77431021890022556</v>
      </c>
      <c r="E152">
        <v>-0.3131613740219672</v>
      </c>
      <c r="F152">
        <v>-0.41414574178038988</v>
      </c>
      <c r="G152">
        <v>2</v>
      </c>
      <c r="H152">
        <v>1</v>
      </c>
      <c r="I152">
        <v>3</v>
      </c>
      <c r="J152">
        <v>2</v>
      </c>
    </row>
    <row r="153" spans="1:10" x14ac:dyDescent="0.25">
      <c r="A153" t="s">
        <v>978</v>
      </c>
      <c r="B153">
        <v>5957</v>
      </c>
      <c r="C153">
        <v>-0.31427701472493402</v>
      </c>
      <c r="D153">
        <v>-0.48852758821599529</v>
      </c>
      <c r="E153">
        <v>-1.1701397269981562</v>
      </c>
      <c r="F153">
        <v>0.6820410524738193</v>
      </c>
      <c r="G153">
        <v>3</v>
      </c>
      <c r="H153">
        <v>2</v>
      </c>
      <c r="I153">
        <v>1</v>
      </c>
      <c r="J153">
        <v>4</v>
      </c>
    </row>
    <row r="154" spans="1:10" x14ac:dyDescent="0.25">
      <c r="A154" t="s">
        <v>979</v>
      </c>
      <c r="B154">
        <v>4242</v>
      </c>
      <c r="C154">
        <v>-6.5887650068425799E-2</v>
      </c>
      <c r="D154">
        <v>-0.35699234465841861</v>
      </c>
      <c r="E154">
        <v>-1.2914118806040997</v>
      </c>
      <c r="F154">
        <v>1.2423693374306315</v>
      </c>
      <c r="G154">
        <v>3</v>
      </c>
      <c r="H154">
        <v>3</v>
      </c>
      <c r="I154">
        <v>1</v>
      </c>
      <c r="J154">
        <v>4</v>
      </c>
    </row>
    <row r="155" spans="1:10" x14ac:dyDescent="0.25">
      <c r="A155" t="s">
        <v>980</v>
      </c>
      <c r="B155">
        <v>6721</v>
      </c>
      <c r="C155">
        <v>-0.89659341896422651</v>
      </c>
      <c r="D155">
        <v>-0.76038790555808256</v>
      </c>
      <c r="E155">
        <v>-0.93974449438321905</v>
      </c>
      <c r="F155">
        <v>0.34105402497451942</v>
      </c>
      <c r="G155">
        <v>1</v>
      </c>
      <c r="H155">
        <v>1</v>
      </c>
      <c r="I155">
        <v>1</v>
      </c>
      <c r="J155">
        <v>3</v>
      </c>
    </row>
    <row r="156" spans="1:10" x14ac:dyDescent="0.25">
      <c r="A156" t="s">
        <v>981</v>
      </c>
      <c r="B156">
        <v>1521</v>
      </c>
      <c r="C156">
        <v>-1.1595199276658159</v>
      </c>
      <c r="D156">
        <v>-0.97181354784384222</v>
      </c>
      <c r="E156">
        <v>-1.0745333406033579</v>
      </c>
      <c r="F156">
        <v>0.13084464380859578</v>
      </c>
      <c r="G156">
        <v>1</v>
      </c>
      <c r="H156">
        <v>1</v>
      </c>
      <c r="I156">
        <v>1</v>
      </c>
      <c r="J156">
        <v>3</v>
      </c>
    </row>
    <row r="157" spans="1:10" x14ac:dyDescent="0.25">
      <c r="A157" t="s">
        <v>982</v>
      </c>
      <c r="B157">
        <v>4124</v>
      </c>
      <c r="C157">
        <v>0.81140060718119089</v>
      </c>
      <c r="D157">
        <v>-0.79271011845974249</v>
      </c>
      <c r="E157">
        <v>-0.69630068555062286</v>
      </c>
      <c r="F157">
        <v>1.3349303254496447</v>
      </c>
      <c r="G157">
        <v>4</v>
      </c>
      <c r="H157">
        <v>1</v>
      </c>
      <c r="I157">
        <v>2</v>
      </c>
      <c r="J157">
        <v>5</v>
      </c>
    </row>
    <row r="158" spans="1:10" x14ac:dyDescent="0.25">
      <c r="A158" t="s">
        <v>983</v>
      </c>
      <c r="B158">
        <v>3146</v>
      </c>
      <c r="C158">
        <v>-0.3286502986962021</v>
      </c>
      <c r="D158">
        <v>-0.44902600802659559</v>
      </c>
      <c r="E158">
        <v>-1.3038749136430063</v>
      </c>
      <c r="F158">
        <v>1.4133767061661171</v>
      </c>
      <c r="G158">
        <v>2</v>
      </c>
      <c r="H158">
        <v>2</v>
      </c>
      <c r="I158">
        <v>1</v>
      </c>
      <c r="J158">
        <v>5</v>
      </c>
    </row>
    <row r="159" spans="1:10" x14ac:dyDescent="0.25">
      <c r="A159" t="s">
        <v>984</v>
      </c>
      <c r="B159">
        <v>5334</v>
      </c>
      <c r="C159">
        <v>-0.56537942501626892</v>
      </c>
      <c r="D159">
        <v>-0.37901110386251319</v>
      </c>
      <c r="E159">
        <v>-1.2683209717754209</v>
      </c>
      <c r="F159">
        <v>1.3718440125635007</v>
      </c>
      <c r="G159">
        <v>2</v>
      </c>
      <c r="H159">
        <v>3</v>
      </c>
      <c r="I159">
        <v>1</v>
      </c>
      <c r="J159">
        <v>5</v>
      </c>
    </row>
    <row r="160" spans="1:10" x14ac:dyDescent="0.25">
      <c r="A160" t="s">
        <v>985</v>
      </c>
      <c r="B160">
        <v>4781</v>
      </c>
      <c r="C160">
        <v>-0.83142774284108245</v>
      </c>
      <c r="D160">
        <v>-0.63608309245379546</v>
      </c>
      <c r="E160">
        <v>-1.4958237747962198</v>
      </c>
      <c r="F160">
        <v>1.1954284144276139</v>
      </c>
      <c r="G160">
        <v>1</v>
      </c>
      <c r="H160">
        <v>2</v>
      </c>
      <c r="I160">
        <v>1</v>
      </c>
      <c r="J160">
        <v>4</v>
      </c>
    </row>
    <row r="161" spans="1:10" x14ac:dyDescent="0.25">
      <c r="A161" t="s">
        <v>986</v>
      </c>
      <c r="B161">
        <v>6309</v>
      </c>
      <c r="C161">
        <v>-0.33500373075340584</v>
      </c>
      <c r="D161">
        <v>-0.72580045265365811</v>
      </c>
      <c r="E161">
        <v>-1.6588221281483138</v>
      </c>
      <c r="F161">
        <v>1.4165502711002129</v>
      </c>
      <c r="G161">
        <v>2</v>
      </c>
      <c r="H161">
        <v>1</v>
      </c>
      <c r="I161">
        <v>1</v>
      </c>
      <c r="J161">
        <v>5</v>
      </c>
    </row>
    <row r="162" spans="1:10" x14ac:dyDescent="0.25">
      <c r="A162" t="s">
        <v>987</v>
      </c>
      <c r="B162">
        <v>8910</v>
      </c>
      <c r="C162">
        <v>-0.46576263581825122</v>
      </c>
      <c r="D162">
        <v>-0.93660694599668659</v>
      </c>
      <c r="E162">
        <v>-1.7202138999542793</v>
      </c>
      <c r="F162">
        <v>1.1487380989258231</v>
      </c>
      <c r="G162">
        <v>2</v>
      </c>
      <c r="H162">
        <v>1</v>
      </c>
      <c r="I162">
        <v>1</v>
      </c>
      <c r="J162">
        <v>4</v>
      </c>
    </row>
    <row r="163" spans="1:10" x14ac:dyDescent="0.25">
      <c r="A163" t="s">
        <v>988</v>
      </c>
      <c r="B163">
        <v>5321</v>
      </c>
      <c r="C163">
        <v>-1.0869209066921706</v>
      </c>
      <c r="D163">
        <v>-0.90643397622370747</v>
      </c>
      <c r="E163">
        <v>-0.93345555570643979</v>
      </c>
      <c r="F163">
        <v>0.55043356707787106</v>
      </c>
      <c r="G163">
        <v>1</v>
      </c>
      <c r="H163">
        <v>1</v>
      </c>
      <c r="I163">
        <v>1</v>
      </c>
      <c r="J163">
        <v>4</v>
      </c>
    </row>
    <row r="164" spans="1:10" x14ac:dyDescent="0.25">
      <c r="A164" t="s">
        <v>989</v>
      </c>
      <c r="B164">
        <v>5733</v>
      </c>
      <c r="C164">
        <v>-0.57253812293663398</v>
      </c>
      <c r="D164">
        <v>-0.98573219661732647</v>
      </c>
      <c r="E164">
        <v>-0.42514722609070255</v>
      </c>
      <c r="F164">
        <v>-0.78145820570637592</v>
      </c>
      <c r="G164">
        <v>2</v>
      </c>
      <c r="H164">
        <v>1</v>
      </c>
      <c r="I164">
        <v>2</v>
      </c>
      <c r="J164">
        <v>1</v>
      </c>
    </row>
    <row r="165" spans="1:10" x14ac:dyDescent="0.25">
      <c r="A165" t="s">
        <v>990</v>
      </c>
      <c r="B165">
        <v>6095</v>
      </c>
      <c r="C165">
        <v>-0.58292747242788467</v>
      </c>
      <c r="D165">
        <v>-1.0387920860428388</v>
      </c>
      <c r="E165">
        <v>0.1642355432842609</v>
      </c>
      <c r="F165">
        <v>-0.49643369249740599</v>
      </c>
      <c r="G165">
        <v>2</v>
      </c>
      <c r="H165">
        <v>1</v>
      </c>
      <c r="I165">
        <v>4</v>
      </c>
      <c r="J165">
        <v>1</v>
      </c>
    </row>
    <row r="166" spans="1:10" x14ac:dyDescent="0.25">
      <c r="A166" t="s">
        <v>991</v>
      </c>
      <c r="B166">
        <v>3481</v>
      </c>
      <c r="C166">
        <v>-0.56202189303217265</v>
      </c>
      <c r="D166">
        <v>-1.1625206038527549</v>
      </c>
      <c r="E166">
        <v>1.0673147112699675</v>
      </c>
      <c r="F166">
        <v>-0.61194095603386323</v>
      </c>
      <c r="G166">
        <v>2</v>
      </c>
      <c r="H166">
        <v>1</v>
      </c>
      <c r="I166">
        <v>5</v>
      </c>
      <c r="J166">
        <v>1</v>
      </c>
    </row>
    <row r="167" spans="1:10" x14ac:dyDescent="0.25">
      <c r="A167" t="s">
        <v>992</v>
      </c>
      <c r="B167">
        <v>5772</v>
      </c>
      <c r="C167">
        <v>-0.9444181210778384</v>
      </c>
      <c r="D167">
        <v>-1.0744923649739142</v>
      </c>
      <c r="E167">
        <v>-0.76200394612077926</v>
      </c>
      <c r="F167">
        <v>-0.46982569159353343</v>
      </c>
      <c r="G167">
        <v>1</v>
      </c>
      <c r="H167">
        <v>1</v>
      </c>
      <c r="I167">
        <v>1</v>
      </c>
      <c r="J167">
        <v>2</v>
      </c>
    </row>
    <row r="168" spans="1:10" x14ac:dyDescent="0.25">
      <c r="A168" t="s">
        <v>993</v>
      </c>
      <c r="B168">
        <v>14304</v>
      </c>
      <c r="C168">
        <v>-0.22078407115190765</v>
      </c>
      <c r="D168">
        <v>-1.1709586208880967</v>
      </c>
      <c r="E168">
        <v>-1.3236411104982573</v>
      </c>
      <c r="F168">
        <v>0.8494422125512967</v>
      </c>
      <c r="G168">
        <v>3</v>
      </c>
      <c r="H168">
        <v>1</v>
      </c>
      <c r="I168">
        <v>1</v>
      </c>
      <c r="J168">
        <v>4</v>
      </c>
    </row>
    <row r="169" spans="1:10" x14ac:dyDescent="0.25">
      <c r="A169" t="s">
        <v>994</v>
      </c>
      <c r="B169">
        <v>5324</v>
      </c>
      <c r="C169">
        <v>-0.74872916177072946</v>
      </c>
      <c r="D169">
        <v>-0.93216464347493688</v>
      </c>
      <c r="E169">
        <v>-0.17612943997385325</v>
      </c>
      <c r="F169">
        <v>-0.78134500577894672</v>
      </c>
      <c r="G169">
        <v>1</v>
      </c>
      <c r="H169">
        <v>1</v>
      </c>
      <c r="I169">
        <v>3</v>
      </c>
      <c r="J169">
        <v>1</v>
      </c>
    </row>
    <row r="170" spans="1:10" x14ac:dyDescent="0.25">
      <c r="A170" t="s">
        <v>995</v>
      </c>
      <c r="B170">
        <v>5374</v>
      </c>
      <c r="C170">
        <v>-0.14345587304082683</v>
      </c>
      <c r="D170">
        <v>-1.2104752185665921</v>
      </c>
      <c r="E170">
        <v>-1.1593971625924631</v>
      </c>
      <c r="F170">
        <v>0.48825690378302766</v>
      </c>
      <c r="G170">
        <v>3</v>
      </c>
      <c r="H170">
        <v>1</v>
      </c>
      <c r="I170">
        <v>1</v>
      </c>
      <c r="J170">
        <v>4</v>
      </c>
    </row>
    <row r="171" spans="1:10" x14ac:dyDescent="0.25">
      <c r="A171" t="s">
        <v>996</v>
      </c>
      <c r="B171">
        <v>5863</v>
      </c>
      <c r="C171">
        <v>-0.61024001113312354</v>
      </c>
      <c r="D171">
        <v>-1.0015999623143708</v>
      </c>
      <c r="E171">
        <v>-1.2284358802789721</v>
      </c>
      <c r="F171">
        <v>0.20922679943577041</v>
      </c>
      <c r="G171">
        <v>2</v>
      </c>
      <c r="H171">
        <v>1</v>
      </c>
      <c r="I171">
        <v>1</v>
      </c>
      <c r="J171">
        <v>3</v>
      </c>
    </row>
    <row r="172" spans="1:10" x14ac:dyDescent="0.25">
      <c r="A172" t="s">
        <v>997</v>
      </c>
      <c r="B172">
        <v>5094</v>
      </c>
      <c r="C172">
        <v>0.11965152887899043</v>
      </c>
      <c r="D172">
        <v>-0.36139450922409072</v>
      </c>
      <c r="E172">
        <v>0.35574800001292772</v>
      </c>
      <c r="F172">
        <v>-0.20080419234150512</v>
      </c>
      <c r="G172">
        <v>3</v>
      </c>
      <c r="H172">
        <v>3</v>
      </c>
      <c r="I172">
        <v>5</v>
      </c>
      <c r="J172">
        <v>2</v>
      </c>
    </row>
    <row r="173" spans="1:10" x14ac:dyDescent="0.25">
      <c r="A173" t="s">
        <v>998</v>
      </c>
      <c r="B173">
        <v>6200</v>
      </c>
      <c r="C173">
        <v>-0.28645287675952708</v>
      </c>
      <c r="D173">
        <v>-0.52930633614121303</v>
      </c>
      <c r="E173">
        <v>-0.31332083720796816</v>
      </c>
      <c r="F173">
        <v>-7.3897545902092991E-3</v>
      </c>
      <c r="G173">
        <v>3</v>
      </c>
      <c r="H173">
        <v>2</v>
      </c>
      <c r="I173">
        <v>3</v>
      </c>
      <c r="J173">
        <v>3</v>
      </c>
    </row>
    <row r="174" spans="1:10" x14ac:dyDescent="0.25">
      <c r="A174" t="s">
        <v>999</v>
      </c>
      <c r="B174">
        <v>3115</v>
      </c>
      <c r="C174">
        <v>-9.5005285393989017E-2</v>
      </c>
      <c r="D174">
        <v>-0.61219638194334003</v>
      </c>
      <c r="E174">
        <v>-2.5812503706079248E-2</v>
      </c>
      <c r="F174">
        <v>-0.29141356095354221</v>
      </c>
      <c r="G174">
        <v>3</v>
      </c>
      <c r="H174">
        <v>2</v>
      </c>
      <c r="I174">
        <v>4</v>
      </c>
      <c r="J174">
        <v>2</v>
      </c>
    </row>
    <row r="175" spans="1:10" x14ac:dyDescent="0.25">
      <c r="A175" t="s">
        <v>1000</v>
      </c>
      <c r="B175">
        <v>6109</v>
      </c>
      <c r="C175">
        <v>0.96645844715477947</v>
      </c>
      <c r="D175">
        <v>-0.6623976410298964</v>
      </c>
      <c r="E175">
        <v>1.3819822290223713</v>
      </c>
      <c r="F175">
        <v>0.32041020010571603</v>
      </c>
      <c r="G175">
        <v>5</v>
      </c>
      <c r="H175">
        <v>2</v>
      </c>
      <c r="I175">
        <v>5</v>
      </c>
      <c r="J175">
        <v>3</v>
      </c>
    </row>
    <row r="176" spans="1:10" x14ac:dyDescent="0.25">
      <c r="A176" t="s">
        <v>1001</v>
      </c>
      <c r="B176">
        <v>6552</v>
      </c>
      <c r="C176">
        <v>-0.5184961798370733</v>
      </c>
      <c r="D176">
        <v>-1.0291710601207427</v>
      </c>
      <c r="E176">
        <v>2.9636233890222925E-2</v>
      </c>
      <c r="F176">
        <v>0.32582249181991646</v>
      </c>
      <c r="G176">
        <v>2</v>
      </c>
      <c r="H176">
        <v>1</v>
      </c>
      <c r="I176">
        <v>4</v>
      </c>
      <c r="J176">
        <v>3</v>
      </c>
    </row>
    <row r="177" spans="1:10" x14ac:dyDescent="0.25">
      <c r="A177" t="s">
        <v>1002</v>
      </c>
      <c r="B177">
        <v>3762</v>
      </c>
      <c r="C177">
        <v>-0.98712794159328809</v>
      </c>
      <c r="D177">
        <v>-1.2277882576787194</v>
      </c>
      <c r="E177">
        <v>-0.46390379345367744</v>
      </c>
      <c r="F177">
        <v>-9.2302839013157903E-2</v>
      </c>
      <c r="G177">
        <v>1</v>
      </c>
      <c r="H177">
        <v>1</v>
      </c>
      <c r="I177">
        <v>2</v>
      </c>
      <c r="J177">
        <v>2</v>
      </c>
    </row>
    <row r="178" spans="1:10" x14ac:dyDescent="0.25">
      <c r="A178" t="s">
        <v>1003</v>
      </c>
      <c r="B178">
        <v>5919</v>
      </c>
      <c r="C178">
        <v>-0.55407153516128838</v>
      </c>
      <c r="D178">
        <v>-0.81559027932161887</v>
      </c>
      <c r="E178">
        <v>-1.0259756614339512</v>
      </c>
      <c r="F178">
        <v>0.86568465249102222</v>
      </c>
      <c r="G178">
        <v>2</v>
      </c>
      <c r="H178">
        <v>1</v>
      </c>
      <c r="I178">
        <v>1</v>
      </c>
      <c r="J178">
        <v>4</v>
      </c>
    </row>
    <row r="179" spans="1:10" x14ac:dyDescent="0.25">
      <c r="A179" t="s">
        <v>1004</v>
      </c>
      <c r="B179">
        <v>3773</v>
      </c>
      <c r="C179">
        <v>-1.2252911222558431</v>
      </c>
      <c r="D179">
        <v>-0.60498537376383654</v>
      </c>
      <c r="E179">
        <v>-1.4829614277798309</v>
      </c>
      <c r="F179">
        <v>0.95917987731071797</v>
      </c>
      <c r="G179">
        <v>1</v>
      </c>
      <c r="H179">
        <v>2</v>
      </c>
      <c r="I179">
        <v>1</v>
      </c>
      <c r="J179">
        <v>4</v>
      </c>
    </row>
    <row r="180" spans="1:10" x14ac:dyDescent="0.25">
      <c r="A180" t="s">
        <v>1005</v>
      </c>
      <c r="B180">
        <v>5817</v>
      </c>
      <c r="C180">
        <v>-0.82948588552604285</v>
      </c>
      <c r="D180">
        <v>-0.85566616635073134</v>
      </c>
      <c r="E180">
        <v>-1.1892639756925454</v>
      </c>
      <c r="F180">
        <v>0.8174583583460473</v>
      </c>
      <c r="G180">
        <v>1</v>
      </c>
      <c r="H180">
        <v>1</v>
      </c>
      <c r="I180">
        <v>1</v>
      </c>
      <c r="J180">
        <v>4</v>
      </c>
    </row>
    <row r="181" spans="1:10" x14ac:dyDescent="0.25">
      <c r="A181" t="s">
        <v>1006</v>
      </c>
      <c r="B181">
        <v>5137</v>
      </c>
      <c r="C181">
        <v>-0.85515829744554039</v>
      </c>
      <c r="D181">
        <v>-1.0643503042123024</v>
      </c>
      <c r="E181">
        <v>-1.3571135293760896</v>
      </c>
      <c r="F181">
        <v>1.5559368895118206</v>
      </c>
      <c r="G181">
        <v>1</v>
      </c>
      <c r="H181">
        <v>1</v>
      </c>
      <c r="I181">
        <v>1</v>
      </c>
      <c r="J181">
        <v>5</v>
      </c>
    </row>
    <row r="182" spans="1:10" x14ac:dyDescent="0.25">
      <c r="A182" t="s">
        <v>1007</v>
      </c>
      <c r="B182">
        <v>5853</v>
      </c>
      <c r="C182">
        <v>-0.35904650953163103</v>
      </c>
      <c r="D182">
        <v>-1.0158549659714011</v>
      </c>
      <c r="E182">
        <v>-0.71319666958799743</v>
      </c>
      <c r="F182">
        <v>1.0515775524028166</v>
      </c>
      <c r="G182">
        <v>2</v>
      </c>
      <c r="H182">
        <v>1</v>
      </c>
      <c r="I182">
        <v>1</v>
      </c>
      <c r="J182">
        <v>4</v>
      </c>
    </row>
    <row r="183" spans="1:10" x14ac:dyDescent="0.25">
      <c r="A183" t="s">
        <v>1008</v>
      </c>
      <c r="B183">
        <v>4740</v>
      </c>
      <c r="C183">
        <v>-0.68081056942499207</v>
      </c>
      <c r="D183">
        <v>-0.60910336039349933</v>
      </c>
      <c r="E183">
        <v>-0.22117088836182924</v>
      </c>
      <c r="F183">
        <v>-7.22729648880754E-2</v>
      </c>
      <c r="G183">
        <v>2</v>
      </c>
      <c r="H183">
        <v>2</v>
      </c>
      <c r="I183">
        <v>3</v>
      </c>
      <c r="J183">
        <v>2</v>
      </c>
    </row>
    <row r="184" spans="1:10" x14ac:dyDescent="0.25">
      <c r="A184" t="s">
        <v>1009</v>
      </c>
      <c r="B184">
        <v>4951</v>
      </c>
      <c r="C184">
        <v>-0.54945682020741715</v>
      </c>
      <c r="D184">
        <v>-1.2040772925776733</v>
      </c>
      <c r="E184">
        <v>1.926015738485605E-2</v>
      </c>
      <c r="F184">
        <v>-0.10753138397640694</v>
      </c>
      <c r="G184">
        <v>2</v>
      </c>
      <c r="H184">
        <v>1</v>
      </c>
      <c r="I184">
        <v>4</v>
      </c>
      <c r="J184">
        <v>2</v>
      </c>
    </row>
    <row r="185" spans="1:10" x14ac:dyDescent="0.25">
      <c r="A185" t="s">
        <v>1010</v>
      </c>
      <c r="B185">
        <v>6602</v>
      </c>
      <c r="C185">
        <v>-0.80755121822722076</v>
      </c>
      <c r="D185">
        <v>-1.0304479239111497</v>
      </c>
      <c r="E185">
        <v>-0.9020095899999202</v>
      </c>
      <c r="F185">
        <v>1.1688613261529274E-2</v>
      </c>
      <c r="G185">
        <v>1</v>
      </c>
      <c r="H185">
        <v>1</v>
      </c>
      <c r="I185">
        <v>1</v>
      </c>
      <c r="J185">
        <v>3</v>
      </c>
    </row>
    <row r="186" spans="1:10" x14ac:dyDescent="0.25">
      <c r="A186" t="s">
        <v>1011</v>
      </c>
      <c r="B186">
        <v>9531</v>
      </c>
      <c r="C186">
        <v>-0.44967761919968047</v>
      </c>
      <c r="D186">
        <v>-1.0291975051685223</v>
      </c>
      <c r="E186">
        <v>-1.5254704585993502</v>
      </c>
      <c r="F186">
        <v>0.56227825979477131</v>
      </c>
      <c r="G186">
        <v>2</v>
      </c>
      <c r="H186">
        <v>1</v>
      </c>
      <c r="I186">
        <v>1</v>
      </c>
      <c r="J186">
        <v>4</v>
      </c>
    </row>
    <row r="187" spans="1:10" x14ac:dyDescent="0.25">
      <c r="A187" t="s">
        <v>1012</v>
      </c>
      <c r="B187">
        <v>6925</v>
      </c>
      <c r="C187">
        <v>-0.15677420077370854</v>
      </c>
      <c r="D187">
        <v>-0.71548709449865711</v>
      </c>
      <c r="E187">
        <v>-0.97951803935077131</v>
      </c>
      <c r="F187">
        <v>0.74010876458524244</v>
      </c>
      <c r="G187">
        <v>3</v>
      </c>
      <c r="H187">
        <v>1</v>
      </c>
      <c r="I187">
        <v>1</v>
      </c>
      <c r="J187">
        <v>4</v>
      </c>
    </row>
    <row r="188" spans="1:10" x14ac:dyDescent="0.25">
      <c r="A188" t="s">
        <v>1013</v>
      </c>
      <c r="B188">
        <v>3009</v>
      </c>
      <c r="C188">
        <v>-0.36927475559064482</v>
      </c>
      <c r="D188">
        <v>-0.50555357404457435</v>
      </c>
      <c r="E188">
        <v>0.58195887337414431</v>
      </c>
      <c r="F188">
        <v>-0.46366110856967929</v>
      </c>
      <c r="G188">
        <v>2</v>
      </c>
      <c r="H188">
        <v>2</v>
      </c>
      <c r="I188">
        <v>5</v>
      </c>
      <c r="J188">
        <v>2</v>
      </c>
    </row>
    <row r="189" spans="1:10" x14ac:dyDescent="0.25">
      <c r="A189" t="s">
        <v>1014</v>
      </c>
      <c r="B189">
        <v>6029</v>
      </c>
      <c r="C189">
        <v>-0.1371989058320455</v>
      </c>
      <c r="D189">
        <v>-0.99890696952986335</v>
      </c>
      <c r="E189">
        <v>-1.5012518852705157</v>
      </c>
      <c r="F189">
        <v>0.88389628598777947</v>
      </c>
      <c r="G189">
        <v>3</v>
      </c>
      <c r="H189">
        <v>1</v>
      </c>
      <c r="I189">
        <v>1</v>
      </c>
      <c r="J189">
        <v>4</v>
      </c>
    </row>
    <row r="190" spans="1:10" x14ac:dyDescent="0.25">
      <c r="A190" t="s">
        <v>1015</v>
      </c>
      <c r="B190">
        <v>4537</v>
      </c>
      <c r="C190">
        <v>-3.2364265272414234E-3</v>
      </c>
      <c r="D190">
        <v>-0.46173999106100638</v>
      </c>
      <c r="E190">
        <v>0.47189106691507565</v>
      </c>
      <c r="F190">
        <v>-0.5072540190891125</v>
      </c>
      <c r="G190">
        <v>3</v>
      </c>
      <c r="H190">
        <v>2</v>
      </c>
      <c r="I190">
        <v>5</v>
      </c>
      <c r="J190">
        <v>1</v>
      </c>
    </row>
    <row r="191" spans="1:10" x14ac:dyDescent="0.25">
      <c r="A191" t="s">
        <v>1016</v>
      </c>
      <c r="B191">
        <v>3887</v>
      </c>
      <c r="C191">
        <v>-0.73118845078780237</v>
      </c>
      <c r="D191">
        <v>-0.7485783538581674</v>
      </c>
      <c r="E191">
        <v>0.23446493906629182</v>
      </c>
      <c r="F191">
        <v>-0.37724165760031259</v>
      </c>
      <c r="G191">
        <v>1</v>
      </c>
      <c r="H191">
        <v>1</v>
      </c>
      <c r="I191">
        <v>4</v>
      </c>
      <c r="J191">
        <v>2</v>
      </c>
    </row>
    <row r="192" spans="1:10" x14ac:dyDescent="0.25">
      <c r="A192" t="s">
        <v>1017</v>
      </c>
      <c r="B192">
        <v>3397</v>
      </c>
      <c r="C192">
        <v>-0.50718313260778258</v>
      </c>
      <c r="D192">
        <v>-0.96274662925960552</v>
      </c>
      <c r="E192">
        <v>0.7417635260618386</v>
      </c>
      <c r="F192">
        <v>-0.59523922238911209</v>
      </c>
      <c r="G192">
        <v>2</v>
      </c>
      <c r="H192">
        <v>1</v>
      </c>
      <c r="I192">
        <v>5</v>
      </c>
      <c r="J192">
        <v>1</v>
      </c>
    </row>
    <row r="193" spans="1:10" x14ac:dyDescent="0.25">
      <c r="A193" t="s">
        <v>1018</v>
      </c>
      <c r="B193">
        <v>3371</v>
      </c>
      <c r="C193">
        <v>-0.59783870326616773</v>
      </c>
      <c r="D193">
        <v>-0.82535963100327736</v>
      </c>
      <c r="E193">
        <v>0.17353891731265636</v>
      </c>
      <c r="F193">
        <v>-0.39440862233105417</v>
      </c>
      <c r="G193">
        <v>2</v>
      </c>
      <c r="H193">
        <v>1</v>
      </c>
      <c r="I193">
        <v>4</v>
      </c>
      <c r="J193">
        <v>2</v>
      </c>
    </row>
    <row r="194" spans="1:10" x14ac:dyDescent="0.25">
      <c r="A194" t="s">
        <v>1019</v>
      </c>
      <c r="B194">
        <v>2509</v>
      </c>
      <c r="C194">
        <v>-0.96508525823205882</v>
      </c>
      <c r="D194">
        <v>-1.1365970214510914</v>
      </c>
      <c r="E194">
        <v>-0.31487787024408098</v>
      </c>
      <c r="F194">
        <v>-0.18879383295756186</v>
      </c>
      <c r="G194">
        <v>1</v>
      </c>
      <c r="H194">
        <v>1</v>
      </c>
      <c r="I194">
        <v>3</v>
      </c>
      <c r="J194">
        <v>2</v>
      </c>
    </row>
    <row r="195" spans="1:10" x14ac:dyDescent="0.25">
      <c r="A195" t="s">
        <v>1020</v>
      </c>
      <c r="B195">
        <v>4671</v>
      </c>
      <c r="C195">
        <v>-0.53454209290102916</v>
      </c>
      <c r="D195">
        <v>-0.82448626810566039</v>
      </c>
      <c r="E195">
        <v>-0.26533105980029431</v>
      </c>
      <c r="F195">
        <v>-0.21817249042878253</v>
      </c>
      <c r="G195">
        <v>2</v>
      </c>
      <c r="H195">
        <v>1</v>
      </c>
      <c r="I195">
        <v>3</v>
      </c>
      <c r="J195">
        <v>2</v>
      </c>
    </row>
    <row r="196" spans="1:10" x14ac:dyDescent="0.25">
      <c r="A196" t="s">
        <v>1021</v>
      </c>
      <c r="B196">
        <v>4294</v>
      </c>
      <c r="C196">
        <v>-0.12320437721031909</v>
      </c>
      <c r="D196">
        <v>-0.65036302810290958</v>
      </c>
      <c r="E196">
        <v>0.19299173375625625</v>
      </c>
      <c r="F196">
        <v>-0.13674391453227716</v>
      </c>
      <c r="G196">
        <v>3</v>
      </c>
      <c r="H196">
        <v>2</v>
      </c>
      <c r="I196">
        <v>4</v>
      </c>
      <c r="J196">
        <v>2</v>
      </c>
    </row>
    <row r="197" spans="1:10" x14ac:dyDescent="0.25">
      <c r="A197" t="s">
        <v>1022</v>
      </c>
      <c r="B197">
        <v>3048</v>
      </c>
      <c r="C197">
        <v>-0.86478000801049315</v>
      </c>
      <c r="D197">
        <v>-0.86811520544587906</v>
      </c>
      <c r="E197">
        <v>-0.23694902381098101</v>
      </c>
      <c r="F197">
        <v>-7.5543202036699383E-2</v>
      </c>
      <c r="G197">
        <v>1</v>
      </c>
      <c r="H197">
        <v>1</v>
      </c>
      <c r="I197">
        <v>3</v>
      </c>
      <c r="J197">
        <v>2</v>
      </c>
    </row>
    <row r="198" spans="1:10" x14ac:dyDescent="0.25">
      <c r="A198" t="s">
        <v>1023</v>
      </c>
      <c r="B198">
        <v>4790</v>
      </c>
      <c r="C198">
        <v>-0.59203926970046838</v>
      </c>
      <c r="D198">
        <v>-0.84539797460106092</v>
      </c>
      <c r="E198">
        <v>-1.0897552855568349</v>
      </c>
      <c r="F198">
        <v>-5.5590641337100399E-2</v>
      </c>
      <c r="G198">
        <v>2</v>
      </c>
      <c r="H198">
        <v>1</v>
      </c>
      <c r="I198">
        <v>1</v>
      </c>
      <c r="J198">
        <v>2</v>
      </c>
    </row>
    <row r="199" spans="1:10" x14ac:dyDescent="0.25">
      <c r="A199" t="s">
        <v>1024</v>
      </c>
      <c r="B199">
        <v>5183</v>
      </c>
      <c r="C199">
        <v>-0.51839219474552634</v>
      </c>
      <c r="D199">
        <v>-0.74351055785353604</v>
      </c>
      <c r="E199">
        <v>-0.8077495801757536</v>
      </c>
      <c r="F199">
        <v>8.3330111327424877E-2</v>
      </c>
      <c r="G199">
        <v>2</v>
      </c>
      <c r="H199">
        <v>1</v>
      </c>
      <c r="I199">
        <v>1</v>
      </c>
      <c r="J199">
        <v>3</v>
      </c>
    </row>
    <row r="200" spans="1:10" x14ac:dyDescent="0.25">
      <c r="A200" t="s">
        <v>1025</v>
      </c>
      <c r="B200">
        <v>5596</v>
      </c>
      <c r="C200">
        <v>-0.60373189756671752</v>
      </c>
      <c r="D200">
        <v>-0.8850860057635489</v>
      </c>
      <c r="E200">
        <v>-0.32786208482288681</v>
      </c>
      <c r="F200">
        <v>-0.87368485277766328</v>
      </c>
      <c r="G200">
        <v>2</v>
      </c>
      <c r="H200">
        <v>1</v>
      </c>
      <c r="I200">
        <v>3</v>
      </c>
      <c r="J200">
        <v>1</v>
      </c>
    </row>
    <row r="201" spans="1:10" x14ac:dyDescent="0.25">
      <c r="A201" t="s">
        <v>1026</v>
      </c>
      <c r="B201">
        <v>5806</v>
      </c>
      <c r="C201">
        <v>-0.59141441038721232</v>
      </c>
      <c r="D201">
        <v>-0.80252437453925773</v>
      </c>
      <c r="E201">
        <v>-0.8858954015788878</v>
      </c>
      <c r="F201">
        <v>-6.3176220961895943E-2</v>
      </c>
      <c r="G201">
        <v>2</v>
      </c>
      <c r="H201">
        <v>1</v>
      </c>
      <c r="I201">
        <v>1</v>
      </c>
      <c r="J201">
        <v>2</v>
      </c>
    </row>
    <row r="202" spans="1:10" x14ac:dyDescent="0.25">
      <c r="A202" t="s">
        <v>1027</v>
      </c>
      <c r="B202">
        <v>7429</v>
      </c>
      <c r="C202">
        <v>-0.51652227534033046</v>
      </c>
      <c r="D202">
        <v>-0.97516801198248393</v>
      </c>
      <c r="E202">
        <v>-0.11573060794762743</v>
      </c>
      <c r="F202">
        <v>-0.76303399292752017</v>
      </c>
      <c r="G202">
        <v>2</v>
      </c>
      <c r="H202">
        <v>1</v>
      </c>
      <c r="I202">
        <v>3</v>
      </c>
      <c r="J202">
        <v>1</v>
      </c>
    </row>
    <row r="203" spans="1:10" x14ac:dyDescent="0.25">
      <c r="A203" t="s">
        <v>1028</v>
      </c>
      <c r="B203">
        <v>4660</v>
      </c>
      <c r="C203">
        <v>-0.72087729545180379</v>
      </c>
      <c r="D203">
        <v>-0.73563833118663779</v>
      </c>
      <c r="E203">
        <v>-0.64420172069785075</v>
      </c>
      <c r="F203">
        <v>7.1327520890898971E-2</v>
      </c>
      <c r="G203">
        <v>1</v>
      </c>
      <c r="H203">
        <v>1</v>
      </c>
      <c r="I203">
        <v>2</v>
      </c>
      <c r="J203">
        <v>3</v>
      </c>
    </row>
    <row r="204" spans="1:10" x14ac:dyDescent="0.25">
      <c r="A204" t="s">
        <v>1029</v>
      </c>
      <c r="B204">
        <v>7444</v>
      </c>
      <c r="C204">
        <v>-0.79990076238608432</v>
      </c>
      <c r="D204">
        <v>-0.49018240390560031</v>
      </c>
      <c r="E204">
        <v>-1.4848661161503758</v>
      </c>
      <c r="F204">
        <v>0.90112637624551184</v>
      </c>
      <c r="G204">
        <v>1</v>
      </c>
      <c r="H204">
        <v>2</v>
      </c>
      <c r="I204">
        <v>1</v>
      </c>
      <c r="J204">
        <v>4</v>
      </c>
    </row>
    <row r="205" spans="1:10" x14ac:dyDescent="0.25">
      <c r="A205" t="s">
        <v>1030</v>
      </c>
      <c r="B205">
        <v>9104</v>
      </c>
      <c r="C205">
        <v>5.1831261193630018E-2</v>
      </c>
      <c r="D205">
        <v>-0.77137021115259574</v>
      </c>
      <c r="E205">
        <v>-1.4774328246509045</v>
      </c>
      <c r="F205">
        <v>0.89296617840014614</v>
      </c>
      <c r="G205">
        <v>3</v>
      </c>
      <c r="H205">
        <v>1</v>
      </c>
      <c r="I205">
        <v>1</v>
      </c>
      <c r="J205">
        <v>4</v>
      </c>
    </row>
    <row r="206" spans="1:10" x14ac:dyDescent="0.25">
      <c r="A206" t="s">
        <v>1031</v>
      </c>
      <c r="B206">
        <v>1167</v>
      </c>
      <c r="C206">
        <v>-0.78082027096875417</v>
      </c>
      <c r="D206">
        <v>-0.70534940757374631</v>
      </c>
      <c r="E206">
        <v>-1.7123646418880158</v>
      </c>
      <c r="F206">
        <v>0.4809365751928259</v>
      </c>
      <c r="G206">
        <v>1</v>
      </c>
      <c r="H206">
        <v>2</v>
      </c>
      <c r="I206">
        <v>1</v>
      </c>
      <c r="J206">
        <v>3</v>
      </c>
    </row>
    <row r="207" spans="1:10" x14ac:dyDescent="0.25">
      <c r="A207" t="s">
        <v>1032</v>
      </c>
      <c r="B207">
        <v>3876</v>
      </c>
      <c r="C207">
        <v>-0.9773305255124014</v>
      </c>
      <c r="D207">
        <v>-1.0391291332428976</v>
      </c>
      <c r="E207">
        <v>-1.2201228965672204</v>
      </c>
      <c r="F207">
        <v>-5.6340127753610511E-2</v>
      </c>
      <c r="G207">
        <v>1</v>
      </c>
      <c r="H207">
        <v>1</v>
      </c>
      <c r="I207">
        <v>1</v>
      </c>
      <c r="J207">
        <v>2</v>
      </c>
    </row>
    <row r="208" spans="1:10" x14ac:dyDescent="0.25">
      <c r="A208" t="s">
        <v>1033</v>
      </c>
      <c r="B208">
        <v>3709</v>
      </c>
      <c r="C208">
        <v>-0.30615109290673548</v>
      </c>
      <c r="D208">
        <v>-0.59205074828810977</v>
      </c>
      <c r="E208">
        <v>-1.08529274309909</v>
      </c>
      <c r="F208">
        <v>0.48483188328260468</v>
      </c>
      <c r="G208">
        <v>3</v>
      </c>
      <c r="H208">
        <v>2</v>
      </c>
      <c r="I208">
        <v>1</v>
      </c>
      <c r="J208">
        <v>3</v>
      </c>
    </row>
    <row r="209" spans="1:10" x14ac:dyDescent="0.25">
      <c r="A209" t="s">
        <v>1034</v>
      </c>
      <c r="B209">
        <v>8401</v>
      </c>
      <c r="C209">
        <v>-0.24840117844655069</v>
      </c>
      <c r="D209">
        <v>-0.59204530735336069</v>
      </c>
      <c r="E209">
        <v>-0.5324357406910768</v>
      </c>
      <c r="F209">
        <v>-0.51448149556113265</v>
      </c>
      <c r="G209">
        <v>3</v>
      </c>
      <c r="H209">
        <v>2</v>
      </c>
      <c r="I209">
        <v>2</v>
      </c>
      <c r="J209">
        <v>1</v>
      </c>
    </row>
    <row r="210" spans="1:10" x14ac:dyDescent="0.25">
      <c r="A210" t="s">
        <v>1035</v>
      </c>
      <c r="B210">
        <v>5868</v>
      </c>
      <c r="C210">
        <v>0.14420659506277689</v>
      </c>
      <c r="D210">
        <v>-0.42635311811069376</v>
      </c>
      <c r="E210">
        <v>0.71857437598193763</v>
      </c>
      <c r="F210">
        <v>-0.70197862063787009</v>
      </c>
      <c r="G210">
        <v>3</v>
      </c>
      <c r="H210">
        <v>2</v>
      </c>
      <c r="I210">
        <v>5</v>
      </c>
      <c r="J210">
        <v>1</v>
      </c>
    </row>
    <row r="211" spans="1:10" x14ac:dyDescent="0.25">
      <c r="A211" t="s">
        <v>1036</v>
      </c>
      <c r="B211">
        <v>6339</v>
      </c>
      <c r="C211">
        <v>-0.70886424657585412</v>
      </c>
      <c r="D211">
        <v>-0.76302755802010735</v>
      </c>
      <c r="E211">
        <v>-0.59162537839319651</v>
      </c>
      <c r="F211">
        <v>-0.99754060654861798</v>
      </c>
      <c r="G211">
        <v>1</v>
      </c>
      <c r="H211">
        <v>1</v>
      </c>
      <c r="I211">
        <v>2</v>
      </c>
      <c r="J211">
        <v>1</v>
      </c>
    </row>
    <row r="212" spans="1:10" x14ac:dyDescent="0.25">
      <c r="A212" t="s">
        <v>1037</v>
      </c>
      <c r="B212">
        <v>5897</v>
      </c>
      <c r="C212">
        <v>-0.48458325574751904</v>
      </c>
      <c r="D212">
        <v>-0.75120670229726139</v>
      </c>
      <c r="E212">
        <v>-0.43230272451566759</v>
      </c>
      <c r="F212">
        <v>-0.9868325871416308</v>
      </c>
      <c r="G212">
        <v>2</v>
      </c>
      <c r="H212">
        <v>1</v>
      </c>
      <c r="I212">
        <v>2</v>
      </c>
      <c r="J212">
        <v>1</v>
      </c>
    </row>
    <row r="213" spans="1:10" x14ac:dyDescent="0.25">
      <c r="A213" t="s">
        <v>1038</v>
      </c>
      <c r="B213">
        <v>3993</v>
      </c>
      <c r="C213">
        <v>-0.69661262326165407</v>
      </c>
      <c r="D213">
        <v>-0.8983015561605745</v>
      </c>
      <c r="E213">
        <v>-0.70577545928282348</v>
      </c>
      <c r="F213">
        <v>-1.0397643460396331</v>
      </c>
      <c r="G213">
        <v>1</v>
      </c>
      <c r="H213">
        <v>1</v>
      </c>
      <c r="I213">
        <v>2</v>
      </c>
      <c r="J213">
        <v>1</v>
      </c>
    </row>
    <row r="214" spans="1:10" x14ac:dyDescent="0.25">
      <c r="A214" t="s">
        <v>1039</v>
      </c>
      <c r="B214">
        <v>6836</v>
      </c>
      <c r="C214">
        <v>-0.51093655310587482</v>
      </c>
      <c r="D214">
        <v>-1.1702929852606438</v>
      </c>
      <c r="E214">
        <v>-0.65514972868717303</v>
      </c>
      <c r="F214">
        <v>-0.64715314376583066</v>
      </c>
      <c r="G214">
        <v>2</v>
      </c>
      <c r="H214">
        <v>1</v>
      </c>
      <c r="I214">
        <v>2</v>
      </c>
      <c r="J214">
        <v>1</v>
      </c>
    </row>
    <row r="215" spans="1:10" x14ac:dyDescent="0.25">
      <c r="A215" t="s">
        <v>1040</v>
      </c>
      <c r="B215">
        <v>8769</v>
      </c>
      <c r="C215">
        <v>-0.23761961906914772</v>
      </c>
      <c r="D215">
        <v>-0.93219296615190672</v>
      </c>
      <c r="E215">
        <v>-0.80251660113978962</v>
      </c>
      <c r="F215">
        <v>-0.62851389315819106</v>
      </c>
      <c r="G215">
        <v>3</v>
      </c>
      <c r="H215">
        <v>1</v>
      </c>
      <c r="I215">
        <v>1</v>
      </c>
      <c r="J215">
        <v>1</v>
      </c>
    </row>
    <row r="216" spans="1:10" x14ac:dyDescent="0.25">
      <c r="A216" t="s">
        <v>1041</v>
      </c>
      <c r="B216">
        <v>6589</v>
      </c>
      <c r="C216">
        <v>-0.75625883811278982</v>
      </c>
      <c r="D216">
        <v>-0.77221560592260385</v>
      </c>
      <c r="E216">
        <v>-0.41476367448078372</v>
      </c>
      <c r="F216">
        <v>-0.93120550837956551</v>
      </c>
      <c r="G216">
        <v>1</v>
      </c>
      <c r="H216">
        <v>1</v>
      </c>
      <c r="I216">
        <v>2</v>
      </c>
      <c r="J216">
        <v>1</v>
      </c>
    </row>
    <row r="217" spans="1:10" x14ac:dyDescent="0.25">
      <c r="A217" t="s">
        <v>1042</v>
      </c>
      <c r="B217">
        <v>7622</v>
      </c>
      <c r="C217">
        <v>-0.82787496308829966</v>
      </c>
      <c r="D217">
        <v>-0.89023921157148145</v>
      </c>
      <c r="E217">
        <v>-0.57971319094836327</v>
      </c>
      <c r="F217">
        <v>-0.58239056267592682</v>
      </c>
      <c r="G217">
        <v>1</v>
      </c>
      <c r="H217">
        <v>1</v>
      </c>
      <c r="I217">
        <v>2</v>
      </c>
      <c r="J217">
        <v>1</v>
      </c>
    </row>
    <row r="218" spans="1:10" x14ac:dyDescent="0.25">
      <c r="A218" t="s">
        <v>1043</v>
      </c>
      <c r="B218">
        <v>5078</v>
      </c>
      <c r="C218">
        <v>-0.82460597071291242</v>
      </c>
      <c r="D218">
        <v>-1.2157888196169873</v>
      </c>
      <c r="E218">
        <v>-0.32247306659651309</v>
      </c>
      <c r="F218">
        <v>-0.28642574175219543</v>
      </c>
      <c r="G218">
        <v>1</v>
      </c>
      <c r="H218">
        <v>1</v>
      </c>
      <c r="I218">
        <v>3</v>
      </c>
      <c r="J218">
        <v>2</v>
      </c>
    </row>
    <row r="219" spans="1:10" x14ac:dyDescent="0.25">
      <c r="A219" t="s">
        <v>1044</v>
      </c>
      <c r="B219">
        <v>4910</v>
      </c>
      <c r="C219">
        <v>-0.63589101923855418</v>
      </c>
      <c r="D219">
        <v>-0.92958680518553971</v>
      </c>
      <c r="E219">
        <v>-0.6038103326457418</v>
      </c>
      <c r="F219">
        <v>-0.86325191404718671</v>
      </c>
      <c r="G219">
        <v>2</v>
      </c>
      <c r="H219">
        <v>1</v>
      </c>
      <c r="I219">
        <v>2</v>
      </c>
      <c r="J219">
        <v>1</v>
      </c>
    </row>
    <row r="220" spans="1:10" x14ac:dyDescent="0.25">
      <c r="A220" t="s">
        <v>1045</v>
      </c>
      <c r="B220">
        <v>2368</v>
      </c>
      <c r="C220">
        <v>-0.78808699044183828</v>
      </c>
      <c r="D220">
        <v>-0.78704572109737292</v>
      </c>
      <c r="E220">
        <v>-0.26633847395542126</v>
      </c>
      <c r="F220">
        <v>-0.95693446348323541</v>
      </c>
      <c r="G220">
        <v>1</v>
      </c>
      <c r="H220">
        <v>1</v>
      </c>
      <c r="I220">
        <v>3</v>
      </c>
      <c r="J220">
        <v>1</v>
      </c>
    </row>
    <row r="221" spans="1:10" x14ac:dyDescent="0.25">
      <c r="A221" t="s">
        <v>1046</v>
      </c>
      <c r="B221">
        <v>7026</v>
      </c>
      <c r="C221">
        <v>-0.73469356820597875</v>
      </c>
      <c r="D221">
        <v>-0.95529890767312076</v>
      </c>
      <c r="E221">
        <v>-0.16223009170224018</v>
      </c>
      <c r="F221">
        <v>-0.80083230049786291</v>
      </c>
      <c r="G221">
        <v>1</v>
      </c>
      <c r="H221">
        <v>1</v>
      </c>
      <c r="I221">
        <v>3</v>
      </c>
      <c r="J221">
        <v>1</v>
      </c>
    </row>
    <row r="222" spans="1:10" x14ac:dyDescent="0.25">
      <c r="A222" t="s">
        <v>1047</v>
      </c>
      <c r="B222">
        <v>5315</v>
      </c>
      <c r="C222">
        <v>-0.55230733831230794</v>
      </c>
      <c r="D222">
        <v>-1.1592182809877196</v>
      </c>
      <c r="E222">
        <v>0.30824860551258026</v>
      </c>
      <c r="F222">
        <v>-0.67891307674549728</v>
      </c>
      <c r="G222">
        <v>2</v>
      </c>
      <c r="H222">
        <v>1</v>
      </c>
      <c r="I222">
        <v>4</v>
      </c>
      <c r="J222">
        <v>1</v>
      </c>
    </row>
    <row r="223" spans="1:10" x14ac:dyDescent="0.25">
      <c r="A223" t="s">
        <v>1048</v>
      </c>
      <c r="B223">
        <v>7824</v>
      </c>
      <c r="C223">
        <v>-0.40315472168494876</v>
      </c>
      <c r="D223">
        <v>-1.1596817966637885</v>
      </c>
      <c r="E223">
        <v>-0.66744694224464285</v>
      </c>
      <c r="F223">
        <v>-0.42915737065799975</v>
      </c>
      <c r="G223">
        <v>2</v>
      </c>
      <c r="H223">
        <v>1</v>
      </c>
      <c r="I223">
        <v>2</v>
      </c>
      <c r="J223">
        <v>2</v>
      </c>
    </row>
    <row r="224" spans="1:10" x14ac:dyDescent="0.25">
      <c r="A224" t="s">
        <v>1049</v>
      </c>
      <c r="B224">
        <v>3098</v>
      </c>
      <c r="C224">
        <v>-0.93527220839494973</v>
      </c>
      <c r="D224">
        <v>-1.131704196010846</v>
      </c>
      <c r="E224">
        <v>-0.62242574240828596</v>
      </c>
      <c r="F224">
        <v>-0.79614034831822245</v>
      </c>
      <c r="G224">
        <v>1</v>
      </c>
      <c r="H224">
        <v>1</v>
      </c>
      <c r="I224">
        <v>2</v>
      </c>
      <c r="J224">
        <v>1</v>
      </c>
    </row>
    <row r="225" spans="1:10" x14ac:dyDescent="0.25">
      <c r="A225" t="s">
        <v>1050</v>
      </c>
      <c r="B225">
        <v>4616</v>
      </c>
      <c r="C225">
        <v>-0.53067154703518116</v>
      </c>
      <c r="D225">
        <v>-0.80347034540995599</v>
      </c>
      <c r="E225">
        <v>-0.12260785279314168</v>
      </c>
      <c r="F225">
        <v>-1.0865426908463671</v>
      </c>
      <c r="G225">
        <v>2</v>
      </c>
      <c r="H225">
        <v>1</v>
      </c>
      <c r="I225">
        <v>3</v>
      </c>
      <c r="J225">
        <v>1</v>
      </c>
    </row>
    <row r="226" spans="1:10" x14ac:dyDescent="0.25">
      <c r="A226" t="s">
        <v>1051</v>
      </c>
      <c r="B226">
        <v>7000</v>
      </c>
      <c r="C226">
        <v>-0.50397767453569586</v>
      </c>
      <c r="D226">
        <v>-0.84160088727127391</v>
      </c>
      <c r="E226">
        <v>-0.1635580163937751</v>
      </c>
      <c r="F226">
        <v>-0.94594519256135323</v>
      </c>
      <c r="G226">
        <v>2</v>
      </c>
      <c r="H226">
        <v>1</v>
      </c>
      <c r="I226">
        <v>3</v>
      </c>
      <c r="J226">
        <v>1</v>
      </c>
    </row>
    <row r="227" spans="1:10" x14ac:dyDescent="0.25">
      <c r="A227" t="s">
        <v>1052</v>
      </c>
      <c r="B227">
        <v>17964</v>
      </c>
      <c r="C227">
        <v>-0.36542811711365253</v>
      </c>
      <c r="D227">
        <v>-0.72279578352117613</v>
      </c>
      <c r="E227">
        <v>-8.5853301110769727E-3</v>
      </c>
      <c r="F227">
        <v>-0.89687258475610654</v>
      </c>
      <c r="G227">
        <v>2</v>
      </c>
      <c r="H227">
        <v>1</v>
      </c>
      <c r="I227">
        <v>4</v>
      </c>
      <c r="J227">
        <v>1</v>
      </c>
    </row>
    <row r="228" spans="1:10" x14ac:dyDescent="0.25">
      <c r="A228" t="s">
        <v>1053</v>
      </c>
      <c r="B228">
        <v>9629</v>
      </c>
      <c r="C228">
        <v>0.45982520987785025</v>
      </c>
      <c r="D228">
        <v>7.7215974406447119E-2</v>
      </c>
      <c r="E228">
        <v>0.55717085074936012</v>
      </c>
      <c r="F228">
        <v>-0.86332514225539037</v>
      </c>
      <c r="G228">
        <v>4</v>
      </c>
      <c r="H228">
        <v>4</v>
      </c>
      <c r="I228">
        <v>5</v>
      </c>
      <c r="J228">
        <v>1</v>
      </c>
    </row>
    <row r="229" spans="1:10" x14ac:dyDescent="0.25">
      <c r="A229" t="s">
        <v>1054</v>
      </c>
      <c r="B229">
        <v>7591</v>
      </c>
      <c r="C229">
        <v>-0.43467201593221588</v>
      </c>
      <c r="D229">
        <v>-0.71030377262704647</v>
      </c>
      <c r="E229">
        <v>0.18924926860918523</v>
      </c>
      <c r="F229">
        <v>-0.98188131793716882</v>
      </c>
      <c r="G229">
        <v>2</v>
      </c>
      <c r="H229">
        <v>1</v>
      </c>
      <c r="I229">
        <v>4</v>
      </c>
      <c r="J229">
        <v>1</v>
      </c>
    </row>
    <row r="230" spans="1:10" x14ac:dyDescent="0.25">
      <c r="A230" t="s">
        <v>1055</v>
      </c>
      <c r="B230">
        <v>12517</v>
      </c>
      <c r="C230">
        <v>0.28935969851614063</v>
      </c>
      <c r="D230">
        <v>-0.35033442524727731</v>
      </c>
      <c r="E230">
        <v>-0.200050309140621</v>
      </c>
      <c r="F230">
        <v>-0.70412554978488717</v>
      </c>
      <c r="G230">
        <v>4</v>
      </c>
      <c r="H230">
        <v>3</v>
      </c>
      <c r="I230">
        <v>3</v>
      </c>
      <c r="J230">
        <v>1</v>
      </c>
    </row>
    <row r="231" spans="1:10" x14ac:dyDescent="0.25">
      <c r="A231" t="s">
        <v>1056</v>
      </c>
      <c r="B231">
        <v>9021</v>
      </c>
      <c r="C231">
        <v>-0.59590505520474057</v>
      </c>
      <c r="D231">
        <v>-1.167885652641393</v>
      </c>
      <c r="E231">
        <v>-0.37308302489343964</v>
      </c>
      <c r="F231">
        <v>-0.89449397906988226</v>
      </c>
      <c r="G231">
        <v>2</v>
      </c>
      <c r="H231">
        <v>1</v>
      </c>
      <c r="I231">
        <v>2</v>
      </c>
      <c r="J231">
        <v>1</v>
      </c>
    </row>
    <row r="232" spans="1:10" x14ac:dyDescent="0.25">
      <c r="A232" t="s">
        <v>1057</v>
      </c>
      <c r="B232">
        <v>14740</v>
      </c>
      <c r="C232">
        <v>-9.6889026908097906E-2</v>
      </c>
      <c r="D232">
        <v>-0.79121918168941829</v>
      </c>
      <c r="E232">
        <v>0.48498834878784408</v>
      </c>
      <c r="F232">
        <v>-0.89229052722013513</v>
      </c>
      <c r="G232">
        <v>3</v>
      </c>
      <c r="H232">
        <v>1</v>
      </c>
      <c r="I232">
        <v>5</v>
      </c>
      <c r="J232">
        <v>1</v>
      </c>
    </row>
    <row r="233" spans="1:10" x14ac:dyDescent="0.25">
      <c r="A233" t="s">
        <v>1058</v>
      </c>
      <c r="B233">
        <v>3601</v>
      </c>
      <c r="C233">
        <v>2.5629795408943266</v>
      </c>
      <c r="D233">
        <v>-0.77932771270534396</v>
      </c>
      <c r="E233">
        <v>1.0338305782051731</v>
      </c>
      <c r="F233">
        <v>-0.34620848082184774</v>
      </c>
      <c r="G233">
        <v>5</v>
      </c>
      <c r="H233">
        <v>1</v>
      </c>
      <c r="I233">
        <v>5</v>
      </c>
      <c r="J233">
        <v>2</v>
      </c>
    </row>
    <row r="234" spans="1:10" x14ac:dyDescent="0.25">
      <c r="A234" t="s">
        <v>1059</v>
      </c>
      <c r="B234">
        <v>1452</v>
      </c>
      <c r="C234">
        <v>3.0841671178474872</v>
      </c>
      <c r="D234">
        <v>0.49083916817301543</v>
      </c>
      <c r="E234">
        <v>-0.83245227885546635</v>
      </c>
      <c r="F234">
        <v>0.69047978569003654</v>
      </c>
      <c r="G234">
        <v>5</v>
      </c>
      <c r="H234">
        <v>4</v>
      </c>
      <c r="I234">
        <v>1</v>
      </c>
      <c r="J234">
        <v>4</v>
      </c>
    </row>
    <row r="235" spans="1:10" x14ac:dyDescent="0.25">
      <c r="A235" t="s">
        <v>1060</v>
      </c>
      <c r="B235">
        <v>2714</v>
      </c>
      <c r="C235">
        <v>0.12419183468695724</v>
      </c>
      <c r="D235">
        <v>-0.83538821948638264</v>
      </c>
      <c r="E235">
        <v>-4.3166389341811624E-3</v>
      </c>
      <c r="F235">
        <v>-0.15198154399456509</v>
      </c>
      <c r="G235">
        <v>3</v>
      </c>
      <c r="H235">
        <v>1</v>
      </c>
      <c r="I235">
        <v>4</v>
      </c>
      <c r="J235">
        <v>2</v>
      </c>
    </row>
    <row r="236" spans="1:10" x14ac:dyDescent="0.25">
      <c r="A236" t="s">
        <v>1061</v>
      </c>
      <c r="B236">
        <v>2709</v>
      </c>
      <c r="C236">
        <v>1.5100342497298773</v>
      </c>
      <c r="D236">
        <v>0.10114865392589881</v>
      </c>
      <c r="E236">
        <v>8.7528983994642887E-2</v>
      </c>
      <c r="F236">
        <v>5.5408127383503409E-3</v>
      </c>
      <c r="G236">
        <v>5</v>
      </c>
      <c r="H236">
        <v>4</v>
      </c>
      <c r="I236">
        <v>4</v>
      </c>
      <c r="J236">
        <v>3</v>
      </c>
    </row>
    <row r="237" spans="1:10" x14ac:dyDescent="0.25">
      <c r="A237" t="s">
        <v>1062</v>
      </c>
      <c r="B237">
        <v>5607</v>
      </c>
      <c r="C237">
        <v>1.6820888989999847</v>
      </c>
      <c r="D237">
        <v>0.98239486631422479</v>
      </c>
      <c r="E237">
        <v>0.38213539746328273</v>
      </c>
      <c r="F237">
        <v>-0.18232316209773669</v>
      </c>
      <c r="G237">
        <v>5</v>
      </c>
      <c r="H237">
        <v>5</v>
      </c>
      <c r="I237">
        <v>5</v>
      </c>
      <c r="J237">
        <v>2</v>
      </c>
    </row>
    <row r="238" spans="1:10" x14ac:dyDescent="0.25">
      <c r="A238" t="s">
        <v>1063</v>
      </c>
      <c r="B238">
        <v>3684</v>
      </c>
      <c r="C238">
        <v>1.5545374970732211</v>
      </c>
      <c r="D238">
        <v>0.29856324052578753</v>
      </c>
      <c r="E238">
        <v>0.42618679007935034</v>
      </c>
      <c r="F238">
        <v>0.11021941836202931</v>
      </c>
      <c r="G238">
        <v>5</v>
      </c>
      <c r="H238">
        <v>4</v>
      </c>
      <c r="I238">
        <v>5</v>
      </c>
      <c r="J238">
        <v>3</v>
      </c>
    </row>
    <row r="239" spans="1:10" x14ac:dyDescent="0.25">
      <c r="A239" t="s">
        <v>1064</v>
      </c>
      <c r="B239">
        <v>3964</v>
      </c>
      <c r="C239">
        <v>2.1142233899311855</v>
      </c>
      <c r="D239">
        <v>0.41854950562593318</v>
      </c>
      <c r="E239">
        <v>-0.35979867028107743</v>
      </c>
      <c r="F239">
        <v>-0.28943391835695836</v>
      </c>
      <c r="G239">
        <v>5</v>
      </c>
      <c r="H239">
        <v>4</v>
      </c>
      <c r="I239">
        <v>2</v>
      </c>
      <c r="J239">
        <v>2</v>
      </c>
    </row>
    <row r="240" spans="1:10" x14ac:dyDescent="0.25">
      <c r="A240" t="s">
        <v>1065</v>
      </c>
      <c r="B240">
        <v>2696</v>
      </c>
      <c r="C240">
        <v>2.5432677770868821</v>
      </c>
      <c r="D240">
        <v>0.90194974230602021</v>
      </c>
      <c r="E240">
        <v>-0.59921525371284812</v>
      </c>
      <c r="F240">
        <v>0.2326413430477777</v>
      </c>
      <c r="G240">
        <v>5</v>
      </c>
      <c r="H240">
        <v>5</v>
      </c>
      <c r="I240">
        <v>2</v>
      </c>
      <c r="J240">
        <v>3</v>
      </c>
    </row>
    <row r="241" spans="1:10" x14ac:dyDescent="0.25">
      <c r="A241" t="s">
        <v>1066</v>
      </c>
      <c r="B241">
        <v>3503</v>
      </c>
      <c r="C241">
        <v>2.5199068909897551</v>
      </c>
      <c r="D241">
        <v>-0.31013716675306791</v>
      </c>
      <c r="E241">
        <v>-2.3991897341936404E-2</v>
      </c>
      <c r="F241">
        <v>-0.40775193857294639</v>
      </c>
      <c r="G241">
        <v>5</v>
      </c>
      <c r="H241">
        <v>3</v>
      </c>
      <c r="I241">
        <v>4</v>
      </c>
      <c r="J241">
        <v>2</v>
      </c>
    </row>
    <row r="242" spans="1:10" x14ac:dyDescent="0.25">
      <c r="A242" t="s">
        <v>1067</v>
      </c>
      <c r="B242">
        <v>4092</v>
      </c>
      <c r="C242">
        <v>1.734236929354388</v>
      </c>
      <c r="D242">
        <v>1.1355373926904913</v>
      </c>
      <c r="E242">
        <v>-0.14710500986562433</v>
      </c>
      <c r="F242">
        <v>-0.42773031569828246</v>
      </c>
      <c r="G242">
        <v>5</v>
      </c>
      <c r="H242">
        <v>5</v>
      </c>
      <c r="I242">
        <v>3</v>
      </c>
      <c r="J242">
        <v>2</v>
      </c>
    </row>
    <row r="243" spans="1:10" x14ac:dyDescent="0.25">
      <c r="A243" t="s">
        <v>1068</v>
      </c>
      <c r="B243">
        <v>6987</v>
      </c>
      <c r="C243">
        <v>1.0481295342072403</v>
      </c>
      <c r="D243">
        <v>2.8618499873242773</v>
      </c>
      <c r="E243">
        <v>-0.21063128081155902</v>
      </c>
      <c r="F243">
        <v>-0.3878356578810363</v>
      </c>
      <c r="G243">
        <v>5</v>
      </c>
      <c r="H243">
        <v>5</v>
      </c>
      <c r="I243">
        <v>3</v>
      </c>
      <c r="J243">
        <v>2</v>
      </c>
    </row>
    <row r="244" spans="1:10" x14ac:dyDescent="0.25">
      <c r="A244" t="s">
        <v>1069</v>
      </c>
      <c r="B244">
        <v>2391</v>
      </c>
      <c r="C244">
        <v>0.80050698682628174</v>
      </c>
      <c r="D244">
        <v>0.32051042360111537</v>
      </c>
      <c r="E244">
        <v>1.3827062457920848E-2</v>
      </c>
      <c r="F244">
        <v>-0.29326597353403017</v>
      </c>
      <c r="G244">
        <v>4</v>
      </c>
      <c r="H244">
        <v>4</v>
      </c>
      <c r="I244">
        <v>4</v>
      </c>
      <c r="J244">
        <v>2</v>
      </c>
    </row>
    <row r="245" spans="1:10" x14ac:dyDescent="0.25">
      <c r="A245" t="s">
        <v>1070</v>
      </c>
      <c r="B245">
        <v>4047</v>
      </c>
      <c r="C245">
        <v>1.0054561146325485</v>
      </c>
      <c r="D245">
        <v>1.1904293365268281</v>
      </c>
      <c r="E245">
        <v>-0.11519225471598701</v>
      </c>
      <c r="F245">
        <v>-0.77033148657341277</v>
      </c>
      <c r="G245">
        <v>5</v>
      </c>
      <c r="H245">
        <v>5</v>
      </c>
      <c r="I245">
        <v>3</v>
      </c>
      <c r="J245">
        <v>1</v>
      </c>
    </row>
    <row r="246" spans="1:10" x14ac:dyDescent="0.25">
      <c r="A246" t="s">
        <v>1071</v>
      </c>
      <c r="B246">
        <v>961</v>
      </c>
      <c r="C246">
        <v>2.8633541761029595</v>
      </c>
      <c r="D246">
        <v>0.72144596183615839</v>
      </c>
      <c r="E246">
        <v>1.1354189010962989</v>
      </c>
      <c r="F246">
        <v>-0.12117015440331497</v>
      </c>
      <c r="G246">
        <v>5</v>
      </c>
      <c r="H246">
        <v>5</v>
      </c>
      <c r="I246">
        <v>5</v>
      </c>
      <c r="J246">
        <v>2</v>
      </c>
    </row>
    <row r="247" spans="1:10" x14ac:dyDescent="0.25">
      <c r="A247" t="s">
        <v>1072</v>
      </c>
      <c r="B247">
        <v>4370</v>
      </c>
      <c r="C247">
        <v>1.8092879977173146</v>
      </c>
      <c r="D247">
        <v>0.96139061095440503</v>
      </c>
      <c r="E247">
        <v>0.50007382207434437</v>
      </c>
      <c r="F247">
        <v>0.29380416696782025</v>
      </c>
      <c r="G247">
        <v>5</v>
      </c>
      <c r="H247">
        <v>5</v>
      </c>
      <c r="I247">
        <v>5</v>
      </c>
      <c r="J247">
        <v>3</v>
      </c>
    </row>
    <row r="248" spans="1:10" x14ac:dyDescent="0.25">
      <c r="A248" t="s">
        <v>1073</v>
      </c>
      <c r="B248">
        <v>3134</v>
      </c>
      <c r="C248">
        <v>0.10925701075638702</v>
      </c>
      <c r="D248">
        <v>-0.19540530037325396</v>
      </c>
      <c r="E248">
        <v>0.32830774987635925</v>
      </c>
      <c r="F248">
        <v>-0.44868727979324063</v>
      </c>
      <c r="G248">
        <v>3</v>
      </c>
      <c r="H248">
        <v>3</v>
      </c>
      <c r="I248">
        <v>5</v>
      </c>
      <c r="J248">
        <v>2</v>
      </c>
    </row>
    <row r="249" spans="1:10" x14ac:dyDescent="0.25">
      <c r="A249" t="s">
        <v>1074</v>
      </c>
      <c r="B249">
        <v>0</v>
      </c>
    </row>
    <row r="250" spans="1:10" x14ac:dyDescent="0.25">
      <c r="A250" t="s">
        <v>1075</v>
      </c>
      <c r="B250">
        <v>1381</v>
      </c>
      <c r="C250">
        <v>0.72595124036386227</v>
      </c>
      <c r="D250">
        <v>-0.68165121741235535</v>
      </c>
      <c r="E250">
        <v>-2.0448710990134829</v>
      </c>
      <c r="F250">
        <v>-0.62403203746247404</v>
      </c>
      <c r="G250">
        <v>4</v>
      </c>
      <c r="H250">
        <v>2</v>
      </c>
      <c r="I250">
        <v>1</v>
      </c>
      <c r="J250">
        <v>1</v>
      </c>
    </row>
    <row r="251" spans="1:10" x14ac:dyDescent="0.25">
      <c r="A251" t="s">
        <v>1076</v>
      </c>
      <c r="B251">
        <v>10991</v>
      </c>
      <c r="C251">
        <v>-0.30270543870084077</v>
      </c>
      <c r="D251">
        <v>-1.0792257613237983</v>
      </c>
      <c r="E251">
        <v>-0.1886461102384448</v>
      </c>
      <c r="F251">
        <v>-0.4197157497084224</v>
      </c>
      <c r="G251">
        <v>3</v>
      </c>
      <c r="H251">
        <v>1</v>
      </c>
      <c r="I251">
        <v>3</v>
      </c>
      <c r="J251">
        <v>2</v>
      </c>
    </row>
    <row r="252" spans="1:10" x14ac:dyDescent="0.25">
      <c r="A252" t="s">
        <v>1077</v>
      </c>
      <c r="B252">
        <v>4362</v>
      </c>
      <c r="C252">
        <v>-0.49804335960249685</v>
      </c>
      <c r="D252">
        <v>-0.54151082608383594</v>
      </c>
      <c r="E252">
        <v>0.37034406958109689</v>
      </c>
      <c r="F252">
        <v>-0.77074268123907819</v>
      </c>
      <c r="G252">
        <v>2</v>
      </c>
      <c r="H252">
        <v>2</v>
      </c>
      <c r="I252">
        <v>5</v>
      </c>
      <c r="J252">
        <v>1</v>
      </c>
    </row>
    <row r="253" spans="1:10" x14ac:dyDescent="0.25">
      <c r="A253" t="s">
        <v>1078</v>
      </c>
      <c r="B253">
        <v>6392</v>
      </c>
      <c r="C253">
        <v>-0.64474156898666735</v>
      </c>
      <c r="D253">
        <v>-0.7772557641877742</v>
      </c>
      <c r="E253">
        <v>-8.203049842080723E-2</v>
      </c>
      <c r="F253">
        <v>-0.90794126829408928</v>
      </c>
      <c r="G253">
        <v>2</v>
      </c>
      <c r="H253">
        <v>1</v>
      </c>
      <c r="I253">
        <v>3</v>
      </c>
      <c r="J253">
        <v>1</v>
      </c>
    </row>
    <row r="254" spans="1:10" x14ac:dyDescent="0.25">
      <c r="A254" t="s">
        <v>1079</v>
      </c>
      <c r="B254">
        <v>6015</v>
      </c>
      <c r="C254">
        <v>-0.54034349972018147</v>
      </c>
      <c r="D254">
        <v>-0.72827132168245801</v>
      </c>
      <c r="E254">
        <v>-6.2396683505270625E-3</v>
      </c>
      <c r="F254">
        <v>-1.0679397964529995</v>
      </c>
      <c r="G254">
        <v>2</v>
      </c>
      <c r="H254">
        <v>1</v>
      </c>
      <c r="I254">
        <v>4</v>
      </c>
      <c r="J254">
        <v>1</v>
      </c>
    </row>
    <row r="255" spans="1:10" x14ac:dyDescent="0.25">
      <c r="A255" t="s">
        <v>1080</v>
      </c>
      <c r="B255">
        <v>5692</v>
      </c>
      <c r="C255">
        <v>-0.68719213331743811</v>
      </c>
      <c r="D255">
        <v>-0.40961543457561728</v>
      </c>
      <c r="E255">
        <v>-0.10816860770319504</v>
      </c>
      <c r="F255">
        <v>-1.0141682207163452</v>
      </c>
      <c r="G255">
        <v>2</v>
      </c>
      <c r="H255">
        <v>2</v>
      </c>
      <c r="I255">
        <v>3</v>
      </c>
      <c r="J255">
        <v>1</v>
      </c>
    </row>
    <row r="256" spans="1:10" x14ac:dyDescent="0.25">
      <c r="A256" t="s">
        <v>1081</v>
      </c>
      <c r="B256">
        <v>6692</v>
      </c>
      <c r="C256">
        <v>-0.21421827865817836</v>
      </c>
      <c r="D256">
        <v>-0.37466627355188248</v>
      </c>
      <c r="E256">
        <v>-7.9301615742056658E-2</v>
      </c>
      <c r="F256">
        <v>-1.0781519126576069</v>
      </c>
      <c r="G256">
        <v>3</v>
      </c>
      <c r="H256">
        <v>3</v>
      </c>
      <c r="I256">
        <v>3</v>
      </c>
      <c r="J256">
        <v>1</v>
      </c>
    </row>
    <row r="257" spans="1:10" x14ac:dyDescent="0.25">
      <c r="A257" t="s">
        <v>1082</v>
      </c>
      <c r="B257">
        <v>2344</v>
      </c>
      <c r="C257">
        <v>-0.25253018092187107</v>
      </c>
      <c r="D257">
        <v>-0.5507745833730423</v>
      </c>
      <c r="E257">
        <v>1.7643184426902734</v>
      </c>
      <c r="F257">
        <v>-0.86123949911910924</v>
      </c>
      <c r="G257">
        <v>3</v>
      </c>
      <c r="H257">
        <v>2</v>
      </c>
      <c r="I257">
        <v>5</v>
      </c>
      <c r="J257">
        <v>1</v>
      </c>
    </row>
    <row r="258" spans="1:10" x14ac:dyDescent="0.25">
      <c r="A258" t="s">
        <v>1083</v>
      </c>
      <c r="B258">
        <v>8472</v>
      </c>
      <c r="C258">
        <v>-0.10043740744642685</v>
      </c>
      <c r="D258">
        <v>-0.11551141917140173</v>
      </c>
      <c r="E258">
        <v>-0.13754049222668766</v>
      </c>
      <c r="F258">
        <v>-0.64916996702902507</v>
      </c>
      <c r="G258">
        <v>3</v>
      </c>
      <c r="H258">
        <v>3</v>
      </c>
      <c r="I258">
        <v>3</v>
      </c>
      <c r="J258">
        <v>1</v>
      </c>
    </row>
    <row r="259" spans="1:10" x14ac:dyDescent="0.25">
      <c r="A259" t="s">
        <v>1084</v>
      </c>
      <c r="B259">
        <v>435</v>
      </c>
      <c r="C259">
        <v>-4.6425258031074931E-2</v>
      </c>
      <c r="D259">
        <v>-0.74070501381755349</v>
      </c>
      <c r="E259">
        <v>1.7680546508999568</v>
      </c>
      <c r="F259">
        <v>-1.5710285588822979</v>
      </c>
      <c r="G259">
        <v>3</v>
      </c>
      <c r="H259">
        <v>1</v>
      </c>
      <c r="I259">
        <v>5</v>
      </c>
      <c r="J259">
        <v>1</v>
      </c>
    </row>
    <row r="260" spans="1:10" x14ac:dyDescent="0.25">
      <c r="A260" t="s">
        <v>1085</v>
      </c>
      <c r="B260">
        <v>1286</v>
      </c>
      <c r="C260">
        <v>-0.16513492280752173</v>
      </c>
      <c r="D260">
        <v>-4.4582030948579973E-2</v>
      </c>
      <c r="E260">
        <v>1.0154157561766255</v>
      </c>
      <c r="F260">
        <v>-1.5226742436589202</v>
      </c>
      <c r="G260">
        <v>3</v>
      </c>
      <c r="H260">
        <v>3</v>
      </c>
      <c r="I260">
        <v>5</v>
      </c>
      <c r="J260">
        <v>1</v>
      </c>
    </row>
    <row r="261" spans="1:10" x14ac:dyDescent="0.25">
      <c r="A261" t="s">
        <v>1086</v>
      </c>
      <c r="B261">
        <v>644</v>
      </c>
      <c r="C261">
        <v>-6.099858940740216E-2</v>
      </c>
      <c r="D261">
        <v>-1.4692602544729076</v>
      </c>
      <c r="E261">
        <v>1.9580365384295078</v>
      </c>
      <c r="F261">
        <v>-1.1696031151600894</v>
      </c>
      <c r="G261">
        <v>3</v>
      </c>
      <c r="H261">
        <v>1</v>
      </c>
      <c r="I261">
        <v>5</v>
      </c>
      <c r="J261">
        <v>1</v>
      </c>
    </row>
    <row r="262" spans="1:10" x14ac:dyDescent="0.25">
      <c r="A262" t="s">
        <v>1087</v>
      </c>
      <c r="B262">
        <v>10355</v>
      </c>
      <c r="C262">
        <v>0.89909548210687196</v>
      </c>
      <c r="D262">
        <v>-0.23919082444181233</v>
      </c>
      <c r="E262">
        <v>0.56490650451235358</v>
      </c>
      <c r="F262">
        <v>-0.39690073000506343</v>
      </c>
      <c r="G262">
        <v>5</v>
      </c>
      <c r="H262">
        <v>3</v>
      </c>
      <c r="I262">
        <v>5</v>
      </c>
      <c r="J262">
        <v>2</v>
      </c>
    </row>
    <row r="263" spans="1:10" x14ac:dyDescent="0.25">
      <c r="A263" t="s">
        <v>1088</v>
      </c>
      <c r="B263">
        <v>3402</v>
      </c>
      <c r="C263">
        <v>-0.28187299478179045</v>
      </c>
      <c r="D263">
        <v>-0.47104229485659432</v>
      </c>
      <c r="E263">
        <v>0.41819673127000534</v>
      </c>
      <c r="F263">
        <v>-0.76154845844748342</v>
      </c>
      <c r="G263">
        <v>3</v>
      </c>
      <c r="H263">
        <v>2</v>
      </c>
      <c r="I263">
        <v>5</v>
      </c>
      <c r="J263">
        <v>1</v>
      </c>
    </row>
    <row r="264" spans="1:10" x14ac:dyDescent="0.25">
      <c r="A264" t="s">
        <v>1089</v>
      </c>
      <c r="B264">
        <v>7256</v>
      </c>
      <c r="C264">
        <v>-2.2354796098128391E-2</v>
      </c>
      <c r="D264">
        <v>-0.43048063462549829</v>
      </c>
      <c r="E264">
        <v>0.39251914867285764</v>
      </c>
      <c r="F264">
        <v>-0.40505135994714231</v>
      </c>
      <c r="G264">
        <v>3</v>
      </c>
      <c r="H264">
        <v>2</v>
      </c>
      <c r="I264">
        <v>5</v>
      </c>
      <c r="J264">
        <v>2</v>
      </c>
    </row>
    <row r="265" spans="1:10" x14ac:dyDescent="0.25">
      <c r="A265" t="s">
        <v>1090</v>
      </c>
      <c r="B265">
        <v>2577</v>
      </c>
      <c r="C265">
        <v>-0.50952403451973927</v>
      </c>
      <c r="D265">
        <v>-0.59817173083754061</v>
      </c>
      <c r="E265">
        <v>0.28636950131855005</v>
      </c>
      <c r="F265">
        <v>-0.76069399464875009</v>
      </c>
      <c r="G265">
        <v>2</v>
      </c>
      <c r="H265">
        <v>2</v>
      </c>
      <c r="I265">
        <v>4</v>
      </c>
      <c r="J265">
        <v>1</v>
      </c>
    </row>
    <row r="266" spans="1:10" x14ac:dyDescent="0.25">
      <c r="A266" t="s">
        <v>1091</v>
      </c>
      <c r="B266">
        <v>4600</v>
      </c>
      <c r="C266">
        <v>0.64815568978157001</v>
      </c>
      <c r="D266">
        <v>-0.18227826476355499</v>
      </c>
      <c r="E266">
        <v>0.68052264920545358</v>
      </c>
      <c r="F266">
        <v>-0.22962545863564979</v>
      </c>
      <c r="G266">
        <v>4</v>
      </c>
      <c r="H266">
        <v>3</v>
      </c>
      <c r="I266">
        <v>5</v>
      </c>
      <c r="J266">
        <v>2</v>
      </c>
    </row>
    <row r="267" spans="1:10" x14ac:dyDescent="0.25">
      <c r="A267" t="s">
        <v>1092</v>
      </c>
      <c r="B267">
        <v>3197</v>
      </c>
      <c r="C267">
        <v>-0.46060987855582186</v>
      </c>
      <c r="D267">
        <v>-0.24940256000700783</v>
      </c>
      <c r="E267">
        <v>-5.6717826343261883E-2</v>
      </c>
      <c r="F267">
        <v>-0.61889873514488181</v>
      </c>
      <c r="G267">
        <v>2</v>
      </c>
      <c r="H267">
        <v>3</v>
      </c>
      <c r="I267">
        <v>4</v>
      </c>
      <c r="J267">
        <v>1</v>
      </c>
    </row>
    <row r="268" spans="1:10" x14ac:dyDescent="0.25">
      <c r="A268" t="s">
        <v>1093</v>
      </c>
      <c r="B268">
        <v>4728</v>
      </c>
      <c r="C268">
        <v>-0.95819843024864904</v>
      </c>
      <c r="D268">
        <v>-0.93581137040450635</v>
      </c>
      <c r="E268">
        <v>-0.1163279936361664</v>
      </c>
      <c r="F268">
        <v>-0.38497413012518228</v>
      </c>
      <c r="G268">
        <v>1</v>
      </c>
      <c r="H268">
        <v>1</v>
      </c>
      <c r="I268">
        <v>3</v>
      </c>
      <c r="J268">
        <v>2</v>
      </c>
    </row>
    <row r="269" spans="1:10" x14ac:dyDescent="0.25">
      <c r="A269" t="s">
        <v>1094</v>
      </c>
      <c r="B269">
        <v>2903</v>
      </c>
      <c r="C269">
        <v>-0.30451110499096279</v>
      </c>
      <c r="D269">
        <v>-0.57811183227972762</v>
      </c>
      <c r="E269">
        <v>0.38240932130076455</v>
      </c>
      <c r="F269">
        <v>-0.67679223935307353</v>
      </c>
      <c r="G269">
        <v>3</v>
      </c>
      <c r="H269">
        <v>2</v>
      </c>
      <c r="I269">
        <v>5</v>
      </c>
      <c r="J269">
        <v>1</v>
      </c>
    </row>
    <row r="270" spans="1:10" x14ac:dyDescent="0.25">
      <c r="A270" t="s">
        <v>1095</v>
      </c>
      <c r="B270">
        <v>15432</v>
      </c>
      <c r="C270">
        <v>-0.10606179743336495</v>
      </c>
      <c r="D270">
        <v>-0.71080188338263672</v>
      </c>
      <c r="E270">
        <v>-0.53185392338030069</v>
      </c>
      <c r="F270">
        <v>-5.7514456987544933E-2</v>
      </c>
      <c r="G270">
        <v>3</v>
      </c>
      <c r="H270">
        <v>1</v>
      </c>
      <c r="I270">
        <v>2</v>
      </c>
      <c r="J270">
        <v>2</v>
      </c>
    </row>
    <row r="271" spans="1:10" x14ac:dyDescent="0.25">
      <c r="A271" t="s">
        <v>1096</v>
      </c>
      <c r="B271">
        <v>5389</v>
      </c>
      <c r="C271">
        <v>-0.50510213791383485</v>
      </c>
      <c r="D271">
        <v>-0.56286617788878113</v>
      </c>
      <c r="E271">
        <v>0.31118242973700888</v>
      </c>
      <c r="F271">
        <v>-0.89523845633286636</v>
      </c>
      <c r="G271">
        <v>2</v>
      </c>
      <c r="H271">
        <v>2</v>
      </c>
      <c r="I271">
        <v>4</v>
      </c>
      <c r="J271">
        <v>1</v>
      </c>
    </row>
    <row r="272" spans="1:10" x14ac:dyDescent="0.25">
      <c r="A272" t="s">
        <v>1097</v>
      </c>
      <c r="B272">
        <v>2089</v>
      </c>
      <c r="C272">
        <v>8.9649753895123044E-2</v>
      </c>
      <c r="D272">
        <v>-0.30688242358769124</v>
      </c>
      <c r="E272">
        <v>1.7473441646503474</v>
      </c>
      <c r="F272">
        <v>-1.2134382901572001</v>
      </c>
      <c r="G272">
        <v>3</v>
      </c>
      <c r="H272">
        <v>3</v>
      </c>
      <c r="I272">
        <v>5</v>
      </c>
      <c r="J272">
        <v>1</v>
      </c>
    </row>
    <row r="273" spans="1:10" x14ac:dyDescent="0.25">
      <c r="A273" t="s">
        <v>1098</v>
      </c>
      <c r="B273">
        <v>1365</v>
      </c>
      <c r="C273">
        <v>1.7554435598706106E-2</v>
      </c>
      <c r="D273">
        <v>-0.49316075761218181</v>
      </c>
      <c r="E273">
        <v>0.66162528936584286</v>
      </c>
      <c r="F273">
        <v>-0.38074541207544321</v>
      </c>
      <c r="G273">
        <v>3</v>
      </c>
      <c r="H273">
        <v>2</v>
      </c>
      <c r="I273">
        <v>5</v>
      </c>
      <c r="J273">
        <v>2</v>
      </c>
    </row>
    <row r="274" spans="1:10" x14ac:dyDescent="0.25">
      <c r="A274" t="s">
        <v>1099</v>
      </c>
      <c r="B274">
        <v>3089</v>
      </c>
      <c r="C274">
        <v>0.42624717080940588</v>
      </c>
      <c r="D274">
        <v>0.29853244741760371</v>
      </c>
      <c r="E274">
        <v>0.95020472018978253</v>
      </c>
      <c r="F274">
        <v>-0.58483329750858215</v>
      </c>
      <c r="G274">
        <v>4</v>
      </c>
      <c r="H274">
        <v>4</v>
      </c>
      <c r="I274">
        <v>5</v>
      </c>
      <c r="J274">
        <v>1</v>
      </c>
    </row>
    <row r="275" spans="1:10" x14ac:dyDescent="0.25">
      <c r="A275" t="s">
        <v>1100</v>
      </c>
      <c r="B275">
        <v>2256</v>
      </c>
      <c r="C275">
        <v>0.5483975482359793</v>
      </c>
      <c r="D275">
        <v>-0.13622945863774641</v>
      </c>
      <c r="E275">
        <v>0.53453314338480151</v>
      </c>
      <c r="F275">
        <v>-0.80631676010540521</v>
      </c>
      <c r="G275">
        <v>4</v>
      </c>
      <c r="H275">
        <v>3</v>
      </c>
      <c r="I275">
        <v>5</v>
      </c>
      <c r="J275">
        <v>1</v>
      </c>
    </row>
    <row r="276" spans="1:10" x14ac:dyDescent="0.25">
      <c r="A276" t="s">
        <v>1101</v>
      </c>
      <c r="B276">
        <v>4291</v>
      </c>
      <c r="C276">
        <v>1.1916323559000033</v>
      </c>
      <c r="D276">
        <v>0.4287113730263038</v>
      </c>
      <c r="E276">
        <v>0.74874925666443581</v>
      </c>
      <c r="F276">
        <v>-0.62231737505967322</v>
      </c>
      <c r="G276">
        <v>5</v>
      </c>
      <c r="H276">
        <v>4</v>
      </c>
      <c r="I276">
        <v>5</v>
      </c>
      <c r="J276">
        <v>1</v>
      </c>
    </row>
    <row r="277" spans="1:10" x14ac:dyDescent="0.25">
      <c r="A277" t="s">
        <v>1102</v>
      </c>
      <c r="B277">
        <v>1314</v>
      </c>
      <c r="C277">
        <v>2.6039143794883008</v>
      </c>
      <c r="D277">
        <v>1.5618753405927079</v>
      </c>
      <c r="E277">
        <v>1.1187690396171308</v>
      </c>
      <c r="F277">
        <v>-0.75197277449668609</v>
      </c>
      <c r="G277">
        <v>5</v>
      </c>
      <c r="H277">
        <v>5</v>
      </c>
      <c r="I277">
        <v>5</v>
      </c>
      <c r="J277">
        <v>1</v>
      </c>
    </row>
    <row r="278" spans="1:10" x14ac:dyDescent="0.25">
      <c r="A278" t="s">
        <v>1103</v>
      </c>
      <c r="B278">
        <v>6042</v>
      </c>
      <c r="C278">
        <v>1.2994928647917783</v>
      </c>
      <c r="D278">
        <v>1.3986934498525492</v>
      </c>
      <c r="E278">
        <v>-0.11723703679601397</v>
      </c>
      <c r="F278">
        <v>-0.55481357255946584</v>
      </c>
      <c r="G278">
        <v>5</v>
      </c>
      <c r="H278">
        <v>5</v>
      </c>
      <c r="I278">
        <v>3</v>
      </c>
      <c r="J278">
        <v>1</v>
      </c>
    </row>
    <row r="279" spans="1:10" x14ac:dyDescent="0.25">
      <c r="A279" t="s">
        <v>1104</v>
      </c>
      <c r="B279">
        <v>7610</v>
      </c>
      <c r="C279">
        <v>0.75011918627671093</v>
      </c>
      <c r="D279">
        <v>0.38554716447490633</v>
      </c>
      <c r="E279">
        <v>0.7269154169298665</v>
      </c>
      <c r="F279">
        <v>-0.32246986818089074</v>
      </c>
      <c r="G279">
        <v>4</v>
      </c>
      <c r="H279">
        <v>4</v>
      </c>
      <c r="I279">
        <v>5</v>
      </c>
      <c r="J279">
        <v>2</v>
      </c>
    </row>
    <row r="280" spans="1:10" x14ac:dyDescent="0.25">
      <c r="A280" t="s">
        <v>1105</v>
      </c>
      <c r="B280">
        <v>3272</v>
      </c>
      <c r="C280">
        <v>0.45141090021955416</v>
      </c>
      <c r="D280">
        <v>1.7296954263371922</v>
      </c>
      <c r="E280">
        <v>-0.18026584445002933</v>
      </c>
      <c r="F280">
        <v>-0.36713471800987285</v>
      </c>
      <c r="G280">
        <v>4</v>
      </c>
      <c r="H280">
        <v>5</v>
      </c>
      <c r="I280">
        <v>3</v>
      </c>
      <c r="J280">
        <v>2</v>
      </c>
    </row>
    <row r="281" spans="1:10" x14ac:dyDescent="0.25">
      <c r="A281" t="s">
        <v>1106</v>
      </c>
      <c r="B281">
        <v>2346</v>
      </c>
      <c r="C281">
        <v>-0.46958452367325404</v>
      </c>
      <c r="D281">
        <v>-0.94968977638475605</v>
      </c>
      <c r="E281">
        <v>0.91172669084262947</v>
      </c>
      <c r="F281">
        <v>-0.70458716432628954</v>
      </c>
      <c r="G281">
        <v>2</v>
      </c>
      <c r="H281">
        <v>1</v>
      </c>
      <c r="I281">
        <v>5</v>
      </c>
      <c r="J281">
        <v>1</v>
      </c>
    </row>
    <row r="282" spans="1:10" x14ac:dyDescent="0.25">
      <c r="A282" t="s">
        <v>1107</v>
      </c>
      <c r="B282">
        <v>15</v>
      </c>
    </row>
    <row r="283" spans="1:10" x14ac:dyDescent="0.25">
      <c r="A283" t="s">
        <v>1108</v>
      </c>
      <c r="B283">
        <v>4009</v>
      </c>
      <c r="C283">
        <v>0.43132174979465715</v>
      </c>
      <c r="D283">
        <v>0.56410847828495436</v>
      </c>
      <c r="E283">
        <v>0.11606043784209562</v>
      </c>
      <c r="F283">
        <v>-0.61588145016556051</v>
      </c>
      <c r="G283">
        <v>4</v>
      </c>
      <c r="H283">
        <v>4</v>
      </c>
      <c r="I283">
        <v>4</v>
      </c>
      <c r="J283">
        <v>1</v>
      </c>
    </row>
    <row r="284" spans="1:10" x14ac:dyDescent="0.25">
      <c r="A284" t="s">
        <v>1109</v>
      </c>
      <c r="B284">
        <v>7170</v>
      </c>
      <c r="C284">
        <v>0.25430548331010239</v>
      </c>
      <c r="D284">
        <v>0.52551633184482482</v>
      </c>
      <c r="E284">
        <v>0.49761573736556552</v>
      </c>
      <c r="F284">
        <v>-0.33518046697328419</v>
      </c>
      <c r="G284">
        <v>4</v>
      </c>
      <c r="H284">
        <v>4</v>
      </c>
      <c r="I284">
        <v>5</v>
      </c>
      <c r="J284">
        <v>2</v>
      </c>
    </row>
    <row r="285" spans="1:10" x14ac:dyDescent="0.25">
      <c r="A285" t="s">
        <v>1110</v>
      </c>
      <c r="B285">
        <v>0</v>
      </c>
    </row>
    <row r="286" spans="1:10" x14ac:dyDescent="0.25">
      <c r="A286" t="s">
        <v>1111</v>
      </c>
      <c r="B286">
        <v>28</v>
      </c>
    </row>
    <row r="287" spans="1:10" x14ac:dyDescent="0.25">
      <c r="A287" t="s">
        <v>1112</v>
      </c>
      <c r="B287">
        <v>75</v>
      </c>
      <c r="C287">
        <v>1.2391927176652167</v>
      </c>
      <c r="D287">
        <v>-0.49214081392220083</v>
      </c>
      <c r="E287">
        <v>0.28087735235593048</v>
      </c>
      <c r="F287">
        <v>-0.82006167429159638</v>
      </c>
      <c r="G287">
        <v>5</v>
      </c>
      <c r="H287">
        <v>2</v>
      </c>
      <c r="I287">
        <v>4</v>
      </c>
      <c r="J287">
        <v>1</v>
      </c>
    </row>
    <row r="288" spans="1:10" x14ac:dyDescent="0.25">
      <c r="A288" t="s">
        <v>1113</v>
      </c>
      <c r="B288">
        <v>2372</v>
      </c>
      <c r="C288">
        <v>-0.68954823118358355</v>
      </c>
      <c r="D288">
        <v>-0.39978925352803563</v>
      </c>
      <c r="E288">
        <v>0.17062454003342178</v>
      </c>
      <c r="F288">
        <v>-0.88893857077453353</v>
      </c>
      <c r="G288">
        <v>2</v>
      </c>
      <c r="H288">
        <v>2</v>
      </c>
      <c r="I288">
        <v>4</v>
      </c>
      <c r="J288">
        <v>1</v>
      </c>
    </row>
    <row r="289" spans="1:10" x14ac:dyDescent="0.25">
      <c r="A289" t="s">
        <v>1114</v>
      </c>
      <c r="B289">
        <v>6652</v>
      </c>
      <c r="C289">
        <v>-0.4899777049518364</v>
      </c>
      <c r="D289">
        <v>-0.689264671460598</v>
      </c>
      <c r="E289">
        <v>-0.12079080705675499</v>
      </c>
      <c r="F289">
        <v>-0.43328275586408205</v>
      </c>
      <c r="G289">
        <v>2</v>
      </c>
      <c r="H289">
        <v>2</v>
      </c>
      <c r="I289">
        <v>3</v>
      </c>
      <c r="J289">
        <v>2</v>
      </c>
    </row>
    <row r="290" spans="1:10" x14ac:dyDescent="0.25">
      <c r="A290" t="s">
        <v>1115</v>
      </c>
      <c r="B290">
        <v>3165</v>
      </c>
      <c r="C290">
        <v>-0.84005267750300017</v>
      </c>
      <c r="D290">
        <v>-0.43353319851852012</v>
      </c>
      <c r="E290">
        <v>0.14613021038440899</v>
      </c>
      <c r="F290">
        <v>-0.86377558002838395</v>
      </c>
      <c r="G290">
        <v>1</v>
      </c>
      <c r="H290">
        <v>2</v>
      </c>
      <c r="I290">
        <v>4</v>
      </c>
      <c r="J290">
        <v>1</v>
      </c>
    </row>
    <row r="291" spans="1:10" x14ac:dyDescent="0.25">
      <c r="A291" t="s">
        <v>1116</v>
      </c>
      <c r="B291">
        <v>4229</v>
      </c>
      <c r="C291">
        <v>-6.4952626491066826E-2</v>
      </c>
      <c r="D291">
        <v>0.18906126589664146</v>
      </c>
      <c r="E291">
        <v>1.3360744803111286</v>
      </c>
      <c r="F291">
        <v>-0.94609080194534556</v>
      </c>
      <c r="G291">
        <v>3</v>
      </c>
      <c r="H291">
        <v>4</v>
      </c>
      <c r="I291">
        <v>5</v>
      </c>
      <c r="J291">
        <v>1</v>
      </c>
    </row>
    <row r="292" spans="1:10" x14ac:dyDescent="0.25">
      <c r="A292" t="s">
        <v>1117</v>
      </c>
      <c r="B292">
        <v>1635</v>
      </c>
      <c r="C292">
        <v>0.68062512438107392</v>
      </c>
      <c r="D292">
        <v>-0.6885327306624649</v>
      </c>
      <c r="E292">
        <v>-2.7071517434229539</v>
      </c>
      <c r="F292">
        <v>-0.65892890715902108</v>
      </c>
      <c r="G292">
        <v>4</v>
      </c>
      <c r="H292">
        <v>2</v>
      </c>
      <c r="I292">
        <v>1</v>
      </c>
      <c r="J292">
        <v>1</v>
      </c>
    </row>
    <row r="293" spans="1:10" x14ac:dyDescent="0.25">
      <c r="A293" t="s">
        <v>1118</v>
      </c>
      <c r="B293">
        <v>4592</v>
      </c>
      <c r="C293">
        <v>-0.41479702521460604</v>
      </c>
      <c r="D293">
        <v>-0.60042870074437471</v>
      </c>
      <c r="E293">
        <v>0.21588981976911403</v>
      </c>
      <c r="F293">
        <v>-0.62506655236956343</v>
      </c>
      <c r="G293">
        <v>2</v>
      </c>
      <c r="H293">
        <v>2</v>
      </c>
      <c r="I293">
        <v>4</v>
      </c>
      <c r="J293">
        <v>1</v>
      </c>
    </row>
    <row r="294" spans="1:10" x14ac:dyDescent="0.25">
      <c r="A294" t="s">
        <v>1119</v>
      </c>
      <c r="B294">
        <v>3859</v>
      </c>
      <c r="C294">
        <v>-0.5947180342691375</v>
      </c>
      <c r="D294">
        <v>-0.69110398836588971</v>
      </c>
      <c r="E294">
        <v>-9.2962566876035588E-2</v>
      </c>
      <c r="F294">
        <v>-0.92775429784410135</v>
      </c>
      <c r="G294">
        <v>2</v>
      </c>
      <c r="H294">
        <v>2</v>
      </c>
      <c r="I294">
        <v>3</v>
      </c>
      <c r="J294">
        <v>1</v>
      </c>
    </row>
    <row r="295" spans="1:10" x14ac:dyDescent="0.25">
      <c r="A295" t="s">
        <v>1120</v>
      </c>
      <c r="B295">
        <v>4773</v>
      </c>
      <c r="C295">
        <v>-0.35570841574867795</v>
      </c>
      <c r="D295">
        <v>-0.12293730665692132</v>
      </c>
      <c r="E295">
        <v>0.2196700809267802</v>
      </c>
      <c r="F295">
        <v>-0.83107714421919765</v>
      </c>
      <c r="G295">
        <v>2</v>
      </c>
      <c r="H295">
        <v>3</v>
      </c>
      <c r="I295">
        <v>4</v>
      </c>
      <c r="J295">
        <v>1</v>
      </c>
    </row>
    <row r="296" spans="1:10" x14ac:dyDescent="0.25">
      <c r="A296" t="s">
        <v>1121</v>
      </c>
      <c r="B296">
        <v>2491</v>
      </c>
      <c r="C296">
        <v>0.76963904140397355</v>
      </c>
      <c r="D296">
        <v>1.6409256708041422</v>
      </c>
      <c r="E296">
        <v>0.51149845789188664</v>
      </c>
      <c r="F296">
        <v>-0.94071121220740161</v>
      </c>
      <c r="G296">
        <v>4</v>
      </c>
      <c r="H296">
        <v>5</v>
      </c>
      <c r="I296">
        <v>5</v>
      </c>
      <c r="J296">
        <v>1</v>
      </c>
    </row>
    <row r="297" spans="1:10" x14ac:dyDescent="0.25">
      <c r="A297" t="s">
        <v>1122</v>
      </c>
      <c r="B297">
        <v>5084</v>
      </c>
      <c r="C297">
        <v>0.91179797767585591</v>
      </c>
      <c r="D297">
        <v>1.7794090001195202</v>
      </c>
      <c r="E297">
        <v>0.38676562970428335</v>
      </c>
      <c r="F297">
        <v>-0.76415565832915311</v>
      </c>
      <c r="G297">
        <v>5</v>
      </c>
      <c r="H297">
        <v>5</v>
      </c>
      <c r="I297">
        <v>5</v>
      </c>
      <c r="J297">
        <v>1</v>
      </c>
    </row>
    <row r="298" spans="1:10" x14ac:dyDescent="0.25">
      <c r="A298" t="s">
        <v>1123</v>
      </c>
      <c r="B298">
        <v>256</v>
      </c>
      <c r="C298">
        <v>2.1066526710616413</v>
      </c>
      <c r="D298">
        <v>1.6476199806624379</v>
      </c>
      <c r="E298">
        <v>2.5702981285220128</v>
      </c>
      <c r="F298">
        <v>-0.70992741641847235</v>
      </c>
      <c r="G298">
        <v>5</v>
      </c>
      <c r="H298">
        <v>5</v>
      </c>
      <c r="I298">
        <v>5</v>
      </c>
      <c r="J298">
        <v>1</v>
      </c>
    </row>
    <row r="299" spans="1:10" x14ac:dyDescent="0.25">
      <c r="A299" t="s">
        <v>1124</v>
      </c>
      <c r="B299">
        <v>4099</v>
      </c>
      <c r="C299">
        <v>-3.4654963935596518E-4</v>
      </c>
      <c r="D299">
        <v>-0.25854230985468651</v>
      </c>
      <c r="E299">
        <v>0.84327306197101737</v>
      </c>
      <c r="F299">
        <v>-0.72944974708852672</v>
      </c>
      <c r="G299">
        <v>3</v>
      </c>
      <c r="H299">
        <v>3</v>
      </c>
      <c r="I299">
        <v>5</v>
      </c>
      <c r="J299">
        <v>1</v>
      </c>
    </row>
    <row r="300" spans="1:10" x14ac:dyDescent="0.25">
      <c r="A300" t="s">
        <v>1125</v>
      </c>
      <c r="B300">
        <v>2049</v>
      </c>
      <c r="C300">
        <v>-3.9547150168497795E-2</v>
      </c>
      <c r="D300">
        <v>0.86142244945891377</v>
      </c>
      <c r="E300">
        <v>-0.15537489501001148</v>
      </c>
      <c r="F300">
        <v>-0.69470923595838763</v>
      </c>
      <c r="G300">
        <v>3</v>
      </c>
      <c r="H300">
        <v>5</v>
      </c>
      <c r="I300">
        <v>3</v>
      </c>
      <c r="J300">
        <v>1</v>
      </c>
    </row>
    <row r="301" spans="1:10" x14ac:dyDescent="0.25">
      <c r="A301" t="s">
        <v>1126</v>
      </c>
      <c r="B301">
        <v>0</v>
      </c>
    </row>
    <row r="302" spans="1:10" x14ac:dyDescent="0.25">
      <c r="A302" t="s">
        <v>1127</v>
      </c>
      <c r="B302">
        <v>4274</v>
      </c>
      <c r="C302">
        <v>0.27780080504727755</v>
      </c>
      <c r="D302">
        <v>6.3477404133454096E-2</v>
      </c>
      <c r="E302">
        <v>-1.34283008272582E-2</v>
      </c>
      <c r="F302">
        <v>-0.63440828097133106</v>
      </c>
      <c r="G302">
        <v>4</v>
      </c>
      <c r="H302">
        <v>4</v>
      </c>
      <c r="I302">
        <v>4</v>
      </c>
      <c r="J302">
        <v>1</v>
      </c>
    </row>
    <row r="303" spans="1:10" x14ac:dyDescent="0.25">
      <c r="A303" t="s">
        <v>1128</v>
      </c>
      <c r="B303">
        <v>0</v>
      </c>
    </row>
    <row r="304" spans="1:10" x14ac:dyDescent="0.25">
      <c r="A304" t="s">
        <v>1129</v>
      </c>
      <c r="B304">
        <v>5912</v>
      </c>
      <c r="C304">
        <v>-0.31480104545618176</v>
      </c>
      <c r="D304">
        <v>-0.64641225208500397</v>
      </c>
      <c r="E304">
        <v>0.19415196830782527</v>
      </c>
      <c r="F304">
        <v>-0.70453858919026624</v>
      </c>
      <c r="G304">
        <v>3</v>
      </c>
      <c r="H304">
        <v>2</v>
      </c>
      <c r="I304">
        <v>4</v>
      </c>
      <c r="J304">
        <v>1</v>
      </c>
    </row>
    <row r="305" spans="1:10" x14ac:dyDescent="0.25">
      <c r="A305" t="s">
        <v>1130</v>
      </c>
      <c r="B305">
        <v>3307</v>
      </c>
      <c r="C305">
        <v>-0.74950620878142071</v>
      </c>
      <c r="D305">
        <v>-0.56005293645613541</v>
      </c>
      <c r="E305">
        <v>8.6847177448581808E-2</v>
      </c>
      <c r="F305">
        <v>-0.79338202281255632</v>
      </c>
      <c r="G305">
        <v>1</v>
      </c>
      <c r="H305">
        <v>2</v>
      </c>
      <c r="I305">
        <v>4</v>
      </c>
      <c r="J305">
        <v>1</v>
      </c>
    </row>
    <row r="306" spans="1:10" x14ac:dyDescent="0.25">
      <c r="A306" t="s">
        <v>1131</v>
      </c>
      <c r="B306">
        <v>4538</v>
      </c>
      <c r="C306">
        <v>-0.67151526402606188</v>
      </c>
      <c r="D306">
        <v>-0.48681884785804075</v>
      </c>
      <c r="E306">
        <v>-0.22388222185098647</v>
      </c>
      <c r="F306">
        <v>-0.76314338197598885</v>
      </c>
      <c r="G306">
        <v>2</v>
      </c>
      <c r="H306">
        <v>2</v>
      </c>
      <c r="I306">
        <v>3</v>
      </c>
      <c r="J306">
        <v>1</v>
      </c>
    </row>
    <row r="307" spans="1:10" x14ac:dyDescent="0.25">
      <c r="A307" t="s">
        <v>1132</v>
      </c>
      <c r="B307">
        <v>5015</v>
      </c>
      <c r="C307">
        <v>-0.24994961576659516</v>
      </c>
      <c r="D307">
        <v>0.25415000983185038</v>
      </c>
      <c r="E307">
        <v>9.0702796009666103E-2</v>
      </c>
      <c r="F307">
        <v>-1.1556739309137567</v>
      </c>
      <c r="G307">
        <v>3</v>
      </c>
      <c r="H307">
        <v>4</v>
      </c>
      <c r="I307">
        <v>4</v>
      </c>
      <c r="J307">
        <v>1</v>
      </c>
    </row>
    <row r="308" spans="1:10" x14ac:dyDescent="0.25">
      <c r="A308" t="s">
        <v>1133</v>
      </c>
      <c r="B308">
        <v>3464</v>
      </c>
      <c r="C308">
        <v>-0.26149284477015139</v>
      </c>
      <c r="D308">
        <v>0.24838917399045923</v>
      </c>
      <c r="E308">
        <v>0.16889384528918497</v>
      </c>
      <c r="F308">
        <v>-0.224653709214648</v>
      </c>
      <c r="G308">
        <v>3</v>
      </c>
      <c r="H308">
        <v>4</v>
      </c>
      <c r="I308">
        <v>4</v>
      </c>
      <c r="J308">
        <v>2</v>
      </c>
    </row>
    <row r="309" spans="1:10" x14ac:dyDescent="0.25">
      <c r="A309" t="s">
        <v>1134</v>
      </c>
      <c r="B309">
        <v>4621</v>
      </c>
      <c r="C309">
        <v>-0.17678099111672088</v>
      </c>
      <c r="D309">
        <v>0.508778793773488</v>
      </c>
      <c r="E309">
        <v>2.5285003693870222E-2</v>
      </c>
      <c r="F309">
        <v>-0.5109142718775298</v>
      </c>
      <c r="G309">
        <v>3</v>
      </c>
      <c r="H309">
        <v>4</v>
      </c>
      <c r="I309">
        <v>4</v>
      </c>
      <c r="J309">
        <v>1</v>
      </c>
    </row>
    <row r="310" spans="1:10" x14ac:dyDescent="0.25">
      <c r="A310" t="s">
        <v>1135</v>
      </c>
      <c r="B310">
        <v>3905</v>
      </c>
      <c r="C310">
        <v>0.33685487813712039</v>
      </c>
      <c r="D310">
        <v>0.3149511380478629</v>
      </c>
      <c r="E310">
        <v>0.26283699788322074</v>
      </c>
      <c r="F310">
        <v>-0.68876067318333278</v>
      </c>
      <c r="G310">
        <v>4</v>
      </c>
      <c r="H310">
        <v>4</v>
      </c>
      <c r="I310">
        <v>4</v>
      </c>
      <c r="J310">
        <v>1</v>
      </c>
    </row>
    <row r="311" spans="1:10" x14ac:dyDescent="0.25">
      <c r="A311" t="s">
        <v>1136</v>
      </c>
      <c r="B311">
        <v>6376</v>
      </c>
      <c r="C311">
        <v>0.14504741339786623</v>
      </c>
      <c r="D311">
        <v>0.31293949760968315</v>
      </c>
      <c r="E311">
        <v>0.41691053891323876</v>
      </c>
      <c r="F311">
        <v>-8.0442055020502432E-2</v>
      </c>
      <c r="G311">
        <v>3</v>
      </c>
      <c r="H311">
        <v>4</v>
      </c>
      <c r="I311">
        <v>5</v>
      </c>
      <c r="J311">
        <v>2</v>
      </c>
    </row>
    <row r="312" spans="1:10" x14ac:dyDescent="0.25">
      <c r="A312" t="s">
        <v>1137</v>
      </c>
      <c r="B312">
        <v>4377</v>
      </c>
      <c r="C312">
        <v>0.60310418775981545</v>
      </c>
      <c r="D312">
        <v>1.0791233635623483</v>
      </c>
      <c r="E312">
        <v>3.5732851998763498E-2</v>
      </c>
      <c r="F312">
        <v>-0.7030197763950633</v>
      </c>
      <c r="G312">
        <v>4</v>
      </c>
      <c r="H312">
        <v>5</v>
      </c>
      <c r="I312">
        <v>4</v>
      </c>
      <c r="J312">
        <v>1</v>
      </c>
    </row>
    <row r="313" spans="1:10" x14ac:dyDescent="0.25">
      <c r="A313" t="s">
        <v>1138</v>
      </c>
      <c r="B313">
        <v>2294</v>
      </c>
      <c r="C313">
        <v>1.4857778294426431</v>
      </c>
      <c r="D313">
        <v>0.99180740508039922</v>
      </c>
      <c r="E313">
        <v>0.27327431774171829</v>
      </c>
      <c r="F313">
        <v>-0.49382972354437638</v>
      </c>
      <c r="G313">
        <v>5</v>
      </c>
      <c r="H313">
        <v>5</v>
      </c>
      <c r="I313">
        <v>4</v>
      </c>
      <c r="J313">
        <v>1</v>
      </c>
    </row>
    <row r="314" spans="1:10" x14ac:dyDescent="0.25">
      <c r="A314" t="s">
        <v>1139</v>
      </c>
      <c r="B314">
        <v>5812</v>
      </c>
      <c r="C314">
        <v>0.85204120737676792</v>
      </c>
      <c r="D314">
        <v>0.43257004744698752</v>
      </c>
      <c r="E314">
        <v>0.7788884811846073</v>
      </c>
      <c r="F314">
        <v>-0.53153885915611876</v>
      </c>
      <c r="G314">
        <v>4</v>
      </c>
      <c r="H314">
        <v>4</v>
      </c>
      <c r="I314">
        <v>5</v>
      </c>
      <c r="J314">
        <v>1</v>
      </c>
    </row>
    <row r="315" spans="1:10" x14ac:dyDescent="0.25">
      <c r="A315" t="s">
        <v>1140</v>
      </c>
      <c r="B315">
        <v>4995</v>
      </c>
      <c r="C315">
        <v>2.7020866049139172</v>
      </c>
      <c r="D315">
        <v>2.0084044547570747</v>
      </c>
      <c r="E315">
        <v>-0.10143494750152547</v>
      </c>
      <c r="F315">
        <v>-5.1474406934657081E-2</v>
      </c>
      <c r="G315">
        <v>5</v>
      </c>
      <c r="H315">
        <v>5</v>
      </c>
      <c r="I315">
        <v>3</v>
      </c>
      <c r="J315">
        <v>2</v>
      </c>
    </row>
    <row r="316" spans="1:10" x14ac:dyDescent="0.25">
      <c r="A316" t="s">
        <v>1141</v>
      </c>
      <c r="B316">
        <v>4055</v>
      </c>
      <c r="C316">
        <v>1.0910257502855552</v>
      </c>
      <c r="D316">
        <v>0.84065507368022774</v>
      </c>
      <c r="E316">
        <v>0.12898356187963761</v>
      </c>
      <c r="F316">
        <v>-0.52599661026372369</v>
      </c>
      <c r="G316">
        <v>5</v>
      </c>
      <c r="H316">
        <v>5</v>
      </c>
      <c r="I316">
        <v>4</v>
      </c>
      <c r="J316">
        <v>1</v>
      </c>
    </row>
    <row r="317" spans="1:10" x14ac:dyDescent="0.25">
      <c r="A317" t="s">
        <v>1142</v>
      </c>
      <c r="B317">
        <v>3018</v>
      </c>
      <c r="C317">
        <v>1.500601069503104</v>
      </c>
      <c r="D317">
        <v>1.1453538958844394</v>
      </c>
      <c r="E317">
        <v>1.3533796139533729</v>
      </c>
      <c r="F317">
        <v>-0.40838085712945477</v>
      </c>
      <c r="G317">
        <v>5</v>
      </c>
      <c r="H317">
        <v>5</v>
      </c>
      <c r="I317">
        <v>5</v>
      </c>
      <c r="J317">
        <v>2</v>
      </c>
    </row>
    <row r="318" spans="1:10" x14ac:dyDescent="0.25">
      <c r="A318" t="s">
        <v>1143</v>
      </c>
      <c r="B318">
        <v>5524</v>
      </c>
      <c r="C318">
        <v>0.37523954229327078</v>
      </c>
      <c r="D318">
        <v>0.43081584965405556</v>
      </c>
      <c r="E318">
        <v>1.0098046670365703</v>
      </c>
      <c r="F318">
        <v>-0.6192829356266204</v>
      </c>
      <c r="G318">
        <v>4</v>
      </c>
      <c r="H318">
        <v>4</v>
      </c>
      <c r="I318">
        <v>5</v>
      </c>
      <c r="J318">
        <v>1</v>
      </c>
    </row>
    <row r="319" spans="1:10" x14ac:dyDescent="0.25">
      <c r="A319" t="s">
        <v>1144</v>
      </c>
      <c r="B319">
        <v>6362</v>
      </c>
      <c r="C319">
        <v>-0.59994963994203121</v>
      </c>
      <c r="D319">
        <v>-0.92551356729849332</v>
      </c>
      <c r="E319">
        <v>0.68036361891866459</v>
      </c>
      <c r="F319">
        <v>-0.46336703865216322</v>
      </c>
      <c r="G319">
        <v>2</v>
      </c>
      <c r="H319">
        <v>1</v>
      </c>
      <c r="I319">
        <v>5</v>
      </c>
      <c r="J319">
        <v>2</v>
      </c>
    </row>
    <row r="320" spans="1:10" x14ac:dyDescent="0.25">
      <c r="A320" t="s">
        <v>1145</v>
      </c>
      <c r="B320">
        <v>5447</v>
      </c>
      <c r="C320">
        <v>-8.2022138876323411E-2</v>
      </c>
      <c r="D320">
        <v>-0.24277193920618839</v>
      </c>
      <c r="E320">
        <v>0.53716384300582054</v>
      </c>
      <c r="F320">
        <v>-0.43343909116091722</v>
      </c>
      <c r="G320">
        <v>3</v>
      </c>
      <c r="H320">
        <v>3</v>
      </c>
      <c r="I320">
        <v>5</v>
      </c>
      <c r="J320">
        <v>2</v>
      </c>
    </row>
    <row r="321" spans="1:10" x14ac:dyDescent="0.25">
      <c r="A321" t="s">
        <v>1146</v>
      </c>
      <c r="B321">
        <v>2637</v>
      </c>
      <c r="C321">
        <v>1.626125518323049</v>
      </c>
      <c r="D321">
        <v>1.2900059191726294</v>
      </c>
      <c r="E321">
        <v>-0.29479146867547529</v>
      </c>
      <c r="F321">
        <v>-0.46500956764257684</v>
      </c>
      <c r="G321">
        <v>5</v>
      </c>
      <c r="H321">
        <v>5</v>
      </c>
      <c r="I321">
        <v>3</v>
      </c>
      <c r="J321">
        <v>2</v>
      </c>
    </row>
    <row r="322" spans="1:10" x14ac:dyDescent="0.25">
      <c r="A322" t="s">
        <v>1147</v>
      </c>
      <c r="B322">
        <v>2806</v>
      </c>
      <c r="C322">
        <v>0.87221662542084621</v>
      </c>
      <c r="D322">
        <v>0.39492641046615784</v>
      </c>
      <c r="E322">
        <v>-2.4218781347393713E-2</v>
      </c>
      <c r="F322">
        <v>-0.41022369558277377</v>
      </c>
      <c r="G322">
        <v>4</v>
      </c>
      <c r="H322">
        <v>4</v>
      </c>
      <c r="I322">
        <v>4</v>
      </c>
      <c r="J322">
        <v>2</v>
      </c>
    </row>
    <row r="323" spans="1:10" x14ac:dyDescent="0.25">
      <c r="A323" t="s">
        <v>1148</v>
      </c>
      <c r="B323">
        <v>7623</v>
      </c>
      <c r="C323">
        <v>0.20468634689970439</v>
      </c>
      <c r="D323">
        <v>0.52440633058008856</v>
      </c>
      <c r="E323">
        <v>0.19204520503524625</v>
      </c>
      <c r="F323">
        <v>-0.44766642535856116</v>
      </c>
      <c r="G323">
        <v>4</v>
      </c>
      <c r="H323">
        <v>4</v>
      </c>
      <c r="I323">
        <v>4</v>
      </c>
      <c r="J323">
        <v>2</v>
      </c>
    </row>
    <row r="324" spans="1:10" x14ac:dyDescent="0.25">
      <c r="A324" t="s">
        <v>1149</v>
      </c>
      <c r="B324">
        <v>5978</v>
      </c>
      <c r="C324">
        <v>0.11310042269292624</v>
      </c>
      <c r="D324">
        <v>0.33782483114073364</v>
      </c>
      <c r="E324">
        <v>1.1254249675442423</v>
      </c>
      <c r="F324">
        <v>-0.43173811362899689</v>
      </c>
      <c r="G324">
        <v>3</v>
      </c>
      <c r="H324">
        <v>4</v>
      </c>
      <c r="I324">
        <v>5</v>
      </c>
      <c r="J324">
        <v>2</v>
      </c>
    </row>
    <row r="325" spans="1:10" x14ac:dyDescent="0.25">
      <c r="A325" t="s">
        <v>1150</v>
      </c>
      <c r="B325">
        <v>2616</v>
      </c>
      <c r="C325">
        <v>-0.32834085415433328</v>
      </c>
      <c r="D325">
        <v>-0.83266982009104018</v>
      </c>
      <c r="E325">
        <v>0.87131077890180897</v>
      </c>
      <c r="F325">
        <v>-0.3724242430389656</v>
      </c>
      <c r="G325">
        <v>2</v>
      </c>
      <c r="H325">
        <v>1</v>
      </c>
      <c r="I325">
        <v>5</v>
      </c>
      <c r="J325">
        <v>2</v>
      </c>
    </row>
    <row r="326" spans="1:10" x14ac:dyDescent="0.25">
      <c r="A326" t="s">
        <v>1151</v>
      </c>
      <c r="B326">
        <v>3712</v>
      </c>
      <c r="C326">
        <v>-0.75232641326239136</v>
      </c>
      <c r="D326">
        <v>-0.36314565836926116</v>
      </c>
      <c r="E326">
        <v>0.26766499770904245</v>
      </c>
      <c r="F326">
        <v>-0.86410970034653656</v>
      </c>
      <c r="G326">
        <v>1</v>
      </c>
      <c r="H326">
        <v>3</v>
      </c>
      <c r="I326">
        <v>4</v>
      </c>
      <c r="J326">
        <v>1</v>
      </c>
    </row>
    <row r="327" spans="1:10" x14ac:dyDescent="0.25">
      <c r="A327" t="s">
        <v>1152</v>
      </c>
      <c r="B327">
        <v>3920</v>
      </c>
      <c r="C327">
        <v>-0.49723151085713385</v>
      </c>
      <c r="D327">
        <v>-0.4970721881341022</v>
      </c>
      <c r="E327">
        <v>0.31062933962556744</v>
      </c>
      <c r="F327">
        <v>-1.1152673266289588</v>
      </c>
      <c r="G327">
        <v>2</v>
      </c>
      <c r="H327">
        <v>2</v>
      </c>
      <c r="I327">
        <v>4</v>
      </c>
      <c r="J327">
        <v>1</v>
      </c>
    </row>
    <row r="328" spans="1:10" x14ac:dyDescent="0.25">
      <c r="A328" t="s">
        <v>1153</v>
      </c>
      <c r="B328">
        <v>7226</v>
      </c>
      <c r="C328">
        <v>-0.10363324136824152</v>
      </c>
      <c r="D328">
        <v>-0.331336761865346</v>
      </c>
      <c r="E328">
        <v>0.96596920200755487</v>
      </c>
      <c r="F328">
        <v>-0.76904375221274823</v>
      </c>
      <c r="G328">
        <v>3</v>
      </c>
      <c r="H328">
        <v>3</v>
      </c>
      <c r="I328">
        <v>5</v>
      </c>
      <c r="J328">
        <v>1</v>
      </c>
    </row>
    <row r="329" spans="1:10" x14ac:dyDescent="0.25">
      <c r="A329" t="s">
        <v>1154</v>
      </c>
      <c r="B329">
        <v>1244</v>
      </c>
    </row>
    <row r="330" spans="1:10" x14ac:dyDescent="0.25">
      <c r="A330" t="s">
        <v>1155</v>
      </c>
      <c r="B330">
        <v>3431</v>
      </c>
      <c r="C330">
        <v>-0.45108868979193301</v>
      </c>
      <c r="D330">
        <v>-0.74371038042236948</v>
      </c>
      <c r="E330">
        <v>0.86395969163147801</v>
      </c>
      <c r="F330">
        <v>-1.0509105492828246</v>
      </c>
      <c r="G330">
        <v>2</v>
      </c>
      <c r="H330">
        <v>1</v>
      </c>
      <c r="I330">
        <v>5</v>
      </c>
      <c r="J330">
        <v>1</v>
      </c>
    </row>
    <row r="331" spans="1:10" x14ac:dyDescent="0.25">
      <c r="A331" t="s">
        <v>1156</v>
      </c>
      <c r="B331">
        <v>5392</v>
      </c>
      <c r="C331">
        <v>-0.64481547760859259</v>
      </c>
      <c r="D331">
        <v>-0.72898032804172974</v>
      </c>
      <c r="E331">
        <v>0.58407720411362019</v>
      </c>
      <c r="F331">
        <v>-0.81975831739295602</v>
      </c>
      <c r="G331">
        <v>2</v>
      </c>
      <c r="H331">
        <v>1</v>
      </c>
      <c r="I331">
        <v>5</v>
      </c>
      <c r="J331">
        <v>1</v>
      </c>
    </row>
    <row r="332" spans="1:10" x14ac:dyDescent="0.25">
      <c r="A332" t="s">
        <v>1157</v>
      </c>
      <c r="B332">
        <v>4345</v>
      </c>
      <c r="C332">
        <v>-0.6558505456091791</v>
      </c>
      <c r="D332">
        <v>-0.5527105478587655</v>
      </c>
      <c r="E332">
        <v>6.3685947753000793E-2</v>
      </c>
      <c r="F332">
        <v>-0.54681649482858796</v>
      </c>
      <c r="G332">
        <v>2</v>
      </c>
      <c r="H332">
        <v>2</v>
      </c>
      <c r="I332">
        <v>4</v>
      </c>
      <c r="J332">
        <v>1</v>
      </c>
    </row>
    <row r="333" spans="1:10" x14ac:dyDescent="0.25">
      <c r="A333" t="s">
        <v>1158</v>
      </c>
      <c r="B333">
        <v>341</v>
      </c>
    </row>
    <row r="334" spans="1:10" x14ac:dyDescent="0.25">
      <c r="A334" t="s">
        <v>1159</v>
      </c>
      <c r="B334">
        <v>5607</v>
      </c>
      <c r="C334">
        <v>-0.51380689352397646</v>
      </c>
      <c r="D334">
        <v>-0.63145941632064306</v>
      </c>
      <c r="E334">
        <v>0.44596562539648205</v>
      </c>
      <c r="F334">
        <v>-0.84003705539273643</v>
      </c>
      <c r="G334">
        <v>2</v>
      </c>
      <c r="H334">
        <v>2</v>
      </c>
      <c r="I334">
        <v>5</v>
      </c>
      <c r="J334">
        <v>1</v>
      </c>
    </row>
    <row r="335" spans="1:10" x14ac:dyDescent="0.25">
      <c r="A335" t="s">
        <v>1160</v>
      </c>
      <c r="B335">
        <v>1480</v>
      </c>
      <c r="C335">
        <v>-0.27327673258054536</v>
      </c>
      <c r="D335">
        <v>-0.3968088703222723</v>
      </c>
      <c r="E335">
        <v>0.37373647096970675</v>
      </c>
      <c r="F335">
        <v>-0.94056829678776044</v>
      </c>
      <c r="G335">
        <v>3</v>
      </c>
      <c r="H335">
        <v>2</v>
      </c>
      <c r="I335">
        <v>5</v>
      </c>
      <c r="J335">
        <v>1</v>
      </c>
    </row>
    <row r="336" spans="1:10" x14ac:dyDescent="0.25">
      <c r="A336" t="s">
        <v>1161</v>
      </c>
      <c r="B336">
        <v>4176</v>
      </c>
      <c r="C336">
        <v>-0.74641177682251958</v>
      </c>
      <c r="D336">
        <v>-0.60857630610247615</v>
      </c>
      <c r="E336">
        <v>0.16059098135964553</v>
      </c>
      <c r="F336">
        <v>-0.76009523245231003</v>
      </c>
      <c r="G336">
        <v>1</v>
      </c>
      <c r="H336">
        <v>2</v>
      </c>
      <c r="I336">
        <v>4</v>
      </c>
      <c r="J336">
        <v>1</v>
      </c>
    </row>
    <row r="337" spans="1:10" x14ac:dyDescent="0.25">
      <c r="A337" t="s">
        <v>1162</v>
      </c>
      <c r="B337">
        <v>5840</v>
      </c>
      <c r="C337">
        <v>-0.49878449821134491</v>
      </c>
      <c r="D337">
        <v>-0.59801597100962123</v>
      </c>
      <c r="E337">
        <v>-0.18953788390430409</v>
      </c>
      <c r="F337">
        <v>-0.76302650183918785</v>
      </c>
      <c r="G337">
        <v>2</v>
      </c>
      <c r="H337">
        <v>2</v>
      </c>
      <c r="I337">
        <v>3</v>
      </c>
      <c r="J337">
        <v>1</v>
      </c>
    </row>
    <row r="338" spans="1:10" x14ac:dyDescent="0.25">
      <c r="A338" t="s">
        <v>1163</v>
      </c>
      <c r="B338">
        <v>3578</v>
      </c>
      <c r="C338">
        <v>0.83028416181396059</v>
      </c>
      <c r="D338">
        <v>1.4911077312074694</v>
      </c>
      <c r="E338">
        <v>-0.56898389663978466</v>
      </c>
      <c r="F338">
        <v>0.12621454227191956</v>
      </c>
      <c r="G338">
        <v>4</v>
      </c>
      <c r="H338">
        <v>5</v>
      </c>
      <c r="I338">
        <v>2</v>
      </c>
      <c r="J338">
        <v>3</v>
      </c>
    </row>
    <row r="339" spans="1:10" x14ac:dyDescent="0.25">
      <c r="A339" t="s">
        <v>1164</v>
      </c>
      <c r="B339">
        <v>4265</v>
      </c>
      <c r="C339">
        <v>5.4994436033837274E-2</v>
      </c>
      <c r="D339">
        <v>1.5758381290415666</v>
      </c>
      <c r="E339">
        <v>-0.4559585267470177</v>
      </c>
      <c r="F339">
        <v>5.0274836209813101E-2</v>
      </c>
      <c r="G339">
        <v>3</v>
      </c>
      <c r="H339">
        <v>5</v>
      </c>
      <c r="I339">
        <v>2</v>
      </c>
      <c r="J339">
        <v>3</v>
      </c>
    </row>
    <row r="340" spans="1:10" x14ac:dyDescent="0.25">
      <c r="A340" t="s">
        <v>1165</v>
      </c>
      <c r="B340">
        <v>4624</v>
      </c>
      <c r="C340">
        <v>1.2740888304232034</v>
      </c>
      <c r="D340">
        <v>2.8356394234355622</v>
      </c>
      <c r="E340">
        <v>-0.84745008193282423</v>
      </c>
      <c r="F340">
        <v>0.32207968901756684</v>
      </c>
      <c r="G340">
        <v>5</v>
      </c>
      <c r="H340">
        <v>5</v>
      </c>
      <c r="I340">
        <v>1</v>
      </c>
      <c r="J340">
        <v>3</v>
      </c>
    </row>
    <row r="341" spans="1:10" x14ac:dyDescent="0.25">
      <c r="A341" t="s">
        <v>1166</v>
      </c>
      <c r="B341">
        <v>6253</v>
      </c>
      <c r="C341">
        <v>-0.10542577167848241</v>
      </c>
      <c r="D341">
        <v>0.88151679138987782</v>
      </c>
      <c r="E341">
        <v>-0.41423066863630315</v>
      </c>
      <c r="F341">
        <v>4.7595238202069109E-2</v>
      </c>
      <c r="G341">
        <v>3</v>
      </c>
      <c r="H341">
        <v>5</v>
      </c>
      <c r="I341">
        <v>2</v>
      </c>
      <c r="J341">
        <v>3</v>
      </c>
    </row>
    <row r="342" spans="1:10" x14ac:dyDescent="0.25">
      <c r="A342" t="s">
        <v>1167</v>
      </c>
      <c r="B342">
        <v>4386</v>
      </c>
      <c r="C342">
        <v>1.0931771020641355E-2</v>
      </c>
      <c r="D342">
        <v>0.50178254390815413</v>
      </c>
      <c r="E342">
        <v>-0.19329852361140085</v>
      </c>
      <c r="F342">
        <v>-1.4082957171128596E-2</v>
      </c>
      <c r="G342">
        <v>3</v>
      </c>
      <c r="H342">
        <v>4</v>
      </c>
      <c r="I342">
        <v>3</v>
      </c>
      <c r="J342">
        <v>3</v>
      </c>
    </row>
    <row r="343" spans="1:10" x14ac:dyDescent="0.25">
      <c r="A343" t="s">
        <v>1168</v>
      </c>
      <c r="B343">
        <v>6592</v>
      </c>
      <c r="C343">
        <v>-0.39735041068708904</v>
      </c>
      <c r="D343">
        <v>-7.9832859080500057E-2</v>
      </c>
      <c r="E343">
        <v>0.32048912288170422</v>
      </c>
      <c r="F343">
        <v>-0.12609772058762431</v>
      </c>
      <c r="G343">
        <v>2</v>
      </c>
      <c r="H343">
        <v>3</v>
      </c>
      <c r="I343">
        <v>5</v>
      </c>
      <c r="J343">
        <v>2</v>
      </c>
    </row>
    <row r="344" spans="1:10" x14ac:dyDescent="0.25">
      <c r="A344" t="s">
        <v>1169</v>
      </c>
      <c r="B344">
        <v>3077</v>
      </c>
      <c r="C344">
        <v>0.1776592177422088</v>
      </c>
      <c r="D344">
        <v>0.67388499594549522</v>
      </c>
      <c r="E344">
        <v>-0.64846554470874618</v>
      </c>
      <c r="F344">
        <v>0.14297247107951896</v>
      </c>
      <c r="G344">
        <v>4</v>
      </c>
      <c r="H344">
        <v>5</v>
      </c>
      <c r="I344">
        <v>2</v>
      </c>
      <c r="J344">
        <v>3</v>
      </c>
    </row>
    <row r="345" spans="1:10" x14ac:dyDescent="0.25">
      <c r="A345" t="s">
        <v>1170</v>
      </c>
      <c r="B345">
        <v>4172</v>
      </c>
      <c r="C345">
        <v>1.5460144584632165</v>
      </c>
      <c r="D345">
        <v>1.3939269985478464</v>
      </c>
      <c r="E345">
        <v>-8.0478322642362793E-2</v>
      </c>
      <c r="F345">
        <v>-5.5546118542299183E-2</v>
      </c>
      <c r="G345">
        <v>5</v>
      </c>
      <c r="H345">
        <v>5</v>
      </c>
      <c r="I345">
        <v>3</v>
      </c>
      <c r="J345">
        <v>2</v>
      </c>
    </row>
    <row r="346" spans="1:10" x14ac:dyDescent="0.25">
      <c r="A346" t="s">
        <v>1171</v>
      </c>
      <c r="B346">
        <v>4040</v>
      </c>
      <c r="C346">
        <v>1.2776697615872092</v>
      </c>
      <c r="D346">
        <v>2.0440659829065568</v>
      </c>
      <c r="E346">
        <v>3.2911196464489492E-2</v>
      </c>
      <c r="F346">
        <v>-0.17150883702923775</v>
      </c>
      <c r="G346">
        <v>5</v>
      </c>
      <c r="H346">
        <v>5</v>
      </c>
      <c r="I346">
        <v>4</v>
      </c>
      <c r="J346">
        <v>2</v>
      </c>
    </row>
    <row r="347" spans="1:10" x14ac:dyDescent="0.25">
      <c r="A347" t="s">
        <v>1172</v>
      </c>
      <c r="B347">
        <v>3641</v>
      </c>
      <c r="C347">
        <v>0.82874344060730298</v>
      </c>
      <c r="D347">
        <v>2.1970101497510459</v>
      </c>
      <c r="E347">
        <v>-0.28406330860385454</v>
      </c>
      <c r="F347">
        <v>7.498576540808137E-2</v>
      </c>
      <c r="G347">
        <v>4</v>
      </c>
      <c r="H347">
        <v>5</v>
      </c>
      <c r="I347">
        <v>3</v>
      </c>
      <c r="J347">
        <v>3</v>
      </c>
    </row>
    <row r="348" spans="1:10" x14ac:dyDescent="0.25">
      <c r="A348" t="s">
        <v>1173</v>
      </c>
      <c r="B348">
        <v>5575</v>
      </c>
      <c r="C348">
        <v>0.29413588309488592</v>
      </c>
      <c r="D348">
        <v>0.43890570153365377</v>
      </c>
      <c r="E348">
        <v>-0.17370847662620628</v>
      </c>
      <c r="F348">
        <v>-0.27235114446953596</v>
      </c>
      <c r="G348">
        <v>4</v>
      </c>
      <c r="H348">
        <v>4</v>
      </c>
      <c r="I348">
        <v>3</v>
      </c>
      <c r="J348">
        <v>2</v>
      </c>
    </row>
    <row r="349" spans="1:10" x14ac:dyDescent="0.25">
      <c r="A349" t="s">
        <v>1174</v>
      </c>
      <c r="B349">
        <v>3805</v>
      </c>
      <c r="C349">
        <v>-0.32935481621341223</v>
      </c>
      <c r="D349">
        <v>-0.17775634044727398</v>
      </c>
      <c r="E349">
        <v>-0.44117867807116273</v>
      </c>
      <c r="F349">
        <v>4.3106319349908523E-2</v>
      </c>
      <c r="G349">
        <v>2</v>
      </c>
      <c r="H349">
        <v>3</v>
      </c>
      <c r="I349">
        <v>2</v>
      </c>
      <c r="J349">
        <v>3</v>
      </c>
    </row>
    <row r="350" spans="1:10" x14ac:dyDescent="0.25">
      <c r="A350" t="s">
        <v>1175</v>
      </c>
      <c r="B350">
        <v>2649</v>
      </c>
      <c r="C350">
        <v>-5.6024196361551933E-2</v>
      </c>
      <c r="D350">
        <v>0.70434940121181577</v>
      </c>
      <c r="E350">
        <v>-2.3250915965470294E-2</v>
      </c>
      <c r="F350">
        <v>-0.17206442496746235</v>
      </c>
      <c r="G350">
        <v>3</v>
      </c>
      <c r="H350">
        <v>5</v>
      </c>
      <c r="I350">
        <v>4</v>
      </c>
      <c r="J350">
        <v>2</v>
      </c>
    </row>
    <row r="351" spans="1:10" x14ac:dyDescent="0.25">
      <c r="A351" t="s">
        <v>1176</v>
      </c>
      <c r="B351">
        <v>4352</v>
      </c>
      <c r="C351">
        <v>-0.27905839329172549</v>
      </c>
      <c r="D351">
        <v>-7.3696571896832416E-2</v>
      </c>
      <c r="E351">
        <v>0.5542016025961527</v>
      </c>
      <c r="F351">
        <v>-0.41295558830639539</v>
      </c>
      <c r="G351">
        <v>3</v>
      </c>
      <c r="H351">
        <v>3</v>
      </c>
      <c r="I351">
        <v>5</v>
      </c>
      <c r="J351">
        <v>2</v>
      </c>
    </row>
    <row r="352" spans="1:10" x14ac:dyDescent="0.25">
      <c r="A352" t="s">
        <v>1177</v>
      </c>
      <c r="B352">
        <v>3280</v>
      </c>
      <c r="C352">
        <v>-2.0620211526457981E-2</v>
      </c>
      <c r="D352">
        <v>8.0801305212683208E-2</v>
      </c>
      <c r="E352">
        <v>0.64064359055344322</v>
      </c>
      <c r="F352">
        <v>-0.25922688815757611</v>
      </c>
      <c r="G352">
        <v>3</v>
      </c>
      <c r="H352">
        <v>4</v>
      </c>
      <c r="I352">
        <v>5</v>
      </c>
      <c r="J352">
        <v>2</v>
      </c>
    </row>
    <row r="353" spans="1:10" x14ac:dyDescent="0.25">
      <c r="A353" t="s">
        <v>1178</v>
      </c>
      <c r="B353">
        <v>5461</v>
      </c>
      <c r="C353">
        <v>-0.82938783366529201</v>
      </c>
      <c r="D353">
        <v>-0.36605142596061191</v>
      </c>
      <c r="E353">
        <v>-0.43879653430970939</v>
      </c>
      <c r="F353">
        <v>0.2008195095290482</v>
      </c>
      <c r="G353">
        <v>1</v>
      </c>
      <c r="H353">
        <v>3</v>
      </c>
      <c r="I353">
        <v>2</v>
      </c>
      <c r="J353">
        <v>3</v>
      </c>
    </row>
    <row r="354" spans="1:10" x14ac:dyDescent="0.25">
      <c r="A354" t="s">
        <v>1179</v>
      </c>
      <c r="B354">
        <v>3858</v>
      </c>
      <c r="C354">
        <v>-0.86203750141434932</v>
      </c>
      <c r="D354">
        <v>-0.57598803110215024</v>
      </c>
      <c r="E354">
        <v>-6.0642447754982572E-2</v>
      </c>
      <c r="F354">
        <v>0.45084010337942421</v>
      </c>
      <c r="G354">
        <v>1</v>
      </c>
      <c r="H354">
        <v>2</v>
      </c>
      <c r="I354">
        <v>4</v>
      </c>
      <c r="J354">
        <v>3</v>
      </c>
    </row>
    <row r="355" spans="1:10" x14ac:dyDescent="0.25">
      <c r="A355" t="s">
        <v>1180</v>
      </c>
      <c r="B355">
        <v>4386</v>
      </c>
      <c r="C355">
        <v>-0.42559976178900277</v>
      </c>
      <c r="D355">
        <v>-0.51809332210064041</v>
      </c>
      <c r="E355">
        <v>-0.176313597151596</v>
      </c>
      <c r="F355">
        <v>0.25684589760545945</v>
      </c>
      <c r="G355">
        <v>2</v>
      </c>
      <c r="H355">
        <v>2</v>
      </c>
      <c r="I355">
        <v>3</v>
      </c>
      <c r="J355">
        <v>3</v>
      </c>
    </row>
    <row r="356" spans="1:10" x14ac:dyDescent="0.25">
      <c r="A356" t="s">
        <v>1181</v>
      </c>
      <c r="B356">
        <v>2710</v>
      </c>
      <c r="C356">
        <v>0.67713060978116713</v>
      </c>
      <c r="D356">
        <v>0.61630798795508057</v>
      </c>
      <c r="E356">
        <v>-0.20486838837892435</v>
      </c>
      <c r="F356">
        <v>-0.54539004593795593</v>
      </c>
      <c r="G356">
        <v>4</v>
      </c>
      <c r="H356">
        <v>4</v>
      </c>
      <c r="I356">
        <v>3</v>
      </c>
      <c r="J356">
        <v>1</v>
      </c>
    </row>
    <row r="357" spans="1:10" x14ac:dyDescent="0.25">
      <c r="A357" t="s">
        <v>1182</v>
      </c>
      <c r="B357">
        <v>3310</v>
      </c>
      <c r="C357">
        <v>-0.33558370882717509</v>
      </c>
      <c r="D357">
        <v>4.3989766671598755E-2</v>
      </c>
      <c r="E357">
        <v>-0.53991516667703343</v>
      </c>
      <c r="F357">
        <v>-6.4506520619721189E-2</v>
      </c>
      <c r="G357">
        <v>2</v>
      </c>
      <c r="H357">
        <v>4</v>
      </c>
      <c r="I357">
        <v>2</v>
      </c>
      <c r="J357">
        <v>2</v>
      </c>
    </row>
    <row r="358" spans="1:10" x14ac:dyDescent="0.25">
      <c r="A358" t="s">
        <v>1183</v>
      </c>
      <c r="B358">
        <v>6077</v>
      </c>
      <c r="C358">
        <v>-0.33083696082033581</v>
      </c>
      <c r="D358">
        <v>0.45211818927810177</v>
      </c>
      <c r="E358">
        <v>-0.50783874284233443</v>
      </c>
      <c r="F358">
        <v>0.18856557923460898</v>
      </c>
      <c r="G358">
        <v>2</v>
      </c>
      <c r="H358">
        <v>4</v>
      </c>
      <c r="I358">
        <v>2</v>
      </c>
      <c r="J358">
        <v>3</v>
      </c>
    </row>
    <row r="359" spans="1:10" x14ac:dyDescent="0.25">
      <c r="A359" t="s">
        <v>1184</v>
      </c>
      <c r="B359">
        <v>2780</v>
      </c>
      <c r="C359">
        <v>-0.10670371042611554</v>
      </c>
      <c r="D359">
        <v>0.11462463248648329</v>
      </c>
      <c r="E359">
        <v>0.28762624264799941</v>
      </c>
      <c r="F359">
        <v>-0.19417863906228006</v>
      </c>
      <c r="G359">
        <v>3</v>
      </c>
      <c r="H359">
        <v>4</v>
      </c>
      <c r="I359">
        <v>4</v>
      </c>
      <c r="J359">
        <v>2</v>
      </c>
    </row>
    <row r="360" spans="1:10" x14ac:dyDescent="0.25">
      <c r="A360" t="s">
        <v>1185</v>
      </c>
      <c r="B360">
        <v>5408</v>
      </c>
      <c r="C360">
        <v>0.35623357047000709</v>
      </c>
      <c r="D360">
        <v>9.9877261782279972E-2</v>
      </c>
      <c r="E360">
        <v>1.8429897490061655</v>
      </c>
      <c r="F360">
        <v>-0.32437293279066964</v>
      </c>
      <c r="G360">
        <v>4</v>
      </c>
      <c r="H360">
        <v>4</v>
      </c>
      <c r="I360">
        <v>5</v>
      </c>
      <c r="J360">
        <v>2</v>
      </c>
    </row>
    <row r="361" spans="1:10" x14ac:dyDescent="0.25">
      <c r="A361" t="s">
        <v>1186</v>
      </c>
      <c r="B361">
        <v>5346</v>
      </c>
      <c r="C361">
        <v>2.1599756128240921</v>
      </c>
      <c r="D361">
        <v>1.780540904932906</v>
      </c>
      <c r="E361">
        <v>0.48925719739929235</v>
      </c>
      <c r="F361">
        <v>0.15166445817016178</v>
      </c>
      <c r="G361">
        <v>5</v>
      </c>
      <c r="H361">
        <v>5</v>
      </c>
      <c r="I361">
        <v>5</v>
      </c>
      <c r="J361">
        <v>3</v>
      </c>
    </row>
    <row r="362" spans="1:10" x14ac:dyDescent="0.25">
      <c r="A362" t="s">
        <v>1187</v>
      </c>
      <c r="B362">
        <v>5142</v>
      </c>
      <c r="C362">
        <v>0.47338977743483557</v>
      </c>
      <c r="D362">
        <v>0.19850102622634092</v>
      </c>
      <c r="E362">
        <v>0.36490052539869194</v>
      </c>
      <c r="F362">
        <v>-0.60610431962775135</v>
      </c>
      <c r="G362">
        <v>4</v>
      </c>
      <c r="H362">
        <v>4</v>
      </c>
      <c r="I362">
        <v>5</v>
      </c>
      <c r="J362">
        <v>1</v>
      </c>
    </row>
    <row r="363" spans="1:10" x14ac:dyDescent="0.25">
      <c r="A363" t="s">
        <v>1188</v>
      </c>
      <c r="B363">
        <v>3438</v>
      </c>
      <c r="C363">
        <v>0.93442497254102375</v>
      </c>
      <c r="D363">
        <v>1.9910552772194958</v>
      </c>
      <c r="E363">
        <v>-0.25970630609290901</v>
      </c>
      <c r="F363">
        <v>-0.17753819394597767</v>
      </c>
      <c r="G363">
        <v>5</v>
      </c>
      <c r="H363">
        <v>5</v>
      </c>
      <c r="I363">
        <v>3</v>
      </c>
      <c r="J363">
        <v>2</v>
      </c>
    </row>
    <row r="364" spans="1:10" x14ac:dyDescent="0.25">
      <c r="A364" t="s">
        <v>1189</v>
      </c>
      <c r="B364">
        <v>2882</v>
      </c>
      <c r="C364">
        <v>0.20093924561680929</v>
      </c>
      <c r="D364">
        <v>2.3677582930766872E-2</v>
      </c>
      <c r="E364">
        <v>0.18960046926640894</v>
      </c>
      <c r="F364">
        <v>-0.17685304575134395</v>
      </c>
      <c r="G364">
        <v>4</v>
      </c>
      <c r="H364">
        <v>4</v>
      </c>
      <c r="I364">
        <v>4</v>
      </c>
      <c r="J364">
        <v>2</v>
      </c>
    </row>
    <row r="365" spans="1:10" x14ac:dyDescent="0.25">
      <c r="A365" t="s">
        <v>1190</v>
      </c>
      <c r="B365">
        <v>6451</v>
      </c>
      <c r="C365">
        <v>-0.31402516762252258</v>
      </c>
      <c r="D365">
        <v>-0.5020092911681393</v>
      </c>
      <c r="E365">
        <v>0.26293778242947968</v>
      </c>
      <c r="F365">
        <v>-0.2516062215790425</v>
      </c>
      <c r="G365">
        <v>3</v>
      </c>
      <c r="H365">
        <v>2</v>
      </c>
      <c r="I365">
        <v>4</v>
      </c>
      <c r="J365">
        <v>2</v>
      </c>
    </row>
    <row r="366" spans="1:10" x14ac:dyDescent="0.25">
      <c r="A366" t="s">
        <v>1191</v>
      </c>
      <c r="B366">
        <v>2676</v>
      </c>
      <c r="C366">
        <v>8.3920823141819482E-3</v>
      </c>
      <c r="D366">
        <v>1.6285040652462911E-2</v>
      </c>
      <c r="E366">
        <v>0.22363799365777426</v>
      </c>
      <c r="F366">
        <v>-0.32667428556528982</v>
      </c>
      <c r="G366">
        <v>3</v>
      </c>
      <c r="H366">
        <v>4</v>
      </c>
      <c r="I366">
        <v>4</v>
      </c>
      <c r="J366">
        <v>2</v>
      </c>
    </row>
    <row r="367" spans="1:10" x14ac:dyDescent="0.25">
      <c r="A367" t="s">
        <v>1192</v>
      </c>
      <c r="B367">
        <v>5238</v>
      </c>
      <c r="C367">
        <v>1.7600992825372077</v>
      </c>
      <c r="D367">
        <v>2.604741778890423</v>
      </c>
      <c r="E367">
        <v>-9.7257577294061773E-2</v>
      </c>
      <c r="F367">
        <v>0.66774793337269078</v>
      </c>
      <c r="G367">
        <v>5</v>
      </c>
      <c r="H367">
        <v>5</v>
      </c>
      <c r="I367">
        <v>3</v>
      </c>
      <c r="J367">
        <v>4</v>
      </c>
    </row>
    <row r="368" spans="1:10" x14ac:dyDescent="0.25">
      <c r="A368" t="s">
        <v>1193</v>
      </c>
      <c r="B368">
        <v>4550</v>
      </c>
      <c r="C368">
        <v>-0.11232073737401378</v>
      </c>
      <c r="D368">
        <v>0.36671843592976422</v>
      </c>
      <c r="E368">
        <v>-0.37870420331734306</v>
      </c>
      <c r="F368">
        <v>0.33350719248467953</v>
      </c>
      <c r="G368">
        <v>3</v>
      </c>
      <c r="H368">
        <v>4</v>
      </c>
      <c r="I368">
        <v>2</v>
      </c>
      <c r="J368">
        <v>3</v>
      </c>
    </row>
    <row r="369" spans="1:10" x14ac:dyDescent="0.25">
      <c r="A369" t="s">
        <v>1194</v>
      </c>
      <c r="B369">
        <v>1795</v>
      </c>
      <c r="C369">
        <v>0.32657683529569015</v>
      </c>
      <c r="D369">
        <v>0.31453435314020783</v>
      </c>
      <c r="E369">
        <v>7.9418746408124533E-3</v>
      </c>
      <c r="F369">
        <v>-0.20324143821986415</v>
      </c>
      <c r="G369">
        <v>4</v>
      </c>
      <c r="H369">
        <v>4</v>
      </c>
      <c r="I369">
        <v>4</v>
      </c>
      <c r="J369">
        <v>2</v>
      </c>
    </row>
    <row r="370" spans="1:10" x14ac:dyDescent="0.25">
      <c r="A370" t="s">
        <v>1195</v>
      </c>
      <c r="B370">
        <v>3178</v>
      </c>
      <c r="C370">
        <v>0.83694004637585662</v>
      </c>
      <c r="D370">
        <v>0.1240734046904319</v>
      </c>
      <c r="E370">
        <v>-0.36318584656848368</v>
      </c>
      <c r="F370">
        <v>0.61838596708937033</v>
      </c>
      <c r="G370">
        <v>4</v>
      </c>
      <c r="H370">
        <v>4</v>
      </c>
      <c r="I370">
        <v>2</v>
      </c>
      <c r="J370">
        <v>4</v>
      </c>
    </row>
    <row r="371" spans="1:10" x14ac:dyDescent="0.25">
      <c r="A371" t="s">
        <v>1196</v>
      </c>
      <c r="B371">
        <v>14443</v>
      </c>
      <c r="C371">
        <v>-0.3879114625726765</v>
      </c>
      <c r="D371">
        <v>-0.11975877537358856</v>
      </c>
      <c r="E371">
        <v>-1.2941865870405111</v>
      </c>
      <c r="F371">
        <v>1.4995783636516129</v>
      </c>
      <c r="G371">
        <v>2</v>
      </c>
      <c r="H371">
        <v>3</v>
      </c>
      <c r="I371">
        <v>1</v>
      </c>
      <c r="J371">
        <v>5</v>
      </c>
    </row>
    <row r="372" spans="1:10" x14ac:dyDescent="0.25">
      <c r="A372" t="s">
        <v>1197</v>
      </c>
      <c r="B372">
        <v>5831</v>
      </c>
      <c r="C372">
        <v>-0.49072095883306815</v>
      </c>
      <c r="D372">
        <v>-4.3261825324570534E-2</v>
      </c>
      <c r="E372">
        <v>-0.42100392891753863</v>
      </c>
      <c r="F372">
        <v>0.67129436584155511</v>
      </c>
      <c r="G372">
        <v>2</v>
      </c>
      <c r="H372">
        <v>3</v>
      </c>
      <c r="I372">
        <v>2</v>
      </c>
      <c r="J372">
        <v>4</v>
      </c>
    </row>
    <row r="373" spans="1:10" x14ac:dyDescent="0.25">
      <c r="A373" t="s">
        <v>1198</v>
      </c>
      <c r="B373">
        <v>6385</v>
      </c>
      <c r="C373">
        <v>-1.1027203924143976</v>
      </c>
      <c r="D373">
        <v>-0.12930143271533953</v>
      </c>
      <c r="E373">
        <v>-1.0256262868426249</v>
      </c>
      <c r="F373">
        <v>0.96496822883071987</v>
      </c>
      <c r="G373">
        <v>1</v>
      </c>
      <c r="H373">
        <v>3</v>
      </c>
      <c r="I373">
        <v>1</v>
      </c>
      <c r="J373">
        <v>4</v>
      </c>
    </row>
    <row r="374" spans="1:10" x14ac:dyDescent="0.25">
      <c r="A374" t="s">
        <v>1199</v>
      </c>
      <c r="B374">
        <v>3920</v>
      </c>
      <c r="C374">
        <v>-1.3066197752372695</v>
      </c>
      <c r="D374">
        <v>-0.25081683818449313</v>
      </c>
      <c r="E374">
        <v>-1.6811321600257494</v>
      </c>
      <c r="F374">
        <v>1.5294628755234159</v>
      </c>
      <c r="G374">
        <v>1</v>
      </c>
      <c r="H374">
        <v>3</v>
      </c>
      <c r="I374">
        <v>1</v>
      </c>
      <c r="J374">
        <v>5</v>
      </c>
    </row>
    <row r="375" spans="1:10" x14ac:dyDescent="0.25">
      <c r="A375" t="s">
        <v>1200</v>
      </c>
      <c r="B375">
        <v>5829</v>
      </c>
      <c r="C375">
        <v>-1.4107691583553352</v>
      </c>
      <c r="D375">
        <v>-0.38683551260360027</v>
      </c>
      <c r="E375">
        <v>-1.3769254492497729</v>
      </c>
      <c r="F375">
        <v>0.85072554937674083</v>
      </c>
      <c r="G375">
        <v>1</v>
      </c>
      <c r="H375">
        <v>2</v>
      </c>
      <c r="I375">
        <v>1</v>
      </c>
      <c r="J375">
        <v>4</v>
      </c>
    </row>
    <row r="376" spans="1:10" x14ac:dyDescent="0.25">
      <c r="A376" t="s">
        <v>1201</v>
      </c>
      <c r="B376">
        <v>7312</v>
      </c>
      <c r="C376">
        <v>-2.7410605159647092E-2</v>
      </c>
      <c r="D376">
        <v>-0.73346927421773167</v>
      </c>
      <c r="E376">
        <v>-0.32522340941414485</v>
      </c>
      <c r="F376">
        <v>0.15004799589686524</v>
      </c>
      <c r="G376">
        <v>3</v>
      </c>
      <c r="H376">
        <v>1</v>
      </c>
      <c r="I376">
        <v>3</v>
      </c>
      <c r="J376">
        <v>3</v>
      </c>
    </row>
    <row r="377" spans="1:10" x14ac:dyDescent="0.25">
      <c r="A377" t="s">
        <v>1202</v>
      </c>
      <c r="B377">
        <v>5499</v>
      </c>
      <c r="C377">
        <v>1.9717857392321674E-2</v>
      </c>
      <c r="D377">
        <v>0.65859075348450891</v>
      </c>
      <c r="E377">
        <v>-0.30505390430873042</v>
      </c>
      <c r="F377">
        <v>0.34882799369737766</v>
      </c>
      <c r="G377">
        <v>3</v>
      </c>
      <c r="H377">
        <v>5</v>
      </c>
      <c r="I377">
        <v>3</v>
      </c>
      <c r="J377">
        <v>3</v>
      </c>
    </row>
    <row r="378" spans="1:10" x14ac:dyDescent="0.25">
      <c r="A378" t="s">
        <v>1203</v>
      </c>
      <c r="B378">
        <v>8108</v>
      </c>
      <c r="C378">
        <v>-0.65388819562756051</v>
      </c>
      <c r="D378">
        <v>-0.54650331341235525</v>
      </c>
      <c r="E378">
        <v>-0.65600461931606646</v>
      </c>
      <c r="F378">
        <v>0.2745884693795983</v>
      </c>
      <c r="G378">
        <v>2</v>
      </c>
      <c r="H378">
        <v>2</v>
      </c>
      <c r="I378">
        <v>2</v>
      </c>
      <c r="J378">
        <v>3</v>
      </c>
    </row>
    <row r="379" spans="1:10" x14ac:dyDescent="0.25">
      <c r="A379" t="s">
        <v>1204</v>
      </c>
      <c r="B379">
        <v>4188</v>
      </c>
      <c r="C379">
        <v>-0.48691094718806399</v>
      </c>
      <c r="D379">
        <v>-0.54355735019071927</v>
      </c>
      <c r="E379">
        <v>0.42239522299398785</v>
      </c>
      <c r="F379">
        <v>-0.27717131403194645</v>
      </c>
      <c r="G379">
        <v>2</v>
      </c>
      <c r="H379">
        <v>2</v>
      </c>
      <c r="I379">
        <v>5</v>
      </c>
      <c r="J379">
        <v>2</v>
      </c>
    </row>
    <row r="380" spans="1:10" x14ac:dyDescent="0.25">
      <c r="A380" t="s">
        <v>1205</v>
      </c>
      <c r="B380">
        <v>4023</v>
      </c>
      <c r="C380">
        <v>-0.74961279011564397</v>
      </c>
      <c r="D380">
        <v>-0.67693446787914369</v>
      </c>
      <c r="E380">
        <v>0.12018563948992202</v>
      </c>
      <c r="F380">
        <v>0.26646070958543622</v>
      </c>
      <c r="G380">
        <v>1</v>
      </c>
      <c r="H380">
        <v>2</v>
      </c>
      <c r="I380">
        <v>4</v>
      </c>
      <c r="J380">
        <v>3</v>
      </c>
    </row>
    <row r="381" spans="1:10" x14ac:dyDescent="0.25">
      <c r="A381" t="s">
        <v>1206</v>
      </c>
      <c r="B381">
        <v>4887</v>
      </c>
      <c r="C381">
        <v>-0.24853392904806468</v>
      </c>
      <c r="D381">
        <v>-0.33405539178437199</v>
      </c>
      <c r="E381">
        <v>-0.16305643690085833</v>
      </c>
      <c r="F381">
        <v>0.18668919728979211</v>
      </c>
      <c r="G381">
        <v>3</v>
      </c>
      <c r="H381">
        <v>3</v>
      </c>
      <c r="I381">
        <v>3</v>
      </c>
      <c r="J381">
        <v>3</v>
      </c>
    </row>
    <row r="382" spans="1:10" x14ac:dyDescent="0.25">
      <c r="A382" t="s">
        <v>1207</v>
      </c>
      <c r="B382">
        <v>4177</v>
      </c>
      <c r="C382">
        <v>0.40664118968499924</v>
      </c>
      <c r="D382">
        <v>9.5887111676672715E-2</v>
      </c>
      <c r="E382">
        <v>-9.3593594178636288E-2</v>
      </c>
      <c r="F382">
        <v>0.38599441449811905</v>
      </c>
      <c r="G382">
        <v>4</v>
      </c>
      <c r="H382">
        <v>4</v>
      </c>
      <c r="I382">
        <v>3</v>
      </c>
      <c r="J382">
        <v>3</v>
      </c>
    </row>
    <row r="383" spans="1:10" x14ac:dyDescent="0.25">
      <c r="A383" t="s">
        <v>1208</v>
      </c>
      <c r="B383">
        <v>4580</v>
      </c>
      <c r="C383">
        <v>-0.79479915859514916</v>
      </c>
      <c r="D383">
        <v>-0.41485514479668179</v>
      </c>
      <c r="E383">
        <v>-0.44002992540588071</v>
      </c>
      <c r="F383">
        <v>0.80706444886808959</v>
      </c>
      <c r="G383">
        <v>1</v>
      </c>
      <c r="H383">
        <v>2</v>
      </c>
      <c r="I383">
        <v>2</v>
      </c>
      <c r="J383">
        <v>4</v>
      </c>
    </row>
    <row r="384" spans="1:10" x14ac:dyDescent="0.25">
      <c r="A384" t="s">
        <v>1209</v>
      </c>
      <c r="B384">
        <v>3185</v>
      </c>
      <c r="C384">
        <v>-0.55613980989908685</v>
      </c>
      <c r="D384">
        <v>-0.36971213543909076</v>
      </c>
      <c r="E384">
        <v>-0.14523717279553122</v>
      </c>
      <c r="F384">
        <v>0.18933936879231053</v>
      </c>
      <c r="G384">
        <v>2</v>
      </c>
      <c r="H384">
        <v>3</v>
      </c>
      <c r="I384">
        <v>3</v>
      </c>
      <c r="J384">
        <v>3</v>
      </c>
    </row>
    <row r="385" spans="1:10" x14ac:dyDescent="0.25">
      <c r="A385" t="s">
        <v>1210</v>
      </c>
      <c r="B385">
        <v>2435</v>
      </c>
      <c r="C385">
        <v>1.9524454803949309</v>
      </c>
      <c r="D385">
        <v>1.2429115450525632</v>
      </c>
      <c r="E385">
        <v>0.97716571579242906</v>
      </c>
      <c r="F385">
        <v>3.9100441906832657E-2</v>
      </c>
      <c r="G385">
        <v>5</v>
      </c>
      <c r="H385">
        <v>5</v>
      </c>
      <c r="I385">
        <v>5</v>
      </c>
      <c r="J385">
        <v>3</v>
      </c>
    </row>
    <row r="386" spans="1:10" x14ac:dyDescent="0.25">
      <c r="A386" t="s">
        <v>1211</v>
      </c>
      <c r="B386">
        <v>3024</v>
      </c>
      <c r="C386">
        <v>0.39283985640918051</v>
      </c>
      <c r="D386">
        <v>0.17997855529729251</v>
      </c>
      <c r="E386">
        <v>0.34535125579141041</v>
      </c>
      <c r="F386">
        <v>-0.29306296770573315</v>
      </c>
      <c r="G386">
        <v>4</v>
      </c>
      <c r="H386">
        <v>4</v>
      </c>
      <c r="I386">
        <v>5</v>
      </c>
      <c r="J386">
        <v>2</v>
      </c>
    </row>
    <row r="387" spans="1:10" x14ac:dyDescent="0.25">
      <c r="A387" t="s">
        <v>1212</v>
      </c>
      <c r="B387">
        <v>2787</v>
      </c>
      <c r="C387">
        <v>0.90104743010619714</v>
      </c>
      <c r="D387">
        <v>0.43293673856387521</v>
      </c>
      <c r="E387">
        <v>9.4890882865718007E-2</v>
      </c>
      <c r="F387">
        <v>-0.13976955388289464</v>
      </c>
      <c r="G387">
        <v>5</v>
      </c>
      <c r="H387">
        <v>4</v>
      </c>
      <c r="I387">
        <v>4</v>
      </c>
      <c r="J387">
        <v>2</v>
      </c>
    </row>
    <row r="388" spans="1:10" x14ac:dyDescent="0.25">
      <c r="A388" t="s">
        <v>1213</v>
      </c>
      <c r="B388">
        <v>4590</v>
      </c>
      <c r="C388">
        <v>0.1066065948046467</v>
      </c>
      <c r="D388">
        <v>-0.29827143150171403</v>
      </c>
      <c r="E388">
        <v>2.2823814661308626E-3</v>
      </c>
      <c r="F388">
        <v>3.669642258188538E-2</v>
      </c>
      <c r="G388">
        <v>3</v>
      </c>
      <c r="H388">
        <v>3</v>
      </c>
      <c r="I388">
        <v>4</v>
      </c>
      <c r="J388">
        <v>3</v>
      </c>
    </row>
    <row r="389" spans="1:10" x14ac:dyDescent="0.25">
      <c r="A389" t="s">
        <v>1214</v>
      </c>
      <c r="B389">
        <v>4760</v>
      </c>
      <c r="C389">
        <v>-0.58297363106955391</v>
      </c>
      <c r="D389">
        <v>-0.83779945887603502</v>
      </c>
      <c r="E389">
        <v>0.47674747281371532</v>
      </c>
      <c r="F389">
        <v>0.4695582126483861</v>
      </c>
      <c r="G389">
        <v>2</v>
      </c>
      <c r="H389">
        <v>1</v>
      </c>
      <c r="I389">
        <v>5</v>
      </c>
      <c r="J389">
        <v>3</v>
      </c>
    </row>
    <row r="390" spans="1:10" x14ac:dyDescent="0.25">
      <c r="A390" t="s">
        <v>1215</v>
      </c>
      <c r="B390">
        <v>4947</v>
      </c>
      <c r="C390">
        <v>-0.46671108416225005</v>
      </c>
      <c r="D390">
        <v>-0.56653158511318658</v>
      </c>
      <c r="E390">
        <v>-1.0721108846930041</v>
      </c>
      <c r="F390">
        <v>0.71738869908158065</v>
      </c>
      <c r="G390">
        <v>2</v>
      </c>
      <c r="H390">
        <v>2</v>
      </c>
      <c r="I390">
        <v>1</v>
      </c>
      <c r="J390">
        <v>4</v>
      </c>
    </row>
    <row r="391" spans="1:10" x14ac:dyDescent="0.25">
      <c r="A391" t="s">
        <v>1216</v>
      </c>
      <c r="B391">
        <v>2763</v>
      </c>
      <c r="C391">
        <v>-0.21609330646804037</v>
      </c>
      <c r="D391">
        <v>-0.55925307088656373</v>
      </c>
      <c r="E391">
        <v>-0.32213066960878062</v>
      </c>
      <c r="F391">
        <v>0.70824955266883205</v>
      </c>
      <c r="G391">
        <v>3</v>
      </c>
      <c r="H391">
        <v>2</v>
      </c>
      <c r="I391">
        <v>3</v>
      </c>
      <c r="J391">
        <v>4</v>
      </c>
    </row>
    <row r="392" spans="1:10" x14ac:dyDescent="0.25">
      <c r="A392" t="s">
        <v>1217</v>
      </c>
      <c r="B392">
        <v>5535</v>
      </c>
      <c r="C392">
        <v>-0.94932979124556427</v>
      </c>
      <c r="D392">
        <v>-0.81242592234384514</v>
      </c>
      <c r="E392">
        <v>-9.6044542055227236E-2</v>
      </c>
      <c r="F392">
        <v>0.20471190982110588</v>
      </c>
      <c r="G392">
        <v>1</v>
      </c>
      <c r="H392">
        <v>1</v>
      </c>
      <c r="I392">
        <v>3</v>
      </c>
      <c r="J392">
        <v>3</v>
      </c>
    </row>
    <row r="393" spans="1:10" x14ac:dyDescent="0.25">
      <c r="A393" t="s">
        <v>1218</v>
      </c>
      <c r="B393">
        <v>4212</v>
      </c>
      <c r="C393">
        <v>-1.0593614142487635</v>
      </c>
      <c r="D393">
        <v>-0.8224686250112142</v>
      </c>
      <c r="E393">
        <v>-0.95649443787752586</v>
      </c>
      <c r="F393">
        <v>0.96421034525894667</v>
      </c>
      <c r="G393">
        <v>1</v>
      </c>
      <c r="H393">
        <v>1</v>
      </c>
      <c r="I393">
        <v>1</v>
      </c>
      <c r="J393">
        <v>4</v>
      </c>
    </row>
    <row r="394" spans="1:10" x14ac:dyDescent="0.25">
      <c r="A394" t="s">
        <v>1219</v>
      </c>
      <c r="B394">
        <v>5063</v>
      </c>
      <c r="C394">
        <v>-0.55298149558256382</v>
      </c>
      <c r="D394">
        <v>-0.30901273468265961</v>
      </c>
      <c r="E394">
        <v>-0.89490776330383282</v>
      </c>
      <c r="F394">
        <v>0.89459038563976434</v>
      </c>
      <c r="G394">
        <v>2</v>
      </c>
      <c r="H394">
        <v>3</v>
      </c>
      <c r="I394">
        <v>1</v>
      </c>
      <c r="J394">
        <v>4</v>
      </c>
    </row>
    <row r="395" spans="1:10" x14ac:dyDescent="0.25">
      <c r="A395" t="s">
        <v>1220</v>
      </c>
      <c r="B395">
        <v>6704</v>
      </c>
      <c r="C395">
        <v>-0.91034029522314797</v>
      </c>
      <c r="D395">
        <v>-7.1571236116507956E-3</v>
      </c>
      <c r="E395">
        <v>-0.76011087045182635</v>
      </c>
      <c r="F395">
        <v>0.61817740700056389</v>
      </c>
      <c r="G395">
        <v>1</v>
      </c>
      <c r="H395">
        <v>3</v>
      </c>
      <c r="I395">
        <v>1</v>
      </c>
      <c r="J395">
        <v>4</v>
      </c>
    </row>
    <row r="396" spans="1:10" x14ac:dyDescent="0.25">
      <c r="A396" t="s">
        <v>1221</v>
      </c>
      <c r="B396">
        <v>5323</v>
      </c>
      <c r="C396">
        <v>-0.70445603645661026</v>
      </c>
      <c r="D396">
        <v>-0.65896332676448022</v>
      </c>
      <c r="E396">
        <v>-1.0604566283029813</v>
      </c>
      <c r="F396">
        <v>0.97739515187742243</v>
      </c>
      <c r="G396">
        <v>1</v>
      </c>
      <c r="H396">
        <v>2</v>
      </c>
      <c r="I396">
        <v>1</v>
      </c>
      <c r="J396">
        <v>4</v>
      </c>
    </row>
    <row r="397" spans="1:10" x14ac:dyDescent="0.25">
      <c r="A397" t="s">
        <v>1222</v>
      </c>
      <c r="B397">
        <v>7857</v>
      </c>
      <c r="C397">
        <v>-0.97746448389632312</v>
      </c>
      <c r="D397">
        <v>-0.56395820212382453</v>
      </c>
      <c r="E397">
        <v>-0.98784374316015988</v>
      </c>
      <c r="F397">
        <v>0.68814618627612067</v>
      </c>
      <c r="G397">
        <v>1</v>
      </c>
      <c r="H397">
        <v>2</v>
      </c>
      <c r="I397">
        <v>1</v>
      </c>
      <c r="J397">
        <v>4</v>
      </c>
    </row>
    <row r="398" spans="1:10" x14ac:dyDescent="0.25">
      <c r="A398" t="s">
        <v>1223</v>
      </c>
      <c r="B398">
        <v>1678</v>
      </c>
      <c r="C398">
        <v>-0.77443738656904704</v>
      </c>
      <c r="D398">
        <v>-0.71804485451217748</v>
      </c>
      <c r="E398">
        <v>-8.2007071478658641E-2</v>
      </c>
      <c r="F398">
        <v>-0.60322308753818332</v>
      </c>
      <c r="G398">
        <v>1</v>
      </c>
      <c r="H398">
        <v>1</v>
      </c>
      <c r="I398">
        <v>3</v>
      </c>
      <c r="J398">
        <v>1</v>
      </c>
    </row>
    <row r="399" spans="1:10" x14ac:dyDescent="0.25">
      <c r="A399" t="s">
        <v>1224</v>
      </c>
      <c r="B399">
        <v>5353</v>
      </c>
      <c r="C399">
        <v>-1.1012287256789342</v>
      </c>
      <c r="D399">
        <v>-0.84953787933891156</v>
      </c>
      <c r="E399">
        <v>-1.0929508948544875</v>
      </c>
      <c r="F399">
        <v>5.7524421486176633E-2</v>
      </c>
      <c r="G399">
        <v>1</v>
      </c>
      <c r="H399">
        <v>1</v>
      </c>
      <c r="I399">
        <v>1</v>
      </c>
      <c r="J399">
        <v>3</v>
      </c>
    </row>
    <row r="400" spans="1:10" x14ac:dyDescent="0.25">
      <c r="A400" t="s">
        <v>1225</v>
      </c>
      <c r="B400">
        <v>5936</v>
      </c>
      <c r="C400">
        <v>-1.411124037681599</v>
      </c>
      <c r="D400">
        <v>-0.85160981732468732</v>
      </c>
      <c r="E400">
        <v>-1.5936418910820445</v>
      </c>
      <c r="F400">
        <v>0.10142322879467507</v>
      </c>
      <c r="G400">
        <v>1</v>
      </c>
      <c r="H400">
        <v>1</v>
      </c>
      <c r="I400">
        <v>1</v>
      </c>
      <c r="J400">
        <v>3</v>
      </c>
    </row>
    <row r="401" spans="1:10" x14ac:dyDescent="0.25">
      <c r="A401" t="s">
        <v>1226</v>
      </c>
      <c r="B401">
        <v>6056</v>
      </c>
      <c r="C401">
        <v>-1.5135320184422461</v>
      </c>
      <c r="D401">
        <v>-0.79874293542813857</v>
      </c>
      <c r="E401">
        <v>-1.3588398557378065</v>
      </c>
      <c r="F401">
        <v>0.16261448306184292</v>
      </c>
      <c r="G401">
        <v>1</v>
      </c>
      <c r="H401">
        <v>1</v>
      </c>
      <c r="I401">
        <v>1</v>
      </c>
      <c r="J401">
        <v>3</v>
      </c>
    </row>
    <row r="402" spans="1:10" x14ac:dyDescent="0.25">
      <c r="A402" t="s">
        <v>1227</v>
      </c>
      <c r="B402">
        <v>2179</v>
      </c>
      <c r="C402">
        <v>-0.53340863809810113</v>
      </c>
      <c r="D402">
        <v>-0.73260952257500245</v>
      </c>
      <c r="E402">
        <v>-0.2693277508266162</v>
      </c>
      <c r="F402">
        <v>-0.38526195572199556</v>
      </c>
      <c r="G402">
        <v>2</v>
      </c>
      <c r="H402">
        <v>1</v>
      </c>
      <c r="I402">
        <v>3</v>
      </c>
      <c r="J402">
        <v>2</v>
      </c>
    </row>
    <row r="403" spans="1:10" x14ac:dyDescent="0.25">
      <c r="A403" t="s">
        <v>1228</v>
      </c>
      <c r="B403">
        <v>1484</v>
      </c>
      <c r="C403">
        <v>-0.27038777179280671</v>
      </c>
      <c r="D403">
        <v>-0.83386713181269567</v>
      </c>
      <c r="E403">
        <v>-1.859139099893611</v>
      </c>
      <c r="F403">
        <v>1.8247537897042045</v>
      </c>
      <c r="G403">
        <v>3</v>
      </c>
      <c r="H403">
        <v>1</v>
      </c>
      <c r="I403">
        <v>1</v>
      </c>
      <c r="J403">
        <v>5</v>
      </c>
    </row>
    <row r="404" spans="1:10" x14ac:dyDescent="0.25">
      <c r="A404" t="s">
        <v>1229</v>
      </c>
      <c r="B404">
        <v>6627</v>
      </c>
      <c r="C404">
        <v>-1.3562792450929018</v>
      </c>
      <c r="D404">
        <v>-0.24552243584345396</v>
      </c>
      <c r="E404">
        <v>-1.3050122853421846</v>
      </c>
      <c r="F404">
        <v>1.0338141839444228</v>
      </c>
      <c r="G404">
        <v>1</v>
      </c>
      <c r="H404">
        <v>3</v>
      </c>
      <c r="I404">
        <v>1</v>
      </c>
      <c r="J404">
        <v>4</v>
      </c>
    </row>
    <row r="405" spans="1:10" x14ac:dyDescent="0.25">
      <c r="A405" t="s">
        <v>1230</v>
      </c>
      <c r="B405">
        <v>3229</v>
      </c>
      <c r="C405">
        <v>-1.1948177882922593</v>
      </c>
      <c r="D405">
        <v>-0.92329694565457998</v>
      </c>
      <c r="E405">
        <v>-1.1513697422214204</v>
      </c>
      <c r="F405">
        <v>0.60734521005341768</v>
      </c>
      <c r="G405">
        <v>1</v>
      </c>
      <c r="H405">
        <v>1</v>
      </c>
      <c r="I405">
        <v>1</v>
      </c>
      <c r="J405">
        <v>4</v>
      </c>
    </row>
    <row r="406" spans="1:10" x14ac:dyDescent="0.25">
      <c r="A406" t="s">
        <v>1231</v>
      </c>
      <c r="B406">
        <v>6242</v>
      </c>
      <c r="C406">
        <v>-0.63934427101391667</v>
      </c>
      <c r="D406">
        <v>-0.55805535541812257</v>
      </c>
      <c r="E406">
        <v>-3.7441623123244915E-2</v>
      </c>
      <c r="F406">
        <v>-0.81845210238402788</v>
      </c>
      <c r="G406">
        <v>2</v>
      </c>
      <c r="H406">
        <v>2</v>
      </c>
      <c r="I406">
        <v>4</v>
      </c>
      <c r="J406">
        <v>1</v>
      </c>
    </row>
    <row r="407" spans="1:10" x14ac:dyDescent="0.25">
      <c r="A407" t="s">
        <v>1232</v>
      </c>
      <c r="B407">
        <v>7678</v>
      </c>
      <c r="C407">
        <v>-0.47090159770995732</v>
      </c>
      <c r="D407">
        <v>-0.65852334054846473</v>
      </c>
      <c r="E407">
        <v>0.28346364988170569</v>
      </c>
      <c r="F407">
        <v>-0.4570979676879332</v>
      </c>
      <c r="G407">
        <v>2</v>
      </c>
      <c r="H407">
        <v>2</v>
      </c>
      <c r="I407">
        <v>4</v>
      </c>
      <c r="J407">
        <v>2</v>
      </c>
    </row>
    <row r="408" spans="1:10" x14ac:dyDescent="0.25">
      <c r="A408" t="s">
        <v>1233</v>
      </c>
      <c r="B408">
        <v>4003</v>
      </c>
      <c r="C408">
        <v>-0.51702646395521468</v>
      </c>
      <c r="D408">
        <v>-0.54415858951435658</v>
      </c>
      <c r="E408">
        <v>-0.10018521044621589</v>
      </c>
      <c r="F408">
        <v>-0.56641414734918061</v>
      </c>
      <c r="G408">
        <v>2</v>
      </c>
      <c r="H408">
        <v>2</v>
      </c>
      <c r="I408">
        <v>3</v>
      </c>
      <c r="J408">
        <v>1</v>
      </c>
    </row>
    <row r="409" spans="1:10" x14ac:dyDescent="0.25">
      <c r="A409" t="s">
        <v>1234</v>
      </c>
      <c r="B409">
        <v>6248</v>
      </c>
      <c r="C409">
        <v>-0.69253770477200483</v>
      </c>
      <c r="D409">
        <v>-0.77504936619350795</v>
      </c>
      <c r="E409">
        <v>-0.61940409834330223</v>
      </c>
      <c r="F409">
        <v>0.20293453046962687</v>
      </c>
      <c r="G409">
        <v>2</v>
      </c>
      <c r="H409">
        <v>1</v>
      </c>
      <c r="I409">
        <v>2</v>
      </c>
      <c r="J409">
        <v>3</v>
      </c>
    </row>
    <row r="410" spans="1:10" x14ac:dyDescent="0.25">
      <c r="A410" t="s">
        <v>1235</v>
      </c>
      <c r="B410">
        <v>5335</v>
      </c>
      <c r="C410">
        <v>-0.81224117341258384</v>
      </c>
      <c r="D410">
        <v>-0.58887839176394863</v>
      </c>
      <c r="E410">
        <v>-0.97101138210830451</v>
      </c>
      <c r="F410">
        <v>-4.0381349011356614E-2</v>
      </c>
      <c r="G410">
        <v>1</v>
      </c>
      <c r="H410">
        <v>2</v>
      </c>
      <c r="I410">
        <v>1</v>
      </c>
      <c r="J410">
        <v>3</v>
      </c>
    </row>
    <row r="411" spans="1:10" x14ac:dyDescent="0.25">
      <c r="A411" t="s">
        <v>1236</v>
      </c>
      <c r="B411">
        <v>3256</v>
      </c>
      <c r="C411">
        <v>-0.40276588670365265</v>
      </c>
      <c r="D411">
        <v>-0.48919740794177863</v>
      </c>
      <c r="E411">
        <v>0.15709646179879655</v>
      </c>
      <c r="F411">
        <v>-0.29729524740271024</v>
      </c>
      <c r="G411">
        <v>2</v>
      </c>
      <c r="H411">
        <v>2</v>
      </c>
      <c r="I411">
        <v>4</v>
      </c>
      <c r="J411">
        <v>2</v>
      </c>
    </row>
    <row r="412" spans="1:10" x14ac:dyDescent="0.25">
      <c r="A412" t="s">
        <v>1237</v>
      </c>
      <c r="B412">
        <v>3359</v>
      </c>
      <c r="C412">
        <v>-0.44867565145448218</v>
      </c>
      <c r="D412">
        <v>-0.95834937123594832</v>
      </c>
      <c r="E412">
        <v>-0.57230383367447257</v>
      </c>
      <c r="F412">
        <v>-7.7653668602635992E-2</v>
      </c>
      <c r="G412">
        <v>2</v>
      </c>
      <c r="H412">
        <v>1</v>
      </c>
      <c r="I412">
        <v>2</v>
      </c>
      <c r="J412">
        <v>2</v>
      </c>
    </row>
    <row r="413" spans="1:10" x14ac:dyDescent="0.25">
      <c r="A413" t="s">
        <v>1238</v>
      </c>
      <c r="B413">
        <v>7773</v>
      </c>
      <c r="C413">
        <v>-0.19662345716800361</v>
      </c>
      <c r="D413">
        <v>-0.47611936109198277</v>
      </c>
      <c r="E413">
        <v>-0.9280521515997523</v>
      </c>
      <c r="F413">
        <v>3.7938372392499673E-4</v>
      </c>
      <c r="G413">
        <v>3</v>
      </c>
      <c r="H413">
        <v>2</v>
      </c>
      <c r="I413">
        <v>1</v>
      </c>
      <c r="J413">
        <v>3</v>
      </c>
    </row>
    <row r="414" spans="1:10" x14ac:dyDescent="0.25">
      <c r="A414" t="s">
        <v>1239</v>
      </c>
      <c r="B414">
        <v>2455</v>
      </c>
      <c r="C414">
        <v>-0.75073085903885539</v>
      </c>
      <c r="D414">
        <v>-0.55772736634755915</v>
      </c>
      <c r="E414">
        <v>-1.0756640222425216</v>
      </c>
      <c r="F414">
        <v>2.6327365690422839E-2</v>
      </c>
      <c r="G414">
        <v>1</v>
      </c>
      <c r="H414">
        <v>2</v>
      </c>
      <c r="I414">
        <v>1</v>
      </c>
      <c r="J414">
        <v>3</v>
      </c>
    </row>
    <row r="415" spans="1:10" x14ac:dyDescent="0.25">
      <c r="A415" t="s">
        <v>1240</v>
      </c>
      <c r="B415">
        <v>3163</v>
      </c>
      <c r="C415">
        <v>-1.1154934792127729</v>
      </c>
      <c r="D415">
        <v>-0.77234595935908135</v>
      </c>
      <c r="E415">
        <v>-1.1367235494754624</v>
      </c>
      <c r="F415">
        <v>9.2497489883287348E-2</v>
      </c>
      <c r="G415">
        <v>1</v>
      </c>
      <c r="H415">
        <v>1</v>
      </c>
      <c r="I415">
        <v>1</v>
      </c>
      <c r="J415">
        <v>3</v>
      </c>
    </row>
    <row r="416" spans="1:10" x14ac:dyDescent="0.25">
      <c r="A416" t="s">
        <v>1241</v>
      </c>
      <c r="B416">
        <v>714</v>
      </c>
      <c r="C416">
        <v>-0.48824613978937126</v>
      </c>
      <c r="D416">
        <v>0.29353995791344373</v>
      </c>
      <c r="E416">
        <v>-0.15211094968689864</v>
      </c>
      <c r="F416">
        <v>-0.99889335495569731</v>
      </c>
      <c r="G416">
        <v>2</v>
      </c>
      <c r="H416">
        <v>4</v>
      </c>
      <c r="I416">
        <v>3</v>
      </c>
      <c r="J416">
        <v>1</v>
      </c>
    </row>
    <row r="417" spans="1:10" x14ac:dyDescent="0.25">
      <c r="A417" t="s">
        <v>1242</v>
      </c>
      <c r="B417">
        <v>974</v>
      </c>
      <c r="C417">
        <v>-9.9241190595511009E-2</v>
      </c>
      <c r="D417">
        <v>-0.62182332580907618</v>
      </c>
      <c r="E417">
        <v>6.9667232244380211</v>
      </c>
      <c r="F417">
        <v>-0.91160371775185967</v>
      </c>
      <c r="G417">
        <v>3</v>
      </c>
      <c r="H417">
        <v>2</v>
      </c>
      <c r="I417">
        <v>5</v>
      </c>
      <c r="J417">
        <v>1</v>
      </c>
    </row>
    <row r="418" spans="1:10" x14ac:dyDescent="0.25">
      <c r="A418" t="s">
        <v>1243</v>
      </c>
      <c r="B418">
        <v>7691</v>
      </c>
      <c r="C418">
        <v>-0.64584058785591303</v>
      </c>
      <c r="D418">
        <v>-0.5100955343188045</v>
      </c>
      <c r="E418">
        <v>-1.0685594499928892</v>
      </c>
      <c r="F418">
        <v>0.34617271556905499</v>
      </c>
      <c r="G418">
        <v>2</v>
      </c>
      <c r="H418">
        <v>2</v>
      </c>
      <c r="I418">
        <v>1</v>
      </c>
      <c r="J418">
        <v>3</v>
      </c>
    </row>
    <row r="419" spans="1:10" x14ac:dyDescent="0.25">
      <c r="A419" t="s">
        <v>1244</v>
      </c>
      <c r="B419">
        <v>2240</v>
      </c>
      <c r="C419">
        <v>-0.36635212398623712</v>
      </c>
      <c r="D419">
        <v>-0.47948040368928457</v>
      </c>
      <c r="E419">
        <v>-0.16109183176391551</v>
      </c>
      <c r="F419">
        <v>-7.374774864169889E-2</v>
      </c>
      <c r="G419">
        <v>2</v>
      </c>
      <c r="H419">
        <v>2</v>
      </c>
      <c r="I419">
        <v>3</v>
      </c>
      <c r="J419">
        <v>2</v>
      </c>
    </row>
    <row r="420" spans="1:10" x14ac:dyDescent="0.25">
      <c r="A420" t="s">
        <v>1245</v>
      </c>
      <c r="B420">
        <v>2604</v>
      </c>
      <c r="C420">
        <v>-0.97596548520828208</v>
      </c>
      <c r="D420">
        <v>-0.47661122413863044</v>
      </c>
      <c r="E420">
        <v>-0.58762660609285589</v>
      </c>
      <c r="F420">
        <v>-0.33741574394748652</v>
      </c>
      <c r="G420">
        <v>1</v>
      </c>
      <c r="H420">
        <v>2</v>
      </c>
      <c r="I420">
        <v>2</v>
      </c>
      <c r="J420">
        <v>2</v>
      </c>
    </row>
    <row r="421" spans="1:10" x14ac:dyDescent="0.25">
      <c r="A421" t="s">
        <v>1246</v>
      </c>
      <c r="B421">
        <v>4940</v>
      </c>
      <c r="C421">
        <v>-0.67758514456957042</v>
      </c>
      <c r="D421">
        <v>-0.31748029281393769</v>
      </c>
      <c r="E421">
        <v>-1.3683319264735401</v>
      </c>
      <c r="F421">
        <v>-9.0373092609050659E-2</v>
      </c>
      <c r="G421">
        <v>2</v>
      </c>
      <c r="H421">
        <v>3</v>
      </c>
      <c r="I421">
        <v>1</v>
      </c>
      <c r="J421">
        <v>2</v>
      </c>
    </row>
    <row r="422" spans="1:10" x14ac:dyDescent="0.25">
      <c r="A422" t="s">
        <v>1247</v>
      </c>
      <c r="B422">
        <v>5608</v>
      </c>
      <c r="C422">
        <v>-0.65087792023073854</v>
      </c>
      <c r="D422">
        <v>-0.47287184757692208</v>
      </c>
      <c r="E422">
        <v>-1.1203447602179815</v>
      </c>
      <c r="F422">
        <v>0.16697985007037336</v>
      </c>
      <c r="G422">
        <v>2</v>
      </c>
      <c r="H422">
        <v>2</v>
      </c>
      <c r="I422">
        <v>1</v>
      </c>
      <c r="J422">
        <v>3</v>
      </c>
    </row>
    <row r="423" spans="1:10" x14ac:dyDescent="0.25">
      <c r="A423" t="s">
        <v>1248</v>
      </c>
      <c r="B423">
        <v>4240</v>
      </c>
      <c r="C423">
        <v>0.20413988037049494</v>
      </c>
      <c r="D423">
        <v>-1.3201397187170458E-2</v>
      </c>
      <c r="E423">
        <v>0.42859915141943639</v>
      </c>
      <c r="F423">
        <v>-0.47524460346282399</v>
      </c>
      <c r="G423">
        <v>4</v>
      </c>
      <c r="H423">
        <v>3</v>
      </c>
      <c r="I423">
        <v>5</v>
      </c>
      <c r="J423">
        <v>2</v>
      </c>
    </row>
    <row r="424" spans="1:10" x14ac:dyDescent="0.25">
      <c r="A424" t="s">
        <v>1249</v>
      </c>
      <c r="B424">
        <v>5114</v>
      </c>
      <c r="C424">
        <v>-1.0269837351578213</v>
      </c>
      <c r="D424">
        <v>-0.75956987883632998</v>
      </c>
      <c r="E424">
        <v>-1.3193376109362347</v>
      </c>
      <c r="F424">
        <v>-3.7286542947251401E-2</v>
      </c>
      <c r="G424">
        <v>1</v>
      </c>
      <c r="H424">
        <v>1</v>
      </c>
      <c r="I424">
        <v>1</v>
      </c>
      <c r="J424">
        <v>3</v>
      </c>
    </row>
    <row r="425" spans="1:10" x14ac:dyDescent="0.25">
      <c r="A425" t="s">
        <v>1250</v>
      </c>
      <c r="B425">
        <v>3734</v>
      </c>
      <c r="C425">
        <v>-0.34337495658023137</v>
      </c>
      <c r="D425">
        <v>-0.18072254775987351</v>
      </c>
      <c r="E425">
        <v>-0.2685572669606649</v>
      </c>
      <c r="F425">
        <v>-0.54258780253002381</v>
      </c>
      <c r="G425">
        <v>2</v>
      </c>
      <c r="H425">
        <v>3</v>
      </c>
      <c r="I425">
        <v>3</v>
      </c>
      <c r="J425">
        <v>1</v>
      </c>
    </row>
    <row r="426" spans="1:10" x14ac:dyDescent="0.25">
      <c r="A426" t="s">
        <v>1251</v>
      </c>
      <c r="B426">
        <v>4548</v>
      </c>
      <c r="C426">
        <v>0.56402461084204369</v>
      </c>
      <c r="D426">
        <v>6.0076631595444442E-2</v>
      </c>
      <c r="E426">
        <v>0.21022681873217147</v>
      </c>
      <c r="F426">
        <v>-0.41252226214276239</v>
      </c>
      <c r="G426">
        <v>4</v>
      </c>
      <c r="H426">
        <v>4</v>
      </c>
      <c r="I426">
        <v>4</v>
      </c>
      <c r="J426">
        <v>2</v>
      </c>
    </row>
    <row r="427" spans="1:10" x14ac:dyDescent="0.25">
      <c r="A427" t="s">
        <v>1252</v>
      </c>
      <c r="B427">
        <v>617</v>
      </c>
      <c r="C427">
        <v>-0.79664628354307954</v>
      </c>
      <c r="D427">
        <v>-0.17098849450013182</v>
      </c>
      <c r="E427">
        <v>-7.9595472538502077E-2</v>
      </c>
      <c r="F427">
        <v>-0.43826358141174571</v>
      </c>
      <c r="G427">
        <v>1</v>
      </c>
      <c r="H427">
        <v>3</v>
      </c>
      <c r="I427">
        <v>3</v>
      </c>
      <c r="J427">
        <v>2</v>
      </c>
    </row>
    <row r="428" spans="1:10" x14ac:dyDescent="0.25">
      <c r="A428" t="s">
        <v>1253</v>
      </c>
      <c r="B428">
        <v>3955</v>
      </c>
      <c r="C428">
        <v>-0.25441934663533844</v>
      </c>
      <c r="D428">
        <v>-0.30685053190085909</v>
      </c>
      <c r="E428">
        <v>-0.45098741024015249</v>
      </c>
      <c r="F428">
        <v>-0.45948483606578411</v>
      </c>
      <c r="G428">
        <v>3</v>
      </c>
      <c r="H428">
        <v>3</v>
      </c>
      <c r="I428">
        <v>2</v>
      </c>
      <c r="J428">
        <v>2</v>
      </c>
    </row>
    <row r="429" spans="1:10" x14ac:dyDescent="0.25">
      <c r="A429" t="s">
        <v>1254</v>
      </c>
      <c r="B429">
        <v>4936</v>
      </c>
      <c r="C429">
        <v>-0.76625020498497742</v>
      </c>
      <c r="D429">
        <v>-0.71570501526492369</v>
      </c>
      <c r="E429">
        <v>-0.24810824794354389</v>
      </c>
      <c r="F429">
        <v>-0.74390420083169684</v>
      </c>
      <c r="G429">
        <v>1</v>
      </c>
      <c r="H429">
        <v>1</v>
      </c>
      <c r="I429">
        <v>3</v>
      </c>
      <c r="J429">
        <v>1</v>
      </c>
    </row>
    <row r="430" spans="1:10" x14ac:dyDescent="0.25">
      <c r="A430" t="s">
        <v>1255</v>
      </c>
      <c r="B430">
        <v>599</v>
      </c>
      <c r="C430">
        <v>8.2319045331769702E-2</v>
      </c>
      <c r="D430">
        <v>-0.94015920565540567</v>
      </c>
      <c r="E430">
        <v>-1.4128472181579979</v>
      </c>
      <c r="F430">
        <v>-0.22980178306445223</v>
      </c>
      <c r="G430">
        <v>3</v>
      </c>
      <c r="H430">
        <v>1</v>
      </c>
      <c r="I430">
        <v>1</v>
      </c>
      <c r="J430">
        <v>2</v>
      </c>
    </row>
    <row r="431" spans="1:10" x14ac:dyDescent="0.25">
      <c r="A431" t="s">
        <v>1256</v>
      </c>
      <c r="B431">
        <v>604</v>
      </c>
      <c r="C431">
        <v>0.16100851870372954</v>
      </c>
      <c r="D431">
        <v>0.35499192169329558</v>
      </c>
      <c r="E431">
        <v>1.7871034989701342</v>
      </c>
      <c r="F431">
        <v>-1.3389997977411363</v>
      </c>
      <c r="G431">
        <v>3</v>
      </c>
      <c r="H431">
        <v>4</v>
      </c>
      <c r="I431">
        <v>5</v>
      </c>
      <c r="J431">
        <v>1</v>
      </c>
    </row>
    <row r="432" spans="1:10" x14ac:dyDescent="0.25">
      <c r="A432" t="s">
        <v>1257</v>
      </c>
      <c r="B432">
        <v>457</v>
      </c>
      <c r="C432">
        <v>2.3882994372529183</v>
      </c>
      <c r="D432">
        <v>-1.5239840910581379</v>
      </c>
      <c r="E432">
        <v>-0.82639990898523386</v>
      </c>
      <c r="F432">
        <v>1.2798903910903829</v>
      </c>
      <c r="G432">
        <v>5</v>
      </c>
      <c r="H432">
        <v>1</v>
      </c>
      <c r="I432">
        <v>1</v>
      </c>
      <c r="J432">
        <v>4</v>
      </c>
    </row>
    <row r="433" spans="1:10" x14ac:dyDescent="0.25">
      <c r="A433" t="s">
        <v>1258</v>
      </c>
      <c r="B433">
        <v>6306</v>
      </c>
      <c r="C433">
        <v>2.3731348759099307</v>
      </c>
      <c r="D433">
        <v>1.3458538963181674</v>
      </c>
      <c r="E433">
        <v>-0.59642198734091956</v>
      </c>
      <c r="F433">
        <v>0.80445266026836748</v>
      </c>
      <c r="G433">
        <v>5</v>
      </c>
      <c r="H433">
        <v>5</v>
      </c>
      <c r="I433">
        <v>2</v>
      </c>
      <c r="J433">
        <v>4</v>
      </c>
    </row>
    <row r="434" spans="1:10" x14ac:dyDescent="0.25">
      <c r="A434" t="s">
        <v>1259</v>
      </c>
      <c r="B434">
        <v>6957</v>
      </c>
      <c r="C434">
        <v>2.2673406630872672</v>
      </c>
      <c r="D434">
        <v>0.52799069855186209</v>
      </c>
      <c r="E434">
        <v>-0.67632777158264112</v>
      </c>
      <c r="F434">
        <v>0.6557616428201305</v>
      </c>
      <c r="G434">
        <v>5</v>
      </c>
      <c r="H434">
        <v>4</v>
      </c>
      <c r="I434">
        <v>2</v>
      </c>
      <c r="J434">
        <v>4</v>
      </c>
    </row>
    <row r="435" spans="1:10" x14ac:dyDescent="0.25">
      <c r="A435" t="s">
        <v>1260</v>
      </c>
      <c r="B435">
        <v>119</v>
      </c>
      <c r="C435">
        <v>2.4497305623543602</v>
      </c>
      <c r="D435">
        <v>0.13879333330868288</v>
      </c>
      <c r="E435">
        <v>9.9432074591243236</v>
      </c>
      <c r="F435">
        <v>1.8650060110696018</v>
      </c>
      <c r="G435">
        <v>5</v>
      </c>
      <c r="H435">
        <v>4</v>
      </c>
      <c r="I435">
        <v>5</v>
      </c>
      <c r="J435">
        <v>5</v>
      </c>
    </row>
    <row r="436" spans="1:10" x14ac:dyDescent="0.25">
      <c r="A436" t="s">
        <v>1261</v>
      </c>
      <c r="B436">
        <v>3402</v>
      </c>
      <c r="C436">
        <v>2.1364312331166779</v>
      </c>
      <c r="D436">
        <v>0.41926432293441179</v>
      </c>
      <c r="E436">
        <v>-0.28450286862513702</v>
      </c>
      <c r="F436">
        <v>0.65828379594811548</v>
      </c>
      <c r="G436">
        <v>5</v>
      </c>
      <c r="H436">
        <v>4</v>
      </c>
      <c r="I436">
        <v>3</v>
      </c>
      <c r="J436">
        <v>4</v>
      </c>
    </row>
    <row r="437" spans="1:10" x14ac:dyDescent="0.25">
      <c r="A437" t="s">
        <v>1262</v>
      </c>
      <c r="B437">
        <v>4422</v>
      </c>
      <c r="C437">
        <v>2.4445198510788666</v>
      </c>
      <c r="D437">
        <v>1.0116779986800171</v>
      </c>
      <c r="E437">
        <v>-0.66988056737918278</v>
      </c>
      <c r="F437">
        <v>1.0731612195257827</v>
      </c>
      <c r="G437">
        <v>5</v>
      </c>
      <c r="H437">
        <v>5</v>
      </c>
      <c r="I437">
        <v>2</v>
      </c>
      <c r="J437">
        <v>4</v>
      </c>
    </row>
    <row r="438" spans="1:10" x14ac:dyDescent="0.25">
      <c r="A438" t="s">
        <v>1263</v>
      </c>
      <c r="B438">
        <v>8480</v>
      </c>
      <c r="C438">
        <v>2.9191427914229253</v>
      </c>
      <c r="D438">
        <v>-1.9618438008041781</v>
      </c>
      <c r="E438">
        <v>-1.6421595554687498</v>
      </c>
      <c r="F438">
        <v>0.63477820647289573</v>
      </c>
      <c r="G438">
        <v>5</v>
      </c>
      <c r="H438">
        <v>1</v>
      </c>
      <c r="I438">
        <v>1</v>
      </c>
      <c r="J438">
        <v>4</v>
      </c>
    </row>
    <row r="439" spans="1:10" x14ac:dyDescent="0.25">
      <c r="A439" t="s">
        <v>1264</v>
      </c>
      <c r="B439">
        <v>11591</v>
      </c>
      <c r="C439">
        <v>2.7699913307396695</v>
      </c>
      <c r="D439">
        <v>-1.3957419092251384</v>
      </c>
      <c r="E439">
        <v>-1.37419760960132</v>
      </c>
      <c r="F439">
        <v>1.1161897550435784</v>
      </c>
      <c r="G439">
        <v>5</v>
      </c>
      <c r="H439">
        <v>1</v>
      </c>
      <c r="I439">
        <v>1</v>
      </c>
      <c r="J439">
        <v>4</v>
      </c>
    </row>
    <row r="440" spans="1:10" x14ac:dyDescent="0.25">
      <c r="A440" t="s">
        <v>1265</v>
      </c>
      <c r="B440">
        <v>520</v>
      </c>
      <c r="C440">
        <v>2.9325220808883419</v>
      </c>
      <c r="D440">
        <v>1.5886704222680379</v>
      </c>
      <c r="E440">
        <v>-9.028653857922786E-3</v>
      </c>
      <c r="F440">
        <v>1.8931765257917634</v>
      </c>
      <c r="G440">
        <v>5</v>
      </c>
      <c r="H440">
        <v>5</v>
      </c>
      <c r="I440">
        <v>4</v>
      </c>
      <c r="J440">
        <v>5</v>
      </c>
    </row>
    <row r="441" spans="1:10" x14ac:dyDescent="0.25">
      <c r="A441" t="s">
        <v>1266</v>
      </c>
      <c r="B441">
        <v>5611</v>
      </c>
      <c r="C441">
        <v>2.0946322407551836</v>
      </c>
      <c r="D441">
        <v>-1.3662414328525223</v>
      </c>
      <c r="E441">
        <v>-1.2571571461047122</v>
      </c>
      <c r="F441">
        <v>4.5209068734106433E-2</v>
      </c>
      <c r="G441">
        <v>5</v>
      </c>
      <c r="H441">
        <v>1</v>
      </c>
      <c r="I441">
        <v>1</v>
      </c>
      <c r="J441">
        <v>3</v>
      </c>
    </row>
    <row r="442" spans="1:10" x14ac:dyDescent="0.25">
      <c r="A442" t="s">
        <v>1267</v>
      </c>
      <c r="B442">
        <v>7468</v>
      </c>
      <c r="C442">
        <v>2.1661893673051726</v>
      </c>
      <c r="D442">
        <v>-1.1672528098488404</v>
      </c>
      <c r="E442">
        <v>-1.0601614766517931</v>
      </c>
      <c r="F442">
        <v>0.17783437580819561</v>
      </c>
      <c r="G442">
        <v>5</v>
      </c>
      <c r="H442">
        <v>1</v>
      </c>
      <c r="I442">
        <v>1</v>
      </c>
      <c r="J442">
        <v>3</v>
      </c>
    </row>
    <row r="443" spans="1:10" x14ac:dyDescent="0.25">
      <c r="A443" t="s">
        <v>1268</v>
      </c>
      <c r="B443">
        <v>9592</v>
      </c>
      <c r="C443">
        <v>3.1998053492826619</v>
      </c>
      <c r="D443">
        <v>-1.7839123240624</v>
      </c>
      <c r="E443">
        <v>-1.5224082644813535</v>
      </c>
      <c r="F443">
        <v>0.56865767623045327</v>
      </c>
      <c r="G443">
        <v>5</v>
      </c>
      <c r="H443">
        <v>1</v>
      </c>
      <c r="I443">
        <v>1</v>
      </c>
      <c r="J443">
        <v>4</v>
      </c>
    </row>
    <row r="444" spans="1:10" x14ac:dyDescent="0.25">
      <c r="A444" t="s">
        <v>1269</v>
      </c>
      <c r="B444">
        <v>9746</v>
      </c>
      <c r="C444">
        <v>3.4612860822065534</v>
      </c>
      <c r="D444">
        <v>-1.7859357007223644</v>
      </c>
      <c r="E444">
        <v>-1.6075979540334926</v>
      </c>
      <c r="F444">
        <v>1.3676233002233471</v>
      </c>
      <c r="G444">
        <v>5</v>
      </c>
      <c r="H444">
        <v>1</v>
      </c>
      <c r="I444">
        <v>1</v>
      </c>
      <c r="J444">
        <v>5</v>
      </c>
    </row>
    <row r="445" spans="1:10" x14ac:dyDescent="0.25">
      <c r="A445" t="s">
        <v>1270</v>
      </c>
      <c r="B445">
        <v>6391</v>
      </c>
      <c r="C445">
        <v>3.3809343028746959</v>
      </c>
      <c r="D445">
        <v>-1.6408948961790031</v>
      </c>
      <c r="E445">
        <v>-1.5415975322941338</v>
      </c>
      <c r="F445">
        <v>1.517632488939733</v>
      </c>
      <c r="G445">
        <v>5</v>
      </c>
      <c r="H445">
        <v>1</v>
      </c>
      <c r="I445">
        <v>1</v>
      </c>
      <c r="J445">
        <v>5</v>
      </c>
    </row>
    <row r="446" spans="1:10" x14ac:dyDescent="0.25">
      <c r="A446" t="s">
        <v>1271</v>
      </c>
      <c r="B446">
        <v>13554</v>
      </c>
      <c r="C446">
        <v>2.853002746548309</v>
      </c>
      <c r="D446">
        <v>-1.1742931290514331</v>
      </c>
      <c r="E446">
        <v>-1.5450341072183547</v>
      </c>
      <c r="F446">
        <v>1.9539670516386618</v>
      </c>
      <c r="G446">
        <v>5</v>
      </c>
      <c r="H446">
        <v>1</v>
      </c>
      <c r="I446">
        <v>1</v>
      </c>
      <c r="J446">
        <v>5</v>
      </c>
    </row>
    <row r="447" spans="1:10" x14ac:dyDescent="0.25">
      <c r="A447" t="s">
        <v>1272</v>
      </c>
      <c r="B447">
        <v>8957</v>
      </c>
      <c r="C447">
        <v>2.8153862049734943</v>
      </c>
      <c r="D447">
        <v>-1.7835654283855713</v>
      </c>
      <c r="E447">
        <v>-1.4917591994387993</v>
      </c>
      <c r="F447">
        <v>1.9001616226354718</v>
      </c>
      <c r="G447">
        <v>5</v>
      </c>
      <c r="H447">
        <v>1</v>
      </c>
      <c r="I447">
        <v>1</v>
      </c>
      <c r="J447">
        <v>5</v>
      </c>
    </row>
    <row r="448" spans="1:10" x14ac:dyDescent="0.25">
      <c r="A448" t="s">
        <v>1273</v>
      </c>
      <c r="B448">
        <v>5688</v>
      </c>
      <c r="C448">
        <v>2.8186917685010839</v>
      </c>
      <c r="D448">
        <v>-1.4919866668413533</v>
      </c>
      <c r="E448">
        <v>-1.0358481545097988</v>
      </c>
      <c r="F448">
        <v>1.5153567957991578</v>
      </c>
      <c r="G448">
        <v>5</v>
      </c>
      <c r="H448">
        <v>1</v>
      </c>
      <c r="I448">
        <v>1</v>
      </c>
      <c r="J448">
        <v>5</v>
      </c>
    </row>
    <row r="449" spans="1:10" x14ac:dyDescent="0.25">
      <c r="A449" t="s">
        <v>1274</v>
      </c>
      <c r="B449">
        <v>6820</v>
      </c>
      <c r="C449">
        <v>2.8257835423626072</v>
      </c>
      <c r="D449">
        <v>-1.3196948448229413</v>
      </c>
      <c r="E449">
        <v>-0.78332772267791195</v>
      </c>
      <c r="F449">
        <v>1.1724624509685302</v>
      </c>
      <c r="G449">
        <v>5</v>
      </c>
      <c r="H449">
        <v>1</v>
      </c>
      <c r="I449">
        <v>1</v>
      </c>
      <c r="J449">
        <v>4</v>
      </c>
    </row>
    <row r="450" spans="1:10" x14ac:dyDescent="0.25">
      <c r="A450" t="s">
        <v>1275</v>
      </c>
      <c r="B450">
        <v>10439</v>
      </c>
      <c r="C450">
        <v>2.660013573425549</v>
      </c>
      <c r="D450">
        <v>-1.6050657857547732</v>
      </c>
      <c r="E450">
        <v>-0.79828138315901376</v>
      </c>
      <c r="F450">
        <v>1.5673024085619076</v>
      </c>
      <c r="G450">
        <v>5</v>
      </c>
      <c r="H450">
        <v>1</v>
      </c>
      <c r="I450">
        <v>1</v>
      </c>
      <c r="J450">
        <v>5</v>
      </c>
    </row>
    <row r="451" spans="1:10" x14ac:dyDescent="0.25">
      <c r="A451" t="s">
        <v>1276</v>
      </c>
      <c r="B451">
        <v>2382</v>
      </c>
      <c r="C451">
        <v>2.9826392365792391</v>
      </c>
      <c r="D451">
        <v>-1.3930902338552384</v>
      </c>
      <c r="E451">
        <v>-1.082992984918558</v>
      </c>
      <c r="F451">
        <v>1.2886731374325979</v>
      </c>
      <c r="G451">
        <v>5</v>
      </c>
      <c r="H451">
        <v>1</v>
      </c>
      <c r="I451">
        <v>1</v>
      </c>
      <c r="J451">
        <v>5</v>
      </c>
    </row>
    <row r="452" spans="1:10" x14ac:dyDescent="0.25">
      <c r="A452" t="s">
        <v>1277</v>
      </c>
      <c r="B452">
        <v>4922</v>
      </c>
      <c r="C452">
        <v>2.5977446358093625</v>
      </c>
      <c r="D452">
        <v>-1.3108068883860402</v>
      </c>
      <c r="E452">
        <v>-0.48339005144982911</v>
      </c>
      <c r="F452">
        <v>0.71662877321052287</v>
      </c>
      <c r="G452">
        <v>5</v>
      </c>
      <c r="H452">
        <v>1</v>
      </c>
      <c r="I452">
        <v>2</v>
      </c>
      <c r="J452">
        <v>4</v>
      </c>
    </row>
    <row r="453" spans="1:10" x14ac:dyDescent="0.25">
      <c r="A453" t="s">
        <v>1278</v>
      </c>
      <c r="B453">
        <v>11144</v>
      </c>
      <c r="C453">
        <v>2.5819224234361355</v>
      </c>
      <c r="D453">
        <v>-1.4097085099265458</v>
      </c>
      <c r="E453">
        <v>-1.0709299742919578</v>
      </c>
      <c r="F453">
        <v>0.59746922405969705</v>
      </c>
      <c r="G453">
        <v>5</v>
      </c>
      <c r="H453">
        <v>1</v>
      </c>
      <c r="I453">
        <v>1</v>
      </c>
      <c r="J453">
        <v>4</v>
      </c>
    </row>
    <row r="454" spans="1:10" x14ac:dyDescent="0.25">
      <c r="A454" t="s">
        <v>1279</v>
      </c>
      <c r="B454">
        <v>4787</v>
      </c>
      <c r="C454">
        <v>2.7476878253918171</v>
      </c>
      <c r="D454">
        <v>-1.3096026251774437</v>
      </c>
      <c r="E454">
        <v>-1.362091235995353</v>
      </c>
      <c r="F454">
        <v>0.63971012111212766</v>
      </c>
      <c r="G454">
        <v>5</v>
      </c>
      <c r="H454">
        <v>1</v>
      </c>
      <c r="I454">
        <v>1</v>
      </c>
      <c r="J454">
        <v>4</v>
      </c>
    </row>
    <row r="455" spans="1:10" x14ac:dyDescent="0.25">
      <c r="A455" t="s">
        <v>1280</v>
      </c>
      <c r="B455">
        <v>8710</v>
      </c>
      <c r="C455">
        <v>2.5359869317132051</v>
      </c>
      <c r="D455">
        <v>-2.4584507396812595E-2</v>
      </c>
      <c r="E455">
        <v>-0.50130963335766177</v>
      </c>
      <c r="F455">
        <v>0.92053097900419023</v>
      </c>
      <c r="G455">
        <v>5</v>
      </c>
      <c r="H455">
        <v>3</v>
      </c>
      <c r="I455">
        <v>2</v>
      </c>
      <c r="J455">
        <v>4</v>
      </c>
    </row>
    <row r="456" spans="1:10" x14ac:dyDescent="0.25">
      <c r="A456" t="s">
        <v>1281</v>
      </c>
      <c r="B456">
        <v>3633</v>
      </c>
      <c r="C456">
        <v>2.0002140893958469</v>
      </c>
      <c r="D456">
        <v>-1.3814040766939641</v>
      </c>
      <c r="E456">
        <v>-1.3801224292896821</v>
      </c>
      <c r="F456">
        <v>6.5079575259239145E-2</v>
      </c>
      <c r="G456">
        <v>5</v>
      </c>
      <c r="H456">
        <v>1</v>
      </c>
      <c r="I456">
        <v>1</v>
      </c>
      <c r="J456">
        <v>3</v>
      </c>
    </row>
    <row r="457" spans="1:10" x14ac:dyDescent="0.25">
      <c r="A457" t="s">
        <v>1282</v>
      </c>
      <c r="B457">
        <v>3269</v>
      </c>
      <c r="C457">
        <v>0.8684175039580051</v>
      </c>
      <c r="D457">
        <v>0.58208154071556517</v>
      </c>
      <c r="E457">
        <v>-0.33308807876868363</v>
      </c>
      <c r="F457">
        <v>5.507167612450773E-2</v>
      </c>
      <c r="G457">
        <v>4</v>
      </c>
      <c r="H457">
        <v>4</v>
      </c>
      <c r="I457">
        <v>3</v>
      </c>
      <c r="J457">
        <v>3</v>
      </c>
    </row>
    <row r="458" spans="1:10" x14ac:dyDescent="0.25">
      <c r="A458" t="s">
        <v>1283</v>
      </c>
      <c r="B458">
        <v>2298</v>
      </c>
      <c r="C458">
        <v>0.19218070766654524</v>
      </c>
      <c r="D458">
        <v>-1.1625861488885749</v>
      </c>
      <c r="E458">
        <v>0.23045884478458539</v>
      </c>
      <c r="F458">
        <v>-0.18256272838035231</v>
      </c>
      <c r="G458">
        <v>4</v>
      </c>
      <c r="H458">
        <v>1</v>
      </c>
      <c r="I458">
        <v>4</v>
      </c>
      <c r="J458">
        <v>2</v>
      </c>
    </row>
    <row r="459" spans="1:10" x14ac:dyDescent="0.25">
      <c r="A459" t="s">
        <v>1284</v>
      </c>
      <c r="B459">
        <v>5192</v>
      </c>
      <c r="C459">
        <v>1.3358969956859188</v>
      </c>
      <c r="D459">
        <v>-0.48045625005292791</v>
      </c>
      <c r="E459">
        <v>-0.35188474737117831</v>
      </c>
      <c r="F459">
        <v>-0.53116062222098337</v>
      </c>
      <c r="G459">
        <v>5</v>
      </c>
      <c r="H459">
        <v>2</v>
      </c>
      <c r="I459">
        <v>3</v>
      </c>
      <c r="J459">
        <v>1</v>
      </c>
    </row>
    <row r="460" spans="1:10" x14ac:dyDescent="0.25">
      <c r="A460" t="s">
        <v>1285</v>
      </c>
      <c r="B460">
        <v>3847</v>
      </c>
      <c r="C460">
        <v>-9.1895317824234019E-2</v>
      </c>
      <c r="D460">
        <v>-0.85811162078988878</v>
      </c>
      <c r="E460">
        <v>-0.84727902183617476</v>
      </c>
      <c r="F460">
        <v>-0.43424918611905244</v>
      </c>
      <c r="G460">
        <v>3</v>
      </c>
      <c r="H460">
        <v>1</v>
      </c>
      <c r="I460">
        <v>1</v>
      </c>
      <c r="J460">
        <v>2</v>
      </c>
    </row>
    <row r="461" spans="1:10" x14ac:dyDescent="0.25">
      <c r="A461" t="s">
        <v>1286</v>
      </c>
      <c r="B461">
        <v>3374</v>
      </c>
      <c r="C461">
        <v>0.16000114074982638</v>
      </c>
      <c r="D461">
        <v>-0.99538237725330125</v>
      </c>
      <c r="E461">
        <v>-0.17760071565431571</v>
      </c>
      <c r="F461">
        <v>-0.54659325468229392</v>
      </c>
      <c r="G461">
        <v>3</v>
      </c>
      <c r="H461">
        <v>1</v>
      </c>
      <c r="I461">
        <v>3</v>
      </c>
      <c r="J461">
        <v>1</v>
      </c>
    </row>
    <row r="462" spans="1:10" x14ac:dyDescent="0.25">
      <c r="A462" t="s">
        <v>1287</v>
      </c>
      <c r="B462">
        <v>6891</v>
      </c>
      <c r="C462">
        <v>0.58731542879973653</v>
      </c>
      <c r="D462">
        <v>-0.81337307675626147</v>
      </c>
      <c r="E462">
        <v>-0.7516244370465669</v>
      </c>
      <c r="F462">
        <v>-0.39335319963624527</v>
      </c>
      <c r="G462">
        <v>4</v>
      </c>
      <c r="H462">
        <v>1</v>
      </c>
      <c r="I462">
        <v>1</v>
      </c>
      <c r="J462">
        <v>2</v>
      </c>
    </row>
    <row r="463" spans="1:10" x14ac:dyDescent="0.25">
      <c r="A463" t="s">
        <v>1288</v>
      </c>
      <c r="B463">
        <v>3553</v>
      </c>
      <c r="C463">
        <v>0.70771287226345836</v>
      </c>
      <c r="D463">
        <v>-0.21237698212628633</v>
      </c>
      <c r="E463">
        <v>-0.66726047604248839</v>
      </c>
      <c r="F463">
        <v>-0.28314825125209825</v>
      </c>
      <c r="G463">
        <v>4</v>
      </c>
      <c r="H463">
        <v>3</v>
      </c>
      <c r="I463">
        <v>2</v>
      </c>
      <c r="J463">
        <v>2</v>
      </c>
    </row>
    <row r="464" spans="1:10" x14ac:dyDescent="0.25">
      <c r="A464" t="s">
        <v>1289</v>
      </c>
      <c r="B464">
        <v>6409</v>
      </c>
      <c r="C464">
        <v>0.46085479540948887</v>
      </c>
      <c r="D464">
        <v>4.1144443150786776E-3</v>
      </c>
      <c r="E464">
        <v>-0.81992300249920425</v>
      </c>
      <c r="F464">
        <v>-0.17940566154485665</v>
      </c>
      <c r="G464">
        <v>4</v>
      </c>
      <c r="H464">
        <v>3</v>
      </c>
      <c r="I464">
        <v>1</v>
      </c>
      <c r="J464">
        <v>2</v>
      </c>
    </row>
    <row r="465" spans="1:10" x14ac:dyDescent="0.25">
      <c r="A465" t="s">
        <v>1290</v>
      </c>
      <c r="B465">
        <v>4405</v>
      </c>
      <c r="C465">
        <v>0.4535388994138117</v>
      </c>
      <c r="D465">
        <v>0.16258942920772956</v>
      </c>
      <c r="E465">
        <v>-0.56100573599775971</v>
      </c>
      <c r="F465">
        <v>2.2881299289859373E-2</v>
      </c>
      <c r="G465">
        <v>4</v>
      </c>
      <c r="H465">
        <v>4</v>
      </c>
      <c r="I465">
        <v>2</v>
      </c>
      <c r="J465">
        <v>3</v>
      </c>
    </row>
    <row r="466" spans="1:10" x14ac:dyDescent="0.25">
      <c r="A466" t="s">
        <v>1291</v>
      </c>
      <c r="B466">
        <v>1290</v>
      </c>
      <c r="C466">
        <v>1.3091715801430337</v>
      </c>
      <c r="D466">
        <v>-1.467031557606103</v>
      </c>
      <c r="E466">
        <v>-1.310922906637743</v>
      </c>
      <c r="F466">
        <v>-0.2100517863408842</v>
      </c>
      <c r="G466">
        <v>5</v>
      </c>
      <c r="H466">
        <v>1</v>
      </c>
      <c r="I466">
        <v>1</v>
      </c>
      <c r="J466">
        <v>2</v>
      </c>
    </row>
    <row r="467" spans="1:10" x14ac:dyDescent="0.25">
      <c r="A467" t="s">
        <v>1292</v>
      </c>
      <c r="B467">
        <v>5868</v>
      </c>
      <c r="C467">
        <v>0.87060673157328339</v>
      </c>
      <c r="D467">
        <v>-0.67753331143107953</v>
      </c>
      <c r="E467">
        <v>-0.75159578870195287</v>
      </c>
      <c r="F467">
        <v>-4.7062024974126995E-2</v>
      </c>
      <c r="G467">
        <v>4</v>
      </c>
      <c r="H467">
        <v>2</v>
      </c>
      <c r="I467">
        <v>1</v>
      </c>
      <c r="J467">
        <v>2</v>
      </c>
    </row>
    <row r="468" spans="1:10" x14ac:dyDescent="0.25">
      <c r="A468" t="s">
        <v>1293</v>
      </c>
      <c r="B468">
        <v>6722</v>
      </c>
      <c r="C468">
        <v>0.72812298177709955</v>
      </c>
      <c r="D468">
        <v>0.16747283610206223</v>
      </c>
      <c r="E468">
        <v>-0.53606693665532723</v>
      </c>
      <c r="F468">
        <v>0.16373407067718845</v>
      </c>
      <c r="G468">
        <v>4</v>
      </c>
      <c r="H468">
        <v>4</v>
      </c>
      <c r="I468">
        <v>2</v>
      </c>
      <c r="J468">
        <v>3</v>
      </c>
    </row>
    <row r="469" spans="1:10" x14ac:dyDescent="0.25">
      <c r="A469" t="s">
        <v>1294</v>
      </c>
      <c r="B469">
        <v>6926</v>
      </c>
      <c r="C469">
        <v>1.8509307992584971</v>
      </c>
      <c r="D469">
        <v>0.53023872540217476</v>
      </c>
      <c r="E469">
        <v>-0.75076821558913631</v>
      </c>
      <c r="F469">
        <v>1.4732246781943481</v>
      </c>
      <c r="G469">
        <v>5</v>
      </c>
      <c r="H469">
        <v>4</v>
      </c>
      <c r="I469">
        <v>1</v>
      </c>
      <c r="J469">
        <v>5</v>
      </c>
    </row>
    <row r="470" spans="1:10" x14ac:dyDescent="0.25">
      <c r="A470" t="s">
        <v>1295</v>
      </c>
      <c r="B470">
        <v>5871</v>
      </c>
      <c r="C470">
        <v>1.8875572928954458</v>
      </c>
      <c r="D470">
        <v>1.6722438695570578</v>
      </c>
      <c r="E470">
        <v>-0.45818044957109222</v>
      </c>
      <c r="F470">
        <v>1.5024626274447739</v>
      </c>
      <c r="G470">
        <v>5</v>
      </c>
      <c r="H470">
        <v>5</v>
      </c>
      <c r="I470">
        <v>2</v>
      </c>
      <c r="J470">
        <v>5</v>
      </c>
    </row>
    <row r="471" spans="1:10" x14ac:dyDescent="0.25">
      <c r="A471" t="s">
        <v>1296</v>
      </c>
      <c r="B471">
        <v>6042</v>
      </c>
      <c r="C471">
        <v>2.7907013612942442</v>
      </c>
      <c r="D471">
        <v>1.4253592985106727</v>
      </c>
      <c r="E471">
        <v>-0.26306942357588264</v>
      </c>
      <c r="F471">
        <v>0.92950966412867286</v>
      </c>
      <c r="G471">
        <v>5</v>
      </c>
      <c r="H471">
        <v>5</v>
      </c>
      <c r="I471">
        <v>3</v>
      </c>
      <c r="J471">
        <v>4</v>
      </c>
    </row>
    <row r="472" spans="1:10" x14ac:dyDescent="0.25">
      <c r="A472" t="s">
        <v>1297</v>
      </c>
      <c r="B472">
        <v>5515</v>
      </c>
      <c r="C472">
        <v>2.7248816609665822</v>
      </c>
      <c r="D472">
        <v>2.3884534945664355</v>
      </c>
      <c r="E472">
        <v>-0.26216261754947673</v>
      </c>
      <c r="F472">
        <v>0.98872928619157618</v>
      </c>
      <c r="G472">
        <v>5</v>
      </c>
      <c r="H472">
        <v>5</v>
      </c>
      <c r="I472">
        <v>3</v>
      </c>
      <c r="J472">
        <v>4</v>
      </c>
    </row>
    <row r="473" spans="1:10" x14ac:dyDescent="0.25">
      <c r="A473" t="s">
        <v>1298</v>
      </c>
      <c r="B473">
        <v>5337</v>
      </c>
      <c r="C473">
        <v>2.9224228709595552</v>
      </c>
      <c r="D473">
        <v>-0.55004663097514528</v>
      </c>
      <c r="E473">
        <v>-0.44146499751618096</v>
      </c>
      <c r="F473">
        <v>1.2260869212802108</v>
      </c>
      <c r="G473">
        <v>5</v>
      </c>
      <c r="H473">
        <v>2</v>
      </c>
      <c r="I473">
        <v>2</v>
      </c>
      <c r="J473">
        <v>4</v>
      </c>
    </row>
    <row r="474" spans="1:10" x14ac:dyDescent="0.25">
      <c r="A474" t="s">
        <v>1299</v>
      </c>
      <c r="B474">
        <v>7992</v>
      </c>
      <c r="C474">
        <v>3.0846158676844211</v>
      </c>
      <c r="D474">
        <v>-0.34680111213941478</v>
      </c>
      <c r="E474">
        <v>-0.99172318572416618</v>
      </c>
      <c r="F474">
        <v>1.3604042774850731</v>
      </c>
      <c r="G474">
        <v>5</v>
      </c>
      <c r="H474">
        <v>3</v>
      </c>
      <c r="I474">
        <v>1</v>
      </c>
      <c r="J474">
        <v>5</v>
      </c>
    </row>
    <row r="475" spans="1:10" x14ac:dyDescent="0.25">
      <c r="A475" t="s">
        <v>1300</v>
      </c>
      <c r="B475">
        <v>10506</v>
      </c>
      <c r="C475">
        <v>2.9661832020129255</v>
      </c>
      <c r="D475">
        <v>-0.67812528088623258</v>
      </c>
      <c r="E475">
        <v>-0.99688803903733736</v>
      </c>
      <c r="F475">
        <v>1.8229958427610558</v>
      </c>
      <c r="G475">
        <v>5</v>
      </c>
      <c r="H475">
        <v>2</v>
      </c>
      <c r="I475">
        <v>1</v>
      </c>
      <c r="J475">
        <v>5</v>
      </c>
    </row>
    <row r="476" spans="1:10" x14ac:dyDescent="0.25">
      <c r="A476" t="s">
        <v>1301</v>
      </c>
      <c r="B476">
        <v>5685</v>
      </c>
      <c r="C476">
        <v>2.6509207273199653</v>
      </c>
      <c r="D476">
        <v>-0.23741842089024631</v>
      </c>
      <c r="E476">
        <v>-0.44081622885714306</v>
      </c>
      <c r="F476">
        <v>0.86274450256317248</v>
      </c>
      <c r="G476">
        <v>5</v>
      </c>
      <c r="H476">
        <v>3</v>
      </c>
      <c r="I476">
        <v>2</v>
      </c>
      <c r="J476">
        <v>4</v>
      </c>
    </row>
    <row r="477" spans="1:10" x14ac:dyDescent="0.25">
      <c r="A477" t="s">
        <v>1302</v>
      </c>
      <c r="B477">
        <v>4802</v>
      </c>
      <c r="C477">
        <v>2.4570020708483096</v>
      </c>
      <c r="D477">
        <v>0.44127628593771623</v>
      </c>
      <c r="E477">
        <v>-0.26829829924984833</v>
      </c>
      <c r="F477">
        <v>1.393397992045688</v>
      </c>
      <c r="G477">
        <v>5</v>
      </c>
      <c r="H477">
        <v>4</v>
      </c>
      <c r="I477">
        <v>3</v>
      </c>
      <c r="J477">
        <v>5</v>
      </c>
    </row>
    <row r="478" spans="1:10" x14ac:dyDescent="0.25">
      <c r="A478" t="s">
        <v>1303</v>
      </c>
      <c r="B478">
        <v>3605</v>
      </c>
      <c r="C478">
        <v>1.9985130717169703</v>
      </c>
      <c r="D478">
        <v>1.0029262293816015</v>
      </c>
      <c r="E478">
        <v>2.8522304594313597E-2</v>
      </c>
      <c r="F478">
        <v>0.63637430128924899</v>
      </c>
      <c r="G478">
        <v>5</v>
      </c>
      <c r="H478">
        <v>5</v>
      </c>
      <c r="I478">
        <v>4</v>
      </c>
      <c r="J478">
        <v>4</v>
      </c>
    </row>
    <row r="479" spans="1:10" x14ac:dyDescent="0.25">
      <c r="A479" t="s">
        <v>1304</v>
      </c>
      <c r="B479">
        <v>4505</v>
      </c>
      <c r="C479">
        <v>1.7676532743560098</v>
      </c>
      <c r="D479">
        <v>1.7374641342465476</v>
      </c>
      <c r="E479">
        <v>2.6041305457665181E-2</v>
      </c>
      <c r="F479">
        <v>1.2983685191260128</v>
      </c>
      <c r="G479">
        <v>5</v>
      </c>
      <c r="H479">
        <v>5</v>
      </c>
      <c r="I479">
        <v>4</v>
      </c>
      <c r="J479">
        <v>5</v>
      </c>
    </row>
    <row r="480" spans="1:10" x14ac:dyDescent="0.25">
      <c r="A480" t="s">
        <v>1305</v>
      </c>
      <c r="B480">
        <v>4274</v>
      </c>
      <c r="C480">
        <v>0.66455061569319973</v>
      </c>
      <c r="D480">
        <v>0.22567101652550892</v>
      </c>
      <c r="E480">
        <v>-0.29468327314091125</v>
      </c>
      <c r="F480">
        <v>0.42253172771833153</v>
      </c>
      <c r="G480">
        <v>4</v>
      </c>
      <c r="H480">
        <v>4</v>
      </c>
      <c r="I480">
        <v>3</v>
      </c>
      <c r="J480">
        <v>3</v>
      </c>
    </row>
    <row r="481" spans="1:10" x14ac:dyDescent="0.25">
      <c r="A481" t="s">
        <v>1306</v>
      </c>
      <c r="B481">
        <v>3324</v>
      </c>
      <c r="C481">
        <v>1.1058914840262386</v>
      </c>
      <c r="D481">
        <v>-0.30207065583710957</v>
      </c>
      <c r="E481">
        <v>-0.5469095404236155</v>
      </c>
      <c r="F481">
        <v>9.4814969289184842E-2</v>
      </c>
      <c r="G481">
        <v>5</v>
      </c>
      <c r="H481">
        <v>3</v>
      </c>
      <c r="I481">
        <v>2</v>
      </c>
      <c r="J481">
        <v>3</v>
      </c>
    </row>
    <row r="482" spans="1:10" x14ac:dyDescent="0.25">
      <c r="A482" t="s">
        <v>1307</v>
      </c>
      <c r="B482">
        <v>4423</v>
      </c>
      <c r="C482">
        <v>1.1169111542486625</v>
      </c>
      <c r="D482">
        <v>-0.24100336902864439</v>
      </c>
      <c r="E482">
        <v>-0.51794308397152844</v>
      </c>
      <c r="F482">
        <v>-9.7430876388115428E-2</v>
      </c>
      <c r="G482">
        <v>5</v>
      </c>
      <c r="H482">
        <v>3</v>
      </c>
      <c r="I482">
        <v>2</v>
      </c>
      <c r="J482">
        <v>2</v>
      </c>
    </row>
    <row r="483" spans="1:10" x14ac:dyDescent="0.25">
      <c r="A483" t="s">
        <v>1308</v>
      </c>
      <c r="B483">
        <v>3670</v>
      </c>
      <c r="C483">
        <v>1.1866029146756929</v>
      </c>
      <c r="D483">
        <v>-0.44400495202646856</v>
      </c>
      <c r="E483">
        <v>-0.54017406494364839</v>
      </c>
      <c r="F483">
        <v>-5.2179628239238031E-2</v>
      </c>
      <c r="G483">
        <v>5</v>
      </c>
      <c r="H483">
        <v>2</v>
      </c>
      <c r="I483">
        <v>2</v>
      </c>
      <c r="J483">
        <v>2</v>
      </c>
    </row>
    <row r="484" spans="1:10" x14ac:dyDescent="0.25">
      <c r="A484" t="s">
        <v>1309</v>
      </c>
      <c r="B484">
        <v>5016</v>
      </c>
      <c r="C484">
        <v>1.4541626196724176</v>
      </c>
      <c r="D484">
        <v>-0.60998569337403441</v>
      </c>
      <c r="E484">
        <v>-0.49607208280075049</v>
      </c>
      <c r="F484">
        <v>8.785979614030795E-2</v>
      </c>
      <c r="G484">
        <v>5</v>
      </c>
      <c r="H484">
        <v>2</v>
      </c>
      <c r="I484">
        <v>2</v>
      </c>
      <c r="J484">
        <v>3</v>
      </c>
    </row>
    <row r="485" spans="1:10" x14ac:dyDescent="0.25">
      <c r="A485" t="s">
        <v>1310</v>
      </c>
      <c r="B485">
        <v>4255</v>
      </c>
      <c r="C485">
        <v>2.9630904008071886</v>
      </c>
      <c r="D485">
        <v>-1.1966212900481663</v>
      </c>
      <c r="E485">
        <v>-1.6058010161641925</v>
      </c>
      <c r="F485">
        <v>0.65494927524138558</v>
      </c>
      <c r="G485">
        <v>5</v>
      </c>
      <c r="H485">
        <v>1</v>
      </c>
      <c r="I485">
        <v>1</v>
      </c>
      <c r="J485">
        <v>4</v>
      </c>
    </row>
    <row r="486" spans="1:10" x14ac:dyDescent="0.25">
      <c r="A486" t="s">
        <v>1311</v>
      </c>
      <c r="B486">
        <v>3247</v>
      </c>
      <c r="C486">
        <v>1.350325871812172</v>
      </c>
      <c r="D486">
        <v>1.4041198231504372E-2</v>
      </c>
      <c r="E486">
        <v>-0.60218037488653886</v>
      </c>
      <c r="F486">
        <v>0.11875897339062229</v>
      </c>
      <c r="G486">
        <v>5</v>
      </c>
      <c r="H486">
        <v>4</v>
      </c>
      <c r="I486">
        <v>2</v>
      </c>
      <c r="J486">
        <v>3</v>
      </c>
    </row>
    <row r="487" spans="1:10" x14ac:dyDescent="0.25">
      <c r="A487" t="s">
        <v>1312</v>
      </c>
      <c r="B487">
        <v>3151</v>
      </c>
      <c r="C487">
        <v>0.63188734499962251</v>
      </c>
      <c r="D487">
        <v>0.26725305011077838</v>
      </c>
      <c r="E487">
        <v>-0.46885496931689813</v>
      </c>
      <c r="F487">
        <v>5.7010621263938993E-2</v>
      </c>
      <c r="G487">
        <v>4</v>
      </c>
      <c r="H487">
        <v>4</v>
      </c>
      <c r="I487">
        <v>2</v>
      </c>
      <c r="J487">
        <v>3</v>
      </c>
    </row>
    <row r="488" spans="1:10" x14ac:dyDescent="0.25">
      <c r="A488" t="s">
        <v>1313</v>
      </c>
      <c r="B488">
        <v>3511</v>
      </c>
      <c r="C488">
        <v>1.6254118995540114</v>
      </c>
      <c r="D488">
        <v>1.7105019230878449</v>
      </c>
      <c r="E488">
        <v>0.10301848561986669</v>
      </c>
      <c r="F488">
        <v>0.51834822080037013</v>
      </c>
      <c r="G488">
        <v>5</v>
      </c>
      <c r="H488">
        <v>5</v>
      </c>
      <c r="I488">
        <v>4</v>
      </c>
      <c r="J488">
        <v>4</v>
      </c>
    </row>
    <row r="489" spans="1:10" x14ac:dyDescent="0.25">
      <c r="A489" t="s">
        <v>1314</v>
      </c>
      <c r="B489">
        <v>1014</v>
      </c>
      <c r="C489">
        <v>1.8228717409458315</v>
      </c>
      <c r="D489">
        <v>-1.3967981004997028</v>
      </c>
      <c r="E489">
        <v>-1.1154791299189148</v>
      </c>
      <c r="F489">
        <v>-0.27436584525832991</v>
      </c>
      <c r="G489">
        <v>5</v>
      </c>
      <c r="H489">
        <v>1</v>
      </c>
      <c r="I489">
        <v>1</v>
      </c>
      <c r="J489">
        <v>2</v>
      </c>
    </row>
    <row r="490" spans="1:10" x14ac:dyDescent="0.25">
      <c r="A490" t="s">
        <v>1315</v>
      </c>
      <c r="B490">
        <v>2773</v>
      </c>
      <c r="C490">
        <v>0.34935839672719937</v>
      </c>
      <c r="D490">
        <v>-0.49450842929208577</v>
      </c>
      <c r="E490">
        <v>-0.81958404815034513</v>
      </c>
      <c r="F490">
        <v>-0.33786427053585244</v>
      </c>
      <c r="G490">
        <v>4</v>
      </c>
      <c r="H490">
        <v>2</v>
      </c>
      <c r="I490">
        <v>1</v>
      </c>
      <c r="J490">
        <v>2</v>
      </c>
    </row>
    <row r="491" spans="1:10" x14ac:dyDescent="0.25">
      <c r="A491" t="s">
        <v>1316</v>
      </c>
      <c r="B491">
        <v>3353</v>
      </c>
      <c r="C491">
        <v>0.77620771611096806</v>
      </c>
      <c r="D491">
        <v>-0.306568789792667</v>
      </c>
      <c r="E491">
        <v>-1.1141337124061574</v>
      </c>
      <c r="F491">
        <v>-0.41269382755978629</v>
      </c>
      <c r="G491">
        <v>4</v>
      </c>
      <c r="H491">
        <v>3</v>
      </c>
      <c r="I491">
        <v>1</v>
      </c>
      <c r="J491">
        <v>2</v>
      </c>
    </row>
    <row r="492" spans="1:10" x14ac:dyDescent="0.25">
      <c r="A492" t="s">
        <v>1317</v>
      </c>
      <c r="B492">
        <v>3351</v>
      </c>
      <c r="C492">
        <v>0.93167807323239793</v>
      </c>
      <c r="D492">
        <v>-0.79991462601581498</v>
      </c>
      <c r="E492">
        <v>-0.68404543551640251</v>
      </c>
      <c r="F492">
        <v>-0.44246675420441667</v>
      </c>
      <c r="G492">
        <v>5</v>
      </c>
      <c r="H492">
        <v>1</v>
      </c>
      <c r="I492">
        <v>2</v>
      </c>
      <c r="J492">
        <v>2</v>
      </c>
    </row>
    <row r="493" spans="1:10" x14ac:dyDescent="0.25">
      <c r="A493" t="s">
        <v>1318</v>
      </c>
      <c r="B493">
        <v>8648</v>
      </c>
      <c r="C493">
        <v>1.0060508788587279</v>
      </c>
      <c r="D493">
        <v>-1.0548619333763043</v>
      </c>
      <c r="E493">
        <v>-0.1145325781738832</v>
      </c>
      <c r="F493">
        <v>-1.45082620929266E-2</v>
      </c>
      <c r="G493">
        <v>5</v>
      </c>
      <c r="H493">
        <v>1</v>
      </c>
      <c r="I493">
        <v>3</v>
      </c>
      <c r="J493">
        <v>3</v>
      </c>
    </row>
    <row r="494" spans="1:10" x14ac:dyDescent="0.25">
      <c r="A494" t="s">
        <v>1319</v>
      </c>
      <c r="B494">
        <v>1085</v>
      </c>
      <c r="C494">
        <v>1.3538816500826394</v>
      </c>
      <c r="D494">
        <v>-1.5078869709685798</v>
      </c>
      <c r="E494">
        <v>-0.54591016234644985</v>
      </c>
      <c r="F494">
        <v>0.46207288048869394</v>
      </c>
      <c r="G494">
        <v>5</v>
      </c>
      <c r="H494">
        <v>1</v>
      </c>
      <c r="I494">
        <v>2</v>
      </c>
      <c r="J494">
        <v>3</v>
      </c>
    </row>
    <row r="495" spans="1:10" x14ac:dyDescent="0.25">
      <c r="A495" t="s">
        <v>1320</v>
      </c>
      <c r="B495">
        <v>4907</v>
      </c>
      <c r="C495">
        <v>0.59476645437558051</v>
      </c>
      <c r="D495">
        <v>0.1275764871279918</v>
      </c>
      <c r="E495">
        <v>-0.54405163365825338</v>
      </c>
      <c r="F495">
        <v>-5.0657264105731875E-2</v>
      </c>
      <c r="G495">
        <v>4</v>
      </c>
      <c r="H495">
        <v>4</v>
      </c>
      <c r="I495">
        <v>2</v>
      </c>
      <c r="J495">
        <v>2</v>
      </c>
    </row>
    <row r="496" spans="1:10" x14ac:dyDescent="0.25">
      <c r="A496" t="s">
        <v>1321</v>
      </c>
      <c r="B496">
        <v>4979</v>
      </c>
      <c r="C496">
        <v>0.92354794730354073</v>
      </c>
      <c r="D496">
        <v>-0.76528513912895002</v>
      </c>
      <c r="E496">
        <v>-0.88536197139717887</v>
      </c>
      <c r="F496">
        <v>-0.23705865959316319</v>
      </c>
      <c r="G496">
        <v>5</v>
      </c>
      <c r="H496">
        <v>1</v>
      </c>
      <c r="I496">
        <v>1</v>
      </c>
      <c r="J496">
        <v>2</v>
      </c>
    </row>
    <row r="497" spans="1:10" x14ac:dyDescent="0.25">
      <c r="A497" t="s">
        <v>1322</v>
      </c>
      <c r="B497">
        <v>4074</v>
      </c>
      <c r="C497">
        <v>1.0042845873583264</v>
      </c>
      <c r="D497">
        <v>-0.78530995712367013</v>
      </c>
      <c r="E497">
        <v>-0.96648333966473832</v>
      </c>
      <c r="F497">
        <v>-0.41101919821710869</v>
      </c>
      <c r="G497">
        <v>5</v>
      </c>
      <c r="H497">
        <v>1</v>
      </c>
      <c r="I497">
        <v>1</v>
      </c>
      <c r="J497">
        <v>2</v>
      </c>
    </row>
    <row r="498" spans="1:10" x14ac:dyDescent="0.25">
      <c r="A498" t="s">
        <v>1323</v>
      </c>
      <c r="B498">
        <v>5823</v>
      </c>
      <c r="C498">
        <v>1.1289178929323977</v>
      </c>
      <c r="D498">
        <v>-7.1212143752995963E-2</v>
      </c>
      <c r="E498">
        <v>-0.65567357103622359</v>
      </c>
      <c r="F498">
        <v>4.9952651289538019E-2</v>
      </c>
      <c r="G498">
        <v>5</v>
      </c>
      <c r="H498">
        <v>3</v>
      </c>
      <c r="I498">
        <v>2</v>
      </c>
      <c r="J498">
        <v>3</v>
      </c>
    </row>
    <row r="499" spans="1:10" x14ac:dyDescent="0.25">
      <c r="A499" t="s">
        <v>1324</v>
      </c>
      <c r="B499">
        <v>5453</v>
      </c>
      <c r="C499">
        <v>1.5966022008186904</v>
      </c>
      <c r="D499">
        <v>-2.0221476459841145E-3</v>
      </c>
      <c r="E499">
        <v>-0.43724429988435154</v>
      </c>
      <c r="F499">
        <v>0.31711178340569318</v>
      </c>
      <c r="G499">
        <v>5</v>
      </c>
      <c r="H499">
        <v>3</v>
      </c>
      <c r="I499">
        <v>2</v>
      </c>
      <c r="J499">
        <v>3</v>
      </c>
    </row>
    <row r="500" spans="1:10" x14ac:dyDescent="0.25">
      <c r="A500" t="s">
        <v>1325</v>
      </c>
      <c r="B500">
        <v>2691</v>
      </c>
      <c r="C500">
        <v>1.5880930637816846</v>
      </c>
      <c r="D500">
        <v>-0.66426571999275541</v>
      </c>
      <c r="E500">
        <v>-0.63267978475172137</v>
      </c>
      <c r="F500">
        <v>-0.12054069431317756</v>
      </c>
      <c r="G500">
        <v>5</v>
      </c>
      <c r="H500">
        <v>2</v>
      </c>
      <c r="I500">
        <v>2</v>
      </c>
      <c r="J500">
        <v>2</v>
      </c>
    </row>
    <row r="501" spans="1:10" x14ac:dyDescent="0.25">
      <c r="A501" t="s">
        <v>1326</v>
      </c>
      <c r="B501">
        <v>4436</v>
      </c>
      <c r="C501">
        <v>1.0636179277760689</v>
      </c>
      <c r="D501">
        <v>-0.39289691033745761</v>
      </c>
      <c r="E501">
        <v>-0.52303903541607866</v>
      </c>
      <c r="F501">
        <v>-0.27525364375806505</v>
      </c>
      <c r="G501">
        <v>5</v>
      </c>
      <c r="H501">
        <v>2</v>
      </c>
      <c r="I501">
        <v>2</v>
      </c>
      <c r="J501">
        <v>2</v>
      </c>
    </row>
    <row r="502" spans="1:10" x14ac:dyDescent="0.25">
      <c r="A502" t="s">
        <v>1327</v>
      </c>
      <c r="B502">
        <v>2287</v>
      </c>
      <c r="C502">
        <v>1.7588499036800631</v>
      </c>
      <c r="D502">
        <v>-0.31015187241947756</v>
      </c>
      <c r="E502">
        <v>-0.82297812650610946</v>
      </c>
      <c r="F502">
        <v>4.8759466424710886E-2</v>
      </c>
      <c r="G502">
        <v>5</v>
      </c>
      <c r="H502">
        <v>3</v>
      </c>
      <c r="I502">
        <v>1</v>
      </c>
      <c r="J502">
        <v>3</v>
      </c>
    </row>
    <row r="503" spans="1:10" x14ac:dyDescent="0.25">
      <c r="A503" t="s">
        <v>1328</v>
      </c>
      <c r="B503">
        <v>3757</v>
      </c>
      <c r="C503">
        <v>1.8207630284020246</v>
      </c>
      <c r="D503">
        <v>-0.68272912270526953</v>
      </c>
      <c r="E503">
        <v>-0.48796722852162189</v>
      </c>
      <c r="F503">
        <v>8.5307430492992706E-2</v>
      </c>
      <c r="G503">
        <v>5</v>
      </c>
      <c r="H503">
        <v>2</v>
      </c>
      <c r="I503">
        <v>2</v>
      </c>
      <c r="J503">
        <v>3</v>
      </c>
    </row>
    <row r="504" spans="1:10" x14ac:dyDescent="0.25">
      <c r="A504" t="s">
        <v>1329</v>
      </c>
      <c r="B504">
        <v>3843</v>
      </c>
      <c r="C504">
        <v>1.5448426563965882</v>
      </c>
      <c r="D504">
        <v>-0.60670888149267244</v>
      </c>
      <c r="E504">
        <v>-3.7845177584641905E-2</v>
      </c>
      <c r="F504">
        <v>0.23765327543742248</v>
      </c>
      <c r="G504">
        <v>5</v>
      </c>
      <c r="H504">
        <v>2</v>
      </c>
      <c r="I504">
        <v>4</v>
      </c>
      <c r="J504">
        <v>3</v>
      </c>
    </row>
    <row r="505" spans="1:10" x14ac:dyDescent="0.25">
      <c r="A505" t="s">
        <v>1330</v>
      </c>
      <c r="B505">
        <v>2550</v>
      </c>
      <c r="C505">
        <v>2.1016624769910401</v>
      </c>
      <c r="D505">
        <v>-0.2325094645987606</v>
      </c>
      <c r="E505">
        <v>-0.70464657967343824</v>
      </c>
      <c r="F505">
        <v>7.2770082988778573E-2</v>
      </c>
      <c r="G505">
        <v>5</v>
      </c>
      <c r="H505">
        <v>3</v>
      </c>
      <c r="I505">
        <v>2</v>
      </c>
      <c r="J505">
        <v>3</v>
      </c>
    </row>
    <row r="506" spans="1:10" x14ac:dyDescent="0.25">
      <c r="A506" t="s">
        <v>1331</v>
      </c>
      <c r="B506">
        <v>1202</v>
      </c>
      <c r="C506">
        <v>3.0289451312870468</v>
      </c>
      <c r="D506">
        <v>0.44726962870396952</v>
      </c>
      <c r="E506">
        <v>-0.22057139150625499</v>
      </c>
      <c r="F506">
        <v>2.0051906557208472</v>
      </c>
      <c r="G506">
        <v>5</v>
      </c>
      <c r="H506">
        <v>4</v>
      </c>
      <c r="I506">
        <v>3</v>
      </c>
      <c r="J506">
        <v>5</v>
      </c>
    </row>
    <row r="507" spans="1:10" x14ac:dyDescent="0.25">
      <c r="A507" t="s">
        <v>1332</v>
      </c>
      <c r="B507">
        <v>4843</v>
      </c>
      <c r="C507">
        <v>3.1209260632371882</v>
      </c>
      <c r="D507">
        <v>-0.46365299709328722</v>
      </c>
      <c r="E507">
        <v>-1.750251233751202E-2</v>
      </c>
      <c r="F507">
        <v>1.0587105076453935</v>
      </c>
      <c r="G507">
        <v>5</v>
      </c>
      <c r="H507">
        <v>2</v>
      </c>
      <c r="I507">
        <v>4</v>
      </c>
      <c r="J507">
        <v>4</v>
      </c>
    </row>
    <row r="508" spans="1:10" x14ac:dyDescent="0.25">
      <c r="A508" t="s">
        <v>1333</v>
      </c>
      <c r="B508">
        <v>4224</v>
      </c>
      <c r="C508">
        <v>3.076363480574634</v>
      </c>
      <c r="D508">
        <v>-0.6724500670643857</v>
      </c>
      <c r="E508">
        <v>-3.585449594427443E-2</v>
      </c>
      <c r="F508">
        <v>1.4192010339346961</v>
      </c>
      <c r="G508">
        <v>5</v>
      </c>
      <c r="H508">
        <v>2</v>
      </c>
      <c r="I508">
        <v>4</v>
      </c>
      <c r="J508">
        <v>5</v>
      </c>
    </row>
    <row r="509" spans="1:10" x14ac:dyDescent="0.25">
      <c r="A509" t="s">
        <v>1334</v>
      </c>
      <c r="B509">
        <v>8524</v>
      </c>
      <c r="C509">
        <v>3.3567641246351272</v>
      </c>
      <c r="D509">
        <v>-0.54998881004385614</v>
      </c>
      <c r="E509">
        <v>-0.80459026771230735</v>
      </c>
      <c r="F509">
        <v>1.7752852885208594</v>
      </c>
      <c r="G509">
        <v>5</v>
      </c>
      <c r="H509">
        <v>2</v>
      </c>
      <c r="I509">
        <v>1</v>
      </c>
      <c r="J509">
        <v>5</v>
      </c>
    </row>
    <row r="510" spans="1:10" x14ac:dyDescent="0.25">
      <c r="A510" t="s">
        <v>1335</v>
      </c>
      <c r="B510">
        <v>4869</v>
      </c>
      <c r="C510">
        <v>2.9985447517930521</v>
      </c>
      <c r="D510">
        <v>-0.98878524679403379</v>
      </c>
      <c r="E510">
        <v>-0.78342978779685191</v>
      </c>
      <c r="F510">
        <v>1.0677804888232321</v>
      </c>
      <c r="G510">
        <v>5</v>
      </c>
      <c r="H510">
        <v>1</v>
      </c>
      <c r="I510">
        <v>1</v>
      </c>
      <c r="J510">
        <v>4</v>
      </c>
    </row>
    <row r="511" spans="1:10" x14ac:dyDescent="0.25">
      <c r="A511" t="s">
        <v>1336</v>
      </c>
      <c r="B511">
        <v>4778</v>
      </c>
      <c r="C511">
        <v>3.2426462790898691</v>
      </c>
      <c r="D511">
        <v>-6.5385379316654127E-2</v>
      </c>
      <c r="E511">
        <v>-0.64104431952778274</v>
      </c>
      <c r="F511">
        <v>1.1171662403662885</v>
      </c>
      <c r="G511">
        <v>5</v>
      </c>
      <c r="H511">
        <v>3</v>
      </c>
      <c r="I511">
        <v>2</v>
      </c>
      <c r="J511">
        <v>4</v>
      </c>
    </row>
    <row r="512" spans="1:10" x14ac:dyDescent="0.25">
      <c r="A512" t="s">
        <v>1337</v>
      </c>
      <c r="B512">
        <v>6551</v>
      </c>
      <c r="C512">
        <v>3.3984476160510244</v>
      </c>
      <c r="D512">
        <v>-0.90275497041729669</v>
      </c>
      <c r="E512">
        <v>-1.0527045950514182</v>
      </c>
      <c r="F512">
        <v>1.6391952195391544</v>
      </c>
      <c r="G512">
        <v>5</v>
      </c>
      <c r="H512">
        <v>1</v>
      </c>
      <c r="I512">
        <v>1</v>
      </c>
      <c r="J512">
        <v>5</v>
      </c>
    </row>
    <row r="513" spans="1:10" x14ac:dyDescent="0.25">
      <c r="A513" t="s">
        <v>1338</v>
      </c>
      <c r="B513">
        <v>6217</v>
      </c>
      <c r="C513">
        <v>3.1691986700692971</v>
      </c>
      <c r="D513">
        <v>-0.23456774087279286</v>
      </c>
      <c r="E513">
        <v>-0.44323240837791533</v>
      </c>
      <c r="F513">
        <v>1.0554745904511185</v>
      </c>
      <c r="G513">
        <v>5</v>
      </c>
      <c r="H513">
        <v>3</v>
      </c>
      <c r="I513">
        <v>2</v>
      </c>
      <c r="J513">
        <v>4</v>
      </c>
    </row>
    <row r="514" spans="1:10" x14ac:dyDescent="0.25">
      <c r="A514" t="s">
        <v>1339</v>
      </c>
      <c r="B514">
        <v>4963</v>
      </c>
      <c r="C514">
        <v>2.7088338569157786</v>
      </c>
      <c r="D514">
        <v>-1.0147980392041991</v>
      </c>
      <c r="E514">
        <v>-0.8814971353354597</v>
      </c>
      <c r="F514">
        <v>1.0495909212523393</v>
      </c>
      <c r="G514">
        <v>5</v>
      </c>
      <c r="H514">
        <v>1</v>
      </c>
      <c r="I514">
        <v>1</v>
      </c>
      <c r="J514">
        <v>4</v>
      </c>
    </row>
    <row r="515" spans="1:10" x14ac:dyDescent="0.25">
      <c r="A515" t="s">
        <v>1340</v>
      </c>
      <c r="B515">
        <v>2650</v>
      </c>
      <c r="C515">
        <v>2.8659226221328131</v>
      </c>
      <c r="D515">
        <v>-0.41039386039596526</v>
      </c>
      <c r="E515">
        <v>-1.0594648527720885</v>
      </c>
      <c r="F515">
        <v>2.5797172908126154</v>
      </c>
      <c r="G515">
        <v>5</v>
      </c>
      <c r="H515">
        <v>2</v>
      </c>
      <c r="I515">
        <v>1</v>
      </c>
      <c r="J515">
        <v>5</v>
      </c>
    </row>
    <row r="516" spans="1:10" x14ac:dyDescent="0.25">
      <c r="A516" t="s">
        <v>1341</v>
      </c>
      <c r="B516">
        <v>11120</v>
      </c>
      <c r="C516">
        <v>1.9276949707109707</v>
      </c>
      <c r="D516">
        <v>1.989180807896052</v>
      </c>
      <c r="E516">
        <v>-0.54946745299928879</v>
      </c>
      <c r="F516">
        <v>1.9327810287579275</v>
      </c>
      <c r="G516">
        <v>5</v>
      </c>
      <c r="H516">
        <v>5</v>
      </c>
      <c r="I516">
        <v>2</v>
      </c>
      <c r="J516">
        <v>5</v>
      </c>
    </row>
    <row r="517" spans="1:10" x14ac:dyDescent="0.25">
      <c r="A517" t="s">
        <v>1342</v>
      </c>
      <c r="B517">
        <v>7062</v>
      </c>
      <c r="C517">
        <v>2.3807205129902274</v>
      </c>
      <c r="D517">
        <v>-0.13217501538609114</v>
      </c>
      <c r="E517">
        <v>-4.6467099557535266E-2</v>
      </c>
      <c r="F517">
        <v>0.2836189665749958</v>
      </c>
      <c r="G517">
        <v>5</v>
      </c>
      <c r="H517">
        <v>3</v>
      </c>
      <c r="I517">
        <v>4</v>
      </c>
      <c r="J517">
        <v>3</v>
      </c>
    </row>
    <row r="518" spans="1:10" x14ac:dyDescent="0.25">
      <c r="A518" t="s">
        <v>1343</v>
      </c>
      <c r="B518">
        <v>1692</v>
      </c>
      <c r="C518">
        <v>0.49901212223818275</v>
      </c>
      <c r="D518">
        <v>-1.1999871724462183</v>
      </c>
      <c r="E518">
        <v>-0.31294830877406193</v>
      </c>
      <c r="F518">
        <v>-0.55800933876622416</v>
      </c>
      <c r="G518">
        <v>4</v>
      </c>
      <c r="H518">
        <v>1</v>
      </c>
      <c r="I518">
        <v>3</v>
      </c>
      <c r="J518">
        <v>1</v>
      </c>
    </row>
    <row r="519" spans="1:10" x14ac:dyDescent="0.25">
      <c r="A519" t="s">
        <v>1344</v>
      </c>
      <c r="B519">
        <v>2451</v>
      </c>
      <c r="C519">
        <v>1.0907731919331569</v>
      </c>
      <c r="D519">
        <v>-0.49214371653935185</v>
      </c>
      <c r="E519">
        <v>-0.10599408000558096</v>
      </c>
      <c r="F519">
        <v>-0.47526239849343899</v>
      </c>
      <c r="G519">
        <v>5</v>
      </c>
      <c r="H519">
        <v>2</v>
      </c>
      <c r="I519">
        <v>3</v>
      </c>
      <c r="J519">
        <v>2</v>
      </c>
    </row>
    <row r="520" spans="1:10" x14ac:dyDescent="0.25">
      <c r="A520" t="s">
        <v>1345</v>
      </c>
      <c r="B520">
        <v>4847</v>
      </c>
      <c r="C520">
        <v>-6.5380734562813458E-2</v>
      </c>
      <c r="D520">
        <v>-0.4217434886169853</v>
      </c>
      <c r="E520">
        <v>-0.5286945750451213</v>
      </c>
      <c r="F520">
        <v>-0.37135011206894741</v>
      </c>
      <c r="G520">
        <v>3</v>
      </c>
      <c r="H520">
        <v>2</v>
      </c>
      <c r="I520">
        <v>2</v>
      </c>
      <c r="J520">
        <v>2</v>
      </c>
    </row>
    <row r="521" spans="1:10" x14ac:dyDescent="0.25">
      <c r="A521" t="s">
        <v>1346</v>
      </c>
      <c r="B521">
        <v>3302</v>
      </c>
      <c r="C521">
        <v>1.196273922067898</v>
      </c>
      <c r="D521">
        <v>-0.7775551731664847</v>
      </c>
      <c r="E521">
        <v>-0.28959796187756737</v>
      </c>
      <c r="F521">
        <v>-0.35489058907727306</v>
      </c>
      <c r="G521">
        <v>5</v>
      </c>
      <c r="H521">
        <v>1</v>
      </c>
      <c r="I521">
        <v>3</v>
      </c>
      <c r="J521">
        <v>2</v>
      </c>
    </row>
    <row r="522" spans="1:10" x14ac:dyDescent="0.25">
      <c r="A522" t="s">
        <v>1347</v>
      </c>
      <c r="B522">
        <v>3342</v>
      </c>
      <c r="C522">
        <v>0.13724652559030315</v>
      </c>
      <c r="D522">
        <v>-0.52919201544572747</v>
      </c>
      <c r="E522">
        <v>-0.43738572506067058</v>
      </c>
      <c r="F522">
        <v>-0.54899750270763059</v>
      </c>
      <c r="G522">
        <v>3</v>
      </c>
      <c r="H522">
        <v>2</v>
      </c>
      <c r="I522">
        <v>2</v>
      </c>
      <c r="J522">
        <v>1</v>
      </c>
    </row>
    <row r="523" spans="1:10" x14ac:dyDescent="0.25">
      <c r="A523" t="s">
        <v>1348</v>
      </c>
      <c r="B523">
        <v>4509</v>
      </c>
      <c r="C523">
        <v>0.66143994606323087</v>
      </c>
      <c r="D523">
        <v>0.885620261360753</v>
      </c>
      <c r="E523">
        <v>-0.42307560440155406</v>
      </c>
      <c r="F523">
        <v>0.40179550348064907</v>
      </c>
      <c r="G523">
        <v>4</v>
      </c>
      <c r="H523">
        <v>5</v>
      </c>
      <c r="I523">
        <v>2</v>
      </c>
      <c r="J523">
        <v>3</v>
      </c>
    </row>
    <row r="524" spans="1:10" x14ac:dyDescent="0.25">
      <c r="A524" t="s">
        <v>1349</v>
      </c>
      <c r="B524">
        <v>2985</v>
      </c>
      <c r="C524">
        <v>0.2491507364326134</v>
      </c>
      <c r="D524">
        <v>-0.21379044832420707</v>
      </c>
      <c r="E524">
        <v>-0.64538470240248125</v>
      </c>
      <c r="F524">
        <v>-8.9561719195734635E-2</v>
      </c>
      <c r="G524">
        <v>4</v>
      </c>
      <c r="H524">
        <v>3</v>
      </c>
      <c r="I524">
        <v>2</v>
      </c>
      <c r="J524">
        <v>2</v>
      </c>
    </row>
    <row r="525" spans="1:10" x14ac:dyDescent="0.25">
      <c r="A525" t="s">
        <v>1350</v>
      </c>
      <c r="B525">
        <v>2478</v>
      </c>
      <c r="C525">
        <v>0.47845231766144442</v>
      </c>
      <c r="D525">
        <v>0.44163985675181811</v>
      </c>
      <c r="E525">
        <v>-0.82302857158770937</v>
      </c>
      <c r="F525">
        <v>0.18717524766669169</v>
      </c>
      <c r="G525">
        <v>4</v>
      </c>
      <c r="H525">
        <v>4</v>
      </c>
      <c r="I525">
        <v>1</v>
      </c>
      <c r="J525">
        <v>3</v>
      </c>
    </row>
    <row r="526" spans="1:10" x14ac:dyDescent="0.25">
      <c r="A526" t="s">
        <v>1351</v>
      </c>
      <c r="B526">
        <v>3723</v>
      </c>
      <c r="C526">
        <v>0.61576005785883714</v>
      </c>
      <c r="D526">
        <v>0.27943948291340265</v>
      </c>
      <c r="E526">
        <v>-0.75914671197150563</v>
      </c>
      <c r="F526">
        <v>0.3593239858968148</v>
      </c>
      <c r="G526">
        <v>4</v>
      </c>
      <c r="H526">
        <v>4</v>
      </c>
      <c r="I526">
        <v>1</v>
      </c>
      <c r="J526">
        <v>3</v>
      </c>
    </row>
    <row r="527" spans="1:10" x14ac:dyDescent="0.25">
      <c r="A527" t="s">
        <v>1352</v>
      </c>
      <c r="B527">
        <v>4014</v>
      </c>
      <c r="C527">
        <v>0.45835033411497456</v>
      </c>
      <c r="D527">
        <v>-6.3568004037286713E-2</v>
      </c>
      <c r="E527">
        <v>-0.13012421087978726</v>
      </c>
      <c r="F527">
        <v>-7.7665472049240944E-2</v>
      </c>
      <c r="G527">
        <v>4</v>
      </c>
      <c r="H527">
        <v>3</v>
      </c>
      <c r="I527">
        <v>3</v>
      </c>
      <c r="J527">
        <v>2</v>
      </c>
    </row>
    <row r="528" spans="1:10" x14ac:dyDescent="0.25">
      <c r="A528" t="s">
        <v>1353</v>
      </c>
      <c r="B528">
        <v>4237</v>
      </c>
      <c r="C528">
        <v>0.4536126278174577</v>
      </c>
      <c r="D528">
        <v>-0.11968037484566324</v>
      </c>
      <c r="E528">
        <v>-0.65676746388299145</v>
      </c>
      <c r="F528">
        <v>-8.7152856438750009E-2</v>
      </c>
      <c r="G528">
        <v>4</v>
      </c>
      <c r="H528">
        <v>3</v>
      </c>
      <c r="I528">
        <v>2</v>
      </c>
      <c r="J528">
        <v>2</v>
      </c>
    </row>
    <row r="529" spans="1:10" x14ac:dyDescent="0.25">
      <c r="A529" t="s">
        <v>1354</v>
      </c>
      <c r="B529">
        <v>4493</v>
      </c>
      <c r="C529">
        <v>7.8231229885561748E-2</v>
      </c>
      <c r="D529">
        <v>-0.2334968152367761</v>
      </c>
      <c r="E529">
        <v>-0.80708471134954174</v>
      </c>
      <c r="F529">
        <v>-0.15002262463655147</v>
      </c>
      <c r="G529">
        <v>3</v>
      </c>
      <c r="H529">
        <v>3</v>
      </c>
      <c r="I529">
        <v>1</v>
      </c>
      <c r="J529">
        <v>2</v>
      </c>
    </row>
    <row r="530" spans="1:10" x14ac:dyDescent="0.25">
      <c r="A530" t="s">
        <v>1355</v>
      </c>
      <c r="B530">
        <v>6282</v>
      </c>
      <c r="C530">
        <v>0.85459544901221329</v>
      </c>
      <c r="D530">
        <v>-0.15622270624836446</v>
      </c>
      <c r="E530">
        <v>-0.37315616202230523</v>
      </c>
      <c r="F530">
        <v>-0.34910026182534615</v>
      </c>
      <c r="G530">
        <v>4</v>
      </c>
      <c r="H530">
        <v>3</v>
      </c>
      <c r="I530">
        <v>2</v>
      </c>
      <c r="J530">
        <v>2</v>
      </c>
    </row>
    <row r="531" spans="1:10" x14ac:dyDescent="0.25">
      <c r="A531" t="s">
        <v>1356</v>
      </c>
      <c r="B531">
        <v>7424</v>
      </c>
      <c r="C531">
        <v>-0.13230465241245215</v>
      </c>
      <c r="D531">
        <v>-0.61525196190558562</v>
      </c>
      <c r="E531">
        <v>-0.69168171724927385</v>
      </c>
      <c r="F531">
        <v>-0.13476276079503247</v>
      </c>
      <c r="G531">
        <v>3</v>
      </c>
      <c r="H531">
        <v>2</v>
      </c>
      <c r="I531">
        <v>2</v>
      </c>
      <c r="J531">
        <v>2</v>
      </c>
    </row>
    <row r="532" spans="1:10" x14ac:dyDescent="0.25">
      <c r="A532" t="s">
        <v>1357</v>
      </c>
      <c r="B532">
        <v>3707</v>
      </c>
      <c r="C532">
        <v>0.59539964976981496</v>
      </c>
      <c r="D532">
        <v>-0.34544786084769252</v>
      </c>
      <c r="E532">
        <v>-0.59413750827396805</v>
      </c>
      <c r="F532">
        <v>6.9003554301625927E-2</v>
      </c>
      <c r="G532">
        <v>4</v>
      </c>
      <c r="H532">
        <v>3</v>
      </c>
      <c r="I532">
        <v>2</v>
      </c>
      <c r="J532">
        <v>3</v>
      </c>
    </row>
    <row r="533" spans="1:10" x14ac:dyDescent="0.25">
      <c r="A533" t="s">
        <v>1358</v>
      </c>
      <c r="B533">
        <v>4642</v>
      </c>
      <c r="C533">
        <v>1.4566568111766944</v>
      </c>
      <c r="D533">
        <v>1.0073147448214907</v>
      </c>
      <c r="E533">
        <v>-0.56279115848282613</v>
      </c>
      <c r="F533">
        <v>1.0592400826066946</v>
      </c>
      <c r="G533">
        <v>5</v>
      </c>
      <c r="H533">
        <v>5</v>
      </c>
      <c r="I533">
        <v>2</v>
      </c>
      <c r="J533">
        <v>4</v>
      </c>
    </row>
    <row r="534" spans="1:10" x14ac:dyDescent="0.25">
      <c r="A534" t="s">
        <v>1359</v>
      </c>
      <c r="B534">
        <v>2848</v>
      </c>
      <c r="C534">
        <v>-1.3321978250365388E-2</v>
      </c>
      <c r="D534">
        <v>-0.31453016056210298</v>
      </c>
      <c r="E534">
        <v>-0.40697215004538834</v>
      </c>
      <c r="F534">
        <v>-0.20193574675575479</v>
      </c>
      <c r="G534">
        <v>3</v>
      </c>
      <c r="H534">
        <v>3</v>
      </c>
      <c r="I534">
        <v>2</v>
      </c>
      <c r="J534">
        <v>2</v>
      </c>
    </row>
    <row r="535" spans="1:10" x14ac:dyDescent="0.25">
      <c r="A535" t="s">
        <v>1360</v>
      </c>
      <c r="B535">
        <v>2647</v>
      </c>
      <c r="C535">
        <v>-0.10101403600234318</v>
      </c>
      <c r="D535">
        <v>-0.50442937604688776</v>
      </c>
      <c r="E535">
        <v>-0.50575780621751054</v>
      </c>
      <c r="F535">
        <v>1.1973865642033323E-2</v>
      </c>
      <c r="G535">
        <v>3</v>
      </c>
      <c r="H535">
        <v>2</v>
      </c>
      <c r="I535">
        <v>2</v>
      </c>
      <c r="J535">
        <v>3</v>
      </c>
    </row>
    <row r="536" spans="1:10" x14ac:dyDescent="0.25">
      <c r="A536" t="s">
        <v>1361</v>
      </c>
      <c r="B536">
        <v>3869</v>
      </c>
      <c r="C536">
        <v>0.7528315803211959</v>
      </c>
      <c r="D536">
        <v>-0.11992574248630782</v>
      </c>
      <c r="E536">
        <v>0.17314617944637428</v>
      </c>
      <c r="F536">
        <v>-0.1490060662120565</v>
      </c>
      <c r="G536">
        <v>4</v>
      </c>
      <c r="H536">
        <v>3</v>
      </c>
      <c r="I536">
        <v>4</v>
      </c>
      <c r="J536">
        <v>2</v>
      </c>
    </row>
    <row r="537" spans="1:10" x14ac:dyDescent="0.25">
      <c r="A537" t="s">
        <v>1362</v>
      </c>
      <c r="B537">
        <v>3552</v>
      </c>
      <c r="C537">
        <v>0.16904971321083714</v>
      </c>
      <c r="D537">
        <v>-0.52195034637848914</v>
      </c>
      <c r="E537">
        <v>-0.39861208825780275</v>
      </c>
      <c r="F537">
        <v>-0.30335742067188337</v>
      </c>
      <c r="G537">
        <v>4</v>
      </c>
      <c r="H537">
        <v>2</v>
      </c>
      <c r="I537">
        <v>2</v>
      </c>
      <c r="J537">
        <v>2</v>
      </c>
    </row>
    <row r="538" spans="1:10" x14ac:dyDescent="0.25">
      <c r="A538" t="s">
        <v>1363</v>
      </c>
      <c r="B538">
        <v>4160</v>
      </c>
      <c r="C538">
        <v>1.3986495611860035</v>
      </c>
      <c r="D538">
        <v>-0.33680088365818939</v>
      </c>
      <c r="E538">
        <v>-4.9238515798736473E-3</v>
      </c>
      <c r="F538">
        <v>-0.18337969445488836</v>
      </c>
      <c r="G538">
        <v>5</v>
      </c>
      <c r="H538">
        <v>3</v>
      </c>
      <c r="I538">
        <v>4</v>
      </c>
      <c r="J538">
        <v>2</v>
      </c>
    </row>
    <row r="539" spans="1:10" x14ac:dyDescent="0.25">
      <c r="A539" t="s">
        <v>1364</v>
      </c>
      <c r="B539">
        <v>2528</v>
      </c>
      <c r="C539">
        <v>-0.437233887026241</v>
      </c>
      <c r="D539">
        <v>-1.2242461804632394</v>
      </c>
      <c r="E539">
        <v>-0.24272824942375862</v>
      </c>
      <c r="F539">
        <v>-0.25535500930838173</v>
      </c>
      <c r="G539">
        <v>2</v>
      </c>
      <c r="H539">
        <v>1</v>
      </c>
      <c r="I539">
        <v>3</v>
      </c>
      <c r="J539">
        <v>2</v>
      </c>
    </row>
    <row r="540" spans="1:10" x14ac:dyDescent="0.25">
      <c r="A540" t="s">
        <v>1365</v>
      </c>
      <c r="B540">
        <v>4814</v>
      </c>
      <c r="C540">
        <v>0.97788223585088796</v>
      </c>
      <c r="D540">
        <v>-1.3058417966016662</v>
      </c>
      <c r="E540">
        <v>1.2118497664108023</v>
      </c>
      <c r="F540">
        <v>-0.54743655082609277</v>
      </c>
      <c r="G540">
        <v>5</v>
      </c>
      <c r="H540">
        <v>1</v>
      </c>
      <c r="I540">
        <v>5</v>
      </c>
      <c r="J540">
        <v>1</v>
      </c>
    </row>
    <row r="541" spans="1:10" x14ac:dyDescent="0.25">
      <c r="A541" t="s">
        <v>1366</v>
      </c>
      <c r="B541">
        <v>3127</v>
      </c>
      <c r="C541">
        <v>2.1604141251392095</v>
      </c>
      <c r="D541">
        <v>-0.770598182227614</v>
      </c>
      <c r="E541">
        <v>0.67850649308588751</v>
      </c>
      <c r="F541">
        <v>0.66375167700113669</v>
      </c>
      <c r="G541">
        <v>5</v>
      </c>
      <c r="H541">
        <v>1</v>
      </c>
      <c r="I541">
        <v>5</v>
      </c>
      <c r="J541">
        <v>4</v>
      </c>
    </row>
    <row r="542" spans="1:10" x14ac:dyDescent="0.25">
      <c r="A542" t="s">
        <v>1367</v>
      </c>
      <c r="B542">
        <v>5349</v>
      </c>
      <c r="C542">
        <v>2.6686933852453087</v>
      </c>
      <c r="D542">
        <v>-1.2052101380336657</v>
      </c>
      <c r="E542">
        <v>0.30402420835705812</v>
      </c>
      <c r="F542">
        <v>0.42327664320734854</v>
      </c>
      <c r="G542">
        <v>5</v>
      </c>
      <c r="H542">
        <v>1</v>
      </c>
      <c r="I542">
        <v>4</v>
      </c>
      <c r="J542">
        <v>3</v>
      </c>
    </row>
    <row r="543" spans="1:10" x14ac:dyDescent="0.25">
      <c r="A543" t="s">
        <v>1368</v>
      </c>
      <c r="B543">
        <v>4020</v>
      </c>
      <c r="C543">
        <v>1.8855531083870938</v>
      </c>
      <c r="D543">
        <v>-1.0747893674006674</v>
      </c>
      <c r="E543">
        <v>0.66953672033568656</v>
      </c>
      <c r="F543">
        <v>-0.15953427437288764</v>
      </c>
      <c r="G543">
        <v>5</v>
      </c>
      <c r="H543">
        <v>1</v>
      </c>
      <c r="I543">
        <v>5</v>
      </c>
      <c r="J543">
        <v>2</v>
      </c>
    </row>
    <row r="544" spans="1:10" x14ac:dyDescent="0.25">
      <c r="A544" t="s">
        <v>1369</v>
      </c>
      <c r="B544">
        <v>5739</v>
      </c>
      <c r="C544">
        <v>2.4969157343652943</v>
      </c>
      <c r="D544">
        <v>-0.98085647734537174</v>
      </c>
      <c r="E544">
        <v>0.284169275757995</v>
      </c>
      <c r="F544">
        <v>0.26378924826212807</v>
      </c>
      <c r="G544">
        <v>5</v>
      </c>
      <c r="H544">
        <v>1</v>
      </c>
      <c r="I544">
        <v>4</v>
      </c>
      <c r="J544">
        <v>3</v>
      </c>
    </row>
    <row r="545" spans="1:10" x14ac:dyDescent="0.25">
      <c r="A545" t="s">
        <v>1370</v>
      </c>
      <c r="B545">
        <v>3421</v>
      </c>
      <c r="C545">
        <v>2.4299673081327366</v>
      </c>
      <c r="D545">
        <v>-0.21084147796892369</v>
      </c>
      <c r="E545">
        <v>-0.33181637713370549</v>
      </c>
      <c r="F545">
        <v>-8.3426805370208135E-2</v>
      </c>
      <c r="G545">
        <v>5</v>
      </c>
      <c r="H545">
        <v>3</v>
      </c>
      <c r="I545">
        <v>3</v>
      </c>
      <c r="J545">
        <v>2</v>
      </c>
    </row>
    <row r="546" spans="1:10" x14ac:dyDescent="0.25">
      <c r="A546" t="s">
        <v>1371</v>
      </c>
      <c r="B546">
        <v>6818</v>
      </c>
      <c r="C546">
        <v>2.0276459280245116</v>
      </c>
      <c r="D546">
        <v>-0.86737913055036542</v>
      </c>
      <c r="E546">
        <v>-0.79599792887765697</v>
      </c>
      <c r="F546">
        <v>0.2525844716664104</v>
      </c>
      <c r="G546">
        <v>5</v>
      </c>
      <c r="H546">
        <v>1</v>
      </c>
      <c r="I546">
        <v>1</v>
      </c>
      <c r="J546">
        <v>3</v>
      </c>
    </row>
    <row r="547" spans="1:10" x14ac:dyDescent="0.25">
      <c r="A547" t="s">
        <v>1372</v>
      </c>
      <c r="B547">
        <v>5358</v>
      </c>
      <c r="C547">
        <v>0.97138765598822885</v>
      </c>
      <c r="D547">
        <v>-0.64934608832751173</v>
      </c>
      <c r="E547">
        <v>-0.63430295089995892</v>
      </c>
      <c r="F547">
        <v>-1.4160161146141268E-2</v>
      </c>
      <c r="G547">
        <v>5</v>
      </c>
      <c r="H547">
        <v>2</v>
      </c>
      <c r="I547">
        <v>2</v>
      </c>
      <c r="J547">
        <v>3</v>
      </c>
    </row>
    <row r="548" spans="1:10" x14ac:dyDescent="0.25">
      <c r="A548" t="s">
        <v>1373</v>
      </c>
      <c r="B548">
        <v>4699</v>
      </c>
      <c r="C548">
        <v>0.7162842443689752</v>
      </c>
      <c r="D548">
        <v>4.7023581174837015E-2</v>
      </c>
      <c r="E548">
        <v>-0.57592734262496137</v>
      </c>
      <c r="F548">
        <v>6.1388651489700616E-2</v>
      </c>
      <c r="G548">
        <v>4</v>
      </c>
      <c r="H548">
        <v>4</v>
      </c>
      <c r="I548">
        <v>2</v>
      </c>
      <c r="J548">
        <v>3</v>
      </c>
    </row>
    <row r="549" spans="1:10" x14ac:dyDescent="0.25">
      <c r="A549" t="s">
        <v>1374</v>
      </c>
      <c r="B549">
        <v>2913</v>
      </c>
      <c r="C549">
        <v>0.77675496268093203</v>
      </c>
      <c r="D549">
        <v>-0.23539104284931914</v>
      </c>
      <c r="E549">
        <v>-0.43264772149471448</v>
      </c>
      <c r="F549">
        <v>-8.5965118394088769E-3</v>
      </c>
      <c r="G549">
        <v>4</v>
      </c>
      <c r="H549">
        <v>3</v>
      </c>
      <c r="I549">
        <v>2</v>
      </c>
      <c r="J549">
        <v>3</v>
      </c>
    </row>
    <row r="550" spans="1:10" x14ac:dyDescent="0.25">
      <c r="A550" t="s">
        <v>1375</v>
      </c>
      <c r="B550">
        <v>1610</v>
      </c>
      <c r="C550">
        <v>0.47838780295872663</v>
      </c>
      <c r="D550">
        <v>0.44228437541983084</v>
      </c>
      <c r="E550">
        <v>-0.24690200179434652</v>
      </c>
      <c r="F550">
        <v>-1.2429548468604537E-2</v>
      </c>
      <c r="G550">
        <v>4</v>
      </c>
      <c r="H550">
        <v>4</v>
      </c>
      <c r="I550">
        <v>3</v>
      </c>
      <c r="J550">
        <v>3</v>
      </c>
    </row>
    <row r="551" spans="1:10" x14ac:dyDescent="0.25">
      <c r="A551" t="s">
        <v>1376</v>
      </c>
      <c r="B551">
        <v>3156</v>
      </c>
      <c r="C551">
        <v>0.96102345408250711</v>
      </c>
      <c r="D551">
        <v>-0.12732878222540006</v>
      </c>
      <c r="E551">
        <v>-0.454181095818674</v>
      </c>
      <c r="F551">
        <v>-2.8584205215152453E-2</v>
      </c>
      <c r="G551">
        <v>5</v>
      </c>
      <c r="H551">
        <v>3</v>
      </c>
      <c r="I551">
        <v>2</v>
      </c>
      <c r="J551">
        <v>3</v>
      </c>
    </row>
    <row r="552" spans="1:10" x14ac:dyDescent="0.25">
      <c r="A552" t="s">
        <v>1377</v>
      </c>
      <c r="B552">
        <v>3929</v>
      </c>
      <c r="C552">
        <v>0.76604116445725579</v>
      </c>
      <c r="D552">
        <v>0.34330140542300658</v>
      </c>
      <c r="E552">
        <v>-0.29331919498771003</v>
      </c>
      <c r="F552">
        <v>0.65254885549070918</v>
      </c>
      <c r="G552">
        <v>4</v>
      </c>
      <c r="H552">
        <v>4</v>
      </c>
      <c r="I552">
        <v>3</v>
      </c>
      <c r="J552">
        <v>4</v>
      </c>
    </row>
    <row r="553" spans="1:10" x14ac:dyDescent="0.25">
      <c r="A553" t="s">
        <v>1378</v>
      </c>
      <c r="B553">
        <v>2078</v>
      </c>
      <c r="C553">
        <v>2.506887966662851</v>
      </c>
      <c r="D553">
        <v>0.47381634816353208</v>
      </c>
      <c r="E553">
        <v>-0.92680956767730371</v>
      </c>
      <c r="F553">
        <v>0.93149974630111876</v>
      </c>
      <c r="G553">
        <v>5</v>
      </c>
      <c r="H553">
        <v>4</v>
      </c>
      <c r="I553">
        <v>1</v>
      </c>
      <c r="J553">
        <v>4</v>
      </c>
    </row>
    <row r="554" spans="1:10" x14ac:dyDescent="0.25">
      <c r="A554" t="s">
        <v>1379</v>
      </c>
      <c r="B554">
        <v>5031</v>
      </c>
      <c r="C554">
        <v>1.1857259256207999</v>
      </c>
      <c r="D554">
        <v>8.4799238591143161E-2</v>
      </c>
      <c r="E554">
        <v>-0.6695418944824727</v>
      </c>
      <c r="F554">
        <v>0.59348198115367989</v>
      </c>
      <c r="G554">
        <v>5</v>
      </c>
      <c r="H554">
        <v>4</v>
      </c>
      <c r="I554">
        <v>2</v>
      </c>
      <c r="J554">
        <v>4</v>
      </c>
    </row>
    <row r="555" spans="1:10" x14ac:dyDescent="0.25">
      <c r="A555" t="s">
        <v>1380</v>
      </c>
      <c r="B555">
        <v>6976</v>
      </c>
      <c r="C555">
        <v>0.87262241113604888</v>
      </c>
      <c r="D555">
        <v>5.0261929830271473E-2</v>
      </c>
      <c r="E555">
        <v>-0.61140855380749604</v>
      </c>
      <c r="F555">
        <v>8.4632914594423556E-2</v>
      </c>
      <c r="G555">
        <v>4</v>
      </c>
      <c r="H555">
        <v>4</v>
      </c>
      <c r="I555">
        <v>2</v>
      </c>
      <c r="J555">
        <v>3</v>
      </c>
    </row>
    <row r="556" spans="1:10" x14ac:dyDescent="0.25">
      <c r="A556" t="s">
        <v>1381</v>
      </c>
      <c r="B556">
        <v>6282</v>
      </c>
      <c r="C556">
        <v>1.4431190654820154</v>
      </c>
      <c r="D556">
        <v>-0.42126240294769163</v>
      </c>
      <c r="E556">
        <v>-0.7479774786440091</v>
      </c>
      <c r="F556">
        <v>0.24490850572717529</v>
      </c>
      <c r="G556">
        <v>5</v>
      </c>
      <c r="H556">
        <v>2</v>
      </c>
      <c r="I556">
        <v>1</v>
      </c>
      <c r="J556">
        <v>3</v>
      </c>
    </row>
    <row r="557" spans="1:10" x14ac:dyDescent="0.25">
      <c r="A557" t="s">
        <v>1382</v>
      </c>
      <c r="B557">
        <v>2961</v>
      </c>
      <c r="C557">
        <v>1.3637422519315019</v>
      </c>
      <c r="D557">
        <v>-0.58811481795267706</v>
      </c>
      <c r="E557">
        <v>-0.73942877194781198</v>
      </c>
      <c r="F557">
        <v>0.14773428343242251</v>
      </c>
      <c r="G557">
        <v>5</v>
      </c>
      <c r="H557">
        <v>2</v>
      </c>
      <c r="I557">
        <v>1</v>
      </c>
      <c r="J557">
        <v>3</v>
      </c>
    </row>
    <row r="558" spans="1:10" x14ac:dyDescent="0.25">
      <c r="A558" t="s">
        <v>1383</v>
      </c>
      <c r="B558">
        <v>3246</v>
      </c>
      <c r="C558">
        <v>1.2299111545528427</v>
      </c>
      <c r="D558">
        <v>-0.5601910192122056</v>
      </c>
      <c r="E558">
        <v>-1.0115208966256279</v>
      </c>
      <c r="F558">
        <v>-0.40666809626395867</v>
      </c>
      <c r="G558">
        <v>5</v>
      </c>
      <c r="H558">
        <v>2</v>
      </c>
      <c r="I558">
        <v>1</v>
      </c>
      <c r="J558">
        <v>2</v>
      </c>
    </row>
    <row r="559" spans="1:10" x14ac:dyDescent="0.25">
      <c r="A559" t="s">
        <v>1384</v>
      </c>
      <c r="B559">
        <v>4561</v>
      </c>
      <c r="C559">
        <v>2.7106136590886649</v>
      </c>
      <c r="D559">
        <v>5.2441899855900205E-2</v>
      </c>
      <c r="E559">
        <v>-0.65182224198037986</v>
      </c>
      <c r="F559">
        <v>0.4916963391619163</v>
      </c>
      <c r="G559">
        <v>5</v>
      </c>
      <c r="H559">
        <v>4</v>
      </c>
      <c r="I559">
        <v>2</v>
      </c>
      <c r="J559">
        <v>4</v>
      </c>
    </row>
    <row r="560" spans="1:10" x14ac:dyDescent="0.25">
      <c r="A560" t="s">
        <v>1385</v>
      </c>
      <c r="B560">
        <v>3576</v>
      </c>
      <c r="C560">
        <v>2.4235131927013427</v>
      </c>
      <c r="D560">
        <v>-0.49697653372513245</v>
      </c>
      <c r="E560">
        <v>-0.93768583597423827</v>
      </c>
      <c r="F560">
        <v>0.542720561911889</v>
      </c>
      <c r="G560">
        <v>5</v>
      </c>
      <c r="H560">
        <v>2</v>
      </c>
      <c r="I560">
        <v>1</v>
      </c>
      <c r="J560">
        <v>4</v>
      </c>
    </row>
    <row r="561" spans="1:10" x14ac:dyDescent="0.25">
      <c r="A561" t="s">
        <v>1386</v>
      </c>
      <c r="B561">
        <v>706</v>
      </c>
      <c r="C561">
        <v>0.84152696284902206</v>
      </c>
      <c r="D561">
        <v>-0.88238516524554944</v>
      </c>
      <c r="E561">
        <v>-0.84033755023148493</v>
      </c>
      <c r="F561">
        <v>-6.2823081977137263E-2</v>
      </c>
      <c r="G561">
        <v>4</v>
      </c>
      <c r="H561">
        <v>1</v>
      </c>
      <c r="I561">
        <v>1</v>
      </c>
      <c r="J561">
        <v>2</v>
      </c>
    </row>
    <row r="562" spans="1:10" x14ac:dyDescent="0.25">
      <c r="A562" t="s">
        <v>1387</v>
      </c>
      <c r="B562">
        <v>842</v>
      </c>
      <c r="C562">
        <v>0.39707380640719792</v>
      </c>
      <c r="D562">
        <v>-0.93696534028363732</v>
      </c>
      <c r="E562">
        <v>-1.1872965806256921</v>
      </c>
      <c r="F562">
        <v>-0.31253956966608826</v>
      </c>
      <c r="G562">
        <v>4</v>
      </c>
      <c r="H562">
        <v>1</v>
      </c>
      <c r="I562">
        <v>1</v>
      </c>
      <c r="J562">
        <v>2</v>
      </c>
    </row>
    <row r="563" spans="1:10" x14ac:dyDescent="0.25">
      <c r="A563" t="s">
        <v>1388</v>
      </c>
      <c r="B563">
        <v>6195</v>
      </c>
      <c r="C563">
        <v>0.54671711384770549</v>
      </c>
      <c r="D563">
        <v>-0.96712571193118546</v>
      </c>
      <c r="E563">
        <v>2.5955999125626766E-2</v>
      </c>
      <c r="F563">
        <v>-0.41785580348613743</v>
      </c>
      <c r="G563">
        <v>4</v>
      </c>
      <c r="H563">
        <v>1</v>
      </c>
      <c r="I563">
        <v>4</v>
      </c>
      <c r="J563">
        <v>2</v>
      </c>
    </row>
    <row r="564" spans="1:10" x14ac:dyDescent="0.25">
      <c r="A564" t="s">
        <v>1389</v>
      </c>
      <c r="B564">
        <v>5476</v>
      </c>
      <c r="C564">
        <v>-0.31004513207910128</v>
      </c>
      <c r="D564">
        <v>-0.91362491127861989</v>
      </c>
      <c r="E564">
        <v>-0.75853021978624613</v>
      </c>
      <c r="F564">
        <v>-0.36474360486632251</v>
      </c>
      <c r="G564">
        <v>3</v>
      </c>
      <c r="H564">
        <v>1</v>
      </c>
      <c r="I564">
        <v>1</v>
      </c>
      <c r="J564">
        <v>2</v>
      </c>
    </row>
    <row r="565" spans="1:10" x14ac:dyDescent="0.25">
      <c r="A565" t="s">
        <v>1390</v>
      </c>
      <c r="B565">
        <v>4318</v>
      </c>
      <c r="C565">
        <v>0.43258751530451822</v>
      </c>
      <c r="D565">
        <v>-0.61087972642974853</v>
      </c>
      <c r="E565">
        <v>-0.64201789461613024</v>
      </c>
      <c r="F565">
        <v>-0.47068660485866731</v>
      </c>
      <c r="G565">
        <v>4</v>
      </c>
      <c r="H565">
        <v>2</v>
      </c>
      <c r="I565">
        <v>2</v>
      </c>
      <c r="J565">
        <v>2</v>
      </c>
    </row>
    <row r="566" spans="1:10" x14ac:dyDescent="0.25">
      <c r="A566" t="s">
        <v>1391</v>
      </c>
      <c r="B566">
        <v>3680</v>
      </c>
      <c r="C566">
        <v>-2.8432199973091744E-2</v>
      </c>
      <c r="D566">
        <v>0.32188564328451064</v>
      </c>
      <c r="E566">
        <v>-0.60562486925599224</v>
      </c>
      <c r="F566">
        <v>0.87365886531530568</v>
      </c>
      <c r="G566">
        <v>3</v>
      </c>
      <c r="H566">
        <v>4</v>
      </c>
      <c r="I566">
        <v>2</v>
      </c>
      <c r="J566">
        <v>4</v>
      </c>
    </row>
    <row r="567" spans="1:10" x14ac:dyDescent="0.25">
      <c r="A567" t="s">
        <v>1392</v>
      </c>
      <c r="B567">
        <v>4851</v>
      </c>
      <c r="C567">
        <v>-0.23505897661068209</v>
      </c>
      <c r="D567">
        <v>0.72703303749062131</v>
      </c>
      <c r="E567">
        <v>-0.36169625175745873</v>
      </c>
      <c r="F567">
        <v>0.28981516033869531</v>
      </c>
      <c r="G567">
        <v>3</v>
      </c>
      <c r="H567">
        <v>5</v>
      </c>
      <c r="I567">
        <v>2</v>
      </c>
      <c r="J567">
        <v>3</v>
      </c>
    </row>
    <row r="568" spans="1:10" x14ac:dyDescent="0.25">
      <c r="A568" t="s">
        <v>1393</v>
      </c>
      <c r="B568">
        <v>5829</v>
      </c>
      <c r="C568">
        <v>0.68443021762968048</v>
      </c>
      <c r="D568">
        <v>1.3393330565154582</v>
      </c>
      <c r="E568">
        <v>-0.25072812389843685</v>
      </c>
      <c r="F568">
        <v>0.25076197578076964</v>
      </c>
      <c r="G568">
        <v>4</v>
      </c>
      <c r="H568">
        <v>5</v>
      </c>
      <c r="I568">
        <v>3</v>
      </c>
      <c r="J568">
        <v>3</v>
      </c>
    </row>
    <row r="569" spans="1:10" x14ac:dyDescent="0.25">
      <c r="A569" t="s">
        <v>1394</v>
      </c>
      <c r="B569">
        <v>5470</v>
      </c>
      <c r="C569">
        <v>0.34167276362106824</v>
      </c>
      <c r="D569">
        <v>-0.22723923724864961</v>
      </c>
      <c r="E569">
        <v>-0.63490949236717198</v>
      </c>
      <c r="F569">
        <v>-7.2973097313733205E-3</v>
      </c>
      <c r="G569">
        <v>4</v>
      </c>
      <c r="H569">
        <v>3</v>
      </c>
      <c r="I569">
        <v>2</v>
      </c>
      <c r="J569">
        <v>3</v>
      </c>
    </row>
    <row r="570" spans="1:10" x14ac:dyDescent="0.25">
      <c r="A570" t="s">
        <v>1395</v>
      </c>
      <c r="B570">
        <v>3491</v>
      </c>
      <c r="C570">
        <v>0.3940560363141028</v>
      </c>
      <c r="D570">
        <v>-7.1052907352883943E-2</v>
      </c>
      <c r="E570">
        <v>-0.37734286102392256</v>
      </c>
      <c r="F570">
        <v>8.5174695947840634E-2</v>
      </c>
      <c r="G570">
        <v>4</v>
      </c>
      <c r="H570">
        <v>3</v>
      </c>
      <c r="I570">
        <v>2</v>
      </c>
      <c r="J570">
        <v>3</v>
      </c>
    </row>
    <row r="571" spans="1:10" x14ac:dyDescent="0.25">
      <c r="A571" t="s">
        <v>1396</v>
      </c>
      <c r="B571">
        <v>2442</v>
      </c>
      <c r="C571">
        <v>-0.23243939084064891</v>
      </c>
      <c r="D571">
        <v>0.50610538256670112</v>
      </c>
      <c r="E571">
        <v>-0.22414230212100028</v>
      </c>
      <c r="F571">
        <v>-0.10681862436094436</v>
      </c>
      <c r="G571">
        <v>3</v>
      </c>
      <c r="H571">
        <v>4</v>
      </c>
      <c r="I571">
        <v>3</v>
      </c>
      <c r="J571">
        <v>2</v>
      </c>
    </row>
    <row r="572" spans="1:10" x14ac:dyDescent="0.25">
      <c r="A572" t="s">
        <v>1397</v>
      </c>
      <c r="B572">
        <v>4761</v>
      </c>
      <c r="C572">
        <v>0.22686156816898184</v>
      </c>
      <c r="D572">
        <v>0.20343898801064628</v>
      </c>
      <c r="E572">
        <v>-0.43670272843904134</v>
      </c>
      <c r="F572">
        <v>8.1149615439912517E-2</v>
      </c>
      <c r="G572">
        <v>4</v>
      </c>
      <c r="H572">
        <v>4</v>
      </c>
      <c r="I572">
        <v>2</v>
      </c>
      <c r="J572">
        <v>3</v>
      </c>
    </row>
    <row r="573" spans="1:10" x14ac:dyDescent="0.25">
      <c r="A573" t="s">
        <v>1398</v>
      </c>
      <c r="B573">
        <v>2521</v>
      </c>
      <c r="C573">
        <v>0.70849879298056306</v>
      </c>
      <c r="D573">
        <v>-0.31996361164597342</v>
      </c>
      <c r="E573">
        <v>-0.63226004567672001</v>
      </c>
      <c r="F573">
        <v>-0.10266916575890783</v>
      </c>
      <c r="G573">
        <v>4</v>
      </c>
      <c r="H573">
        <v>3</v>
      </c>
      <c r="I573">
        <v>2</v>
      </c>
      <c r="J573">
        <v>2</v>
      </c>
    </row>
    <row r="574" spans="1:10" x14ac:dyDescent="0.25">
      <c r="A574" t="s">
        <v>1399</v>
      </c>
      <c r="B574">
        <v>5164</v>
      </c>
      <c r="C574">
        <v>1.0606711717727049</v>
      </c>
      <c r="D574">
        <v>-0.14695021022595514</v>
      </c>
      <c r="E574">
        <v>0.24316984982857587</v>
      </c>
      <c r="F574">
        <v>-0.13190047832324386</v>
      </c>
      <c r="G574">
        <v>5</v>
      </c>
      <c r="H574">
        <v>3</v>
      </c>
      <c r="I574">
        <v>4</v>
      </c>
      <c r="J574">
        <v>2</v>
      </c>
    </row>
    <row r="575" spans="1:10" x14ac:dyDescent="0.25">
      <c r="A575" t="s">
        <v>1400</v>
      </c>
      <c r="B575">
        <v>4219</v>
      </c>
      <c r="C575">
        <v>0.68674766003355447</v>
      </c>
      <c r="D575">
        <v>0.64087797020397952</v>
      </c>
      <c r="E575">
        <v>5.2989473397915592E-2</v>
      </c>
      <c r="F575">
        <v>0.16595027511648389</v>
      </c>
      <c r="G575">
        <v>4</v>
      </c>
      <c r="H575">
        <v>4</v>
      </c>
      <c r="I575">
        <v>4</v>
      </c>
      <c r="J575">
        <v>3</v>
      </c>
    </row>
    <row r="576" spans="1:10" x14ac:dyDescent="0.25">
      <c r="A576" t="s">
        <v>1401</v>
      </c>
      <c r="B576">
        <v>4445</v>
      </c>
      <c r="C576">
        <v>0.84930910382353242</v>
      </c>
      <c r="D576">
        <v>-0.64931706727836347</v>
      </c>
      <c r="E576">
        <v>0.18926699561624449</v>
      </c>
      <c r="F576">
        <v>7.0792658773955575E-2</v>
      </c>
      <c r="G576">
        <v>4</v>
      </c>
      <c r="H576">
        <v>2</v>
      </c>
      <c r="I576">
        <v>4</v>
      </c>
      <c r="J576">
        <v>3</v>
      </c>
    </row>
    <row r="577" spans="1:10" x14ac:dyDescent="0.25">
      <c r="A577" t="s">
        <v>1402</v>
      </c>
      <c r="B577">
        <v>2518</v>
      </c>
      <c r="C577">
        <v>1.414051816941075</v>
      </c>
      <c r="D577">
        <v>-0.76840354987999326</v>
      </c>
      <c r="E577">
        <v>-0.39442318132681575</v>
      </c>
      <c r="F577">
        <v>-0.2775683804272176</v>
      </c>
      <c r="G577">
        <v>5</v>
      </c>
      <c r="H577">
        <v>1</v>
      </c>
      <c r="I577">
        <v>2</v>
      </c>
      <c r="J577">
        <v>2</v>
      </c>
    </row>
    <row r="578" spans="1:10" x14ac:dyDescent="0.25">
      <c r="A578" t="s">
        <v>1403</v>
      </c>
      <c r="B578">
        <v>3995</v>
      </c>
      <c r="C578">
        <v>1.3711003248121583</v>
      </c>
      <c r="D578">
        <v>-1.0051511138954581</v>
      </c>
      <c r="E578">
        <v>0.80735749861295236</v>
      </c>
      <c r="F578">
        <v>-0.15077256342444195</v>
      </c>
      <c r="G578">
        <v>5</v>
      </c>
      <c r="H578">
        <v>1</v>
      </c>
      <c r="I578">
        <v>5</v>
      </c>
      <c r="J578">
        <v>2</v>
      </c>
    </row>
    <row r="579" spans="1:10" x14ac:dyDescent="0.25">
      <c r="A579" t="s">
        <v>1404</v>
      </c>
      <c r="B579">
        <v>4856</v>
      </c>
      <c r="C579">
        <v>1.5327441421465964</v>
      </c>
      <c r="D579">
        <v>-1.1091723100324917</v>
      </c>
      <c r="E579">
        <v>0.33207829069530664</v>
      </c>
      <c r="F579">
        <v>-0.12020735919285108</v>
      </c>
      <c r="G579">
        <v>5</v>
      </c>
      <c r="H579">
        <v>1</v>
      </c>
      <c r="I579">
        <v>5</v>
      </c>
      <c r="J579">
        <v>2</v>
      </c>
    </row>
    <row r="580" spans="1:10" x14ac:dyDescent="0.25">
      <c r="A580" t="s">
        <v>1405</v>
      </c>
      <c r="B580">
        <v>1418</v>
      </c>
      <c r="C580">
        <v>0.30772004069322934</v>
      </c>
      <c r="D580">
        <v>-1.2433067513169949</v>
      </c>
      <c r="E580">
        <v>-0.16858875778894494</v>
      </c>
      <c r="F580">
        <v>-0.84182055541556289</v>
      </c>
      <c r="G580">
        <v>4</v>
      </c>
      <c r="H580">
        <v>1</v>
      </c>
      <c r="I580">
        <v>3</v>
      </c>
      <c r="J580">
        <v>1</v>
      </c>
    </row>
    <row r="581" spans="1:10" x14ac:dyDescent="0.25">
      <c r="A581" t="s">
        <v>1406</v>
      </c>
      <c r="B581">
        <v>3183</v>
      </c>
      <c r="C581">
        <v>1.8965290183745172</v>
      </c>
      <c r="D581">
        <v>-1.3198353252054358</v>
      </c>
      <c r="E581">
        <v>0.56817027197335124</v>
      </c>
      <c r="F581">
        <v>-0.26896402926832663</v>
      </c>
      <c r="G581">
        <v>5</v>
      </c>
      <c r="H581">
        <v>1</v>
      </c>
      <c r="I581">
        <v>5</v>
      </c>
      <c r="J581">
        <v>2</v>
      </c>
    </row>
    <row r="582" spans="1:10" x14ac:dyDescent="0.25">
      <c r="A582" t="s">
        <v>1407</v>
      </c>
      <c r="B582">
        <v>6199</v>
      </c>
      <c r="C582">
        <v>1.7265103647296842</v>
      </c>
      <c r="D582">
        <v>-1.0929688065061607</v>
      </c>
      <c r="E582">
        <v>0.22123810391037538</v>
      </c>
      <c r="F582">
        <v>-0.11022670329014427</v>
      </c>
      <c r="G582">
        <v>5</v>
      </c>
      <c r="H582">
        <v>1</v>
      </c>
      <c r="I582">
        <v>4</v>
      </c>
      <c r="J582">
        <v>2</v>
      </c>
    </row>
    <row r="583" spans="1:10" x14ac:dyDescent="0.25">
      <c r="A583" t="s">
        <v>1408</v>
      </c>
      <c r="B583">
        <v>2377</v>
      </c>
      <c r="C583">
        <v>2.9197409531232612</v>
      </c>
      <c r="D583">
        <v>-0.67577336791826226</v>
      </c>
      <c r="E583">
        <v>-0.82906077352325491</v>
      </c>
      <c r="F583">
        <v>1.005994019932648</v>
      </c>
      <c r="G583">
        <v>5</v>
      </c>
      <c r="H583">
        <v>2</v>
      </c>
      <c r="I583">
        <v>1</v>
      </c>
      <c r="J583">
        <v>4</v>
      </c>
    </row>
    <row r="584" spans="1:10" x14ac:dyDescent="0.25">
      <c r="A584" t="s">
        <v>1409</v>
      </c>
      <c r="B584">
        <v>5529</v>
      </c>
      <c r="C584">
        <v>2.1011681737535421</v>
      </c>
      <c r="D584">
        <v>-0.90454596216833327</v>
      </c>
      <c r="E584">
        <v>0.68106629456728995</v>
      </c>
      <c r="F584">
        <v>-9.8868347678225652E-2</v>
      </c>
      <c r="G584">
        <v>5</v>
      </c>
      <c r="H584">
        <v>1</v>
      </c>
      <c r="I584">
        <v>5</v>
      </c>
      <c r="J584">
        <v>2</v>
      </c>
    </row>
    <row r="585" spans="1:10" x14ac:dyDescent="0.25">
      <c r="A585" t="s">
        <v>1410</v>
      </c>
      <c r="B585">
        <v>4270</v>
      </c>
      <c r="C585">
        <v>-0.57340111604299493</v>
      </c>
      <c r="D585">
        <v>-1.1105461344216958</v>
      </c>
      <c r="E585">
        <v>-0.28628362202395197</v>
      </c>
      <c r="F585">
        <v>-0.26561574984835107</v>
      </c>
      <c r="G585">
        <v>2</v>
      </c>
      <c r="H585">
        <v>1</v>
      </c>
      <c r="I585">
        <v>3</v>
      </c>
      <c r="J585">
        <v>2</v>
      </c>
    </row>
    <row r="586" spans="1:10" x14ac:dyDescent="0.25">
      <c r="A586" t="s">
        <v>1411</v>
      </c>
      <c r="B586">
        <v>4164</v>
      </c>
      <c r="C586">
        <v>-0.1321878274454687</v>
      </c>
      <c r="D586">
        <v>-1.0169628321919131</v>
      </c>
      <c r="E586">
        <v>-0.48235601622863633</v>
      </c>
      <c r="F586">
        <v>-0.24925647191178268</v>
      </c>
      <c r="G586">
        <v>3</v>
      </c>
      <c r="H586">
        <v>1</v>
      </c>
      <c r="I586">
        <v>2</v>
      </c>
      <c r="J586">
        <v>2</v>
      </c>
    </row>
    <row r="587" spans="1:10" x14ac:dyDescent="0.25">
      <c r="A587" t="s">
        <v>1412</v>
      </c>
      <c r="B587">
        <v>5293</v>
      </c>
      <c r="C587">
        <v>6.0786636777836418E-2</v>
      </c>
      <c r="D587">
        <v>-0.94973261273654253</v>
      </c>
      <c r="E587">
        <v>-0.73709215080639956</v>
      </c>
      <c r="F587">
        <v>-2.0808704001112736E-2</v>
      </c>
      <c r="G587">
        <v>3</v>
      </c>
      <c r="H587">
        <v>1</v>
      </c>
      <c r="I587">
        <v>1</v>
      </c>
      <c r="J587">
        <v>3</v>
      </c>
    </row>
    <row r="588" spans="1:10" x14ac:dyDescent="0.25">
      <c r="A588" t="s">
        <v>1413</v>
      </c>
      <c r="B588">
        <v>12611</v>
      </c>
      <c r="C588">
        <v>2.4896747637996275</v>
      </c>
      <c r="D588">
        <v>-1.1068893127951116</v>
      </c>
      <c r="E588">
        <v>-0.80479492993322899</v>
      </c>
      <c r="F588">
        <v>1.3441735438259881</v>
      </c>
      <c r="G588">
        <v>5</v>
      </c>
      <c r="H588">
        <v>1</v>
      </c>
      <c r="I588">
        <v>1</v>
      </c>
      <c r="J588">
        <v>5</v>
      </c>
    </row>
    <row r="589" spans="1:10" x14ac:dyDescent="0.25">
      <c r="A589" t="s">
        <v>1414</v>
      </c>
      <c r="B589">
        <v>4772</v>
      </c>
      <c r="C589">
        <v>2.4039109784264974</v>
      </c>
      <c r="D589">
        <v>-0.6202513325733755</v>
      </c>
      <c r="E589">
        <v>0.11737845172998741</v>
      </c>
      <c r="F589">
        <v>0.38476594995408053</v>
      </c>
      <c r="G589">
        <v>5</v>
      </c>
      <c r="H589">
        <v>2</v>
      </c>
      <c r="I589">
        <v>4</v>
      </c>
      <c r="J589">
        <v>3</v>
      </c>
    </row>
    <row r="590" spans="1:10" x14ac:dyDescent="0.25">
      <c r="A590" t="s">
        <v>1415</v>
      </c>
      <c r="B590">
        <v>1127</v>
      </c>
      <c r="C590">
        <v>1.6929720617297481</v>
      </c>
      <c r="D590">
        <v>-1.1855312404230416</v>
      </c>
      <c r="E590">
        <v>-9.87152526979546E-2</v>
      </c>
      <c r="F590">
        <v>0.1773228238119291</v>
      </c>
      <c r="G590">
        <v>5</v>
      </c>
      <c r="H590">
        <v>1</v>
      </c>
      <c r="I590">
        <v>3</v>
      </c>
      <c r="J590">
        <v>3</v>
      </c>
    </row>
    <row r="591" spans="1:10" x14ac:dyDescent="0.25">
      <c r="A591" t="s">
        <v>1416</v>
      </c>
      <c r="B591">
        <v>4870</v>
      </c>
      <c r="C591">
        <v>2.9086628125217833</v>
      </c>
      <c r="D591">
        <v>-0.99264076148235458</v>
      </c>
      <c r="E591">
        <v>-1.1351466451283221</v>
      </c>
      <c r="F591">
        <v>1.8592193073063799</v>
      </c>
      <c r="G591">
        <v>5</v>
      </c>
      <c r="H591">
        <v>1</v>
      </c>
      <c r="I591">
        <v>1</v>
      </c>
      <c r="J591">
        <v>5</v>
      </c>
    </row>
    <row r="592" spans="1:10" x14ac:dyDescent="0.25">
      <c r="A592" t="s">
        <v>1417</v>
      </c>
      <c r="B592">
        <v>5642</v>
      </c>
      <c r="C592">
        <v>1.0434266729519208</v>
      </c>
      <c r="D592">
        <v>-0.85433986633973658</v>
      </c>
      <c r="E592">
        <v>-0.63786382882107184</v>
      </c>
      <c r="F592">
        <v>4.9322468400018159E-2</v>
      </c>
      <c r="G592">
        <v>5</v>
      </c>
      <c r="H592">
        <v>1</v>
      </c>
      <c r="I592">
        <v>2</v>
      </c>
      <c r="J592">
        <v>3</v>
      </c>
    </row>
    <row r="593" spans="1:10" x14ac:dyDescent="0.25">
      <c r="A593" t="s">
        <v>1418</v>
      </c>
      <c r="B593">
        <v>3355</v>
      </c>
      <c r="C593">
        <v>7.333877053432579E-2</v>
      </c>
      <c r="D593">
        <v>-1.1694611239953325</v>
      </c>
      <c r="E593">
        <v>-0.33606610000818293</v>
      </c>
      <c r="F593">
        <v>0.16294244494523272</v>
      </c>
      <c r="G593">
        <v>3</v>
      </c>
      <c r="H593">
        <v>1</v>
      </c>
      <c r="I593">
        <v>3</v>
      </c>
      <c r="J593">
        <v>3</v>
      </c>
    </row>
    <row r="594" spans="1:10" x14ac:dyDescent="0.25">
      <c r="A594" t="s">
        <v>1419</v>
      </c>
      <c r="B594">
        <v>5258</v>
      </c>
      <c r="C594">
        <v>0.6826795698773841</v>
      </c>
      <c r="D594">
        <v>-0.95933293014801424</v>
      </c>
      <c r="E594">
        <v>-0.10395452979399815</v>
      </c>
      <c r="F594">
        <v>-0.1408159532240304</v>
      </c>
      <c r="G594">
        <v>4</v>
      </c>
      <c r="H594">
        <v>1</v>
      </c>
      <c r="I594">
        <v>3</v>
      </c>
      <c r="J594">
        <v>2</v>
      </c>
    </row>
    <row r="595" spans="1:10" x14ac:dyDescent="0.25">
      <c r="A595" t="s">
        <v>1420</v>
      </c>
      <c r="B595">
        <v>5350</v>
      </c>
      <c r="C595">
        <v>0.29902996291840306</v>
      </c>
      <c r="D595">
        <v>-0.6261259544604274</v>
      </c>
      <c r="E595">
        <v>-0.70255197595871499</v>
      </c>
      <c r="F595">
        <v>0.31982483962556107</v>
      </c>
      <c r="G595">
        <v>4</v>
      </c>
      <c r="H595">
        <v>2</v>
      </c>
      <c r="I595">
        <v>2</v>
      </c>
      <c r="J595">
        <v>3</v>
      </c>
    </row>
    <row r="596" spans="1:10" x14ac:dyDescent="0.25">
      <c r="A596" t="s">
        <v>1421</v>
      </c>
      <c r="B596">
        <v>7082</v>
      </c>
      <c r="C596">
        <v>1.4303073418450207</v>
      </c>
      <c r="D596">
        <v>-0.10631322345691201</v>
      </c>
      <c r="E596">
        <v>-0.15973982483424784</v>
      </c>
      <c r="F596">
        <v>0.58002990444134261</v>
      </c>
      <c r="G596">
        <v>5</v>
      </c>
      <c r="H596">
        <v>3</v>
      </c>
      <c r="I596">
        <v>3</v>
      </c>
      <c r="J596">
        <v>4</v>
      </c>
    </row>
    <row r="597" spans="1:10" x14ac:dyDescent="0.25">
      <c r="A597" t="s">
        <v>1422</v>
      </c>
      <c r="B597">
        <v>2911</v>
      </c>
      <c r="C597">
        <v>-0.38156980081800995</v>
      </c>
      <c r="D597">
        <v>-0.91647728335534362</v>
      </c>
      <c r="E597">
        <v>-0.61397090915693375</v>
      </c>
      <c r="F597">
        <v>-0.19948843351970791</v>
      </c>
      <c r="G597">
        <v>2</v>
      </c>
      <c r="H597">
        <v>1</v>
      </c>
      <c r="I597">
        <v>2</v>
      </c>
      <c r="J597">
        <v>2</v>
      </c>
    </row>
    <row r="598" spans="1:10" x14ac:dyDescent="0.25">
      <c r="A598" t="s">
        <v>1423</v>
      </c>
      <c r="B598">
        <v>6782</v>
      </c>
      <c r="C598">
        <v>1.5101031321088558</v>
      </c>
      <c r="D598">
        <v>-0.76703994460949165</v>
      </c>
      <c r="E598">
        <v>-0.65502960231651397</v>
      </c>
      <c r="F598">
        <v>0.51569560725603691</v>
      </c>
      <c r="G598">
        <v>5</v>
      </c>
      <c r="H598">
        <v>1</v>
      </c>
      <c r="I598">
        <v>2</v>
      </c>
      <c r="J598">
        <v>4</v>
      </c>
    </row>
    <row r="599" spans="1:10" x14ac:dyDescent="0.25">
      <c r="A599" t="s">
        <v>1424</v>
      </c>
      <c r="B599">
        <v>7267</v>
      </c>
      <c r="C599">
        <v>2.7881443876989946</v>
      </c>
      <c r="D599">
        <v>-0.4514927298097452</v>
      </c>
      <c r="E599">
        <v>-0.96974477625343813</v>
      </c>
      <c r="F599">
        <v>1.3242391359106715</v>
      </c>
      <c r="G599">
        <v>5</v>
      </c>
      <c r="H599">
        <v>2</v>
      </c>
      <c r="I599">
        <v>1</v>
      </c>
      <c r="J599">
        <v>5</v>
      </c>
    </row>
    <row r="600" spans="1:10" x14ac:dyDescent="0.25">
      <c r="A600" t="s">
        <v>1425</v>
      </c>
      <c r="B600">
        <v>8740</v>
      </c>
      <c r="C600">
        <v>2.9677833203371047</v>
      </c>
      <c r="D600">
        <v>-0.72373105314711872</v>
      </c>
      <c r="E600">
        <v>-0.94812012431630621</v>
      </c>
      <c r="F600">
        <v>1.6404502926556257</v>
      </c>
      <c r="G600">
        <v>5</v>
      </c>
      <c r="H600">
        <v>1</v>
      </c>
      <c r="I600">
        <v>1</v>
      </c>
      <c r="J600">
        <v>5</v>
      </c>
    </row>
    <row r="601" spans="1:10" x14ac:dyDescent="0.25">
      <c r="A601" t="s">
        <v>1426</v>
      </c>
      <c r="B601">
        <v>6916</v>
      </c>
      <c r="C601">
        <v>1.2405430223302074</v>
      </c>
      <c r="D601">
        <v>-0.75218217478491556</v>
      </c>
      <c r="E601">
        <v>-0.23918079616272836</v>
      </c>
      <c r="F601">
        <v>0.41661217099010883</v>
      </c>
      <c r="G601">
        <v>5</v>
      </c>
      <c r="H601">
        <v>1</v>
      </c>
      <c r="I601">
        <v>3</v>
      </c>
      <c r="J601">
        <v>3</v>
      </c>
    </row>
    <row r="602" spans="1:10" x14ac:dyDescent="0.25">
      <c r="A602" t="s">
        <v>1427</v>
      </c>
      <c r="B602">
        <v>3010</v>
      </c>
      <c r="C602">
        <v>-3.1136164391959112E-2</v>
      </c>
      <c r="D602">
        <v>-0.92105998400208777</v>
      </c>
      <c r="E602">
        <v>-0.10027331658254679</v>
      </c>
      <c r="F602">
        <v>5.7968194307076733E-2</v>
      </c>
      <c r="G602">
        <v>3</v>
      </c>
      <c r="H602">
        <v>1</v>
      </c>
      <c r="I602">
        <v>3</v>
      </c>
      <c r="J602">
        <v>3</v>
      </c>
    </row>
    <row r="603" spans="1:10" x14ac:dyDescent="0.25">
      <c r="A603" t="s">
        <v>1428</v>
      </c>
      <c r="B603">
        <v>4316</v>
      </c>
      <c r="C603">
        <v>0.83440835192419216</v>
      </c>
      <c r="D603">
        <v>-1.005632258295289</v>
      </c>
      <c r="E603">
        <v>-0.33258110589434131</v>
      </c>
      <c r="F603">
        <v>0.43326685224285633</v>
      </c>
      <c r="G603">
        <v>4</v>
      </c>
      <c r="H603">
        <v>1</v>
      </c>
      <c r="I603">
        <v>3</v>
      </c>
      <c r="J603">
        <v>3</v>
      </c>
    </row>
    <row r="604" spans="1:10" x14ac:dyDescent="0.25">
      <c r="A604" t="s">
        <v>1429</v>
      </c>
      <c r="B604">
        <v>2440</v>
      </c>
      <c r="C604">
        <v>-0.31870608296480241</v>
      </c>
      <c r="D604">
        <v>-0.8423926935447088</v>
      </c>
      <c r="E604">
        <v>-0.57626200771827585</v>
      </c>
      <c r="F604">
        <v>-0.16759290184031841</v>
      </c>
      <c r="G604">
        <v>3</v>
      </c>
      <c r="H604">
        <v>1</v>
      </c>
      <c r="I604">
        <v>2</v>
      </c>
      <c r="J604">
        <v>2</v>
      </c>
    </row>
    <row r="605" spans="1:10" x14ac:dyDescent="0.25">
      <c r="A605" t="s">
        <v>1430</v>
      </c>
      <c r="B605">
        <v>2341</v>
      </c>
      <c r="C605">
        <v>-0.67239662702227532</v>
      </c>
      <c r="D605">
        <v>-1.0046425359505047</v>
      </c>
      <c r="E605">
        <v>-0.36325259030258755</v>
      </c>
      <c r="F605">
        <v>-0.26317339211095936</v>
      </c>
      <c r="G605">
        <v>2</v>
      </c>
      <c r="H605">
        <v>1</v>
      </c>
      <c r="I605">
        <v>2</v>
      </c>
      <c r="J605">
        <v>2</v>
      </c>
    </row>
    <row r="606" spans="1:10" x14ac:dyDescent="0.25">
      <c r="A606" t="s">
        <v>1431</v>
      </c>
      <c r="B606">
        <v>4493</v>
      </c>
      <c r="C606">
        <v>-0.42195601379637393</v>
      </c>
      <c r="D606">
        <v>-0.97076338216092328</v>
      </c>
      <c r="E606">
        <v>-0.62546787005827398</v>
      </c>
      <c r="F606">
        <v>-0.15442314304275148</v>
      </c>
      <c r="G606">
        <v>2</v>
      </c>
      <c r="H606">
        <v>1</v>
      </c>
      <c r="I606">
        <v>2</v>
      </c>
      <c r="J606">
        <v>2</v>
      </c>
    </row>
    <row r="607" spans="1:10" x14ac:dyDescent="0.25">
      <c r="A607" t="s">
        <v>1432</v>
      </c>
      <c r="B607">
        <v>4653</v>
      </c>
      <c r="C607">
        <v>-0.70108698787099466</v>
      </c>
      <c r="D607">
        <v>-1.0152698086599723</v>
      </c>
      <c r="E607">
        <v>-0.7411666755252706</v>
      </c>
      <c r="F607">
        <v>-6.1034852717085246E-2</v>
      </c>
      <c r="G607">
        <v>1</v>
      </c>
      <c r="H607">
        <v>1</v>
      </c>
      <c r="I607">
        <v>1</v>
      </c>
      <c r="J607">
        <v>2</v>
      </c>
    </row>
    <row r="608" spans="1:10" x14ac:dyDescent="0.25">
      <c r="A608" t="s">
        <v>1433</v>
      </c>
      <c r="B608">
        <v>5589</v>
      </c>
      <c r="C608">
        <v>-6.9123480090490311E-2</v>
      </c>
      <c r="D608">
        <v>-0.92441575818361221</v>
      </c>
      <c r="E608">
        <v>-0.47680056444889313</v>
      </c>
      <c r="F608">
        <v>0.11646110676857277</v>
      </c>
      <c r="G608">
        <v>3</v>
      </c>
      <c r="H608">
        <v>1</v>
      </c>
      <c r="I608">
        <v>2</v>
      </c>
      <c r="J608">
        <v>3</v>
      </c>
    </row>
    <row r="609" spans="1:10" x14ac:dyDescent="0.25">
      <c r="A609" t="s">
        <v>1434</v>
      </c>
      <c r="B609">
        <v>4210</v>
      </c>
      <c r="C609">
        <v>-0.41414614195371868</v>
      </c>
      <c r="D609">
        <v>-0.97746070044608058</v>
      </c>
      <c r="E609">
        <v>-0.52048227468263986</v>
      </c>
      <c r="F609">
        <v>-0.53273153588634914</v>
      </c>
      <c r="G609">
        <v>2</v>
      </c>
      <c r="H609">
        <v>1</v>
      </c>
      <c r="I609">
        <v>2</v>
      </c>
      <c r="J609">
        <v>1</v>
      </c>
    </row>
    <row r="610" spans="1:10" x14ac:dyDescent="0.25">
      <c r="A610" t="s">
        <v>1435</v>
      </c>
      <c r="B610">
        <v>3756</v>
      </c>
      <c r="C610">
        <v>0.53829271117220034</v>
      </c>
      <c r="D610">
        <v>1.5837064622950578</v>
      </c>
      <c r="E610">
        <v>-0.46215449690431964</v>
      </c>
      <c r="F610">
        <v>0.68009119530656437</v>
      </c>
      <c r="G610">
        <v>4</v>
      </c>
      <c r="H610">
        <v>5</v>
      </c>
      <c r="I610">
        <v>2</v>
      </c>
      <c r="J610">
        <v>4</v>
      </c>
    </row>
    <row r="611" spans="1:10" x14ac:dyDescent="0.25">
      <c r="A611" t="s">
        <v>1436</v>
      </c>
      <c r="B611">
        <v>4653</v>
      </c>
      <c r="C611">
        <v>-0.36822892697059084</v>
      </c>
      <c r="D611">
        <v>-0.65721560214506691</v>
      </c>
      <c r="E611">
        <v>-0.70499758189265127</v>
      </c>
      <c r="F611">
        <v>-0.62991386318718567</v>
      </c>
      <c r="G611">
        <v>2</v>
      </c>
      <c r="H611">
        <v>2</v>
      </c>
      <c r="I611">
        <v>2</v>
      </c>
      <c r="J611">
        <v>1</v>
      </c>
    </row>
    <row r="612" spans="1:10" x14ac:dyDescent="0.25">
      <c r="A612" t="s">
        <v>1437</v>
      </c>
      <c r="B612">
        <v>4460</v>
      </c>
      <c r="C612">
        <v>-5.1393336938118206E-2</v>
      </c>
      <c r="D612">
        <v>0.78240109152157811</v>
      </c>
      <c r="E612">
        <v>-0.18972463495381781</v>
      </c>
      <c r="F612">
        <v>0.5101083245628476</v>
      </c>
      <c r="G612">
        <v>3</v>
      </c>
      <c r="H612">
        <v>5</v>
      </c>
      <c r="I612">
        <v>3</v>
      </c>
      <c r="J612">
        <v>4</v>
      </c>
    </row>
    <row r="613" spans="1:10" x14ac:dyDescent="0.25">
      <c r="A613" t="s">
        <v>1438</v>
      </c>
      <c r="B613">
        <v>6192</v>
      </c>
      <c r="C613">
        <v>0.63711342796719883</v>
      </c>
      <c r="D613">
        <v>0.33879695433531554</v>
      </c>
      <c r="E613">
        <v>0.43238562197517177</v>
      </c>
      <c r="F613">
        <v>0.14659214464961062</v>
      </c>
      <c r="G613">
        <v>4</v>
      </c>
      <c r="H613">
        <v>4</v>
      </c>
      <c r="I613">
        <v>5</v>
      </c>
      <c r="J613">
        <v>3</v>
      </c>
    </row>
    <row r="614" spans="1:10" x14ac:dyDescent="0.25">
      <c r="A614" t="s">
        <v>1439</v>
      </c>
      <c r="B614">
        <v>3080</v>
      </c>
      <c r="C614">
        <v>0.3459618578695865</v>
      </c>
      <c r="D614">
        <v>2.2061275421207016</v>
      </c>
      <c r="E614">
        <v>-0.12806308705703442</v>
      </c>
      <c r="F614">
        <v>0.45877937107722616</v>
      </c>
      <c r="G614">
        <v>4</v>
      </c>
      <c r="H614">
        <v>5</v>
      </c>
      <c r="I614">
        <v>3</v>
      </c>
      <c r="J614">
        <v>3</v>
      </c>
    </row>
    <row r="615" spans="1:10" x14ac:dyDescent="0.25">
      <c r="A615" t="s">
        <v>1440</v>
      </c>
      <c r="B615">
        <v>5700</v>
      </c>
      <c r="C615">
        <v>0.74584237344291038</v>
      </c>
      <c r="D615">
        <v>2.3985006052820115</v>
      </c>
      <c r="E615">
        <v>0.13755808833803207</v>
      </c>
      <c r="F615">
        <v>1.2113846610879084</v>
      </c>
      <c r="G615">
        <v>4</v>
      </c>
      <c r="H615">
        <v>5</v>
      </c>
      <c r="I615">
        <v>4</v>
      </c>
      <c r="J615">
        <v>4</v>
      </c>
    </row>
    <row r="616" spans="1:10" x14ac:dyDescent="0.25">
      <c r="A616" t="s">
        <v>1441</v>
      </c>
      <c r="B616">
        <v>2810</v>
      </c>
      <c r="C616">
        <v>2.5153669516821693E-2</v>
      </c>
      <c r="D616">
        <v>1.1469016083471371</v>
      </c>
      <c r="E616">
        <v>-0.21557399346506229</v>
      </c>
      <c r="F616">
        <v>3.1854435139605543E-2</v>
      </c>
      <c r="G616">
        <v>3</v>
      </c>
      <c r="H616">
        <v>5</v>
      </c>
      <c r="I616">
        <v>3</v>
      </c>
      <c r="J616">
        <v>3</v>
      </c>
    </row>
    <row r="617" spans="1:10" x14ac:dyDescent="0.25">
      <c r="A617" t="s">
        <v>1442</v>
      </c>
      <c r="B617">
        <v>2716</v>
      </c>
      <c r="C617">
        <v>0.5106320190231467</v>
      </c>
      <c r="D617">
        <v>1.5175837649844619</v>
      </c>
      <c r="E617">
        <v>-0.59805110863710953</v>
      </c>
      <c r="F617">
        <v>1.3590225121332495</v>
      </c>
      <c r="G617">
        <v>4</v>
      </c>
      <c r="H617">
        <v>5</v>
      </c>
      <c r="I617">
        <v>2</v>
      </c>
      <c r="J617">
        <v>5</v>
      </c>
    </row>
    <row r="618" spans="1:10" x14ac:dyDescent="0.25">
      <c r="A618" t="s">
        <v>1443</v>
      </c>
      <c r="B618">
        <v>3036</v>
      </c>
      <c r="C618">
        <v>1.0768974764331969</v>
      </c>
      <c r="D618">
        <v>1.4781210304389834</v>
      </c>
      <c r="E618">
        <v>0.16938247792913949</v>
      </c>
      <c r="F618">
        <v>1.0608420812438197</v>
      </c>
      <c r="G618">
        <v>5</v>
      </c>
      <c r="H618">
        <v>5</v>
      </c>
      <c r="I618">
        <v>4</v>
      </c>
      <c r="J618">
        <v>4</v>
      </c>
    </row>
    <row r="619" spans="1:10" x14ac:dyDescent="0.25">
      <c r="A619" t="s">
        <v>1444</v>
      </c>
      <c r="B619">
        <v>3506</v>
      </c>
      <c r="C619">
        <v>-0.28490594657334944</v>
      </c>
      <c r="D619">
        <v>1.3278423366008465</v>
      </c>
      <c r="E619">
        <v>-7.3250507732566486E-2</v>
      </c>
      <c r="F619">
        <v>0.16302641244126717</v>
      </c>
      <c r="G619">
        <v>3</v>
      </c>
      <c r="H619">
        <v>5</v>
      </c>
      <c r="I619">
        <v>3</v>
      </c>
      <c r="J619">
        <v>3</v>
      </c>
    </row>
    <row r="620" spans="1:10" x14ac:dyDescent="0.25">
      <c r="A620" t="s">
        <v>1445</v>
      </c>
      <c r="B620">
        <v>4865</v>
      </c>
      <c r="C620">
        <v>-3.3088304491599163E-2</v>
      </c>
      <c r="D620">
        <v>0.65894718414851416</v>
      </c>
      <c r="E620">
        <v>-0.38515243221729628</v>
      </c>
      <c r="F620">
        <v>0.44736912339687818</v>
      </c>
      <c r="G620">
        <v>3</v>
      </c>
      <c r="H620">
        <v>5</v>
      </c>
      <c r="I620">
        <v>2</v>
      </c>
      <c r="J620">
        <v>3</v>
      </c>
    </row>
    <row r="621" spans="1:10" x14ac:dyDescent="0.25">
      <c r="A621" t="s">
        <v>1446</v>
      </c>
      <c r="B621">
        <v>3152</v>
      </c>
      <c r="C621">
        <v>-0.12039632097203304</v>
      </c>
      <c r="D621">
        <v>0.78987529584064886</v>
      </c>
      <c r="E621">
        <v>-0.4647576264877174</v>
      </c>
      <c r="F621">
        <v>0.15137608408420655</v>
      </c>
      <c r="G621">
        <v>3</v>
      </c>
      <c r="H621">
        <v>5</v>
      </c>
      <c r="I621">
        <v>2</v>
      </c>
      <c r="J621">
        <v>3</v>
      </c>
    </row>
    <row r="622" spans="1:10" x14ac:dyDescent="0.25">
      <c r="A622" t="s">
        <v>1447</v>
      </c>
      <c r="B622">
        <v>6885</v>
      </c>
      <c r="C622">
        <v>3.5264733202609179E-2</v>
      </c>
      <c r="D622">
        <v>0.68948443687882088</v>
      </c>
      <c r="E622">
        <v>-0.42678589432201236</v>
      </c>
      <c r="F622">
        <v>0.37603602538039882</v>
      </c>
      <c r="G622">
        <v>3</v>
      </c>
      <c r="H622">
        <v>5</v>
      </c>
      <c r="I622">
        <v>2</v>
      </c>
      <c r="J622">
        <v>3</v>
      </c>
    </row>
    <row r="623" spans="1:10" x14ac:dyDescent="0.25">
      <c r="A623" t="s">
        <v>1448</v>
      </c>
      <c r="B623">
        <v>4846</v>
      </c>
      <c r="C623">
        <v>0.27256940857381401</v>
      </c>
      <c r="D623">
        <v>0.80365730950931902</v>
      </c>
      <c r="E623">
        <v>-0.1133335453241377</v>
      </c>
      <c r="F623">
        <v>0.18723384018941916</v>
      </c>
      <c r="G623">
        <v>4</v>
      </c>
      <c r="H623">
        <v>5</v>
      </c>
      <c r="I623">
        <v>3</v>
      </c>
      <c r="J623">
        <v>3</v>
      </c>
    </row>
    <row r="624" spans="1:10" x14ac:dyDescent="0.25">
      <c r="A624" t="s">
        <v>1449</v>
      </c>
      <c r="B624">
        <v>4308</v>
      </c>
      <c r="C624">
        <v>0.488051909395951</v>
      </c>
      <c r="D624">
        <v>0.22786405074792293</v>
      </c>
      <c r="E624">
        <v>-0.4623242052794857</v>
      </c>
      <c r="F624">
        <v>1.335606104309715E-2</v>
      </c>
      <c r="G624">
        <v>4</v>
      </c>
      <c r="H624">
        <v>4</v>
      </c>
      <c r="I624">
        <v>2</v>
      </c>
      <c r="J624">
        <v>3</v>
      </c>
    </row>
    <row r="625" spans="1:10" x14ac:dyDescent="0.25">
      <c r="A625" t="s">
        <v>1450</v>
      </c>
      <c r="B625">
        <v>6002</v>
      </c>
      <c r="C625">
        <v>0.39120565760042814</v>
      </c>
      <c r="D625">
        <v>8.6090227342910289E-2</v>
      </c>
      <c r="E625">
        <v>-0.5412132360307681</v>
      </c>
      <c r="F625">
        <v>0.21367370885570189</v>
      </c>
      <c r="G625">
        <v>4</v>
      </c>
      <c r="H625">
        <v>4</v>
      </c>
      <c r="I625">
        <v>2</v>
      </c>
      <c r="J625">
        <v>3</v>
      </c>
    </row>
    <row r="626" spans="1:10" x14ac:dyDescent="0.25">
      <c r="A626" t="s">
        <v>1451</v>
      </c>
      <c r="B626">
        <v>4209</v>
      </c>
      <c r="C626">
        <v>0.73052118313170533</v>
      </c>
      <c r="D626">
        <v>-0.44963824659109825</v>
      </c>
      <c r="E626">
        <v>-0.66807259254215101</v>
      </c>
      <c r="F626">
        <v>-4.9824783776301063E-2</v>
      </c>
      <c r="G626">
        <v>4</v>
      </c>
      <c r="H626">
        <v>2</v>
      </c>
      <c r="I626">
        <v>2</v>
      </c>
      <c r="J626">
        <v>2</v>
      </c>
    </row>
    <row r="627" spans="1:10" x14ac:dyDescent="0.25">
      <c r="A627" t="s">
        <v>1452</v>
      </c>
      <c r="B627">
        <v>4024</v>
      </c>
      <c r="C627">
        <v>0.33345635229508341</v>
      </c>
      <c r="D627">
        <v>-0.90015910105222374</v>
      </c>
      <c r="E627">
        <v>-0.48777036063736762</v>
      </c>
      <c r="F627">
        <v>-0.11373471921235766</v>
      </c>
      <c r="G627">
        <v>4</v>
      </c>
      <c r="H627">
        <v>1</v>
      </c>
      <c r="I627">
        <v>2</v>
      </c>
      <c r="J627">
        <v>2</v>
      </c>
    </row>
    <row r="628" spans="1:10" x14ac:dyDescent="0.25">
      <c r="A628" t="s">
        <v>1453</v>
      </c>
      <c r="B628">
        <v>2446</v>
      </c>
      <c r="C628">
        <v>2.6838367835148178</v>
      </c>
      <c r="D628">
        <v>-0.80814677736099005</v>
      </c>
      <c r="E628">
        <v>1.2997713667559818</v>
      </c>
      <c r="F628">
        <v>-4.7567945375193786E-2</v>
      </c>
      <c r="G628">
        <v>5</v>
      </c>
      <c r="H628">
        <v>1</v>
      </c>
      <c r="I628">
        <v>5</v>
      </c>
      <c r="J628">
        <v>2</v>
      </c>
    </row>
    <row r="629" spans="1:10" x14ac:dyDescent="0.25">
      <c r="A629" t="s">
        <v>1454</v>
      </c>
      <c r="B629">
        <v>5745</v>
      </c>
      <c r="C629">
        <v>1.78710490641355</v>
      </c>
      <c r="D629">
        <v>-7.2695572882682191E-2</v>
      </c>
      <c r="E629">
        <v>-0.60755159112691959</v>
      </c>
      <c r="F629">
        <v>0.55671283378334535</v>
      </c>
      <c r="G629">
        <v>5</v>
      </c>
      <c r="H629">
        <v>3</v>
      </c>
      <c r="I629">
        <v>2</v>
      </c>
      <c r="J629">
        <v>4</v>
      </c>
    </row>
    <row r="630" spans="1:10" x14ac:dyDescent="0.25">
      <c r="A630" t="s">
        <v>1455</v>
      </c>
      <c r="B630">
        <v>5674</v>
      </c>
      <c r="C630">
        <v>1.1228929852769285</v>
      </c>
      <c r="D630">
        <v>0.75660569054159321</v>
      </c>
      <c r="E630">
        <v>-3.0728158456528112E-2</v>
      </c>
      <c r="F630">
        <v>0.98007414583400176</v>
      </c>
      <c r="G630">
        <v>5</v>
      </c>
      <c r="H630">
        <v>5</v>
      </c>
      <c r="I630">
        <v>4</v>
      </c>
      <c r="J630">
        <v>4</v>
      </c>
    </row>
    <row r="631" spans="1:10" x14ac:dyDescent="0.25">
      <c r="A631" t="s">
        <v>1456</v>
      </c>
      <c r="B631">
        <v>3587</v>
      </c>
      <c r="C631">
        <v>0.63164981326893932</v>
      </c>
      <c r="D631">
        <v>0.40667318008574094</v>
      </c>
      <c r="E631">
        <v>-0.41353952270297567</v>
      </c>
      <c r="F631">
        <v>1.015770804746013</v>
      </c>
      <c r="G631">
        <v>4</v>
      </c>
      <c r="H631">
        <v>4</v>
      </c>
      <c r="I631">
        <v>2</v>
      </c>
      <c r="J631">
        <v>4</v>
      </c>
    </row>
    <row r="632" spans="1:10" x14ac:dyDescent="0.25">
      <c r="A632" t="s">
        <v>1457</v>
      </c>
      <c r="B632">
        <v>7596</v>
      </c>
      <c r="C632">
        <v>1.1537068025042048</v>
      </c>
      <c r="D632">
        <v>0.24910445863565722</v>
      </c>
      <c r="E632">
        <v>-0.44601521268471134</v>
      </c>
      <c r="F632">
        <v>0.93334505707341353</v>
      </c>
      <c r="G632">
        <v>5</v>
      </c>
      <c r="H632">
        <v>4</v>
      </c>
      <c r="I632">
        <v>2</v>
      </c>
      <c r="J632">
        <v>4</v>
      </c>
    </row>
    <row r="633" spans="1:10" x14ac:dyDescent="0.25">
      <c r="A633" t="s">
        <v>1458</v>
      </c>
      <c r="B633">
        <v>3407</v>
      </c>
      <c r="C633">
        <v>5.6743899635158211E-2</v>
      </c>
      <c r="D633">
        <v>0.73333931313456802</v>
      </c>
      <c r="E633">
        <v>-0.12369702774827733</v>
      </c>
      <c r="F633">
        <v>0.42022510235025684</v>
      </c>
      <c r="G633">
        <v>3</v>
      </c>
      <c r="H633">
        <v>5</v>
      </c>
      <c r="I633">
        <v>3</v>
      </c>
      <c r="J633">
        <v>3</v>
      </c>
    </row>
    <row r="634" spans="1:10" x14ac:dyDescent="0.25">
      <c r="A634" t="s">
        <v>1459</v>
      </c>
      <c r="B634">
        <v>3914</v>
      </c>
      <c r="C634">
        <v>0.48622957770031011</v>
      </c>
      <c r="D634">
        <v>1.8928791366302011</v>
      </c>
      <c r="E634">
        <v>0.13429480825510998</v>
      </c>
      <c r="F634">
        <v>0.8703471199463042</v>
      </c>
      <c r="G634">
        <v>4</v>
      </c>
      <c r="H634">
        <v>5</v>
      </c>
      <c r="I634">
        <v>4</v>
      </c>
      <c r="J634">
        <v>4</v>
      </c>
    </row>
    <row r="635" spans="1:10" x14ac:dyDescent="0.25">
      <c r="A635" t="s">
        <v>1460</v>
      </c>
      <c r="B635">
        <v>2505</v>
      </c>
      <c r="C635">
        <v>1.3652776853203428</v>
      </c>
      <c r="D635">
        <v>1.9134455409106863</v>
      </c>
      <c r="E635">
        <v>-0.97761087555169768</v>
      </c>
      <c r="F635">
        <v>1.3243118560442695</v>
      </c>
      <c r="G635">
        <v>5</v>
      </c>
      <c r="H635">
        <v>5</v>
      </c>
      <c r="I635">
        <v>1</v>
      </c>
      <c r="J635">
        <v>5</v>
      </c>
    </row>
    <row r="636" spans="1:10" x14ac:dyDescent="0.25">
      <c r="A636" t="s">
        <v>1461</v>
      </c>
      <c r="B636">
        <v>3586</v>
      </c>
      <c r="C636">
        <v>0.59946105655903814</v>
      </c>
      <c r="D636">
        <v>2.0505160102848943</v>
      </c>
      <c r="E636">
        <v>-0.57837003019299493</v>
      </c>
      <c r="F636">
        <v>1.3748333955152998</v>
      </c>
      <c r="G636">
        <v>4</v>
      </c>
      <c r="H636">
        <v>5</v>
      </c>
      <c r="I636">
        <v>2</v>
      </c>
      <c r="J636">
        <v>5</v>
      </c>
    </row>
    <row r="637" spans="1:10" x14ac:dyDescent="0.25">
      <c r="A637" t="s">
        <v>1462</v>
      </c>
      <c r="B637">
        <v>7062</v>
      </c>
      <c r="C637">
        <v>0.62851895296185023</v>
      </c>
      <c r="D637">
        <v>1.5198407838667387</v>
      </c>
      <c r="E637">
        <v>-0.26036041182143105</v>
      </c>
      <c r="F637">
        <v>1.4907881498732587</v>
      </c>
      <c r="G637">
        <v>4</v>
      </c>
      <c r="H637">
        <v>5</v>
      </c>
      <c r="I637">
        <v>3</v>
      </c>
      <c r="J637">
        <v>5</v>
      </c>
    </row>
    <row r="638" spans="1:10" x14ac:dyDescent="0.25">
      <c r="A638" t="s">
        <v>1463</v>
      </c>
      <c r="B638">
        <v>5963</v>
      </c>
      <c r="C638">
        <v>0.83793279163926682</v>
      </c>
      <c r="D638">
        <v>2.1848920630019477</v>
      </c>
      <c r="E638">
        <v>-0.127916264482309</v>
      </c>
      <c r="F638">
        <v>1.4032861268409209</v>
      </c>
      <c r="G638">
        <v>4</v>
      </c>
      <c r="H638">
        <v>5</v>
      </c>
      <c r="I638">
        <v>3</v>
      </c>
      <c r="J638">
        <v>5</v>
      </c>
    </row>
    <row r="639" spans="1:10" x14ac:dyDescent="0.25">
      <c r="A639" t="s">
        <v>1464</v>
      </c>
      <c r="B639">
        <v>8672</v>
      </c>
      <c r="C639">
        <v>1.6194614954119051</v>
      </c>
      <c r="D639">
        <v>2.075128207235998</v>
      </c>
      <c r="E639">
        <v>-0.56033300212720882</v>
      </c>
      <c r="F639">
        <v>1.783760459422407</v>
      </c>
      <c r="G639">
        <v>5</v>
      </c>
      <c r="H639">
        <v>5</v>
      </c>
      <c r="I639">
        <v>2</v>
      </c>
      <c r="J639">
        <v>5</v>
      </c>
    </row>
    <row r="640" spans="1:10" x14ac:dyDescent="0.25">
      <c r="A640" t="s">
        <v>1465</v>
      </c>
      <c r="B640">
        <v>4261</v>
      </c>
      <c r="C640">
        <v>-6.1253047734962408E-3</v>
      </c>
      <c r="D640">
        <v>4.386882590605188E-2</v>
      </c>
      <c r="E640">
        <v>-0.28724160284843259</v>
      </c>
      <c r="F640">
        <v>1.528762666817788E-2</v>
      </c>
      <c r="G640">
        <v>3</v>
      </c>
      <c r="H640">
        <v>4</v>
      </c>
      <c r="I640">
        <v>3</v>
      </c>
      <c r="J640">
        <v>3</v>
      </c>
    </row>
    <row r="641" spans="1:10" x14ac:dyDescent="0.25">
      <c r="A641" t="s">
        <v>1466</v>
      </c>
      <c r="B641">
        <v>6462</v>
      </c>
      <c r="C641">
        <v>1.036217300567646</v>
      </c>
      <c r="D641">
        <v>1.1171163245019655</v>
      </c>
      <c r="E641">
        <v>-0.67973214347454713</v>
      </c>
      <c r="F641">
        <v>0.99479622486946007</v>
      </c>
      <c r="G641">
        <v>5</v>
      </c>
      <c r="H641">
        <v>5</v>
      </c>
      <c r="I641">
        <v>2</v>
      </c>
      <c r="J641">
        <v>4</v>
      </c>
    </row>
    <row r="642" spans="1:10" x14ac:dyDescent="0.25">
      <c r="A642" t="s">
        <v>1467</v>
      </c>
      <c r="B642">
        <v>4382</v>
      </c>
      <c r="C642">
        <v>9.6885585603235319E-2</v>
      </c>
      <c r="D642">
        <v>-0.6204815233804224</v>
      </c>
      <c r="E642">
        <v>-0.53886709584916714</v>
      </c>
      <c r="F642">
        <v>-0.23589802538696472</v>
      </c>
      <c r="G642">
        <v>3</v>
      </c>
      <c r="H642">
        <v>2</v>
      </c>
      <c r="I642">
        <v>2</v>
      </c>
      <c r="J642">
        <v>2</v>
      </c>
    </row>
    <row r="643" spans="1:10" x14ac:dyDescent="0.25">
      <c r="A643" t="s">
        <v>1468</v>
      </c>
      <c r="B643">
        <v>3546</v>
      </c>
      <c r="C643">
        <v>0.57874756535454608</v>
      </c>
      <c r="D643">
        <v>0.49266521179733624</v>
      </c>
      <c r="E643">
        <v>-0.16809870138247027</v>
      </c>
      <c r="F643">
        <v>0.175254801410823</v>
      </c>
      <c r="G643">
        <v>4</v>
      </c>
      <c r="H643">
        <v>4</v>
      </c>
      <c r="I643">
        <v>3</v>
      </c>
      <c r="J643">
        <v>3</v>
      </c>
    </row>
    <row r="644" spans="1:10" x14ac:dyDescent="0.25">
      <c r="A644" t="s">
        <v>1469</v>
      </c>
      <c r="B644">
        <v>5407</v>
      </c>
      <c r="C644">
        <v>-0.24362443147698062</v>
      </c>
      <c r="D644">
        <v>-0.52670391072194955</v>
      </c>
      <c r="E644">
        <v>-0.58060459215503879</v>
      </c>
      <c r="F644">
        <v>-0.30250150801891124</v>
      </c>
      <c r="G644">
        <v>3</v>
      </c>
      <c r="H644">
        <v>2</v>
      </c>
      <c r="I644">
        <v>2</v>
      </c>
      <c r="J644">
        <v>2</v>
      </c>
    </row>
    <row r="645" spans="1:10" x14ac:dyDescent="0.25">
      <c r="A645" t="s">
        <v>1470</v>
      </c>
      <c r="B645">
        <v>2623</v>
      </c>
      <c r="C645">
        <v>-0.22403095131997897</v>
      </c>
      <c r="D645">
        <v>-0.3163250639194411</v>
      </c>
      <c r="E645">
        <v>-0.20375717059779172</v>
      </c>
      <c r="F645">
        <v>-0.22352037768443428</v>
      </c>
      <c r="G645">
        <v>3</v>
      </c>
      <c r="H645">
        <v>3</v>
      </c>
      <c r="I645">
        <v>3</v>
      </c>
      <c r="J645">
        <v>2</v>
      </c>
    </row>
    <row r="646" spans="1:10" x14ac:dyDescent="0.25">
      <c r="A646" t="s">
        <v>1471</v>
      </c>
      <c r="B646">
        <v>4035</v>
      </c>
      <c r="C646">
        <v>-0.21386372169333098</v>
      </c>
      <c r="D646">
        <v>-0.46580433368981505</v>
      </c>
      <c r="E646">
        <v>-0.685158534878621</v>
      </c>
      <c r="F646">
        <v>-0.36132556859875203</v>
      </c>
      <c r="G646">
        <v>3</v>
      </c>
      <c r="H646">
        <v>2</v>
      </c>
      <c r="I646">
        <v>2</v>
      </c>
      <c r="J646">
        <v>2</v>
      </c>
    </row>
    <row r="647" spans="1:10" x14ac:dyDescent="0.25">
      <c r="A647" t="s">
        <v>1472</v>
      </c>
      <c r="B647">
        <v>5008</v>
      </c>
      <c r="C647">
        <v>0.70343155343609687</v>
      </c>
      <c r="D647">
        <v>0.26469627788988609</v>
      </c>
      <c r="E647">
        <v>-5.4663902598757072E-2</v>
      </c>
      <c r="F647">
        <v>0.14026074961744048</v>
      </c>
      <c r="G647">
        <v>4</v>
      </c>
      <c r="H647">
        <v>4</v>
      </c>
      <c r="I647">
        <v>4</v>
      </c>
      <c r="J647">
        <v>3</v>
      </c>
    </row>
    <row r="648" spans="1:10" x14ac:dyDescent="0.25">
      <c r="A648" t="s">
        <v>1473</v>
      </c>
      <c r="B648">
        <v>3671</v>
      </c>
      <c r="C648">
        <v>0.74355089395238816</v>
      </c>
      <c r="D648">
        <v>6.13911559877705E-2</v>
      </c>
      <c r="E648">
        <v>-0.21108515362246261</v>
      </c>
      <c r="F648">
        <v>0.33922094184552992</v>
      </c>
      <c r="G648">
        <v>4</v>
      </c>
      <c r="H648">
        <v>4</v>
      </c>
      <c r="I648">
        <v>3</v>
      </c>
      <c r="J648">
        <v>3</v>
      </c>
    </row>
    <row r="649" spans="1:10" x14ac:dyDescent="0.25">
      <c r="A649" t="s">
        <v>1474</v>
      </c>
      <c r="B649">
        <v>6836</v>
      </c>
      <c r="C649">
        <v>1.3586001785963191</v>
      </c>
      <c r="D649">
        <v>0.32994769435884436</v>
      </c>
      <c r="E649">
        <v>-0.37445219504709792</v>
      </c>
      <c r="F649">
        <v>0.59844716194625591</v>
      </c>
      <c r="G649">
        <v>5</v>
      </c>
      <c r="H649">
        <v>4</v>
      </c>
      <c r="I649">
        <v>2</v>
      </c>
      <c r="J649">
        <v>4</v>
      </c>
    </row>
    <row r="650" spans="1:10" x14ac:dyDescent="0.25">
      <c r="A650" t="s">
        <v>1475</v>
      </c>
      <c r="B650">
        <v>4244</v>
      </c>
      <c r="C650">
        <v>1.2200751743604146</v>
      </c>
      <c r="D650">
        <v>0.38797450785733606</v>
      </c>
      <c r="E650">
        <v>-7.2797794756526327E-2</v>
      </c>
      <c r="F650">
        <v>0.23375889607963432</v>
      </c>
      <c r="G650">
        <v>5</v>
      </c>
      <c r="H650">
        <v>4</v>
      </c>
      <c r="I650">
        <v>3</v>
      </c>
      <c r="J650">
        <v>3</v>
      </c>
    </row>
    <row r="651" spans="1:10" x14ac:dyDescent="0.25">
      <c r="A651" t="s">
        <v>1476</v>
      </c>
      <c r="B651">
        <v>2382</v>
      </c>
      <c r="C651">
        <v>-4.11803244034918E-2</v>
      </c>
      <c r="D651">
        <v>-0.86226144644087932</v>
      </c>
      <c r="E651">
        <v>-0.41915062804915165</v>
      </c>
      <c r="F651">
        <v>-0.10804999029078435</v>
      </c>
      <c r="G651">
        <v>3</v>
      </c>
      <c r="H651">
        <v>1</v>
      </c>
      <c r="I651">
        <v>2</v>
      </c>
      <c r="J651">
        <v>2</v>
      </c>
    </row>
    <row r="652" spans="1:10" x14ac:dyDescent="0.25">
      <c r="A652" t="s">
        <v>1477</v>
      </c>
      <c r="B652">
        <v>3473</v>
      </c>
      <c r="C652">
        <v>-0.40618068295755033</v>
      </c>
      <c r="D652">
        <v>-0.43232344203312795</v>
      </c>
      <c r="E652">
        <v>-0.27512799404329175</v>
      </c>
      <c r="F652">
        <v>-0.26691055392137175</v>
      </c>
      <c r="G652">
        <v>2</v>
      </c>
      <c r="H652">
        <v>2</v>
      </c>
      <c r="I652">
        <v>3</v>
      </c>
      <c r="J652">
        <v>2</v>
      </c>
    </row>
    <row r="653" spans="1:10" x14ac:dyDescent="0.25">
      <c r="A653" t="s">
        <v>1478</v>
      </c>
      <c r="B653">
        <v>2031</v>
      </c>
      <c r="C653">
        <v>-0.17252670364183223</v>
      </c>
      <c r="D653">
        <v>-0.38687718107055152</v>
      </c>
      <c r="E653">
        <v>0.25400034715535885</v>
      </c>
      <c r="F653">
        <v>-0.43292081971817326</v>
      </c>
      <c r="G653">
        <v>3</v>
      </c>
      <c r="H653">
        <v>2</v>
      </c>
      <c r="I653">
        <v>4</v>
      </c>
      <c r="J653">
        <v>2</v>
      </c>
    </row>
    <row r="654" spans="1:10" x14ac:dyDescent="0.25">
      <c r="A654" t="s">
        <v>1479</v>
      </c>
      <c r="B654">
        <v>5655</v>
      </c>
      <c r="C654">
        <v>0.90028745347769445</v>
      </c>
      <c r="D654">
        <v>0.8271629984445017</v>
      </c>
      <c r="E654">
        <v>0.17651253605283959</v>
      </c>
      <c r="F654">
        <v>0.80355788547178308</v>
      </c>
      <c r="G654">
        <v>5</v>
      </c>
      <c r="H654">
        <v>5</v>
      </c>
      <c r="I654">
        <v>4</v>
      </c>
      <c r="J654">
        <v>4</v>
      </c>
    </row>
    <row r="655" spans="1:10" x14ac:dyDescent="0.25">
      <c r="A655" t="s">
        <v>1480</v>
      </c>
      <c r="B655">
        <v>8588</v>
      </c>
      <c r="C655">
        <v>1.1256632042708512</v>
      </c>
      <c r="D655">
        <v>0.79455114902820934</v>
      </c>
      <c r="E655">
        <v>-0.58810454492505304</v>
      </c>
      <c r="F655">
        <v>2.5724989299531722</v>
      </c>
      <c r="G655">
        <v>5</v>
      </c>
      <c r="H655">
        <v>5</v>
      </c>
      <c r="I655">
        <v>2</v>
      </c>
      <c r="J655">
        <v>5</v>
      </c>
    </row>
    <row r="656" spans="1:10" x14ac:dyDescent="0.25">
      <c r="A656" t="s">
        <v>1481</v>
      </c>
      <c r="B656">
        <v>4612</v>
      </c>
      <c r="C656">
        <v>0.98194422241510981</v>
      </c>
      <c r="D656">
        <v>1.705872092703445</v>
      </c>
      <c r="E656">
        <v>-0.44677567981989685</v>
      </c>
      <c r="F656">
        <v>0.56422660727212504</v>
      </c>
      <c r="G656">
        <v>5</v>
      </c>
      <c r="H656">
        <v>5</v>
      </c>
      <c r="I656">
        <v>2</v>
      </c>
      <c r="J656">
        <v>4</v>
      </c>
    </row>
    <row r="657" spans="1:10" x14ac:dyDescent="0.25">
      <c r="A657" t="s">
        <v>1482</v>
      </c>
      <c r="B657">
        <v>4372</v>
      </c>
      <c r="C657">
        <v>0.2918537151060337</v>
      </c>
      <c r="D657">
        <v>0.10648978950001209</v>
      </c>
      <c r="E657">
        <v>-0.4234756661218928</v>
      </c>
      <c r="F657">
        <v>0.22818323988156264</v>
      </c>
      <c r="G657">
        <v>4</v>
      </c>
      <c r="H657">
        <v>4</v>
      </c>
      <c r="I657">
        <v>2</v>
      </c>
      <c r="J657">
        <v>3</v>
      </c>
    </row>
    <row r="658" spans="1:10" x14ac:dyDescent="0.25">
      <c r="A658" t="s">
        <v>1483</v>
      </c>
      <c r="B658">
        <v>843</v>
      </c>
      <c r="C658">
        <v>1.4634734656461048</v>
      </c>
      <c r="D658">
        <v>0.90796761805292137</v>
      </c>
      <c r="E658">
        <v>0.70656144454808611</v>
      </c>
      <c r="F658">
        <v>0.36423361025401857</v>
      </c>
      <c r="G658">
        <v>5</v>
      </c>
      <c r="H658">
        <v>5</v>
      </c>
      <c r="I658">
        <v>5</v>
      </c>
      <c r="J658">
        <v>3</v>
      </c>
    </row>
    <row r="659" spans="1:10" x14ac:dyDescent="0.25">
      <c r="A659" t="s">
        <v>1484</v>
      </c>
      <c r="B659">
        <v>3264</v>
      </c>
      <c r="C659">
        <v>-0.24268866370102185</v>
      </c>
      <c r="D659">
        <v>0.4583337730961386</v>
      </c>
      <c r="E659">
        <v>-0.43943554950947911</v>
      </c>
      <c r="F659">
        <v>1.3849674267919663</v>
      </c>
      <c r="G659">
        <v>3</v>
      </c>
      <c r="H659">
        <v>4</v>
      </c>
      <c r="I659">
        <v>2</v>
      </c>
      <c r="J659">
        <v>5</v>
      </c>
    </row>
    <row r="660" spans="1:10" x14ac:dyDescent="0.25">
      <c r="A660" t="s">
        <v>1485</v>
      </c>
      <c r="B660">
        <v>7821</v>
      </c>
      <c r="C660">
        <v>-3.4719112121907141E-2</v>
      </c>
      <c r="D660">
        <v>2.6738145472401778</v>
      </c>
      <c r="E660">
        <v>-0.77545044711926614</v>
      </c>
      <c r="F660">
        <v>3.1156498602125735</v>
      </c>
      <c r="G660">
        <v>3</v>
      </c>
      <c r="H660">
        <v>5</v>
      </c>
      <c r="I660">
        <v>1</v>
      </c>
      <c r="J660">
        <v>5</v>
      </c>
    </row>
    <row r="661" spans="1:10" x14ac:dyDescent="0.25">
      <c r="A661" t="s">
        <v>1486</v>
      </c>
      <c r="B661">
        <v>4717</v>
      </c>
      <c r="C661">
        <v>0.82472212473278306</v>
      </c>
      <c r="D661">
        <v>1.5984126244671231</v>
      </c>
      <c r="E661">
        <v>-0.23920983545567528</v>
      </c>
      <c r="F661">
        <v>2.7377826675433625</v>
      </c>
      <c r="G661">
        <v>4</v>
      </c>
      <c r="H661">
        <v>5</v>
      </c>
      <c r="I661">
        <v>3</v>
      </c>
      <c r="J661">
        <v>5</v>
      </c>
    </row>
    <row r="662" spans="1:10" x14ac:dyDescent="0.25">
      <c r="A662" t="s">
        <v>1487</v>
      </c>
      <c r="B662">
        <v>2700</v>
      </c>
      <c r="C662">
        <v>1.5602613677449158</v>
      </c>
      <c r="D662">
        <v>1.747800709524314</v>
      </c>
      <c r="E662">
        <v>0.24184988301504345</v>
      </c>
      <c r="F662">
        <v>2.3065698601847444</v>
      </c>
      <c r="G662">
        <v>5</v>
      </c>
      <c r="H662">
        <v>5</v>
      </c>
      <c r="I662">
        <v>4</v>
      </c>
      <c r="J662">
        <v>5</v>
      </c>
    </row>
    <row r="663" spans="1:10" x14ac:dyDescent="0.25">
      <c r="A663" t="s">
        <v>1488</v>
      </c>
      <c r="B663">
        <v>5399</v>
      </c>
      <c r="C663">
        <v>1.3479881960306961</v>
      </c>
      <c r="D663">
        <v>0.37017247793396102</v>
      </c>
      <c r="E663">
        <v>-0.49855797189733442</v>
      </c>
      <c r="F663">
        <v>1.5500570340582973</v>
      </c>
      <c r="G663">
        <v>5</v>
      </c>
      <c r="H663">
        <v>4</v>
      </c>
      <c r="I663">
        <v>2</v>
      </c>
      <c r="J663">
        <v>5</v>
      </c>
    </row>
    <row r="664" spans="1:10" x14ac:dyDescent="0.25">
      <c r="A664" t="s">
        <v>1489</v>
      </c>
      <c r="B664">
        <v>4425</v>
      </c>
      <c r="C664">
        <v>-0.29782053085579085</v>
      </c>
      <c r="D664">
        <v>-0.63489358555685871</v>
      </c>
      <c r="E664">
        <v>-0.73732338030078792</v>
      </c>
      <c r="F664">
        <v>-0.14329090927119581</v>
      </c>
      <c r="G664">
        <v>3</v>
      </c>
      <c r="H664">
        <v>2</v>
      </c>
      <c r="I664">
        <v>1</v>
      </c>
      <c r="J664">
        <v>2</v>
      </c>
    </row>
    <row r="665" spans="1:10" x14ac:dyDescent="0.25">
      <c r="A665" t="s">
        <v>1490</v>
      </c>
      <c r="B665">
        <v>2384</v>
      </c>
      <c r="C665">
        <v>-9.3128877150224568E-2</v>
      </c>
      <c r="D665">
        <v>-1.0021442728575096</v>
      </c>
      <c r="E665">
        <v>-0.49841277909690956</v>
      </c>
      <c r="F665">
        <v>-6.4986015106293911E-4</v>
      </c>
      <c r="G665">
        <v>3</v>
      </c>
      <c r="H665">
        <v>1</v>
      </c>
      <c r="I665">
        <v>2</v>
      </c>
      <c r="J665">
        <v>3</v>
      </c>
    </row>
    <row r="666" spans="1:10" x14ac:dyDescent="0.25">
      <c r="A666" t="s">
        <v>1491</v>
      </c>
      <c r="B666">
        <v>1942</v>
      </c>
      <c r="C666">
        <v>-8.2265914215594982E-2</v>
      </c>
      <c r="D666">
        <v>-0.95257509963888121</v>
      </c>
      <c r="E666">
        <v>4.9466306731847695E-2</v>
      </c>
      <c r="F666">
        <v>-0.12438047888409393</v>
      </c>
      <c r="G666">
        <v>3</v>
      </c>
      <c r="H666">
        <v>1</v>
      </c>
      <c r="I666">
        <v>4</v>
      </c>
      <c r="J666">
        <v>2</v>
      </c>
    </row>
    <row r="667" spans="1:10" x14ac:dyDescent="0.25">
      <c r="A667" t="s">
        <v>1492</v>
      </c>
      <c r="B667">
        <v>5577</v>
      </c>
      <c r="C667">
        <v>2.6520965638308358E-2</v>
      </c>
      <c r="D667">
        <v>-1.0065653790924354</v>
      </c>
      <c r="E667">
        <v>-0.21306957583606023</v>
      </c>
      <c r="F667">
        <v>-0.43617115921144184</v>
      </c>
      <c r="G667">
        <v>3</v>
      </c>
      <c r="H667">
        <v>1</v>
      </c>
      <c r="I667">
        <v>3</v>
      </c>
      <c r="J667">
        <v>2</v>
      </c>
    </row>
    <row r="668" spans="1:10" x14ac:dyDescent="0.25">
      <c r="A668" t="s">
        <v>1493</v>
      </c>
      <c r="B668">
        <v>5594</v>
      </c>
      <c r="C668">
        <v>1.8992518437110715</v>
      </c>
      <c r="D668">
        <v>0.79978433960929507</v>
      </c>
      <c r="E668">
        <v>0.11765269859451456</v>
      </c>
      <c r="F668">
        <v>0.80518086898001617</v>
      </c>
      <c r="G668">
        <v>5</v>
      </c>
      <c r="H668">
        <v>5</v>
      </c>
      <c r="I668">
        <v>4</v>
      </c>
      <c r="J668">
        <v>4</v>
      </c>
    </row>
    <row r="669" spans="1:10" x14ac:dyDescent="0.25">
      <c r="A669" t="s">
        <v>1494</v>
      </c>
      <c r="B669">
        <v>1049</v>
      </c>
      <c r="C669">
        <v>2.5059724259023159</v>
      </c>
      <c r="D669">
        <v>0.66240959327847793</v>
      </c>
      <c r="E669">
        <v>-0.12995716086225695</v>
      </c>
      <c r="F669">
        <v>0.60708038061653746</v>
      </c>
      <c r="G669">
        <v>5</v>
      </c>
      <c r="H669">
        <v>5</v>
      </c>
      <c r="I669">
        <v>3</v>
      </c>
      <c r="J669">
        <v>4</v>
      </c>
    </row>
    <row r="670" spans="1:10" x14ac:dyDescent="0.25">
      <c r="A670" t="s">
        <v>1495</v>
      </c>
      <c r="B670">
        <v>5528</v>
      </c>
      <c r="C670">
        <v>1.480391541882264</v>
      </c>
      <c r="D670">
        <v>-0.34938655821184939</v>
      </c>
      <c r="E670">
        <v>-0.27880061939651413</v>
      </c>
      <c r="F670">
        <v>0.38078318172304798</v>
      </c>
      <c r="G670">
        <v>5</v>
      </c>
      <c r="H670">
        <v>3</v>
      </c>
      <c r="I670">
        <v>3</v>
      </c>
      <c r="J670">
        <v>3</v>
      </c>
    </row>
    <row r="671" spans="1:10" x14ac:dyDescent="0.25">
      <c r="A671" t="s">
        <v>1496</v>
      </c>
      <c r="B671">
        <v>1640</v>
      </c>
      <c r="C671">
        <v>-0.17732804700448931</v>
      </c>
      <c r="D671">
        <v>-0.16242221320044151</v>
      </c>
      <c r="E671">
        <v>-0.59619104911447018</v>
      </c>
      <c r="F671">
        <v>-0.58904552531612198</v>
      </c>
      <c r="G671">
        <v>3</v>
      </c>
      <c r="H671">
        <v>3</v>
      </c>
      <c r="I671">
        <v>2</v>
      </c>
      <c r="J671">
        <v>1</v>
      </c>
    </row>
    <row r="672" spans="1:10" x14ac:dyDescent="0.25">
      <c r="A672" t="s">
        <v>1497</v>
      </c>
      <c r="B672">
        <v>3425</v>
      </c>
      <c r="C672">
        <v>0.70609596666323671</v>
      </c>
      <c r="D672">
        <v>-0.2415254121981309</v>
      </c>
      <c r="E672">
        <v>-0.68623016490045219</v>
      </c>
      <c r="F672">
        <v>0.11502044570768315</v>
      </c>
      <c r="G672">
        <v>4</v>
      </c>
      <c r="H672">
        <v>3</v>
      </c>
      <c r="I672">
        <v>2</v>
      </c>
      <c r="J672">
        <v>3</v>
      </c>
    </row>
    <row r="673" spans="1:10" x14ac:dyDescent="0.25">
      <c r="A673" t="s">
        <v>1498</v>
      </c>
      <c r="B673">
        <v>4596</v>
      </c>
      <c r="C673">
        <v>0.89003584726196849</v>
      </c>
      <c r="D673">
        <v>0.15567240346445679</v>
      </c>
      <c r="E673">
        <v>-0.17930113918456608</v>
      </c>
      <c r="F673">
        <v>-0.22209996113320399</v>
      </c>
      <c r="G673">
        <v>5</v>
      </c>
      <c r="H673">
        <v>4</v>
      </c>
      <c r="I673">
        <v>3</v>
      </c>
      <c r="J673">
        <v>2</v>
      </c>
    </row>
    <row r="674" spans="1:10" x14ac:dyDescent="0.25">
      <c r="A674" t="s">
        <v>1499</v>
      </c>
      <c r="B674">
        <v>144</v>
      </c>
      <c r="C674">
        <v>1.6200790479128528</v>
      </c>
      <c r="D674">
        <v>-0.22852168618112634</v>
      </c>
      <c r="E674">
        <v>9.0360988231967987</v>
      </c>
      <c r="F674">
        <v>0.92365493720546454</v>
      </c>
      <c r="G674">
        <v>5</v>
      </c>
      <c r="H674">
        <v>3</v>
      </c>
      <c r="I674">
        <v>5</v>
      </c>
      <c r="J674">
        <v>4</v>
      </c>
    </row>
    <row r="675" spans="1:10" x14ac:dyDescent="0.25">
      <c r="A675" t="s">
        <v>1500</v>
      </c>
      <c r="B675">
        <v>5106</v>
      </c>
      <c r="C675">
        <v>1.420701295778565</v>
      </c>
      <c r="D675">
        <v>-0.55500623213209666</v>
      </c>
      <c r="E675">
        <v>-0.62170211424136179</v>
      </c>
      <c r="F675">
        <v>0.14547572524367444</v>
      </c>
      <c r="G675">
        <v>5</v>
      </c>
      <c r="H675">
        <v>2</v>
      </c>
      <c r="I675">
        <v>2</v>
      </c>
      <c r="J675">
        <v>3</v>
      </c>
    </row>
    <row r="676" spans="1:10" x14ac:dyDescent="0.25">
      <c r="A676" t="s">
        <v>1501</v>
      </c>
      <c r="B676">
        <v>6294</v>
      </c>
      <c r="C676">
        <v>0.9736735680073898</v>
      </c>
      <c r="D676">
        <v>9.9827688217502736E-2</v>
      </c>
      <c r="E676">
        <v>-0.57606766569093348</v>
      </c>
      <c r="F676">
        <v>0.28232017782798396</v>
      </c>
      <c r="G676">
        <v>5</v>
      </c>
      <c r="H676">
        <v>4</v>
      </c>
      <c r="I676">
        <v>2</v>
      </c>
      <c r="J676">
        <v>3</v>
      </c>
    </row>
    <row r="677" spans="1:10" x14ac:dyDescent="0.25">
      <c r="A677" t="s">
        <v>1502</v>
      </c>
      <c r="B677">
        <v>2597</v>
      </c>
      <c r="C677">
        <v>1.050005418954737</v>
      </c>
      <c r="D677">
        <v>-8.1226023071859416E-2</v>
      </c>
      <c r="E677">
        <v>-0.80276460801370597</v>
      </c>
      <c r="F677">
        <v>0.25775622044279323</v>
      </c>
      <c r="G677">
        <v>5</v>
      </c>
      <c r="H677">
        <v>3</v>
      </c>
      <c r="I677">
        <v>1</v>
      </c>
      <c r="J677">
        <v>3</v>
      </c>
    </row>
    <row r="678" spans="1:10" x14ac:dyDescent="0.25">
      <c r="A678" t="s">
        <v>1503</v>
      </c>
      <c r="B678">
        <v>4165</v>
      </c>
      <c r="C678">
        <v>1.5109156154923609</v>
      </c>
      <c r="D678">
        <v>1.4077460457857676</v>
      </c>
      <c r="E678">
        <v>-0.21949363451658258</v>
      </c>
      <c r="F678">
        <v>1.0458729969227651</v>
      </c>
      <c r="G678">
        <v>5</v>
      </c>
      <c r="H678">
        <v>5</v>
      </c>
      <c r="I678">
        <v>3</v>
      </c>
      <c r="J678">
        <v>4</v>
      </c>
    </row>
    <row r="679" spans="1:10" x14ac:dyDescent="0.25">
      <c r="A679" t="s">
        <v>1504</v>
      </c>
      <c r="B679">
        <v>2862</v>
      </c>
      <c r="C679">
        <v>1.0451872955023755</v>
      </c>
      <c r="D679">
        <v>0.4902195132987473</v>
      </c>
      <c r="E679">
        <v>0.39238097212940637</v>
      </c>
      <c r="F679">
        <v>0.31753926298310403</v>
      </c>
      <c r="G679">
        <v>5</v>
      </c>
      <c r="H679">
        <v>4</v>
      </c>
      <c r="I679">
        <v>5</v>
      </c>
      <c r="J679">
        <v>3</v>
      </c>
    </row>
    <row r="680" spans="1:10" x14ac:dyDescent="0.25">
      <c r="A680" t="s">
        <v>1505</v>
      </c>
      <c r="B680">
        <v>3703</v>
      </c>
      <c r="C680">
        <v>-9.2977899878298798E-2</v>
      </c>
      <c r="D680">
        <v>-0.59654711084014778</v>
      </c>
      <c r="E680">
        <v>-0.73135243256329374</v>
      </c>
      <c r="F680">
        <v>0.35005928779472417</v>
      </c>
      <c r="G680">
        <v>3</v>
      </c>
      <c r="H680">
        <v>2</v>
      </c>
      <c r="I680">
        <v>1</v>
      </c>
      <c r="J680">
        <v>3</v>
      </c>
    </row>
    <row r="681" spans="1:10" x14ac:dyDescent="0.25">
      <c r="A681" t="s">
        <v>1506</v>
      </c>
      <c r="B681">
        <v>6959</v>
      </c>
      <c r="C681">
        <v>2.6132452248440594</v>
      </c>
      <c r="D681">
        <v>-1.6852752876204091</v>
      </c>
      <c r="E681">
        <v>-1.4937438778567496</v>
      </c>
      <c r="F681">
        <v>1.2080329508865848</v>
      </c>
      <c r="G681">
        <v>5</v>
      </c>
      <c r="H681">
        <v>1</v>
      </c>
      <c r="I681">
        <v>1</v>
      </c>
      <c r="J681">
        <v>4</v>
      </c>
    </row>
    <row r="682" spans="1:10" x14ac:dyDescent="0.25">
      <c r="A682" t="s">
        <v>1507</v>
      </c>
      <c r="B682">
        <v>10080</v>
      </c>
      <c r="C682">
        <v>2.4562738827476065</v>
      </c>
      <c r="D682">
        <v>-1.2949278691326167</v>
      </c>
      <c r="E682">
        <v>-0.12020549631138544</v>
      </c>
      <c r="F682">
        <v>0.7030659789153082</v>
      </c>
      <c r="G682">
        <v>5</v>
      </c>
      <c r="H682">
        <v>1</v>
      </c>
      <c r="I682">
        <v>3</v>
      </c>
      <c r="J682">
        <v>4</v>
      </c>
    </row>
    <row r="683" spans="1:10" x14ac:dyDescent="0.25">
      <c r="A683" t="s">
        <v>1508</v>
      </c>
      <c r="B683">
        <v>6884</v>
      </c>
      <c r="C683">
        <v>9.1459133989405632E-3</v>
      </c>
      <c r="D683">
        <v>-0.19794284638634785</v>
      </c>
      <c r="E683">
        <v>-9.886795334834643E-2</v>
      </c>
      <c r="F683">
        <v>-7.9626140656463094E-3</v>
      </c>
      <c r="G683">
        <v>3</v>
      </c>
      <c r="H683">
        <v>3</v>
      </c>
      <c r="I683">
        <v>3</v>
      </c>
      <c r="J683">
        <v>3</v>
      </c>
    </row>
    <row r="684" spans="1:10" x14ac:dyDescent="0.25">
      <c r="A684" t="s">
        <v>1509</v>
      </c>
      <c r="B684">
        <v>5712</v>
      </c>
      <c r="C684">
        <v>-0.27244032576110072</v>
      </c>
      <c r="D684">
        <v>-0.42349657740451696</v>
      </c>
      <c r="E684">
        <v>-0.25595537790307527</v>
      </c>
      <c r="F684">
        <v>-0.12273948322620076</v>
      </c>
      <c r="G684">
        <v>3</v>
      </c>
      <c r="H684">
        <v>2</v>
      </c>
      <c r="I684">
        <v>3</v>
      </c>
      <c r="J684">
        <v>2</v>
      </c>
    </row>
    <row r="685" spans="1:10" x14ac:dyDescent="0.25">
      <c r="A685" t="s">
        <v>1510</v>
      </c>
      <c r="B685">
        <v>2658</v>
      </c>
      <c r="C685">
        <v>-0.27901790630057294</v>
      </c>
      <c r="D685">
        <v>-0.64017688507003467</v>
      </c>
      <c r="E685">
        <v>-2.3741690144335446E-2</v>
      </c>
      <c r="F685">
        <v>-9.5127812431546374E-2</v>
      </c>
      <c r="G685">
        <v>3</v>
      </c>
      <c r="H685">
        <v>2</v>
      </c>
      <c r="I685">
        <v>4</v>
      </c>
      <c r="J685">
        <v>2</v>
      </c>
    </row>
    <row r="686" spans="1:10" x14ac:dyDescent="0.25">
      <c r="A686" t="s">
        <v>1511</v>
      </c>
      <c r="B686">
        <v>6301</v>
      </c>
      <c r="C686">
        <v>1.9117157668648226</v>
      </c>
      <c r="D686">
        <v>-1.2466192019319684</v>
      </c>
      <c r="E686">
        <v>-0.5512951264110294</v>
      </c>
      <c r="F686">
        <v>1.3566199112203159</v>
      </c>
      <c r="G686">
        <v>5</v>
      </c>
      <c r="H686">
        <v>1</v>
      </c>
      <c r="I686">
        <v>2</v>
      </c>
      <c r="J686">
        <v>5</v>
      </c>
    </row>
    <row r="687" spans="1:10" x14ac:dyDescent="0.25">
      <c r="A687" t="s">
        <v>1512</v>
      </c>
      <c r="B687">
        <v>6728</v>
      </c>
      <c r="C687">
        <v>1.0811030009202971</v>
      </c>
      <c r="D687">
        <v>-1.0541921622659991</v>
      </c>
      <c r="E687">
        <v>-0.75236539280723858</v>
      </c>
      <c r="F687">
        <v>0.28385824459949799</v>
      </c>
      <c r="G687">
        <v>5</v>
      </c>
      <c r="H687">
        <v>1</v>
      </c>
      <c r="I687">
        <v>1</v>
      </c>
      <c r="J687">
        <v>3</v>
      </c>
    </row>
    <row r="688" spans="1:10" x14ac:dyDescent="0.25">
      <c r="A688" t="s">
        <v>1513</v>
      </c>
      <c r="B688">
        <v>7151</v>
      </c>
      <c r="C688">
        <v>0.17386188314680584</v>
      </c>
      <c r="D688">
        <v>-0.3913967430213105</v>
      </c>
      <c r="E688">
        <v>-0.25265526120853776</v>
      </c>
      <c r="F688">
        <v>4.9344231232946824E-2</v>
      </c>
      <c r="G688">
        <v>4</v>
      </c>
      <c r="H688">
        <v>2</v>
      </c>
      <c r="I688">
        <v>3</v>
      </c>
      <c r="J688">
        <v>3</v>
      </c>
    </row>
    <row r="689" spans="1:10" x14ac:dyDescent="0.25">
      <c r="A689" t="s">
        <v>1514</v>
      </c>
      <c r="B689">
        <v>5489</v>
      </c>
      <c r="C689">
        <v>-0.40922374633334224</v>
      </c>
      <c r="D689">
        <v>-1.0283941869540754</v>
      </c>
      <c r="E689">
        <v>-2.0559512142608967E-3</v>
      </c>
      <c r="F689">
        <v>-0.45437967981198912</v>
      </c>
      <c r="G689">
        <v>2</v>
      </c>
      <c r="H689">
        <v>1</v>
      </c>
      <c r="I689">
        <v>4</v>
      </c>
      <c r="J689">
        <v>2</v>
      </c>
    </row>
    <row r="690" spans="1:10" x14ac:dyDescent="0.25">
      <c r="A690" t="s">
        <v>1515</v>
      </c>
      <c r="B690">
        <v>5900</v>
      </c>
      <c r="C690">
        <v>1.680354066667749</v>
      </c>
      <c r="D690">
        <v>0.43654175536633322</v>
      </c>
      <c r="E690">
        <v>-0.63621293811338953</v>
      </c>
      <c r="F690">
        <v>0.52552823129860193</v>
      </c>
      <c r="G690">
        <v>5</v>
      </c>
      <c r="H690">
        <v>4</v>
      </c>
      <c r="I690">
        <v>2</v>
      </c>
      <c r="J690">
        <v>4</v>
      </c>
    </row>
    <row r="691" spans="1:10" x14ac:dyDescent="0.25">
      <c r="A691" t="s">
        <v>1516</v>
      </c>
      <c r="B691">
        <v>2674</v>
      </c>
      <c r="C691">
        <v>-0.5337176431406907</v>
      </c>
      <c r="D691">
        <v>-1.1874552366059006</v>
      </c>
      <c r="E691">
        <v>-3.3145465735150655E-3</v>
      </c>
      <c r="F691">
        <v>-0.35555861391733168</v>
      </c>
      <c r="G691">
        <v>2</v>
      </c>
      <c r="H691">
        <v>1</v>
      </c>
      <c r="I691">
        <v>4</v>
      </c>
      <c r="J691">
        <v>2</v>
      </c>
    </row>
    <row r="692" spans="1:10" x14ac:dyDescent="0.25">
      <c r="A692" t="s">
        <v>1517</v>
      </c>
      <c r="B692">
        <v>4531</v>
      </c>
      <c r="C692">
        <v>-0.45210605387197184</v>
      </c>
      <c r="D692">
        <v>-0.43919151772744397</v>
      </c>
      <c r="E692">
        <v>-0.12375940611632597</v>
      </c>
      <c r="F692">
        <v>-5.3482349863142797E-3</v>
      </c>
      <c r="G692">
        <v>2</v>
      </c>
      <c r="H692">
        <v>2</v>
      </c>
      <c r="I692">
        <v>3</v>
      </c>
      <c r="J692">
        <v>3</v>
      </c>
    </row>
    <row r="693" spans="1:10" x14ac:dyDescent="0.25">
      <c r="A693" t="s">
        <v>1518</v>
      </c>
      <c r="B693">
        <v>4196</v>
      </c>
      <c r="C693">
        <v>0.17730921929661583</v>
      </c>
      <c r="D693">
        <v>-0.26942036335929359</v>
      </c>
      <c r="E693">
        <v>0.14370349263380242</v>
      </c>
      <c r="F693">
        <v>2.3904722889978559E-2</v>
      </c>
      <c r="G693">
        <v>4</v>
      </c>
      <c r="H693">
        <v>3</v>
      </c>
      <c r="I693">
        <v>4</v>
      </c>
      <c r="J693">
        <v>3</v>
      </c>
    </row>
    <row r="694" spans="1:10" x14ac:dyDescent="0.25">
      <c r="A694" t="s">
        <v>1519</v>
      </c>
      <c r="B694">
        <v>6363</v>
      </c>
      <c r="C694">
        <v>0.23558027548085581</v>
      </c>
      <c r="D694">
        <v>-0.54242951509971227</v>
      </c>
      <c r="E694">
        <v>0.88532460221745113</v>
      </c>
      <c r="F694">
        <v>-0.25523588188563617</v>
      </c>
      <c r="G694">
        <v>4</v>
      </c>
      <c r="H694">
        <v>2</v>
      </c>
      <c r="I694">
        <v>5</v>
      </c>
      <c r="J694">
        <v>2</v>
      </c>
    </row>
    <row r="695" spans="1:10" x14ac:dyDescent="0.25">
      <c r="A695" t="s">
        <v>1520</v>
      </c>
      <c r="B695">
        <v>5269</v>
      </c>
      <c r="C695">
        <v>1.179622709449154</v>
      </c>
      <c r="D695">
        <v>0.3401733877582081</v>
      </c>
      <c r="E695">
        <v>-0.63084769513302053</v>
      </c>
      <c r="F695">
        <v>1.4603817490771731</v>
      </c>
      <c r="G695">
        <v>5</v>
      </c>
      <c r="H695">
        <v>4</v>
      </c>
      <c r="I695">
        <v>2</v>
      </c>
      <c r="J695">
        <v>5</v>
      </c>
    </row>
    <row r="696" spans="1:10" x14ac:dyDescent="0.25">
      <c r="A696" t="s">
        <v>1521</v>
      </c>
      <c r="B696">
        <v>7105</v>
      </c>
      <c r="C696">
        <v>0.41163038820988829</v>
      </c>
      <c r="D696">
        <v>-0.35273287798153485</v>
      </c>
      <c r="E696">
        <v>-0.4165535230941747</v>
      </c>
      <c r="F696">
        <v>0.5731349014870305</v>
      </c>
      <c r="G696">
        <v>4</v>
      </c>
      <c r="H696">
        <v>3</v>
      </c>
      <c r="I696">
        <v>2</v>
      </c>
      <c r="J696">
        <v>4</v>
      </c>
    </row>
    <row r="697" spans="1:10" x14ac:dyDescent="0.25">
      <c r="A697" t="s">
        <v>1522</v>
      </c>
      <c r="B697">
        <v>4985</v>
      </c>
      <c r="C697">
        <v>0.24083487201961748</v>
      </c>
      <c r="D697">
        <v>0.68258510336574907</v>
      </c>
      <c r="E697">
        <v>-0.24574801000112087</v>
      </c>
      <c r="F697">
        <v>1.0120749391945272</v>
      </c>
      <c r="G697">
        <v>4</v>
      </c>
      <c r="H697">
        <v>5</v>
      </c>
      <c r="I697">
        <v>3</v>
      </c>
      <c r="J697">
        <v>4</v>
      </c>
    </row>
    <row r="698" spans="1:10" x14ac:dyDescent="0.25">
      <c r="A698" t="s">
        <v>1523</v>
      </c>
      <c r="B698">
        <v>1522</v>
      </c>
      <c r="C698">
        <v>-0.73752067125019249</v>
      </c>
      <c r="D698">
        <v>-1.318144485790641</v>
      </c>
      <c r="E698">
        <v>4.6377883599442553E-2</v>
      </c>
      <c r="F698">
        <v>-0.2457553475917455</v>
      </c>
      <c r="G698">
        <v>1</v>
      </c>
      <c r="H698">
        <v>1</v>
      </c>
      <c r="I698">
        <v>4</v>
      </c>
      <c r="J698">
        <v>2</v>
      </c>
    </row>
    <row r="699" spans="1:10" x14ac:dyDescent="0.25">
      <c r="A699" t="s">
        <v>1524</v>
      </c>
      <c r="B699">
        <v>2180</v>
      </c>
      <c r="C699">
        <v>-0.6193982160027951</v>
      </c>
      <c r="D699">
        <v>-1.0266821967277777</v>
      </c>
      <c r="E699">
        <v>-0.17518356197231047</v>
      </c>
      <c r="F699">
        <v>-0.10554098448610995</v>
      </c>
      <c r="G699">
        <v>2</v>
      </c>
      <c r="H699">
        <v>1</v>
      </c>
      <c r="I699">
        <v>3</v>
      </c>
      <c r="J699">
        <v>2</v>
      </c>
    </row>
    <row r="700" spans="1:10" x14ac:dyDescent="0.25">
      <c r="A700" t="s">
        <v>1525</v>
      </c>
      <c r="B700">
        <v>1650</v>
      </c>
      <c r="C700">
        <v>-0.86278683093688746</v>
      </c>
      <c r="D700">
        <v>-1.0319281761196704</v>
      </c>
      <c r="E700">
        <v>-0.24038888735964967</v>
      </c>
      <c r="F700">
        <v>-0.55381466373668864</v>
      </c>
      <c r="G700">
        <v>1</v>
      </c>
      <c r="H700">
        <v>1</v>
      </c>
      <c r="I700">
        <v>3</v>
      </c>
      <c r="J700">
        <v>1</v>
      </c>
    </row>
    <row r="701" spans="1:10" x14ac:dyDescent="0.25">
      <c r="A701" t="s">
        <v>1526</v>
      </c>
      <c r="B701">
        <v>5209</v>
      </c>
      <c r="C701">
        <v>1.1473583324467354</v>
      </c>
      <c r="D701">
        <v>-0.2832882564060159</v>
      </c>
      <c r="E701">
        <v>0.82144234263910232</v>
      </c>
      <c r="F701">
        <v>0.3196625211806613</v>
      </c>
      <c r="G701">
        <v>5</v>
      </c>
      <c r="H701">
        <v>3</v>
      </c>
      <c r="I701">
        <v>5</v>
      </c>
      <c r="J701">
        <v>3</v>
      </c>
    </row>
    <row r="702" spans="1:10" x14ac:dyDescent="0.25">
      <c r="A702" t="s">
        <v>1527</v>
      </c>
      <c r="B702">
        <v>10827</v>
      </c>
      <c r="C702">
        <v>2.3288905515339069</v>
      </c>
      <c r="D702">
        <v>-0.12975111014208229</v>
      </c>
      <c r="E702">
        <v>-0.77893523461922565</v>
      </c>
      <c r="F702">
        <v>1.7310339784931186</v>
      </c>
      <c r="G702">
        <v>5</v>
      </c>
      <c r="H702">
        <v>3</v>
      </c>
      <c r="I702">
        <v>1</v>
      </c>
      <c r="J702">
        <v>5</v>
      </c>
    </row>
    <row r="703" spans="1:10" x14ac:dyDescent="0.25">
      <c r="A703" t="s">
        <v>1528</v>
      </c>
      <c r="B703">
        <v>2813</v>
      </c>
      <c r="C703">
        <v>-0.75437858677452496</v>
      </c>
      <c r="D703">
        <v>-1.1773955991957519</v>
      </c>
      <c r="E703">
        <v>-0.2826951015604911</v>
      </c>
      <c r="F703">
        <v>-0.61031422028752214</v>
      </c>
      <c r="G703">
        <v>1</v>
      </c>
      <c r="H703">
        <v>1</v>
      </c>
      <c r="I703">
        <v>3</v>
      </c>
      <c r="J703">
        <v>1</v>
      </c>
    </row>
    <row r="704" spans="1:10" x14ac:dyDescent="0.25">
      <c r="A704" t="s">
        <v>1529</v>
      </c>
      <c r="B704">
        <v>1752</v>
      </c>
      <c r="C704">
        <v>-0.48367058937680896</v>
      </c>
      <c r="D704">
        <v>-1.2302030897230225</v>
      </c>
      <c r="E704">
        <v>-0.22868946036490262</v>
      </c>
      <c r="F704">
        <v>-0.71266705057410629</v>
      </c>
      <c r="G704">
        <v>2</v>
      </c>
      <c r="H704">
        <v>1</v>
      </c>
      <c r="I704">
        <v>3</v>
      </c>
      <c r="J704">
        <v>1</v>
      </c>
    </row>
    <row r="705" spans="1:10" x14ac:dyDescent="0.25">
      <c r="A705" t="s">
        <v>1530</v>
      </c>
      <c r="B705">
        <v>3144</v>
      </c>
      <c r="C705">
        <v>0.43453416431954761</v>
      </c>
      <c r="D705">
        <v>-1.0723668489375422</v>
      </c>
      <c r="E705">
        <v>0.74129743688122118</v>
      </c>
      <c r="F705">
        <v>-0.42706608381721295</v>
      </c>
      <c r="G705">
        <v>4</v>
      </c>
      <c r="H705">
        <v>1</v>
      </c>
      <c r="I705">
        <v>5</v>
      </c>
      <c r="J705">
        <v>2</v>
      </c>
    </row>
    <row r="706" spans="1:10" x14ac:dyDescent="0.25">
      <c r="A706" t="s">
        <v>1531</v>
      </c>
      <c r="B706">
        <v>1226</v>
      </c>
      <c r="C706">
        <v>-0.7387128298098502</v>
      </c>
      <c r="D706">
        <v>-1.0999915952724286</v>
      </c>
      <c r="E706">
        <v>-8.7023229805538407E-2</v>
      </c>
      <c r="F706">
        <v>-0.4111046064564185</v>
      </c>
      <c r="G706">
        <v>1</v>
      </c>
      <c r="H706">
        <v>1</v>
      </c>
      <c r="I706">
        <v>3</v>
      </c>
      <c r="J706">
        <v>2</v>
      </c>
    </row>
    <row r="707" spans="1:10" x14ac:dyDescent="0.25">
      <c r="A707" t="s">
        <v>1532</v>
      </c>
      <c r="B707">
        <v>2649</v>
      </c>
      <c r="C707">
        <v>0.78319855627200097</v>
      </c>
      <c r="D707">
        <v>-0.74886614462817724</v>
      </c>
      <c r="E707">
        <v>0.51753905058126048</v>
      </c>
      <c r="F707">
        <v>-0.31801389516542145</v>
      </c>
      <c r="G707">
        <v>4</v>
      </c>
      <c r="H707">
        <v>1</v>
      </c>
      <c r="I707">
        <v>5</v>
      </c>
      <c r="J707">
        <v>2</v>
      </c>
    </row>
    <row r="708" spans="1:10" x14ac:dyDescent="0.25">
      <c r="A708" t="s">
        <v>1533</v>
      </c>
      <c r="B708">
        <v>6558</v>
      </c>
      <c r="C708">
        <v>0.65858301018088172</v>
      </c>
      <c r="D708">
        <v>0.2608696572781119</v>
      </c>
      <c r="E708">
        <v>0.26115922966882449</v>
      </c>
      <c r="F708">
        <v>0.62796559705384292</v>
      </c>
      <c r="G708">
        <v>4</v>
      </c>
      <c r="H708">
        <v>4</v>
      </c>
      <c r="I708">
        <v>4</v>
      </c>
      <c r="J708">
        <v>4</v>
      </c>
    </row>
    <row r="709" spans="1:10" x14ac:dyDescent="0.25">
      <c r="A709" t="s">
        <v>1534</v>
      </c>
      <c r="B709">
        <v>6273</v>
      </c>
      <c r="C709">
        <v>-1.0925182640793188E-2</v>
      </c>
      <c r="D709">
        <v>-0.80640512351519067</v>
      </c>
      <c r="E709">
        <v>6.7995662999479119E-3</v>
      </c>
      <c r="F709">
        <v>-0.15119043918652167</v>
      </c>
      <c r="G709">
        <v>3</v>
      </c>
      <c r="H709">
        <v>1</v>
      </c>
      <c r="I709">
        <v>4</v>
      </c>
      <c r="J709">
        <v>2</v>
      </c>
    </row>
    <row r="710" spans="1:10" x14ac:dyDescent="0.25">
      <c r="A710" t="s">
        <v>1535</v>
      </c>
      <c r="B710">
        <v>3820</v>
      </c>
      <c r="C710">
        <v>-0.78406679890829556</v>
      </c>
      <c r="D710">
        <v>-1.0935584747798768</v>
      </c>
      <c r="E710">
        <v>0.22422030776316099</v>
      </c>
      <c r="F710">
        <v>-0.23725599969943623</v>
      </c>
      <c r="G710">
        <v>1</v>
      </c>
      <c r="H710">
        <v>1</v>
      </c>
      <c r="I710">
        <v>4</v>
      </c>
      <c r="J710">
        <v>2</v>
      </c>
    </row>
    <row r="711" spans="1:10" x14ac:dyDescent="0.25">
      <c r="A711" t="s">
        <v>1536</v>
      </c>
      <c r="B711">
        <v>5707</v>
      </c>
      <c r="C711">
        <v>-0.42645292441442056</v>
      </c>
      <c r="D711">
        <v>-0.49660653674999811</v>
      </c>
      <c r="E711">
        <v>-6.0034853660320617E-2</v>
      </c>
      <c r="F711">
        <v>0.19690355538063511</v>
      </c>
      <c r="G711">
        <v>2</v>
      </c>
      <c r="H711">
        <v>2</v>
      </c>
      <c r="I711">
        <v>4</v>
      </c>
      <c r="J711">
        <v>3</v>
      </c>
    </row>
    <row r="712" spans="1:10" x14ac:dyDescent="0.25">
      <c r="A712" t="s">
        <v>1537</v>
      </c>
      <c r="B712">
        <v>4531</v>
      </c>
      <c r="C712">
        <v>-0.54575595296974178</v>
      </c>
      <c r="D712">
        <v>-0.18857207510289328</v>
      </c>
      <c r="E712">
        <v>-0.12990087896718866</v>
      </c>
      <c r="F712">
        <v>0.10786398447829178</v>
      </c>
      <c r="G712">
        <v>2</v>
      </c>
      <c r="H712">
        <v>3</v>
      </c>
      <c r="I712">
        <v>3</v>
      </c>
      <c r="J712">
        <v>3</v>
      </c>
    </row>
    <row r="713" spans="1:10" x14ac:dyDescent="0.25">
      <c r="A713" t="s">
        <v>1538</v>
      </c>
      <c r="B713">
        <v>2902</v>
      </c>
      <c r="C713">
        <v>-0.63959427852519779</v>
      </c>
      <c r="D713">
        <v>-0.48142102502896872</v>
      </c>
      <c r="E713">
        <v>-6.0308065153021562E-2</v>
      </c>
      <c r="F713">
        <v>6.263848072066576E-2</v>
      </c>
      <c r="G713">
        <v>2</v>
      </c>
      <c r="H713">
        <v>2</v>
      </c>
      <c r="I713">
        <v>4</v>
      </c>
      <c r="J713">
        <v>3</v>
      </c>
    </row>
    <row r="714" spans="1:10" x14ac:dyDescent="0.25">
      <c r="A714" t="s">
        <v>1539</v>
      </c>
      <c r="B714">
        <v>5166</v>
      </c>
      <c r="C714">
        <v>0.13485583657960676</v>
      </c>
      <c r="D714">
        <v>9.4564708191586577E-2</v>
      </c>
      <c r="E714">
        <v>0.31749835633285506</v>
      </c>
      <c r="F714">
        <v>0.25387826343437303</v>
      </c>
      <c r="G714">
        <v>3</v>
      </c>
      <c r="H714">
        <v>4</v>
      </c>
      <c r="I714">
        <v>5</v>
      </c>
      <c r="J714">
        <v>3</v>
      </c>
    </row>
    <row r="715" spans="1:10" x14ac:dyDescent="0.25">
      <c r="A715" t="s">
        <v>1540</v>
      </c>
      <c r="B715">
        <v>6949</v>
      </c>
      <c r="C715">
        <v>0.50724594038540283</v>
      </c>
      <c r="D715">
        <v>0.33208358570453489</v>
      </c>
      <c r="E715">
        <v>1.6036893219966424E-2</v>
      </c>
      <c r="F715">
        <v>0.63587785589233636</v>
      </c>
      <c r="G715">
        <v>4</v>
      </c>
      <c r="H715">
        <v>4</v>
      </c>
      <c r="I715">
        <v>4</v>
      </c>
      <c r="J715">
        <v>4</v>
      </c>
    </row>
    <row r="716" spans="1:10" x14ac:dyDescent="0.25">
      <c r="A716" t="s">
        <v>1541</v>
      </c>
      <c r="B716">
        <v>5902</v>
      </c>
      <c r="C716">
        <v>-0.25542810258140602</v>
      </c>
      <c r="D716">
        <v>-0.28608088319683278</v>
      </c>
      <c r="E716">
        <v>0.40475022350077361</v>
      </c>
      <c r="F716">
        <v>7.806332101236943E-2</v>
      </c>
      <c r="G716">
        <v>3</v>
      </c>
      <c r="H716">
        <v>3</v>
      </c>
      <c r="I716">
        <v>5</v>
      </c>
      <c r="J716">
        <v>3</v>
      </c>
    </row>
    <row r="717" spans="1:10" x14ac:dyDescent="0.25">
      <c r="A717" t="s">
        <v>1542</v>
      </c>
      <c r="B717">
        <v>6641</v>
      </c>
      <c r="C717">
        <v>0.41352685103429221</v>
      </c>
      <c r="D717">
        <v>1.7184740320335217</v>
      </c>
      <c r="E717">
        <v>-0.29981555392133213</v>
      </c>
      <c r="F717">
        <v>1.7662953943743225</v>
      </c>
      <c r="G717">
        <v>4</v>
      </c>
      <c r="H717">
        <v>5</v>
      </c>
      <c r="I717">
        <v>3</v>
      </c>
      <c r="J717">
        <v>5</v>
      </c>
    </row>
    <row r="718" spans="1:10" x14ac:dyDescent="0.25">
      <c r="A718" t="s">
        <v>1543</v>
      </c>
      <c r="B718">
        <v>3003</v>
      </c>
      <c r="C718">
        <v>-0.48183540250183815</v>
      </c>
      <c r="D718">
        <v>9.8596955300694969E-2</v>
      </c>
      <c r="E718">
        <v>0.11131772785980831</v>
      </c>
      <c r="F718">
        <v>0.42936847407989492</v>
      </c>
      <c r="G718">
        <v>2</v>
      </c>
      <c r="H718">
        <v>4</v>
      </c>
      <c r="I718">
        <v>4</v>
      </c>
      <c r="J718">
        <v>3</v>
      </c>
    </row>
    <row r="719" spans="1:10" x14ac:dyDescent="0.25">
      <c r="A719" t="s">
        <v>1544</v>
      </c>
      <c r="B719">
        <v>5935</v>
      </c>
      <c r="C719">
        <v>1.064594350649571</v>
      </c>
      <c r="D719">
        <v>0.47509423938408285</v>
      </c>
      <c r="E719">
        <v>0.56266954055619633</v>
      </c>
      <c r="F719">
        <v>0.56036361668341328</v>
      </c>
      <c r="G719">
        <v>5</v>
      </c>
      <c r="H719">
        <v>4</v>
      </c>
      <c r="I719">
        <v>5</v>
      </c>
      <c r="J719">
        <v>4</v>
      </c>
    </row>
    <row r="720" spans="1:10" x14ac:dyDescent="0.25">
      <c r="A720" t="s">
        <v>1545</v>
      </c>
      <c r="B720">
        <v>3500</v>
      </c>
      <c r="C720">
        <v>-0.28427849779663183</v>
      </c>
      <c r="D720">
        <v>-0.65673281329016975</v>
      </c>
      <c r="E720">
        <v>0.35332027164393864</v>
      </c>
      <c r="F720">
        <v>-0.14255040632215102</v>
      </c>
      <c r="G720">
        <v>3</v>
      </c>
      <c r="H720">
        <v>2</v>
      </c>
      <c r="I720">
        <v>5</v>
      </c>
      <c r="J720">
        <v>2</v>
      </c>
    </row>
    <row r="721" spans="1:10" x14ac:dyDescent="0.25">
      <c r="A721" t="s">
        <v>1546</v>
      </c>
      <c r="B721">
        <v>5306</v>
      </c>
      <c r="C721">
        <v>0.2323854823391735</v>
      </c>
      <c r="D721">
        <v>0.80502998883193888</v>
      </c>
      <c r="E721">
        <v>-0.15999098472941092</v>
      </c>
      <c r="F721">
        <v>0.89071460373914846</v>
      </c>
      <c r="G721">
        <v>4</v>
      </c>
      <c r="H721">
        <v>5</v>
      </c>
      <c r="I721">
        <v>3</v>
      </c>
      <c r="J721">
        <v>4</v>
      </c>
    </row>
    <row r="722" spans="1:10" x14ac:dyDescent="0.25">
      <c r="A722" t="s">
        <v>1547</v>
      </c>
      <c r="B722">
        <v>6715</v>
      </c>
      <c r="C722">
        <v>0.31133751005399118</v>
      </c>
      <c r="D722">
        <v>1.2339994083715868</v>
      </c>
      <c r="E722">
        <v>-0.48720630731981174</v>
      </c>
      <c r="F722">
        <v>1.3336432559789717</v>
      </c>
      <c r="G722">
        <v>4</v>
      </c>
      <c r="H722">
        <v>5</v>
      </c>
      <c r="I722">
        <v>2</v>
      </c>
      <c r="J722">
        <v>5</v>
      </c>
    </row>
    <row r="723" spans="1:10" x14ac:dyDescent="0.25">
      <c r="A723" t="s">
        <v>1548</v>
      </c>
      <c r="B723">
        <v>3377</v>
      </c>
      <c r="C723">
        <v>-0.61290544853531137</v>
      </c>
      <c r="D723">
        <v>-0.81475391041292489</v>
      </c>
      <c r="E723">
        <v>0.6017025523946643</v>
      </c>
      <c r="F723">
        <v>-0.25426485951277294</v>
      </c>
      <c r="G723">
        <v>2</v>
      </c>
      <c r="H723">
        <v>1</v>
      </c>
      <c r="I723">
        <v>5</v>
      </c>
      <c r="J723">
        <v>2</v>
      </c>
    </row>
    <row r="724" spans="1:10" x14ac:dyDescent="0.25">
      <c r="A724" t="s">
        <v>1549</v>
      </c>
      <c r="B724">
        <v>6089</v>
      </c>
      <c r="C724">
        <v>0.88883255411566442</v>
      </c>
      <c r="D724">
        <v>0.15817549557753402</v>
      </c>
      <c r="E724">
        <v>1.077585699136917</v>
      </c>
      <c r="F724">
        <v>8.7352776747783079E-2</v>
      </c>
      <c r="G724">
        <v>5</v>
      </c>
      <c r="H724">
        <v>4</v>
      </c>
      <c r="I724">
        <v>5</v>
      </c>
      <c r="J724">
        <v>3</v>
      </c>
    </row>
    <row r="725" spans="1:10" x14ac:dyDescent="0.25">
      <c r="A725" t="s">
        <v>1550</v>
      </c>
      <c r="B725">
        <v>2772</v>
      </c>
      <c r="C725">
        <v>-0.44017488605247185</v>
      </c>
      <c r="D725">
        <v>-0.36848606870878925</v>
      </c>
      <c r="E725">
        <v>-2.3644204549926696E-2</v>
      </c>
      <c r="F725">
        <v>-0.2107025218679556</v>
      </c>
      <c r="G725">
        <v>2</v>
      </c>
      <c r="H725">
        <v>3</v>
      </c>
      <c r="I725">
        <v>4</v>
      </c>
      <c r="J725">
        <v>2</v>
      </c>
    </row>
    <row r="726" spans="1:10" x14ac:dyDescent="0.25">
      <c r="A726" t="s">
        <v>1551</v>
      </c>
      <c r="B726">
        <v>1566</v>
      </c>
      <c r="C726">
        <v>0.19929325415213103</v>
      </c>
      <c r="D726">
        <v>2.1570977862018412</v>
      </c>
      <c r="E726">
        <v>-0.48048616966371449</v>
      </c>
      <c r="F726">
        <v>0.90242933870532915</v>
      </c>
      <c r="G726">
        <v>4</v>
      </c>
      <c r="H726">
        <v>5</v>
      </c>
      <c r="I726">
        <v>2</v>
      </c>
      <c r="J726">
        <v>4</v>
      </c>
    </row>
    <row r="727" spans="1:10" x14ac:dyDescent="0.25">
      <c r="A727" t="s">
        <v>1552</v>
      </c>
      <c r="B727">
        <v>6212</v>
      </c>
      <c r="C727">
        <v>0.54042966953318394</v>
      </c>
      <c r="D727">
        <v>2.1877440223950924</v>
      </c>
      <c r="E727">
        <v>2.2565883062778628E-2</v>
      </c>
      <c r="F727">
        <v>2.2559770358182538</v>
      </c>
      <c r="G727">
        <v>4</v>
      </c>
      <c r="H727">
        <v>5</v>
      </c>
      <c r="I727">
        <v>4</v>
      </c>
      <c r="J727">
        <v>5</v>
      </c>
    </row>
    <row r="728" spans="1:10" x14ac:dyDescent="0.25">
      <c r="A728" t="s">
        <v>1553</v>
      </c>
      <c r="B728">
        <v>3793</v>
      </c>
      <c r="C728">
        <v>0.10511515496330323</v>
      </c>
      <c r="D728">
        <v>1.0985179153873383</v>
      </c>
      <c r="E728">
        <v>-0.1169126690325234</v>
      </c>
      <c r="F728">
        <v>0.88563167179980518</v>
      </c>
      <c r="G728">
        <v>3</v>
      </c>
      <c r="H728">
        <v>5</v>
      </c>
      <c r="I728">
        <v>3</v>
      </c>
      <c r="J728">
        <v>4</v>
      </c>
    </row>
    <row r="729" spans="1:10" x14ac:dyDescent="0.25">
      <c r="A729" t="s">
        <v>1554</v>
      </c>
      <c r="B729">
        <v>3663</v>
      </c>
      <c r="C729">
        <v>-0.17061844238035745</v>
      </c>
      <c r="D729">
        <v>0.90318917842890123</v>
      </c>
      <c r="E729">
        <v>-0.2858971239095206</v>
      </c>
      <c r="F729">
        <v>0.44429453437584793</v>
      </c>
      <c r="G729">
        <v>3</v>
      </c>
      <c r="H729">
        <v>5</v>
      </c>
      <c r="I729">
        <v>3</v>
      </c>
      <c r="J729">
        <v>3</v>
      </c>
    </row>
    <row r="730" spans="1:10" x14ac:dyDescent="0.25">
      <c r="A730" t="s">
        <v>1555</v>
      </c>
      <c r="B730">
        <v>5703</v>
      </c>
      <c r="C730">
        <v>0.21708883770198481</v>
      </c>
      <c r="D730">
        <v>2.3912865415270361</v>
      </c>
      <c r="E730">
        <v>-0.45994730800073674</v>
      </c>
      <c r="F730">
        <v>1.6965498481898562</v>
      </c>
      <c r="G730">
        <v>4</v>
      </c>
      <c r="H730">
        <v>5</v>
      </c>
      <c r="I730">
        <v>2</v>
      </c>
      <c r="J730">
        <v>5</v>
      </c>
    </row>
    <row r="731" spans="1:10" x14ac:dyDescent="0.25">
      <c r="A731" t="s">
        <v>1556</v>
      </c>
      <c r="B731">
        <v>7033</v>
      </c>
      <c r="C731">
        <v>0.33231902173770111</v>
      </c>
      <c r="D731">
        <v>1.3777472543763707</v>
      </c>
      <c r="E731">
        <v>-0.15193548261466364</v>
      </c>
      <c r="F731">
        <v>1.0744278803647513</v>
      </c>
      <c r="G731">
        <v>4</v>
      </c>
      <c r="H731">
        <v>5</v>
      </c>
      <c r="I731">
        <v>3</v>
      </c>
      <c r="J731">
        <v>4</v>
      </c>
    </row>
    <row r="732" spans="1:10" x14ac:dyDescent="0.25">
      <c r="A732" t="s">
        <v>1557</v>
      </c>
      <c r="B732">
        <v>3345</v>
      </c>
      <c r="C732">
        <v>-0.10534838021047942</v>
      </c>
      <c r="D732">
        <v>0.43811576890866233</v>
      </c>
      <c r="E732">
        <v>5.6089367353368183E-2</v>
      </c>
      <c r="F732">
        <v>0.31149205292422938</v>
      </c>
      <c r="G732">
        <v>3</v>
      </c>
      <c r="H732">
        <v>4</v>
      </c>
      <c r="I732">
        <v>4</v>
      </c>
      <c r="J732">
        <v>3</v>
      </c>
    </row>
    <row r="733" spans="1:10" x14ac:dyDescent="0.25">
      <c r="A733" t="s">
        <v>1558</v>
      </c>
      <c r="B733">
        <v>9027</v>
      </c>
      <c r="C733">
        <v>0.11180615473801311</v>
      </c>
      <c r="D733">
        <v>0.31593261767181208</v>
      </c>
      <c r="E733">
        <v>-0.3515681558629421</v>
      </c>
      <c r="F733">
        <v>2.0404347771718143</v>
      </c>
      <c r="G733">
        <v>3</v>
      </c>
      <c r="H733">
        <v>4</v>
      </c>
      <c r="I733">
        <v>3</v>
      </c>
      <c r="J733">
        <v>5</v>
      </c>
    </row>
    <row r="734" spans="1:10" x14ac:dyDescent="0.25">
      <c r="A734" t="s">
        <v>1559</v>
      </c>
      <c r="B734">
        <v>7213</v>
      </c>
      <c r="C734">
        <v>-0.32582222163299107</v>
      </c>
      <c r="D734">
        <v>0.24894821272972761</v>
      </c>
      <c r="E734">
        <v>-0.11297087661593627</v>
      </c>
      <c r="F734">
        <v>1.0818703022666494</v>
      </c>
      <c r="G734">
        <v>3</v>
      </c>
      <c r="H734">
        <v>4</v>
      </c>
      <c r="I734">
        <v>3</v>
      </c>
      <c r="J734">
        <v>4</v>
      </c>
    </row>
    <row r="735" spans="1:10" x14ac:dyDescent="0.25">
      <c r="A735" t="s">
        <v>1560</v>
      </c>
      <c r="B735">
        <v>5538</v>
      </c>
      <c r="C735">
        <v>-0.14831309423836025</v>
      </c>
      <c r="D735">
        <v>3.4338927948185933</v>
      </c>
      <c r="E735">
        <v>-0.49953425830928488</v>
      </c>
      <c r="F735">
        <v>1.5058021702419777</v>
      </c>
      <c r="G735">
        <v>3</v>
      </c>
      <c r="H735">
        <v>5</v>
      </c>
      <c r="I735">
        <v>2</v>
      </c>
      <c r="J735">
        <v>5</v>
      </c>
    </row>
    <row r="736" spans="1:10" x14ac:dyDescent="0.25">
      <c r="A736" t="s">
        <v>1561</v>
      </c>
      <c r="B736">
        <v>2651</v>
      </c>
      <c r="C736">
        <v>-0.52678137190404006</v>
      </c>
      <c r="D736">
        <v>0.54478207086631947</v>
      </c>
      <c r="E736">
        <v>-0.3800215844664111</v>
      </c>
      <c r="F736">
        <v>1.9330842592581032</v>
      </c>
      <c r="G736">
        <v>2</v>
      </c>
      <c r="H736">
        <v>4</v>
      </c>
      <c r="I736">
        <v>2</v>
      </c>
      <c r="J736">
        <v>5</v>
      </c>
    </row>
    <row r="737" spans="1:10" x14ac:dyDescent="0.25">
      <c r="A737" t="s">
        <v>1562</v>
      </c>
      <c r="B737">
        <v>4945</v>
      </c>
      <c r="C737">
        <v>0.17484419860157679</v>
      </c>
      <c r="D737">
        <v>0.67866456737243297</v>
      </c>
      <c r="E737">
        <v>-0.13425272029107652</v>
      </c>
      <c r="F737">
        <v>2.0669951137945972</v>
      </c>
      <c r="G737">
        <v>4</v>
      </c>
      <c r="H737">
        <v>5</v>
      </c>
      <c r="I737">
        <v>3</v>
      </c>
      <c r="J737">
        <v>5</v>
      </c>
    </row>
    <row r="738" spans="1:10" x14ac:dyDescent="0.25">
      <c r="A738" t="s">
        <v>1563</v>
      </c>
      <c r="B738">
        <v>4285</v>
      </c>
      <c r="C738">
        <v>-0.25302308746002683</v>
      </c>
      <c r="D738">
        <v>0.73789950529150272</v>
      </c>
      <c r="E738">
        <v>0.20007986622221458</v>
      </c>
      <c r="F738">
        <v>1.5234810897799744</v>
      </c>
      <c r="G738">
        <v>3</v>
      </c>
      <c r="H738">
        <v>5</v>
      </c>
      <c r="I738">
        <v>4</v>
      </c>
      <c r="J738">
        <v>5</v>
      </c>
    </row>
    <row r="739" spans="1:10" x14ac:dyDescent="0.25">
      <c r="A739" t="s">
        <v>1564</v>
      </c>
      <c r="B739">
        <v>4598</v>
      </c>
      <c r="C739">
        <v>-0.94698465953815558</v>
      </c>
      <c r="D739">
        <v>0.62709488263482749</v>
      </c>
      <c r="E739">
        <v>0.55726929248303692</v>
      </c>
      <c r="F739">
        <v>1.4002986370898209</v>
      </c>
      <c r="G739">
        <v>1</v>
      </c>
      <c r="H739">
        <v>4</v>
      </c>
      <c r="I739">
        <v>5</v>
      </c>
      <c r="J739">
        <v>5</v>
      </c>
    </row>
    <row r="740" spans="1:10" x14ac:dyDescent="0.25">
      <c r="A740" t="s">
        <v>1565</v>
      </c>
      <c r="B740">
        <v>5569</v>
      </c>
      <c r="C740">
        <v>-0.65499365130427234</v>
      </c>
      <c r="D740">
        <v>1.0355939218493213</v>
      </c>
      <c r="E740">
        <v>-0.34194483177601281</v>
      </c>
      <c r="F740">
        <v>1.7127029410917789</v>
      </c>
      <c r="G740">
        <v>2</v>
      </c>
      <c r="H740">
        <v>5</v>
      </c>
      <c r="I740">
        <v>3</v>
      </c>
      <c r="J740">
        <v>5</v>
      </c>
    </row>
    <row r="741" spans="1:10" x14ac:dyDescent="0.25">
      <c r="A741" t="s">
        <v>1566</v>
      </c>
      <c r="B741">
        <v>2709</v>
      </c>
      <c r="C741">
        <v>-0.59521136092004878</v>
      </c>
      <c r="D741">
        <v>0.62921341576690426</v>
      </c>
      <c r="E741">
        <v>7.6654420349808142E-2</v>
      </c>
      <c r="F741">
        <v>1.474129257922649</v>
      </c>
      <c r="G741">
        <v>2</v>
      </c>
      <c r="H741">
        <v>4</v>
      </c>
      <c r="I741">
        <v>4</v>
      </c>
      <c r="J741">
        <v>5</v>
      </c>
    </row>
    <row r="742" spans="1:10" x14ac:dyDescent="0.25">
      <c r="A742" t="s">
        <v>1567</v>
      </c>
      <c r="B742">
        <v>5606</v>
      </c>
      <c r="C742">
        <v>0.18652419408773724</v>
      </c>
      <c r="D742">
        <v>2.3265674773430303</v>
      </c>
      <c r="E742">
        <v>-0.88053005633964121</v>
      </c>
      <c r="F742">
        <v>2.4458445079161755</v>
      </c>
      <c r="G742">
        <v>4</v>
      </c>
      <c r="H742">
        <v>5</v>
      </c>
      <c r="I742">
        <v>1</v>
      </c>
      <c r="J742">
        <v>5</v>
      </c>
    </row>
    <row r="743" spans="1:10" x14ac:dyDescent="0.25">
      <c r="A743" t="s">
        <v>1568</v>
      </c>
      <c r="B743">
        <v>5047</v>
      </c>
      <c r="C743">
        <v>-0.37656288717896458</v>
      </c>
      <c r="D743">
        <v>1.0112937177480161</v>
      </c>
      <c r="E743">
        <v>-3.9445908834027939E-2</v>
      </c>
      <c r="F743">
        <v>1.7302887018118387</v>
      </c>
      <c r="G743">
        <v>2</v>
      </c>
      <c r="H743">
        <v>5</v>
      </c>
      <c r="I743">
        <v>4</v>
      </c>
      <c r="J743">
        <v>5</v>
      </c>
    </row>
    <row r="744" spans="1:10" x14ac:dyDescent="0.25">
      <c r="A744" t="s">
        <v>1569</v>
      </c>
      <c r="B744">
        <v>4958</v>
      </c>
      <c r="C744">
        <v>2.8815716559484183E-2</v>
      </c>
      <c r="D744">
        <v>1.011834074353106</v>
      </c>
      <c r="E744">
        <v>-1.2794333180290184E-2</v>
      </c>
      <c r="F744">
        <v>0.98795108375436058</v>
      </c>
      <c r="G744">
        <v>3</v>
      </c>
      <c r="H744">
        <v>5</v>
      </c>
      <c r="I744">
        <v>4</v>
      </c>
      <c r="J744">
        <v>4</v>
      </c>
    </row>
    <row r="745" spans="1:10" x14ac:dyDescent="0.25">
      <c r="A745" t="s">
        <v>1570</v>
      </c>
      <c r="B745">
        <v>5939</v>
      </c>
      <c r="C745">
        <v>0.62240106214809332</v>
      </c>
      <c r="D745">
        <v>2.0492008703668465</v>
      </c>
      <c r="E745">
        <v>-1.1663330079515812</v>
      </c>
      <c r="F745">
        <v>2.6426875779739762</v>
      </c>
      <c r="G745">
        <v>4</v>
      </c>
      <c r="H745">
        <v>5</v>
      </c>
      <c r="I745">
        <v>1</v>
      </c>
      <c r="J745">
        <v>5</v>
      </c>
    </row>
    <row r="746" spans="1:10" x14ac:dyDescent="0.25">
      <c r="A746" t="s">
        <v>1571</v>
      </c>
      <c r="B746">
        <v>7031</v>
      </c>
      <c r="C746">
        <v>0.43705919452269393</v>
      </c>
      <c r="D746">
        <v>2.1607562199363133</v>
      </c>
      <c r="E746">
        <v>-0.55435070449205037</v>
      </c>
      <c r="F746">
        <v>2.8534805851542733</v>
      </c>
      <c r="G746">
        <v>4</v>
      </c>
      <c r="H746">
        <v>5</v>
      </c>
      <c r="I746">
        <v>2</v>
      </c>
      <c r="J746">
        <v>5</v>
      </c>
    </row>
    <row r="747" spans="1:10" x14ac:dyDescent="0.25">
      <c r="A747" t="s">
        <v>1572</v>
      </c>
      <c r="B747">
        <v>6590</v>
      </c>
      <c r="C747">
        <v>0.4930630787434328</v>
      </c>
      <c r="D747">
        <v>0.7044048815972328</v>
      </c>
      <c r="E747">
        <v>-4.0353885493972369E-2</v>
      </c>
      <c r="F747">
        <v>1.9894489426855686</v>
      </c>
      <c r="G747">
        <v>4</v>
      </c>
      <c r="H747">
        <v>5</v>
      </c>
      <c r="I747">
        <v>4</v>
      </c>
      <c r="J747">
        <v>5</v>
      </c>
    </row>
    <row r="748" spans="1:10" x14ac:dyDescent="0.25">
      <c r="A748" t="s">
        <v>1573</v>
      </c>
      <c r="B748">
        <v>3879</v>
      </c>
      <c r="C748">
        <v>1.0963336024913841</v>
      </c>
      <c r="D748">
        <v>1.987936228777536</v>
      </c>
      <c r="E748">
        <v>-0.22623929839972706</v>
      </c>
      <c r="F748">
        <v>3.1162741501412063</v>
      </c>
      <c r="G748">
        <v>5</v>
      </c>
      <c r="H748">
        <v>5</v>
      </c>
      <c r="I748">
        <v>3</v>
      </c>
      <c r="J748">
        <v>5</v>
      </c>
    </row>
    <row r="749" spans="1:10" x14ac:dyDescent="0.25">
      <c r="A749" t="s">
        <v>1574</v>
      </c>
      <c r="B749">
        <v>4139</v>
      </c>
      <c r="C749">
        <v>0.39257024065566831</v>
      </c>
      <c r="D749">
        <v>3.7627010443223829</v>
      </c>
      <c r="E749">
        <v>-0.73669673463555363</v>
      </c>
      <c r="F749">
        <v>2.5082619686755865</v>
      </c>
      <c r="G749">
        <v>4</v>
      </c>
      <c r="H749">
        <v>5</v>
      </c>
      <c r="I749">
        <v>1</v>
      </c>
      <c r="J749">
        <v>5</v>
      </c>
    </row>
    <row r="750" spans="1:10" x14ac:dyDescent="0.25">
      <c r="A750" t="s">
        <v>1575</v>
      </c>
      <c r="B750">
        <v>4354</v>
      </c>
      <c r="C750">
        <v>1.1586317539243414</v>
      </c>
      <c r="D750">
        <v>0.64804676260522798</v>
      </c>
      <c r="E750">
        <v>-1.2595960190454576</v>
      </c>
      <c r="F750">
        <v>2.4541799594912064</v>
      </c>
      <c r="G750">
        <v>5</v>
      </c>
      <c r="H750">
        <v>5</v>
      </c>
      <c r="I750">
        <v>1</v>
      </c>
      <c r="J750">
        <v>5</v>
      </c>
    </row>
    <row r="751" spans="1:10" x14ac:dyDescent="0.25">
      <c r="A751" t="s">
        <v>1576</v>
      </c>
      <c r="B751">
        <v>3591</v>
      </c>
      <c r="C751">
        <v>0.72256385967964376</v>
      </c>
      <c r="D751">
        <v>0.17155412684803786</v>
      </c>
      <c r="E751">
        <v>0.83610100605848359</v>
      </c>
      <c r="F751">
        <v>1.4804235682025757</v>
      </c>
      <c r="G751">
        <v>4</v>
      </c>
      <c r="H751">
        <v>4</v>
      </c>
      <c r="I751">
        <v>5</v>
      </c>
      <c r="J751">
        <v>5</v>
      </c>
    </row>
    <row r="752" spans="1:10" x14ac:dyDescent="0.25">
      <c r="A752" t="s">
        <v>1577</v>
      </c>
      <c r="B752">
        <v>5547</v>
      </c>
      <c r="C752">
        <v>0.78608673586975386</v>
      </c>
      <c r="D752">
        <v>1.6394416694078953</v>
      </c>
      <c r="E752">
        <v>0.81572373950547983</v>
      </c>
      <c r="F752">
        <v>1.4935460951054027</v>
      </c>
      <c r="G752">
        <v>4</v>
      </c>
      <c r="H752">
        <v>5</v>
      </c>
      <c r="I752">
        <v>5</v>
      </c>
      <c r="J752">
        <v>5</v>
      </c>
    </row>
    <row r="753" spans="1:10" x14ac:dyDescent="0.25">
      <c r="A753" t="s">
        <v>1578</v>
      </c>
      <c r="B753">
        <v>5848</v>
      </c>
      <c r="C753">
        <v>1.3832258459095517</v>
      </c>
      <c r="D753">
        <v>0.48971521891270386</v>
      </c>
      <c r="E753">
        <v>-0.2323129497253025</v>
      </c>
      <c r="F753">
        <v>1.6216403032662914</v>
      </c>
      <c r="G753">
        <v>5</v>
      </c>
      <c r="H753">
        <v>4</v>
      </c>
      <c r="I753">
        <v>3</v>
      </c>
      <c r="J753">
        <v>5</v>
      </c>
    </row>
    <row r="754" spans="1:10" x14ac:dyDescent="0.25">
      <c r="A754" t="s">
        <v>1579</v>
      </c>
      <c r="B754">
        <v>6252</v>
      </c>
      <c r="C754">
        <v>0.55525297035257137</v>
      </c>
      <c r="D754">
        <v>0.91163908395318927</v>
      </c>
      <c r="E754">
        <v>-0.2630614908568743</v>
      </c>
      <c r="F754">
        <v>1.5287264882030527</v>
      </c>
      <c r="G754">
        <v>4</v>
      </c>
      <c r="H754">
        <v>5</v>
      </c>
      <c r="I754">
        <v>3</v>
      </c>
      <c r="J754">
        <v>5</v>
      </c>
    </row>
    <row r="755" spans="1:10" x14ac:dyDescent="0.25">
      <c r="A755" t="s">
        <v>1580</v>
      </c>
      <c r="B755">
        <v>3873</v>
      </c>
      <c r="C755">
        <v>1.0737394950809489</v>
      </c>
      <c r="D755">
        <v>-0.60633442034411755</v>
      </c>
      <c r="E755">
        <v>0.53155955894340634</v>
      </c>
      <c r="F755">
        <v>0.25828088297700674</v>
      </c>
      <c r="G755">
        <v>5</v>
      </c>
      <c r="H755">
        <v>2</v>
      </c>
      <c r="I755">
        <v>5</v>
      </c>
      <c r="J755">
        <v>3</v>
      </c>
    </row>
    <row r="756" spans="1:10" x14ac:dyDescent="0.25">
      <c r="A756" t="s">
        <v>1581</v>
      </c>
      <c r="B756">
        <v>4635</v>
      </c>
      <c r="C756">
        <v>1.071732774724528</v>
      </c>
      <c r="D756">
        <v>-1.7809444812790735E-2</v>
      </c>
      <c r="E756">
        <v>-0.25976051337616535</v>
      </c>
      <c r="F756">
        <v>0.93868258742345612</v>
      </c>
      <c r="G756">
        <v>5</v>
      </c>
      <c r="H756">
        <v>3</v>
      </c>
      <c r="I756">
        <v>3</v>
      </c>
      <c r="J756">
        <v>4</v>
      </c>
    </row>
    <row r="757" spans="1:10" x14ac:dyDescent="0.25">
      <c r="A757" t="s">
        <v>1582</v>
      </c>
      <c r="B757">
        <v>6464</v>
      </c>
      <c r="C757">
        <v>1.8255742727358086</v>
      </c>
      <c r="D757">
        <v>-0.26554003274262727</v>
      </c>
      <c r="E757">
        <v>1.069440353866717</v>
      </c>
      <c r="F757">
        <v>1.0329905770053929</v>
      </c>
      <c r="G757">
        <v>5</v>
      </c>
      <c r="H757">
        <v>3</v>
      </c>
      <c r="I757">
        <v>5</v>
      </c>
      <c r="J757">
        <v>4</v>
      </c>
    </row>
    <row r="758" spans="1:10" x14ac:dyDescent="0.25">
      <c r="A758" t="s">
        <v>1583</v>
      </c>
      <c r="B758">
        <v>1260</v>
      </c>
      <c r="C758">
        <v>-0.40211073865794439</v>
      </c>
      <c r="D758">
        <v>-1.0506842850187359</v>
      </c>
      <c r="E758">
        <v>0.55352796113791392</v>
      </c>
      <c r="F758">
        <v>0.25282536097178926</v>
      </c>
      <c r="G758">
        <v>2</v>
      </c>
      <c r="H758">
        <v>1</v>
      </c>
      <c r="I758">
        <v>5</v>
      </c>
      <c r="J758">
        <v>3</v>
      </c>
    </row>
    <row r="759" spans="1:10" x14ac:dyDescent="0.25">
      <c r="A759" t="s">
        <v>1584</v>
      </c>
      <c r="B759">
        <v>5555</v>
      </c>
      <c r="C759">
        <v>6.8634434795375177E-2</v>
      </c>
      <c r="D759">
        <v>-1.1833933047276231</v>
      </c>
      <c r="E759">
        <v>0.82493000757796564</v>
      </c>
      <c r="F759">
        <v>7.4911107196550808E-2</v>
      </c>
      <c r="G759">
        <v>3</v>
      </c>
      <c r="H759">
        <v>1</v>
      </c>
      <c r="I759">
        <v>5</v>
      </c>
      <c r="J759">
        <v>3</v>
      </c>
    </row>
    <row r="760" spans="1:10" x14ac:dyDescent="0.25">
      <c r="A760" t="s">
        <v>1585</v>
      </c>
      <c r="B760">
        <v>3094</v>
      </c>
      <c r="C760">
        <v>-0.44347392450435458</v>
      </c>
      <c r="D760">
        <v>-1.1182434104089261</v>
      </c>
      <c r="E760">
        <v>0.13433766894280683</v>
      </c>
      <c r="F760">
        <v>0.24983243530373697</v>
      </c>
      <c r="G760">
        <v>2</v>
      </c>
      <c r="H760">
        <v>1</v>
      </c>
      <c r="I760">
        <v>4</v>
      </c>
      <c r="J760">
        <v>3</v>
      </c>
    </row>
    <row r="761" spans="1:10" x14ac:dyDescent="0.25">
      <c r="A761" t="s">
        <v>1586</v>
      </c>
      <c r="B761">
        <v>6042</v>
      </c>
      <c r="C761">
        <v>-0.56268797912368407</v>
      </c>
      <c r="D761">
        <v>-0.81199698171870227</v>
      </c>
      <c r="E761">
        <v>0.10472908281089593</v>
      </c>
      <c r="F761">
        <v>0.83652758641455083</v>
      </c>
      <c r="G761">
        <v>2</v>
      </c>
      <c r="H761">
        <v>1</v>
      </c>
      <c r="I761">
        <v>4</v>
      </c>
      <c r="J761">
        <v>4</v>
      </c>
    </row>
    <row r="762" spans="1:10" x14ac:dyDescent="0.25">
      <c r="A762" t="s">
        <v>1587</v>
      </c>
      <c r="B762">
        <v>6458</v>
      </c>
      <c r="C762">
        <v>0.31463698539615564</v>
      </c>
      <c r="D762">
        <v>-0.56929010215366715</v>
      </c>
      <c r="E762">
        <v>0.75194074032959601</v>
      </c>
      <c r="F762">
        <v>0.43335122387127151</v>
      </c>
      <c r="G762">
        <v>4</v>
      </c>
      <c r="H762">
        <v>2</v>
      </c>
      <c r="I762">
        <v>5</v>
      </c>
      <c r="J762">
        <v>3</v>
      </c>
    </row>
    <row r="763" spans="1:10" x14ac:dyDescent="0.25">
      <c r="A763" t="s">
        <v>1588</v>
      </c>
      <c r="B763">
        <v>5284</v>
      </c>
      <c r="C763">
        <v>1.6503416209395299</v>
      </c>
      <c r="D763">
        <v>0.97621909611101809</v>
      </c>
      <c r="E763">
        <v>-0.88288713141120012</v>
      </c>
      <c r="F763">
        <v>2.0696823926876116</v>
      </c>
      <c r="G763">
        <v>5</v>
      </c>
      <c r="H763">
        <v>5</v>
      </c>
      <c r="I763">
        <v>1</v>
      </c>
      <c r="J763">
        <v>5</v>
      </c>
    </row>
    <row r="764" spans="1:10" x14ac:dyDescent="0.25">
      <c r="A764" t="s">
        <v>1589</v>
      </c>
      <c r="B764">
        <v>2562</v>
      </c>
      <c r="C764">
        <v>-0.44601022931464102</v>
      </c>
      <c r="D764">
        <v>-0.56854509353900462</v>
      </c>
      <c r="E764">
        <v>2.9103344296793003E-2</v>
      </c>
      <c r="F764">
        <v>0.65949213270460827</v>
      </c>
      <c r="G764">
        <v>2</v>
      </c>
      <c r="H764">
        <v>2</v>
      </c>
      <c r="I764">
        <v>4</v>
      </c>
      <c r="J764">
        <v>4</v>
      </c>
    </row>
    <row r="765" spans="1:10" x14ac:dyDescent="0.25">
      <c r="A765" t="s">
        <v>1590</v>
      </c>
      <c r="B765">
        <v>4763</v>
      </c>
      <c r="C765">
        <v>0.60888605344023339</v>
      </c>
      <c r="D765">
        <v>0.53665201256647532</v>
      </c>
      <c r="E765">
        <v>-0.33945783610249719</v>
      </c>
      <c r="F765">
        <v>1.1708577345665556</v>
      </c>
      <c r="G765">
        <v>4</v>
      </c>
      <c r="H765">
        <v>4</v>
      </c>
      <c r="I765">
        <v>3</v>
      </c>
      <c r="J765">
        <v>4</v>
      </c>
    </row>
    <row r="766" spans="1:10" x14ac:dyDescent="0.25">
      <c r="A766" t="s">
        <v>1591</v>
      </c>
      <c r="B766">
        <v>4263</v>
      </c>
      <c r="C766">
        <v>0.30648210328707437</v>
      </c>
      <c r="D766">
        <v>0.61048748270051301</v>
      </c>
      <c r="E766">
        <v>-0.50535700884965895</v>
      </c>
      <c r="F766">
        <v>1.0531536258017289</v>
      </c>
      <c r="G766">
        <v>4</v>
      </c>
      <c r="H766">
        <v>4</v>
      </c>
      <c r="I766">
        <v>2</v>
      </c>
      <c r="J766">
        <v>4</v>
      </c>
    </row>
    <row r="767" spans="1:10" x14ac:dyDescent="0.25">
      <c r="A767" t="s">
        <v>1592</v>
      </c>
      <c r="B767">
        <v>2394</v>
      </c>
      <c r="C767">
        <v>-0.40481425833009477</v>
      </c>
      <c r="D767">
        <v>0.10263391733772331</v>
      </c>
      <c r="E767">
        <v>-1.9808491443669897E-2</v>
      </c>
      <c r="F767">
        <v>0.19367440006732664</v>
      </c>
      <c r="G767">
        <v>2</v>
      </c>
      <c r="H767">
        <v>4</v>
      </c>
      <c r="I767">
        <v>4</v>
      </c>
      <c r="J767">
        <v>3</v>
      </c>
    </row>
    <row r="768" spans="1:10" x14ac:dyDescent="0.25">
      <c r="A768" t="s">
        <v>1593</v>
      </c>
      <c r="B768">
        <v>4724</v>
      </c>
      <c r="C768">
        <v>0.44524003663492345</v>
      </c>
      <c r="D768">
        <v>1.0179754253018081</v>
      </c>
      <c r="E768">
        <v>-0.48247050061193614</v>
      </c>
      <c r="F768">
        <v>1.1478409756227455</v>
      </c>
      <c r="G768">
        <v>4</v>
      </c>
      <c r="H768">
        <v>5</v>
      </c>
      <c r="I768">
        <v>2</v>
      </c>
      <c r="J768">
        <v>4</v>
      </c>
    </row>
    <row r="769" spans="1:10" x14ac:dyDescent="0.25">
      <c r="A769" t="s">
        <v>1594</v>
      </c>
      <c r="B769">
        <v>5945</v>
      </c>
      <c r="C769">
        <v>1.154799940486227</v>
      </c>
      <c r="D769">
        <v>1.3151117948340636</v>
      </c>
      <c r="E769">
        <v>-0.78511522422149849</v>
      </c>
      <c r="F769">
        <v>1.8709992155064807</v>
      </c>
      <c r="G769">
        <v>5</v>
      </c>
      <c r="H769">
        <v>5</v>
      </c>
      <c r="I769">
        <v>1</v>
      </c>
      <c r="J769">
        <v>5</v>
      </c>
    </row>
    <row r="770" spans="1:10" x14ac:dyDescent="0.25">
      <c r="A770" t="s">
        <v>1595</v>
      </c>
      <c r="B770">
        <v>4623</v>
      </c>
      <c r="C770">
        <v>0.13694807840811221</v>
      </c>
      <c r="D770">
        <v>-1.0017353597320755E-2</v>
      </c>
      <c r="E770">
        <v>0.1576235667686115</v>
      </c>
      <c r="F770">
        <v>1.0867041582238337</v>
      </c>
      <c r="G770">
        <v>3</v>
      </c>
      <c r="H770">
        <v>3</v>
      </c>
      <c r="I770">
        <v>4</v>
      </c>
      <c r="J770">
        <v>4</v>
      </c>
    </row>
    <row r="771" spans="1:10" x14ac:dyDescent="0.25">
      <c r="A771" t="s">
        <v>1596</v>
      </c>
      <c r="B771">
        <v>3703</v>
      </c>
      <c r="C771">
        <v>-0.53134461130893929</v>
      </c>
      <c r="D771">
        <v>-0.54984975663571223</v>
      </c>
      <c r="E771">
        <v>0.11777522657399056</v>
      </c>
      <c r="F771">
        <v>0.57284805772179948</v>
      </c>
      <c r="G771">
        <v>2</v>
      </c>
      <c r="H771">
        <v>2</v>
      </c>
      <c r="I771">
        <v>4</v>
      </c>
      <c r="J771">
        <v>4</v>
      </c>
    </row>
    <row r="772" spans="1:10" x14ac:dyDescent="0.25">
      <c r="A772" t="s">
        <v>1597</v>
      </c>
      <c r="B772">
        <v>4032</v>
      </c>
      <c r="C772">
        <v>-2.3470914649690658E-2</v>
      </c>
      <c r="D772">
        <v>-0.47831683495930716</v>
      </c>
      <c r="E772">
        <v>8.2916407656249136E-2</v>
      </c>
      <c r="F772">
        <v>0.87581364922949079</v>
      </c>
      <c r="G772">
        <v>3</v>
      </c>
      <c r="H772">
        <v>2</v>
      </c>
      <c r="I772">
        <v>4</v>
      </c>
      <c r="J772">
        <v>4</v>
      </c>
    </row>
    <row r="773" spans="1:10" x14ac:dyDescent="0.25">
      <c r="A773" t="s">
        <v>1598</v>
      </c>
      <c r="B773">
        <v>4712</v>
      </c>
      <c r="C773">
        <v>0.2606826183871197</v>
      </c>
      <c r="D773">
        <v>-0.12491249363683503</v>
      </c>
      <c r="E773">
        <v>-0.44647930880289827</v>
      </c>
      <c r="F773">
        <v>1.038023429076969</v>
      </c>
      <c r="G773">
        <v>4</v>
      </c>
      <c r="H773">
        <v>3</v>
      </c>
      <c r="I773">
        <v>2</v>
      </c>
      <c r="J773">
        <v>4</v>
      </c>
    </row>
    <row r="774" spans="1:10" x14ac:dyDescent="0.25">
      <c r="A774" t="s">
        <v>1599</v>
      </c>
      <c r="B774">
        <v>4558</v>
      </c>
      <c r="C774">
        <v>0.52075374148857956</v>
      </c>
      <c r="D774">
        <v>-0.63254770276088423</v>
      </c>
      <c r="E774">
        <v>0.11120397933015401</v>
      </c>
      <c r="F774">
        <v>0.57481670046523403</v>
      </c>
      <c r="G774">
        <v>4</v>
      </c>
      <c r="H774">
        <v>2</v>
      </c>
      <c r="I774">
        <v>4</v>
      </c>
      <c r="J774">
        <v>4</v>
      </c>
    </row>
    <row r="775" spans="1:10" x14ac:dyDescent="0.25">
      <c r="A775" t="s">
        <v>1600</v>
      </c>
      <c r="B775">
        <v>5567</v>
      </c>
      <c r="C775">
        <v>0.29210812675598169</v>
      </c>
      <c r="D775">
        <v>-0.95389919981284355</v>
      </c>
      <c r="E775">
        <v>0.44855773818962724</v>
      </c>
      <c r="F775">
        <v>0.13095552310878925</v>
      </c>
      <c r="G775">
        <v>4</v>
      </c>
      <c r="H775">
        <v>1</v>
      </c>
      <c r="I775">
        <v>5</v>
      </c>
      <c r="J775">
        <v>3</v>
      </c>
    </row>
    <row r="776" spans="1:10" x14ac:dyDescent="0.25">
      <c r="A776" t="s">
        <v>1601</v>
      </c>
      <c r="B776">
        <v>6317</v>
      </c>
      <c r="C776">
        <v>0.18384461376080982</v>
      </c>
      <c r="D776">
        <v>-0.55645882527476254</v>
      </c>
      <c r="E776">
        <v>-2.0262021746057981E-2</v>
      </c>
      <c r="F776">
        <v>0.16269683389103021</v>
      </c>
      <c r="G776">
        <v>4</v>
      </c>
      <c r="H776">
        <v>2</v>
      </c>
      <c r="I776">
        <v>4</v>
      </c>
      <c r="J776">
        <v>3</v>
      </c>
    </row>
    <row r="777" spans="1:10" x14ac:dyDescent="0.25">
      <c r="A777" t="s">
        <v>1602</v>
      </c>
      <c r="B777">
        <v>6567</v>
      </c>
      <c r="C777">
        <v>-0.3026879015028166</v>
      </c>
      <c r="D777">
        <v>-0.87250483459794759</v>
      </c>
      <c r="E777">
        <v>-0.49076254450469786</v>
      </c>
      <c r="F777">
        <v>0.13989319804542089</v>
      </c>
      <c r="G777">
        <v>3</v>
      </c>
      <c r="H777">
        <v>1</v>
      </c>
      <c r="I777">
        <v>2</v>
      </c>
      <c r="J777">
        <v>3</v>
      </c>
    </row>
    <row r="778" spans="1:10" x14ac:dyDescent="0.25">
      <c r="A778" t="s">
        <v>1603</v>
      </c>
      <c r="B778">
        <v>3925</v>
      </c>
      <c r="C778">
        <v>-0.50330657969363979</v>
      </c>
      <c r="D778">
        <v>-0.68342866327464236</v>
      </c>
      <c r="E778">
        <v>-0.64048554340205688</v>
      </c>
      <c r="F778">
        <v>0.28183571746284514</v>
      </c>
      <c r="G778">
        <v>2</v>
      </c>
      <c r="H778">
        <v>2</v>
      </c>
      <c r="I778">
        <v>2</v>
      </c>
      <c r="J778">
        <v>3</v>
      </c>
    </row>
    <row r="779" spans="1:10" x14ac:dyDescent="0.25">
      <c r="A779" t="s">
        <v>1604</v>
      </c>
      <c r="B779">
        <v>7734</v>
      </c>
      <c r="C779">
        <v>0.27830029589912025</v>
      </c>
      <c r="D779">
        <v>-8.4534993077736528E-2</v>
      </c>
      <c r="E779">
        <v>-0.14838212472397633</v>
      </c>
      <c r="F779">
        <v>0.42061243852238911</v>
      </c>
      <c r="G779">
        <v>4</v>
      </c>
      <c r="H779">
        <v>3</v>
      </c>
      <c r="I779">
        <v>3</v>
      </c>
      <c r="J779">
        <v>3</v>
      </c>
    </row>
    <row r="780" spans="1:10" x14ac:dyDescent="0.25">
      <c r="A780" t="s">
        <v>1605</v>
      </c>
      <c r="B780">
        <v>4135</v>
      </c>
      <c r="C780">
        <v>0.15384897231359165</v>
      </c>
      <c r="D780">
        <v>0.11893842342281552</v>
      </c>
      <c r="E780">
        <v>0.13146150327286105</v>
      </c>
      <c r="F780">
        <v>0.56011990753315477</v>
      </c>
      <c r="G780">
        <v>3</v>
      </c>
      <c r="H780">
        <v>4</v>
      </c>
      <c r="I780">
        <v>4</v>
      </c>
      <c r="J780">
        <v>4</v>
      </c>
    </row>
    <row r="781" spans="1:10" x14ac:dyDescent="0.25">
      <c r="A781" t="s">
        <v>1606</v>
      </c>
      <c r="B781">
        <v>6140</v>
      </c>
      <c r="C781">
        <v>0.4933089658535344</v>
      </c>
      <c r="D781">
        <v>1.3361592182461615</v>
      </c>
      <c r="E781">
        <v>0.56055908814667721</v>
      </c>
      <c r="F781">
        <v>0.69392718244083551</v>
      </c>
      <c r="G781">
        <v>4</v>
      </c>
      <c r="H781">
        <v>5</v>
      </c>
      <c r="I781">
        <v>5</v>
      </c>
      <c r="J781">
        <v>4</v>
      </c>
    </row>
    <row r="782" spans="1:10" x14ac:dyDescent="0.25">
      <c r="A782" t="s">
        <v>1607</v>
      </c>
      <c r="B782">
        <v>7217</v>
      </c>
      <c r="C782">
        <v>0.62397578635004125</v>
      </c>
      <c r="D782">
        <v>1.4082159954349842</v>
      </c>
      <c r="E782">
        <v>-0.3325012743450706</v>
      </c>
      <c r="F782">
        <v>1.118232943682401</v>
      </c>
      <c r="G782">
        <v>4</v>
      </c>
      <c r="H782">
        <v>5</v>
      </c>
      <c r="I782">
        <v>3</v>
      </c>
      <c r="J782">
        <v>4</v>
      </c>
    </row>
    <row r="783" spans="1:10" x14ac:dyDescent="0.25">
      <c r="A783" t="s">
        <v>1608</v>
      </c>
      <c r="B783">
        <v>6403</v>
      </c>
      <c r="C783">
        <v>-0.11419073572285404</v>
      </c>
      <c r="D783">
        <v>1.739154196790665</v>
      </c>
      <c r="E783">
        <v>-0.29720786224976586</v>
      </c>
      <c r="F783">
        <v>1.2832763816189607</v>
      </c>
      <c r="G783">
        <v>3</v>
      </c>
      <c r="H783">
        <v>5</v>
      </c>
      <c r="I783">
        <v>3</v>
      </c>
      <c r="J783">
        <v>5</v>
      </c>
    </row>
    <row r="784" spans="1:10" x14ac:dyDescent="0.25">
      <c r="A784" t="s">
        <v>1609</v>
      </c>
      <c r="B784">
        <v>3921</v>
      </c>
      <c r="C784">
        <v>0.32543195262253305</v>
      </c>
      <c r="D784">
        <v>2.4252451472295582</v>
      </c>
      <c r="E784">
        <v>-0.78002061158081437</v>
      </c>
      <c r="F784">
        <v>2.0217535118975976</v>
      </c>
      <c r="G784">
        <v>4</v>
      </c>
      <c r="H784">
        <v>5</v>
      </c>
      <c r="I784">
        <v>1</v>
      </c>
      <c r="J784">
        <v>5</v>
      </c>
    </row>
    <row r="785" spans="1:10" x14ac:dyDescent="0.25">
      <c r="A785" t="s">
        <v>1610</v>
      </c>
      <c r="B785">
        <v>4588</v>
      </c>
      <c r="C785">
        <v>-0.45095754653121578</v>
      </c>
      <c r="D785">
        <v>0.216658191091192</v>
      </c>
      <c r="E785">
        <v>3.0246639749363265E-2</v>
      </c>
      <c r="F785">
        <v>0.16692820608707207</v>
      </c>
      <c r="G785">
        <v>2</v>
      </c>
      <c r="H785">
        <v>4</v>
      </c>
      <c r="I785">
        <v>4</v>
      </c>
      <c r="J785">
        <v>3</v>
      </c>
    </row>
    <row r="786" spans="1:10" x14ac:dyDescent="0.25">
      <c r="A786" t="s">
        <v>1611</v>
      </c>
      <c r="B786">
        <v>5153</v>
      </c>
      <c r="C786">
        <v>0.59926231843017963</v>
      </c>
      <c r="D786">
        <v>2.2046770700072598</v>
      </c>
      <c r="E786">
        <v>-0.15965706558713347</v>
      </c>
      <c r="F786">
        <v>1.5125398934183381</v>
      </c>
      <c r="G786">
        <v>4</v>
      </c>
      <c r="H786">
        <v>5</v>
      </c>
      <c r="I786">
        <v>3</v>
      </c>
      <c r="J786">
        <v>5</v>
      </c>
    </row>
    <row r="787" spans="1:10" x14ac:dyDescent="0.25">
      <c r="A787" t="s">
        <v>1612</v>
      </c>
      <c r="B787">
        <v>4390</v>
      </c>
      <c r="C787">
        <v>0.25886491555039265</v>
      </c>
      <c r="D787">
        <v>2.4169181392547565</v>
      </c>
      <c r="E787">
        <v>0.39829222134408937</v>
      </c>
      <c r="F787">
        <v>0.71541374204946695</v>
      </c>
      <c r="G787">
        <v>4</v>
      </c>
      <c r="H787">
        <v>5</v>
      </c>
      <c r="I787">
        <v>5</v>
      </c>
      <c r="J787">
        <v>4</v>
      </c>
    </row>
    <row r="788" spans="1:10" x14ac:dyDescent="0.25">
      <c r="A788" t="s">
        <v>1613</v>
      </c>
      <c r="B788">
        <v>6762</v>
      </c>
      <c r="C788">
        <v>0.22190046072582664</v>
      </c>
      <c r="D788">
        <v>0.80037423616518621</v>
      </c>
      <c r="E788">
        <v>-6.8579992415767177E-2</v>
      </c>
      <c r="F788">
        <v>0.75858579480499244</v>
      </c>
      <c r="G788">
        <v>4</v>
      </c>
      <c r="H788">
        <v>5</v>
      </c>
      <c r="I788">
        <v>4</v>
      </c>
      <c r="J788">
        <v>4</v>
      </c>
    </row>
    <row r="789" spans="1:10" x14ac:dyDescent="0.25">
      <c r="A789" t="s">
        <v>1614</v>
      </c>
      <c r="B789">
        <v>3278</v>
      </c>
      <c r="C789">
        <v>5.5197990791170617E-2</v>
      </c>
      <c r="D789">
        <v>0.65259778690537362</v>
      </c>
      <c r="E789">
        <v>5.8616724369311597E-2</v>
      </c>
      <c r="F789">
        <v>0.50145816342949867</v>
      </c>
      <c r="G789">
        <v>3</v>
      </c>
      <c r="H789">
        <v>5</v>
      </c>
      <c r="I789">
        <v>4</v>
      </c>
      <c r="J789">
        <v>4</v>
      </c>
    </row>
    <row r="790" spans="1:10" x14ac:dyDescent="0.25">
      <c r="A790" t="s">
        <v>1615</v>
      </c>
      <c r="B790">
        <v>6768</v>
      </c>
      <c r="C790">
        <v>1.219153412751141</v>
      </c>
      <c r="D790">
        <v>0.40482525947434278</v>
      </c>
      <c r="E790">
        <v>-0.71391602031061907</v>
      </c>
      <c r="F790">
        <v>1.2663896964139438</v>
      </c>
      <c r="G790">
        <v>5</v>
      </c>
      <c r="H790">
        <v>4</v>
      </c>
      <c r="I790">
        <v>1</v>
      </c>
      <c r="J790">
        <v>4</v>
      </c>
    </row>
    <row r="791" spans="1:10" x14ac:dyDescent="0.25">
      <c r="A791" t="s">
        <v>1616</v>
      </c>
      <c r="B791">
        <v>6471</v>
      </c>
      <c r="C791">
        <v>0.70394192303628511</v>
      </c>
      <c r="D791">
        <v>0.64044378214471231</v>
      </c>
      <c r="E791">
        <v>-0.60232210705621281</v>
      </c>
      <c r="F791">
        <v>1.6225639039475674</v>
      </c>
      <c r="G791">
        <v>4</v>
      </c>
      <c r="H791">
        <v>4</v>
      </c>
      <c r="I791">
        <v>2</v>
      </c>
      <c r="J791">
        <v>5</v>
      </c>
    </row>
    <row r="792" spans="1:10" x14ac:dyDescent="0.25">
      <c r="A792" t="s">
        <v>1617</v>
      </c>
      <c r="B792">
        <v>2699</v>
      </c>
      <c r="C792">
        <v>1.1505508150875969</v>
      </c>
      <c r="D792">
        <v>2.679258707730817</v>
      </c>
      <c r="E792">
        <v>-0.51875685611067157</v>
      </c>
      <c r="F792">
        <v>1.7612685619775357</v>
      </c>
      <c r="G792">
        <v>5</v>
      </c>
      <c r="H792">
        <v>5</v>
      </c>
      <c r="I792">
        <v>2</v>
      </c>
      <c r="J792">
        <v>5</v>
      </c>
    </row>
    <row r="793" spans="1:10" x14ac:dyDescent="0.25">
      <c r="A793" t="s">
        <v>1618</v>
      </c>
      <c r="B793">
        <v>4551</v>
      </c>
      <c r="C793">
        <v>0.7685646442783306</v>
      </c>
      <c r="D793">
        <v>-0.19489097422359444</v>
      </c>
      <c r="E793">
        <v>-7.4806265494006624E-2</v>
      </c>
      <c r="F793">
        <v>0.64176540033345264</v>
      </c>
      <c r="G793">
        <v>4</v>
      </c>
      <c r="H793">
        <v>3</v>
      </c>
      <c r="I793">
        <v>3</v>
      </c>
      <c r="J793">
        <v>4</v>
      </c>
    </row>
    <row r="794" spans="1:10" x14ac:dyDescent="0.25">
      <c r="A794" t="s">
        <v>1619</v>
      </c>
      <c r="B794">
        <v>11027</v>
      </c>
      <c r="C794">
        <v>0.93896410228222327</v>
      </c>
      <c r="D794">
        <v>-0.24837902106208937</v>
      </c>
      <c r="E794">
        <v>-0.81602831079685534</v>
      </c>
      <c r="F794">
        <v>1.1957371446414398</v>
      </c>
      <c r="G794">
        <v>5</v>
      </c>
      <c r="H794">
        <v>3</v>
      </c>
      <c r="I794">
        <v>1</v>
      </c>
      <c r="J794">
        <v>4</v>
      </c>
    </row>
    <row r="795" spans="1:10" x14ac:dyDescent="0.25">
      <c r="A795" t="s">
        <v>1620</v>
      </c>
      <c r="B795">
        <v>4885</v>
      </c>
      <c r="C795">
        <v>0.28929432836991154</v>
      </c>
      <c r="D795">
        <v>0.28302183079483478</v>
      </c>
      <c r="E795">
        <v>-0.27880218371828436</v>
      </c>
      <c r="F795">
        <v>0.95256458256994825</v>
      </c>
      <c r="G795">
        <v>4</v>
      </c>
      <c r="H795">
        <v>4</v>
      </c>
      <c r="I795">
        <v>3</v>
      </c>
      <c r="J795">
        <v>4</v>
      </c>
    </row>
    <row r="796" spans="1:10" x14ac:dyDescent="0.25">
      <c r="A796" t="s">
        <v>1621</v>
      </c>
      <c r="B796">
        <v>3748</v>
      </c>
      <c r="C796">
        <v>0.9172057453005682</v>
      </c>
      <c r="D796">
        <v>1.3402746403714647</v>
      </c>
      <c r="E796">
        <v>-0.51220879665744157</v>
      </c>
      <c r="F796">
        <v>1.6665094433198899</v>
      </c>
      <c r="G796">
        <v>5</v>
      </c>
      <c r="H796">
        <v>5</v>
      </c>
      <c r="I796">
        <v>2</v>
      </c>
      <c r="J796">
        <v>5</v>
      </c>
    </row>
    <row r="797" spans="1:10" x14ac:dyDescent="0.25">
      <c r="A797" t="s">
        <v>1622</v>
      </c>
      <c r="B797">
        <v>1652</v>
      </c>
      <c r="C797">
        <v>1.2442340521119923</v>
      </c>
      <c r="D797">
        <v>2.9912923119528576E-4</v>
      </c>
      <c r="E797">
        <v>-0.70840762501385235</v>
      </c>
      <c r="F797">
        <v>0.96872115927093561</v>
      </c>
      <c r="G797">
        <v>5</v>
      </c>
      <c r="H797">
        <v>3</v>
      </c>
      <c r="I797">
        <v>1</v>
      </c>
      <c r="J797">
        <v>4</v>
      </c>
    </row>
    <row r="798" spans="1:10" x14ac:dyDescent="0.25">
      <c r="A798" t="s">
        <v>1623</v>
      </c>
      <c r="B798">
        <v>4881</v>
      </c>
      <c r="C798">
        <v>0.30635350176473536</v>
      </c>
      <c r="D798">
        <v>1.1989195945101374</v>
      </c>
      <c r="E798">
        <v>0.24813402448301339</v>
      </c>
      <c r="F798">
        <v>0.95452061845127922</v>
      </c>
      <c r="G798">
        <v>4</v>
      </c>
      <c r="H798">
        <v>5</v>
      </c>
      <c r="I798">
        <v>4</v>
      </c>
      <c r="J798">
        <v>4</v>
      </c>
    </row>
    <row r="799" spans="1:10" x14ac:dyDescent="0.25">
      <c r="A799" t="s">
        <v>1624</v>
      </c>
      <c r="B799">
        <v>2721</v>
      </c>
      <c r="C799">
        <v>0.89997379956407031</v>
      </c>
      <c r="D799">
        <v>0.66195668619731274</v>
      </c>
      <c r="E799">
        <v>-8.5422018220143184E-2</v>
      </c>
      <c r="F799">
        <v>1.3541062544948699</v>
      </c>
      <c r="G799">
        <v>5</v>
      </c>
      <c r="H799">
        <v>5</v>
      </c>
      <c r="I799">
        <v>3</v>
      </c>
      <c r="J799">
        <v>5</v>
      </c>
    </row>
    <row r="800" spans="1:10" x14ac:dyDescent="0.25">
      <c r="A800" t="s">
        <v>1625</v>
      </c>
      <c r="B800">
        <v>1572</v>
      </c>
      <c r="C800">
        <v>0.96338265360191244</v>
      </c>
      <c r="D800">
        <v>0.8945205111915604</v>
      </c>
      <c r="E800">
        <v>-0.14976134505912711</v>
      </c>
      <c r="F800">
        <v>1.6647564803555102</v>
      </c>
      <c r="G800">
        <v>5</v>
      </c>
      <c r="H800">
        <v>5</v>
      </c>
      <c r="I800">
        <v>3</v>
      </c>
      <c r="J800">
        <v>5</v>
      </c>
    </row>
    <row r="801" spans="1:10" x14ac:dyDescent="0.25">
      <c r="A801" t="s">
        <v>1626</v>
      </c>
      <c r="B801">
        <v>8580</v>
      </c>
      <c r="C801">
        <v>0.10253592905078801</v>
      </c>
      <c r="D801">
        <v>1.6780043099297151</v>
      </c>
      <c r="E801">
        <v>-0.93524308477294871</v>
      </c>
      <c r="F801">
        <v>1.9244171721651417</v>
      </c>
      <c r="G801">
        <v>3</v>
      </c>
      <c r="H801">
        <v>5</v>
      </c>
      <c r="I801">
        <v>1</v>
      </c>
      <c r="J801">
        <v>5</v>
      </c>
    </row>
    <row r="802" spans="1:10" x14ac:dyDescent="0.25">
      <c r="A802" t="s">
        <v>1627</v>
      </c>
      <c r="B802">
        <v>6808</v>
      </c>
      <c r="C802">
        <v>-0.13310746399442105</v>
      </c>
      <c r="D802">
        <v>0.35679724374482852</v>
      </c>
      <c r="E802">
        <v>-0.41514202637608433</v>
      </c>
      <c r="F802">
        <v>1.0652859406327724</v>
      </c>
      <c r="G802">
        <v>3</v>
      </c>
      <c r="H802">
        <v>4</v>
      </c>
      <c r="I802">
        <v>2</v>
      </c>
      <c r="J802">
        <v>4</v>
      </c>
    </row>
    <row r="803" spans="1:10" x14ac:dyDescent="0.25">
      <c r="A803" t="s">
        <v>1628</v>
      </c>
      <c r="B803">
        <v>4177</v>
      </c>
      <c r="C803">
        <v>0.18604758063303925</v>
      </c>
      <c r="D803">
        <v>1.5310375126408882</v>
      </c>
      <c r="E803">
        <v>-0.13201395438764074</v>
      </c>
      <c r="F803">
        <v>1.016905073308791</v>
      </c>
      <c r="G803">
        <v>4</v>
      </c>
      <c r="H803">
        <v>5</v>
      </c>
      <c r="I803">
        <v>3</v>
      </c>
      <c r="J803">
        <v>4</v>
      </c>
    </row>
    <row r="804" spans="1:10" x14ac:dyDescent="0.25">
      <c r="A804" t="s">
        <v>1629</v>
      </c>
      <c r="B804">
        <v>4449</v>
      </c>
      <c r="C804">
        <v>-0.71811156732149772</v>
      </c>
      <c r="D804">
        <v>1.3661743323322604</v>
      </c>
      <c r="E804">
        <v>0.11735186502369971</v>
      </c>
      <c r="F804">
        <v>1.0823230367986132</v>
      </c>
      <c r="G804">
        <v>1</v>
      </c>
      <c r="H804">
        <v>5</v>
      </c>
      <c r="I804">
        <v>4</v>
      </c>
      <c r="J804">
        <v>4</v>
      </c>
    </row>
    <row r="805" spans="1:10" x14ac:dyDescent="0.25">
      <c r="A805" t="s">
        <v>1630</v>
      </c>
      <c r="B805">
        <v>5481</v>
      </c>
      <c r="C805">
        <v>0.32638294693796555</v>
      </c>
      <c r="D805">
        <v>0.99804609060233673</v>
      </c>
      <c r="E805">
        <v>-0.42124571880304373</v>
      </c>
      <c r="F805">
        <v>1.2446998659582273</v>
      </c>
      <c r="G805">
        <v>4</v>
      </c>
      <c r="H805">
        <v>5</v>
      </c>
      <c r="I805">
        <v>2</v>
      </c>
      <c r="J805">
        <v>4</v>
      </c>
    </row>
    <row r="806" spans="1:10" x14ac:dyDescent="0.25">
      <c r="A806" t="s">
        <v>1631</v>
      </c>
      <c r="B806">
        <v>1744</v>
      </c>
      <c r="C806">
        <v>1.0014062675158204</v>
      </c>
      <c r="D806">
        <v>-0.66507847173047985</v>
      </c>
      <c r="E806">
        <v>-1.8576367546435233</v>
      </c>
      <c r="F806">
        <v>2.079780659762934</v>
      </c>
      <c r="G806">
        <v>5</v>
      </c>
      <c r="H806">
        <v>2</v>
      </c>
      <c r="I806">
        <v>1</v>
      </c>
      <c r="J806">
        <v>5</v>
      </c>
    </row>
    <row r="807" spans="1:10" x14ac:dyDescent="0.25">
      <c r="A807" t="s">
        <v>1632</v>
      </c>
      <c r="B807">
        <v>7239</v>
      </c>
      <c r="C807">
        <v>0.97238211289536847</v>
      </c>
      <c r="D807">
        <v>4.2684266284894322E-2</v>
      </c>
      <c r="E807">
        <v>-0.11153422048608452</v>
      </c>
      <c r="F807">
        <v>1.042908851635693</v>
      </c>
      <c r="G807">
        <v>5</v>
      </c>
      <c r="H807">
        <v>4</v>
      </c>
      <c r="I807">
        <v>3</v>
      </c>
      <c r="J807">
        <v>4</v>
      </c>
    </row>
    <row r="808" spans="1:10" x14ac:dyDescent="0.25">
      <c r="A808" t="s">
        <v>1633</v>
      </c>
      <c r="B808">
        <v>6646</v>
      </c>
      <c r="C808">
        <v>0.3076820907524494</v>
      </c>
      <c r="D808">
        <v>-0.377244591050583</v>
      </c>
      <c r="E808">
        <v>-0.26608929798332198</v>
      </c>
      <c r="F808">
        <v>0.55742144978639829</v>
      </c>
      <c r="G808">
        <v>4</v>
      </c>
      <c r="H808">
        <v>3</v>
      </c>
      <c r="I808">
        <v>3</v>
      </c>
      <c r="J808">
        <v>4</v>
      </c>
    </row>
    <row r="809" spans="1:10" x14ac:dyDescent="0.25">
      <c r="A809" t="s">
        <v>1634</v>
      </c>
      <c r="B809">
        <v>4561</v>
      </c>
      <c r="C809">
        <v>-0.21045010493144881</v>
      </c>
      <c r="D809">
        <v>-0.55279357780786875</v>
      </c>
      <c r="E809">
        <v>-0.82690602863162166</v>
      </c>
      <c r="F809">
        <v>0.59881174471049647</v>
      </c>
      <c r="G809">
        <v>3</v>
      </c>
      <c r="H809">
        <v>2</v>
      </c>
      <c r="I809">
        <v>1</v>
      </c>
      <c r="J809">
        <v>4</v>
      </c>
    </row>
    <row r="810" spans="1:10" x14ac:dyDescent="0.25">
      <c r="A810" t="s">
        <v>1635</v>
      </c>
      <c r="B810">
        <v>6289</v>
      </c>
      <c r="C810">
        <v>4.9154985172873131E-2</v>
      </c>
      <c r="D810">
        <v>-0.51442695211866307</v>
      </c>
      <c r="E810">
        <v>-0.68697503266180315</v>
      </c>
      <c r="F810">
        <v>0.68707364399479853</v>
      </c>
      <c r="G810">
        <v>3</v>
      </c>
      <c r="H810">
        <v>2</v>
      </c>
      <c r="I810">
        <v>2</v>
      </c>
      <c r="J810">
        <v>4</v>
      </c>
    </row>
    <row r="811" spans="1:10" x14ac:dyDescent="0.25">
      <c r="A811" t="s">
        <v>1636</v>
      </c>
      <c r="B811">
        <v>5130</v>
      </c>
      <c r="C811">
        <v>2.2740061946536057</v>
      </c>
      <c r="D811">
        <v>-0.84123511824838493</v>
      </c>
      <c r="E811">
        <v>-0.11742870255908941</v>
      </c>
      <c r="F811">
        <v>1.7136028256964564</v>
      </c>
      <c r="G811">
        <v>5</v>
      </c>
      <c r="H811">
        <v>1</v>
      </c>
      <c r="I811">
        <v>3</v>
      </c>
      <c r="J811">
        <v>5</v>
      </c>
    </row>
    <row r="812" spans="1:10" x14ac:dyDescent="0.25">
      <c r="A812" t="s">
        <v>1637</v>
      </c>
      <c r="B812">
        <v>3850</v>
      </c>
      <c r="C812">
        <v>2.6444321681679317</v>
      </c>
      <c r="D812">
        <v>-0.83014985144621389</v>
      </c>
      <c r="E812">
        <v>-0.77016587018244598</v>
      </c>
      <c r="F812">
        <v>2.3179133505978626</v>
      </c>
      <c r="G812">
        <v>5</v>
      </c>
      <c r="H812">
        <v>1</v>
      </c>
      <c r="I812">
        <v>1</v>
      </c>
      <c r="J812">
        <v>5</v>
      </c>
    </row>
    <row r="813" spans="1:10" x14ac:dyDescent="0.25">
      <c r="A813" t="s">
        <v>1638</v>
      </c>
      <c r="B813">
        <v>7505</v>
      </c>
      <c r="C813">
        <v>2.0745292757445837</v>
      </c>
      <c r="D813">
        <v>-1.1497180094559212</v>
      </c>
      <c r="E813">
        <v>-1.0320256369005125</v>
      </c>
      <c r="F813">
        <v>2.0193485739135868</v>
      </c>
      <c r="G813">
        <v>5</v>
      </c>
      <c r="H813">
        <v>1</v>
      </c>
      <c r="I813">
        <v>1</v>
      </c>
      <c r="J813">
        <v>5</v>
      </c>
    </row>
    <row r="814" spans="1:10" x14ac:dyDescent="0.25">
      <c r="A814" t="s">
        <v>1639</v>
      </c>
      <c r="B814">
        <v>2448</v>
      </c>
      <c r="C814">
        <v>0.18363285064856608</v>
      </c>
      <c r="D814">
        <v>-0.61215174258272509</v>
      </c>
      <c r="E814">
        <v>-0.20872943736366872</v>
      </c>
      <c r="F814">
        <v>0.70744575795955511</v>
      </c>
      <c r="G814">
        <v>4</v>
      </c>
      <c r="H814">
        <v>2</v>
      </c>
      <c r="I814">
        <v>3</v>
      </c>
      <c r="J814">
        <v>4</v>
      </c>
    </row>
    <row r="815" spans="1:10" x14ac:dyDescent="0.25">
      <c r="A815" t="s">
        <v>1640</v>
      </c>
      <c r="B815">
        <v>2863</v>
      </c>
      <c r="C815">
        <v>0.2424210037399849</v>
      </c>
      <c r="D815">
        <v>-0.16582667723922018</v>
      </c>
      <c r="E815">
        <v>-0.35761899783857387</v>
      </c>
      <c r="F815">
        <v>1.204258253637486</v>
      </c>
      <c r="G815">
        <v>4</v>
      </c>
      <c r="H815">
        <v>3</v>
      </c>
      <c r="I815">
        <v>3</v>
      </c>
      <c r="J815">
        <v>4</v>
      </c>
    </row>
    <row r="816" spans="1:10" x14ac:dyDescent="0.25">
      <c r="A816" t="s">
        <v>1641</v>
      </c>
      <c r="B816">
        <v>8324</v>
      </c>
      <c r="C816">
        <v>1.8534063085808097</v>
      </c>
      <c r="D816">
        <v>-0.28244104073542953</v>
      </c>
      <c r="E816">
        <v>-1.2415562415616381</v>
      </c>
      <c r="F816">
        <v>3.0125437597673876</v>
      </c>
      <c r="G816">
        <v>5</v>
      </c>
      <c r="H816">
        <v>3</v>
      </c>
      <c r="I816">
        <v>1</v>
      </c>
      <c r="J816">
        <v>5</v>
      </c>
    </row>
    <row r="817" spans="1:10" x14ac:dyDescent="0.25">
      <c r="A817" t="s">
        <v>1642</v>
      </c>
      <c r="B817">
        <v>8766</v>
      </c>
      <c r="C817">
        <v>2.0416731152693228</v>
      </c>
      <c r="D817">
        <v>-0.48326721982193149</v>
      </c>
      <c r="E817">
        <v>-1.1761747522243498</v>
      </c>
      <c r="F817">
        <v>2.7888126494072751</v>
      </c>
      <c r="G817">
        <v>5</v>
      </c>
      <c r="H817">
        <v>2</v>
      </c>
      <c r="I817">
        <v>1</v>
      </c>
      <c r="J817">
        <v>5</v>
      </c>
    </row>
    <row r="818" spans="1:10" x14ac:dyDescent="0.25">
      <c r="A818" t="s">
        <v>1643</v>
      </c>
      <c r="B818">
        <v>6114</v>
      </c>
      <c r="C818">
        <v>-6.0450148211152683E-3</v>
      </c>
      <c r="D818">
        <v>-4.6412564236433161E-2</v>
      </c>
      <c r="E818">
        <v>0.57880608062820293</v>
      </c>
      <c r="F818">
        <v>0.83881611468532247</v>
      </c>
      <c r="G818">
        <v>3</v>
      </c>
      <c r="H818">
        <v>3</v>
      </c>
      <c r="I818">
        <v>5</v>
      </c>
      <c r="J818">
        <v>4</v>
      </c>
    </row>
    <row r="819" spans="1:10" x14ac:dyDescent="0.25">
      <c r="A819" t="s">
        <v>1644</v>
      </c>
      <c r="B819">
        <v>5867</v>
      </c>
      <c r="C819">
        <v>0.20227297242709139</v>
      </c>
      <c r="D819">
        <v>0.46594675294000071</v>
      </c>
      <c r="E819">
        <v>4.7631261780784709E-2</v>
      </c>
      <c r="F819">
        <v>1.7953720718555395</v>
      </c>
      <c r="G819">
        <v>4</v>
      </c>
      <c r="H819">
        <v>4</v>
      </c>
      <c r="I819">
        <v>4</v>
      </c>
      <c r="J819">
        <v>5</v>
      </c>
    </row>
    <row r="820" spans="1:10" x14ac:dyDescent="0.25">
      <c r="A820" t="s">
        <v>1645</v>
      </c>
      <c r="B820">
        <v>3267</v>
      </c>
      <c r="C820">
        <v>6.5960598304751941E-2</v>
      </c>
      <c r="D820">
        <v>0.20474892840248088</v>
      </c>
      <c r="E820">
        <v>0.1634438564713197</v>
      </c>
      <c r="F820">
        <v>1.7358467673326083</v>
      </c>
      <c r="G820">
        <v>3</v>
      </c>
      <c r="H820">
        <v>4</v>
      </c>
      <c r="I820">
        <v>4</v>
      </c>
      <c r="J820">
        <v>5</v>
      </c>
    </row>
    <row r="821" spans="1:10" x14ac:dyDescent="0.25">
      <c r="A821" t="s">
        <v>1646</v>
      </c>
      <c r="B821">
        <v>6080</v>
      </c>
      <c r="C821">
        <v>1.1438520383062871</v>
      </c>
      <c r="D821">
        <v>0.64250982297391934</v>
      </c>
      <c r="E821">
        <v>-0.7901789128582607</v>
      </c>
      <c r="F821">
        <v>2.4093984743677193</v>
      </c>
      <c r="G821">
        <v>5</v>
      </c>
      <c r="H821">
        <v>4</v>
      </c>
      <c r="I821">
        <v>1</v>
      </c>
      <c r="J821">
        <v>5</v>
      </c>
    </row>
    <row r="822" spans="1:10" x14ac:dyDescent="0.25">
      <c r="A822" t="s">
        <v>1647</v>
      </c>
      <c r="B822">
        <v>4404</v>
      </c>
      <c r="C822">
        <v>0.80082039288646722</v>
      </c>
      <c r="D822">
        <v>1.0350651619998741</v>
      </c>
      <c r="E822">
        <v>-0.83088365482833582</v>
      </c>
      <c r="F822">
        <v>2.1934302173289568</v>
      </c>
      <c r="G822">
        <v>4</v>
      </c>
      <c r="H822">
        <v>5</v>
      </c>
      <c r="I822">
        <v>1</v>
      </c>
      <c r="J822">
        <v>5</v>
      </c>
    </row>
    <row r="823" spans="1:10" x14ac:dyDescent="0.25">
      <c r="A823" t="s">
        <v>1648</v>
      </c>
      <c r="B823">
        <v>4595</v>
      </c>
      <c r="C823">
        <v>0.13908294206833965</v>
      </c>
      <c r="D823">
        <v>-0.75894874021953906</v>
      </c>
      <c r="E823">
        <v>0.63795702220025086</v>
      </c>
      <c r="F823">
        <v>0.78877951837557969</v>
      </c>
      <c r="G823">
        <v>3</v>
      </c>
      <c r="H823">
        <v>1</v>
      </c>
      <c r="I823">
        <v>5</v>
      </c>
      <c r="J823">
        <v>4</v>
      </c>
    </row>
    <row r="824" spans="1:10" x14ac:dyDescent="0.25">
      <c r="A824" t="s">
        <v>1649</v>
      </c>
      <c r="B824">
        <v>2484</v>
      </c>
      <c r="C824">
        <v>-0.44968516096030137</v>
      </c>
      <c r="D824">
        <v>-0.13628858719032516</v>
      </c>
      <c r="E824">
        <v>-7.9225697479264168E-2</v>
      </c>
      <c r="F824">
        <v>1.0855054445263692</v>
      </c>
      <c r="G824">
        <v>2</v>
      </c>
      <c r="H824">
        <v>3</v>
      </c>
      <c r="I824">
        <v>3</v>
      </c>
      <c r="J824">
        <v>4</v>
      </c>
    </row>
    <row r="825" spans="1:10" x14ac:dyDescent="0.25">
      <c r="A825" t="s">
        <v>1650</v>
      </c>
      <c r="B825">
        <v>3482</v>
      </c>
      <c r="C825">
        <v>1.25399746876299</v>
      </c>
      <c r="D825">
        <v>0.57359226391670914</v>
      </c>
      <c r="E825">
        <v>-1.0388081594498837</v>
      </c>
      <c r="F825">
        <v>2.0695813052279015</v>
      </c>
      <c r="G825">
        <v>5</v>
      </c>
      <c r="H825">
        <v>4</v>
      </c>
      <c r="I825">
        <v>1</v>
      </c>
      <c r="J825">
        <v>5</v>
      </c>
    </row>
    <row r="826" spans="1:10" x14ac:dyDescent="0.25">
      <c r="A826" t="s">
        <v>1651</v>
      </c>
      <c r="B826">
        <v>2686</v>
      </c>
      <c r="C826">
        <v>9.455306892034715E-2</v>
      </c>
      <c r="D826">
        <v>-0.10514657250316117</v>
      </c>
      <c r="E826">
        <v>1.5178992189890832</v>
      </c>
      <c r="F826">
        <v>1.0292269660042594</v>
      </c>
      <c r="G826">
        <v>3</v>
      </c>
      <c r="H826">
        <v>3</v>
      </c>
      <c r="I826">
        <v>5</v>
      </c>
      <c r="J826">
        <v>4</v>
      </c>
    </row>
    <row r="827" spans="1:10" x14ac:dyDescent="0.25">
      <c r="A827" t="s">
        <v>1652</v>
      </c>
      <c r="B827">
        <v>5725</v>
      </c>
      <c r="C827">
        <v>0.19871266510338675</v>
      </c>
      <c r="D827">
        <v>-8.1391330579585905E-2</v>
      </c>
      <c r="E827">
        <v>0.20330256232864358</v>
      </c>
      <c r="F827">
        <v>1.5268835550526694</v>
      </c>
      <c r="G827">
        <v>4</v>
      </c>
      <c r="H827">
        <v>3</v>
      </c>
      <c r="I827">
        <v>4</v>
      </c>
      <c r="J827">
        <v>5</v>
      </c>
    </row>
    <row r="828" spans="1:10" x14ac:dyDescent="0.25">
      <c r="A828" t="s">
        <v>1653</v>
      </c>
      <c r="B828">
        <v>4421</v>
      </c>
      <c r="C828">
        <v>-0.40399150493649794</v>
      </c>
      <c r="D828">
        <v>-0.69180413887461689</v>
      </c>
      <c r="E828">
        <v>0.69259813918990987</v>
      </c>
      <c r="F828">
        <v>0.76972048095255274</v>
      </c>
      <c r="G828">
        <v>2</v>
      </c>
      <c r="H828">
        <v>2</v>
      </c>
      <c r="I828">
        <v>5</v>
      </c>
      <c r="J828">
        <v>4</v>
      </c>
    </row>
    <row r="829" spans="1:10" x14ac:dyDescent="0.25">
      <c r="A829" t="s">
        <v>1654</v>
      </c>
      <c r="B829">
        <v>4766</v>
      </c>
      <c r="C829">
        <v>1.3517593915131825</v>
      </c>
      <c r="D829">
        <v>-0.27828740753907161</v>
      </c>
      <c r="E829">
        <v>-0.15858410916825375</v>
      </c>
      <c r="F829">
        <v>1.4748823099532895</v>
      </c>
      <c r="G829">
        <v>5</v>
      </c>
      <c r="H829">
        <v>3</v>
      </c>
      <c r="I829">
        <v>3</v>
      </c>
      <c r="J829">
        <v>5</v>
      </c>
    </row>
    <row r="830" spans="1:10" x14ac:dyDescent="0.25">
      <c r="A830" t="s">
        <v>1655</v>
      </c>
      <c r="B830">
        <v>6580</v>
      </c>
      <c r="C830">
        <v>2.2966170450284613</v>
      </c>
      <c r="D830">
        <v>-0.68036335953681459</v>
      </c>
      <c r="E830">
        <v>-0.25896517547768749</v>
      </c>
      <c r="F830">
        <v>1.6912922008187836</v>
      </c>
      <c r="G830">
        <v>5</v>
      </c>
      <c r="H830">
        <v>2</v>
      </c>
      <c r="I830">
        <v>3</v>
      </c>
      <c r="J830">
        <v>5</v>
      </c>
    </row>
    <row r="831" spans="1:10" x14ac:dyDescent="0.25">
      <c r="A831" t="s">
        <v>1656</v>
      </c>
      <c r="B831">
        <v>4366</v>
      </c>
      <c r="C831">
        <v>2.6659555955348386</v>
      </c>
      <c r="D831">
        <v>-1.0004558186525565</v>
      </c>
      <c r="E831">
        <v>-1.0865021979870737</v>
      </c>
      <c r="F831">
        <v>2.3211072069544043</v>
      </c>
      <c r="G831">
        <v>5</v>
      </c>
      <c r="H831">
        <v>1</v>
      </c>
      <c r="I831">
        <v>1</v>
      </c>
      <c r="J831">
        <v>5</v>
      </c>
    </row>
    <row r="832" spans="1:10" x14ac:dyDescent="0.25">
      <c r="A832" t="s">
        <v>1657</v>
      </c>
      <c r="B832">
        <v>4612</v>
      </c>
      <c r="C832">
        <v>-0.22435981384762707</v>
      </c>
      <c r="D832">
        <v>0.54597665695307418</v>
      </c>
      <c r="E832">
        <v>-5.9581461965408415E-2</v>
      </c>
      <c r="F832">
        <v>1.5834032608043873</v>
      </c>
      <c r="G832">
        <v>3</v>
      </c>
      <c r="H832">
        <v>4</v>
      </c>
      <c r="I832">
        <v>4</v>
      </c>
      <c r="J832">
        <v>5</v>
      </c>
    </row>
    <row r="833" spans="1:10" x14ac:dyDescent="0.25">
      <c r="A833" t="s">
        <v>1658</v>
      </c>
      <c r="B833">
        <v>4686</v>
      </c>
      <c r="C833">
        <v>3.2690710986377512E-2</v>
      </c>
      <c r="D833">
        <v>-0.60263664040165776</v>
      </c>
      <c r="E833">
        <v>8.5680366882621734E-2</v>
      </c>
      <c r="F833">
        <v>1.3959288125742144</v>
      </c>
      <c r="G833">
        <v>3</v>
      </c>
      <c r="H833">
        <v>2</v>
      </c>
      <c r="I833">
        <v>4</v>
      </c>
      <c r="J833">
        <v>5</v>
      </c>
    </row>
    <row r="834" spans="1:10" x14ac:dyDescent="0.25">
      <c r="A834" t="s">
        <v>1659</v>
      </c>
      <c r="B834">
        <v>4957</v>
      </c>
      <c r="C834">
        <v>1.7404757246907352</v>
      </c>
      <c r="D834">
        <v>-0.27009374149591453</v>
      </c>
      <c r="E834">
        <v>-9.6820067317800906E-2</v>
      </c>
      <c r="F834">
        <v>2.2027890739193872</v>
      </c>
      <c r="G834">
        <v>5</v>
      </c>
      <c r="H834">
        <v>3</v>
      </c>
      <c r="I834">
        <v>3</v>
      </c>
      <c r="J834">
        <v>5</v>
      </c>
    </row>
    <row r="835" spans="1:10" x14ac:dyDescent="0.25">
      <c r="A835" t="s">
        <v>1660</v>
      </c>
      <c r="B835">
        <v>6919</v>
      </c>
      <c r="C835">
        <v>1.9307171162205139</v>
      </c>
      <c r="D835">
        <v>-0.55582743781972355</v>
      </c>
      <c r="E835">
        <v>-0.13370204032166735</v>
      </c>
      <c r="F835">
        <v>2.0250290707588272</v>
      </c>
      <c r="G835">
        <v>5</v>
      </c>
      <c r="H835">
        <v>2</v>
      </c>
      <c r="I835">
        <v>3</v>
      </c>
      <c r="J835">
        <v>5</v>
      </c>
    </row>
    <row r="836" spans="1:10" x14ac:dyDescent="0.25">
      <c r="A836" t="s">
        <v>1661</v>
      </c>
      <c r="B836">
        <v>3365</v>
      </c>
      <c r="C836">
        <v>2.4254398154036636</v>
      </c>
      <c r="D836">
        <v>-0.82957015914877996</v>
      </c>
      <c r="E836">
        <v>-0.63184785012554701</v>
      </c>
      <c r="F836">
        <v>2.4086297935604577</v>
      </c>
      <c r="G836">
        <v>5</v>
      </c>
      <c r="H836">
        <v>1</v>
      </c>
      <c r="I836">
        <v>2</v>
      </c>
      <c r="J836">
        <v>5</v>
      </c>
    </row>
    <row r="837" spans="1:10" x14ac:dyDescent="0.25">
      <c r="A837" t="s">
        <v>1662</v>
      </c>
      <c r="B837">
        <v>5057</v>
      </c>
      <c r="C837">
        <v>1.4705648359277035</v>
      </c>
      <c r="D837">
        <v>-0.39781217516128997</v>
      </c>
      <c r="E837">
        <v>-0.12362923078063622</v>
      </c>
      <c r="F837">
        <v>1.9526084007114168</v>
      </c>
      <c r="G837">
        <v>5</v>
      </c>
      <c r="H837">
        <v>2</v>
      </c>
      <c r="I837">
        <v>3</v>
      </c>
      <c r="J837">
        <v>5</v>
      </c>
    </row>
    <row r="838" spans="1:10" x14ac:dyDescent="0.25">
      <c r="A838" t="s">
        <v>1663</v>
      </c>
      <c r="B838">
        <v>6216</v>
      </c>
      <c r="C838">
        <v>0.56289568203149964</v>
      </c>
      <c r="D838">
        <v>-0.27514577732367107</v>
      </c>
      <c r="E838">
        <v>-0.13871585834509167</v>
      </c>
      <c r="F838">
        <v>1.6865989334836129</v>
      </c>
      <c r="G838">
        <v>4</v>
      </c>
      <c r="H838">
        <v>3</v>
      </c>
      <c r="I838">
        <v>3</v>
      </c>
      <c r="J838">
        <v>5</v>
      </c>
    </row>
    <row r="839" spans="1:10" x14ac:dyDescent="0.25">
      <c r="A839" t="s">
        <v>1664</v>
      </c>
      <c r="B839">
        <v>4327</v>
      </c>
      <c r="C839">
        <v>-7.9453481749871852E-2</v>
      </c>
      <c r="D839">
        <v>-0.37258997506174585</v>
      </c>
      <c r="E839">
        <v>-3.8140165334646273E-2</v>
      </c>
      <c r="F839">
        <v>0.61394424667536451</v>
      </c>
      <c r="G839">
        <v>3</v>
      </c>
      <c r="H839">
        <v>3</v>
      </c>
      <c r="I839">
        <v>4</v>
      </c>
      <c r="J839">
        <v>4</v>
      </c>
    </row>
    <row r="840" spans="1:10" x14ac:dyDescent="0.25">
      <c r="A840" t="s">
        <v>1665</v>
      </c>
      <c r="B840">
        <v>1115</v>
      </c>
      <c r="C840">
        <v>-0.43661647425391187</v>
      </c>
      <c r="D840">
        <v>-0.76570067415018195</v>
      </c>
      <c r="E840">
        <v>-0.21955335075120216</v>
      </c>
      <c r="F840">
        <v>0.88639195473549692</v>
      </c>
      <c r="G840">
        <v>2</v>
      </c>
      <c r="H840">
        <v>1</v>
      </c>
      <c r="I840">
        <v>3</v>
      </c>
      <c r="J840">
        <v>4</v>
      </c>
    </row>
    <row r="841" spans="1:10" x14ac:dyDescent="0.25">
      <c r="A841" t="s">
        <v>1666</v>
      </c>
      <c r="B841">
        <v>2386</v>
      </c>
      <c r="C841">
        <v>-0.13653857206496456</v>
      </c>
      <c r="D841">
        <v>-0.60049429801269183</v>
      </c>
      <c r="E841">
        <v>-0.10407676787480703</v>
      </c>
      <c r="F841">
        <v>0.88327250645369404</v>
      </c>
      <c r="G841">
        <v>3</v>
      </c>
      <c r="H841">
        <v>2</v>
      </c>
      <c r="I841">
        <v>3</v>
      </c>
      <c r="J841">
        <v>4</v>
      </c>
    </row>
    <row r="842" spans="1:10" x14ac:dyDescent="0.25">
      <c r="A842" t="s">
        <v>1667</v>
      </c>
      <c r="B842">
        <v>5585</v>
      </c>
      <c r="C842">
        <v>2.1099104671161606</v>
      </c>
      <c r="D842">
        <v>-0.48461681412692303</v>
      </c>
      <c r="E842">
        <v>0.43123738661206218</v>
      </c>
      <c r="F842">
        <v>1.6080476421455194</v>
      </c>
      <c r="G842">
        <v>5</v>
      </c>
      <c r="H842">
        <v>2</v>
      </c>
      <c r="I842">
        <v>5</v>
      </c>
      <c r="J842">
        <v>5</v>
      </c>
    </row>
    <row r="843" spans="1:10" x14ac:dyDescent="0.25">
      <c r="A843" t="s">
        <v>1668</v>
      </c>
      <c r="B843">
        <v>3797</v>
      </c>
      <c r="C843">
        <v>2.5620324166170549</v>
      </c>
      <c r="D843">
        <v>-0.40823613265667663</v>
      </c>
      <c r="E843">
        <v>0.90935938917303105</v>
      </c>
      <c r="F843">
        <v>2.1371552150225037</v>
      </c>
      <c r="G843">
        <v>5</v>
      </c>
      <c r="H843">
        <v>2</v>
      </c>
      <c r="I843">
        <v>5</v>
      </c>
      <c r="J843">
        <v>5</v>
      </c>
    </row>
    <row r="844" spans="1:10" x14ac:dyDescent="0.25">
      <c r="A844" t="s">
        <v>1669</v>
      </c>
      <c r="B844">
        <v>6361</v>
      </c>
      <c r="C844">
        <v>1.2683243990054049</v>
      </c>
      <c r="D844">
        <v>0.74285004458005055</v>
      </c>
      <c r="E844">
        <v>-0.60049707090486526</v>
      </c>
      <c r="F844">
        <v>2.3903051135379925</v>
      </c>
      <c r="G844">
        <v>5</v>
      </c>
      <c r="H844">
        <v>5</v>
      </c>
      <c r="I844">
        <v>2</v>
      </c>
      <c r="J844">
        <v>5</v>
      </c>
    </row>
    <row r="845" spans="1:10" x14ac:dyDescent="0.25">
      <c r="A845" t="s">
        <v>1670</v>
      </c>
      <c r="B845">
        <v>3609</v>
      </c>
      <c r="C845">
        <v>-0.2875027110509254</v>
      </c>
      <c r="D845">
        <v>-0.41065257506577402</v>
      </c>
      <c r="E845">
        <v>-9.7437149128154515E-2</v>
      </c>
      <c r="F845">
        <v>0.29294902869938888</v>
      </c>
      <c r="G845">
        <v>3</v>
      </c>
      <c r="H845">
        <v>2</v>
      </c>
      <c r="I845">
        <v>3</v>
      </c>
      <c r="J845">
        <v>3</v>
      </c>
    </row>
    <row r="846" spans="1:10" x14ac:dyDescent="0.25">
      <c r="A846" t="s">
        <v>1671</v>
      </c>
      <c r="B846">
        <v>5328</v>
      </c>
      <c r="C846">
        <v>0.42452539409769502</v>
      </c>
      <c r="D846">
        <v>0.24537323292066707</v>
      </c>
      <c r="E846">
        <v>-0.44696218655885356</v>
      </c>
      <c r="F846">
        <v>1.0118648891392499</v>
      </c>
      <c r="G846">
        <v>4</v>
      </c>
      <c r="H846">
        <v>4</v>
      </c>
      <c r="I846">
        <v>2</v>
      </c>
      <c r="J846">
        <v>4</v>
      </c>
    </row>
    <row r="847" spans="1:10" x14ac:dyDescent="0.25">
      <c r="A847" t="s">
        <v>1672</v>
      </c>
      <c r="B847">
        <v>6010</v>
      </c>
      <c r="C847">
        <v>0.44212929652539312</v>
      </c>
      <c r="D847">
        <v>1.4779473668859691</v>
      </c>
      <c r="E847">
        <v>-5.0062639939946058E-2</v>
      </c>
      <c r="F847">
        <v>1.5497772665309493</v>
      </c>
      <c r="G847">
        <v>4</v>
      </c>
      <c r="H847">
        <v>5</v>
      </c>
      <c r="I847">
        <v>4</v>
      </c>
      <c r="J847">
        <v>5</v>
      </c>
    </row>
    <row r="848" spans="1:10" x14ac:dyDescent="0.25">
      <c r="A848" t="s">
        <v>1673</v>
      </c>
      <c r="B848">
        <v>2672</v>
      </c>
      <c r="C848">
        <v>-0.43962724650599017</v>
      </c>
      <c r="D848">
        <v>1.1225178455661673</v>
      </c>
      <c r="E848">
        <v>0.32203496668693637</v>
      </c>
      <c r="F848">
        <v>0.9996077846072402</v>
      </c>
      <c r="G848">
        <v>2</v>
      </c>
      <c r="H848">
        <v>5</v>
      </c>
      <c r="I848">
        <v>5</v>
      </c>
      <c r="J848">
        <v>4</v>
      </c>
    </row>
    <row r="849" spans="1:10" x14ac:dyDescent="0.25">
      <c r="A849" t="s">
        <v>1674</v>
      </c>
      <c r="B849">
        <v>6517</v>
      </c>
      <c r="C849">
        <v>0.12529955250923341</v>
      </c>
      <c r="D849">
        <v>1.2964605400675757</v>
      </c>
      <c r="E849">
        <v>-0.2328912227466817</v>
      </c>
      <c r="F849">
        <v>1.8672336827098999</v>
      </c>
      <c r="G849">
        <v>3</v>
      </c>
      <c r="H849">
        <v>5</v>
      </c>
      <c r="I849">
        <v>3</v>
      </c>
      <c r="J849">
        <v>5</v>
      </c>
    </row>
    <row r="850" spans="1:10" x14ac:dyDescent="0.25">
      <c r="A850" t="s">
        <v>1675</v>
      </c>
      <c r="B850">
        <v>6698</v>
      </c>
      <c r="C850">
        <v>1.1467189211925064</v>
      </c>
      <c r="D850">
        <v>0.9948355468322454</v>
      </c>
      <c r="E850">
        <v>-0.87042346550342664</v>
      </c>
      <c r="F850">
        <v>2.143888439124841</v>
      </c>
      <c r="G850">
        <v>5</v>
      </c>
      <c r="H850">
        <v>5</v>
      </c>
      <c r="I850">
        <v>1</v>
      </c>
      <c r="J850">
        <v>5</v>
      </c>
    </row>
    <row r="851" spans="1:10" x14ac:dyDescent="0.25">
      <c r="A851" t="s">
        <v>1676</v>
      </c>
      <c r="B851">
        <v>6660</v>
      </c>
      <c r="C851">
        <v>1.7185545265431272</v>
      </c>
      <c r="D851">
        <v>0.70203903723448369</v>
      </c>
      <c r="E851">
        <v>-0.98578573583909912</v>
      </c>
      <c r="F851">
        <v>1.9355150606730043</v>
      </c>
      <c r="G851">
        <v>5</v>
      </c>
      <c r="H851">
        <v>5</v>
      </c>
      <c r="I851">
        <v>1</v>
      </c>
      <c r="J851">
        <v>5</v>
      </c>
    </row>
    <row r="852" spans="1:10" x14ac:dyDescent="0.25">
      <c r="A852" t="s">
        <v>1677</v>
      </c>
      <c r="B852">
        <v>3505</v>
      </c>
      <c r="C852">
        <v>-0.23347987913992133</v>
      </c>
      <c r="D852">
        <v>2.3508915495756786</v>
      </c>
      <c r="E852">
        <v>-0.18042793872229262</v>
      </c>
      <c r="F852">
        <v>1.7146147849092697</v>
      </c>
      <c r="G852">
        <v>3</v>
      </c>
      <c r="H852">
        <v>5</v>
      </c>
      <c r="I852">
        <v>3</v>
      </c>
      <c r="J852">
        <v>5</v>
      </c>
    </row>
    <row r="853" spans="1:10" x14ac:dyDescent="0.25">
      <c r="A853" t="s">
        <v>1678</v>
      </c>
      <c r="B853">
        <v>6374</v>
      </c>
      <c r="C853">
        <v>-1.4477541421496182E-2</v>
      </c>
      <c r="D853">
        <v>2.0787778469922675</v>
      </c>
      <c r="E853">
        <v>-0.19620673812581582</v>
      </c>
      <c r="F853">
        <v>1.4117791676148437</v>
      </c>
      <c r="G853">
        <v>3</v>
      </c>
      <c r="H853">
        <v>5</v>
      </c>
      <c r="I853">
        <v>3</v>
      </c>
      <c r="J853">
        <v>5</v>
      </c>
    </row>
    <row r="854" spans="1:10" x14ac:dyDescent="0.25">
      <c r="A854" t="s">
        <v>1679</v>
      </c>
      <c r="B854">
        <v>5234</v>
      </c>
      <c r="C854">
        <v>-2.0022011973717984E-2</v>
      </c>
      <c r="D854">
        <v>3.0826811505668137</v>
      </c>
      <c r="E854">
        <v>-0.33750479725181898</v>
      </c>
      <c r="F854">
        <v>1.8987430933483032</v>
      </c>
      <c r="G854">
        <v>3</v>
      </c>
      <c r="H854">
        <v>5</v>
      </c>
      <c r="I854">
        <v>3</v>
      </c>
      <c r="J854">
        <v>5</v>
      </c>
    </row>
    <row r="855" spans="1:10" x14ac:dyDescent="0.25">
      <c r="A855" t="s">
        <v>1680</v>
      </c>
      <c r="B855">
        <v>3685</v>
      </c>
      <c r="C855">
        <v>0.25431975842893711</v>
      </c>
      <c r="D855">
        <v>4.1976454415245481</v>
      </c>
      <c r="E855">
        <v>-0.70507311810402507</v>
      </c>
      <c r="F855">
        <v>1.8614070117041215</v>
      </c>
      <c r="G855">
        <v>4</v>
      </c>
      <c r="H855">
        <v>5</v>
      </c>
      <c r="I855">
        <v>2</v>
      </c>
      <c r="J855">
        <v>5</v>
      </c>
    </row>
    <row r="856" spans="1:10" x14ac:dyDescent="0.25">
      <c r="A856" t="s">
        <v>1681</v>
      </c>
      <c r="B856">
        <v>3415</v>
      </c>
      <c r="C856">
        <v>-0.34015272414674885</v>
      </c>
      <c r="D856">
        <v>2.1837019878578907</v>
      </c>
      <c r="E856">
        <v>-0.15725502413942724</v>
      </c>
      <c r="F856">
        <v>1.5990191983928155</v>
      </c>
      <c r="G856">
        <v>2</v>
      </c>
      <c r="H856">
        <v>5</v>
      </c>
      <c r="I856">
        <v>3</v>
      </c>
      <c r="J856">
        <v>5</v>
      </c>
    </row>
    <row r="857" spans="1:10" x14ac:dyDescent="0.25">
      <c r="A857" t="s">
        <v>1682</v>
      </c>
      <c r="B857">
        <v>3535</v>
      </c>
      <c r="C857">
        <v>0.31215292098041719</v>
      </c>
      <c r="D857">
        <v>2.0488534882362615</v>
      </c>
      <c r="E857">
        <v>1.2807479370118509</v>
      </c>
      <c r="F857">
        <v>0.94575504650812159</v>
      </c>
      <c r="G857">
        <v>4</v>
      </c>
      <c r="H857">
        <v>5</v>
      </c>
      <c r="I857">
        <v>5</v>
      </c>
      <c r="J857">
        <v>4</v>
      </c>
    </row>
    <row r="858" spans="1:10" x14ac:dyDescent="0.25">
      <c r="A858" t="s">
        <v>1683</v>
      </c>
      <c r="B858">
        <v>5554</v>
      </c>
      <c r="C858">
        <v>-0.184307496377379</v>
      </c>
      <c r="D858">
        <v>1.1447390939925715</v>
      </c>
      <c r="E858">
        <v>-0.25889538867149159</v>
      </c>
      <c r="F858">
        <v>1.2352650491392743</v>
      </c>
      <c r="G858">
        <v>3</v>
      </c>
      <c r="H858">
        <v>5</v>
      </c>
      <c r="I858">
        <v>3</v>
      </c>
      <c r="J858">
        <v>4</v>
      </c>
    </row>
    <row r="859" spans="1:10" x14ac:dyDescent="0.25">
      <c r="A859" t="s">
        <v>1684</v>
      </c>
      <c r="B859">
        <v>6275</v>
      </c>
      <c r="C859">
        <v>0.95330672489947654</v>
      </c>
      <c r="D859">
        <v>2.0868851301338678</v>
      </c>
      <c r="E859">
        <v>-0.90548233505777542</v>
      </c>
      <c r="F859">
        <v>2.5291555561490098</v>
      </c>
      <c r="G859">
        <v>5</v>
      </c>
      <c r="H859">
        <v>5</v>
      </c>
      <c r="I859">
        <v>1</v>
      </c>
      <c r="J859">
        <v>5</v>
      </c>
    </row>
    <row r="860" spans="1:10" x14ac:dyDescent="0.25">
      <c r="A860" t="s">
        <v>1685</v>
      </c>
      <c r="B860">
        <v>5130</v>
      </c>
      <c r="C860">
        <v>-0.22393335762804067</v>
      </c>
      <c r="D860">
        <v>1.0727205803014321</v>
      </c>
      <c r="E860">
        <v>-3.8134749647816268E-2</v>
      </c>
      <c r="F860">
        <v>2.065104861081593</v>
      </c>
      <c r="G860">
        <v>3</v>
      </c>
      <c r="H860">
        <v>5</v>
      </c>
      <c r="I860">
        <v>4</v>
      </c>
      <c r="J860">
        <v>5</v>
      </c>
    </row>
    <row r="861" spans="1:10" x14ac:dyDescent="0.25">
      <c r="A861" t="s">
        <v>1686</v>
      </c>
      <c r="B861">
        <v>3267</v>
      </c>
      <c r="C861">
        <v>-0.59072577852862496</v>
      </c>
      <c r="D861">
        <v>0.24704267991097048</v>
      </c>
      <c r="E861">
        <v>0.60753376811305837</v>
      </c>
      <c r="F861">
        <v>0.20562586093223217</v>
      </c>
      <c r="G861">
        <v>2</v>
      </c>
      <c r="H861">
        <v>4</v>
      </c>
      <c r="I861">
        <v>5</v>
      </c>
      <c r="J861">
        <v>3</v>
      </c>
    </row>
    <row r="862" spans="1:10" x14ac:dyDescent="0.25">
      <c r="A862" t="s">
        <v>1687</v>
      </c>
      <c r="B862">
        <v>3365</v>
      </c>
      <c r="C862">
        <v>-0.20844049700065281</v>
      </c>
      <c r="D862">
        <v>1.8200903396823791</v>
      </c>
      <c r="E862">
        <v>0.15036221589060411</v>
      </c>
      <c r="F862">
        <v>1.6265507811563069</v>
      </c>
      <c r="G862">
        <v>3</v>
      </c>
      <c r="H862">
        <v>5</v>
      </c>
      <c r="I862">
        <v>4</v>
      </c>
      <c r="J862">
        <v>5</v>
      </c>
    </row>
    <row r="863" spans="1:10" x14ac:dyDescent="0.25">
      <c r="A863" t="s">
        <v>1688</v>
      </c>
      <c r="B863">
        <v>5562</v>
      </c>
      <c r="C863">
        <v>-6.2609589368071358E-2</v>
      </c>
      <c r="D863">
        <v>1.3527945992774819</v>
      </c>
      <c r="E863">
        <v>6.0698939957213351E-2</v>
      </c>
      <c r="F863">
        <v>1.8531880404624794</v>
      </c>
      <c r="G863">
        <v>3</v>
      </c>
      <c r="H863">
        <v>5</v>
      </c>
      <c r="I863">
        <v>4</v>
      </c>
      <c r="J863">
        <v>5</v>
      </c>
    </row>
    <row r="864" spans="1:10" x14ac:dyDescent="0.25">
      <c r="A864" t="s">
        <v>1689</v>
      </c>
      <c r="B864">
        <v>3970</v>
      </c>
      <c r="C864">
        <v>-0.61721340204739672</v>
      </c>
      <c r="D864">
        <v>1.4751185159170372</v>
      </c>
      <c r="E864">
        <v>0.59971622035621863</v>
      </c>
      <c r="F864">
        <v>0.89042049777914534</v>
      </c>
      <c r="G864">
        <v>2</v>
      </c>
      <c r="H864">
        <v>5</v>
      </c>
      <c r="I864">
        <v>5</v>
      </c>
      <c r="J864">
        <v>4</v>
      </c>
    </row>
    <row r="865" spans="1:10" x14ac:dyDescent="0.25">
      <c r="A865" t="s">
        <v>1690</v>
      </c>
      <c r="B865">
        <v>5761</v>
      </c>
      <c r="C865">
        <v>0.6071058335117423</v>
      </c>
      <c r="D865">
        <v>3.3396535369557507</v>
      </c>
      <c r="E865">
        <v>-0.9834062546661162</v>
      </c>
      <c r="F865">
        <v>2.2275111033566062</v>
      </c>
      <c r="G865">
        <v>4</v>
      </c>
      <c r="H865">
        <v>5</v>
      </c>
      <c r="I865">
        <v>1</v>
      </c>
      <c r="J865">
        <v>5</v>
      </c>
    </row>
    <row r="866" spans="1:10" x14ac:dyDescent="0.25">
      <c r="A866" t="s">
        <v>1691</v>
      </c>
      <c r="B866">
        <v>4105</v>
      </c>
      <c r="C866">
        <v>0.92845670393630209</v>
      </c>
      <c r="D866">
        <v>3.7897154132719346</v>
      </c>
      <c r="E866">
        <v>-0.15675918783190287</v>
      </c>
      <c r="F866">
        <v>1.4412264607107155</v>
      </c>
      <c r="G866">
        <v>5</v>
      </c>
      <c r="H866">
        <v>5</v>
      </c>
      <c r="I866">
        <v>3</v>
      </c>
      <c r="J866">
        <v>5</v>
      </c>
    </row>
    <row r="867" spans="1:10" x14ac:dyDescent="0.25">
      <c r="A867" t="s">
        <v>1692</v>
      </c>
      <c r="B867">
        <v>4104</v>
      </c>
      <c r="C867">
        <v>0.2483199601060877</v>
      </c>
      <c r="D867">
        <v>2.6107219940362318</v>
      </c>
      <c r="E867">
        <v>-0.4372281147728086</v>
      </c>
      <c r="F867">
        <v>2.1072302305344652</v>
      </c>
      <c r="G867">
        <v>4</v>
      </c>
      <c r="H867">
        <v>5</v>
      </c>
      <c r="I867">
        <v>2</v>
      </c>
      <c r="J867">
        <v>5</v>
      </c>
    </row>
    <row r="868" spans="1:10" x14ac:dyDescent="0.25">
      <c r="A868" t="s">
        <v>1693</v>
      </c>
      <c r="B868">
        <v>3367</v>
      </c>
      <c r="C868">
        <v>2.0301915509512665E-2</v>
      </c>
      <c r="D868">
        <v>3.5020931052586999</v>
      </c>
      <c r="E868">
        <v>-0.50265752370098182</v>
      </c>
      <c r="F868">
        <v>1.9011370839442738</v>
      </c>
      <c r="G868">
        <v>3</v>
      </c>
      <c r="H868">
        <v>5</v>
      </c>
      <c r="I868">
        <v>2</v>
      </c>
      <c r="J868">
        <v>5</v>
      </c>
    </row>
    <row r="869" spans="1:10" x14ac:dyDescent="0.25">
      <c r="A869" t="s">
        <v>1694</v>
      </c>
      <c r="B869">
        <v>7242</v>
      </c>
      <c r="C869">
        <v>1.4985147974095472</v>
      </c>
      <c r="D869">
        <v>0.70902638990478806</v>
      </c>
      <c r="E869">
        <v>0.64566913923733826</v>
      </c>
      <c r="F869">
        <v>1.6671693324258159</v>
      </c>
      <c r="G869">
        <v>5</v>
      </c>
      <c r="H869">
        <v>5</v>
      </c>
      <c r="I869">
        <v>5</v>
      </c>
      <c r="J869">
        <v>5</v>
      </c>
    </row>
    <row r="870" spans="1:10" x14ac:dyDescent="0.25">
      <c r="A870" t="s">
        <v>1695</v>
      </c>
      <c r="B870">
        <v>3531</v>
      </c>
      <c r="C870">
        <v>-0.11740628281153864</v>
      </c>
      <c r="D870">
        <v>-0.25181241388895387</v>
      </c>
      <c r="E870">
        <v>0.2003254863041245</v>
      </c>
      <c r="F870">
        <v>0.75938227041367745</v>
      </c>
      <c r="G870">
        <v>3</v>
      </c>
      <c r="H870">
        <v>3</v>
      </c>
      <c r="I870">
        <v>4</v>
      </c>
      <c r="J870">
        <v>4</v>
      </c>
    </row>
    <row r="871" spans="1:10" x14ac:dyDescent="0.25">
      <c r="A871" t="s">
        <v>1696</v>
      </c>
      <c r="B871">
        <v>6731</v>
      </c>
      <c r="C871">
        <v>0.89539436208188572</v>
      </c>
      <c r="D871">
        <v>0.40078848807112438</v>
      </c>
      <c r="E871">
        <v>-0.31759992234914308</v>
      </c>
      <c r="F871">
        <v>1.6147263840349237</v>
      </c>
      <c r="G871">
        <v>5</v>
      </c>
      <c r="H871">
        <v>4</v>
      </c>
      <c r="I871">
        <v>3</v>
      </c>
      <c r="J871">
        <v>5</v>
      </c>
    </row>
    <row r="872" spans="1:10" x14ac:dyDescent="0.25">
      <c r="A872" t="s">
        <v>1697</v>
      </c>
      <c r="B872">
        <v>2162</v>
      </c>
      <c r="C872">
        <v>0.52281623947867339</v>
      </c>
      <c r="D872">
        <v>-0.1927254878883142</v>
      </c>
      <c r="E872">
        <v>0.55297184309142766</v>
      </c>
      <c r="F872">
        <v>0.96577184025554541</v>
      </c>
      <c r="G872">
        <v>4</v>
      </c>
      <c r="H872">
        <v>3</v>
      </c>
      <c r="I872">
        <v>5</v>
      </c>
      <c r="J872">
        <v>4</v>
      </c>
    </row>
    <row r="873" spans="1:10" x14ac:dyDescent="0.25">
      <c r="A873" t="s">
        <v>1698</v>
      </c>
      <c r="B873">
        <v>4762</v>
      </c>
      <c r="C873">
        <v>0.35481760768465226</v>
      </c>
      <c r="D873">
        <v>-0.10886173170090102</v>
      </c>
      <c r="E873">
        <v>-0.22154308495218103</v>
      </c>
      <c r="F873">
        <v>1.5611086776426195</v>
      </c>
      <c r="G873">
        <v>4</v>
      </c>
      <c r="H873">
        <v>3</v>
      </c>
      <c r="I873">
        <v>3</v>
      </c>
      <c r="J873">
        <v>5</v>
      </c>
    </row>
    <row r="874" spans="1:10" x14ac:dyDescent="0.25">
      <c r="A874" t="s">
        <v>1699</v>
      </c>
      <c r="B874">
        <v>4137</v>
      </c>
      <c r="C874">
        <v>1.8022531609530663</v>
      </c>
      <c r="D874">
        <v>-0.19818322859719381</v>
      </c>
      <c r="E874">
        <v>-0.68200725192413347</v>
      </c>
      <c r="F874">
        <v>2.3472841281483281</v>
      </c>
      <c r="G874">
        <v>5</v>
      </c>
      <c r="H874">
        <v>3</v>
      </c>
      <c r="I874">
        <v>2</v>
      </c>
      <c r="J874">
        <v>5</v>
      </c>
    </row>
    <row r="875" spans="1:10" x14ac:dyDescent="0.25">
      <c r="A875" t="s">
        <v>1700</v>
      </c>
      <c r="B875">
        <v>4099</v>
      </c>
      <c r="C875">
        <v>0.31099568240626851</v>
      </c>
      <c r="D875">
        <v>0.19041252026680525</v>
      </c>
      <c r="E875">
        <v>9.5895411756369953E-2</v>
      </c>
      <c r="F875">
        <v>1.3125751825163154</v>
      </c>
      <c r="G875">
        <v>4</v>
      </c>
      <c r="H875">
        <v>4</v>
      </c>
      <c r="I875">
        <v>4</v>
      </c>
      <c r="J875">
        <v>5</v>
      </c>
    </row>
    <row r="876" spans="1:10" x14ac:dyDescent="0.25">
      <c r="A876" t="s">
        <v>1701</v>
      </c>
      <c r="B876">
        <v>5178</v>
      </c>
      <c r="C876">
        <v>1.1775518721659493</v>
      </c>
      <c r="D876">
        <v>0.6117606390080047</v>
      </c>
      <c r="E876">
        <v>0.28543766837229279</v>
      </c>
      <c r="F876">
        <v>1.801549572984547</v>
      </c>
      <c r="G876">
        <v>5</v>
      </c>
      <c r="H876">
        <v>4</v>
      </c>
      <c r="I876">
        <v>4</v>
      </c>
      <c r="J876">
        <v>5</v>
      </c>
    </row>
    <row r="877" spans="1:10" x14ac:dyDescent="0.25">
      <c r="A877" t="s">
        <v>1702</v>
      </c>
      <c r="B877">
        <v>5802</v>
      </c>
      <c r="C877">
        <v>0.63095278900662666</v>
      </c>
      <c r="D877">
        <v>0.25179532435071067</v>
      </c>
      <c r="E877">
        <v>-5.3165754479090548E-2</v>
      </c>
      <c r="F877">
        <v>1.7047591834750815</v>
      </c>
      <c r="G877">
        <v>4</v>
      </c>
      <c r="H877">
        <v>4</v>
      </c>
      <c r="I877">
        <v>4</v>
      </c>
      <c r="J877">
        <v>5</v>
      </c>
    </row>
    <row r="878" spans="1:10" x14ac:dyDescent="0.25">
      <c r="A878" t="s">
        <v>1703</v>
      </c>
      <c r="B878">
        <v>3808</v>
      </c>
      <c r="C878">
        <v>-0.2426156560612808</v>
      </c>
      <c r="D878">
        <v>-7.7277275075324309E-2</v>
      </c>
      <c r="E878">
        <v>0.22847475091117658</v>
      </c>
      <c r="F878">
        <v>1.3352776701449405</v>
      </c>
      <c r="G878">
        <v>3</v>
      </c>
      <c r="H878">
        <v>3</v>
      </c>
      <c r="I878">
        <v>4</v>
      </c>
      <c r="J878">
        <v>5</v>
      </c>
    </row>
    <row r="879" spans="1:10" x14ac:dyDescent="0.25">
      <c r="A879" t="s">
        <v>1704</v>
      </c>
      <c r="B879">
        <v>3879</v>
      </c>
      <c r="C879">
        <v>0.42811070185166245</v>
      </c>
      <c r="D879">
        <v>-0.18857641516019408</v>
      </c>
      <c r="E879">
        <v>3.2062240900409086E-2</v>
      </c>
      <c r="F879">
        <v>1.3071331854388619</v>
      </c>
      <c r="G879">
        <v>4</v>
      </c>
      <c r="H879">
        <v>3</v>
      </c>
      <c r="I879">
        <v>4</v>
      </c>
      <c r="J879">
        <v>5</v>
      </c>
    </row>
    <row r="880" spans="1:10" x14ac:dyDescent="0.25">
      <c r="A880" t="s">
        <v>1705</v>
      </c>
      <c r="B880">
        <v>4495</v>
      </c>
      <c r="C880">
        <v>2.0495785748146189</v>
      </c>
      <c r="D880">
        <v>-0.36621463654090108</v>
      </c>
      <c r="E880">
        <v>-0.4240366119280623</v>
      </c>
      <c r="F880">
        <v>2.4338342751087496</v>
      </c>
      <c r="G880">
        <v>5</v>
      </c>
      <c r="H880">
        <v>3</v>
      </c>
      <c r="I880">
        <v>2</v>
      </c>
      <c r="J880">
        <v>5</v>
      </c>
    </row>
    <row r="881" spans="1:10" x14ac:dyDescent="0.25">
      <c r="A881" t="s">
        <v>1706</v>
      </c>
      <c r="B881">
        <v>3814</v>
      </c>
      <c r="C881">
        <v>0.79358791568351661</v>
      </c>
      <c r="D881">
        <v>9.2044443739510873E-2</v>
      </c>
      <c r="E881">
        <v>1.6971466258131149</v>
      </c>
      <c r="F881">
        <v>1.1448146331796316</v>
      </c>
      <c r="G881">
        <v>4</v>
      </c>
      <c r="H881">
        <v>4</v>
      </c>
      <c r="I881">
        <v>5</v>
      </c>
      <c r="J881">
        <v>4</v>
      </c>
    </row>
    <row r="882" spans="1:10" x14ac:dyDescent="0.25">
      <c r="A882" t="s">
        <v>1707</v>
      </c>
      <c r="B882">
        <v>4274</v>
      </c>
      <c r="C882">
        <v>0.89643318577755515</v>
      </c>
      <c r="D882">
        <v>-0.15242089279301926</v>
      </c>
      <c r="E882">
        <v>0.49366106031462542</v>
      </c>
      <c r="F882">
        <v>1.2050494442667978</v>
      </c>
      <c r="G882">
        <v>5</v>
      </c>
      <c r="H882">
        <v>3</v>
      </c>
      <c r="I882">
        <v>5</v>
      </c>
      <c r="J882">
        <v>4</v>
      </c>
    </row>
    <row r="883" spans="1:10" x14ac:dyDescent="0.25">
      <c r="A883" t="s">
        <v>1708</v>
      </c>
      <c r="B883">
        <v>4950</v>
      </c>
      <c r="C883">
        <v>0.20091389587069897</v>
      </c>
      <c r="D883">
        <v>-0.41627313652782044</v>
      </c>
      <c r="E883">
        <v>1.7075057126382462</v>
      </c>
      <c r="F883">
        <v>0.75239005780299761</v>
      </c>
      <c r="G883">
        <v>4</v>
      </c>
      <c r="H883">
        <v>2</v>
      </c>
      <c r="I883">
        <v>5</v>
      </c>
      <c r="J883">
        <v>4</v>
      </c>
    </row>
    <row r="884" spans="1:10" x14ac:dyDescent="0.25">
      <c r="A884" t="s">
        <v>1709</v>
      </c>
      <c r="B884">
        <v>3275</v>
      </c>
      <c r="C884">
        <v>-7.0028031895008849E-2</v>
      </c>
      <c r="D884">
        <v>0.52581980721998156</v>
      </c>
      <c r="E884">
        <v>0.22307835413958832</v>
      </c>
      <c r="F884">
        <v>1.5466930764442171</v>
      </c>
      <c r="G884">
        <v>3</v>
      </c>
      <c r="H884">
        <v>4</v>
      </c>
      <c r="I884">
        <v>4</v>
      </c>
      <c r="J884">
        <v>5</v>
      </c>
    </row>
    <row r="885" spans="1:10" x14ac:dyDescent="0.25">
      <c r="A885" t="s">
        <v>1710</v>
      </c>
      <c r="B885">
        <v>5925</v>
      </c>
      <c r="C885">
        <v>-6.0491253905034528E-2</v>
      </c>
      <c r="D885">
        <v>0.61809548024959038</v>
      </c>
      <c r="E885">
        <v>0.25939706392865697</v>
      </c>
      <c r="F885">
        <v>1.2522385020315361</v>
      </c>
      <c r="G885">
        <v>3</v>
      </c>
      <c r="H885">
        <v>4</v>
      </c>
      <c r="I885">
        <v>4</v>
      </c>
      <c r="J885">
        <v>4</v>
      </c>
    </row>
    <row r="886" spans="1:10" x14ac:dyDescent="0.25">
      <c r="A886" t="s">
        <v>1711</v>
      </c>
      <c r="B886">
        <v>3671</v>
      </c>
      <c r="C886">
        <v>0.43132047916380373</v>
      </c>
      <c r="D886">
        <v>-0.44847542659183459</v>
      </c>
      <c r="E886">
        <v>3.0956984299041466</v>
      </c>
      <c r="F886">
        <v>0.97491216403791259</v>
      </c>
      <c r="G886">
        <v>4</v>
      </c>
      <c r="H886">
        <v>2</v>
      </c>
      <c r="I886">
        <v>5</v>
      </c>
      <c r="J886">
        <v>4</v>
      </c>
    </row>
    <row r="887" spans="1:10" x14ac:dyDescent="0.25">
      <c r="A887" t="s">
        <v>1712</v>
      </c>
      <c r="B887">
        <v>3336</v>
      </c>
      <c r="C887">
        <v>0.20683311827798326</v>
      </c>
      <c r="D887">
        <v>0.17535113019527526</v>
      </c>
      <c r="E887">
        <v>1.3181363962434707</v>
      </c>
      <c r="F887">
        <v>1.2009305738276086</v>
      </c>
      <c r="G887">
        <v>4</v>
      </c>
      <c r="H887">
        <v>4</v>
      </c>
      <c r="I887">
        <v>5</v>
      </c>
      <c r="J887">
        <v>4</v>
      </c>
    </row>
    <row r="888" spans="1:10" x14ac:dyDescent="0.25">
      <c r="A888" t="s">
        <v>1713</v>
      </c>
      <c r="B888">
        <v>3442</v>
      </c>
      <c r="C888">
        <v>-0.30252454303233506</v>
      </c>
      <c r="D888">
        <v>-0.14352292738238917</v>
      </c>
      <c r="E888">
        <v>-0.28756871319708627</v>
      </c>
      <c r="F888">
        <v>1.4445297779031867</v>
      </c>
      <c r="G888">
        <v>3</v>
      </c>
      <c r="H888">
        <v>3</v>
      </c>
      <c r="I888">
        <v>3</v>
      </c>
      <c r="J888">
        <v>5</v>
      </c>
    </row>
    <row r="889" spans="1:10" x14ac:dyDescent="0.25">
      <c r="A889" t="s">
        <v>1714</v>
      </c>
      <c r="B889">
        <v>4252</v>
      </c>
      <c r="C889">
        <v>-0.10180028542132094</v>
      </c>
      <c r="D889">
        <v>-0.31841646833688775</v>
      </c>
      <c r="E889">
        <v>0.64180564223542214</v>
      </c>
      <c r="F889">
        <v>-0.17654100274460302</v>
      </c>
      <c r="G889">
        <v>3</v>
      </c>
      <c r="H889">
        <v>3</v>
      </c>
      <c r="I889">
        <v>5</v>
      </c>
      <c r="J889">
        <v>2</v>
      </c>
    </row>
    <row r="890" spans="1:10" x14ac:dyDescent="0.25">
      <c r="A890" t="s">
        <v>1715</v>
      </c>
      <c r="B890">
        <v>5545</v>
      </c>
      <c r="C890">
        <v>6.1403624364284133E-3</v>
      </c>
      <c r="D890">
        <v>-6.369110216458064E-2</v>
      </c>
      <c r="E890">
        <v>0.62999725433071141</v>
      </c>
      <c r="F890">
        <v>0.25956196607814336</v>
      </c>
      <c r="G890">
        <v>3</v>
      </c>
      <c r="H890">
        <v>3</v>
      </c>
      <c r="I890">
        <v>5</v>
      </c>
      <c r="J890">
        <v>3</v>
      </c>
    </row>
    <row r="891" spans="1:10" x14ac:dyDescent="0.25">
      <c r="A891" t="s">
        <v>1716</v>
      </c>
      <c r="B891">
        <v>6065</v>
      </c>
      <c r="C891">
        <v>0.360999798391895</v>
      </c>
      <c r="D891">
        <v>2.1929847511700293</v>
      </c>
      <c r="E891">
        <v>-0.98940416989861202</v>
      </c>
      <c r="F891">
        <v>2.695383276413347</v>
      </c>
      <c r="G891">
        <v>4</v>
      </c>
      <c r="H891">
        <v>5</v>
      </c>
      <c r="I891">
        <v>1</v>
      </c>
      <c r="J891">
        <v>5</v>
      </c>
    </row>
    <row r="892" spans="1:10" x14ac:dyDescent="0.25">
      <c r="A892" t="s">
        <v>1717</v>
      </c>
      <c r="B892">
        <v>3372</v>
      </c>
      <c r="C892">
        <v>0.49216468601827107</v>
      </c>
      <c r="D892">
        <v>-0.10781412160069184</v>
      </c>
      <c r="E892">
        <v>0.31302924817830047</v>
      </c>
      <c r="F892">
        <v>0.81421784220155002</v>
      </c>
      <c r="G892">
        <v>4</v>
      </c>
      <c r="H892">
        <v>3</v>
      </c>
      <c r="I892">
        <v>4</v>
      </c>
      <c r="J892">
        <v>4</v>
      </c>
    </row>
    <row r="893" spans="1:10" x14ac:dyDescent="0.25">
      <c r="A893" t="s">
        <v>1718</v>
      </c>
      <c r="B893">
        <v>7337</v>
      </c>
      <c r="C893">
        <v>0.64469355727053057</v>
      </c>
      <c r="D893">
        <v>1.8997171317996282</v>
      </c>
      <c r="E893">
        <v>-0.20283976680721355</v>
      </c>
      <c r="F893">
        <v>1.4017887061709549</v>
      </c>
      <c r="G893">
        <v>4</v>
      </c>
      <c r="H893">
        <v>5</v>
      </c>
      <c r="I893">
        <v>3</v>
      </c>
      <c r="J893">
        <v>5</v>
      </c>
    </row>
    <row r="894" spans="1:10" x14ac:dyDescent="0.25">
      <c r="A894" t="s">
        <v>1719</v>
      </c>
      <c r="B894">
        <v>4717</v>
      </c>
      <c r="C894">
        <v>-0.43816904846451543</v>
      </c>
      <c r="D894">
        <v>0.2228474006795538</v>
      </c>
      <c r="E894">
        <v>-0.1693296747317245</v>
      </c>
      <c r="F894">
        <v>0.3801147845614013</v>
      </c>
      <c r="G894">
        <v>2</v>
      </c>
      <c r="H894">
        <v>4</v>
      </c>
      <c r="I894">
        <v>3</v>
      </c>
      <c r="J894">
        <v>3</v>
      </c>
    </row>
    <row r="895" spans="1:10" x14ac:dyDescent="0.25">
      <c r="A895" t="s">
        <v>1720</v>
      </c>
      <c r="B895">
        <v>3610</v>
      </c>
      <c r="C895">
        <v>-0.40228256215524016</v>
      </c>
      <c r="D895">
        <v>-0.50927768582480393</v>
      </c>
      <c r="E895">
        <v>-0.33758442900448121</v>
      </c>
      <c r="F895">
        <v>-8.4183497432311336E-2</v>
      </c>
      <c r="G895">
        <v>2</v>
      </c>
      <c r="H895">
        <v>2</v>
      </c>
      <c r="I895">
        <v>3</v>
      </c>
      <c r="J895">
        <v>2</v>
      </c>
    </row>
    <row r="896" spans="1:10" x14ac:dyDescent="0.25">
      <c r="A896" t="s">
        <v>1721</v>
      </c>
      <c r="B896">
        <v>7857</v>
      </c>
      <c r="C896">
        <v>0.19272951242854561</v>
      </c>
      <c r="D896">
        <v>0.81769961124852508</v>
      </c>
      <c r="E896">
        <v>0.17621351479783784</v>
      </c>
      <c r="F896">
        <v>1.0926731232348976</v>
      </c>
      <c r="G896">
        <v>4</v>
      </c>
      <c r="H896">
        <v>5</v>
      </c>
      <c r="I896">
        <v>4</v>
      </c>
      <c r="J896">
        <v>4</v>
      </c>
    </row>
    <row r="897" spans="1:10" x14ac:dyDescent="0.25">
      <c r="A897" t="s">
        <v>1722</v>
      </c>
      <c r="B897">
        <v>6901</v>
      </c>
      <c r="C897">
        <v>-0.24661850559160201</v>
      </c>
      <c r="D897">
        <v>4.2258771916455815E-2</v>
      </c>
      <c r="E897">
        <v>-0.23437539559681611</v>
      </c>
      <c r="F897">
        <v>0.49381979389456476</v>
      </c>
      <c r="G897">
        <v>3</v>
      </c>
      <c r="H897">
        <v>4</v>
      </c>
      <c r="I897">
        <v>3</v>
      </c>
      <c r="J897">
        <v>4</v>
      </c>
    </row>
    <row r="898" spans="1:10" x14ac:dyDescent="0.25">
      <c r="A898" t="s">
        <v>1723</v>
      </c>
      <c r="B898">
        <v>1177</v>
      </c>
      <c r="C898">
        <v>1.643469070179068</v>
      </c>
      <c r="D898">
        <v>1.5710948333235648</v>
      </c>
      <c r="E898">
        <v>-0.54971170296868854</v>
      </c>
      <c r="F898">
        <v>0.42232593350441261</v>
      </c>
      <c r="G898">
        <v>5</v>
      </c>
      <c r="H898">
        <v>5</v>
      </c>
      <c r="I898">
        <v>2</v>
      </c>
      <c r="J898">
        <v>3</v>
      </c>
    </row>
    <row r="899" spans="1:10" x14ac:dyDescent="0.25">
      <c r="A899" t="s">
        <v>1724</v>
      </c>
      <c r="B899">
        <v>2008</v>
      </c>
      <c r="C899">
        <v>1.1081597070927149</v>
      </c>
      <c r="D899">
        <v>0.86466448270833784</v>
      </c>
      <c r="E899">
        <v>0.33959800143011942</v>
      </c>
      <c r="F899">
        <v>0.37689467039509306</v>
      </c>
      <c r="G899">
        <v>5</v>
      </c>
      <c r="H899">
        <v>5</v>
      </c>
      <c r="I899">
        <v>5</v>
      </c>
      <c r="J899">
        <v>3</v>
      </c>
    </row>
    <row r="900" spans="1:10" x14ac:dyDescent="0.25">
      <c r="A900" t="s">
        <v>1725</v>
      </c>
      <c r="B900">
        <v>6092</v>
      </c>
      <c r="C900">
        <v>0.41635521585097629</v>
      </c>
      <c r="D900">
        <v>-2.3340738546778768E-2</v>
      </c>
      <c r="E900">
        <v>-0.12592750540722852</v>
      </c>
      <c r="F900">
        <v>-0.22519271608132319</v>
      </c>
      <c r="G900">
        <v>4</v>
      </c>
      <c r="H900">
        <v>3</v>
      </c>
      <c r="I900">
        <v>3</v>
      </c>
      <c r="J900">
        <v>2</v>
      </c>
    </row>
    <row r="901" spans="1:10" x14ac:dyDescent="0.25">
      <c r="A901" t="s">
        <v>1726</v>
      </c>
      <c r="B901">
        <v>6937</v>
      </c>
      <c r="C901">
        <v>0.4272099016730736</v>
      </c>
      <c r="D901">
        <v>-0.58911223304983895</v>
      </c>
      <c r="E901">
        <v>1.043433252468725E-2</v>
      </c>
      <c r="F901">
        <v>-0.339387421890258</v>
      </c>
      <c r="G901">
        <v>4</v>
      </c>
      <c r="H901">
        <v>2</v>
      </c>
      <c r="I901">
        <v>4</v>
      </c>
      <c r="J901">
        <v>2</v>
      </c>
    </row>
    <row r="902" spans="1:10" x14ac:dyDescent="0.25">
      <c r="A902" t="s">
        <v>1727</v>
      </c>
      <c r="B902">
        <v>6931</v>
      </c>
      <c r="C902">
        <v>0.26400005349776307</v>
      </c>
      <c r="D902">
        <v>0.56194267897271177</v>
      </c>
      <c r="E902">
        <v>-0.54835980089701897</v>
      </c>
      <c r="F902">
        <v>1.7759906288872715</v>
      </c>
      <c r="G902">
        <v>4</v>
      </c>
      <c r="H902">
        <v>4</v>
      </c>
      <c r="I902">
        <v>2</v>
      </c>
      <c r="J902">
        <v>5</v>
      </c>
    </row>
    <row r="903" spans="1:10" x14ac:dyDescent="0.25">
      <c r="A903" t="s">
        <v>1728</v>
      </c>
      <c r="B903">
        <v>4576</v>
      </c>
      <c r="C903">
        <v>0.68279268855545794</v>
      </c>
      <c r="D903">
        <v>0.88033327635204961</v>
      </c>
      <c r="E903">
        <v>0.25638270054485468</v>
      </c>
      <c r="F903">
        <v>1.0733897400436725</v>
      </c>
      <c r="G903">
        <v>4</v>
      </c>
      <c r="H903">
        <v>5</v>
      </c>
      <c r="I903">
        <v>4</v>
      </c>
      <c r="J903">
        <v>4</v>
      </c>
    </row>
    <row r="904" spans="1:10" x14ac:dyDescent="0.25">
      <c r="A904" t="s">
        <v>1729</v>
      </c>
      <c r="B904">
        <v>3185</v>
      </c>
      <c r="C904">
        <v>0.93500799320400352</v>
      </c>
      <c r="D904">
        <v>3.3324555463586738</v>
      </c>
      <c r="E904">
        <v>-0.44957383052996153</v>
      </c>
      <c r="F904">
        <v>2.5646940501825215</v>
      </c>
      <c r="G904">
        <v>5</v>
      </c>
      <c r="H904">
        <v>5</v>
      </c>
      <c r="I904">
        <v>2</v>
      </c>
      <c r="J904">
        <v>5</v>
      </c>
    </row>
    <row r="905" spans="1:10" x14ac:dyDescent="0.25">
      <c r="A905" t="s">
        <v>1730</v>
      </c>
      <c r="B905">
        <v>6152</v>
      </c>
      <c r="C905">
        <v>0.59382280765527351</v>
      </c>
      <c r="D905">
        <v>1.9105880229792029</v>
      </c>
      <c r="E905">
        <v>-0.32810889352133948</v>
      </c>
      <c r="F905">
        <v>1.7222792401062583</v>
      </c>
      <c r="G905">
        <v>4</v>
      </c>
      <c r="H905">
        <v>5</v>
      </c>
      <c r="I905">
        <v>3</v>
      </c>
      <c r="J905">
        <v>5</v>
      </c>
    </row>
    <row r="906" spans="1:10" x14ac:dyDescent="0.25">
      <c r="A906" t="s">
        <v>1731</v>
      </c>
      <c r="B906">
        <v>7329</v>
      </c>
      <c r="C906">
        <v>-0.22855599998777887</v>
      </c>
      <c r="D906">
        <v>0.50357944060369375</v>
      </c>
      <c r="E906">
        <v>-0.47721063787285006</v>
      </c>
      <c r="F906">
        <v>1.5543797751075794</v>
      </c>
      <c r="G906">
        <v>3</v>
      </c>
      <c r="H906">
        <v>4</v>
      </c>
      <c r="I906">
        <v>2</v>
      </c>
      <c r="J906">
        <v>5</v>
      </c>
    </row>
    <row r="907" spans="1:10" x14ac:dyDescent="0.25">
      <c r="A907" t="s">
        <v>1732</v>
      </c>
      <c r="B907">
        <v>4260</v>
      </c>
      <c r="C907">
        <v>9.4756281673920792E-2</v>
      </c>
      <c r="D907">
        <v>1.2549742772144681</v>
      </c>
      <c r="E907">
        <v>2.3021439503054852E-2</v>
      </c>
      <c r="F907">
        <v>0.99094505776806896</v>
      </c>
      <c r="G907">
        <v>3</v>
      </c>
      <c r="H907">
        <v>5</v>
      </c>
      <c r="I907">
        <v>4</v>
      </c>
      <c r="J907">
        <v>4</v>
      </c>
    </row>
    <row r="908" spans="1:10" x14ac:dyDescent="0.25">
      <c r="A908" t="s">
        <v>1733</v>
      </c>
      <c r="B908">
        <v>5183</v>
      </c>
      <c r="C908">
        <v>6.4397786034949639E-2</v>
      </c>
      <c r="D908">
        <v>1.1135267440154097</v>
      </c>
      <c r="E908">
        <v>0.21714551462571599</v>
      </c>
      <c r="F908">
        <v>1.3411084343531166</v>
      </c>
      <c r="G908">
        <v>3</v>
      </c>
      <c r="H908">
        <v>5</v>
      </c>
      <c r="I908">
        <v>4</v>
      </c>
      <c r="J908">
        <v>5</v>
      </c>
    </row>
    <row r="909" spans="1:10" x14ac:dyDescent="0.25">
      <c r="A909" t="s">
        <v>1734</v>
      </c>
      <c r="B909">
        <v>3301</v>
      </c>
      <c r="C909">
        <v>1.6945591704684688</v>
      </c>
      <c r="D909">
        <v>2.4695973622256258</v>
      </c>
      <c r="E909">
        <v>0.64471355882997894</v>
      </c>
      <c r="F909">
        <v>1.5236603944918852</v>
      </c>
      <c r="G909">
        <v>5</v>
      </c>
      <c r="H909">
        <v>5</v>
      </c>
      <c r="I909">
        <v>5</v>
      </c>
      <c r="J909">
        <v>5</v>
      </c>
    </row>
    <row r="910" spans="1:10" x14ac:dyDescent="0.25">
      <c r="A910" t="s">
        <v>1735</v>
      </c>
      <c r="B910">
        <v>4042</v>
      </c>
      <c r="C910">
        <v>-0.14546092033995583</v>
      </c>
      <c r="D910">
        <v>0.29887918544208303</v>
      </c>
      <c r="E910">
        <v>-6.246557278660874E-2</v>
      </c>
      <c r="F910">
        <v>1.2376203464865372</v>
      </c>
      <c r="G910">
        <v>3</v>
      </c>
      <c r="H910">
        <v>4</v>
      </c>
      <c r="I910">
        <v>4</v>
      </c>
      <c r="J910">
        <v>4</v>
      </c>
    </row>
    <row r="911" spans="1:10" x14ac:dyDescent="0.25">
      <c r="A911" t="s">
        <v>1736</v>
      </c>
      <c r="B911">
        <v>4630</v>
      </c>
      <c r="C911">
        <v>0.303138816086992</v>
      </c>
      <c r="D911">
        <v>1.8915178901720355</v>
      </c>
      <c r="E911">
        <v>-0.63084224874710448</v>
      </c>
      <c r="F911">
        <v>1.5129910184005759</v>
      </c>
      <c r="G911">
        <v>4</v>
      </c>
      <c r="H911">
        <v>5</v>
      </c>
      <c r="I911">
        <v>2</v>
      </c>
      <c r="J911">
        <v>5</v>
      </c>
    </row>
    <row r="912" spans="1:10" x14ac:dyDescent="0.25">
      <c r="A912" t="s">
        <v>1737</v>
      </c>
      <c r="B912">
        <v>5323</v>
      </c>
      <c r="C912">
        <v>0.6933398770101441</v>
      </c>
      <c r="D912">
        <v>0.99108078433885904</v>
      </c>
      <c r="E912">
        <v>-0.76882909169171931</v>
      </c>
      <c r="F912">
        <v>2.3643436312828396</v>
      </c>
      <c r="G912">
        <v>4</v>
      </c>
      <c r="H912">
        <v>5</v>
      </c>
      <c r="I912">
        <v>1</v>
      </c>
      <c r="J912">
        <v>5</v>
      </c>
    </row>
    <row r="913" spans="1:10" x14ac:dyDescent="0.25">
      <c r="A913" t="s">
        <v>1738</v>
      </c>
      <c r="B913">
        <v>3390</v>
      </c>
      <c r="C913">
        <v>-1.5258529429378427E-2</v>
      </c>
      <c r="D913">
        <v>-0.18701666238922057</v>
      </c>
      <c r="E913">
        <v>-0.82075168159908252</v>
      </c>
      <c r="F913">
        <v>1.3355887972154561</v>
      </c>
      <c r="G913">
        <v>3</v>
      </c>
      <c r="H913">
        <v>3</v>
      </c>
      <c r="I913">
        <v>1</v>
      </c>
      <c r="J913">
        <v>5</v>
      </c>
    </row>
    <row r="914" spans="1:10" x14ac:dyDescent="0.25">
      <c r="A914" t="s">
        <v>1739</v>
      </c>
      <c r="B914">
        <v>5780</v>
      </c>
      <c r="C914">
        <v>-5.1205148254171044E-2</v>
      </c>
      <c r="D914">
        <v>-6.4517429571450638E-2</v>
      </c>
      <c r="E914">
        <v>0.19567727044663774</v>
      </c>
      <c r="F914">
        <v>0.56600065068747119</v>
      </c>
      <c r="G914">
        <v>3</v>
      </c>
      <c r="H914">
        <v>3</v>
      </c>
      <c r="I914">
        <v>4</v>
      </c>
      <c r="J914">
        <v>4</v>
      </c>
    </row>
    <row r="915" spans="1:10" x14ac:dyDescent="0.25">
      <c r="A915" t="s">
        <v>1740</v>
      </c>
      <c r="B915">
        <v>5633</v>
      </c>
      <c r="C915">
        <v>0.75264539284964782</v>
      </c>
      <c r="D915">
        <v>1.3679491417399479</v>
      </c>
      <c r="E915">
        <v>-0.48851971182903259</v>
      </c>
      <c r="F915">
        <v>1.604782242499933</v>
      </c>
      <c r="G915">
        <v>4</v>
      </c>
      <c r="H915">
        <v>5</v>
      </c>
      <c r="I915">
        <v>2</v>
      </c>
      <c r="J915">
        <v>5</v>
      </c>
    </row>
    <row r="916" spans="1:10" x14ac:dyDescent="0.25">
      <c r="A916" t="s">
        <v>1741</v>
      </c>
      <c r="B916">
        <v>5228</v>
      </c>
      <c r="C916">
        <v>7.657396099797853E-2</v>
      </c>
      <c r="D916">
        <v>0.53569373058014225</v>
      </c>
      <c r="E916">
        <v>0.12843658716618561</v>
      </c>
      <c r="F916">
        <v>0.73026227807557442</v>
      </c>
      <c r="G916">
        <v>3</v>
      </c>
      <c r="H916">
        <v>4</v>
      </c>
      <c r="I916">
        <v>4</v>
      </c>
      <c r="J916">
        <v>4</v>
      </c>
    </row>
    <row r="917" spans="1:10" x14ac:dyDescent="0.25">
      <c r="A917" t="s">
        <v>1742</v>
      </c>
      <c r="B917">
        <v>5376</v>
      </c>
      <c r="C917">
        <v>0.33807462983677677</v>
      </c>
      <c r="D917">
        <v>1.0299855949488337</v>
      </c>
      <c r="E917">
        <v>1.5585923379356017E-4</v>
      </c>
      <c r="F917">
        <v>1.4305605889656101</v>
      </c>
      <c r="G917">
        <v>4</v>
      </c>
      <c r="H917">
        <v>5</v>
      </c>
      <c r="I917">
        <v>4</v>
      </c>
      <c r="J917">
        <v>5</v>
      </c>
    </row>
    <row r="918" spans="1:10" x14ac:dyDescent="0.25">
      <c r="A918" t="s">
        <v>1743</v>
      </c>
      <c r="B918">
        <v>2683</v>
      </c>
      <c r="C918">
        <v>0.63815204030999551</v>
      </c>
      <c r="D918">
        <v>1.0338712122758824</v>
      </c>
      <c r="E918">
        <v>-9.5999942197620036E-2</v>
      </c>
      <c r="F918">
        <v>1.6377277702269355</v>
      </c>
      <c r="G918">
        <v>4</v>
      </c>
      <c r="H918">
        <v>5</v>
      </c>
      <c r="I918">
        <v>3</v>
      </c>
      <c r="J918">
        <v>5</v>
      </c>
    </row>
    <row r="919" spans="1:10" x14ac:dyDescent="0.25">
      <c r="A919" t="s">
        <v>1744</v>
      </c>
      <c r="B919">
        <v>5278</v>
      </c>
      <c r="C919">
        <v>0.19423368438671346</v>
      </c>
      <c r="D919">
        <v>0.59743080512364766</v>
      </c>
      <c r="E919">
        <v>-1.8672239140523714E-2</v>
      </c>
      <c r="F919">
        <v>1.3923507513746849</v>
      </c>
      <c r="G919">
        <v>4</v>
      </c>
      <c r="H919">
        <v>4</v>
      </c>
      <c r="I919">
        <v>4</v>
      </c>
      <c r="J919">
        <v>5</v>
      </c>
    </row>
    <row r="920" spans="1:10" x14ac:dyDescent="0.25">
      <c r="A920" t="s">
        <v>1745</v>
      </c>
      <c r="B920">
        <v>5464</v>
      </c>
      <c r="C920">
        <v>-0.47748388874686282</v>
      </c>
      <c r="D920">
        <v>1.1697382753537855</v>
      </c>
      <c r="E920">
        <v>-0.31288930152448197</v>
      </c>
      <c r="F920">
        <v>1.4116186467318046</v>
      </c>
      <c r="G920">
        <v>2</v>
      </c>
      <c r="H920">
        <v>5</v>
      </c>
      <c r="I920">
        <v>3</v>
      </c>
      <c r="J920">
        <v>5</v>
      </c>
    </row>
    <row r="921" spans="1:10" x14ac:dyDescent="0.25">
      <c r="A921" t="s">
        <v>1746</v>
      </c>
      <c r="B921">
        <v>3000</v>
      </c>
      <c r="C921">
        <v>0.12694759133481662</v>
      </c>
      <c r="D921">
        <v>0.22023790826798753</v>
      </c>
      <c r="E921">
        <v>-9.4114333303120953E-2</v>
      </c>
      <c r="F921">
        <v>1.8725564616493309</v>
      </c>
      <c r="G921">
        <v>3</v>
      </c>
      <c r="H921">
        <v>4</v>
      </c>
      <c r="I921">
        <v>3</v>
      </c>
      <c r="J921">
        <v>5</v>
      </c>
    </row>
    <row r="922" spans="1:10" x14ac:dyDescent="0.25">
      <c r="A922" t="s">
        <v>1747</v>
      </c>
      <c r="B922">
        <v>4255</v>
      </c>
      <c r="C922">
        <v>0.20482333394954436</v>
      </c>
      <c r="D922">
        <v>1.8143187955966029</v>
      </c>
      <c r="E922">
        <v>-9.707740535788853E-2</v>
      </c>
      <c r="F922">
        <v>1.5942835032105245</v>
      </c>
      <c r="G922">
        <v>4</v>
      </c>
      <c r="H922">
        <v>5</v>
      </c>
      <c r="I922">
        <v>3</v>
      </c>
      <c r="J922">
        <v>5</v>
      </c>
    </row>
    <row r="923" spans="1:10" x14ac:dyDescent="0.25">
      <c r="A923" t="s">
        <v>1748</v>
      </c>
      <c r="B923">
        <v>5421</v>
      </c>
      <c r="C923">
        <v>-0.21139122612848568</v>
      </c>
      <c r="D923">
        <v>0.44042810299706991</v>
      </c>
      <c r="E923">
        <v>7.6699168631308517E-2</v>
      </c>
      <c r="F923">
        <v>1.314246134881186</v>
      </c>
      <c r="G923">
        <v>3</v>
      </c>
      <c r="H923">
        <v>4</v>
      </c>
      <c r="I923">
        <v>4</v>
      </c>
      <c r="J923">
        <v>5</v>
      </c>
    </row>
    <row r="924" spans="1:10" x14ac:dyDescent="0.25">
      <c r="A924" t="s">
        <v>1749</v>
      </c>
      <c r="B924">
        <v>5097</v>
      </c>
      <c r="C924">
        <v>0.20339178281718026</v>
      </c>
      <c r="D924">
        <v>1.0991950489208706</v>
      </c>
      <c r="E924">
        <v>0.24428120088892258</v>
      </c>
      <c r="F924">
        <v>1.4190237447703102</v>
      </c>
      <c r="G924">
        <v>4</v>
      </c>
      <c r="H924">
        <v>5</v>
      </c>
      <c r="I924">
        <v>4</v>
      </c>
      <c r="J924">
        <v>5</v>
      </c>
    </row>
    <row r="925" spans="1:10" x14ac:dyDescent="0.25">
      <c r="A925" t="s">
        <v>1750</v>
      </c>
      <c r="B925">
        <v>5152</v>
      </c>
      <c r="C925">
        <v>0.78027494326816393</v>
      </c>
      <c r="D925">
        <v>1.0755044310260893</v>
      </c>
      <c r="E925">
        <v>-0.45962912407371048</v>
      </c>
      <c r="F925">
        <v>2.1203942917144984</v>
      </c>
      <c r="G925">
        <v>4</v>
      </c>
      <c r="H925">
        <v>5</v>
      </c>
      <c r="I925">
        <v>2</v>
      </c>
      <c r="J925">
        <v>5</v>
      </c>
    </row>
    <row r="926" spans="1:10" x14ac:dyDescent="0.25">
      <c r="A926" t="s">
        <v>1751</v>
      </c>
      <c r="B926">
        <v>3525</v>
      </c>
      <c r="C926">
        <v>1.1107080571276875</v>
      </c>
      <c r="D926">
        <v>1.5351198246348259</v>
      </c>
      <c r="E926">
        <v>-0.39060393000197102</v>
      </c>
      <c r="F926">
        <v>1.9731531218092038</v>
      </c>
      <c r="G926">
        <v>5</v>
      </c>
      <c r="H926">
        <v>5</v>
      </c>
      <c r="I926">
        <v>2</v>
      </c>
      <c r="J926">
        <v>5</v>
      </c>
    </row>
    <row r="927" spans="1:10" x14ac:dyDescent="0.25">
      <c r="A927" t="s">
        <v>1752</v>
      </c>
      <c r="B927">
        <v>1791</v>
      </c>
      <c r="C927">
        <v>0.15952872014568084</v>
      </c>
      <c r="D927">
        <v>2.6570752570712224</v>
      </c>
      <c r="E927">
        <v>-0.56997194480394242</v>
      </c>
      <c r="F927">
        <v>2.1619710210562126</v>
      </c>
      <c r="G927">
        <v>3</v>
      </c>
      <c r="H927">
        <v>5</v>
      </c>
      <c r="I927">
        <v>2</v>
      </c>
      <c r="J927">
        <v>5</v>
      </c>
    </row>
    <row r="928" spans="1:10" x14ac:dyDescent="0.25">
      <c r="A928" t="s">
        <v>1753</v>
      </c>
      <c r="B928">
        <v>4962</v>
      </c>
      <c r="C928">
        <v>-0.45060579557176489</v>
      </c>
      <c r="D928">
        <v>0.39058787324871369</v>
      </c>
      <c r="E928">
        <v>3.137931069710799E-2</v>
      </c>
      <c r="F928">
        <v>0.99765907977971013</v>
      </c>
      <c r="G928">
        <v>2</v>
      </c>
      <c r="H928">
        <v>4</v>
      </c>
      <c r="I928">
        <v>4</v>
      </c>
      <c r="J928">
        <v>4</v>
      </c>
    </row>
    <row r="929" spans="1:10" x14ac:dyDescent="0.25">
      <c r="A929" t="s">
        <v>1754</v>
      </c>
      <c r="B929">
        <v>6706</v>
      </c>
      <c r="C929">
        <v>0.2857415974682172</v>
      </c>
      <c r="D929">
        <v>2.2641102841294409</v>
      </c>
      <c r="E929">
        <v>0.15718742517748643</v>
      </c>
      <c r="F929">
        <v>1.7179823299399175</v>
      </c>
      <c r="G929">
        <v>4</v>
      </c>
      <c r="H929">
        <v>5</v>
      </c>
      <c r="I929">
        <v>4</v>
      </c>
      <c r="J929">
        <v>5</v>
      </c>
    </row>
    <row r="930" spans="1:10" x14ac:dyDescent="0.25">
      <c r="A930" t="s">
        <v>1755</v>
      </c>
      <c r="B930">
        <v>5001</v>
      </c>
      <c r="C930">
        <v>0.28000396791878407</v>
      </c>
      <c r="D930">
        <v>3.255172680775269</v>
      </c>
      <c r="E930">
        <v>-0.52175062136628669</v>
      </c>
      <c r="F930">
        <v>1.5115747306294494</v>
      </c>
      <c r="G930">
        <v>4</v>
      </c>
      <c r="H930">
        <v>5</v>
      </c>
      <c r="I930">
        <v>2</v>
      </c>
      <c r="J930">
        <v>5</v>
      </c>
    </row>
    <row r="931" spans="1:10" x14ac:dyDescent="0.25">
      <c r="A931" t="s">
        <v>1756</v>
      </c>
      <c r="B931">
        <v>3504</v>
      </c>
      <c r="C931">
        <v>-0.57664139334216569</v>
      </c>
      <c r="D931">
        <v>0.88629052655725138</v>
      </c>
      <c r="E931">
        <v>0.18476557635827287</v>
      </c>
      <c r="F931">
        <v>0.72531698041735038</v>
      </c>
      <c r="G931">
        <v>2</v>
      </c>
      <c r="H931">
        <v>5</v>
      </c>
      <c r="I931">
        <v>4</v>
      </c>
      <c r="J931">
        <v>4</v>
      </c>
    </row>
    <row r="932" spans="1:10" x14ac:dyDescent="0.25">
      <c r="A932" t="s">
        <v>1757</v>
      </c>
      <c r="B932">
        <v>5280</v>
      </c>
      <c r="C932">
        <v>0.48990904222658288</v>
      </c>
      <c r="D932">
        <v>1.8053184312036543</v>
      </c>
      <c r="E932">
        <v>-0.13133175707078487</v>
      </c>
      <c r="F932">
        <v>1.2810985868985971</v>
      </c>
      <c r="G932">
        <v>4</v>
      </c>
      <c r="H932">
        <v>5</v>
      </c>
      <c r="I932">
        <v>3</v>
      </c>
      <c r="J932">
        <v>4</v>
      </c>
    </row>
    <row r="933" spans="1:10" x14ac:dyDescent="0.25">
      <c r="A933" t="s">
        <v>1758</v>
      </c>
      <c r="B933">
        <v>5718</v>
      </c>
      <c r="C933">
        <v>0.5840679560632116</v>
      </c>
      <c r="D933">
        <v>2.0570469091035624</v>
      </c>
      <c r="E933">
        <v>-0.22039931572963803</v>
      </c>
      <c r="F933">
        <v>1.2614819225718987</v>
      </c>
      <c r="G933">
        <v>4</v>
      </c>
      <c r="H933">
        <v>5</v>
      </c>
      <c r="I933">
        <v>3</v>
      </c>
      <c r="J933">
        <v>4</v>
      </c>
    </row>
    <row r="934" spans="1:10" x14ac:dyDescent="0.25">
      <c r="A934" t="s">
        <v>1759</v>
      </c>
      <c r="B934">
        <v>7681</v>
      </c>
      <c r="C934">
        <v>0.53617849189327182</v>
      </c>
      <c r="D934">
        <v>1.7210309209342376</v>
      </c>
      <c r="E934">
        <v>-0.29123691873238933</v>
      </c>
      <c r="F934">
        <v>1.4568660298707437</v>
      </c>
      <c r="G934">
        <v>4</v>
      </c>
      <c r="H934">
        <v>5</v>
      </c>
      <c r="I934">
        <v>3</v>
      </c>
      <c r="J934">
        <v>5</v>
      </c>
    </row>
    <row r="935" spans="1:10" x14ac:dyDescent="0.25">
      <c r="A935" t="s">
        <v>1760</v>
      </c>
      <c r="B935">
        <v>6231</v>
      </c>
      <c r="C935">
        <v>-0.61173516396010674</v>
      </c>
      <c r="D935">
        <v>0.23132622388309373</v>
      </c>
      <c r="E935">
        <v>-0.1408287304200333</v>
      </c>
      <c r="F935">
        <v>0.81742753613212327</v>
      </c>
      <c r="G935">
        <v>2</v>
      </c>
      <c r="H935">
        <v>4</v>
      </c>
      <c r="I935">
        <v>3</v>
      </c>
      <c r="J935">
        <v>4</v>
      </c>
    </row>
    <row r="936" spans="1:10" x14ac:dyDescent="0.25">
      <c r="A936" t="s">
        <v>1761</v>
      </c>
      <c r="B936">
        <v>6037</v>
      </c>
      <c r="C936">
        <v>-0.84185654258620479</v>
      </c>
      <c r="D936">
        <v>-0.65181682927203355</v>
      </c>
      <c r="E936">
        <v>0.37097417726455945</v>
      </c>
      <c r="F936">
        <v>0.39637992111595405</v>
      </c>
      <c r="G936">
        <v>1</v>
      </c>
      <c r="H936">
        <v>2</v>
      </c>
      <c r="I936">
        <v>5</v>
      </c>
      <c r="J936">
        <v>3</v>
      </c>
    </row>
    <row r="937" spans="1:10" x14ac:dyDescent="0.25">
      <c r="A937" t="s">
        <v>1762</v>
      </c>
      <c r="B937">
        <v>7416</v>
      </c>
      <c r="C937">
        <v>-0.92674791891051689</v>
      </c>
      <c r="D937">
        <v>-0.46783574906474745</v>
      </c>
      <c r="E937">
        <v>-5.911909880807676E-2</v>
      </c>
      <c r="F937">
        <v>0.36097646912065151</v>
      </c>
      <c r="G937">
        <v>1</v>
      </c>
      <c r="H937">
        <v>2</v>
      </c>
      <c r="I937">
        <v>4</v>
      </c>
      <c r="J937">
        <v>3</v>
      </c>
    </row>
    <row r="938" spans="1:10" x14ac:dyDescent="0.25">
      <c r="A938" t="s">
        <v>1763</v>
      </c>
      <c r="B938">
        <v>6291</v>
      </c>
      <c r="C938">
        <v>-0.33211615415924539</v>
      </c>
      <c r="D938">
        <v>0.4922252438593171</v>
      </c>
      <c r="E938">
        <v>0.10524821665175127</v>
      </c>
      <c r="F938">
        <v>1.257950703479044</v>
      </c>
      <c r="G938">
        <v>2</v>
      </c>
      <c r="H938">
        <v>4</v>
      </c>
      <c r="I938">
        <v>4</v>
      </c>
      <c r="J938">
        <v>4</v>
      </c>
    </row>
    <row r="939" spans="1:10" x14ac:dyDescent="0.25">
      <c r="A939" t="s">
        <v>1764</v>
      </c>
      <c r="B939">
        <v>5803</v>
      </c>
      <c r="C939">
        <v>-0.85712108608953586</v>
      </c>
      <c r="D939">
        <v>-0.11547967048170457</v>
      </c>
      <c r="E939">
        <v>0.2027865382140166</v>
      </c>
      <c r="F939">
        <v>1.3280199995491515</v>
      </c>
      <c r="G939">
        <v>1</v>
      </c>
      <c r="H939">
        <v>3</v>
      </c>
      <c r="I939">
        <v>4</v>
      </c>
      <c r="J939">
        <v>5</v>
      </c>
    </row>
    <row r="940" spans="1:10" x14ac:dyDescent="0.25">
      <c r="A940" t="s">
        <v>1765</v>
      </c>
      <c r="B940">
        <v>6875</v>
      </c>
      <c r="C940">
        <v>-0.745874919478972</v>
      </c>
      <c r="D940">
        <v>-8.5173339611963689E-2</v>
      </c>
      <c r="E940">
        <v>0.60812032989554521</v>
      </c>
      <c r="F940">
        <v>1.3515361220087065</v>
      </c>
      <c r="G940">
        <v>1</v>
      </c>
      <c r="H940">
        <v>3</v>
      </c>
      <c r="I940">
        <v>5</v>
      </c>
      <c r="J940">
        <v>5</v>
      </c>
    </row>
    <row r="941" spans="1:10" x14ac:dyDescent="0.25">
      <c r="A941" t="s">
        <v>1766</v>
      </c>
      <c r="B941">
        <v>5240</v>
      </c>
      <c r="C941">
        <v>1.3747117488054919E-2</v>
      </c>
      <c r="D941">
        <v>0.480630885662789</v>
      </c>
      <c r="E941">
        <v>0.61684597897335003</v>
      </c>
      <c r="F941">
        <v>1.3140676134405356</v>
      </c>
      <c r="G941">
        <v>3</v>
      </c>
      <c r="H941">
        <v>4</v>
      </c>
      <c r="I941">
        <v>5</v>
      </c>
      <c r="J941">
        <v>5</v>
      </c>
    </row>
    <row r="942" spans="1:10" x14ac:dyDescent="0.25">
      <c r="A942" t="s">
        <v>1767</v>
      </c>
      <c r="B942">
        <v>3270</v>
      </c>
      <c r="C942">
        <v>-0.42573968065376799</v>
      </c>
      <c r="D942">
        <v>0.27051446822965758</v>
      </c>
      <c r="E942">
        <v>0.31501988399870529</v>
      </c>
      <c r="F942">
        <v>1.1450397365760228</v>
      </c>
      <c r="G942">
        <v>2</v>
      </c>
      <c r="H942">
        <v>4</v>
      </c>
      <c r="I942">
        <v>5</v>
      </c>
      <c r="J942">
        <v>4</v>
      </c>
    </row>
    <row r="943" spans="1:10" x14ac:dyDescent="0.25">
      <c r="A943" t="s">
        <v>1768</v>
      </c>
      <c r="B943">
        <v>3908</v>
      </c>
      <c r="C943">
        <v>-0.54111123699093466</v>
      </c>
      <c r="D943">
        <v>0.16836972067268366</v>
      </c>
      <c r="E943">
        <v>-0.38646179555949994</v>
      </c>
      <c r="F943">
        <v>1.8272426311333716</v>
      </c>
      <c r="G943">
        <v>2</v>
      </c>
      <c r="H943">
        <v>4</v>
      </c>
      <c r="I943">
        <v>2</v>
      </c>
      <c r="J943">
        <v>5</v>
      </c>
    </row>
    <row r="944" spans="1:10" x14ac:dyDescent="0.25">
      <c r="A944" t="s">
        <v>1769</v>
      </c>
      <c r="B944">
        <v>4665</v>
      </c>
      <c r="C944">
        <v>0.91920662142063259</v>
      </c>
      <c r="D944">
        <v>2.215468979018961</v>
      </c>
      <c r="E944">
        <v>-0.92876191776536399</v>
      </c>
      <c r="F944">
        <v>2.0713094479672107</v>
      </c>
      <c r="G944">
        <v>5</v>
      </c>
      <c r="H944">
        <v>5</v>
      </c>
      <c r="I944">
        <v>1</v>
      </c>
      <c r="J944">
        <v>5</v>
      </c>
    </row>
    <row r="945" spans="1:10" x14ac:dyDescent="0.25">
      <c r="A945" t="s">
        <v>1770</v>
      </c>
      <c r="B945">
        <v>7176</v>
      </c>
      <c r="C945">
        <v>1.4713158997260654</v>
      </c>
      <c r="D945">
        <v>-0.25297931955041753</v>
      </c>
      <c r="E945">
        <v>-0.31315280474245621</v>
      </c>
      <c r="F945">
        <v>2.3513275502726692</v>
      </c>
      <c r="G945">
        <v>5</v>
      </c>
      <c r="H945">
        <v>3</v>
      </c>
      <c r="I945">
        <v>3</v>
      </c>
      <c r="J945">
        <v>5</v>
      </c>
    </row>
    <row r="946" spans="1:10" x14ac:dyDescent="0.25">
      <c r="A946" t="s">
        <v>1771</v>
      </c>
      <c r="B946">
        <v>5164</v>
      </c>
      <c r="C946">
        <v>1.0079203883118633</v>
      </c>
      <c r="D946">
        <v>2.1693846530581955</v>
      </c>
      <c r="E946">
        <v>-0.3652838034346319</v>
      </c>
      <c r="F946">
        <v>1.9156533884086935</v>
      </c>
      <c r="G946">
        <v>5</v>
      </c>
      <c r="H946">
        <v>5</v>
      </c>
      <c r="I946">
        <v>2</v>
      </c>
      <c r="J946">
        <v>5</v>
      </c>
    </row>
    <row r="947" spans="1:10" x14ac:dyDescent="0.25">
      <c r="A947" t="s">
        <v>1772</v>
      </c>
      <c r="B947">
        <v>5865</v>
      </c>
      <c r="C947">
        <v>-0.27545738803329173</v>
      </c>
      <c r="D947">
        <v>0.65196222399848147</v>
      </c>
      <c r="E947">
        <v>0.13832029136444474</v>
      </c>
      <c r="F947">
        <v>1.3969845257987479</v>
      </c>
      <c r="G947">
        <v>3</v>
      </c>
      <c r="H947">
        <v>5</v>
      </c>
      <c r="I947">
        <v>4</v>
      </c>
      <c r="J947">
        <v>5</v>
      </c>
    </row>
    <row r="948" spans="1:10" x14ac:dyDescent="0.25">
      <c r="A948" t="s">
        <v>1773</v>
      </c>
      <c r="B948">
        <v>3110</v>
      </c>
      <c r="C948">
        <v>-0.49763083255110946</v>
      </c>
      <c r="D948">
        <v>0.26232483433618703</v>
      </c>
      <c r="E948">
        <v>-3.4982194855416103E-3</v>
      </c>
      <c r="F948">
        <v>0.94058465316485895</v>
      </c>
      <c r="G948">
        <v>2</v>
      </c>
      <c r="H948">
        <v>4</v>
      </c>
      <c r="I948">
        <v>4</v>
      </c>
      <c r="J948">
        <v>4</v>
      </c>
    </row>
    <row r="949" spans="1:10" x14ac:dyDescent="0.25">
      <c r="A949" t="s">
        <v>1774</v>
      </c>
      <c r="B949">
        <v>7650</v>
      </c>
      <c r="C949">
        <v>-0.18948497965611247</v>
      </c>
      <c r="D949">
        <v>0.39380764232003207</v>
      </c>
      <c r="E949">
        <v>-0.43330247580002296</v>
      </c>
      <c r="F949">
        <v>1.9669403332345308</v>
      </c>
      <c r="G949">
        <v>3</v>
      </c>
      <c r="H949">
        <v>4</v>
      </c>
      <c r="I949">
        <v>2</v>
      </c>
      <c r="J949">
        <v>5</v>
      </c>
    </row>
    <row r="950" spans="1:10" x14ac:dyDescent="0.25">
      <c r="A950" t="s">
        <v>1775</v>
      </c>
      <c r="B950">
        <v>6228</v>
      </c>
      <c r="C950">
        <v>-0.1464702227053824</v>
      </c>
      <c r="D950">
        <v>1.0226573339146334</v>
      </c>
      <c r="E950">
        <v>-8.0954350642852627E-2</v>
      </c>
      <c r="F950">
        <v>1.4002241094435905</v>
      </c>
      <c r="G950">
        <v>3</v>
      </c>
      <c r="H950">
        <v>5</v>
      </c>
      <c r="I950">
        <v>3</v>
      </c>
      <c r="J950">
        <v>5</v>
      </c>
    </row>
    <row r="951" spans="1:10" x14ac:dyDescent="0.25">
      <c r="A951" t="s">
        <v>1776</v>
      </c>
      <c r="B951">
        <v>4534</v>
      </c>
      <c r="C951">
        <v>0.14673662714246039</v>
      </c>
      <c r="D951">
        <v>0.76359995461496599</v>
      </c>
      <c r="E951">
        <v>-0.78928793148125265</v>
      </c>
      <c r="F951">
        <v>2.5167302015830009</v>
      </c>
      <c r="G951">
        <v>3</v>
      </c>
      <c r="H951">
        <v>5</v>
      </c>
      <c r="I951">
        <v>1</v>
      </c>
      <c r="J951">
        <v>5</v>
      </c>
    </row>
    <row r="952" spans="1:10" x14ac:dyDescent="0.25">
      <c r="A952" t="s">
        <v>1777</v>
      </c>
      <c r="B952">
        <v>3560</v>
      </c>
      <c r="C952">
        <v>-0.64830394187968821</v>
      </c>
      <c r="D952">
        <v>0.35559329682518115</v>
      </c>
      <c r="E952">
        <v>0.33573121369665548</v>
      </c>
      <c r="F952">
        <v>0.86692007683056205</v>
      </c>
      <c r="G952">
        <v>2</v>
      </c>
      <c r="H952">
        <v>4</v>
      </c>
      <c r="I952">
        <v>5</v>
      </c>
      <c r="J952">
        <v>4</v>
      </c>
    </row>
    <row r="953" spans="1:10" x14ac:dyDescent="0.25">
      <c r="A953" t="s">
        <v>1778</v>
      </c>
      <c r="B953">
        <v>6624</v>
      </c>
      <c r="C953">
        <v>1.9221739329101819</v>
      </c>
      <c r="D953">
        <v>-0.33509655903260838</v>
      </c>
      <c r="E953">
        <v>4.1587952940561827E-2</v>
      </c>
      <c r="F953">
        <v>2.0303081292542968</v>
      </c>
      <c r="G953">
        <v>5</v>
      </c>
      <c r="H953">
        <v>3</v>
      </c>
      <c r="I953">
        <v>4</v>
      </c>
      <c r="J953">
        <v>5</v>
      </c>
    </row>
    <row r="954" spans="1:10" x14ac:dyDescent="0.25">
      <c r="A954" t="s">
        <v>1779</v>
      </c>
      <c r="B954">
        <v>4365</v>
      </c>
      <c r="C954">
        <v>9.0333519718878749E-2</v>
      </c>
      <c r="D954">
        <v>0.43031406941921202</v>
      </c>
      <c r="E954">
        <v>1.6314059584897695</v>
      </c>
      <c r="F954">
        <v>1.0204999239407953</v>
      </c>
      <c r="G954">
        <v>3</v>
      </c>
      <c r="H954">
        <v>4</v>
      </c>
      <c r="I954">
        <v>5</v>
      </c>
      <c r="J954">
        <v>4</v>
      </c>
    </row>
    <row r="955" spans="1:10" x14ac:dyDescent="0.25">
      <c r="A955" t="s">
        <v>1780</v>
      </c>
      <c r="B955">
        <v>8145</v>
      </c>
      <c r="C955">
        <v>-0.39520728792512455</v>
      </c>
      <c r="D955">
        <v>1.2223587449391307</v>
      </c>
      <c r="E955">
        <v>-0.31253360261559243</v>
      </c>
      <c r="F955">
        <v>1.5789833450396975</v>
      </c>
      <c r="G955">
        <v>2</v>
      </c>
      <c r="H955">
        <v>5</v>
      </c>
      <c r="I955">
        <v>3</v>
      </c>
      <c r="J955">
        <v>5</v>
      </c>
    </row>
    <row r="956" spans="1:10" x14ac:dyDescent="0.25">
      <c r="A956" t="s">
        <v>1781</v>
      </c>
      <c r="B956">
        <v>9656</v>
      </c>
      <c r="C956">
        <v>0.59609179681567326</v>
      </c>
      <c r="D956">
        <v>1.1219148296406578</v>
      </c>
      <c r="E956">
        <v>-0.13910192986605052</v>
      </c>
      <c r="F956">
        <v>1.8523944259708083</v>
      </c>
      <c r="G956">
        <v>4</v>
      </c>
      <c r="H956">
        <v>5</v>
      </c>
      <c r="I956">
        <v>3</v>
      </c>
      <c r="J956">
        <v>5</v>
      </c>
    </row>
    <row r="957" spans="1:10" x14ac:dyDescent="0.25">
      <c r="A957" t="s">
        <v>1782</v>
      </c>
      <c r="B957">
        <v>5574</v>
      </c>
      <c r="C957">
        <v>1.5852721472817674E-2</v>
      </c>
      <c r="D957">
        <v>0.53083450280740563</v>
      </c>
      <c r="E957">
        <v>-0.14941864676104688</v>
      </c>
      <c r="F957">
        <v>1.6998101459347348</v>
      </c>
      <c r="G957">
        <v>3</v>
      </c>
      <c r="H957">
        <v>4</v>
      </c>
      <c r="I957">
        <v>3</v>
      </c>
      <c r="J957">
        <v>5</v>
      </c>
    </row>
    <row r="958" spans="1:10" x14ac:dyDescent="0.25">
      <c r="A958" t="s">
        <v>1783</v>
      </c>
      <c r="B958">
        <v>4262</v>
      </c>
      <c r="C958">
        <v>-0.33196751648127454</v>
      </c>
      <c r="D958">
        <v>0.84050220438299739</v>
      </c>
      <c r="E958">
        <v>-0.25793479391763907</v>
      </c>
      <c r="F958">
        <v>1.0127851180459764</v>
      </c>
      <c r="G958">
        <v>2</v>
      </c>
      <c r="H958">
        <v>5</v>
      </c>
      <c r="I958">
        <v>3</v>
      </c>
      <c r="J958">
        <v>4</v>
      </c>
    </row>
    <row r="959" spans="1:10" x14ac:dyDescent="0.25">
      <c r="A959" t="s">
        <v>1784</v>
      </c>
      <c r="B959">
        <v>8463</v>
      </c>
      <c r="C959">
        <v>2.6142248692322335E-2</v>
      </c>
      <c r="D959">
        <v>0.25454592394222431</v>
      </c>
      <c r="E959">
        <v>-0.10030490335828328</v>
      </c>
      <c r="F959">
        <v>1.1497928217045437</v>
      </c>
      <c r="G959">
        <v>3</v>
      </c>
      <c r="H959">
        <v>4</v>
      </c>
      <c r="I959">
        <v>3</v>
      </c>
      <c r="J959">
        <v>4</v>
      </c>
    </row>
    <row r="960" spans="1:10" x14ac:dyDescent="0.25">
      <c r="A960" t="s">
        <v>1785</v>
      </c>
      <c r="B960">
        <v>4333</v>
      </c>
      <c r="C960">
        <v>-0.52106919755658077</v>
      </c>
      <c r="D960">
        <v>0.24153719318757993</v>
      </c>
      <c r="E960">
        <v>0.15057153683453192</v>
      </c>
      <c r="F960">
        <v>0.91399948765853745</v>
      </c>
      <c r="G960">
        <v>2</v>
      </c>
      <c r="H960">
        <v>4</v>
      </c>
      <c r="I960">
        <v>4</v>
      </c>
      <c r="J960">
        <v>4</v>
      </c>
    </row>
    <row r="961" spans="1:10" x14ac:dyDescent="0.25">
      <c r="A961" t="s">
        <v>1786</v>
      </c>
      <c r="B961">
        <v>4934</v>
      </c>
      <c r="C961">
        <v>0.27224284574213076</v>
      </c>
      <c r="D961">
        <v>0.68712521388202763</v>
      </c>
      <c r="E961">
        <v>-0.37976613390703756</v>
      </c>
      <c r="F961">
        <v>1.0893114658449914</v>
      </c>
      <c r="G961">
        <v>4</v>
      </c>
      <c r="H961">
        <v>5</v>
      </c>
      <c r="I961">
        <v>2</v>
      </c>
      <c r="J961">
        <v>4</v>
      </c>
    </row>
    <row r="962" spans="1:10" x14ac:dyDescent="0.25">
      <c r="A962" t="s">
        <v>1787</v>
      </c>
      <c r="B962">
        <v>5150</v>
      </c>
      <c r="C962">
        <v>8.9776353436475304E-2</v>
      </c>
      <c r="D962">
        <v>0.10918270983137876</v>
      </c>
      <c r="E962">
        <v>-0.27579304807229943</v>
      </c>
      <c r="F962">
        <v>1.3332446144509227</v>
      </c>
      <c r="G962">
        <v>3</v>
      </c>
      <c r="H962">
        <v>4</v>
      </c>
      <c r="I962">
        <v>3</v>
      </c>
      <c r="J962">
        <v>5</v>
      </c>
    </row>
    <row r="963" spans="1:10" x14ac:dyDescent="0.25">
      <c r="A963" t="s">
        <v>1788</v>
      </c>
      <c r="B963">
        <v>3171</v>
      </c>
      <c r="C963">
        <v>-0.52328372637941989</v>
      </c>
      <c r="D963">
        <v>0.48327322003447531</v>
      </c>
      <c r="E963">
        <v>0.35095520786162204</v>
      </c>
      <c r="F963">
        <v>1.1545559735188031</v>
      </c>
      <c r="G963">
        <v>2</v>
      </c>
      <c r="H963">
        <v>4</v>
      </c>
      <c r="I963">
        <v>5</v>
      </c>
      <c r="J963">
        <v>4</v>
      </c>
    </row>
    <row r="964" spans="1:10" x14ac:dyDescent="0.25">
      <c r="A964" t="s">
        <v>1789</v>
      </c>
      <c r="B964">
        <v>4053</v>
      </c>
      <c r="C964">
        <v>0.64459132919497664</v>
      </c>
      <c r="D964">
        <v>1.1349726791834749</v>
      </c>
      <c r="E964">
        <v>0.66956262130855315</v>
      </c>
      <c r="F964">
        <v>1.6382543713702915</v>
      </c>
      <c r="G964">
        <v>4</v>
      </c>
      <c r="H964">
        <v>5</v>
      </c>
      <c r="I964">
        <v>5</v>
      </c>
      <c r="J964">
        <v>5</v>
      </c>
    </row>
    <row r="965" spans="1:10" x14ac:dyDescent="0.25">
      <c r="A965" t="s">
        <v>1790</v>
      </c>
      <c r="B965">
        <v>6266</v>
      </c>
      <c r="C965">
        <v>0.99589580165137959</v>
      </c>
      <c r="D965">
        <v>1.3387390234227239</v>
      </c>
      <c r="E965">
        <v>0.99107203753342066</v>
      </c>
      <c r="F965">
        <v>1.4508400980540168</v>
      </c>
      <c r="G965">
        <v>5</v>
      </c>
      <c r="H965">
        <v>5</v>
      </c>
      <c r="I965">
        <v>5</v>
      </c>
      <c r="J965">
        <v>5</v>
      </c>
    </row>
    <row r="966" spans="1:10" x14ac:dyDescent="0.25">
      <c r="A966" t="s">
        <v>1791</v>
      </c>
      <c r="B966">
        <v>1887</v>
      </c>
      <c r="C966">
        <v>-0.48676295254402102</v>
      </c>
      <c r="D966">
        <v>-0.54176880894121449</v>
      </c>
      <c r="E966">
        <v>0.35056637842430238</v>
      </c>
      <c r="F966">
        <v>0.5418239802207514</v>
      </c>
      <c r="G966">
        <v>2</v>
      </c>
      <c r="H966">
        <v>2</v>
      </c>
      <c r="I966">
        <v>5</v>
      </c>
      <c r="J966">
        <v>4</v>
      </c>
    </row>
    <row r="967" spans="1:10" x14ac:dyDescent="0.25">
      <c r="A967" t="s">
        <v>1792</v>
      </c>
      <c r="B967">
        <v>5221</v>
      </c>
      <c r="C967">
        <v>0.44749358073153306</v>
      </c>
      <c r="D967">
        <v>1.2817555097574671</v>
      </c>
      <c r="E967">
        <v>-0.19905098335728513</v>
      </c>
      <c r="F967">
        <v>1.867851755061237</v>
      </c>
      <c r="G967">
        <v>4</v>
      </c>
      <c r="H967">
        <v>5</v>
      </c>
      <c r="I967">
        <v>3</v>
      </c>
      <c r="J967">
        <v>5</v>
      </c>
    </row>
    <row r="968" spans="1:10" x14ac:dyDescent="0.25">
      <c r="A968" t="s">
        <v>1793</v>
      </c>
      <c r="B968">
        <v>5785</v>
      </c>
      <c r="C968">
        <v>-0.24138100067833571</v>
      </c>
      <c r="D968">
        <v>0.60221606019738394</v>
      </c>
      <c r="E968">
        <v>-6.3812713026862561E-2</v>
      </c>
      <c r="F968">
        <v>1.6612452359260188</v>
      </c>
      <c r="G968">
        <v>3</v>
      </c>
      <c r="H968">
        <v>4</v>
      </c>
      <c r="I968">
        <v>4</v>
      </c>
      <c r="J968">
        <v>5</v>
      </c>
    </row>
    <row r="969" spans="1:10" x14ac:dyDescent="0.25">
      <c r="A969" t="s">
        <v>1794</v>
      </c>
      <c r="B969">
        <v>6915</v>
      </c>
      <c r="C969">
        <v>0.40639723077603662</v>
      </c>
      <c r="D969">
        <v>0.28607479880754871</v>
      </c>
      <c r="E969">
        <v>0.41905514372648422</v>
      </c>
      <c r="F969">
        <v>1.2715029310915587</v>
      </c>
      <c r="G969">
        <v>4</v>
      </c>
      <c r="H969">
        <v>4</v>
      </c>
      <c r="I969">
        <v>5</v>
      </c>
      <c r="J969">
        <v>4</v>
      </c>
    </row>
    <row r="970" spans="1:10" x14ac:dyDescent="0.25">
      <c r="A970" t="s">
        <v>1795</v>
      </c>
      <c r="B970">
        <v>5025</v>
      </c>
      <c r="C970">
        <v>-0.28815568098744865</v>
      </c>
      <c r="D970">
        <v>1.7466872103990878</v>
      </c>
      <c r="E970">
        <v>-1.5406969016498902E-2</v>
      </c>
      <c r="F970">
        <v>1.7420216075479387</v>
      </c>
      <c r="G970">
        <v>3</v>
      </c>
      <c r="H970">
        <v>5</v>
      </c>
      <c r="I970">
        <v>4</v>
      </c>
      <c r="J970">
        <v>5</v>
      </c>
    </row>
    <row r="971" spans="1:10" x14ac:dyDescent="0.25">
      <c r="A971" t="s">
        <v>1796</v>
      </c>
      <c r="B971">
        <v>4667</v>
      </c>
      <c r="C971">
        <v>5.7835857862537102E-2</v>
      </c>
      <c r="D971">
        <v>1.1797522417231328</v>
      </c>
      <c r="E971">
        <v>0.13666030791130779</v>
      </c>
      <c r="F971">
        <v>1.9868951412294624</v>
      </c>
      <c r="G971">
        <v>3</v>
      </c>
      <c r="H971">
        <v>5</v>
      </c>
      <c r="I971">
        <v>4</v>
      </c>
      <c r="J971">
        <v>5</v>
      </c>
    </row>
    <row r="972" spans="1:10" x14ac:dyDescent="0.25">
      <c r="A972" t="s">
        <v>1797</v>
      </c>
      <c r="B972">
        <v>5296</v>
      </c>
      <c r="C972">
        <v>8.787785248735204E-2</v>
      </c>
      <c r="D972">
        <v>0.47967099042023492</v>
      </c>
      <c r="E972">
        <v>1.6326874553520629</v>
      </c>
      <c r="F972">
        <v>1.8746958925045605</v>
      </c>
      <c r="G972">
        <v>3</v>
      </c>
      <c r="H972">
        <v>4</v>
      </c>
      <c r="I972">
        <v>5</v>
      </c>
      <c r="J972">
        <v>5</v>
      </c>
    </row>
    <row r="973" spans="1:10" x14ac:dyDescent="0.25">
      <c r="A973" t="s">
        <v>1798</v>
      </c>
      <c r="B973">
        <v>6299</v>
      </c>
      <c r="C973">
        <v>-0.87109409384822112</v>
      </c>
      <c r="D973">
        <v>1.2497509740702895</v>
      </c>
      <c r="E973">
        <v>0.86826309223495113</v>
      </c>
      <c r="F973">
        <v>1.7189867922666415</v>
      </c>
      <c r="G973">
        <v>1</v>
      </c>
      <c r="H973">
        <v>5</v>
      </c>
      <c r="I973">
        <v>5</v>
      </c>
      <c r="J973">
        <v>5</v>
      </c>
    </row>
    <row r="974" spans="1:10" x14ac:dyDescent="0.25">
      <c r="A974" t="s">
        <v>1799</v>
      </c>
      <c r="B974">
        <v>428</v>
      </c>
      <c r="C974">
        <v>1.4873930833430213</v>
      </c>
      <c r="D974">
        <v>1.2819641354392735</v>
      </c>
      <c r="E974">
        <v>13.396146765091348</v>
      </c>
      <c r="F974">
        <v>1.1198798819456688</v>
      </c>
      <c r="G974">
        <v>5</v>
      </c>
      <c r="H974">
        <v>5</v>
      </c>
      <c r="I974">
        <v>5</v>
      </c>
      <c r="J974">
        <v>4</v>
      </c>
    </row>
    <row r="975" spans="1:10" x14ac:dyDescent="0.25">
      <c r="A975" t="s">
        <v>1800</v>
      </c>
      <c r="B975">
        <v>6056</v>
      </c>
      <c r="C975">
        <v>-4.1493475773637087E-2</v>
      </c>
      <c r="D975">
        <v>0.65386048070799518</v>
      </c>
      <c r="E975">
        <v>0.82631845656949399</v>
      </c>
      <c r="F975">
        <v>1.7039391086483004</v>
      </c>
      <c r="G975">
        <v>3</v>
      </c>
      <c r="H975">
        <v>5</v>
      </c>
      <c r="I975">
        <v>5</v>
      </c>
      <c r="J975">
        <v>5</v>
      </c>
    </row>
    <row r="976" spans="1:10" x14ac:dyDescent="0.25">
      <c r="A976" t="s">
        <v>1801</v>
      </c>
      <c r="B976">
        <v>4250</v>
      </c>
      <c r="C976">
        <v>2.2860318904758755E-2</v>
      </c>
      <c r="D976">
        <v>0.77795374942170104</v>
      </c>
      <c r="E976">
        <v>1.1052985580357533</v>
      </c>
      <c r="F976">
        <v>1.6559001860891598</v>
      </c>
      <c r="G976">
        <v>3</v>
      </c>
      <c r="H976">
        <v>5</v>
      </c>
      <c r="I976">
        <v>5</v>
      </c>
      <c r="J976">
        <v>5</v>
      </c>
    </row>
    <row r="977" spans="1:10" x14ac:dyDescent="0.25">
      <c r="A977" t="s">
        <v>1802</v>
      </c>
      <c r="B977">
        <v>3313</v>
      </c>
      <c r="C977">
        <v>-0.14287654940370118</v>
      </c>
      <c r="D977">
        <v>1.5733214769722581</v>
      </c>
      <c r="E977">
        <v>-0.27684271703145186</v>
      </c>
      <c r="F977">
        <v>2.1598895226688217</v>
      </c>
      <c r="G977">
        <v>3</v>
      </c>
      <c r="H977">
        <v>5</v>
      </c>
      <c r="I977">
        <v>3</v>
      </c>
      <c r="J977">
        <v>5</v>
      </c>
    </row>
    <row r="978" spans="1:10" x14ac:dyDescent="0.25">
      <c r="A978" t="s">
        <v>1803</v>
      </c>
      <c r="B978">
        <v>5081</v>
      </c>
      <c r="C978">
        <v>-1.7993043954296843E-2</v>
      </c>
      <c r="D978">
        <v>0.15620246760838982</v>
      </c>
      <c r="E978">
        <v>0.99617277103934077</v>
      </c>
      <c r="F978">
        <v>1.3364495200055242</v>
      </c>
      <c r="G978">
        <v>3</v>
      </c>
      <c r="H978">
        <v>4</v>
      </c>
      <c r="I978">
        <v>5</v>
      </c>
      <c r="J978">
        <v>5</v>
      </c>
    </row>
    <row r="979" spans="1:10" x14ac:dyDescent="0.25">
      <c r="A979" t="s">
        <v>1804</v>
      </c>
      <c r="B979">
        <v>3626</v>
      </c>
      <c r="C979">
        <v>-0.30307926125892193</v>
      </c>
      <c r="D979">
        <v>0.76802921294144255</v>
      </c>
      <c r="E979">
        <v>1.3474708147077179</v>
      </c>
      <c r="F979">
        <v>1.3732730970525131</v>
      </c>
      <c r="G979">
        <v>3</v>
      </c>
      <c r="H979">
        <v>5</v>
      </c>
      <c r="I979">
        <v>5</v>
      </c>
      <c r="J979">
        <v>5</v>
      </c>
    </row>
    <row r="980" spans="1:10" x14ac:dyDescent="0.25">
      <c r="A980" t="s">
        <v>1805</v>
      </c>
      <c r="B980">
        <v>3472</v>
      </c>
      <c r="C980">
        <v>-1.0964858817029539</v>
      </c>
      <c r="D980">
        <v>0.85298118451319238</v>
      </c>
      <c r="E980">
        <v>0.55734937007229457</v>
      </c>
      <c r="F980">
        <v>1.6551493579572594</v>
      </c>
      <c r="G980">
        <v>1</v>
      </c>
      <c r="H980">
        <v>5</v>
      </c>
      <c r="I980">
        <v>5</v>
      </c>
      <c r="J980">
        <v>5</v>
      </c>
    </row>
    <row r="981" spans="1:10" x14ac:dyDescent="0.25">
      <c r="A981" t="s">
        <v>1806</v>
      </c>
      <c r="B981">
        <v>3560</v>
      </c>
      <c r="C981">
        <v>0.35151338562309326</v>
      </c>
      <c r="D981">
        <v>0.13772122875119508</v>
      </c>
      <c r="E981">
        <v>2.0625177544325606</v>
      </c>
      <c r="F981">
        <v>1.1983823012431321</v>
      </c>
      <c r="G981">
        <v>4</v>
      </c>
      <c r="H981">
        <v>4</v>
      </c>
      <c r="I981">
        <v>5</v>
      </c>
      <c r="J981">
        <v>4</v>
      </c>
    </row>
    <row r="982" spans="1:10" x14ac:dyDescent="0.25">
      <c r="A982" t="s">
        <v>1807</v>
      </c>
      <c r="B982">
        <v>4484</v>
      </c>
      <c r="C982">
        <v>1.5667076892099348</v>
      </c>
      <c r="D982">
        <v>0.80520069826325891</v>
      </c>
      <c r="E982">
        <v>0.51053313608844775</v>
      </c>
      <c r="F982">
        <v>2.2085311343377012</v>
      </c>
      <c r="G982">
        <v>5</v>
      </c>
      <c r="H982">
        <v>5</v>
      </c>
      <c r="I982">
        <v>5</v>
      </c>
      <c r="J982">
        <v>5</v>
      </c>
    </row>
    <row r="983" spans="1:10" x14ac:dyDescent="0.25">
      <c r="A983" t="s">
        <v>1808</v>
      </c>
      <c r="B983">
        <v>4356</v>
      </c>
      <c r="C983">
        <v>-0.61180180227878922</v>
      </c>
      <c r="D983">
        <v>0.6420993262604805</v>
      </c>
      <c r="E983">
        <v>0.57517181077244062</v>
      </c>
      <c r="F983">
        <v>1.2929073071483985</v>
      </c>
      <c r="G983">
        <v>2</v>
      </c>
      <c r="H983">
        <v>4</v>
      </c>
      <c r="I983">
        <v>5</v>
      </c>
      <c r="J983">
        <v>5</v>
      </c>
    </row>
    <row r="984" spans="1:10" x14ac:dyDescent="0.25">
      <c r="A984" t="s">
        <v>1809</v>
      </c>
      <c r="B984">
        <v>2682</v>
      </c>
      <c r="C984">
        <v>-0.90996408209097768</v>
      </c>
      <c r="D984">
        <v>0.85585609631359738</v>
      </c>
      <c r="E984">
        <v>0.63079778485742344</v>
      </c>
      <c r="F984">
        <v>1.1464215069395831</v>
      </c>
      <c r="G984">
        <v>1</v>
      </c>
      <c r="H984">
        <v>5</v>
      </c>
      <c r="I984">
        <v>5</v>
      </c>
      <c r="J984">
        <v>4</v>
      </c>
    </row>
    <row r="985" spans="1:10" x14ac:dyDescent="0.25">
      <c r="A985" t="s">
        <v>1810</v>
      </c>
      <c r="B985">
        <v>5466</v>
      </c>
      <c r="C985">
        <v>-0.8410294048803254</v>
      </c>
      <c r="D985">
        <v>1.0204934948329756</v>
      </c>
      <c r="E985">
        <v>0.38820719034859363</v>
      </c>
      <c r="F985">
        <v>1.8429959199795802</v>
      </c>
      <c r="G985">
        <v>1</v>
      </c>
      <c r="H985">
        <v>5</v>
      </c>
      <c r="I985">
        <v>5</v>
      </c>
      <c r="J985">
        <v>5</v>
      </c>
    </row>
    <row r="986" spans="1:10" x14ac:dyDescent="0.25">
      <c r="A986" t="s">
        <v>1811</v>
      </c>
      <c r="B986">
        <v>3408</v>
      </c>
      <c r="C986">
        <v>-1.1408659472473561</v>
      </c>
      <c r="D986">
        <v>1.4911702772181523</v>
      </c>
      <c r="E986">
        <v>0.48774166847408773</v>
      </c>
      <c r="F986">
        <v>1.8944179017985392</v>
      </c>
      <c r="G986">
        <v>1</v>
      </c>
      <c r="H986">
        <v>5</v>
      </c>
      <c r="I986">
        <v>5</v>
      </c>
      <c r="J986">
        <v>5</v>
      </c>
    </row>
    <row r="987" spans="1:10" x14ac:dyDescent="0.25">
      <c r="A987" t="s">
        <v>1812</v>
      </c>
      <c r="B987">
        <v>4556</v>
      </c>
      <c r="C987">
        <v>-0.9182722347399741</v>
      </c>
      <c r="D987">
        <v>1.3706253085406903</v>
      </c>
      <c r="E987">
        <v>0.67913387428825644</v>
      </c>
      <c r="F987">
        <v>1.6477384429795274</v>
      </c>
      <c r="G987">
        <v>1</v>
      </c>
      <c r="H987">
        <v>5</v>
      </c>
      <c r="I987">
        <v>5</v>
      </c>
      <c r="J987">
        <v>5</v>
      </c>
    </row>
    <row r="988" spans="1:10" x14ac:dyDescent="0.25">
      <c r="A988" t="s">
        <v>1813</v>
      </c>
      <c r="B988">
        <v>4912</v>
      </c>
      <c r="C988">
        <v>-0.30788912220690878</v>
      </c>
      <c r="D988">
        <v>0.71885355654280325</v>
      </c>
      <c r="E988">
        <v>0.50157626969950442</v>
      </c>
      <c r="F988">
        <v>1.3939183303233489</v>
      </c>
      <c r="G988">
        <v>3</v>
      </c>
      <c r="H988">
        <v>5</v>
      </c>
      <c r="I988">
        <v>5</v>
      </c>
      <c r="J988">
        <v>5</v>
      </c>
    </row>
    <row r="989" spans="1:10" x14ac:dyDescent="0.25">
      <c r="A989" t="s">
        <v>1814</v>
      </c>
      <c r="B989">
        <v>5506</v>
      </c>
      <c r="C989">
        <v>2.0622954350762495</v>
      </c>
      <c r="D989">
        <v>-0.59176147074247776</v>
      </c>
      <c r="E989">
        <v>-0.89779738181729662</v>
      </c>
      <c r="F989">
        <v>2.1247183721059044</v>
      </c>
      <c r="G989">
        <v>5</v>
      </c>
      <c r="H989">
        <v>2</v>
      </c>
      <c r="I989">
        <v>1</v>
      </c>
      <c r="J989">
        <v>5</v>
      </c>
    </row>
    <row r="990" spans="1:10" x14ac:dyDescent="0.25">
      <c r="A990" t="s">
        <v>1815</v>
      </c>
      <c r="B990">
        <v>2970</v>
      </c>
      <c r="C990">
        <v>-0.339436283852668</v>
      </c>
      <c r="D990">
        <v>1.0874834488053227</v>
      </c>
      <c r="E990">
        <v>7.715062936063169E-2</v>
      </c>
      <c r="F990">
        <v>1.8652245712010507</v>
      </c>
      <c r="G990">
        <v>2</v>
      </c>
      <c r="H990">
        <v>5</v>
      </c>
      <c r="I990">
        <v>4</v>
      </c>
      <c r="J990">
        <v>5</v>
      </c>
    </row>
    <row r="991" spans="1:10" x14ac:dyDescent="0.25">
      <c r="A991" t="s">
        <v>1816</v>
      </c>
      <c r="B991">
        <v>7948</v>
      </c>
      <c r="C991">
        <v>-9.3025845529261214E-2</v>
      </c>
      <c r="D991">
        <v>0.41302654227487851</v>
      </c>
      <c r="E991">
        <v>-0.3432561911939081</v>
      </c>
      <c r="F991">
        <v>1.8267586745609647</v>
      </c>
      <c r="G991">
        <v>3</v>
      </c>
      <c r="H991">
        <v>4</v>
      </c>
      <c r="I991">
        <v>3</v>
      </c>
      <c r="J991">
        <v>5</v>
      </c>
    </row>
    <row r="992" spans="1:10" x14ac:dyDescent="0.25">
      <c r="A992" t="s">
        <v>1817</v>
      </c>
      <c r="B992">
        <v>5958</v>
      </c>
      <c r="C992">
        <v>-0.55709361502647348</v>
      </c>
      <c r="D992">
        <v>0.97201950886594835</v>
      </c>
      <c r="E992">
        <v>-0.22997736243017178</v>
      </c>
      <c r="F992">
        <v>1.9072183626213925</v>
      </c>
      <c r="G992">
        <v>2</v>
      </c>
      <c r="H992">
        <v>5</v>
      </c>
      <c r="I992">
        <v>3</v>
      </c>
      <c r="J992">
        <v>5</v>
      </c>
    </row>
    <row r="993" spans="1:10" x14ac:dyDescent="0.25">
      <c r="A993" t="s">
        <v>1818</v>
      </c>
      <c r="B993">
        <v>3905</v>
      </c>
      <c r="C993">
        <v>-0.65466426234264685</v>
      </c>
      <c r="D993">
        <v>1.2566988475853165</v>
      </c>
      <c r="E993">
        <v>-0.19778340713100273</v>
      </c>
      <c r="F993">
        <v>1.4134550652001536</v>
      </c>
      <c r="G993">
        <v>2</v>
      </c>
      <c r="H993">
        <v>5</v>
      </c>
      <c r="I993">
        <v>3</v>
      </c>
      <c r="J993">
        <v>5</v>
      </c>
    </row>
    <row r="994" spans="1:10" x14ac:dyDescent="0.25">
      <c r="A994" t="s">
        <v>1819</v>
      </c>
      <c r="B994">
        <v>5763</v>
      </c>
      <c r="C994">
        <v>-0.68050438050327688</v>
      </c>
      <c r="D994">
        <v>0.96140948431383411</v>
      </c>
      <c r="E994">
        <v>-0.34582169986823458</v>
      </c>
      <c r="F994">
        <v>1.8215456991900398</v>
      </c>
      <c r="G994">
        <v>2</v>
      </c>
      <c r="H994">
        <v>5</v>
      </c>
      <c r="I994">
        <v>3</v>
      </c>
      <c r="J994">
        <v>5</v>
      </c>
    </row>
    <row r="995" spans="1:10" x14ac:dyDescent="0.25">
      <c r="A995" t="s">
        <v>1820</v>
      </c>
      <c r="B995">
        <v>6694</v>
      </c>
      <c r="C995">
        <v>-9.4585009737627457E-2</v>
      </c>
      <c r="D995">
        <v>0.73415363856814309</v>
      </c>
      <c r="E995">
        <v>0.33722685357962856</v>
      </c>
      <c r="F995">
        <v>1.6038893364007267</v>
      </c>
      <c r="G995">
        <v>3</v>
      </c>
      <c r="H995">
        <v>5</v>
      </c>
      <c r="I995">
        <v>5</v>
      </c>
      <c r="J995">
        <v>5</v>
      </c>
    </row>
    <row r="996" spans="1:10" x14ac:dyDescent="0.25">
      <c r="A996" t="s">
        <v>1821</v>
      </c>
      <c r="B996">
        <v>6275</v>
      </c>
      <c r="C996">
        <v>-0.42175454192477058</v>
      </c>
      <c r="D996">
        <v>0.99304502435199815</v>
      </c>
      <c r="E996">
        <v>0.41116962723774636</v>
      </c>
      <c r="F996">
        <v>1.6012698579194684</v>
      </c>
      <c r="G996">
        <v>2</v>
      </c>
      <c r="H996">
        <v>5</v>
      </c>
      <c r="I996">
        <v>5</v>
      </c>
      <c r="J996">
        <v>5</v>
      </c>
    </row>
    <row r="997" spans="1:10" x14ac:dyDescent="0.25">
      <c r="A997" t="s">
        <v>1822</v>
      </c>
      <c r="B997">
        <v>5633</v>
      </c>
      <c r="C997">
        <v>-0.49214894923916275</v>
      </c>
      <c r="D997">
        <v>0.98189575025124021</v>
      </c>
      <c r="E997">
        <v>-0.41934738686636347</v>
      </c>
      <c r="F997">
        <v>1.7714411622362805</v>
      </c>
      <c r="G997">
        <v>2</v>
      </c>
      <c r="H997">
        <v>5</v>
      </c>
      <c r="I997">
        <v>2</v>
      </c>
      <c r="J997">
        <v>5</v>
      </c>
    </row>
    <row r="998" spans="1:10" x14ac:dyDescent="0.25">
      <c r="A998" t="s">
        <v>1823</v>
      </c>
      <c r="B998">
        <v>5300</v>
      </c>
      <c r="C998">
        <v>0.20817279718916484</v>
      </c>
      <c r="D998">
        <v>1.603873667171769</v>
      </c>
      <c r="E998">
        <v>8.5381606475689278E-2</v>
      </c>
      <c r="F998">
        <v>1.9284152653516367</v>
      </c>
      <c r="G998">
        <v>4</v>
      </c>
      <c r="H998">
        <v>5</v>
      </c>
      <c r="I998">
        <v>4</v>
      </c>
      <c r="J998">
        <v>5</v>
      </c>
    </row>
    <row r="999" spans="1:10" x14ac:dyDescent="0.25">
      <c r="A999" t="s">
        <v>1824</v>
      </c>
      <c r="B999">
        <v>3707</v>
      </c>
      <c r="C999">
        <v>-0.26088306581806503</v>
      </c>
      <c r="D999">
        <v>1.0432601191206408</v>
      </c>
      <c r="E999">
        <v>3.8090176427770663E-2</v>
      </c>
      <c r="F999">
        <v>1.8573865941260055</v>
      </c>
      <c r="G999">
        <v>3</v>
      </c>
      <c r="H999">
        <v>5</v>
      </c>
      <c r="I999">
        <v>4</v>
      </c>
      <c r="J999">
        <v>5</v>
      </c>
    </row>
    <row r="1000" spans="1:10" x14ac:dyDescent="0.25">
      <c r="A1000" t="s">
        <v>1825</v>
      </c>
      <c r="B1000">
        <v>5695</v>
      </c>
      <c r="C1000">
        <v>-0.44163333927378051</v>
      </c>
      <c r="D1000">
        <v>0.93109117061934477</v>
      </c>
      <c r="E1000">
        <v>0.36838759440145313</v>
      </c>
      <c r="F1000">
        <v>1.5550219192333048</v>
      </c>
      <c r="G1000">
        <v>2</v>
      </c>
      <c r="H1000">
        <v>5</v>
      </c>
      <c r="I1000">
        <v>5</v>
      </c>
      <c r="J1000">
        <v>5</v>
      </c>
    </row>
    <row r="1001" spans="1:10" x14ac:dyDescent="0.25">
      <c r="A1001" t="s">
        <v>1826</v>
      </c>
      <c r="B1001">
        <v>3265</v>
      </c>
      <c r="C1001">
        <v>-0.7763051430127601</v>
      </c>
      <c r="D1001">
        <v>1.3132893023088221</v>
      </c>
      <c r="E1001">
        <v>-0.39956428906833119</v>
      </c>
      <c r="F1001">
        <v>1.3709305635436817</v>
      </c>
      <c r="G1001">
        <v>1</v>
      </c>
      <c r="H1001">
        <v>5</v>
      </c>
      <c r="I1001">
        <v>2</v>
      </c>
      <c r="J1001">
        <v>5</v>
      </c>
    </row>
    <row r="1002" spans="1:10" x14ac:dyDescent="0.25">
      <c r="A1002" t="s">
        <v>1827</v>
      </c>
      <c r="B1002">
        <v>2587</v>
      </c>
      <c r="C1002">
        <v>0.65688476286258257</v>
      </c>
      <c r="D1002">
        <v>1.3077338398299032</v>
      </c>
      <c r="E1002">
        <v>0.971581612609833</v>
      </c>
      <c r="F1002">
        <v>1.7821699060100427</v>
      </c>
      <c r="G1002">
        <v>4</v>
      </c>
      <c r="H1002">
        <v>5</v>
      </c>
      <c r="I1002">
        <v>5</v>
      </c>
      <c r="J1002">
        <v>5</v>
      </c>
    </row>
    <row r="1003" spans="1:10" x14ac:dyDescent="0.25">
      <c r="A1003" t="s">
        <v>1828</v>
      </c>
      <c r="B1003">
        <v>4808</v>
      </c>
      <c r="C1003">
        <v>-1.1711072690322757</v>
      </c>
      <c r="D1003">
        <v>0.89241641646644454</v>
      </c>
      <c r="E1003">
        <v>0.35730246865589654</v>
      </c>
      <c r="F1003">
        <v>1.5462138890910644</v>
      </c>
      <c r="G1003">
        <v>1</v>
      </c>
      <c r="H1003">
        <v>5</v>
      </c>
      <c r="I1003">
        <v>5</v>
      </c>
      <c r="J1003">
        <v>5</v>
      </c>
    </row>
    <row r="1004" spans="1:10" x14ac:dyDescent="0.25">
      <c r="A1004" t="s">
        <v>1829</v>
      </c>
      <c r="B1004">
        <v>1918</v>
      </c>
      <c r="C1004">
        <v>0.40975274057459188</v>
      </c>
      <c r="D1004">
        <v>1.3508263018014903</v>
      </c>
      <c r="E1004">
        <v>1.4405121835392205</v>
      </c>
      <c r="F1004">
        <v>1.5769287755587342</v>
      </c>
      <c r="G1004">
        <v>4</v>
      </c>
      <c r="H1004">
        <v>5</v>
      </c>
      <c r="I1004">
        <v>5</v>
      </c>
      <c r="J1004">
        <v>5</v>
      </c>
    </row>
    <row r="1005" spans="1:10" x14ac:dyDescent="0.25">
      <c r="A1005" t="s">
        <v>1830</v>
      </c>
      <c r="B1005">
        <v>3612</v>
      </c>
      <c r="C1005">
        <v>-1.1385518917305402</v>
      </c>
      <c r="D1005">
        <v>1.1867752882389038</v>
      </c>
      <c r="E1005">
        <v>0.46507852010233997</v>
      </c>
      <c r="F1005">
        <v>1.8823213516206245</v>
      </c>
      <c r="G1005">
        <v>1</v>
      </c>
      <c r="H1005">
        <v>5</v>
      </c>
      <c r="I1005">
        <v>5</v>
      </c>
      <c r="J1005">
        <v>5</v>
      </c>
    </row>
    <row r="1006" spans="1:10" x14ac:dyDescent="0.25">
      <c r="A1006" t="s">
        <v>1831</v>
      </c>
      <c r="B1006">
        <v>3114</v>
      </c>
      <c r="C1006">
        <v>-1.2591466906074757</v>
      </c>
      <c r="D1006">
        <v>1.231290677782829</v>
      </c>
      <c r="E1006">
        <v>0.70762164880803458</v>
      </c>
      <c r="F1006">
        <v>1.813942292575675</v>
      </c>
      <c r="G1006">
        <v>1</v>
      </c>
      <c r="H1006">
        <v>5</v>
      </c>
      <c r="I1006">
        <v>5</v>
      </c>
      <c r="J1006">
        <v>5</v>
      </c>
    </row>
    <row r="1007" spans="1:10" x14ac:dyDescent="0.25">
      <c r="A1007" t="s">
        <v>1832</v>
      </c>
      <c r="B1007">
        <v>3840</v>
      </c>
      <c r="C1007">
        <v>-0.38243358009263217</v>
      </c>
      <c r="D1007">
        <v>0.48871775488678043</v>
      </c>
      <c r="E1007">
        <v>0.73991294006953923</v>
      </c>
      <c r="F1007">
        <v>1.8185651768171989</v>
      </c>
      <c r="G1007">
        <v>2</v>
      </c>
      <c r="H1007">
        <v>4</v>
      </c>
      <c r="I1007">
        <v>5</v>
      </c>
      <c r="J1007">
        <v>5</v>
      </c>
    </row>
    <row r="1008" spans="1:10" x14ac:dyDescent="0.25">
      <c r="A1008" t="s">
        <v>1833</v>
      </c>
      <c r="B1008">
        <v>5820</v>
      </c>
      <c r="C1008">
        <v>-8.432211558759832E-3</v>
      </c>
      <c r="D1008">
        <v>0.85230087800882881</v>
      </c>
      <c r="E1008">
        <v>1.3240450795326282</v>
      </c>
      <c r="F1008">
        <v>1.6144512445783408</v>
      </c>
      <c r="G1008">
        <v>3</v>
      </c>
      <c r="H1008">
        <v>5</v>
      </c>
      <c r="I1008">
        <v>5</v>
      </c>
      <c r="J1008">
        <v>5</v>
      </c>
    </row>
    <row r="1009" spans="1:10" x14ac:dyDescent="0.25">
      <c r="A1009" t="s">
        <v>1834</v>
      </c>
      <c r="B1009">
        <v>7612</v>
      </c>
      <c r="C1009">
        <v>-1.5584152725533704</v>
      </c>
      <c r="D1009">
        <v>0.47928795364354271</v>
      </c>
      <c r="E1009">
        <v>-0.45593270772837513</v>
      </c>
      <c r="F1009">
        <v>1.9736386370238932</v>
      </c>
      <c r="G1009">
        <v>1</v>
      </c>
      <c r="H1009">
        <v>4</v>
      </c>
      <c r="I1009">
        <v>2</v>
      </c>
      <c r="J1009">
        <v>5</v>
      </c>
    </row>
    <row r="1010" spans="1:10" x14ac:dyDescent="0.25">
      <c r="A1010" t="s">
        <v>1835</v>
      </c>
      <c r="B1010">
        <v>4867</v>
      </c>
      <c r="C1010">
        <v>-1.4500303239768393</v>
      </c>
      <c r="D1010">
        <v>0.41810214692842901</v>
      </c>
      <c r="E1010">
        <v>-0.34834699153367105</v>
      </c>
      <c r="F1010">
        <v>1.8399287807311202</v>
      </c>
      <c r="G1010">
        <v>1</v>
      </c>
      <c r="H1010">
        <v>4</v>
      </c>
      <c r="I1010">
        <v>3</v>
      </c>
      <c r="J1010">
        <v>5</v>
      </c>
    </row>
    <row r="1011" spans="1:10" x14ac:dyDescent="0.25">
      <c r="A1011" t="s">
        <v>1836</v>
      </c>
      <c r="B1011">
        <v>5547</v>
      </c>
      <c r="C1011">
        <v>-1.1999250143239191</v>
      </c>
      <c r="D1011">
        <v>0.37207344670519882</v>
      </c>
      <c r="E1011">
        <v>-0.61895557972866422</v>
      </c>
      <c r="F1011">
        <v>1.6296636686654744</v>
      </c>
      <c r="G1011">
        <v>1</v>
      </c>
      <c r="H1011">
        <v>4</v>
      </c>
      <c r="I1011">
        <v>2</v>
      </c>
      <c r="J1011">
        <v>5</v>
      </c>
    </row>
    <row r="1012" spans="1:10" x14ac:dyDescent="0.25">
      <c r="A1012" t="s">
        <v>1837</v>
      </c>
      <c r="B1012">
        <v>6946</v>
      </c>
      <c r="C1012">
        <v>-1.0361922917528077</v>
      </c>
      <c r="D1012">
        <v>0.88568582543674101</v>
      </c>
      <c r="E1012">
        <v>9.1033421243247634E-2</v>
      </c>
      <c r="F1012">
        <v>1.6701744165471482</v>
      </c>
      <c r="G1012">
        <v>1</v>
      </c>
      <c r="H1012">
        <v>5</v>
      </c>
      <c r="I1012">
        <v>4</v>
      </c>
      <c r="J1012">
        <v>5</v>
      </c>
    </row>
    <row r="1013" spans="1:10" x14ac:dyDescent="0.25">
      <c r="A1013" t="s">
        <v>1838</v>
      </c>
      <c r="B1013">
        <v>5883</v>
      </c>
      <c r="C1013">
        <v>-1.0293203971095108</v>
      </c>
      <c r="D1013">
        <v>-0.66535138101139879</v>
      </c>
      <c r="E1013">
        <v>-0.11634847547613758</v>
      </c>
      <c r="F1013">
        <v>0.45359020087048824</v>
      </c>
      <c r="G1013">
        <v>1</v>
      </c>
      <c r="H1013">
        <v>2</v>
      </c>
      <c r="I1013">
        <v>3</v>
      </c>
      <c r="J1013">
        <v>3</v>
      </c>
    </row>
    <row r="1014" spans="1:10" x14ac:dyDescent="0.25">
      <c r="A1014" t="s">
        <v>1839</v>
      </c>
      <c r="B1014">
        <v>2848</v>
      </c>
      <c r="C1014">
        <v>-0.92661118522406094</v>
      </c>
      <c r="D1014">
        <v>-0.42666991400058174</v>
      </c>
      <c r="E1014">
        <v>0.29967694046444793</v>
      </c>
      <c r="F1014">
        <v>0.79982273540338367</v>
      </c>
      <c r="G1014">
        <v>1</v>
      </c>
      <c r="H1014">
        <v>2</v>
      </c>
      <c r="I1014">
        <v>4</v>
      </c>
      <c r="J1014">
        <v>4</v>
      </c>
    </row>
    <row r="1015" spans="1:10" x14ac:dyDescent="0.25">
      <c r="A1015" t="s">
        <v>1840</v>
      </c>
      <c r="B1015">
        <v>1975</v>
      </c>
      <c r="C1015">
        <v>-0.1507731783802958</v>
      </c>
      <c r="D1015">
        <v>-9.2873462117070094E-2</v>
      </c>
      <c r="E1015">
        <v>-4.2541037180980713E-2</v>
      </c>
      <c r="F1015">
        <v>0.58444720079115531</v>
      </c>
      <c r="G1015">
        <v>3</v>
      </c>
      <c r="H1015">
        <v>3</v>
      </c>
      <c r="I1015">
        <v>4</v>
      </c>
      <c r="J1015">
        <v>4</v>
      </c>
    </row>
    <row r="1016" spans="1:10" x14ac:dyDescent="0.25">
      <c r="A1016" t="s">
        <v>1841</v>
      </c>
      <c r="B1016">
        <v>3026</v>
      </c>
      <c r="C1016">
        <v>-0.83626383992175146</v>
      </c>
      <c r="D1016">
        <v>-0.54784370353386413</v>
      </c>
      <c r="E1016">
        <v>0.23811742039758829</v>
      </c>
      <c r="F1016">
        <v>0.31551655216711544</v>
      </c>
      <c r="G1016">
        <v>1</v>
      </c>
      <c r="H1016">
        <v>2</v>
      </c>
      <c r="I1016">
        <v>4</v>
      </c>
      <c r="J1016">
        <v>3</v>
      </c>
    </row>
    <row r="1017" spans="1:10" x14ac:dyDescent="0.25">
      <c r="A1017" t="s">
        <v>1842</v>
      </c>
      <c r="B1017">
        <v>3425</v>
      </c>
      <c r="C1017">
        <v>-0.47751646844853674</v>
      </c>
      <c r="D1017">
        <v>-0.5584071835346478</v>
      </c>
      <c r="E1017">
        <v>5.0592761491983211E-2</v>
      </c>
      <c r="F1017">
        <v>-3.492575843604602E-2</v>
      </c>
      <c r="G1017">
        <v>2</v>
      </c>
      <c r="H1017">
        <v>2</v>
      </c>
      <c r="I1017">
        <v>4</v>
      </c>
      <c r="J1017">
        <v>3</v>
      </c>
    </row>
    <row r="1018" spans="1:10" x14ac:dyDescent="0.25">
      <c r="A1018" t="s">
        <v>1843</v>
      </c>
      <c r="B1018">
        <v>3061</v>
      </c>
      <c r="C1018">
        <v>0.68719476351024888</v>
      </c>
      <c r="D1018">
        <v>0.55233537880510497</v>
      </c>
      <c r="E1018">
        <v>1.2716657427831135</v>
      </c>
      <c r="F1018">
        <v>0.35038806714463722</v>
      </c>
      <c r="G1018">
        <v>4</v>
      </c>
      <c r="H1018">
        <v>4</v>
      </c>
      <c r="I1018">
        <v>5</v>
      </c>
      <c r="J1018">
        <v>3</v>
      </c>
    </row>
    <row r="1019" spans="1:10" x14ac:dyDescent="0.25">
      <c r="A1019" t="s">
        <v>1844</v>
      </c>
      <c r="B1019">
        <v>5933</v>
      </c>
      <c r="C1019">
        <v>-1.3224086726149704</v>
      </c>
      <c r="D1019">
        <v>0.57528176341077442</v>
      </c>
      <c r="E1019">
        <v>3.8520150279079526E-2</v>
      </c>
      <c r="F1019">
        <v>1.9711538209285748</v>
      </c>
      <c r="G1019">
        <v>1</v>
      </c>
      <c r="H1019">
        <v>4</v>
      </c>
      <c r="I1019">
        <v>4</v>
      </c>
      <c r="J1019">
        <v>5</v>
      </c>
    </row>
    <row r="1020" spans="1:10" x14ac:dyDescent="0.25">
      <c r="A1020" t="s">
        <v>1845</v>
      </c>
      <c r="B1020">
        <v>6620</v>
      </c>
      <c r="C1020">
        <v>-0.70500422493884729</v>
      </c>
      <c r="D1020">
        <v>-0.19382170486653211</v>
      </c>
      <c r="E1020">
        <v>0.50685730619857583</v>
      </c>
      <c r="F1020">
        <v>1.1341106418995734</v>
      </c>
      <c r="G1020">
        <v>1</v>
      </c>
      <c r="H1020">
        <v>3</v>
      </c>
      <c r="I1020">
        <v>5</v>
      </c>
      <c r="J1020">
        <v>4</v>
      </c>
    </row>
    <row r="1021" spans="1:10" x14ac:dyDescent="0.25">
      <c r="A1021" t="s">
        <v>1846</v>
      </c>
      <c r="B1021">
        <v>6377</v>
      </c>
      <c r="C1021">
        <v>-1.1114815027322476</v>
      </c>
      <c r="D1021">
        <v>0.81119491117838571</v>
      </c>
      <c r="E1021">
        <v>-0.43968226138033328</v>
      </c>
      <c r="F1021">
        <v>2.1860566728196993</v>
      </c>
      <c r="G1021">
        <v>1</v>
      </c>
      <c r="H1021">
        <v>5</v>
      </c>
      <c r="I1021">
        <v>2</v>
      </c>
      <c r="J1021">
        <v>5</v>
      </c>
    </row>
    <row r="1022" spans="1:10" x14ac:dyDescent="0.25">
      <c r="A1022" t="s">
        <v>1847</v>
      </c>
      <c r="B1022">
        <v>5604</v>
      </c>
      <c r="C1022">
        <v>-1.2648144188947741</v>
      </c>
      <c r="D1022">
        <v>1.0499706112925178</v>
      </c>
      <c r="E1022">
        <v>0.36147209085481602</v>
      </c>
      <c r="F1022">
        <v>1.7318086226338221</v>
      </c>
      <c r="G1022">
        <v>1</v>
      </c>
      <c r="H1022">
        <v>5</v>
      </c>
      <c r="I1022">
        <v>5</v>
      </c>
      <c r="J1022">
        <v>5</v>
      </c>
    </row>
    <row r="1023" spans="1:10" x14ac:dyDescent="0.25">
      <c r="A1023" t="s">
        <v>1848</v>
      </c>
      <c r="B1023">
        <v>4559</v>
      </c>
      <c r="C1023">
        <v>-0.85463493784787092</v>
      </c>
      <c r="D1023">
        <v>-0.71535049797348427</v>
      </c>
      <c r="E1023">
        <v>3.0143527374002829E-2</v>
      </c>
      <c r="F1023">
        <v>0.27781325681449903</v>
      </c>
      <c r="G1023">
        <v>1</v>
      </c>
      <c r="H1023">
        <v>1</v>
      </c>
      <c r="I1023">
        <v>4</v>
      </c>
      <c r="J1023">
        <v>3</v>
      </c>
    </row>
    <row r="1024" spans="1:10" x14ac:dyDescent="0.25">
      <c r="A1024" t="s">
        <v>1849</v>
      </c>
      <c r="B1024">
        <v>5203</v>
      </c>
      <c r="C1024">
        <v>-1.2478390344699475</v>
      </c>
      <c r="D1024">
        <v>-0.37749495963099872</v>
      </c>
      <c r="E1024">
        <v>-0.26668547949363658</v>
      </c>
      <c r="F1024">
        <v>1.2022688962910069</v>
      </c>
      <c r="G1024">
        <v>1</v>
      </c>
      <c r="H1024">
        <v>3</v>
      </c>
      <c r="I1024">
        <v>3</v>
      </c>
      <c r="J1024">
        <v>4</v>
      </c>
    </row>
    <row r="1025" spans="1:10" x14ac:dyDescent="0.25">
      <c r="A1025" t="s">
        <v>1850</v>
      </c>
      <c r="B1025">
        <v>4371</v>
      </c>
      <c r="C1025">
        <v>-1.0796396396786083</v>
      </c>
      <c r="D1025">
        <v>0.94600178644927835</v>
      </c>
      <c r="E1025">
        <v>-0.17145260132303769</v>
      </c>
      <c r="F1025">
        <v>2.0659055951704284</v>
      </c>
      <c r="G1025">
        <v>1</v>
      </c>
      <c r="H1025">
        <v>5</v>
      </c>
      <c r="I1025">
        <v>3</v>
      </c>
      <c r="J1025">
        <v>5</v>
      </c>
    </row>
    <row r="1026" spans="1:10" x14ac:dyDescent="0.25">
      <c r="A1026" t="s">
        <v>1851</v>
      </c>
      <c r="B1026">
        <v>2418</v>
      </c>
      <c r="C1026">
        <v>-0.71815492169738238</v>
      </c>
      <c r="D1026">
        <v>1.6590510776496292</v>
      </c>
      <c r="E1026">
        <v>0.24084346451491198</v>
      </c>
      <c r="F1026">
        <v>1.7599184479796866</v>
      </c>
      <c r="G1026">
        <v>1</v>
      </c>
      <c r="H1026">
        <v>5</v>
      </c>
      <c r="I1026">
        <v>4</v>
      </c>
      <c r="J1026">
        <v>5</v>
      </c>
    </row>
    <row r="1027" spans="1:10" x14ac:dyDescent="0.25">
      <c r="A1027" t="s">
        <v>1852</v>
      </c>
      <c r="B1027">
        <v>11590</v>
      </c>
      <c r="C1027">
        <v>-0.619839910618738</v>
      </c>
      <c r="D1027">
        <v>-0.49957837564275598</v>
      </c>
      <c r="E1027">
        <v>-0.77435993128873903</v>
      </c>
      <c r="F1027">
        <v>1.2246704270151036</v>
      </c>
      <c r="G1027">
        <v>2</v>
      </c>
      <c r="H1027">
        <v>2</v>
      </c>
      <c r="I1027">
        <v>1</v>
      </c>
      <c r="J1027">
        <v>4</v>
      </c>
    </row>
    <row r="1028" spans="1:10" x14ac:dyDescent="0.25">
      <c r="A1028" t="s">
        <v>1853</v>
      </c>
      <c r="B1028">
        <v>5740</v>
      </c>
      <c r="C1028">
        <v>-1.1131091501141637</v>
      </c>
      <c r="D1028">
        <v>-0.33295294853728741</v>
      </c>
      <c r="E1028">
        <v>-1.106796145677617</v>
      </c>
      <c r="F1028">
        <v>1.7385191981522272</v>
      </c>
      <c r="G1028">
        <v>1</v>
      </c>
      <c r="H1028">
        <v>3</v>
      </c>
      <c r="I1028">
        <v>1</v>
      </c>
      <c r="J1028">
        <v>5</v>
      </c>
    </row>
    <row r="1029" spans="1:10" x14ac:dyDescent="0.25">
      <c r="A1029" t="s">
        <v>1854</v>
      </c>
      <c r="B1029">
        <v>3068</v>
      </c>
      <c r="C1029">
        <v>-0.41619019228661303</v>
      </c>
      <c r="D1029">
        <v>-0.16836156039673938</v>
      </c>
      <c r="E1029">
        <v>-0.90519077061598363</v>
      </c>
      <c r="F1029">
        <v>1.8637089291861666</v>
      </c>
      <c r="G1029">
        <v>2</v>
      </c>
      <c r="H1029">
        <v>3</v>
      </c>
      <c r="I1029">
        <v>1</v>
      </c>
      <c r="J1029">
        <v>5</v>
      </c>
    </row>
    <row r="1030" spans="1:10" x14ac:dyDescent="0.25">
      <c r="A1030" t="s">
        <v>1855</v>
      </c>
      <c r="B1030">
        <v>10353</v>
      </c>
      <c r="C1030">
        <v>-1.5337310841186242</v>
      </c>
      <c r="D1030">
        <v>-0.11528171603206269</v>
      </c>
      <c r="E1030">
        <v>-0.67097018722278023</v>
      </c>
      <c r="F1030">
        <v>1.5981590621080008</v>
      </c>
      <c r="G1030">
        <v>1</v>
      </c>
      <c r="H1030">
        <v>3</v>
      </c>
      <c r="I1030">
        <v>2</v>
      </c>
      <c r="J1030">
        <v>5</v>
      </c>
    </row>
    <row r="1031" spans="1:10" x14ac:dyDescent="0.25">
      <c r="A1031" t="s">
        <v>1856</v>
      </c>
      <c r="B1031">
        <v>10615</v>
      </c>
      <c r="C1031">
        <v>-1.0355268294564348</v>
      </c>
      <c r="D1031">
        <v>0.25509089994245582</v>
      </c>
      <c r="E1031">
        <v>-0.53608569738344192</v>
      </c>
      <c r="F1031">
        <v>1.9611927722326981</v>
      </c>
      <c r="G1031">
        <v>1</v>
      </c>
      <c r="H1031">
        <v>4</v>
      </c>
      <c r="I1031">
        <v>2</v>
      </c>
      <c r="J1031">
        <v>5</v>
      </c>
    </row>
    <row r="1032" spans="1:10" x14ac:dyDescent="0.25">
      <c r="A1032" t="s">
        <v>1857</v>
      </c>
      <c r="B1032">
        <v>3065</v>
      </c>
      <c r="C1032">
        <v>-0.89572240800569325</v>
      </c>
      <c r="D1032">
        <v>0.69045107152783503</v>
      </c>
      <c r="E1032">
        <v>0.86210151737526863</v>
      </c>
      <c r="F1032">
        <v>1.6226470481404447</v>
      </c>
      <c r="G1032">
        <v>1</v>
      </c>
      <c r="H1032">
        <v>5</v>
      </c>
      <c r="I1032">
        <v>5</v>
      </c>
      <c r="J1032">
        <v>5</v>
      </c>
    </row>
    <row r="1033" spans="1:10" x14ac:dyDescent="0.25">
      <c r="A1033" t="s">
        <v>1858</v>
      </c>
      <c r="B1033">
        <v>3245</v>
      </c>
      <c r="C1033">
        <v>2.2436963195182109</v>
      </c>
      <c r="D1033">
        <v>-8.2971342120143329E-2</v>
      </c>
      <c r="E1033">
        <v>-0.15706028178920822</v>
      </c>
      <c r="F1033">
        <v>2.0685326141005396</v>
      </c>
      <c r="G1033">
        <v>5</v>
      </c>
      <c r="H1033">
        <v>3</v>
      </c>
      <c r="I1033">
        <v>3</v>
      </c>
      <c r="J1033">
        <v>5</v>
      </c>
    </row>
    <row r="1034" spans="1:10" x14ac:dyDescent="0.25">
      <c r="A1034" t="s">
        <v>1859</v>
      </c>
      <c r="B1034">
        <v>6048</v>
      </c>
      <c r="C1034">
        <v>-0.30576732336593976</v>
      </c>
      <c r="D1034">
        <v>-0.31960761813444671</v>
      </c>
      <c r="E1034">
        <v>2.2261491922144967E-3</v>
      </c>
      <c r="F1034">
        <v>1.4513819462647775</v>
      </c>
      <c r="G1034">
        <v>3</v>
      </c>
      <c r="H1034">
        <v>3</v>
      </c>
      <c r="I1034">
        <v>4</v>
      </c>
      <c r="J1034">
        <v>5</v>
      </c>
    </row>
    <row r="1035" spans="1:10" x14ac:dyDescent="0.25">
      <c r="A1035" t="s">
        <v>1860</v>
      </c>
      <c r="B1035">
        <v>4147</v>
      </c>
      <c r="C1035">
        <v>-0.345115844445401</v>
      </c>
      <c r="D1035">
        <v>-0.46514775059031443</v>
      </c>
      <c r="E1035">
        <v>0.48905290490375047</v>
      </c>
      <c r="F1035">
        <v>0.55603736002779591</v>
      </c>
      <c r="G1035">
        <v>2</v>
      </c>
      <c r="H1035">
        <v>2</v>
      </c>
      <c r="I1035">
        <v>5</v>
      </c>
      <c r="J1035">
        <v>4</v>
      </c>
    </row>
    <row r="1036" spans="1:10" x14ac:dyDescent="0.25">
      <c r="A1036" t="s">
        <v>1861</v>
      </c>
      <c r="B1036">
        <v>3238</v>
      </c>
      <c r="C1036">
        <v>-0.83367389911604584</v>
      </c>
      <c r="D1036">
        <v>-0.33022641370280492</v>
      </c>
      <c r="E1036">
        <v>-5.0462917589907758E-2</v>
      </c>
      <c r="F1036">
        <v>0.92729611634015285</v>
      </c>
      <c r="G1036">
        <v>1</v>
      </c>
      <c r="H1036">
        <v>3</v>
      </c>
      <c r="I1036">
        <v>4</v>
      </c>
      <c r="J1036">
        <v>4</v>
      </c>
    </row>
    <row r="1037" spans="1:10" x14ac:dyDescent="0.25">
      <c r="A1037" t="s">
        <v>1862</v>
      </c>
      <c r="B1037">
        <v>7885</v>
      </c>
      <c r="C1037">
        <v>-0.38076897440840812</v>
      </c>
      <c r="D1037">
        <v>-0.16401677737318279</v>
      </c>
      <c r="E1037">
        <v>0.42707659874739401</v>
      </c>
      <c r="F1037">
        <v>1.5713610226960726</v>
      </c>
      <c r="G1037">
        <v>2</v>
      </c>
      <c r="H1037">
        <v>3</v>
      </c>
      <c r="I1037">
        <v>5</v>
      </c>
      <c r="J1037">
        <v>5</v>
      </c>
    </row>
    <row r="1038" spans="1:10" x14ac:dyDescent="0.25">
      <c r="A1038" t="s">
        <v>1863</v>
      </c>
      <c r="B1038">
        <v>4508</v>
      </c>
      <c r="C1038">
        <v>-0.95415747819195007</v>
      </c>
      <c r="D1038">
        <v>-0.54816084301773971</v>
      </c>
      <c r="E1038">
        <v>0.32123450678578064</v>
      </c>
      <c r="F1038">
        <v>1.113278545531343</v>
      </c>
      <c r="G1038">
        <v>1</v>
      </c>
      <c r="H1038">
        <v>2</v>
      </c>
      <c r="I1038">
        <v>5</v>
      </c>
      <c r="J1038">
        <v>4</v>
      </c>
    </row>
    <row r="1039" spans="1:10" x14ac:dyDescent="0.25">
      <c r="A1039" t="s">
        <v>1864</v>
      </c>
      <c r="B1039">
        <v>6354</v>
      </c>
      <c r="C1039">
        <v>-1.243814723462598</v>
      </c>
      <c r="D1039">
        <v>0.81899520575507678</v>
      </c>
      <c r="E1039">
        <v>0.25369857093698611</v>
      </c>
      <c r="F1039">
        <v>1.7073497299592064</v>
      </c>
      <c r="G1039">
        <v>1</v>
      </c>
      <c r="H1039">
        <v>5</v>
      </c>
      <c r="I1039">
        <v>4</v>
      </c>
      <c r="J1039">
        <v>5</v>
      </c>
    </row>
    <row r="1040" spans="1:10" x14ac:dyDescent="0.25">
      <c r="A1040" t="s">
        <v>1865</v>
      </c>
      <c r="B1040">
        <v>6839</v>
      </c>
      <c r="C1040">
        <v>-0.51414220992248316</v>
      </c>
      <c r="D1040">
        <v>1.3927314565018041</v>
      </c>
      <c r="E1040">
        <v>1.3726870341271924</v>
      </c>
      <c r="F1040">
        <v>1.6755647607330577</v>
      </c>
      <c r="G1040">
        <v>2</v>
      </c>
      <c r="H1040">
        <v>5</v>
      </c>
      <c r="I1040">
        <v>5</v>
      </c>
      <c r="J1040">
        <v>5</v>
      </c>
    </row>
    <row r="1041" spans="1:10" x14ac:dyDescent="0.25">
      <c r="A1041" t="s">
        <v>1866</v>
      </c>
      <c r="B1041">
        <v>7408</v>
      </c>
      <c r="C1041">
        <v>-1.1627922828580617</v>
      </c>
      <c r="D1041">
        <v>-0.52889749353327487</v>
      </c>
      <c r="E1041">
        <v>0.38739035055558702</v>
      </c>
      <c r="F1041">
        <v>1.0289082332744364</v>
      </c>
      <c r="G1041">
        <v>1</v>
      </c>
      <c r="H1041">
        <v>2</v>
      </c>
      <c r="I1041">
        <v>5</v>
      </c>
      <c r="J1041">
        <v>4</v>
      </c>
    </row>
    <row r="1042" spans="1:10" x14ac:dyDescent="0.25">
      <c r="A1042" t="s">
        <v>1867</v>
      </c>
      <c r="B1042">
        <v>2755</v>
      </c>
      <c r="C1042">
        <v>4.0207287370841803E-2</v>
      </c>
      <c r="D1042">
        <v>-0.20761715482781287</v>
      </c>
      <c r="E1042">
        <v>1.3998925086091161</v>
      </c>
      <c r="F1042">
        <v>0.88951276622284103</v>
      </c>
      <c r="G1042">
        <v>3</v>
      </c>
      <c r="H1042">
        <v>3</v>
      </c>
      <c r="I1042">
        <v>5</v>
      </c>
      <c r="J1042">
        <v>4</v>
      </c>
    </row>
    <row r="1043" spans="1:10" x14ac:dyDescent="0.25">
      <c r="A1043" t="s">
        <v>1868</v>
      </c>
      <c r="B1043">
        <v>3339</v>
      </c>
      <c r="C1043">
        <v>-0.99874989677128534</v>
      </c>
      <c r="D1043">
        <v>0.35878632740395894</v>
      </c>
      <c r="E1043">
        <v>0.56310735581106885</v>
      </c>
      <c r="F1043">
        <v>1.3787202665927214</v>
      </c>
      <c r="G1043">
        <v>1</v>
      </c>
      <c r="H1043">
        <v>4</v>
      </c>
      <c r="I1043">
        <v>5</v>
      </c>
      <c r="J1043">
        <v>5</v>
      </c>
    </row>
    <row r="1044" spans="1:10" x14ac:dyDescent="0.25">
      <c r="A1044" t="s">
        <v>1869</v>
      </c>
      <c r="B1044">
        <v>8632</v>
      </c>
      <c r="C1044">
        <v>2.0394602306379426</v>
      </c>
      <c r="D1044">
        <v>-0.17629011107941966</v>
      </c>
      <c r="E1044">
        <v>-0.23453039786613339</v>
      </c>
      <c r="F1044">
        <v>2.0027729249058193</v>
      </c>
      <c r="G1044">
        <v>5</v>
      </c>
      <c r="H1044">
        <v>3</v>
      </c>
      <c r="I1044">
        <v>3</v>
      </c>
      <c r="J1044">
        <v>5</v>
      </c>
    </row>
    <row r="1045" spans="1:10" x14ac:dyDescent="0.25">
      <c r="A1045" t="s">
        <v>1870</v>
      </c>
      <c r="B1045">
        <v>6305</v>
      </c>
      <c r="C1045">
        <v>-0.96596059076622909</v>
      </c>
      <c r="D1045">
        <v>1.426297744416493</v>
      </c>
      <c r="E1045">
        <v>0.68840573004519778</v>
      </c>
      <c r="F1045">
        <v>1.6391105374582902</v>
      </c>
      <c r="G1045">
        <v>1</v>
      </c>
      <c r="H1045">
        <v>5</v>
      </c>
      <c r="I1045">
        <v>5</v>
      </c>
      <c r="J1045">
        <v>5</v>
      </c>
    </row>
    <row r="1046" spans="1:10" x14ac:dyDescent="0.25">
      <c r="A1046" t="s">
        <v>1871</v>
      </c>
      <c r="B1046">
        <v>4107</v>
      </c>
      <c r="C1046">
        <v>-1.3810476962286455</v>
      </c>
      <c r="D1046">
        <v>1.0007591352500125</v>
      </c>
      <c r="E1046">
        <v>0.42176248743553091</v>
      </c>
      <c r="F1046">
        <v>1.7009974302855513</v>
      </c>
      <c r="G1046">
        <v>1</v>
      </c>
      <c r="H1046">
        <v>5</v>
      </c>
      <c r="I1046">
        <v>5</v>
      </c>
      <c r="J1046">
        <v>5</v>
      </c>
    </row>
    <row r="1047" spans="1:10" x14ac:dyDescent="0.25">
      <c r="A1047" t="s">
        <v>1872</v>
      </c>
      <c r="B1047">
        <v>2707</v>
      </c>
      <c r="C1047">
        <v>-1.1046151693745199</v>
      </c>
      <c r="D1047">
        <v>1.0036993734872559</v>
      </c>
      <c r="E1047">
        <v>0.42551278966072525</v>
      </c>
      <c r="F1047">
        <v>1.7539599047249081</v>
      </c>
      <c r="G1047">
        <v>1</v>
      </c>
      <c r="H1047">
        <v>5</v>
      </c>
      <c r="I1047">
        <v>5</v>
      </c>
      <c r="J1047">
        <v>5</v>
      </c>
    </row>
    <row r="1048" spans="1:10" x14ac:dyDescent="0.25">
      <c r="A1048" t="s">
        <v>1873</v>
      </c>
      <c r="B1048">
        <v>8355</v>
      </c>
      <c r="C1048">
        <v>-0.78118426675646768</v>
      </c>
      <c r="D1048">
        <v>0.3628892655381018</v>
      </c>
      <c r="E1048">
        <v>0.30672953540227554</v>
      </c>
      <c r="F1048">
        <v>1.859517590825785</v>
      </c>
      <c r="G1048">
        <v>1</v>
      </c>
      <c r="H1048">
        <v>4</v>
      </c>
      <c r="I1048">
        <v>4</v>
      </c>
      <c r="J1048">
        <v>5</v>
      </c>
    </row>
    <row r="1049" spans="1:10" x14ac:dyDescent="0.25">
      <c r="A1049" t="s">
        <v>1874</v>
      </c>
      <c r="B1049">
        <v>1896</v>
      </c>
      <c r="C1049">
        <v>-0.97558845262229943</v>
      </c>
      <c r="D1049">
        <v>0.15691359862097978</v>
      </c>
      <c r="E1049">
        <v>0.35154128012117558</v>
      </c>
      <c r="F1049">
        <v>1.266035509781902</v>
      </c>
      <c r="G1049">
        <v>1</v>
      </c>
      <c r="H1049">
        <v>4</v>
      </c>
      <c r="I1049">
        <v>5</v>
      </c>
      <c r="J1049">
        <v>4</v>
      </c>
    </row>
    <row r="1050" spans="1:10" x14ac:dyDescent="0.25">
      <c r="A1050" t="s">
        <v>1875</v>
      </c>
      <c r="B1050">
        <v>2433</v>
      </c>
      <c r="C1050">
        <v>-0.64569730799480074</v>
      </c>
      <c r="D1050">
        <v>-0.79297293209571007</v>
      </c>
      <c r="E1050">
        <v>0.38205759061966726</v>
      </c>
      <c r="F1050">
        <v>0.72736159743126072</v>
      </c>
      <c r="G1050">
        <v>2</v>
      </c>
      <c r="H1050">
        <v>1</v>
      </c>
      <c r="I1050">
        <v>5</v>
      </c>
      <c r="J1050">
        <v>4</v>
      </c>
    </row>
    <row r="1051" spans="1:10" x14ac:dyDescent="0.25">
      <c r="A1051" t="s">
        <v>1876</v>
      </c>
      <c r="B1051">
        <v>5837</v>
      </c>
      <c r="C1051">
        <v>1.0715138548044056</v>
      </c>
      <c r="D1051">
        <v>3.3682779269582526E-2</v>
      </c>
      <c r="E1051">
        <v>-0.40330960918636211</v>
      </c>
      <c r="F1051">
        <v>1.7777504086825666</v>
      </c>
      <c r="G1051">
        <v>5</v>
      </c>
      <c r="H1051">
        <v>4</v>
      </c>
      <c r="I1051">
        <v>2</v>
      </c>
      <c r="J1051">
        <v>5</v>
      </c>
    </row>
    <row r="1052" spans="1:10" x14ac:dyDescent="0.25">
      <c r="A1052" t="s">
        <v>1877</v>
      </c>
      <c r="B1052">
        <v>3104</v>
      </c>
      <c r="C1052">
        <v>0.20771425082052872</v>
      </c>
      <c r="D1052">
        <v>-0.30954285982258972</v>
      </c>
      <c r="E1052">
        <v>0.95125435131595049</v>
      </c>
      <c r="F1052">
        <v>0.58366948172906097</v>
      </c>
      <c r="G1052">
        <v>4</v>
      </c>
      <c r="H1052">
        <v>3</v>
      </c>
      <c r="I1052">
        <v>5</v>
      </c>
      <c r="J1052">
        <v>4</v>
      </c>
    </row>
    <row r="1053" spans="1:10" x14ac:dyDescent="0.25">
      <c r="A1053" t="s">
        <v>1878</v>
      </c>
      <c r="B1053">
        <v>4960</v>
      </c>
      <c r="C1053">
        <v>-0.54715507644883354</v>
      </c>
      <c r="D1053">
        <v>-0.65727899199114248</v>
      </c>
      <c r="E1053">
        <v>0.35599629792266463</v>
      </c>
      <c r="F1053">
        <v>0.70380732477714703</v>
      </c>
      <c r="G1053">
        <v>2</v>
      </c>
      <c r="H1053">
        <v>2</v>
      </c>
      <c r="I1053">
        <v>5</v>
      </c>
      <c r="J1053">
        <v>4</v>
      </c>
    </row>
    <row r="1054" spans="1:10" x14ac:dyDescent="0.25">
      <c r="A1054" t="s">
        <v>1879</v>
      </c>
      <c r="B1054">
        <v>1969</v>
      </c>
      <c r="C1054">
        <v>-0.64349944357875999</v>
      </c>
      <c r="D1054">
        <v>-0.82434311785146952</v>
      </c>
      <c r="E1054">
        <v>0.92535283064304619</v>
      </c>
      <c r="F1054">
        <v>0.27641202374989876</v>
      </c>
      <c r="G1054">
        <v>2</v>
      </c>
      <c r="H1054">
        <v>1</v>
      </c>
      <c r="I1054">
        <v>5</v>
      </c>
      <c r="J1054">
        <v>3</v>
      </c>
    </row>
    <row r="1055" spans="1:10" x14ac:dyDescent="0.25">
      <c r="A1055" t="s">
        <v>1880</v>
      </c>
      <c r="B1055">
        <v>5910</v>
      </c>
      <c r="C1055">
        <v>0.58318958201215065</v>
      </c>
      <c r="D1055">
        <v>0.2582320621516348</v>
      </c>
      <c r="E1055">
        <v>0.10092673536758096</v>
      </c>
      <c r="F1055">
        <v>1.2681140434171063</v>
      </c>
      <c r="G1055">
        <v>4</v>
      </c>
      <c r="H1055">
        <v>4</v>
      </c>
      <c r="I1055">
        <v>4</v>
      </c>
      <c r="J1055">
        <v>4</v>
      </c>
    </row>
    <row r="1056" spans="1:10" x14ac:dyDescent="0.25">
      <c r="A1056" t="s">
        <v>1881</v>
      </c>
      <c r="B1056">
        <v>2041</v>
      </c>
      <c r="C1056">
        <v>-0.54345372922916579</v>
      </c>
      <c r="D1056">
        <v>-0.3932748190709644</v>
      </c>
      <c r="E1056">
        <v>6.3835999527674422E-2</v>
      </c>
      <c r="F1056">
        <v>0.62184977394106178</v>
      </c>
      <c r="G1056">
        <v>2</v>
      </c>
      <c r="H1056">
        <v>2</v>
      </c>
      <c r="I1056">
        <v>4</v>
      </c>
      <c r="J1056">
        <v>4</v>
      </c>
    </row>
    <row r="1057" spans="1:10" x14ac:dyDescent="0.25">
      <c r="A1057" t="s">
        <v>1882</v>
      </c>
      <c r="B1057">
        <v>5827</v>
      </c>
      <c r="C1057">
        <v>-0.25589356395314011</v>
      </c>
      <c r="D1057">
        <v>-0.60384950973699325</v>
      </c>
      <c r="E1057">
        <v>1.3929251396829938</v>
      </c>
      <c r="F1057">
        <v>0.73256480645249111</v>
      </c>
      <c r="G1057">
        <v>3</v>
      </c>
      <c r="H1057">
        <v>2</v>
      </c>
      <c r="I1057">
        <v>5</v>
      </c>
      <c r="J1057">
        <v>4</v>
      </c>
    </row>
    <row r="1058" spans="1:10" x14ac:dyDescent="0.25">
      <c r="A1058" t="s">
        <v>1883</v>
      </c>
      <c r="B1058">
        <v>3644</v>
      </c>
      <c r="C1058">
        <v>0.14846370626887284</v>
      </c>
      <c r="D1058">
        <v>-0.15387177878062402</v>
      </c>
      <c r="E1058">
        <v>0.36278700274570175</v>
      </c>
      <c r="F1058">
        <v>0.38049507706060764</v>
      </c>
      <c r="G1058">
        <v>3</v>
      </c>
      <c r="H1058">
        <v>3</v>
      </c>
      <c r="I1058">
        <v>5</v>
      </c>
      <c r="J1058">
        <v>3</v>
      </c>
    </row>
    <row r="1059" spans="1:10" x14ac:dyDescent="0.25">
      <c r="A1059" t="s">
        <v>1884</v>
      </c>
      <c r="B1059">
        <v>3882</v>
      </c>
      <c r="C1059">
        <v>-4.8543128706849917E-2</v>
      </c>
      <c r="D1059">
        <v>-0.57952538912513896</v>
      </c>
      <c r="E1059">
        <v>-0.20399614167270044</v>
      </c>
      <c r="F1059">
        <v>0.84743147496528271</v>
      </c>
      <c r="G1059">
        <v>3</v>
      </c>
      <c r="H1059">
        <v>2</v>
      </c>
      <c r="I1059">
        <v>3</v>
      </c>
      <c r="J1059">
        <v>4</v>
      </c>
    </row>
    <row r="1060" spans="1:10" x14ac:dyDescent="0.25">
      <c r="A1060" t="s">
        <v>1885</v>
      </c>
      <c r="B1060">
        <v>6069</v>
      </c>
      <c r="C1060">
        <v>1.5626997761741004</v>
      </c>
      <c r="D1060">
        <v>-0.27405201666875462</v>
      </c>
      <c r="E1060">
        <v>0.27519525751962204</v>
      </c>
      <c r="F1060">
        <v>1.6147149235280349</v>
      </c>
      <c r="G1060">
        <v>5</v>
      </c>
      <c r="H1060">
        <v>3</v>
      </c>
      <c r="I1060">
        <v>4</v>
      </c>
      <c r="J1060">
        <v>5</v>
      </c>
    </row>
    <row r="1061" spans="1:10" x14ac:dyDescent="0.25">
      <c r="A1061" t="s">
        <v>1886</v>
      </c>
      <c r="B1061">
        <v>4734</v>
      </c>
      <c r="C1061">
        <v>-1.0549584257792926</v>
      </c>
      <c r="D1061">
        <v>-0.96685559447898928</v>
      </c>
      <c r="E1061">
        <v>0.78761140336085556</v>
      </c>
      <c r="F1061">
        <v>0.59655981623504073</v>
      </c>
      <c r="G1061">
        <v>1</v>
      </c>
      <c r="H1061">
        <v>1</v>
      </c>
      <c r="I1061">
        <v>5</v>
      </c>
      <c r="J1061">
        <v>4</v>
      </c>
    </row>
    <row r="1062" spans="1:10" x14ac:dyDescent="0.25">
      <c r="A1062" t="s">
        <v>1887</v>
      </c>
      <c r="B1062">
        <v>6936</v>
      </c>
      <c r="C1062">
        <v>-0.88111377484037368</v>
      </c>
      <c r="D1062">
        <v>-0.12726254045209326</v>
      </c>
      <c r="E1062">
        <v>0.1971878218654893</v>
      </c>
      <c r="F1062">
        <v>1.1497420038143069</v>
      </c>
      <c r="G1062">
        <v>1</v>
      </c>
      <c r="H1062">
        <v>3</v>
      </c>
      <c r="I1062">
        <v>4</v>
      </c>
      <c r="J1062">
        <v>4</v>
      </c>
    </row>
    <row r="1063" spans="1:10" x14ac:dyDescent="0.25">
      <c r="A1063" t="s">
        <v>1888</v>
      </c>
      <c r="B1063">
        <v>4147</v>
      </c>
      <c r="C1063">
        <v>-1.0914596145938182</v>
      </c>
      <c r="D1063">
        <v>-0.57547024647959866</v>
      </c>
      <c r="E1063">
        <v>-0.31548929608680698</v>
      </c>
      <c r="F1063">
        <v>1.7132554558205206</v>
      </c>
      <c r="G1063">
        <v>1</v>
      </c>
      <c r="H1063">
        <v>2</v>
      </c>
      <c r="I1063">
        <v>3</v>
      </c>
      <c r="J1063">
        <v>5</v>
      </c>
    </row>
    <row r="1064" spans="1:10" x14ac:dyDescent="0.25">
      <c r="A1064" t="s">
        <v>1889</v>
      </c>
      <c r="B1064">
        <v>4658</v>
      </c>
      <c r="C1064">
        <v>-0.65707218762069342</v>
      </c>
      <c r="D1064">
        <v>-0.58928961332376062</v>
      </c>
      <c r="E1064">
        <v>-0.44388716982681603</v>
      </c>
      <c r="F1064">
        <v>1.2713161863567131</v>
      </c>
      <c r="G1064">
        <v>2</v>
      </c>
      <c r="H1064">
        <v>2</v>
      </c>
      <c r="I1064">
        <v>2</v>
      </c>
      <c r="J1064">
        <v>4</v>
      </c>
    </row>
    <row r="1065" spans="1:10" x14ac:dyDescent="0.25">
      <c r="A1065" t="s">
        <v>1890</v>
      </c>
      <c r="B1065">
        <v>12448</v>
      </c>
      <c r="C1065">
        <v>-1.036538323759532</v>
      </c>
      <c r="D1065">
        <v>-3.8170038845128207E-2</v>
      </c>
      <c r="E1065">
        <v>-0.57095140389068477</v>
      </c>
      <c r="F1065">
        <v>1.9951413378714868</v>
      </c>
      <c r="G1065">
        <v>1</v>
      </c>
      <c r="H1065">
        <v>3</v>
      </c>
      <c r="I1065">
        <v>2</v>
      </c>
      <c r="J1065">
        <v>5</v>
      </c>
    </row>
    <row r="1066" spans="1:10" x14ac:dyDescent="0.25">
      <c r="A1066" t="s">
        <v>1891</v>
      </c>
      <c r="B1066">
        <v>4859</v>
      </c>
      <c r="C1066">
        <v>-1.0204148140517104</v>
      </c>
      <c r="D1066">
        <v>-0.16391555696556076</v>
      </c>
      <c r="E1066">
        <v>-0.33451889788258599</v>
      </c>
      <c r="F1066">
        <v>1.8346605705032764</v>
      </c>
      <c r="G1066">
        <v>1</v>
      </c>
      <c r="H1066">
        <v>3</v>
      </c>
      <c r="I1066">
        <v>3</v>
      </c>
      <c r="J1066">
        <v>5</v>
      </c>
    </row>
    <row r="1067" spans="1:10" x14ac:dyDescent="0.25">
      <c r="A1067" t="s">
        <v>1892</v>
      </c>
      <c r="B1067">
        <v>5779</v>
      </c>
      <c r="C1067">
        <v>-0.88564182344982634</v>
      </c>
      <c r="D1067">
        <v>-7.9565517208462014E-2</v>
      </c>
      <c r="E1067">
        <v>-0.43916509715979352</v>
      </c>
      <c r="F1067">
        <v>1.6693641373082675</v>
      </c>
      <c r="G1067">
        <v>1</v>
      </c>
      <c r="H1067">
        <v>3</v>
      </c>
      <c r="I1067">
        <v>2</v>
      </c>
      <c r="J1067">
        <v>5</v>
      </c>
    </row>
    <row r="1068" spans="1:10" x14ac:dyDescent="0.25">
      <c r="A1068" t="s">
        <v>1893</v>
      </c>
      <c r="B1068">
        <v>10637</v>
      </c>
      <c r="C1068">
        <v>-1.3055842576672003</v>
      </c>
      <c r="D1068">
        <v>-2.5500574102726632E-3</v>
      </c>
      <c r="E1068">
        <v>-0.60076569038686412</v>
      </c>
      <c r="F1068">
        <v>1.8430125717416546</v>
      </c>
      <c r="G1068">
        <v>1</v>
      </c>
      <c r="H1068">
        <v>3</v>
      </c>
      <c r="I1068">
        <v>2</v>
      </c>
      <c r="J1068">
        <v>5</v>
      </c>
    </row>
    <row r="1069" spans="1:10" x14ac:dyDescent="0.25">
      <c r="A1069" t="s">
        <v>1894</v>
      </c>
      <c r="B1069">
        <v>9890</v>
      </c>
      <c r="C1069">
        <v>-1.3759516685208488</v>
      </c>
      <c r="D1069">
        <v>-0.42645468304353712</v>
      </c>
      <c r="E1069">
        <v>-0.78421063261276303</v>
      </c>
      <c r="F1069">
        <v>1.4187175482540964</v>
      </c>
      <c r="G1069">
        <v>1</v>
      </c>
      <c r="H1069">
        <v>2</v>
      </c>
      <c r="I1069">
        <v>1</v>
      </c>
      <c r="J1069">
        <v>5</v>
      </c>
    </row>
    <row r="1070" spans="1:10" x14ac:dyDescent="0.25">
      <c r="A1070" t="s">
        <v>1895</v>
      </c>
      <c r="B1070">
        <v>6694</v>
      </c>
      <c r="C1070">
        <v>-0.51180409474969568</v>
      </c>
      <c r="D1070">
        <v>-0.50652904161002987</v>
      </c>
      <c r="E1070">
        <v>0.63962161783027593</v>
      </c>
      <c r="F1070">
        <v>1.3903120439307872</v>
      </c>
      <c r="G1070">
        <v>2</v>
      </c>
      <c r="H1070">
        <v>2</v>
      </c>
      <c r="I1070">
        <v>5</v>
      </c>
      <c r="J1070">
        <v>5</v>
      </c>
    </row>
    <row r="1071" spans="1:10" x14ac:dyDescent="0.25">
      <c r="A1071" t="s">
        <v>1896</v>
      </c>
      <c r="B1071">
        <v>11336</v>
      </c>
      <c r="C1071">
        <v>-0.61155906488598288</v>
      </c>
      <c r="D1071">
        <v>-0.22075637529354336</v>
      </c>
      <c r="E1071">
        <v>-0.49524505153285209</v>
      </c>
      <c r="F1071">
        <v>1.7905854330840694</v>
      </c>
      <c r="G1071">
        <v>2</v>
      </c>
      <c r="H1071">
        <v>3</v>
      </c>
      <c r="I1071">
        <v>2</v>
      </c>
      <c r="J1071">
        <v>5</v>
      </c>
    </row>
    <row r="1072" spans="1:10" x14ac:dyDescent="0.25">
      <c r="A1072" t="s">
        <v>1897</v>
      </c>
      <c r="B1072">
        <v>12558</v>
      </c>
      <c r="C1072">
        <v>-1.012499215236236</v>
      </c>
      <c r="D1072">
        <v>-0.57777961612422635</v>
      </c>
      <c r="E1072">
        <v>-0.60037337842761096</v>
      </c>
      <c r="F1072">
        <v>1.3812134745313009</v>
      </c>
      <c r="G1072">
        <v>1</v>
      </c>
      <c r="H1072">
        <v>2</v>
      </c>
      <c r="I1072">
        <v>2</v>
      </c>
      <c r="J1072">
        <v>5</v>
      </c>
    </row>
    <row r="1073" spans="1:10" x14ac:dyDescent="0.25">
      <c r="A1073" t="s">
        <v>1898</v>
      </c>
      <c r="B1073">
        <v>4649</v>
      </c>
      <c r="C1073">
        <v>-0.77203169471773847</v>
      </c>
      <c r="D1073">
        <v>-0.14563622325561473</v>
      </c>
      <c r="E1073">
        <v>-0.63707323496375889</v>
      </c>
      <c r="F1073">
        <v>1.1301999497764672</v>
      </c>
      <c r="G1073">
        <v>1</v>
      </c>
      <c r="H1073">
        <v>3</v>
      </c>
      <c r="I1073">
        <v>2</v>
      </c>
      <c r="J1073">
        <v>4</v>
      </c>
    </row>
    <row r="1074" spans="1:10" x14ac:dyDescent="0.25">
      <c r="A1074" t="s">
        <v>1899</v>
      </c>
      <c r="B1074">
        <v>4193</v>
      </c>
      <c r="C1074">
        <v>-0.56837388770557706</v>
      </c>
      <c r="D1074">
        <v>-0.46281733409468329</v>
      </c>
      <c r="E1074">
        <v>0.37892430489818923</v>
      </c>
      <c r="F1074">
        <v>0.96591229264931933</v>
      </c>
      <c r="G1074">
        <v>2</v>
      </c>
      <c r="H1074">
        <v>2</v>
      </c>
      <c r="I1074">
        <v>5</v>
      </c>
      <c r="J1074">
        <v>4</v>
      </c>
    </row>
    <row r="1075" spans="1:10" x14ac:dyDescent="0.25">
      <c r="A1075" t="s">
        <v>1900</v>
      </c>
      <c r="B1075">
        <v>6841</v>
      </c>
      <c r="C1075">
        <v>-0.45898962012013855</v>
      </c>
      <c r="D1075">
        <v>-0.66183911434870113</v>
      </c>
      <c r="E1075">
        <v>0.2381681376582391</v>
      </c>
      <c r="F1075">
        <v>0.27285742355237363</v>
      </c>
      <c r="G1075">
        <v>2</v>
      </c>
      <c r="H1075">
        <v>2</v>
      </c>
      <c r="I1075">
        <v>4</v>
      </c>
      <c r="J1075">
        <v>3</v>
      </c>
    </row>
    <row r="1076" spans="1:10" x14ac:dyDescent="0.25">
      <c r="A1076" t="s">
        <v>1901</v>
      </c>
      <c r="B1076">
        <v>3738</v>
      </c>
      <c r="C1076">
        <v>-0.91077532774298831</v>
      </c>
      <c r="D1076">
        <v>-0.48685798426563581</v>
      </c>
      <c r="E1076">
        <v>0.29942479798094118</v>
      </c>
      <c r="F1076">
        <v>4.9880067125322933E-2</v>
      </c>
      <c r="G1076">
        <v>1</v>
      </c>
      <c r="H1076">
        <v>2</v>
      </c>
      <c r="I1076">
        <v>4</v>
      </c>
      <c r="J1076">
        <v>3</v>
      </c>
    </row>
    <row r="1077" spans="1:10" x14ac:dyDescent="0.25">
      <c r="A1077" t="s">
        <v>1902</v>
      </c>
      <c r="B1077">
        <v>5941</v>
      </c>
      <c r="C1077">
        <v>-0.82615961797550863</v>
      </c>
      <c r="D1077">
        <v>-0.95839135405998477</v>
      </c>
      <c r="E1077">
        <v>-0.16525480901001266</v>
      </c>
      <c r="F1077">
        <v>0.1870843254362447</v>
      </c>
      <c r="G1077">
        <v>1</v>
      </c>
      <c r="H1077">
        <v>1</v>
      </c>
      <c r="I1077">
        <v>3</v>
      </c>
      <c r="J1077">
        <v>3</v>
      </c>
    </row>
    <row r="1078" spans="1:10" x14ac:dyDescent="0.25">
      <c r="A1078" t="s">
        <v>1903</v>
      </c>
      <c r="B1078">
        <v>3439</v>
      </c>
      <c r="C1078">
        <v>-1.0676089243133737</v>
      </c>
      <c r="D1078">
        <v>-0.61056377056437461</v>
      </c>
      <c r="E1078">
        <v>0.21113488635655864</v>
      </c>
      <c r="F1078">
        <v>0.78445280726528066</v>
      </c>
      <c r="G1078">
        <v>1</v>
      </c>
      <c r="H1078">
        <v>2</v>
      </c>
      <c r="I1078">
        <v>4</v>
      </c>
      <c r="J1078">
        <v>4</v>
      </c>
    </row>
    <row r="1079" spans="1:10" x14ac:dyDescent="0.25">
      <c r="A1079" t="s">
        <v>1904</v>
      </c>
      <c r="B1079">
        <v>5094</v>
      </c>
      <c r="C1079">
        <v>0.62690627890143069</v>
      </c>
      <c r="D1079">
        <v>-0.40000784467854095</v>
      </c>
      <c r="E1079">
        <v>1.188610865873917</v>
      </c>
      <c r="F1079">
        <v>0.7845471641995051</v>
      </c>
      <c r="G1079">
        <v>4</v>
      </c>
      <c r="H1079">
        <v>2</v>
      </c>
      <c r="I1079">
        <v>5</v>
      </c>
      <c r="J1079">
        <v>4</v>
      </c>
    </row>
    <row r="1080" spans="1:10" x14ac:dyDescent="0.25">
      <c r="A1080" t="s">
        <v>1905</v>
      </c>
      <c r="B1080">
        <v>3756</v>
      </c>
      <c r="C1080">
        <v>8.9980298899213426E-2</v>
      </c>
      <c r="D1080">
        <v>-0.48877582612355652</v>
      </c>
      <c r="E1080">
        <v>1.6180068165189618</v>
      </c>
      <c r="F1080">
        <v>0.24321003495849858</v>
      </c>
      <c r="G1080">
        <v>3</v>
      </c>
      <c r="H1080">
        <v>2</v>
      </c>
      <c r="I1080">
        <v>5</v>
      </c>
      <c r="J1080">
        <v>3</v>
      </c>
    </row>
    <row r="1081" spans="1:10" x14ac:dyDescent="0.25">
      <c r="A1081" t="s">
        <v>1906</v>
      </c>
      <c r="B1081">
        <v>3954</v>
      </c>
      <c r="C1081">
        <v>-0.94890333551161454</v>
      </c>
      <c r="D1081">
        <v>3.8192751987939776E-2</v>
      </c>
      <c r="E1081">
        <v>-0.34320375534311975</v>
      </c>
      <c r="F1081">
        <v>-6.1415019178230369E-2</v>
      </c>
      <c r="G1081">
        <v>1</v>
      </c>
      <c r="H1081">
        <v>4</v>
      </c>
      <c r="I1081">
        <v>3</v>
      </c>
      <c r="J1081">
        <v>2</v>
      </c>
    </row>
    <row r="1082" spans="1:10" x14ac:dyDescent="0.25">
      <c r="A1082" t="s">
        <v>1907</v>
      </c>
      <c r="B1082">
        <v>7282</v>
      </c>
      <c r="C1082">
        <v>1.7608686858397289</v>
      </c>
      <c r="D1082">
        <v>-0.11119417510877425</v>
      </c>
      <c r="E1082">
        <v>1.430400414369335</v>
      </c>
      <c r="F1082">
        <v>0.54436886487322778</v>
      </c>
      <c r="G1082">
        <v>5</v>
      </c>
      <c r="H1082">
        <v>3</v>
      </c>
      <c r="I1082">
        <v>5</v>
      </c>
      <c r="J1082">
        <v>4</v>
      </c>
    </row>
    <row r="1083" spans="1:10" x14ac:dyDescent="0.25">
      <c r="A1083" t="s">
        <v>1908</v>
      </c>
      <c r="B1083">
        <v>6430</v>
      </c>
      <c r="C1083">
        <v>-0.89313317938649595</v>
      </c>
      <c r="D1083">
        <v>-0.92858530738703804</v>
      </c>
      <c r="E1083">
        <v>-0.27543364763660189</v>
      </c>
      <c r="F1083">
        <v>0.17529572607129437</v>
      </c>
      <c r="G1083">
        <v>1</v>
      </c>
      <c r="H1083">
        <v>1</v>
      </c>
      <c r="I1083">
        <v>3</v>
      </c>
      <c r="J1083">
        <v>3</v>
      </c>
    </row>
    <row r="1084" spans="1:10" x14ac:dyDescent="0.25">
      <c r="A1084" t="s">
        <v>1909</v>
      </c>
      <c r="B1084">
        <v>5654</v>
      </c>
      <c r="C1084">
        <v>-0.90708092050594769</v>
      </c>
      <c r="D1084">
        <v>-0.66454605769433261</v>
      </c>
      <c r="E1084">
        <v>6.4358671029355774E-2</v>
      </c>
      <c r="F1084">
        <v>0.3821878228459582</v>
      </c>
      <c r="G1084">
        <v>1</v>
      </c>
      <c r="H1084">
        <v>2</v>
      </c>
      <c r="I1084">
        <v>4</v>
      </c>
      <c r="J1084">
        <v>3</v>
      </c>
    </row>
    <row r="1085" spans="1:10" x14ac:dyDescent="0.25">
      <c r="A1085" t="s">
        <v>1910</v>
      </c>
      <c r="B1085">
        <v>1786</v>
      </c>
      <c r="C1085">
        <v>-0.64287312194289536</v>
      </c>
      <c r="D1085">
        <v>0.13103859306354265</v>
      </c>
      <c r="E1085">
        <v>0.50465118675065623</v>
      </c>
      <c r="F1085">
        <v>0.73449761932553592</v>
      </c>
      <c r="G1085">
        <v>2</v>
      </c>
      <c r="H1085">
        <v>4</v>
      </c>
      <c r="I1085">
        <v>5</v>
      </c>
      <c r="J1085">
        <v>4</v>
      </c>
    </row>
    <row r="1086" spans="1:10" x14ac:dyDescent="0.25">
      <c r="A1086" t="s">
        <v>1911</v>
      </c>
      <c r="B1086">
        <v>5327</v>
      </c>
      <c r="C1086">
        <v>-0.10309045286598967</v>
      </c>
      <c r="D1086">
        <v>-0.21650667361751294</v>
      </c>
      <c r="E1086">
        <v>0.43362196537388009</v>
      </c>
      <c r="F1086">
        <v>0.89378703367513568</v>
      </c>
      <c r="G1086">
        <v>3</v>
      </c>
      <c r="H1086">
        <v>3</v>
      </c>
      <c r="I1086">
        <v>5</v>
      </c>
      <c r="J1086">
        <v>4</v>
      </c>
    </row>
    <row r="1087" spans="1:10" x14ac:dyDescent="0.25">
      <c r="A1087" t="s">
        <v>1912</v>
      </c>
      <c r="B1087">
        <v>5229</v>
      </c>
      <c r="C1087">
        <v>-0.62744646062386622</v>
      </c>
      <c r="D1087">
        <v>-0.43031863988832397</v>
      </c>
      <c r="E1087">
        <v>0.56061926651777216</v>
      </c>
      <c r="F1087">
        <v>0.16811707494593639</v>
      </c>
      <c r="G1087">
        <v>2</v>
      </c>
      <c r="H1087">
        <v>2</v>
      </c>
      <c r="I1087">
        <v>5</v>
      </c>
      <c r="J1087">
        <v>3</v>
      </c>
    </row>
    <row r="1088" spans="1:10" x14ac:dyDescent="0.25">
      <c r="A1088" t="s">
        <v>1913</v>
      </c>
      <c r="B1088">
        <v>4204</v>
      </c>
      <c r="C1088">
        <v>-0.63523206848547231</v>
      </c>
      <c r="D1088">
        <v>-0.68576362068294949</v>
      </c>
      <c r="E1088">
        <v>-0.19221600167179301</v>
      </c>
      <c r="F1088">
        <v>0.28942783300451164</v>
      </c>
      <c r="G1088">
        <v>2</v>
      </c>
      <c r="H1088">
        <v>2</v>
      </c>
      <c r="I1088">
        <v>3</v>
      </c>
      <c r="J1088">
        <v>3</v>
      </c>
    </row>
    <row r="1089" spans="1:10" x14ac:dyDescent="0.25">
      <c r="A1089" t="s">
        <v>1914</v>
      </c>
      <c r="B1089">
        <v>7466</v>
      </c>
      <c r="C1089">
        <v>2.0012811741849728</v>
      </c>
      <c r="D1089">
        <v>-0.67931800324851366</v>
      </c>
      <c r="E1089">
        <v>-1.1872502209040801</v>
      </c>
      <c r="F1089">
        <v>1.5990161946864181</v>
      </c>
      <c r="G1089">
        <v>5</v>
      </c>
      <c r="H1089">
        <v>2</v>
      </c>
      <c r="I1089">
        <v>1</v>
      </c>
      <c r="J1089">
        <v>5</v>
      </c>
    </row>
    <row r="1090" spans="1:10" x14ac:dyDescent="0.25">
      <c r="A1090" t="s">
        <v>1915</v>
      </c>
      <c r="B1090">
        <v>6093</v>
      </c>
      <c r="C1090">
        <v>-0.97047265055782805</v>
      </c>
      <c r="D1090">
        <v>-0.54688708026786736</v>
      </c>
      <c r="E1090">
        <v>-0.66874471518202305</v>
      </c>
      <c r="F1090">
        <v>0.65283524008530414</v>
      </c>
      <c r="G1090">
        <v>1</v>
      </c>
      <c r="H1090">
        <v>2</v>
      </c>
      <c r="I1090">
        <v>2</v>
      </c>
      <c r="J1090">
        <v>4</v>
      </c>
    </row>
    <row r="1091" spans="1:10" x14ac:dyDescent="0.25">
      <c r="A1091" t="s">
        <v>1916</v>
      </c>
      <c r="B1091">
        <v>5369</v>
      </c>
      <c r="C1091">
        <v>-0.98654430698432338</v>
      </c>
      <c r="D1091">
        <v>-0.42020255099432413</v>
      </c>
      <c r="E1091">
        <v>-0.60675609545066478</v>
      </c>
      <c r="F1091">
        <v>0.72911957175761066</v>
      </c>
      <c r="G1091">
        <v>1</v>
      </c>
      <c r="H1091">
        <v>2</v>
      </c>
      <c r="I1091">
        <v>2</v>
      </c>
      <c r="J1091">
        <v>4</v>
      </c>
    </row>
    <row r="1092" spans="1:10" x14ac:dyDescent="0.25">
      <c r="A1092" t="s">
        <v>1917</v>
      </c>
      <c r="B1092">
        <v>4142</v>
      </c>
      <c r="C1092">
        <v>-0.5670879441750506</v>
      </c>
      <c r="D1092">
        <v>-0.28018621429056184</v>
      </c>
      <c r="E1092">
        <v>2.8099420278597534E-2</v>
      </c>
      <c r="F1092">
        <v>0.51493704820082731</v>
      </c>
      <c r="G1092">
        <v>2</v>
      </c>
      <c r="H1092">
        <v>3</v>
      </c>
      <c r="I1092">
        <v>4</v>
      </c>
      <c r="J1092">
        <v>4</v>
      </c>
    </row>
    <row r="1093" spans="1:10" x14ac:dyDescent="0.25">
      <c r="A1093" t="s">
        <v>1918</v>
      </c>
      <c r="B1093">
        <v>7296</v>
      </c>
      <c r="C1093">
        <v>-0.57051499168744735</v>
      </c>
      <c r="D1093">
        <v>-0.64342406435538158</v>
      </c>
      <c r="E1093">
        <v>-0.80814083554479521</v>
      </c>
      <c r="F1093">
        <v>0.50300901658036323</v>
      </c>
      <c r="G1093">
        <v>2</v>
      </c>
      <c r="H1093">
        <v>2</v>
      </c>
      <c r="I1093">
        <v>1</v>
      </c>
      <c r="J1093">
        <v>4</v>
      </c>
    </row>
    <row r="1094" spans="1:10" x14ac:dyDescent="0.25">
      <c r="A1094" t="s">
        <v>1919</v>
      </c>
      <c r="B1094">
        <v>10136</v>
      </c>
      <c r="C1094">
        <v>-1.1263033379029164</v>
      </c>
      <c r="D1094">
        <v>-0.81871989624342567</v>
      </c>
      <c r="E1094">
        <v>-1.1844282686437777</v>
      </c>
      <c r="F1094">
        <v>1.1461334809420523</v>
      </c>
      <c r="G1094">
        <v>1</v>
      </c>
      <c r="H1094">
        <v>1</v>
      </c>
      <c r="I1094">
        <v>1</v>
      </c>
      <c r="J1094">
        <v>4</v>
      </c>
    </row>
    <row r="1095" spans="1:10" x14ac:dyDescent="0.25">
      <c r="A1095" t="s">
        <v>1920</v>
      </c>
      <c r="B1095">
        <v>11190</v>
      </c>
      <c r="C1095">
        <v>-1.3120046118187609</v>
      </c>
      <c r="D1095">
        <v>-0.65956310999125611</v>
      </c>
      <c r="E1095">
        <v>-1.2093649874962087</v>
      </c>
      <c r="F1095">
        <v>1.1220217505784551</v>
      </c>
      <c r="G1095">
        <v>1</v>
      </c>
      <c r="H1095">
        <v>2</v>
      </c>
      <c r="I1095">
        <v>1</v>
      </c>
      <c r="J1095">
        <v>4</v>
      </c>
    </row>
    <row r="1096" spans="1:10" x14ac:dyDescent="0.25">
      <c r="A1096" t="s">
        <v>1921</v>
      </c>
      <c r="B1096">
        <v>9979</v>
      </c>
      <c r="C1096">
        <v>-0.93668443218099595</v>
      </c>
      <c r="D1096">
        <v>-0.70216135207916597</v>
      </c>
      <c r="E1096">
        <v>-1.2792643701917807</v>
      </c>
      <c r="F1096">
        <v>0.68616736233051223</v>
      </c>
      <c r="G1096">
        <v>1</v>
      </c>
      <c r="H1096">
        <v>2</v>
      </c>
      <c r="I1096">
        <v>1</v>
      </c>
      <c r="J1096">
        <v>4</v>
      </c>
    </row>
    <row r="1097" spans="1:10" x14ac:dyDescent="0.25">
      <c r="A1097" t="s">
        <v>1922</v>
      </c>
      <c r="B1097">
        <v>2421</v>
      </c>
      <c r="C1097">
        <v>-1.1659757129572237</v>
      </c>
      <c r="D1097">
        <v>6.6917760888941455E-2</v>
      </c>
      <c r="E1097">
        <v>-0.89364433232236862</v>
      </c>
      <c r="F1097">
        <v>1.5736351096143253</v>
      </c>
      <c r="G1097">
        <v>1</v>
      </c>
      <c r="H1097">
        <v>4</v>
      </c>
      <c r="I1097">
        <v>1</v>
      </c>
      <c r="J1097">
        <v>5</v>
      </c>
    </row>
    <row r="1098" spans="1:10" x14ac:dyDescent="0.25">
      <c r="A1098" t="s">
        <v>1923</v>
      </c>
      <c r="B1098">
        <v>5306</v>
      </c>
      <c r="C1098">
        <v>-0.85194849864961431</v>
      </c>
      <c r="D1098">
        <v>-0.24375905403983447</v>
      </c>
      <c r="E1098">
        <v>-0.5586132572635516</v>
      </c>
      <c r="F1098">
        <v>1.0026136776795966</v>
      </c>
      <c r="G1098">
        <v>1</v>
      </c>
      <c r="H1098">
        <v>3</v>
      </c>
      <c r="I1098">
        <v>2</v>
      </c>
      <c r="J1098">
        <v>4</v>
      </c>
    </row>
    <row r="1099" spans="1:10" x14ac:dyDescent="0.25">
      <c r="A1099" t="s">
        <v>1924</v>
      </c>
      <c r="B1099">
        <v>4616</v>
      </c>
      <c r="C1099">
        <v>0.84639975701686154</v>
      </c>
      <c r="D1099">
        <v>-0.3792441385060672</v>
      </c>
      <c r="E1099">
        <v>0.36300637348238124</v>
      </c>
      <c r="F1099">
        <v>0.39750480422179846</v>
      </c>
      <c r="G1099">
        <v>4</v>
      </c>
      <c r="H1099">
        <v>3</v>
      </c>
      <c r="I1099">
        <v>5</v>
      </c>
      <c r="J1099">
        <v>3</v>
      </c>
    </row>
    <row r="1100" spans="1:10" x14ac:dyDescent="0.25">
      <c r="A1100" t="s">
        <v>1925</v>
      </c>
      <c r="B1100">
        <v>7363</v>
      </c>
      <c r="C1100">
        <v>-1.1649997839199981</v>
      </c>
      <c r="D1100">
        <v>0.66283655740592129</v>
      </c>
      <c r="E1100">
        <v>-0.72497222406174766</v>
      </c>
      <c r="F1100">
        <v>2.1295079166744757</v>
      </c>
      <c r="G1100">
        <v>1</v>
      </c>
      <c r="H1100">
        <v>5</v>
      </c>
      <c r="I1100">
        <v>1</v>
      </c>
      <c r="J1100">
        <v>5</v>
      </c>
    </row>
    <row r="1101" spans="1:10" x14ac:dyDescent="0.25">
      <c r="A1101" t="s">
        <v>1926</v>
      </c>
      <c r="B1101">
        <v>3323</v>
      </c>
      <c r="C1101">
        <v>-1.1652983016717042</v>
      </c>
      <c r="D1101">
        <v>0.21192713908555408</v>
      </c>
      <c r="E1101">
        <v>-0.66283064229995969</v>
      </c>
      <c r="F1101">
        <v>1.4941666441718902</v>
      </c>
      <c r="G1101">
        <v>1</v>
      </c>
      <c r="H1101">
        <v>4</v>
      </c>
      <c r="I1101">
        <v>2</v>
      </c>
      <c r="J1101">
        <v>5</v>
      </c>
    </row>
    <row r="1102" spans="1:10" x14ac:dyDescent="0.25">
      <c r="A1102" t="s">
        <v>1927</v>
      </c>
      <c r="B1102">
        <v>5277</v>
      </c>
      <c r="C1102">
        <v>-1.1519961401310754</v>
      </c>
      <c r="D1102">
        <v>-0.28653328159845576</v>
      </c>
      <c r="E1102">
        <v>-0.9595680288151972</v>
      </c>
      <c r="F1102">
        <v>0.62115351287057152</v>
      </c>
      <c r="G1102">
        <v>1</v>
      </c>
      <c r="H1102">
        <v>3</v>
      </c>
      <c r="I1102">
        <v>1</v>
      </c>
      <c r="J1102">
        <v>4</v>
      </c>
    </row>
    <row r="1103" spans="1:10" x14ac:dyDescent="0.25">
      <c r="A1103" t="s">
        <v>1928</v>
      </c>
      <c r="B1103">
        <v>3945</v>
      </c>
      <c r="C1103">
        <v>-1.0681358476333205</v>
      </c>
      <c r="D1103">
        <v>-0.70874714467303457</v>
      </c>
      <c r="E1103">
        <v>-0.70247712269155915</v>
      </c>
      <c r="F1103">
        <v>0.71900150177990996</v>
      </c>
      <c r="G1103">
        <v>1</v>
      </c>
      <c r="H1103">
        <v>2</v>
      </c>
      <c r="I1103">
        <v>2</v>
      </c>
      <c r="J1103">
        <v>4</v>
      </c>
    </row>
    <row r="1104" spans="1:10" x14ac:dyDescent="0.25">
      <c r="A1104" t="s">
        <v>1929</v>
      </c>
      <c r="B1104">
        <v>4985</v>
      </c>
      <c r="C1104">
        <v>-1.3101726329296819</v>
      </c>
      <c r="D1104">
        <v>-0.64806121911103187</v>
      </c>
      <c r="E1104">
        <v>-1.1460063317147402</v>
      </c>
      <c r="F1104">
        <v>0.44501153226889484</v>
      </c>
      <c r="G1104">
        <v>1</v>
      </c>
      <c r="H1104">
        <v>2</v>
      </c>
      <c r="I1104">
        <v>1</v>
      </c>
      <c r="J1104">
        <v>3</v>
      </c>
    </row>
    <row r="1105" spans="1:10" x14ac:dyDescent="0.25">
      <c r="A1105" t="s">
        <v>1930</v>
      </c>
      <c r="B1105">
        <v>5793</v>
      </c>
      <c r="C1105">
        <v>-0.8620106758280186</v>
      </c>
      <c r="D1105">
        <v>-0.62019530568233139</v>
      </c>
      <c r="E1105">
        <v>-0.80774868075409889</v>
      </c>
      <c r="F1105">
        <v>0.77843014325676696</v>
      </c>
      <c r="G1105">
        <v>1</v>
      </c>
      <c r="H1105">
        <v>2</v>
      </c>
      <c r="I1105">
        <v>1</v>
      </c>
      <c r="J1105">
        <v>4</v>
      </c>
    </row>
    <row r="1106" spans="1:10" x14ac:dyDescent="0.25">
      <c r="A1106" t="s">
        <v>1931</v>
      </c>
      <c r="B1106">
        <v>6984</v>
      </c>
      <c r="C1106">
        <v>-1.1746982913830675</v>
      </c>
      <c r="D1106">
        <v>-0.70093469894451244</v>
      </c>
      <c r="E1106">
        <v>-1.0456221632850384</v>
      </c>
      <c r="F1106">
        <v>0.7255560211774873</v>
      </c>
      <c r="G1106">
        <v>1</v>
      </c>
      <c r="H1106">
        <v>2</v>
      </c>
      <c r="I1106">
        <v>1</v>
      </c>
      <c r="J1106">
        <v>4</v>
      </c>
    </row>
    <row r="1107" spans="1:10" x14ac:dyDescent="0.25">
      <c r="A1107" t="s">
        <v>1932</v>
      </c>
      <c r="B1107">
        <v>7278</v>
      </c>
      <c r="C1107">
        <v>3.1412959742252423E-2</v>
      </c>
      <c r="D1107">
        <v>-0.35860668762082415</v>
      </c>
      <c r="E1107">
        <v>0.45640152994058347</v>
      </c>
      <c r="F1107">
        <v>0.11022842490407112</v>
      </c>
      <c r="G1107">
        <v>3</v>
      </c>
      <c r="H1107">
        <v>3</v>
      </c>
      <c r="I1107">
        <v>5</v>
      </c>
      <c r="J1107">
        <v>3</v>
      </c>
    </row>
    <row r="1108" spans="1:10" x14ac:dyDescent="0.25">
      <c r="A1108" t="s">
        <v>1933</v>
      </c>
      <c r="B1108">
        <v>10261</v>
      </c>
      <c r="C1108">
        <v>0.59919219445559535</v>
      </c>
      <c r="D1108">
        <v>-2.2491360354882322E-3</v>
      </c>
      <c r="E1108">
        <v>0.32006613639146869</v>
      </c>
      <c r="F1108">
        <v>0.21456910632777232</v>
      </c>
      <c r="G1108">
        <v>4</v>
      </c>
      <c r="H1108">
        <v>3</v>
      </c>
      <c r="I1108">
        <v>5</v>
      </c>
      <c r="J1108">
        <v>3</v>
      </c>
    </row>
    <row r="1109" spans="1:10" x14ac:dyDescent="0.25">
      <c r="A1109" t="s">
        <v>1934</v>
      </c>
      <c r="B1109">
        <v>4282</v>
      </c>
      <c r="C1109">
        <v>-0.930259805764583</v>
      </c>
      <c r="D1109">
        <v>-0.3411711769152766</v>
      </c>
      <c r="E1109">
        <v>0.83936063010040018</v>
      </c>
      <c r="F1109">
        <v>-9.7377246874416457E-2</v>
      </c>
      <c r="G1109">
        <v>1</v>
      </c>
      <c r="H1109">
        <v>3</v>
      </c>
      <c r="I1109">
        <v>5</v>
      </c>
      <c r="J1109">
        <v>2</v>
      </c>
    </row>
    <row r="1110" spans="1:10" x14ac:dyDescent="0.25">
      <c r="A1110" t="s">
        <v>1935</v>
      </c>
      <c r="B1110">
        <v>3297</v>
      </c>
      <c r="C1110">
        <v>-0.80683414502046014</v>
      </c>
      <c r="D1110">
        <v>-0.21947502026233884</v>
      </c>
      <c r="E1110">
        <v>0.8958962616077939</v>
      </c>
      <c r="F1110">
        <v>-0.20972303029637052</v>
      </c>
      <c r="G1110">
        <v>1</v>
      </c>
      <c r="H1110">
        <v>3</v>
      </c>
      <c r="I1110">
        <v>5</v>
      </c>
      <c r="J1110">
        <v>2</v>
      </c>
    </row>
    <row r="1111" spans="1:10" x14ac:dyDescent="0.25">
      <c r="A1111" t="s">
        <v>1936</v>
      </c>
      <c r="B1111">
        <v>2543</v>
      </c>
      <c r="C1111">
        <v>-0.8166376984765461</v>
      </c>
      <c r="D1111">
        <v>-0.22197178292997741</v>
      </c>
      <c r="E1111">
        <v>1.5651881624882131</v>
      </c>
      <c r="F1111">
        <v>-0.10803192722727567</v>
      </c>
      <c r="G1111">
        <v>1</v>
      </c>
      <c r="H1111">
        <v>3</v>
      </c>
      <c r="I1111">
        <v>5</v>
      </c>
      <c r="J1111">
        <v>2</v>
      </c>
    </row>
    <row r="1112" spans="1:10" x14ac:dyDescent="0.25">
      <c r="A1112" t="s">
        <v>1937</v>
      </c>
      <c r="B1112">
        <v>5691</v>
      </c>
      <c r="C1112">
        <v>-0.92083204371535798</v>
      </c>
      <c r="D1112">
        <v>4.883503850624326E-2</v>
      </c>
      <c r="E1112">
        <v>0.6528477063931023</v>
      </c>
      <c r="F1112">
        <v>0.57198366497119935</v>
      </c>
      <c r="G1112">
        <v>1</v>
      </c>
      <c r="H1112">
        <v>4</v>
      </c>
      <c r="I1112">
        <v>5</v>
      </c>
      <c r="J1112">
        <v>4</v>
      </c>
    </row>
    <row r="1113" spans="1:10" x14ac:dyDescent="0.25">
      <c r="A1113" t="s">
        <v>1938</v>
      </c>
      <c r="B1113">
        <v>4443</v>
      </c>
      <c r="C1113">
        <v>-1.1812926162404762</v>
      </c>
      <c r="D1113">
        <v>-0.44923548301648081</v>
      </c>
      <c r="E1113">
        <v>-0.33661232335172209</v>
      </c>
      <c r="F1113">
        <v>0.17820014227634018</v>
      </c>
      <c r="G1113">
        <v>1</v>
      </c>
      <c r="H1113">
        <v>2</v>
      </c>
      <c r="I1113">
        <v>3</v>
      </c>
      <c r="J1113">
        <v>3</v>
      </c>
    </row>
    <row r="1114" spans="1:10" x14ac:dyDescent="0.25">
      <c r="A1114" t="s">
        <v>1939</v>
      </c>
      <c r="B1114">
        <v>3922</v>
      </c>
      <c r="C1114">
        <v>-0.5924401801603113</v>
      </c>
      <c r="D1114">
        <v>-8.3954300174183552E-2</v>
      </c>
      <c r="E1114">
        <v>-0.19080758880098936</v>
      </c>
      <c r="F1114">
        <v>0.68997480683173218</v>
      </c>
      <c r="G1114">
        <v>2</v>
      </c>
      <c r="H1114">
        <v>3</v>
      </c>
      <c r="I1114">
        <v>3</v>
      </c>
      <c r="J1114">
        <v>4</v>
      </c>
    </row>
    <row r="1115" spans="1:10" x14ac:dyDescent="0.25">
      <c r="A1115" t="s">
        <v>1940</v>
      </c>
      <c r="B1115">
        <v>5129</v>
      </c>
      <c r="C1115">
        <v>-0.10836040887382829</v>
      </c>
      <c r="D1115">
        <v>-0.48401343114490536</v>
      </c>
      <c r="E1115">
        <v>0.55529110924579927</v>
      </c>
      <c r="F1115">
        <v>0.16631604195026306</v>
      </c>
      <c r="G1115">
        <v>3</v>
      </c>
      <c r="H1115">
        <v>2</v>
      </c>
      <c r="I1115">
        <v>5</v>
      </c>
      <c r="J1115">
        <v>3</v>
      </c>
    </row>
    <row r="1116" spans="1:10" x14ac:dyDescent="0.25">
      <c r="A1116" t="s">
        <v>1941</v>
      </c>
      <c r="B1116">
        <v>3247</v>
      </c>
      <c r="C1116">
        <v>-0.95075220225043122</v>
      </c>
      <c r="D1116">
        <v>-1.1817749026886599</v>
      </c>
      <c r="E1116">
        <v>-0.16736894705391397</v>
      </c>
      <c r="F1116">
        <v>-0.31012871197575242</v>
      </c>
      <c r="G1116">
        <v>1</v>
      </c>
      <c r="H1116">
        <v>1</v>
      </c>
      <c r="I1116">
        <v>3</v>
      </c>
      <c r="J1116">
        <v>2</v>
      </c>
    </row>
    <row r="1117" spans="1:10" x14ac:dyDescent="0.25">
      <c r="A1117" t="s">
        <v>1942</v>
      </c>
      <c r="B1117">
        <v>5689</v>
      </c>
      <c r="C1117">
        <v>-0.46729762369028516</v>
      </c>
      <c r="D1117">
        <v>-0.73783955874414575</v>
      </c>
      <c r="E1117">
        <v>0.33915221811417173</v>
      </c>
      <c r="F1117">
        <v>9.6081629245572172E-3</v>
      </c>
      <c r="G1117">
        <v>2</v>
      </c>
      <c r="H1117">
        <v>1</v>
      </c>
      <c r="I1117">
        <v>5</v>
      </c>
      <c r="J1117">
        <v>3</v>
      </c>
    </row>
    <row r="1118" spans="1:10" x14ac:dyDescent="0.25">
      <c r="A1118" t="s">
        <v>1943</v>
      </c>
      <c r="B1118">
        <v>7096</v>
      </c>
      <c r="C1118">
        <v>-1.0162923665357095</v>
      </c>
      <c r="D1118">
        <v>-0.85692302086310679</v>
      </c>
      <c r="E1118">
        <v>0.36976128445580531</v>
      </c>
      <c r="F1118">
        <v>-0.1128810130885413</v>
      </c>
      <c r="G1118">
        <v>1</v>
      </c>
      <c r="H1118">
        <v>1</v>
      </c>
      <c r="I1118">
        <v>5</v>
      </c>
      <c r="J1118">
        <v>2</v>
      </c>
    </row>
    <row r="1119" spans="1:10" x14ac:dyDescent="0.25">
      <c r="A1119" t="s">
        <v>1944</v>
      </c>
      <c r="B1119">
        <v>9254</v>
      </c>
      <c r="C1119">
        <v>-1.1663520401068699</v>
      </c>
      <c r="D1119">
        <v>-0.44485044067847379</v>
      </c>
      <c r="E1119">
        <v>-0.72742938661963585</v>
      </c>
      <c r="F1119">
        <v>0.28420705376784766</v>
      </c>
      <c r="G1119">
        <v>1</v>
      </c>
      <c r="H1119">
        <v>2</v>
      </c>
      <c r="I1119">
        <v>1</v>
      </c>
      <c r="J1119">
        <v>3</v>
      </c>
    </row>
    <row r="1120" spans="1:10" x14ac:dyDescent="0.25">
      <c r="A1120" t="s">
        <v>1945</v>
      </c>
      <c r="B1120">
        <v>5528</v>
      </c>
      <c r="C1120">
        <v>-1.0793277615838464</v>
      </c>
      <c r="D1120">
        <v>-0.26493211764599767</v>
      </c>
      <c r="E1120">
        <v>-0.60138150793345468</v>
      </c>
      <c r="F1120">
        <v>0.16397365523762614</v>
      </c>
      <c r="G1120">
        <v>1</v>
      </c>
      <c r="H1120">
        <v>3</v>
      </c>
      <c r="I1120">
        <v>2</v>
      </c>
      <c r="J1120">
        <v>3</v>
      </c>
    </row>
    <row r="1121" spans="1:10" x14ac:dyDescent="0.25">
      <c r="A1121" t="s">
        <v>1946</v>
      </c>
      <c r="B1121">
        <v>21</v>
      </c>
    </row>
    <row r="1122" spans="1:10" x14ac:dyDescent="0.25">
      <c r="A1122" t="s">
        <v>1947</v>
      </c>
      <c r="B1122">
        <v>8911</v>
      </c>
      <c r="C1122">
        <v>-1.3157898714697698</v>
      </c>
      <c r="D1122">
        <v>-0.26071003816284816</v>
      </c>
      <c r="E1122">
        <v>-0.88863506763353595</v>
      </c>
      <c r="F1122">
        <v>0.7107939407260494</v>
      </c>
      <c r="G1122">
        <v>1</v>
      </c>
      <c r="H1122">
        <v>3</v>
      </c>
      <c r="I1122">
        <v>1</v>
      </c>
      <c r="J1122">
        <v>4</v>
      </c>
    </row>
    <row r="1123" spans="1:10" x14ac:dyDescent="0.25">
      <c r="A1123" t="s">
        <v>1948</v>
      </c>
      <c r="B1123">
        <v>8731</v>
      </c>
      <c r="C1123">
        <v>-1.1471097046386594</v>
      </c>
      <c r="D1123">
        <v>-0.12588648959082921</v>
      </c>
      <c r="E1123">
        <v>-0.92428767843193027</v>
      </c>
      <c r="F1123">
        <v>1.2228625822233676</v>
      </c>
      <c r="G1123">
        <v>1</v>
      </c>
      <c r="H1123">
        <v>3</v>
      </c>
      <c r="I1123">
        <v>1</v>
      </c>
      <c r="J1123">
        <v>4</v>
      </c>
    </row>
    <row r="1124" spans="1:10" x14ac:dyDescent="0.25">
      <c r="A1124" t="s">
        <v>1949</v>
      </c>
      <c r="B1124">
        <v>5469</v>
      </c>
      <c r="C1124">
        <v>-1.3771361868901741</v>
      </c>
      <c r="D1124">
        <v>-0.16204236953680473</v>
      </c>
      <c r="E1124">
        <v>-0.51351314885084043</v>
      </c>
      <c r="F1124">
        <v>0.81526753455746492</v>
      </c>
      <c r="G1124">
        <v>1</v>
      </c>
      <c r="H1124">
        <v>3</v>
      </c>
      <c r="I1124">
        <v>2</v>
      </c>
      <c r="J1124">
        <v>4</v>
      </c>
    </row>
    <row r="1125" spans="1:10" x14ac:dyDescent="0.25">
      <c r="A1125" t="s">
        <v>1950</v>
      </c>
      <c r="B1125">
        <v>6018</v>
      </c>
      <c r="C1125">
        <v>-1.3142021553282908</v>
      </c>
      <c r="D1125">
        <v>-0.14457813711851544</v>
      </c>
      <c r="E1125">
        <v>-0.84451904529842969</v>
      </c>
      <c r="F1125">
        <v>0.92631372983564064</v>
      </c>
      <c r="G1125">
        <v>1</v>
      </c>
      <c r="H1125">
        <v>3</v>
      </c>
      <c r="I1125">
        <v>1</v>
      </c>
      <c r="J1125">
        <v>4</v>
      </c>
    </row>
    <row r="1126" spans="1:10" x14ac:dyDescent="0.25">
      <c r="A1126" t="s">
        <v>1951</v>
      </c>
      <c r="B1126">
        <v>16587</v>
      </c>
      <c r="C1126">
        <v>-0.86275015331126348</v>
      </c>
      <c r="D1126">
        <v>-0.87905359800125216</v>
      </c>
      <c r="E1126">
        <v>-1.1209117375083255</v>
      </c>
      <c r="F1126">
        <v>0.66739502642150783</v>
      </c>
      <c r="G1126">
        <v>1</v>
      </c>
      <c r="H1126">
        <v>1</v>
      </c>
      <c r="I1126">
        <v>1</v>
      </c>
      <c r="J1126">
        <v>4</v>
      </c>
    </row>
    <row r="1127" spans="1:10" x14ac:dyDescent="0.25">
      <c r="A1127" t="s">
        <v>1952</v>
      </c>
      <c r="B1127">
        <v>15154</v>
      </c>
      <c r="C1127">
        <v>-1.3745839431599678</v>
      </c>
      <c r="D1127">
        <v>-0.37581344047496512</v>
      </c>
      <c r="E1127">
        <v>-1.310665456217764</v>
      </c>
      <c r="F1127">
        <v>0.99530712641362795</v>
      </c>
      <c r="G1127">
        <v>1</v>
      </c>
      <c r="H1127">
        <v>3</v>
      </c>
      <c r="I1127">
        <v>1</v>
      </c>
      <c r="J1127">
        <v>4</v>
      </c>
    </row>
    <row r="1128" spans="1:10" x14ac:dyDescent="0.25">
      <c r="A1128" t="s">
        <v>1953</v>
      </c>
      <c r="B1128">
        <v>7043</v>
      </c>
      <c r="C1128">
        <v>0.22966479204958912</v>
      </c>
      <c r="D1128">
        <v>0.38805192940261546</v>
      </c>
      <c r="E1128">
        <v>2.4281191927171739E-2</v>
      </c>
      <c r="F1128">
        <v>1.3407157830163035</v>
      </c>
      <c r="G1128">
        <v>4</v>
      </c>
      <c r="H1128">
        <v>4</v>
      </c>
      <c r="I1128">
        <v>4</v>
      </c>
      <c r="J1128">
        <v>5</v>
      </c>
    </row>
    <row r="1129" spans="1:10" x14ac:dyDescent="0.25">
      <c r="A1129" t="s">
        <v>1954</v>
      </c>
      <c r="B1129">
        <v>7993</v>
      </c>
      <c r="C1129">
        <v>0.48225454313730082</v>
      </c>
      <c r="D1129">
        <v>-0.1967867821895144</v>
      </c>
      <c r="E1129">
        <v>0.57720625406703918</v>
      </c>
      <c r="F1129">
        <v>1.3321945728609095</v>
      </c>
      <c r="G1129">
        <v>4</v>
      </c>
      <c r="H1129">
        <v>3</v>
      </c>
      <c r="I1129">
        <v>5</v>
      </c>
      <c r="J1129">
        <v>5</v>
      </c>
    </row>
    <row r="1130" spans="1:10" x14ac:dyDescent="0.25">
      <c r="A1130" t="s">
        <v>1955</v>
      </c>
      <c r="B1130">
        <v>4978</v>
      </c>
      <c r="C1130">
        <v>-0.96758477062721526</v>
      </c>
      <c r="D1130">
        <v>-0.48521021376202683</v>
      </c>
      <c r="E1130">
        <v>0.64828172429203812</v>
      </c>
      <c r="F1130">
        <v>1.270222891047939</v>
      </c>
      <c r="G1130">
        <v>1</v>
      </c>
      <c r="H1130">
        <v>2</v>
      </c>
      <c r="I1130">
        <v>5</v>
      </c>
      <c r="J1130">
        <v>4</v>
      </c>
    </row>
    <row r="1131" spans="1:10" x14ac:dyDescent="0.25">
      <c r="A1131" t="s">
        <v>1956</v>
      </c>
      <c r="B1131">
        <v>4459</v>
      </c>
      <c r="C1131">
        <v>0.84252922458215362</v>
      </c>
      <c r="D1131">
        <v>0.36684148834438945</v>
      </c>
      <c r="E1131">
        <v>1.1036909767511418</v>
      </c>
      <c r="F1131">
        <v>0.7455295506109243</v>
      </c>
      <c r="G1131">
        <v>4</v>
      </c>
      <c r="H1131">
        <v>4</v>
      </c>
      <c r="I1131">
        <v>5</v>
      </c>
      <c r="J1131">
        <v>4</v>
      </c>
    </row>
    <row r="1132" spans="1:10" x14ac:dyDescent="0.25">
      <c r="A1132" t="s">
        <v>1957</v>
      </c>
      <c r="B1132">
        <v>4804</v>
      </c>
      <c r="C1132">
        <v>1.1106528267826357</v>
      </c>
      <c r="D1132">
        <v>0.33306422333584157</v>
      </c>
      <c r="E1132">
        <v>0.49029224403520055</v>
      </c>
      <c r="F1132">
        <v>1.2779538212164181</v>
      </c>
      <c r="G1132">
        <v>5</v>
      </c>
      <c r="H1132">
        <v>4</v>
      </c>
      <c r="I1132">
        <v>5</v>
      </c>
      <c r="J1132">
        <v>4</v>
      </c>
    </row>
    <row r="1133" spans="1:10" x14ac:dyDescent="0.25">
      <c r="A1133" t="s">
        <v>1958</v>
      </c>
      <c r="B1133">
        <v>3662</v>
      </c>
      <c r="C1133">
        <v>-1.0985157696828936</v>
      </c>
      <c r="D1133">
        <v>-0.5577873081515643</v>
      </c>
      <c r="E1133">
        <v>-0.34601097777453643</v>
      </c>
      <c r="F1133">
        <v>1.5362504254613747</v>
      </c>
      <c r="G1133">
        <v>1</v>
      </c>
      <c r="H1133">
        <v>2</v>
      </c>
      <c r="I1133">
        <v>3</v>
      </c>
      <c r="J1133">
        <v>5</v>
      </c>
    </row>
    <row r="1134" spans="1:10" x14ac:dyDescent="0.25">
      <c r="A1134" t="s">
        <v>1959</v>
      </c>
      <c r="B1134">
        <v>5917</v>
      </c>
      <c r="C1134">
        <v>-1.0137982157822194</v>
      </c>
      <c r="D1134">
        <v>-0.59426139470131722</v>
      </c>
      <c r="E1134">
        <v>0.32719251472604344</v>
      </c>
      <c r="F1134">
        <v>1.2686685322866811</v>
      </c>
      <c r="G1134">
        <v>1</v>
      </c>
      <c r="H1134">
        <v>2</v>
      </c>
      <c r="I1134">
        <v>5</v>
      </c>
      <c r="J1134">
        <v>4</v>
      </c>
    </row>
    <row r="1135" spans="1:10" x14ac:dyDescent="0.25">
      <c r="A1135" t="s">
        <v>1960</v>
      </c>
      <c r="B1135">
        <v>6205</v>
      </c>
      <c r="C1135">
        <v>0.7311889704776694</v>
      </c>
      <c r="D1135">
        <v>-0.45096261722139952</v>
      </c>
      <c r="E1135">
        <v>-0.38846998610986505</v>
      </c>
      <c r="F1135">
        <v>1.533809271511845</v>
      </c>
      <c r="G1135">
        <v>4</v>
      </c>
      <c r="H1135">
        <v>2</v>
      </c>
      <c r="I1135">
        <v>2</v>
      </c>
      <c r="J1135">
        <v>5</v>
      </c>
    </row>
    <row r="1136" spans="1:10" x14ac:dyDescent="0.25">
      <c r="A1136" t="s">
        <v>1961</v>
      </c>
      <c r="B1136">
        <v>8657</v>
      </c>
      <c r="C1136">
        <v>1.010515316710233</v>
      </c>
      <c r="D1136">
        <v>-0.35658560361086156</v>
      </c>
      <c r="E1136">
        <v>-0.44506888148082335</v>
      </c>
      <c r="F1136">
        <v>1.6163404116341757</v>
      </c>
      <c r="G1136">
        <v>5</v>
      </c>
      <c r="H1136">
        <v>3</v>
      </c>
      <c r="I1136">
        <v>2</v>
      </c>
      <c r="J1136">
        <v>5</v>
      </c>
    </row>
    <row r="1137" spans="1:10" x14ac:dyDescent="0.25">
      <c r="A1137" t="s">
        <v>1962</v>
      </c>
      <c r="B1137">
        <v>2333</v>
      </c>
      <c r="C1137">
        <v>-0.86316489089469361</v>
      </c>
      <c r="D1137">
        <v>-0.47410116650442358</v>
      </c>
      <c r="E1137">
        <v>0.18333318150857286</v>
      </c>
      <c r="F1137">
        <v>1.225036941971926</v>
      </c>
      <c r="G1137">
        <v>1</v>
      </c>
      <c r="H1137">
        <v>2</v>
      </c>
      <c r="I1137">
        <v>4</v>
      </c>
      <c r="J1137">
        <v>4</v>
      </c>
    </row>
    <row r="1138" spans="1:10" x14ac:dyDescent="0.25">
      <c r="A1138" t="s">
        <v>1963</v>
      </c>
      <c r="B1138">
        <v>7209</v>
      </c>
      <c r="C1138">
        <v>-0.29767519362860373</v>
      </c>
      <c r="D1138">
        <v>-0.6353630982708387</v>
      </c>
      <c r="E1138">
        <v>0.14741690974401525</v>
      </c>
      <c r="F1138">
        <v>0.82125469727874678</v>
      </c>
      <c r="G1138">
        <v>3</v>
      </c>
      <c r="H1138">
        <v>2</v>
      </c>
      <c r="I1138">
        <v>4</v>
      </c>
      <c r="J1138">
        <v>4</v>
      </c>
    </row>
    <row r="1139" spans="1:10" x14ac:dyDescent="0.25">
      <c r="A1139" t="s">
        <v>1964</v>
      </c>
      <c r="B1139">
        <v>3715</v>
      </c>
      <c r="C1139">
        <v>0.66916784128809348</v>
      </c>
      <c r="D1139">
        <v>-9.7265233391720135E-2</v>
      </c>
      <c r="E1139">
        <v>0.96292430442671428</v>
      </c>
      <c r="F1139">
        <v>1.0456575532772852</v>
      </c>
      <c r="G1139">
        <v>4</v>
      </c>
      <c r="H1139">
        <v>3</v>
      </c>
      <c r="I1139">
        <v>5</v>
      </c>
      <c r="J1139">
        <v>4</v>
      </c>
    </row>
    <row r="1140" spans="1:10" x14ac:dyDescent="0.25">
      <c r="A1140" t="s">
        <v>1965</v>
      </c>
      <c r="B1140">
        <v>3408</v>
      </c>
      <c r="C1140">
        <v>-0.64348526931107353</v>
      </c>
      <c r="D1140">
        <v>-0.49767481051838852</v>
      </c>
      <c r="E1140">
        <v>-5.4886974890340202E-2</v>
      </c>
      <c r="F1140">
        <v>0.37860686512780245</v>
      </c>
      <c r="G1140">
        <v>2</v>
      </c>
      <c r="H1140">
        <v>2</v>
      </c>
      <c r="I1140">
        <v>4</v>
      </c>
      <c r="J1140">
        <v>3</v>
      </c>
    </row>
    <row r="1141" spans="1:10" x14ac:dyDescent="0.25">
      <c r="A1141" t="s">
        <v>1966</v>
      </c>
      <c r="B1141">
        <v>4294</v>
      </c>
      <c r="C1141">
        <v>0.62252158247378764</v>
      </c>
      <c r="D1141">
        <v>-0.35555452512430086</v>
      </c>
      <c r="E1141">
        <v>0.92849817771693344</v>
      </c>
      <c r="F1141">
        <v>0.78274058768338861</v>
      </c>
      <c r="G1141">
        <v>4</v>
      </c>
      <c r="H1141">
        <v>3</v>
      </c>
      <c r="I1141">
        <v>5</v>
      </c>
      <c r="J1141">
        <v>4</v>
      </c>
    </row>
    <row r="1142" spans="1:10" x14ac:dyDescent="0.25">
      <c r="A1142" t="s">
        <v>1967</v>
      </c>
      <c r="B1142">
        <v>4018</v>
      </c>
      <c r="C1142">
        <v>-0.53873755858437056</v>
      </c>
      <c r="D1142">
        <v>-0.64699527688455172</v>
      </c>
      <c r="E1142">
        <v>0.16383488374995822</v>
      </c>
      <c r="F1142">
        <v>0.45730053587701114</v>
      </c>
      <c r="G1142">
        <v>2</v>
      </c>
      <c r="H1142">
        <v>2</v>
      </c>
      <c r="I1142">
        <v>4</v>
      </c>
      <c r="J1142">
        <v>3</v>
      </c>
    </row>
    <row r="1143" spans="1:10" x14ac:dyDescent="0.25">
      <c r="A1143" t="s">
        <v>1968</v>
      </c>
      <c r="B1143">
        <v>5842</v>
      </c>
      <c r="C1143">
        <v>0.53417644732055336</v>
      </c>
      <c r="D1143">
        <v>0.6529715236349799</v>
      </c>
      <c r="E1143">
        <v>-0.39998272062122286</v>
      </c>
      <c r="F1143">
        <v>1.3439924117044886</v>
      </c>
      <c r="G1143">
        <v>4</v>
      </c>
      <c r="H1143">
        <v>5</v>
      </c>
      <c r="I1143">
        <v>2</v>
      </c>
      <c r="J1143">
        <v>5</v>
      </c>
    </row>
    <row r="1144" spans="1:10" x14ac:dyDescent="0.25">
      <c r="A1144" t="s">
        <v>1969</v>
      </c>
      <c r="B1144">
        <v>6807</v>
      </c>
      <c r="C1144">
        <v>-1.0029960198788821</v>
      </c>
      <c r="D1144">
        <v>-0.45561700902095958</v>
      </c>
      <c r="E1144">
        <v>-0.60073025685402459</v>
      </c>
      <c r="F1144">
        <v>1.3726250164814044</v>
      </c>
      <c r="G1144">
        <v>1</v>
      </c>
      <c r="H1144">
        <v>2</v>
      </c>
      <c r="I1144">
        <v>2</v>
      </c>
      <c r="J1144">
        <v>5</v>
      </c>
    </row>
    <row r="1145" spans="1:10" x14ac:dyDescent="0.25">
      <c r="A1145" t="s">
        <v>1970</v>
      </c>
      <c r="B1145">
        <v>3761</v>
      </c>
      <c r="C1145">
        <v>-1.0504710742533612</v>
      </c>
      <c r="D1145">
        <v>-0.33212780600916103</v>
      </c>
      <c r="E1145">
        <v>-0.18529701755129221</v>
      </c>
      <c r="F1145">
        <v>1.3678380784372002</v>
      </c>
      <c r="G1145">
        <v>1</v>
      </c>
      <c r="H1145">
        <v>3</v>
      </c>
      <c r="I1145">
        <v>3</v>
      </c>
      <c r="J1145">
        <v>5</v>
      </c>
    </row>
    <row r="1146" spans="1:10" x14ac:dyDescent="0.25">
      <c r="A1146" t="s">
        <v>1971</v>
      </c>
      <c r="B1146">
        <v>6730</v>
      </c>
      <c r="C1146">
        <v>-0.95166078854394287</v>
      </c>
      <c r="D1146">
        <v>-0.30896697195762129</v>
      </c>
      <c r="E1146">
        <v>-0.42073456533526027</v>
      </c>
      <c r="F1146">
        <v>1.5808088013681871</v>
      </c>
      <c r="G1146">
        <v>1</v>
      </c>
      <c r="H1146">
        <v>3</v>
      </c>
      <c r="I1146">
        <v>2</v>
      </c>
      <c r="J1146">
        <v>5</v>
      </c>
    </row>
    <row r="1147" spans="1:10" x14ac:dyDescent="0.25">
      <c r="A1147" t="s">
        <v>1972</v>
      </c>
      <c r="B1147">
        <v>5356</v>
      </c>
      <c r="C1147">
        <v>0.80862383594056852</v>
      </c>
      <c r="D1147">
        <v>0.85323448013231751</v>
      </c>
      <c r="E1147">
        <v>0.38044541179778901</v>
      </c>
      <c r="F1147">
        <v>0.98739776142914915</v>
      </c>
      <c r="G1147">
        <v>4</v>
      </c>
      <c r="H1147">
        <v>5</v>
      </c>
      <c r="I1147">
        <v>5</v>
      </c>
      <c r="J1147">
        <v>4</v>
      </c>
    </row>
    <row r="1148" spans="1:10" x14ac:dyDescent="0.25">
      <c r="A1148" t="s">
        <v>1973</v>
      </c>
      <c r="B1148">
        <v>3738</v>
      </c>
      <c r="C1148">
        <v>-0.27777168332975605</v>
      </c>
      <c r="D1148">
        <v>-0.66355231878730592</v>
      </c>
      <c r="E1148">
        <v>0.11078782057915323</v>
      </c>
      <c r="F1148">
        <v>0.53883931434403354</v>
      </c>
      <c r="G1148">
        <v>3</v>
      </c>
      <c r="H1148">
        <v>2</v>
      </c>
      <c r="I1148">
        <v>4</v>
      </c>
      <c r="J1148">
        <v>4</v>
      </c>
    </row>
    <row r="1149" spans="1:10" x14ac:dyDescent="0.25">
      <c r="A1149" t="s">
        <v>1974</v>
      </c>
      <c r="B1149">
        <v>7750</v>
      </c>
      <c r="C1149">
        <v>-0.20821594408981078</v>
      </c>
      <c r="D1149">
        <v>-0.37315459982099558</v>
      </c>
      <c r="E1149">
        <v>-0.33107165024772733</v>
      </c>
      <c r="F1149">
        <v>0.59459395635009604</v>
      </c>
      <c r="G1149">
        <v>3</v>
      </c>
      <c r="H1149">
        <v>3</v>
      </c>
      <c r="I1149">
        <v>3</v>
      </c>
      <c r="J1149">
        <v>4</v>
      </c>
    </row>
    <row r="1150" spans="1:10" x14ac:dyDescent="0.25">
      <c r="A1150" t="s">
        <v>1975</v>
      </c>
      <c r="B1150">
        <v>2542</v>
      </c>
      <c r="C1150">
        <v>-0.84619408442036592</v>
      </c>
      <c r="D1150">
        <v>-0.59760465721792089</v>
      </c>
      <c r="E1150">
        <v>-0.11490857520674123</v>
      </c>
      <c r="F1150">
        <v>1.2445285065147638</v>
      </c>
      <c r="G1150">
        <v>1</v>
      </c>
      <c r="H1150">
        <v>2</v>
      </c>
      <c r="I1150">
        <v>3</v>
      </c>
      <c r="J1150">
        <v>4</v>
      </c>
    </row>
    <row r="1151" spans="1:10" x14ac:dyDescent="0.25">
      <c r="A1151" t="s">
        <v>1976</v>
      </c>
      <c r="B1151">
        <v>8853</v>
      </c>
      <c r="C1151">
        <v>-0.2631185066368566</v>
      </c>
      <c r="D1151">
        <v>-2.3264961874383591E-2</v>
      </c>
      <c r="E1151">
        <v>0.64947946549276037</v>
      </c>
      <c r="F1151">
        <v>1.3712212205287677</v>
      </c>
      <c r="G1151">
        <v>3</v>
      </c>
      <c r="H1151">
        <v>3</v>
      </c>
      <c r="I1151">
        <v>5</v>
      </c>
      <c r="J1151">
        <v>5</v>
      </c>
    </row>
    <row r="1152" spans="1:10" x14ac:dyDescent="0.25">
      <c r="A1152" t="s">
        <v>1977</v>
      </c>
      <c r="B1152">
        <v>8306</v>
      </c>
      <c r="C1152">
        <v>-0.81080029178755919</v>
      </c>
      <c r="D1152">
        <v>-0.57518004589099492</v>
      </c>
      <c r="E1152">
        <v>-0.73808021435257742</v>
      </c>
      <c r="F1152">
        <v>1.4124870684689148</v>
      </c>
      <c r="G1152">
        <v>1</v>
      </c>
      <c r="H1152">
        <v>2</v>
      </c>
      <c r="I1152">
        <v>1</v>
      </c>
      <c r="J1152">
        <v>5</v>
      </c>
    </row>
    <row r="1153" spans="1:10" x14ac:dyDescent="0.25">
      <c r="A1153" t="s">
        <v>1978</v>
      </c>
      <c r="B1153">
        <v>7012</v>
      </c>
      <c r="C1153">
        <v>-0.79347428529401232</v>
      </c>
      <c r="D1153">
        <v>-0.68959260241215325</v>
      </c>
      <c r="E1153">
        <v>-0.43406446141268279</v>
      </c>
      <c r="F1153">
        <v>1.1049306280638902</v>
      </c>
      <c r="G1153">
        <v>1</v>
      </c>
      <c r="H1153">
        <v>2</v>
      </c>
      <c r="I1153">
        <v>2</v>
      </c>
      <c r="J1153">
        <v>4</v>
      </c>
    </row>
    <row r="1154" spans="1:10" x14ac:dyDescent="0.25">
      <c r="A1154" t="s">
        <v>1979</v>
      </c>
      <c r="B1154">
        <v>4648</v>
      </c>
      <c r="C1154">
        <v>-0.52751741930823903</v>
      </c>
      <c r="D1154">
        <v>-0.43075418359421808</v>
      </c>
      <c r="E1154">
        <v>-0.96799478603143696</v>
      </c>
      <c r="F1154">
        <v>0.95376743842739742</v>
      </c>
      <c r="G1154">
        <v>2</v>
      </c>
      <c r="H1154">
        <v>2</v>
      </c>
      <c r="I1154">
        <v>1</v>
      </c>
      <c r="J1154">
        <v>4</v>
      </c>
    </row>
    <row r="1155" spans="1:10" x14ac:dyDescent="0.25">
      <c r="A1155" t="s">
        <v>1980</v>
      </c>
      <c r="B1155">
        <v>6441</v>
      </c>
      <c r="C1155">
        <v>-0.99755354107859329</v>
      </c>
      <c r="D1155">
        <v>-0.71644031556291321</v>
      </c>
      <c r="E1155">
        <v>-0.84504699887173951</v>
      </c>
      <c r="F1155">
        <v>0.62639734758672905</v>
      </c>
      <c r="G1155">
        <v>1</v>
      </c>
      <c r="H1155">
        <v>1</v>
      </c>
      <c r="I1155">
        <v>1</v>
      </c>
      <c r="J1155">
        <v>4</v>
      </c>
    </row>
    <row r="1156" spans="1:10" x14ac:dyDescent="0.25">
      <c r="A1156" t="s">
        <v>1981</v>
      </c>
      <c r="B1156">
        <v>8859</v>
      </c>
      <c r="C1156">
        <v>-0.63804301317609124</v>
      </c>
      <c r="D1156">
        <v>-0.493597840840858</v>
      </c>
      <c r="E1156">
        <v>-0.55538039942524231</v>
      </c>
      <c r="F1156">
        <v>0.89306314597132064</v>
      </c>
      <c r="G1156">
        <v>2</v>
      </c>
      <c r="H1156">
        <v>2</v>
      </c>
      <c r="I1156">
        <v>2</v>
      </c>
      <c r="J1156">
        <v>4</v>
      </c>
    </row>
    <row r="1157" spans="1:10" x14ac:dyDescent="0.25">
      <c r="A1157" t="s">
        <v>1982</v>
      </c>
      <c r="B1157">
        <v>4554</v>
      </c>
      <c r="C1157">
        <v>-0.13167744161865735</v>
      </c>
      <c r="D1157">
        <v>-0.91629666691032297</v>
      </c>
      <c r="E1157">
        <v>-0.9340914764408087</v>
      </c>
      <c r="F1157">
        <v>1.511163811645029</v>
      </c>
      <c r="G1157">
        <v>3</v>
      </c>
      <c r="H1157">
        <v>1</v>
      </c>
      <c r="I1157">
        <v>1</v>
      </c>
      <c r="J1157">
        <v>5</v>
      </c>
    </row>
    <row r="1158" spans="1:10" x14ac:dyDescent="0.25">
      <c r="A1158" t="s">
        <v>1983</v>
      </c>
      <c r="B1158">
        <v>13157</v>
      </c>
      <c r="C1158">
        <v>-1.090032880402138</v>
      </c>
      <c r="D1158">
        <v>-0.52465338013917096</v>
      </c>
      <c r="E1158">
        <v>-0.92819479159612273</v>
      </c>
      <c r="F1158">
        <v>1.1122285770793754</v>
      </c>
      <c r="G1158">
        <v>1</v>
      </c>
      <c r="H1158">
        <v>2</v>
      </c>
      <c r="I1158">
        <v>1</v>
      </c>
      <c r="J1158">
        <v>4</v>
      </c>
    </row>
    <row r="1159" spans="1:10" x14ac:dyDescent="0.25">
      <c r="A1159" t="s">
        <v>1984</v>
      </c>
      <c r="B1159">
        <v>9958</v>
      </c>
      <c r="C1159">
        <v>-0.83707418513312259</v>
      </c>
      <c r="D1159">
        <v>-0.46840059584137422</v>
      </c>
      <c r="E1159">
        <v>-0.80202663976164812</v>
      </c>
      <c r="F1159">
        <v>1.2958819307667007</v>
      </c>
      <c r="G1159">
        <v>1</v>
      </c>
      <c r="H1159">
        <v>2</v>
      </c>
      <c r="I1159">
        <v>1</v>
      </c>
      <c r="J1159">
        <v>5</v>
      </c>
    </row>
    <row r="1160" spans="1:10" x14ac:dyDescent="0.25">
      <c r="A1160" t="s">
        <v>1985</v>
      </c>
      <c r="B1160">
        <v>9013</v>
      </c>
      <c r="C1160">
        <v>-1.1338636202105532</v>
      </c>
      <c r="D1160">
        <v>-0.52763735655330224</v>
      </c>
      <c r="E1160">
        <v>-0.88502487449672662</v>
      </c>
      <c r="F1160">
        <v>1.5686914031732113</v>
      </c>
      <c r="G1160">
        <v>1</v>
      </c>
      <c r="H1160">
        <v>2</v>
      </c>
      <c r="I1160">
        <v>1</v>
      </c>
      <c r="J1160">
        <v>5</v>
      </c>
    </row>
    <row r="1161" spans="1:10" x14ac:dyDescent="0.25">
      <c r="A1161" t="s">
        <v>1986</v>
      </c>
      <c r="B1161">
        <v>6001</v>
      </c>
      <c r="C1161">
        <v>-0.7130272428743305</v>
      </c>
      <c r="D1161">
        <v>-0.61267802535923366</v>
      </c>
      <c r="E1161">
        <v>-0.419925146287913</v>
      </c>
      <c r="F1161">
        <v>9.2267482536518952E-2</v>
      </c>
      <c r="G1161">
        <v>1</v>
      </c>
      <c r="H1161">
        <v>2</v>
      </c>
      <c r="I1161">
        <v>2</v>
      </c>
      <c r="J1161">
        <v>3</v>
      </c>
    </row>
    <row r="1162" spans="1:10" x14ac:dyDescent="0.25">
      <c r="A1162" t="s">
        <v>1987</v>
      </c>
      <c r="B1162">
        <v>7487</v>
      </c>
      <c r="C1162">
        <v>-1.1634996204327244</v>
      </c>
      <c r="D1162">
        <v>-0.62831334077747247</v>
      </c>
      <c r="E1162">
        <v>-0.58333672311207707</v>
      </c>
      <c r="F1162">
        <v>0.45530755189429689</v>
      </c>
      <c r="G1162">
        <v>1</v>
      </c>
      <c r="H1162">
        <v>2</v>
      </c>
      <c r="I1162">
        <v>2</v>
      </c>
      <c r="J1162">
        <v>3</v>
      </c>
    </row>
    <row r="1163" spans="1:10" x14ac:dyDescent="0.25">
      <c r="A1163" t="s">
        <v>1988</v>
      </c>
      <c r="B1163">
        <v>7367</v>
      </c>
      <c r="C1163">
        <v>-1.3174764769646232</v>
      </c>
      <c r="D1163">
        <v>-0.4385860062030903</v>
      </c>
      <c r="E1163">
        <v>-1.2135905450573683</v>
      </c>
      <c r="F1163">
        <v>0.9422521466520587</v>
      </c>
      <c r="G1163">
        <v>1</v>
      </c>
      <c r="H1163">
        <v>2</v>
      </c>
      <c r="I1163">
        <v>1</v>
      </c>
      <c r="J1163">
        <v>4</v>
      </c>
    </row>
    <row r="1164" spans="1:10" x14ac:dyDescent="0.25">
      <c r="A1164" t="s">
        <v>1989</v>
      </c>
      <c r="B1164">
        <v>10270</v>
      </c>
      <c r="C1164">
        <v>-0.33054947668941603</v>
      </c>
      <c r="D1164">
        <v>-0.70744690855570402</v>
      </c>
      <c r="E1164">
        <v>-0.4581331116121089</v>
      </c>
      <c r="F1164">
        <v>0.60198461599817255</v>
      </c>
      <c r="G1164">
        <v>2</v>
      </c>
      <c r="H1164">
        <v>2</v>
      </c>
      <c r="I1164">
        <v>2</v>
      </c>
      <c r="J1164">
        <v>4</v>
      </c>
    </row>
    <row r="1165" spans="1:10" x14ac:dyDescent="0.25">
      <c r="A1165" t="s">
        <v>1990</v>
      </c>
      <c r="B1165">
        <v>5992</v>
      </c>
      <c r="C1165">
        <v>-0.76028222264487022</v>
      </c>
      <c r="D1165">
        <v>-0.50110466939141096</v>
      </c>
      <c r="E1165">
        <v>-0.53704061412401194</v>
      </c>
      <c r="F1165">
        <v>0.63161237618147292</v>
      </c>
      <c r="G1165">
        <v>1</v>
      </c>
      <c r="H1165">
        <v>2</v>
      </c>
      <c r="I1165">
        <v>2</v>
      </c>
      <c r="J1165">
        <v>4</v>
      </c>
    </row>
    <row r="1166" spans="1:10" x14ac:dyDescent="0.25">
      <c r="A1166" t="s">
        <v>1991</v>
      </c>
      <c r="B1166">
        <v>6534</v>
      </c>
      <c r="C1166">
        <v>-0.44189857450824066</v>
      </c>
      <c r="D1166">
        <v>-0.778324537272441</v>
      </c>
      <c r="E1166">
        <v>1.5254948690780792</v>
      </c>
      <c r="F1166">
        <v>-0.42693984297157123</v>
      </c>
      <c r="G1166">
        <v>2</v>
      </c>
      <c r="H1166">
        <v>1</v>
      </c>
      <c r="I1166">
        <v>5</v>
      </c>
      <c r="J1166">
        <v>2</v>
      </c>
    </row>
    <row r="1167" spans="1:10" x14ac:dyDescent="0.25">
      <c r="A1167" t="s">
        <v>1992</v>
      </c>
      <c r="B1167">
        <v>6213</v>
      </c>
      <c r="C1167">
        <v>-0.44570230545781542</v>
      </c>
      <c r="D1167">
        <v>-0.67964139637021204</v>
      </c>
      <c r="E1167">
        <v>-0.1167230518296562</v>
      </c>
      <c r="F1167">
        <v>-0.29386224501373781</v>
      </c>
      <c r="G1167">
        <v>2</v>
      </c>
      <c r="H1167">
        <v>2</v>
      </c>
      <c r="I1167">
        <v>3</v>
      </c>
      <c r="J1167">
        <v>2</v>
      </c>
    </row>
    <row r="1168" spans="1:10" x14ac:dyDescent="0.25">
      <c r="A1168" t="s">
        <v>1993</v>
      </c>
      <c r="B1168">
        <v>7728</v>
      </c>
      <c r="C1168">
        <v>-0.2022111280060632</v>
      </c>
      <c r="D1168">
        <v>-0.8488230138099</v>
      </c>
      <c r="E1168">
        <v>-0.22344645159233378</v>
      </c>
      <c r="F1168">
        <v>0.20922081340980983</v>
      </c>
      <c r="G1168">
        <v>3</v>
      </c>
      <c r="H1168">
        <v>1</v>
      </c>
      <c r="I1168">
        <v>3</v>
      </c>
      <c r="J1168">
        <v>3</v>
      </c>
    </row>
    <row r="1169" spans="1:10" x14ac:dyDescent="0.25">
      <c r="A1169" t="s">
        <v>1994</v>
      </c>
      <c r="B1169">
        <v>4356</v>
      </c>
      <c r="C1169">
        <v>0.76783828379064423</v>
      </c>
      <c r="D1169">
        <v>-0.21057069465583791</v>
      </c>
      <c r="E1169">
        <v>0.25998393705543049</v>
      </c>
      <c r="F1169">
        <v>0.23280544040522297</v>
      </c>
      <c r="G1169">
        <v>4</v>
      </c>
      <c r="H1169">
        <v>3</v>
      </c>
      <c r="I1169">
        <v>4</v>
      </c>
      <c r="J1169">
        <v>3</v>
      </c>
    </row>
    <row r="1170" spans="1:10" x14ac:dyDescent="0.25">
      <c r="A1170" t="s">
        <v>1995</v>
      </c>
      <c r="B1170">
        <v>7228</v>
      </c>
      <c r="C1170">
        <v>-0.44951452285315902</v>
      </c>
      <c r="D1170">
        <v>-0.64963650838538201</v>
      </c>
      <c r="E1170">
        <v>-0.34098630343270525</v>
      </c>
      <c r="F1170">
        <v>0.32141779003453985</v>
      </c>
      <c r="G1170">
        <v>2</v>
      </c>
      <c r="H1170">
        <v>2</v>
      </c>
      <c r="I1170">
        <v>3</v>
      </c>
      <c r="J1170">
        <v>3</v>
      </c>
    </row>
    <row r="1171" spans="1:10" x14ac:dyDescent="0.25">
      <c r="A1171" t="s">
        <v>1996</v>
      </c>
      <c r="B1171">
        <v>5748</v>
      </c>
      <c r="C1171">
        <v>-0.86081559886757364</v>
      </c>
      <c r="D1171">
        <v>-0.79627357132234544</v>
      </c>
      <c r="E1171">
        <v>-0.79537115042309603</v>
      </c>
      <c r="F1171">
        <v>0.32880604508306555</v>
      </c>
      <c r="G1171">
        <v>1</v>
      </c>
      <c r="H1171">
        <v>1</v>
      </c>
      <c r="I1171">
        <v>1</v>
      </c>
      <c r="J1171">
        <v>3</v>
      </c>
    </row>
    <row r="1172" spans="1:10" x14ac:dyDescent="0.25">
      <c r="A1172" t="s">
        <v>1997</v>
      </c>
      <c r="B1172">
        <v>4325</v>
      </c>
      <c r="C1172">
        <v>0.35899803991828882</v>
      </c>
      <c r="D1172">
        <v>9.9418102514405485E-2</v>
      </c>
      <c r="E1172">
        <v>-2.716182871881451E-2</v>
      </c>
      <c r="F1172">
        <v>0.36969105590186807</v>
      </c>
      <c r="G1172">
        <v>4</v>
      </c>
      <c r="H1172">
        <v>4</v>
      </c>
      <c r="I1172">
        <v>4</v>
      </c>
      <c r="J1172">
        <v>3</v>
      </c>
    </row>
    <row r="1173" spans="1:10" x14ac:dyDescent="0.25">
      <c r="A1173" t="s">
        <v>1998</v>
      </c>
      <c r="B1173">
        <v>5110</v>
      </c>
      <c r="C1173">
        <v>-0.64608689608764192</v>
      </c>
      <c r="D1173">
        <v>-1.0958418194576318</v>
      </c>
      <c r="E1173">
        <v>-0.33800190889702703</v>
      </c>
      <c r="F1173">
        <v>1.3137581419423059E-2</v>
      </c>
      <c r="G1173">
        <v>2</v>
      </c>
      <c r="H1173">
        <v>1</v>
      </c>
      <c r="I1173">
        <v>3</v>
      </c>
      <c r="J1173">
        <v>3</v>
      </c>
    </row>
    <row r="1174" spans="1:10" x14ac:dyDescent="0.25">
      <c r="A1174" t="s">
        <v>1999</v>
      </c>
      <c r="B1174">
        <v>3680</v>
      </c>
      <c r="C1174">
        <v>-0.17830740215662144</v>
      </c>
      <c r="D1174">
        <v>-0.5387397517096465</v>
      </c>
      <c r="E1174">
        <v>-0.15856301954901719</v>
      </c>
      <c r="F1174">
        <v>-0.23011132439012499</v>
      </c>
      <c r="G1174">
        <v>3</v>
      </c>
      <c r="H1174">
        <v>2</v>
      </c>
      <c r="I1174">
        <v>3</v>
      </c>
      <c r="J1174">
        <v>2</v>
      </c>
    </row>
    <row r="1175" spans="1:10" x14ac:dyDescent="0.25">
      <c r="A1175" t="s">
        <v>2000</v>
      </c>
      <c r="B1175">
        <v>7173</v>
      </c>
      <c r="C1175">
        <v>-0.41637792451844025</v>
      </c>
      <c r="D1175">
        <v>-0.58812077414383102</v>
      </c>
      <c r="E1175">
        <v>-0.72166463662200131</v>
      </c>
      <c r="F1175">
        <v>0.26335808530713728</v>
      </c>
      <c r="G1175">
        <v>2</v>
      </c>
      <c r="H1175">
        <v>2</v>
      </c>
      <c r="I1175">
        <v>1</v>
      </c>
      <c r="J1175">
        <v>3</v>
      </c>
    </row>
    <row r="1176" spans="1:10" x14ac:dyDescent="0.25">
      <c r="A1176" t="s">
        <v>2001</v>
      </c>
      <c r="B1176">
        <v>16709</v>
      </c>
      <c r="C1176">
        <v>-0.58499596954754529</v>
      </c>
      <c r="D1176">
        <v>-0.64986138250624648</v>
      </c>
      <c r="E1176">
        <v>-1.0392042153152026</v>
      </c>
      <c r="F1176">
        <v>1.1847474218772245</v>
      </c>
      <c r="G1176">
        <v>2</v>
      </c>
      <c r="H1176">
        <v>2</v>
      </c>
      <c r="I1176">
        <v>1</v>
      </c>
      <c r="J1176">
        <v>4</v>
      </c>
    </row>
    <row r="1177" spans="1:10" x14ac:dyDescent="0.25">
      <c r="A1177" t="s">
        <v>2002</v>
      </c>
      <c r="B1177">
        <v>3175</v>
      </c>
      <c r="C1177">
        <v>0.61889617228905258</v>
      </c>
      <c r="D1177">
        <v>-8.3779216794058232E-3</v>
      </c>
      <c r="E1177">
        <v>0.81388314536400053</v>
      </c>
      <c r="F1177">
        <v>-0.45866728258760942</v>
      </c>
      <c r="G1177">
        <v>4</v>
      </c>
      <c r="H1177">
        <v>3</v>
      </c>
      <c r="I1177">
        <v>5</v>
      </c>
      <c r="J1177">
        <v>2</v>
      </c>
    </row>
    <row r="1178" spans="1:10" x14ac:dyDescent="0.25">
      <c r="A1178" t="s">
        <v>2003</v>
      </c>
      <c r="B1178">
        <v>8386</v>
      </c>
      <c r="C1178">
        <v>-0.13095422119849237</v>
      </c>
      <c r="D1178">
        <v>-0.28368549597926035</v>
      </c>
      <c r="E1178">
        <v>-0.11286001148867243</v>
      </c>
      <c r="F1178">
        <v>0.22614298007624398</v>
      </c>
      <c r="G1178">
        <v>3</v>
      </c>
      <c r="H1178">
        <v>3</v>
      </c>
      <c r="I1178">
        <v>3</v>
      </c>
      <c r="J1178">
        <v>3</v>
      </c>
    </row>
    <row r="1179" spans="1:10" x14ac:dyDescent="0.25">
      <c r="A1179" t="s">
        <v>2004</v>
      </c>
      <c r="B1179">
        <v>6191</v>
      </c>
      <c r="C1179">
        <v>-0.47374669229956651</v>
      </c>
      <c r="D1179">
        <v>-0.46710974068557271</v>
      </c>
      <c r="E1179">
        <v>-0.5427712185778899</v>
      </c>
      <c r="F1179">
        <v>0.48992316797174718</v>
      </c>
      <c r="G1179">
        <v>2</v>
      </c>
      <c r="H1179">
        <v>2</v>
      </c>
      <c r="I1179">
        <v>2</v>
      </c>
      <c r="J1179">
        <v>4</v>
      </c>
    </row>
    <row r="1180" spans="1:10" x14ac:dyDescent="0.25">
      <c r="A1180" t="s">
        <v>2005</v>
      </c>
      <c r="B1180">
        <v>8327</v>
      </c>
      <c r="C1180">
        <v>-0.88169855328469782</v>
      </c>
      <c r="D1180">
        <v>-0.76696696481206872</v>
      </c>
      <c r="E1180">
        <v>-0.82001660739015414</v>
      </c>
      <c r="F1180">
        <v>1.0165120184316114</v>
      </c>
      <c r="G1180">
        <v>1</v>
      </c>
      <c r="H1180">
        <v>1</v>
      </c>
      <c r="I1180">
        <v>1</v>
      </c>
      <c r="J1180">
        <v>4</v>
      </c>
    </row>
    <row r="1181" spans="1:10" x14ac:dyDescent="0.25">
      <c r="A1181" t="s">
        <v>2006</v>
      </c>
      <c r="B1181">
        <v>2237</v>
      </c>
      <c r="C1181">
        <v>0.50620850444298815</v>
      </c>
      <c r="D1181">
        <v>0.10797055385471926</v>
      </c>
      <c r="E1181">
        <v>0.50724908623210507</v>
      </c>
      <c r="F1181">
        <v>-0.36201005883188381</v>
      </c>
      <c r="G1181">
        <v>4</v>
      </c>
      <c r="H1181">
        <v>4</v>
      </c>
      <c r="I1181">
        <v>5</v>
      </c>
      <c r="J1181">
        <v>2</v>
      </c>
    </row>
    <row r="1182" spans="1:10" x14ac:dyDescent="0.25">
      <c r="A1182" t="s">
        <v>2007</v>
      </c>
      <c r="B1182">
        <v>5336</v>
      </c>
      <c r="C1182">
        <v>0.95037149213320682</v>
      </c>
      <c r="D1182">
        <v>0.17521172688633763</v>
      </c>
      <c r="E1182">
        <v>0.1742954425339901</v>
      </c>
      <c r="F1182">
        <v>-0.14166902338584311</v>
      </c>
      <c r="G1182">
        <v>5</v>
      </c>
      <c r="H1182">
        <v>4</v>
      </c>
      <c r="I1182">
        <v>4</v>
      </c>
      <c r="J1182">
        <v>2</v>
      </c>
    </row>
    <row r="1183" spans="1:10" x14ac:dyDescent="0.25">
      <c r="A1183" t="s">
        <v>2008</v>
      </c>
      <c r="B1183">
        <v>6810</v>
      </c>
      <c r="C1183">
        <v>-0.45715949476014567</v>
      </c>
      <c r="D1183">
        <v>-0.10262053980828006</v>
      </c>
      <c r="E1183">
        <v>-0.17927303807485395</v>
      </c>
      <c r="F1183">
        <v>0.21059470838639502</v>
      </c>
      <c r="G1183">
        <v>2</v>
      </c>
      <c r="H1183">
        <v>3</v>
      </c>
      <c r="I1183">
        <v>3</v>
      </c>
      <c r="J1183">
        <v>3</v>
      </c>
    </row>
    <row r="1184" spans="1:10" x14ac:dyDescent="0.25">
      <c r="A1184" t="s">
        <v>2009</v>
      </c>
      <c r="B1184">
        <v>6081</v>
      </c>
      <c r="C1184">
        <v>-0.52668480133675277</v>
      </c>
      <c r="D1184">
        <v>-0.40391347596393251</v>
      </c>
      <c r="E1184">
        <v>-0.6386819943348625</v>
      </c>
      <c r="F1184">
        <v>0.27575553079309079</v>
      </c>
      <c r="G1184">
        <v>2</v>
      </c>
      <c r="H1184">
        <v>2</v>
      </c>
      <c r="I1184">
        <v>2</v>
      </c>
      <c r="J1184">
        <v>3</v>
      </c>
    </row>
    <row r="1185" spans="1:10" x14ac:dyDescent="0.25">
      <c r="A1185" t="s">
        <v>2010</v>
      </c>
      <c r="B1185">
        <v>6701</v>
      </c>
      <c r="C1185">
        <v>-0.6198864853557009</v>
      </c>
      <c r="D1185">
        <v>-0.45342913271586116</v>
      </c>
      <c r="E1185">
        <v>-1.1117160639905599</v>
      </c>
      <c r="F1185">
        <v>0.74842971295863803</v>
      </c>
      <c r="G1185">
        <v>2</v>
      </c>
      <c r="H1185">
        <v>2</v>
      </c>
      <c r="I1185">
        <v>1</v>
      </c>
      <c r="J1185">
        <v>4</v>
      </c>
    </row>
    <row r="1186" spans="1:10" x14ac:dyDescent="0.25">
      <c r="A1186" t="s">
        <v>2011</v>
      </c>
      <c r="B1186">
        <v>4927</v>
      </c>
      <c r="C1186">
        <v>-0.86490843325651001</v>
      </c>
      <c r="D1186">
        <v>-0.51758118058355729</v>
      </c>
      <c r="E1186">
        <v>-1.1740578593402902</v>
      </c>
      <c r="F1186">
        <v>0.57929732150701652</v>
      </c>
      <c r="G1186">
        <v>1</v>
      </c>
      <c r="H1186">
        <v>2</v>
      </c>
      <c r="I1186">
        <v>1</v>
      </c>
      <c r="J1186">
        <v>4</v>
      </c>
    </row>
    <row r="1187" spans="1:10" x14ac:dyDescent="0.25">
      <c r="A1187" t="s">
        <v>2012</v>
      </c>
      <c r="B1187">
        <v>3174</v>
      </c>
      <c r="C1187">
        <v>0.18337270443306289</v>
      </c>
      <c r="D1187">
        <v>0.1003270956408379</v>
      </c>
      <c r="E1187">
        <v>-0.21238027135016732</v>
      </c>
      <c r="F1187">
        <v>-1.7183001407696612E-2</v>
      </c>
      <c r="G1187">
        <v>4</v>
      </c>
      <c r="H1187">
        <v>4</v>
      </c>
      <c r="I1187">
        <v>3</v>
      </c>
      <c r="J1187">
        <v>3</v>
      </c>
    </row>
    <row r="1188" spans="1:10" x14ac:dyDescent="0.25">
      <c r="A1188" t="s">
        <v>2013</v>
      </c>
      <c r="B1188">
        <v>5024</v>
      </c>
      <c r="C1188">
        <v>0.37697917189844626</v>
      </c>
      <c r="D1188">
        <v>0.5408929461825186</v>
      </c>
      <c r="E1188">
        <v>-0.57652023008633979</v>
      </c>
      <c r="F1188">
        <v>0.33948590017985014</v>
      </c>
      <c r="G1188">
        <v>4</v>
      </c>
      <c r="H1188">
        <v>4</v>
      </c>
      <c r="I1188">
        <v>2</v>
      </c>
      <c r="J1188">
        <v>3</v>
      </c>
    </row>
    <row r="1189" spans="1:10" x14ac:dyDescent="0.25">
      <c r="A1189" t="s">
        <v>2014</v>
      </c>
      <c r="B1189">
        <v>5280</v>
      </c>
      <c r="C1189">
        <v>-0.12530305903948546</v>
      </c>
      <c r="D1189">
        <v>-0.12723638476513899</v>
      </c>
      <c r="E1189">
        <v>-7.5042783078022521E-2</v>
      </c>
      <c r="F1189">
        <v>-0.130731333225795</v>
      </c>
      <c r="G1189">
        <v>3</v>
      </c>
      <c r="H1189">
        <v>3</v>
      </c>
      <c r="I1189">
        <v>3</v>
      </c>
      <c r="J1189">
        <v>2</v>
      </c>
    </row>
    <row r="1190" spans="1:10" x14ac:dyDescent="0.25">
      <c r="A1190" t="s">
        <v>2015</v>
      </c>
      <c r="B1190">
        <v>6411</v>
      </c>
      <c r="C1190">
        <v>-0.89494704788545054</v>
      </c>
      <c r="D1190">
        <v>-0.27241291012447122</v>
      </c>
      <c r="E1190">
        <v>-1.3925470577148067</v>
      </c>
      <c r="F1190">
        <v>1.0443806837825276</v>
      </c>
      <c r="G1190">
        <v>1</v>
      </c>
      <c r="H1190">
        <v>3</v>
      </c>
      <c r="I1190">
        <v>1</v>
      </c>
      <c r="J1190">
        <v>4</v>
      </c>
    </row>
    <row r="1191" spans="1:10" x14ac:dyDescent="0.25">
      <c r="A1191" t="s">
        <v>2016</v>
      </c>
      <c r="B1191">
        <v>4573</v>
      </c>
      <c r="C1191">
        <v>-0.95558661050629978</v>
      </c>
      <c r="D1191">
        <v>-0.33620829899886051</v>
      </c>
      <c r="E1191">
        <v>-1.2021701283260995</v>
      </c>
      <c r="F1191">
        <v>1.1185419127378444</v>
      </c>
      <c r="G1191">
        <v>1</v>
      </c>
      <c r="H1191">
        <v>3</v>
      </c>
      <c r="I1191">
        <v>1</v>
      </c>
      <c r="J1191">
        <v>4</v>
      </c>
    </row>
    <row r="1192" spans="1:10" x14ac:dyDescent="0.25">
      <c r="A1192" t="s">
        <v>2017</v>
      </c>
      <c r="B1192">
        <v>5309</v>
      </c>
      <c r="C1192">
        <v>-0.71238622789262462</v>
      </c>
      <c r="D1192">
        <v>-0.53961070861355542</v>
      </c>
      <c r="E1192">
        <v>0.16062827267616675</v>
      </c>
      <c r="F1192">
        <v>-0.14323677839197504</v>
      </c>
      <c r="G1192">
        <v>1</v>
      </c>
      <c r="H1192">
        <v>2</v>
      </c>
      <c r="I1192">
        <v>4</v>
      </c>
      <c r="J1192">
        <v>2</v>
      </c>
    </row>
    <row r="1193" spans="1:10" x14ac:dyDescent="0.25">
      <c r="A1193" t="s">
        <v>2018</v>
      </c>
      <c r="B1193">
        <v>9009</v>
      </c>
      <c r="C1193">
        <v>-0.6282826978290168</v>
      </c>
      <c r="D1193">
        <v>-0.60852498527278898</v>
      </c>
      <c r="E1193">
        <v>-0.58666248015392253</v>
      </c>
      <c r="F1193">
        <v>-0.32277785510120943</v>
      </c>
      <c r="G1193">
        <v>2</v>
      </c>
      <c r="H1193">
        <v>2</v>
      </c>
      <c r="I1193">
        <v>2</v>
      </c>
      <c r="J1193">
        <v>2</v>
      </c>
    </row>
    <row r="1194" spans="1:10" x14ac:dyDescent="0.25">
      <c r="A1194" t="s">
        <v>2019</v>
      </c>
      <c r="B1194">
        <v>11526</v>
      </c>
      <c r="C1194">
        <v>-0.24127739858872277</v>
      </c>
      <c r="D1194">
        <v>-0.60900871056880657</v>
      </c>
      <c r="E1194">
        <v>-0.92259012455434841</v>
      </c>
      <c r="F1194">
        <v>0.61829919323010274</v>
      </c>
      <c r="G1194">
        <v>3</v>
      </c>
      <c r="H1194">
        <v>2</v>
      </c>
      <c r="I1194">
        <v>1</v>
      </c>
      <c r="J1194">
        <v>4</v>
      </c>
    </row>
    <row r="1195" spans="1:10" x14ac:dyDescent="0.25">
      <c r="A1195" t="s">
        <v>2020</v>
      </c>
      <c r="B1195">
        <v>10104</v>
      </c>
      <c r="C1195">
        <v>-0.44489990237906302</v>
      </c>
      <c r="D1195">
        <v>-0.49908638234412567</v>
      </c>
      <c r="E1195">
        <v>-0.75389584746981897</v>
      </c>
      <c r="F1195">
        <v>0.44739242917921712</v>
      </c>
      <c r="G1195">
        <v>2</v>
      </c>
      <c r="H1195">
        <v>2</v>
      </c>
      <c r="I1195">
        <v>1</v>
      </c>
      <c r="J1195">
        <v>3</v>
      </c>
    </row>
    <row r="1196" spans="1:10" x14ac:dyDescent="0.25">
      <c r="A1196" t="s">
        <v>2021</v>
      </c>
      <c r="B1196">
        <v>3998</v>
      </c>
      <c r="C1196">
        <v>-0.52966803293807885</v>
      </c>
      <c r="D1196">
        <v>-0.44146368195096641</v>
      </c>
      <c r="E1196">
        <v>-0.28408313847277794</v>
      </c>
      <c r="F1196">
        <v>-0.61751106764552322</v>
      </c>
      <c r="G1196">
        <v>2</v>
      </c>
      <c r="H1196">
        <v>2</v>
      </c>
      <c r="I1196">
        <v>3</v>
      </c>
      <c r="J1196">
        <v>1</v>
      </c>
    </row>
    <row r="1197" spans="1:10" x14ac:dyDescent="0.25">
      <c r="A1197" t="s">
        <v>2022</v>
      </c>
      <c r="B1197">
        <v>8659</v>
      </c>
      <c r="C1197">
        <v>-0.68175560617501085</v>
      </c>
      <c r="D1197">
        <v>-0.86732510216219205</v>
      </c>
      <c r="E1197">
        <v>-0.5984817935880713</v>
      </c>
      <c r="F1197">
        <v>5.1574099128588902E-2</v>
      </c>
      <c r="G1197">
        <v>2</v>
      </c>
      <c r="H1197">
        <v>1</v>
      </c>
      <c r="I1197">
        <v>2</v>
      </c>
      <c r="J1197">
        <v>3</v>
      </c>
    </row>
    <row r="1198" spans="1:10" x14ac:dyDescent="0.25">
      <c r="A1198" t="s">
        <v>2023</v>
      </c>
      <c r="B1198">
        <v>3503</v>
      </c>
      <c r="C1198">
        <v>-0.24610713968947279</v>
      </c>
      <c r="D1198">
        <v>-0.48927669198063012</v>
      </c>
      <c r="E1198">
        <v>7.8767720385482631E-2</v>
      </c>
      <c r="F1198">
        <v>-0.34892674886450642</v>
      </c>
      <c r="G1198">
        <v>3</v>
      </c>
      <c r="H1198">
        <v>2</v>
      </c>
      <c r="I1198">
        <v>4</v>
      </c>
      <c r="J1198">
        <v>2</v>
      </c>
    </row>
    <row r="1199" spans="1:10" x14ac:dyDescent="0.25">
      <c r="A1199" t="s">
        <v>2024</v>
      </c>
      <c r="B1199">
        <v>7215</v>
      </c>
      <c r="C1199">
        <v>-1.0016460132757576</v>
      </c>
      <c r="D1199">
        <v>-0.72100586806278855</v>
      </c>
      <c r="E1199">
        <v>-0.97120145203308117</v>
      </c>
      <c r="F1199">
        <v>3.7744271905062236E-2</v>
      </c>
      <c r="G1199">
        <v>1</v>
      </c>
      <c r="H1199">
        <v>1</v>
      </c>
      <c r="I1199">
        <v>1</v>
      </c>
      <c r="J1199">
        <v>3</v>
      </c>
    </row>
    <row r="1200" spans="1:10" x14ac:dyDescent="0.25">
      <c r="A1200" t="s">
        <v>2025</v>
      </c>
      <c r="B1200">
        <v>7956</v>
      </c>
      <c r="C1200">
        <v>-0.53210864577473749</v>
      </c>
      <c r="D1200">
        <v>-0.7205900568915119</v>
      </c>
      <c r="E1200">
        <v>-0.10345257699197655</v>
      </c>
      <c r="F1200">
        <v>-0.59683988116057252</v>
      </c>
      <c r="G1200">
        <v>2</v>
      </c>
      <c r="H1200">
        <v>1</v>
      </c>
      <c r="I1200">
        <v>3</v>
      </c>
      <c r="J1200">
        <v>1</v>
      </c>
    </row>
    <row r="1201" spans="1:10" x14ac:dyDescent="0.25">
      <c r="A1201" t="s">
        <v>2026</v>
      </c>
      <c r="B1201">
        <v>2951</v>
      </c>
      <c r="C1201">
        <v>-0.464366070111777</v>
      </c>
      <c r="D1201">
        <v>-0.30217413789250874</v>
      </c>
      <c r="E1201">
        <v>-0.20872857589449811</v>
      </c>
      <c r="F1201">
        <v>-0.89081355468883794</v>
      </c>
      <c r="G1201">
        <v>2</v>
      </c>
      <c r="H1201">
        <v>3</v>
      </c>
      <c r="I1201">
        <v>3</v>
      </c>
      <c r="J1201">
        <v>1</v>
      </c>
    </row>
    <row r="1202" spans="1:10" x14ac:dyDescent="0.25">
      <c r="A1202" t="s">
        <v>2027</v>
      </c>
      <c r="B1202">
        <v>3283</v>
      </c>
      <c r="C1202">
        <v>-0.35868426704642575</v>
      </c>
      <c r="D1202">
        <v>6.1285883295113863E-2</v>
      </c>
      <c r="E1202">
        <v>1.1041125730706661E-2</v>
      </c>
      <c r="F1202">
        <v>-0.85852886802446171</v>
      </c>
      <c r="G1202">
        <v>2</v>
      </c>
      <c r="H1202">
        <v>4</v>
      </c>
      <c r="I1202">
        <v>4</v>
      </c>
      <c r="J1202">
        <v>1</v>
      </c>
    </row>
    <row r="1203" spans="1:10" x14ac:dyDescent="0.25">
      <c r="A1203" t="s">
        <v>2028</v>
      </c>
      <c r="B1203">
        <v>8349</v>
      </c>
      <c r="C1203">
        <v>-0.41387196238457613</v>
      </c>
      <c r="D1203">
        <v>-7.2349036957471483E-2</v>
      </c>
      <c r="E1203">
        <v>-0.86905534891660985</v>
      </c>
      <c r="F1203">
        <v>-0.10006651954441063</v>
      </c>
      <c r="G1203">
        <v>2</v>
      </c>
      <c r="H1203">
        <v>3</v>
      </c>
      <c r="I1203">
        <v>1</v>
      </c>
      <c r="J1203">
        <v>2</v>
      </c>
    </row>
    <row r="1204" spans="1:10" x14ac:dyDescent="0.25">
      <c r="A1204" t="s">
        <v>2029</v>
      </c>
      <c r="B1204">
        <v>6539</v>
      </c>
      <c r="C1204">
        <v>-0.50020148194249059</v>
      </c>
      <c r="D1204">
        <v>-0.26888479084395367</v>
      </c>
      <c r="E1204">
        <v>-0.53708484122978839</v>
      </c>
      <c r="F1204">
        <v>-0.27286251553717372</v>
      </c>
      <c r="G1204">
        <v>2</v>
      </c>
      <c r="H1204">
        <v>3</v>
      </c>
      <c r="I1204">
        <v>2</v>
      </c>
      <c r="J1204">
        <v>2</v>
      </c>
    </row>
    <row r="1205" spans="1:10" x14ac:dyDescent="0.25">
      <c r="A1205" t="s">
        <v>2030</v>
      </c>
      <c r="B1205">
        <v>6898</v>
      </c>
      <c r="C1205">
        <v>-0.24507710627907114</v>
      </c>
      <c r="D1205">
        <v>0.27506799507671481</v>
      </c>
      <c r="E1205">
        <v>-0.73075419316940848</v>
      </c>
      <c r="F1205">
        <v>-0.30297336620850551</v>
      </c>
      <c r="G1205">
        <v>3</v>
      </c>
      <c r="H1205">
        <v>4</v>
      </c>
      <c r="I1205">
        <v>1</v>
      </c>
      <c r="J1205">
        <v>2</v>
      </c>
    </row>
    <row r="1206" spans="1:10" x14ac:dyDescent="0.25">
      <c r="A1206" t="s">
        <v>2031</v>
      </c>
      <c r="B1206">
        <v>3616</v>
      </c>
      <c r="C1206">
        <v>-1.0172587193154827E-2</v>
      </c>
      <c r="D1206">
        <v>0.16146054001734605</v>
      </c>
      <c r="E1206">
        <v>-0.39798903618586728</v>
      </c>
      <c r="F1206">
        <v>-0.39760385340548288</v>
      </c>
      <c r="G1206">
        <v>3</v>
      </c>
      <c r="H1206">
        <v>4</v>
      </c>
      <c r="I1206">
        <v>2</v>
      </c>
      <c r="J1206">
        <v>2</v>
      </c>
    </row>
    <row r="1207" spans="1:10" x14ac:dyDescent="0.25">
      <c r="A1207" t="s">
        <v>2032</v>
      </c>
      <c r="B1207">
        <v>5912</v>
      </c>
      <c r="C1207">
        <v>-0.24425870713507641</v>
      </c>
      <c r="D1207">
        <v>-0.19602901217352836</v>
      </c>
      <c r="E1207">
        <v>5.7692701311576342E-3</v>
      </c>
      <c r="F1207">
        <v>-0.81864611009821742</v>
      </c>
      <c r="G1207">
        <v>3</v>
      </c>
      <c r="H1207">
        <v>3</v>
      </c>
      <c r="I1207">
        <v>4</v>
      </c>
      <c r="J1207">
        <v>1</v>
      </c>
    </row>
    <row r="1208" spans="1:10" x14ac:dyDescent="0.25">
      <c r="A1208" t="s">
        <v>2033</v>
      </c>
      <c r="B1208">
        <v>7728</v>
      </c>
      <c r="C1208">
        <v>1.9567863469653526E-2</v>
      </c>
      <c r="D1208">
        <v>0.1978544574473465</v>
      </c>
      <c r="E1208">
        <v>0.18294570040419228</v>
      </c>
      <c r="F1208">
        <v>-0.61754465293250305</v>
      </c>
      <c r="G1208">
        <v>3</v>
      </c>
      <c r="H1208">
        <v>4</v>
      </c>
      <c r="I1208">
        <v>4</v>
      </c>
      <c r="J1208">
        <v>1</v>
      </c>
    </row>
    <row r="1209" spans="1:10" x14ac:dyDescent="0.25">
      <c r="A1209" t="s">
        <v>2034</v>
      </c>
      <c r="B1209">
        <v>231</v>
      </c>
    </row>
    <row r="1210" spans="1:10" x14ac:dyDescent="0.25">
      <c r="A1210" t="s">
        <v>2035</v>
      </c>
      <c r="B1210">
        <v>2366</v>
      </c>
      <c r="C1210">
        <v>-0.16223916536301503</v>
      </c>
      <c r="D1210">
        <v>0.30798691469987022</v>
      </c>
      <c r="E1210">
        <v>0.34784508276416132</v>
      </c>
      <c r="F1210">
        <v>-1.1831245135097526</v>
      </c>
      <c r="G1210">
        <v>3</v>
      </c>
      <c r="H1210">
        <v>4</v>
      </c>
      <c r="I1210">
        <v>5</v>
      </c>
      <c r="J1210">
        <v>1</v>
      </c>
    </row>
    <row r="1211" spans="1:10" x14ac:dyDescent="0.25">
      <c r="A1211" t="s">
        <v>2036</v>
      </c>
      <c r="B1211">
        <v>4016</v>
      </c>
      <c r="C1211">
        <v>0.187875287889683</v>
      </c>
      <c r="D1211">
        <v>0.52161057112943676</v>
      </c>
      <c r="E1211">
        <v>7.3323488375880097E-2</v>
      </c>
      <c r="F1211">
        <v>-0.10100880651799699</v>
      </c>
      <c r="G1211">
        <v>4</v>
      </c>
      <c r="H1211">
        <v>4</v>
      </c>
      <c r="I1211">
        <v>4</v>
      </c>
      <c r="J1211">
        <v>2</v>
      </c>
    </row>
    <row r="1212" spans="1:10" x14ac:dyDescent="0.25">
      <c r="A1212" t="s">
        <v>2037</v>
      </c>
      <c r="B1212">
        <v>3271</v>
      </c>
      <c r="C1212">
        <v>-1.1282695491159318</v>
      </c>
      <c r="D1212">
        <v>-2.901616096940695E-2</v>
      </c>
      <c r="E1212">
        <v>-0.99615411535049003</v>
      </c>
      <c r="F1212">
        <v>1.0622565996765574</v>
      </c>
      <c r="G1212">
        <v>1</v>
      </c>
      <c r="H1212">
        <v>3</v>
      </c>
      <c r="I1212">
        <v>1</v>
      </c>
      <c r="J1212">
        <v>4</v>
      </c>
    </row>
    <row r="1213" spans="1:10" x14ac:dyDescent="0.25">
      <c r="A1213" t="s">
        <v>2038</v>
      </c>
      <c r="B1213">
        <v>1548</v>
      </c>
      <c r="C1213">
        <v>0.69571749001917993</v>
      </c>
      <c r="D1213">
        <v>0.23401275144889108</v>
      </c>
      <c r="E1213">
        <v>-0.43624010763603677</v>
      </c>
      <c r="F1213">
        <v>0.25176781580477903</v>
      </c>
      <c r="G1213">
        <v>4</v>
      </c>
      <c r="H1213">
        <v>4</v>
      </c>
      <c r="I1213">
        <v>2</v>
      </c>
      <c r="J1213">
        <v>3</v>
      </c>
    </row>
    <row r="1214" spans="1:10" x14ac:dyDescent="0.25">
      <c r="A1214" t="s">
        <v>2039</v>
      </c>
      <c r="B1214">
        <v>6227</v>
      </c>
      <c r="C1214">
        <v>-1.2712222907060522</v>
      </c>
      <c r="D1214">
        <v>-0.28513112982818928</v>
      </c>
      <c r="E1214">
        <v>-1.2180726293921369</v>
      </c>
      <c r="F1214">
        <v>0.51825052327450827</v>
      </c>
      <c r="G1214">
        <v>1</v>
      </c>
      <c r="H1214">
        <v>3</v>
      </c>
      <c r="I1214">
        <v>1</v>
      </c>
      <c r="J1214">
        <v>4</v>
      </c>
    </row>
    <row r="1215" spans="1:10" x14ac:dyDescent="0.25">
      <c r="A1215" t="s">
        <v>2040</v>
      </c>
      <c r="B1215">
        <v>2570</v>
      </c>
      <c r="C1215">
        <v>-0.91896761620411982</v>
      </c>
      <c r="D1215">
        <v>-0.47692051207394409</v>
      </c>
      <c r="E1215">
        <v>-0.19312645936002559</v>
      </c>
      <c r="F1215">
        <v>-0.18528676433276295</v>
      </c>
      <c r="G1215">
        <v>1</v>
      </c>
      <c r="H1215">
        <v>2</v>
      </c>
      <c r="I1215">
        <v>3</v>
      </c>
      <c r="J1215">
        <v>2</v>
      </c>
    </row>
    <row r="1216" spans="1:10" x14ac:dyDescent="0.25">
      <c r="A1216" t="s">
        <v>2041</v>
      </c>
      <c r="B1216">
        <v>4171</v>
      </c>
      <c r="C1216">
        <v>-0.18210240381328743</v>
      </c>
      <c r="D1216">
        <v>-0.2840384940626684</v>
      </c>
      <c r="E1216">
        <v>-0.25729155877689186</v>
      </c>
      <c r="F1216">
        <v>-5.999195374970373E-2</v>
      </c>
      <c r="G1216">
        <v>3</v>
      </c>
      <c r="H1216">
        <v>3</v>
      </c>
      <c r="I1216">
        <v>3</v>
      </c>
      <c r="J1216">
        <v>2</v>
      </c>
    </row>
    <row r="1217" spans="1:10" x14ac:dyDescent="0.25">
      <c r="A1217" t="s">
        <v>2042</v>
      </c>
      <c r="B1217">
        <v>0</v>
      </c>
    </row>
    <row r="1218" spans="1:10" x14ac:dyDescent="0.25">
      <c r="A1218" t="s">
        <v>2043</v>
      </c>
      <c r="B1218">
        <v>6521</v>
      </c>
      <c r="C1218">
        <v>-1.1068870094140828</v>
      </c>
      <c r="D1218">
        <v>-0.35391587277188258</v>
      </c>
      <c r="E1218">
        <v>-1.3578750415094714</v>
      </c>
      <c r="F1218">
        <v>0.79894833667951815</v>
      </c>
      <c r="G1218">
        <v>1</v>
      </c>
      <c r="H1218">
        <v>3</v>
      </c>
      <c r="I1218">
        <v>1</v>
      </c>
      <c r="J1218">
        <v>4</v>
      </c>
    </row>
    <row r="1219" spans="1:10" x14ac:dyDescent="0.25">
      <c r="A1219" t="s">
        <v>2044</v>
      </c>
      <c r="B1219">
        <v>3677</v>
      </c>
      <c r="C1219">
        <v>-0.76962774299140513</v>
      </c>
      <c r="D1219">
        <v>-0.64216186961011013</v>
      </c>
      <c r="E1219">
        <v>-0.93809323542399792</v>
      </c>
      <c r="F1219">
        <v>2.4128940468551387E-2</v>
      </c>
      <c r="G1219">
        <v>1</v>
      </c>
      <c r="H1219">
        <v>2</v>
      </c>
      <c r="I1219">
        <v>1</v>
      </c>
      <c r="J1219">
        <v>3</v>
      </c>
    </row>
    <row r="1220" spans="1:10" x14ac:dyDescent="0.25">
      <c r="A1220" t="s">
        <v>2045</v>
      </c>
      <c r="B1220">
        <v>10879</v>
      </c>
      <c r="C1220">
        <v>-0.78697114402657942</v>
      </c>
      <c r="D1220">
        <v>-0.3184933702244151</v>
      </c>
      <c r="E1220">
        <v>-0.72229735561609909</v>
      </c>
      <c r="F1220">
        <v>0.27752993113450453</v>
      </c>
      <c r="G1220">
        <v>1</v>
      </c>
      <c r="H1220">
        <v>3</v>
      </c>
      <c r="I1220">
        <v>1</v>
      </c>
      <c r="J1220">
        <v>3</v>
      </c>
    </row>
    <row r="1221" spans="1:10" x14ac:dyDescent="0.25">
      <c r="A1221" t="s">
        <v>2046</v>
      </c>
      <c r="B1221">
        <v>5384</v>
      </c>
      <c r="C1221">
        <v>-0.37538419661285094</v>
      </c>
      <c r="D1221">
        <v>-0.36339168972492331</v>
      </c>
      <c r="E1221">
        <v>-0.72030070755748266</v>
      </c>
      <c r="F1221">
        <v>-0.4369976964575924</v>
      </c>
      <c r="G1221">
        <v>2</v>
      </c>
      <c r="H1221">
        <v>3</v>
      </c>
      <c r="I1221">
        <v>1</v>
      </c>
      <c r="J1221">
        <v>2</v>
      </c>
    </row>
    <row r="1222" spans="1:10" x14ac:dyDescent="0.25">
      <c r="A1222" t="s">
        <v>2047</v>
      </c>
      <c r="B1222">
        <v>6930</v>
      </c>
      <c r="C1222">
        <v>-0.54209468993404331</v>
      </c>
      <c r="D1222">
        <v>-0.66929412128099497</v>
      </c>
      <c r="E1222">
        <v>-0.65730209890631808</v>
      </c>
      <c r="F1222">
        <v>-0.14310761073851258</v>
      </c>
      <c r="G1222">
        <v>2</v>
      </c>
      <c r="H1222">
        <v>2</v>
      </c>
      <c r="I1222">
        <v>2</v>
      </c>
      <c r="J1222">
        <v>2</v>
      </c>
    </row>
    <row r="1223" spans="1:10" x14ac:dyDescent="0.25">
      <c r="A1223" t="s">
        <v>2048</v>
      </c>
      <c r="B1223">
        <v>6769</v>
      </c>
      <c r="C1223">
        <v>-0.5232517502079479</v>
      </c>
      <c r="D1223">
        <v>-0.60903229248159896</v>
      </c>
      <c r="E1223">
        <v>-0.47993970319994256</v>
      </c>
      <c r="F1223">
        <v>-0.55872136429783259</v>
      </c>
      <c r="G1223">
        <v>2</v>
      </c>
      <c r="H1223">
        <v>2</v>
      </c>
      <c r="I1223">
        <v>2</v>
      </c>
      <c r="J1223">
        <v>1</v>
      </c>
    </row>
    <row r="1224" spans="1:10" x14ac:dyDescent="0.25">
      <c r="A1224" t="s">
        <v>2049</v>
      </c>
      <c r="B1224">
        <v>6364</v>
      </c>
      <c r="C1224">
        <v>-0.34170431767903853</v>
      </c>
      <c r="D1224">
        <v>-0.55329831568297982</v>
      </c>
      <c r="E1224">
        <v>2.0971874583003909</v>
      </c>
      <c r="F1224">
        <v>-0.17825312065807505</v>
      </c>
      <c r="G1224">
        <v>2</v>
      </c>
      <c r="H1224">
        <v>2</v>
      </c>
      <c r="I1224">
        <v>5</v>
      </c>
      <c r="J1224">
        <v>2</v>
      </c>
    </row>
    <row r="1225" spans="1:10" x14ac:dyDescent="0.25">
      <c r="A1225" t="s">
        <v>2050</v>
      </c>
      <c r="B1225">
        <v>945</v>
      </c>
      <c r="C1225">
        <v>-0.65351869761505799</v>
      </c>
      <c r="D1225">
        <v>-0.91023460969974468</v>
      </c>
      <c r="E1225">
        <v>-0.21892774014629654</v>
      </c>
      <c r="F1225">
        <v>-0.95380969079869027</v>
      </c>
      <c r="G1225">
        <v>2</v>
      </c>
      <c r="H1225">
        <v>1</v>
      </c>
      <c r="I1225">
        <v>3</v>
      </c>
      <c r="J1225">
        <v>1</v>
      </c>
    </row>
    <row r="1226" spans="1:10" x14ac:dyDescent="0.25">
      <c r="A1226" t="s">
        <v>2051</v>
      </c>
      <c r="B1226">
        <v>8536</v>
      </c>
      <c r="C1226">
        <v>1.472301648559832E-2</v>
      </c>
      <c r="D1226">
        <v>3.6040422490139362E-2</v>
      </c>
      <c r="E1226">
        <v>-0.52760048270258486</v>
      </c>
      <c r="F1226">
        <v>-0.17660979474808922</v>
      </c>
      <c r="G1226">
        <v>3</v>
      </c>
      <c r="H1226">
        <v>4</v>
      </c>
      <c r="I1226">
        <v>2</v>
      </c>
      <c r="J1226">
        <v>2</v>
      </c>
    </row>
    <row r="1227" spans="1:10" x14ac:dyDescent="0.25">
      <c r="A1227" t="s">
        <v>2052</v>
      </c>
      <c r="B1227">
        <v>108</v>
      </c>
      <c r="C1227">
        <v>0.22208473520902686</v>
      </c>
      <c r="D1227">
        <v>-0.71978267239405092</v>
      </c>
      <c r="E1227">
        <v>-1.0266681386616341</v>
      </c>
      <c r="F1227">
        <v>-1.6451983612097527</v>
      </c>
      <c r="G1227">
        <v>4</v>
      </c>
      <c r="H1227">
        <v>1</v>
      </c>
      <c r="I1227">
        <v>1</v>
      </c>
      <c r="J1227">
        <v>1</v>
      </c>
    </row>
    <row r="1228" spans="1:10" x14ac:dyDescent="0.25">
      <c r="A1228" t="s">
        <v>2053</v>
      </c>
      <c r="B1228">
        <v>3933</v>
      </c>
      <c r="C1228">
        <v>-6.502270308058368E-3</v>
      </c>
      <c r="D1228">
        <v>-0.14001016713828632</v>
      </c>
      <c r="E1228">
        <v>-0.4564748467898177</v>
      </c>
      <c r="F1228">
        <v>-0.47395541045855794</v>
      </c>
      <c r="G1228">
        <v>3</v>
      </c>
      <c r="H1228">
        <v>3</v>
      </c>
      <c r="I1228">
        <v>2</v>
      </c>
      <c r="J1228">
        <v>2</v>
      </c>
    </row>
    <row r="1229" spans="1:10" x14ac:dyDescent="0.25">
      <c r="A1229" t="s">
        <v>2054</v>
      </c>
      <c r="B1229">
        <v>4979</v>
      </c>
      <c r="C1229">
        <v>-1.0103130742922599</v>
      </c>
      <c r="D1229">
        <v>-0.39641706093405432</v>
      </c>
      <c r="E1229">
        <v>-1.3681267952720881</v>
      </c>
      <c r="F1229">
        <v>0.14108541445256875</v>
      </c>
      <c r="G1229">
        <v>1</v>
      </c>
      <c r="H1229">
        <v>2</v>
      </c>
      <c r="I1229">
        <v>1</v>
      </c>
      <c r="J1229">
        <v>3</v>
      </c>
    </row>
    <row r="1230" spans="1:10" x14ac:dyDescent="0.25">
      <c r="A1230" t="s">
        <v>2055</v>
      </c>
      <c r="B1230">
        <v>3678</v>
      </c>
      <c r="C1230">
        <v>1.3715832780102892</v>
      </c>
      <c r="D1230">
        <v>0.41695500394229784</v>
      </c>
      <c r="E1230">
        <v>-0.73366921887817982</v>
      </c>
      <c r="F1230">
        <v>0.50670365060933586</v>
      </c>
      <c r="G1230">
        <v>5</v>
      </c>
      <c r="H1230">
        <v>4</v>
      </c>
      <c r="I1230">
        <v>1</v>
      </c>
      <c r="J1230">
        <v>4</v>
      </c>
    </row>
    <row r="1231" spans="1:10" x14ac:dyDescent="0.25">
      <c r="A1231" t="s">
        <v>2056</v>
      </c>
      <c r="B1231">
        <v>4780</v>
      </c>
      <c r="C1231">
        <v>0.77766149009006791</v>
      </c>
      <c r="D1231">
        <v>0.65443226837766899</v>
      </c>
      <c r="E1231">
        <v>0.12578441895572601</v>
      </c>
      <c r="F1231">
        <v>0.16394165156284915</v>
      </c>
      <c r="G1231">
        <v>4</v>
      </c>
      <c r="H1231">
        <v>5</v>
      </c>
      <c r="I1231">
        <v>4</v>
      </c>
      <c r="J1231">
        <v>3</v>
      </c>
    </row>
    <row r="1232" spans="1:10" x14ac:dyDescent="0.25">
      <c r="A1232" t="s">
        <v>2057</v>
      </c>
      <c r="B1232">
        <v>5718</v>
      </c>
      <c r="C1232">
        <v>0.64365849715110135</v>
      </c>
      <c r="D1232">
        <v>-0.49947811276552068</v>
      </c>
      <c r="E1232">
        <v>0.37989589684806779</v>
      </c>
      <c r="F1232">
        <v>-1.5348480543044649E-2</v>
      </c>
      <c r="G1232">
        <v>4</v>
      </c>
      <c r="H1232">
        <v>2</v>
      </c>
      <c r="I1232">
        <v>5</v>
      </c>
      <c r="J1232">
        <v>3</v>
      </c>
    </row>
    <row r="1233" spans="1:10" x14ac:dyDescent="0.25">
      <c r="A1233" t="s">
        <v>2058</v>
      </c>
      <c r="B1233">
        <v>7122</v>
      </c>
      <c r="C1233">
        <v>-0.21090082086510289</v>
      </c>
      <c r="D1233">
        <v>-0.83654860683576771</v>
      </c>
      <c r="E1233">
        <v>-0.17347738295825615</v>
      </c>
      <c r="F1233">
        <v>8.94450511542388E-2</v>
      </c>
      <c r="G1233">
        <v>3</v>
      </c>
      <c r="H1233">
        <v>1</v>
      </c>
      <c r="I1233">
        <v>3</v>
      </c>
      <c r="J1233">
        <v>3</v>
      </c>
    </row>
    <row r="1234" spans="1:10" x14ac:dyDescent="0.25">
      <c r="A1234" t="s">
        <v>2059</v>
      </c>
      <c r="B1234">
        <v>5645</v>
      </c>
      <c r="C1234">
        <v>2.1894434692659205E-2</v>
      </c>
      <c r="D1234">
        <v>-0.11336511030626273</v>
      </c>
      <c r="E1234">
        <v>-0.587527839438727</v>
      </c>
      <c r="F1234">
        <v>0.47661171431018495</v>
      </c>
      <c r="G1234">
        <v>3</v>
      </c>
      <c r="H1234">
        <v>3</v>
      </c>
      <c r="I1234">
        <v>2</v>
      </c>
      <c r="J1234">
        <v>3</v>
      </c>
    </row>
    <row r="1235" spans="1:10" x14ac:dyDescent="0.25">
      <c r="A1235" t="s">
        <v>2060</v>
      </c>
      <c r="B1235">
        <v>2533</v>
      </c>
      <c r="C1235">
        <v>-6.6973467031169152E-3</v>
      </c>
      <c r="D1235">
        <v>-4.8531510716312322E-3</v>
      </c>
      <c r="E1235">
        <v>0.56842711532603474</v>
      </c>
      <c r="F1235">
        <v>0.41946861750963521</v>
      </c>
      <c r="G1235">
        <v>3</v>
      </c>
      <c r="H1235">
        <v>3</v>
      </c>
      <c r="I1235">
        <v>5</v>
      </c>
      <c r="J1235">
        <v>3</v>
      </c>
    </row>
    <row r="1236" spans="1:10" x14ac:dyDescent="0.25">
      <c r="A1236" t="s">
        <v>2061</v>
      </c>
      <c r="B1236">
        <v>4946</v>
      </c>
      <c r="C1236">
        <v>0.19455117867533867</v>
      </c>
      <c r="D1236">
        <v>0.34543566659395708</v>
      </c>
      <c r="E1236">
        <v>-0.39715965107525197</v>
      </c>
      <c r="F1236">
        <v>0.72062530043851292</v>
      </c>
      <c r="G1236">
        <v>4</v>
      </c>
      <c r="H1236">
        <v>4</v>
      </c>
      <c r="I1236">
        <v>2</v>
      </c>
      <c r="J1236">
        <v>4</v>
      </c>
    </row>
    <row r="1237" spans="1:10" x14ac:dyDescent="0.25">
      <c r="A1237" t="s">
        <v>2062</v>
      </c>
      <c r="B1237">
        <v>3419</v>
      </c>
      <c r="C1237">
        <v>-0.53514253787062072</v>
      </c>
      <c r="D1237">
        <v>-0.39189435345290247</v>
      </c>
      <c r="E1237">
        <v>-0.40994111306452397</v>
      </c>
      <c r="F1237">
        <v>0.45156128990806066</v>
      </c>
      <c r="G1237">
        <v>2</v>
      </c>
      <c r="H1237">
        <v>2</v>
      </c>
      <c r="I1237">
        <v>2</v>
      </c>
      <c r="J1237">
        <v>3</v>
      </c>
    </row>
    <row r="1238" spans="1:10" x14ac:dyDescent="0.25">
      <c r="A1238" t="s">
        <v>2063</v>
      </c>
      <c r="B1238">
        <v>4476</v>
      </c>
      <c r="C1238">
        <v>-0.98525428059122133</v>
      </c>
      <c r="D1238">
        <v>-0.92222252808060745</v>
      </c>
      <c r="E1238">
        <v>-0.28568818948752761</v>
      </c>
      <c r="F1238">
        <v>-0.12219758523676398</v>
      </c>
      <c r="G1238">
        <v>1</v>
      </c>
      <c r="H1238">
        <v>1</v>
      </c>
      <c r="I1238">
        <v>3</v>
      </c>
      <c r="J1238">
        <v>2</v>
      </c>
    </row>
    <row r="1239" spans="1:10" x14ac:dyDescent="0.25">
      <c r="A1239" t="s">
        <v>2064</v>
      </c>
      <c r="B1239">
        <v>5664</v>
      </c>
      <c r="C1239">
        <v>-0.89764698737622051</v>
      </c>
      <c r="D1239">
        <v>-1.044101196221656</v>
      </c>
      <c r="E1239">
        <v>-0.45683607416883426</v>
      </c>
      <c r="F1239">
        <v>0.16908347278023603</v>
      </c>
      <c r="G1239">
        <v>1</v>
      </c>
      <c r="H1239">
        <v>1</v>
      </c>
      <c r="I1239">
        <v>2</v>
      </c>
      <c r="J1239">
        <v>3</v>
      </c>
    </row>
    <row r="1240" spans="1:10" x14ac:dyDescent="0.25">
      <c r="A1240" t="s">
        <v>2065</v>
      </c>
      <c r="B1240">
        <v>2609</v>
      </c>
      <c r="C1240">
        <v>-1.0604136294062727</v>
      </c>
      <c r="D1240">
        <v>-1.1510022150693244</v>
      </c>
      <c r="E1240">
        <v>-0.66553963377074876</v>
      </c>
      <c r="F1240">
        <v>-6.7794810851674409E-2</v>
      </c>
      <c r="G1240">
        <v>1</v>
      </c>
      <c r="H1240">
        <v>1</v>
      </c>
      <c r="I1240">
        <v>2</v>
      </c>
      <c r="J1240">
        <v>2</v>
      </c>
    </row>
    <row r="1241" spans="1:10" x14ac:dyDescent="0.25">
      <c r="A1241" t="s">
        <v>2066</v>
      </c>
      <c r="B1241">
        <v>3707</v>
      </c>
      <c r="C1241">
        <v>-0.57410315506015819</v>
      </c>
      <c r="D1241">
        <v>-0.71351430116856929</v>
      </c>
      <c r="E1241">
        <v>-0.28489540487943316</v>
      </c>
      <c r="F1241">
        <v>-6.9124190763257348E-2</v>
      </c>
      <c r="G1241">
        <v>2</v>
      </c>
      <c r="H1241">
        <v>1</v>
      </c>
      <c r="I1241">
        <v>3</v>
      </c>
      <c r="J1241">
        <v>2</v>
      </c>
    </row>
    <row r="1242" spans="1:10" x14ac:dyDescent="0.25">
      <c r="A1242" t="s">
        <v>2067</v>
      </c>
      <c r="B1242">
        <v>3533</v>
      </c>
      <c r="C1242">
        <v>-0.41926081527437009</v>
      </c>
      <c r="D1242">
        <v>-0.45844094242159661</v>
      </c>
      <c r="E1242">
        <v>-7.2989341846217998E-2</v>
      </c>
      <c r="F1242">
        <v>0.10917694367761228</v>
      </c>
      <c r="G1242">
        <v>2</v>
      </c>
      <c r="H1242">
        <v>2</v>
      </c>
      <c r="I1242">
        <v>3</v>
      </c>
      <c r="J1242">
        <v>3</v>
      </c>
    </row>
    <row r="1243" spans="1:10" x14ac:dyDescent="0.25">
      <c r="A1243" t="s">
        <v>2068</v>
      </c>
      <c r="B1243">
        <v>5122</v>
      </c>
      <c r="C1243">
        <v>-0.21858667384618372</v>
      </c>
      <c r="D1243">
        <v>-0.48876082095561585</v>
      </c>
      <c r="E1243">
        <v>-0.20003893472019252</v>
      </c>
      <c r="F1243">
        <v>-8.5657652339637735E-2</v>
      </c>
      <c r="G1243">
        <v>3</v>
      </c>
      <c r="H1243">
        <v>2</v>
      </c>
      <c r="I1243">
        <v>3</v>
      </c>
      <c r="J1243">
        <v>2</v>
      </c>
    </row>
    <row r="1244" spans="1:10" x14ac:dyDescent="0.25">
      <c r="A1244" t="s">
        <v>2069</v>
      </c>
      <c r="B1244">
        <v>3418</v>
      </c>
      <c r="C1244">
        <v>-0.25277668411585874</v>
      </c>
      <c r="D1244">
        <v>-0.73359446577868015</v>
      </c>
      <c r="E1244">
        <v>0.33103602952658073</v>
      </c>
      <c r="F1244">
        <v>-0.51330584167018833</v>
      </c>
      <c r="G1244">
        <v>3</v>
      </c>
      <c r="H1244">
        <v>1</v>
      </c>
      <c r="I1244">
        <v>5</v>
      </c>
      <c r="J1244">
        <v>1</v>
      </c>
    </row>
    <row r="1245" spans="1:10" x14ac:dyDescent="0.25">
      <c r="A1245" t="s">
        <v>2070</v>
      </c>
      <c r="B1245">
        <v>5388</v>
      </c>
      <c r="C1245">
        <v>-0.67548137049772239</v>
      </c>
      <c r="D1245">
        <v>-0.52738905771496802</v>
      </c>
      <c r="E1245">
        <v>0.11276608638638984</v>
      </c>
      <c r="F1245">
        <v>-0.43732999776288395</v>
      </c>
      <c r="G1245">
        <v>2</v>
      </c>
      <c r="H1245">
        <v>2</v>
      </c>
      <c r="I1245">
        <v>4</v>
      </c>
      <c r="J1245">
        <v>2</v>
      </c>
    </row>
    <row r="1246" spans="1:10" x14ac:dyDescent="0.25">
      <c r="A1246" t="s">
        <v>2071</v>
      </c>
      <c r="B1246">
        <v>6086</v>
      </c>
      <c r="C1246">
        <v>1.3949783021048077</v>
      </c>
      <c r="D1246">
        <v>1.1644177489541103</v>
      </c>
      <c r="E1246">
        <v>-0.82956207840689256</v>
      </c>
      <c r="F1246">
        <v>1.6303586989037611</v>
      </c>
      <c r="G1246">
        <v>5</v>
      </c>
      <c r="H1246">
        <v>5</v>
      </c>
      <c r="I1246">
        <v>1</v>
      </c>
      <c r="J1246">
        <v>5</v>
      </c>
    </row>
    <row r="1247" spans="1:10" x14ac:dyDescent="0.25">
      <c r="A1247" t="s">
        <v>2072</v>
      </c>
      <c r="B1247">
        <v>4795</v>
      </c>
      <c r="C1247">
        <v>-4.3184238096978687E-3</v>
      </c>
      <c r="D1247">
        <v>0.59524044582538804</v>
      </c>
      <c r="E1247">
        <v>-0.11173058405089896</v>
      </c>
      <c r="F1247">
        <v>0.31176080001468032</v>
      </c>
      <c r="G1247">
        <v>3</v>
      </c>
      <c r="H1247">
        <v>4</v>
      </c>
      <c r="I1247">
        <v>3</v>
      </c>
      <c r="J1247">
        <v>3</v>
      </c>
    </row>
    <row r="1248" spans="1:10" x14ac:dyDescent="0.25">
      <c r="A1248" t="s">
        <v>2073</v>
      </c>
      <c r="B1248">
        <v>6056</v>
      </c>
      <c r="C1248">
        <v>0.71658040179256088</v>
      </c>
      <c r="D1248">
        <v>0.49248733187760757</v>
      </c>
      <c r="E1248">
        <v>-0.20410524683567058</v>
      </c>
      <c r="F1248">
        <v>1.6634684556392978</v>
      </c>
      <c r="G1248">
        <v>4</v>
      </c>
      <c r="H1248">
        <v>4</v>
      </c>
      <c r="I1248">
        <v>3</v>
      </c>
      <c r="J1248">
        <v>5</v>
      </c>
    </row>
    <row r="1249" spans="1:10" x14ac:dyDescent="0.25">
      <c r="A1249" t="s">
        <v>2074</v>
      </c>
      <c r="B1249">
        <v>6781</v>
      </c>
      <c r="C1249">
        <v>-0.34101195934311035</v>
      </c>
      <c r="D1249">
        <v>-0.48944326157327744</v>
      </c>
      <c r="E1249">
        <v>0.22434306430458242</v>
      </c>
      <c r="F1249">
        <v>0.36021942547829894</v>
      </c>
      <c r="G1249">
        <v>2</v>
      </c>
      <c r="H1249">
        <v>2</v>
      </c>
      <c r="I1249">
        <v>4</v>
      </c>
      <c r="J1249">
        <v>3</v>
      </c>
    </row>
    <row r="1250" spans="1:10" x14ac:dyDescent="0.25">
      <c r="A1250" t="s">
        <v>2075</v>
      </c>
      <c r="B1250">
        <v>6215</v>
      </c>
      <c r="C1250">
        <v>0.61616439341968265</v>
      </c>
      <c r="D1250">
        <v>0.89573656401759127</v>
      </c>
      <c r="E1250">
        <v>0.23681816556162957</v>
      </c>
      <c r="F1250">
        <v>1.3662021285784793</v>
      </c>
      <c r="G1250">
        <v>4</v>
      </c>
      <c r="H1250">
        <v>5</v>
      </c>
      <c r="I1250">
        <v>4</v>
      </c>
      <c r="J1250">
        <v>5</v>
      </c>
    </row>
    <row r="1251" spans="1:10" x14ac:dyDescent="0.25">
      <c r="A1251" t="s">
        <v>2076</v>
      </c>
      <c r="B1251">
        <v>3297</v>
      </c>
      <c r="C1251">
        <v>0.83827654990851186</v>
      </c>
      <c r="D1251">
        <v>0.27301855386623031</v>
      </c>
      <c r="E1251">
        <v>-0.19891287964293314</v>
      </c>
      <c r="F1251">
        <v>1.6556271890624181</v>
      </c>
      <c r="G1251">
        <v>4</v>
      </c>
      <c r="H1251">
        <v>4</v>
      </c>
      <c r="I1251">
        <v>3</v>
      </c>
      <c r="J1251">
        <v>5</v>
      </c>
    </row>
    <row r="1252" spans="1:10" x14ac:dyDescent="0.25">
      <c r="A1252" t="s">
        <v>2077</v>
      </c>
      <c r="B1252">
        <v>3662</v>
      </c>
      <c r="C1252">
        <v>-0.50668223003647739</v>
      </c>
      <c r="D1252">
        <v>-0.18458081667592202</v>
      </c>
      <c r="E1252">
        <v>0.38792175903994225</v>
      </c>
      <c r="F1252">
        <v>0.32411743905548768</v>
      </c>
      <c r="G1252">
        <v>2</v>
      </c>
      <c r="H1252">
        <v>3</v>
      </c>
      <c r="I1252">
        <v>5</v>
      </c>
      <c r="J1252">
        <v>3</v>
      </c>
    </row>
    <row r="1253" spans="1:10" x14ac:dyDescent="0.25">
      <c r="A1253" t="s">
        <v>2078</v>
      </c>
      <c r="B1253">
        <v>2355</v>
      </c>
      <c r="C1253">
        <v>-0.80327786532504919</v>
      </c>
      <c r="D1253">
        <v>-1.1027468173408761</v>
      </c>
      <c r="E1253">
        <v>0.13344575491731983</v>
      </c>
      <c r="F1253">
        <v>0.26954234594503762</v>
      </c>
      <c r="G1253">
        <v>1</v>
      </c>
      <c r="H1253">
        <v>1</v>
      </c>
      <c r="I1253">
        <v>4</v>
      </c>
      <c r="J1253">
        <v>3</v>
      </c>
    </row>
    <row r="1254" spans="1:10" x14ac:dyDescent="0.25">
      <c r="A1254" t="s">
        <v>2079</v>
      </c>
      <c r="B1254">
        <v>5464</v>
      </c>
      <c r="C1254">
        <v>4.6221219095557257E-2</v>
      </c>
      <c r="D1254">
        <v>1.1586592137349188</v>
      </c>
      <c r="E1254">
        <v>-0.49922621305525744</v>
      </c>
      <c r="F1254">
        <v>1.605524724203381</v>
      </c>
      <c r="G1254">
        <v>3</v>
      </c>
      <c r="H1254">
        <v>5</v>
      </c>
      <c r="I1254">
        <v>2</v>
      </c>
      <c r="J1254">
        <v>5</v>
      </c>
    </row>
    <row r="1255" spans="1:10" x14ac:dyDescent="0.25">
      <c r="A1255" t="s">
        <v>2080</v>
      </c>
      <c r="B1255">
        <v>4185</v>
      </c>
      <c r="C1255">
        <v>-0.45226558274499884</v>
      </c>
      <c r="D1255">
        <v>-0.48637038889751621</v>
      </c>
      <c r="E1255">
        <v>-8.787536946295188E-2</v>
      </c>
      <c r="F1255">
        <v>0.18461571563209769</v>
      </c>
      <c r="G1255">
        <v>2</v>
      </c>
      <c r="H1255">
        <v>2</v>
      </c>
      <c r="I1255">
        <v>3</v>
      </c>
      <c r="J1255">
        <v>3</v>
      </c>
    </row>
    <row r="1256" spans="1:10" x14ac:dyDescent="0.25">
      <c r="A1256" t="s">
        <v>2081</v>
      </c>
      <c r="B1256">
        <v>3771</v>
      </c>
      <c r="C1256">
        <v>-4.8868286780584892E-2</v>
      </c>
      <c r="D1256">
        <v>-0.32369288769556365</v>
      </c>
      <c r="E1256">
        <v>0.47163088317687263</v>
      </c>
      <c r="F1256">
        <v>0.45735467828408283</v>
      </c>
      <c r="G1256">
        <v>3</v>
      </c>
      <c r="H1256">
        <v>3</v>
      </c>
      <c r="I1256">
        <v>5</v>
      </c>
      <c r="J1256">
        <v>3</v>
      </c>
    </row>
    <row r="1257" spans="1:10" x14ac:dyDescent="0.25">
      <c r="A1257" t="s">
        <v>2082</v>
      </c>
      <c r="B1257">
        <v>5393</v>
      </c>
      <c r="C1257">
        <v>-0.68717482049721212</v>
      </c>
      <c r="D1257">
        <v>-0.57759250293849707</v>
      </c>
      <c r="E1257">
        <v>-0.11138199865089955</v>
      </c>
      <c r="F1257">
        <v>0.58372419350615878</v>
      </c>
      <c r="G1257">
        <v>2</v>
      </c>
      <c r="H1257">
        <v>2</v>
      </c>
      <c r="I1257">
        <v>3</v>
      </c>
      <c r="J1257">
        <v>4</v>
      </c>
    </row>
    <row r="1258" spans="1:10" x14ac:dyDescent="0.25">
      <c r="A1258" t="s">
        <v>2083</v>
      </c>
      <c r="B1258">
        <v>4749</v>
      </c>
      <c r="C1258">
        <v>-0.7002780836532464</v>
      </c>
      <c r="D1258">
        <v>-0.39996351487880399</v>
      </c>
      <c r="E1258">
        <v>-0.66279331300390831</v>
      </c>
      <c r="F1258">
        <v>0.42893634947567083</v>
      </c>
      <c r="G1258">
        <v>1</v>
      </c>
      <c r="H1258">
        <v>2</v>
      </c>
      <c r="I1258">
        <v>2</v>
      </c>
      <c r="J1258">
        <v>3</v>
      </c>
    </row>
    <row r="1259" spans="1:10" x14ac:dyDescent="0.25">
      <c r="A1259" t="s">
        <v>2084</v>
      </c>
      <c r="B1259">
        <v>5630</v>
      </c>
      <c r="C1259">
        <v>3.6113482645499799E-3</v>
      </c>
      <c r="D1259">
        <v>-0.28968898240673857</v>
      </c>
      <c r="E1259">
        <v>-0.4370156264696114</v>
      </c>
      <c r="F1259">
        <v>0.40555563579828158</v>
      </c>
      <c r="G1259">
        <v>3</v>
      </c>
      <c r="H1259">
        <v>3</v>
      </c>
      <c r="I1259">
        <v>2</v>
      </c>
      <c r="J1259">
        <v>3</v>
      </c>
    </row>
    <row r="1260" spans="1:10" x14ac:dyDescent="0.25">
      <c r="A1260" t="s">
        <v>2085</v>
      </c>
      <c r="B1260">
        <v>6257</v>
      </c>
      <c r="C1260">
        <v>1.1348769147803452</v>
      </c>
      <c r="D1260">
        <v>0.27844286148736863</v>
      </c>
      <c r="E1260">
        <v>-0.81022406091640187</v>
      </c>
      <c r="F1260">
        <v>1.7714568829317463</v>
      </c>
      <c r="G1260">
        <v>5</v>
      </c>
      <c r="H1260">
        <v>4</v>
      </c>
      <c r="I1260">
        <v>1</v>
      </c>
      <c r="J1260">
        <v>5</v>
      </c>
    </row>
    <row r="1261" spans="1:10" x14ac:dyDescent="0.25">
      <c r="A1261" t="s">
        <v>2086</v>
      </c>
      <c r="B1261">
        <v>6210</v>
      </c>
      <c r="C1261">
        <v>-0.29592580466271401</v>
      </c>
      <c r="D1261">
        <v>-0.21268861269943215</v>
      </c>
      <c r="E1261">
        <v>-0.53154031896041232</v>
      </c>
      <c r="F1261">
        <v>0.79132549532323615</v>
      </c>
      <c r="G1261">
        <v>3</v>
      </c>
      <c r="H1261">
        <v>3</v>
      </c>
      <c r="I1261">
        <v>2</v>
      </c>
      <c r="J1261">
        <v>4</v>
      </c>
    </row>
    <row r="1262" spans="1:10" x14ac:dyDescent="0.25">
      <c r="A1262" t="s">
        <v>2087</v>
      </c>
      <c r="B1262">
        <v>4784</v>
      </c>
      <c r="C1262">
        <v>-0.31236928117211371</v>
      </c>
      <c r="D1262">
        <v>-0.35719663408260882</v>
      </c>
      <c r="E1262">
        <v>1.3952960898755391</v>
      </c>
      <c r="F1262">
        <v>0.82651488890236458</v>
      </c>
      <c r="G1262">
        <v>3</v>
      </c>
      <c r="H1262">
        <v>3</v>
      </c>
      <c r="I1262">
        <v>5</v>
      </c>
      <c r="J1262">
        <v>4</v>
      </c>
    </row>
    <row r="1263" spans="1:10" x14ac:dyDescent="0.25">
      <c r="A1263" t="s">
        <v>2088</v>
      </c>
      <c r="B1263">
        <v>6218</v>
      </c>
      <c r="C1263">
        <v>0.38347471281066281</v>
      </c>
      <c r="D1263">
        <v>0.66216350253793654</v>
      </c>
      <c r="E1263">
        <v>-0.20195831629784305</v>
      </c>
      <c r="F1263">
        <v>1.0060986757852926</v>
      </c>
      <c r="G1263">
        <v>4</v>
      </c>
      <c r="H1263">
        <v>5</v>
      </c>
      <c r="I1263">
        <v>3</v>
      </c>
      <c r="J1263">
        <v>4</v>
      </c>
    </row>
    <row r="1264" spans="1:10" x14ac:dyDescent="0.25">
      <c r="A1264" t="s">
        <v>2089</v>
      </c>
      <c r="B1264">
        <v>6899</v>
      </c>
      <c r="C1264">
        <v>-0.20157114703127441</v>
      </c>
      <c r="D1264">
        <v>-5.2444178457403179E-2</v>
      </c>
      <c r="E1264">
        <v>-0.10229543438189052</v>
      </c>
      <c r="F1264">
        <v>0.7196616428202427</v>
      </c>
      <c r="G1264">
        <v>3</v>
      </c>
      <c r="H1264">
        <v>3</v>
      </c>
      <c r="I1264">
        <v>3</v>
      </c>
      <c r="J1264">
        <v>4</v>
      </c>
    </row>
    <row r="1265" spans="1:10" x14ac:dyDescent="0.25">
      <c r="A1265" t="s">
        <v>2090</v>
      </c>
      <c r="B1265">
        <v>4699</v>
      </c>
      <c r="C1265">
        <v>-0.74166205124865348</v>
      </c>
      <c r="D1265">
        <v>-0.86334190065775351</v>
      </c>
      <c r="E1265">
        <v>0.64226830284540937</v>
      </c>
      <c r="F1265">
        <v>0.38623434474678892</v>
      </c>
      <c r="G1265">
        <v>1</v>
      </c>
      <c r="H1265">
        <v>1</v>
      </c>
      <c r="I1265">
        <v>5</v>
      </c>
      <c r="J1265">
        <v>3</v>
      </c>
    </row>
    <row r="1266" spans="1:10" x14ac:dyDescent="0.25">
      <c r="A1266" t="s">
        <v>2091</v>
      </c>
      <c r="B1266">
        <v>5132</v>
      </c>
      <c r="C1266">
        <v>5.7214761647150295E-2</v>
      </c>
      <c r="D1266">
        <v>-0.15599297685275731</v>
      </c>
      <c r="E1266">
        <v>1.3430934743936704</v>
      </c>
      <c r="F1266">
        <v>0.33533222025005782</v>
      </c>
      <c r="G1266">
        <v>3</v>
      </c>
      <c r="H1266">
        <v>3</v>
      </c>
      <c r="I1266">
        <v>5</v>
      </c>
      <c r="J1266">
        <v>3</v>
      </c>
    </row>
    <row r="1267" spans="1:10" x14ac:dyDescent="0.25">
      <c r="A1267" t="s">
        <v>2092</v>
      </c>
      <c r="B1267">
        <v>3403</v>
      </c>
      <c r="C1267">
        <v>-3.3302277880161456E-2</v>
      </c>
      <c r="D1267">
        <v>-0.18411717664249486</v>
      </c>
      <c r="E1267">
        <v>0.44325119208334812</v>
      </c>
      <c r="F1267">
        <v>0.46550611183287838</v>
      </c>
      <c r="G1267">
        <v>3</v>
      </c>
      <c r="H1267">
        <v>3</v>
      </c>
      <c r="I1267">
        <v>5</v>
      </c>
      <c r="J1267">
        <v>3</v>
      </c>
    </row>
    <row r="1268" spans="1:10" x14ac:dyDescent="0.25">
      <c r="A1268" t="s">
        <v>2093</v>
      </c>
      <c r="B1268">
        <v>3428</v>
      </c>
      <c r="C1268">
        <v>-0.78443781966889758</v>
      </c>
      <c r="D1268">
        <v>-0.39754506487192837</v>
      </c>
      <c r="E1268">
        <v>-1.1195119945998202E-2</v>
      </c>
      <c r="F1268">
        <v>0.39227866135537881</v>
      </c>
      <c r="G1268">
        <v>1</v>
      </c>
      <c r="H1268">
        <v>2</v>
      </c>
      <c r="I1268">
        <v>4</v>
      </c>
      <c r="J1268">
        <v>3</v>
      </c>
    </row>
    <row r="1269" spans="1:10" x14ac:dyDescent="0.25">
      <c r="A1269" t="s">
        <v>2094</v>
      </c>
      <c r="B1269">
        <v>6104</v>
      </c>
      <c r="C1269">
        <v>-1.0586244838981178</v>
      </c>
      <c r="D1269">
        <v>-0.61190407494414345</v>
      </c>
      <c r="E1269">
        <v>-0.60497334695557881</v>
      </c>
      <c r="F1269">
        <v>0.99032857536867269</v>
      </c>
      <c r="G1269">
        <v>1</v>
      </c>
      <c r="H1269">
        <v>2</v>
      </c>
      <c r="I1269">
        <v>2</v>
      </c>
      <c r="J1269">
        <v>4</v>
      </c>
    </row>
    <row r="1270" spans="1:10" x14ac:dyDescent="0.25">
      <c r="A1270" t="s">
        <v>2095</v>
      </c>
      <c r="B1270">
        <v>2898</v>
      </c>
      <c r="C1270">
        <v>-0.96004805410581717</v>
      </c>
      <c r="D1270">
        <v>-0.74981719620518605</v>
      </c>
      <c r="E1270">
        <v>-0.48695848232053829</v>
      </c>
      <c r="F1270">
        <v>0.83028816201139832</v>
      </c>
      <c r="G1270">
        <v>1</v>
      </c>
      <c r="H1270">
        <v>1</v>
      </c>
      <c r="I1270">
        <v>2</v>
      </c>
      <c r="J1270">
        <v>4</v>
      </c>
    </row>
    <row r="1271" spans="1:10" x14ac:dyDescent="0.25">
      <c r="A1271" t="s">
        <v>2096</v>
      </c>
      <c r="B1271">
        <v>6826</v>
      </c>
      <c r="C1271">
        <v>-1.0701781349253814</v>
      </c>
      <c r="D1271">
        <v>-0.71148106973581826</v>
      </c>
      <c r="E1271">
        <v>-0.92521835095938099</v>
      </c>
      <c r="F1271">
        <v>1.244123209162441</v>
      </c>
      <c r="G1271">
        <v>1</v>
      </c>
      <c r="H1271">
        <v>1</v>
      </c>
      <c r="I1271">
        <v>1</v>
      </c>
      <c r="J1271">
        <v>4</v>
      </c>
    </row>
    <row r="1272" spans="1:10" x14ac:dyDescent="0.25">
      <c r="A1272" t="s">
        <v>2097</v>
      </c>
      <c r="B1272">
        <v>5541</v>
      </c>
      <c r="C1272">
        <v>-0.9831553871717188</v>
      </c>
      <c r="D1272">
        <v>-0.70490015972245634</v>
      </c>
      <c r="E1272">
        <v>-0.42612479951185372</v>
      </c>
      <c r="F1272">
        <v>0.90348129297671331</v>
      </c>
      <c r="G1272">
        <v>1</v>
      </c>
      <c r="H1272">
        <v>2</v>
      </c>
      <c r="I1272">
        <v>2</v>
      </c>
      <c r="J1272">
        <v>4</v>
      </c>
    </row>
    <row r="1273" spans="1:10" x14ac:dyDescent="0.25">
      <c r="A1273" t="s">
        <v>2098</v>
      </c>
      <c r="B1273">
        <v>3953</v>
      </c>
      <c r="C1273">
        <v>-1.0142278573722969</v>
      </c>
      <c r="D1273">
        <v>-0.82270248599646023</v>
      </c>
      <c r="E1273">
        <v>-2.6390594320171934E-2</v>
      </c>
      <c r="F1273">
        <v>0.5868854748604394</v>
      </c>
      <c r="G1273">
        <v>1</v>
      </c>
      <c r="H1273">
        <v>1</v>
      </c>
      <c r="I1273">
        <v>4</v>
      </c>
      <c r="J1273">
        <v>4</v>
      </c>
    </row>
    <row r="1274" spans="1:10" x14ac:dyDescent="0.25">
      <c r="A1274" t="s">
        <v>2099</v>
      </c>
      <c r="B1274">
        <v>3749</v>
      </c>
      <c r="C1274">
        <v>-0.58097884995724514</v>
      </c>
      <c r="D1274">
        <v>-1.8193379354559603E-2</v>
      </c>
      <c r="E1274">
        <v>-9.6691979120073768E-2</v>
      </c>
      <c r="F1274">
        <v>0.92323521097153483</v>
      </c>
      <c r="G1274">
        <v>2</v>
      </c>
      <c r="H1274">
        <v>3</v>
      </c>
      <c r="I1274">
        <v>3</v>
      </c>
      <c r="J1274">
        <v>4</v>
      </c>
    </row>
    <row r="1275" spans="1:10" x14ac:dyDescent="0.25">
      <c r="A1275" t="s">
        <v>2100</v>
      </c>
      <c r="B1275">
        <v>6580</v>
      </c>
      <c r="C1275">
        <v>-0.72189869244215676</v>
      </c>
      <c r="D1275">
        <v>0.17296766325263441</v>
      </c>
      <c r="E1275">
        <v>-0.15654003634677219</v>
      </c>
      <c r="F1275">
        <v>1.2361705473852944</v>
      </c>
      <c r="G1275">
        <v>1</v>
      </c>
      <c r="H1275">
        <v>4</v>
      </c>
      <c r="I1275">
        <v>3</v>
      </c>
      <c r="J1275">
        <v>4</v>
      </c>
    </row>
    <row r="1276" spans="1:10" x14ac:dyDescent="0.25">
      <c r="A1276" t="s">
        <v>2101</v>
      </c>
      <c r="B1276">
        <v>4571</v>
      </c>
      <c r="C1276">
        <v>-0.78564839721580149</v>
      </c>
      <c r="D1276">
        <v>-0.64285996269381607</v>
      </c>
      <c r="E1276">
        <v>-0.58987801842246645</v>
      </c>
      <c r="F1276">
        <v>1.3221950047832416</v>
      </c>
      <c r="G1276">
        <v>1</v>
      </c>
      <c r="H1276">
        <v>2</v>
      </c>
      <c r="I1276">
        <v>2</v>
      </c>
      <c r="J1276">
        <v>5</v>
      </c>
    </row>
    <row r="1277" spans="1:10" x14ac:dyDescent="0.25">
      <c r="A1277" t="s">
        <v>2102</v>
      </c>
      <c r="B1277">
        <v>4699</v>
      </c>
      <c r="C1277">
        <v>-0.52543930960743102</v>
      </c>
      <c r="D1277">
        <v>0.24662584993851144</v>
      </c>
      <c r="E1277">
        <v>-0.86890739151051788</v>
      </c>
      <c r="F1277">
        <v>1.5366200386874063</v>
      </c>
      <c r="G1277">
        <v>2</v>
      </c>
      <c r="H1277">
        <v>4</v>
      </c>
      <c r="I1277">
        <v>1</v>
      </c>
      <c r="J1277">
        <v>5</v>
      </c>
    </row>
    <row r="1278" spans="1:10" x14ac:dyDescent="0.25">
      <c r="A1278" t="s">
        <v>2103</v>
      </c>
      <c r="B1278">
        <v>5955</v>
      </c>
      <c r="C1278">
        <v>-1.0361759451726213</v>
      </c>
      <c r="D1278">
        <v>-0.72479160932407793</v>
      </c>
      <c r="E1278">
        <v>-0.26881565560068782</v>
      </c>
      <c r="F1278">
        <v>1.4385687390103494</v>
      </c>
      <c r="G1278">
        <v>1</v>
      </c>
      <c r="H1278">
        <v>1</v>
      </c>
      <c r="I1278">
        <v>3</v>
      </c>
      <c r="J1278">
        <v>5</v>
      </c>
    </row>
    <row r="1279" spans="1:10" x14ac:dyDescent="0.25">
      <c r="A1279" t="s">
        <v>2104</v>
      </c>
      <c r="B1279">
        <v>2713</v>
      </c>
      <c r="C1279">
        <v>-0.72388416849194204</v>
      </c>
      <c r="D1279">
        <v>-0.74003146003295028</v>
      </c>
      <c r="E1279">
        <v>0.54374225890484762</v>
      </c>
      <c r="F1279">
        <v>0.80398209285753186</v>
      </c>
      <c r="G1279">
        <v>1</v>
      </c>
      <c r="H1279">
        <v>1</v>
      </c>
      <c r="I1279">
        <v>5</v>
      </c>
      <c r="J1279">
        <v>4</v>
      </c>
    </row>
    <row r="1280" spans="1:10" x14ac:dyDescent="0.25">
      <c r="A1280" t="s">
        <v>2105</v>
      </c>
      <c r="B1280">
        <v>4971</v>
      </c>
      <c r="C1280">
        <v>-0.95023708274305907</v>
      </c>
      <c r="D1280">
        <v>-0.66470899927717531</v>
      </c>
      <c r="E1280">
        <v>-0.94493433098954926</v>
      </c>
      <c r="F1280">
        <v>1.4067013756680997</v>
      </c>
      <c r="G1280">
        <v>1</v>
      </c>
      <c r="H1280">
        <v>2</v>
      </c>
      <c r="I1280">
        <v>1</v>
      </c>
      <c r="J1280">
        <v>5</v>
      </c>
    </row>
    <row r="1281" spans="1:10" x14ac:dyDescent="0.25">
      <c r="A1281" t="s">
        <v>2106</v>
      </c>
      <c r="B1281">
        <v>9288</v>
      </c>
      <c r="C1281">
        <v>1.0013413904518818</v>
      </c>
      <c r="D1281">
        <v>-0.35767770980811953</v>
      </c>
      <c r="E1281">
        <v>-0.38414564677063928</v>
      </c>
      <c r="F1281">
        <v>2.2609577988240774</v>
      </c>
      <c r="G1281">
        <v>5</v>
      </c>
      <c r="H1281">
        <v>3</v>
      </c>
      <c r="I1281">
        <v>2</v>
      </c>
      <c r="J1281">
        <v>5</v>
      </c>
    </row>
    <row r="1282" spans="1:10" x14ac:dyDescent="0.25">
      <c r="A1282" t="s">
        <v>2107</v>
      </c>
      <c r="B1282">
        <v>6492</v>
      </c>
      <c r="C1282">
        <v>-0.70958889315371287</v>
      </c>
      <c r="D1282">
        <v>-0.36792010277756343</v>
      </c>
      <c r="E1282">
        <v>-0.89775982724614589</v>
      </c>
      <c r="F1282">
        <v>2.317070587758022</v>
      </c>
      <c r="G1282">
        <v>1</v>
      </c>
      <c r="H1282">
        <v>3</v>
      </c>
      <c r="I1282">
        <v>1</v>
      </c>
      <c r="J1282">
        <v>5</v>
      </c>
    </row>
    <row r="1283" spans="1:10" x14ac:dyDescent="0.25">
      <c r="A1283" t="s">
        <v>2108</v>
      </c>
      <c r="B1283">
        <v>5087</v>
      </c>
      <c r="C1283">
        <v>-1.2830495373814015</v>
      </c>
      <c r="D1283">
        <v>-0.26200856664396244</v>
      </c>
      <c r="E1283">
        <v>-1.0160414727354803</v>
      </c>
      <c r="F1283">
        <v>1.6813863695127784</v>
      </c>
      <c r="G1283">
        <v>1</v>
      </c>
      <c r="H1283">
        <v>3</v>
      </c>
      <c r="I1283">
        <v>1</v>
      </c>
      <c r="J1283">
        <v>5</v>
      </c>
    </row>
    <row r="1284" spans="1:10" x14ac:dyDescent="0.25">
      <c r="A1284" t="s">
        <v>2109</v>
      </c>
      <c r="B1284">
        <v>6304</v>
      </c>
      <c r="C1284">
        <v>-1.0001807376976488</v>
      </c>
      <c r="D1284">
        <v>-0.56901236669480149</v>
      </c>
      <c r="E1284">
        <v>-1.0773551054736552</v>
      </c>
      <c r="F1284">
        <v>1.5819446734750338</v>
      </c>
      <c r="G1284">
        <v>1</v>
      </c>
      <c r="H1284">
        <v>2</v>
      </c>
      <c r="I1284">
        <v>1</v>
      </c>
      <c r="J1284">
        <v>5</v>
      </c>
    </row>
    <row r="1285" spans="1:10" x14ac:dyDescent="0.25">
      <c r="A1285" t="s">
        <v>2110</v>
      </c>
      <c r="B1285">
        <v>5727</v>
      </c>
      <c r="C1285">
        <v>-0.59670181450299331</v>
      </c>
      <c r="D1285">
        <v>-0.47678581169679202</v>
      </c>
      <c r="E1285">
        <v>-0.78017207078420581</v>
      </c>
      <c r="F1285">
        <v>2.2523999125600067</v>
      </c>
      <c r="G1285">
        <v>2</v>
      </c>
      <c r="H1285">
        <v>2</v>
      </c>
      <c r="I1285">
        <v>1</v>
      </c>
      <c r="J1285">
        <v>5</v>
      </c>
    </row>
    <row r="1286" spans="1:10" x14ac:dyDescent="0.25">
      <c r="A1286" t="s">
        <v>2111</v>
      </c>
      <c r="B1286">
        <v>3930</v>
      </c>
      <c r="C1286">
        <v>-0.12279832878453657</v>
      </c>
      <c r="D1286">
        <v>-0.52931614501321245</v>
      </c>
      <c r="E1286">
        <v>-0.39773484324039937</v>
      </c>
      <c r="F1286">
        <v>1.5311229661159238</v>
      </c>
      <c r="G1286">
        <v>3</v>
      </c>
      <c r="H1286">
        <v>2</v>
      </c>
      <c r="I1286">
        <v>2</v>
      </c>
      <c r="J1286">
        <v>5</v>
      </c>
    </row>
    <row r="1287" spans="1:10" x14ac:dyDescent="0.25">
      <c r="A1287" t="s">
        <v>2112</v>
      </c>
      <c r="B1287">
        <v>5237</v>
      </c>
      <c r="C1287">
        <v>-0.44332735835323789</v>
      </c>
      <c r="D1287">
        <v>-0.32290076888993885</v>
      </c>
      <c r="E1287">
        <v>-0.54582180471585751</v>
      </c>
      <c r="F1287">
        <v>1.7918898183847238</v>
      </c>
      <c r="G1287">
        <v>2</v>
      </c>
      <c r="H1287">
        <v>3</v>
      </c>
      <c r="I1287">
        <v>2</v>
      </c>
      <c r="J1287">
        <v>5</v>
      </c>
    </row>
    <row r="1288" spans="1:10" x14ac:dyDescent="0.25">
      <c r="A1288" t="s">
        <v>2113</v>
      </c>
      <c r="B1288">
        <v>5083</v>
      </c>
      <c r="C1288">
        <v>-1.1584302253266194</v>
      </c>
      <c r="D1288">
        <v>-0.54786054147516838</v>
      </c>
      <c r="E1288">
        <v>-0.95028530239723397</v>
      </c>
      <c r="F1288">
        <v>1.7158753113574852</v>
      </c>
      <c r="G1288">
        <v>1</v>
      </c>
      <c r="H1288">
        <v>2</v>
      </c>
      <c r="I1288">
        <v>1</v>
      </c>
      <c r="J1288">
        <v>5</v>
      </c>
    </row>
    <row r="1289" spans="1:10" x14ac:dyDescent="0.25">
      <c r="A1289" t="s">
        <v>2114</v>
      </c>
      <c r="B1289">
        <v>6541</v>
      </c>
      <c r="C1289">
        <v>-0.99772157016113916</v>
      </c>
      <c r="D1289">
        <v>-0.26945440444472529</v>
      </c>
      <c r="E1289">
        <v>-1.0220337597843738</v>
      </c>
      <c r="F1289">
        <v>2.4270243183402695</v>
      </c>
      <c r="G1289">
        <v>1</v>
      </c>
      <c r="H1289">
        <v>3</v>
      </c>
      <c r="I1289">
        <v>1</v>
      </c>
      <c r="J1289">
        <v>5</v>
      </c>
    </row>
    <row r="1290" spans="1:10" x14ac:dyDescent="0.25">
      <c r="A1290" t="s">
        <v>2115</v>
      </c>
      <c r="B1290">
        <v>3934</v>
      </c>
      <c r="C1290">
        <v>-1.090420631090637</v>
      </c>
      <c r="D1290">
        <v>-0.29503020751609815</v>
      </c>
      <c r="E1290">
        <v>-0.96620922194625947</v>
      </c>
      <c r="F1290">
        <v>2.0295554610058231</v>
      </c>
      <c r="G1290">
        <v>1</v>
      </c>
      <c r="H1290">
        <v>3</v>
      </c>
      <c r="I1290">
        <v>1</v>
      </c>
      <c r="J1290">
        <v>5</v>
      </c>
    </row>
    <row r="1291" spans="1:10" x14ac:dyDescent="0.25">
      <c r="A1291" t="s">
        <v>2116</v>
      </c>
      <c r="B1291">
        <v>4543</v>
      </c>
      <c r="C1291">
        <v>-0.93198337056964486</v>
      </c>
      <c r="D1291">
        <v>-0.43862161182713161</v>
      </c>
      <c r="E1291">
        <v>-0.99333375914821509</v>
      </c>
      <c r="F1291">
        <v>1.9351631759768171</v>
      </c>
      <c r="G1291">
        <v>1</v>
      </c>
      <c r="H1291">
        <v>2</v>
      </c>
      <c r="I1291">
        <v>1</v>
      </c>
      <c r="J1291">
        <v>5</v>
      </c>
    </row>
    <row r="1292" spans="1:10" x14ac:dyDescent="0.25">
      <c r="A1292" t="s">
        <v>2117</v>
      </c>
      <c r="B1292">
        <v>4704</v>
      </c>
      <c r="C1292">
        <v>-1.1373517302588938</v>
      </c>
      <c r="D1292">
        <v>-0.45899815011525052</v>
      </c>
      <c r="E1292">
        <v>-1.0250498649232718</v>
      </c>
      <c r="F1292">
        <v>1.9807285164120598</v>
      </c>
      <c r="G1292">
        <v>1</v>
      </c>
      <c r="H1292">
        <v>2</v>
      </c>
      <c r="I1292">
        <v>1</v>
      </c>
      <c r="J1292">
        <v>5</v>
      </c>
    </row>
    <row r="1293" spans="1:10" x14ac:dyDescent="0.25">
      <c r="A1293" t="s">
        <v>2118</v>
      </c>
      <c r="B1293">
        <v>2656</v>
      </c>
      <c r="C1293">
        <v>-1.5313744251652999</v>
      </c>
      <c r="D1293">
        <v>-0.64255961892963742</v>
      </c>
      <c r="E1293">
        <v>-0.80346776287184762</v>
      </c>
      <c r="F1293">
        <v>1.8003007822910861</v>
      </c>
      <c r="G1293">
        <v>1</v>
      </c>
      <c r="H1293">
        <v>2</v>
      </c>
      <c r="I1293">
        <v>1</v>
      </c>
      <c r="J1293">
        <v>5</v>
      </c>
    </row>
    <row r="1294" spans="1:10" x14ac:dyDescent="0.25">
      <c r="A1294" t="s">
        <v>2119</v>
      </c>
      <c r="B1294">
        <v>4518</v>
      </c>
      <c r="C1294">
        <v>-0.13610679747249976</v>
      </c>
      <c r="D1294">
        <v>-0.22179590503936267</v>
      </c>
      <c r="E1294">
        <v>-1.0076324131438841</v>
      </c>
      <c r="F1294">
        <v>2.1916499480792067</v>
      </c>
      <c r="G1294">
        <v>3</v>
      </c>
      <c r="H1294">
        <v>3</v>
      </c>
      <c r="I1294">
        <v>1</v>
      </c>
      <c r="J1294">
        <v>5</v>
      </c>
    </row>
    <row r="1295" spans="1:10" x14ac:dyDescent="0.25">
      <c r="A1295" t="s">
        <v>2120</v>
      </c>
      <c r="B1295">
        <v>4674</v>
      </c>
      <c r="C1295">
        <v>-1.0301113065255239</v>
      </c>
      <c r="D1295">
        <v>-0.16992116370929616</v>
      </c>
      <c r="E1295">
        <v>-1.1368518024448042</v>
      </c>
      <c r="F1295">
        <v>1.969974372411198</v>
      </c>
      <c r="G1295">
        <v>1</v>
      </c>
      <c r="H1295">
        <v>3</v>
      </c>
      <c r="I1295">
        <v>1</v>
      </c>
      <c r="J1295">
        <v>5</v>
      </c>
    </row>
    <row r="1296" spans="1:10" x14ac:dyDescent="0.25">
      <c r="A1296" t="s">
        <v>2121</v>
      </c>
      <c r="B1296">
        <v>1710</v>
      </c>
      <c r="C1296">
        <v>-0.66026567565995942</v>
      </c>
      <c r="D1296">
        <v>9.7813642862721751E-3</v>
      </c>
      <c r="E1296">
        <v>-0.20553822761029639</v>
      </c>
      <c r="F1296">
        <v>4.6107684049076871E-2</v>
      </c>
      <c r="G1296">
        <v>2</v>
      </c>
      <c r="H1296">
        <v>4</v>
      </c>
      <c r="I1296">
        <v>3</v>
      </c>
      <c r="J1296">
        <v>3</v>
      </c>
    </row>
    <row r="1297" spans="1:10" x14ac:dyDescent="0.25">
      <c r="A1297" t="s">
        <v>2122</v>
      </c>
      <c r="B1297">
        <v>4328</v>
      </c>
      <c r="C1297">
        <v>0.4863261919135512</v>
      </c>
      <c r="D1297">
        <v>1.0511146680510164</v>
      </c>
      <c r="E1297">
        <v>-0.24710160430372033</v>
      </c>
      <c r="F1297">
        <v>1.2531437833180326</v>
      </c>
      <c r="G1297">
        <v>4</v>
      </c>
      <c r="H1297">
        <v>5</v>
      </c>
      <c r="I1297">
        <v>3</v>
      </c>
      <c r="J1297">
        <v>4</v>
      </c>
    </row>
    <row r="1298" spans="1:10" x14ac:dyDescent="0.25">
      <c r="A1298" t="s">
        <v>2123</v>
      </c>
      <c r="B1298">
        <v>3975</v>
      </c>
      <c r="C1298">
        <v>-0.1479199340943454</v>
      </c>
      <c r="D1298">
        <v>8.8327930598077475E-2</v>
      </c>
      <c r="E1298">
        <v>-0.59473532382212713</v>
      </c>
      <c r="F1298">
        <v>1.2732255589700872</v>
      </c>
      <c r="G1298">
        <v>3</v>
      </c>
      <c r="H1298">
        <v>4</v>
      </c>
      <c r="I1298">
        <v>2</v>
      </c>
      <c r="J1298">
        <v>4</v>
      </c>
    </row>
    <row r="1299" spans="1:10" x14ac:dyDescent="0.25">
      <c r="A1299" t="s">
        <v>2124</v>
      </c>
      <c r="B1299">
        <v>5179</v>
      </c>
      <c r="C1299">
        <v>-0.33095739029803173</v>
      </c>
      <c r="D1299">
        <v>0.64352885595776999</v>
      </c>
      <c r="E1299">
        <v>-0.21184943497913422</v>
      </c>
      <c r="F1299">
        <v>1.5533365988990686</v>
      </c>
      <c r="G1299">
        <v>2</v>
      </c>
      <c r="H1299">
        <v>5</v>
      </c>
      <c r="I1299">
        <v>3</v>
      </c>
      <c r="J1299">
        <v>5</v>
      </c>
    </row>
    <row r="1300" spans="1:10" x14ac:dyDescent="0.25">
      <c r="A1300" t="s">
        <v>2125</v>
      </c>
      <c r="B1300">
        <v>7509</v>
      </c>
      <c r="C1300">
        <v>0.18215284571952567</v>
      </c>
      <c r="D1300">
        <v>4.0647469357901228E-2</v>
      </c>
      <c r="E1300">
        <v>5.4803019714315622E-2</v>
      </c>
      <c r="F1300">
        <v>1.6121632456067228</v>
      </c>
      <c r="G1300">
        <v>4</v>
      </c>
      <c r="H1300">
        <v>4</v>
      </c>
      <c r="I1300">
        <v>4</v>
      </c>
      <c r="J1300">
        <v>5</v>
      </c>
    </row>
    <row r="1301" spans="1:10" x14ac:dyDescent="0.25">
      <c r="A1301" t="s">
        <v>2126</v>
      </c>
      <c r="B1301">
        <v>3581</v>
      </c>
      <c r="C1301">
        <v>-1.3965028447909422E-2</v>
      </c>
      <c r="D1301">
        <v>0.42294767656542936</v>
      </c>
      <c r="E1301">
        <v>0.16169494578575958</v>
      </c>
      <c r="F1301">
        <v>1.1405426701087191</v>
      </c>
      <c r="G1301">
        <v>3</v>
      </c>
      <c r="H1301">
        <v>4</v>
      </c>
      <c r="I1301">
        <v>4</v>
      </c>
      <c r="J1301">
        <v>4</v>
      </c>
    </row>
    <row r="1302" spans="1:10" x14ac:dyDescent="0.25">
      <c r="A1302" t="s">
        <v>2127</v>
      </c>
      <c r="B1302">
        <v>4929</v>
      </c>
      <c r="C1302">
        <v>1.3116305018652017</v>
      </c>
      <c r="D1302">
        <v>0.21420706894455066</v>
      </c>
      <c r="E1302">
        <v>-0.76880704318451054</v>
      </c>
      <c r="F1302">
        <v>3.1584297013416558</v>
      </c>
      <c r="G1302">
        <v>5</v>
      </c>
      <c r="H1302">
        <v>4</v>
      </c>
      <c r="I1302">
        <v>1</v>
      </c>
      <c r="J1302">
        <v>5</v>
      </c>
    </row>
    <row r="1303" spans="1:10" x14ac:dyDescent="0.25">
      <c r="A1303" t="s">
        <v>2128</v>
      </c>
      <c r="B1303">
        <v>6094</v>
      </c>
      <c r="C1303">
        <v>6.4393279627037517E-2</v>
      </c>
      <c r="D1303">
        <v>9.5113209923521277E-2</v>
      </c>
      <c r="E1303">
        <v>-0.22496948697526495</v>
      </c>
      <c r="F1303">
        <v>1.2683426031798202</v>
      </c>
      <c r="G1303">
        <v>3</v>
      </c>
      <c r="H1303">
        <v>4</v>
      </c>
      <c r="I1303">
        <v>3</v>
      </c>
      <c r="J1303">
        <v>4</v>
      </c>
    </row>
    <row r="1304" spans="1:10" x14ac:dyDescent="0.25">
      <c r="A1304" t="s">
        <v>2129</v>
      </c>
      <c r="B1304">
        <v>7166</v>
      </c>
      <c r="C1304">
        <v>1.6085406379900433</v>
      </c>
      <c r="D1304">
        <v>-0.39180645849959828</v>
      </c>
      <c r="E1304">
        <v>-0.61765764885115892</v>
      </c>
      <c r="F1304">
        <v>2.3829401093570914</v>
      </c>
      <c r="G1304">
        <v>5</v>
      </c>
      <c r="H1304">
        <v>2</v>
      </c>
      <c r="I1304">
        <v>2</v>
      </c>
      <c r="J1304">
        <v>5</v>
      </c>
    </row>
    <row r="1305" spans="1:10" x14ac:dyDescent="0.25">
      <c r="A1305" t="s">
        <v>2130</v>
      </c>
      <c r="B1305">
        <v>4856</v>
      </c>
      <c r="C1305">
        <v>1.5354004132957355</v>
      </c>
      <c r="D1305">
        <v>-0.44990157269173137</v>
      </c>
      <c r="E1305">
        <v>-0.5290581027577772</v>
      </c>
      <c r="F1305">
        <v>2.0613598218038529</v>
      </c>
      <c r="G1305">
        <v>5</v>
      </c>
      <c r="H1305">
        <v>2</v>
      </c>
      <c r="I1305">
        <v>2</v>
      </c>
      <c r="J1305">
        <v>5</v>
      </c>
    </row>
    <row r="1306" spans="1:10" x14ac:dyDescent="0.25">
      <c r="A1306" t="s">
        <v>2131</v>
      </c>
      <c r="B1306">
        <v>5010</v>
      </c>
      <c r="C1306">
        <v>1.409856421365824</v>
      </c>
      <c r="D1306">
        <v>-2.8067853566527265E-3</v>
      </c>
      <c r="E1306">
        <v>-0.70213168988257635</v>
      </c>
      <c r="F1306">
        <v>3.0726998512253805</v>
      </c>
      <c r="G1306">
        <v>5</v>
      </c>
      <c r="H1306">
        <v>3</v>
      </c>
      <c r="I1306">
        <v>2</v>
      </c>
      <c r="J1306">
        <v>5</v>
      </c>
    </row>
    <row r="1307" spans="1:10" x14ac:dyDescent="0.25">
      <c r="A1307" t="s">
        <v>2132</v>
      </c>
      <c r="B1307">
        <v>5504</v>
      </c>
      <c r="C1307">
        <v>1.1860743069625308</v>
      </c>
      <c r="D1307">
        <v>-4.1042162999319648E-2</v>
      </c>
      <c r="E1307">
        <v>-9.4913744923681626E-2</v>
      </c>
      <c r="F1307">
        <v>2.0773265795760101</v>
      </c>
      <c r="G1307">
        <v>5</v>
      </c>
      <c r="H1307">
        <v>3</v>
      </c>
      <c r="I1307">
        <v>3</v>
      </c>
      <c r="J1307">
        <v>5</v>
      </c>
    </row>
    <row r="1308" spans="1:10" x14ac:dyDescent="0.25">
      <c r="A1308" t="s">
        <v>2133</v>
      </c>
      <c r="B1308">
        <v>3404</v>
      </c>
      <c r="C1308">
        <v>-0.54931704562568173</v>
      </c>
      <c r="D1308">
        <v>-0.17386978593509098</v>
      </c>
      <c r="E1308">
        <v>0.38437050281965152</v>
      </c>
      <c r="F1308">
        <v>0.3851615546737609</v>
      </c>
      <c r="G1308">
        <v>2</v>
      </c>
      <c r="H1308">
        <v>3</v>
      </c>
      <c r="I1308">
        <v>5</v>
      </c>
      <c r="J1308">
        <v>3</v>
      </c>
    </row>
    <row r="1309" spans="1:10" x14ac:dyDescent="0.25">
      <c r="A1309" t="s">
        <v>2134</v>
      </c>
      <c r="B1309">
        <v>4787</v>
      </c>
      <c r="C1309">
        <v>-0.22191963503420342</v>
      </c>
      <c r="D1309">
        <v>0.31428995475111138</v>
      </c>
      <c r="E1309">
        <v>-0.49071953662101814</v>
      </c>
      <c r="F1309">
        <v>1.6154933718271021</v>
      </c>
      <c r="G1309">
        <v>3</v>
      </c>
      <c r="H1309">
        <v>4</v>
      </c>
      <c r="I1309">
        <v>2</v>
      </c>
      <c r="J1309">
        <v>5</v>
      </c>
    </row>
    <row r="1310" spans="1:10" x14ac:dyDescent="0.25">
      <c r="A1310" t="s">
        <v>2135</v>
      </c>
      <c r="B1310">
        <v>6542</v>
      </c>
      <c r="C1310">
        <v>2.9240445930497624E-2</v>
      </c>
      <c r="D1310">
        <v>0.26295218189400588</v>
      </c>
      <c r="E1310">
        <v>-0.14404279872273903</v>
      </c>
      <c r="F1310">
        <v>1.0756175112933706</v>
      </c>
      <c r="G1310">
        <v>3</v>
      </c>
      <c r="H1310">
        <v>4</v>
      </c>
      <c r="I1310">
        <v>3</v>
      </c>
      <c r="J1310">
        <v>4</v>
      </c>
    </row>
    <row r="1311" spans="1:10" x14ac:dyDescent="0.25">
      <c r="A1311" t="s">
        <v>2136</v>
      </c>
      <c r="B1311">
        <v>4248</v>
      </c>
      <c r="C1311">
        <v>0.68548632435547507</v>
      </c>
      <c r="D1311">
        <v>0.66477510252857974</v>
      </c>
      <c r="E1311">
        <v>-0.20739073771157121</v>
      </c>
      <c r="F1311">
        <v>0.85109990596587259</v>
      </c>
      <c r="G1311">
        <v>4</v>
      </c>
      <c r="H1311">
        <v>5</v>
      </c>
      <c r="I1311">
        <v>3</v>
      </c>
      <c r="J1311">
        <v>4</v>
      </c>
    </row>
    <row r="1312" spans="1:10" x14ac:dyDescent="0.25">
      <c r="A1312" t="s">
        <v>2137</v>
      </c>
      <c r="B1312">
        <v>5540</v>
      </c>
      <c r="C1312">
        <v>1.5660885309784729</v>
      </c>
      <c r="D1312">
        <v>0.36598806796023009</v>
      </c>
      <c r="E1312">
        <v>0.14340578503654694</v>
      </c>
      <c r="F1312">
        <v>2.1842646308751532</v>
      </c>
      <c r="G1312">
        <v>5</v>
      </c>
      <c r="H1312">
        <v>4</v>
      </c>
      <c r="I1312">
        <v>4</v>
      </c>
      <c r="J1312">
        <v>5</v>
      </c>
    </row>
    <row r="1313" spans="1:10" x14ac:dyDescent="0.25">
      <c r="A1313" t="s">
        <v>2138</v>
      </c>
      <c r="B1313">
        <v>6034</v>
      </c>
      <c r="C1313">
        <v>-0.21078169880122052</v>
      </c>
      <c r="D1313">
        <v>-3.157975800286935E-2</v>
      </c>
      <c r="E1313">
        <v>0.27441351476467324</v>
      </c>
      <c r="F1313">
        <v>0.38840406196019983</v>
      </c>
      <c r="G1313">
        <v>3</v>
      </c>
      <c r="H1313">
        <v>3</v>
      </c>
      <c r="I1313">
        <v>4</v>
      </c>
      <c r="J1313">
        <v>3</v>
      </c>
    </row>
    <row r="1314" spans="1:10" x14ac:dyDescent="0.25">
      <c r="A1314" t="s">
        <v>2139</v>
      </c>
      <c r="B1314">
        <v>6084</v>
      </c>
      <c r="C1314">
        <v>0.57184083711703015</v>
      </c>
      <c r="D1314">
        <v>0.88627502742952158</v>
      </c>
      <c r="E1314">
        <v>5.9723640850524493E-2</v>
      </c>
      <c r="F1314">
        <v>0.4776455285821436</v>
      </c>
      <c r="G1314">
        <v>4</v>
      </c>
      <c r="H1314">
        <v>5</v>
      </c>
      <c r="I1314">
        <v>4</v>
      </c>
      <c r="J1314">
        <v>3</v>
      </c>
    </row>
    <row r="1315" spans="1:10" x14ac:dyDescent="0.25">
      <c r="A1315" t="s">
        <v>2140</v>
      </c>
      <c r="B1315">
        <v>4658</v>
      </c>
      <c r="C1315">
        <v>-0.11817858461017886</v>
      </c>
      <c r="D1315">
        <v>0.27686128107275149</v>
      </c>
      <c r="E1315">
        <v>-1.2421729093091777E-2</v>
      </c>
      <c r="F1315">
        <v>0.53228181468572866</v>
      </c>
      <c r="G1315">
        <v>3</v>
      </c>
      <c r="H1315">
        <v>4</v>
      </c>
      <c r="I1315">
        <v>4</v>
      </c>
      <c r="J1315">
        <v>4</v>
      </c>
    </row>
    <row r="1316" spans="1:10" x14ac:dyDescent="0.25">
      <c r="A1316" t="s">
        <v>2141</v>
      </c>
      <c r="B1316">
        <v>3569</v>
      </c>
      <c r="C1316">
        <v>0.90572207212316092</v>
      </c>
      <c r="D1316">
        <v>0.31420048875669865</v>
      </c>
      <c r="E1316">
        <v>0.53238647808833406</v>
      </c>
      <c r="F1316">
        <v>0.71449686535061141</v>
      </c>
      <c r="G1316">
        <v>5</v>
      </c>
      <c r="H1316">
        <v>4</v>
      </c>
      <c r="I1316">
        <v>5</v>
      </c>
      <c r="J1316">
        <v>4</v>
      </c>
    </row>
    <row r="1317" spans="1:10" x14ac:dyDescent="0.25">
      <c r="A1317" t="s">
        <v>2142</v>
      </c>
      <c r="B1317">
        <v>3274</v>
      </c>
      <c r="C1317">
        <v>0.21744143503373786</v>
      </c>
      <c r="D1317">
        <v>0.90566812281219045</v>
      </c>
      <c r="E1317">
        <v>-0.28830673781455352</v>
      </c>
      <c r="F1317">
        <v>1.0261124132258475</v>
      </c>
      <c r="G1317">
        <v>4</v>
      </c>
      <c r="H1317">
        <v>5</v>
      </c>
      <c r="I1317">
        <v>3</v>
      </c>
      <c r="J1317">
        <v>4</v>
      </c>
    </row>
    <row r="1318" spans="1:10" x14ac:dyDescent="0.25">
      <c r="A1318" t="s">
        <v>2143</v>
      </c>
      <c r="B1318">
        <v>4207</v>
      </c>
      <c r="C1318">
        <v>0.60018686392445142</v>
      </c>
      <c r="D1318">
        <v>0.91399310553439983</v>
      </c>
      <c r="E1318">
        <v>0.17846042049483618</v>
      </c>
      <c r="F1318">
        <v>0.9224609196524276</v>
      </c>
      <c r="G1318">
        <v>4</v>
      </c>
      <c r="H1318">
        <v>5</v>
      </c>
      <c r="I1318">
        <v>4</v>
      </c>
      <c r="J1318">
        <v>4</v>
      </c>
    </row>
    <row r="1319" spans="1:10" x14ac:dyDescent="0.25">
      <c r="A1319" t="s">
        <v>2144</v>
      </c>
      <c r="B1319">
        <v>5810</v>
      </c>
      <c r="C1319">
        <v>0.18625133967570912</v>
      </c>
      <c r="D1319">
        <v>1.0871397804961</v>
      </c>
      <c r="E1319">
        <v>-0.59837830939656311</v>
      </c>
      <c r="F1319">
        <v>1.4230778224241363</v>
      </c>
      <c r="G1319">
        <v>4</v>
      </c>
      <c r="H1319">
        <v>5</v>
      </c>
      <c r="I1319">
        <v>2</v>
      </c>
      <c r="J1319">
        <v>5</v>
      </c>
    </row>
    <row r="1320" spans="1:10" x14ac:dyDescent="0.25">
      <c r="A1320" t="s">
        <v>2145</v>
      </c>
      <c r="B1320">
        <v>3502</v>
      </c>
      <c r="C1320">
        <v>0.61634954561404265</v>
      </c>
      <c r="D1320">
        <v>0.78888565190872917</v>
      </c>
      <c r="E1320">
        <v>-0.58649417308204232</v>
      </c>
      <c r="F1320">
        <v>1.1982275890360126</v>
      </c>
      <c r="G1320">
        <v>4</v>
      </c>
      <c r="H1320">
        <v>5</v>
      </c>
      <c r="I1320">
        <v>2</v>
      </c>
      <c r="J1320">
        <v>4</v>
      </c>
    </row>
    <row r="1321" spans="1:10" x14ac:dyDescent="0.25">
      <c r="A1321" t="s">
        <v>2146</v>
      </c>
      <c r="B1321">
        <v>4904</v>
      </c>
      <c r="C1321">
        <v>-0.15249672675421622</v>
      </c>
      <c r="D1321">
        <v>-0.31233612083578</v>
      </c>
      <c r="E1321">
        <v>1.1547194496775408</v>
      </c>
      <c r="F1321">
        <v>0.28709657472066002</v>
      </c>
      <c r="G1321">
        <v>3</v>
      </c>
      <c r="H1321">
        <v>3</v>
      </c>
      <c r="I1321">
        <v>5</v>
      </c>
      <c r="J1321">
        <v>3</v>
      </c>
    </row>
    <row r="1322" spans="1:10" x14ac:dyDescent="0.25">
      <c r="A1322" t="s">
        <v>2147</v>
      </c>
      <c r="B1322">
        <v>5615</v>
      </c>
      <c r="C1322">
        <v>-0.11717938614826046</v>
      </c>
      <c r="D1322">
        <v>-0.55057912920508034</v>
      </c>
      <c r="E1322">
        <v>-6.8405948729715511E-3</v>
      </c>
      <c r="F1322">
        <v>8.6411228970566634E-2</v>
      </c>
      <c r="G1322">
        <v>3</v>
      </c>
      <c r="H1322">
        <v>2</v>
      </c>
      <c r="I1322">
        <v>4</v>
      </c>
      <c r="J1322">
        <v>3</v>
      </c>
    </row>
    <row r="1323" spans="1:10" x14ac:dyDescent="0.25">
      <c r="A1323" t="s">
        <v>2148</v>
      </c>
      <c r="B1323">
        <v>5369</v>
      </c>
      <c r="C1323">
        <v>-0.20437387935163401</v>
      </c>
      <c r="D1323">
        <v>-0.15648597761645311</v>
      </c>
      <c r="E1323">
        <v>0.76166223672931399</v>
      </c>
      <c r="F1323">
        <v>0.39722434830430919</v>
      </c>
      <c r="G1323">
        <v>3</v>
      </c>
      <c r="H1323">
        <v>3</v>
      </c>
      <c r="I1323">
        <v>5</v>
      </c>
      <c r="J1323">
        <v>3</v>
      </c>
    </row>
    <row r="1324" spans="1:10" x14ac:dyDescent="0.25">
      <c r="A1324" t="s">
        <v>2149</v>
      </c>
      <c r="B1324">
        <v>3606</v>
      </c>
      <c r="C1324">
        <v>-0.57115460275481278</v>
      </c>
      <c r="D1324">
        <v>-0.10034196448965067</v>
      </c>
      <c r="E1324">
        <v>0.50205678298680856</v>
      </c>
      <c r="F1324">
        <v>0.56716517753505269</v>
      </c>
      <c r="G1324">
        <v>2</v>
      </c>
      <c r="H1324">
        <v>3</v>
      </c>
      <c r="I1324">
        <v>5</v>
      </c>
      <c r="J1324">
        <v>4</v>
      </c>
    </row>
    <row r="1325" spans="1:10" x14ac:dyDescent="0.25">
      <c r="A1325" t="s">
        <v>2150</v>
      </c>
      <c r="B1325">
        <v>4775</v>
      </c>
      <c r="C1325">
        <v>-0.12443198389096281</v>
      </c>
      <c r="D1325">
        <v>0.39102920868083901</v>
      </c>
      <c r="E1325">
        <v>-4.3667995561328235E-2</v>
      </c>
      <c r="F1325">
        <v>0.82982066633609997</v>
      </c>
      <c r="G1325">
        <v>3</v>
      </c>
      <c r="H1325">
        <v>4</v>
      </c>
      <c r="I1325">
        <v>4</v>
      </c>
      <c r="J1325">
        <v>4</v>
      </c>
    </row>
    <row r="1326" spans="1:10" x14ac:dyDescent="0.25">
      <c r="A1326" t="s">
        <v>2151</v>
      </c>
      <c r="B1326">
        <v>4069</v>
      </c>
      <c r="C1326">
        <v>-0.70789391309254635</v>
      </c>
      <c r="D1326">
        <v>-0.12817376346031037</v>
      </c>
      <c r="E1326">
        <v>0.34896292464681211</v>
      </c>
      <c r="F1326">
        <v>1.1537114551883876</v>
      </c>
      <c r="G1326">
        <v>1</v>
      </c>
      <c r="H1326">
        <v>3</v>
      </c>
      <c r="I1326">
        <v>5</v>
      </c>
      <c r="J1326">
        <v>4</v>
      </c>
    </row>
    <row r="1327" spans="1:10" x14ac:dyDescent="0.25">
      <c r="A1327" t="s">
        <v>2152</v>
      </c>
      <c r="B1327">
        <v>3312</v>
      </c>
      <c r="C1327">
        <v>-0.5160788841806041</v>
      </c>
      <c r="D1327">
        <v>9.3416734067265889E-2</v>
      </c>
      <c r="E1327">
        <v>-2.390237664713284E-2</v>
      </c>
      <c r="F1327">
        <v>0.97943051528299363</v>
      </c>
      <c r="G1327">
        <v>2</v>
      </c>
      <c r="H1327">
        <v>4</v>
      </c>
      <c r="I1327">
        <v>4</v>
      </c>
      <c r="J1327">
        <v>4</v>
      </c>
    </row>
    <row r="1328" spans="1:10" x14ac:dyDescent="0.25">
      <c r="A1328" t="s">
        <v>2153</v>
      </c>
      <c r="B1328">
        <v>4657</v>
      </c>
      <c r="C1328">
        <v>2.6236461305754459</v>
      </c>
      <c r="D1328">
        <v>-0.4546988260552241</v>
      </c>
      <c r="E1328">
        <v>-0.66176286566093867</v>
      </c>
      <c r="F1328">
        <v>2.6436890261381008</v>
      </c>
      <c r="G1328">
        <v>5</v>
      </c>
      <c r="H1328">
        <v>2</v>
      </c>
      <c r="I1328">
        <v>2</v>
      </c>
      <c r="J1328">
        <v>5</v>
      </c>
    </row>
    <row r="1329" spans="1:10" x14ac:dyDescent="0.25">
      <c r="A1329" t="s">
        <v>2154</v>
      </c>
      <c r="B1329">
        <v>10056</v>
      </c>
      <c r="C1329">
        <v>1.6735379125781</v>
      </c>
      <c r="D1329">
        <v>-0.39692358073812178</v>
      </c>
      <c r="E1329">
        <v>-0.64853573759463423</v>
      </c>
      <c r="F1329">
        <v>2.5548701131399159</v>
      </c>
      <c r="G1329">
        <v>5</v>
      </c>
      <c r="H1329">
        <v>2</v>
      </c>
      <c r="I1329">
        <v>2</v>
      </c>
      <c r="J1329">
        <v>5</v>
      </c>
    </row>
    <row r="1330" spans="1:10" x14ac:dyDescent="0.25">
      <c r="A1330" t="s">
        <v>2155</v>
      </c>
      <c r="B1330">
        <v>4671</v>
      </c>
      <c r="C1330">
        <v>0.14135881113430346</v>
      </c>
      <c r="D1330">
        <v>-0.191463059341728</v>
      </c>
      <c r="E1330">
        <v>0.19715515376145851</v>
      </c>
      <c r="F1330">
        <v>1.3204555261742357</v>
      </c>
      <c r="G1330">
        <v>3</v>
      </c>
      <c r="H1330">
        <v>3</v>
      </c>
      <c r="I1330">
        <v>4</v>
      </c>
      <c r="J1330">
        <v>5</v>
      </c>
    </row>
    <row r="1331" spans="1:10" x14ac:dyDescent="0.25">
      <c r="A1331" t="s">
        <v>2156</v>
      </c>
      <c r="B1331">
        <v>4060</v>
      </c>
      <c r="C1331">
        <v>2.1436512004200385</v>
      </c>
      <c r="D1331">
        <v>-0.57488363868650183</v>
      </c>
      <c r="E1331">
        <v>-1.0436585569052503</v>
      </c>
      <c r="F1331">
        <v>2.6533218439099513</v>
      </c>
      <c r="G1331">
        <v>5</v>
      </c>
      <c r="H1331">
        <v>2</v>
      </c>
      <c r="I1331">
        <v>1</v>
      </c>
      <c r="J1331">
        <v>5</v>
      </c>
    </row>
    <row r="1332" spans="1:10" x14ac:dyDescent="0.25">
      <c r="A1332" t="s">
        <v>2157</v>
      </c>
      <c r="B1332">
        <v>5534</v>
      </c>
      <c r="C1332">
        <v>-0.65553193504268825</v>
      </c>
      <c r="D1332">
        <v>-0.18032885497719817</v>
      </c>
      <c r="E1332">
        <v>7.4069188082568141E-2</v>
      </c>
      <c r="F1332">
        <v>1.2764758677008943</v>
      </c>
      <c r="G1332">
        <v>2</v>
      </c>
      <c r="H1332">
        <v>3</v>
      </c>
      <c r="I1332">
        <v>4</v>
      </c>
      <c r="J1332">
        <v>4</v>
      </c>
    </row>
    <row r="1333" spans="1:10" x14ac:dyDescent="0.25">
      <c r="A1333" t="s">
        <v>2158</v>
      </c>
      <c r="B1333">
        <v>5232</v>
      </c>
      <c r="C1333">
        <v>1.1823751082963678</v>
      </c>
      <c r="D1333">
        <v>-0.27677958180033474</v>
      </c>
      <c r="E1333">
        <v>1.1267878636210489</v>
      </c>
      <c r="F1333">
        <v>1.5306639855279482</v>
      </c>
      <c r="G1333">
        <v>5</v>
      </c>
      <c r="H1333">
        <v>3</v>
      </c>
      <c r="I1333">
        <v>5</v>
      </c>
      <c r="J1333">
        <v>5</v>
      </c>
    </row>
    <row r="1334" spans="1:10" x14ac:dyDescent="0.25">
      <c r="A1334" t="s">
        <v>2159</v>
      </c>
      <c r="B1334">
        <v>5477</v>
      </c>
      <c r="C1334">
        <v>-0.9879974068621693</v>
      </c>
      <c r="D1334">
        <v>-0.36105655186333002</v>
      </c>
      <c r="E1334">
        <v>-9.262129744262515E-2</v>
      </c>
      <c r="F1334">
        <v>1.420223113248696</v>
      </c>
      <c r="G1334">
        <v>1</v>
      </c>
      <c r="H1334">
        <v>3</v>
      </c>
      <c r="I1334">
        <v>3</v>
      </c>
      <c r="J1334">
        <v>5</v>
      </c>
    </row>
    <row r="1335" spans="1:10" x14ac:dyDescent="0.25">
      <c r="A1335" t="s">
        <v>2160</v>
      </c>
      <c r="B1335">
        <v>3397</v>
      </c>
      <c r="C1335">
        <v>-0.90637970562466819</v>
      </c>
      <c r="D1335">
        <v>-0.60881488450257759</v>
      </c>
      <c r="E1335">
        <v>5.3036310255772335E-3</v>
      </c>
      <c r="F1335">
        <v>0.8653009861597758</v>
      </c>
      <c r="G1335">
        <v>1</v>
      </c>
      <c r="H1335">
        <v>2</v>
      </c>
      <c r="I1335">
        <v>4</v>
      </c>
      <c r="J1335">
        <v>4</v>
      </c>
    </row>
    <row r="1336" spans="1:10" x14ac:dyDescent="0.25">
      <c r="A1336" t="s">
        <v>2161</v>
      </c>
      <c r="B1336">
        <v>4194</v>
      </c>
      <c r="C1336">
        <v>-0.94638898864651677</v>
      </c>
      <c r="D1336">
        <v>6.3828201783826685E-2</v>
      </c>
      <c r="E1336">
        <v>-0.34266105253558882</v>
      </c>
      <c r="F1336">
        <v>1.4551295301693032</v>
      </c>
      <c r="G1336">
        <v>1</v>
      </c>
      <c r="H1336">
        <v>4</v>
      </c>
      <c r="I1336">
        <v>3</v>
      </c>
      <c r="J1336">
        <v>5</v>
      </c>
    </row>
    <row r="1337" spans="1:10" x14ac:dyDescent="0.25">
      <c r="A1337" t="s">
        <v>2162</v>
      </c>
      <c r="B1337">
        <v>5079</v>
      </c>
      <c r="C1337">
        <v>-0.87600839664420604</v>
      </c>
      <c r="D1337">
        <v>-0.16521020512088797</v>
      </c>
      <c r="E1337">
        <v>-0.41336401245137117</v>
      </c>
      <c r="F1337">
        <v>1.7768856075191544</v>
      </c>
      <c r="G1337">
        <v>1</v>
      </c>
      <c r="H1337">
        <v>3</v>
      </c>
      <c r="I1337">
        <v>2</v>
      </c>
      <c r="J1337">
        <v>5</v>
      </c>
    </row>
    <row r="1338" spans="1:10" x14ac:dyDescent="0.25">
      <c r="A1338" t="s">
        <v>2163</v>
      </c>
      <c r="B1338">
        <v>6633</v>
      </c>
      <c r="C1338">
        <v>-0.85698971778632438</v>
      </c>
      <c r="D1338">
        <v>-0.22614573721338241</v>
      </c>
      <c r="E1338">
        <v>-0.40646366471388923</v>
      </c>
      <c r="F1338">
        <v>1.4374338916529339</v>
      </c>
      <c r="G1338">
        <v>1</v>
      </c>
      <c r="H1338">
        <v>3</v>
      </c>
      <c r="I1338">
        <v>2</v>
      </c>
      <c r="J1338">
        <v>5</v>
      </c>
    </row>
    <row r="1339" spans="1:10" x14ac:dyDescent="0.25">
      <c r="A1339" t="s">
        <v>2164</v>
      </c>
      <c r="B1339">
        <v>5068</v>
      </c>
      <c r="C1339">
        <v>-0.5597493019023172</v>
      </c>
      <c r="D1339">
        <v>-0.13580343880749038</v>
      </c>
      <c r="E1339">
        <v>-4.8192213999409608E-2</v>
      </c>
      <c r="F1339">
        <v>1.5406113622117281</v>
      </c>
      <c r="G1339">
        <v>2</v>
      </c>
      <c r="H1339">
        <v>3</v>
      </c>
      <c r="I1339">
        <v>4</v>
      </c>
      <c r="J1339">
        <v>5</v>
      </c>
    </row>
    <row r="1340" spans="1:10" x14ac:dyDescent="0.25">
      <c r="A1340" t="s">
        <v>2165</v>
      </c>
      <c r="B1340">
        <v>5726</v>
      </c>
      <c r="C1340">
        <v>-0.7773928661786752</v>
      </c>
      <c r="D1340">
        <v>0.16331401750020688</v>
      </c>
      <c r="E1340">
        <v>0.26675744935154255</v>
      </c>
      <c r="F1340">
        <v>1.3399303029644842</v>
      </c>
      <c r="G1340">
        <v>1</v>
      </c>
      <c r="H1340">
        <v>4</v>
      </c>
      <c r="I1340">
        <v>4</v>
      </c>
      <c r="J1340">
        <v>5</v>
      </c>
    </row>
    <row r="1341" spans="1:10" x14ac:dyDescent="0.25">
      <c r="A1341" t="s">
        <v>2166</v>
      </c>
      <c r="B1341">
        <v>4781</v>
      </c>
      <c r="C1341">
        <v>0.67575090202140997</v>
      </c>
      <c r="D1341">
        <v>0.64118960275375947</v>
      </c>
      <c r="E1341">
        <v>-2.4976765400993511E-2</v>
      </c>
      <c r="F1341">
        <v>2.4983288337361969</v>
      </c>
      <c r="G1341">
        <v>4</v>
      </c>
      <c r="H1341">
        <v>4</v>
      </c>
      <c r="I1341">
        <v>4</v>
      </c>
      <c r="J1341">
        <v>5</v>
      </c>
    </row>
    <row r="1342" spans="1:10" x14ac:dyDescent="0.25">
      <c r="A1342" t="s">
        <v>2167</v>
      </c>
      <c r="B1342">
        <v>6329</v>
      </c>
      <c r="C1342">
        <v>-0.53597476096121111</v>
      </c>
      <c r="D1342">
        <v>0.44102956800633381</v>
      </c>
      <c r="E1342">
        <v>-0.32667327137531355</v>
      </c>
      <c r="F1342">
        <v>1.9536479071518145</v>
      </c>
      <c r="G1342">
        <v>2</v>
      </c>
      <c r="H1342">
        <v>4</v>
      </c>
      <c r="I1342">
        <v>3</v>
      </c>
      <c r="J1342">
        <v>5</v>
      </c>
    </row>
    <row r="1343" spans="1:10" x14ac:dyDescent="0.25">
      <c r="A1343" t="s">
        <v>2168</v>
      </c>
      <c r="B1343">
        <v>4983</v>
      </c>
      <c r="C1343">
        <v>-0.68883644171388947</v>
      </c>
      <c r="D1343">
        <v>-0.20714330736349798</v>
      </c>
      <c r="E1343">
        <v>0.19605824259802285</v>
      </c>
      <c r="F1343">
        <v>1.5608709757133623</v>
      </c>
      <c r="G1343">
        <v>2</v>
      </c>
      <c r="H1343">
        <v>3</v>
      </c>
      <c r="I1343">
        <v>4</v>
      </c>
      <c r="J1343">
        <v>5</v>
      </c>
    </row>
    <row r="1344" spans="1:10" x14ac:dyDescent="0.25">
      <c r="A1344" t="s">
        <v>2169</v>
      </c>
      <c r="B1344">
        <v>6807</v>
      </c>
      <c r="C1344">
        <v>1.0529299138247685</v>
      </c>
      <c r="D1344">
        <v>0.34514928387505489</v>
      </c>
      <c r="E1344">
        <v>-0.43721660921406236</v>
      </c>
      <c r="F1344">
        <v>2.0863431284526972</v>
      </c>
      <c r="G1344">
        <v>5</v>
      </c>
      <c r="H1344">
        <v>4</v>
      </c>
      <c r="I1344">
        <v>2</v>
      </c>
      <c r="J1344">
        <v>5</v>
      </c>
    </row>
    <row r="1345" spans="1:10" x14ac:dyDescent="0.25">
      <c r="A1345" t="s">
        <v>2170</v>
      </c>
      <c r="B1345">
        <v>6442</v>
      </c>
      <c r="C1345">
        <v>0.22521767847505755</v>
      </c>
      <c r="D1345">
        <v>0.40191212624712686</v>
      </c>
      <c r="E1345">
        <v>0.41175420226453086</v>
      </c>
      <c r="F1345">
        <v>1.9049781218316129</v>
      </c>
      <c r="G1345">
        <v>4</v>
      </c>
      <c r="H1345">
        <v>4</v>
      </c>
      <c r="I1345">
        <v>5</v>
      </c>
      <c r="J1345">
        <v>5</v>
      </c>
    </row>
    <row r="1346" spans="1:10" x14ac:dyDescent="0.25">
      <c r="A1346" t="s">
        <v>2171</v>
      </c>
      <c r="B1346">
        <v>4088</v>
      </c>
      <c r="C1346">
        <v>-1.1162682295488293</v>
      </c>
      <c r="D1346">
        <v>-0.38827075426752938</v>
      </c>
      <c r="E1346">
        <v>-0.73719685020748493</v>
      </c>
      <c r="F1346">
        <v>1.4849778939454559</v>
      </c>
      <c r="G1346">
        <v>1</v>
      </c>
      <c r="H1346">
        <v>2</v>
      </c>
      <c r="I1346">
        <v>1</v>
      </c>
      <c r="J1346">
        <v>5</v>
      </c>
    </row>
    <row r="1347" spans="1:10" x14ac:dyDescent="0.25">
      <c r="A1347" t="s">
        <v>2172</v>
      </c>
      <c r="B1347">
        <v>6224</v>
      </c>
      <c r="C1347">
        <v>-0.95420248862261048</v>
      </c>
      <c r="D1347">
        <v>-0.44341971859123591</v>
      </c>
      <c r="E1347">
        <v>-0.29574145179479738</v>
      </c>
      <c r="F1347">
        <v>1.2398888696489399</v>
      </c>
      <c r="G1347">
        <v>1</v>
      </c>
      <c r="H1347">
        <v>2</v>
      </c>
      <c r="I1347">
        <v>3</v>
      </c>
      <c r="J1347">
        <v>4</v>
      </c>
    </row>
    <row r="1348" spans="1:10" x14ac:dyDescent="0.25">
      <c r="A1348" t="s">
        <v>2173</v>
      </c>
      <c r="B1348">
        <v>5810</v>
      </c>
      <c r="C1348">
        <v>-0.63167960567900716</v>
      </c>
      <c r="D1348">
        <v>-0.29541355057823127</v>
      </c>
      <c r="E1348">
        <v>-0.70300160226005692</v>
      </c>
      <c r="F1348">
        <v>1.2503284661106067</v>
      </c>
      <c r="G1348">
        <v>2</v>
      </c>
      <c r="H1348">
        <v>3</v>
      </c>
      <c r="I1348">
        <v>2</v>
      </c>
      <c r="J1348">
        <v>4</v>
      </c>
    </row>
    <row r="1349" spans="1:10" x14ac:dyDescent="0.25">
      <c r="A1349" t="s">
        <v>2174</v>
      </c>
      <c r="B1349">
        <v>3056</v>
      </c>
      <c r="C1349">
        <v>-0.93806669629180328</v>
      </c>
      <c r="D1349">
        <v>-0.27478442337704051</v>
      </c>
      <c r="E1349">
        <v>-0.22015954344103378</v>
      </c>
      <c r="F1349">
        <v>1.1308305345678791</v>
      </c>
      <c r="G1349">
        <v>1</v>
      </c>
      <c r="H1349">
        <v>3</v>
      </c>
      <c r="I1349">
        <v>3</v>
      </c>
      <c r="J1349">
        <v>4</v>
      </c>
    </row>
    <row r="1350" spans="1:10" x14ac:dyDescent="0.25">
      <c r="A1350" t="s">
        <v>2175</v>
      </c>
      <c r="B1350">
        <v>6827</v>
      </c>
      <c r="C1350">
        <v>-1.1115592288526861</v>
      </c>
      <c r="D1350">
        <v>-0.72524790374894932</v>
      </c>
      <c r="E1350">
        <v>-1.0538355753510049</v>
      </c>
      <c r="F1350">
        <v>1.3149564004922039</v>
      </c>
      <c r="G1350">
        <v>1</v>
      </c>
      <c r="H1350">
        <v>1</v>
      </c>
      <c r="I1350">
        <v>1</v>
      </c>
      <c r="J1350">
        <v>5</v>
      </c>
    </row>
    <row r="1351" spans="1:10" x14ac:dyDescent="0.25">
      <c r="A1351" t="s">
        <v>2176</v>
      </c>
      <c r="B1351">
        <v>6071</v>
      </c>
      <c r="C1351">
        <v>-1.1247371689663543</v>
      </c>
      <c r="D1351">
        <v>-0.52330746718344623</v>
      </c>
      <c r="E1351">
        <v>-0.9065870598598974</v>
      </c>
      <c r="F1351">
        <v>1.3283902011514135</v>
      </c>
      <c r="G1351">
        <v>1</v>
      </c>
      <c r="H1351">
        <v>2</v>
      </c>
      <c r="I1351">
        <v>1</v>
      </c>
      <c r="J1351">
        <v>5</v>
      </c>
    </row>
    <row r="1352" spans="1:10" x14ac:dyDescent="0.25">
      <c r="A1352" t="s">
        <v>2177</v>
      </c>
      <c r="B1352">
        <v>5315</v>
      </c>
      <c r="C1352">
        <v>-1.044632098672498</v>
      </c>
      <c r="D1352">
        <v>-6.8800496456036947E-2</v>
      </c>
      <c r="E1352">
        <v>-0.52307143801961864</v>
      </c>
      <c r="F1352">
        <v>2.1592261200534426</v>
      </c>
      <c r="G1352">
        <v>1</v>
      </c>
      <c r="H1352">
        <v>3</v>
      </c>
      <c r="I1352">
        <v>2</v>
      </c>
      <c r="J1352">
        <v>5</v>
      </c>
    </row>
    <row r="1353" spans="1:10" x14ac:dyDescent="0.25">
      <c r="A1353" t="s">
        <v>2178</v>
      </c>
      <c r="B1353">
        <v>4975</v>
      </c>
      <c r="C1353">
        <v>-0.71893716644952521</v>
      </c>
      <c r="D1353">
        <v>-0.31680407408488681</v>
      </c>
      <c r="E1353">
        <v>-0.21337988863212601</v>
      </c>
      <c r="F1353">
        <v>1.5715382311208379</v>
      </c>
      <c r="G1353">
        <v>1</v>
      </c>
      <c r="H1353">
        <v>3</v>
      </c>
      <c r="I1353">
        <v>3</v>
      </c>
      <c r="J1353">
        <v>5</v>
      </c>
    </row>
    <row r="1354" spans="1:10" x14ac:dyDescent="0.25">
      <c r="A1354" t="s">
        <v>2179</v>
      </c>
      <c r="B1354">
        <v>1887</v>
      </c>
      <c r="C1354">
        <v>-0.93220361237192551</v>
      </c>
      <c r="D1354">
        <v>-0.23905090672473792</v>
      </c>
      <c r="E1354">
        <v>-8.9379098549190447E-2</v>
      </c>
      <c r="F1354">
        <v>0.44508279334921325</v>
      </c>
      <c r="G1354">
        <v>1</v>
      </c>
      <c r="H1354">
        <v>3</v>
      </c>
      <c r="I1354">
        <v>3</v>
      </c>
      <c r="J1354">
        <v>3</v>
      </c>
    </row>
    <row r="1355" spans="1:10" x14ac:dyDescent="0.25">
      <c r="A1355" t="s">
        <v>2180</v>
      </c>
      <c r="B1355">
        <v>5454</v>
      </c>
      <c r="C1355">
        <v>-0.32380569751124322</v>
      </c>
      <c r="D1355">
        <v>0.74684367780525251</v>
      </c>
      <c r="E1355">
        <v>-0.3994110279393242</v>
      </c>
      <c r="F1355">
        <v>1.5196550022549606</v>
      </c>
      <c r="G1355">
        <v>3</v>
      </c>
      <c r="H1355">
        <v>5</v>
      </c>
      <c r="I1355">
        <v>2</v>
      </c>
      <c r="J1355">
        <v>5</v>
      </c>
    </row>
    <row r="1356" spans="1:10" x14ac:dyDescent="0.25">
      <c r="A1356" t="s">
        <v>2181</v>
      </c>
      <c r="B1356">
        <v>6862</v>
      </c>
      <c r="C1356">
        <v>-1.0191984589774072</v>
      </c>
      <c r="D1356">
        <v>-0.30439770687036111</v>
      </c>
      <c r="E1356">
        <v>-0.91609893081045191</v>
      </c>
      <c r="F1356">
        <v>2.0222567938704681</v>
      </c>
      <c r="G1356">
        <v>1</v>
      </c>
      <c r="H1356">
        <v>3</v>
      </c>
      <c r="I1356">
        <v>1</v>
      </c>
      <c r="J1356">
        <v>5</v>
      </c>
    </row>
    <row r="1357" spans="1:10" x14ac:dyDescent="0.25">
      <c r="A1357" t="s">
        <v>2182</v>
      </c>
      <c r="B1357">
        <v>5044</v>
      </c>
      <c r="C1357">
        <v>-0.84145716767503287</v>
      </c>
      <c r="D1357">
        <v>0.11403309572107878</v>
      </c>
      <c r="E1357">
        <v>-0.61032531935935619</v>
      </c>
      <c r="F1357">
        <v>1.4845237740061437</v>
      </c>
      <c r="G1357">
        <v>1</v>
      </c>
      <c r="H1357">
        <v>4</v>
      </c>
      <c r="I1357">
        <v>2</v>
      </c>
      <c r="J1357">
        <v>5</v>
      </c>
    </row>
    <row r="1358" spans="1:10" x14ac:dyDescent="0.25">
      <c r="A1358" t="s">
        <v>2183</v>
      </c>
      <c r="B1358">
        <v>4740</v>
      </c>
      <c r="C1358">
        <v>-1.1087519382302042</v>
      </c>
      <c r="D1358">
        <v>-0.64661353819617684</v>
      </c>
      <c r="E1358">
        <v>-1.0832067966332544</v>
      </c>
      <c r="F1358">
        <v>1.6805268747164346</v>
      </c>
      <c r="G1358">
        <v>1</v>
      </c>
      <c r="H1358">
        <v>2</v>
      </c>
      <c r="I1358">
        <v>1</v>
      </c>
      <c r="J1358">
        <v>5</v>
      </c>
    </row>
    <row r="1359" spans="1:10" x14ac:dyDescent="0.25">
      <c r="A1359" t="s">
        <v>2184</v>
      </c>
      <c r="B1359">
        <v>3385</v>
      </c>
      <c r="C1359">
        <v>-0.62719312130463245</v>
      </c>
      <c r="D1359">
        <v>-0.2421689926578445</v>
      </c>
      <c r="E1359">
        <v>-0.63471030014313679</v>
      </c>
      <c r="F1359">
        <v>2.2726577275679336</v>
      </c>
      <c r="G1359">
        <v>2</v>
      </c>
      <c r="H1359">
        <v>3</v>
      </c>
      <c r="I1359">
        <v>2</v>
      </c>
      <c r="J1359">
        <v>5</v>
      </c>
    </row>
    <row r="1360" spans="1:10" x14ac:dyDescent="0.25">
      <c r="A1360" t="s">
        <v>2185</v>
      </c>
      <c r="B1360">
        <v>4420</v>
      </c>
      <c r="C1360">
        <v>-0.84824629421197351</v>
      </c>
      <c r="D1360">
        <v>0.20590313623572631</v>
      </c>
      <c r="E1360">
        <v>-0.65972552159695252</v>
      </c>
      <c r="F1360">
        <v>2.5256185485278886</v>
      </c>
      <c r="G1360">
        <v>1</v>
      </c>
      <c r="H1360">
        <v>4</v>
      </c>
      <c r="I1360">
        <v>2</v>
      </c>
      <c r="J1360">
        <v>5</v>
      </c>
    </row>
    <row r="1361" spans="1:10" x14ac:dyDescent="0.25">
      <c r="A1361" t="s">
        <v>2186</v>
      </c>
      <c r="B1361">
        <v>6489</v>
      </c>
      <c r="C1361">
        <v>-1.0309944212975337</v>
      </c>
      <c r="D1361">
        <v>-0.46463486848381658</v>
      </c>
      <c r="E1361">
        <v>-1.0088131276762795</v>
      </c>
      <c r="F1361">
        <v>1.9791173483408053</v>
      </c>
      <c r="G1361">
        <v>1</v>
      </c>
      <c r="H1361">
        <v>2</v>
      </c>
      <c r="I1361">
        <v>1</v>
      </c>
      <c r="J1361">
        <v>5</v>
      </c>
    </row>
    <row r="1362" spans="1:10" x14ac:dyDescent="0.25">
      <c r="A1362" t="s">
        <v>2187</v>
      </c>
      <c r="B1362">
        <v>2554</v>
      </c>
      <c r="C1362">
        <v>-1.4009069545760378</v>
      </c>
      <c r="D1362">
        <v>-0.77559622603610656</v>
      </c>
      <c r="E1362">
        <v>-0.68383755621691089</v>
      </c>
      <c r="F1362">
        <v>1.3738897267368118</v>
      </c>
      <c r="G1362">
        <v>1</v>
      </c>
      <c r="H1362">
        <v>1</v>
      </c>
      <c r="I1362">
        <v>2</v>
      </c>
      <c r="J1362">
        <v>5</v>
      </c>
    </row>
    <row r="1363" spans="1:10" x14ac:dyDescent="0.25">
      <c r="A1363" t="s">
        <v>2188</v>
      </c>
      <c r="B1363">
        <v>2935</v>
      </c>
      <c r="C1363">
        <v>-1.49101955933713</v>
      </c>
      <c r="D1363">
        <v>-0.32868086923008416</v>
      </c>
      <c r="E1363">
        <v>-1.1103232238922034</v>
      </c>
      <c r="F1363">
        <v>2.4619226591311874</v>
      </c>
      <c r="G1363">
        <v>1</v>
      </c>
      <c r="H1363">
        <v>3</v>
      </c>
      <c r="I1363">
        <v>1</v>
      </c>
      <c r="J1363">
        <v>5</v>
      </c>
    </row>
    <row r="1364" spans="1:10" x14ac:dyDescent="0.25">
      <c r="A1364" t="s">
        <v>2189</v>
      </c>
      <c r="B1364">
        <v>4761</v>
      </c>
      <c r="C1364">
        <v>-1.1005447231463201</v>
      </c>
      <c r="D1364">
        <v>-0.1180771052012318</v>
      </c>
      <c r="E1364">
        <v>-0.87813204490988817</v>
      </c>
      <c r="F1364">
        <v>2.2363070426212794</v>
      </c>
      <c r="G1364">
        <v>1</v>
      </c>
      <c r="H1364">
        <v>3</v>
      </c>
      <c r="I1364">
        <v>1</v>
      </c>
      <c r="J1364">
        <v>5</v>
      </c>
    </row>
    <row r="1365" spans="1:10" x14ac:dyDescent="0.25">
      <c r="A1365" t="s">
        <v>2190</v>
      </c>
      <c r="B1365">
        <v>3455</v>
      </c>
      <c r="C1365">
        <v>-0.60532886834687094</v>
      </c>
      <c r="D1365">
        <v>7.6668896755176769E-2</v>
      </c>
      <c r="E1365">
        <v>-0.13408540845507111</v>
      </c>
      <c r="F1365">
        <v>1.3931015423730615</v>
      </c>
      <c r="G1365">
        <v>2</v>
      </c>
      <c r="H1365">
        <v>4</v>
      </c>
      <c r="I1365">
        <v>3</v>
      </c>
      <c r="J1365">
        <v>5</v>
      </c>
    </row>
    <row r="1366" spans="1:10" x14ac:dyDescent="0.25">
      <c r="A1366" t="s">
        <v>2191</v>
      </c>
      <c r="B1366">
        <v>4104</v>
      </c>
      <c r="C1366">
        <v>-0.89738128705331632</v>
      </c>
      <c r="D1366">
        <v>3.8228790991986531E-3</v>
      </c>
      <c r="E1366">
        <v>-0.19345180971143275</v>
      </c>
      <c r="F1366">
        <v>1.4442220098712026</v>
      </c>
      <c r="G1366">
        <v>1</v>
      </c>
      <c r="H1366">
        <v>3</v>
      </c>
      <c r="I1366">
        <v>3</v>
      </c>
      <c r="J1366">
        <v>5</v>
      </c>
    </row>
    <row r="1367" spans="1:10" x14ac:dyDescent="0.25">
      <c r="A1367" t="s">
        <v>2192</v>
      </c>
      <c r="B1367">
        <v>4073</v>
      </c>
      <c r="C1367">
        <v>-0.85155291086872398</v>
      </c>
      <c r="D1367">
        <v>-0.10642278567018457</v>
      </c>
      <c r="E1367">
        <v>0.28535168173958159</v>
      </c>
      <c r="F1367">
        <v>0.94322549136137956</v>
      </c>
      <c r="G1367">
        <v>1</v>
      </c>
      <c r="H1367">
        <v>3</v>
      </c>
      <c r="I1367">
        <v>4</v>
      </c>
      <c r="J1367">
        <v>4</v>
      </c>
    </row>
    <row r="1368" spans="1:10" x14ac:dyDescent="0.25">
      <c r="A1368" t="s">
        <v>2193</v>
      </c>
      <c r="B1368">
        <v>4224</v>
      </c>
      <c r="C1368">
        <v>-0.78308444832474944</v>
      </c>
      <c r="D1368">
        <v>-0.12707001548884461</v>
      </c>
      <c r="E1368">
        <v>-0.61832335866987576</v>
      </c>
      <c r="F1368">
        <v>2.0771832487480353</v>
      </c>
      <c r="G1368">
        <v>1</v>
      </c>
      <c r="H1368">
        <v>3</v>
      </c>
      <c r="I1368">
        <v>2</v>
      </c>
      <c r="J1368">
        <v>5</v>
      </c>
    </row>
    <row r="1369" spans="1:10" x14ac:dyDescent="0.25">
      <c r="A1369" t="s">
        <v>2194</v>
      </c>
      <c r="B1369">
        <v>3626</v>
      </c>
      <c r="C1369">
        <v>-0.15130267101805045</v>
      </c>
      <c r="D1369">
        <v>-0.24895087270855784</v>
      </c>
      <c r="E1369">
        <v>-0.56631925158280982</v>
      </c>
      <c r="F1369">
        <v>1.7097444578053791</v>
      </c>
      <c r="G1369">
        <v>3</v>
      </c>
      <c r="H1369">
        <v>3</v>
      </c>
      <c r="I1369">
        <v>2</v>
      </c>
      <c r="J1369">
        <v>5</v>
      </c>
    </row>
    <row r="1370" spans="1:10" x14ac:dyDescent="0.25">
      <c r="A1370" t="s">
        <v>2195</v>
      </c>
      <c r="B1370">
        <v>4026</v>
      </c>
      <c r="C1370">
        <v>0.19562925100628986</v>
      </c>
      <c r="D1370">
        <v>4.2245323855420056E-2</v>
      </c>
      <c r="E1370">
        <v>-0.1175246324948581</v>
      </c>
      <c r="F1370">
        <v>1.4146729760817291</v>
      </c>
      <c r="G1370">
        <v>4</v>
      </c>
      <c r="H1370">
        <v>4</v>
      </c>
      <c r="I1370">
        <v>3</v>
      </c>
      <c r="J1370">
        <v>5</v>
      </c>
    </row>
    <row r="1371" spans="1:10" x14ac:dyDescent="0.25">
      <c r="A1371" t="s">
        <v>2196</v>
      </c>
      <c r="B1371">
        <v>1778</v>
      </c>
      <c r="C1371">
        <v>2.1039617058634847E-2</v>
      </c>
      <c r="D1371">
        <v>1.1972627190311567</v>
      </c>
      <c r="E1371">
        <v>-0.23268647955822536</v>
      </c>
      <c r="F1371">
        <v>1.7883399785374938</v>
      </c>
      <c r="G1371">
        <v>3</v>
      </c>
      <c r="H1371">
        <v>5</v>
      </c>
      <c r="I1371">
        <v>3</v>
      </c>
      <c r="J1371">
        <v>5</v>
      </c>
    </row>
    <row r="1372" spans="1:10" x14ac:dyDescent="0.25">
      <c r="A1372" t="s">
        <v>2197</v>
      </c>
      <c r="B1372">
        <v>5942</v>
      </c>
      <c r="C1372">
        <v>-1.154593729546401</v>
      </c>
      <c r="D1372">
        <v>-0.22368267307631795</v>
      </c>
      <c r="E1372">
        <v>-0.71790884795988064</v>
      </c>
      <c r="F1372">
        <v>1.8787415772763043</v>
      </c>
      <c r="G1372">
        <v>1</v>
      </c>
      <c r="H1372">
        <v>3</v>
      </c>
      <c r="I1372">
        <v>1</v>
      </c>
      <c r="J1372">
        <v>5</v>
      </c>
    </row>
    <row r="1373" spans="1:10" x14ac:dyDescent="0.25">
      <c r="A1373" t="s">
        <v>2198</v>
      </c>
      <c r="B1373">
        <v>4097</v>
      </c>
      <c r="C1373">
        <v>0.17359958360108657</v>
      </c>
      <c r="D1373">
        <v>0.4415646330519809</v>
      </c>
      <c r="E1373">
        <v>-0.50733659526705854</v>
      </c>
      <c r="F1373">
        <v>2.1788052211739593</v>
      </c>
      <c r="G1373">
        <v>4</v>
      </c>
      <c r="H1373">
        <v>4</v>
      </c>
      <c r="I1373">
        <v>2</v>
      </c>
      <c r="J1373">
        <v>5</v>
      </c>
    </row>
    <row r="1374" spans="1:10" x14ac:dyDescent="0.25">
      <c r="A1374" t="s">
        <v>2199</v>
      </c>
      <c r="B1374">
        <v>4675</v>
      </c>
      <c r="C1374">
        <v>-2.9808382149084121E-2</v>
      </c>
      <c r="D1374">
        <v>0.95114974518123874</v>
      </c>
      <c r="E1374">
        <v>-8.5667927665765267E-2</v>
      </c>
      <c r="F1374">
        <v>2.0905742297033614</v>
      </c>
      <c r="G1374">
        <v>3</v>
      </c>
      <c r="H1374">
        <v>5</v>
      </c>
      <c r="I1374">
        <v>3</v>
      </c>
      <c r="J1374">
        <v>5</v>
      </c>
    </row>
    <row r="1375" spans="1:10" x14ac:dyDescent="0.25">
      <c r="A1375" t="s">
        <v>2200</v>
      </c>
      <c r="B1375">
        <v>5217</v>
      </c>
      <c r="C1375">
        <v>0.14246861669891606</v>
      </c>
      <c r="D1375">
        <v>1.9267436550090431</v>
      </c>
      <c r="E1375">
        <v>-0.97662830144749335</v>
      </c>
      <c r="F1375">
        <v>2.0934248496822123</v>
      </c>
      <c r="G1375">
        <v>3</v>
      </c>
      <c r="H1375">
        <v>5</v>
      </c>
      <c r="I1375">
        <v>1</v>
      </c>
      <c r="J1375">
        <v>5</v>
      </c>
    </row>
    <row r="1376" spans="1:10" x14ac:dyDescent="0.25">
      <c r="A1376" t="s">
        <v>2201</v>
      </c>
      <c r="B1376">
        <v>3117</v>
      </c>
      <c r="C1376">
        <v>0.37807250334699893</v>
      </c>
      <c r="D1376">
        <v>1.1013274036645795</v>
      </c>
      <c r="E1376">
        <v>-0.45085134012433248</v>
      </c>
      <c r="F1376">
        <v>2.2002658185395232</v>
      </c>
      <c r="G1376">
        <v>4</v>
      </c>
      <c r="H1376">
        <v>5</v>
      </c>
      <c r="I1376">
        <v>2</v>
      </c>
      <c r="J1376">
        <v>5</v>
      </c>
    </row>
    <row r="1377" spans="1:10" x14ac:dyDescent="0.25">
      <c r="A1377" t="s">
        <v>2202</v>
      </c>
      <c r="B1377">
        <v>4106</v>
      </c>
      <c r="C1377">
        <v>0.18199147269289165</v>
      </c>
      <c r="D1377">
        <v>1.3492773785475343</v>
      </c>
      <c r="E1377">
        <v>-0.68828677385936865</v>
      </c>
      <c r="F1377">
        <v>2.0079320466326984</v>
      </c>
      <c r="G1377">
        <v>4</v>
      </c>
      <c r="H1377">
        <v>5</v>
      </c>
      <c r="I1377">
        <v>2</v>
      </c>
      <c r="J1377">
        <v>5</v>
      </c>
    </row>
    <row r="1378" spans="1:10" x14ac:dyDescent="0.25">
      <c r="A1378" t="s">
        <v>2203</v>
      </c>
      <c r="B1378">
        <v>6405</v>
      </c>
      <c r="C1378">
        <v>-0.50362524605051318</v>
      </c>
      <c r="D1378">
        <v>0.80805990203725653</v>
      </c>
      <c r="E1378">
        <v>-3.6053062667207379E-3</v>
      </c>
      <c r="F1378">
        <v>1.7779338566213623</v>
      </c>
      <c r="G1378">
        <v>2</v>
      </c>
      <c r="H1378">
        <v>5</v>
      </c>
      <c r="I1378">
        <v>4</v>
      </c>
      <c r="J1378">
        <v>5</v>
      </c>
    </row>
    <row r="1379" spans="1:10" x14ac:dyDescent="0.25">
      <c r="A1379" t="s">
        <v>2204</v>
      </c>
      <c r="B1379">
        <v>4319</v>
      </c>
      <c r="C1379">
        <v>-0.22106558611943891</v>
      </c>
      <c r="D1379">
        <v>0.29311548812712479</v>
      </c>
      <c r="E1379">
        <v>-0.38912749125040469</v>
      </c>
      <c r="F1379">
        <v>1.9818581384894987</v>
      </c>
      <c r="G1379">
        <v>3</v>
      </c>
      <c r="H1379">
        <v>4</v>
      </c>
      <c r="I1379">
        <v>2</v>
      </c>
      <c r="J1379">
        <v>5</v>
      </c>
    </row>
    <row r="1380" spans="1:10" x14ac:dyDescent="0.25">
      <c r="A1380" t="s">
        <v>2205</v>
      </c>
      <c r="B1380">
        <v>4508</v>
      </c>
      <c r="C1380">
        <v>-8.7057597468557485E-2</v>
      </c>
      <c r="D1380">
        <v>0.95216829646608736</v>
      </c>
      <c r="E1380">
        <v>-0.55002296283305829</v>
      </c>
      <c r="F1380">
        <v>2.446110937509308</v>
      </c>
      <c r="G1380">
        <v>3</v>
      </c>
      <c r="H1380">
        <v>5</v>
      </c>
      <c r="I1380">
        <v>2</v>
      </c>
      <c r="J1380">
        <v>5</v>
      </c>
    </row>
    <row r="1381" spans="1:10" x14ac:dyDescent="0.25">
      <c r="A1381" t="s">
        <v>2206</v>
      </c>
      <c r="B1381">
        <v>4850</v>
      </c>
      <c r="C1381">
        <v>1.6585939326690553</v>
      </c>
      <c r="D1381">
        <v>0.1434305866389381</v>
      </c>
      <c r="E1381">
        <v>0.14800278853986784</v>
      </c>
      <c r="F1381">
        <v>9.6340743557547012E-3</v>
      </c>
      <c r="G1381">
        <v>5</v>
      </c>
      <c r="H1381">
        <v>4</v>
      </c>
      <c r="I1381">
        <v>4</v>
      </c>
      <c r="J1381">
        <v>3</v>
      </c>
    </row>
    <row r="1382" spans="1:10" x14ac:dyDescent="0.25">
      <c r="A1382" t="s">
        <v>2207</v>
      </c>
      <c r="B1382">
        <v>5658</v>
      </c>
      <c r="C1382">
        <v>1.4796692300117031</v>
      </c>
      <c r="D1382">
        <v>-0.33224385592998268</v>
      </c>
      <c r="E1382">
        <v>6.4340280395186245E-2</v>
      </c>
      <c r="F1382">
        <v>-0.12064616380981411</v>
      </c>
      <c r="G1382">
        <v>5</v>
      </c>
      <c r="H1382">
        <v>3</v>
      </c>
      <c r="I1382">
        <v>4</v>
      </c>
      <c r="J1382">
        <v>2</v>
      </c>
    </row>
    <row r="1383" spans="1:10" x14ac:dyDescent="0.25">
      <c r="A1383" t="s">
        <v>2208</v>
      </c>
      <c r="B1383">
        <v>4672</v>
      </c>
      <c r="C1383">
        <v>-0.4655015187320346</v>
      </c>
      <c r="D1383">
        <v>-0.4716594045714354</v>
      </c>
      <c r="E1383">
        <v>-0.42324645864443006</v>
      </c>
      <c r="F1383">
        <v>0.40408826500269174</v>
      </c>
      <c r="G1383">
        <v>2</v>
      </c>
      <c r="H1383">
        <v>2</v>
      </c>
      <c r="I1383">
        <v>2</v>
      </c>
      <c r="J1383">
        <v>3</v>
      </c>
    </row>
    <row r="1384" spans="1:10" x14ac:dyDescent="0.25">
      <c r="A1384" t="s">
        <v>2209</v>
      </c>
      <c r="B1384">
        <v>7557</v>
      </c>
      <c r="C1384">
        <v>9.0095574973187945E-2</v>
      </c>
      <c r="D1384">
        <v>-0.15571214698754637</v>
      </c>
      <c r="E1384">
        <v>-3.4866406799858432E-2</v>
      </c>
      <c r="F1384">
        <v>0.57898831014024843</v>
      </c>
      <c r="G1384">
        <v>3</v>
      </c>
      <c r="H1384">
        <v>3</v>
      </c>
      <c r="I1384">
        <v>4</v>
      </c>
      <c r="J1384">
        <v>4</v>
      </c>
    </row>
    <row r="1385" spans="1:10" x14ac:dyDescent="0.25">
      <c r="A1385" t="s">
        <v>2210</v>
      </c>
      <c r="B1385">
        <v>6482</v>
      </c>
      <c r="C1385">
        <v>-3.8983757434939231E-2</v>
      </c>
      <c r="D1385">
        <v>0.60445127318940883</v>
      </c>
      <c r="E1385">
        <v>-0.36391333953335625</v>
      </c>
      <c r="F1385">
        <v>0.98753030484918281</v>
      </c>
      <c r="G1385">
        <v>3</v>
      </c>
      <c r="H1385">
        <v>4</v>
      </c>
      <c r="I1385">
        <v>2</v>
      </c>
      <c r="J1385">
        <v>4</v>
      </c>
    </row>
    <row r="1386" spans="1:10" x14ac:dyDescent="0.25">
      <c r="A1386" t="s">
        <v>2211</v>
      </c>
      <c r="B1386">
        <v>6821</v>
      </c>
      <c r="C1386">
        <v>0.25002615131012207</v>
      </c>
      <c r="D1386">
        <v>0.42900792250466291</v>
      </c>
      <c r="E1386">
        <v>-0.73249592082791937</v>
      </c>
      <c r="F1386">
        <v>1.5712845461924669</v>
      </c>
      <c r="G1386">
        <v>4</v>
      </c>
      <c r="H1386">
        <v>4</v>
      </c>
      <c r="I1386">
        <v>1</v>
      </c>
      <c r="J1386">
        <v>5</v>
      </c>
    </row>
    <row r="1387" spans="1:10" x14ac:dyDescent="0.25">
      <c r="A1387" t="s">
        <v>2212</v>
      </c>
      <c r="B1387">
        <v>6521</v>
      </c>
      <c r="C1387">
        <v>-0.56980437054415545</v>
      </c>
      <c r="D1387">
        <v>-0.21202466145249821</v>
      </c>
      <c r="E1387">
        <v>0.10800502995125902</v>
      </c>
      <c r="F1387">
        <v>0.99059721166069603</v>
      </c>
      <c r="G1387">
        <v>2</v>
      </c>
      <c r="H1387">
        <v>3</v>
      </c>
      <c r="I1387">
        <v>4</v>
      </c>
      <c r="J1387">
        <v>4</v>
      </c>
    </row>
    <row r="1388" spans="1:10" x14ac:dyDescent="0.25">
      <c r="A1388" t="s">
        <v>2213</v>
      </c>
      <c r="B1388">
        <v>5071</v>
      </c>
      <c r="C1388">
        <v>-0.28657558785122061</v>
      </c>
      <c r="D1388">
        <v>0.4332069968955703</v>
      </c>
      <c r="E1388">
        <v>-0.79774133673038883</v>
      </c>
      <c r="F1388">
        <v>1.5752035587825524</v>
      </c>
      <c r="G1388">
        <v>3</v>
      </c>
      <c r="H1388">
        <v>4</v>
      </c>
      <c r="I1388">
        <v>1</v>
      </c>
      <c r="J1388">
        <v>5</v>
      </c>
    </row>
    <row r="1389" spans="1:10" x14ac:dyDescent="0.25">
      <c r="A1389" t="s">
        <v>2214</v>
      </c>
      <c r="B1389">
        <v>4830</v>
      </c>
      <c r="C1389">
        <v>-0.46391999148050017</v>
      </c>
      <c r="D1389">
        <v>0.12053529665266685</v>
      </c>
      <c r="E1389">
        <v>-0.30261420209151346</v>
      </c>
      <c r="F1389">
        <v>1.1324474039743799</v>
      </c>
      <c r="G1389">
        <v>2</v>
      </c>
      <c r="H1389">
        <v>4</v>
      </c>
      <c r="I1389">
        <v>3</v>
      </c>
      <c r="J1389">
        <v>4</v>
      </c>
    </row>
    <row r="1390" spans="1:10" x14ac:dyDescent="0.25">
      <c r="A1390" t="s">
        <v>2215</v>
      </c>
      <c r="B1390">
        <v>5930</v>
      </c>
      <c r="C1390">
        <v>0.44127140017966943</v>
      </c>
      <c r="D1390">
        <v>0.55414132405258076</v>
      </c>
      <c r="E1390">
        <v>-0.28448085160223702</v>
      </c>
      <c r="F1390">
        <v>1.545728059822377</v>
      </c>
      <c r="G1390">
        <v>4</v>
      </c>
      <c r="H1390">
        <v>4</v>
      </c>
      <c r="I1390">
        <v>3</v>
      </c>
      <c r="J1390">
        <v>5</v>
      </c>
    </row>
    <row r="1391" spans="1:10" x14ac:dyDescent="0.25">
      <c r="A1391" t="s">
        <v>2216</v>
      </c>
      <c r="B1391">
        <v>3056</v>
      </c>
      <c r="C1391">
        <v>-0.56560111670810143</v>
      </c>
      <c r="D1391">
        <v>-0.20901279837087819</v>
      </c>
      <c r="E1391">
        <v>-1.5880690477995264E-3</v>
      </c>
      <c r="F1391">
        <v>1.221221178092923</v>
      </c>
      <c r="G1391">
        <v>2</v>
      </c>
      <c r="H1391">
        <v>3</v>
      </c>
      <c r="I1391">
        <v>4</v>
      </c>
      <c r="J1391">
        <v>4</v>
      </c>
    </row>
    <row r="1392" spans="1:10" x14ac:dyDescent="0.25">
      <c r="A1392" t="s">
        <v>2217</v>
      </c>
      <c r="B1392">
        <v>4600</v>
      </c>
      <c r="C1392">
        <v>-0.53054698451738413</v>
      </c>
      <c r="D1392">
        <v>0.36518312663087937</v>
      </c>
      <c r="E1392">
        <v>-0.5027497535467178</v>
      </c>
      <c r="F1392">
        <v>1.3097217061403754</v>
      </c>
      <c r="G1392">
        <v>2</v>
      </c>
      <c r="H1392">
        <v>4</v>
      </c>
      <c r="I1392">
        <v>2</v>
      </c>
      <c r="J1392">
        <v>5</v>
      </c>
    </row>
    <row r="1393" spans="1:10" x14ac:dyDescent="0.25">
      <c r="A1393" t="s">
        <v>2218</v>
      </c>
      <c r="B1393">
        <v>4201</v>
      </c>
      <c r="C1393">
        <v>-0.47767309801622249</v>
      </c>
      <c r="D1393">
        <v>0.37318797446648316</v>
      </c>
      <c r="E1393">
        <v>-0.53022514872392534</v>
      </c>
      <c r="F1393">
        <v>0.70285258137736595</v>
      </c>
      <c r="G1393">
        <v>2</v>
      </c>
      <c r="H1393">
        <v>4</v>
      </c>
      <c r="I1393">
        <v>2</v>
      </c>
      <c r="J1393">
        <v>4</v>
      </c>
    </row>
    <row r="1394" spans="1:10" x14ac:dyDescent="0.25">
      <c r="A1394" t="s">
        <v>2219</v>
      </c>
      <c r="B1394">
        <v>4023</v>
      </c>
      <c r="C1394">
        <v>-0.60395711283190934</v>
      </c>
      <c r="D1394">
        <v>0.24245547402916448</v>
      </c>
      <c r="E1394">
        <v>-0.33439413680545854</v>
      </c>
      <c r="F1394">
        <v>0.77095323861036291</v>
      </c>
      <c r="G1394">
        <v>2</v>
      </c>
      <c r="H1394">
        <v>4</v>
      </c>
      <c r="I1394">
        <v>3</v>
      </c>
      <c r="J1394">
        <v>4</v>
      </c>
    </row>
    <row r="1395" spans="1:10" x14ac:dyDescent="0.25">
      <c r="A1395" t="s">
        <v>2220</v>
      </c>
      <c r="B1395">
        <v>3110</v>
      </c>
      <c r="C1395">
        <v>-0.66639078747127545</v>
      </c>
      <c r="D1395">
        <v>-3.3383584758314572E-2</v>
      </c>
      <c r="E1395">
        <v>-0.55565988795424204</v>
      </c>
      <c r="F1395">
        <v>0.79605525252255804</v>
      </c>
      <c r="G1395">
        <v>2</v>
      </c>
      <c r="H1395">
        <v>3</v>
      </c>
      <c r="I1395">
        <v>2</v>
      </c>
      <c r="J1395">
        <v>4</v>
      </c>
    </row>
    <row r="1396" spans="1:10" x14ac:dyDescent="0.25">
      <c r="A1396" t="s">
        <v>2221</v>
      </c>
      <c r="B1396">
        <v>7158</v>
      </c>
      <c r="C1396">
        <v>1.3686444929880042</v>
      </c>
      <c r="D1396">
        <v>0.79063245470343202</v>
      </c>
      <c r="E1396">
        <v>-0.70409850411269281</v>
      </c>
      <c r="F1396">
        <v>2.3189865963955478</v>
      </c>
      <c r="G1396">
        <v>5</v>
      </c>
      <c r="H1396">
        <v>5</v>
      </c>
      <c r="I1396">
        <v>2</v>
      </c>
      <c r="J1396">
        <v>5</v>
      </c>
    </row>
    <row r="1397" spans="1:10" x14ac:dyDescent="0.25">
      <c r="A1397" t="s">
        <v>2222</v>
      </c>
      <c r="B1397">
        <v>1192</v>
      </c>
      <c r="C1397">
        <v>-0.62696009705350519</v>
      </c>
      <c r="D1397">
        <v>0.53398171653971527</v>
      </c>
      <c r="E1397">
        <v>-0.94618643669147917</v>
      </c>
      <c r="F1397">
        <v>1.3855862399420296</v>
      </c>
      <c r="G1397">
        <v>2</v>
      </c>
      <c r="H1397">
        <v>4</v>
      </c>
      <c r="I1397">
        <v>1</v>
      </c>
      <c r="J1397">
        <v>5</v>
      </c>
    </row>
    <row r="1398" spans="1:10" x14ac:dyDescent="0.25">
      <c r="A1398" t="s">
        <v>2223</v>
      </c>
      <c r="B1398">
        <v>3889</v>
      </c>
      <c r="C1398">
        <v>-1.0220270781021563</v>
      </c>
      <c r="D1398">
        <v>-0.33032464630169522</v>
      </c>
      <c r="E1398">
        <v>-9.2729970386648836E-3</v>
      </c>
      <c r="F1398">
        <v>1.2577221699297669</v>
      </c>
      <c r="G1398">
        <v>1</v>
      </c>
      <c r="H1398">
        <v>3</v>
      </c>
      <c r="I1398">
        <v>4</v>
      </c>
      <c r="J1398">
        <v>4</v>
      </c>
    </row>
    <row r="1399" spans="1:10" x14ac:dyDescent="0.25">
      <c r="A1399" t="s">
        <v>2224</v>
      </c>
      <c r="B1399">
        <v>3624</v>
      </c>
      <c r="C1399">
        <v>-0.80601187638247385</v>
      </c>
      <c r="D1399">
        <v>0.30309413935668744</v>
      </c>
      <c r="E1399">
        <v>-0.38355104234733378</v>
      </c>
      <c r="F1399">
        <v>1.4164110651393405</v>
      </c>
      <c r="G1399">
        <v>1</v>
      </c>
      <c r="H1399">
        <v>4</v>
      </c>
      <c r="I1399">
        <v>2</v>
      </c>
      <c r="J1399">
        <v>5</v>
      </c>
    </row>
    <row r="1400" spans="1:10" x14ac:dyDescent="0.25">
      <c r="A1400" t="s">
        <v>2225</v>
      </c>
      <c r="B1400">
        <v>6622</v>
      </c>
      <c r="C1400">
        <v>1.0206192094139399</v>
      </c>
      <c r="D1400">
        <v>1.58023905073739</v>
      </c>
      <c r="E1400">
        <v>-0.30399221810329935</v>
      </c>
      <c r="F1400">
        <v>2.2138947395350561</v>
      </c>
      <c r="G1400">
        <v>5</v>
      </c>
      <c r="H1400">
        <v>5</v>
      </c>
      <c r="I1400">
        <v>3</v>
      </c>
      <c r="J1400">
        <v>5</v>
      </c>
    </row>
    <row r="1401" spans="1:10" x14ac:dyDescent="0.25">
      <c r="A1401" t="s">
        <v>2226</v>
      </c>
      <c r="B1401">
        <v>3396</v>
      </c>
      <c r="C1401">
        <v>-2.6895003986333457E-2</v>
      </c>
      <c r="D1401">
        <v>9.4329292727806227E-2</v>
      </c>
      <c r="E1401">
        <v>-0.40644490258845095</v>
      </c>
      <c r="F1401">
        <v>1.3001670115977075</v>
      </c>
      <c r="G1401">
        <v>3</v>
      </c>
      <c r="H1401">
        <v>4</v>
      </c>
      <c r="I1401">
        <v>2</v>
      </c>
      <c r="J1401">
        <v>5</v>
      </c>
    </row>
    <row r="1402" spans="1:10" x14ac:dyDescent="0.25">
      <c r="A1402" t="s">
        <v>2227</v>
      </c>
      <c r="B1402">
        <v>2351</v>
      </c>
      <c r="C1402">
        <v>-0.34141571407087701</v>
      </c>
      <c r="D1402">
        <v>0.33107088045791144</v>
      </c>
      <c r="E1402">
        <v>-0.73258332528611525</v>
      </c>
      <c r="F1402">
        <v>0.56683255373097763</v>
      </c>
      <c r="G1402">
        <v>2</v>
      </c>
      <c r="H1402">
        <v>4</v>
      </c>
      <c r="I1402">
        <v>1</v>
      </c>
      <c r="J1402">
        <v>4</v>
      </c>
    </row>
    <row r="1403" spans="1:10" x14ac:dyDescent="0.25">
      <c r="A1403" t="s">
        <v>2228</v>
      </c>
      <c r="B1403">
        <v>4893</v>
      </c>
      <c r="C1403">
        <v>-0.34334063293284822</v>
      </c>
      <c r="D1403">
        <v>0.84852909766957196</v>
      </c>
      <c r="E1403">
        <v>-1.0273723692449774</v>
      </c>
      <c r="F1403">
        <v>1.6339776435060605</v>
      </c>
      <c r="G1403">
        <v>2</v>
      </c>
      <c r="H1403">
        <v>5</v>
      </c>
      <c r="I1403">
        <v>1</v>
      </c>
      <c r="J1403">
        <v>5</v>
      </c>
    </row>
    <row r="1404" spans="1:10" x14ac:dyDescent="0.25">
      <c r="A1404" t="s">
        <v>2229</v>
      </c>
      <c r="B1404">
        <v>4012</v>
      </c>
      <c r="C1404">
        <v>1.3041196396281087</v>
      </c>
      <c r="D1404">
        <v>1.838557486687538</v>
      </c>
      <c r="E1404">
        <v>-0.67241889565640822</v>
      </c>
      <c r="F1404">
        <v>1.4526229496581302</v>
      </c>
      <c r="G1404">
        <v>5</v>
      </c>
      <c r="H1404">
        <v>5</v>
      </c>
      <c r="I1404">
        <v>2</v>
      </c>
      <c r="J1404">
        <v>5</v>
      </c>
    </row>
    <row r="1405" spans="1:10" x14ac:dyDescent="0.25">
      <c r="A1405" t="s">
        <v>2230</v>
      </c>
      <c r="B1405">
        <v>4200</v>
      </c>
      <c r="C1405">
        <v>-0.5498490095958245</v>
      </c>
      <c r="D1405">
        <v>-0.57410870436905925</v>
      </c>
      <c r="E1405">
        <v>-0.28504813962820741</v>
      </c>
      <c r="F1405">
        <v>8.5645862620231356E-2</v>
      </c>
      <c r="G1405">
        <v>2</v>
      </c>
      <c r="H1405">
        <v>2</v>
      </c>
      <c r="I1405">
        <v>3</v>
      </c>
      <c r="J1405">
        <v>3</v>
      </c>
    </row>
    <row r="1406" spans="1:10" x14ac:dyDescent="0.25">
      <c r="A1406" t="s">
        <v>2231</v>
      </c>
      <c r="B1406">
        <v>3838</v>
      </c>
      <c r="C1406">
        <v>0.50285367607255615</v>
      </c>
      <c r="D1406">
        <v>1.8042710224482714</v>
      </c>
      <c r="E1406">
        <v>-0.99156367038859017</v>
      </c>
      <c r="F1406">
        <v>1.1683094038527022</v>
      </c>
      <c r="G1406">
        <v>4</v>
      </c>
      <c r="H1406">
        <v>5</v>
      </c>
      <c r="I1406">
        <v>1</v>
      </c>
      <c r="J1406">
        <v>4</v>
      </c>
    </row>
    <row r="1407" spans="1:10" x14ac:dyDescent="0.25">
      <c r="A1407" t="s">
        <v>2232</v>
      </c>
      <c r="B1407">
        <v>4308</v>
      </c>
      <c r="C1407">
        <v>-5.1788293038758024E-2</v>
      </c>
      <c r="D1407">
        <v>2.5498676141058441E-2</v>
      </c>
      <c r="E1407">
        <v>-6.1596976834422931E-2</v>
      </c>
      <c r="F1407">
        <v>0.3593194376679742</v>
      </c>
      <c r="G1407">
        <v>3</v>
      </c>
      <c r="H1407">
        <v>4</v>
      </c>
      <c r="I1407">
        <v>4</v>
      </c>
      <c r="J1407">
        <v>3</v>
      </c>
    </row>
    <row r="1408" spans="1:10" x14ac:dyDescent="0.25">
      <c r="A1408" t="s">
        <v>2233</v>
      </c>
      <c r="B1408">
        <v>7707</v>
      </c>
      <c r="C1408">
        <v>0.33106499409524304</v>
      </c>
      <c r="D1408">
        <v>0.57253811924776443</v>
      </c>
      <c r="E1408">
        <v>-0.29701153299974981</v>
      </c>
      <c r="F1408">
        <v>0.86926010884958393</v>
      </c>
      <c r="G1408">
        <v>4</v>
      </c>
      <c r="H1408">
        <v>4</v>
      </c>
      <c r="I1408">
        <v>3</v>
      </c>
      <c r="J1408">
        <v>4</v>
      </c>
    </row>
    <row r="1409" spans="1:10" x14ac:dyDescent="0.25">
      <c r="A1409" t="s">
        <v>2234</v>
      </c>
      <c r="B1409">
        <v>3388</v>
      </c>
      <c r="C1409">
        <v>-4.9458119364564741E-2</v>
      </c>
      <c r="D1409">
        <v>0.1706111698791058</v>
      </c>
      <c r="E1409">
        <v>-0.24494429293060443</v>
      </c>
      <c r="F1409">
        <v>1.4559030307359258</v>
      </c>
      <c r="G1409">
        <v>3</v>
      </c>
      <c r="H1409">
        <v>4</v>
      </c>
      <c r="I1409">
        <v>3</v>
      </c>
      <c r="J1409">
        <v>5</v>
      </c>
    </row>
    <row r="1410" spans="1:10" x14ac:dyDescent="0.25">
      <c r="A1410" t="s">
        <v>2235</v>
      </c>
      <c r="B1410">
        <v>6290</v>
      </c>
      <c r="C1410">
        <v>1.0110723732957274</v>
      </c>
      <c r="D1410">
        <v>0.36563278002437849</v>
      </c>
      <c r="E1410">
        <v>-0.4475642660553818</v>
      </c>
      <c r="F1410">
        <v>2.2170963183651224</v>
      </c>
      <c r="G1410">
        <v>5</v>
      </c>
      <c r="H1410">
        <v>4</v>
      </c>
      <c r="I1410">
        <v>2</v>
      </c>
      <c r="J1410">
        <v>5</v>
      </c>
    </row>
    <row r="1411" spans="1:10" x14ac:dyDescent="0.25">
      <c r="A1411" t="s">
        <v>2236</v>
      </c>
      <c r="B1411">
        <v>4650</v>
      </c>
      <c r="C1411">
        <v>-0.57643694577279581</v>
      </c>
      <c r="D1411">
        <v>-7.2367129517950162E-3</v>
      </c>
      <c r="E1411">
        <v>-0.70065349078186412</v>
      </c>
      <c r="F1411">
        <v>2.0425965786542646</v>
      </c>
      <c r="G1411">
        <v>2</v>
      </c>
      <c r="H1411">
        <v>3</v>
      </c>
      <c r="I1411">
        <v>2</v>
      </c>
      <c r="J1411">
        <v>5</v>
      </c>
    </row>
    <row r="1412" spans="1:10" x14ac:dyDescent="0.25">
      <c r="A1412" t="s">
        <v>2237</v>
      </c>
      <c r="B1412">
        <v>5661</v>
      </c>
      <c r="C1412">
        <v>-0.52230718016954603</v>
      </c>
      <c r="D1412">
        <v>0.2002668580484889</v>
      </c>
      <c r="E1412">
        <v>-0.60529847806278647</v>
      </c>
      <c r="F1412">
        <v>2.1494960878095943</v>
      </c>
      <c r="G1412">
        <v>2</v>
      </c>
      <c r="H1412">
        <v>4</v>
      </c>
      <c r="I1412">
        <v>2</v>
      </c>
      <c r="J1412">
        <v>5</v>
      </c>
    </row>
    <row r="1413" spans="1:10" x14ac:dyDescent="0.25">
      <c r="A1413" t="s">
        <v>2238</v>
      </c>
      <c r="B1413">
        <v>4674</v>
      </c>
      <c r="C1413">
        <v>-0.99574452021150339</v>
      </c>
      <c r="D1413">
        <v>-0.15437985098329482</v>
      </c>
      <c r="E1413">
        <v>-0.99836537589217389</v>
      </c>
      <c r="F1413">
        <v>1.8132286727837232</v>
      </c>
      <c r="G1413">
        <v>1</v>
      </c>
      <c r="H1413">
        <v>3</v>
      </c>
      <c r="I1413">
        <v>1</v>
      </c>
      <c r="J1413">
        <v>5</v>
      </c>
    </row>
    <row r="1414" spans="1:10" x14ac:dyDescent="0.25">
      <c r="A1414" t="s">
        <v>2239</v>
      </c>
      <c r="B1414">
        <v>3567</v>
      </c>
      <c r="C1414">
        <v>-0.78603555456043028</v>
      </c>
      <c r="D1414">
        <v>-9.3036979390316438E-2</v>
      </c>
      <c r="E1414">
        <v>-0.69069870642572939</v>
      </c>
      <c r="F1414">
        <v>1.8652745706802611</v>
      </c>
      <c r="G1414">
        <v>1</v>
      </c>
      <c r="H1414">
        <v>3</v>
      </c>
      <c r="I1414">
        <v>2</v>
      </c>
      <c r="J1414">
        <v>5</v>
      </c>
    </row>
    <row r="1415" spans="1:10" x14ac:dyDescent="0.25">
      <c r="A1415" t="s">
        <v>2240</v>
      </c>
      <c r="B1415">
        <v>6410</v>
      </c>
      <c r="C1415">
        <v>-0.27171991959908592</v>
      </c>
      <c r="D1415">
        <v>0.34650123252520398</v>
      </c>
      <c r="E1415">
        <v>-0.36372486804266307</v>
      </c>
      <c r="F1415">
        <v>1.2721476813960788</v>
      </c>
      <c r="G1415">
        <v>3</v>
      </c>
      <c r="H1415">
        <v>4</v>
      </c>
      <c r="I1415">
        <v>2</v>
      </c>
      <c r="J1415">
        <v>4</v>
      </c>
    </row>
    <row r="1416" spans="1:10" x14ac:dyDescent="0.25">
      <c r="A1416" t="s">
        <v>2241</v>
      </c>
      <c r="B1416">
        <v>5978</v>
      </c>
      <c r="C1416">
        <v>-0.45365576311888661</v>
      </c>
      <c r="D1416">
        <v>1.8513135196981747E-2</v>
      </c>
      <c r="E1416">
        <v>-0.25044762439429058</v>
      </c>
      <c r="F1416">
        <v>1.2036287429074874</v>
      </c>
      <c r="G1416">
        <v>2</v>
      </c>
      <c r="H1416">
        <v>4</v>
      </c>
      <c r="I1416">
        <v>3</v>
      </c>
      <c r="J1416">
        <v>4</v>
      </c>
    </row>
    <row r="1417" spans="1:10" x14ac:dyDescent="0.25">
      <c r="A1417" t="s">
        <v>2242</v>
      </c>
      <c r="B1417">
        <v>4611</v>
      </c>
      <c r="C1417">
        <v>-0.82181795557477577</v>
      </c>
      <c r="D1417">
        <v>-0.1392886214082919</v>
      </c>
      <c r="E1417">
        <v>-0.62952057114795368</v>
      </c>
      <c r="F1417">
        <v>1.2246697958210015</v>
      </c>
      <c r="G1417">
        <v>1</v>
      </c>
      <c r="H1417">
        <v>3</v>
      </c>
      <c r="I1417">
        <v>2</v>
      </c>
      <c r="J1417">
        <v>4</v>
      </c>
    </row>
    <row r="1418" spans="1:10" x14ac:dyDescent="0.25">
      <c r="A1418" t="s">
        <v>2243</v>
      </c>
      <c r="B1418">
        <v>6129</v>
      </c>
      <c r="C1418">
        <v>0.23824354130165479</v>
      </c>
      <c r="D1418">
        <v>0.47980578761927067</v>
      </c>
      <c r="E1418">
        <v>-0.59394660893557816</v>
      </c>
      <c r="F1418">
        <v>1.0307412858276377</v>
      </c>
      <c r="G1418">
        <v>4</v>
      </c>
      <c r="H1418">
        <v>4</v>
      </c>
      <c r="I1418">
        <v>2</v>
      </c>
      <c r="J1418">
        <v>4</v>
      </c>
    </row>
    <row r="1419" spans="1:10" x14ac:dyDescent="0.25">
      <c r="A1419" t="s">
        <v>2244</v>
      </c>
      <c r="B1419">
        <v>6086</v>
      </c>
      <c r="C1419">
        <v>-0.6537397206119967</v>
      </c>
      <c r="D1419">
        <v>6.0220550205546376E-2</v>
      </c>
      <c r="E1419">
        <v>-0.76197964071870949</v>
      </c>
      <c r="F1419">
        <v>2.0600402320571041</v>
      </c>
      <c r="G1419">
        <v>2</v>
      </c>
      <c r="H1419">
        <v>4</v>
      </c>
      <c r="I1419">
        <v>1</v>
      </c>
      <c r="J1419">
        <v>5</v>
      </c>
    </row>
    <row r="1420" spans="1:10" x14ac:dyDescent="0.25">
      <c r="A1420" t="s">
        <v>2245</v>
      </c>
      <c r="B1420">
        <v>3168</v>
      </c>
      <c r="C1420">
        <v>-1.0786307223925582</v>
      </c>
      <c r="D1420">
        <v>-0.28246296635001844</v>
      </c>
      <c r="E1420">
        <v>-0.54631497171662735</v>
      </c>
      <c r="F1420">
        <v>1.9711833924904201</v>
      </c>
      <c r="G1420">
        <v>1</v>
      </c>
      <c r="H1420">
        <v>3</v>
      </c>
      <c r="I1420">
        <v>2</v>
      </c>
      <c r="J1420">
        <v>5</v>
      </c>
    </row>
    <row r="1421" spans="1:10" x14ac:dyDescent="0.25">
      <c r="A1421" t="s">
        <v>2246</v>
      </c>
      <c r="B1421">
        <v>4944</v>
      </c>
      <c r="C1421">
        <v>-0.97117850915504278</v>
      </c>
      <c r="D1421">
        <v>4.2458500411599348E-2</v>
      </c>
      <c r="E1421">
        <v>-1.1343530708597362</v>
      </c>
      <c r="F1421">
        <v>2.1126745676016236</v>
      </c>
      <c r="G1421">
        <v>1</v>
      </c>
      <c r="H1421">
        <v>4</v>
      </c>
      <c r="I1421">
        <v>1</v>
      </c>
      <c r="J1421">
        <v>5</v>
      </c>
    </row>
    <row r="1422" spans="1:10" x14ac:dyDescent="0.25">
      <c r="A1422" t="s">
        <v>2247</v>
      </c>
      <c r="B1422">
        <v>6640</v>
      </c>
      <c r="C1422">
        <v>1.4692751892546481</v>
      </c>
      <c r="D1422">
        <v>-5.1161658352330705E-2</v>
      </c>
      <c r="E1422">
        <v>0.37464433129295172</v>
      </c>
      <c r="F1422">
        <v>0.33508258194080209</v>
      </c>
      <c r="G1422">
        <v>5</v>
      </c>
      <c r="H1422">
        <v>3</v>
      </c>
      <c r="I1422">
        <v>5</v>
      </c>
      <c r="J1422">
        <v>3</v>
      </c>
    </row>
    <row r="1423" spans="1:10" x14ac:dyDescent="0.25">
      <c r="A1423" t="s">
        <v>2248</v>
      </c>
      <c r="B1423">
        <v>5985</v>
      </c>
      <c r="C1423">
        <v>0.11846870428719021</v>
      </c>
      <c r="D1423">
        <v>0.72651017531875461</v>
      </c>
      <c r="E1423">
        <v>-0.2954859315792851</v>
      </c>
      <c r="F1423">
        <v>1.4546393354885645</v>
      </c>
      <c r="G1423">
        <v>3</v>
      </c>
      <c r="H1423">
        <v>5</v>
      </c>
      <c r="I1423">
        <v>3</v>
      </c>
      <c r="J1423">
        <v>5</v>
      </c>
    </row>
    <row r="1424" spans="1:10" x14ac:dyDescent="0.25">
      <c r="A1424" t="s">
        <v>2249</v>
      </c>
      <c r="B1424">
        <v>4910</v>
      </c>
      <c r="C1424">
        <v>1.0426888728814983</v>
      </c>
      <c r="D1424">
        <v>1.2191764655125739</v>
      </c>
      <c r="E1424">
        <v>-0.45255656683857309</v>
      </c>
      <c r="F1424">
        <v>1.3524418858045106</v>
      </c>
      <c r="G1424">
        <v>5</v>
      </c>
      <c r="H1424">
        <v>5</v>
      </c>
      <c r="I1424">
        <v>2</v>
      </c>
      <c r="J1424">
        <v>5</v>
      </c>
    </row>
    <row r="1425" spans="1:10" x14ac:dyDescent="0.25">
      <c r="A1425" t="s">
        <v>2250</v>
      </c>
      <c r="B1425">
        <v>6598</v>
      </c>
      <c r="C1425">
        <v>1.8562723023806158E-2</v>
      </c>
      <c r="D1425">
        <v>0.5875254071560202</v>
      </c>
      <c r="E1425">
        <v>-0.76741226592806633</v>
      </c>
      <c r="F1425">
        <v>1.5406948536563045</v>
      </c>
      <c r="G1425">
        <v>3</v>
      </c>
      <c r="H1425">
        <v>4</v>
      </c>
      <c r="I1425">
        <v>1</v>
      </c>
      <c r="J1425">
        <v>5</v>
      </c>
    </row>
    <row r="1426" spans="1:10" x14ac:dyDescent="0.25">
      <c r="A1426" t="s">
        <v>2251</v>
      </c>
      <c r="B1426">
        <v>6562</v>
      </c>
      <c r="C1426">
        <v>-0.28539800188433306</v>
      </c>
      <c r="D1426">
        <v>0.31662216504838975</v>
      </c>
      <c r="E1426">
        <v>-0.72406633934009068</v>
      </c>
      <c r="F1426">
        <v>1.2919767253140366</v>
      </c>
      <c r="G1426">
        <v>3</v>
      </c>
      <c r="H1426">
        <v>4</v>
      </c>
      <c r="I1426">
        <v>1</v>
      </c>
      <c r="J1426">
        <v>5</v>
      </c>
    </row>
    <row r="1427" spans="1:10" x14ac:dyDescent="0.25">
      <c r="A1427" t="s">
        <v>2252</v>
      </c>
      <c r="B1427">
        <v>6956</v>
      </c>
      <c r="C1427">
        <v>-0.54472238564602149</v>
      </c>
      <c r="D1427">
        <v>0.15588307572626983</v>
      </c>
      <c r="E1427">
        <v>-0.74433727185595444</v>
      </c>
      <c r="F1427">
        <v>1.6520639307303442</v>
      </c>
      <c r="G1427">
        <v>2</v>
      </c>
      <c r="H1427">
        <v>4</v>
      </c>
      <c r="I1427">
        <v>1</v>
      </c>
      <c r="J1427">
        <v>5</v>
      </c>
    </row>
    <row r="1428" spans="1:10" x14ac:dyDescent="0.25">
      <c r="A1428" t="s">
        <v>2253</v>
      </c>
      <c r="B1428">
        <v>3967</v>
      </c>
      <c r="C1428">
        <v>-1.2577852468896507</v>
      </c>
      <c r="D1428">
        <v>-0.18368934083583111</v>
      </c>
      <c r="E1428">
        <v>-0.85505180711515938</v>
      </c>
      <c r="F1428">
        <v>2.047208485853472</v>
      </c>
      <c r="G1428">
        <v>1</v>
      </c>
      <c r="H1428">
        <v>3</v>
      </c>
      <c r="I1428">
        <v>1</v>
      </c>
      <c r="J1428">
        <v>5</v>
      </c>
    </row>
    <row r="1429" spans="1:10" x14ac:dyDescent="0.25">
      <c r="A1429" t="s">
        <v>2254</v>
      </c>
      <c r="B1429">
        <v>5669</v>
      </c>
      <c r="C1429">
        <v>-0.59368797076862934</v>
      </c>
      <c r="D1429">
        <v>8.4999292199051987E-2</v>
      </c>
      <c r="E1429">
        <v>-0.91209305101965399</v>
      </c>
      <c r="F1429">
        <v>1.403956736800801</v>
      </c>
      <c r="G1429">
        <v>2</v>
      </c>
      <c r="H1429">
        <v>4</v>
      </c>
      <c r="I1429">
        <v>1</v>
      </c>
      <c r="J1429">
        <v>5</v>
      </c>
    </row>
    <row r="1430" spans="1:10" x14ac:dyDescent="0.25">
      <c r="A1430" t="s">
        <v>2255</v>
      </c>
      <c r="B1430">
        <v>4529</v>
      </c>
      <c r="C1430">
        <v>-0.84262784471873942</v>
      </c>
      <c r="D1430">
        <v>-0.55244637930941065</v>
      </c>
      <c r="E1430">
        <v>-0.36074923566349998</v>
      </c>
      <c r="F1430">
        <v>0.6489686812111517</v>
      </c>
      <c r="G1430">
        <v>1</v>
      </c>
      <c r="H1430">
        <v>2</v>
      </c>
      <c r="I1430">
        <v>2</v>
      </c>
      <c r="J1430">
        <v>4</v>
      </c>
    </row>
    <row r="1431" spans="1:10" x14ac:dyDescent="0.25">
      <c r="A1431" t="s">
        <v>2256</v>
      </c>
      <c r="B1431">
        <v>6834</v>
      </c>
      <c r="C1431">
        <v>-0.75775403498414862</v>
      </c>
      <c r="D1431">
        <v>-7.5088453718032922E-3</v>
      </c>
      <c r="E1431">
        <v>-0.45031827044745049</v>
      </c>
      <c r="F1431">
        <v>1.4849632075355892</v>
      </c>
      <c r="G1431">
        <v>1</v>
      </c>
      <c r="H1431">
        <v>3</v>
      </c>
      <c r="I1431">
        <v>2</v>
      </c>
      <c r="J1431">
        <v>5</v>
      </c>
    </row>
    <row r="1432" spans="1:10" x14ac:dyDescent="0.25">
      <c r="A1432" t="s">
        <v>2257</v>
      </c>
      <c r="B1432">
        <v>8244</v>
      </c>
      <c r="C1432">
        <v>-0.6133230046791297</v>
      </c>
      <c r="D1432">
        <v>-0.15541835695905992</v>
      </c>
      <c r="E1432">
        <v>-0.77194350004211088</v>
      </c>
      <c r="F1432">
        <v>1.7012157396635832</v>
      </c>
      <c r="G1432">
        <v>2</v>
      </c>
      <c r="H1432">
        <v>3</v>
      </c>
      <c r="I1432">
        <v>1</v>
      </c>
      <c r="J1432">
        <v>5</v>
      </c>
    </row>
    <row r="1433" spans="1:10" x14ac:dyDescent="0.25">
      <c r="A1433" t="s">
        <v>2258</v>
      </c>
      <c r="B1433">
        <v>4495</v>
      </c>
      <c r="C1433">
        <v>-0.8114612287341979</v>
      </c>
      <c r="D1433">
        <v>-7.0867511244715506E-2</v>
      </c>
      <c r="E1433">
        <v>-0.58538641986229589</v>
      </c>
      <c r="F1433">
        <v>1.4398143036454794</v>
      </c>
      <c r="G1433">
        <v>1</v>
      </c>
      <c r="H1433">
        <v>3</v>
      </c>
      <c r="I1433">
        <v>2</v>
      </c>
      <c r="J1433">
        <v>5</v>
      </c>
    </row>
    <row r="1434" spans="1:10" x14ac:dyDescent="0.25">
      <c r="A1434" t="s">
        <v>2259</v>
      </c>
      <c r="B1434">
        <v>3966</v>
      </c>
      <c r="C1434">
        <v>-0.69135989364373851</v>
      </c>
      <c r="D1434">
        <v>-0.51872054835168435</v>
      </c>
      <c r="E1434">
        <v>-0.19775296393084571</v>
      </c>
      <c r="F1434">
        <v>0.34876809199854003</v>
      </c>
      <c r="G1434">
        <v>2</v>
      </c>
      <c r="H1434">
        <v>2</v>
      </c>
      <c r="I1434">
        <v>3</v>
      </c>
      <c r="J1434">
        <v>3</v>
      </c>
    </row>
    <row r="1435" spans="1:10" x14ac:dyDescent="0.25">
      <c r="A1435" t="s">
        <v>2260</v>
      </c>
      <c r="B1435">
        <v>6366</v>
      </c>
      <c r="C1435">
        <v>-1.1391818743477284</v>
      </c>
      <c r="D1435">
        <v>8.9049314044336858E-2</v>
      </c>
      <c r="E1435">
        <v>-0.70756516511235223</v>
      </c>
      <c r="F1435">
        <v>1.9770887524472092</v>
      </c>
      <c r="G1435">
        <v>1</v>
      </c>
      <c r="H1435">
        <v>4</v>
      </c>
      <c r="I1435">
        <v>1</v>
      </c>
      <c r="J1435">
        <v>5</v>
      </c>
    </row>
    <row r="1436" spans="1:10" x14ac:dyDescent="0.25">
      <c r="A1436" t="s">
        <v>2261</v>
      </c>
      <c r="B1436">
        <v>6724</v>
      </c>
      <c r="C1436">
        <v>-1.1977397704104811</v>
      </c>
      <c r="D1436">
        <v>0.11330478677386498</v>
      </c>
      <c r="E1436">
        <v>-0.72989415032676819</v>
      </c>
      <c r="F1436">
        <v>2.1128634662780668</v>
      </c>
      <c r="G1436">
        <v>1</v>
      </c>
      <c r="H1436">
        <v>4</v>
      </c>
      <c r="I1436">
        <v>1</v>
      </c>
      <c r="J1436">
        <v>5</v>
      </c>
    </row>
    <row r="1437" spans="1:10" x14ac:dyDescent="0.25">
      <c r="A1437" t="s">
        <v>2262</v>
      </c>
      <c r="B1437">
        <v>6606</v>
      </c>
      <c r="C1437">
        <v>-1.2127603952959141</v>
      </c>
      <c r="D1437">
        <v>0.24015650598610613</v>
      </c>
      <c r="E1437">
        <v>-0.68127630730901512</v>
      </c>
      <c r="F1437">
        <v>2.0713507966984741</v>
      </c>
      <c r="G1437">
        <v>1</v>
      </c>
      <c r="H1437">
        <v>4</v>
      </c>
      <c r="I1437">
        <v>2</v>
      </c>
      <c r="J1437">
        <v>5</v>
      </c>
    </row>
    <row r="1438" spans="1:10" x14ac:dyDescent="0.25">
      <c r="A1438" t="s">
        <v>2263</v>
      </c>
      <c r="B1438">
        <v>7297</v>
      </c>
      <c r="C1438">
        <v>-1.0588062538586576</v>
      </c>
      <c r="D1438">
        <v>0.10673190697564734</v>
      </c>
      <c r="E1438">
        <v>-0.6081888634712479</v>
      </c>
      <c r="F1438">
        <v>2.2041577528322307</v>
      </c>
      <c r="G1438">
        <v>1</v>
      </c>
      <c r="H1438">
        <v>4</v>
      </c>
      <c r="I1438">
        <v>2</v>
      </c>
      <c r="J1438">
        <v>5</v>
      </c>
    </row>
    <row r="1439" spans="1:10" x14ac:dyDescent="0.25">
      <c r="A1439" t="s">
        <v>2264</v>
      </c>
      <c r="B1439">
        <v>4160</v>
      </c>
      <c r="C1439">
        <v>-0.96780293262147421</v>
      </c>
      <c r="D1439">
        <v>-3.3575530280756168E-2</v>
      </c>
      <c r="E1439">
        <v>-1.1249142955749414</v>
      </c>
      <c r="F1439">
        <v>2.0875681376026414</v>
      </c>
      <c r="G1439">
        <v>1</v>
      </c>
      <c r="H1439">
        <v>3</v>
      </c>
      <c r="I1439">
        <v>1</v>
      </c>
      <c r="J1439">
        <v>5</v>
      </c>
    </row>
    <row r="1440" spans="1:10" x14ac:dyDescent="0.25">
      <c r="A1440" t="s">
        <v>2265</v>
      </c>
      <c r="B1440">
        <v>3726</v>
      </c>
      <c r="C1440">
        <v>-0.87232920685321713</v>
      </c>
      <c r="D1440">
        <v>-0.55003395055345905</v>
      </c>
      <c r="E1440">
        <v>-0.20217319688652299</v>
      </c>
      <c r="F1440">
        <v>0.50981835736653114</v>
      </c>
      <c r="G1440">
        <v>1</v>
      </c>
      <c r="H1440">
        <v>2</v>
      </c>
      <c r="I1440">
        <v>3</v>
      </c>
      <c r="J1440">
        <v>4</v>
      </c>
    </row>
    <row r="1441" spans="1:10" x14ac:dyDescent="0.25">
      <c r="A1441" t="s">
        <v>2266</v>
      </c>
      <c r="B1441">
        <v>2624</v>
      </c>
      <c r="C1441">
        <v>-0.74600868208802984</v>
      </c>
      <c r="D1441">
        <v>-0.31341604473167656</v>
      </c>
      <c r="E1441">
        <v>-0.52350041270549397</v>
      </c>
      <c r="F1441">
        <v>0.96515233187560368</v>
      </c>
      <c r="G1441">
        <v>1</v>
      </c>
      <c r="H1441">
        <v>3</v>
      </c>
      <c r="I1441">
        <v>2</v>
      </c>
      <c r="J1441">
        <v>4</v>
      </c>
    </row>
    <row r="1442" spans="1:10" x14ac:dyDescent="0.25">
      <c r="A1442" t="s">
        <v>2267</v>
      </c>
      <c r="B1442">
        <v>5987</v>
      </c>
      <c r="C1442">
        <v>-1.0260489856407622</v>
      </c>
      <c r="D1442">
        <v>-0.11130269799633535</v>
      </c>
      <c r="E1442">
        <v>-0.9429193872111159</v>
      </c>
      <c r="F1442">
        <v>1.8494938691527507</v>
      </c>
      <c r="G1442">
        <v>1</v>
      </c>
      <c r="H1442">
        <v>3</v>
      </c>
      <c r="I1442">
        <v>1</v>
      </c>
      <c r="J1442">
        <v>5</v>
      </c>
    </row>
    <row r="1443" spans="1:10" x14ac:dyDescent="0.25">
      <c r="A1443" t="s">
        <v>2268</v>
      </c>
      <c r="B1443">
        <v>6487</v>
      </c>
      <c r="C1443">
        <v>-1.0335654669550847</v>
      </c>
      <c r="D1443">
        <v>-0.12244952383171286</v>
      </c>
      <c r="E1443">
        <v>-0.96674165146919355</v>
      </c>
      <c r="F1443">
        <v>1.9556631530144537</v>
      </c>
      <c r="G1443">
        <v>1</v>
      </c>
      <c r="H1443">
        <v>3</v>
      </c>
      <c r="I1443">
        <v>1</v>
      </c>
      <c r="J1443">
        <v>5</v>
      </c>
    </row>
    <row r="1444" spans="1:10" x14ac:dyDescent="0.25">
      <c r="A1444" t="s">
        <v>2269</v>
      </c>
      <c r="B1444">
        <v>2727</v>
      </c>
      <c r="C1444">
        <v>-1.2759835220103304</v>
      </c>
      <c r="D1444">
        <v>-0.14954182341533376</v>
      </c>
      <c r="E1444">
        <v>-0.87843892354184816</v>
      </c>
      <c r="F1444">
        <v>1.6485842017324457</v>
      </c>
      <c r="G1444">
        <v>1</v>
      </c>
      <c r="H1444">
        <v>3</v>
      </c>
      <c r="I1444">
        <v>1</v>
      </c>
      <c r="J1444">
        <v>5</v>
      </c>
    </row>
    <row r="1445" spans="1:10" x14ac:dyDescent="0.25">
      <c r="A1445" t="s">
        <v>2270</v>
      </c>
      <c r="B1445">
        <v>2816</v>
      </c>
      <c r="C1445">
        <v>-1.2145904108493744</v>
      </c>
      <c r="D1445">
        <v>9.2684572733662429E-2</v>
      </c>
      <c r="E1445">
        <v>-0.57965579919918908</v>
      </c>
      <c r="F1445">
        <v>2.166921500650004</v>
      </c>
      <c r="G1445">
        <v>1</v>
      </c>
      <c r="H1445">
        <v>4</v>
      </c>
      <c r="I1445">
        <v>2</v>
      </c>
      <c r="J1445">
        <v>5</v>
      </c>
    </row>
    <row r="1446" spans="1:10" x14ac:dyDescent="0.25">
      <c r="A1446" t="s">
        <v>2271</v>
      </c>
      <c r="B1446">
        <v>5286</v>
      </c>
      <c r="C1446">
        <v>-1.0236300695533433</v>
      </c>
      <c r="D1446">
        <v>-0.13914283476552844</v>
      </c>
      <c r="E1446">
        <v>-0.86299223734936448</v>
      </c>
      <c r="F1446">
        <v>2.0939458872310714</v>
      </c>
      <c r="G1446">
        <v>1</v>
      </c>
      <c r="H1446">
        <v>3</v>
      </c>
      <c r="I1446">
        <v>1</v>
      </c>
      <c r="J1446">
        <v>5</v>
      </c>
    </row>
    <row r="1447" spans="1:10" x14ac:dyDescent="0.25">
      <c r="A1447" t="s">
        <v>2272</v>
      </c>
      <c r="B1447">
        <v>4274</v>
      </c>
      <c r="C1447">
        <v>-1.7165380205429397</v>
      </c>
      <c r="D1447">
        <v>-0.37050598556433528</v>
      </c>
      <c r="E1447">
        <v>-0.55945281569585203</v>
      </c>
      <c r="F1447">
        <v>1.7800029354122278</v>
      </c>
      <c r="G1447">
        <v>1</v>
      </c>
      <c r="H1447">
        <v>3</v>
      </c>
      <c r="I1447">
        <v>2</v>
      </c>
      <c r="J1447">
        <v>5</v>
      </c>
    </row>
    <row r="1448" spans="1:10" x14ac:dyDescent="0.25">
      <c r="A1448" t="s">
        <v>2273</v>
      </c>
      <c r="B1448">
        <v>5144</v>
      </c>
      <c r="C1448">
        <v>-1.2260208443982525</v>
      </c>
      <c r="D1448">
        <v>-2.3742413826909968E-2</v>
      </c>
      <c r="E1448">
        <v>-1.020627300993159</v>
      </c>
      <c r="F1448">
        <v>2.1742084295458572</v>
      </c>
      <c r="G1448">
        <v>1</v>
      </c>
      <c r="H1448">
        <v>3</v>
      </c>
      <c r="I1448">
        <v>1</v>
      </c>
      <c r="J1448">
        <v>5</v>
      </c>
    </row>
    <row r="1449" spans="1:10" x14ac:dyDescent="0.25">
      <c r="A1449" t="s">
        <v>2274</v>
      </c>
      <c r="B1449">
        <v>6726</v>
      </c>
      <c r="C1449">
        <v>-1.363188544820686</v>
      </c>
      <c r="D1449">
        <v>-3.9052286846921989E-3</v>
      </c>
      <c r="E1449">
        <v>-0.87329262496637539</v>
      </c>
      <c r="F1449">
        <v>1.8060150802265742</v>
      </c>
      <c r="G1449">
        <v>1</v>
      </c>
      <c r="H1449">
        <v>3</v>
      </c>
      <c r="I1449">
        <v>1</v>
      </c>
      <c r="J1449">
        <v>5</v>
      </c>
    </row>
    <row r="1450" spans="1:10" x14ac:dyDescent="0.25">
      <c r="A1450" t="s">
        <v>2275</v>
      </c>
      <c r="B1450">
        <v>5738</v>
      </c>
      <c r="C1450">
        <v>-1.3130981698430724</v>
      </c>
      <c r="D1450">
        <v>-1.5670291831165476E-2</v>
      </c>
      <c r="E1450">
        <v>-1.1215338465524125</v>
      </c>
      <c r="F1450">
        <v>1.9810547572147215</v>
      </c>
      <c r="G1450">
        <v>1</v>
      </c>
      <c r="H1450">
        <v>3</v>
      </c>
      <c r="I1450">
        <v>1</v>
      </c>
      <c r="J1450">
        <v>5</v>
      </c>
    </row>
    <row r="1451" spans="1:10" x14ac:dyDescent="0.25">
      <c r="A1451" t="s">
        <v>2276</v>
      </c>
      <c r="B1451">
        <v>4365</v>
      </c>
      <c r="C1451">
        <v>-1.2431337124245123</v>
      </c>
      <c r="D1451">
        <v>-0.14924685383246838</v>
      </c>
      <c r="E1451">
        <v>-1.1900070435341845</v>
      </c>
      <c r="F1451">
        <v>2.2095489948300693</v>
      </c>
      <c r="G1451">
        <v>1</v>
      </c>
      <c r="H1451">
        <v>3</v>
      </c>
      <c r="I1451">
        <v>1</v>
      </c>
      <c r="J1451">
        <v>5</v>
      </c>
    </row>
    <row r="1452" spans="1:10" x14ac:dyDescent="0.25">
      <c r="A1452" t="s">
        <v>2277</v>
      </c>
      <c r="B1452">
        <v>5729</v>
      </c>
      <c r="C1452">
        <v>-1.0097479430969112</v>
      </c>
      <c r="D1452">
        <v>-4.772009425174896E-2</v>
      </c>
      <c r="E1452">
        <v>-0.92615275869911995</v>
      </c>
      <c r="F1452">
        <v>2.1559768015643326</v>
      </c>
      <c r="G1452">
        <v>1</v>
      </c>
      <c r="H1452">
        <v>3</v>
      </c>
      <c r="I1452">
        <v>1</v>
      </c>
      <c r="J1452">
        <v>5</v>
      </c>
    </row>
    <row r="1453" spans="1:10" x14ac:dyDescent="0.25">
      <c r="A1453" t="s">
        <v>2278</v>
      </c>
      <c r="B1453">
        <v>6734</v>
      </c>
      <c r="C1453">
        <v>-1.5738931382110373</v>
      </c>
      <c r="D1453">
        <v>5.7912977136506789E-2</v>
      </c>
      <c r="E1453">
        <v>-0.69002739305152461</v>
      </c>
      <c r="F1453">
        <v>1.9510512067868093</v>
      </c>
      <c r="G1453">
        <v>1</v>
      </c>
      <c r="H1453">
        <v>4</v>
      </c>
      <c r="I1453">
        <v>2</v>
      </c>
      <c r="J1453">
        <v>5</v>
      </c>
    </row>
    <row r="1454" spans="1:10" x14ac:dyDescent="0.25">
      <c r="A1454" t="s">
        <v>2279</v>
      </c>
      <c r="B1454">
        <v>4141</v>
      </c>
      <c r="C1454">
        <v>-0.35138103869455717</v>
      </c>
      <c r="D1454">
        <v>-0.16031830984866388</v>
      </c>
      <c r="E1454">
        <v>-2.8913231951284455E-2</v>
      </c>
      <c r="F1454">
        <v>1.4090910354098829</v>
      </c>
      <c r="G1454">
        <v>2</v>
      </c>
      <c r="H1454">
        <v>3</v>
      </c>
      <c r="I1454">
        <v>4</v>
      </c>
      <c r="J1454">
        <v>5</v>
      </c>
    </row>
    <row r="1455" spans="1:10" x14ac:dyDescent="0.25">
      <c r="A1455" t="s">
        <v>2280</v>
      </c>
      <c r="B1455">
        <v>6394</v>
      </c>
      <c r="C1455">
        <v>-1.4047354443554911</v>
      </c>
      <c r="D1455">
        <v>0.15023793289249632</v>
      </c>
      <c r="E1455">
        <v>-0.73326453127243818</v>
      </c>
      <c r="F1455">
        <v>2.1221276987629332</v>
      </c>
      <c r="G1455">
        <v>1</v>
      </c>
      <c r="H1455">
        <v>4</v>
      </c>
      <c r="I1455">
        <v>1</v>
      </c>
      <c r="J1455">
        <v>5</v>
      </c>
    </row>
    <row r="1456" spans="1:10" x14ac:dyDescent="0.25">
      <c r="A1456" t="s">
        <v>2281</v>
      </c>
      <c r="B1456">
        <v>6824</v>
      </c>
      <c r="C1456">
        <v>-1.449182287844059</v>
      </c>
      <c r="D1456">
        <v>0.31881986530519374</v>
      </c>
      <c r="E1456">
        <v>-0.63947628107767762</v>
      </c>
      <c r="F1456">
        <v>2.1398629100218081</v>
      </c>
      <c r="G1456">
        <v>1</v>
      </c>
      <c r="H1456">
        <v>4</v>
      </c>
      <c r="I1456">
        <v>2</v>
      </c>
      <c r="J1456">
        <v>5</v>
      </c>
    </row>
    <row r="1457" spans="1:10" x14ac:dyDescent="0.25">
      <c r="A1457" t="s">
        <v>2282</v>
      </c>
      <c r="B1457">
        <v>6577</v>
      </c>
      <c r="C1457">
        <v>-1.6938948018722515</v>
      </c>
      <c r="D1457">
        <v>3.3388451583546266E-2</v>
      </c>
      <c r="E1457">
        <v>-0.8004706540326576</v>
      </c>
      <c r="F1457">
        <v>2.0312649591405068</v>
      </c>
      <c r="G1457">
        <v>1</v>
      </c>
      <c r="H1457">
        <v>4</v>
      </c>
      <c r="I1457">
        <v>1</v>
      </c>
      <c r="J1457">
        <v>5</v>
      </c>
    </row>
    <row r="1458" spans="1:10" x14ac:dyDescent="0.25">
      <c r="A1458" t="s">
        <v>2283</v>
      </c>
      <c r="B1458">
        <v>3054</v>
      </c>
      <c r="C1458">
        <v>-1.0339973711490813</v>
      </c>
      <c r="D1458">
        <v>0.50263952564675785</v>
      </c>
      <c r="E1458">
        <v>-0.9347536051216242</v>
      </c>
      <c r="F1458">
        <v>2.1802548646832696</v>
      </c>
      <c r="G1458">
        <v>1</v>
      </c>
      <c r="H1458">
        <v>4</v>
      </c>
      <c r="I1458">
        <v>1</v>
      </c>
      <c r="J1458">
        <v>5</v>
      </c>
    </row>
    <row r="1459" spans="1:10" x14ac:dyDescent="0.25">
      <c r="A1459" t="s">
        <v>2284</v>
      </c>
      <c r="B1459">
        <v>6457</v>
      </c>
      <c r="C1459">
        <v>-1.5857018080354017</v>
      </c>
      <c r="D1459">
        <v>0.12628459329104577</v>
      </c>
      <c r="E1459">
        <v>-0.7635051780220582</v>
      </c>
      <c r="F1459">
        <v>2.5148895980336454</v>
      </c>
      <c r="G1459">
        <v>1</v>
      </c>
      <c r="H1459">
        <v>4</v>
      </c>
      <c r="I1459">
        <v>1</v>
      </c>
      <c r="J1459">
        <v>5</v>
      </c>
    </row>
    <row r="1460" spans="1:10" x14ac:dyDescent="0.25">
      <c r="A1460" t="s">
        <v>2285</v>
      </c>
      <c r="B1460">
        <v>4910</v>
      </c>
      <c r="C1460">
        <v>-1.3240407103418033</v>
      </c>
      <c r="D1460">
        <v>-0.14111599228562702</v>
      </c>
      <c r="E1460">
        <v>-0.39973605941761747</v>
      </c>
      <c r="F1460">
        <v>2.0528666138834537</v>
      </c>
      <c r="G1460">
        <v>1</v>
      </c>
      <c r="H1460">
        <v>3</v>
      </c>
      <c r="I1460">
        <v>2</v>
      </c>
      <c r="J1460">
        <v>5</v>
      </c>
    </row>
    <row r="1461" spans="1:10" x14ac:dyDescent="0.25">
      <c r="A1461" t="s">
        <v>2286</v>
      </c>
      <c r="B1461">
        <v>5710</v>
      </c>
      <c r="C1461">
        <v>-1.3942882667463188</v>
      </c>
      <c r="D1461">
        <v>-5.4607665147833821E-2</v>
      </c>
      <c r="E1461">
        <v>-0.65439665166826244</v>
      </c>
      <c r="F1461">
        <v>2.2680284181246591</v>
      </c>
      <c r="G1461">
        <v>1</v>
      </c>
      <c r="H1461">
        <v>3</v>
      </c>
      <c r="I1461">
        <v>2</v>
      </c>
      <c r="J1461">
        <v>5</v>
      </c>
    </row>
    <row r="1462" spans="1:10" x14ac:dyDescent="0.25">
      <c r="A1462" t="s">
        <v>2287</v>
      </c>
      <c r="B1462">
        <v>2587</v>
      </c>
      <c r="C1462">
        <v>-1.2223764599230786</v>
      </c>
      <c r="D1462">
        <v>-0.3462215922291606</v>
      </c>
      <c r="E1462">
        <v>0.24903448946080797</v>
      </c>
      <c r="F1462">
        <v>1.1234035897619721</v>
      </c>
      <c r="G1462">
        <v>1</v>
      </c>
      <c r="H1462">
        <v>3</v>
      </c>
      <c r="I1462">
        <v>4</v>
      </c>
      <c r="J1462">
        <v>4</v>
      </c>
    </row>
    <row r="1463" spans="1:10" x14ac:dyDescent="0.25">
      <c r="A1463" t="s">
        <v>2288</v>
      </c>
      <c r="B1463">
        <v>8511</v>
      </c>
      <c r="C1463">
        <v>-1.4178077680972889</v>
      </c>
      <c r="D1463">
        <v>-0.20771954030584991</v>
      </c>
      <c r="E1463">
        <v>-1.0809876000060761</v>
      </c>
      <c r="F1463">
        <v>2.2480396408314332</v>
      </c>
      <c r="G1463">
        <v>1</v>
      </c>
      <c r="H1463">
        <v>3</v>
      </c>
      <c r="I1463">
        <v>1</v>
      </c>
      <c r="J1463">
        <v>5</v>
      </c>
    </row>
    <row r="1464" spans="1:10" x14ac:dyDescent="0.25">
      <c r="A1464" t="s">
        <v>2289</v>
      </c>
      <c r="B1464">
        <v>6421</v>
      </c>
      <c r="C1464">
        <v>-1.7891379508786351</v>
      </c>
      <c r="D1464">
        <v>-7.771705057775595E-2</v>
      </c>
      <c r="E1464">
        <v>-0.5829396826749027</v>
      </c>
      <c r="F1464">
        <v>1.4920407663352668</v>
      </c>
      <c r="G1464">
        <v>1</v>
      </c>
      <c r="H1464">
        <v>3</v>
      </c>
      <c r="I1464">
        <v>2</v>
      </c>
      <c r="J1464">
        <v>5</v>
      </c>
    </row>
    <row r="1465" spans="1:10" x14ac:dyDescent="0.25">
      <c r="A1465" t="s">
        <v>2290</v>
      </c>
      <c r="B1465">
        <v>4803</v>
      </c>
      <c r="C1465">
        <v>-1.0107691926005453</v>
      </c>
      <c r="D1465">
        <v>-0.4412100164856036</v>
      </c>
      <c r="E1465">
        <v>-0.74276272241112573</v>
      </c>
      <c r="F1465">
        <v>1.1254826222039482</v>
      </c>
      <c r="G1465">
        <v>1</v>
      </c>
      <c r="H1465">
        <v>2</v>
      </c>
      <c r="I1465">
        <v>1</v>
      </c>
      <c r="J1465">
        <v>4</v>
      </c>
    </row>
    <row r="1466" spans="1:10" x14ac:dyDescent="0.25">
      <c r="A1466" t="s">
        <v>2291</v>
      </c>
      <c r="B1466">
        <v>5196</v>
      </c>
      <c r="C1466">
        <v>-1.3820323956475919</v>
      </c>
      <c r="D1466">
        <v>-0.35904571714353695</v>
      </c>
      <c r="E1466">
        <v>-1.1029067278887987</v>
      </c>
      <c r="F1466">
        <v>2.0689708625014998</v>
      </c>
      <c r="G1466">
        <v>1</v>
      </c>
      <c r="H1466">
        <v>3</v>
      </c>
      <c r="I1466">
        <v>1</v>
      </c>
      <c r="J1466">
        <v>5</v>
      </c>
    </row>
    <row r="1467" spans="1:10" x14ac:dyDescent="0.25">
      <c r="A1467" t="s">
        <v>2292</v>
      </c>
      <c r="B1467">
        <v>5212</v>
      </c>
      <c r="C1467">
        <v>-1.4640188562750205</v>
      </c>
      <c r="D1467">
        <v>5.2387154131504562E-2</v>
      </c>
      <c r="E1467">
        <v>-0.79534034133069842</v>
      </c>
      <c r="F1467">
        <v>2.2154519035239684</v>
      </c>
      <c r="G1467">
        <v>1</v>
      </c>
      <c r="H1467">
        <v>4</v>
      </c>
      <c r="I1467">
        <v>1</v>
      </c>
      <c r="J1467">
        <v>5</v>
      </c>
    </row>
    <row r="1468" spans="1:10" x14ac:dyDescent="0.25">
      <c r="A1468" t="s">
        <v>2293</v>
      </c>
      <c r="B1468">
        <v>2684</v>
      </c>
      <c r="C1468">
        <v>-1.3827412892699491</v>
      </c>
      <c r="D1468">
        <v>5.9742518876102407E-2</v>
      </c>
      <c r="E1468">
        <v>-0.72523012659556341</v>
      </c>
      <c r="F1468">
        <v>2.1663467870448354</v>
      </c>
      <c r="G1468">
        <v>1</v>
      </c>
      <c r="H1468">
        <v>4</v>
      </c>
      <c r="I1468">
        <v>1</v>
      </c>
      <c r="J1468">
        <v>5</v>
      </c>
    </row>
    <row r="1469" spans="1:10" x14ac:dyDescent="0.25">
      <c r="A1469" t="s">
        <v>2294</v>
      </c>
      <c r="B1469">
        <v>3248</v>
      </c>
      <c r="C1469">
        <v>-0.98641881588787883</v>
      </c>
      <c r="D1469">
        <v>-0.38774323888086548</v>
      </c>
      <c r="E1469">
        <v>-1.1629533835058214</v>
      </c>
      <c r="F1469">
        <v>2.0463061955012218</v>
      </c>
      <c r="G1469">
        <v>1</v>
      </c>
      <c r="H1469">
        <v>2</v>
      </c>
      <c r="I1469">
        <v>1</v>
      </c>
      <c r="J1469">
        <v>5</v>
      </c>
    </row>
    <row r="1470" spans="1:10" x14ac:dyDescent="0.25">
      <c r="A1470" t="s">
        <v>2295</v>
      </c>
      <c r="B1470">
        <v>4741</v>
      </c>
      <c r="C1470">
        <v>-1.2622172229125919</v>
      </c>
      <c r="D1470">
        <v>-0.1161686173844494</v>
      </c>
      <c r="E1470">
        <v>-0.97380357200355794</v>
      </c>
      <c r="F1470">
        <v>2.3229454727947956</v>
      </c>
      <c r="G1470">
        <v>1</v>
      </c>
      <c r="H1470">
        <v>3</v>
      </c>
      <c r="I1470">
        <v>1</v>
      </c>
      <c r="J1470">
        <v>5</v>
      </c>
    </row>
    <row r="1471" spans="1:10" x14ac:dyDescent="0.25">
      <c r="A1471" t="s">
        <v>2296</v>
      </c>
      <c r="B1471">
        <v>5296</v>
      </c>
      <c r="C1471">
        <v>-1.6178059637282296</v>
      </c>
      <c r="D1471">
        <v>0.21045309103636056</v>
      </c>
      <c r="E1471">
        <v>-0.54271509323449296</v>
      </c>
      <c r="F1471">
        <v>1.9450985523314046</v>
      </c>
      <c r="G1471">
        <v>1</v>
      </c>
      <c r="H1471">
        <v>4</v>
      </c>
      <c r="I1471">
        <v>2</v>
      </c>
      <c r="J1471">
        <v>5</v>
      </c>
    </row>
    <row r="1472" spans="1:10" x14ac:dyDescent="0.25">
      <c r="A1472" t="s">
        <v>2297</v>
      </c>
      <c r="B1472">
        <v>2549</v>
      </c>
      <c r="C1472">
        <v>-1.8379245466418115</v>
      </c>
      <c r="D1472">
        <v>0.38831504240780279</v>
      </c>
      <c r="E1472">
        <v>-0.56265527165925611</v>
      </c>
      <c r="F1472">
        <v>2.1917756112382025</v>
      </c>
      <c r="G1472">
        <v>1</v>
      </c>
      <c r="H1472">
        <v>4</v>
      </c>
      <c r="I1472">
        <v>2</v>
      </c>
      <c r="J1472">
        <v>5</v>
      </c>
    </row>
    <row r="1473" spans="1:10" x14ac:dyDescent="0.25">
      <c r="A1473" t="s">
        <v>2298</v>
      </c>
      <c r="B1473">
        <v>5595</v>
      </c>
      <c r="C1473">
        <v>-0.89962211887875976</v>
      </c>
      <c r="D1473">
        <v>-0.10056608107118249</v>
      </c>
      <c r="E1473">
        <v>-1.5558156069526345</v>
      </c>
      <c r="F1473">
        <v>2.3409161980858464</v>
      </c>
      <c r="G1473">
        <v>1</v>
      </c>
      <c r="H1473">
        <v>3</v>
      </c>
      <c r="I1473">
        <v>1</v>
      </c>
      <c r="J1473">
        <v>5</v>
      </c>
    </row>
    <row r="1474" spans="1:10" x14ac:dyDescent="0.25">
      <c r="A1474" t="s">
        <v>2299</v>
      </c>
      <c r="B1474">
        <v>6827</v>
      </c>
      <c r="C1474">
        <v>-1.4320803900565642</v>
      </c>
      <c r="D1474">
        <v>0.1470208375245845</v>
      </c>
      <c r="E1474">
        <v>-0.7782688671232062</v>
      </c>
      <c r="F1474">
        <v>2.0922743237494594</v>
      </c>
      <c r="G1474">
        <v>1</v>
      </c>
      <c r="H1474">
        <v>4</v>
      </c>
      <c r="I1474">
        <v>1</v>
      </c>
      <c r="J1474">
        <v>5</v>
      </c>
    </row>
    <row r="1475" spans="1:10" x14ac:dyDescent="0.25">
      <c r="A1475" t="s">
        <v>2300</v>
      </c>
      <c r="B1475">
        <v>4443</v>
      </c>
      <c r="C1475">
        <v>-1.4877059603168077</v>
      </c>
      <c r="D1475">
        <v>4.8903008256869926E-2</v>
      </c>
      <c r="E1475">
        <v>-0.62803206431452574</v>
      </c>
      <c r="F1475">
        <v>2.2873724757078593</v>
      </c>
      <c r="G1475">
        <v>1</v>
      </c>
      <c r="H1475">
        <v>4</v>
      </c>
      <c r="I1475">
        <v>2</v>
      </c>
      <c r="J1475">
        <v>5</v>
      </c>
    </row>
    <row r="1476" spans="1:10" x14ac:dyDescent="0.25">
      <c r="A1476" t="s">
        <v>2301</v>
      </c>
      <c r="B1476">
        <v>4013</v>
      </c>
      <c r="C1476">
        <v>-1.5615480280871066</v>
      </c>
      <c r="D1476">
        <v>3.6855324183800663E-3</v>
      </c>
      <c r="E1476">
        <v>-0.68799639223217179</v>
      </c>
      <c r="F1476">
        <v>1.7496878446510125</v>
      </c>
      <c r="G1476">
        <v>1</v>
      </c>
      <c r="H1476">
        <v>3</v>
      </c>
      <c r="I1476">
        <v>2</v>
      </c>
      <c r="J1476">
        <v>5</v>
      </c>
    </row>
    <row r="1477" spans="1:10" x14ac:dyDescent="0.25">
      <c r="A1477" t="s">
        <v>2302</v>
      </c>
      <c r="B1477">
        <v>4353</v>
      </c>
      <c r="C1477">
        <v>-1.6824352143811883</v>
      </c>
      <c r="D1477">
        <v>0.2736020608936266</v>
      </c>
      <c r="E1477">
        <v>-0.86462064812998174</v>
      </c>
      <c r="F1477">
        <v>2.2675921209163246</v>
      </c>
      <c r="G1477">
        <v>1</v>
      </c>
      <c r="H1477">
        <v>4</v>
      </c>
      <c r="I1477">
        <v>1</v>
      </c>
      <c r="J1477">
        <v>5</v>
      </c>
    </row>
    <row r="1478" spans="1:10" x14ac:dyDescent="0.25">
      <c r="A1478" t="s">
        <v>2303</v>
      </c>
      <c r="B1478">
        <v>3694</v>
      </c>
      <c r="C1478">
        <v>-1.5800729619639831</v>
      </c>
      <c r="D1478">
        <v>0.22185559942064595</v>
      </c>
      <c r="E1478">
        <v>-0.68472734752737896</v>
      </c>
      <c r="F1478">
        <v>2.3501293543625992</v>
      </c>
      <c r="G1478">
        <v>1</v>
      </c>
      <c r="H1478">
        <v>4</v>
      </c>
      <c r="I1478">
        <v>2</v>
      </c>
      <c r="J1478">
        <v>5</v>
      </c>
    </row>
    <row r="1479" spans="1:10" x14ac:dyDescent="0.25">
      <c r="A1479" t="s">
        <v>2304</v>
      </c>
      <c r="B1479">
        <v>3930</v>
      </c>
      <c r="C1479">
        <v>-0.51488404873594051</v>
      </c>
      <c r="D1479">
        <v>-0.34379262226532614</v>
      </c>
      <c r="E1479">
        <v>-0.64612334224828527</v>
      </c>
      <c r="F1479">
        <v>1.9912121113707437</v>
      </c>
      <c r="G1479">
        <v>2</v>
      </c>
      <c r="H1479">
        <v>3</v>
      </c>
      <c r="I1479">
        <v>2</v>
      </c>
      <c r="J1479">
        <v>5</v>
      </c>
    </row>
    <row r="1480" spans="1:10" x14ac:dyDescent="0.25">
      <c r="A1480" t="s">
        <v>2305</v>
      </c>
      <c r="B1480">
        <v>12629</v>
      </c>
      <c r="C1480">
        <v>-0.66968588881047042</v>
      </c>
      <c r="D1480">
        <v>-0.77393060737275654</v>
      </c>
      <c r="E1480">
        <v>-1.2418061447231912</v>
      </c>
      <c r="F1480">
        <v>1.8281732575852063</v>
      </c>
      <c r="G1480">
        <v>2</v>
      </c>
      <c r="H1480">
        <v>1</v>
      </c>
      <c r="I1480">
        <v>1</v>
      </c>
      <c r="J1480">
        <v>5</v>
      </c>
    </row>
    <row r="1481" spans="1:10" x14ac:dyDescent="0.25">
      <c r="A1481" t="s">
        <v>2306</v>
      </c>
      <c r="B1481">
        <v>5764</v>
      </c>
      <c r="C1481">
        <v>-0.20727045503382008</v>
      </c>
      <c r="D1481">
        <v>-0.20638467631099611</v>
      </c>
      <c r="E1481">
        <v>1.0254032370810258</v>
      </c>
      <c r="F1481">
        <v>1.0731985432479807</v>
      </c>
      <c r="G1481">
        <v>3</v>
      </c>
      <c r="H1481">
        <v>3</v>
      </c>
      <c r="I1481">
        <v>5</v>
      </c>
      <c r="J1481">
        <v>4</v>
      </c>
    </row>
    <row r="1482" spans="1:10" x14ac:dyDescent="0.25">
      <c r="A1482" t="s">
        <v>2307</v>
      </c>
      <c r="B1482">
        <v>8477</v>
      </c>
      <c r="C1482">
        <v>-1.1029861812588009</v>
      </c>
      <c r="D1482">
        <v>2.8503395740191406E-2</v>
      </c>
      <c r="E1482">
        <v>-1.0226397566805303</v>
      </c>
      <c r="F1482">
        <v>2.3703730689793954</v>
      </c>
      <c r="G1482">
        <v>1</v>
      </c>
      <c r="H1482">
        <v>4</v>
      </c>
      <c r="I1482">
        <v>1</v>
      </c>
      <c r="J1482">
        <v>5</v>
      </c>
    </row>
    <row r="1483" spans="1:10" x14ac:dyDescent="0.25">
      <c r="A1483" t="s">
        <v>2308</v>
      </c>
      <c r="B1483">
        <v>4490</v>
      </c>
      <c r="C1483">
        <v>-1.4017668704859676</v>
      </c>
      <c r="D1483">
        <v>1.5637105752484365E-2</v>
      </c>
      <c r="E1483">
        <v>-1.0224695946390683</v>
      </c>
      <c r="F1483">
        <v>2.3145982697565093</v>
      </c>
      <c r="G1483">
        <v>1</v>
      </c>
      <c r="H1483">
        <v>4</v>
      </c>
      <c r="I1483">
        <v>1</v>
      </c>
      <c r="J1483">
        <v>5</v>
      </c>
    </row>
    <row r="1484" spans="1:10" x14ac:dyDescent="0.25">
      <c r="A1484" t="s">
        <v>2309</v>
      </c>
      <c r="B1484">
        <v>4269</v>
      </c>
      <c r="C1484">
        <v>-1.6861253661615534</v>
      </c>
      <c r="D1484">
        <v>0.13065569973820637</v>
      </c>
      <c r="E1484">
        <v>-0.89134236570243486</v>
      </c>
      <c r="F1484">
        <v>2.3514870272352701</v>
      </c>
      <c r="G1484">
        <v>1</v>
      </c>
      <c r="H1484">
        <v>4</v>
      </c>
      <c r="I1484">
        <v>1</v>
      </c>
      <c r="J1484">
        <v>5</v>
      </c>
    </row>
    <row r="1485" spans="1:10" x14ac:dyDescent="0.25">
      <c r="A1485" t="s">
        <v>2310</v>
      </c>
      <c r="B1485">
        <v>7097</v>
      </c>
      <c r="C1485">
        <v>-1.5206988001234631</v>
      </c>
      <c r="D1485">
        <v>7.4560963865161742E-2</v>
      </c>
      <c r="E1485">
        <v>-0.93349443665721032</v>
      </c>
      <c r="F1485">
        <v>2.157716651914813</v>
      </c>
      <c r="G1485">
        <v>1</v>
      </c>
      <c r="H1485">
        <v>4</v>
      </c>
      <c r="I1485">
        <v>1</v>
      </c>
      <c r="J1485">
        <v>5</v>
      </c>
    </row>
    <row r="1486" spans="1:10" x14ac:dyDescent="0.25">
      <c r="A1486" t="s">
        <v>2311</v>
      </c>
      <c r="B1486">
        <v>4351</v>
      </c>
      <c r="C1486">
        <v>-1.6945687047888724</v>
      </c>
      <c r="D1486">
        <v>2.2229104514638609E-3</v>
      </c>
      <c r="E1486">
        <v>-0.83571820017483778</v>
      </c>
      <c r="F1486">
        <v>2.0959415250678344</v>
      </c>
      <c r="G1486">
        <v>1</v>
      </c>
      <c r="H1486">
        <v>3</v>
      </c>
      <c r="I1486">
        <v>1</v>
      </c>
      <c r="J1486">
        <v>5</v>
      </c>
    </row>
    <row r="1487" spans="1:10" x14ac:dyDescent="0.25">
      <c r="A1487" t="s">
        <v>2312</v>
      </c>
      <c r="B1487">
        <v>29669</v>
      </c>
      <c r="C1487">
        <v>-0.54401996365912764</v>
      </c>
      <c r="D1487">
        <v>-0.43552927619303411</v>
      </c>
      <c r="E1487">
        <v>-1.6123423716805247</v>
      </c>
      <c r="F1487">
        <v>2.6560082501923237</v>
      </c>
      <c r="G1487">
        <v>2</v>
      </c>
      <c r="H1487">
        <v>2</v>
      </c>
      <c r="I1487">
        <v>1</v>
      </c>
      <c r="J1487">
        <v>5</v>
      </c>
    </row>
    <row r="1488" spans="1:10" x14ac:dyDescent="0.25">
      <c r="A1488" t="s">
        <v>2313</v>
      </c>
      <c r="B1488">
        <v>5773</v>
      </c>
      <c r="C1488">
        <v>-0.65426836716060521</v>
      </c>
      <c r="D1488">
        <v>-0.5601267516134032</v>
      </c>
      <c r="E1488">
        <v>-1.4075765532505979</v>
      </c>
      <c r="F1488">
        <v>2.2685138692131619</v>
      </c>
      <c r="G1488">
        <v>2</v>
      </c>
      <c r="H1488">
        <v>2</v>
      </c>
      <c r="I1488">
        <v>1</v>
      </c>
      <c r="J1488">
        <v>5</v>
      </c>
    </row>
    <row r="1489" spans="1:10" x14ac:dyDescent="0.25">
      <c r="A1489" t="s">
        <v>2314</v>
      </c>
      <c r="B1489">
        <v>9294</v>
      </c>
      <c r="C1489">
        <v>-1.0560037646866722</v>
      </c>
      <c r="D1489">
        <v>-0.43450282160156317</v>
      </c>
      <c r="E1489">
        <v>-1.3569511801341454</v>
      </c>
      <c r="F1489">
        <v>2.6359937012353734</v>
      </c>
      <c r="G1489">
        <v>1</v>
      </c>
      <c r="H1489">
        <v>2</v>
      </c>
      <c r="I1489">
        <v>1</v>
      </c>
      <c r="J1489">
        <v>5</v>
      </c>
    </row>
    <row r="1490" spans="1:10" x14ac:dyDescent="0.25">
      <c r="A1490" t="s">
        <v>2315</v>
      </c>
      <c r="B1490">
        <v>3270</v>
      </c>
      <c r="C1490">
        <v>-1.305410988473565</v>
      </c>
      <c r="D1490">
        <v>-0.17516397684556828</v>
      </c>
      <c r="E1490">
        <v>-1.3467651106491574</v>
      </c>
      <c r="F1490">
        <v>2.1802715349634827</v>
      </c>
      <c r="G1490">
        <v>1</v>
      </c>
      <c r="H1490">
        <v>3</v>
      </c>
      <c r="I1490">
        <v>1</v>
      </c>
      <c r="J1490">
        <v>5</v>
      </c>
    </row>
    <row r="1491" spans="1:10" x14ac:dyDescent="0.25">
      <c r="A1491" t="s">
        <v>2316</v>
      </c>
      <c r="B1491">
        <v>5173</v>
      </c>
      <c r="C1491">
        <v>-1.154386851153399</v>
      </c>
      <c r="D1491">
        <v>-0.25109599970215796</v>
      </c>
      <c r="E1491">
        <v>-1.2016910358667348</v>
      </c>
      <c r="F1491">
        <v>2.7277518925110398</v>
      </c>
      <c r="G1491">
        <v>1</v>
      </c>
      <c r="H1491">
        <v>3</v>
      </c>
      <c r="I1491">
        <v>1</v>
      </c>
      <c r="J1491">
        <v>5</v>
      </c>
    </row>
    <row r="1492" spans="1:10" x14ac:dyDescent="0.25">
      <c r="A1492" t="s">
        <v>2317</v>
      </c>
      <c r="B1492">
        <v>6193</v>
      </c>
      <c r="C1492">
        <v>-1.4424158300012173</v>
      </c>
      <c r="D1492">
        <v>-0.31626770520893105</v>
      </c>
      <c r="E1492">
        <v>-1.3558151960881806</v>
      </c>
      <c r="F1492">
        <v>2.5266419455670306</v>
      </c>
      <c r="G1492">
        <v>1</v>
      </c>
      <c r="H1492">
        <v>3</v>
      </c>
      <c r="I1492">
        <v>1</v>
      </c>
      <c r="J1492">
        <v>5</v>
      </c>
    </row>
    <row r="1493" spans="1:10" x14ac:dyDescent="0.25">
      <c r="A1493" t="s">
        <v>2318</v>
      </c>
      <c r="B1493">
        <v>6712</v>
      </c>
      <c r="C1493">
        <v>-1.482764901030444</v>
      </c>
      <c r="D1493">
        <v>-0.7095308460490104</v>
      </c>
      <c r="E1493">
        <v>-0.90308954472918401</v>
      </c>
      <c r="F1493">
        <v>1.9474762539120198</v>
      </c>
      <c r="G1493">
        <v>1</v>
      </c>
      <c r="H1493">
        <v>2</v>
      </c>
      <c r="I1493">
        <v>1</v>
      </c>
      <c r="J1493">
        <v>5</v>
      </c>
    </row>
    <row r="1494" spans="1:10" x14ac:dyDescent="0.25">
      <c r="A1494" t="s">
        <v>2319</v>
      </c>
      <c r="B1494">
        <v>5208</v>
      </c>
      <c r="C1494">
        <v>-1.3236406065806308</v>
      </c>
      <c r="D1494">
        <v>-0.4599207043306936</v>
      </c>
      <c r="E1494">
        <v>-1.023539038363541</v>
      </c>
      <c r="F1494">
        <v>2.1967066216834095</v>
      </c>
      <c r="G1494">
        <v>1</v>
      </c>
      <c r="H1494">
        <v>2</v>
      </c>
      <c r="I1494">
        <v>1</v>
      </c>
      <c r="J1494">
        <v>5</v>
      </c>
    </row>
    <row r="1495" spans="1:10" x14ac:dyDescent="0.25">
      <c r="A1495" t="s">
        <v>2320</v>
      </c>
      <c r="B1495">
        <v>5823</v>
      </c>
      <c r="C1495">
        <v>-1.5442261190311748</v>
      </c>
      <c r="D1495">
        <v>-0.58248627455509439</v>
      </c>
      <c r="E1495">
        <v>-0.91741452242901245</v>
      </c>
      <c r="F1495">
        <v>2.2217626189539952</v>
      </c>
      <c r="G1495">
        <v>1</v>
      </c>
      <c r="H1495">
        <v>2</v>
      </c>
      <c r="I1495">
        <v>1</v>
      </c>
      <c r="J1495">
        <v>5</v>
      </c>
    </row>
    <row r="1496" spans="1:10" x14ac:dyDescent="0.25">
      <c r="A1496" t="s">
        <v>2321</v>
      </c>
      <c r="B1496">
        <v>3726</v>
      </c>
      <c r="C1496">
        <v>-1.3264531162473836</v>
      </c>
      <c r="D1496">
        <v>0.12035404638836045</v>
      </c>
      <c r="E1496">
        <v>-0.85407816998089314</v>
      </c>
      <c r="F1496">
        <v>2.090962228166557</v>
      </c>
      <c r="G1496">
        <v>1</v>
      </c>
      <c r="H1496">
        <v>4</v>
      </c>
      <c r="I1496">
        <v>1</v>
      </c>
      <c r="J1496">
        <v>5</v>
      </c>
    </row>
    <row r="1497" spans="1:10" x14ac:dyDescent="0.25">
      <c r="A1497" t="s">
        <v>2322</v>
      </c>
      <c r="B1497">
        <v>4532</v>
      </c>
      <c r="C1497">
        <v>-1.2162310929028253</v>
      </c>
      <c r="D1497">
        <v>-0.32749054987232606</v>
      </c>
      <c r="E1497">
        <v>-0.92950186662424528</v>
      </c>
      <c r="F1497">
        <v>2.0700089748459791</v>
      </c>
      <c r="G1497">
        <v>1</v>
      </c>
      <c r="H1497">
        <v>3</v>
      </c>
      <c r="I1497">
        <v>1</v>
      </c>
      <c r="J1497">
        <v>5</v>
      </c>
    </row>
    <row r="1498" spans="1:10" x14ac:dyDescent="0.25">
      <c r="A1498" t="s">
        <v>2323</v>
      </c>
      <c r="B1498">
        <v>3472</v>
      </c>
      <c r="C1498">
        <v>-0.44063600057400942</v>
      </c>
      <c r="D1498">
        <v>-0.64358450904809095</v>
      </c>
      <c r="E1498">
        <v>-1.7840831920636435</v>
      </c>
      <c r="F1498">
        <v>2.503595558309931</v>
      </c>
      <c r="G1498">
        <v>2</v>
      </c>
      <c r="H1498">
        <v>2</v>
      </c>
      <c r="I1498">
        <v>1</v>
      </c>
      <c r="J1498">
        <v>5</v>
      </c>
    </row>
    <row r="1499" spans="1:10" x14ac:dyDescent="0.25">
      <c r="A1499" t="s">
        <v>2324</v>
      </c>
      <c r="B1499">
        <v>6275</v>
      </c>
      <c r="C1499">
        <v>-1.0330920887785111</v>
      </c>
      <c r="D1499">
        <v>-0.39564764488177612</v>
      </c>
      <c r="E1499">
        <v>-0.76623494459115504</v>
      </c>
      <c r="F1499">
        <v>7.4790176809752168E-2</v>
      </c>
      <c r="G1499">
        <v>1</v>
      </c>
      <c r="H1499">
        <v>2</v>
      </c>
      <c r="I1499">
        <v>1</v>
      </c>
      <c r="J1499">
        <v>3</v>
      </c>
    </row>
    <row r="1500" spans="1:10" x14ac:dyDescent="0.25">
      <c r="A1500" t="s">
        <v>2325</v>
      </c>
      <c r="B1500">
        <v>5493</v>
      </c>
      <c r="C1500">
        <v>-0.41082019067584291</v>
      </c>
      <c r="D1500">
        <v>-0.46048210275307772</v>
      </c>
      <c r="E1500">
        <v>-0.18361105484273066</v>
      </c>
      <c r="F1500">
        <v>-0.32571361765209694</v>
      </c>
      <c r="G1500">
        <v>2</v>
      </c>
      <c r="H1500">
        <v>2</v>
      </c>
      <c r="I1500">
        <v>3</v>
      </c>
      <c r="J1500">
        <v>2</v>
      </c>
    </row>
    <row r="1501" spans="1:10" x14ac:dyDescent="0.25">
      <c r="A1501" t="s">
        <v>2326</v>
      </c>
      <c r="B1501">
        <v>6882</v>
      </c>
      <c r="C1501">
        <v>-0.94185415690215391</v>
      </c>
      <c r="D1501">
        <v>-0.71981696794749395</v>
      </c>
      <c r="E1501">
        <v>-0.74810791359284168</v>
      </c>
      <c r="F1501">
        <v>-0.27306492828708745</v>
      </c>
      <c r="G1501">
        <v>1</v>
      </c>
      <c r="H1501">
        <v>1</v>
      </c>
      <c r="I1501">
        <v>1</v>
      </c>
      <c r="J1501">
        <v>2</v>
      </c>
    </row>
    <row r="1502" spans="1:10" x14ac:dyDescent="0.25">
      <c r="A1502" t="s">
        <v>2327</v>
      </c>
      <c r="B1502">
        <v>7842</v>
      </c>
      <c r="C1502">
        <v>-0.86930388490539012</v>
      </c>
      <c r="D1502">
        <v>-0.63707205822628998</v>
      </c>
      <c r="E1502">
        <v>-0.30873447460650444</v>
      </c>
      <c r="F1502">
        <v>-0.11928286295903259</v>
      </c>
      <c r="G1502">
        <v>1</v>
      </c>
      <c r="H1502">
        <v>2</v>
      </c>
      <c r="I1502">
        <v>3</v>
      </c>
      <c r="J1502">
        <v>2</v>
      </c>
    </row>
    <row r="1503" spans="1:10" x14ac:dyDescent="0.25">
      <c r="A1503" t="s">
        <v>2328</v>
      </c>
      <c r="B1503">
        <v>4020</v>
      </c>
      <c r="C1503">
        <v>-0.94380933912622367</v>
      </c>
      <c r="D1503">
        <v>-0.89423372332414897</v>
      </c>
      <c r="E1503">
        <v>-0.27071680450368485</v>
      </c>
      <c r="F1503">
        <v>-0.20862670129012276</v>
      </c>
      <c r="G1503">
        <v>1</v>
      </c>
      <c r="H1503">
        <v>1</v>
      </c>
      <c r="I1503">
        <v>3</v>
      </c>
      <c r="J1503">
        <v>2</v>
      </c>
    </row>
    <row r="1504" spans="1:10" x14ac:dyDescent="0.25">
      <c r="A1504" t="s">
        <v>2329</v>
      </c>
      <c r="B1504">
        <v>5872</v>
      </c>
      <c r="C1504">
        <v>-0.42640255784162301</v>
      </c>
      <c r="D1504">
        <v>-0.46726628240317358</v>
      </c>
      <c r="E1504">
        <v>-0.36886417396328525</v>
      </c>
      <c r="F1504">
        <v>-0.36069399692961229</v>
      </c>
      <c r="G1504">
        <v>2</v>
      </c>
      <c r="H1504">
        <v>2</v>
      </c>
      <c r="I1504">
        <v>2</v>
      </c>
      <c r="J1504">
        <v>2</v>
      </c>
    </row>
    <row r="1505" spans="1:10" x14ac:dyDescent="0.25">
      <c r="A1505" t="s">
        <v>2330</v>
      </c>
      <c r="B1505">
        <v>4628</v>
      </c>
      <c r="C1505">
        <v>-0.65587859648954527</v>
      </c>
      <c r="D1505">
        <v>-0.5220106134932706</v>
      </c>
      <c r="E1505">
        <v>-0.74055700534698954</v>
      </c>
      <c r="F1505">
        <v>0.11423316885322021</v>
      </c>
      <c r="G1505">
        <v>2</v>
      </c>
      <c r="H1505">
        <v>2</v>
      </c>
      <c r="I1505">
        <v>1</v>
      </c>
      <c r="J1505">
        <v>3</v>
      </c>
    </row>
    <row r="1506" spans="1:10" x14ac:dyDescent="0.25">
      <c r="A1506" t="s">
        <v>2331</v>
      </c>
      <c r="B1506">
        <v>3032</v>
      </c>
      <c r="C1506">
        <v>-0.47741383205294646</v>
      </c>
      <c r="D1506">
        <v>-0.34625662950102337</v>
      </c>
      <c r="E1506">
        <v>-8.2973251103115278E-2</v>
      </c>
      <c r="F1506">
        <v>2.4810699412469515E-2</v>
      </c>
      <c r="G1506">
        <v>2</v>
      </c>
      <c r="H1506">
        <v>3</v>
      </c>
      <c r="I1506">
        <v>3</v>
      </c>
      <c r="J1506">
        <v>3</v>
      </c>
    </row>
    <row r="1507" spans="1:10" x14ac:dyDescent="0.25">
      <c r="A1507" t="s">
        <v>2332</v>
      </c>
      <c r="B1507">
        <v>4674</v>
      </c>
      <c r="C1507">
        <v>-0.65103069191497753</v>
      </c>
      <c r="D1507">
        <v>-0.3949569316030942</v>
      </c>
      <c r="E1507">
        <v>-0.89788161574966829</v>
      </c>
      <c r="F1507">
        <v>1.2440045125741004</v>
      </c>
      <c r="G1507">
        <v>2</v>
      </c>
      <c r="H1507">
        <v>2</v>
      </c>
      <c r="I1507">
        <v>1</v>
      </c>
      <c r="J1507">
        <v>4</v>
      </c>
    </row>
    <row r="1508" spans="1:10" x14ac:dyDescent="0.25">
      <c r="A1508" t="s">
        <v>2333</v>
      </c>
      <c r="B1508">
        <v>6588</v>
      </c>
      <c r="C1508">
        <v>-1.1809226217646462</v>
      </c>
      <c r="D1508">
        <v>-0.41080566507782024</v>
      </c>
      <c r="E1508">
        <v>-1.2037934689939227</v>
      </c>
      <c r="F1508">
        <v>1.5549380636488508</v>
      </c>
      <c r="G1508">
        <v>1</v>
      </c>
      <c r="H1508">
        <v>2</v>
      </c>
      <c r="I1508">
        <v>1</v>
      </c>
      <c r="J1508">
        <v>5</v>
      </c>
    </row>
    <row r="1509" spans="1:10" x14ac:dyDescent="0.25">
      <c r="A1509" t="s">
        <v>2334</v>
      </c>
      <c r="B1509">
        <v>9563</v>
      </c>
      <c r="C1509">
        <v>-1.0359672697112097</v>
      </c>
      <c r="D1509">
        <v>-0.64877496794788025</v>
      </c>
      <c r="E1509">
        <v>-1.0608018243168034</v>
      </c>
      <c r="F1509">
        <v>1.3371616046632537</v>
      </c>
      <c r="G1509">
        <v>1</v>
      </c>
      <c r="H1509">
        <v>2</v>
      </c>
      <c r="I1509">
        <v>1</v>
      </c>
      <c r="J1509">
        <v>5</v>
      </c>
    </row>
    <row r="1510" spans="1:10" x14ac:dyDescent="0.25">
      <c r="A1510" t="s">
        <v>2335</v>
      </c>
      <c r="B1510">
        <v>6072</v>
      </c>
      <c r="C1510">
        <v>-0.74472029368053116</v>
      </c>
      <c r="D1510">
        <v>-0.81006314924194234</v>
      </c>
      <c r="E1510">
        <v>-3.380322446096086E-2</v>
      </c>
      <c r="F1510">
        <v>-0.35144928131462583</v>
      </c>
      <c r="G1510">
        <v>1</v>
      </c>
      <c r="H1510">
        <v>1</v>
      </c>
      <c r="I1510">
        <v>4</v>
      </c>
      <c r="J1510">
        <v>2</v>
      </c>
    </row>
    <row r="1511" spans="1:10" x14ac:dyDescent="0.25">
      <c r="A1511" t="s">
        <v>2336</v>
      </c>
      <c r="B1511">
        <v>5640</v>
      </c>
      <c r="C1511">
        <v>-0.46497618087986214</v>
      </c>
      <c r="D1511">
        <v>-0.71647161753045852</v>
      </c>
      <c r="E1511">
        <v>-0.28316444333688584</v>
      </c>
      <c r="F1511">
        <v>-0.62259640278043349</v>
      </c>
      <c r="G1511">
        <v>2</v>
      </c>
      <c r="H1511">
        <v>1</v>
      </c>
      <c r="I1511">
        <v>3</v>
      </c>
      <c r="J1511">
        <v>1</v>
      </c>
    </row>
    <row r="1512" spans="1:10" x14ac:dyDescent="0.25">
      <c r="A1512" t="s">
        <v>2337</v>
      </c>
      <c r="B1512">
        <v>5041</v>
      </c>
      <c r="C1512">
        <v>0.54742619694471495</v>
      </c>
      <c r="D1512">
        <v>0.40015655366873681</v>
      </c>
      <c r="E1512">
        <v>-0.23615537466847911</v>
      </c>
      <c r="F1512">
        <v>-0.35515132939437172</v>
      </c>
      <c r="G1512">
        <v>4</v>
      </c>
      <c r="H1512">
        <v>4</v>
      </c>
      <c r="I1512">
        <v>3</v>
      </c>
      <c r="J1512">
        <v>2</v>
      </c>
    </row>
    <row r="1513" spans="1:10" x14ac:dyDescent="0.25">
      <c r="A1513" t="s">
        <v>2338</v>
      </c>
      <c r="B1513">
        <v>5602</v>
      </c>
      <c r="C1513">
        <v>-0.66473527316801817</v>
      </c>
      <c r="D1513">
        <v>-0.67544940638513717</v>
      </c>
      <c r="E1513">
        <v>-0.8032172576296055</v>
      </c>
      <c r="F1513">
        <v>-0.3722270868060113</v>
      </c>
      <c r="G1513">
        <v>2</v>
      </c>
      <c r="H1513">
        <v>2</v>
      </c>
      <c r="I1513">
        <v>1</v>
      </c>
      <c r="J1513">
        <v>2</v>
      </c>
    </row>
    <row r="1514" spans="1:10" x14ac:dyDescent="0.25">
      <c r="A1514" t="s">
        <v>2339</v>
      </c>
      <c r="B1514">
        <v>5314</v>
      </c>
      <c r="C1514">
        <v>-0.53457151573053929</v>
      </c>
      <c r="D1514">
        <v>-0.27026126714049042</v>
      </c>
      <c r="E1514">
        <v>-0.9513629802331216</v>
      </c>
      <c r="F1514">
        <v>-0.21842604049301945</v>
      </c>
      <c r="G1514">
        <v>2</v>
      </c>
      <c r="H1514">
        <v>3</v>
      </c>
      <c r="I1514">
        <v>1</v>
      </c>
      <c r="J1514">
        <v>2</v>
      </c>
    </row>
    <row r="1515" spans="1:10" x14ac:dyDescent="0.25">
      <c r="A1515" t="s">
        <v>2340</v>
      </c>
      <c r="B1515">
        <v>6839</v>
      </c>
      <c r="C1515">
        <v>0.21455435133057704</v>
      </c>
      <c r="D1515">
        <v>0.18195816073480042</v>
      </c>
      <c r="E1515">
        <v>-0.2452163916122313</v>
      </c>
      <c r="F1515">
        <v>-0.21822330712635907</v>
      </c>
      <c r="G1515">
        <v>4</v>
      </c>
      <c r="H1515">
        <v>4</v>
      </c>
      <c r="I1515">
        <v>3</v>
      </c>
      <c r="J1515">
        <v>2</v>
      </c>
    </row>
    <row r="1516" spans="1:10" x14ac:dyDescent="0.25">
      <c r="A1516" t="s">
        <v>2341</v>
      </c>
      <c r="B1516">
        <v>7371</v>
      </c>
      <c r="C1516">
        <v>-0.72878858313727723</v>
      </c>
      <c r="D1516">
        <v>-0.77568517367108214</v>
      </c>
      <c r="E1516">
        <v>-0.7609014407139153</v>
      </c>
      <c r="F1516">
        <v>-0.14228621022050456</v>
      </c>
      <c r="G1516">
        <v>1</v>
      </c>
      <c r="H1516">
        <v>1</v>
      </c>
      <c r="I1516">
        <v>1</v>
      </c>
      <c r="J1516">
        <v>2</v>
      </c>
    </row>
    <row r="1517" spans="1:10" x14ac:dyDescent="0.25">
      <c r="A1517" t="s">
        <v>2342</v>
      </c>
      <c r="B1517">
        <v>3289</v>
      </c>
      <c r="C1517">
        <v>-0.64827274206123031</v>
      </c>
      <c r="D1517">
        <v>-0.68221076508113743</v>
      </c>
      <c r="E1517">
        <v>-6.8979246181258114E-2</v>
      </c>
      <c r="F1517">
        <v>-0.77909577392675355</v>
      </c>
      <c r="G1517">
        <v>2</v>
      </c>
      <c r="H1517">
        <v>2</v>
      </c>
      <c r="I1517">
        <v>3</v>
      </c>
      <c r="J1517">
        <v>1</v>
      </c>
    </row>
    <row r="1518" spans="1:10" x14ac:dyDescent="0.25">
      <c r="A1518" t="s">
        <v>2343</v>
      </c>
      <c r="B1518">
        <v>1809</v>
      </c>
      <c r="C1518">
        <v>-0.54389372289909732</v>
      </c>
      <c r="D1518">
        <v>-0.88642762642765205</v>
      </c>
      <c r="E1518">
        <v>0.19650417685963098</v>
      </c>
      <c r="F1518">
        <v>-0.61251352116638491</v>
      </c>
      <c r="G1518">
        <v>2</v>
      </c>
      <c r="H1518">
        <v>1</v>
      </c>
      <c r="I1518">
        <v>4</v>
      </c>
      <c r="J1518">
        <v>1</v>
      </c>
    </row>
    <row r="1519" spans="1:10" x14ac:dyDescent="0.25">
      <c r="A1519" t="s">
        <v>2344</v>
      </c>
      <c r="B1519">
        <v>1747</v>
      </c>
      <c r="C1519">
        <v>-0.86217832223739721</v>
      </c>
      <c r="D1519">
        <v>-0.94407337697271709</v>
      </c>
      <c r="E1519">
        <v>0.51655097001757877</v>
      </c>
      <c r="F1519">
        <v>-0.41980155329347424</v>
      </c>
      <c r="G1519">
        <v>1</v>
      </c>
      <c r="H1519">
        <v>1</v>
      </c>
      <c r="I1519">
        <v>5</v>
      </c>
      <c r="J1519">
        <v>2</v>
      </c>
    </row>
    <row r="1520" spans="1:10" x14ac:dyDescent="0.25">
      <c r="A1520" t="s">
        <v>2345</v>
      </c>
      <c r="B1520">
        <v>2576</v>
      </c>
      <c r="C1520">
        <v>-1.2895550463113696</v>
      </c>
      <c r="D1520">
        <v>-0.85109153914479885</v>
      </c>
      <c r="E1520">
        <v>-0.99541995735175959</v>
      </c>
      <c r="F1520">
        <v>0.19392228235673967</v>
      </c>
      <c r="G1520">
        <v>1</v>
      </c>
      <c r="H1520">
        <v>1</v>
      </c>
      <c r="I1520">
        <v>1</v>
      </c>
      <c r="J1520">
        <v>3</v>
      </c>
    </row>
    <row r="1521" spans="1:10" x14ac:dyDescent="0.25">
      <c r="A1521" t="s">
        <v>2346</v>
      </c>
      <c r="B1521">
        <v>6273</v>
      </c>
      <c r="C1521">
        <v>-0.97388649941909389</v>
      </c>
      <c r="D1521">
        <v>-0.88549922685434523</v>
      </c>
      <c r="E1521">
        <v>-0.19558031089168662</v>
      </c>
      <c r="F1521">
        <v>0.28347143666046482</v>
      </c>
      <c r="G1521">
        <v>1</v>
      </c>
      <c r="H1521">
        <v>1</v>
      </c>
      <c r="I1521">
        <v>3</v>
      </c>
      <c r="J1521">
        <v>3</v>
      </c>
    </row>
    <row r="1522" spans="1:10" x14ac:dyDescent="0.25">
      <c r="A1522" t="s">
        <v>2347</v>
      </c>
      <c r="B1522">
        <v>6756</v>
      </c>
      <c r="C1522">
        <v>-0.96842755565138861</v>
      </c>
      <c r="D1522">
        <v>-0.50908127150335858</v>
      </c>
      <c r="E1522">
        <v>-0.28614266888136258</v>
      </c>
      <c r="F1522">
        <v>1.106194029199038</v>
      </c>
      <c r="G1522">
        <v>1</v>
      </c>
      <c r="H1522">
        <v>2</v>
      </c>
      <c r="I1522">
        <v>3</v>
      </c>
      <c r="J1522">
        <v>4</v>
      </c>
    </row>
    <row r="1523" spans="1:10" x14ac:dyDescent="0.25">
      <c r="A1523" t="s">
        <v>2348</v>
      </c>
      <c r="B1523">
        <v>4159</v>
      </c>
      <c r="C1523">
        <v>-0.62926676310521257</v>
      </c>
      <c r="D1523">
        <v>-1.054166217616378</v>
      </c>
      <c r="E1523">
        <v>-0.74028098613208582</v>
      </c>
      <c r="F1523">
        <v>0.92982287886870796</v>
      </c>
      <c r="G1523">
        <v>2</v>
      </c>
      <c r="H1523">
        <v>1</v>
      </c>
      <c r="I1523">
        <v>1</v>
      </c>
      <c r="J1523">
        <v>4</v>
      </c>
    </row>
    <row r="1524" spans="1:10" x14ac:dyDescent="0.25">
      <c r="A1524" t="s">
        <v>2349</v>
      </c>
      <c r="B1524">
        <v>4851</v>
      </c>
      <c r="C1524">
        <v>-0.13038031194768701</v>
      </c>
      <c r="D1524">
        <v>-1.1195825438045999</v>
      </c>
      <c r="E1524">
        <v>0.24848852949284886</v>
      </c>
      <c r="F1524">
        <v>-6.2114215484685854E-2</v>
      </c>
      <c r="G1524">
        <v>3</v>
      </c>
      <c r="H1524">
        <v>1</v>
      </c>
      <c r="I1524">
        <v>4</v>
      </c>
      <c r="J1524">
        <v>2</v>
      </c>
    </row>
    <row r="1525" spans="1:10" x14ac:dyDescent="0.25">
      <c r="A1525" t="s">
        <v>2350</v>
      </c>
      <c r="B1525">
        <v>5790</v>
      </c>
      <c r="C1525">
        <v>1.8068021232334985</v>
      </c>
      <c r="D1525">
        <v>1.7065570762443572E-3</v>
      </c>
      <c r="E1525">
        <v>-0.19725965680289162</v>
      </c>
      <c r="F1525">
        <v>0.84304585078888705</v>
      </c>
      <c r="G1525">
        <v>5</v>
      </c>
      <c r="H1525">
        <v>3</v>
      </c>
      <c r="I1525">
        <v>3</v>
      </c>
      <c r="J1525">
        <v>4</v>
      </c>
    </row>
    <row r="1526" spans="1:10" x14ac:dyDescent="0.25">
      <c r="A1526" t="s">
        <v>2351</v>
      </c>
      <c r="B1526">
        <v>2382</v>
      </c>
      <c r="C1526">
        <v>1.3743274700086276</v>
      </c>
      <c r="D1526">
        <v>-0.70581257531553232</v>
      </c>
      <c r="E1526">
        <v>1.2575588483735833</v>
      </c>
      <c r="F1526">
        <v>-0.30088152338987212</v>
      </c>
      <c r="G1526">
        <v>5</v>
      </c>
      <c r="H1526">
        <v>2</v>
      </c>
      <c r="I1526">
        <v>5</v>
      </c>
      <c r="J1526">
        <v>2</v>
      </c>
    </row>
    <row r="1527" spans="1:10" x14ac:dyDescent="0.25">
      <c r="A1527" t="s">
        <v>2352</v>
      </c>
      <c r="B1527">
        <v>2544</v>
      </c>
      <c r="C1527">
        <v>0.36975422853036544</v>
      </c>
      <c r="D1527">
        <v>-1.1163042162876715</v>
      </c>
      <c r="E1527">
        <v>0.75775757489702411</v>
      </c>
      <c r="F1527">
        <v>-0.15534902875096976</v>
      </c>
      <c r="G1527">
        <v>4</v>
      </c>
      <c r="H1527">
        <v>1</v>
      </c>
      <c r="I1527">
        <v>5</v>
      </c>
      <c r="J1527">
        <v>2</v>
      </c>
    </row>
    <row r="1528" spans="1:10" x14ac:dyDescent="0.25">
      <c r="A1528" t="s">
        <v>2353</v>
      </c>
      <c r="B1528">
        <v>5384</v>
      </c>
      <c r="C1528">
        <v>0.26521579271769374</v>
      </c>
      <c r="D1528">
        <v>0.20052562647181027</v>
      </c>
      <c r="E1528">
        <v>-7.3637220208537857E-2</v>
      </c>
      <c r="F1528">
        <v>0.15016828534274643</v>
      </c>
      <c r="G1528">
        <v>4</v>
      </c>
      <c r="H1528">
        <v>4</v>
      </c>
      <c r="I1528">
        <v>3</v>
      </c>
      <c r="J1528">
        <v>3</v>
      </c>
    </row>
    <row r="1529" spans="1:10" x14ac:dyDescent="0.25">
      <c r="A1529" t="s">
        <v>2354</v>
      </c>
      <c r="B1529">
        <v>3068</v>
      </c>
      <c r="C1529">
        <v>-0.41617648070523494</v>
      </c>
      <c r="D1529">
        <v>-0.64393669157818323</v>
      </c>
      <c r="E1529">
        <v>-0.15425476906917635</v>
      </c>
      <c r="F1529">
        <v>0.58747878316597157</v>
      </c>
      <c r="G1529">
        <v>2</v>
      </c>
      <c r="H1529">
        <v>2</v>
      </c>
      <c r="I1529">
        <v>3</v>
      </c>
      <c r="J1529">
        <v>4</v>
      </c>
    </row>
    <row r="1530" spans="1:10" x14ac:dyDescent="0.25">
      <c r="A1530" t="s">
        <v>2355</v>
      </c>
      <c r="B1530">
        <v>2746</v>
      </c>
      <c r="C1530">
        <v>-0.34150148536481922</v>
      </c>
      <c r="D1530">
        <v>-0.27160178366262211</v>
      </c>
      <c r="E1530">
        <v>-0.61348820756919453</v>
      </c>
      <c r="F1530">
        <v>1.1208383153516177</v>
      </c>
      <c r="G1530">
        <v>2</v>
      </c>
      <c r="H1530">
        <v>3</v>
      </c>
      <c r="I1530">
        <v>2</v>
      </c>
      <c r="J1530">
        <v>4</v>
      </c>
    </row>
    <row r="1531" spans="1:10" x14ac:dyDescent="0.25">
      <c r="A1531" t="s">
        <v>2356</v>
      </c>
      <c r="B1531">
        <v>2943</v>
      </c>
      <c r="C1531">
        <v>-0.67060679050004168</v>
      </c>
      <c r="D1531">
        <v>-0.88469227035801734</v>
      </c>
      <c r="E1531">
        <v>-0.28472599462426867</v>
      </c>
      <c r="F1531">
        <v>0.11710068327293735</v>
      </c>
      <c r="G1531">
        <v>2</v>
      </c>
      <c r="H1531">
        <v>1</v>
      </c>
      <c r="I1531">
        <v>3</v>
      </c>
      <c r="J1531">
        <v>3</v>
      </c>
    </row>
    <row r="1532" spans="1:10" x14ac:dyDescent="0.25">
      <c r="A1532" t="s">
        <v>2357</v>
      </c>
      <c r="B1532">
        <v>4563</v>
      </c>
      <c r="C1532">
        <v>1.2523100022198823</v>
      </c>
      <c r="D1532">
        <v>-0.5486634838090394</v>
      </c>
      <c r="E1532">
        <v>1.9715747098530645</v>
      </c>
      <c r="F1532">
        <v>-0.39465417996657043</v>
      </c>
      <c r="G1532">
        <v>5</v>
      </c>
      <c r="H1532">
        <v>2</v>
      </c>
      <c r="I1532">
        <v>5</v>
      </c>
      <c r="J1532">
        <v>2</v>
      </c>
    </row>
    <row r="1533" spans="1:10" x14ac:dyDescent="0.25">
      <c r="A1533" t="s">
        <v>2358</v>
      </c>
      <c r="B1533">
        <v>3228</v>
      </c>
      <c r="C1533">
        <v>0.25778806179170521</v>
      </c>
      <c r="D1533">
        <v>-0.60108815059856124</v>
      </c>
      <c r="E1533">
        <v>1.9354879674522623</v>
      </c>
      <c r="F1533">
        <v>-9.7664094252900679E-2</v>
      </c>
      <c r="G1533">
        <v>4</v>
      </c>
      <c r="H1533">
        <v>2</v>
      </c>
      <c r="I1533">
        <v>5</v>
      </c>
      <c r="J1533">
        <v>2</v>
      </c>
    </row>
    <row r="1534" spans="1:10" x14ac:dyDescent="0.25">
      <c r="A1534" t="s">
        <v>2359</v>
      </c>
      <c r="B1534">
        <v>4592</v>
      </c>
      <c r="C1534">
        <v>-1.1033841212295119</v>
      </c>
      <c r="D1534">
        <v>-0.98564223269802753</v>
      </c>
      <c r="E1534">
        <v>-0.69883740092706104</v>
      </c>
      <c r="F1534">
        <v>-1.7083833531603448E-2</v>
      </c>
      <c r="G1534">
        <v>1</v>
      </c>
      <c r="H1534">
        <v>1</v>
      </c>
      <c r="I1534">
        <v>2</v>
      </c>
      <c r="J1534">
        <v>3</v>
      </c>
    </row>
    <row r="1535" spans="1:10" x14ac:dyDescent="0.25">
      <c r="A1535" t="s">
        <v>2360</v>
      </c>
      <c r="B1535">
        <v>4234</v>
      </c>
      <c r="C1535">
        <v>-0.37591347939222075</v>
      </c>
      <c r="D1535">
        <v>-1.005175030012559</v>
      </c>
      <c r="E1535">
        <v>-0.29713010393567019</v>
      </c>
      <c r="F1535">
        <v>0.44977908192179239</v>
      </c>
      <c r="G1535">
        <v>2</v>
      </c>
      <c r="H1535">
        <v>1</v>
      </c>
      <c r="I1535">
        <v>3</v>
      </c>
      <c r="J1535">
        <v>3</v>
      </c>
    </row>
    <row r="1536" spans="1:10" x14ac:dyDescent="0.25">
      <c r="A1536" t="s">
        <v>2361</v>
      </c>
      <c r="B1536">
        <v>5025</v>
      </c>
      <c r="C1536">
        <v>-0.7213554760219193</v>
      </c>
      <c r="D1536">
        <v>-0.62913283797803421</v>
      </c>
      <c r="E1536">
        <v>-0.33032295391407901</v>
      </c>
      <c r="F1536">
        <v>0.11493466506223177</v>
      </c>
      <c r="G1536">
        <v>1</v>
      </c>
      <c r="H1536">
        <v>2</v>
      </c>
      <c r="I1536">
        <v>3</v>
      </c>
      <c r="J1536">
        <v>3</v>
      </c>
    </row>
    <row r="1537" spans="1:10" x14ac:dyDescent="0.25">
      <c r="A1537" t="s">
        <v>2362</v>
      </c>
      <c r="B1537">
        <v>51</v>
      </c>
      <c r="C1537">
        <v>0.14159377530102246</v>
      </c>
      <c r="D1537">
        <v>-1.6332266101609487</v>
      </c>
      <c r="E1537">
        <v>0.20783401052968534</v>
      </c>
      <c r="F1537">
        <v>0.51268664291674737</v>
      </c>
      <c r="G1537">
        <v>3</v>
      </c>
      <c r="H1537">
        <v>1</v>
      </c>
      <c r="I1537">
        <v>4</v>
      </c>
      <c r="J1537">
        <v>4</v>
      </c>
    </row>
    <row r="1538" spans="1:10" x14ac:dyDescent="0.25">
      <c r="A1538" t="s">
        <v>2363</v>
      </c>
      <c r="B1538">
        <v>6108</v>
      </c>
      <c r="C1538">
        <v>-0.57530741889753834</v>
      </c>
      <c r="D1538">
        <v>-0.61701947288804726</v>
      </c>
      <c r="E1538">
        <v>-0.52711240670892801</v>
      </c>
      <c r="F1538">
        <v>0.87630664844506712</v>
      </c>
      <c r="G1538">
        <v>2</v>
      </c>
      <c r="H1538">
        <v>2</v>
      </c>
      <c r="I1538">
        <v>2</v>
      </c>
      <c r="J1538">
        <v>4</v>
      </c>
    </row>
    <row r="1539" spans="1:10" x14ac:dyDescent="0.25">
      <c r="A1539" t="s">
        <v>2364</v>
      </c>
      <c r="B1539">
        <v>5753</v>
      </c>
      <c r="C1539">
        <v>-0.44243868218266913</v>
      </c>
      <c r="D1539">
        <v>-0.35531869258128901</v>
      </c>
      <c r="E1539">
        <v>6.0799673317769823E-2</v>
      </c>
      <c r="F1539">
        <v>0.40222965484957202</v>
      </c>
      <c r="G1539">
        <v>2</v>
      </c>
      <c r="H1539">
        <v>3</v>
      </c>
      <c r="I1539">
        <v>4</v>
      </c>
      <c r="J1539">
        <v>3</v>
      </c>
    </row>
    <row r="1540" spans="1:10" x14ac:dyDescent="0.25">
      <c r="A1540" t="s">
        <v>2365</v>
      </c>
      <c r="B1540">
        <v>5410</v>
      </c>
      <c r="C1540">
        <v>-0.72050120567144138</v>
      </c>
      <c r="D1540">
        <v>-0.43265384749076985</v>
      </c>
      <c r="E1540">
        <v>-0.39848689396590725</v>
      </c>
      <c r="F1540">
        <v>0.89904472134593316</v>
      </c>
      <c r="G1540">
        <v>1</v>
      </c>
      <c r="H1540">
        <v>2</v>
      </c>
      <c r="I1540">
        <v>2</v>
      </c>
      <c r="J1540">
        <v>4</v>
      </c>
    </row>
    <row r="1541" spans="1:10" x14ac:dyDescent="0.25">
      <c r="A1541" t="s">
        <v>2366</v>
      </c>
      <c r="B1541">
        <v>44</v>
      </c>
      <c r="C1541">
        <v>0.22206238770795333</v>
      </c>
      <c r="D1541">
        <v>-1.795545830305292</v>
      </c>
      <c r="E1541">
        <v>0.15761279561549971</v>
      </c>
      <c r="F1541">
        <v>-0.58105080241470142</v>
      </c>
      <c r="G1541">
        <v>4</v>
      </c>
      <c r="H1541">
        <v>1</v>
      </c>
      <c r="I1541">
        <v>4</v>
      </c>
      <c r="J1541">
        <v>1</v>
      </c>
    </row>
    <row r="1542" spans="1:10" x14ac:dyDescent="0.25">
      <c r="A1542" t="s">
        <v>2367</v>
      </c>
      <c r="B1542">
        <v>5655</v>
      </c>
      <c r="C1542">
        <v>-0.95636752761532107</v>
      </c>
      <c r="D1542">
        <v>-0.97536536141390484</v>
      </c>
      <c r="E1542">
        <v>-0.82090083004994674</v>
      </c>
      <c r="F1542">
        <v>0.84352498992363989</v>
      </c>
      <c r="G1542">
        <v>1</v>
      </c>
      <c r="H1542">
        <v>1</v>
      </c>
      <c r="I1542">
        <v>1</v>
      </c>
      <c r="J1542">
        <v>4</v>
      </c>
    </row>
    <row r="1543" spans="1:10" x14ac:dyDescent="0.25">
      <c r="A1543" t="s">
        <v>2368</v>
      </c>
      <c r="B1543">
        <v>6550</v>
      </c>
      <c r="C1543">
        <v>-0.94256033556128827</v>
      </c>
      <c r="D1543">
        <v>-0.91938014919308886</v>
      </c>
      <c r="E1543">
        <v>-0.66733001086088028</v>
      </c>
      <c r="F1543">
        <v>0.50043009692705931</v>
      </c>
      <c r="G1543">
        <v>1</v>
      </c>
      <c r="H1543">
        <v>1</v>
      </c>
      <c r="I1543">
        <v>2</v>
      </c>
      <c r="J1543">
        <v>4</v>
      </c>
    </row>
    <row r="1544" spans="1:10" x14ac:dyDescent="0.25">
      <c r="A1544" t="s">
        <v>2369</v>
      </c>
      <c r="B1544">
        <v>3763</v>
      </c>
      <c r="C1544">
        <v>-0.38212070437797147</v>
      </c>
      <c r="D1544">
        <v>-0.88164234679157483</v>
      </c>
      <c r="E1544">
        <v>0.26776124139136442</v>
      </c>
      <c r="F1544">
        <v>0.37408979492315614</v>
      </c>
      <c r="G1544">
        <v>2</v>
      </c>
      <c r="H1544">
        <v>1</v>
      </c>
      <c r="I1544">
        <v>4</v>
      </c>
      <c r="J1544">
        <v>3</v>
      </c>
    </row>
    <row r="1545" spans="1:10" x14ac:dyDescent="0.25">
      <c r="A1545" t="s">
        <v>2370</v>
      </c>
      <c r="B1545">
        <v>4311</v>
      </c>
      <c r="C1545">
        <v>-0.45897054705653351</v>
      </c>
      <c r="D1545">
        <v>-0.74247376948077615</v>
      </c>
      <c r="E1545">
        <v>-0.72195136120914816</v>
      </c>
      <c r="F1545">
        <v>0.97420727510657112</v>
      </c>
      <c r="G1545">
        <v>2</v>
      </c>
      <c r="H1545">
        <v>1</v>
      </c>
      <c r="I1545">
        <v>1</v>
      </c>
      <c r="J1545">
        <v>4</v>
      </c>
    </row>
    <row r="1546" spans="1:10" x14ac:dyDescent="0.25">
      <c r="A1546" t="s">
        <v>2371</v>
      </c>
      <c r="B1546">
        <v>7989</v>
      </c>
      <c r="C1546">
        <v>-0.57854488036688745</v>
      </c>
      <c r="D1546">
        <v>-0.89208716475312611</v>
      </c>
      <c r="E1546">
        <v>-1.1030448028165747</v>
      </c>
      <c r="F1546">
        <v>0.96060708640556136</v>
      </c>
      <c r="G1546">
        <v>2</v>
      </c>
      <c r="H1546">
        <v>1</v>
      </c>
      <c r="I1546">
        <v>1</v>
      </c>
      <c r="J1546">
        <v>4</v>
      </c>
    </row>
    <row r="1547" spans="1:10" x14ac:dyDescent="0.25">
      <c r="A1547" t="s">
        <v>2372</v>
      </c>
      <c r="B1547">
        <v>4410</v>
      </c>
      <c r="C1547">
        <v>-0.87708104778632012</v>
      </c>
      <c r="D1547">
        <v>-0.87470617252914373</v>
      </c>
      <c r="E1547">
        <v>-1.0914463945631812</v>
      </c>
      <c r="F1547">
        <v>1.0225506966248412</v>
      </c>
      <c r="G1547">
        <v>1</v>
      </c>
      <c r="H1547">
        <v>1</v>
      </c>
      <c r="I1547">
        <v>1</v>
      </c>
      <c r="J1547">
        <v>4</v>
      </c>
    </row>
    <row r="1548" spans="1:10" x14ac:dyDescent="0.25">
      <c r="A1548" t="s">
        <v>2373</v>
      </c>
      <c r="B1548">
        <v>4008</v>
      </c>
      <c r="C1548">
        <v>-0.7710477514180919</v>
      </c>
      <c r="D1548">
        <v>-0.84623915591661825</v>
      </c>
      <c r="E1548">
        <v>-0.86241976718993962</v>
      </c>
      <c r="F1548">
        <v>0.8647700195129866</v>
      </c>
      <c r="G1548">
        <v>1</v>
      </c>
      <c r="H1548">
        <v>1</v>
      </c>
      <c r="I1548">
        <v>1</v>
      </c>
      <c r="J1548">
        <v>4</v>
      </c>
    </row>
    <row r="1549" spans="1:10" x14ac:dyDescent="0.25">
      <c r="A1549" t="s">
        <v>2374</v>
      </c>
      <c r="B1549">
        <v>4302</v>
      </c>
      <c r="C1549">
        <v>-0.94768420757248895</v>
      </c>
      <c r="D1549">
        <v>-0.91598297509137649</v>
      </c>
      <c r="E1549">
        <v>-0.95098235505616513</v>
      </c>
      <c r="F1549">
        <v>0.96143861845673495</v>
      </c>
      <c r="G1549">
        <v>1</v>
      </c>
      <c r="H1549">
        <v>1</v>
      </c>
      <c r="I1549">
        <v>1</v>
      </c>
      <c r="J1549">
        <v>4</v>
      </c>
    </row>
    <row r="1550" spans="1:10" x14ac:dyDescent="0.25">
      <c r="A1550" t="s">
        <v>2375</v>
      </c>
      <c r="B1550">
        <v>6922</v>
      </c>
      <c r="C1550">
        <v>-0.99238384291335768</v>
      </c>
      <c r="D1550">
        <v>-0.80421218156668706</v>
      </c>
      <c r="E1550">
        <v>-1.4439471256172083</v>
      </c>
      <c r="F1550">
        <v>1.1897004914105445</v>
      </c>
      <c r="G1550">
        <v>1</v>
      </c>
      <c r="H1550">
        <v>1</v>
      </c>
      <c r="I1550">
        <v>1</v>
      </c>
      <c r="J1550">
        <v>4</v>
      </c>
    </row>
    <row r="1551" spans="1:10" x14ac:dyDescent="0.25">
      <c r="A1551" t="s">
        <v>2376</v>
      </c>
      <c r="B1551">
        <v>8217</v>
      </c>
      <c r="C1551">
        <v>-0.85416794554636932</v>
      </c>
      <c r="D1551">
        <v>-0.83988729316884769</v>
      </c>
      <c r="E1551">
        <v>-1.5777789057381526</v>
      </c>
      <c r="F1551">
        <v>1.5332977110009762</v>
      </c>
      <c r="G1551">
        <v>1</v>
      </c>
      <c r="H1551">
        <v>1</v>
      </c>
      <c r="I1551">
        <v>1</v>
      </c>
      <c r="J1551">
        <v>5</v>
      </c>
    </row>
    <row r="1552" spans="1:10" x14ac:dyDescent="0.25">
      <c r="A1552" t="s">
        <v>2377</v>
      </c>
      <c r="B1552">
        <v>4957</v>
      </c>
      <c r="C1552">
        <v>-0.82175280504364701</v>
      </c>
      <c r="D1552">
        <v>-0.84953530599114602</v>
      </c>
      <c r="E1552">
        <v>-0.81992498641672185</v>
      </c>
      <c r="F1552">
        <v>1.1643924072609806</v>
      </c>
      <c r="G1552">
        <v>1</v>
      </c>
      <c r="H1552">
        <v>1</v>
      </c>
      <c r="I1552">
        <v>1</v>
      </c>
      <c r="J1552">
        <v>4</v>
      </c>
    </row>
    <row r="1553" spans="1:10" x14ac:dyDescent="0.25">
      <c r="A1553" t="s">
        <v>2378</v>
      </c>
      <c r="B1553">
        <v>5324</v>
      </c>
      <c r="C1553">
        <v>-0.98277499092571496</v>
      </c>
      <c r="D1553">
        <v>-0.8171762635901304</v>
      </c>
      <c r="E1553">
        <v>-0.49338385916597755</v>
      </c>
      <c r="F1553">
        <v>1.0101488985406635</v>
      </c>
      <c r="G1553">
        <v>1</v>
      </c>
      <c r="H1553">
        <v>1</v>
      </c>
      <c r="I1553">
        <v>2</v>
      </c>
      <c r="J1553">
        <v>4</v>
      </c>
    </row>
    <row r="1554" spans="1:10" x14ac:dyDescent="0.25">
      <c r="A1554" t="s">
        <v>2379</v>
      </c>
      <c r="B1554">
        <v>6373</v>
      </c>
      <c r="C1554">
        <v>1.4468414529370401</v>
      </c>
      <c r="D1554">
        <v>-0.8722777976548769</v>
      </c>
      <c r="E1554">
        <v>-0.8691187581894364</v>
      </c>
      <c r="F1554">
        <v>1.4708686861672959</v>
      </c>
      <c r="G1554">
        <v>5</v>
      </c>
      <c r="H1554">
        <v>1</v>
      </c>
      <c r="I1554">
        <v>1</v>
      </c>
      <c r="J1554">
        <v>5</v>
      </c>
    </row>
    <row r="1555" spans="1:10" x14ac:dyDescent="0.25">
      <c r="A1555" t="s">
        <v>2380</v>
      </c>
      <c r="B1555">
        <v>5327</v>
      </c>
      <c r="C1555">
        <v>-0.38757362401973527</v>
      </c>
      <c r="D1555">
        <v>-0.77271547950061525</v>
      </c>
      <c r="E1555">
        <v>-0.5469244288110201</v>
      </c>
      <c r="F1555">
        <v>0.7284200170377465</v>
      </c>
      <c r="G1555">
        <v>2</v>
      </c>
      <c r="H1555">
        <v>1</v>
      </c>
      <c r="I1555">
        <v>2</v>
      </c>
      <c r="J1555">
        <v>4</v>
      </c>
    </row>
    <row r="1556" spans="1:10" x14ac:dyDescent="0.25">
      <c r="A1556" t="s">
        <v>2381</v>
      </c>
      <c r="B1556">
        <v>3918</v>
      </c>
      <c r="C1556">
        <v>-1.084661311472318</v>
      </c>
      <c r="D1556">
        <v>-0.97854627416327677</v>
      </c>
      <c r="E1556">
        <v>-0.95953353154246712</v>
      </c>
      <c r="F1556">
        <v>1.123439267803096</v>
      </c>
      <c r="G1556">
        <v>1</v>
      </c>
      <c r="H1556">
        <v>1</v>
      </c>
      <c r="I1556">
        <v>1</v>
      </c>
      <c r="J1556">
        <v>4</v>
      </c>
    </row>
    <row r="1557" spans="1:10" x14ac:dyDescent="0.25">
      <c r="A1557" t="s">
        <v>2382</v>
      </c>
      <c r="B1557">
        <v>4110</v>
      </c>
      <c r="C1557">
        <v>-0.43930925565701284</v>
      </c>
      <c r="D1557">
        <v>-0.53790952571783601</v>
      </c>
      <c r="E1557">
        <v>-0.8366031423423238</v>
      </c>
      <c r="F1557">
        <v>1.6219060584724405</v>
      </c>
      <c r="G1557">
        <v>2</v>
      </c>
      <c r="H1557">
        <v>2</v>
      </c>
      <c r="I1557">
        <v>1</v>
      </c>
      <c r="J1557">
        <v>5</v>
      </c>
    </row>
    <row r="1558" spans="1:10" x14ac:dyDescent="0.25">
      <c r="A1558" t="s">
        <v>2383</v>
      </c>
      <c r="B1558">
        <v>4269</v>
      </c>
      <c r="C1558">
        <v>-0.4460929541823917</v>
      </c>
      <c r="D1558">
        <v>-0.39573679655448163</v>
      </c>
      <c r="E1558">
        <v>-0.3338018829113964</v>
      </c>
      <c r="F1558">
        <v>0.31410606914828959</v>
      </c>
      <c r="G1558">
        <v>2</v>
      </c>
      <c r="H1558">
        <v>2</v>
      </c>
      <c r="I1558">
        <v>3</v>
      </c>
      <c r="J1558">
        <v>3</v>
      </c>
    </row>
    <row r="1559" spans="1:10" x14ac:dyDescent="0.25">
      <c r="A1559" t="s">
        <v>2384</v>
      </c>
      <c r="B1559">
        <v>4207</v>
      </c>
      <c r="C1559">
        <v>0.29839560534672388</v>
      </c>
      <c r="D1559">
        <v>3.8836498641513791E-2</v>
      </c>
      <c r="E1559">
        <v>-0.25327501060810187</v>
      </c>
      <c r="F1559">
        <v>0.82086898998598923</v>
      </c>
      <c r="G1559">
        <v>4</v>
      </c>
      <c r="H1559">
        <v>4</v>
      </c>
      <c r="I1559">
        <v>3</v>
      </c>
      <c r="J1559">
        <v>4</v>
      </c>
    </row>
    <row r="1560" spans="1:10" x14ac:dyDescent="0.25">
      <c r="A1560" t="s">
        <v>2385</v>
      </c>
      <c r="B1560">
        <v>4856</v>
      </c>
      <c r="C1560">
        <v>1.334750717089267</v>
      </c>
      <c r="D1560">
        <v>0.176174751647205</v>
      </c>
      <c r="E1560">
        <v>0.11333823835686223</v>
      </c>
      <c r="F1560">
        <v>0.68420268727827416</v>
      </c>
      <c r="G1560">
        <v>5</v>
      </c>
      <c r="H1560">
        <v>4</v>
      </c>
      <c r="I1560">
        <v>4</v>
      </c>
      <c r="J1560">
        <v>4</v>
      </c>
    </row>
    <row r="1561" spans="1:10" x14ac:dyDescent="0.25">
      <c r="A1561" t="s">
        <v>2386</v>
      </c>
      <c r="B1561">
        <v>3141</v>
      </c>
      <c r="C1561">
        <v>-0.73514389079379971</v>
      </c>
      <c r="D1561">
        <v>-0.8920716407382614</v>
      </c>
      <c r="E1561">
        <v>-0.23492568484423537</v>
      </c>
      <c r="F1561">
        <v>-1.221412321263699E-2</v>
      </c>
      <c r="G1561">
        <v>1</v>
      </c>
      <c r="H1561">
        <v>1</v>
      </c>
      <c r="I1561">
        <v>3</v>
      </c>
      <c r="J1561">
        <v>3</v>
      </c>
    </row>
    <row r="1562" spans="1:10" x14ac:dyDescent="0.25">
      <c r="A1562" t="s">
        <v>2387</v>
      </c>
      <c r="B1562">
        <v>3929</v>
      </c>
      <c r="C1562">
        <v>-0.4302697888107378</v>
      </c>
      <c r="D1562">
        <v>-0.61094177119161186</v>
      </c>
      <c r="E1562">
        <v>-0.34505300623824009</v>
      </c>
      <c r="F1562">
        <v>8.7629722472098048E-2</v>
      </c>
      <c r="G1562">
        <v>2</v>
      </c>
      <c r="H1562">
        <v>2</v>
      </c>
      <c r="I1562">
        <v>3</v>
      </c>
      <c r="J1562">
        <v>3</v>
      </c>
    </row>
    <row r="1563" spans="1:10" x14ac:dyDescent="0.25">
      <c r="A1563" t="s">
        <v>2388</v>
      </c>
      <c r="B1563">
        <v>21317</v>
      </c>
      <c r="C1563">
        <v>-6.4724280871244724E-2</v>
      </c>
      <c r="D1563">
        <v>-0.97172169586087509</v>
      </c>
      <c r="E1563">
        <v>-1.6234895516690711</v>
      </c>
      <c r="F1563">
        <v>2.1338974544083387</v>
      </c>
      <c r="G1563">
        <v>3</v>
      </c>
      <c r="H1563">
        <v>1</v>
      </c>
      <c r="I1563">
        <v>1</v>
      </c>
      <c r="J1563">
        <v>5</v>
      </c>
    </row>
    <row r="1564" spans="1:10" x14ac:dyDescent="0.25">
      <c r="A1564" t="s">
        <v>2389</v>
      </c>
      <c r="B1564">
        <v>4761</v>
      </c>
      <c r="C1564">
        <v>-1.3594953007844004</v>
      </c>
      <c r="D1564">
        <v>-0.77417076982605293</v>
      </c>
      <c r="E1564">
        <v>-1.1761621306199197</v>
      </c>
      <c r="F1564">
        <v>0.7253963764680722</v>
      </c>
      <c r="G1564">
        <v>1</v>
      </c>
      <c r="H1564">
        <v>1</v>
      </c>
      <c r="I1564">
        <v>1</v>
      </c>
      <c r="J1564">
        <v>4</v>
      </c>
    </row>
    <row r="1565" spans="1:10" x14ac:dyDescent="0.25">
      <c r="A1565" t="s">
        <v>2390</v>
      </c>
      <c r="B1565">
        <v>7833</v>
      </c>
      <c r="C1565">
        <v>-0.69582198171338716</v>
      </c>
      <c r="D1565">
        <v>-0.51211271831728011</v>
      </c>
      <c r="E1565">
        <v>-1.3981462383319898</v>
      </c>
      <c r="F1565">
        <v>1.5361136220600813</v>
      </c>
      <c r="G1565">
        <v>2</v>
      </c>
      <c r="H1565">
        <v>2</v>
      </c>
      <c r="I1565">
        <v>1</v>
      </c>
      <c r="J1565">
        <v>5</v>
      </c>
    </row>
    <row r="1566" spans="1:10" x14ac:dyDescent="0.25">
      <c r="A1566" t="s">
        <v>2391</v>
      </c>
      <c r="B1566">
        <v>5458</v>
      </c>
      <c r="C1566">
        <v>-1.6583230009977263</v>
      </c>
      <c r="D1566">
        <v>-0.47494155372818814</v>
      </c>
      <c r="E1566">
        <v>-1.6700218331974059</v>
      </c>
      <c r="F1566">
        <v>1.0607601756045022</v>
      </c>
      <c r="G1566">
        <v>1</v>
      </c>
      <c r="H1566">
        <v>2</v>
      </c>
      <c r="I1566">
        <v>1</v>
      </c>
      <c r="J1566">
        <v>4</v>
      </c>
    </row>
    <row r="1567" spans="1:10" x14ac:dyDescent="0.25">
      <c r="A1567" t="s">
        <v>2392</v>
      </c>
      <c r="B1567">
        <v>6174</v>
      </c>
      <c r="C1567">
        <v>-0.87658749260858371</v>
      </c>
      <c r="D1567">
        <v>-0.55831883770486834</v>
      </c>
      <c r="E1567">
        <v>-1.5076001386290978</v>
      </c>
      <c r="F1567">
        <v>1.5197769471587068</v>
      </c>
      <c r="G1567">
        <v>1</v>
      </c>
      <c r="H1567">
        <v>2</v>
      </c>
      <c r="I1567">
        <v>1</v>
      </c>
      <c r="J1567">
        <v>5</v>
      </c>
    </row>
    <row r="1568" spans="1:10" x14ac:dyDescent="0.25">
      <c r="A1568" t="s">
        <v>2393</v>
      </c>
      <c r="B1568">
        <v>2419</v>
      </c>
      <c r="C1568">
        <v>-0.48924535368652394</v>
      </c>
      <c r="D1568">
        <v>-0.67733091332301831</v>
      </c>
      <c r="E1568">
        <v>7.5315118068479153E-2</v>
      </c>
      <c r="F1568">
        <v>-0.37202511503069613</v>
      </c>
      <c r="G1568">
        <v>2</v>
      </c>
      <c r="H1568">
        <v>2</v>
      </c>
      <c r="I1568">
        <v>4</v>
      </c>
      <c r="J1568">
        <v>2</v>
      </c>
    </row>
    <row r="1569" spans="1:10" x14ac:dyDescent="0.25">
      <c r="A1569" t="s">
        <v>2394</v>
      </c>
      <c r="B1569">
        <v>5784</v>
      </c>
      <c r="C1569">
        <v>-1.0037219394292927</v>
      </c>
      <c r="D1569">
        <v>-0.68218658895369555</v>
      </c>
      <c r="E1569">
        <v>-1.1910547424152458</v>
      </c>
      <c r="F1569">
        <v>0.95831178773369707</v>
      </c>
      <c r="G1569">
        <v>1</v>
      </c>
      <c r="H1569">
        <v>2</v>
      </c>
      <c r="I1569">
        <v>1</v>
      </c>
      <c r="J1569">
        <v>4</v>
      </c>
    </row>
    <row r="1570" spans="1:10" x14ac:dyDescent="0.25">
      <c r="A1570" t="s">
        <v>2395</v>
      </c>
      <c r="B1570">
        <v>4095</v>
      </c>
      <c r="C1570">
        <v>0.18536484802326741</v>
      </c>
      <c r="D1570">
        <v>-0.76134128296048864</v>
      </c>
      <c r="E1570">
        <v>-1.1417927017680216</v>
      </c>
      <c r="F1570">
        <v>1.1716118979643173</v>
      </c>
      <c r="G1570">
        <v>4</v>
      </c>
      <c r="H1570">
        <v>1</v>
      </c>
      <c r="I1570">
        <v>1</v>
      </c>
      <c r="J1570">
        <v>4</v>
      </c>
    </row>
    <row r="1571" spans="1:10" x14ac:dyDescent="0.25">
      <c r="A1571" t="s">
        <v>2396</v>
      </c>
      <c r="B1571">
        <v>3238</v>
      </c>
      <c r="C1571">
        <v>-1.0384376374801674</v>
      </c>
      <c r="D1571">
        <v>-0.8176409140589771</v>
      </c>
      <c r="E1571">
        <v>-1.5856686681185572</v>
      </c>
      <c r="F1571">
        <v>1.6346936758953343</v>
      </c>
      <c r="G1571">
        <v>1</v>
      </c>
      <c r="H1571">
        <v>1</v>
      </c>
      <c r="I1571">
        <v>1</v>
      </c>
      <c r="J1571">
        <v>5</v>
      </c>
    </row>
    <row r="1572" spans="1:10" x14ac:dyDescent="0.25">
      <c r="A1572" t="s">
        <v>2397</v>
      </c>
      <c r="B1572">
        <v>5138</v>
      </c>
      <c r="C1572">
        <v>-1.0962448954639539</v>
      </c>
      <c r="D1572">
        <v>-0.65185401797227782</v>
      </c>
      <c r="E1572">
        <v>-1.2314028624343591</v>
      </c>
      <c r="F1572">
        <v>1.2408513473119529</v>
      </c>
      <c r="G1572">
        <v>1</v>
      </c>
      <c r="H1572">
        <v>2</v>
      </c>
      <c r="I1572">
        <v>1</v>
      </c>
      <c r="J1572">
        <v>4</v>
      </c>
    </row>
    <row r="1573" spans="1:10" x14ac:dyDescent="0.25">
      <c r="A1573" t="s">
        <v>2398</v>
      </c>
      <c r="B1573">
        <v>4634</v>
      </c>
      <c r="C1573">
        <v>-0.89604837119163216</v>
      </c>
      <c r="D1573">
        <v>-0.49748470607679485</v>
      </c>
      <c r="E1573">
        <v>-1.3493707150267087</v>
      </c>
      <c r="F1573">
        <v>1.758127657348945</v>
      </c>
      <c r="G1573">
        <v>1</v>
      </c>
      <c r="H1573">
        <v>2</v>
      </c>
      <c r="I1573">
        <v>1</v>
      </c>
      <c r="J1573">
        <v>5</v>
      </c>
    </row>
    <row r="1574" spans="1:10" x14ac:dyDescent="0.25">
      <c r="A1574" t="s">
        <v>2399</v>
      </c>
      <c r="B1574">
        <v>3155</v>
      </c>
      <c r="C1574">
        <v>-1.6568696179547373</v>
      </c>
      <c r="D1574">
        <v>-0.77852784203682457</v>
      </c>
      <c r="E1574">
        <v>-1.333328555290423</v>
      </c>
      <c r="F1574">
        <v>1.2104247266927006</v>
      </c>
      <c r="G1574">
        <v>1</v>
      </c>
      <c r="H1574">
        <v>1</v>
      </c>
      <c r="I1574">
        <v>1</v>
      </c>
      <c r="J1574">
        <v>4</v>
      </c>
    </row>
    <row r="1575" spans="1:10" x14ac:dyDescent="0.25">
      <c r="A1575" t="s">
        <v>2400</v>
      </c>
      <c r="B1575">
        <v>4584</v>
      </c>
      <c r="C1575">
        <v>-1.7608283253369581</v>
      </c>
      <c r="D1575">
        <v>-0.49406439607987102</v>
      </c>
      <c r="E1575">
        <v>-1.2999867980630748</v>
      </c>
      <c r="F1575">
        <v>1.627182756812545</v>
      </c>
      <c r="G1575">
        <v>1</v>
      </c>
      <c r="H1575">
        <v>2</v>
      </c>
      <c r="I1575">
        <v>1</v>
      </c>
      <c r="J1575">
        <v>5</v>
      </c>
    </row>
    <row r="1576" spans="1:10" x14ac:dyDescent="0.25">
      <c r="A1576" t="s">
        <v>2401</v>
      </c>
      <c r="B1576">
        <v>5328</v>
      </c>
      <c r="C1576">
        <v>-0.53694398724685233</v>
      </c>
      <c r="D1576">
        <v>-0.75920480143806368</v>
      </c>
      <c r="E1576">
        <v>-1.6463313239054833</v>
      </c>
      <c r="F1576">
        <v>2.0334533292138763</v>
      </c>
      <c r="G1576">
        <v>2</v>
      </c>
      <c r="H1576">
        <v>1</v>
      </c>
      <c r="I1576">
        <v>1</v>
      </c>
      <c r="J1576">
        <v>5</v>
      </c>
    </row>
    <row r="1577" spans="1:10" x14ac:dyDescent="0.25">
      <c r="A1577" t="s">
        <v>2402</v>
      </c>
      <c r="B1577">
        <v>4823</v>
      </c>
      <c r="C1577">
        <v>-1.2737577339290416</v>
      </c>
      <c r="D1577">
        <v>-0.70079345518390967</v>
      </c>
      <c r="E1577">
        <v>-1.5243953479258752</v>
      </c>
      <c r="F1577">
        <v>1.4185400440628415</v>
      </c>
      <c r="G1577">
        <v>1</v>
      </c>
      <c r="H1577">
        <v>2</v>
      </c>
      <c r="I1577">
        <v>1</v>
      </c>
      <c r="J1577">
        <v>5</v>
      </c>
    </row>
    <row r="1578" spans="1:10" x14ac:dyDescent="0.25">
      <c r="A1578" t="s">
        <v>2403</v>
      </c>
      <c r="B1578">
        <v>4508</v>
      </c>
      <c r="C1578">
        <v>-0.97712341339643105</v>
      </c>
      <c r="D1578">
        <v>-0.65135262704504637</v>
      </c>
      <c r="E1578">
        <v>-1.6083802031040624</v>
      </c>
      <c r="F1578">
        <v>1.9938848250454884</v>
      </c>
      <c r="G1578">
        <v>1</v>
      </c>
      <c r="H1578">
        <v>2</v>
      </c>
      <c r="I1578">
        <v>1</v>
      </c>
      <c r="J1578">
        <v>5</v>
      </c>
    </row>
    <row r="1579" spans="1:10" x14ac:dyDescent="0.25">
      <c r="A1579" t="s">
        <v>2404</v>
      </c>
      <c r="B1579">
        <v>7044</v>
      </c>
      <c r="C1579">
        <v>-1.474317193705422</v>
      </c>
      <c r="D1579">
        <v>-0.64530705869742822</v>
      </c>
      <c r="E1579">
        <v>-1.3990760485086682</v>
      </c>
      <c r="F1579">
        <v>1.2699038406378158</v>
      </c>
      <c r="G1579">
        <v>1</v>
      </c>
      <c r="H1579">
        <v>2</v>
      </c>
      <c r="I1579">
        <v>1</v>
      </c>
      <c r="J1579">
        <v>4</v>
      </c>
    </row>
    <row r="1580" spans="1:10" x14ac:dyDescent="0.25">
      <c r="A1580" t="s">
        <v>2405</v>
      </c>
      <c r="B1580">
        <v>5889</v>
      </c>
      <c r="C1580">
        <v>-0.71856184430376935</v>
      </c>
      <c r="D1580">
        <v>-0.75197620458744707</v>
      </c>
      <c r="E1580">
        <v>-1.6796443954118114</v>
      </c>
      <c r="F1580">
        <v>1.9372333255770489</v>
      </c>
      <c r="G1580">
        <v>1</v>
      </c>
      <c r="H1580">
        <v>1</v>
      </c>
      <c r="I1580">
        <v>1</v>
      </c>
      <c r="J1580">
        <v>5</v>
      </c>
    </row>
    <row r="1581" spans="1:10" x14ac:dyDescent="0.25">
      <c r="A1581" t="s">
        <v>2406</v>
      </c>
      <c r="B1581">
        <v>3554</v>
      </c>
      <c r="C1581">
        <v>-0.67791126216729825</v>
      </c>
      <c r="D1581">
        <v>-0.62660074981145997</v>
      </c>
      <c r="E1581">
        <v>-1.1464719999959807</v>
      </c>
      <c r="F1581">
        <v>1.748576300268307</v>
      </c>
      <c r="G1581">
        <v>2</v>
      </c>
      <c r="H1581">
        <v>2</v>
      </c>
      <c r="I1581">
        <v>1</v>
      </c>
      <c r="J1581">
        <v>5</v>
      </c>
    </row>
    <row r="1582" spans="1:10" x14ac:dyDescent="0.25">
      <c r="A1582" t="s">
        <v>2407</v>
      </c>
      <c r="B1582">
        <v>4385</v>
      </c>
      <c r="C1582">
        <v>-0.65949890893400309</v>
      </c>
      <c r="D1582">
        <v>-0.81475087229072596</v>
      </c>
      <c r="E1582">
        <v>-1.5200109856975819</v>
      </c>
      <c r="F1582">
        <v>1.6121187415173772</v>
      </c>
      <c r="G1582">
        <v>2</v>
      </c>
      <c r="H1582">
        <v>1</v>
      </c>
      <c r="I1582">
        <v>1</v>
      </c>
      <c r="J1582">
        <v>5</v>
      </c>
    </row>
    <row r="1583" spans="1:10" x14ac:dyDescent="0.25">
      <c r="A1583" t="s">
        <v>2408</v>
      </c>
      <c r="B1583">
        <v>4093</v>
      </c>
      <c r="C1583">
        <v>0.2178205599325535</v>
      </c>
      <c r="D1583">
        <v>-0.96164456769809536</v>
      </c>
      <c r="E1583">
        <v>-1.7728953150833475</v>
      </c>
      <c r="F1583">
        <v>1.9826824414176583</v>
      </c>
      <c r="G1583">
        <v>4</v>
      </c>
      <c r="H1583">
        <v>1</v>
      </c>
      <c r="I1583">
        <v>1</v>
      </c>
      <c r="J1583">
        <v>5</v>
      </c>
    </row>
    <row r="1584" spans="1:10" x14ac:dyDescent="0.25">
      <c r="A1584" t="s">
        <v>2409</v>
      </c>
      <c r="B1584">
        <v>7578</v>
      </c>
      <c r="C1584">
        <v>-0.47544677122333739</v>
      </c>
      <c r="D1584">
        <v>-0.7202950735494188</v>
      </c>
      <c r="E1584">
        <v>-1.8367975774208134</v>
      </c>
      <c r="F1584">
        <v>2.1674535059651849</v>
      </c>
      <c r="G1584">
        <v>2</v>
      </c>
      <c r="H1584">
        <v>1</v>
      </c>
      <c r="I1584">
        <v>1</v>
      </c>
      <c r="J1584">
        <v>5</v>
      </c>
    </row>
    <row r="1585" spans="1:10" x14ac:dyDescent="0.25">
      <c r="A1585" t="s">
        <v>2410</v>
      </c>
      <c r="B1585">
        <v>6057</v>
      </c>
      <c r="C1585">
        <v>-0.50447078026892767</v>
      </c>
      <c r="D1585">
        <v>-0.6968596131566871</v>
      </c>
      <c r="E1585">
        <v>0.12043737561013097</v>
      </c>
      <c r="F1585">
        <v>-3.494281340048954E-2</v>
      </c>
      <c r="G1585">
        <v>2</v>
      </c>
      <c r="H1585">
        <v>2</v>
      </c>
      <c r="I1585">
        <v>4</v>
      </c>
      <c r="J1585">
        <v>3</v>
      </c>
    </row>
    <row r="1586" spans="1:10" x14ac:dyDescent="0.25">
      <c r="A1586" t="s">
        <v>2411</v>
      </c>
      <c r="B1586">
        <v>6203</v>
      </c>
      <c r="C1586">
        <v>-0.34779983977158485</v>
      </c>
      <c r="D1586">
        <v>-0.31254327444198621</v>
      </c>
      <c r="E1586">
        <v>-0.44549475571524</v>
      </c>
      <c r="F1586">
        <v>-7.0003143720887784E-2</v>
      </c>
      <c r="G1586">
        <v>2</v>
      </c>
      <c r="H1586">
        <v>3</v>
      </c>
      <c r="I1586">
        <v>2</v>
      </c>
      <c r="J1586">
        <v>2</v>
      </c>
    </row>
    <row r="1587" spans="1:10" x14ac:dyDescent="0.25">
      <c r="A1587" t="s">
        <v>2412</v>
      </c>
      <c r="B1587">
        <v>3572</v>
      </c>
      <c r="C1587">
        <v>0.84657573753058202</v>
      </c>
      <c r="D1587">
        <v>5.9044780972315088E-3</v>
      </c>
      <c r="E1587">
        <v>0.8675531904388919</v>
      </c>
      <c r="F1587">
        <v>-0.48764801346631326</v>
      </c>
      <c r="G1587">
        <v>4</v>
      </c>
      <c r="H1587">
        <v>3</v>
      </c>
      <c r="I1587">
        <v>5</v>
      </c>
      <c r="J1587">
        <v>1</v>
      </c>
    </row>
    <row r="1588" spans="1:10" x14ac:dyDescent="0.25">
      <c r="A1588" t="s">
        <v>2413</v>
      </c>
      <c r="B1588">
        <v>5288</v>
      </c>
      <c r="C1588">
        <v>-0.48053565962593681</v>
      </c>
      <c r="D1588">
        <v>-0.33934389391255876</v>
      </c>
      <c r="E1588">
        <v>-0.29430562084182182</v>
      </c>
      <c r="F1588">
        <v>-0.16039937137287519</v>
      </c>
      <c r="G1588">
        <v>2</v>
      </c>
      <c r="H1588">
        <v>3</v>
      </c>
      <c r="I1588">
        <v>3</v>
      </c>
      <c r="J1588">
        <v>2</v>
      </c>
    </row>
    <row r="1589" spans="1:10" x14ac:dyDescent="0.25">
      <c r="A1589" t="s">
        <v>2414</v>
      </c>
      <c r="B1589">
        <v>1457</v>
      </c>
      <c r="C1589">
        <v>0.90972331487103608</v>
      </c>
      <c r="D1589">
        <v>-0.28769826653755204</v>
      </c>
      <c r="E1589">
        <v>-0.77976694214519815</v>
      </c>
      <c r="F1589">
        <v>0.99346984338215683</v>
      </c>
      <c r="G1589">
        <v>5</v>
      </c>
      <c r="H1589">
        <v>3</v>
      </c>
      <c r="I1589">
        <v>1</v>
      </c>
      <c r="J1589">
        <v>4</v>
      </c>
    </row>
    <row r="1590" spans="1:10" x14ac:dyDescent="0.25">
      <c r="A1590" t="s">
        <v>2415</v>
      </c>
      <c r="B1590">
        <v>5927</v>
      </c>
      <c r="C1590">
        <v>-0.69465759523660253</v>
      </c>
      <c r="D1590">
        <v>-0.77394998059692377</v>
      </c>
      <c r="E1590">
        <v>-0.15029588845553429</v>
      </c>
      <c r="F1590">
        <v>-0.55631779311666829</v>
      </c>
      <c r="G1590">
        <v>2</v>
      </c>
      <c r="H1590">
        <v>1</v>
      </c>
      <c r="I1590">
        <v>3</v>
      </c>
      <c r="J1590">
        <v>1</v>
      </c>
    </row>
    <row r="1591" spans="1:10" x14ac:dyDescent="0.25">
      <c r="A1591" t="s">
        <v>2416</v>
      </c>
      <c r="B1591">
        <v>3352</v>
      </c>
      <c r="C1591">
        <v>-0.59256470155872332</v>
      </c>
      <c r="D1591">
        <v>-0.40383891962701624</v>
      </c>
      <c r="E1591">
        <v>-0.21982113935942649</v>
      </c>
      <c r="F1591">
        <v>-0.21971825372321452</v>
      </c>
      <c r="G1591">
        <v>2</v>
      </c>
      <c r="H1591">
        <v>2</v>
      </c>
      <c r="I1591">
        <v>3</v>
      </c>
      <c r="J1591">
        <v>2</v>
      </c>
    </row>
    <row r="1592" spans="1:10" x14ac:dyDescent="0.25">
      <c r="A1592" t="s">
        <v>2417</v>
      </c>
      <c r="B1592">
        <v>5911</v>
      </c>
      <c r="C1592">
        <v>-1.0357326980329611</v>
      </c>
      <c r="D1592">
        <v>-1.0612930350378749</v>
      </c>
      <c r="E1592">
        <v>-1.3167359068788724</v>
      </c>
      <c r="F1592">
        <v>0.17805715219881718</v>
      </c>
      <c r="G1592">
        <v>1</v>
      </c>
      <c r="H1592">
        <v>1</v>
      </c>
      <c r="I1592">
        <v>1</v>
      </c>
      <c r="J1592">
        <v>3</v>
      </c>
    </row>
    <row r="1593" spans="1:10" x14ac:dyDescent="0.25">
      <c r="A1593" t="s">
        <v>2418</v>
      </c>
      <c r="B1593">
        <v>4968</v>
      </c>
      <c r="C1593">
        <v>-1.2953992515896025</v>
      </c>
      <c r="D1593">
        <v>-0.99915427774405252</v>
      </c>
      <c r="E1593">
        <v>-1.4783029388064697</v>
      </c>
      <c r="F1593">
        <v>9.7118803363606038E-2</v>
      </c>
      <c r="G1593">
        <v>1</v>
      </c>
      <c r="H1593">
        <v>1</v>
      </c>
      <c r="I1593">
        <v>1</v>
      </c>
      <c r="J1593">
        <v>3</v>
      </c>
    </row>
    <row r="1594" spans="1:10" x14ac:dyDescent="0.25">
      <c r="A1594" t="s">
        <v>2419</v>
      </c>
      <c r="B1594">
        <v>5650</v>
      </c>
      <c r="C1594">
        <v>-1.2843778287806875</v>
      </c>
      <c r="D1594">
        <v>-0.93707390893342601</v>
      </c>
      <c r="E1594">
        <v>-1.1209603229356098</v>
      </c>
      <c r="F1594">
        <v>-0.1206513634056867</v>
      </c>
      <c r="G1594">
        <v>1</v>
      </c>
      <c r="H1594">
        <v>1</v>
      </c>
      <c r="I1594">
        <v>1</v>
      </c>
      <c r="J1594">
        <v>2</v>
      </c>
    </row>
    <row r="1595" spans="1:10" x14ac:dyDescent="0.25">
      <c r="A1595" t="s">
        <v>2420</v>
      </c>
      <c r="B1595">
        <v>4412</v>
      </c>
      <c r="C1595">
        <v>-0.11916949126191803</v>
      </c>
      <c r="D1595">
        <v>-0.57537479820215498</v>
      </c>
      <c r="E1595">
        <v>8.040341908944891E-2</v>
      </c>
      <c r="F1595">
        <v>-0.48798312405510996</v>
      </c>
      <c r="G1595">
        <v>3</v>
      </c>
      <c r="H1595">
        <v>2</v>
      </c>
      <c r="I1595">
        <v>4</v>
      </c>
      <c r="J1595">
        <v>1</v>
      </c>
    </row>
    <row r="1596" spans="1:10" x14ac:dyDescent="0.25">
      <c r="A1596" t="s">
        <v>2421</v>
      </c>
      <c r="B1596">
        <v>3736</v>
      </c>
      <c r="C1596">
        <v>0.18790684520664572</v>
      </c>
      <c r="D1596">
        <v>-0.51943417232238021</v>
      </c>
      <c r="E1596">
        <v>-0.52121916026205306</v>
      </c>
      <c r="F1596">
        <v>-0.17241471950634707</v>
      </c>
      <c r="G1596">
        <v>4</v>
      </c>
      <c r="H1596">
        <v>2</v>
      </c>
      <c r="I1596">
        <v>2</v>
      </c>
      <c r="J1596">
        <v>2</v>
      </c>
    </row>
    <row r="1597" spans="1:10" x14ac:dyDescent="0.25">
      <c r="A1597" t="s">
        <v>2422</v>
      </c>
      <c r="B1597">
        <v>4381</v>
      </c>
      <c r="C1597">
        <v>-0.86461255758121647</v>
      </c>
      <c r="D1597">
        <v>-0.92407811228386827</v>
      </c>
      <c r="E1597">
        <v>-0.91693573730459721</v>
      </c>
      <c r="F1597">
        <v>-0.31722821254520356</v>
      </c>
      <c r="G1597">
        <v>1</v>
      </c>
      <c r="H1597">
        <v>1</v>
      </c>
      <c r="I1597">
        <v>1</v>
      </c>
      <c r="J1597">
        <v>2</v>
      </c>
    </row>
    <row r="1598" spans="1:10" x14ac:dyDescent="0.25">
      <c r="A1598" t="s">
        <v>2423</v>
      </c>
      <c r="B1598">
        <v>3595</v>
      </c>
      <c r="C1598">
        <v>-0.31522763886232408</v>
      </c>
      <c r="D1598">
        <v>-0.48869586277145666</v>
      </c>
      <c r="E1598">
        <v>-0.14956438187395019</v>
      </c>
      <c r="F1598">
        <v>-0.52990404540193503</v>
      </c>
      <c r="G1598">
        <v>3</v>
      </c>
      <c r="H1598">
        <v>2</v>
      </c>
      <c r="I1598">
        <v>3</v>
      </c>
      <c r="J1598">
        <v>1</v>
      </c>
    </row>
    <row r="1599" spans="1:10" x14ac:dyDescent="0.25">
      <c r="A1599" t="s">
        <v>2424</v>
      </c>
      <c r="B1599">
        <v>6022</v>
      </c>
      <c r="C1599">
        <v>0.18958969307230666</v>
      </c>
      <c r="D1599">
        <v>-0.37557031668191854</v>
      </c>
      <c r="E1599">
        <v>-5.3818620081111095E-2</v>
      </c>
      <c r="F1599">
        <v>-0.48918361632895618</v>
      </c>
      <c r="G1599">
        <v>4</v>
      </c>
      <c r="H1599">
        <v>3</v>
      </c>
      <c r="I1599">
        <v>4</v>
      </c>
      <c r="J1599">
        <v>1</v>
      </c>
    </row>
    <row r="1600" spans="1:10" x14ac:dyDescent="0.25">
      <c r="A1600" t="s">
        <v>2425</v>
      </c>
      <c r="B1600">
        <v>3185</v>
      </c>
      <c r="C1600">
        <v>-0.38832394542242521</v>
      </c>
      <c r="D1600">
        <v>-0.52196563493569759</v>
      </c>
      <c r="E1600">
        <v>-0.55411726708354281</v>
      </c>
      <c r="F1600">
        <v>-0.42979298140809663</v>
      </c>
      <c r="G1600">
        <v>2</v>
      </c>
      <c r="H1600">
        <v>2</v>
      </c>
      <c r="I1600">
        <v>2</v>
      </c>
      <c r="J1600">
        <v>2</v>
      </c>
    </row>
    <row r="1601" spans="1:10" x14ac:dyDescent="0.25">
      <c r="A1601" t="s">
        <v>2426</v>
      </c>
      <c r="B1601">
        <v>7306</v>
      </c>
      <c r="C1601">
        <v>-0.56058506290705323</v>
      </c>
      <c r="D1601">
        <v>-0.65407906280557548</v>
      </c>
      <c r="E1601">
        <v>-0.2542467734352698</v>
      </c>
      <c r="F1601">
        <v>-0.47387481535608011</v>
      </c>
      <c r="G1601">
        <v>2</v>
      </c>
      <c r="H1601">
        <v>2</v>
      </c>
      <c r="I1601">
        <v>3</v>
      </c>
      <c r="J1601">
        <v>2</v>
      </c>
    </row>
    <row r="1602" spans="1:10" x14ac:dyDescent="0.25">
      <c r="A1602" t="s">
        <v>2427</v>
      </c>
      <c r="B1602">
        <v>6034</v>
      </c>
      <c r="C1602">
        <v>-0.2111761531153625</v>
      </c>
      <c r="D1602">
        <v>-0.18183097065089923</v>
      </c>
      <c r="E1602">
        <v>-0.40182632085183384</v>
      </c>
      <c r="F1602">
        <v>-0.65565405243825403</v>
      </c>
      <c r="G1602">
        <v>3</v>
      </c>
      <c r="H1602">
        <v>3</v>
      </c>
      <c r="I1602">
        <v>2</v>
      </c>
      <c r="J1602">
        <v>1</v>
      </c>
    </row>
    <row r="1603" spans="1:10" x14ac:dyDescent="0.25">
      <c r="A1603" t="s">
        <v>2428</v>
      </c>
      <c r="B1603">
        <v>4399</v>
      </c>
      <c r="C1603">
        <v>-0.79976713533198607</v>
      </c>
      <c r="D1603">
        <v>-0.54573120817356224</v>
      </c>
      <c r="E1603">
        <v>-0.74581573067322859</v>
      </c>
      <c r="F1603">
        <v>-0.64230733527486017</v>
      </c>
      <c r="G1603">
        <v>1</v>
      </c>
      <c r="H1603">
        <v>2</v>
      </c>
      <c r="I1603">
        <v>1</v>
      </c>
      <c r="J1603">
        <v>1</v>
      </c>
    </row>
    <row r="1604" spans="1:10" x14ac:dyDescent="0.25">
      <c r="A1604" t="s">
        <v>2429</v>
      </c>
      <c r="B1604">
        <v>3828</v>
      </c>
      <c r="C1604">
        <v>0.97426062308715811</v>
      </c>
      <c r="D1604">
        <v>-0.44407319900391501</v>
      </c>
      <c r="E1604">
        <v>-0.26382106885406054</v>
      </c>
      <c r="F1604">
        <v>0.37296466580542409</v>
      </c>
      <c r="G1604">
        <v>5</v>
      </c>
      <c r="H1604">
        <v>2</v>
      </c>
      <c r="I1604">
        <v>3</v>
      </c>
      <c r="J1604">
        <v>3</v>
      </c>
    </row>
    <row r="1605" spans="1:10" x14ac:dyDescent="0.25">
      <c r="A1605" t="s">
        <v>2430</v>
      </c>
      <c r="B1605">
        <v>4844</v>
      </c>
      <c r="C1605">
        <v>8.1643044946053456E-2</v>
      </c>
      <c r="D1605">
        <v>0.12978505768197848</v>
      </c>
      <c r="E1605">
        <v>-3.8964441585372191E-2</v>
      </c>
      <c r="F1605">
        <v>0.13398434234146656</v>
      </c>
      <c r="G1605">
        <v>3</v>
      </c>
      <c r="H1605">
        <v>4</v>
      </c>
      <c r="I1605">
        <v>4</v>
      </c>
      <c r="J1605">
        <v>3</v>
      </c>
    </row>
    <row r="1606" spans="1:10" x14ac:dyDescent="0.25">
      <c r="A1606" t="s">
        <v>2431</v>
      </c>
      <c r="B1606">
        <v>3579</v>
      </c>
      <c r="C1606">
        <v>-0.21168731847743896</v>
      </c>
      <c r="D1606">
        <v>-0.2176281816089175</v>
      </c>
      <c r="E1606">
        <v>-2.6545429423726331E-2</v>
      </c>
      <c r="F1606">
        <v>6.7381096848023209E-2</v>
      </c>
      <c r="G1606">
        <v>3</v>
      </c>
      <c r="H1606">
        <v>3</v>
      </c>
      <c r="I1606">
        <v>4</v>
      </c>
      <c r="J1606">
        <v>3</v>
      </c>
    </row>
    <row r="1607" spans="1:10" x14ac:dyDescent="0.25">
      <c r="A1607" t="s">
        <v>2432</v>
      </c>
      <c r="B1607">
        <v>6181</v>
      </c>
      <c r="C1607">
        <v>-0.76042597938046663</v>
      </c>
      <c r="D1607">
        <v>-0.65241956683731761</v>
      </c>
      <c r="E1607">
        <v>-0.14249133297313243</v>
      </c>
      <c r="F1607">
        <v>0.12517711432091375</v>
      </c>
      <c r="G1607">
        <v>1</v>
      </c>
      <c r="H1607">
        <v>2</v>
      </c>
      <c r="I1607">
        <v>3</v>
      </c>
      <c r="J1607">
        <v>3</v>
      </c>
    </row>
    <row r="1608" spans="1:10" x14ac:dyDescent="0.25">
      <c r="A1608" t="s">
        <v>2433</v>
      </c>
      <c r="B1608">
        <v>4011</v>
      </c>
      <c r="C1608">
        <v>-0.92985455987839294</v>
      </c>
      <c r="D1608">
        <v>-0.56011317518281645</v>
      </c>
      <c r="E1608">
        <v>0.11632628117576267</v>
      </c>
      <c r="F1608">
        <v>0.67404660314929621</v>
      </c>
      <c r="G1608">
        <v>1</v>
      </c>
      <c r="H1608">
        <v>2</v>
      </c>
      <c r="I1608">
        <v>4</v>
      </c>
      <c r="J1608">
        <v>4</v>
      </c>
    </row>
    <row r="1609" spans="1:10" x14ac:dyDescent="0.25">
      <c r="A1609" t="s">
        <v>2434</v>
      </c>
      <c r="B1609">
        <v>5373</v>
      </c>
      <c r="C1609">
        <v>-0.83696785524687611</v>
      </c>
      <c r="D1609">
        <v>-0.83454754433112432</v>
      </c>
      <c r="E1609">
        <v>0.10318828100110597</v>
      </c>
      <c r="F1609">
        <v>0.44520263032955559</v>
      </c>
      <c r="G1609">
        <v>1</v>
      </c>
      <c r="H1609">
        <v>1</v>
      </c>
      <c r="I1609">
        <v>4</v>
      </c>
      <c r="J1609">
        <v>3</v>
      </c>
    </row>
    <row r="1610" spans="1:10" x14ac:dyDescent="0.25">
      <c r="A1610" t="s">
        <v>2435</v>
      </c>
      <c r="B1610">
        <v>5633</v>
      </c>
      <c r="C1610">
        <v>-0.61358215817832085</v>
      </c>
      <c r="D1610">
        <v>-0.41964536775743744</v>
      </c>
      <c r="E1610">
        <v>-0.1365088615631854</v>
      </c>
      <c r="F1610">
        <v>0.57722967973600203</v>
      </c>
      <c r="G1610">
        <v>2</v>
      </c>
      <c r="H1610">
        <v>2</v>
      </c>
      <c r="I1610">
        <v>3</v>
      </c>
      <c r="J1610">
        <v>4</v>
      </c>
    </row>
    <row r="1611" spans="1:10" x14ac:dyDescent="0.25">
      <c r="A1611" t="s">
        <v>2436</v>
      </c>
      <c r="B1611">
        <v>6258</v>
      </c>
      <c r="C1611">
        <v>-1.0124021000351164</v>
      </c>
      <c r="D1611">
        <v>-0.51026078966207855</v>
      </c>
      <c r="E1611">
        <v>-0.65860153687500556</v>
      </c>
      <c r="F1611">
        <v>0.72453262135573526</v>
      </c>
      <c r="G1611">
        <v>1</v>
      </c>
      <c r="H1611">
        <v>2</v>
      </c>
      <c r="I1611">
        <v>2</v>
      </c>
      <c r="J1611">
        <v>4</v>
      </c>
    </row>
    <row r="1612" spans="1:10" x14ac:dyDescent="0.25">
      <c r="A1612" t="s">
        <v>2437</v>
      </c>
      <c r="B1612">
        <v>6850</v>
      </c>
      <c r="C1612">
        <v>-0.90977872762337364</v>
      </c>
      <c r="D1612">
        <v>-0.69702550640875138</v>
      </c>
      <c r="E1612">
        <v>-0.66359433426500691</v>
      </c>
      <c r="F1612">
        <v>0.65339778770873469</v>
      </c>
      <c r="G1612">
        <v>1</v>
      </c>
      <c r="H1612">
        <v>2</v>
      </c>
      <c r="I1612">
        <v>2</v>
      </c>
      <c r="J1612">
        <v>4</v>
      </c>
    </row>
    <row r="1613" spans="1:10" x14ac:dyDescent="0.25">
      <c r="A1613" t="s">
        <v>2438</v>
      </c>
      <c r="B1613">
        <v>5452</v>
      </c>
      <c r="C1613">
        <v>-0.83165720023442513</v>
      </c>
      <c r="D1613">
        <v>-0.18731684687960248</v>
      </c>
      <c r="E1613">
        <v>-0.24524458381113809</v>
      </c>
      <c r="F1613">
        <v>0.58753846385710362</v>
      </c>
      <c r="G1613">
        <v>1</v>
      </c>
      <c r="H1613">
        <v>3</v>
      </c>
      <c r="I1613">
        <v>3</v>
      </c>
      <c r="J1613">
        <v>4</v>
      </c>
    </row>
    <row r="1614" spans="1:10" x14ac:dyDescent="0.25">
      <c r="A1614" t="s">
        <v>2439</v>
      </c>
      <c r="B1614">
        <v>7216</v>
      </c>
      <c r="C1614">
        <v>-0.93256082937471696</v>
      </c>
      <c r="D1614">
        <v>-0.81773268976828806</v>
      </c>
      <c r="E1614">
        <v>-0.27272783017398305</v>
      </c>
      <c r="F1614">
        <v>0.37291186682149269</v>
      </c>
      <c r="G1614">
        <v>1</v>
      </c>
      <c r="H1614">
        <v>1</v>
      </c>
      <c r="I1614">
        <v>3</v>
      </c>
      <c r="J1614">
        <v>3</v>
      </c>
    </row>
    <row r="1615" spans="1:10" x14ac:dyDescent="0.25">
      <c r="A1615" t="s">
        <v>2440</v>
      </c>
      <c r="B1615">
        <v>7125</v>
      </c>
      <c r="C1615">
        <v>-1.016844386537717</v>
      </c>
      <c r="D1615">
        <v>-0.57435041949442622</v>
      </c>
      <c r="E1615">
        <v>-0.38406464984626715</v>
      </c>
      <c r="F1615">
        <v>0.45699761463869265</v>
      </c>
      <c r="G1615">
        <v>1</v>
      </c>
      <c r="H1615">
        <v>2</v>
      </c>
      <c r="I1615">
        <v>2</v>
      </c>
      <c r="J1615">
        <v>3</v>
      </c>
    </row>
    <row r="1616" spans="1:10" x14ac:dyDescent="0.25">
      <c r="A1616" t="s">
        <v>2441</v>
      </c>
      <c r="B1616">
        <v>3011</v>
      </c>
      <c r="C1616">
        <v>-0.62834725722764018</v>
      </c>
      <c r="D1616">
        <v>-0.12975895611179228</v>
      </c>
      <c r="E1616">
        <v>-2.3793786462375514E-2</v>
      </c>
      <c r="F1616">
        <v>0.2969441111679792</v>
      </c>
      <c r="G1616">
        <v>2</v>
      </c>
      <c r="H1616">
        <v>3</v>
      </c>
      <c r="I1616">
        <v>4</v>
      </c>
      <c r="J1616">
        <v>3</v>
      </c>
    </row>
    <row r="1617" spans="1:10" x14ac:dyDescent="0.25">
      <c r="A1617" t="s">
        <v>2442</v>
      </c>
      <c r="B1617">
        <v>3796</v>
      </c>
      <c r="C1617">
        <v>9.1492866133401463E-2</v>
      </c>
      <c r="D1617">
        <v>0.75337218394124916</v>
      </c>
      <c r="E1617">
        <v>-0.11361220438844645</v>
      </c>
      <c r="F1617">
        <v>0.72130276831399887</v>
      </c>
      <c r="G1617">
        <v>3</v>
      </c>
      <c r="H1617">
        <v>5</v>
      </c>
      <c r="I1617">
        <v>3</v>
      </c>
      <c r="J1617">
        <v>4</v>
      </c>
    </row>
    <row r="1618" spans="1:10" x14ac:dyDescent="0.25">
      <c r="A1618" t="s">
        <v>2443</v>
      </c>
      <c r="B1618">
        <v>3623</v>
      </c>
      <c r="C1618">
        <v>-0.92005454328420722</v>
      </c>
      <c r="D1618">
        <v>-0.49923681847681628</v>
      </c>
      <c r="E1618">
        <v>-0.12539193791343897</v>
      </c>
      <c r="F1618">
        <v>0.39326946324612583</v>
      </c>
      <c r="G1618">
        <v>1</v>
      </c>
      <c r="H1618">
        <v>2</v>
      </c>
      <c r="I1618">
        <v>3</v>
      </c>
      <c r="J1618">
        <v>3</v>
      </c>
    </row>
    <row r="1619" spans="1:10" x14ac:dyDescent="0.25">
      <c r="A1619" t="s">
        <v>2444</v>
      </c>
      <c r="B1619">
        <v>4860</v>
      </c>
      <c r="C1619">
        <v>0.56704818707103988</v>
      </c>
      <c r="D1619">
        <v>-0.13481812049073602</v>
      </c>
      <c r="E1619">
        <v>1.3790119859618784</v>
      </c>
      <c r="F1619">
        <v>0.37432084164066692</v>
      </c>
      <c r="G1619">
        <v>4</v>
      </c>
      <c r="H1619">
        <v>3</v>
      </c>
      <c r="I1619">
        <v>5</v>
      </c>
      <c r="J1619">
        <v>3</v>
      </c>
    </row>
    <row r="1620" spans="1:10" x14ac:dyDescent="0.25">
      <c r="A1620" t="s">
        <v>2445</v>
      </c>
      <c r="B1620">
        <v>5896</v>
      </c>
      <c r="C1620">
        <v>0.10756644803932582</v>
      </c>
      <c r="D1620">
        <v>6.1166413414177161E-2</v>
      </c>
      <c r="E1620">
        <v>-0.19289082889161197</v>
      </c>
      <c r="F1620">
        <v>1.1577627788344835</v>
      </c>
      <c r="G1620">
        <v>3</v>
      </c>
      <c r="H1620">
        <v>4</v>
      </c>
      <c r="I1620">
        <v>3</v>
      </c>
      <c r="J1620">
        <v>4</v>
      </c>
    </row>
    <row r="1621" spans="1:10" x14ac:dyDescent="0.25">
      <c r="A1621" t="s">
        <v>2446</v>
      </c>
      <c r="B1621">
        <v>8874</v>
      </c>
      <c r="C1621">
        <v>-0.78306425755892073</v>
      </c>
      <c r="D1621">
        <v>-0.42762499850709884</v>
      </c>
      <c r="E1621">
        <v>-1.0464885705036244</v>
      </c>
      <c r="F1621">
        <v>1.3536306190024305</v>
      </c>
      <c r="G1621">
        <v>1</v>
      </c>
      <c r="H1621">
        <v>2</v>
      </c>
      <c r="I1621">
        <v>1</v>
      </c>
      <c r="J1621">
        <v>5</v>
      </c>
    </row>
    <row r="1622" spans="1:10" x14ac:dyDescent="0.25">
      <c r="A1622" t="s">
        <v>2447</v>
      </c>
      <c r="B1622">
        <v>4931</v>
      </c>
      <c r="C1622">
        <v>-0.98752005136148835</v>
      </c>
      <c r="D1622">
        <v>0.38951471478953992</v>
      </c>
      <c r="E1622">
        <v>-0.39297994201846531</v>
      </c>
      <c r="F1622">
        <v>1.3899569603462101</v>
      </c>
      <c r="G1622">
        <v>1</v>
      </c>
      <c r="H1622">
        <v>4</v>
      </c>
      <c r="I1622">
        <v>2</v>
      </c>
      <c r="J1622">
        <v>5</v>
      </c>
    </row>
    <row r="1623" spans="1:10" x14ac:dyDescent="0.25">
      <c r="A1623" t="s">
        <v>2448</v>
      </c>
      <c r="B1623">
        <v>8024</v>
      </c>
      <c r="C1623">
        <v>-1.0650481086341672</v>
      </c>
      <c r="D1623">
        <v>-0.79189078297042426</v>
      </c>
      <c r="E1623">
        <v>-1.0409812894457684</v>
      </c>
      <c r="F1623">
        <v>0.57303344146268953</v>
      </c>
      <c r="G1623">
        <v>1</v>
      </c>
      <c r="H1623">
        <v>1</v>
      </c>
      <c r="I1623">
        <v>1</v>
      </c>
      <c r="J1623">
        <v>4</v>
      </c>
    </row>
    <row r="1624" spans="1:10" x14ac:dyDescent="0.25">
      <c r="A1624" t="s">
        <v>2449</v>
      </c>
      <c r="B1624">
        <v>6154</v>
      </c>
      <c r="C1624">
        <v>-0.64249198133400731</v>
      </c>
      <c r="D1624">
        <v>0.3688388422118542</v>
      </c>
      <c r="E1624">
        <v>-0.41239261392718346</v>
      </c>
      <c r="F1624">
        <v>1.1673068310681052</v>
      </c>
      <c r="G1624">
        <v>2</v>
      </c>
      <c r="H1624">
        <v>4</v>
      </c>
      <c r="I1624">
        <v>2</v>
      </c>
      <c r="J1624">
        <v>4</v>
      </c>
    </row>
    <row r="1625" spans="1:10" x14ac:dyDescent="0.25">
      <c r="A1625" t="s">
        <v>2450</v>
      </c>
      <c r="B1625">
        <v>5648</v>
      </c>
      <c r="C1625">
        <v>-1.0286786702269204</v>
      </c>
      <c r="D1625">
        <v>-7.6198771289547967E-2</v>
      </c>
      <c r="E1625">
        <v>-0.70577567692380772</v>
      </c>
      <c r="F1625">
        <v>1.4543357547258409</v>
      </c>
      <c r="G1625">
        <v>1</v>
      </c>
      <c r="H1625">
        <v>3</v>
      </c>
      <c r="I1625">
        <v>2</v>
      </c>
      <c r="J1625">
        <v>5</v>
      </c>
    </row>
    <row r="1626" spans="1:10" x14ac:dyDescent="0.25">
      <c r="A1626" t="s">
        <v>2451</v>
      </c>
      <c r="B1626">
        <v>6464</v>
      </c>
      <c r="C1626">
        <v>-0.88700093528970569</v>
      </c>
      <c r="D1626">
        <v>-0.31421247662995605</v>
      </c>
      <c r="E1626">
        <v>-0.75145991928324296</v>
      </c>
      <c r="F1626">
        <v>0.87093199100639118</v>
      </c>
      <c r="G1626">
        <v>1</v>
      </c>
      <c r="H1626">
        <v>3</v>
      </c>
      <c r="I1626">
        <v>1</v>
      </c>
      <c r="J1626">
        <v>4</v>
      </c>
    </row>
    <row r="1627" spans="1:10" x14ac:dyDescent="0.25">
      <c r="A1627" t="s">
        <v>2452</v>
      </c>
      <c r="B1627">
        <v>7541</v>
      </c>
      <c r="C1627">
        <v>-1.4814402476792088</v>
      </c>
      <c r="D1627">
        <v>-6.1782275605792102E-2</v>
      </c>
      <c r="E1627">
        <v>-1.0260044567017674</v>
      </c>
      <c r="F1627">
        <v>1.7089577507860272</v>
      </c>
      <c r="G1627">
        <v>1</v>
      </c>
      <c r="H1627">
        <v>3</v>
      </c>
      <c r="I1627">
        <v>1</v>
      </c>
      <c r="J1627">
        <v>5</v>
      </c>
    </row>
    <row r="1628" spans="1:10" x14ac:dyDescent="0.25">
      <c r="A1628" t="s">
        <v>2453</v>
      </c>
      <c r="B1628">
        <v>5598</v>
      </c>
      <c r="C1628">
        <v>-1.2749927532750664</v>
      </c>
      <c r="D1628">
        <v>-0.27138691472514437</v>
      </c>
      <c r="E1628">
        <v>-0.66356419542614153</v>
      </c>
      <c r="F1628">
        <v>1.3067276498532963</v>
      </c>
      <c r="G1628">
        <v>1</v>
      </c>
      <c r="H1628">
        <v>3</v>
      </c>
      <c r="I1628">
        <v>2</v>
      </c>
      <c r="J1628">
        <v>5</v>
      </c>
    </row>
    <row r="1629" spans="1:10" x14ac:dyDescent="0.25">
      <c r="A1629" t="s">
        <v>2454</v>
      </c>
      <c r="B1629">
        <v>3011</v>
      </c>
      <c r="C1629">
        <v>-0.74835308402516798</v>
      </c>
      <c r="D1629">
        <v>-0.12921124534330058</v>
      </c>
      <c r="E1629">
        <v>-0.46315796589880426</v>
      </c>
      <c r="F1629">
        <v>0.76463967114977871</v>
      </c>
      <c r="G1629">
        <v>1</v>
      </c>
      <c r="H1629">
        <v>3</v>
      </c>
      <c r="I1629">
        <v>2</v>
      </c>
      <c r="J1629">
        <v>4</v>
      </c>
    </row>
    <row r="1630" spans="1:10" x14ac:dyDescent="0.25">
      <c r="A1630" t="s">
        <v>2455</v>
      </c>
      <c r="B1630">
        <v>1794</v>
      </c>
      <c r="C1630">
        <v>-0.50158452021124267</v>
      </c>
      <c r="D1630">
        <v>0.10951915608815978</v>
      </c>
      <c r="E1630">
        <v>0.23836350445470691</v>
      </c>
      <c r="F1630">
        <v>0.84269715198274997</v>
      </c>
      <c r="G1630">
        <v>2</v>
      </c>
      <c r="H1630">
        <v>4</v>
      </c>
      <c r="I1630">
        <v>4</v>
      </c>
      <c r="J1630">
        <v>4</v>
      </c>
    </row>
    <row r="1631" spans="1:10" x14ac:dyDescent="0.25">
      <c r="A1631" t="s">
        <v>2456</v>
      </c>
      <c r="B1631">
        <v>4716</v>
      </c>
      <c r="C1631">
        <v>-0.95458458873695007</v>
      </c>
      <c r="D1631">
        <v>-0.27646055573180395</v>
      </c>
      <c r="E1631">
        <v>-1.0267244959203954</v>
      </c>
      <c r="F1631">
        <v>1.2221134483059199</v>
      </c>
      <c r="G1631">
        <v>1</v>
      </c>
      <c r="H1631">
        <v>3</v>
      </c>
      <c r="I1631">
        <v>1</v>
      </c>
      <c r="J1631">
        <v>4</v>
      </c>
    </row>
    <row r="1632" spans="1:10" x14ac:dyDescent="0.25">
      <c r="A1632" t="s">
        <v>2457</v>
      </c>
      <c r="B1632">
        <v>1664</v>
      </c>
      <c r="C1632">
        <v>-1.0243907040939879</v>
      </c>
      <c r="D1632">
        <v>-0.17245918757640011</v>
      </c>
      <c r="E1632">
        <v>-0.71797884858629202</v>
      </c>
      <c r="F1632">
        <v>0.92478283417951068</v>
      </c>
      <c r="G1632">
        <v>1</v>
      </c>
      <c r="H1632">
        <v>3</v>
      </c>
      <c r="I1632">
        <v>1</v>
      </c>
      <c r="J1632">
        <v>4</v>
      </c>
    </row>
    <row r="1633" spans="1:10" x14ac:dyDescent="0.25">
      <c r="A1633" t="s">
        <v>2458</v>
      </c>
      <c r="B1633">
        <v>4696</v>
      </c>
      <c r="C1633">
        <v>-1.4236019153295856</v>
      </c>
      <c r="D1633">
        <v>-0.18599219481629944</v>
      </c>
      <c r="E1633">
        <v>-1.1282686627864902</v>
      </c>
      <c r="F1633">
        <v>1.6822506081851327</v>
      </c>
      <c r="G1633">
        <v>1</v>
      </c>
      <c r="H1633">
        <v>3</v>
      </c>
      <c r="I1633">
        <v>1</v>
      </c>
      <c r="J1633">
        <v>5</v>
      </c>
    </row>
    <row r="1634" spans="1:10" x14ac:dyDescent="0.25">
      <c r="A1634" t="s">
        <v>2459</v>
      </c>
      <c r="B1634">
        <v>6964</v>
      </c>
      <c r="C1634">
        <v>-0.94215044529576375</v>
      </c>
      <c r="D1634">
        <v>-0.13199476254617276</v>
      </c>
      <c r="E1634">
        <v>-1.3216288734845478</v>
      </c>
      <c r="F1634">
        <v>1.9436844862681111</v>
      </c>
      <c r="G1634">
        <v>1</v>
      </c>
      <c r="H1634">
        <v>3</v>
      </c>
      <c r="I1634">
        <v>1</v>
      </c>
      <c r="J1634">
        <v>5</v>
      </c>
    </row>
    <row r="1635" spans="1:10" x14ac:dyDescent="0.25">
      <c r="A1635" t="s">
        <v>2460</v>
      </c>
      <c r="B1635">
        <v>333</v>
      </c>
      <c r="C1635">
        <v>-1.0200421710098571</v>
      </c>
      <c r="D1635">
        <v>6.4599341755666492E-2</v>
      </c>
      <c r="E1635">
        <v>-1.3756329419644464</v>
      </c>
      <c r="F1635">
        <v>0.42338553710811699</v>
      </c>
      <c r="G1635">
        <v>1</v>
      </c>
      <c r="H1635">
        <v>4</v>
      </c>
      <c r="I1635">
        <v>1</v>
      </c>
      <c r="J1635">
        <v>3</v>
      </c>
    </row>
    <row r="1636" spans="1:10" x14ac:dyDescent="0.25">
      <c r="A1636" t="s">
        <v>2461</v>
      </c>
      <c r="B1636">
        <v>10050</v>
      </c>
      <c r="C1636">
        <v>-1.0578071849547479</v>
      </c>
      <c r="D1636">
        <v>-6.5794010866477487E-2</v>
      </c>
      <c r="E1636">
        <v>-0.8362452284881664</v>
      </c>
      <c r="F1636">
        <v>1.6644038901543015</v>
      </c>
      <c r="G1636">
        <v>1</v>
      </c>
      <c r="H1636">
        <v>3</v>
      </c>
      <c r="I1636">
        <v>1</v>
      </c>
      <c r="J1636">
        <v>5</v>
      </c>
    </row>
    <row r="1637" spans="1:10" x14ac:dyDescent="0.25">
      <c r="A1637" t="s">
        <v>2462</v>
      </c>
      <c r="B1637">
        <v>346</v>
      </c>
      <c r="C1637">
        <v>-0.98200452792063864</v>
      </c>
      <c r="D1637">
        <v>-1.0223358397639113</v>
      </c>
      <c r="E1637">
        <v>-0.21741339578803043</v>
      </c>
      <c r="F1637">
        <v>0.34958807633395839</v>
      </c>
      <c r="G1637">
        <v>1</v>
      </c>
      <c r="H1637">
        <v>1</v>
      </c>
      <c r="I1637">
        <v>3</v>
      </c>
      <c r="J1637">
        <v>3</v>
      </c>
    </row>
    <row r="1638" spans="1:10" x14ac:dyDescent="0.25">
      <c r="A1638" t="s">
        <v>2463</v>
      </c>
      <c r="B1638">
        <v>8917</v>
      </c>
      <c r="C1638">
        <v>-1.5081751298525412</v>
      </c>
      <c r="D1638">
        <v>-0.24309913209595779</v>
      </c>
      <c r="E1638">
        <v>-1.2677178869862951</v>
      </c>
      <c r="F1638">
        <v>1.699175145790295</v>
      </c>
      <c r="G1638">
        <v>1</v>
      </c>
      <c r="H1638">
        <v>3</v>
      </c>
      <c r="I1638">
        <v>1</v>
      </c>
      <c r="J1638">
        <v>5</v>
      </c>
    </row>
    <row r="1639" spans="1:10" x14ac:dyDescent="0.25">
      <c r="A1639" t="s">
        <v>2464</v>
      </c>
      <c r="B1639">
        <v>4854</v>
      </c>
      <c r="C1639">
        <v>-0.20825183164631877</v>
      </c>
      <c r="D1639">
        <v>-0.56476768870460581</v>
      </c>
      <c r="E1639">
        <v>-1.040968325427112</v>
      </c>
      <c r="F1639">
        <v>1.1813905813533057</v>
      </c>
      <c r="G1639">
        <v>3</v>
      </c>
      <c r="H1639">
        <v>2</v>
      </c>
      <c r="I1639">
        <v>1</v>
      </c>
      <c r="J1639">
        <v>4</v>
      </c>
    </row>
    <row r="1640" spans="1:10" x14ac:dyDescent="0.25">
      <c r="A1640" t="s">
        <v>2465</v>
      </c>
      <c r="B1640">
        <v>2375</v>
      </c>
      <c r="C1640">
        <v>-0.48182661769884494</v>
      </c>
      <c r="D1640">
        <v>-0.68789474107832627</v>
      </c>
      <c r="E1640">
        <v>-0.21202697521131889</v>
      </c>
      <c r="F1640">
        <v>-0.59768905483920576</v>
      </c>
      <c r="G1640">
        <v>2</v>
      </c>
      <c r="H1640">
        <v>2</v>
      </c>
      <c r="I1640">
        <v>3</v>
      </c>
      <c r="J1640">
        <v>1</v>
      </c>
    </row>
    <row r="1641" spans="1:10" x14ac:dyDescent="0.25">
      <c r="A1641" t="s">
        <v>2466</v>
      </c>
      <c r="B1641">
        <v>4123</v>
      </c>
      <c r="C1641">
        <v>0.9268962504183591</v>
      </c>
      <c r="D1641">
        <v>0.9271373099062451</v>
      </c>
      <c r="E1641">
        <v>3.3588338355528234E-2</v>
      </c>
      <c r="F1641">
        <v>0.86142099534890226</v>
      </c>
      <c r="G1641">
        <v>5</v>
      </c>
      <c r="H1641">
        <v>5</v>
      </c>
      <c r="I1641">
        <v>4</v>
      </c>
      <c r="J1641">
        <v>4</v>
      </c>
    </row>
    <row r="1642" spans="1:10" x14ac:dyDescent="0.25">
      <c r="A1642" t="s">
        <v>2467</v>
      </c>
      <c r="B1642">
        <v>2402</v>
      </c>
      <c r="C1642">
        <v>1.2209411546945832E-2</v>
      </c>
      <c r="D1642">
        <v>-0.2757400960951002</v>
      </c>
      <c r="E1642">
        <v>0.45177331868066001</v>
      </c>
      <c r="F1642">
        <v>-0.25885038198706489</v>
      </c>
      <c r="G1642">
        <v>3</v>
      </c>
      <c r="H1642">
        <v>3</v>
      </c>
      <c r="I1642">
        <v>5</v>
      </c>
      <c r="J1642">
        <v>2</v>
      </c>
    </row>
    <row r="1643" spans="1:10" x14ac:dyDescent="0.25">
      <c r="A1643" t="s">
        <v>2468</v>
      </c>
      <c r="B1643">
        <v>3147</v>
      </c>
      <c r="C1643">
        <v>-0.44477485089150087</v>
      </c>
      <c r="D1643">
        <v>-0.43091155140327575</v>
      </c>
      <c r="E1643">
        <v>0.37984054202500067</v>
      </c>
      <c r="F1643">
        <v>-0.1558270121782627</v>
      </c>
      <c r="G1643">
        <v>2</v>
      </c>
      <c r="H1643">
        <v>2</v>
      </c>
      <c r="I1643">
        <v>5</v>
      </c>
      <c r="J1643">
        <v>2</v>
      </c>
    </row>
    <row r="1644" spans="1:10" x14ac:dyDescent="0.25">
      <c r="A1644" t="s">
        <v>2469</v>
      </c>
      <c r="B1644">
        <v>6306</v>
      </c>
      <c r="C1644">
        <v>0.23949411665556303</v>
      </c>
      <c r="D1644">
        <v>-7.5662621613039618E-2</v>
      </c>
      <c r="E1644">
        <v>0.24912958974748931</v>
      </c>
      <c r="F1644">
        <v>0.31911529543994732</v>
      </c>
      <c r="G1644">
        <v>4</v>
      </c>
      <c r="H1644">
        <v>3</v>
      </c>
      <c r="I1644">
        <v>4</v>
      </c>
      <c r="J1644">
        <v>3</v>
      </c>
    </row>
    <row r="1645" spans="1:10" x14ac:dyDescent="0.25">
      <c r="A1645" t="s">
        <v>2470</v>
      </c>
      <c r="B1645">
        <v>3642</v>
      </c>
      <c r="C1645">
        <v>-0.45414240082151147</v>
      </c>
      <c r="D1645">
        <v>-0.6704599342982589</v>
      </c>
      <c r="E1645">
        <v>0.25299353109613582</v>
      </c>
      <c r="F1645">
        <v>0.20956138045255529</v>
      </c>
      <c r="G1645">
        <v>2</v>
      </c>
      <c r="H1645">
        <v>2</v>
      </c>
      <c r="I1645">
        <v>4</v>
      </c>
      <c r="J1645">
        <v>3</v>
      </c>
    </row>
    <row r="1646" spans="1:10" x14ac:dyDescent="0.25">
      <c r="A1646" t="s">
        <v>2471</v>
      </c>
      <c r="B1646">
        <v>3882</v>
      </c>
      <c r="C1646">
        <v>0.78089365766226637</v>
      </c>
      <c r="D1646">
        <v>0.37092230541386001</v>
      </c>
      <c r="E1646">
        <v>-0.23864579623666768</v>
      </c>
      <c r="F1646">
        <v>0.59383078252935051</v>
      </c>
      <c r="G1646">
        <v>4</v>
      </c>
      <c r="H1646">
        <v>4</v>
      </c>
      <c r="I1646">
        <v>3</v>
      </c>
      <c r="J1646">
        <v>4</v>
      </c>
    </row>
    <row r="1647" spans="1:10" x14ac:dyDescent="0.25">
      <c r="A1647" t="s">
        <v>2472</v>
      </c>
      <c r="B1647">
        <v>6203</v>
      </c>
      <c r="C1647">
        <v>-0.51114521745684105</v>
      </c>
      <c r="D1647">
        <v>3.9384963230654664E-2</v>
      </c>
      <c r="E1647">
        <v>-0.48076336757095933</v>
      </c>
      <c r="F1647">
        <v>0.63099171837191315</v>
      </c>
      <c r="G1647">
        <v>2</v>
      </c>
      <c r="H1647">
        <v>4</v>
      </c>
      <c r="I1647">
        <v>2</v>
      </c>
      <c r="J1647">
        <v>4</v>
      </c>
    </row>
    <row r="1648" spans="1:10" x14ac:dyDescent="0.25">
      <c r="A1648" t="s">
        <v>2473</v>
      </c>
      <c r="B1648">
        <v>3884</v>
      </c>
      <c r="C1648">
        <v>-0.97757968480076773</v>
      </c>
      <c r="D1648">
        <v>-0.40428475074165415</v>
      </c>
      <c r="E1648">
        <v>-0.21618921200624303</v>
      </c>
      <c r="F1648">
        <v>0.99681594076487134</v>
      </c>
      <c r="G1648">
        <v>1</v>
      </c>
      <c r="H1648">
        <v>2</v>
      </c>
      <c r="I1648">
        <v>3</v>
      </c>
      <c r="J1648">
        <v>4</v>
      </c>
    </row>
    <row r="1649" spans="1:10" x14ac:dyDescent="0.25">
      <c r="A1649" t="s">
        <v>2474</v>
      </c>
      <c r="B1649">
        <v>2704</v>
      </c>
      <c r="C1649">
        <v>-1.0865480576216024</v>
      </c>
      <c r="D1649">
        <v>-0.15055150523741931</v>
      </c>
      <c r="E1649">
        <v>-0.8043977593807552</v>
      </c>
      <c r="F1649">
        <v>1.2033880647955215</v>
      </c>
      <c r="G1649">
        <v>1</v>
      </c>
      <c r="H1649">
        <v>3</v>
      </c>
      <c r="I1649">
        <v>1</v>
      </c>
      <c r="J1649">
        <v>4</v>
      </c>
    </row>
    <row r="1650" spans="1:10" x14ac:dyDescent="0.25">
      <c r="A1650" t="s">
        <v>2475</v>
      </c>
      <c r="B1650">
        <v>2371</v>
      </c>
      <c r="C1650">
        <v>-1.0368372314614911</v>
      </c>
      <c r="D1650">
        <v>-0.6345803854694182</v>
      </c>
      <c r="E1650">
        <v>-0.65250052080224441</v>
      </c>
      <c r="F1650">
        <v>1.3302662213495358</v>
      </c>
      <c r="G1650">
        <v>1</v>
      </c>
      <c r="H1650">
        <v>2</v>
      </c>
      <c r="I1650">
        <v>2</v>
      </c>
      <c r="J1650">
        <v>5</v>
      </c>
    </row>
    <row r="1651" spans="1:10" x14ac:dyDescent="0.25">
      <c r="A1651" t="s">
        <v>2476</v>
      </c>
      <c r="B1651">
        <v>1994</v>
      </c>
      <c r="C1651">
        <v>0.1438141789621952</v>
      </c>
      <c r="D1651">
        <v>-0.12326485824557266</v>
      </c>
      <c r="E1651">
        <v>0.20716229553219298</v>
      </c>
      <c r="F1651">
        <v>1.0718661843825018E-2</v>
      </c>
      <c r="G1651">
        <v>3</v>
      </c>
      <c r="H1651">
        <v>3</v>
      </c>
      <c r="I1651">
        <v>4</v>
      </c>
      <c r="J1651">
        <v>3</v>
      </c>
    </row>
    <row r="1652" spans="1:10" x14ac:dyDescent="0.25">
      <c r="A1652" t="s">
        <v>2477</v>
      </c>
      <c r="B1652">
        <v>4088</v>
      </c>
      <c r="C1652">
        <v>-0.64603431098158803</v>
      </c>
      <c r="D1652">
        <v>-0.3770492366349445</v>
      </c>
      <c r="E1652">
        <v>-0.55932762292842819</v>
      </c>
      <c r="F1652">
        <v>0.55233652465494898</v>
      </c>
      <c r="G1652">
        <v>2</v>
      </c>
      <c r="H1652">
        <v>3</v>
      </c>
      <c r="I1652">
        <v>2</v>
      </c>
      <c r="J1652">
        <v>4</v>
      </c>
    </row>
    <row r="1653" spans="1:10" x14ac:dyDescent="0.25">
      <c r="A1653" t="s">
        <v>2478</v>
      </c>
      <c r="B1653">
        <v>4964</v>
      </c>
      <c r="C1653">
        <v>-0.56546973737405459</v>
      </c>
      <c r="D1653">
        <v>-0.75971246821777283</v>
      </c>
      <c r="E1653">
        <v>-9.129436810030099E-2</v>
      </c>
      <c r="F1653">
        <v>-0.67667135769764353</v>
      </c>
      <c r="G1653">
        <v>2</v>
      </c>
      <c r="H1653">
        <v>1</v>
      </c>
      <c r="I1653">
        <v>3</v>
      </c>
      <c r="J1653">
        <v>1</v>
      </c>
    </row>
    <row r="1654" spans="1:10" x14ac:dyDescent="0.25">
      <c r="A1654" t="s">
        <v>2479</v>
      </c>
      <c r="B1654">
        <v>5660</v>
      </c>
      <c r="C1654">
        <v>-0.45113576178662507</v>
      </c>
      <c r="D1654">
        <v>-0.70906963006721546</v>
      </c>
      <c r="E1654">
        <v>-0.38743535715988908</v>
      </c>
      <c r="F1654">
        <v>-0.56833168885619312</v>
      </c>
      <c r="G1654">
        <v>2</v>
      </c>
      <c r="H1654">
        <v>2</v>
      </c>
      <c r="I1654">
        <v>2</v>
      </c>
      <c r="J1654">
        <v>1</v>
      </c>
    </row>
    <row r="1655" spans="1:10" x14ac:dyDescent="0.25">
      <c r="A1655" t="s">
        <v>2480</v>
      </c>
      <c r="B1655">
        <v>6904</v>
      </c>
      <c r="C1655">
        <v>0.12145285964559818</v>
      </c>
      <c r="D1655">
        <v>-0.6040799831588336</v>
      </c>
      <c r="E1655">
        <v>0.52874057183179113</v>
      </c>
      <c r="F1655">
        <v>-0.69034362880184985</v>
      </c>
      <c r="G1655">
        <v>3</v>
      </c>
      <c r="H1655">
        <v>2</v>
      </c>
      <c r="I1655">
        <v>5</v>
      </c>
      <c r="J1655">
        <v>1</v>
      </c>
    </row>
    <row r="1656" spans="1:10" x14ac:dyDescent="0.25">
      <c r="A1656" t="s">
        <v>2481</v>
      </c>
      <c r="B1656">
        <v>4028</v>
      </c>
      <c r="C1656">
        <v>-0.63333515571484578</v>
      </c>
      <c r="D1656">
        <v>-0.78696308318740005</v>
      </c>
      <c r="E1656">
        <v>-0.31513494373335438</v>
      </c>
      <c r="F1656">
        <v>-0.83078717247860101</v>
      </c>
      <c r="G1656">
        <v>2</v>
      </c>
      <c r="H1656">
        <v>1</v>
      </c>
      <c r="I1656">
        <v>3</v>
      </c>
      <c r="J1656">
        <v>1</v>
      </c>
    </row>
    <row r="1657" spans="1:10" x14ac:dyDescent="0.25">
      <c r="A1657" t="s">
        <v>2482</v>
      </c>
      <c r="B1657">
        <v>2133</v>
      </c>
      <c r="C1657">
        <v>-0.47158733425136434</v>
      </c>
      <c r="D1657">
        <v>-3.0950529528821394E-2</v>
      </c>
      <c r="E1657">
        <v>-1.7342835267367063E-2</v>
      </c>
      <c r="F1657">
        <v>0.29876020381218232</v>
      </c>
      <c r="G1657">
        <v>2</v>
      </c>
      <c r="H1657">
        <v>3</v>
      </c>
      <c r="I1657">
        <v>4</v>
      </c>
      <c r="J1657">
        <v>3</v>
      </c>
    </row>
    <row r="1658" spans="1:10" x14ac:dyDescent="0.25">
      <c r="A1658" t="s">
        <v>2483</v>
      </c>
      <c r="B1658">
        <v>5366</v>
      </c>
      <c r="C1658">
        <v>-0.5898010505651482</v>
      </c>
      <c r="D1658">
        <v>0.6709416538678814</v>
      </c>
      <c r="E1658">
        <v>-0.76096496499428645</v>
      </c>
      <c r="F1658">
        <v>0.2398560992080451</v>
      </c>
      <c r="G1658">
        <v>2</v>
      </c>
      <c r="H1658">
        <v>5</v>
      </c>
      <c r="I1658">
        <v>1</v>
      </c>
      <c r="J1658">
        <v>3</v>
      </c>
    </row>
    <row r="1659" spans="1:10" x14ac:dyDescent="0.25">
      <c r="A1659" t="s">
        <v>2484</v>
      </c>
      <c r="B1659">
        <v>6603</v>
      </c>
      <c r="C1659">
        <v>-0.79176182112351079</v>
      </c>
      <c r="D1659">
        <v>0.34050363816326984</v>
      </c>
      <c r="E1659">
        <v>-0.19108836733612428</v>
      </c>
      <c r="F1659">
        <v>0.4521208633460973</v>
      </c>
      <c r="G1659">
        <v>1</v>
      </c>
      <c r="H1659">
        <v>4</v>
      </c>
      <c r="I1659">
        <v>3</v>
      </c>
      <c r="J1659">
        <v>3</v>
      </c>
    </row>
    <row r="1660" spans="1:10" x14ac:dyDescent="0.25">
      <c r="A1660" t="s">
        <v>2485</v>
      </c>
      <c r="B1660">
        <v>5697</v>
      </c>
      <c r="C1660">
        <v>-0.65220367906294641</v>
      </c>
      <c r="D1660">
        <v>0.37871945232495996</v>
      </c>
      <c r="E1660">
        <v>-0.52388302712403401</v>
      </c>
      <c r="F1660">
        <v>0.8676656440692545</v>
      </c>
      <c r="G1660">
        <v>2</v>
      </c>
      <c r="H1660">
        <v>4</v>
      </c>
      <c r="I1660">
        <v>2</v>
      </c>
      <c r="J1660">
        <v>4</v>
      </c>
    </row>
    <row r="1661" spans="1:10" x14ac:dyDescent="0.25">
      <c r="A1661" t="s">
        <v>2486</v>
      </c>
      <c r="B1661">
        <v>5154</v>
      </c>
      <c r="C1661">
        <v>-0.76831548416466255</v>
      </c>
      <c r="D1661">
        <v>0.13636121560741446</v>
      </c>
      <c r="E1661">
        <v>1.4426732022497599E-2</v>
      </c>
      <c r="F1661">
        <v>0.35469829167473926</v>
      </c>
      <c r="G1661">
        <v>1</v>
      </c>
      <c r="H1661">
        <v>4</v>
      </c>
      <c r="I1661">
        <v>4</v>
      </c>
      <c r="J1661">
        <v>3</v>
      </c>
    </row>
    <row r="1662" spans="1:10" x14ac:dyDescent="0.25">
      <c r="A1662" t="s">
        <v>2487</v>
      </c>
      <c r="B1662">
        <v>3621</v>
      </c>
      <c r="C1662">
        <v>-0.3789539850526627</v>
      </c>
      <c r="D1662">
        <v>0.99516608649601779</v>
      </c>
      <c r="E1662">
        <v>-0.42403068238563657</v>
      </c>
      <c r="F1662">
        <v>0.33477713421998734</v>
      </c>
      <c r="G1662">
        <v>2</v>
      </c>
      <c r="H1662">
        <v>5</v>
      </c>
      <c r="I1662">
        <v>2</v>
      </c>
      <c r="J1662">
        <v>3</v>
      </c>
    </row>
    <row r="1663" spans="1:10" x14ac:dyDescent="0.25">
      <c r="A1663" t="s">
        <v>2488</v>
      </c>
      <c r="B1663">
        <v>6727</v>
      </c>
      <c r="C1663">
        <v>-0.81071650917999061</v>
      </c>
      <c r="D1663">
        <v>0.22262977052970853</v>
      </c>
      <c r="E1663">
        <v>-0.40963928303269659</v>
      </c>
      <c r="F1663">
        <v>0.47171911825979534</v>
      </c>
      <c r="G1663">
        <v>1</v>
      </c>
      <c r="H1663">
        <v>4</v>
      </c>
      <c r="I1663">
        <v>2</v>
      </c>
      <c r="J1663">
        <v>3</v>
      </c>
    </row>
    <row r="1664" spans="1:10" x14ac:dyDescent="0.25">
      <c r="A1664" t="s">
        <v>2489</v>
      </c>
      <c r="B1664">
        <v>4691</v>
      </c>
      <c r="C1664">
        <v>-0.86463671539555731</v>
      </c>
      <c r="D1664">
        <v>0.31044108414155275</v>
      </c>
      <c r="E1664">
        <v>-0.88950423416768187</v>
      </c>
      <c r="F1664">
        <v>0.73767749037518937</v>
      </c>
      <c r="G1664">
        <v>1</v>
      </c>
      <c r="H1664">
        <v>4</v>
      </c>
      <c r="I1664">
        <v>1</v>
      </c>
      <c r="J1664">
        <v>4</v>
      </c>
    </row>
    <row r="1665" spans="1:10" x14ac:dyDescent="0.25">
      <c r="A1665" t="s">
        <v>2490</v>
      </c>
      <c r="B1665">
        <v>5271</v>
      </c>
      <c r="C1665">
        <v>-0.94193874836615132</v>
      </c>
      <c r="D1665">
        <v>-0.12517875862020952</v>
      </c>
      <c r="E1665">
        <v>-0.54388638082633578</v>
      </c>
      <c r="F1665">
        <v>0.44615725313615634</v>
      </c>
      <c r="G1665">
        <v>1</v>
      </c>
      <c r="H1665">
        <v>3</v>
      </c>
      <c r="I1665">
        <v>2</v>
      </c>
      <c r="J1665">
        <v>3</v>
      </c>
    </row>
    <row r="1666" spans="1:10" x14ac:dyDescent="0.25">
      <c r="A1666" t="s">
        <v>2491</v>
      </c>
      <c r="B1666">
        <v>2963</v>
      </c>
      <c r="C1666">
        <v>-0.55148144776105212</v>
      </c>
      <c r="D1666">
        <v>0.45497609967026653</v>
      </c>
      <c r="E1666">
        <v>0.13238759993130531</v>
      </c>
      <c r="F1666">
        <v>1.9212157290395156E-2</v>
      </c>
      <c r="G1666">
        <v>2</v>
      </c>
      <c r="H1666">
        <v>4</v>
      </c>
      <c r="I1666">
        <v>4</v>
      </c>
      <c r="J1666">
        <v>3</v>
      </c>
    </row>
    <row r="1667" spans="1:10" x14ac:dyDescent="0.25">
      <c r="A1667" t="s">
        <v>2492</v>
      </c>
      <c r="B1667">
        <v>4582</v>
      </c>
      <c r="C1667">
        <v>-0.62224472121044316</v>
      </c>
      <c r="D1667">
        <v>0.22698231707675579</v>
      </c>
      <c r="E1667">
        <v>1.628631855414683E-2</v>
      </c>
      <c r="F1667">
        <v>0.26311206712492419</v>
      </c>
      <c r="G1667">
        <v>2</v>
      </c>
      <c r="H1667">
        <v>4</v>
      </c>
      <c r="I1667">
        <v>4</v>
      </c>
      <c r="J1667">
        <v>3</v>
      </c>
    </row>
    <row r="1668" spans="1:10" x14ac:dyDescent="0.25">
      <c r="A1668" t="s">
        <v>2493</v>
      </c>
      <c r="B1668">
        <v>3917</v>
      </c>
      <c r="C1668">
        <v>-0.42969527511560113</v>
      </c>
      <c r="D1668">
        <v>-6.8724861467262852E-2</v>
      </c>
      <c r="E1668">
        <v>2.8170348856045617</v>
      </c>
      <c r="F1668">
        <v>0.11115829407381644</v>
      </c>
      <c r="G1668">
        <v>2</v>
      </c>
      <c r="H1668">
        <v>3</v>
      </c>
      <c r="I1668">
        <v>5</v>
      </c>
      <c r="J1668">
        <v>3</v>
      </c>
    </row>
    <row r="1669" spans="1:10" x14ac:dyDescent="0.25">
      <c r="A1669" t="s">
        <v>2494</v>
      </c>
      <c r="B1669">
        <v>4961</v>
      </c>
      <c r="C1669">
        <v>-0.80831582705291416</v>
      </c>
      <c r="D1669">
        <v>-0.26101880421411516</v>
      </c>
      <c r="E1669">
        <v>-0.29483255014109988</v>
      </c>
      <c r="F1669">
        <v>0.32044048084621468</v>
      </c>
      <c r="G1669">
        <v>1</v>
      </c>
      <c r="H1669">
        <v>3</v>
      </c>
      <c r="I1669">
        <v>3</v>
      </c>
      <c r="J1669">
        <v>3</v>
      </c>
    </row>
    <row r="1670" spans="1:10" x14ac:dyDescent="0.25">
      <c r="A1670" t="s">
        <v>2495</v>
      </c>
      <c r="B1670">
        <v>2941</v>
      </c>
      <c r="C1670">
        <v>-0.57347324097205488</v>
      </c>
      <c r="D1670">
        <v>-0.58606619609703769</v>
      </c>
      <c r="E1670">
        <v>-0.63911159305033372</v>
      </c>
      <c r="F1670">
        <v>0.3758789889301874</v>
      </c>
      <c r="G1670">
        <v>2</v>
      </c>
      <c r="H1670">
        <v>2</v>
      </c>
      <c r="I1670">
        <v>2</v>
      </c>
      <c r="J1670">
        <v>3</v>
      </c>
    </row>
    <row r="1671" spans="1:10" x14ac:dyDescent="0.25">
      <c r="A1671" t="s">
        <v>2496</v>
      </c>
      <c r="B1671">
        <v>5081</v>
      </c>
      <c r="C1671">
        <v>0.26931974591321095</v>
      </c>
      <c r="D1671">
        <v>-0.13998798357110467</v>
      </c>
      <c r="E1671">
        <v>0.42639343213902142</v>
      </c>
      <c r="F1671">
        <v>0.58265907379878057</v>
      </c>
      <c r="G1671">
        <v>4</v>
      </c>
      <c r="H1671">
        <v>3</v>
      </c>
      <c r="I1671">
        <v>5</v>
      </c>
      <c r="J1671">
        <v>4</v>
      </c>
    </row>
    <row r="1672" spans="1:10" x14ac:dyDescent="0.25">
      <c r="A1672" t="s">
        <v>2497</v>
      </c>
      <c r="B1672">
        <v>3551</v>
      </c>
      <c r="C1672">
        <v>0.22860570411924044</v>
      </c>
      <c r="D1672">
        <v>9.8015097098620704E-2</v>
      </c>
      <c r="E1672">
        <v>0.62113396469190707</v>
      </c>
      <c r="F1672">
        <v>0.69463054621984477</v>
      </c>
      <c r="G1672">
        <v>4</v>
      </c>
      <c r="H1672">
        <v>4</v>
      </c>
      <c r="I1672">
        <v>5</v>
      </c>
      <c r="J1672">
        <v>4</v>
      </c>
    </row>
    <row r="1673" spans="1:10" x14ac:dyDescent="0.25">
      <c r="A1673" t="s">
        <v>2498</v>
      </c>
      <c r="B1673">
        <v>3181</v>
      </c>
      <c r="C1673">
        <v>-0.44938770230234765</v>
      </c>
      <c r="D1673">
        <v>0.93504037112186644</v>
      </c>
      <c r="E1673">
        <v>-0.10027096609421504</v>
      </c>
      <c r="F1673">
        <v>0.64367372174950199</v>
      </c>
      <c r="G1673">
        <v>2</v>
      </c>
      <c r="H1673">
        <v>5</v>
      </c>
      <c r="I1673">
        <v>3</v>
      </c>
      <c r="J1673">
        <v>4</v>
      </c>
    </row>
    <row r="1674" spans="1:10" x14ac:dyDescent="0.25">
      <c r="A1674" t="s">
        <v>2499</v>
      </c>
      <c r="B1674">
        <v>6124</v>
      </c>
      <c r="C1674">
        <v>0.14147737442774239</v>
      </c>
      <c r="D1674">
        <v>0.97530412777763553</v>
      </c>
      <c r="E1674">
        <v>-5.9723897129239381E-2</v>
      </c>
      <c r="F1674">
        <v>0.76368143616096174</v>
      </c>
      <c r="G1674">
        <v>3</v>
      </c>
      <c r="H1674">
        <v>5</v>
      </c>
      <c r="I1674">
        <v>4</v>
      </c>
      <c r="J1674">
        <v>4</v>
      </c>
    </row>
    <row r="1675" spans="1:10" x14ac:dyDescent="0.25">
      <c r="A1675" t="s">
        <v>2500</v>
      </c>
      <c r="B1675">
        <v>3296</v>
      </c>
      <c r="C1675">
        <v>0.23301713826949111</v>
      </c>
      <c r="D1675">
        <v>1.3528512214502324</v>
      </c>
      <c r="E1675">
        <v>0.18569800873569745</v>
      </c>
      <c r="F1675">
        <v>0.11739533007933789</v>
      </c>
      <c r="G1675">
        <v>4</v>
      </c>
      <c r="H1675">
        <v>5</v>
      </c>
      <c r="I1675">
        <v>4</v>
      </c>
      <c r="J1675">
        <v>3</v>
      </c>
    </row>
    <row r="1676" spans="1:10" x14ac:dyDescent="0.25">
      <c r="A1676" t="s">
        <v>2501</v>
      </c>
      <c r="B1676">
        <v>4310</v>
      </c>
      <c r="C1676">
        <v>6.2214821343169531E-2</v>
      </c>
      <c r="D1676">
        <v>1.2662132891691973</v>
      </c>
      <c r="E1676">
        <v>0.20427611090729858</v>
      </c>
      <c r="F1676">
        <v>0.40312893947049744</v>
      </c>
      <c r="G1676">
        <v>3</v>
      </c>
      <c r="H1676">
        <v>5</v>
      </c>
      <c r="I1676">
        <v>4</v>
      </c>
      <c r="J1676">
        <v>3</v>
      </c>
    </row>
    <row r="1677" spans="1:10" x14ac:dyDescent="0.25">
      <c r="A1677" t="s">
        <v>2502</v>
      </c>
      <c r="B1677">
        <v>6021</v>
      </c>
      <c r="C1677">
        <v>2.5703998194449865E-2</v>
      </c>
      <c r="D1677">
        <v>0.73743344541525402</v>
      </c>
      <c r="E1677">
        <v>0.61922937574254966</v>
      </c>
      <c r="F1677">
        <v>0.12999404245695606</v>
      </c>
      <c r="G1677">
        <v>3</v>
      </c>
      <c r="H1677">
        <v>5</v>
      </c>
      <c r="I1677">
        <v>5</v>
      </c>
      <c r="J1677">
        <v>3</v>
      </c>
    </row>
    <row r="1678" spans="1:10" x14ac:dyDescent="0.25">
      <c r="A1678" t="s">
        <v>2503</v>
      </c>
      <c r="B1678">
        <v>3773</v>
      </c>
      <c r="C1678">
        <v>-0.34344301309077946</v>
      </c>
      <c r="D1678">
        <v>0.96604730134762806</v>
      </c>
      <c r="E1678">
        <v>-1.5853209338225194E-2</v>
      </c>
      <c r="F1678">
        <v>-1.5175158239616349E-2</v>
      </c>
      <c r="G1678">
        <v>2</v>
      </c>
      <c r="H1678">
        <v>5</v>
      </c>
      <c r="I1678">
        <v>4</v>
      </c>
      <c r="J1678">
        <v>3</v>
      </c>
    </row>
    <row r="1679" spans="1:10" x14ac:dyDescent="0.25">
      <c r="A1679" t="s">
        <v>2504</v>
      </c>
      <c r="B1679">
        <v>3945</v>
      </c>
      <c r="C1679">
        <v>-0.13481025694959861</v>
      </c>
      <c r="D1679">
        <v>0.29041427291339333</v>
      </c>
      <c r="E1679">
        <v>0.71948568070867036</v>
      </c>
      <c r="F1679">
        <v>0.16807482409729374</v>
      </c>
      <c r="G1679">
        <v>3</v>
      </c>
      <c r="H1679">
        <v>4</v>
      </c>
      <c r="I1679">
        <v>5</v>
      </c>
      <c r="J1679">
        <v>3</v>
      </c>
    </row>
    <row r="1680" spans="1:10" x14ac:dyDescent="0.25">
      <c r="A1680" t="s">
        <v>2505</v>
      </c>
      <c r="B1680">
        <v>5024</v>
      </c>
      <c r="C1680">
        <v>0.32809596418433395</v>
      </c>
      <c r="D1680">
        <v>0.43540786814698612</v>
      </c>
      <c r="E1680">
        <v>8.1908594053159617E-2</v>
      </c>
      <c r="F1680">
        <v>-5.2763567350546756E-2</v>
      </c>
      <c r="G1680">
        <v>4</v>
      </c>
      <c r="H1680">
        <v>4</v>
      </c>
      <c r="I1680">
        <v>4</v>
      </c>
      <c r="J1680">
        <v>2</v>
      </c>
    </row>
    <row r="1681" spans="1:10" x14ac:dyDescent="0.25">
      <c r="A1681" t="s">
        <v>2506</v>
      </c>
      <c r="B1681">
        <v>3498</v>
      </c>
      <c r="C1681">
        <v>0.51056961166645587</v>
      </c>
      <c r="D1681">
        <v>0.58159401292889679</v>
      </c>
      <c r="E1681">
        <v>0.62128365966229449</v>
      </c>
      <c r="F1681">
        <v>-0.17465289300935871</v>
      </c>
      <c r="G1681">
        <v>4</v>
      </c>
      <c r="H1681">
        <v>4</v>
      </c>
      <c r="I1681">
        <v>5</v>
      </c>
      <c r="J1681">
        <v>2</v>
      </c>
    </row>
    <row r="1682" spans="1:10" x14ac:dyDescent="0.25">
      <c r="A1682" t="s">
        <v>2507</v>
      </c>
      <c r="B1682">
        <v>2584</v>
      </c>
      <c r="C1682">
        <v>0.79390750255368103</v>
      </c>
      <c r="D1682">
        <v>0.18336246965823469</v>
      </c>
      <c r="E1682">
        <v>1.1844815354275182</v>
      </c>
      <c r="F1682">
        <v>-0.50017044074259787</v>
      </c>
      <c r="G1682">
        <v>4</v>
      </c>
      <c r="H1682">
        <v>4</v>
      </c>
      <c r="I1682">
        <v>5</v>
      </c>
      <c r="J1682">
        <v>1</v>
      </c>
    </row>
    <row r="1683" spans="1:10" x14ac:dyDescent="0.25">
      <c r="A1683" t="s">
        <v>2508</v>
      </c>
      <c r="B1683">
        <v>3580</v>
      </c>
      <c r="C1683">
        <v>5.5358382296928625E-2</v>
      </c>
      <c r="D1683">
        <v>1.1196269315304852</v>
      </c>
      <c r="E1683">
        <v>0.21968552810455025</v>
      </c>
      <c r="F1683">
        <v>0.2834880843951807</v>
      </c>
      <c r="G1683">
        <v>3</v>
      </c>
      <c r="H1683">
        <v>5</v>
      </c>
      <c r="I1683">
        <v>4</v>
      </c>
      <c r="J1683">
        <v>3</v>
      </c>
    </row>
    <row r="1684" spans="1:10" x14ac:dyDescent="0.25">
      <c r="A1684" t="s">
        <v>2509</v>
      </c>
      <c r="B1684">
        <v>3262</v>
      </c>
      <c r="C1684">
        <v>0.48658417781491892</v>
      </c>
      <c r="D1684">
        <v>0.5615637993297945</v>
      </c>
      <c r="E1684">
        <v>-5.6771347871409174E-2</v>
      </c>
      <c r="F1684">
        <v>-7.6495617296816962E-2</v>
      </c>
      <c r="G1684">
        <v>4</v>
      </c>
      <c r="H1684">
        <v>4</v>
      </c>
      <c r="I1684">
        <v>4</v>
      </c>
      <c r="J1684">
        <v>2</v>
      </c>
    </row>
    <row r="1685" spans="1:10" x14ac:dyDescent="0.25">
      <c r="A1685" t="s">
        <v>2510</v>
      </c>
      <c r="B1685">
        <v>2357</v>
      </c>
      <c r="C1685">
        <v>0.14016357270110374</v>
      </c>
      <c r="D1685">
        <v>-0.12332529677966554</v>
      </c>
      <c r="E1685">
        <v>0.14748636997307751</v>
      </c>
      <c r="F1685">
        <v>4.5638888947226786E-2</v>
      </c>
      <c r="G1685">
        <v>3</v>
      </c>
      <c r="H1685">
        <v>3</v>
      </c>
      <c r="I1685">
        <v>4</v>
      </c>
      <c r="J1685">
        <v>3</v>
      </c>
    </row>
    <row r="1686" spans="1:10" x14ac:dyDescent="0.25">
      <c r="A1686" t="s">
        <v>2511</v>
      </c>
      <c r="B1686">
        <v>1814</v>
      </c>
      <c r="C1686">
        <v>1.4444992967189034</v>
      </c>
      <c r="D1686">
        <v>0.80423358978171544</v>
      </c>
      <c r="E1686">
        <v>-0.9104178300518414</v>
      </c>
      <c r="F1686">
        <v>1.8585133259956803</v>
      </c>
      <c r="G1686">
        <v>5</v>
      </c>
      <c r="H1686">
        <v>5</v>
      </c>
      <c r="I1686">
        <v>1</v>
      </c>
      <c r="J1686">
        <v>5</v>
      </c>
    </row>
    <row r="1687" spans="1:10" x14ac:dyDescent="0.25">
      <c r="A1687" t="s">
        <v>2512</v>
      </c>
      <c r="B1687">
        <v>2953</v>
      </c>
      <c r="C1687">
        <v>-0.15552042483805639</v>
      </c>
      <c r="D1687">
        <v>-0.16973253580533595</v>
      </c>
      <c r="E1687">
        <v>1.1889202612443753E-2</v>
      </c>
      <c r="F1687">
        <v>-0.20022279229886428</v>
      </c>
      <c r="G1687">
        <v>3</v>
      </c>
      <c r="H1687">
        <v>3</v>
      </c>
      <c r="I1687">
        <v>4</v>
      </c>
      <c r="J1687">
        <v>2</v>
      </c>
    </row>
    <row r="1688" spans="1:10" x14ac:dyDescent="0.25">
      <c r="A1688" t="s">
        <v>2513</v>
      </c>
      <c r="B1688">
        <v>2832</v>
      </c>
      <c r="C1688">
        <v>-0.32381282480228929</v>
      </c>
      <c r="D1688">
        <v>-0.46644548832202687</v>
      </c>
      <c r="E1688">
        <v>0.10385428452208277</v>
      </c>
      <c r="F1688">
        <v>-0.34548053791983874</v>
      </c>
      <c r="G1688">
        <v>3</v>
      </c>
      <c r="H1688">
        <v>2</v>
      </c>
      <c r="I1688">
        <v>4</v>
      </c>
      <c r="J1688">
        <v>2</v>
      </c>
    </row>
    <row r="1689" spans="1:10" x14ac:dyDescent="0.25">
      <c r="A1689" t="s">
        <v>2514</v>
      </c>
      <c r="B1689">
        <v>1652</v>
      </c>
      <c r="C1689">
        <v>-6.8984695908558408E-2</v>
      </c>
      <c r="D1689">
        <v>-0.56162484236038457</v>
      </c>
      <c r="E1689">
        <v>0.60170732623226286</v>
      </c>
      <c r="F1689">
        <v>-0.51766719955310225</v>
      </c>
      <c r="G1689">
        <v>3</v>
      </c>
      <c r="H1689">
        <v>2</v>
      </c>
      <c r="I1689">
        <v>5</v>
      </c>
      <c r="J1689">
        <v>1</v>
      </c>
    </row>
    <row r="1690" spans="1:10" x14ac:dyDescent="0.25">
      <c r="A1690" t="s">
        <v>2515</v>
      </c>
      <c r="B1690">
        <v>1019</v>
      </c>
      <c r="C1690">
        <v>0.95680785916803979</v>
      </c>
      <c r="D1690">
        <v>-0.85141779852935306</v>
      </c>
      <c r="E1690">
        <v>1.3595363955386646</v>
      </c>
      <c r="F1690">
        <v>-6.1805977209982765E-2</v>
      </c>
      <c r="G1690">
        <v>5</v>
      </c>
      <c r="H1690">
        <v>1</v>
      </c>
      <c r="I1690">
        <v>5</v>
      </c>
      <c r="J1690">
        <v>2</v>
      </c>
    </row>
    <row r="1691" spans="1:10" x14ac:dyDescent="0.25">
      <c r="A1691" t="s">
        <v>2516</v>
      </c>
      <c r="B1691">
        <v>3483</v>
      </c>
      <c r="C1691">
        <v>-0.31096150107672049</v>
      </c>
      <c r="D1691">
        <v>-0.93232162923247464</v>
      </c>
      <c r="E1691">
        <v>-0.28787236385994086</v>
      </c>
      <c r="F1691">
        <v>-0.66817900307308653</v>
      </c>
      <c r="G1691">
        <v>3</v>
      </c>
      <c r="H1691">
        <v>1</v>
      </c>
      <c r="I1691">
        <v>3</v>
      </c>
      <c r="J1691">
        <v>1</v>
      </c>
    </row>
    <row r="1692" spans="1:10" x14ac:dyDescent="0.25">
      <c r="A1692" t="s">
        <v>2517</v>
      </c>
      <c r="B1692">
        <v>53</v>
      </c>
    </row>
    <row r="1693" spans="1:10" x14ac:dyDescent="0.25">
      <c r="A1693" t="s">
        <v>2518</v>
      </c>
      <c r="B1693">
        <v>4053</v>
      </c>
      <c r="C1693">
        <v>0.4581166152119357</v>
      </c>
      <c r="D1693">
        <v>0.24020736444514681</v>
      </c>
      <c r="E1693">
        <v>-0.24990265569949058</v>
      </c>
      <c r="F1693">
        <v>0.20205765321255081</v>
      </c>
      <c r="G1693">
        <v>4</v>
      </c>
      <c r="H1693">
        <v>4</v>
      </c>
      <c r="I1693">
        <v>3</v>
      </c>
      <c r="J1693">
        <v>3</v>
      </c>
    </row>
    <row r="1694" spans="1:10" x14ac:dyDescent="0.25">
      <c r="A1694" t="s">
        <v>2519</v>
      </c>
      <c r="B1694">
        <v>4065</v>
      </c>
      <c r="C1694">
        <v>0.1768844294631968</v>
      </c>
      <c r="D1694">
        <v>5.6239910084599117E-2</v>
      </c>
      <c r="E1694">
        <v>-0.2548738473167621</v>
      </c>
      <c r="F1694">
        <v>-0.62000324664638484</v>
      </c>
      <c r="G1694">
        <v>4</v>
      </c>
      <c r="H1694">
        <v>4</v>
      </c>
      <c r="I1694">
        <v>3</v>
      </c>
      <c r="J1694">
        <v>1</v>
      </c>
    </row>
    <row r="1695" spans="1:10" x14ac:dyDescent="0.25">
      <c r="A1695" t="s">
        <v>2520</v>
      </c>
      <c r="B1695">
        <v>4496</v>
      </c>
      <c r="C1695">
        <v>0.49190370426279478</v>
      </c>
      <c r="D1695">
        <v>0.59583018516577091</v>
      </c>
      <c r="E1695">
        <v>-0.2521520425573604</v>
      </c>
      <c r="F1695">
        <v>-0.54499907976423168</v>
      </c>
      <c r="G1695">
        <v>4</v>
      </c>
      <c r="H1695">
        <v>4</v>
      </c>
      <c r="I1695">
        <v>3</v>
      </c>
      <c r="J1695">
        <v>1</v>
      </c>
    </row>
    <row r="1696" spans="1:10" x14ac:dyDescent="0.25">
      <c r="A1696" t="s">
        <v>2521</v>
      </c>
      <c r="B1696">
        <v>4761</v>
      </c>
      <c r="C1696">
        <v>0.95057356604296339</v>
      </c>
      <c r="D1696">
        <v>0.76404423931197429</v>
      </c>
      <c r="E1696">
        <v>6.6912791349458628E-2</v>
      </c>
      <c r="F1696">
        <v>-0.43050411312698239</v>
      </c>
      <c r="G1696">
        <v>5</v>
      </c>
      <c r="H1696">
        <v>5</v>
      </c>
      <c r="I1696">
        <v>4</v>
      </c>
      <c r="J1696">
        <v>2</v>
      </c>
    </row>
    <row r="1697" spans="1:10" x14ac:dyDescent="0.25">
      <c r="A1697" t="s">
        <v>2522</v>
      </c>
      <c r="B1697">
        <v>2352</v>
      </c>
      <c r="C1697">
        <v>-0.18846515288906129</v>
      </c>
      <c r="D1697">
        <v>-0.16877726939614529</v>
      </c>
      <c r="E1697">
        <v>0.202637310738677</v>
      </c>
      <c r="F1697">
        <v>-0.34549702696532042</v>
      </c>
      <c r="G1697">
        <v>3</v>
      </c>
      <c r="H1697">
        <v>3</v>
      </c>
      <c r="I1697">
        <v>4</v>
      </c>
      <c r="J1697">
        <v>2</v>
      </c>
    </row>
    <row r="1698" spans="1:10" x14ac:dyDescent="0.25">
      <c r="A1698" t="s">
        <v>2523</v>
      </c>
      <c r="B1698">
        <v>2567</v>
      </c>
      <c r="C1698">
        <v>0.16466169355529436</v>
      </c>
      <c r="D1698">
        <v>2.7308920119787809E-2</v>
      </c>
      <c r="E1698">
        <v>0.54437098629539071</v>
      </c>
      <c r="F1698">
        <v>-0.36587122835004537</v>
      </c>
      <c r="G1698">
        <v>3</v>
      </c>
      <c r="H1698">
        <v>4</v>
      </c>
      <c r="I1698">
        <v>5</v>
      </c>
      <c r="J1698">
        <v>2</v>
      </c>
    </row>
    <row r="1699" spans="1:10" x14ac:dyDescent="0.25">
      <c r="A1699" t="s">
        <v>2524</v>
      </c>
      <c r="B1699">
        <v>2854</v>
      </c>
      <c r="C1699">
        <v>-0.39058934806591272</v>
      </c>
      <c r="D1699">
        <v>4.5554779248902874E-2</v>
      </c>
      <c r="E1699">
        <v>-0.104729018305094</v>
      </c>
      <c r="F1699">
        <v>-0.56476338831647821</v>
      </c>
      <c r="G1699">
        <v>2</v>
      </c>
      <c r="H1699">
        <v>4</v>
      </c>
      <c r="I1699">
        <v>3</v>
      </c>
      <c r="J1699">
        <v>1</v>
      </c>
    </row>
    <row r="1700" spans="1:10" x14ac:dyDescent="0.25">
      <c r="A1700" t="s">
        <v>2525</v>
      </c>
      <c r="B1700">
        <v>3476</v>
      </c>
      <c r="C1700">
        <v>0.77202559508013924</v>
      </c>
      <c r="D1700">
        <v>0.94750940337352263</v>
      </c>
      <c r="E1700">
        <v>0.72859502641703089</v>
      </c>
      <c r="F1700">
        <v>-1.8061342939265361E-2</v>
      </c>
      <c r="G1700">
        <v>4</v>
      </c>
      <c r="H1700">
        <v>5</v>
      </c>
      <c r="I1700">
        <v>5</v>
      </c>
      <c r="J1700">
        <v>3</v>
      </c>
    </row>
    <row r="1701" spans="1:10" x14ac:dyDescent="0.25">
      <c r="A1701" t="s">
        <v>2526</v>
      </c>
      <c r="B1701">
        <v>1839</v>
      </c>
      <c r="C1701">
        <v>0.88915867204331489</v>
      </c>
      <c r="D1701">
        <v>1.0702887004387587</v>
      </c>
      <c r="E1701">
        <v>2.0920578025513556</v>
      </c>
      <c r="F1701">
        <v>-0.48838370791037511</v>
      </c>
      <c r="G1701">
        <v>5</v>
      </c>
      <c r="H1701">
        <v>5</v>
      </c>
      <c r="I1701">
        <v>5</v>
      </c>
      <c r="J1701">
        <v>1</v>
      </c>
    </row>
    <row r="1702" spans="1:10" x14ac:dyDescent="0.25">
      <c r="A1702" t="s">
        <v>2527</v>
      </c>
      <c r="B1702">
        <v>2308</v>
      </c>
      <c r="C1702">
        <v>-0.72185165285880892</v>
      </c>
      <c r="D1702">
        <v>-0.4237489574587151</v>
      </c>
      <c r="E1702">
        <v>0.64866969131193131</v>
      </c>
      <c r="F1702">
        <v>-1.7819232000761999E-2</v>
      </c>
      <c r="G1702">
        <v>1</v>
      </c>
      <c r="H1702">
        <v>2</v>
      </c>
      <c r="I1702">
        <v>5</v>
      </c>
      <c r="J1702">
        <v>3</v>
      </c>
    </row>
    <row r="1703" spans="1:10" x14ac:dyDescent="0.25">
      <c r="A1703" t="s">
        <v>2528</v>
      </c>
      <c r="B1703">
        <v>1578</v>
      </c>
      <c r="C1703">
        <v>-0.10823105213784692</v>
      </c>
      <c r="D1703">
        <v>-0.22180506560771088</v>
      </c>
      <c r="E1703">
        <v>0.65968692289178521</v>
      </c>
      <c r="F1703">
        <v>-0.57578599202737724</v>
      </c>
      <c r="G1703">
        <v>3</v>
      </c>
      <c r="H1703">
        <v>3</v>
      </c>
      <c r="I1703">
        <v>5</v>
      </c>
      <c r="J1703">
        <v>1</v>
      </c>
    </row>
    <row r="1704" spans="1:10" x14ac:dyDescent="0.25">
      <c r="A1704" t="s">
        <v>2529</v>
      </c>
      <c r="B1704">
        <v>4009</v>
      </c>
      <c r="C1704">
        <v>9.8482276972994595E-2</v>
      </c>
      <c r="D1704">
        <v>0.76323642362801392</v>
      </c>
      <c r="E1704">
        <v>0.58037756045731426</v>
      </c>
      <c r="F1704">
        <v>-0.25257588124900915</v>
      </c>
      <c r="G1704">
        <v>3</v>
      </c>
      <c r="H1704">
        <v>5</v>
      </c>
      <c r="I1704">
        <v>5</v>
      </c>
      <c r="J1704">
        <v>2</v>
      </c>
    </row>
    <row r="1705" spans="1:10" x14ac:dyDescent="0.25">
      <c r="A1705" t="s">
        <v>2530</v>
      </c>
      <c r="B1705">
        <v>6125</v>
      </c>
      <c r="C1705">
        <v>0.30620687200667779</v>
      </c>
      <c r="D1705">
        <v>0.93881442606282328</v>
      </c>
      <c r="E1705">
        <v>-0.66065824111682625</v>
      </c>
      <c r="F1705">
        <v>0.72459415259894211</v>
      </c>
      <c r="G1705">
        <v>4</v>
      </c>
      <c r="H1705">
        <v>5</v>
      </c>
      <c r="I1705">
        <v>2</v>
      </c>
      <c r="J1705">
        <v>4</v>
      </c>
    </row>
    <row r="1706" spans="1:10" x14ac:dyDescent="0.25">
      <c r="A1706" t="s">
        <v>2531</v>
      </c>
      <c r="B1706">
        <v>1070</v>
      </c>
      <c r="C1706">
        <v>0.52113119510845396</v>
      </c>
      <c r="D1706">
        <v>-8.0348444007950451E-2</v>
      </c>
      <c r="E1706">
        <v>-7.0482217245403156E-2</v>
      </c>
      <c r="F1706">
        <v>-0.16957482329518994</v>
      </c>
      <c r="G1706">
        <v>4</v>
      </c>
      <c r="H1706">
        <v>3</v>
      </c>
      <c r="I1706">
        <v>3</v>
      </c>
      <c r="J1706">
        <v>2</v>
      </c>
    </row>
    <row r="1707" spans="1:10" x14ac:dyDescent="0.25">
      <c r="A1707" t="s">
        <v>2532</v>
      </c>
      <c r="B1707">
        <v>2848</v>
      </c>
      <c r="C1707">
        <v>0.38504473616613771</v>
      </c>
      <c r="D1707">
        <v>0.26931760552084766</v>
      </c>
      <c r="E1707">
        <v>-3.7166540891208411E-2</v>
      </c>
      <c r="F1707">
        <v>-0.70999487701522657</v>
      </c>
      <c r="G1707">
        <v>4</v>
      </c>
      <c r="H1707">
        <v>4</v>
      </c>
      <c r="I1707">
        <v>4</v>
      </c>
      <c r="J1707">
        <v>1</v>
      </c>
    </row>
    <row r="1708" spans="1:10" x14ac:dyDescent="0.25">
      <c r="A1708" t="s">
        <v>2533</v>
      </c>
      <c r="B1708">
        <v>4571</v>
      </c>
      <c r="C1708">
        <v>0.79524487407288857</v>
      </c>
      <c r="D1708">
        <v>0.70506638783135489</v>
      </c>
      <c r="E1708">
        <v>-5.7447255591497118E-2</v>
      </c>
      <c r="F1708">
        <v>-0.48232110286555063</v>
      </c>
      <c r="G1708">
        <v>4</v>
      </c>
      <c r="H1708">
        <v>5</v>
      </c>
      <c r="I1708">
        <v>4</v>
      </c>
      <c r="J1708">
        <v>1</v>
      </c>
    </row>
    <row r="1709" spans="1:10" x14ac:dyDescent="0.25">
      <c r="A1709" t="s">
        <v>2534</v>
      </c>
      <c r="B1709">
        <v>4150</v>
      </c>
      <c r="C1709">
        <v>-0.15048497991480952</v>
      </c>
      <c r="D1709">
        <v>-0.16025113203326102</v>
      </c>
      <c r="E1709">
        <v>-0.52770995063244042</v>
      </c>
      <c r="F1709">
        <v>-0.93506407989664342</v>
      </c>
      <c r="G1709">
        <v>3</v>
      </c>
      <c r="H1709">
        <v>3</v>
      </c>
      <c r="I1709">
        <v>2</v>
      </c>
      <c r="J1709">
        <v>1</v>
      </c>
    </row>
    <row r="1710" spans="1:10" x14ac:dyDescent="0.25">
      <c r="A1710" t="s">
        <v>2535</v>
      </c>
      <c r="B1710">
        <v>2036</v>
      </c>
      <c r="C1710">
        <v>3.6265657282854892E-2</v>
      </c>
      <c r="D1710">
        <v>2.7206622891242031E-2</v>
      </c>
      <c r="E1710">
        <v>-0.28124059199999246</v>
      </c>
      <c r="F1710">
        <v>-0.69790909523097622</v>
      </c>
      <c r="G1710">
        <v>3</v>
      </c>
      <c r="H1710">
        <v>4</v>
      </c>
      <c r="I1710">
        <v>3</v>
      </c>
      <c r="J1710">
        <v>1</v>
      </c>
    </row>
    <row r="1711" spans="1:10" x14ac:dyDescent="0.25">
      <c r="A1711" t="s">
        <v>2536</v>
      </c>
      <c r="B1711">
        <v>3151</v>
      </c>
      <c r="C1711">
        <v>1.2440358557711693</v>
      </c>
      <c r="D1711">
        <v>1.3235339831081654</v>
      </c>
      <c r="E1711">
        <v>-0.15517237548491075</v>
      </c>
      <c r="F1711">
        <v>-0.1988570907380387</v>
      </c>
      <c r="G1711">
        <v>5</v>
      </c>
      <c r="H1711">
        <v>5</v>
      </c>
      <c r="I1711">
        <v>3</v>
      </c>
      <c r="J1711">
        <v>2</v>
      </c>
    </row>
    <row r="1712" spans="1:10" x14ac:dyDescent="0.25">
      <c r="A1712" t="s">
        <v>2537</v>
      </c>
      <c r="B1712">
        <v>3201</v>
      </c>
      <c r="C1712">
        <v>0.98984076412285793</v>
      </c>
      <c r="D1712">
        <v>0.36507421873140428</v>
      </c>
      <c r="E1712">
        <v>-0.52428669847779019</v>
      </c>
      <c r="F1712">
        <v>-0.53957789238073361</v>
      </c>
      <c r="G1712">
        <v>5</v>
      </c>
      <c r="H1712">
        <v>4</v>
      </c>
      <c r="I1712">
        <v>2</v>
      </c>
      <c r="J1712">
        <v>1</v>
      </c>
    </row>
    <row r="1713" spans="1:10" x14ac:dyDescent="0.25">
      <c r="A1713" t="s">
        <v>2538</v>
      </c>
      <c r="B1713">
        <v>5691</v>
      </c>
      <c r="C1713">
        <v>2.4751937026278461</v>
      </c>
      <c r="D1713">
        <v>0.98762726146271096</v>
      </c>
      <c r="E1713">
        <v>-0.61532954848265919</v>
      </c>
      <c r="F1713">
        <v>0.64210032305121378</v>
      </c>
      <c r="G1713">
        <v>5</v>
      </c>
      <c r="H1713">
        <v>5</v>
      </c>
      <c r="I1713">
        <v>2</v>
      </c>
      <c r="J1713">
        <v>4</v>
      </c>
    </row>
    <row r="1714" spans="1:10" x14ac:dyDescent="0.25">
      <c r="A1714" t="s">
        <v>2539</v>
      </c>
      <c r="B1714">
        <v>3969</v>
      </c>
      <c r="C1714">
        <v>2.1194693119407915</v>
      </c>
      <c r="D1714">
        <v>1.0391954778649422</v>
      </c>
      <c r="E1714">
        <v>-0.41788854022194644</v>
      </c>
      <c r="F1714">
        <v>0.16646125125560246</v>
      </c>
      <c r="G1714">
        <v>5</v>
      </c>
      <c r="H1714">
        <v>5</v>
      </c>
      <c r="I1714">
        <v>2</v>
      </c>
      <c r="J1714">
        <v>3</v>
      </c>
    </row>
    <row r="1715" spans="1:10" x14ac:dyDescent="0.25">
      <c r="A1715" t="s">
        <v>2540</v>
      </c>
      <c r="B1715">
        <v>3261</v>
      </c>
      <c r="C1715">
        <v>2.5844781500045002</v>
      </c>
      <c r="D1715">
        <v>0.9921924246346322</v>
      </c>
      <c r="E1715">
        <v>-0.6973103616630365</v>
      </c>
      <c r="F1715">
        <v>0.90714046190830022</v>
      </c>
      <c r="G1715">
        <v>5</v>
      </c>
      <c r="H1715">
        <v>5</v>
      </c>
      <c r="I1715">
        <v>2</v>
      </c>
      <c r="J1715">
        <v>4</v>
      </c>
    </row>
    <row r="1716" spans="1:10" x14ac:dyDescent="0.25">
      <c r="A1716" t="s">
        <v>2541</v>
      </c>
      <c r="B1716">
        <v>3183</v>
      </c>
      <c r="C1716">
        <v>3.2231784860645405</v>
      </c>
      <c r="D1716">
        <v>1.5233327294291221</v>
      </c>
      <c r="E1716">
        <v>0.53225045333447729</v>
      </c>
      <c r="F1716">
        <v>0.45449981865897338</v>
      </c>
      <c r="G1716">
        <v>5</v>
      </c>
      <c r="H1716">
        <v>5</v>
      </c>
      <c r="I1716">
        <v>5</v>
      </c>
      <c r="J1716">
        <v>3</v>
      </c>
    </row>
    <row r="1717" spans="1:10" x14ac:dyDescent="0.25">
      <c r="A1717" t="s">
        <v>2542</v>
      </c>
      <c r="B1717">
        <v>4172</v>
      </c>
      <c r="C1717">
        <v>2.8351746638962227</v>
      </c>
      <c r="D1717">
        <v>0.49033972851062768</v>
      </c>
      <c r="E1717">
        <v>0.66375287004840899</v>
      </c>
      <c r="F1717">
        <v>4.4897404668657673E-2</v>
      </c>
      <c r="G1717">
        <v>5</v>
      </c>
      <c r="H1717">
        <v>4</v>
      </c>
      <c r="I1717">
        <v>5</v>
      </c>
      <c r="J1717">
        <v>3</v>
      </c>
    </row>
    <row r="1718" spans="1:10" x14ac:dyDescent="0.25">
      <c r="A1718" t="s">
        <v>2543</v>
      </c>
      <c r="B1718">
        <v>5533</v>
      </c>
      <c r="C1718">
        <v>2.4987662750929363</v>
      </c>
      <c r="D1718">
        <v>0.33291131889730519</v>
      </c>
      <c r="E1718">
        <v>-0.63189332405971366</v>
      </c>
      <c r="F1718">
        <v>0.61904555264947059</v>
      </c>
      <c r="G1718">
        <v>5</v>
      </c>
      <c r="H1718">
        <v>4</v>
      </c>
      <c r="I1718">
        <v>2</v>
      </c>
      <c r="J1718">
        <v>4</v>
      </c>
    </row>
    <row r="1719" spans="1:10" x14ac:dyDescent="0.25">
      <c r="A1719" t="s">
        <v>2544</v>
      </c>
      <c r="B1719">
        <v>2006</v>
      </c>
      <c r="C1719">
        <v>1.3743520935424012</v>
      </c>
      <c r="D1719">
        <v>-0.43143953122335038</v>
      </c>
      <c r="E1719">
        <v>-0.52843143759828182</v>
      </c>
      <c r="F1719">
        <v>-0.69068095549562247</v>
      </c>
      <c r="G1719">
        <v>5</v>
      </c>
      <c r="H1719">
        <v>2</v>
      </c>
      <c r="I1719">
        <v>2</v>
      </c>
      <c r="J1719">
        <v>1</v>
      </c>
    </row>
    <row r="1720" spans="1:10" x14ac:dyDescent="0.25">
      <c r="A1720" t="s">
        <v>2545</v>
      </c>
      <c r="B1720">
        <v>2327</v>
      </c>
      <c r="C1720">
        <v>2.1529783655497376</v>
      </c>
      <c r="D1720">
        <v>0.22277078118734614</v>
      </c>
      <c r="E1720">
        <v>-0.48197352424305651</v>
      </c>
      <c r="F1720">
        <v>-0.5322859103659302</v>
      </c>
      <c r="G1720">
        <v>5</v>
      </c>
      <c r="H1720">
        <v>4</v>
      </c>
      <c r="I1720">
        <v>2</v>
      </c>
      <c r="J1720">
        <v>1</v>
      </c>
    </row>
    <row r="1721" spans="1:10" x14ac:dyDescent="0.25">
      <c r="A1721" t="s">
        <v>2546</v>
      </c>
      <c r="B1721">
        <v>2853</v>
      </c>
      <c r="C1721">
        <v>0.91217753146909697</v>
      </c>
      <c r="D1721">
        <v>-0.2122227472381886</v>
      </c>
      <c r="E1721">
        <v>-0.42158642153684422</v>
      </c>
      <c r="F1721">
        <v>-0.62545515836233978</v>
      </c>
      <c r="G1721">
        <v>5</v>
      </c>
      <c r="H1721">
        <v>3</v>
      </c>
      <c r="I1721">
        <v>2</v>
      </c>
      <c r="J1721">
        <v>1</v>
      </c>
    </row>
    <row r="1722" spans="1:10" x14ac:dyDescent="0.25">
      <c r="A1722" t="s">
        <v>2547</v>
      </c>
      <c r="B1722">
        <v>4305</v>
      </c>
      <c r="C1722">
        <v>1.6537499566246985</v>
      </c>
      <c r="D1722">
        <v>0.5267416360328574</v>
      </c>
      <c r="E1722">
        <v>-0.54769883515292417</v>
      </c>
      <c r="F1722">
        <v>1.0282851510912745</v>
      </c>
      <c r="G1722">
        <v>5</v>
      </c>
      <c r="H1722">
        <v>4</v>
      </c>
      <c r="I1722">
        <v>2</v>
      </c>
      <c r="J1722">
        <v>4</v>
      </c>
    </row>
    <row r="1723" spans="1:10" x14ac:dyDescent="0.25">
      <c r="A1723" t="s">
        <v>2548</v>
      </c>
      <c r="B1723">
        <v>3917</v>
      </c>
      <c r="C1723">
        <v>2.0035613439296869</v>
      </c>
      <c r="D1723">
        <v>0.53342197824096838</v>
      </c>
      <c r="E1723">
        <v>-0.16659615439447528</v>
      </c>
      <c r="F1723">
        <v>0.67007500266326347</v>
      </c>
      <c r="G1723">
        <v>5</v>
      </c>
      <c r="H1723">
        <v>4</v>
      </c>
      <c r="I1723">
        <v>3</v>
      </c>
      <c r="J1723">
        <v>4</v>
      </c>
    </row>
    <row r="1724" spans="1:10" x14ac:dyDescent="0.25">
      <c r="A1724" t="s">
        <v>2549</v>
      </c>
      <c r="B1724">
        <v>3285</v>
      </c>
      <c r="C1724">
        <v>0.94408140544004682</v>
      </c>
      <c r="D1724">
        <v>-0.12891845037524891</v>
      </c>
      <c r="E1724">
        <v>-0.34346122366078247</v>
      </c>
      <c r="F1724">
        <v>0.20143291101998534</v>
      </c>
      <c r="G1724">
        <v>5</v>
      </c>
      <c r="H1724">
        <v>3</v>
      </c>
      <c r="I1724">
        <v>3</v>
      </c>
      <c r="J1724">
        <v>3</v>
      </c>
    </row>
    <row r="1725" spans="1:10" x14ac:dyDescent="0.25">
      <c r="A1725" t="s">
        <v>2550</v>
      </c>
      <c r="B1725">
        <v>3547</v>
      </c>
      <c r="C1725">
        <v>1.2046123252382603</v>
      </c>
      <c r="D1725">
        <v>-0.18287428738299769</v>
      </c>
      <c r="E1725">
        <v>-0.4286613043135743</v>
      </c>
      <c r="F1725">
        <v>0.37674362024737434</v>
      </c>
      <c r="G1725">
        <v>5</v>
      </c>
      <c r="H1725">
        <v>3</v>
      </c>
      <c r="I1725">
        <v>2</v>
      </c>
      <c r="J1725">
        <v>3</v>
      </c>
    </row>
    <row r="1726" spans="1:10" x14ac:dyDescent="0.25">
      <c r="A1726" t="s">
        <v>2551</v>
      </c>
      <c r="B1726">
        <v>3131</v>
      </c>
      <c r="C1726">
        <v>1.488403840211546</v>
      </c>
      <c r="D1726">
        <v>0.9367778076648271</v>
      </c>
      <c r="E1726">
        <v>0.78897330253455045</v>
      </c>
      <c r="F1726">
        <v>-0.46247741735246439</v>
      </c>
      <c r="G1726">
        <v>5</v>
      </c>
      <c r="H1726">
        <v>5</v>
      </c>
      <c r="I1726">
        <v>5</v>
      </c>
      <c r="J1726">
        <v>2</v>
      </c>
    </row>
    <row r="1727" spans="1:10" x14ac:dyDescent="0.25">
      <c r="A1727" t="s">
        <v>2552</v>
      </c>
      <c r="B1727">
        <v>1930</v>
      </c>
      <c r="C1727">
        <v>2.6320501259250304</v>
      </c>
      <c r="D1727">
        <v>1.1566169849677135</v>
      </c>
      <c r="E1727">
        <v>1.1791633012488843E-2</v>
      </c>
      <c r="F1727">
        <v>0.77644591048911049</v>
      </c>
      <c r="G1727">
        <v>5</v>
      </c>
      <c r="H1727">
        <v>5</v>
      </c>
      <c r="I1727">
        <v>4</v>
      </c>
      <c r="J1727">
        <v>4</v>
      </c>
    </row>
    <row r="1728" spans="1:10" x14ac:dyDescent="0.25">
      <c r="A1728" t="s">
        <v>2553</v>
      </c>
      <c r="B1728">
        <v>3191</v>
      </c>
      <c r="C1728">
        <v>2.5261882053964086</v>
      </c>
      <c r="D1728">
        <v>1.756145372521464</v>
      </c>
      <c r="E1728">
        <v>-0.34856510469383006</v>
      </c>
      <c r="F1728">
        <v>1.0454191802884727</v>
      </c>
      <c r="G1728">
        <v>5</v>
      </c>
      <c r="H1728">
        <v>5</v>
      </c>
      <c r="I1728">
        <v>3</v>
      </c>
      <c r="J1728">
        <v>4</v>
      </c>
    </row>
    <row r="1729" spans="1:10" x14ac:dyDescent="0.25">
      <c r="A1729" t="s">
        <v>2554</v>
      </c>
      <c r="B1729">
        <v>4271</v>
      </c>
      <c r="C1729">
        <v>1.5296160545301012</v>
      </c>
      <c r="D1729">
        <v>2.146670150027167</v>
      </c>
      <c r="E1729">
        <v>-0.16240855422951983</v>
      </c>
      <c r="F1729">
        <v>0.42421657488245113</v>
      </c>
      <c r="G1729">
        <v>5</v>
      </c>
      <c r="H1729">
        <v>5</v>
      </c>
      <c r="I1729">
        <v>3</v>
      </c>
      <c r="J1729">
        <v>3</v>
      </c>
    </row>
    <row r="1730" spans="1:10" x14ac:dyDescent="0.25">
      <c r="A1730" t="s">
        <v>2555</v>
      </c>
      <c r="B1730">
        <v>4225</v>
      </c>
      <c r="C1730">
        <v>1.2613495373362658</v>
      </c>
      <c r="D1730">
        <v>2.4422229999163814</v>
      </c>
      <c r="E1730">
        <v>-0.16913906763082664</v>
      </c>
      <c r="F1730">
        <v>0.25154280167110099</v>
      </c>
      <c r="G1730">
        <v>5</v>
      </c>
      <c r="H1730">
        <v>5</v>
      </c>
      <c r="I1730">
        <v>3</v>
      </c>
      <c r="J1730">
        <v>3</v>
      </c>
    </row>
    <row r="1731" spans="1:10" x14ac:dyDescent="0.25">
      <c r="A1731" t="s">
        <v>2556</v>
      </c>
      <c r="B1731">
        <v>3881</v>
      </c>
      <c r="C1731">
        <v>1.3222012952925879</v>
      </c>
      <c r="D1731">
        <v>0.90255438130955301</v>
      </c>
      <c r="E1731">
        <v>-0.92129415715051477</v>
      </c>
      <c r="F1731">
        <v>-0.56659317300127499</v>
      </c>
      <c r="G1731">
        <v>5</v>
      </c>
      <c r="H1731">
        <v>5</v>
      </c>
      <c r="I1731">
        <v>1</v>
      </c>
      <c r="J1731">
        <v>1</v>
      </c>
    </row>
    <row r="1732" spans="1:10" x14ac:dyDescent="0.25">
      <c r="A1732" t="s">
        <v>2557</v>
      </c>
      <c r="B1732">
        <v>3070</v>
      </c>
      <c r="C1732">
        <v>0.30647744047352349</v>
      </c>
      <c r="D1732">
        <v>1.1212816080811792</v>
      </c>
      <c r="E1732">
        <v>-0.582146955702181</v>
      </c>
      <c r="F1732">
        <v>-0.72647707319001864</v>
      </c>
      <c r="G1732">
        <v>4</v>
      </c>
      <c r="H1732">
        <v>5</v>
      </c>
      <c r="I1732">
        <v>2</v>
      </c>
      <c r="J1732">
        <v>1</v>
      </c>
    </row>
    <row r="1733" spans="1:10" x14ac:dyDescent="0.25">
      <c r="A1733" t="s">
        <v>2558</v>
      </c>
      <c r="B1733">
        <v>2670</v>
      </c>
      <c r="C1733">
        <v>0.52634846620513065</v>
      </c>
      <c r="D1733">
        <v>1.0696843403036262</v>
      </c>
      <c r="E1733">
        <v>-0.75763980970984124</v>
      </c>
      <c r="F1733">
        <v>-0.7132587092490289</v>
      </c>
      <c r="G1733">
        <v>4</v>
      </c>
      <c r="H1733">
        <v>5</v>
      </c>
      <c r="I1733">
        <v>1</v>
      </c>
      <c r="J1733">
        <v>1</v>
      </c>
    </row>
    <row r="1734" spans="1:10" x14ac:dyDescent="0.25">
      <c r="A1734" t="s">
        <v>2559</v>
      </c>
      <c r="B1734">
        <v>2989</v>
      </c>
      <c r="C1734">
        <v>0.1736608235369794</v>
      </c>
      <c r="D1734">
        <v>0.6391983485062156</v>
      </c>
      <c r="E1734">
        <v>-0.3948655704209027</v>
      </c>
      <c r="F1734">
        <v>-0.54873218641069865</v>
      </c>
      <c r="G1734">
        <v>4</v>
      </c>
      <c r="H1734">
        <v>4</v>
      </c>
      <c r="I1734">
        <v>2</v>
      </c>
      <c r="J1734">
        <v>1</v>
      </c>
    </row>
    <row r="1735" spans="1:10" x14ac:dyDescent="0.25">
      <c r="A1735" t="s">
        <v>2560</v>
      </c>
      <c r="B1735">
        <v>3260</v>
      </c>
      <c r="C1735">
        <v>0.14763105762828291</v>
      </c>
      <c r="D1735">
        <v>0.64536699661665853</v>
      </c>
      <c r="E1735">
        <v>-0.18644558846031381</v>
      </c>
      <c r="F1735">
        <v>-0.46232942016570971</v>
      </c>
      <c r="G1735">
        <v>3</v>
      </c>
      <c r="H1735">
        <v>5</v>
      </c>
      <c r="I1735">
        <v>3</v>
      </c>
      <c r="J1735">
        <v>2</v>
      </c>
    </row>
    <row r="1736" spans="1:10" x14ac:dyDescent="0.25">
      <c r="A1736" t="s">
        <v>2561</v>
      </c>
      <c r="B1736">
        <v>3022</v>
      </c>
      <c r="C1736">
        <v>0.478020049167099</v>
      </c>
      <c r="D1736">
        <v>1.7002112036592059</v>
      </c>
      <c r="E1736">
        <v>-0.41862379946854233</v>
      </c>
      <c r="F1736">
        <v>-0.39969726683763795</v>
      </c>
      <c r="G1736">
        <v>4</v>
      </c>
      <c r="H1736">
        <v>5</v>
      </c>
      <c r="I1736">
        <v>2</v>
      </c>
      <c r="J1736">
        <v>2</v>
      </c>
    </row>
    <row r="1737" spans="1:10" x14ac:dyDescent="0.25">
      <c r="A1737" t="s">
        <v>2562</v>
      </c>
      <c r="B1737">
        <v>2545</v>
      </c>
      <c r="C1737">
        <v>0.64516525452577356</v>
      </c>
      <c r="D1737">
        <v>2.0547938293934549</v>
      </c>
      <c r="E1737">
        <v>-0.58348239970170623</v>
      </c>
      <c r="F1737">
        <v>-0.56721225079458593</v>
      </c>
      <c r="G1737">
        <v>4</v>
      </c>
      <c r="H1737">
        <v>5</v>
      </c>
      <c r="I1737">
        <v>2</v>
      </c>
      <c r="J1737">
        <v>1</v>
      </c>
    </row>
    <row r="1738" spans="1:10" x14ac:dyDescent="0.25">
      <c r="A1738" t="s">
        <v>2563</v>
      </c>
      <c r="B1738">
        <v>3062</v>
      </c>
      <c r="C1738">
        <v>0.29904378319253794</v>
      </c>
      <c r="D1738">
        <v>1.6541395776035821</v>
      </c>
      <c r="E1738">
        <v>-0.75065595945393648</v>
      </c>
      <c r="F1738">
        <v>-0.41947197174963058</v>
      </c>
      <c r="G1738">
        <v>4</v>
      </c>
      <c r="H1738">
        <v>5</v>
      </c>
      <c r="I1738">
        <v>1</v>
      </c>
      <c r="J1738">
        <v>2</v>
      </c>
    </row>
    <row r="1739" spans="1:10" x14ac:dyDescent="0.25">
      <c r="A1739" t="s">
        <v>2564</v>
      </c>
      <c r="B1739">
        <v>2691</v>
      </c>
      <c r="C1739">
        <v>0.12563396304866151</v>
      </c>
      <c r="D1739">
        <v>1.9650439993256728</v>
      </c>
      <c r="E1739">
        <v>-0.65399526978649858</v>
      </c>
      <c r="F1739">
        <v>-0.4671564141759979</v>
      </c>
      <c r="G1739">
        <v>3</v>
      </c>
      <c r="H1739">
        <v>5</v>
      </c>
      <c r="I1739">
        <v>2</v>
      </c>
      <c r="J1739">
        <v>2</v>
      </c>
    </row>
    <row r="1740" spans="1:10" x14ac:dyDescent="0.25">
      <c r="A1740" t="s">
        <v>2565</v>
      </c>
      <c r="B1740">
        <v>3356</v>
      </c>
      <c r="C1740">
        <v>0.56082409402935451</v>
      </c>
      <c r="D1740">
        <v>2.8600937085429634</v>
      </c>
      <c r="E1740">
        <v>-0.62855781516154552</v>
      </c>
      <c r="F1740">
        <v>0.52737814096467694</v>
      </c>
      <c r="G1740">
        <v>4</v>
      </c>
      <c r="H1740">
        <v>5</v>
      </c>
      <c r="I1740">
        <v>2</v>
      </c>
      <c r="J1740">
        <v>4</v>
      </c>
    </row>
    <row r="1741" spans="1:10" x14ac:dyDescent="0.25">
      <c r="A1741" t="s">
        <v>2566</v>
      </c>
      <c r="B1741">
        <v>3410</v>
      </c>
      <c r="C1741">
        <v>0.62370059809890288</v>
      </c>
      <c r="D1741">
        <v>1.4707239104340997</v>
      </c>
      <c r="E1741">
        <v>-0.3854313534636376</v>
      </c>
      <c r="F1741">
        <v>-0.14035982519330864</v>
      </c>
      <c r="G1741">
        <v>4</v>
      </c>
      <c r="H1741">
        <v>5</v>
      </c>
      <c r="I1741">
        <v>2</v>
      </c>
      <c r="J1741">
        <v>2</v>
      </c>
    </row>
    <row r="1742" spans="1:10" x14ac:dyDescent="0.25">
      <c r="A1742" t="s">
        <v>2567</v>
      </c>
      <c r="B1742">
        <v>3147</v>
      </c>
      <c r="C1742">
        <v>1.2919910874436016</v>
      </c>
      <c r="D1742">
        <v>1.9171220261543538</v>
      </c>
      <c r="E1742">
        <v>-0.24244096225197381</v>
      </c>
      <c r="F1742">
        <v>0.47299573758462676</v>
      </c>
      <c r="G1742">
        <v>5</v>
      </c>
      <c r="H1742">
        <v>5</v>
      </c>
      <c r="I1742">
        <v>3</v>
      </c>
      <c r="J1742">
        <v>3</v>
      </c>
    </row>
    <row r="1743" spans="1:10" x14ac:dyDescent="0.25">
      <c r="A1743" t="s">
        <v>2568</v>
      </c>
      <c r="B1743">
        <v>1768</v>
      </c>
      <c r="C1743">
        <v>1.1613234975088673</v>
      </c>
      <c r="D1743">
        <v>0.27324765842617577</v>
      </c>
      <c r="E1743">
        <v>-0.69747180941786124</v>
      </c>
      <c r="F1743">
        <v>-0.43855019672499423</v>
      </c>
      <c r="G1743">
        <v>5</v>
      </c>
      <c r="H1743">
        <v>4</v>
      </c>
      <c r="I1743">
        <v>2</v>
      </c>
      <c r="J1743">
        <v>2</v>
      </c>
    </row>
    <row r="1744" spans="1:10" x14ac:dyDescent="0.25">
      <c r="A1744" t="s">
        <v>2569</v>
      </c>
      <c r="B1744">
        <v>2576</v>
      </c>
      <c r="C1744">
        <v>0.8224890886010976</v>
      </c>
      <c r="D1744">
        <v>2.2078131615095602</v>
      </c>
      <c r="E1744">
        <v>-0.58544602476702134</v>
      </c>
      <c r="F1744">
        <v>1.4721197054069723</v>
      </c>
      <c r="G1744">
        <v>4</v>
      </c>
      <c r="H1744">
        <v>5</v>
      </c>
      <c r="I1744">
        <v>2</v>
      </c>
      <c r="J1744">
        <v>5</v>
      </c>
    </row>
    <row r="1745" spans="1:10" x14ac:dyDescent="0.25">
      <c r="A1745" t="s">
        <v>2570</v>
      </c>
      <c r="B1745">
        <v>4816</v>
      </c>
      <c r="C1745">
        <v>0.50089493258203732</v>
      </c>
      <c r="D1745">
        <v>1.0731108332420951</v>
      </c>
      <c r="E1745">
        <v>-0.1532558927277117</v>
      </c>
      <c r="F1745">
        <v>-0.12296484406338858</v>
      </c>
      <c r="G1745">
        <v>4</v>
      </c>
      <c r="H1745">
        <v>5</v>
      </c>
      <c r="I1745">
        <v>3</v>
      </c>
      <c r="J1745">
        <v>2</v>
      </c>
    </row>
    <row r="1746" spans="1:10" x14ac:dyDescent="0.25">
      <c r="A1746" t="s">
        <v>2571</v>
      </c>
      <c r="B1746">
        <v>1948</v>
      </c>
      <c r="C1746">
        <v>-7.5883539263066097E-2</v>
      </c>
      <c r="D1746">
        <v>2.2889406362600493</v>
      </c>
      <c r="E1746">
        <v>-0.72307800442068504</v>
      </c>
      <c r="F1746">
        <v>-0.29098147201712526</v>
      </c>
      <c r="G1746">
        <v>3</v>
      </c>
      <c r="H1746">
        <v>5</v>
      </c>
      <c r="I1746">
        <v>1</v>
      </c>
      <c r="J1746">
        <v>2</v>
      </c>
    </row>
    <row r="1747" spans="1:10" x14ac:dyDescent="0.25">
      <c r="A1747" t="s">
        <v>2572</v>
      </c>
      <c r="B1747">
        <v>940</v>
      </c>
      <c r="C1747">
        <v>0.425661197784795</v>
      </c>
      <c r="D1747">
        <v>2.9758036680626061</v>
      </c>
      <c r="E1747">
        <v>-0.30297489774770087</v>
      </c>
      <c r="F1747">
        <v>-0.83262350172031308</v>
      </c>
      <c r="G1747">
        <v>4</v>
      </c>
      <c r="H1747">
        <v>5</v>
      </c>
      <c r="I1747">
        <v>3</v>
      </c>
      <c r="J1747">
        <v>1</v>
      </c>
    </row>
    <row r="1748" spans="1:10" x14ac:dyDescent="0.25">
      <c r="A1748" t="s">
        <v>2573</v>
      </c>
      <c r="B1748">
        <v>835</v>
      </c>
      <c r="C1748">
        <v>0.5474852958001315</v>
      </c>
      <c r="D1748">
        <v>1.4854396494167952</v>
      </c>
      <c r="E1748">
        <v>-0.66759722204107841</v>
      </c>
      <c r="F1748">
        <v>-0.65577903716118413</v>
      </c>
      <c r="G1748">
        <v>4</v>
      </c>
      <c r="H1748">
        <v>5</v>
      </c>
      <c r="I1748">
        <v>2</v>
      </c>
      <c r="J1748">
        <v>1</v>
      </c>
    </row>
    <row r="1749" spans="1:10" x14ac:dyDescent="0.25">
      <c r="A1749" t="s">
        <v>2574</v>
      </c>
      <c r="B1749">
        <v>2168</v>
      </c>
      <c r="C1749">
        <v>-8.6229437753703453E-2</v>
      </c>
      <c r="D1749">
        <v>0.85257385938351637</v>
      </c>
      <c r="E1749">
        <v>-0.11921430568378874</v>
      </c>
      <c r="F1749">
        <v>-0.3709038935374987</v>
      </c>
      <c r="G1749">
        <v>3</v>
      </c>
      <c r="H1749">
        <v>5</v>
      </c>
      <c r="I1749">
        <v>3</v>
      </c>
      <c r="J1749">
        <v>2</v>
      </c>
    </row>
    <row r="1750" spans="1:10" x14ac:dyDescent="0.25">
      <c r="A1750" t="s">
        <v>2575</v>
      </c>
      <c r="B1750">
        <v>6349</v>
      </c>
      <c r="C1750">
        <v>0.6481066879965014</v>
      </c>
      <c r="D1750">
        <v>2.6162849825478247</v>
      </c>
      <c r="E1750">
        <v>-0.36098035845963938</v>
      </c>
      <c r="F1750">
        <v>-0.18542149378917219</v>
      </c>
      <c r="G1750">
        <v>4</v>
      </c>
      <c r="H1750">
        <v>5</v>
      </c>
      <c r="I1750">
        <v>2</v>
      </c>
      <c r="J1750">
        <v>2</v>
      </c>
    </row>
    <row r="1751" spans="1:10" x14ac:dyDescent="0.25">
      <c r="A1751" t="s">
        <v>2576</v>
      </c>
      <c r="B1751">
        <v>118</v>
      </c>
      <c r="C1751">
        <v>0.10241315303977944</v>
      </c>
      <c r="D1751">
        <v>-0.81889860279647775</v>
      </c>
      <c r="E1751">
        <v>0.25670790708878866</v>
      </c>
      <c r="F1751">
        <v>-0.38453749223758132</v>
      </c>
      <c r="G1751">
        <v>3</v>
      </c>
      <c r="H1751">
        <v>1</v>
      </c>
      <c r="I1751">
        <v>4</v>
      </c>
      <c r="J1751">
        <v>2</v>
      </c>
    </row>
    <row r="1752" spans="1:10" x14ac:dyDescent="0.25">
      <c r="A1752" t="s">
        <v>2577</v>
      </c>
      <c r="B1752">
        <v>4007</v>
      </c>
      <c r="C1752">
        <v>0.40308313407713142</v>
      </c>
      <c r="D1752">
        <v>1.9263545779504259</v>
      </c>
      <c r="E1752">
        <v>1.0355674603588452</v>
      </c>
      <c r="F1752">
        <v>-2.1071289099090475E-2</v>
      </c>
      <c r="G1752">
        <v>4</v>
      </c>
      <c r="H1752">
        <v>5</v>
      </c>
      <c r="I1752">
        <v>5</v>
      </c>
      <c r="J1752">
        <v>3</v>
      </c>
    </row>
    <row r="1753" spans="1:10" x14ac:dyDescent="0.25">
      <c r="A1753" t="s">
        <v>2578</v>
      </c>
      <c r="B1753">
        <v>6804</v>
      </c>
      <c r="C1753">
        <v>1.0842509391852098</v>
      </c>
      <c r="D1753">
        <v>2.003279779323738</v>
      </c>
      <c r="E1753">
        <v>-2.1369321105979923E-2</v>
      </c>
      <c r="F1753">
        <v>1.3789447969073112</v>
      </c>
      <c r="G1753">
        <v>5</v>
      </c>
      <c r="H1753">
        <v>5</v>
      </c>
      <c r="I1753">
        <v>4</v>
      </c>
      <c r="J1753">
        <v>5</v>
      </c>
    </row>
    <row r="1754" spans="1:10" x14ac:dyDescent="0.25">
      <c r="A1754" t="s">
        <v>2579</v>
      </c>
      <c r="B1754">
        <v>3416</v>
      </c>
      <c r="C1754">
        <v>-0.3460979272368605</v>
      </c>
      <c r="D1754">
        <v>0.35929432274163825</v>
      </c>
      <c r="E1754">
        <v>0.26153519654393004</v>
      </c>
      <c r="F1754">
        <v>5.0183566601081808E-2</v>
      </c>
      <c r="G1754">
        <v>2</v>
      </c>
      <c r="H1754">
        <v>4</v>
      </c>
      <c r="I1754">
        <v>4</v>
      </c>
      <c r="J1754">
        <v>3</v>
      </c>
    </row>
    <row r="1755" spans="1:10" x14ac:dyDescent="0.25">
      <c r="A1755" t="s">
        <v>2580</v>
      </c>
      <c r="B1755">
        <v>1400</v>
      </c>
      <c r="C1755">
        <v>0.61072640195646022</v>
      </c>
      <c r="D1755">
        <v>-0.34233793243628352</v>
      </c>
      <c r="E1755">
        <v>-0.30177043736905257</v>
      </c>
      <c r="F1755">
        <v>-0.40841619021192466</v>
      </c>
      <c r="G1755">
        <v>4</v>
      </c>
      <c r="H1755">
        <v>3</v>
      </c>
      <c r="I1755">
        <v>3</v>
      </c>
      <c r="J1755">
        <v>2</v>
      </c>
    </row>
    <row r="1756" spans="1:10" x14ac:dyDescent="0.25">
      <c r="A1756" t="s">
        <v>2581</v>
      </c>
      <c r="B1756">
        <v>2238</v>
      </c>
      <c r="C1756">
        <v>-0.55412307284746187</v>
      </c>
      <c r="D1756">
        <v>-9.102260043942681E-2</v>
      </c>
      <c r="E1756">
        <v>-1.3799559181773056E-2</v>
      </c>
      <c r="F1756">
        <v>-0.8736717548800943</v>
      </c>
      <c r="G1756">
        <v>2</v>
      </c>
      <c r="H1756">
        <v>3</v>
      </c>
      <c r="I1756">
        <v>4</v>
      </c>
      <c r="J1756">
        <v>1</v>
      </c>
    </row>
    <row r="1757" spans="1:10" x14ac:dyDescent="0.25">
      <c r="A1757" t="s">
        <v>2582</v>
      </c>
      <c r="B1757">
        <v>8406</v>
      </c>
      <c r="C1757">
        <v>-0.56451421253528344</v>
      </c>
      <c r="D1757">
        <v>-0.11038945501555683</v>
      </c>
      <c r="E1757">
        <v>-0.81034382014778039</v>
      </c>
      <c r="F1757">
        <v>0.78498381946026186</v>
      </c>
      <c r="G1757">
        <v>2</v>
      </c>
      <c r="H1757">
        <v>3</v>
      </c>
      <c r="I1757">
        <v>1</v>
      </c>
      <c r="J1757">
        <v>4</v>
      </c>
    </row>
    <row r="1758" spans="1:10" x14ac:dyDescent="0.25">
      <c r="A1758" t="s">
        <v>2583</v>
      </c>
      <c r="B1758">
        <v>8587</v>
      </c>
      <c r="C1758">
        <v>-0.60326415623205965</v>
      </c>
      <c r="D1758">
        <v>-0.37488218693365882</v>
      </c>
      <c r="E1758">
        <v>-1.0306350538304472</v>
      </c>
      <c r="F1758">
        <v>0.56251235672952071</v>
      </c>
      <c r="G1758">
        <v>2</v>
      </c>
      <c r="H1758">
        <v>3</v>
      </c>
      <c r="I1758">
        <v>1</v>
      </c>
      <c r="J1758">
        <v>4</v>
      </c>
    </row>
    <row r="1759" spans="1:10" x14ac:dyDescent="0.25">
      <c r="A1759" t="s">
        <v>2584</v>
      </c>
      <c r="B1759">
        <v>4952</v>
      </c>
      <c r="C1759">
        <v>-0.76301775094443902</v>
      </c>
      <c r="D1759">
        <v>-0.52322999735217568</v>
      </c>
      <c r="E1759">
        <v>-5.0704311868147077E-2</v>
      </c>
      <c r="F1759">
        <v>-0.2789831164314287</v>
      </c>
      <c r="G1759">
        <v>1</v>
      </c>
      <c r="H1759">
        <v>2</v>
      </c>
      <c r="I1759">
        <v>4</v>
      </c>
      <c r="J1759">
        <v>2</v>
      </c>
    </row>
    <row r="1760" spans="1:10" x14ac:dyDescent="0.25">
      <c r="A1760" t="s">
        <v>2585</v>
      </c>
      <c r="B1760">
        <v>4534</v>
      </c>
      <c r="C1760">
        <v>-0.73231085357286119</v>
      </c>
      <c r="D1760">
        <v>-0.29926208847254243</v>
      </c>
      <c r="E1760">
        <v>-0.96594318168071724</v>
      </c>
      <c r="F1760">
        <v>0.71338497693496705</v>
      </c>
      <c r="G1760">
        <v>1</v>
      </c>
      <c r="H1760">
        <v>3</v>
      </c>
      <c r="I1760">
        <v>1</v>
      </c>
      <c r="J1760">
        <v>4</v>
      </c>
    </row>
    <row r="1761" spans="1:10" x14ac:dyDescent="0.25">
      <c r="A1761" t="s">
        <v>2586</v>
      </c>
      <c r="B1761">
        <v>2308</v>
      </c>
      <c r="C1761">
        <v>0.73858470214875205</v>
      </c>
      <c r="D1761">
        <v>-7.7478947084451055E-3</v>
      </c>
      <c r="E1761">
        <v>0.77645029942761967</v>
      </c>
      <c r="F1761">
        <v>-0.5068313405842314</v>
      </c>
      <c r="G1761">
        <v>4</v>
      </c>
      <c r="H1761">
        <v>3</v>
      </c>
      <c r="I1761">
        <v>5</v>
      </c>
      <c r="J1761">
        <v>1</v>
      </c>
    </row>
    <row r="1762" spans="1:10" x14ac:dyDescent="0.25">
      <c r="A1762" t="s">
        <v>2587</v>
      </c>
      <c r="B1762">
        <v>3608</v>
      </c>
      <c r="C1762">
        <v>0.87624696747602293</v>
      </c>
      <c r="D1762">
        <v>0.77437683318894335</v>
      </c>
      <c r="E1762">
        <v>0.901801284954444</v>
      </c>
      <c r="F1762">
        <v>-0.54376012152695163</v>
      </c>
      <c r="G1762">
        <v>4</v>
      </c>
      <c r="H1762">
        <v>5</v>
      </c>
      <c r="I1762">
        <v>5</v>
      </c>
      <c r="J1762">
        <v>1</v>
      </c>
    </row>
    <row r="1763" spans="1:10" x14ac:dyDescent="0.25">
      <c r="A1763" t="s">
        <v>2588</v>
      </c>
      <c r="B1763">
        <v>2604</v>
      </c>
      <c r="C1763">
        <v>1.206552945487998</v>
      </c>
      <c r="D1763">
        <v>0.55341378021581877</v>
      </c>
      <c r="E1763">
        <v>0.90329265367278366</v>
      </c>
      <c r="F1763">
        <v>-0.41198530287859036</v>
      </c>
      <c r="G1763">
        <v>5</v>
      </c>
      <c r="H1763">
        <v>4</v>
      </c>
      <c r="I1763">
        <v>5</v>
      </c>
      <c r="J1763">
        <v>2</v>
      </c>
    </row>
    <row r="1764" spans="1:10" x14ac:dyDescent="0.25">
      <c r="A1764" t="s">
        <v>2589</v>
      </c>
      <c r="B1764">
        <v>2703</v>
      </c>
      <c r="C1764">
        <v>-0.50615764890138815</v>
      </c>
      <c r="D1764">
        <v>-0.12354910044866983</v>
      </c>
      <c r="E1764">
        <v>0.35660875878216991</v>
      </c>
      <c r="F1764">
        <v>9.9442493447670071E-3</v>
      </c>
      <c r="G1764">
        <v>2</v>
      </c>
      <c r="H1764">
        <v>3</v>
      </c>
      <c r="I1764">
        <v>5</v>
      </c>
      <c r="J1764">
        <v>3</v>
      </c>
    </row>
    <row r="1765" spans="1:10" x14ac:dyDescent="0.25">
      <c r="A1765" t="s">
        <v>2590</v>
      </c>
      <c r="B1765">
        <v>3090</v>
      </c>
      <c r="C1765">
        <v>-0.15184234025233076</v>
      </c>
      <c r="D1765">
        <v>0.31266974704497985</v>
      </c>
      <c r="E1765">
        <v>0.73054721528059829</v>
      </c>
      <c r="F1765">
        <v>-0.29387365864867665</v>
      </c>
      <c r="G1765">
        <v>3</v>
      </c>
      <c r="H1765">
        <v>4</v>
      </c>
      <c r="I1765">
        <v>5</v>
      </c>
      <c r="J1765">
        <v>2</v>
      </c>
    </row>
    <row r="1766" spans="1:10" x14ac:dyDescent="0.25">
      <c r="A1766" t="s">
        <v>2591</v>
      </c>
      <c r="B1766">
        <v>2014</v>
      </c>
      <c r="C1766">
        <v>-0.78428032730595021</v>
      </c>
      <c r="D1766">
        <v>0.11063808360453876</v>
      </c>
      <c r="E1766">
        <v>1.1477327133865651</v>
      </c>
      <c r="F1766">
        <v>-0.49731859506875381</v>
      </c>
      <c r="G1766">
        <v>1</v>
      </c>
      <c r="H1766">
        <v>4</v>
      </c>
      <c r="I1766">
        <v>5</v>
      </c>
      <c r="J1766">
        <v>1</v>
      </c>
    </row>
    <row r="1767" spans="1:10" x14ac:dyDescent="0.25">
      <c r="A1767" t="s">
        <v>2592</v>
      </c>
      <c r="B1767">
        <v>3127</v>
      </c>
      <c r="C1767">
        <v>1.3609889445314625</v>
      </c>
      <c r="D1767">
        <v>-0.81182926820291179</v>
      </c>
      <c r="E1767">
        <v>0.45343610654621491</v>
      </c>
      <c r="F1767">
        <v>-0.22053606354522196</v>
      </c>
      <c r="G1767">
        <v>5</v>
      </c>
      <c r="H1767">
        <v>1</v>
      </c>
      <c r="I1767">
        <v>5</v>
      </c>
      <c r="J1767">
        <v>2</v>
      </c>
    </row>
    <row r="1768" spans="1:10" x14ac:dyDescent="0.25">
      <c r="A1768" t="s">
        <v>2593</v>
      </c>
      <c r="B1768">
        <v>3031</v>
      </c>
      <c r="C1768">
        <v>-0.54949889754709325</v>
      </c>
      <c r="D1768">
        <v>-0.31663661047879227</v>
      </c>
      <c r="E1768">
        <v>1.0440024336848128</v>
      </c>
      <c r="F1768">
        <v>-0.36538785534329815</v>
      </c>
      <c r="G1768">
        <v>2</v>
      </c>
      <c r="H1768">
        <v>3</v>
      </c>
      <c r="I1768">
        <v>5</v>
      </c>
      <c r="J1768">
        <v>2</v>
      </c>
    </row>
    <row r="1769" spans="1:10" x14ac:dyDescent="0.25">
      <c r="A1769" t="s">
        <v>2594</v>
      </c>
      <c r="B1769">
        <v>4002</v>
      </c>
      <c r="C1769">
        <v>-0.84631478894693868</v>
      </c>
      <c r="D1769">
        <v>-0.44088393035682016</v>
      </c>
      <c r="E1769">
        <v>0.77379179809989806</v>
      </c>
      <c r="F1769">
        <v>-0.40004193516128261</v>
      </c>
      <c r="G1769">
        <v>1</v>
      </c>
      <c r="H1769">
        <v>2</v>
      </c>
      <c r="I1769">
        <v>5</v>
      </c>
      <c r="J1769">
        <v>2</v>
      </c>
    </row>
    <row r="1770" spans="1:10" x14ac:dyDescent="0.25">
      <c r="A1770" t="s">
        <v>2595</v>
      </c>
      <c r="B1770">
        <v>6454</v>
      </c>
      <c r="C1770">
        <v>-0.72680578832878273</v>
      </c>
      <c r="D1770">
        <v>-0.25795816072364702</v>
      </c>
      <c r="E1770">
        <v>-8.879830117443685E-3</v>
      </c>
      <c r="F1770">
        <v>7.0056825472283979E-2</v>
      </c>
      <c r="G1770">
        <v>1</v>
      </c>
      <c r="H1770">
        <v>3</v>
      </c>
      <c r="I1770">
        <v>4</v>
      </c>
      <c r="J1770">
        <v>3</v>
      </c>
    </row>
    <row r="1771" spans="1:10" x14ac:dyDescent="0.25">
      <c r="A1771" t="s">
        <v>2596</v>
      </c>
      <c r="B1771">
        <v>4348</v>
      </c>
      <c r="C1771">
        <v>-0.40510024403092115</v>
      </c>
      <c r="D1771">
        <v>-0.29477788279212214</v>
      </c>
      <c r="E1771">
        <v>-3.2173040200644938E-2</v>
      </c>
      <c r="F1771">
        <v>-8.4982637502260497E-2</v>
      </c>
      <c r="G1771">
        <v>2</v>
      </c>
      <c r="H1771">
        <v>3</v>
      </c>
      <c r="I1771">
        <v>4</v>
      </c>
      <c r="J1771">
        <v>2</v>
      </c>
    </row>
    <row r="1772" spans="1:10" x14ac:dyDescent="0.25">
      <c r="A1772" t="s">
        <v>2597</v>
      </c>
      <c r="B1772">
        <v>4303</v>
      </c>
      <c r="C1772">
        <v>-0.69557777390548503</v>
      </c>
      <c r="D1772">
        <v>-0.37756781111972104</v>
      </c>
      <c r="E1772">
        <v>-0.4796378488062375</v>
      </c>
      <c r="F1772">
        <v>-6.5956162735401724E-2</v>
      </c>
      <c r="G1772">
        <v>2</v>
      </c>
      <c r="H1772">
        <v>3</v>
      </c>
      <c r="I1772">
        <v>2</v>
      </c>
      <c r="J1772">
        <v>2</v>
      </c>
    </row>
    <row r="1773" spans="1:10" x14ac:dyDescent="0.25">
      <c r="A1773" t="s">
        <v>2598</v>
      </c>
      <c r="B1773">
        <v>6185</v>
      </c>
      <c r="C1773">
        <v>-0.88838182100463892</v>
      </c>
      <c r="D1773">
        <v>-0.75873706884805114</v>
      </c>
      <c r="E1773">
        <v>-1.1089828838466476</v>
      </c>
      <c r="F1773">
        <v>0.32891615176482047</v>
      </c>
      <c r="G1773">
        <v>1</v>
      </c>
      <c r="H1773">
        <v>1</v>
      </c>
      <c r="I1773">
        <v>1</v>
      </c>
      <c r="J1773">
        <v>3</v>
      </c>
    </row>
    <row r="1774" spans="1:10" x14ac:dyDescent="0.25">
      <c r="A1774" t="s">
        <v>2599</v>
      </c>
      <c r="B1774">
        <v>7631</v>
      </c>
      <c r="C1774">
        <v>-0.91038624406820112</v>
      </c>
      <c r="D1774">
        <v>-0.23698881831741445</v>
      </c>
      <c r="E1774">
        <v>-1.272214135785974</v>
      </c>
      <c r="F1774">
        <v>1.0775446327266165</v>
      </c>
      <c r="G1774">
        <v>1</v>
      </c>
      <c r="H1774">
        <v>3</v>
      </c>
      <c r="I1774">
        <v>1</v>
      </c>
      <c r="J1774">
        <v>4</v>
      </c>
    </row>
    <row r="1775" spans="1:10" x14ac:dyDescent="0.25">
      <c r="A1775" t="s">
        <v>2600</v>
      </c>
      <c r="B1775">
        <v>6399</v>
      </c>
      <c r="C1775">
        <v>-0.85520766585478958</v>
      </c>
      <c r="D1775">
        <v>-0.83263142123009604</v>
      </c>
      <c r="E1775">
        <v>-0.92862046132867415</v>
      </c>
      <c r="F1775">
        <v>-6.0390369392980203E-2</v>
      </c>
      <c r="G1775">
        <v>1</v>
      </c>
      <c r="H1775">
        <v>1</v>
      </c>
      <c r="I1775">
        <v>1</v>
      </c>
      <c r="J1775">
        <v>2</v>
      </c>
    </row>
    <row r="1776" spans="1:10" x14ac:dyDescent="0.25">
      <c r="A1776" t="s">
        <v>2601</v>
      </c>
      <c r="B1776">
        <v>5115</v>
      </c>
      <c r="C1776">
        <v>-1.1960760106157342</v>
      </c>
      <c r="D1776">
        <v>-0.70175514876363543</v>
      </c>
      <c r="E1776">
        <v>-1.5437904589144422</v>
      </c>
      <c r="F1776">
        <v>0.16895387103622134</v>
      </c>
      <c r="G1776">
        <v>1</v>
      </c>
      <c r="H1776">
        <v>2</v>
      </c>
      <c r="I1776">
        <v>1</v>
      </c>
      <c r="J1776">
        <v>3</v>
      </c>
    </row>
    <row r="1777" spans="1:10" x14ac:dyDescent="0.25">
      <c r="A1777" t="s">
        <v>2602</v>
      </c>
      <c r="B1777">
        <v>3352</v>
      </c>
      <c r="C1777">
        <v>-0.83511875304194716</v>
      </c>
      <c r="D1777">
        <v>-0.62059745052638948</v>
      </c>
      <c r="E1777">
        <v>0.31396601482252717</v>
      </c>
      <c r="F1777">
        <v>-0.84841439882935454</v>
      </c>
      <c r="G1777">
        <v>1</v>
      </c>
      <c r="H1777">
        <v>2</v>
      </c>
      <c r="I1777">
        <v>4</v>
      </c>
      <c r="J1777">
        <v>1</v>
      </c>
    </row>
    <row r="1778" spans="1:10" x14ac:dyDescent="0.25">
      <c r="A1778" t="s">
        <v>2603</v>
      </c>
      <c r="B1778">
        <v>4614</v>
      </c>
      <c r="C1778">
        <v>-0.99812077801780152</v>
      </c>
      <c r="D1778">
        <v>-0.45562850243553848</v>
      </c>
      <c r="E1778">
        <v>-0.18326746642420055</v>
      </c>
      <c r="F1778">
        <v>-0.48288075774995881</v>
      </c>
      <c r="G1778">
        <v>1</v>
      </c>
      <c r="H1778">
        <v>2</v>
      </c>
      <c r="I1778">
        <v>3</v>
      </c>
      <c r="J1778">
        <v>1</v>
      </c>
    </row>
    <row r="1779" spans="1:10" x14ac:dyDescent="0.25">
      <c r="A1779" t="s">
        <v>2604</v>
      </c>
      <c r="B1779">
        <v>4816</v>
      </c>
      <c r="C1779">
        <v>-0.36321241158417589</v>
      </c>
      <c r="D1779">
        <v>-0.77304475561600317</v>
      </c>
      <c r="E1779">
        <v>3.6556587045355737</v>
      </c>
      <c r="F1779">
        <v>-0.54430472806646024</v>
      </c>
      <c r="G1779">
        <v>2</v>
      </c>
      <c r="H1779">
        <v>1</v>
      </c>
      <c r="I1779">
        <v>5</v>
      </c>
      <c r="J1779">
        <v>1</v>
      </c>
    </row>
    <row r="1780" spans="1:10" x14ac:dyDescent="0.25">
      <c r="A1780" t="s">
        <v>2605</v>
      </c>
      <c r="B1780">
        <v>3146</v>
      </c>
      <c r="C1780">
        <v>-1.0805488867662125</v>
      </c>
      <c r="D1780">
        <v>-0.37045971040380093</v>
      </c>
      <c r="E1780">
        <v>-0.97721569696237998</v>
      </c>
      <c r="F1780">
        <v>0.11137999184812562</v>
      </c>
      <c r="G1780">
        <v>1</v>
      </c>
      <c r="H1780">
        <v>3</v>
      </c>
      <c r="I1780">
        <v>1</v>
      </c>
      <c r="J1780">
        <v>3</v>
      </c>
    </row>
    <row r="1781" spans="1:10" x14ac:dyDescent="0.25">
      <c r="A1781" t="s">
        <v>2606</v>
      </c>
      <c r="B1781">
        <v>2037</v>
      </c>
      <c r="C1781">
        <v>-0.67799658139094865</v>
      </c>
      <c r="D1781">
        <v>-0.62699011691337658</v>
      </c>
      <c r="E1781">
        <v>-0.35720326319266182</v>
      </c>
      <c r="F1781">
        <v>-0.75678075468523154</v>
      </c>
      <c r="G1781">
        <v>2</v>
      </c>
      <c r="H1781">
        <v>2</v>
      </c>
      <c r="I1781">
        <v>3</v>
      </c>
      <c r="J1781">
        <v>1</v>
      </c>
    </row>
    <row r="1782" spans="1:10" x14ac:dyDescent="0.25">
      <c r="A1782" t="s">
        <v>2607</v>
      </c>
      <c r="B1782">
        <v>6807</v>
      </c>
      <c r="C1782">
        <v>-0.82291910789514566</v>
      </c>
      <c r="D1782">
        <v>-0.72607951043821151</v>
      </c>
      <c r="E1782">
        <v>-0.3444323170612405</v>
      </c>
      <c r="F1782">
        <v>0.49956302637728445</v>
      </c>
      <c r="G1782">
        <v>1</v>
      </c>
      <c r="H1782">
        <v>1</v>
      </c>
      <c r="I1782">
        <v>3</v>
      </c>
      <c r="J1782">
        <v>4</v>
      </c>
    </row>
    <row r="1783" spans="1:10" x14ac:dyDescent="0.25">
      <c r="A1783" t="s">
        <v>2608</v>
      </c>
      <c r="B1783">
        <v>8047</v>
      </c>
      <c r="C1783">
        <v>-0.46387157390304667</v>
      </c>
      <c r="D1783">
        <v>-0.52074323465233185</v>
      </c>
      <c r="E1783">
        <v>-0.94240975454432696</v>
      </c>
      <c r="F1783">
        <v>1.0605582058665448</v>
      </c>
      <c r="G1783">
        <v>2</v>
      </c>
      <c r="H1783">
        <v>2</v>
      </c>
      <c r="I1783">
        <v>1</v>
      </c>
      <c r="J1783">
        <v>4</v>
      </c>
    </row>
    <row r="1784" spans="1:10" x14ac:dyDescent="0.25">
      <c r="A1784" t="s">
        <v>2609</v>
      </c>
      <c r="B1784">
        <v>1828</v>
      </c>
      <c r="C1784">
        <v>-0.87868100995302811</v>
      </c>
      <c r="D1784">
        <v>-0.7882476312116925</v>
      </c>
      <c r="E1784">
        <v>4.1318827193707428E-2</v>
      </c>
      <c r="F1784">
        <v>-0.7977251258114485</v>
      </c>
      <c r="G1784">
        <v>1</v>
      </c>
      <c r="H1784">
        <v>1</v>
      </c>
      <c r="I1784">
        <v>4</v>
      </c>
      <c r="J1784">
        <v>1</v>
      </c>
    </row>
    <row r="1785" spans="1:10" x14ac:dyDescent="0.25">
      <c r="A1785" t="s">
        <v>2610</v>
      </c>
      <c r="B1785">
        <v>5731</v>
      </c>
      <c r="C1785">
        <v>-0.43854957607238299</v>
      </c>
      <c r="D1785">
        <v>-0.92622618873105644</v>
      </c>
      <c r="E1785">
        <v>-0.21721193949922288</v>
      </c>
      <c r="F1785">
        <v>-0.13119657019195374</v>
      </c>
      <c r="G1785">
        <v>2</v>
      </c>
      <c r="H1785">
        <v>1</v>
      </c>
      <c r="I1785">
        <v>3</v>
      </c>
      <c r="J1785">
        <v>2</v>
      </c>
    </row>
    <row r="1786" spans="1:10" x14ac:dyDescent="0.25">
      <c r="A1786" t="s">
        <v>2611</v>
      </c>
      <c r="B1786">
        <v>6529</v>
      </c>
      <c r="C1786">
        <v>-0.68012325949882591</v>
      </c>
      <c r="D1786">
        <v>-1.0232206450942645</v>
      </c>
      <c r="E1786">
        <v>0.11241606533918019</v>
      </c>
      <c r="F1786">
        <v>-0.51032031347696549</v>
      </c>
      <c r="G1786">
        <v>2</v>
      </c>
      <c r="H1786">
        <v>1</v>
      </c>
      <c r="I1786">
        <v>4</v>
      </c>
      <c r="J1786">
        <v>1</v>
      </c>
    </row>
    <row r="1787" spans="1:10" x14ac:dyDescent="0.25">
      <c r="A1787" t="s">
        <v>2612</v>
      </c>
      <c r="B1787">
        <v>3393</v>
      </c>
      <c r="C1787">
        <v>-0.55256484172566278</v>
      </c>
      <c r="D1787">
        <v>-0.64771451351839415</v>
      </c>
      <c r="E1787">
        <v>0.34495431150430034</v>
      </c>
      <c r="F1787">
        <v>-0.35855715786923248</v>
      </c>
      <c r="G1787">
        <v>2</v>
      </c>
      <c r="H1787">
        <v>2</v>
      </c>
      <c r="I1787">
        <v>5</v>
      </c>
      <c r="J1787">
        <v>2</v>
      </c>
    </row>
    <row r="1788" spans="1:10" x14ac:dyDescent="0.25">
      <c r="A1788" t="s">
        <v>2613</v>
      </c>
      <c r="B1788">
        <v>5456</v>
      </c>
      <c r="C1788">
        <v>-0.4386951437046403</v>
      </c>
      <c r="D1788">
        <v>-0.90575014729260062</v>
      </c>
      <c r="E1788">
        <v>-0.21097376606907273</v>
      </c>
      <c r="F1788">
        <v>-8.853300579881683E-2</v>
      </c>
      <c r="G1788">
        <v>2</v>
      </c>
      <c r="H1788">
        <v>1</v>
      </c>
      <c r="I1788">
        <v>3</v>
      </c>
      <c r="J1788">
        <v>2</v>
      </c>
    </row>
    <row r="1789" spans="1:10" x14ac:dyDescent="0.25">
      <c r="A1789" t="s">
        <v>2614</v>
      </c>
      <c r="B1789">
        <v>4366</v>
      </c>
      <c r="C1789">
        <v>-0.25703857444405648</v>
      </c>
      <c r="D1789">
        <v>-0.87140768512176947</v>
      </c>
      <c r="E1789">
        <v>0.78777150429626541</v>
      </c>
      <c r="F1789">
        <v>-0.20171958247729393</v>
      </c>
      <c r="G1789">
        <v>3</v>
      </c>
      <c r="H1789">
        <v>1</v>
      </c>
      <c r="I1789">
        <v>5</v>
      </c>
      <c r="J1789">
        <v>2</v>
      </c>
    </row>
    <row r="1790" spans="1:10" x14ac:dyDescent="0.25">
      <c r="A1790" t="s">
        <v>2615</v>
      </c>
      <c r="B1790">
        <v>3844</v>
      </c>
      <c r="C1790">
        <v>-0.67952620136463049</v>
      </c>
      <c r="D1790">
        <v>-0.99550194976522666</v>
      </c>
      <c r="E1790">
        <v>0.82719465669004377</v>
      </c>
      <c r="F1790">
        <v>-0.811804581259427</v>
      </c>
      <c r="G1790">
        <v>2</v>
      </c>
      <c r="H1790">
        <v>1</v>
      </c>
      <c r="I1790">
        <v>5</v>
      </c>
      <c r="J1790">
        <v>1</v>
      </c>
    </row>
    <row r="1791" spans="1:10" x14ac:dyDescent="0.25">
      <c r="A1791" t="s">
        <v>2616</v>
      </c>
      <c r="B1791">
        <v>3327</v>
      </c>
      <c r="C1791">
        <v>-4.6284931850167514E-2</v>
      </c>
      <c r="D1791">
        <v>-0.57246316105413775</v>
      </c>
      <c r="E1791">
        <v>1.004397264398148</v>
      </c>
      <c r="F1791">
        <v>-0.33143614143194378</v>
      </c>
      <c r="G1791">
        <v>3</v>
      </c>
      <c r="H1791">
        <v>2</v>
      </c>
      <c r="I1791">
        <v>5</v>
      </c>
      <c r="J1791">
        <v>2</v>
      </c>
    </row>
    <row r="1792" spans="1:10" x14ac:dyDescent="0.25">
      <c r="A1792" t="s">
        <v>2617</v>
      </c>
      <c r="B1792">
        <v>4521</v>
      </c>
      <c r="C1792">
        <v>-5.6630910957674897E-2</v>
      </c>
      <c r="D1792">
        <v>-0.59575052753130187</v>
      </c>
      <c r="E1792">
        <v>0.17796200013506977</v>
      </c>
      <c r="F1792">
        <v>-0.51066859346993299</v>
      </c>
      <c r="G1792">
        <v>3</v>
      </c>
      <c r="H1792">
        <v>2</v>
      </c>
      <c r="I1792">
        <v>4</v>
      </c>
      <c r="J1792">
        <v>1</v>
      </c>
    </row>
    <row r="1793" spans="1:10" x14ac:dyDescent="0.25">
      <c r="A1793" t="s">
        <v>2618</v>
      </c>
      <c r="B1793">
        <v>3119</v>
      </c>
      <c r="C1793">
        <v>1.1250663638497853</v>
      </c>
      <c r="D1793">
        <v>-0.2526885411724682</v>
      </c>
      <c r="E1793">
        <v>0.81819372261156009</v>
      </c>
      <c r="F1793">
        <v>-0.47201958251781218</v>
      </c>
      <c r="G1793">
        <v>5</v>
      </c>
      <c r="H1793">
        <v>3</v>
      </c>
      <c r="I1793">
        <v>5</v>
      </c>
      <c r="J1793">
        <v>2</v>
      </c>
    </row>
    <row r="1794" spans="1:10" x14ac:dyDescent="0.25">
      <c r="A1794" t="s">
        <v>2619</v>
      </c>
      <c r="B1794">
        <v>3223</v>
      </c>
      <c r="C1794">
        <v>-0.75367244978834147</v>
      </c>
      <c r="D1794">
        <v>-1.035932004036866</v>
      </c>
      <c r="E1794">
        <v>0.2754198232640751</v>
      </c>
      <c r="F1794">
        <v>-0.31901391380376726</v>
      </c>
      <c r="G1794">
        <v>1</v>
      </c>
      <c r="H1794">
        <v>1</v>
      </c>
      <c r="I1794">
        <v>4</v>
      </c>
      <c r="J1794">
        <v>2</v>
      </c>
    </row>
    <row r="1795" spans="1:10" x14ac:dyDescent="0.25">
      <c r="A1795" t="s">
        <v>2620</v>
      </c>
      <c r="B1795">
        <v>6120</v>
      </c>
      <c r="C1795">
        <v>0.33192249426813764</v>
      </c>
      <c r="D1795">
        <v>-0.3833127389453993</v>
      </c>
      <c r="E1795">
        <v>1.3956547875993526</v>
      </c>
      <c r="F1795">
        <v>-0.79217753515737044</v>
      </c>
      <c r="G1795">
        <v>4</v>
      </c>
      <c r="H1795">
        <v>2</v>
      </c>
      <c r="I1795">
        <v>5</v>
      </c>
      <c r="J1795">
        <v>1</v>
      </c>
    </row>
    <row r="1796" spans="1:10" x14ac:dyDescent="0.25">
      <c r="A1796" t="s">
        <v>2621</v>
      </c>
      <c r="B1796">
        <v>3864</v>
      </c>
      <c r="C1796">
        <v>-0.62192034306400434</v>
      </c>
      <c r="D1796">
        <v>-1.09359487095151</v>
      </c>
      <c r="E1796">
        <v>-0.57412315530737956</v>
      </c>
      <c r="F1796">
        <v>-0.35389192450165186</v>
      </c>
      <c r="G1796">
        <v>2</v>
      </c>
      <c r="H1796">
        <v>1</v>
      </c>
      <c r="I1796">
        <v>2</v>
      </c>
      <c r="J1796">
        <v>2</v>
      </c>
    </row>
    <row r="1797" spans="1:10" x14ac:dyDescent="0.25">
      <c r="A1797" t="s">
        <v>2622</v>
      </c>
      <c r="B1797">
        <v>3551</v>
      </c>
      <c r="C1797">
        <v>-0.39872599760603378</v>
      </c>
      <c r="D1797">
        <v>-1.0741030615830975</v>
      </c>
      <c r="E1797">
        <v>-1.6084034303704289</v>
      </c>
      <c r="F1797">
        <v>-2.6086079514917617E-2</v>
      </c>
      <c r="G1797">
        <v>2</v>
      </c>
      <c r="H1797">
        <v>1</v>
      </c>
      <c r="I1797">
        <v>1</v>
      </c>
      <c r="J1797">
        <v>3</v>
      </c>
    </row>
    <row r="1798" spans="1:10" x14ac:dyDescent="0.25">
      <c r="A1798" t="s">
        <v>2623</v>
      </c>
      <c r="B1798">
        <v>4981</v>
      </c>
      <c r="C1798">
        <v>-0.92544660867899331</v>
      </c>
      <c r="D1798">
        <v>-1.1063834826401506</v>
      </c>
      <c r="E1798">
        <v>-0.9443031892831758</v>
      </c>
      <c r="F1798">
        <v>-0.29853924419490857</v>
      </c>
      <c r="G1798">
        <v>1</v>
      </c>
      <c r="H1798">
        <v>1</v>
      </c>
      <c r="I1798">
        <v>1</v>
      </c>
      <c r="J1798">
        <v>2</v>
      </c>
    </row>
    <row r="1799" spans="1:10" x14ac:dyDescent="0.25">
      <c r="A1799" t="s">
        <v>2624</v>
      </c>
      <c r="B1799">
        <v>6701</v>
      </c>
      <c r="C1799">
        <v>-0.31205293290445468</v>
      </c>
      <c r="D1799">
        <v>-0.69707214878816148</v>
      </c>
      <c r="E1799">
        <v>-0.5231310008411536</v>
      </c>
      <c r="F1799">
        <v>-0.43778341567235207</v>
      </c>
      <c r="G1799">
        <v>3</v>
      </c>
      <c r="H1799">
        <v>2</v>
      </c>
      <c r="I1799">
        <v>2</v>
      </c>
      <c r="J1799">
        <v>2</v>
      </c>
    </row>
    <row r="1800" spans="1:10" x14ac:dyDescent="0.25">
      <c r="A1800" t="s">
        <v>2625</v>
      </c>
      <c r="B1800">
        <v>4761</v>
      </c>
      <c r="C1800">
        <v>7.8409646999724081E-2</v>
      </c>
      <c r="D1800">
        <v>-1.0762993606464295</v>
      </c>
      <c r="E1800">
        <v>-1.2123693491511882</v>
      </c>
      <c r="F1800">
        <v>0.555695681263769</v>
      </c>
      <c r="G1800">
        <v>3</v>
      </c>
      <c r="H1800">
        <v>1</v>
      </c>
      <c r="I1800">
        <v>1</v>
      </c>
      <c r="J1800">
        <v>4</v>
      </c>
    </row>
    <row r="1801" spans="1:10" x14ac:dyDescent="0.25">
      <c r="A1801" t="s">
        <v>2626</v>
      </c>
      <c r="B1801">
        <v>4035</v>
      </c>
      <c r="C1801">
        <v>-0.64530646710054484</v>
      </c>
      <c r="D1801">
        <v>-0.9310460482114199</v>
      </c>
      <c r="E1801">
        <v>-2.8939740512936869E-2</v>
      </c>
      <c r="F1801">
        <v>-0.70216151891605139</v>
      </c>
      <c r="G1801">
        <v>2</v>
      </c>
      <c r="H1801">
        <v>1</v>
      </c>
      <c r="I1801">
        <v>4</v>
      </c>
      <c r="J1801">
        <v>1</v>
      </c>
    </row>
    <row r="1802" spans="1:10" x14ac:dyDescent="0.25">
      <c r="A1802" t="s">
        <v>2627</v>
      </c>
      <c r="B1802">
        <v>3967</v>
      </c>
      <c r="C1802">
        <v>-0.91047786896663874</v>
      </c>
      <c r="D1802">
        <v>-0.7357125924493696</v>
      </c>
      <c r="E1802">
        <v>-0.41882189905632833</v>
      </c>
      <c r="F1802">
        <v>-0.90413024025999666</v>
      </c>
      <c r="G1802">
        <v>1</v>
      </c>
      <c r="H1802">
        <v>1</v>
      </c>
      <c r="I1802">
        <v>2</v>
      </c>
      <c r="J1802">
        <v>1</v>
      </c>
    </row>
    <row r="1803" spans="1:10" x14ac:dyDescent="0.25">
      <c r="A1803" t="s">
        <v>2628</v>
      </c>
      <c r="B1803">
        <v>4030</v>
      </c>
      <c r="C1803">
        <v>-0.34965800739899733</v>
      </c>
      <c r="D1803">
        <v>-0.58230923750073527</v>
      </c>
      <c r="E1803">
        <v>1.0917222270412805</v>
      </c>
      <c r="F1803">
        <v>-1.038511771511317</v>
      </c>
      <c r="G1803">
        <v>2</v>
      </c>
      <c r="H1803">
        <v>2</v>
      </c>
      <c r="I1803">
        <v>5</v>
      </c>
      <c r="J1803">
        <v>1</v>
      </c>
    </row>
    <row r="1804" spans="1:10" x14ac:dyDescent="0.25">
      <c r="A1804" t="s">
        <v>2629</v>
      </c>
      <c r="B1804">
        <v>3812</v>
      </c>
      <c r="C1804">
        <v>-0.76243904469015877</v>
      </c>
      <c r="D1804">
        <v>-0.42398713564543689</v>
      </c>
      <c r="E1804">
        <v>-0.38558365028944896</v>
      </c>
      <c r="F1804">
        <v>-0.78576386137791376</v>
      </c>
      <c r="G1804">
        <v>1</v>
      </c>
      <c r="H1804">
        <v>2</v>
      </c>
      <c r="I1804">
        <v>2</v>
      </c>
      <c r="J1804">
        <v>1</v>
      </c>
    </row>
    <row r="1805" spans="1:10" x14ac:dyDescent="0.25">
      <c r="A1805" t="s">
        <v>2630</v>
      </c>
      <c r="B1805">
        <v>5305</v>
      </c>
      <c r="C1805">
        <v>-0.80674511652874037</v>
      </c>
      <c r="D1805">
        <v>-0.85069673326306572</v>
      </c>
      <c r="E1805">
        <v>-0.35464198637834665</v>
      </c>
      <c r="F1805">
        <v>-0.71850808981960945</v>
      </c>
      <c r="G1805">
        <v>1</v>
      </c>
      <c r="H1805">
        <v>1</v>
      </c>
      <c r="I1805">
        <v>3</v>
      </c>
      <c r="J1805">
        <v>1</v>
      </c>
    </row>
    <row r="1806" spans="1:10" x14ac:dyDescent="0.25">
      <c r="A1806" t="s">
        <v>2631</v>
      </c>
      <c r="B1806">
        <v>1856</v>
      </c>
      <c r="C1806">
        <v>-0.89781184999551444</v>
      </c>
      <c r="D1806">
        <v>-0.68897892871784527</v>
      </c>
      <c r="E1806">
        <v>-0.11696651613705532</v>
      </c>
      <c r="F1806">
        <v>-0.52392706628413865</v>
      </c>
      <c r="G1806">
        <v>1</v>
      </c>
      <c r="H1806">
        <v>2</v>
      </c>
      <c r="I1806">
        <v>3</v>
      </c>
      <c r="J1806">
        <v>1</v>
      </c>
    </row>
    <row r="1807" spans="1:10" x14ac:dyDescent="0.25">
      <c r="A1807" t="s">
        <v>2632</v>
      </c>
      <c r="B1807">
        <v>2700</v>
      </c>
      <c r="C1807">
        <v>-0.61955211556371992</v>
      </c>
      <c r="D1807">
        <v>-0.99235034497351859</v>
      </c>
      <c r="E1807">
        <v>1.1455423292531792</v>
      </c>
      <c r="F1807">
        <v>-0.66182372684842805</v>
      </c>
      <c r="G1807">
        <v>2</v>
      </c>
      <c r="H1807">
        <v>1</v>
      </c>
      <c r="I1807">
        <v>5</v>
      </c>
      <c r="J1807">
        <v>1</v>
      </c>
    </row>
    <row r="1808" spans="1:10" x14ac:dyDescent="0.25">
      <c r="A1808" t="s">
        <v>2633</v>
      </c>
      <c r="B1808">
        <v>4124</v>
      </c>
      <c r="C1808">
        <v>6.4606580506722952E-2</v>
      </c>
      <c r="D1808">
        <v>-0.67518943301566581</v>
      </c>
      <c r="E1808">
        <v>-3.7876853939725758E-4</v>
      </c>
      <c r="F1808">
        <v>-0.32252916691595113</v>
      </c>
      <c r="G1808">
        <v>3</v>
      </c>
      <c r="H1808">
        <v>2</v>
      </c>
      <c r="I1808">
        <v>4</v>
      </c>
      <c r="J1808">
        <v>2</v>
      </c>
    </row>
    <row r="1809" spans="1:10" x14ac:dyDescent="0.25">
      <c r="A1809" t="s">
        <v>2634</v>
      </c>
      <c r="B1809">
        <v>6353</v>
      </c>
      <c r="C1809">
        <v>0.60292462108020795</v>
      </c>
      <c r="D1809">
        <v>-0.80090756344215586</v>
      </c>
      <c r="E1809">
        <v>1.9588789879420534</v>
      </c>
      <c r="F1809">
        <v>-0.50188534140673846</v>
      </c>
      <c r="G1809">
        <v>4</v>
      </c>
      <c r="H1809">
        <v>1</v>
      </c>
      <c r="I1809">
        <v>5</v>
      </c>
      <c r="J1809">
        <v>1</v>
      </c>
    </row>
    <row r="1810" spans="1:10" x14ac:dyDescent="0.25">
      <c r="A1810" t="s">
        <v>2635</v>
      </c>
      <c r="B1810">
        <v>2821</v>
      </c>
      <c r="C1810">
        <v>0.28421650006664234</v>
      </c>
      <c r="D1810">
        <v>-1.0225815571081565</v>
      </c>
      <c r="E1810">
        <v>0.61133506867823417</v>
      </c>
      <c r="F1810">
        <v>-0.65892061866956175</v>
      </c>
      <c r="G1810">
        <v>4</v>
      </c>
      <c r="H1810">
        <v>1</v>
      </c>
      <c r="I1810">
        <v>5</v>
      </c>
      <c r="J1810">
        <v>1</v>
      </c>
    </row>
    <row r="1811" spans="1:10" x14ac:dyDescent="0.25">
      <c r="A1811" t="s">
        <v>2636</v>
      </c>
      <c r="B1811">
        <v>5083</v>
      </c>
      <c r="C1811">
        <v>0.5148857354663855</v>
      </c>
      <c r="D1811">
        <v>0.34363476560609046</v>
      </c>
      <c r="E1811">
        <v>-0.53680075033483765</v>
      </c>
      <c r="F1811">
        <v>0.43645236431083279</v>
      </c>
      <c r="G1811">
        <v>4</v>
      </c>
      <c r="H1811">
        <v>4</v>
      </c>
      <c r="I1811">
        <v>2</v>
      </c>
      <c r="J1811">
        <v>3</v>
      </c>
    </row>
    <row r="1812" spans="1:10" x14ac:dyDescent="0.25">
      <c r="A1812" t="s">
        <v>2637</v>
      </c>
      <c r="B1812">
        <v>3185</v>
      </c>
      <c r="C1812">
        <v>-4.982870330210111E-2</v>
      </c>
      <c r="D1812">
        <v>-0.77126486263673577</v>
      </c>
      <c r="E1812">
        <v>0.17347724461981048</v>
      </c>
      <c r="F1812">
        <v>-0.42499431620120942</v>
      </c>
      <c r="G1812">
        <v>3</v>
      </c>
      <c r="H1812">
        <v>1</v>
      </c>
      <c r="I1812">
        <v>4</v>
      </c>
      <c r="J1812">
        <v>2</v>
      </c>
    </row>
    <row r="1813" spans="1:10" x14ac:dyDescent="0.25">
      <c r="A1813" t="s">
        <v>2638</v>
      </c>
      <c r="B1813">
        <v>5384</v>
      </c>
      <c r="C1813">
        <v>1.7431055456816167</v>
      </c>
      <c r="D1813">
        <v>2.9409263293478639E-2</v>
      </c>
      <c r="E1813">
        <v>2.1118734985508079</v>
      </c>
      <c r="F1813">
        <v>-0.18332524618024437</v>
      </c>
      <c r="G1813">
        <v>5</v>
      </c>
      <c r="H1813">
        <v>4</v>
      </c>
      <c r="I1813">
        <v>5</v>
      </c>
      <c r="J1813">
        <v>2</v>
      </c>
    </row>
    <row r="1814" spans="1:10" x14ac:dyDescent="0.25">
      <c r="A1814" t="s">
        <v>2639</v>
      </c>
      <c r="B1814">
        <v>3741</v>
      </c>
      <c r="C1814">
        <v>1.543196431485433</v>
      </c>
      <c r="D1814">
        <v>-3.5339416935916017E-2</v>
      </c>
      <c r="E1814">
        <v>0.57792331725480495</v>
      </c>
      <c r="F1814">
        <v>-0.6202758159911077</v>
      </c>
      <c r="G1814">
        <v>5</v>
      </c>
      <c r="H1814">
        <v>3</v>
      </c>
      <c r="I1814">
        <v>5</v>
      </c>
      <c r="J1814">
        <v>1</v>
      </c>
    </row>
    <row r="1815" spans="1:10" x14ac:dyDescent="0.25">
      <c r="A1815" t="s">
        <v>2640</v>
      </c>
      <c r="B1815">
        <v>6514</v>
      </c>
      <c r="C1815">
        <v>-0.28774089299237482</v>
      </c>
      <c r="D1815">
        <v>-0.50461427242037438</v>
      </c>
      <c r="E1815">
        <v>-0.36755769058683302</v>
      </c>
      <c r="F1815">
        <v>-5.3093957771879717E-2</v>
      </c>
      <c r="G1815">
        <v>3</v>
      </c>
      <c r="H1815">
        <v>2</v>
      </c>
      <c r="I1815">
        <v>2</v>
      </c>
      <c r="J1815">
        <v>2</v>
      </c>
    </row>
    <row r="1816" spans="1:10" x14ac:dyDescent="0.25">
      <c r="A1816" t="s">
        <v>2641</v>
      </c>
      <c r="B1816">
        <v>5946</v>
      </c>
      <c r="C1816">
        <v>-0.94258386778276027</v>
      </c>
      <c r="D1816">
        <v>-0.62373990286471215</v>
      </c>
      <c r="E1816">
        <v>-0.56251007431805655</v>
      </c>
      <c r="F1816">
        <v>-0.24922616908042394</v>
      </c>
      <c r="G1816">
        <v>1</v>
      </c>
      <c r="H1816">
        <v>2</v>
      </c>
      <c r="I1816">
        <v>2</v>
      </c>
      <c r="J1816">
        <v>2</v>
      </c>
    </row>
    <row r="1817" spans="1:10" x14ac:dyDescent="0.25">
      <c r="A1817" t="s">
        <v>2642</v>
      </c>
      <c r="B1817">
        <v>3865</v>
      </c>
      <c r="C1817">
        <v>-0.66650690018950121</v>
      </c>
      <c r="D1817">
        <v>-0.70420048163764193</v>
      </c>
      <c r="E1817">
        <v>0.36768503726435631</v>
      </c>
      <c r="F1817">
        <v>-0.33713826727755714</v>
      </c>
      <c r="G1817">
        <v>2</v>
      </c>
      <c r="H1817">
        <v>2</v>
      </c>
      <c r="I1817">
        <v>5</v>
      </c>
      <c r="J1817">
        <v>2</v>
      </c>
    </row>
    <row r="1818" spans="1:10" x14ac:dyDescent="0.25">
      <c r="A1818" t="s">
        <v>2643</v>
      </c>
      <c r="B1818">
        <v>2547</v>
      </c>
      <c r="C1818">
        <v>0.29925335241044987</v>
      </c>
      <c r="D1818">
        <v>-0.41301648524401613</v>
      </c>
      <c r="E1818">
        <v>0.88769534583256093</v>
      </c>
      <c r="F1818">
        <v>-0.17980670183783024</v>
      </c>
      <c r="G1818">
        <v>4</v>
      </c>
      <c r="H1818">
        <v>2</v>
      </c>
      <c r="I1818">
        <v>5</v>
      </c>
      <c r="J1818">
        <v>2</v>
      </c>
    </row>
    <row r="1819" spans="1:10" x14ac:dyDescent="0.25">
      <c r="A1819" t="s">
        <v>2644</v>
      </c>
      <c r="B1819">
        <v>3215</v>
      </c>
      <c r="C1819">
        <v>-0.11169564427356811</v>
      </c>
      <c r="D1819">
        <v>-1.7264842940178392E-2</v>
      </c>
      <c r="E1819">
        <v>-0.6245149337678213</v>
      </c>
      <c r="F1819">
        <v>-0.27388099346054079</v>
      </c>
      <c r="G1819">
        <v>3</v>
      </c>
      <c r="H1819">
        <v>3</v>
      </c>
      <c r="I1819">
        <v>2</v>
      </c>
      <c r="J1819">
        <v>2</v>
      </c>
    </row>
    <row r="1820" spans="1:10" x14ac:dyDescent="0.25">
      <c r="A1820" t="s">
        <v>2645</v>
      </c>
      <c r="B1820">
        <v>1609</v>
      </c>
      <c r="C1820">
        <v>-0.48494754886091102</v>
      </c>
      <c r="D1820">
        <v>-0.59338322950951383</v>
      </c>
      <c r="E1820">
        <v>-2.1009424442332957E-2</v>
      </c>
      <c r="F1820">
        <v>-0.67850628825376058</v>
      </c>
      <c r="G1820">
        <v>2</v>
      </c>
      <c r="H1820">
        <v>2</v>
      </c>
      <c r="I1820">
        <v>4</v>
      </c>
      <c r="J1820">
        <v>1</v>
      </c>
    </row>
    <row r="1821" spans="1:10" x14ac:dyDescent="0.25">
      <c r="A1821" t="s">
        <v>2646</v>
      </c>
      <c r="B1821">
        <v>2415</v>
      </c>
      <c r="C1821">
        <v>0.16779994688144687</v>
      </c>
      <c r="D1821">
        <v>-0.10704859734349464</v>
      </c>
      <c r="E1821">
        <v>-0.75311472596017282</v>
      </c>
      <c r="F1821">
        <v>0.13664058513121705</v>
      </c>
      <c r="G1821">
        <v>4</v>
      </c>
      <c r="H1821">
        <v>3</v>
      </c>
      <c r="I1821">
        <v>1</v>
      </c>
      <c r="J1821">
        <v>3</v>
      </c>
    </row>
    <row r="1822" spans="1:10" x14ac:dyDescent="0.25">
      <c r="A1822" t="s">
        <v>2647</v>
      </c>
      <c r="B1822">
        <v>4173</v>
      </c>
      <c r="C1822">
        <v>1.0269679853897282</v>
      </c>
      <c r="D1822">
        <v>-0.45206521627734542</v>
      </c>
      <c r="E1822">
        <v>-0.99082301874511836</v>
      </c>
      <c r="F1822">
        <v>0.3905933608704662</v>
      </c>
      <c r="G1822">
        <v>5</v>
      </c>
      <c r="H1822">
        <v>2</v>
      </c>
      <c r="I1822">
        <v>1</v>
      </c>
      <c r="J1822">
        <v>3</v>
      </c>
    </row>
    <row r="1823" spans="1:10" x14ac:dyDescent="0.25">
      <c r="A1823" t="s">
        <v>2648</v>
      </c>
      <c r="B1823">
        <v>1559</v>
      </c>
      <c r="C1823">
        <v>0.81691768700917167</v>
      </c>
      <c r="D1823">
        <v>-0.62547586728906479</v>
      </c>
      <c r="E1823">
        <v>-6.2013676855503026E-2</v>
      </c>
      <c r="F1823">
        <v>-5.8689664887643572E-2</v>
      </c>
      <c r="G1823">
        <v>4</v>
      </c>
      <c r="H1823">
        <v>2</v>
      </c>
      <c r="I1823">
        <v>4</v>
      </c>
      <c r="J1823">
        <v>2</v>
      </c>
    </row>
    <row r="1824" spans="1:10" x14ac:dyDescent="0.25">
      <c r="A1824" t="s">
        <v>2649</v>
      </c>
      <c r="B1824">
        <v>4129</v>
      </c>
      <c r="C1824">
        <v>1.6882346653328073</v>
      </c>
      <c r="D1824">
        <v>-0.66695439550075908</v>
      </c>
      <c r="E1824">
        <v>1.0744590946299428</v>
      </c>
      <c r="F1824">
        <v>-0.50158528852631534</v>
      </c>
      <c r="G1824">
        <v>5</v>
      </c>
      <c r="H1824">
        <v>2</v>
      </c>
      <c r="I1824">
        <v>5</v>
      </c>
      <c r="J1824">
        <v>1</v>
      </c>
    </row>
    <row r="1825" spans="1:10" x14ac:dyDescent="0.25">
      <c r="A1825" t="s">
        <v>2650</v>
      </c>
      <c r="B1825">
        <v>2614</v>
      </c>
      <c r="C1825">
        <v>0.44983652910712701</v>
      </c>
      <c r="D1825">
        <v>-0.51036254674024883</v>
      </c>
      <c r="E1825">
        <v>0.42092186119280584</v>
      </c>
      <c r="F1825">
        <v>-0.81686638226069597</v>
      </c>
      <c r="G1825">
        <v>4</v>
      </c>
      <c r="H1825">
        <v>2</v>
      </c>
      <c r="I1825">
        <v>5</v>
      </c>
      <c r="J1825">
        <v>1</v>
      </c>
    </row>
    <row r="1826" spans="1:10" x14ac:dyDescent="0.25">
      <c r="A1826" t="s">
        <v>2651</v>
      </c>
      <c r="B1826">
        <v>2754</v>
      </c>
      <c r="C1826">
        <v>0.86851746942424735</v>
      </c>
      <c r="D1826">
        <v>-0.41314238707004919</v>
      </c>
      <c r="E1826">
        <v>9.7404112253328939E-3</v>
      </c>
      <c r="F1826">
        <v>-0.37990820839508377</v>
      </c>
      <c r="G1826">
        <v>4</v>
      </c>
      <c r="H1826">
        <v>2</v>
      </c>
      <c r="I1826">
        <v>4</v>
      </c>
      <c r="J1826">
        <v>2</v>
      </c>
    </row>
    <row r="1827" spans="1:10" x14ac:dyDescent="0.25">
      <c r="A1827" t="s">
        <v>2652</v>
      </c>
      <c r="B1827">
        <v>4281</v>
      </c>
      <c r="C1827">
        <v>-0.6388768472259021</v>
      </c>
      <c r="D1827">
        <v>-1.2409369685765093</v>
      </c>
      <c r="E1827">
        <v>-0.1931927284206795</v>
      </c>
      <c r="F1827">
        <v>-0.4331598405373418</v>
      </c>
      <c r="G1827">
        <v>2</v>
      </c>
      <c r="H1827">
        <v>1</v>
      </c>
      <c r="I1827">
        <v>3</v>
      </c>
      <c r="J1827">
        <v>2</v>
      </c>
    </row>
    <row r="1828" spans="1:10" x14ac:dyDescent="0.25">
      <c r="A1828" t="s">
        <v>2653</v>
      </c>
      <c r="B1828">
        <v>5169</v>
      </c>
      <c r="C1828">
        <v>0.93942875527457237</v>
      </c>
      <c r="D1828">
        <v>0.18544400338778541</v>
      </c>
      <c r="E1828">
        <v>0.83427638855663777</v>
      </c>
      <c r="F1828">
        <v>-0.20570013506812501</v>
      </c>
      <c r="G1828">
        <v>5</v>
      </c>
      <c r="H1828">
        <v>4</v>
      </c>
      <c r="I1828">
        <v>5</v>
      </c>
      <c r="J1828">
        <v>2</v>
      </c>
    </row>
    <row r="1829" spans="1:10" x14ac:dyDescent="0.25">
      <c r="A1829" t="s">
        <v>2654</v>
      </c>
      <c r="B1829">
        <v>3635</v>
      </c>
      <c r="C1829">
        <v>-0.40099324313480628</v>
      </c>
      <c r="D1829">
        <v>-0.92465717594581798</v>
      </c>
      <c r="E1829">
        <v>0.55879776332102882</v>
      </c>
      <c r="F1829">
        <v>-0.24830682881979055</v>
      </c>
      <c r="G1829">
        <v>2</v>
      </c>
      <c r="H1829">
        <v>1</v>
      </c>
      <c r="I1829">
        <v>5</v>
      </c>
      <c r="J1829">
        <v>2</v>
      </c>
    </row>
    <row r="1830" spans="1:10" x14ac:dyDescent="0.25">
      <c r="A1830" t="s">
        <v>2655</v>
      </c>
      <c r="B1830">
        <v>6961</v>
      </c>
      <c r="C1830">
        <v>-0.28686959669614553</v>
      </c>
      <c r="D1830">
        <v>-0.61759735843318952</v>
      </c>
      <c r="E1830">
        <v>-0.24838234137442591</v>
      </c>
      <c r="F1830">
        <v>-8.7061127078436856E-2</v>
      </c>
      <c r="G1830">
        <v>3</v>
      </c>
      <c r="H1830">
        <v>2</v>
      </c>
      <c r="I1830">
        <v>3</v>
      </c>
      <c r="J1830">
        <v>2</v>
      </c>
    </row>
    <row r="1831" spans="1:10" x14ac:dyDescent="0.25">
      <c r="A1831" t="s">
        <v>2656</v>
      </c>
      <c r="B1831">
        <v>4658</v>
      </c>
      <c r="C1831">
        <v>-0.86790142115071456</v>
      </c>
      <c r="D1831">
        <v>-1.1030440976566449</v>
      </c>
      <c r="E1831">
        <v>-0.15006535215442079</v>
      </c>
      <c r="F1831">
        <v>-0.50844638178634194</v>
      </c>
      <c r="G1831">
        <v>1</v>
      </c>
      <c r="H1831">
        <v>1</v>
      </c>
      <c r="I1831">
        <v>3</v>
      </c>
      <c r="J1831">
        <v>1</v>
      </c>
    </row>
    <row r="1832" spans="1:10" x14ac:dyDescent="0.25">
      <c r="A1832" t="s">
        <v>2657</v>
      </c>
      <c r="B1832">
        <v>6140</v>
      </c>
      <c r="C1832">
        <v>0.2795755776981545</v>
      </c>
      <c r="D1832">
        <v>-0.37219602580292027</v>
      </c>
      <c r="E1832">
        <v>1.10511185162891</v>
      </c>
      <c r="F1832">
        <v>-0.39170601920736564</v>
      </c>
      <c r="G1832">
        <v>4</v>
      </c>
      <c r="H1832">
        <v>3</v>
      </c>
      <c r="I1832">
        <v>5</v>
      </c>
      <c r="J1832">
        <v>2</v>
      </c>
    </row>
    <row r="1833" spans="1:10" x14ac:dyDescent="0.25">
      <c r="A1833" t="s">
        <v>2658</v>
      </c>
      <c r="B1833">
        <v>3154</v>
      </c>
      <c r="C1833">
        <v>-0.57933911927311066</v>
      </c>
      <c r="D1833">
        <v>-0.76526918959825041</v>
      </c>
      <c r="E1833">
        <v>-0.10084466665042648</v>
      </c>
      <c r="F1833">
        <v>-0.14623750822318338</v>
      </c>
      <c r="G1833">
        <v>2</v>
      </c>
      <c r="H1833">
        <v>1</v>
      </c>
      <c r="I1833">
        <v>3</v>
      </c>
      <c r="J1833">
        <v>2</v>
      </c>
    </row>
    <row r="1834" spans="1:10" x14ac:dyDescent="0.25">
      <c r="A1834" t="s">
        <v>2659</v>
      </c>
      <c r="B1834">
        <v>0</v>
      </c>
    </row>
    <row r="1835" spans="1:10" x14ac:dyDescent="0.25">
      <c r="A1835" t="s">
        <v>2660</v>
      </c>
      <c r="B1835">
        <v>4189</v>
      </c>
      <c r="C1835">
        <v>-0.12651976678125487</v>
      </c>
      <c r="D1835">
        <v>-0.91461715550081857</v>
      </c>
      <c r="E1835">
        <v>0.38419043384507373</v>
      </c>
      <c r="F1835">
        <v>-0.43296635162983121</v>
      </c>
      <c r="G1835">
        <v>3</v>
      </c>
      <c r="H1835">
        <v>1</v>
      </c>
      <c r="I1835">
        <v>5</v>
      </c>
      <c r="J1835">
        <v>2</v>
      </c>
    </row>
    <row r="1836" spans="1:10" x14ac:dyDescent="0.25">
      <c r="A1836" t="s">
        <v>2661</v>
      </c>
      <c r="B1836">
        <v>4540</v>
      </c>
      <c r="C1836">
        <v>-0.60179759426500246</v>
      </c>
      <c r="D1836">
        <v>-0.97677717700621036</v>
      </c>
      <c r="E1836">
        <v>-0.47015655633893028</v>
      </c>
      <c r="F1836">
        <v>-4.3321442043553924E-3</v>
      </c>
      <c r="G1836">
        <v>2</v>
      </c>
      <c r="H1836">
        <v>1</v>
      </c>
      <c r="I1836">
        <v>2</v>
      </c>
      <c r="J1836">
        <v>3</v>
      </c>
    </row>
    <row r="1837" spans="1:10" x14ac:dyDescent="0.25">
      <c r="A1837" t="s">
        <v>2662</v>
      </c>
      <c r="B1837">
        <v>2578</v>
      </c>
      <c r="C1837">
        <v>-0.39937510230867168</v>
      </c>
      <c r="D1837">
        <v>-0.48314268308946706</v>
      </c>
      <c r="E1837">
        <v>-3.3594589839416419E-2</v>
      </c>
      <c r="F1837">
        <v>-0.29456263696620172</v>
      </c>
      <c r="G1837">
        <v>2</v>
      </c>
      <c r="H1837">
        <v>2</v>
      </c>
      <c r="I1837">
        <v>4</v>
      </c>
      <c r="J1837">
        <v>2</v>
      </c>
    </row>
    <row r="1838" spans="1:10" x14ac:dyDescent="0.25">
      <c r="A1838" t="s">
        <v>2663</v>
      </c>
      <c r="B1838">
        <v>4484</v>
      </c>
      <c r="C1838">
        <v>-0.3443766356203265</v>
      </c>
      <c r="D1838">
        <v>-0.80129851928806561</v>
      </c>
      <c r="E1838">
        <v>-0.43902398840540308</v>
      </c>
      <c r="F1838">
        <v>-7.3356972238940971E-2</v>
      </c>
      <c r="G1838">
        <v>2</v>
      </c>
      <c r="H1838">
        <v>1</v>
      </c>
      <c r="I1838">
        <v>2</v>
      </c>
      <c r="J1838">
        <v>2</v>
      </c>
    </row>
    <row r="1839" spans="1:10" x14ac:dyDescent="0.25">
      <c r="A1839" t="s">
        <v>2664</v>
      </c>
      <c r="B1839">
        <v>3030</v>
      </c>
      <c r="C1839">
        <v>-0.9022066689835998</v>
      </c>
      <c r="D1839">
        <v>-0.46082509436913038</v>
      </c>
      <c r="E1839">
        <v>-0.68596465093359715</v>
      </c>
      <c r="F1839">
        <v>-8.9213466670996569E-2</v>
      </c>
      <c r="G1839">
        <v>1</v>
      </c>
      <c r="H1839">
        <v>2</v>
      </c>
      <c r="I1839">
        <v>2</v>
      </c>
      <c r="J1839">
        <v>2</v>
      </c>
    </row>
    <row r="1840" spans="1:10" x14ac:dyDescent="0.25">
      <c r="A1840" t="s">
        <v>2665</v>
      </c>
      <c r="B1840">
        <v>3861</v>
      </c>
      <c r="C1840">
        <v>-1.0816303630774791</v>
      </c>
      <c r="D1840">
        <v>-0.95777718841715376</v>
      </c>
      <c r="E1840">
        <v>-0.12356276767346087</v>
      </c>
      <c r="F1840">
        <v>-7.1754493832388092E-2</v>
      </c>
      <c r="G1840">
        <v>1</v>
      </c>
      <c r="H1840">
        <v>1</v>
      </c>
      <c r="I1840">
        <v>3</v>
      </c>
      <c r="J1840">
        <v>2</v>
      </c>
    </row>
    <row r="1841" spans="1:10" x14ac:dyDescent="0.25">
      <c r="A1841" t="s">
        <v>2666</v>
      </c>
      <c r="B1841">
        <v>4352</v>
      </c>
      <c r="C1841">
        <v>-0.31873674215428299</v>
      </c>
      <c r="D1841">
        <v>-0.94445217802226411</v>
      </c>
      <c r="E1841">
        <v>-0.14916795719845108</v>
      </c>
      <c r="F1841">
        <v>-0.10196928806140909</v>
      </c>
      <c r="G1841">
        <v>3</v>
      </c>
      <c r="H1841">
        <v>1</v>
      </c>
      <c r="I1841">
        <v>3</v>
      </c>
      <c r="J1841">
        <v>2</v>
      </c>
    </row>
    <row r="1842" spans="1:10" x14ac:dyDescent="0.25">
      <c r="A1842" t="s">
        <v>2667</v>
      </c>
      <c r="B1842">
        <v>4605</v>
      </c>
      <c r="C1842">
        <v>-0.62015268562851533</v>
      </c>
      <c r="D1842">
        <v>-0.92188887222161453</v>
      </c>
      <c r="E1842">
        <v>-1.4142042819894176</v>
      </c>
      <c r="F1842">
        <v>0.14637573470174445</v>
      </c>
      <c r="G1842">
        <v>2</v>
      </c>
      <c r="H1842">
        <v>1</v>
      </c>
      <c r="I1842">
        <v>1</v>
      </c>
      <c r="J1842">
        <v>3</v>
      </c>
    </row>
    <row r="1843" spans="1:10" x14ac:dyDescent="0.25">
      <c r="A1843" t="s">
        <v>2668</v>
      </c>
      <c r="B1843">
        <v>4379</v>
      </c>
      <c r="C1843">
        <v>-0.48278181646494128</v>
      </c>
      <c r="D1843">
        <v>-0.64621054994977656</v>
      </c>
      <c r="E1843">
        <v>-0.2821198421815464</v>
      </c>
      <c r="F1843">
        <v>0.10408986839376805</v>
      </c>
      <c r="G1843">
        <v>2</v>
      </c>
      <c r="H1843">
        <v>2</v>
      </c>
      <c r="I1843">
        <v>3</v>
      </c>
      <c r="J1843">
        <v>3</v>
      </c>
    </row>
    <row r="1844" spans="1:10" x14ac:dyDescent="0.25">
      <c r="A1844" t="s">
        <v>2669</v>
      </c>
      <c r="B1844">
        <v>4176</v>
      </c>
      <c r="C1844">
        <v>-0.84329779199392307</v>
      </c>
      <c r="D1844">
        <v>-1.1885457379092852</v>
      </c>
      <c r="E1844">
        <v>0.11599907058162005</v>
      </c>
      <c r="F1844">
        <v>-9.6177566394181249E-2</v>
      </c>
      <c r="G1844">
        <v>1</v>
      </c>
      <c r="H1844">
        <v>1</v>
      </c>
      <c r="I1844">
        <v>4</v>
      </c>
      <c r="J1844">
        <v>2</v>
      </c>
    </row>
    <row r="1845" spans="1:10" x14ac:dyDescent="0.25">
      <c r="A1845" t="s">
        <v>2670</v>
      </c>
      <c r="B1845">
        <v>2447</v>
      </c>
      <c r="C1845">
        <v>-0.51426096743083438</v>
      </c>
      <c r="D1845">
        <v>-0.74019493930616664</v>
      </c>
      <c r="E1845">
        <v>-0.76770508994580799</v>
      </c>
      <c r="F1845">
        <v>0.24210185519387953</v>
      </c>
      <c r="G1845">
        <v>2</v>
      </c>
      <c r="H1845">
        <v>1</v>
      </c>
      <c r="I1845">
        <v>1</v>
      </c>
      <c r="J1845">
        <v>3</v>
      </c>
    </row>
    <row r="1846" spans="1:10" x14ac:dyDescent="0.25">
      <c r="A1846" t="s">
        <v>2671</v>
      </c>
      <c r="B1846">
        <v>2056</v>
      </c>
      <c r="C1846">
        <v>-0.35706795325191532</v>
      </c>
      <c r="D1846">
        <v>-0.86827246424472515</v>
      </c>
      <c r="E1846">
        <v>-0.60187553739071509</v>
      </c>
      <c r="F1846">
        <v>-0.1221630259890978</v>
      </c>
      <c r="G1846">
        <v>2</v>
      </c>
      <c r="H1846">
        <v>1</v>
      </c>
      <c r="I1846">
        <v>2</v>
      </c>
      <c r="J1846">
        <v>2</v>
      </c>
    </row>
    <row r="1847" spans="1:10" x14ac:dyDescent="0.25">
      <c r="A1847" t="s">
        <v>2672</v>
      </c>
      <c r="B1847">
        <v>3999</v>
      </c>
      <c r="C1847">
        <v>-0.69273863864774576</v>
      </c>
      <c r="D1847">
        <v>-0.72584958438960112</v>
      </c>
      <c r="E1847">
        <v>-1.4819665222262297</v>
      </c>
      <c r="F1847">
        <v>0.53531361674109423</v>
      </c>
      <c r="G1847">
        <v>2</v>
      </c>
      <c r="H1847">
        <v>1</v>
      </c>
      <c r="I1847">
        <v>1</v>
      </c>
      <c r="J1847">
        <v>4</v>
      </c>
    </row>
    <row r="1848" spans="1:10" x14ac:dyDescent="0.25">
      <c r="A1848" t="s">
        <v>2673</v>
      </c>
      <c r="B1848">
        <v>5121</v>
      </c>
      <c r="C1848">
        <v>-0.85543601467940567</v>
      </c>
      <c r="D1848">
        <v>-1.0870275935216682</v>
      </c>
      <c r="E1848">
        <v>-1.390592610770879</v>
      </c>
      <c r="F1848">
        <v>0.33093427846660822</v>
      </c>
      <c r="G1848">
        <v>1</v>
      </c>
      <c r="H1848">
        <v>1</v>
      </c>
      <c r="I1848">
        <v>1</v>
      </c>
      <c r="J1848">
        <v>3</v>
      </c>
    </row>
    <row r="1849" spans="1:10" x14ac:dyDescent="0.25">
      <c r="A1849" t="s">
        <v>2674</v>
      </c>
      <c r="B1849">
        <v>4301</v>
      </c>
      <c r="C1849">
        <v>0.68580076386109745</v>
      </c>
      <c r="D1849">
        <v>-0.99000411258284637</v>
      </c>
      <c r="E1849">
        <v>-0.38939353975698993</v>
      </c>
      <c r="F1849">
        <v>0.55638172023694021</v>
      </c>
      <c r="G1849">
        <v>4</v>
      </c>
      <c r="H1849">
        <v>1</v>
      </c>
      <c r="I1849">
        <v>2</v>
      </c>
      <c r="J1849">
        <v>4</v>
      </c>
    </row>
    <row r="1850" spans="1:10" x14ac:dyDescent="0.25">
      <c r="A1850" t="s">
        <v>2675</v>
      </c>
      <c r="B1850">
        <v>4675</v>
      </c>
      <c r="C1850">
        <v>0.64639050521987529</v>
      </c>
      <c r="D1850">
        <v>-1.062403949553884</v>
      </c>
      <c r="E1850">
        <v>0.91538664923459157</v>
      </c>
      <c r="F1850">
        <v>-0.19347549578995243</v>
      </c>
      <c r="G1850">
        <v>4</v>
      </c>
      <c r="H1850">
        <v>1</v>
      </c>
      <c r="I1850">
        <v>5</v>
      </c>
      <c r="J1850">
        <v>2</v>
      </c>
    </row>
    <row r="1851" spans="1:10" x14ac:dyDescent="0.25">
      <c r="A1851" t="s">
        <v>2676</v>
      </c>
      <c r="B1851">
        <v>4014</v>
      </c>
      <c r="C1851">
        <v>-0.61421952879426012</v>
      </c>
      <c r="D1851">
        <v>-1.10296108153025</v>
      </c>
      <c r="E1851">
        <v>-4.0879895799676925E-4</v>
      </c>
      <c r="F1851">
        <v>-0.44539335721391887</v>
      </c>
      <c r="G1851">
        <v>2</v>
      </c>
      <c r="H1851">
        <v>1</v>
      </c>
      <c r="I1851">
        <v>4</v>
      </c>
      <c r="J1851">
        <v>2</v>
      </c>
    </row>
    <row r="1852" spans="1:10" x14ac:dyDescent="0.25">
      <c r="A1852" t="s">
        <v>2677</v>
      </c>
      <c r="B1852">
        <v>4705</v>
      </c>
      <c r="C1852">
        <v>-1.5184180432941763</v>
      </c>
      <c r="D1852">
        <v>-0.76938822852795763</v>
      </c>
      <c r="E1852">
        <v>-1.6122724967858724</v>
      </c>
      <c r="F1852">
        <v>1.210155860045639</v>
      </c>
      <c r="G1852">
        <v>1</v>
      </c>
      <c r="H1852">
        <v>1</v>
      </c>
      <c r="I1852">
        <v>1</v>
      </c>
      <c r="J1852">
        <v>4</v>
      </c>
    </row>
    <row r="1853" spans="1:10" x14ac:dyDescent="0.25">
      <c r="A1853" t="s">
        <v>2678</v>
      </c>
      <c r="B1853">
        <v>2545</v>
      </c>
      <c r="C1853">
        <v>-1.3939473640872724</v>
      </c>
      <c r="D1853">
        <v>-0.96604913992798325</v>
      </c>
      <c r="E1853">
        <v>-1.4540573823164504</v>
      </c>
      <c r="F1853">
        <v>1.0818921534375967</v>
      </c>
      <c r="G1853">
        <v>1</v>
      </c>
      <c r="H1853">
        <v>1</v>
      </c>
      <c r="I1853">
        <v>1</v>
      </c>
      <c r="J1853">
        <v>4</v>
      </c>
    </row>
    <row r="1854" spans="1:10" x14ac:dyDescent="0.25">
      <c r="A1854" t="s">
        <v>2679</v>
      </c>
      <c r="B1854">
        <v>4162</v>
      </c>
      <c r="C1854">
        <v>-0.49880644594299628</v>
      </c>
      <c r="D1854">
        <v>-0.83921519962972579</v>
      </c>
      <c r="E1854">
        <v>-1.481384897785428</v>
      </c>
      <c r="F1854">
        <v>1.096474502844327</v>
      </c>
      <c r="G1854">
        <v>2</v>
      </c>
      <c r="H1854">
        <v>1</v>
      </c>
      <c r="I1854">
        <v>1</v>
      </c>
      <c r="J1854">
        <v>4</v>
      </c>
    </row>
    <row r="1855" spans="1:10" x14ac:dyDescent="0.25">
      <c r="A1855" t="s">
        <v>2680</v>
      </c>
      <c r="B1855">
        <v>2082</v>
      </c>
      <c r="C1855">
        <v>-0.73426679993000177</v>
      </c>
      <c r="D1855">
        <v>-0.2902811112708914</v>
      </c>
      <c r="E1855">
        <v>-3.9669712976033861E-2</v>
      </c>
      <c r="F1855">
        <v>-0.6898039461793003</v>
      </c>
      <c r="G1855">
        <v>1</v>
      </c>
      <c r="H1855">
        <v>3</v>
      </c>
      <c r="I1855">
        <v>4</v>
      </c>
      <c r="J1855">
        <v>1</v>
      </c>
    </row>
    <row r="1856" spans="1:10" x14ac:dyDescent="0.25">
      <c r="A1856" t="s">
        <v>2681</v>
      </c>
      <c r="B1856">
        <v>5527</v>
      </c>
      <c r="C1856">
        <v>0.28823359407832599</v>
      </c>
      <c r="D1856">
        <v>-0.70255852629212467</v>
      </c>
      <c r="E1856">
        <v>-0.60040974791190194</v>
      </c>
      <c r="F1856">
        <v>-0.19333016656335403</v>
      </c>
      <c r="G1856">
        <v>4</v>
      </c>
      <c r="H1856">
        <v>2</v>
      </c>
      <c r="I1856">
        <v>2</v>
      </c>
      <c r="J1856">
        <v>2</v>
      </c>
    </row>
    <row r="1857" spans="1:10" x14ac:dyDescent="0.25">
      <c r="A1857" t="s">
        <v>2682</v>
      </c>
      <c r="B1857">
        <v>3657</v>
      </c>
      <c r="C1857">
        <v>-0.57505326995474937</v>
      </c>
      <c r="D1857">
        <v>-0.68107395697001827</v>
      </c>
      <c r="E1857">
        <v>-0.66429380067379273</v>
      </c>
      <c r="F1857">
        <v>-0.45123114317752278</v>
      </c>
      <c r="G1857">
        <v>2</v>
      </c>
      <c r="H1857">
        <v>2</v>
      </c>
      <c r="I1857">
        <v>2</v>
      </c>
      <c r="J1857">
        <v>2</v>
      </c>
    </row>
    <row r="1858" spans="1:10" x14ac:dyDescent="0.25">
      <c r="A1858" t="s">
        <v>2683</v>
      </c>
      <c r="B1858">
        <v>5463</v>
      </c>
      <c r="C1858">
        <v>0.33250636145952422</v>
      </c>
      <c r="D1858">
        <v>6.3804369405269248E-2</v>
      </c>
      <c r="E1858">
        <v>0.56471159610004529</v>
      </c>
      <c r="F1858">
        <v>-0.66673580363797136</v>
      </c>
      <c r="G1858">
        <v>4</v>
      </c>
      <c r="H1858">
        <v>4</v>
      </c>
      <c r="I1858">
        <v>5</v>
      </c>
      <c r="J1858">
        <v>1</v>
      </c>
    </row>
    <row r="1859" spans="1:10" x14ac:dyDescent="0.25">
      <c r="A1859" t="s">
        <v>2684</v>
      </c>
      <c r="B1859">
        <v>3804</v>
      </c>
      <c r="C1859">
        <v>-0.62214586925471627</v>
      </c>
      <c r="D1859">
        <v>-0.84129007508644171</v>
      </c>
      <c r="E1859">
        <v>0.20158892156165203</v>
      </c>
      <c r="F1859">
        <v>-0.63842070198001089</v>
      </c>
      <c r="G1859">
        <v>2</v>
      </c>
      <c r="H1859">
        <v>1</v>
      </c>
      <c r="I1859">
        <v>4</v>
      </c>
      <c r="J1859">
        <v>1</v>
      </c>
    </row>
    <row r="1860" spans="1:10" x14ac:dyDescent="0.25">
      <c r="A1860" t="s">
        <v>2685</v>
      </c>
      <c r="B1860">
        <v>4383</v>
      </c>
      <c r="C1860">
        <v>-0.37622728442322467</v>
      </c>
      <c r="D1860">
        <v>-0.80958063825084781</v>
      </c>
      <c r="E1860">
        <v>0.68222184495120752</v>
      </c>
      <c r="F1860">
        <v>-0.70553196043597211</v>
      </c>
      <c r="G1860">
        <v>2</v>
      </c>
      <c r="H1860">
        <v>1</v>
      </c>
      <c r="I1860">
        <v>5</v>
      </c>
      <c r="J1860">
        <v>1</v>
      </c>
    </row>
    <row r="1861" spans="1:10" x14ac:dyDescent="0.25">
      <c r="A1861" t="s">
        <v>2686</v>
      </c>
      <c r="B1861">
        <v>3967</v>
      </c>
      <c r="C1861">
        <v>-0.95122772278645018</v>
      </c>
      <c r="D1861">
        <v>-1.0545214412782435</v>
      </c>
      <c r="E1861">
        <v>-0.20838248367206355</v>
      </c>
      <c r="F1861">
        <v>-0.55044839131694723</v>
      </c>
      <c r="G1861">
        <v>1</v>
      </c>
      <c r="H1861">
        <v>1</v>
      </c>
      <c r="I1861">
        <v>3</v>
      </c>
      <c r="J1861">
        <v>1</v>
      </c>
    </row>
    <row r="1862" spans="1:10" x14ac:dyDescent="0.25">
      <c r="A1862" t="s">
        <v>2687</v>
      </c>
      <c r="B1862">
        <v>4599</v>
      </c>
      <c r="C1862">
        <v>0.29800270337302015</v>
      </c>
      <c r="D1862">
        <v>0.30212094128063016</v>
      </c>
      <c r="E1862">
        <v>0.12237895595388884</v>
      </c>
      <c r="F1862">
        <v>-0.16980912599753648</v>
      </c>
      <c r="G1862">
        <v>4</v>
      </c>
      <c r="H1862">
        <v>4</v>
      </c>
      <c r="I1862">
        <v>4</v>
      </c>
      <c r="J1862">
        <v>2</v>
      </c>
    </row>
    <row r="1863" spans="1:10" x14ac:dyDescent="0.25">
      <c r="A1863" t="s">
        <v>2688</v>
      </c>
      <c r="B1863">
        <v>6830</v>
      </c>
      <c r="C1863">
        <v>0.81753919103460981</v>
      </c>
      <c r="D1863">
        <v>0.10944353380920921</v>
      </c>
      <c r="E1863">
        <v>0.63963955602568667</v>
      </c>
      <c r="F1863">
        <v>0.10241221437421075</v>
      </c>
      <c r="G1863">
        <v>4</v>
      </c>
      <c r="H1863">
        <v>4</v>
      </c>
      <c r="I1863">
        <v>5</v>
      </c>
      <c r="J1863">
        <v>3</v>
      </c>
    </row>
    <row r="1864" spans="1:10" x14ac:dyDescent="0.25">
      <c r="A1864" t="s">
        <v>2689</v>
      </c>
      <c r="B1864">
        <v>5155</v>
      </c>
      <c r="C1864">
        <v>0.63603879206297009</v>
      </c>
      <c r="D1864">
        <v>1.7531457762773885</v>
      </c>
      <c r="E1864">
        <v>-0.55011835324735392</v>
      </c>
      <c r="F1864">
        <v>8.7694520640265769E-2</v>
      </c>
      <c r="G1864">
        <v>4</v>
      </c>
      <c r="H1864">
        <v>5</v>
      </c>
      <c r="I1864">
        <v>2</v>
      </c>
      <c r="J1864">
        <v>3</v>
      </c>
    </row>
    <row r="1865" spans="1:10" x14ac:dyDescent="0.25">
      <c r="A1865" t="s">
        <v>2690</v>
      </c>
      <c r="B1865">
        <v>4430</v>
      </c>
      <c r="C1865">
        <v>-0.50382250134215567</v>
      </c>
      <c r="D1865">
        <v>0.18893149543394869</v>
      </c>
      <c r="E1865">
        <v>-0.18708415831183697</v>
      </c>
      <c r="F1865">
        <v>1.804698872100691E-2</v>
      </c>
      <c r="G1865">
        <v>2</v>
      </c>
      <c r="H1865">
        <v>4</v>
      </c>
      <c r="I1865">
        <v>3</v>
      </c>
      <c r="J1865">
        <v>3</v>
      </c>
    </row>
    <row r="1866" spans="1:10" x14ac:dyDescent="0.25">
      <c r="A1866" t="s">
        <v>2691</v>
      </c>
      <c r="B1866">
        <v>3831</v>
      </c>
      <c r="C1866">
        <v>-0.638828429085743</v>
      </c>
      <c r="D1866">
        <v>-0.72750040951085704</v>
      </c>
      <c r="E1866">
        <v>0.3146618671703923</v>
      </c>
      <c r="F1866">
        <v>-0.11037062123455832</v>
      </c>
      <c r="G1866">
        <v>2</v>
      </c>
      <c r="H1866">
        <v>1</v>
      </c>
      <c r="I1866">
        <v>4</v>
      </c>
      <c r="J1866">
        <v>2</v>
      </c>
    </row>
    <row r="1867" spans="1:10" x14ac:dyDescent="0.25">
      <c r="A1867" t="s">
        <v>2692</v>
      </c>
      <c r="B1867">
        <v>4181</v>
      </c>
      <c r="C1867">
        <v>-0.45328948400026725</v>
      </c>
      <c r="D1867">
        <v>-0.20700885680905043</v>
      </c>
      <c r="E1867">
        <v>0.1507180425885995</v>
      </c>
      <c r="F1867">
        <v>-0.15719393875469456</v>
      </c>
      <c r="G1867">
        <v>2</v>
      </c>
      <c r="H1867">
        <v>3</v>
      </c>
      <c r="I1867">
        <v>4</v>
      </c>
      <c r="J1867">
        <v>2</v>
      </c>
    </row>
    <row r="1868" spans="1:10" x14ac:dyDescent="0.25">
      <c r="A1868" t="s">
        <v>2693</v>
      </c>
      <c r="B1868">
        <v>3899</v>
      </c>
      <c r="C1868">
        <v>0.37843589940841443</v>
      </c>
      <c r="D1868">
        <v>0.19140598990342195</v>
      </c>
      <c r="E1868">
        <v>0.50563680895639107</v>
      </c>
      <c r="F1868">
        <v>-0.19399275674405053</v>
      </c>
      <c r="G1868">
        <v>4</v>
      </c>
      <c r="H1868">
        <v>4</v>
      </c>
      <c r="I1868">
        <v>5</v>
      </c>
      <c r="J1868">
        <v>2</v>
      </c>
    </row>
    <row r="1869" spans="1:10" x14ac:dyDescent="0.25">
      <c r="A1869" t="s">
        <v>2694</v>
      </c>
      <c r="B1869">
        <v>4118</v>
      </c>
      <c r="C1869">
        <v>2.7637491727191592</v>
      </c>
      <c r="D1869">
        <v>1.1780212513471866</v>
      </c>
      <c r="E1869">
        <v>-7.6754822337835142E-3</v>
      </c>
      <c r="F1869">
        <v>0.31259824134354008</v>
      </c>
      <c r="G1869">
        <v>5</v>
      </c>
      <c r="H1869">
        <v>5</v>
      </c>
      <c r="I1869">
        <v>4</v>
      </c>
      <c r="J1869">
        <v>3</v>
      </c>
    </row>
    <row r="1870" spans="1:10" x14ac:dyDescent="0.25">
      <c r="A1870" t="s">
        <v>2695</v>
      </c>
      <c r="B1870">
        <v>2007</v>
      </c>
      <c r="C1870">
        <v>-4.2929589105642199E-3</v>
      </c>
      <c r="D1870">
        <v>-0.63502764753797769</v>
      </c>
      <c r="E1870">
        <v>0.16630274490347163</v>
      </c>
      <c r="F1870">
        <v>-0.4249720961336757</v>
      </c>
      <c r="G1870">
        <v>3</v>
      </c>
      <c r="H1870">
        <v>2</v>
      </c>
      <c r="I1870">
        <v>4</v>
      </c>
      <c r="J1870">
        <v>2</v>
      </c>
    </row>
    <row r="1871" spans="1:10" x14ac:dyDescent="0.25">
      <c r="A1871" t="s">
        <v>2696</v>
      </c>
      <c r="B1871">
        <v>4874</v>
      </c>
      <c r="C1871">
        <v>0.36971246347814612</v>
      </c>
      <c r="D1871">
        <v>0.71232479817159677</v>
      </c>
      <c r="E1871">
        <v>6.256979729395909E-2</v>
      </c>
      <c r="F1871">
        <v>-0.2166264189365783</v>
      </c>
      <c r="G1871">
        <v>4</v>
      </c>
      <c r="H1871">
        <v>5</v>
      </c>
      <c r="I1871">
        <v>4</v>
      </c>
      <c r="J1871">
        <v>2</v>
      </c>
    </row>
    <row r="1872" spans="1:10" x14ac:dyDescent="0.25">
      <c r="A1872" t="s">
        <v>2697</v>
      </c>
      <c r="B1872">
        <v>5896</v>
      </c>
      <c r="C1872">
        <v>-3.6362848068206499E-2</v>
      </c>
      <c r="D1872">
        <v>0.60426768790401297</v>
      </c>
      <c r="E1872">
        <v>-0.46310636189625431</v>
      </c>
      <c r="F1872">
        <v>2.9750181923634354E-2</v>
      </c>
      <c r="G1872">
        <v>3</v>
      </c>
      <c r="H1872">
        <v>4</v>
      </c>
      <c r="I1872">
        <v>2</v>
      </c>
      <c r="J1872">
        <v>3</v>
      </c>
    </row>
    <row r="1873" spans="1:10" x14ac:dyDescent="0.25">
      <c r="A1873" t="s">
        <v>2698</v>
      </c>
      <c r="B1873">
        <v>2659</v>
      </c>
      <c r="C1873">
        <v>0.44923340037204568</v>
      </c>
      <c r="D1873">
        <v>0.6991922694761209</v>
      </c>
      <c r="E1873">
        <v>0.37325299996713629</v>
      </c>
      <c r="F1873">
        <v>-0.5168378501145704</v>
      </c>
      <c r="G1873">
        <v>4</v>
      </c>
      <c r="H1873">
        <v>5</v>
      </c>
      <c r="I1873">
        <v>5</v>
      </c>
      <c r="J1873">
        <v>1</v>
      </c>
    </row>
    <row r="1874" spans="1:10" x14ac:dyDescent="0.25">
      <c r="A1874" t="s">
        <v>2699</v>
      </c>
      <c r="B1874">
        <v>6871</v>
      </c>
      <c r="C1874">
        <v>1.4463129769586329</v>
      </c>
      <c r="D1874">
        <v>1.279434592805641</v>
      </c>
      <c r="E1874">
        <v>0.20264859501854285</v>
      </c>
      <c r="F1874">
        <v>0.2016067865012367</v>
      </c>
      <c r="G1874">
        <v>5</v>
      </c>
      <c r="H1874">
        <v>5</v>
      </c>
      <c r="I1874">
        <v>4</v>
      </c>
      <c r="J1874">
        <v>3</v>
      </c>
    </row>
    <row r="1875" spans="1:10" x14ac:dyDescent="0.25">
      <c r="A1875" t="s">
        <v>2700</v>
      </c>
      <c r="B1875">
        <v>3743</v>
      </c>
      <c r="C1875">
        <v>1.2329718798282259</v>
      </c>
      <c r="D1875">
        <v>0.40327933679791889</v>
      </c>
      <c r="E1875">
        <v>-0.10492491887997778</v>
      </c>
      <c r="F1875">
        <v>-0.49969864910778078</v>
      </c>
      <c r="G1875">
        <v>5</v>
      </c>
      <c r="H1875">
        <v>4</v>
      </c>
      <c r="I1875">
        <v>3</v>
      </c>
      <c r="J1875">
        <v>1</v>
      </c>
    </row>
    <row r="1876" spans="1:10" x14ac:dyDescent="0.25">
      <c r="A1876" t="s">
        <v>2701</v>
      </c>
      <c r="B1876">
        <v>7332</v>
      </c>
      <c r="C1876">
        <v>0.54484485866914667</v>
      </c>
      <c r="D1876">
        <v>0.74471783402014868</v>
      </c>
      <c r="E1876">
        <v>-0.40166909336418438</v>
      </c>
      <c r="F1876">
        <v>-0.27579719935296526</v>
      </c>
      <c r="G1876">
        <v>4</v>
      </c>
      <c r="H1876">
        <v>5</v>
      </c>
      <c r="I1876">
        <v>2</v>
      </c>
      <c r="J1876">
        <v>2</v>
      </c>
    </row>
    <row r="1877" spans="1:10" x14ac:dyDescent="0.25">
      <c r="A1877" t="s">
        <v>2702</v>
      </c>
      <c r="B1877">
        <v>4228</v>
      </c>
      <c r="C1877">
        <v>1.106729120876434</v>
      </c>
      <c r="D1877">
        <v>0.81509387720551263</v>
      </c>
      <c r="E1877">
        <v>1.1431553519242874</v>
      </c>
      <c r="F1877">
        <v>-0.15365413008948181</v>
      </c>
      <c r="G1877">
        <v>5</v>
      </c>
      <c r="H1877">
        <v>5</v>
      </c>
      <c r="I1877">
        <v>5</v>
      </c>
      <c r="J1877">
        <v>2</v>
      </c>
    </row>
    <row r="1878" spans="1:10" x14ac:dyDescent="0.25">
      <c r="A1878" t="s">
        <v>2703</v>
      </c>
      <c r="B1878">
        <v>6197</v>
      </c>
      <c r="C1878">
        <v>0.55817729830557594</v>
      </c>
      <c r="D1878">
        <v>0.74846281806283321</v>
      </c>
      <c r="E1878">
        <v>0.91768056913212026</v>
      </c>
      <c r="F1878">
        <v>-0.14914645344990712</v>
      </c>
      <c r="G1878">
        <v>4</v>
      </c>
      <c r="H1878">
        <v>5</v>
      </c>
      <c r="I1878">
        <v>5</v>
      </c>
      <c r="J1878">
        <v>2</v>
      </c>
    </row>
    <row r="1879" spans="1:10" x14ac:dyDescent="0.25">
      <c r="A1879" t="s">
        <v>2704</v>
      </c>
      <c r="B1879">
        <v>4711</v>
      </c>
      <c r="C1879">
        <v>0.75486110908342208</v>
      </c>
      <c r="D1879">
        <v>1.2293726136400593</v>
      </c>
      <c r="E1879">
        <v>-0.20977293741601333</v>
      </c>
      <c r="F1879">
        <v>-0.1228771778171856</v>
      </c>
      <c r="G1879">
        <v>4</v>
      </c>
      <c r="H1879">
        <v>5</v>
      </c>
      <c r="I1879">
        <v>3</v>
      </c>
      <c r="J1879">
        <v>2</v>
      </c>
    </row>
    <row r="1880" spans="1:10" x14ac:dyDescent="0.25">
      <c r="A1880" t="s">
        <v>2705</v>
      </c>
      <c r="B1880">
        <v>5201</v>
      </c>
      <c r="C1880">
        <v>0.27863223604549353</v>
      </c>
      <c r="D1880">
        <v>1.1353618699122396</v>
      </c>
      <c r="E1880">
        <v>7.7598790728401923E-2</v>
      </c>
      <c r="F1880">
        <v>0.19118182149526267</v>
      </c>
      <c r="G1880">
        <v>4</v>
      </c>
      <c r="H1880">
        <v>5</v>
      </c>
      <c r="I1880">
        <v>4</v>
      </c>
      <c r="J1880">
        <v>3</v>
      </c>
    </row>
    <row r="1881" spans="1:10" x14ac:dyDescent="0.25">
      <c r="A1881" t="s">
        <v>2706</v>
      </c>
      <c r="B1881">
        <v>3844</v>
      </c>
      <c r="C1881">
        <v>0.66413925306163102</v>
      </c>
      <c r="D1881">
        <v>1.2746497531387624</v>
      </c>
      <c r="E1881">
        <v>0.76785541148744829</v>
      </c>
      <c r="F1881">
        <v>-7.8038890884999596E-3</v>
      </c>
      <c r="G1881">
        <v>4</v>
      </c>
      <c r="H1881">
        <v>5</v>
      </c>
      <c r="I1881">
        <v>5</v>
      </c>
      <c r="J1881">
        <v>3</v>
      </c>
    </row>
    <row r="1882" spans="1:10" x14ac:dyDescent="0.25">
      <c r="A1882" t="s">
        <v>2707</v>
      </c>
      <c r="B1882">
        <v>5281</v>
      </c>
      <c r="C1882">
        <v>-0.131428201520043</v>
      </c>
      <c r="D1882">
        <v>-0.12587680702271398</v>
      </c>
      <c r="E1882">
        <v>0.86841901853838654</v>
      </c>
      <c r="F1882">
        <v>-0.56117193680367261</v>
      </c>
      <c r="G1882">
        <v>3</v>
      </c>
      <c r="H1882">
        <v>3</v>
      </c>
      <c r="I1882">
        <v>5</v>
      </c>
      <c r="J1882">
        <v>1</v>
      </c>
    </row>
    <row r="1883" spans="1:10" x14ac:dyDescent="0.25">
      <c r="A1883" t="s">
        <v>2708</v>
      </c>
      <c r="B1883">
        <v>3235</v>
      </c>
      <c r="C1883">
        <v>0.66129134529766842</v>
      </c>
      <c r="D1883">
        <v>0.19967463778623482</v>
      </c>
      <c r="E1883">
        <v>0.88028181420390517</v>
      </c>
      <c r="F1883">
        <v>-0.3271772616834292</v>
      </c>
      <c r="G1883">
        <v>4</v>
      </c>
      <c r="H1883">
        <v>4</v>
      </c>
      <c r="I1883">
        <v>5</v>
      </c>
      <c r="J1883">
        <v>2</v>
      </c>
    </row>
    <row r="1884" spans="1:10" x14ac:dyDescent="0.25">
      <c r="A1884" t="s">
        <v>2709</v>
      </c>
      <c r="B1884">
        <v>875</v>
      </c>
      <c r="C1884">
        <v>-0.2768117760476333</v>
      </c>
      <c r="D1884">
        <v>-0.4083134791643046</v>
      </c>
      <c r="E1884">
        <v>1.4293922087049398</v>
      </c>
      <c r="F1884">
        <v>-0.76633985442813679</v>
      </c>
      <c r="G1884">
        <v>3</v>
      </c>
      <c r="H1884">
        <v>2</v>
      </c>
      <c r="I1884">
        <v>5</v>
      </c>
      <c r="J1884">
        <v>1</v>
      </c>
    </row>
    <row r="1885" spans="1:10" x14ac:dyDescent="0.25">
      <c r="A1885" t="s">
        <v>2710</v>
      </c>
      <c r="B1885">
        <v>4999</v>
      </c>
      <c r="C1885">
        <v>6.8531077618810929E-2</v>
      </c>
      <c r="D1885">
        <v>-9.3107228416596313E-2</v>
      </c>
      <c r="E1885">
        <v>0.97738810889217043</v>
      </c>
      <c r="F1885">
        <v>-0.49659627180307819</v>
      </c>
      <c r="G1885">
        <v>3</v>
      </c>
      <c r="H1885">
        <v>3</v>
      </c>
      <c r="I1885">
        <v>5</v>
      </c>
      <c r="J1885">
        <v>1</v>
      </c>
    </row>
    <row r="1886" spans="1:10" x14ac:dyDescent="0.25">
      <c r="A1886" t="s">
        <v>2711</v>
      </c>
      <c r="B1886">
        <v>4418</v>
      </c>
      <c r="C1886">
        <v>-0.20103820196481187</v>
      </c>
      <c r="D1886">
        <v>-0.24441301311554148</v>
      </c>
      <c r="E1886">
        <v>0.36303498692439473</v>
      </c>
      <c r="F1886">
        <v>-0.46257101245127569</v>
      </c>
      <c r="G1886">
        <v>3</v>
      </c>
      <c r="H1886">
        <v>3</v>
      </c>
      <c r="I1886">
        <v>5</v>
      </c>
      <c r="J1886">
        <v>2</v>
      </c>
    </row>
    <row r="1887" spans="1:10" x14ac:dyDescent="0.25">
      <c r="A1887" t="s">
        <v>2712</v>
      </c>
      <c r="B1887">
        <v>3817</v>
      </c>
      <c r="C1887">
        <v>-0.43786195695314933</v>
      </c>
      <c r="D1887">
        <v>-0.69266639621268922</v>
      </c>
      <c r="E1887">
        <v>0.58891847867142744</v>
      </c>
      <c r="F1887">
        <v>-0.5713877091853492</v>
      </c>
      <c r="G1887">
        <v>2</v>
      </c>
      <c r="H1887">
        <v>2</v>
      </c>
      <c r="I1887">
        <v>5</v>
      </c>
      <c r="J1887">
        <v>1</v>
      </c>
    </row>
    <row r="1888" spans="1:10" x14ac:dyDescent="0.25">
      <c r="A1888" t="s">
        <v>2713</v>
      </c>
      <c r="B1888">
        <v>4345</v>
      </c>
      <c r="C1888">
        <v>0.20121429979017863</v>
      </c>
      <c r="D1888">
        <v>-0.29014665972495945</v>
      </c>
      <c r="E1888">
        <v>1.5287255947203446</v>
      </c>
      <c r="F1888">
        <v>-0.48623666423214085</v>
      </c>
      <c r="G1888">
        <v>4</v>
      </c>
      <c r="H1888">
        <v>3</v>
      </c>
      <c r="I1888">
        <v>5</v>
      </c>
      <c r="J1888">
        <v>1</v>
      </c>
    </row>
    <row r="1889" spans="1:10" x14ac:dyDescent="0.25">
      <c r="A1889" t="s">
        <v>2714</v>
      </c>
      <c r="B1889">
        <v>4975</v>
      </c>
      <c r="C1889">
        <v>0.28346503794506611</v>
      </c>
      <c r="D1889">
        <v>0.15393645154249896</v>
      </c>
      <c r="E1889">
        <v>1.2816472321273953</v>
      </c>
      <c r="F1889">
        <v>-0.28131922055056874</v>
      </c>
      <c r="G1889">
        <v>4</v>
      </c>
      <c r="H1889">
        <v>4</v>
      </c>
      <c r="I1889">
        <v>5</v>
      </c>
      <c r="J1889">
        <v>2</v>
      </c>
    </row>
    <row r="1890" spans="1:10" x14ac:dyDescent="0.25">
      <c r="A1890" t="s">
        <v>2715</v>
      </c>
      <c r="B1890">
        <v>4703</v>
      </c>
      <c r="C1890">
        <v>1.0541558223331779E-3</v>
      </c>
      <c r="D1890">
        <v>-0.23391332485626545</v>
      </c>
      <c r="E1890">
        <v>1.167870382134955</v>
      </c>
      <c r="F1890">
        <v>-0.4190369273208614</v>
      </c>
      <c r="G1890">
        <v>3</v>
      </c>
      <c r="H1890">
        <v>3</v>
      </c>
      <c r="I1890">
        <v>5</v>
      </c>
      <c r="J1890">
        <v>2</v>
      </c>
    </row>
    <row r="1891" spans="1:10" x14ac:dyDescent="0.25">
      <c r="A1891" t="s">
        <v>2716</v>
      </c>
      <c r="B1891">
        <v>3653</v>
      </c>
      <c r="C1891">
        <v>-2.6299995603811237E-2</v>
      </c>
      <c r="D1891">
        <v>-0.8202762029153422</v>
      </c>
      <c r="E1891">
        <v>0.7983176603419907</v>
      </c>
      <c r="F1891">
        <v>-0.83485411638517004</v>
      </c>
      <c r="G1891">
        <v>3</v>
      </c>
      <c r="H1891">
        <v>1</v>
      </c>
      <c r="I1891">
        <v>5</v>
      </c>
      <c r="J1891">
        <v>1</v>
      </c>
    </row>
    <row r="1892" spans="1:10" x14ac:dyDescent="0.25">
      <c r="A1892" t="s">
        <v>2717</v>
      </c>
      <c r="B1892">
        <v>1267</v>
      </c>
      <c r="C1892">
        <v>-0.34445823247206858</v>
      </c>
      <c r="D1892">
        <v>-0.86458728000167118</v>
      </c>
      <c r="E1892">
        <v>-6.3232122484579115E-2</v>
      </c>
      <c r="F1892">
        <v>-0.79587743237557362</v>
      </c>
      <c r="G1892">
        <v>2</v>
      </c>
      <c r="H1892">
        <v>1</v>
      </c>
      <c r="I1892">
        <v>4</v>
      </c>
      <c r="J1892">
        <v>1</v>
      </c>
    </row>
    <row r="1893" spans="1:10" x14ac:dyDescent="0.25">
      <c r="A1893" t="s">
        <v>2718</v>
      </c>
      <c r="B1893">
        <v>629</v>
      </c>
      <c r="C1893">
        <v>-0.76751621714645857</v>
      </c>
      <c r="D1893">
        <v>-0.48641070437432499</v>
      </c>
      <c r="E1893">
        <v>0.37269142392659171</v>
      </c>
      <c r="F1893">
        <v>-0.63136183494938647</v>
      </c>
      <c r="G1893">
        <v>1</v>
      </c>
      <c r="H1893">
        <v>2</v>
      </c>
      <c r="I1893">
        <v>5</v>
      </c>
      <c r="J1893">
        <v>1</v>
      </c>
    </row>
    <row r="1894" spans="1:10" x14ac:dyDescent="0.25">
      <c r="A1894" t="s">
        <v>2719</v>
      </c>
      <c r="B1894">
        <v>3125</v>
      </c>
      <c r="C1894">
        <v>1.4608951621202022</v>
      </c>
      <c r="D1894">
        <v>0.92647487569407649</v>
      </c>
      <c r="E1894">
        <v>0.43023867727953913</v>
      </c>
      <c r="F1894">
        <v>-0.51961009914008893</v>
      </c>
      <c r="G1894">
        <v>5</v>
      </c>
      <c r="H1894">
        <v>5</v>
      </c>
      <c r="I1894">
        <v>5</v>
      </c>
      <c r="J1894">
        <v>1</v>
      </c>
    </row>
    <row r="1895" spans="1:10" x14ac:dyDescent="0.25">
      <c r="A1895" t="s">
        <v>2720</v>
      </c>
      <c r="B1895">
        <v>6056</v>
      </c>
      <c r="C1895">
        <v>0.19797308413573342</v>
      </c>
      <c r="D1895">
        <v>0.32897006514103205</v>
      </c>
      <c r="E1895">
        <v>0.29410124476691529</v>
      </c>
      <c r="F1895">
        <v>-0.31956106780935867</v>
      </c>
      <c r="G1895">
        <v>4</v>
      </c>
      <c r="H1895">
        <v>4</v>
      </c>
      <c r="I1895">
        <v>4</v>
      </c>
      <c r="J1895">
        <v>2</v>
      </c>
    </row>
    <row r="1896" spans="1:10" x14ac:dyDescent="0.25">
      <c r="A1896" t="s">
        <v>2721</v>
      </c>
      <c r="B1896">
        <v>6315</v>
      </c>
      <c r="C1896">
        <v>-0.28369250092712872</v>
      </c>
      <c r="D1896">
        <v>-2.1880512465673942E-2</v>
      </c>
      <c r="E1896">
        <v>-0.74134919387772702</v>
      </c>
      <c r="F1896">
        <v>0.3977650573944197</v>
      </c>
      <c r="G1896">
        <v>3</v>
      </c>
      <c r="H1896">
        <v>3</v>
      </c>
      <c r="I1896">
        <v>1</v>
      </c>
      <c r="J1896">
        <v>3</v>
      </c>
    </row>
    <row r="1897" spans="1:10" x14ac:dyDescent="0.25">
      <c r="A1897" t="s">
        <v>2722</v>
      </c>
      <c r="B1897">
        <v>4530</v>
      </c>
      <c r="C1897">
        <v>-0.13413695928348471</v>
      </c>
      <c r="D1897">
        <v>0.36983468059048918</v>
      </c>
      <c r="E1897">
        <v>-0.59175586449581408</v>
      </c>
      <c r="F1897">
        <v>3.3342410175275915E-2</v>
      </c>
      <c r="G1897">
        <v>3</v>
      </c>
      <c r="H1897">
        <v>4</v>
      </c>
      <c r="I1897">
        <v>2</v>
      </c>
      <c r="J1897">
        <v>3</v>
      </c>
    </row>
    <row r="1898" spans="1:10" x14ac:dyDescent="0.25">
      <c r="A1898" t="s">
        <v>2723</v>
      </c>
      <c r="B1898">
        <v>3790</v>
      </c>
      <c r="C1898">
        <v>-6.9710762498615506E-2</v>
      </c>
      <c r="D1898">
        <v>-9.9305471964520012E-2</v>
      </c>
      <c r="E1898">
        <v>-0.65852006435698573</v>
      </c>
      <c r="F1898">
        <v>0.56910474725877602</v>
      </c>
      <c r="G1898">
        <v>3</v>
      </c>
      <c r="H1898">
        <v>3</v>
      </c>
      <c r="I1898">
        <v>2</v>
      </c>
      <c r="J1898">
        <v>4</v>
      </c>
    </row>
    <row r="1899" spans="1:10" x14ac:dyDescent="0.25">
      <c r="A1899" t="s">
        <v>2724</v>
      </c>
      <c r="B1899">
        <v>4495</v>
      </c>
      <c r="C1899">
        <v>0.20470999478454574</v>
      </c>
      <c r="D1899">
        <v>-0.90621729915230076</v>
      </c>
      <c r="E1899">
        <v>3.1141423724822679</v>
      </c>
      <c r="F1899">
        <v>-0.66799505928159109</v>
      </c>
      <c r="G1899">
        <v>4</v>
      </c>
      <c r="H1899">
        <v>1</v>
      </c>
      <c r="I1899">
        <v>5</v>
      </c>
      <c r="J1899">
        <v>1</v>
      </c>
    </row>
    <row r="1900" spans="1:10" x14ac:dyDescent="0.25">
      <c r="A1900" t="s">
        <v>2725</v>
      </c>
      <c r="B1900">
        <v>7550</v>
      </c>
      <c r="C1900">
        <v>-0.28377478002708745</v>
      </c>
      <c r="D1900">
        <v>-0.41568994446186847</v>
      </c>
      <c r="E1900">
        <v>1.55153724972656</v>
      </c>
      <c r="F1900">
        <v>-0.66549540796603879</v>
      </c>
      <c r="G1900">
        <v>3</v>
      </c>
      <c r="H1900">
        <v>2</v>
      </c>
      <c r="I1900">
        <v>5</v>
      </c>
      <c r="J1900">
        <v>1</v>
      </c>
    </row>
    <row r="1901" spans="1:10" x14ac:dyDescent="0.25">
      <c r="A1901" t="s">
        <v>2726</v>
      </c>
      <c r="B1901">
        <v>7043</v>
      </c>
      <c r="C1901">
        <v>-0.23486421529969106</v>
      </c>
      <c r="D1901">
        <v>-0.52272856943176049</v>
      </c>
      <c r="E1901">
        <v>0.56856868784626025</v>
      </c>
      <c r="F1901">
        <v>-0.2662885731179811</v>
      </c>
      <c r="G1901">
        <v>3</v>
      </c>
      <c r="H1901">
        <v>2</v>
      </c>
      <c r="I1901">
        <v>5</v>
      </c>
      <c r="J1901">
        <v>2</v>
      </c>
    </row>
    <row r="1902" spans="1:10" x14ac:dyDescent="0.25">
      <c r="A1902" t="s">
        <v>2727</v>
      </c>
      <c r="B1902">
        <v>4143</v>
      </c>
      <c r="C1902">
        <v>-0.48023425152766874</v>
      </c>
      <c r="D1902">
        <v>-0.39714511055789414</v>
      </c>
      <c r="E1902">
        <v>0.43513398444274426</v>
      </c>
      <c r="F1902">
        <v>-0.25769982762781202</v>
      </c>
      <c r="G1902">
        <v>2</v>
      </c>
      <c r="H1902">
        <v>2</v>
      </c>
      <c r="I1902">
        <v>5</v>
      </c>
      <c r="J1902">
        <v>2</v>
      </c>
    </row>
    <row r="1903" spans="1:10" x14ac:dyDescent="0.25">
      <c r="A1903" t="s">
        <v>2728</v>
      </c>
      <c r="B1903">
        <v>4811</v>
      </c>
      <c r="C1903">
        <v>3.3548682814226488E-2</v>
      </c>
      <c r="D1903">
        <v>0.60133464806063597</v>
      </c>
      <c r="E1903">
        <v>0.51688327432928172</v>
      </c>
      <c r="F1903">
        <v>-0.2896479148626922</v>
      </c>
      <c r="G1903">
        <v>3</v>
      </c>
      <c r="H1903">
        <v>4</v>
      </c>
      <c r="I1903">
        <v>5</v>
      </c>
      <c r="J1903">
        <v>2</v>
      </c>
    </row>
    <row r="1904" spans="1:10" x14ac:dyDescent="0.25">
      <c r="A1904" t="s">
        <v>2729</v>
      </c>
      <c r="B1904">
        <v>3867</v>
      </c>
      <c r="C1904">
        <v>-7.9657624408358024E-2</v>
      </c>
      <c r="D1904">
        <v>0.62733373999824793</v>
      </c>
      <c r="E1904">
        <v>-1.1564745572257991</v>
      </c>
      <c r="F1904">
        <v>1.8691490498431971</v>
      </c>
      <c r="G1904">
        <v>3</v>
      </c>
      <c r="H1904">
        <v>4</v>
      </c>
      <c r="I1904">
        <v>1</v>
      </c>
      <c r="J1904">
        <v>5</v>
      </c>
    </row>
    <row r="1905" spans="1:10" x14ac:dyDescent="0.25">
      <c r="A1905" t="s">
        <v>2730</v>
      </c>
      <c r="B1905">
        <v>5376</v>
      </c>
      <c r="C1905">
        <v>0.32171807301077954</v>
      </c>
      <c r="D1905">
        <v>1.8994008780836493</v>
      </c>
      <c r="E1905">
        <v>0.49103051610974968</v>
      </c>
      <c r="F1905">
        <v>0.34047919163368789</v>
      </c>
      <c r="G1905">
        <v>4</v>
      </c>
      <c r="H1905">
        <v>5</v>
      </c>
      <c r="I1905">
        <v>5</v>
      </c>
      <c r="J1905">
        <v>3</v>
      </c>
    </row>
    <row r="1906" spans="1:10" x14ac:dyDescent="0.25">
      <c r="A1906" t="s">
        <v>2731</v>
      </c>
      <c r="B1906">
        <v>5287</v>
      </c>
      <c r="C1906">
        <v>5.5314494877006959E-2</v>
      </c>
      <c r="D1906">
        <v>0.2669988553174214</v>
      </c>
      <c r="E1906">
        <v>-0.35908497235621145</v>
      </c>
      <c r="F1906">
        <v>0.47338201677399872</v>
      </c>
      <c r="G1906">
        <v>3</v>
      </c>
      <c r="H1906">
        <v>4</v>
      </c>
      <c r="I1906">
        <v>2</v>
      </c>
      <c r="J1906">
        <v>3</v>
      </c>
    </row>
    <row r="1907" spans="1:10" x14ac:dyDescent="0.25">
      <c r="A1907" t="s">
        <v>2732</v>
      </c>
      <c r="B1907">
        <v>6920</v>
      </c>
      <c r="C1907">
        <v>0.85790805073268139</v>
      </c>
      <c r="D1907">
        <v>1.4866003211670633</v>
      </c>
      <c r="E1907">
        <v>0.55742265123268631</v>
      </c>
      <c r="F1907">
        <v>0.17411099133761598</v>
      </c>
      <c r="G1907">
        <v>4</v>
      </c>
      <c r="H1907">
        <v>5</v>
      </c>
      <c r="I1907">
        <v>5</v>
      </c>
      <c r="J1907">
        <v>3</v>
      </c>
    </row>
    <row r="1908" spans="1:10" x14ac:dyDescent="0.25">
      <c r="A1908" t="s">
        <v>2733</v>
      </c>
      <c r="B1908">
        <v>1422</v>
      </c>
      <c r="C1908">
        <v>1.2686610219075303</v>
      </c>
      <c r="D1908">
        <v>1.9570094647295029</v>
      </c>
      <c r="E1908">
        <v>0.22257426705044026</v>
      </c>
      <c r="F1908">
        <v>0.45663082582775344</v>
      </c>
      <c r="G1908">
        <v>5</v>
      </c>
      <c r="H1908">
        <v>5</v>
      </c>
      <c r="I1908">
        <v>4</v>
      </c>
      <c r="J1908">
        <v>3</v>
      </c>
    </row>
    <row r="1909" spans="1:10" x14ac:dyDescent="0.25">
      <c r="A1909" t="s">
        <v>2734</v>
      </c>
      <c r="B1909">
        <v>4878</v>
      </c>
      <c r="C1909">
        <v>0.83827997541557042</v>
      </c>
      <c r="D1909">
        <v>1.9170274503297655</v>
      </c>
      <c r="E1909">
        <v>0.19389036303012369</v>
      </c>
      <c r="F1909">
        <v>0.45458487878170084</v>
      </c>
      <c r="G1909">
        <v>4</v>
      </c>
      <c r="H1909">
        <v>5</v>
      </c>
      <c r="I1909">
        <v>4</v>
      </c>
      <c r="J1909">
        <v>3</v>
      </c>
    </row>
    <row r="1910" spans="1:10" x14ac:dyDescent="0.25">
      <c r="A1910" t="s">
        <v>2735</v>
      </c>
      <c r="B1910">
        <v>6152</v>
      </c>
      <c r="C1910">
        <v>0.80442574602677064</v>
      </c>
      <c r="D1910">
        <v>1.2275672748085349</v>
      </c>
      <c r="E1910">
        <v>0.74359338180417689</v>
      </c>
      <c r="F1910">
        <v>6.1302192398548297E-2</v>
      </c>
      <c r="G1910">
        <v>4</v>
      </c>
      <c r="H1910">
        <v>5</v>
      </c>
      <c r="I1910">
        <v>5</v>
      </c>
      <c r="J1910">
        <v>3</v>
      </c>
    </row>
    <row r="1911" spans="1:10" x14ac:dyDescent="0.25">
      <c r="A1911" t="s">
        <v>2736</v>
      </c>
      <c r="B1911">
        <v>6071</v>
      </c>
      <c r="C1911">
        <v>7.9468905914145765E-2</v>
      </c>
      <c r="D1911">
        <v>0.52024328436841405</v>
      </c>
      <c r="E1911">
        <v>0.95116616944479926</v>
      </c>
      <c r="F1911">
        <v>-0.16085446115715474</v>
      </c>
      <c r="G1911">
        <v>3</v>
      </c>
      <c r="H1911">
        <v>4</v>
      </c>
      <c r="I1911">
        <v>5</v>
      </c>
      <c r="J1911">
        <v>2</v>
      </c>
    </row>
    <row r="1912" spans="1:10" x14ac:dyDescent="0.25">
      <c r="A1912" t="s">
        <v>2737</v>
      </c>
      <c r="B1912">
        <v>5242</v>
      </c>
      <c r="C1912">
        <v>-8.1380001258542833E-2</v>
      </c>
      <c r="D1912">
        <v>0.87023325767235604</v>
      </c>
      <c r="E1912">
        <v>0.43278308840577745</v>
      </c>
      <c r="F1912">
        <v>0.34347405248589741</v>
      </c>
      <c r="G1912">
        <v>3</v>
      </c>
      <c r="H1912">
        <v>5</v>
      </c>
      <c r="I1912">
        <v>5</v>
      </c>
      <c r="J1912">
        <v>3</v>
      </c>
    </row>
    <row r="1913" spans="1:10" x14ac:dyDescent="0.25">
      <c r="A1913" t="s">
        <v>2738</v>
      </c>
      <c r="B1913">
        <v>3464</v>
      </c>
      <c r="C1913">
        <v>-0.36810780288599393</v>
      </c>
      <c r="D1913">
        <v>0.65056686351168636</v>
      </c>
      <c r="E1913">
        <v>4.2156924396450093E-2</v>
      </c>
      <c r="F1913">
        <v>0.33986440021169684</v>
      </c>
      <c r="G1913">
        <v>2</v>
      </c>
      <c r="H1913">
        <v>5</v>
      </c>
      <c r="I1913">
        <v>4</v>
      </c>
      <c r="J1913">
        <v>3</v>
      </c>
    </row>
    <row r="1914" spans="1:10" x14ac:dyDescent="0.25">
      <c r="A1914" t="s">
        <v>2739</v>
      </c>
      <c r="B1914">
        <v>6505</v>
      </c>
      <c r="C1914">
        <v>-0.41805378366768714</v>
      </c>
      <c r="D1914">
        <v>0.17802485057797562</v>
      </c>
      <c r="E1914">
        <v>-4.4975968888101125E-2</v>
      </c>
      <c r="F1914">
        <v>0.12649430679198098</v>
      </c>
      <c r="G1914">
        <v>2</v>
      </c>
      <c r="H1914">
        <v>4</v>
      </c>
      <c r="I1914">
        <v>4</v>
      </c>
      <c r="J1914">
        <v>3</v>
      </c>
    </row>
    <row r="1915" spans="1:10" x14ac:dyDescent="0.25">
      <c r="A1915" t="s">
        <v>2740</v>
      </c>
      <c r="B1915">
        <v>2908</v>
      </c>
      <c r="C1915">
        <v>-6.4890569793054683E-3</v>
      </c>
      <c r="D1915">
        <v>-0.2924423924515086</v>
      </c>
      <c r="E1915">
        <v>1.2630290576595287</v>
      </c>
      <c r="F1915">
        <v>-0.12507494368382743</v>
      </c>
      <c r="G1915">
        <v>3</v>
      </c>
      <c r="H1915">
        <v>3</v>
      </c>
      <c r="I1915">
        <v>5</v>
      </c>
      <c r="J1915">
        <v>2</v>
      </c>
    </row>
    <row r="1916" spans="1:10" x14ac:dyDescent="0.25">
      <c r="A1916" t="s">
        <v>2741</v>
      </c>
      <c r="B1916">
        <v>3312</v>
      </c>
      <c r="C1916">
        <v>-0.52222966931260195</v>
      </c>
      <c r="D1916">
        <v>-0.43159030401482346</v>
      </c>
      <c r="E1916">
        <v>0.40512495555858341</v>
      </c>
      <c r="F1916">
        <v>-2.0681482247787444E-2</v>
      </c>
      <c r="G1916">
        <v>2</v>
      </c>
      <c r="H1916">
        <v>2</v>
      </c>
      <c r="I1916">
        <v>5</v>
      </c>
      <c r="J1916">
        <v>3</v>
      </c>
    </row>
    <row r="1917" spans="1:10" x14ac:dyDescent="0.25">
      <c r="A1917" t="s">
        <v>2742</v>
      </c>
      <c r="B1917">
        <v>6127</v>
      </c>
      <c r="C1917">
        <v>-0.99628666207514616</v>
      </c>
      <c r="D1917">
        <v>-0.27082923335246017</v>
      </c>
      <c r="E1917">
        <v>-0.65869704633636184</v>
      </c>
      <c r="F1917">
        <v>0.86563649289563749</v>
      </c>
      <c r="G1917">
        <v>1</v>
      </c>
      <c r="H1917">
        <v>3</v>
      </c>
      <c r="I1917">
        <v>2</v>
      </c>
      <c r="J1917">
        <v>4</v>
      </c>
    </row>
    <row r="1918" spans="1:10" x14ac:dyDescent="0.25">
      <c r="A1918" t="s">
        <v>2743</v>
      </c>
      <c r="B1918">
        <v>4212</v>
      </c>
      <c r="C1918">
        <v>-0.68613892523095421</v>
      </c>
      <c r="D1918">
        <v>-0.1385849002805972</v>
      </c>
      <c r="E1918">
        <v>0.72564176533890989</v>
      </c>
      <c r="F1918">
        <v>-0.22667752287553519</v>
      </c>
      <c r="G1918">
        <v>2</v>
      </c>
      <c r="H1918">
        <v>3</v>
      </c>
      <c r="I1918">
        <v>5</v>
      </c>
      <c r="J1918">
        <v>2</v>
      </c>
    </row>
    <row r="1919" spans="1:10" x14ac:dyDescent="0.25">
      <c r="A1919" t="s">
        <v>2744</v>
      </c>
      <c r="B1919">
        <v>1913</v>
      </c>
      <c r="C1919">
        <v>0.90734468339822816</v>
      </c>
      <c r="D1919">
        <v>0.92683956932362221</v>
      </c>
      <c r="E1919">
        <v>1.3164414375751716</v>
      </c>
      <c r="F1919">
        <v>-0.13184259256073397</v>
      </c>
      <c r="G1919">
        <v>5</v>
      </c>
      <c r="H1919">
        <v>5</v>
      </c>
      <c r="I1919">
        <v>5</v>
      </c>
      <c r="J1919">
        <v>2</v>
      </c>
    </row>
    <row r="1920" spans="1:10" x14ac:dyDescent="0.25">
      <c r="A1920" t="s">
        <v>2745</v>
      </c>
      <c r="B1920">
        <v>3036</v>
      </c>
      <c r="C1920">
        <v>-0.42885667168946706</v>
      </c>
      <c r="D1920">
        <v>-0.1539298098882772</v>
      </c>
      <c r="E1920">
        <v>0.70804895337690843</v>
      </c>
      <c r="F1920">
        <v>-0.23774505963381873</v>
      </c>
      <c r="G1920">
        <v>2</v>
      </c>
      <c r="H1920">
        <v>3</v>
      </c>
      <c r="I1920">
        <v>5</v>
      </c>
      <c r="J1920">
        <v>2</v>
      </c>
    </row>
    <row r="1921" spans="1:10" x14ac:dyDescent="0.25">
      <c r="A1921" t="s">
        <v>2746</v>
      </c>
      <c r="B1921">
        <v>4441</v>
      </c>
      <c r="C1921">
        <v>0.18192151526352196</v>
      </c>
      <c r="D1921">
        <v>0.53364577902357202</v>
      </c>
      <c r="E1921">
        <v>0.86687956432961655</v>
      </c>
      <c r="F1921">
        <v>-0.42951905904956822</v>
      </c>
      <c r="G1921">
        <v>4</v>
      </c>
      <c r="H1921">
        <v>4</v>
      </c>
      <c r="I1921">
        <v>5</v>
      </c>
      <c r="J1921">
        <v>2</v>
      </c>
    </row>
    <row r="1922" spans="1:10" x14ac:dyDescent="0.25">
      <c r="A1922" t="s">
        <v>2747</v>
      </c>
      <c r="B1922">
        <v>4328</v>
      </c>
      <c r="C1922">
        <v>1.0271970132624895</v>
      </c>
      <c r="D1922">
        <v>2.1329224223408727</v>
      </c>
      <c r="E1922">
        <v>0.26472865321019462</v>
      </c>
      <c r="F1922">
        <v>2.4320331014388519E-2</v>
      </c>
      <c r="G1922">
        <v>5</v>
      </c>
      <c r="H1922">
        <v>5</v>
      </c>
      <c r="I1922">
        <v>4</v>
      </c>
      <c r="J1922">
        <v>3</v>
      </c>
    </row>
    <row r="1923" spans="1:10" x14ac:dyDescent="0.25">
      <c r="A1923" t="s">
        <v>2748</v>
      </c>
      <c r="B1923">
        <v>6089</v>
      </c>
      <c r="C1923">
        <v>-0.60706753517778278</v>
      </c>
      <c r="D1923">
        <v>-1.0711046037260932</v>
      </c>
      <c r="E1923">
        <v>0.73350996430741455</v>
      </c>
      <c r="F1923">
        <v>-0.70728918840602795</v>
      </c>
      <c r="G1923">
        <v>2</v>
      </c>
      <c r="H1923">
        <v>1</v>
      </c>
      <c r="I1923">
        <v>5</v>
      </c>
      <c r="J1923">
        <v>1</v>
      </c>
    </row>
    <row r="1924" spans="1:10" x14ac:dyDescent="0.25">
      <c r="A1924" t="s">
        <v>2749</v>
      </c>
      <c r="B1924">
        <v>5895</v>
      </c>
      <c r="C1924">
        <v>2.1433051889180577E-3</v>
      </c>
      <c r="D1924">
        <v>-0.7528777056502225</v>
      </c>
      <c r="E1924">
        <v>1.009070551551956</v>
      </c>
      <c r="F1924">
        <v>-0.75074053119656681</v>
      </c>
      <c r="G1924">
        <v>3</v>
      </c>
      <c r="H1924">
        <v>1</v>
      </c>
      <c r="I1924">
        <v>5</v>
      </c>
      <c r="J1924">
        <v>1</v>
      </c>
    </row>
    <row r="1925" spans="1:10" x14ac:dyDescent="0.25">
      <c r="A1925" t="s">
        <v>2750</v>
      </c>
      <c r="B1925">
        <v>6208</v>
      </c>
      <c r="C1925">
        <v>-0.59989705300221896</v>
      </c>
      <c r="D1925">
        <v>-0.85669614033700126</v>
      </c>
      <c r="E1925">
        <v>0.13795347175440148</v>
      </c>
      <c r="F1925">
        <v>-0.76246163291010316</v>
      </c>
      <c r="G1925">
        <v>2</v>
      </c>
      <c r="H1925">
        <v>1</v>
      </c>
      <c r="I1925">
        <v>4</v>
      </c>
      <c r="J1925">
        <v>1</v>
      </c>
    </row>
    <row r="1926" spans="1:10" x14ac:dyDescent="0.25">
      <c r="A1926" t="s">
        <v>2751</v>
      </c>
      <c r="B1926">
        <v>6887</v>
      </c>
      <c r="C1926">
        <v>-0.64916983631843195</v>
      </c>
      <c r="D1926">
        <v>-0.50366544605597774</v>
      </c>
      <c r="E1926">
        <v>0.2078200678554179</v>
      </c>
      <c r="F1926">
        <v>-0.96220713071635255</v>
      </c>
      <c r="G1926">
        <v>2</v>
      </c>
      <c r="H1926">
        <v>2</v>
      </c>
      <c r="I1926">
        <v>4</v>
      </c>
      <c r="J1926">
        <v>1</v>
      </c>
    </row>
    <row r="1927" spans="1:10" x14ac:dyDescent="0.25">
      <c r="A1927" t="s">
        <v>2752</v>
      </c>
      <c r="B1927">
        <v>4176</v>
      </c>
      <c r="C1927">
        <v>-0.47362817517285105</v>
      </c>
      <c r="D1927">
        <v>-0.64568739593331081</v>
      </c>
      <c r="E1927">
        <v>0.35555395012719426</v>
      </c>
      <c r="F1927">
        <v>-0.85977787582878828</v>
      </c>
      <c r="G1927">
        <v>2</v>
      </c>
      <c r="H1927">
        <v>2</v>
      </c>
      <c r="I1927">
        <v>5</v>
      </c>
      <c r="J1927">
        <v>1</v>
      </c>
    </row>
    <row r="1928" spans="1:10" x14ac:dyDescent="0.25">
      <c r="A1928" t="s">
        <v>2753</v>
      </c>
      <c r="B1928">
        <v>3770</v>
      </c>
      <c r="C1928">
        <v>-0.20224794540427893</v>
      </c>
      <c r="D1928">
        <v>-0.71379543337833751</v>
      </c>
      <c r="E1928">
        <v>2.4009093526387444</v>
      </c>
      <c r="F1928">
        <v>-0.81547986720526655</v>
      </c>
      <c r="G1928">
        <v>3</v>
      </c>
      <c r="H1928">
        <v>1</v>
      </c>
      <c r="I1928">
        <v>5</v>
      </c>
      <c r="J1928">
        <v>1</v>
      </c>
    </row>
    <row r="1929" spans="1:10" x14ac:dyDescent="0.25">
      <c r="A1929" t="s">
        <v>2754</v>
      </c>
      <c r="B1929">
        <v>2996</v>
      </c>
      <c r="C1929">
        <v>-0.54939503212052354</v>
      </c>
      <c r="D1929">
        <v>-0.70882821101529603</v>
      </c>
      <c r="E1929">
        <v>5.9552361583785705E-2</v>
      </c>
      <c r="F1929">
        <v>-0.86455770460264325</v>
      </c>
      <c r="G1929">
        <v>2</v>
      </c>
      <c r="H1929">
        <v>2</v>
      </c>
      <c r="I1929">
        <v>4</v>
      </c>
      <c r="J1929">
        <v>1</v>
      </c>
    </row>
    <row r="1930" spans="1:10" x14ac:dyDescent="0.25">
      <c r="A1930" t="s">
        <v>2755</v>
      </c>
      <c r="B1930">
        <v>6246</v>
      </c>
      <c r="C1930">
        <v>-0.20314343382789193</v>
      </c>
      <c r="D1930">
        <v>-0.75518641329906266</v>
      </c>
      <c r="E1930">
        <v>-4.6611843084282567E-2</v>
      </c>
      <c r="F1930">
        <v>-0.38887743843205907</v>
      </c>
      <c r="G1930">
        <v>3</v>
      </c>
      <c r="H1930">
        <v>1</v>
      </c>
      <c r="I1930">
        <v>4</v>
      </c>
      <c r="J1930">
        <v>2</v>
      </c>
    </row>
    <row r="1931" spans="1:10" x14ac:dyDescent="0.25">
      <c r="A1931" t="s">
        <v>2756</v>
      </c>
      <c r="B1931">
        <v>3497</v>
      </c>
      <c r="C1931">
        <v>-0.32294090073312909</v>
      </c>
      <c r="D1931">
        <v>-0.64635298373362404</v>
      </c>
      <c r="E1931">
        <v>-0.47856896553270534</v>
      </c>
      <c r="F1931">
        <v>-0.62203519191826229</v>
      </c>
      <c r="G1931">
        <v>3</v>
      </c>
      <c r="H1931">
        <v>2</v>
      </c>
      <c r="I1931">
        <v>2</v>
      </c>
      <c r="J1931">
        <v>1</v>
      </c>
    </row>
    <row r="1932" spans="1:10" x14ac:dyDescent="0.25">
      <c r="A1932" t="s">
        <v>2757</v>
      </c>
      <c r="B1932">
        <v>5034</v>
      </c>
      <c r="C1932">
        <v>-0.62053837176737159</v>
      </c>
      <c r="D1932">
        <v>-0.35173827084532161</v>
      </c>
      <c r="E1932">
        <v>-0.82336839166657205</v>
      </c>
      <c r="F1932">
        <v>-0.45689618395558679</v>
      </c>
      <c r="G1932">
        <v>2</v>
      </c>
      <c r="H1932">
        <v>3</v>
      </c>
      <c r="I1932">
        <v>1</v>
      </c>
      <c r="J1932">
        <v>2</v>
      </c>
    </row>
    <row r="1933" spans="1:10" x14ac:dyDescent="0.25">
      <c r="A1933" t="s">
        <v>2758</v>
      </c>
      <c r="B1933">
        <v>1379</v>
      </c>
      <c r="C1933">
        <v>-0.17821053653102523</v>
      </c>
      <c r="D1933">
        <v>-0.72397366891982129</v>
      </c>
      <c r="E1933">
        <v>0.18806127118115554</v>
      </c>
      <c r="F1933">
        <v>-1.0194595885550126</v>
      </c>
      <c r="G1933">
        <v>3</v>
      </c>
      <c r="H1933">
        <v>1</v>
      </c>
      <c r="I1933">
        <v>4</v>
      </c>
      <c r="J1933">
        <v>1</v>
      </c>
    </row>
    <row r="1934" spans="1:10" x14ac:dyDescent="0.25">
      <c r="A1934" t="s">
        <v>2759</v>
      </c>
      <c r="B1934">
        <v>4873</v>
      </c>
      <c r="C1934">
        <v>0.46785435419747462</v>
      </c>
      <c r="D1934">
        <v>0.92362680154297738</v>
      </c>
      <c r="E1934">
        <v>0.72498437184489661</v>
      </c>
      <c r="F1934">
        <v>-0.44441440887972677</v>
      </c>
      <c r="G1934">
        <v>4</v>
      </c>
      <c r="H1934">
        <v>5</v>
      </c>
      <c r="I1934">
        <v>5</v>
      </c>
      <c r="J1934">
        <v>2</v>
      </c>
    </row>
    <row r="1935" spans="1:10" x14ac:dyDescent="0.25">
      <c r="A1935" t="s">
        <v>2760</v>
      </c>
      <c r="B1935">
        <v>3820</v>
      </c>
      <c r="C1935">
        <v>-4.6640155373070848E-2</v>
      </c>
      <c r="D1935">
        <v>1.0831307915689297</v>
      </c>
      <c r="E1935">
        <v>-9.2251909384724703E-2</v>
      </c>
      <c r="F1935">
        <v>-0.36316855220117067</v>
      </c>
      <c r="G1935">
        <v>3</v>
      </c>
      <c r="H1935">
        <v>5</v>
      </c>
      <c r="I1935">
        <v>3</v>
      </c>
      <c r="J1935">
        <v>2</v>
      </c>
    </row>
    <row r="1936" spans="1:10" x14ac:dyDescent="0.25">
      <c r="A1936" t="s">
        <v>2761</v>
      </c>
      <c r="B1936">
        <v>1619</v>
      </c>
      <c r="C1936">
        <v>-0.66374270466303109</v>
      </c>
      <c r="D1936">
        <v>-0.47230010825904278</v>
      </c>
      <c r="E1936">
        <v>-2.6674364671774826E-2</v>
      </c>
      <c r="F1936">
        <v>-0.77615123433616984</v>
      </c>
      <c r="G1936">
        <v>2</v>
      </c>
      <c r="H1936">
        <v>2</v>
      </c>
      <c r="I1936">
        <v>4</v>
      </c>
      <c r="J1936">
        <v>1</v>
      </c>
    </row>
    <row r="1937" spans="1:10" x14ac:dyDescent="0.25">
      <c r="A1937" t="s">
        <v>2762</v>
      </c>
      <c r="B1937">
        <v>4243</v>
      </c>
      <c r="C1937">
        <v>0.36440018030196547</v>
      </c>
      <c r="D1937">
        <v>0.7857765199505643</v>
      </c>
      <c r="E1937">
        <v>0.38919753097689674</v>
      </c>
      <c r="F1937">
        <v>-0.75306499265070681</v>
      </c>
      <c r="G1937">
        <v>4</v>
      </c>
      <c r="H1937">
        <v>5</v>
      </c>
      <c r="I1937">
        <v>5</v>
      </c>
      <c r="J1937">
        <v>1</v>
      </c>
    </row>
    <row r="1938" spans="1:10" x14ac:dyDescent="0.25">
      <c r="A1938" t="s">
        <v>2763</v>
      </c>
      <c r="B1938">
        <v>2176</v>
      </c>
      <c r="C1938">
        <v>1.5512575116191296</v>
      </c>
      <c r="D1938">
        <v>2.5710437708983296</v>
      </c>
      <c r="E1938">
        <v>0.13790401309476263</v>
      </c>
      <c r="F1938">
        <v>-0.45852575021326314</v>
      </c>
      <c r="G1938">
        <v>5</v>
      </c>
      <c r="H1938">
        <v>5</v>
      </c>
      <c r="I1938">
        <v>4</v>
      </c>
      <c r="J1938">
        <v>2</v>
      </c>
    </row>
    <row r="1939" spans="1:10" x14ac:dyDescent="0.25">
      <c r="A1939" t="s">
        <v>2764</v>
      </c>
      <c r="B1939">
        <v>2391</v>
      </c>
      <c r="C1939">
        <v>1.704553829070812</v>
      </c>
      <c r="D1939">
        <v>1.972899098451953</v>
      </c>
      <c r="E1939">
        <v>-0.2521308041726873</v>
      </c>
      <c r="F1939">
        <v>-0.56007240414068982</v>
      </c>
      <c r="G1939">
        <v>5</v>
      </c>
      <c r="H1939">
        <v>5</v>
      </c>
      <c r="I1939">
        <v>3</v>
      </c>
      <c r="J1939">
        <v>1</v>
      </c>
    </row>
    <row r="1940" spans="1:10" x14ac:dyDescent="0.25">
      <c r="A1940" t="s">
        <v>2765</v>
      </c>
      <c r="B1940">
        <v>5127</v>
      </c>
      <c r="C1940">
        <v>0.87850717961172164</v>
      </c>
      <c r="D1940">
        <v>1.1578496083116838</v>
      </c>
      <c r="E1940">
        <v>0.4845150209647448</v>
      </c>
      <c r="F1940">
        <v>-0.48757612976164244</v>
      </c>
      <c r="G1940">
        <v>5</v>
      </c>
      <c r="H1940">
        <v>5</v>
      </c>
      <c r="I1940">
        <v>5</v>
      </c>
      <c r="J1940">
        <v>1</v>
      </c>
    </row>
    <row r="1941" spans="1:10" x14ac:dyDescent="0.25">
      <c r="A1941" t="s">
        <v>2766</v>
      </c>
      <c r="B1941">
        <v>2414</v>
      </c>
      <c r="C1941">
        <v>0.15326512446067753</v>
      </c>
      <c r="D1941">
        <v>0.58351516943005821</v>
      </c>
      <c r="E1941">
        <v>1.2599626518772418</v>
      </c>
      <c r="F1941">
        <v>-0.59816550641715271</v>
      </c>
      <c r="G1941">
        <v>3</v>
      </c>
      <c r="H1941">
        <v>4</v>
      </c>
      <c r="I1941">
        <v>5</v>
      </c>
      <c r="J1941">
        <v>1</v>
      </c>
    </row>
    <row r="1942" spans="1:10" x14ac:dyDescent="0.25">
      <c r="A1942" t="s">
        <v>2767</v>
      </c>
      <c r="B1942">
        <v>2642</v>
      </c>
      <c r="C1942">
        <v>0.3426277755148851</v>
      </c>
      <c r="D1942">
        <v>0.25641057768375691</v>
      </c>
      <c r="E1942">
        <v>0.18891748514556206</v>
      </c>
      <c r="F1942">
        <v>-0.64295141922768562</v>
      </c>
      <c r="G1942">
        <v>4</v>
      </c>
      <c r="H1942">
        <v>4</v>
      </c>
      <c r="I1942">
        <v>4</v>
      </c>
      <c r="J1942">
        <v>1</v>
      </c>
    </row>
    <row r="1943" spans="1:10" x14ac:dyDescent="0.25">
      <c r="A1943" t="s">
        <v>2768</v>
      </c>
      <c r="B1943">
        <v>3271</v>
      </c>
      <c r="C1943">
        <v>0.77586202928777304</v>
      </c>
      <c r="D1943">
        <v>0.13618629875877467</v>
      </c>
      <c r="E1943">
        <v>1.6278300533151933</v>
      </c>
      <c r="F1943">
        <v>-0.57445168473177532</v>
      </c>
      <c r="G1943">
        <v>4</v>
      </c>
      <c r="H1943">
        <v>4</v>
      </c>
      <c r="I1943">
        <v>5</v>
      </c>
      <c r="J1943">
        <v>1</v>
      </c>
    </row>
    <row r="1944" spans="1:10" x14ac:dyDescent="0.25">
      <c r="A1944" t="s">
        <v>2769</v>
      </c>
      <c r="B1944">
        <v>7973</v>
      </c>
      <c r="C1944">
        <v>-0.23007754175452388</v>
      </c>
      <c r="D1944">
        <v>-0.21900671533293939</v>
      </c>
      <c r="E1944">
        <v>0.42337955955572643</v>
      </c>
      <c r="F1944">
        <v>-0.29697194294047979</v>
      </c>
      <c r="G1944">
        <v>3</v>
      </c>
      <c r="H1944">
        <v>3</v>
      </c>
      <c r="I1944">
        <v>5</v>
      </c>
      <c r="J1944">
        <v>2</v>
      </c>
    </row>
    <row r="1945" spans="1:10" x14ac:dyDescent="0.25">
      <c r="A1945" t="s">
        <v>2770</v>
      </c>
      <c r="B1945">
        <v>5650</v>
      </c>
      <c r="C1945">
        <v>-5.457436597640529E-2</v>
      </c>
      <c r="D1945">
        <v>-0.20936991006142339</v>
      </c>
      <c r="E1945">
        <v>0.66504743197189375</v>
      </c>
      <c r="F1945">
        <v>-0.34769168857332905</v>
      </c>
      <c r="G1945">
        <v>3</v>
      </c>
      <c r="H1945">
        <v>3</v>
      </c>
      <c r="I1945">
        <v>5</v>
      </c>
      <c r="J1945">
        <v>2</v>
      </c>
    </row>
    <row r="1946" spans="1:10" x14ac:dyDescent="0.25">
      <c r="A1946" t="s">
        <v>2771</v>
      </c>
      <c r="B1946">
        <v>5122</v>
      </c>
      <c r="C1946">
        <v>-0.40988687520008521</v>
      </c>
      <c r="D1946">
        <v>-0.42707542091312978</v>
      </c>
      <c r="E1946">
        <v>-0.11210532370742456</v>
      </c>
      <c r="F1946">
        <v>-0.29336744271344717</v>
      </c>
      <c r="G1946">
        <v>2</v>
      </c>
      <c r="H1946">
        <v>2</v>
      </c>
      <c r="I1946">
        <v>3</v>
      </c>
      <c r="J1946">
        <v>2</v>
      </c>
    </row>
    <row r="1947" spans="1:10" x14ac:dyDescent="0.25">
      <c r="A1947" t="s">
        <v>2772</v>
      </c>
      <c r="B1947">
        <v>3050</v>
      </c>
      <c r="C1947">
        <v>-0.15093061992769102</v>
      </c>
      <c r="D1947">
        <v>0.31577182803230569</v>
      </c>
      <c r="E1947">
        <v>0.19159555253412466</v>
      </c>
      <c r="F1947">
        <v>-0.12181137677785121</v>
      </c>
      <c r="G1947">
        <v>3</v>
      </c>
      <c r="H1947">
        <v>4</v>
      </c>
      <c r="I1947">
        <v>4</v>
      </c>
      <c r="J1947">
        <v>2</v>
      </c>
    </row>
    <row r="1948" spans="1:10" x14ac:dyDescent="0.25">
      <c r="A1948" t="s">
        <v>2773</v>
      </c>
      <c r="B1948">
        <v>3398</v>
      </c>
      <c r="C1948">
        <v>0.42718982618091167</v>
      </c>
      <c r="D1948">
        <v>1.3322825112856225</v>
      </c>
      <c r="E1948">
        <v>0.26977016847444724</v>
      </c>
      <c r="F1948">
        <v>-1.0365459191641244</v>
      </c>
      <c r="G1948">
        <v>4</v>
      </c>
      <c r="H1948">
        <v>5</v>
      </c>
      <c r="I1948">
        <v>4</v>
      </c>
      <c r="J1948">
        <v>1</v>
      </c>
    </row>
    <row r="1949" spans="1:10" x14ac:dyDescent="0.25">
      <c r="A1949" t="s">
        <v>2774</v>
      </c>
      <c r="B1949">
        <v>4997</v>
      </c>
      <c r="C1949">
        <v>0.12778621026008671</v>
      </c>
      <c r="D1949">
        <v>-3.0889055710289093E-2</v>
      </c>
      <c r="E1949">
        <v>1.4795986119701658</v>
      </c>
      <c r="F1949">
        <v>-0.7474820776029889</v>
      </c>
      <c r="G1949">
        <v>3</v>
      </c>
      <c r="H1949">
        <v>3</v>
      </c>
      <c r="I1949">
        <v>5</v>
      </c>
      <c r="J1949">
        <v>1</v>
      </c>
    </row>
    <row r="1950" spans="1:10" x14ac:dyDescent="0.25">
      <c r="A1950" t="s">
        <v>2775</v>
      </c>
      <c r="B1950">
        <v>3722</v>
      </c>
      <c r="C1950">
        <v>0.98641417391392794</v>
      </c>
      <c r="D1950">
        <v>0.70821299591662368</v>
      </c>
      <c r="E1950">
        <v>1.4727077818665872</v>
      </c>
      <c r="F1950">
        <v>-0.81833358470082895</v>
      </c>
      <c r="G1950">
        <v>5</v>
      </c>
      <c r="H1950">
        <v>5</v>
      </c>
      <c r="I1950">
        <v>5</v>
      </c>
      <c r="J1950">
        <v>1</v>
      </c>
    </row>
    <row r="1951" spans="1:10" x14ac:dyDescent="0.25">
      <c r="A1951" t="s">
        <v>2776</v>
      </c>
      <c r="B1951">
        <v>3346</v>
      </c>
      <c r="C1951">
        <v>-0.19870153666394197</v>
      </c>
      <c r="D1951">
        <v>-6.5138311859793449E-2</v>
      </c>
      <c r="E1951">
        <v>0.33534226289994334</v>
      </c>
      <c r="F1951">
        <v>-0.6426568526262374</v>
      </c>
      <c r="G1951">
        <v>3</v>
      </c>
      <c r="H1951">
        <v>3</v>
      </c>
      <c r="I1951">
        <v>5</v>
      </c>
      <c r="J1951">
        <v>1</v>
      </c>
    </row>
    <row r="1952" spans="1:10" x14ac:dyDescent="0.25">
      <c r="A1952" t="s">
        <v>2777</v>
      </c>
      <c r="B1952">
        <v>4570</v>
      </c>
      <c r="C1952">
        <v>-0.15850819834459037</v>
      </c>
      <c r="D1952">
        <v>-0.25762095068434721</v>
      </c>
      <c r="E1952">
        <v>0.41448591385908679</v>
      </c>
      <c r="F1952">
        <v>-0.8676130506423182</v>
      </c>
      <c r="G1952">
        <v>3</v>
      </c>
      <c r="H1952">
        <v>3</v>
      </c>
      <c r="I1952">
        <v>5</v>
      </c>
      <c r="J1952">
        <v>1</v>
      </c>
    </row>
    <row r="1953" spans="1:10" x14ac:dyDescent="0.25">
      <c r="A1953" t="s">
        <v>2778</v>
      </c>
      <c r="B1953">
        <v>4492</v>
      </c>
      <c r="C1953">
        <v>0.5979232890651851</v>
      </c>
      <c r="D1953">
        <v>1.4055434380232052</v>
      </c>
      <c r="E1953">
        <v>0.72710448431078212</v>
      </c>
      <c r="F1953">
        <v>-0.52917781486280735</v>
      </c>
      <c r="G1953">
        <v>4</v>
      </c>
      <c r="H1953">
        <v>5</v>
      </c>
      <c r="I1953">
        <v>5</v>
      </c>
      <c r="J1953">
        <v>1</v>
      </c>
    </row>
    <row r="1954" spans="1:10" x14ac:dyDescent="0.25">
      <c r="A1954" t="s">
        <v>2779</v>
      </c>
      <c r="B1954">
        <v>5324</v>
      </c>
      <c r="C1954">
        <v>-0.34651259229715187</v>
      </c>
      <c r="D1954">
        <v>-0.14365372020578404</v>
      </c>
      <c r="E1954">
        <v>0.50734217639263313</v>
      </c>
      <c r="F1954">
        <v>-0.64987641173076471</v>
      </c>
      <c r="G1954">
        <v>2</v>
      </c>
      <c r="H1954">
        <v>3</v>
      </c>
      <c r="I1954">
        <v>5</v>
      </c>
      <c r="J1954">
        <v>1</v>
      </c>
    </row>
    <row r="1955" spans="1:10" x14ac:dyDescent="0.25">
      <c r="A1955" t="s">
        <v>2780</v>
      </c>
      <c r="B1955">
        <v>3738</v>
      </c>
      <c r="C1955">
        <v>0.34255739845883038</v>
      </c>
      <c r="D1955">
        <v>0.26569995107296157</v>
      </c>
      <c r="E1955">
        <v>0.92836412108352828</v>
      </c>
      <c r="F1955">
        <v>-0.44246036735779232</v>
      </c>
      <c r="G1955">
        <v>4</v>
      </c>
      <c r="H1955">
        <v>4</v>
      </c>
      <c r="I1955">
        <v>5</v>
      </c>
      <c r="J1955">
        <v>2</v>
      </c>
    </row>
    <row r="1956" spans="1:10" x14ac:dyDescent="0.25">
      <c r="A1956" t="s">
        <v>2781</v>
      </c>
      <c r="B1956">
        <v>4292</v>
      </c>
      <c r="C1956">
        <v>8.7899656029604853E-2</v>
      </c>
      <c r="D1956">
        <v>0.58008465360471484</v>
      </c>
      <c r="E1956">
        <v>0.12068777806303645</v>
      </c>
      <c r="F1956">
        <v>-0.42700838084302389</v>
      </c>
      <c r="G1956">
        <v>3</v>
      </c>
      <c r="H1956">
        <v>4</v>
      </c>
      <c r="I1956">
        <v>4</v>
      </c>
      <c r="J1956">
        <v>2</v>
      </c>
    </row>
    <row r="1957" spans="1:10" x14ac:dyDescent="0.25">
      <c r="A1957" t="s">
        <v>2782</v>
      </c>
      <c r="B1957">
        <v>3678</v>
      </c>
      <c r="C1957">
        <v>-0.42469476029878134</v>
      </c>
      <c r="D1957">
        <v>-0.29317418655044925</v>
      </c>
      <c r="E1957">
        <v>1.4328371564127751</v>
      </c>
      <c r="F1957">
        <v>-0.73682178411714561</v>
      </c>
      <c r="G1957">
        <v>2</v>
      </c>
      <c r="H1957">
        <v>3</v>
      </c>
      <c r="I1957">
        <v>5</v>
      </c>
      <c r="J1957">
        <v>1</v>
      </c>
    </row>
    <row r="1958" spans="1:10" x14ac:dyDescent="0.25">
      <c r="A1958" t="s">
        <v>2783</v>
      </c>
      <c r="B1958">
        <v>6496</v>
      </c>
      <c r="C1958">
        <v>0.27370055920571529</v>
      </c>
      <c r="D1958">
        <v>0.31192734857954918</v>
      </c>
      <c r="E1958">
        <v>0.93006711492769278</v>
      </c>
      <c r="F1958">
        <v>-0.71091479243461986</v>
      </c>
      <c r="G1958">
        <v>4</v>
      </c>
      <c r="H1958">
        <v>4</v>
      </c>
      <c r="I1958">
        <v>5</v>
      </c>
      <c r="J1958">
        <v>1</v>
      </c>
    </row>
    <row r="1959" spans="1:10" x14ac:dyDescent="0.25">
      <c r="A1959" t="s">
        <v>2784</v>
      </c>
      <c r="B1959">
        <v>4881</v>
      </c>
      <c r="C1959">
        <v>-0.26484402847101679</v>
      </c>
      <c r="D1959">
        <v>-0.46254490204462689</v>
      </c>
      <c r="E1959">
        <v>0.9390583101664276</v>
      </c>
      <c r="F1959">
        <v>-0.72390009385829379</v>
      </c>
      <c r="G1959">
        <v>3</v>
      </c>
      <c r="H1959">
        <v>2</v>
      </c>
      <c r="I1959">
        <v>5</v>
      </c>
      <c r="J1959">
        <v>1</v>
      </c>
    </row>
    <row r="1960" spans="1:10" x14ac:dyDescent="0.25">
      <c r="A1960" t="s">
        <v>2785</v>
      </c>
      <c r="B1960">
        <v>7091</v>
      </c>
      <c r="C1960">
        <v>0.93280569735995889</v>
      </c>
      <c r="D1960">
        <v>-0.30403336801995012</v>
      </c>
      <c r="E1960">
        <v>-0.51061874207815194</v>
      </c>
      <c r="F1960">
        <v>0.63927614246111275</v>
      </c>
      <c r="G1960">
        <v>5</v>
      </c>
      <c r="H1960">
        <v>3</v>
      </c>
      <c r="I1960">
        <v>2</v>
      </c>
      <c r="J1960">
        <v>4</v>
      </c>
    </row>
    <row r="1961" spans="1:10" x14ac:dyDescent="0.25">
      <c r="A1961" t="s">
        <v>2786</v>
      </c>
      <c r="B1961">
        <v>6254</v>
      </c>
      <c r="C1961">
        <v>-0.59695637483843322</v>
      </c>
      <c r="D1961">
        <v>-0.5952636817241761</v>
      </c>
      <c r="E1961">
        <v>-0.9676699238317753</v>
      </c>
      <c r="F1961">
        <v>0.36847626534313371</v>
      </c>
      <c r="G1961">
        <v>2</v>
      </c>
      <c r="H1961">
        <v>2</v>
      </c>
      <c r="I1961">
        <v>1</v>
      </c>
      <c r="J1961">
        <v>3</v>
      </c>
    </row>
    <row r="1962" spans="1:10" x14ac:dyDescent="0.25">
      <c r="A1962" t="s">
        <v>2787</v>
      </c>
      <c r="B1962">
        <v>3656</v>
      </c>
      <c r="C1962">
        <v>-1.3461303541569014</v>
      </c>
      <c r="D1962">
        <v>-0.89524694126182836</v>
      </c>
      <c r="E1962">
        <v>-0.90527696765872823</v>
      </c>
      <c r="F1962">
        <v>0.21118590933127346</v>
      </c>
      <c r="G1962">
        <v>1</v>
      </c>
      <c r="H1962">
        <v>1</v>
      </c>
      <c r="I1962">
        <v>1</v>
      </c>
      <c r="J1962">
        <v>3</v>
      </c>
    </row>
    <row r="1963" spans="1:10" x14ac:dyDescent="0.25">
      <c r="A1963" t="s">
        <v>2788</v>
      </c>
      <c r="B1963">
        <v>7904</v>
      </c>
      <c r="C1963">
        <v>-0.62380334642779078</v>
      </c>
      <c r="D1963">
        <v>-0.84172626902455705</v>
      </c>
      <c r="E1963">
        <v>-1.6395201738981591</v>
      </c>
      <c r="F1963">
        <v>1.3794414673360011</v>
      </c>
      <c r="G1963">
        <v>2</v>
      </c>
      <c r="H1963">
        <v>1</v>
      </c>
      <c r="I1963">
        <v>1</v>
      </c>
      <c r="J1963">
        <v>5</v>
      </c>
    </row>
    <row r="1964" spans="1:10" x14ac:dyDescent="0.25">
      <c r="A1964" t="s">
        <v>2789</v>
      </c>
      <c r="B1964">
        <v>4653</v>
      </c>
      <c r="C1964">
        <v>0.92188248461094224</v>
      </c>
      <c r="D1964">
        <v>0.17085094811175081</v>
      </c>
      <c r="E1964">
        <v>0.33307451908246449</v>
      </c>
      <c r="F1964">
        <v>0.6804091940376028</v>
      </c>
      <c r="G1964">
        <v>5</v>
      </c>
      <c r="H1964">
        <v>4</v>
      </c>
      <c r="I1964">
        <v>5</v>
      </c>
      <c r="J1964">
        <v>4</v>
      </c>
    </row>
    <row r="1965" spans="1:10" x14ac:dyDescent="0.25">
      <c r="A1965" t="s">
        <v>2790</v>
      </c>
      <c r="B1965">
        <v>5942</v>
      </c>
      <c r="C1965">
        <v>0.36854449310369675</v>
      </c>
      <c r="D1965">
        <v>0.84057546964904839</v>
      </c>
      <c r="E1965">
        <v>-0.46161723575087005</v>
      </c>
      <c r="F1965">
        <v>0.74229034247052583</v>
      </c>
      <c r="G1965">
        <v>4</v>
      </c>
      <c r="H1965">
        <v>5</v>
      </c>
      <c r="I1965">
        <v>2</v>
      </c>
      <c r="J1965">
        <v>4</v>
      </c>
    </row>
    <row r="1966" spans="1:10" x14ac:dyDescent="0.25">
      <c r="A1966" t="s">
        <v>2791</v>
      </c>
      <c r="B1966">
        <v>3055</v>
      </c>
      <c r="C1966">
        <v>0.86195986373015132</v>
      </c>
      <c r="D1966">
        <v>0.10587812137322247</v>
      </c>
      <c r="E1966">
        <v>-0.3589481465113003</v>
      </c>
      <c r="F1966">
        <v>0.52844719956645958</v>
      </c>
      <c r="G1966">
        <v>4</v>
      </c>
      <c r="H1966">
        <v>4</v>
      </c>
      <c r="I1966">
        <v>2</v>
      </c>
      <c r="J1966">
        <v>4</v>
      </c>
    </row>
    <row r="1967" spans="1:10" x14ac:dyDescent="0.25">
      <c r="A1967" t="s">
        <v>2792</v>
      </c>
      <c r="B1967">
        <v>4561</v>
      </c>
      <c r="C1967">
        <v>0.30296934208198895</v>
      </c>
      <c r="D1967">
        <v>0.59428779444915503</v>
      </c>
      <c r="E1967">
        <v>7.4372371169111398E-2</v>
      </c>
      <c r="F1967">
        <v>0.20059921917093315</v>
      </c>
      <c r="G1967">
        <v>4</v>
      </c>
      <c r="H1967">
        <v>4</v>
      </c>
      <c r="I1967">
        <v>4</v>
      </c>
      <c r="J1967">
        <v>3</v>
      </c>
    </row>
    <row r="1968" spans="1:10" x14ac:dyDescent="0.25">
      <c r="A1968" t="s">
        <v>2793</v>
      </c>
      <c r="B1968">
        <v>3509</v>
      </c>
      <c r="C1968">
        <v>4.5691232563771646E-2</v>
      </c>
      <c r="D1968">
        <v>0.77248994064316023</v>
      </c>
      <c r="E1968">
        <v>-0.88044772725603471</v>
      </c>
      <c r="F1968">
        <v>0.43394739131685245</v>
      </c>
      <c r="G1968">
        <v>3</v>
      </c>
      <c r="H1968">
        <v>5</v>
      </c>
      <c r="I1968">
        <v>1</v>
      </c>
      <c r="J1968">
        <v>3</v>
      </c>
    </row>
    <row r="1969" spans="1:10" x14ac:dyDescent="0.25">
      <c r="A1969" t="s">
        <v>2794</v>
      </c>
      <c r="B1969">
        <v>6511</v>
      </c>
      <c r="C1969">
        <v>-0.47075865232152075</v>
      </c>
      <c r="D1969">
        <v>-0.44800161885190742</v>
      </c>
      <c r="E1969">
        <v>-0.23335367233350562</v>
      </c>
      <c r="F1969">
        <v>0.15491242089627807</v>
      </c>
      <c r="G1969">
        <v>2</v>
      </c>
      <c r="H1969">
        <v>2</v>
      </c>
      <c r="I1969">
        <v>3</v>
      </c>
      <c r="J1969">
        <v>3</v>
      </c>
    </row>
    <row r="1970" spans="1:10" x14ac:dyDescent="0.25">
      <c r="A1970" t="s">
        <v>2795</v>
      </c>
      <c r="B1970">
        <v>5102</v>
      </c>
      <c r="C1970">
        <v>-0.35857649952350656</v>
      </c>
      <c r="D1970">
        <v>-0.23782673093930667</v>
      </c>
      <c r="E1970">
        <v>-1.0328830326227307</v>
      </c>
      <c r="F1970">
        <v>1.0195285626519408</v>
      </c>
      <c r="G1970">
        <v>2</v>
      </c>
      <c r="H1970">
        <v>3</v>
      </c>
      <c r="I1970">
        <v>1</v>
      </c>
      <c r="J1970">
        <v>4</v>
      </c>
    </row>
    <row r="1971" spans="1:10" x14ac:dyDescent="0.25">
      <c r="A1971" t="s">
        <v>2796</v>
      </c>
      <c r="B1971">
        <v>7461</v>
      </c>
      <c r="C1971">
        <v>-0.74033003064256242</v>
      </c>
      <c r="D1971">
        <v>-0.37057615959350254</v>
      </c>
      <c r="E1971">
        <v>-1.503372362237102</v>
      </c>
      <c r="F1971">
        <v>0.93999269690160725</v>
      </c>
      <c r="G1971">
        <v>1</v>
      </c>
      <c r="H1971">
        <v>3</v>
      </c>
      <c r="I1971">
        <v>1</v>
      </c>
      <c r="J1971">
        <v>4</v>
      </c>
    </row>
    <row r="1972" spans="1:10" x14ac:dyDescent="0.25">
      <c r="A1972" t="s">
        <v>2797</v>
      </c>
      <c r="B1972">
        <v>4294</v>
      </c>
      <c r="C1972">
        <v>-0.69583439037271133</v>
      </c>
      <c r="D1972">
        <v>-0.46829069892471592</v>
      </c>
      <c r="E1972">
        <v>-1.2028992171162645</v>
      </c>
      <c r="F1972">
        <v>1.1371767437626741</v>
      </c>
      <c r="G1972">
        <v>1</v>
      </c>
      <c r="H1972">
        <v>2</v>
      </c>
      <c r="I1972">
        <v>1</v>
      </c>
      <c r="J1972">
        <v>4</v>
      </c>
    </row>
    <row r="1973" spans="1:10" x14ac:dyDescent="0.25">
      <c r="A1973" t="s">
        <v>2798</v>
      </c>
      <c r="B1973">
        <v>9831</v>
      </c>
      <c r="C1973">
        <v>-0.34268696732808829</v>
      </c>
      <c r="D1973">
        <v>-0.6592473066658785</v>
      </c>
      <c r="E1973">
        <v>-1.6583882635868827</v>
      </c>
      <c r="F1973">
        <v>1.1593977999252676</v>
      </c>
      <c r="G1973">
        <v>2</v>
      </c>
      <c r="H1973">
        <v>2</v>
      </c>
      <c r="I1973">
        <v>1</v>
      </c>
      <c r="J1973">
        <v>4</v>
      </c>
    </row>
    <row r="1974" spans="1:10" x14ac:dyDescent="0.25">
      <c r="A1974" t="s">
        <v>2799</v>
      </c>
      <c r="B1974">
        <v>5555</v>
      </c>
      <c r="C1974">
        <v>-0.61345210108249326</v>
      </c>
      <c r="D1974">
        <v>-0.74579742787380787</v>
      </c>
      <c r="E1974">
        <v>-1.4342722033517965</v>
      </c>
      <c r="F1974">
        <v>0.96473283433167623</v>
      </c>
      <c r="G1974">
        <v>2</v>
      </c>
      <c r="H1974">
        <v>1</v>
      </c>
      <c r="I1974">
        <v>1</v>
      </c>
      <c r="J1974">
        <v>4</v>
      </c>
    </row>
    <row r="1975" spans="1:10" x14ac:dyDescent="0.25">
      <c r="A1975" t="s">
        <v>2800</v>
      </c>
      <c r="B1975">
        <v>4969</v>
      </c>
      <c r="C1975">
        <v>1.1086413883812294</v>
      </c>
      <c r="D1975">
        <v>9.6853857619718486E-2</v>
      </c>
      <c r="E1975">
        <v>-0.74133399700569114</v>
      </c>
      <c r="F1975">
        <v>1.0477863223072754</v>
      </c>
      <c r="G1975">
        <v>5</v>
      </c>
      <c r="H1975">
        <v>4</v>
      </c>
      <c r="I1975">
        <v>1</v>
      </c>
      <c r="J1975">
        <v>4</v>
      </c>
    </row>
    <row r="1976" spans="1:10" x14ac:dyDescent="0.25">
      <c r="A1976" t="s">
        <v>2801</v>
      </c>
      <c r="B1976">
        <v>6017</v>
      </c>
      <c r="C1976">
        <v>0.21214271896093381</v>
      </c>
      <c r="D1976">
        <v>0.13214655302095413</v>
      </c>
      <c r="E1976">
        <v>-1.8462600860704496E-2</v>
      </c>
      <c r="F1976">
        <v>0.20637285950404319</v>
      </c>
      <c r="G1976">
        <v>4</v>
      </c>
      <c r="H1976">
        <v>4</v>
      </c>
      <c r="I1976">
        <v>4</v>
      </c>
      <c r="J1976">
        <v>3</v>
      </c>
    </row>
    <row r="1977" spans="1:10" x14ac:dyDescent="0.25">
      <c r="A1977" t="s">
        <v>2802</v>
      </c>
      <c r="B1977">
        <v>7586</v>
      </c>
      <c r="C1977">
        <v>0.51032628350439169</v>
      </c>
      <c r="D1977">
        <v>0.66189192540669273</v>
      </c>
      <c r="E1977">
        <v>1.0017942461506189E-2</v>
      </c>
      <c r="F1977">
        <v>0.38273128411114749</v>
      </c>
      <c r="G1977">
        <v>4</v>
      </c>
      <c r="H1977">
        <v>5</v>
      </c>
      <c r="I1977">
        <v>4</v>
      </c>
      <c r="J1977">
        <v>3</v>
      </c>
    </row>
    <row r="1978" spans="1:10" x14ac:dyDescent="0.25">
      <c r="A1978" t="s">
        <v>2803</v>
      </c>
      <c r="B1978">
        <v>3104</v>
      </c>
      <c r="C1978">
        <v>1.1261817680361514</v>
      </c>
      <c r="D1978">
        <v>0.76631755510587696</v>
      </c>
      <c r="E1978">
        <v>-0.32629511184192933</v>
      </c>
      <c r="F1978">
        <v>0.53423825546218673</v>
      </c>
      <c r="G1978">
        <v>5</v>
      </c>
      <c r="H1978">
        <v>5</v>
      </c>
      <c r="I1978">
        <v>3</v>
      </c>
      <c r="J1978">
        <v>4</v>
      </c>
    </row>
    <row r="1979" spans="1:10" x14ac:dyDescent="0.25">
      <c r="A1979" t="s">
        <v>2804</v>
      </c>
      <c r="B1979">
        <v>5104</v>
      </c>
      <c r="C1979">
        <v>1.1964260007314693</v>
      </c>
      <c r="D1979">
        <v>1.1362452152654483</v>
      </c>
      <c r="E1979">
        <v>-0.36490900685514654</v>
      </c>
      <c r="F1979">
        <v>1.4274146700847843</v>
      </c>
      <c r="G1979">
        <v>5</v>
      </c>
      <c r="H1979">
        <v>5</v>
      </c>
      <c r="I1979">
        <v>2</v>
      </c>
      <c r="J1979">
        <v>5</v>
      </c>
    </row>
    <row r="1980" spans="1:10" x14ac:dyDescent="0.25">
      <c r="A1980" t="s">
        <v>2805</v>
      </c>
      <c r="B1980">
        <v>1276</v>
      </c>
      <c r="C1980">
        <v>0.9145220781516129</v>
      </c>
      <c r="D1980">
        <v>-5.1747918071680346E-2</v>
      </c>
      <c r="E1980">
        <v>0.15776379224066239</v>
      </c>
      <c r="F1980">
        <v>-0.19363710383920871</v>
      </c>
      <c r="G1980">
        <v>5</v>
      </c>
      <c r="H1980">
        <v>3</v>
      </c>
      <c r="I1980">
        <v>4</v>
      </c>
      <c r="J1980">
        <v>2</v>
      </c>
    </row>
    <row r="1981" spans="1:10" x14ac:dyDescent="0.25">
      <c r="A1981" t="s">
        <v>2806</v>
      </c>
      <c r="B1981">
        <v>7864</v>
      </c>
      <c r="C1981">
        <v>1.2800799729854939</v>
      </c>
      <c r="D1981">
        <v>0.54337416197983901</v>
      </c>
      <c r="E1981">
        <v>-0.44651587401276244</v>
      </c>
      <c r="F1981">
        <v>0.16127829350821524</v>
      </c>
      <c r="G1981">
        <v>5</v>
      </c>
      <c r="H1981">
        <v>4</v>
      </c>
      <c r="I1981">
        <v>2</v>
      </c>
      <c r="J1981">
        <v>3</v>
      </c>
    </row>
    <row r="1982" spans="1:10" x14ac:dyDescent="0.25">
      <c r="A1982" t="s">
        <v>2807</v>
      </c>
      <c r="B1982">
        <v>5346</v>
      </c>
      <c r="C1982">
        <v>-0.10460651234367145</v>
      </c>
      <c r="D1982">
        <v>-0.12130468907448375</v>
      </c>
      <c r="E1982">
        <v>7.7546428082536034E-2</v>
      </c>
      <c r="F1982">
        <v>-5.0929599654538388E-2</v>
      </c>
      <c r="G1982">
        <v>3</v>
      </c>
      <c r="H1982">
        <v>3</v>
      </c>
      <c r="I1982">
        <v>4</v>
      </c>
      <c r="J1982">
        <v>2</v>
      </c>
    </row>
    <row r="1983" spans="1:10" x14ac:dyDescent="0.25">
      <c r="A1983" t="s">
        <v>2808</v>
      </c>
      <c r="B1983">
        <v>3392</v>
      </c>
      <c r="C1983">
        <v>-0.31716096525906723</v>
      </c>
      <c r="D1983">
        <v>-1.6014730851698817E-2</v>
      </c>
      <c r="E1983">
        <v>-0.40047769039176784</v>
      </c>
      <c r="F1983">
        <v>0.1159743530244637</v>
      </c>
      <c r="G1983">
        <v>3</v>
      </c>
      <c r="H1983">
        <v>3</v>
      </c>
      <c r="I1983">
        <v>2</v>
      </c>
      <c r="J1983">
        <v>3</v>
      </c>
    </row>
    <row r="1984" spans="1:10" x14ac:dyDescent="0.25">
      <c r="A1984" t="s">
        <v>2809</v>
      </c>
      <c r="B1984">
        <v>4244</v>
      </c>
      <c r="C1984">
        <v>-0.87786549450598117</v>
      </c>
      <c r="D1984">
        <v>-0.61219904107972489</v>
      </c>
      <c r="E1984">
        <v>-0.34805831581807017</v>
      </c>
      <c r="F1984">
        <v>-0.40045002304420158</v>
      </c>
      <c r="G1984">
        <v>1</v>
      </c>
      <c r="H1984">
        <v>2</v>
      </c>
      <c r="I1984">
        <v>3</v>
      </c>
      <c r="J1984">
        <v>2</v>
      </c>
    </row>
    <row r="1985" spans="1:10" x14ac:dyDescent="0.25">
      <c r="A1985" t="s">
        <v>2810</v>
      </c>
      <c r="B1985">
        <v>3231</v>
      </c>
      <c r="C1985">
        <v>-0.80672213204862253</v>
      </c>
      <c r="D1985">
        <v>-0.58478669559393315</v>
      </c>
      <c r="E1985">
        <v>-0.49279211697294922</v>
      </c>
      <c r="F1985">
        <v>-0.19180399074587634</v>
      </c>
      <c r="G1985">
        <v>1</v>
      </c>
      <c r="H1985">
        <v>2</v>
      </c>
      <c r="I1985">
        <v>2</v>
      </c>
      <c r="J1985">
        <v>2</v>
      </c>
    </row>
    <row r="1986" spans="1:10" x14ac:dyDescent="0.25">
      <c r="A1986" t="s">
        <v>2811</v>
      </c>
      <c r="B1986">
        <v>3502</v>
      </c>
      <c r="C1986">
        <v>-0.41168678803423941</v>
      </c>
      <c r="D1986">
        <v>-0.39682385163056527</v>
      </c>
      <c r="E1986">
        <v>0.67653059534061089</v>
      </c>
      <c r="F1986">
        <v>-0.30577536014857931</v>
      </c>
      <c r="G1986">
        <v>2</v>
      </c>
      <c r="H1986">
        <v>2</v>
      </c>
      <c r="I1986">
        <v>5</v>
      </c>
      <c r="J1986">
        <v>2</v>
      </c>
    </row>
    <row r="1987" spans="1:10" x14ac:dyDescent="0.25">
      <c r="A1987" t="s">
        <v>2812</v>
      </c>
      <c r="B1987">
        <v>6638</v>
      </c>
      <c r="C1987">
        <v>0.8951671505070794</v>
      </c>
      <c r="D1987">
        <v>1.0632201529796927</v>
      </c>
      <c r="E1987">
        <v>-0.45327783764949159</v>
      </c>
      <c r="F1987">
        <v>0.99280105754093162</v>
      </c>
      <c r="G1987">
        <v>5</v>
      </c>
      <c r="H1987">
        <v>5</v>
      </c>
      <c r="I1987">
        <v>2</v>
      </c>
      <c r="J1987">
        <v>4</v>
      </c>
    </row>
    <row r="1988" spans="1:10" x14ac:dyDescent="0.25">
      <c r="A1988" t="s">
        <v>2813</v>
      </c>
      <c r="B1988">
        <v>7094</v>
      </c>
      <c r="C1988">
        <v>0.64934406505118225</v>
      </c>
      <c r="D1988">
        <v>1.5286988226803089</v>
      </c>
      <c r="E1988">
        <v>-0.91702252003976459</v>
      </c>
      <c r="F1988">
        <v>1.964663043695329</v>
      </c>
      <c r="G1988">
        <v>4</v>
      </c>
      <c r="H1988">
        <v>5</v>
      </c>
      <c r="I1988">
        <v>1</v>
      </c>
      <c r="J1988">
        <v>5</v>
      </c>
    </row>
    <row r="1989" spans="1:10" x14ac:dyDescent="0.25">
      <c r="A1989" t="s">
        <v>2814</v>
      </c>
      <c r="B1989">
        <v>5993</v>
      </c>
      <c r="C1989">
        <v>-0.54382597877255057</v>
      </c>
      <c r="D1989">
        <v>-0.67206852570818953</v>
      </c>
      <c r="E1989">
        <v>-0.92525575482572353</v>
      </c>
      <c r="F1989">
        <v>0.89428898365180343</v>
      </c>
      <c r="G1989">
        <v>2</v>
      </c>
      <c r="H1989">
        <v>2</v>
      </c>
      <c r="I1989">
        <v>1</v>
      </c>
      <c r="J1989">
        <v>4</v>
      </c>
    </row>
    <row r="1990" spans="1:10" x14ac:dyDescent="0.25">
      <c r="A1990" t="s">
        <v>2815</v>
      </c>
      <c r="B1990">
        <v>6483</v>
      </c>
      <c r="C1990">
        <v>-0.25053039529670607</v>
      </c>
      <c r="D1990">
        <v>-0.21104689268121343</v>
      </c>
      <c r="E1990">
        <v>-0.80921211691500139</v>
      </c>
      <c r="F1990">
        <v>0.77886878268765658</v>
      </c>
      <c r="G1990">
        <v>3</v>
      </c>
      <c r="H1990">
        <v>3</v>
      </c>
      <c r="I1990">
        <v>1</v>
      </c>
      <c r="J1990">
        <v>4</v>
      </c>
    </row>
    <row r="1991" spans="1:10" x14ac:dyDescent="0.25">
      <c r="A1991" t="s">
        <v>2816</v>
      </c>
      <c r="B1991">
        <v>5529</v>
      </c>
      <c r="C1991">
        <v>1.4392447282050864</v>
      </c>
      <c r="D1991">
        <v>0.22662502200666812</v>
      </c>
      <c r="E1991">
        <v>0.12524796728574916</v>
      </c>
      <c r="F1991">
        <v>-6.8138788992051225E-2</v>
      </c>
      <c r="G1991">
        <v>5</v>
      </c>
      <c r="H1991">
        <v>4</v>
      </c>
      <c r="I1991">
        <v>4</v>
      </c>
      <c r="J1991">
        <v>2</v>
      </c>
    </row>
    <row r="1992" spans="1:10" x14ac:dyDescent="0.25">
      <c r="A1992" t="s">
        <v>2817</v>
      </c>
      <c r="B1992">
        <v>4931</v>
      </c>
      <c r="C1992">
        <v>1.8317779622216788</v>
      </c>
      <c r="D1992">
        <v>9.4280356778969218E-2</v>
      </c>
      <c r="E1992">
        <v>-0.52436795661103019</v>
      </c>
      <c r="F1992">
        <v>8.1913578627654929E-2</v>
      </c>
      <c r="G1992">
        <v>5</v>
      </c>
      <c r="H1992">
        <v>4</v>
      </c>
      <c r="I1992">
        <v>2</v>
      </c>
      <c r="J1992">
        <v>3</v>
      </c>
    </row>
    <row r="1993" spans="1:10" x14ac:dyDescent="0.25">
      <c r="A1993" t="s">
        <v>2818</v>
      </c>
      <c r="B1993">
        <v>2246</v>
      </c>
      <c r="C1993">
        <v>1.238936801143794</v>
      </c>
      <c r="D1993">
        <v>0.5194888020519105</v>
      </c>
      <c r="E1993">
        <v>0.14005774688689068</v>
      </c>
      <c r="F1993">
        <v>-0.49929121905240098</v>
      </c>
      <c r="G1993">
        <v>5</v>
      </c>
      <c r="H1993">
        <v>4</v>
      </c>
      <c r="I1993">
        <v>4</v>
      </c>
      <c r="J1993">
        <v>1</v>
      </c>
    </row>
    <row r="1994" spans="1:10" x14ac:dyDescent="0.25">
      <c r="A1994" t="s">
        <v>2819</v>
      </c>
      <c r="B1994">
        <v>3389</v>
      </c>
      <c r="C1994">
        <v>0.21296332203353027</v>
      </c>
      <c r="D1994">
        <v>-0.5167174192108055</v>
      </c>
      <c r="E1994">
        <v>-0.41595588002735201</v>
      </c>
      <c r="F1994">
        <v>-0.77564833525978971</v>
      </c>
      <c r="G1994">
        <v>4</v>
      </c>
      <c r="H1994">
        <v>2</v>
      </c>
      <c r="I1994">
        <v>2</v>
      </c>
      <c r="J1994">
        <v>1</v>
      </c>
    </row>
    <row r="1995" spans="1:10" x14ac:dyDescent="0.25">
      <c r="A1995" t="s">
        <v>2820</v>
      </c>
      <c r="B1995">
        <v>4482</v>
      </c>
      <c r="C1995">
        <v>0.35753841769986233</v>
      </c>
      <c r="D1995">
        <v>0.48103263366826315</v>
      </c>
      <c r="E1995">
        <v>-0.27346286624764843</v>
      </c>
      <c r="F1995">
        <v>0.14846388264083693</v>
      </c>
      <c r="G1995">
        <v>4</v>
      </c>
      <c r="H1995">
        <v>4</v>
      </c>
      <c r="I1995">
        <v>3</v>
      </c>
      <c r="J1995">
        <v>3</v>
      </c>
    </row>
    <row r="1996" spans="1:10" x14ac:dyDescent="0.25">
      <c r="A1996" t="s">
        <v>2821</v>
      </c>
      <c r="B1996">
        <v>7364</v>
      </c>
      <c r="C1996">
        <v>0.13476476677484014</v>
      </c>
      <c r="D1996">
        <v>-0.22063038595990084</v>
      </c>
      <c r="E1996">
        <v>0.3426418311461783</v>
      </c>
      <c r="F1996">
        <v>-0.33408302451994087</v>
      </c>
      <c r="G1996">
        <v>3</v>
      </c>
      <c r="H1996">
        <v>3</v>
      </c>
      <c r="I1996">
        <v>5</v>
      </c>
      <c r="J1996">
        <v>2</v>
      </c>
    </row>
    <row r="1997" spans="1:10" x14ac:dyDescent="0.25">
      <c r="A1997" t="s">
        <v>2822</v>
      </c>
      <c r="B1997">
        <v>3692</v>
      </c>
      <c r="C1997">
        <v>0.36523174510007739</v>
      </c>
      <c r="D1997">
        <v>0.55911238452295453</v>
      </c>
      <c r="E1997">
        <v>0.31120024096865445</v>
      </c>
      <c r="F1997">
        <v>2.9268288712694129E-2</v>
      </c>
      <c r="G1997">
        <v>4</v>
      </c>
      <c r="H1997">
        <v>4</v>
      </c>
      <c r="I1997">
        <v>4</v>
      </c>
      <c r="J1997">
        <v>3</v>
      </c>
    </row>
    <row r="1998" spans="1:10" x14ac:dyDescent="0.25">
      <c r="A1998" t="s">
        <v>2823</v>
      </c>
      <c r="B1998">
        <v>5005</v>
      </c>
      <c r="C1998">
        <v>-0.72972407853011845</v>
      </c>
      <c r="D1998">
        <v>-0.72872985311474192</v>
      </c>
      <c r="E1998">
        <v>-3.1645234420970142E-2</v>
      </c>
      <c r="F1998">
        <v>-0.30740649216500959</v>
      </c>
      <c r="G1998">
        <v>1</v>
      </c>
      <c r="H1998">
        <v>1</v>
      </c>
      <c r="I1998">
        <v>4</v>
      </c>
      <c r="J1998">
        <v>2</v>
      </c>
    </row>
    <row r="1999" spans="1:10" x14ac:dyDescent="0.25">
      <c r="A1999" t="s">
        <v>2824</v>
      </c>
      <c r="B1999">
        <v>6689</v>
      </c>
      <c r="C1999">
        <v>-0.83113957191287136</v>
      </c>
      <c r="D1999">
        <v>-0.9203439813810067</v>
      </c>
      <c r="E1999">
        <v>-1.4287981616348655</v>
      </c>
      <c r="F1999">
        <v>0.71086021595489568</v>
      </c>
      <c r="G1999">
        <v>1</v>
      </c>
      <c r="H1999">
        <v>1</v>
      </c>
      <c r="I1999">
        <v>1</v>
      </c>
      <c r="J1999">
        <v>4</v>
      </c>
    </row>
    <row r="2000" spans="1:10" x14ac:dyDescent="0.25">
      <c r="A2000" t="s">
        <v>2825</v>
      </c>
      <c r="B2000">
        <v>3174</v>
      </c>
      <c r="C2000">
        <v>-1.0578242224275354</v>
      </c>
      <c r="D2000">
        <v>-0.89724876264294828</v>
      </c>
      <c r="E2000">
        <v>-1.2281750129850697</v>
      </c>
      <c r="F2000">
        <v>0.31294696633244173</v>
      </c>
      <c r="G2000">
        <v>1</v>
      </c>
      <c r="H2000">
        <v>1</v>
      </c>
      <c r="I2000">
        <v>1</v>
      </c>
      <c r="J2000">
        <v>3</v>
      </c>
    </row>
    <row r="2001" spans="1:10" x14ac:dyDescent="0.25">
      <c r="A2001" t="s">
        <v>2826</v>
      </c>
      <c r="B2001">
        <v>5375</v>
      </c>
      <c r="C2001">
        <v>0.62457552836807606</v>
      </c>
      <c r="D2001">
        <v>-0.21404306003823706</v>
      </c>
      <c r="E2001">
        <v>-0.25424090468917881</v>
      </c>
      <c r="F2001">
        <v>-0.29648515752033988</v>
      </c>
      <c r="G2001">
        <v>4</v>
      </c>
      <c r="H2001">
        <v>3</v>
      </c>
      <c r="I2001">
        <v>3</v>
      </c>
      <c r="J2001">
        <v>2</v>
      </c>
    </row>
    <row r="2002" spans="1:10" x14ac:dyDescent="0.25">
      <c r="A2002" t="s">
        <v>2827</v>
      </c>
      <c r="B2002">
        <v>5895</v>
      </c>
      <c r="C2002">
        <v>1.2542983820983182</v>
      </c>
      <c r="D2002">
        <v>-0.17827237543085606</v>
      </c>
      <c r="E2002">
        <v>-0.33686196515907152</v>
      </c>
      <c r="F2002">
        <v>-0.22360712960016749</v>
      </c>
      <c r="G2002">
        <v>5</v>
      </c>
      <c r="H2002">
        <v>3</v>
      </c>
      <c r="I2002">
        <v>3</v>
      </c>
      <c r="J2002">
        <v>2</v>
      </c>
    </row>
    <row r="2003" spans="1:10" x14ac:dyDescent="0.25">
      <c r="A2003" t="s">
        <v>2828</v>
      </c>
      <c r="B2003">
        <v>3075</v>
      </c>
      <c r="C2003">
        <v>3.0918842076365842</v>
      </c>
      <c r="D2003">
        <v>-0.31958715709060598</v>
      </c>
      <c r="E2003">
        <v>-0.79842451000083225</v>
      </c>
      <c r="F2003">
        <v>0.71506033296466331</v>
      </c>
      <c r="G2003">
        <v>5</v>
      </c>
      <c r="H2003">
        <v>3</v>
      </c>
      <c r="I2003">
        <v>1</v>
      </c>
      <c r="J2003">
        <v>4</v>
      </c>
    </row>
    <row r="2004" spans="1:10" x14ac:dyDescent="0.25">
      <c r="A2004" t="s">
        <v>2829</v>
      </c>
      <c r="B2004">
        <v>3243</v>
      </c>
      <c r="C2004">
        <v>1.6394868403821607</v>
      </c>
      <c r="D2004">
        <v>0.14446205420328753</v>
      </c>
      <c r="E2004">
        <v>-0.6523005484070481</v>
      </c>
      <c r="F2004">
        <v>0.42855807789388967</v>
      </c>
      <c r="G2004">
        <v>5</v>
      </c>
      <c r="H2004">
        <v>4</v>
      </c>
      <c r="I2004">
        <v>2</v>
      </c>
      <c r="J2004">
        <v>3</v>
      </c>
    </row>
    <row r="2005" spans="1:10" x14ac:dyDescent="0.25">
      <c r="A2005" t="s">
        <v>2830</v>
      </c>
      <c r="B2005">
        <v>4629</v>
      </c>
      <c r="C2005">
        <v>0.95006725288251048</v>
      </c>
      <c r="D2005">
        <v>-0.13955691613978949</v>
      </c>
      <c r="E2005">
        <v>-0.55738303332410644</v>
      </c>
      <c r="F2005">
        <v>0.69062342160999712</v>
      </c>
      <c r="G2005">
        <v>5</v>
      </c>
      <c r="H2005">
        <v>3</v>
      </c>
      <c r="I2005">
        <v>2</v>
      </c>
      <c r="J2005">
        <v>4</v>
      </c>
    </row>
    <row r="2006" spans="1:10" x14ac:dyDescent="0.25">
      <c r="A2006" t="s">
        <v>2831</v>
      </c>
      <c r="B2006">
        <v>2471</v>
      </c>
      <c r="C2006">
        <v>1.7325629945810446</v>
      </c>
      <c r="D2006">
        <v>-0.45236377605764561</v>
      </c>
      <c r="E2006">
        <v>-0.37914946632113183</v>
      </c>
      <c r="F2006">
        <v>-0.28973287925831126</v>
      </c>
      <c r="G2006">
        <v>5</v>
      </c>
      <c r="H2006">
        <v>2</v>
      </c>
      <c r="I2006">
        <v>2</v>
      </c>
      <c r="J2006">
        <v>2</v>
      </c>
    </row>
    <row r="2007" spans="1:10" x14ac:dyDescent="0.25">
      <c r="A2007" t="s">
        <v>2832</v>
      </c>
      <c r="B2007">
        <v>5174</v>
      </c>
      <c r="C2007">
        <v>1.2896560969978375</v>
      </c>
      <c r="D2007">
        <v>-0.3089139859205709</v>
      </c>
      <c r="E2007">
        <v>-0.86100573889703491</v>
      </c>
      <c r="F2007">
        <v>-0.13279390554514767</v>
      </c>
      <c r="G2007">
        <v>5</v>
      </c>
      <c r="H2007">
        <v>3</v>
      </c>
      <c r="I2007">
        <v>1</v>
      </c>
      <c r="J2007">
        <v>2</v>
      </c>
    </row>
    <row r="2008" spans="1:10" x14ac:dyDescent="0.25">
      <c r="A2008" t="s">
        <v>2833</v>
      </c>
      <c r="B2008">
        <v>967</v>
      </c>
      <c r="C2008">
        <v>1.0297314580716068</v>
      </c>
      <c r="D2008">
        <v>1.0193205689999938</v>
      </c>
      <c r="E2008">
        <v>-0.78857751939562137</v>
      </c>
      <c r="F2008">
        <v>-0.47200404251441735</v>
      </c>
      <c r="G2008">
        <v>5</v>
      </c>
      <c r="H2008">
        <v>5</v>
      </c>
      <c r="I2008">
        <v>1</v>
      </c>
      <c r="J2008">
        <v>2</v>
      </c>
    </row>
    <row r="2009" spans="1:10" x14ac:dyDescent="0.25">
      <c r="A2009" t="s">
        <v>2834</v>
      </c>
      <c r="B2009">
        <v>3497</v>
      </c>
      <c r="C2009">
        <v>0.93105349810200289</v>
      </c>
      <c r="D2009">
        <v>-0.19026043841591112</v>
      </c>
      <c r="E2009">
        <v>0.500019569622556</v>
      </c>
      <c r="F2009">
        <v>-0.55856056612943561</v>
      </c>
      <c r="G2009">
        <v>5</v>
      </c>
      <c r="H2009">
        <v>3</v>
      </c>
      <c r="I2009">
        <v>5</v>
      </c>
      <c r="J2009">
        <v>1</v>
      </c>
    </row>
    <row r="2010" spans="1:10" x14ac:dyDescent="0.25">
      <c r="A2010" t="s">
        <v>2835</v>
      </c>
      <c r="B2010">
        <v>5794</v>
      </c>
      <c r="C2010">
        <v>-0.39902667974230305</v>
      </c>
      <c r="D2010">
        <v>-0.72144337271781045</v>
      </c>
      <c r="E2010">
        <v>-0.89583252145935455</v>
      </c>
      <c r="F2010">
        <v>8.0440470961192681E-2</v>
      </c>
      <c r="G2010">
        <v>2</v>
      </c>
      <c r="H2010">
        <v>1</v>
      </c>
      <c r="I2010">
        <v>1</v>
      </c>
      <c r="J2010">
        <v>3</v>
      </c>
    </row>
    <row r="2011" spans="1:10" x14ac:dyDescent="0.25">
      <c r="A2011" t="s">
        <v>2836</v>
      </c>
      <c r="B2011">
        <v>3042</v>
      </c>
      <c r="C2011">
        <v>-0.88263181767336363</v>
      </c>
      <c r="D2011">
        <v>-1.3990003120325536</v>
      </c>
      <c r="E2011">
        <v>-0.35606276328958431</v>
      </c>
      <c r="F2011">
        <v>0.13907938879714632</v>
      </c>
      <c r="G2011">
        <v>1</v>
      </c>
      <c r="H2011">
        <v>1</v>
      </c>
      <c r="I2011">
        <v>3</v>
      </c>
      <c r="J2011">
        <v>3</v>
      </c>
    </row>
    <row r="2012" spans="1:10" x14ac:dyDescent="0.25">
      <c r="A2012" t="s">
        <v>2837</v>
      </c>
      <c r="B2012">
        <v>5730</v>
      </c>
      <c r="C2012">
        <v>0.28503215048962743</v>
      </c>
      <c r="D2012">
        <v>-0.78428250205206829</v>
      </c>
      <c r="E2012">
        <v>-0.24722858864834987</v>
      </c>
      <c r="F2012">
        <v>-8.5218315390245672E-2</v>
      </c>
      <c r="G2012">
        <v>4</v>
      </c>
      <c r="H2012">
        <v>1</v>
      </c>
      <c r="I2012">
        <v>3</v>
      </c>
      <c r="J2012">
        <v>2</v>
      </c>
    </row>
    <row r="2013" spans="1:10" x14ac:dyDescent="0.25">
      <c r="A2013" t="s">
        <v>2838</v>
      </c>
      <c r="B2013">
        <v>5995</v>
      </c>
      <c r="C2013">
        <v>2.0502687119794576</v>
      </c>
      <c r="D2013">
        <v>-0.16060636638810227</v>
      </c>
      <c r="E2013">
        <v>0.28968622361583429</v>
      </c>
      <c r="F2013">
        <v>0.9052328338743012</v>
      </c>
      <c r="G2013">
        <v>5</v>
      </c>
      <c r="H2013">
        <v>3</v>
      </c>
      <c r="I2013">
        <v>4</v>
      </c>
      <c r="J2013">
        <v>4</v>
      </c>
    </row>
    <row r="2014" spans="1:10" x14ac:dyDescent="0.25">
      <c r="A2014" t="s">
        <v>2839</v>
      </c>
      <c r="B2014">
        <v>1099</v>
      </c>
      <c r="C2014">
        <v>0.60076422522705275</v>
      </c>
      <c r="D2014">
        <v>-0.79803564085476864</v>
      </c>
      <c r="E2014">
        <v>1.0625450703288482</v>
      </c>
      <c r="F2014">
        <v>-0.14367988884773519</v>
      </c>
      <c r="G2014">
        <v>4</v>
      </c>
      <c r="H2014">
        <v>1</v>
      </c>
      <c r="I2014">
        <v>5</v>
      </c>
      <c r="J2014">
        <v>2</v>
      </c>
    </row>
    <row r="2015" spans="1:10" x14ac:dyDescent="0.25">
      <c r="A2015" t="s">
        <v>2840</v>
      </c>
      <c r="B2015">
        <v>6482</v>
      </c>
      <c r="C2015">
        <v>0.4901743237377213</v>
      </c>
      <c r="D2015">
        <v>0.29785982162901548</v>
      </c>
      <c r="E2015">
        <v>-0.42475758235132527</v>
      </c>
      <c r="F2015">
        <v>0.35976834430402677</v>
      </c>
      <c r="G2015">
        <v>4</v>
      </c>
      <c r="H2015">
        <v>4</v>
      </c>
      <c r="I2015">
        <v>2</v>
      </c>
      <c r="J2015">
        <v>3</v>
      </c>
    </row>
    <row r="2016" spans="1:10" x14ac:dyDescent="0.25">
      <c r="A2016" t="s">
        <v>2841</v>
      </c>
      <c r="B2016">
        <v>3722</v>
      </c>
      <c r="C2016">
        <v>-0.26160590154251634</v>
      </c>
      <c r="D2016">
        <v>-1.1349033123744123</v>
      </c>
      <c r="E2016">
        <v>0.29465390933952645</v>
      </c>
      <c r="F2016">
        <v>-0.18039181114594963</v>
      </c>
      <c r="G2016">
        <v>3</v>
      </c>
      <c r="H2016">
        <v>1</v>
      </c>
      <c r="I2016">
        <v>4</v>
      </c>
      <c r="J2016">
        <v>2</v>
      </c>
    </row>
    <row r="2017" spans="1:10" x14ac:dyDescent="0.25">
      <c r="A2017" t="s">
        <v>2842</v>
      </c>
      <c r="B2017">
        <v>4257</v>
      </c>
      <c r="C2017">
        <v>2.2263811253496093</v>
      </c>
      <c r="D2017">
        <v>-1.0316674350107471</v>
      </c>
      <c r="E2017">
        <v>3.3602133163708213E-2</v>
      </c>
      <c r="F2017">
        <v>0.15673928016040009</v>
      </c>
      <c r="G2017">
        <v>5</v>
      </c>
      <c r="H2017">
        <v>1</v>
      </c>
      <c r="I2017">
        <v>4</v>
      </c>
      <c r="J2017">
        <v>3</v>
      </c>
    </row>
    <row r="2018" spans="1:10" x14ac:dyDescent="0.25">
      <c r="A2018" t="s">
        <v>2843</v>
      </c>
      <c r="B2018">
        <v>3865</v>
      </c>
      <c r="C2018">
        <v>0.74197651563094535</v>
      </c>
      <c r="D2018">
        <v>-0.74765694418853856</v>
      </c>
      <c r="E2018">
        <v>0.51400631455246049</v>
      </c>
      <c r="F2018">
        <v>-0.43817934204050923</v>
      </c>
      <c r="G2018">
        <v>4</v>
      </c>
      <c r="H2018">
        <v>1</v>
      </c>
      <c r="I2018">
        <v>5</v>
      </c>
      <c r="J2018">
        <v>2</v>
      </c>
    </row>
    <row r="2019" spans="1:10" x14ac:dyDescent="0.25">
      <c r="A2019" t="s">
        <v>2844</v>
      </c>
      <c r="B2019">
        <v>6874</v>
      </c>
      <c r="C2019">
        <v>0.68789086799744004</v>
      </c>
      <c r="D2019">
        <v>-0.21818092686694693</v>
      </c>
      <c r="E2019">
        <v>-0.40105902058990417</v>
      </c>
      <c r="F2019">
        <v>2.7965787147750166E-3</v>
      </c>
      <c r="G2019">
        <v>4</v>
      </c>
      <c r="H2019">
        <v>3</v>
      </c>
      <c r="I2019">
        <v>2</v>
      </c>
      <c r="J2019">
        <v>3</v>
      </c>
    </row>
    <row r="2020" spans="1:10" x14ac:dyDescent="0.25">
      <c r="A2020" t="s">
        <v>2845</v>
      </c>
      <c r="B2020">
        <v>1868</v>
      </c>
      <c r="C2020">
        <v>2.3718668059272114</v>
      </c>
      <c r="D2020">
        <v>0.24818195258157857</v>
      </c>
      <c r="E2020">
        <v>-0.42319993167591413</v>
      </c>
      <c r="F2020">
        <v>0.91802862253076256</v>
      </c>
      <c r="G2020">
        <v>5</v>
      </c>
      <c r="H2020">
        <v>4</v>
      </c>
      <c r="I2020">
        <v>2</v>
      </c>
      <c r="J2020">
        <v>4</v>
      </c>
    </row>
    <row r="2021" spans="1:10" x14ac:dyDescent="0.25">
      <c r="A2021" t="s">
        <v>2846</v>
      </c>
      <c r="B2021">
        <v>8395</v>
      </c>
      <c r="C2021">
        <v>3.5990839107938442</v>
      </c>
      <c r="D2021">
        <v>0.54955797194540712</v>
      </c>
      <c r="E2021">
        <v>-1.0759799838985102</v>
      </c>
      <c r="F2021">
        <v>2.2155100019247707</v>
      </c>
      <c r="G2021">
        <v>5</v>
      </c>
      <c r="H2021">
        <v>4</v>
      </c>
      <c r="I2021">
        <v>1</v>
      </c>
      <c r="J2021">
        <v>5</v>
      </c>
    </row>
    <row r="2022" spans="1:10" x14ac:dyDescent="0.25">
      <c r="A2022" t="s">
        <v>2847</v>
      </c>
      <c r="B2022">
        <v>5042</v>
      </c>
      <c r="C2022">
        <v>2.0126365155822832</v>
      </c>
      <c r="D2022">
        <v>0.77733569621489962</v>
      </c>
      <c r="E2022">
        <v>-1.0519013566260118</v>
      </c>
      <c r="F2022">
        <v>1.5177559546030968</v>
      </c>
      <c r="G2022">
        <v>5</v>
      </c>
      <c r="H2022">
        <v>5</v>
      </c>
      <c r="I2022">
        <v>1</v>
      </c>
      <c r="J2022">
        <v>5</v>
      </c>
    </row>
    <row r="2023" spans="1:10" x14ac:dyDescent="0.25">
      <c r="A2023" t="s">
        <v>2848</v>
      </c>
      <c r="B2023">
        <v>5</v>
      </c>
    </row>
    <row r="2024" spans="1:10" x14ac:dyDescent="0.25">
      <c r="A2024" t="s">
        <v>2849</v>
      </c>
      <c r="B2024">
        <v>4247</v>
      </c>
      <c r="C2024">
        <v>1.3404598353427144E-2</v>
      </c>
      <c r="D2024">
        <v>-0.20866238104184526</v>
      </c>
      <c r="E2024">
        <v>-0.14559621538070605</v>
      </c>
      <c r="F2024">
        <v>-5.3341499939526131E-2</v>
      </c>
      <c r="G2024">
        <v>3</v>
      </c>
      <c r="H2024">
        <v>3</v>
      </c>
      <c r="I2024">
        <v>3</v>
      </c>
      <c r="J2024">
        <v>2</v>
      </c>
    </row>
    <row r="2025" spans="1:10" x14ac:dyDescent="0.25">
      <c r="A2025" t="s">
        <v>2850</v>
      </c>
      <c r="B2025">
        <v>6548</v>
      </c>
      <c r="C2025">
        <v>0.73857288198042537</v>
      </c>
      <c r="D2025">
        <v>-0.32265338780194514</v>
      </c>
      <c r="E2025">
        <v>8.0937547165017443E-2</v>
      </c>
      <c r="F2025">
        <v>0.41148547602107605</v>
      </c>
      <c r="G2025">
        <v>4</v>
      </c>
      <c r="H2025">
        <v>3</v>
      </c>
      <c r="I2025">
        <v>4</v>
      </c>
      <c r="J2025">
        <v>3</v>
      </c>
    </row>
    <row r="2026" spans="1:10" x14ac:dyDescent="0.25">
      <c r="A2026" t="s">
        <v>2851</v>
      </c>
      <c r="B2026">
        <v>7265</v>
      </c>
      <c r="C2026">
        <v>-0.27602009200023625</v>
      </c>
      <c r="D2026">
        <v>-0.99154963903994353</v>
      </c>
      <c r="E2026">
        <v>-0.7953851846717046</v>
      </c>
      <c r="F2026">
        <v>0.22124729696799386</v>
      </c>
      <c r="G2026">
        <v>3</v>
      </c>
      <c r="H2026">
        <v>1</v>
      </c>
      <c r="I2026">
        <v>1</v>
      </c>
      <c r="J2026">
        <v>3</v>
      </c>
    </row>
    <row r="2027" spans="1:10" x14ac:dyDescent="0.25">
      <c r="A2027" t="s">
        <v>2852</v>
      </c>
      <c r="B2027">
        <v>4381</v>
      </c>
      <c r="C2027">
        <v>0.177305101533141</v>
      </c>
      <c r="D2027">
        <v>-1.1366522726549135</v>
      </c>
      <c r="E2027">
        <v>-0.73935984389944542</v>
      </c>
      <c r="F2027">
        <v>0.27407066183540774</v>
      </c>
      <c r="G2027">
        <v>4</v>
      </c>
      <c r="H2027">
        <v>1</v>
      </c>
      <c r="I2027">
        <v>1</v>
      </c>
      <c r="J2027">
        <v>3</v>
      </c>
    </row>
    <row r="2028" spans="1:10" x14ac:dyDescent="0.25">
      <c r="A2028" t="s">
        <v>2853</v>
      </c>
      <c r="B2028">
        <v>5233</v>
      </c>
      <c r="C2028">
        <v>-0.86280038629043032</v>
      </c>
      <c r="D2028">
        <v>-0.89469677730644037</v>
      </c>
      <c r="E2028">
        <v>-1.1830281105874199</v>
      </c>
      <c r="F2028">
        <v>0.39048613567220936</v>
      </c>
      <c r="G2028">
        <v>1</v>
      </c>
      <c r="H2028">
        <v>1</v>
      </c>
      <c r="I2028">
        <v>1</v>
      </c>
      <c r="J2028">
        <v>3</v>
      </c>
    </row>
    <row r="2029" spans="1:10" x14ac:dyDescent="0.25">
      <c r="A2029" t="s">
        <v>2854</v>
      </c>
      <c r="B2029">
        <v>5192</v>
      </c>
      <c r="C2029">
        <v>-0.43556030182866073</v>
      </c>
      <c r="D2029">
        <v>-0.9111718898389547</v>
      </c>
      <c r="E2029">
        <v>-0.15844882262619892</v>
      </c>
      <c r="F2029">
        <v>-0.31009026858473471</v>
      </c>
      <c r="G2029">
        <v>2</v>
      </c>
      <c r="H2029">
        <v>1</v>
      </c>
      <c r="I2029">
        <v>3</v>
      </c>
      <c r="J2029">
        <v>2</v>
      </c>
    </row>
    <row r="2030" spans="1:10" x14ac:dyDescent="0.25">
      <c r="A2030" t="s">
        <v>2855</v>
      </c>
      <c r="B2030">
        <v>6482</v>
      </c>
      <c r="C2030">
        <v>-0.70872491906822399</v>
      </c>
      <c r="D2030">
        <v>-0.84689042814799043</v>
      </c>
      <c r="E2030">
        <v>-0.59427052750270826</v>
      </c>
      <c r="F2030">
        <v>-3.018070387475881E-2</v>
      </c>
      <c r="G2030">
        <v>1</v>
      </c>
      <c r="H2030">
        <v>1</v>
      </c>
      <c r="I2030">
        <v>2</v>
      </c>
      <c r="J2030">
        <v>3</v>
      </c>
    </row>
    <row r="2031" spans="1:10" x14ac:dyDescent="0.25">
      <c r="A2031" t="s">
        <v>2856</v>
      </c>
      <c r="B2031">
        <v>7237</v>
      </c>
      <c r="C2031">
        <v>-0.47358597246109591</v>
      </c>
      <c r="D2031">
        <v>-0.42360460581620735</v>
      </c>
      <c r="E2031">
        <v>0.3563079140963486</v>
      </c>
      <c r="F2031">
        <v>3.2207350038512293E-2</v>
      </c>
      <c r="G2031">
        <v>2</v>
      </c>
      <c r="H2031">
        <v>2</v>
      </c>
      <c r="I2031">
        <v>5</v>
      </c>
      <c r="J2031">
        <v>3</v>
      </c>
    </row>
    <row r="2032" spans="1:10" x14ac:dyDescent="0.25">
      <c r="A2032" t="s">
        <v>2857</v>
      </c>
      <c r="B2032">
        <v>6524</v>
      </c>
      <c r="C2032">
        <v>-0.78743023348880359</v>
      </c>
      <c r="D2032">
        <v>-0.80422755476997854</v>
      </c>
      <c r="E2032">
        <v>-1.3695817001543069</v>
      </c>
      <c r="F2032">
        <v>1.1997115394249049</v>
      </c>
      <c r="G2032">
        <v>1</v>
      </c>
      <c r="H2032">
        <v>1</v>
      </c>
      <c r="I2032">
        <v>1</v>
      </c>
      <c r="J2032">
        <v>4</v>
      </c>
    </row>
    <row r="2033" spans="1:10" x14ac:dyDescent="0.25">
      <c r="A2033" t="s">
        <v>2858</v>
      </c>
      <c r="B2033">
        <v>6902</v>
      </c>
      <c r="C2033">
        <v>-0.41655329637967176</v>
      </c>
      <c r="D2033">
        <v>-0.55883785014818854</v>
      </c>
      <c r="E2033">
        <v>-1.2756624470774425</v>
      </c>
      <c r="F2033">
        <v>1.6426806902431859</v>
      </c>
      <c r="G2033">
        <v>2</v>
      </c>
      <c r="H2033">
        <v>2</v>
      </c>
      <c r="I2033">
        <v>1</v>
      </c>
      <c r="J2033">
        <v>5</v>
      </c>
    </row>
    <row r="2034" spans="1:10" x14ac:dyDescent="0.25">
      <c r="A2034" t="s">
        <v>2859</v>
      </c>
      <c r="B2034">
        <v>4551</v>
      </c>
      <c r="C2034">
        <v>-0.8572677814316354</v>
      </c>
      <c r="D2034">
        <v>-1.0499625219188267</v>
      </c>
      <c r="E2034">
        <v>-0.75647890061406386</v>
      </c>
      <c r="F2034">
        <v>0.43233108577353319</v>
      </c>
      <c r="G2034">
        <v>1</v>
      </c>
      <c r="H2034">
        <v>1</v>
      </c>
      <c r="I2034">
        <v>1</v>
      </c>
      <c r="J2034">
        <v>3</v>
      </c>
    </row>
    <row r="2035" spans="1:10" x14ac:dyDescent="0.25">
      <c r="A2035" t="s">
        <v>2860</v>
      </c>
      <c r="B2035">
        <v>3540</v>
      </c>
      <c r="C2035">
        <v>-0.7878960786093917</v>
      </c>
      <c r="D2035">
        <v>-1.0081631824688129</v>
      </c>
      <c r="E2035">
        <v>-0.73224733447653179</v>
      </c>
      <c r="F2035">
        <v>0.90158688492825212</v>
      </c>
      <c r="G2035">
        <v>1</v>
      </c>
      <c r="H2035">
        <v>1</v>
      </c>
      <c r="I2035">
        <v>1</v>
      </c>
      <c r="J2035">
        <v>4</v>
      </c>
    </row>
    <row r="2036" spans="1:10" x14ac:dyDescent="0.25">
      <c r="A2036" t="s">
        <v>2861</v>
      </c>
      <c r="B2036">
        <v>7028</v>
      </c>
      <c r="C2036">
        <v>-0.82439232880015112</v>
      </c>
      <c r="D2036">
        <v>-0.85633107067264858</v>
      </c>
      <c r="E2036">
        <v>-1.0346325019588913</v>
      </c>
      <c r="F2036">
        <v>-7.2235462205639811E-2</v>
      </c>
      <c r="G2036">
        <v>1</v>
      </c>
      <c r="H2036">
        <v>1</v>
      </c>
      <c r="I2036">
        <v>1</v>
      </c>
      <c r="J2036">
        <v>2</v>
      </c>
    </row>
    <row r="2037" spans="1:10" x14ac:dyDescent="0.25">
      <c r="A2037" t="s">
        <v>2862</v>
      </c>
      <c r="B2037">
        <v>2768</v>
      </c>
      <c r="C2037">
        <v>0.27719329783627028</v>
      </c>
      <c r="D2037">
        <v>-0.1543285762626285</v>
      </c>
      <c r="E2037">
        <v>-5.2541525740667193E-2</v>
      </c>
      <c r="F2037">
        <v>-1.1198486023062251</v>
      </c>
      <c r="G2037">
        <v>4</v>
      </c>
      <c r="H2037">
        <v>3</v>
      </c>
      <c r="I2037">
        <v>4</v>
      </c>
      <c r="J2037">
        <v>1</v>
      </c>
    </row>
    <row r="2038" spans="1:10" x14ac:dyDescent="0.25">
      <c r="A2038" t="s">
        <v>2863</v>
      </c>
      <c r="B2038">
        <v>4379</v>
      </c>
      <c r="C2038">
        <v>-0.69922945072271747</v>
      </c>
      <c r="D2038">
        <v>-0.29861896003946187</v>
      </c>
      <c r="E2038">
        <v>0.31473294661934659</v>
      </c>
      <c r="F2038">
        <v>-0.92786461162053713</v>
      </c>
      <c r="G2038">
        <v>1</v>
      </c>
      <c r="H2038">
        <v>3</v>
      </c>
      <c r="I2038">
        <v>5</v>
      </c>
      <c r="J2038">
        <v>1</v>
      </c>
    </row>
    <row r="2039" spans="1:10" x14ac:dyDescent="0.25">
      <c r="A2039" t="s">
        <v>2864</v>
      </c>
      <c r="B2039">
        <v>2586</v>
      </c>
      <c r="C2039">
        <v>-1.4119478772110026</v>
      </c>
      <c r="D2039">
        <v>0.60408039203063624</v>
      </c>
      <c r="E2039">
        <v>-0.62206776006679609</v>
      </c>
      <c r="F2039">
        <v>-0.96635724045226057</v>
      </c>
      <c r="G2039">
        <v>1</v>
      </c>
      <c r="H2039">
        <v>4</v>
      </c>
      <c r="I2039">
        <v>2</v>
      </c>
      <c r="J2039">
        <v>1</v>
      </c>
    </row>
    <row r="2040" spans="1:10" x14ac:dyDescent="0.25">
      <c r="A2040" t="s">
        <v>2865</v>
      </c>
      <c r="B2040">
        <v>1401</v>
      </c>
      <c r="C2040">
        <v>-0.9253438133514047</v>
      </c>
      <c r="D2040">
        <v>-0.78828841265827376</v>
      </c>
      <c r="E2040">
        <v>-0.12032048309604032</v>
      </c>
      <c r="F2040">
        <v>-0.78363280249042266</v>
      </c>
      <c r="G2040">
        <v>1</v>
      </c>
      <c r="H2040">
        <v>1</v>
      </c>
      <c r="I2040">
        <v>3</v>
      </c>
      <c r="J2040">
        <v>1</v>
      </c>
    </row>
    <row r="2041" spans="1:10" x14ac:dyDescent="0.25">
      <c r="A2041" t="s">
        <v>2866</v>
      </c>
      <c r="B2041">
        <v>4551</v>
      </c>
      <c r="C2041">
        <v>-0.53239217741689449</v>
      </c>
      <c r="D2041">
        <v>-1.1218321221391618</v>
      </c>
      <c r="E2041">
        <v>-0.99400784450468038</v>
      </c>
      <c r="F2041">
        <v>-0.51458795724798712</v>
      </c>
      <c r="G2041">
        <v>2</v>
      </c>
      <c r="H2041">
        <v>1</v>
      </c>
      <c r="I2041">
        <v>1</v>
      </c>
      <c r="J2041">
        <v>1</v>
      </c>
    </row>
    <row r="2042" spans="1:10" x14ac:dyDescent="0.25">
      <c r="A2042" t="s">
        <v>2867</v>
      </c>
      <c r="B2042">
        <v>4286</v>
      </c>
      <c r="C2042">
        <v>-0.63989651976684025</v>
      </c>
      <c r="D2042">
        <v>-0.80839065316757674</v>
      </c>
      <c r="E2042">
        <v>-5.7388588472495679E-2</v>
      </c>
      <c r="F2042">
        <v>-0.71975922923872837</v>
      </c>
      <c r="G2042">
        <v>2</v>
      </c>
      <c r="H2042">
        <v>1</v>
      </c>
      <c r="I2042">
        <v>4</v>
      </c>
      <c r="J2042">
        <v>1</v>
      </c>
    </row>
    <row r="2043" spans="1:10" x14ac:dyDescent="0.25">
      <c r="A2043" t="s">
        <v>2868</v>
      </c>
      <c r="B2043">
        <v>7573</v>
      </c>
      <c r="C2043">
        <v>-0.13827607779507683</v>
      </c>
      <c r="D2043">
        <v>0.22934518626536379</v>
      </c>
      <c r="E2043">
        <v>-0.60052197486268621</v>
      </c>
      <c r="F2043">
        <v>-0.1722692923242756</v>
      </c>
      <c r="G2043">
        <v>3</v>
      </c>
      <c r="H2043">
        <v>4</v>
      </c>
      <c r="I2043">
        <v>2</v>
      </c>
      <c r="J2043">
        <v>2</v>
      </c>
    </row>
    <row r="2044" spans="1:10" x14ac:dyDescent="0.25">
      <c r="A2044" t="s">
        <v>2869</v>
      </c>
      <c r="B2044">
        <v>4410</v>
      </c>
      <c r="C2044">
        <v>-0.25455097665629661</v>
      </c>
      <c r="D2044">
        <v>0.87289909459207859</v>
      </c>
      <c r="E2044">
        <v>-5.2821376322670012E-2</v>
      </c>
      <c r="F2044">
        <v>0.11203461988881777</v>
      </c>
      <c r="G2044">
        <v>3</v>
      </c>
      <c r="H2044">
        <v>5</v>
      </c>
      <c r="I2044">
        <v>4</v>
      </c>
      <c r="J2044">
        <v>3</v>
      </c>
    </row>
    <row r="2045" spans="1:10" x14ac:dyDescent="0.25">
      <c r="A2045" t="s">
        <v>2870</v>
      </c>
      <c r="B2045">
        <v>4248</v>
      </c>
      <c r="C2045">
        <v>-1.27058432639979</v>
      </c>
      <c r="D2045">
        <v>-0.35594135423321638</v>
      </c>
      <c r="E2045">
        <v>-1.2093191071888585</v>
      </c>
      <c r="F2045">
        <v>0.4282697961054196</v>
      </c>
      <c r="G2045">
        <v>1</v>
      </c>
      <c r="H2045">
        <v>3</v>
      </c>
      <c r="I2045">
        <v>1</v>
      </c>
      <c r="J2045">
        <v>3</v>
      </c>
    </row>
    <row r="2046" spans="1:10" x14ac:dyDescent="0.25">
      <c r="A2046" t="s">
        <v>2871</v>
      </c>
      <c r="B2046">
        <v>5700</v>
      </c>
      <c r="C2046">
        <v>0.51890178319198144</v>
      </c>
      <c r="D2046">
        <v>0.37239809201209811</v>
      </c>
      <c r="E2046">
        <v>-0.1632827864578516</v>
      </c>
      <c r="F2046">
        <v>-0.43245978844907018</v>
      </c>
      <c r="G2046">
        <v>4</v>
      </c>
      <c r="H2046">
        <v>4</v>
      </c>
      <c r="I2046">
        <v>3</v>
      </c>
      <c r="J2046">
        <v>2</v>
      </c>
    </row>
    <row r="2047" spans="1:10" x14ac:dyDescent="0.25">
      <c r="A2047" t="s">
        <v>2872</v>
      </c>
      <c r="B2047">
        <v>5651</v>
      </c>
      <c r="C2047">
        <v>-7.2630035863458266E-3</v>
      </c>
      <c r="D2047">
        <v>-0.13999572597901222</v>
      </c>
      <c r="E2047">
        <v>0.19664713090574587</v>
      </c>
      <c r="F2047">
        <v>-0.633623604007304</v>
      </c>
      <c r="G2047">
        <v>3</v>
      </c>
      <c r="H2047">
        <v>3</v>
      </c>
      <c r="I2047">
        <v>4</v>
      </c>
      <c r="J2047">
        <v>1</v>
      </c>
    </row>
    <row r="2048" spans="1:10" x14ac:dyDescent="0.25">
      <c r="A2048" t="s">
        <v>2873</v>
      </c>
      <c r="B2048">
        <v>4641</v>
      </c>
      <c r="C2048">
        <v>2.4093178115373412E-2</v>
      </c>
      <c r="D2048">
        <v>0.29461011071548188</v>
      </c>
      <c r="E2048">
        <v>-0.57381736222311552</v>
      </c>
      <c r="F2048">
        <v>-0.13779919260925486</v>
      </c>
      <c r="G2048">
        <v>3</v>
      </c>
      <c r="H2048">
        <v>4</v>
      </c>
      <c r="I2048">
        <v>2</v>
      </c>
      <c r="J2048">
        <v>2</v>
      </c>
    </row>
    <row r="2049" spans="1:10" x14ac:dyDescent="0.25">
      <c r="A2049" t="s">
        <v>2874</v>
      </c>
      <c r="B2049">
        <v>5909</v>
      </c>
      <c r="C2049">
        <v>-0.1618507643424392</v>
      </c>
      <c r="D2049">
        <v>-0.56026564133687473</v>
      </c>
      <c r="E2049">
        <v>-0.24722947480981741</v>
      </c>
      <c r="F2049">
        <v>-0.34397178686651475</v>
      </c>
      <c r="G2049">
        <v>3</v>
      </c>
      <c r="H2049">
        <v>2</v>
      </c>
      <c r="I2049">
        <v>3</v>
      </c>
      <c r="J2049">
        <v>2</v>
      </c>
    </row>
    <row r="2050" spans="1:10" x14ac:dyDescent="0.25">
      <c r="A2050" t="s">
        <v>2875</v>
      </c>
      <c r="B2050">
        <v>2836</v>
      </c>
      <c r="C2050">
        <v>-0.8161553234198049</v>
      </c>
      <c r="D2050">
        <v>-0.65323351522569328</v>
      </c>
      <c r="E2050">
        <v>-0.19674319774555329</v>
      </c>
      <c r="F2050">
        <v>-0.44838164801328056</v>
      </c>
      <c r="G2050">
        <v>1</v>
      </c>
      <c r="H2050">
        <v>2</v>
      </c>
      <c r="I2050">
        <v>3</v>
      </c>
      <c r="J2050">
        <v>2</v>
      </c>
    </row>
    <row r="2051" spans="1:10" x14ac:dyDescent="0.25">
      <c r="A2051" t="s">
        <v>2876</v>
      </c>
      <c r="B2051">
        <v>3428</v>
      </c>
      <c r="C2051">
        <v>2.2544835289894491</v>
      </c>
      <c r="D2051">
        <v>0.55908814186427458</v>
      </c>
      <c r="E2051">
        <v>-6.6936235804108384E-3</v>
      </c>
      <c r="F2051">
        <v>-0.2202035455224898</v>
      </c>
      <c r="G2051">
        <v>5</v>
      </c>
      <c r="H2051">
        <v>4</v>
      </c>
      <c r="I2051">
        <v>4</v>
      </c>
      <c r="J2051">
        <v>2</v>
      </c>
    </row>
    <row r="2052" spans="1:10" x14ac:dyDescent="0.25">
      <c r="A2052" t="s">
        <v>2877</v>
      </c>
      <c r="B2052">
        <v>7185</v>
      </c>
      <c r="C2052">
        <v>0.11582486118334925</v>
      </c>
      <c r="D2052">
        <v>0.6667883965689213</v>
      </c>
      <c r="E2052">
        <v>-0.63331498588758861</v>
      </c>
      <c r="F2052">
        <v>-2.8540276512172464E-2</v>
      </c>
      <c r="G2052">
        <v>3</v>
      </c>
      <c r="H2052">
        <v>5</v>
      </c>
      <c r="I2052">
        <v>2</v>
      </c>
      <c r="J2052">
        <v>3</v>
      </c>
    </row>
    <row r="2053" spans="1:10" x14ac:dyDescent="0.25">
      <c r="A2053" t="s">
        <v>2878</v>
      </c>
      <c r="B2053">
        <v>3881</v>
      </c>
      <c r="C2053">
        <v>0.72699970368741884</v>
      </c>
      <c r="D2053">
        <v>0.4737888157856317</v>
      </c>
      <c r="E2053">
        <v>1.1742488152570576</v>
      </c>
      <c r="F2053">
        <v>-0.83028689763441199</v>
      </c>
      <c r="G2053">
        <v>4</v>
      </c>
      <c r="H2053">
        <v>4</v>
      </c>
      <c r="I2053">
        <v>5</v>
      </c>
      <c r="J2053">
        <v>1</v>
      </c>
    </row>
    <row r="2054" spans="1:10" x14ac:dyDescent="0.25">
      <c r="A2054" t="s">
        <v>2879</v>
      </c>
      <c r="B2054">
        <v>4453</v>
      </c>
      <c r="C2054">
        <v>-0.14392723819920825</v>
      </c>
      <c r="D2054">
        <v>1.244425950697261</v>
      </c>
      <c r="E2054">
        <v>-0.21851266860008586</v>
      </c>
      <c r="F2054">
        <v>0.44532509428259226</v>
      </c>
      <c r="G2054">
        <v>3</v>
      </c>
      <c r="H2054">
        <v>5</v>
      </c>
      <c r="I2054">
        <v>3</v>
      </c>
      <c r="J2054">
        <v>3</v>
      </c>
    </row>
    <row r="2055" spans="1:10" x14ac:dyDescent="0.25">
      <c r="A2055" t="s">
        <v>2880</v>
      </c>
      <c r="B2055">
        <v>1735</v>
      </c>
      <c r="C2055">
        <v>1.2157895579781399</v>
      </c>
      <c r="D2055">
        <v>0.33478795368081715</v>
      </c>
      <c r="E2055">
        <v>0.71913957760059033</v>
      </c>
      <c r="F2055">
        <v>0.38157534773170143</v>
      </c>
      <c r="G2055">
        <v>5</v>
      </c>
      <c r="H2055">
        <v>4</v>
      </c>
      <c r="I2055">
        <v>5</v>
      </c>
      <c r="J2055">
        <v>3</v>
      </c>
    </row>
    <row r="2056" spans="1:10" x14ac:dyDescent="0.25">
      <c r="A2056" t="s">
        <v>2881</v>
      </c>
      <c r="B2056">
        <v>4540</v>
      </c>
      <c r="C2056">
        <v>-0.51884964341690465</v>
      </c>
      <c r="D2056">
        <v>0.33432992371749376</v>
      </c>
      <c r="E2056">
        <v>-0.86116104275847505</v>
      </c>
      <c r="F2056">
        <v>-3.9869834778036864E-2</v>
      </c>
      <c r="G2056">
        <v>2</v>
      </c>
      <c r="H2056">
        <v>4</v>
      </c>
      <c r="I2056">
        <v>1</v>
      </c>
      <c r="J2056">
        <v>3</v>
      </c>
    </row>
    <row r="2057" spans="1:10" x14ac:dyDescent="0.25">
      <c r="A2057" t="s">
        <v>2882</v>
      </c>
      <c r="B2057">
        <v>3319</v>
      </c>
      <c r="C2057">
        <v>-0.20859415779481102</v>
      </c>
      <c r="D2057">
        <v>0.6811164635402811</v>
      </c>
      <c r="E2057">
        <v>-0.63677106987736254</v>
      </c>
      <c r="F2057">
        <v>0.25959659083674463</v>
      </c>
      <c r="G2057">
        <v>3</v>
      </c>
      <c r="H2057">
        <v>5</v>
      </c>
      <c r="I2057">
        <v>2</v>
      </c>
      <c r="J2057">
        <v>3</v>
      </c>
    </row>
    <row r="2058" spans="1:10" x14ac:dyDescent="0.25">
      <c r="A2058" t="s">
        <v>2883</v>
      </c>
      <c r="B2058">
        <v>3419</v>
      </c>
      <c r="C2058">
        <v>-0.8017606735531323</v>
      </c>
      <c r="D2058">
        <v>-2.3344590084909855E-2</v>
      </c>
      <c r="E2058">
        <v>-0.60477970777736534</v>
      </c>
      <c r="F2058">
        <v>0.51448793792979608</v>
      </c>
      <c r="G2058">
        <v>1</v>
      </c>
      <c r="H2058">
        <v>3</v>
      </c>
      <c r="I2058">
        <v>2</v>
      </c>
      <c r="J2058">
        <v>4</v>
      </c>
    </row>
    <row r="2059" spans="1:10" x14ac:dyDescent="0.25">
      <c r="A2059" t="s">
        <v>2884</v>
      </c>
      <c r="B2059">
        <v>4347</v>
      </c>
      <c r="C2059">
        <v>-0.95702931611053632</v>
      </c>
      <c r="D2059">
        <v>-0.71868282852280496</v>
      </c>
      <c r="E2059">
        <v>-0.37934786952135302</v>
      </c>
      <c r="F2059">
        <v>0.19299156627256039</v>
      </c>
      <c r="G2059">
        <v>1</v>
      </c>
      <c r="H2059">
        <v>1</v>
      </c>
      <c r="I2059">
        <v>2</v>
      </c>
      <c r="J2059">
        <v>3</v>
      </c>
    </row>
    <row r="2060" spans="1:10" x14ac:dyDescent="0.25">
      <c r="A2060" t="s">
        <v>2885</v>
      </c>
      <c r="B2060">
        <v>3369</v>
      </c>
      <c r="C2060">
        <v>-1.0084665758400775</v>
      </c>
      <c r="D2060">
        <v>-0.21417951266567897</v>
      </c>
      <c r="E2060">
        <v>-0.9635374279427702</v>
      </c>
      <c r="F2060">
        <v>0.37789334572231198</v>
      </c>
      <c r="G2060">
        <v>1</v>
      </c>
      <c r="H2060">
        <v>3</v>
      </c>
      <c r="I2060">
        <v>1</v>
      </c>
      <c r="J2060">
        <v>3</v>
      </c>
    </row>
    <row r="2061" spans="1:10" x14ac:dyDescent="0.25">
      <c r="A2061" t="s">
        <v>2886</v>
      </c>
      <c r="B2061">
        <v>5366</v>
      </c>
      <c r="C2061">
        <v>-0.93839011117614324</v>
      </c>
      <c r="D2061">
        <v>-0.45926331442418483</v>
      </c>
      <c r="E2061">
        <v>-1.0825908351579421</v>
      </c>
      <c r="F2061">
        <v>1.0830142896005688</v>
      </c>
      <c r="G2061">
        <v>1</v>
      </c>
      <c r="H2061">
        <v>2</v>
      </c>
      <c r="I2061">
        <v>1</v>
      </c>
      <c r="J2061">
        <v>4</v>
      </c>
    </row>
    <row r="2062" spans="1:10" x14ac:dyDescent="0.25">
      <c r="A2062" t="s">
        <v>2887</v>
      </c>
      <c r="B2062">
        <v>5895</v>
      </c>
      <c r="C2062">
        <v>-0.21835054088807335</v>
      </c>
      <c r="D2062">
        <v>0.16951886181605158</v>
      </c>
      <c r="E2062">
        <v>-0.2102883801684374</v>
      </c>
      <c r="F2062">
        <v>-0.13578659664605325</v>
      </c>
      <c r="G2062">
        <v>3</v>
      </c>
      <c r="H2062">
        <v>4</v>
      </c>
      <c r="I2062">
        <v>3</v>
      </c>
      <c r="J2062">
        <v>2</v>
      </c>
    </row>
    <row r="2063" spans="1:10" x14ac:dyDescent="0.25">
      <c r="A2063" t="s">
        <v>2888</v>
      </c>
      <c r="B2063">
        <v>4850</v>
      </c>
      <c r="C2063">
        <v>0.69818279775194025</v>
      </c>
      <c r="D2063">
        <v>0.40042661156284853</v>
      </c>
      <c r="E2063">
        <v>6.8314903374154717E-2</v>
      </c>
      <c r="F2063">
        <v>-0.35356470153806779</v>
      </c>
      <c r="G2063">
        <v>4</v>
      </c>
      <c r="H2063">
        <v>4</v>
      </c>
      <c r="I2063">
        <v>4</v>
      </c>
      <c r="J2063">
        <v>2</v>
      </c>
    </row>
    <row r="2064" spans="1:10" x14ac:dyDescent="0.25">
      <c r="A2064" t="s">
        <v>2889</v>
      </c>
      <c r="B2064">
        <v>2149</v>
      </c>
      <c r="C2064">
        <v>1.8774850483058905</v>
      </c>
      <c r="D2064">
        <v>0.9015651178432611</v>
      </c>
      <c r="E2064">
        <v>0.86553668571622744</v>
      </c>
      <c r="F2064">
        <v>-0.26666800350596243</v>
      </c>
      <c r="G2064">
        <v>5</v>
      </c>
      <c r="H2064">
        <v>5</v>
      </c>
      <c r="I2064">
        <v>5</v>
      </c>
      <c r="J2064">
        <v>2</v>
      </c>
    </row>
    <row r="2065" spans="1:10" x14ac:dyDescent="0.25">
      <c r="A2065" t="s">
        <v>2890</v>
      </c>
      <c r="B2065">
        <v>5810</v>
      </c>
      <c r="C2065">
        <v>0.29707849363954536</v>
      </c>
      <c r="D2065">
        <v>0.23630076586634746</v>
      </c>
      <c r="E2065">
        <v>-0.89527009904828081</v>
      </c>
      <c r="F2065">
        <v>0.85045277576306633</v>
      </c>
      <c r="G2065">
        <v>4</v>
      </c>
      <c r="H2065">
        <v>4</v>
      </c>
      <c r="I2065">
        <v>1</v>
      </c>
      <c r="J2065">
        <v>4</v>
      </c>
    </row>
    <row r="2066" spans="1:10" x14ac:dyDescent="0.25">
      <c r="A2066" t="s">
        <v>2891</v>
      </c>
      <c r="B2066">
        <v>4160</v>
      </c>
      <c r="C2066">
        <v>0.37114235717400684</v>
      </c>
      <c r="D2066">
        <v>-2.7195316198707766E-2</v>
      </c>
      <c r="E2066">
        <v>-0.24478982685917527</v>
      </c>
      <c r="F2066">
        <v>-0.56158781920250034</v>
      </c>
      <c r="G2066">
        <v>4</v>
      </c>
      <c r="H2066">
        <v>3</v>
      </c>
      <c r="I2066">
        <v>3</v>
      </c>
      <c r="J2066">
        <v>1</v>
      </c>
    </row>
    <row r="2067" spans="1:10" x14ac:dyDescent="0.25">
      <c r="A2067" t="s">
        <v>2892</v>
      </c>
      <c r="B2067">
        <v>5394</v>
      </c>
      <c r="C2067">
        <v>-6.7677780655074293E-2</v>
      </c>
      <c r="D2067">
        <v>-0.64745045943090307</v>
      </c>
      <c r="E2067">
        <v>-1.2465207381235208</v>
      </c>
      <c r="F2067">
        <v>0.93317261587592892</v>
      </c>
      <c r="G2067">
        <v>3</v>
      </c>
      <c r="H2067">
        <v>2</v>
      </c>
      <c r="I2067">
        <v>1</v>
      </c>
      <c r="J2067">
        <v>4</v>
      </c>
    </row>
    <row r="2068" spans="1:10" x14ac:dyDescent="0.25">
      <c r="A2068" t="s">
        <v>2893</v>
      </c>
      <c r="B2068">
        <v>6014</v>
      </c>
      <c r="C2068">
        <v>-0.90306015190034872</v>
      </c>
      <c r="D2068">
        <v>-0.51825935775902954</v>
      </c>
      <c r="E2068">
        <v>-1.0437142831786945</v>
      </c>
      <c r="F2068">
        <v>0.47478317532032122</v>
      </c>
      <c r="G2068">
        <v>1</v>
      </c>
      <c r="H2068">
        <v>2</v>
      </c>
      <c r="I2068">
        <v>1</v>
      </c>
      <c r="J2068">
        <v>3</v>
      </c>
    </row>
    <row r="2069" spans="1:10" x14ac:dyDescent="0.25">
      <c r="A2069" t="s">
        <v>2894</v>
      </c>
      <c r="B2069">
        <v>4012</v>
      </c>
      <c r="C2069">
        <v>0.5045003384486979</v>
      </c>
      <c r="D2069">
        <v>0.3185840687381532</v>
      </c>
      <c r="E2069">
        <v>-0.14625424565660478</v>
      </c>
      <c r="F2069">
        <v>-0.59334633289619587</v>
      </c>
      <c r="G2069">
        <v>4</v>
      </c>
      <c r="H2069">
        <v>4</v>
      </c>
      <c r="I2069">
        <v>3</v>
      </c>
      <c r="J2069">
        <v>1</v>
      </c>
    </row>
    <row r="2070" spans="1:10" x14ac:dyDescent="0.25">
      <c r="A2070" t="s">
        <v>2895</v>
      </c>
      <c r="B2070">
        <v>5416</v>
      </c>
      <c r="C2070">
        <v>-0.57426887471596577</v>
      </c>
      <c r="D2070">
        <v>-0.66306382684679488</v>
      </c>
      <c r="E2070">
        <v>-1.7641100432813188E-2</v>
      </c>
      <c r="F2070">
        <v>-0.48356303055400307</v>
      </c>
      <c r="G2070">
        <v>2</v>
      </c>
      <c r="H2070">
        <v>2</v>
      </c>
      <c r="I2070">
        <v>4</v>
      </c>
      <c r="J2070">
        <v>1</v>
      </c>
    </row>
    <row r="2071" spans="1:10" x14ac:dyDescent="0.25">
      <c r="A2071" t="s">
        <v>2896</v>
      </c>
      <c r="B2071">
        <v>4189</v>
      </c>
      <c r="C2071">
        <v>-0.97461028022192153</v>
      </c>
      <c r="D2071">
        <v>-0.78075027753686754</v>
      </c>
      <c r="E2071">
        <v>-1.2305998959866165</v>
      </c>
      <c r="F2071">
        <v>-0.13530180008007378</v>
      </c>
      <c r="G2071">
        <v>1</v>
      </c>
      <c r="H2071">
        <v>1</v>
      </c>
      <c r="I2071">
        <v>1</v>
      </c>
      <c r="J2071">
        <v>2</v>
      </c>
    </row>
    <row r="2072" spans="1:10" x14ac:dyDescent="0.25">
      <c r="A2072" t="s">
        <v>2897</v>
      </c>
      <c r="B2072">
        <v>4580</v>
      </c>
      <c r="C2072">
        <v>-1.1382769451599122</v>
      </c>
      <c r="D2072">
        <v>-0.82337457649973733</v>
      </c>
      <c r="E2072">
        <v>-1.310178656167089</v>
      </c>
      <c r="F2072">
        <v>0.23462152120495178</v>
      </c>
      <c r="G2072">
        <v>1</v>
      </c>
      <c r="H2072">
        <v>1</v>
      </c>
      <c r="I2072">
        <v>1</v>
      </c>
      <c r="J2072">
        <v>3</v>
      </c>
    </row>
    <row r="2073" spans="1:10" x14ac:dyDescent="0.25">
      <c r="A2073" t="s">
        <v>2898</v>
      </c>
      <c r="B2073">
        <v>4803</v>
      </c>
      <c r="C2073">
        <v>-0.6787017819204002</v>
      </c>
      <c r="D2073">
        <v>-0.77816794158687153</v>
      </c>
      <c r="E2073">
        <v>5.9052090897764385E-2</v>
      </c>
      <c r="F2073">
        <v>-0.89400526795892488</v>
      </c>
      <c r="G2073">
        <v>2</v>
      </c>
      <c r="H2073">
        <v>1</v>
      </c>
      <c r="I2073">
        <v>4</v>
      </c>
      <c r="J2073">
        <v>1</v>
      </c>
    </row>
    <row r="2074" spans="1:10" x14ac:dyDescent="0.25">
      <c r="A2074" t="s">
        <v>2899</v>
      </c>
      <c r="B2074">
        <v>5816</v>
      </c>
      <c r="C2074">
        <v>-0.76920853431442371</v>
      </c>
      <c r="D2074">
        <v>-0.98283461126934279</v>
      </c>
      <c r="E2074">
        <v>-0.93900325745678259</v>
      </c>
      <c r="F2074">
        <v>-0.48179662354082414</v>
      </c>
      <c r="G2074">
        <v>1</v>
      </c>
      <c r="H2074">
        <v>1</v>
      </c>
      <c r="I2074">
        <v>1</v>
      </c>
      <c r="J2074">
        <v>1</v>
      </c>
    </row>
    <row r="2075" spans="1:10" x14ac:dyDescent="0.25">
      <c r="A2075" t="s">
        <v>2900</v>
      </c>
      <c r="B2075">
        <v>6218</v>
      </c>
      <c r="C2075">
        <v>-0.66268184342726744</v>
      </c>
      <c r="D2075">
        <v>-0.79505047767517389</v>
      </c>
      <c r="E2075">
        <v>-0.13454211681398462</v>
      </c>
      <c r="F2075">
        <v>-0.75679551755981345</v>
      </c>
      <c r="G2075">
        <v>2</v>
      </c>
      <c r="H2075">
        <v>1</v>
      </c>
      <c r="I2075">
        <v>3</v>
      </c>
      <c r="J2075">
        <v>1</v>
      </c>
    </row>
    <row r="2076" spans="1:10" x14ac:dyDescent="0.25">
      <c r="A2076" t="s">
        <v>2901</v>
      </c>
      <c r="B2076">
        <v>6349</v>
      </c>
      <c r="C2076">
        <v>-0.26579342422155811</v>
      </c>
      <c r="D2076">
        <v>-0.6089060339911706</v>
      </c>
      <c r="E2076">
        <v>-0.53654303694732386</v>
      </c>
      <c r="F2076">
        <v>-0.6335582664902577</v>
      </c>
      <c r="G2076">
        <v>3</v>
      </c>
      <c r="H2076">
        <v>2</v>
      </c>
      <c r="I2076">
        <v>2</v>
      </c>
      <c r="J2076">
        <v>1</v>
      </c>
    </row>
    <row r="2077" spans="1:10" x14ac:dyDescent="0.25">
      <c r="A2077" t="s">
        <v>2902</v>
      </c>
      <c r="B2077">
        <v>2831</v>
      </c>
      <c r="C2077">
        <v>-0.57585620920253244</v>
      </c>
      <c r="D2077">
        <v>-1.1652667417232452</v>
      </c>
      <c r="E2077">
        <v>3.1375944392732897</v>
      </c>
      <c r="F2077">
        <v>-0.89638327302978615</v>
      </c>
      <c r="G2077">
        <v>2</v>
      </c>
      <c r="H2077">
        <v>1</v>
      </c>
      <c r="I2077">
        <v>5</v>
      </c>
      <c r="J2077">
        <v>1</v>
      </c>
    </row>
    <row r="2078" spans="1:10" x14ac:dyDescent="0.25">
      <c r="A2078" t="s">
        <v>2903</v>
      </c>
      <c r="B2078">
        <v>6031</v>
      </c>
      <c r="C2078">
        <v>-1.1308841284664062</v>
      </c>
      <c r="D2078">
        <v>-1.0301555732852392</v>
      </c>
      <c r="E2078">
        <v>-0.67405663316277475</v>
      </c>
      <c r="F2078">
        <v>-0.66196035800517028</v>
      </c>
      <c r="G2078">
        <v>1</v>
      </c>
      <c r="H2078">
        <v>1</v>
      </c>
      <c r="I2078">
        <v>2</v>
      </c>
      <c r="J2078">
        <v>1</v>
      </c>
    </row>
    <row r="2079" spans="1:10" x14ac:dyDescent="0.25">
      <c r="A2079" t="s">
        <v>2904</v>
      </c>
      <c r="B2079">
        <v>6862</v>
      </c>
      <c r="C2079">
        <v>0.35431815552009982</v>
      </c>
      <c r="D2079">
        <v>1.543411987611119</v>
      </c>
      <c r="E2079">
        <v>-0.26306323420891292</v>
      </c>
      <c r="F2079">
        <v>-0.82274422534398384</v>
      </c>
      <c r="G2079">
        <v>4</v>
      </c>
      <c r="H2079">
        <v>5</v>
      </c>
      <c r="I2079">
        <v>3</v>
      </c>
      <c r="J2079">
        <v>1</v>
      </c>
    </row>
    <row r="2080" spans="1:10" x14ac:dyDescent="0.25">
      <c r="A2080" t="s">
        <v>2905</v>
      </c>
      <c r="B2080">
        <v>5815</v>
      </c>
      <c r="C2080">
        <v>0.61221181671958291</v>
      </c>
      <c r="D2080">
        <v>0.868653972406213</v>
      </c>
      <c r="E2080">
        <v>0.54287445675017909</v>
      </c>
      <c r="F2080">
        <v>-0.45117298166999947</v>
      </c>
      <c r="G2080">
        <v>4</v>
      </c>
      <c r="H2080">
        <v>5</v>
      </c>
      <c r="I2080">
        <v>5</v>
      </c>
      <c r="J2080">
        <v>2</v>
      </c>
    </row>
    <row r="2081" spans="1:10" x14ac:dyDescent="0.25">
      <c r="A2081" t="s">
        <v>2906</v>
      </c>
      <c r="B2081">
        <v>3255</v>
      </c>
      <c r="C2081">
        <v>-0.81650907446636178</v>
      </c>
      <c r="D2081">
        <v>-0.28652546701193121</v>
      </c>
      <c r="E2081">
        <v>-0.64467108661838202</v>
      </c>
      <c r="F2081">
        <v>4.3985254317155373E-2</v>
      </c>
      <c r="G2081">
        <v>1</v>
      </c>
      <c r="H2081">
        <v>3</v>
      </c>
      <c r="I2081">
        <v>2</v>
      </c>
      <c r="J2081">
        <v>3</v>
      </c>
    </row>
    <row r="2082" spans="1:10" x14ac:dyDescent="0.25">
      <c r="A2082" t="s">
        <v>2907</v>
      </c>
      <c r="B2082">
        <v>6478</v>
      </c>
      <c r="C2082">
        <v>-0.8173698580452704</v>
      </c>
      <c r="D2082">
        <v>-0.35645583768972622</v>
      </c>
      <c r="E2082">
        <v>-0.97775583278318678</v>
      </c>
      <c r="F2082">
        <v>0.4537597410575922</v>
      </c>
      <c r="G2082">
        <v>1</v>
      </c>
      <c r="H2082">
        <v>3</v>
      </c>
      <c r="I2082">
        <v>1</v>
      </c>
      <c r="J2082">
        <v>3</v>
      </c>
    </row>
    <row r="2083" spans="1:10" x14ac:dyDescent="0.25">
      <c r="A2083" t="s">
        <v>2908</v>
      </c>
      <c r="B2083">
        <v>5338</v>
      </c>
      <c r="C2083">
        <v>-0.78004104887451564</v>
      </c>
      <c r="D2083">
        <v>6.4391727413114896E-3</v>
      </c>
      <c r="E2083">
        <v>-1.7112640563987123</v>
      </c>
      <c r="F2083">
        <v>1.614259282756181</v>
      </c>
      <c r="G2083">
        <v>1</v>
      </c>
      <c r="H2083">
        <v>3</v>
      </c>
      <c r="I2083">
        <v>1</v>
      </c>
      <c r="J2083">
        <v>5</v>
      </c>
    </row>
    <row r="2084" spans="1:10" x14ac:dyDescent="0.25">
      <c r="A2084" t="s">
        <v>2909</v>
      </c>
      <c r="B2084">
        <v>820</v>
      </c>
      <c r="C2084">
        <v>-0.44021051270941136</v>
      </c>
      <c r="D2084">
        <v>-1.1167676865164622</v>
      </c>
      <c r="E2084">
        <v>8.7688657631769737E-3</v>
      </c>
      <c r="F2084">
        <v>-0.46552146780721454</v>
      </c>
      <c r="G2084">
        <v>2</v>
      </c>
      <c r="H2084">
        <v>1</v>
      </c>
      <c r="I2084">
        <v>4</v>
      </c>
      <c r="J2084">
        <v>2</v>
      </c>
    </row>
    <row r="2085" spans="1:10" x14ac:dyDescent="0.25">
      <c r="A2085" t="s">
        <v>2910</v>
      </c>
      <c r="B2085">
        <v>5235</v>
      </c>
      <c r="C2085">
        <v>0.53268853010079065</v>
      </c>
      <c r="D2085">
        <v>0.24847166819232352</v>
      </c>
      <c r="E2085">
        <v>-0.24644117011073757</v>
      </c>
      <c r="F2085">
        <v>-0.56404899531982733</v>
      </c>
      <c r="G2085">
        <v>4</v>
      </c>
      <c r="H2085">
        <v>4</v>
      </c>
      <c r="I2085">
        <v>3</v>
      </c>
      <c r="J2085">
        <v>1</v>
      </c>
    </row>
    <row r="2086" spans="1:10" x14ac:dyDescent="0.25">
      <c r="A2086" t="s">
        <v>2911</v>
      </c>
      <c r="B2086">
        <v>933</v>
      </c>
      <c r="C2086">
        <v>-0.65236790454839966</v>
      </c>
      <c r="D2086">
        <v>-1.5140001482157202</v>
      </c>
      <c r="E2086">
        <v>0.67365004820643692</v>
      </c>
      <c r="F2086">
        <v>-0.85961413116420493</v>
      </c>
      <c r="G2086">
        <v>2</v>
      </c>
      <c r="H2086">
        <v>1</v>
      </c>
      <c r="I2086">
        <v>5</v>
      </c>
      <c r="J2086">
        <v>1</v>
      </c>
    </row>
    <row r="2087" spans="1:10" x14ac:dyDescent="0.25">
      <c r="A2087" t="s">
        <v>2912</v>
      </c>
      <c r="B2087">
        <v>4033</v>
      </c>
      <c r="C2087">
        <v>1.3253002672070822</v>
      </c>
      <c r="D2087">
        <v>1.98170092776441</v>
      </c>
      <c r="E2087">
        <v>-0.29764800034078476</v>
      </c>
      <c r="F2087">
        <v>-0.51239861383095198</v>
      </c>
      <c r="G2087">
        <v>5</v>
      </c>
      <c r="H2087">
        <v>5</v>
      </c>
      <c r="I2087">
        <v>3</v>
      </c>
      <c r="J2087">
        <v>1</v>
      </c>
    </row>
    <row r="2088" spans="1:10" x14ac:dyDescent="0.25">
      <c r="A2088" t="s">
        <v>2913</v>
      </c>
      <c r="B2088">
        <v>1869</v>
      </c>
      <c r="C2088">
        <v>2.9872611625131711</v>
      </c>
      <c r="D2088">
        <v>1.3350243143995164</v>
      </c>
      <c r="E2088">
        <v>-0.1747558086458908</v>
      </c>
      <c r="F2088">
        <v>0.58212228617648354</v>
      </c>
      <c r="G2088">
        <v>5</v>
      </c>
      <c r="H2088">
        <v>5</v>
      </c>
      <c r="I2088">
        <v>3</v>
      </c>
      <c r="J2088">
        <v>4</v>
      </c>
    </row>
    <row r="2089" spans="1:10" x14ac:dyDescent="0.25">
      <c r="A2089" t="s">
        <v>2914</v>
      </c>
      <c r="B2089">
        <v>3433</v>
      </c>
      <c r="C2089">
        <v>0.89271616050392366</v>
      </c>
      <c r="D2089">
        <v>1.4090717862596172</v>
      </c>
      <c r="E2089">
        <v>-0.5426868962237289</v>
      </c>
      <c r="F2089">
        <v>-0.4950858445669743</v>
      </c>
      <c r="G2089">
        <v>5</v>
      </c>
      <c r="H2089">
        <v>5</v>
      </c>
      <c r="I2089">
        <v>2</v>
      </c>
      <c r="J2089">
        <v>1</v>
      </c>
    </row>
    <row r="2090" spans="1:10" x14ac:dyDescent="0.25">
      <c r="A2090" t="s">
        <v>2915</v>
      </c>
      <c r="B2090">
        <v>3000</v>
      </c>
      <c r="C2090">
        <v>1.244231402901558</v>
      </c>
      <c r="D2090">
        <v>1.9539826639577154</v>
      </c>
      <c r="E2090">
        <v>-0.12095537639884973</v>
      </c>
      <c r="F2090">
        <v>-0.85401823524077791</v>
      </c>
      <c r="G2090">
        <v>5</v>
      </c>
      <c r="H2090">
        <v>5</v>
      </c>
      <c r="I2090">
        <v>3</v>
      </c>
      <c r="J2090">
        <v>1</v>
      </c>
    </row>
    <row r="2091" spans="1:10" x14ac:dyDescent="0.25">
      <c r="A2091" t="s">
        <v>2916</v>
      </c>
      <c r="B2091">
        <v>5487</v>
      </c>
      <c r="C2091">
        <v>0.27953868098112122</v>
      </c>
      <c r="D2091">
        <v>0.40699880944268241</v>
      </c>
      <c r="E2091">
        <v>0.62463531518655824</v>
      </c>
      <c r="F2091">
        <v>-0.44004130294897142</v>
      </c>
      <c r="G2091">
        <v>4</v>
      </c>
      <c r="H2091">
        <v>4</v>
      </c>
      <c r="I2091">
        <v>5</v>
      </c>
      <c r="J2091">
        <v>2</v>
      </c>
    </row>
    <row r="2092" spans="1:10" x14ac:dyDescent="0.25">
      <c r="A2092" t="s">
        <v>2917</v>
      </c>
      <c r="B2092">
        <v>4756</v>
      </c>
      <c r="C2092">
        <v>0.19994164374709425</v>
      </c>
      <c r="D2092">
        <v>1.1727003388042128</v>
      </c>
      <c r="E2092">
        <v>-0.4600011579741316</v>
      </c>
      <c r="F2092">
        <v>-0.32120207859478039</v>
      </c>
      <c r="G2092">
        <v>4</v>
      </c>
      <c r="H2092">
        <v>5</v>
      </c>
      <c r="I2092">
        <v>2</v>
      </c>
      <c r="J2092">
        <v>2</v>
      </c>
    </row>
    <row r="2093" spans="1:10" x14ac:dyDescent="0.25">
      <c r="A2093" t="s">
        <v>2918</v>
      </c>
      <c r="B2093">
        <v>4403</v>
      </c>
      <c r="C2093">
        <v>-0.37020350523454443</v>
      </c>
      <c r="D2093">
        <v>0.40106576003780736</v>
      </c>
      <c r="E2093">
        <v>-0.70295524555291888</v>
      </c>
      <c r="F2093">
        <v>0.35929858887882715</v>
      </c>
      <c r="G2093">
        <v>2</v>
      </c>
      <c r="H2093">
        <v>4</v>
      </c>
      <c r="I2093">
        <v>2</v>
      </c>
      <c r="J2093">
        <v>3</v>
      </c>
    </row>
    <row r="2094" spans="1:10" x14ac:dyDescent="0.25">
      <c r="A2094" t="s">
        <v>2919</v>
      </c>
      <c r="B2094">
        <v>4002</v>
      </c>
      <c r="C2094">
        <v>-2.7139167973917216E-2</v>
      </c>
      <c r="D2094">
        <v>0.50401302754833266</v>
      </c>
      <c r="E2094">
        <v>-2.9895182952047628E-2</v>
      </c>
      <c r="F2094">
        <v>-8.3500529158162848E-2</v>
      </c>
      <c r="G2094">
        <v>3</v>
      </c>
      <c r="H2094">
        <v>4</v>
      </c>
      <c r="I2094">
        <v>4</v>
      </c>
      <c r="J2094">
        <v>2</v>
      </c>
    </row>
    <row r="2095" spans="1:10" x14ac:dyDescent="0.25">
      <c r="A2095" t="s">
        <v>2920</v>
      </c>
      <c r="B2095">
        <v>4543</v>
      </c>
      <c r="C2095">
        <v>-0.75419842795751524</v>
      </c>
      <c r="D2095">
        <v>-0.24719033445926472</v>
      </c>
      <c r="E2095">
        <v>-0.28800440536039335</v>
      </c>
      <c r="F2095">
        <v>-0.46031992593069737</v>
      </c>
      <c r="G2095">
        <v>1</v>
      </c>
      <c r="H2095">
        <v>3</v>
      </c>
      <c r="I2095">
        <v>3</v>
      </c>
      <c r="J2095">
        <v>2</v>
      </c>
    </row>
    <row r="2096" spans="1:10" x14ac:dyDescent="0.25">
      <c r="A2096" t="s">
        <v>2921</v>
      </c>
      <c r="B2096">
        <v>6317</v>
      </c>
      <c r="C2096">
        <v>0.53878858995466394</v>
      </c>
      <c r="D2096">
        <v>0.69346255014493552</v>
      </c>
      <c r="E2096">
        <v>0.19572279145954005</v>
      </c>
      <c r="F2096">
        <v>-0.45366934880713156</v>
      </c>
      <c r="G2096">
        <v>4</v>
      </c>
      <c r="H2096">
        <v>5</v>
      </c>
      <c r="I2096">
        <v>4</v>
      </c>
      <c r="J2096">
        <v>2</v>
      </c>
    </row>
    <row r="2097" spans="1:10" x14ac:dyDescent="0.25">
      <c r="A2097" t="s">
        <v>2922</v>
      </c>
      <c r="B2097">
        <v>4842</v>
      </c>
      <c r="C2097">
        <v>-0.31289124560164194</v>
      </c>
      <c r="D2097">
        <v>-4.2661564024812679E-2</v>
      </c>
      <c r="E2097">
        <v>0.19852035041350666</v>
      </c>
      <c r="F2097">
        <v>-0.64913717494733314</v>
      </c>
      <c r="G2097">
        <v>3</v>
      </c>
      <c r="H2097">
        <v>3</v>
      </c>
      <c r="I2097">
        <v>4</v>
      </c>
      <c r="J2097">
        <v>1</v>
      </c>
    </row>
    <row r="2098" spans="1:10" x14ac:dyDescent="0.25">
      <c r="A2098" t="s">
        <v>2923</v>
      </c>
      <c r="B2098">
        <v>5420</v>
      </c>
      <c r="C2098">
        <v>-0.47056550353213694</v>
      </c>
      <c r="D2098">
        <v>-0.37174671132482134</v>
      </c>
      <c r="E2098">
        <v>0.26966955783864821</v>
      </c>
      <c r="F2098">
        <v>-0.54895155174109755</v>
      </c>
      <c r="G2098">
        <v>2</v>
      </c>
      <c r="H2098">
        <v>3</v>
      </c>
      <c r="I2098">
        <v>4</v>
      </c>
      <c r="J2098">
        <v>1</v>
      </c>
    </row>
    <row r="2099" spans="1:10" x14ac:dyDescent="0.25">
      <c r="A2099" t="s">
        <v>2924</v>
      </c>
      <c r="B2099">
        <v>7002</v>
      </c>
      <c r="C2099">
        <v>-0.1875400853546135</v>
      </c>
      <c r="D2099">
        <v>-0.16458031954627972</v>
      </c>
      <c r="E2099">
        <v>0.73406283311266374</v>
      </c>
      <c r="F2099">
        <v>-0.57634580971608507</v>
      </c>
      <c r="G2099">
        <v>3</v>
      </c>
      <c r="H2099">
        <v>3</v>
      </c>
      <c r="I2099">
        <v>5</v>
      </c>
      <c r="J2099">
        <v>1</v>
      </c>
    </row>
    <row r="2100" spans="1:10" x14ac:dyDescent="0.25">
      <c r="A2100" t="s">
        <v>2925</v>
      </c>
      <c r="B2100">
        <v>5828</v>
      </c>
      <c r="C2100">
        <v>0.12537518393300442</v>
      </c>
      <c r="D2100">
        <v>0.15779076106062692</v>
      </c>
      <c r="E2100">
        <v>0.80938742424045229</v>
      </c>
      <c r="F2100">
        <v>-0.41826313169217055</v>
      </c>
      <c r="G2100">
        <v>3</v>
      </c>
      <c r="H2100">
        <v>4</v>
      </c>
      <c r="I2100">
        <v>5</v>
      </c>
      <c r="J2100">
        <v>2</v>
      </c>
    </row>
    <row r="2101" spans="1:10" x14ac:dyDescent="0.25">
      <c r="A2101" t="s">
        <v>2926</v>
      </c>
      <c r="B2101">
        <v>4732</v>
      </c>
      <c r="C2101">
        <v>-0.25350265412996403</v>
      </c>
      <c r="D2101">
        <v>-0.25260482170700366</v>
      </c>
      <c r="E2101">
        <v>0.32595493789175634</v>
      </c>
      <c r="F2101">
        <v>-0.30367076980645641</v>
      </c>
      <c r="G2101">
        <v>3</v>
      </c>
      <c r="H2101">
        <v>3</v>
      </c>
      <c r="I2101">
        <v>5</v>
      </c>
      <c r="J2101">
        <v>2</v>
      </c>
    </row>
    <row r="2102" spans="1:10" x14ac:dyDescent="0.25">
      <c r="A2102" t="s">
        <v>2927</v>
      </c>
      <c r="B2102">
        <v>4289</v>
      </c>
      <c r="C2102">
        <v>-0.82397243270007992</v>
      </c>
      <c r="D2102">
        <v>-0.74719288604536438</v>
      </c>
      <c r="E2102">
        <v>-0.56421663556610357</v>
      </c>
      <c r="F2102">
        <v>-0.67089589406395633</v>
      </c>
      <c r="G2102">
        <v>1</v>
      </c>
      <c r="H2102">
        <v>1</v>
      </c>
      <c r="I2102">
        <v>2</v>
      </c>
      <c r="J2102">
        <v>1</v>
      </c>
    </row>
    <row r="2103" spans="1:10" x14ac:dyDescent="0.25">
      <c r="A2103" t="s">
        <v>2928</v>
      </c>
      <c r="B2103">
        <v>3062</v>
      </c>
      <c r="C2103">
        <v>-0.70257477182325645</v>
      </c>
      <c r="D2103">
        <v>-0.7362105117603378</v>
      </c>
      <c r="E2103">
        <v>4.2201756027785298E-3</v>
      </c>
      <c r="F2103">
        <v>-0.5470948357081683</v>
      </c>
      <c r="G2103">
        <v>1</v>
      </c>
      <c r="H2103">
        <v>1</v>
      </c>
      <c r="I2103">
        <v>4</v>
      </c>
      <c r="J2103">
        <v>1</v>
      </c>
    </row>
    <row r="2104" spans="1:10" x14ac:dyDescent="0.25">
      <c r="A2104" t="s">
        <v>2929</v>
      </c>
      <c r="B2104">
        <v>285</v>
      </c>
      <c r="C2104">
        <v>-8.7334934430841796E-2</v>
      </c>
      <c r="D2104">
        <v>-9.4822898367212305E-2</v>
      </c>
      <c r="E2104">
        <v>-1.1867267579312262E-2</v>
      </c>
      <c r="F2104">
        <v>-0.78976154078631133</v>
      </c>
      <c r="G2104">
        <v>3</v>
      </c>
      <c r="H2104">
        <v>3</v>
      </c>
      <c r="I2104">
        <v>4</v>
      </c>
      <c r="J2104">
        <v>1</v>
      </c>
    </row>
    <row r="2105" spans="1:10" x14ac:dyDescent="0.25">
      <c r="A2105" t="s">
        <v>2930</v>
      </c>
      <c r="B2105">
        <v>6332</v>
      </c>
      <c r="C2105">
        <v>-0.2263819561540788</v>
      </c>
      <c r="D2105">
        <v>-0.3305109223375654</v>
      </c>
      <c r="E2105">
        <v>0.31740933564577162</v>
      </c>
      <c r="F2105">
        <v>-0.80065472989225583</v>
      </c>
      <c r="G2105">
        <v>3</v>
      </c>
      <c r="H2105">
        <v>3</v>
      </c>
      <c r="I2105">
        <v>5</v>
      </c>
      <c r="J2105">
        <v>1</v>
      </c>
    </row>
    <row r="2106" spans="1:10" x14ac:dyDescent="0.25">
      <c r="A2106" t="s">
        <v>2931</v>
      </c>
      <c r="B2106">
        <v>6921</v>
      </c>
      <c r="C2106">
        <v>-0.13320604222990046</v>
      </c>
      <c r="D2106">
        <v>-0.47403808883894505</v>
      </c>
      <c r="E2106">
        <v>-5.634088536309418E-2</v>
      </c>
      <c r="F2106">
        <v>-0.64573998689435985</v>
      </c>
      <c r="G2106">
        <v>3</v>
      </c>
      <c r="H2106">
        <v>2</v>
      </c>
      <c r="I2106">
        <v>4</v>
      </c>
      <c r="J2106">
        <v>1</v>
      </c>
    </row>
    <row r="2107" spans="1:10" x14ac:dyDescent="0.25">
      <c r="A2107" t="s">
        <v>2932</v>
      </c>
      <c r="B2107">
        <v>1820</v>
      </c>
      <c r="C2107">
        <v>-0.77155104794254503</v>
      </c>
      <c r="D2107">
        <v>-0.38324164614519268</v>
      </c>
      <c r="E2107">
        <v>-0.29255050732169319</v>
      </c>
      <c r="F2107">
        <v>-1.1774200648716722</v>
      </c>
      <c r="G2107">
        <v>1</v>
      </c>
      <c r="H2107">
        <v>2</v>
      </c>
      <c r="I2107">
        <v>3</v>
      </c>
      <c r="J2107">
        <v>1</v>
      </c>
    </row>
    <row r="2108" spans="1:10" x14ac:dyDescent="0.25">
      <c r="A2108" t="s">
        <v>2933</v>
      </c>
      <c r="B2108">
        <v>9282</v>
      </c>
      <c r="C2108">
        <v>-0.6599352276613587</v>
      </c>
      <c r="D2108">
        <v>-0.83336129160092343</v>
      </c>
      <c r="E2108">
        <v>-0.1583305793149016</v>
      </c>
      <c r="F2108">
        <v>-0.48453755982345387</v>
      </c>
      <c r="G2108">
        <v>2</v>
      </c>
      <c r="H2108">
        <v>1</v>
      </c>
      <c r="I2108">
        <v>3</v>
      </c>
      <c r="J2108">
        <v>1</v>
      </c>
    </row>
    <row r="2109" spans="1:10" x14ac:dyDescent="0.25">
      <c r="A2109" t="s">
        <v>2934</v>
      </c>
      <c r="B2109">
        <v>7768</v>
      </c>
      <c r="C2109">
        <v>-0.634021947214922</v>
      </c>
      <c r="D2109">
        <v>-0.30724638115050562</v>
      </c>
      <c r="E2109">
        <v>-6.9852135080826952E-2</v>
      </c>
      <c r="F2109">
        <v>-0.93392484933815068</v>
      </c>
      <c r="G2109">
        <v>2</v>
      </c>
      <c r="H2109">
        <v>3</v>
      </c>
      <c r="I2109">
        <v>3</v>
      </c>
      <c r="J2109">
        <v>1</v>
      </c>
    </row>
    <row r="2110" spans="1:10" x14ac:dyDescent="0.25">
      <c r="A2110" t="s">
        <v>2935</v>
      </c>
    </row>
    <row r="2111" spans="1:10" x14ac:dyDescent="0.25">
      <c r="A2111" t="s">
        <v>2936</v>
      </c>
      <c r="B2111">
        <v>6821</v>
      </c>
      <c r="C2111">
        <v>-0.35518447974597217</v>
      </c>
      <c r="D2111">
        <v>-0.87538421206342254</v>
      </c>
      <c r="E2111">
        <v>-0.29904279014057056</v>
      </c>
      <c r="F2111">
        <v>-0.13403225972376667</v>
      </c>
      <c r="G2111">
        <v>2</v>
      </c>
      <c r="H2111">
        <v>1</v>
      </c>
      <c r="I2111">
        <v>3</v>
      </c>
      <c r="J2111">
        <v>2</v>
      </c>
    </row>
    <row r="2112" spans="1:10" x14ac:dyDescent="0.25">
      <c r="A2112" t="s">
        <v>2937</v>
      </c>
      <c r="B2112">
        <v>3814</v>
      </c>
      <c r="C2112">
        <v>1.3304710849076185</v>
      </c>
      <c r="D2112">
        <v>0.50508206970313962</v>
      </c>
      <c r="E2112">
        <v>-0.93652680797562338</v>
      </c>
      <c r="F2112">
        <v>0.6703868444863722</v>
      </c>
      <c r="G2112">
        <v>5</v>
      </c>
      <c r="H2112">
        <v>4</v>
      </c>
      <c r="I2112">
        <v>1</v>
      </c>
      <c r="J2112">
        <v>4</v>
      </c>
    </row>
    <row r="2113" spans="1:10" x14ac:dyDescent="0.25">
      <c r="A2113" t="s">
        <v>2938</v>
      </c>
      <c r="B2113">
        <v>4289</v>
      </c>
      <c r="C2113">
        <v>0.30751701889307714</v>
      </c>
      <c r="D2113">
        <v>3.8087117048028495E-2</v>
      </c>
      <c r="E2113">
        <v>-0.28975627803825516</v>
      </c>
      <c r="F2113">
        <v>8.521158404643224E-2</v>
      </c>
      <c r="G2113">
        <v>4</v>
      </c>
      <c r="H2113">
        <v>4</v>
      </c>
      <c r="I2113">
        <v>3</v>
      </c>
      <c r="J2113">
        <v>3</v>
      </c>
    </row>
    <row r="2114" spans="1:10" x14ac:dyDescent="0.25">
      <c r="A2114" t="s">
        <v>2939</v>
      </c>
      <c r="B2114">
        <v>8396</v>
      </c>
      <c r="C2114">
        <v>0.14118827234046497</v>
      </c>
      <c r="D2114">
        <v>-0.61430725077952841</v>
      </c>
      <c r="E2114">
        <v>-1.0211466437727998</v>
      </c>
      <c r="F2114">
        <v>0.64217440954544214</v>
      </c>
      <c r="G2114">
        <v>3</v>
      </c>
      <c r="H2114">
        <v>2</v>
      </c>
      <c r="I2114">
        <v>1</v>
      </c>
      <c r="J2114">
        <v>4</v>
      </c>
    </row>
    <row r="2115" spans="1:10" x14ac:dyDescent="0.25">
      <c r="A2115" t="s">
        <v>2940</v>
      </c>
      <c r="B2115">
        <v>2841</v>
      </c>
      <c r="C2115">
        <v>-0.20462518037292907</v>
      </c>
      <c r="D2115">
        <v>-0.7395378295936047</v>
      </c>
      <c r="E2115">
        <v>0.20362294565632175</v>
      </c>
      <c r="F2115">
        <v>-0.37185041955487647</v>
      </c>
      <c r="G2115">
        <v>3</v>
      </c>
      <c r="H2115">
        <v>1</v>
      </c>
      <c r="I2115">
        <v>4</v>
      </c>
      <c r="J2115">
        <v>2</v>
      </c>
    </row>
    <row r="2116" spans="1:10" x14ac:dyDescent="0.25">
      <c r="A2116" t="s">
        <v>2941</v>
      </c>
      <c r="B2116">
        <v>6465</v>
      </c>
      <c r="C2116">
        <v>-0.15086369020412246</v>
      </c>
      <c r="D2116">
        <v>-1.154687729203246</v>
      </c>
      <c r="E2116">
        <v>1.651143238664688</v>
      </c>
      <c r="F2116">
        <v>0.22112022243474072</v>
      </c>
      <c r="G2116">
        <v>3</v>
      </c>
      <c r="H2116">
        <v>1</v>
      </c>
      <c r="I2116">
        <v>5</v>
      </c>
      <c r="J2116">
        <v>3</v>
      </c>
    </row>
    <row r="2117" spans="1:10" x14ac:dyDescent="0.25">
      <c r="A2117" t="s">
        <v>2942</v>
      </c>
      <c r="B2117">
        <v>13765</v>
      </c>
      <c r="C2117">
        <v>-0.22651928375617711</v>
      </c>
      <c r="D2117">
        <v>-0.79866672268089667</v>
      </c>
      <c r="E2117">
        <v>-0.98707005136147308</v>
      </c>
      <c r="F2117">
        <v>0.54288638844936832</v>
      </c>
      <c r="G2117">
        <v>3</v>
      </c>
      <c r="H2117">
        <v>1</v>
      </c>
      <c r="I2117">
        <v>1</v>
      </c>
      <c r="J2117">
        <v>4</v>
      </c>
    </row>
    <row r="2118" spans="1:10" x14ac:dyDescent="0.25">
      <c r="A2118" t="s">
        <v>2943</v>
      </c>
      <c r="B2118">
        <v>4355</v>
      </c>
      <c r="C2118">
        <v>0.76534837182183268</v>
      </c>
      <c r="D2118">
        <v>-0.81274509897175928</v>
      </c>
      <c r="E2118">
        <v>-0.21474997354446293</v>
      </c>
      <c r="F2118">
        <v>-0.18527647409797815</v>
      </c>
      <c r="G2118">
        <v>4</v>
      </c>
      <c r="H2118">
        <v>1</v>
      </c>
      <c r="I2118">
        <v>3</v>
      </c>
      <c r="J2118">
        <v>2</v>
      </c>
    </row>
    <row r="2119" spans="1:10" x14ac:dyDescent="0.25">
      <c r="A2119" t="s">
        <v>2944</v>
      </c>
      <c r="B2119">
        <v>4650</v>
      </c>
      <c r="C2119">
        <v>1.1020173308031158</v>
      </c>
      <c r="D2119">
        <v>-9.0603833533937611E-2</v>
      </c>
      <c r="E2119">
        <v>-0.68079316461015693</v>
      </c>
      <c r="F2119">
        <v>-0.73308561718634113</v>
      </c>
      <c r="G2119">
        <v>5</v>
      </c>
      <c r="H2119">
        <v>3</v>
      </c>
      <c r="I2119">
        <v>2</v>
      </c>
      <c r="J2119">
        <v>1</v>
      </c>
    </row>
    <row r="2120" spans="1:10" x14ac:dyDescent="0.25">
      <c r="A2120" t="s">
        <v>2945</v>
      </c>
      <c r="B2120">
        <v>3353</v>
      </c>
      <c r="C2120">
        <v>-0.44253073953650096</v>
      </c>
      <c r="D2120">
        <v>-0.79283181519732104</v>
      </c>
      <c r="E2120">
        <v>-1.0915500528680142</v>
      </c>
      <c r="F2120">
        <v>-7.3783355073733112E-2</v>
      </c>
      <c r="G2120">
        <v>2</v>
      </c>
      <c r="H2120">
        <v>1</v>
      </c>
      <c r="I2120">
        <v>1</v>
      </c>
      <c r="J2120">
        <v>2</v>
      </c>
    </row>
    <row r="2121" spans="1:10" x14ac:dyDescent="0.25">
      <c r="A2121" t="s">
        <v>2946</v>
      </c>
      <c r="B2121">
        <v>8673</v>
      </c>
      <c r="C2121">
        <v>-0.53172810520722258</v>
      </c>
      <c r="D2121">
        <v>-0.32601721804458833</v>
      </c>
      <c r="E2121">
        <v>-1.0822737929267385</v>
      </c>
      <c r="F2121">
        <v>-7.1178556507393437E-2</v>
      </c>
      <c r="G2121">
        <v>2</v>
      </c>
      <c r="H2121">
        <v>3</v>
      </c>
      <c r="I2121">
        <v>1</v>
      </c>
      <c r="J2121">
        <v>2</v>
      </c>
    </row>
    <row r="2122" spans="1:10" x14ac:dyDescent="0.25">
      <c r="A2122" t="s">
        <v>2947</v>
      </c>
      <c r="B2122">
        <v>7140</v>
      </c>
      <c r="C2122">
        <v>-0.27353339533019227</v>
      </c>
      <c r="D2122">
        <v>-0.61794833504184488</v>
      </c>
      <c r="E2122">
        <v>-1.28937650284079</v>
      </c>
      <c r="F2122">
        <v>0.36518760833459907</v>
      </c>
      <c r="G2122">
        <v>3</v>
      </c>
      <c r="H2122">
        <v>2</v>
      </c>
      <c r="I2122">
        <v>1</v>
      </c>
      <c r="J2122">
        <v>3</v>
      </c>
    </row>
    <row r="2123" spans="1:10" x14ac:dyDescent="0.25">
      <c r="A2123" t="s">
        <v>2948</v>
      </c>
      <c r="B2123">
        <v>5185</v>
      </c>
      <c r="C2123">
        <v>0.392402930525104</v>
      </c>
      <c r="D2123">
        <v>-0.34533426707272535</v>
      </c>
      <c r="E2123">
        <v>-0.26361742245981779</v>
      </c>
      <c r="F2123">
        <v>-0.79510127870626912</v>
      </c>
      <c r="G2123">
        <v>4</v>
      </c>
      <c r="H2123">
        <v>3</v>
      </c>
      <c r="I2123">
        <v>3</v>
      </c>
      <c r="J2123">
        <v>1</v>
      </c>
    </row>
    <row r="2124" spans="1:10" x14ac:dyDescent="0.25">
      <c r="A2124" t="s">
        <v>2949</v>
      </c>
      <c r="B2124">
        <v>2256</v>
      </c>
      <c r="C2124">
        <v>2.6874824974962079</v>
      </c>
      <c r="D2124">
        <v>-0.27439815573967391</v>
      </c>
      <c r="E2124">
        <v>-0.16575916932429302</v>
      </c>
      <c r="F2124">
        <v>2.2039833220327678E-2</v>
      </c>
      <c r="G2124">
        <v>5</v>
      </c>
      <c r="H2124">
        <v>3</v>
      </c>
      <c r="I2124">
        <v>3</v>
      </c>
      <c r="J2124">
        <v>3</v>
      </c>
    </row>
    <row r="2125" spans="1:10" x14ac:dyDescent="0.25">
      <c r="A2125" t="s">
        <v>2950</v>
      </c>
      <c r="B2125">
        <v>4391</v>
      </c>
      <c r="C2125">
        <v>1.0218264021070163</v>
      </c>
      <c r="D2125">
        <v>-0.39630914722340316</v>
      </c>
      <c r="E2125">
        <v>-0.70656439103393542</v>
      </c>
      <c r="F2125">
        <v>-0.70428703086249422</v>
      </c>
      <c r="G2125">
        <v>5</v>
      </c>
      <c r="H2125">
        <v>2</v>
      </c>
      <c r="I2125">
        <v>2</v>
      </c>
      <c r="J2125">
        <v>1</v>
      </c>
    </row>
    <row r="2126" spans="1:10" x14ac:dyDescent="0.25">
      <c r="A2126" t="s">
        <v>2951</v>
      </c>
      <c r="B2126">
        <v>3259</v>
      </c>
      <c r="C2126">
        <v>1.2503330793864902</v>
      </c>
      <c r="D2126">
        <v>6.6779273882589335E-2</v>
      </c>
      <c r="E2126">
        <v>-5.1114615402453371E-2</v>
      </c>
      <c r="F2126">
        <v>-0.29712165812937985</v>
      </c>
      <c r="G2126">
        <v>5</v>
      </c>
      <c r="H2126">
        <v>4</v>
      </c>
      <c r="I2126">
        <v>4</v>
      </c>
      <c r="J2126">
        <v>2</v>
      </c>
    </row>
    <row r="2127" spans="1:10" x14ac:dyDescent="0.25">
      <c r="A2127" t="s">
        <v>2952</v>
      </c>
      <c r="B2127">
        <v>5210</v>
      </c>
      <c r="C2127">
        <v>-0.64898032504273051</v>
      </c>
      <c r="D2127">
        <v>-0.20544393100096567</v>
      </c>
      <c r="E2127">
        <v>-1.040028623446239</v>
      </c>
      <c r="F2127">
        <v>0.801915874143452</v>
      </c>
      <c r="G2127">
        <v>2</v>
      </c>
      <c r="H2127">
        <v>3</v>
      </c>
      <c r="I2127">
        <v>1</v>
      </c>
      <c r="J2127">
        <v>4</v>
      </c>
    </row>
    <row r="2128" spans="1:10" x14ac:dyDescent="0.25">
      <c r="A2128" t="s">
        <v>2953</v>
      </c>
      <c r="B2128">
        <v>6074</v>
      </c>
      <c r="C2128">
        <v>4.7997405769248831E-2</v>
      </c>
      <c r="D2128">
        <v>0.1298589729915636</v>
      </c>
      <c r="E2128">
        <v>-0.36890359802123451</v>
      </c>
      <c r="F2128">
        <v>0.33671388864359281</v>
      </c>
      <c r="G2128">
        <v>3</v>
      </c>
      <c r="H2128">
        <v>4</v>
      </c>
      <c r="I2128">
        <v>2</v>
      </c>
      <c r="J2128">
        <v>3</v>
      </c>
    </row>
    <row r="2129" spans="1:10" x14ac:dyDescent="0.25">
      <c r="A2129" t="s">
        <v>2954</v>
      </c>
      <c r="B2129">
        <v>5601</v>
      </c>
      <c r="C2129">
        <v>-6.9891733390437222E-2</v>
      </c>
      <c r="D2129">
        <v>-0.33512091018265638</v>
      </c>
      <c r="E2129">
        <v>-0.14931448133213682</v>
      </c>
      <c r="F2129">
        <v>-7.5086484732996367E-2</v>
      </c>
      <c r="G2129">
        <v>3</v>
      </c>
      <c r="H2129">
        <v>3</v>
      </c>
      <c r="I2129">
        <v>3</v>
      </c>
      <c r="J2129">
        <v>2</v>
      </c>
    </row>
    <row r="2130" spans="1:10" x14ac:dyDescent="0.25">
      <c r="A2130" t="s">
        <v>2955</v>
      </c>
      <c r="B2130">
        <v>4681</v>
      </c>
      <c r="C2130">
        <v>-0.55541766613374732</v>
      </c>
      <c r="D2130">
        <v>-8.9989017516089773E-2</v>
      </c>
      <c r="E2130">
        <v>-0.88544828754938787</v>
      </c>
      <c r="F2130">
        <v>0.74182483695103485</v>
      </c>
      <c r="G2130">
        <v>2</v>
      </c>
      <c r="H2130">
        <v>3</v>
      </c>
      <c r="I2130">
        <v>1</v>
      </c>
      <c r="J2130">
        <v>4</v>
      </c>
    </row>
    <row r="2131" spans="1:10" x14ac:dyDescent="0.25">
      <c r="A2131" t="s">
        <v>2956</v>
      </c>
      <c r="B2131">
        <v>5203</v>
      </c>
      <c r="C2131">
        <v>1.0753306692621649</v>
      </c>
      <c r="D2131">
        <v>0.9215679701327566</v>
      </c>
      <c r="E2131">
        <v>-0.58573486557635923</v>
      </c>
      <c r="F2131">
        <v>0.9688882922537464</v>
      </c>
      <c r="G2131">
        <v>5</v>
      </c>
      <c r="H2131">
        <v>5</v>
      </c>
      <c r="I2131">
        <v>2</v>
      </c>
      <c r="J2131">
        <v>4</v>
      </c>
    </row>
    <row r="2132" spans="1:10" x14ac:dyDescent="0.25">
      <c r="A2132" t="s">
        <v>2957</v>
      </c>
      <c r="B2132">
        <v>2465</v>
      </c>
      <c r="C2132">
        <v>0.75143542426851906</v>
      </c>
      <c r="D2132">
        <v>1.5379046081954473</v>
      </c>
      <c r="E2132">
        <v>-0.59869765311676748</v>
      </c>
      <c r="F2132">
        <v>1.3895445655610943</v>
      </c>
      <c r="G2132">
        <v>4</v>
      </c>
      <c r="H2132">
        <v>5</v>
      </c>
      <c r="I2132">
        <v>2</v>
      </c>
      <c r="J2132">
        <v>5</v>
      </c>
    </row>
    <row r="2133" spans="1:10" x14ac:dyDescent="0.25">
      <c r="A2133" t="s">
        <v>2958</v>
      </c>
      <c r="B2133">
        <v>6022</v>
      </c>
      <c r="C2133">
        <v>0.62205121993919421</v>
      </c>
      <c r="D2133">
        <v>-0.38954725466408774</v>
      </c>
      <c r="E2133">
        <v>-0.3021812255400943</v>
      </c>
      <c r="F2133">
        <v>-0.61096983574593677</v>
      </c>
      <c r="G2133">
        <v>4</v>
      </c>
      <c r="H2133">
        <v>2</v>
      </c>
      <c r="I2133">
        <v>3</v>
      </c>
      <c r="J2133">
        <v>1</v>
      </c>
    </row>
    <row r="2134" spans="1:10" x14ac:dyDescent="0.25">
      <c r="A2134" t="s">
        <v>2959</v>
      </c>
      <c r="B2134">
        <v>4410</v>
      </c>
      <c r="C2134">
        <v>0.62679745895665584</v>
      </c>
      <c r="D2134">
        <v>-5.5556597764716484E-2</v>
      </c>
      <c r="E2134">
        <v>0.75151134738528946</v>
      </c>
      <c r="F2134">
        <v>-0.90204476565601599</v>
      </c>
      <c r="G2134">
        <v>4</v>
      </c>
      <c r="H2134">
        <v>3</v>
      </c>
      <c r="I2134">
        <v>5</v>
      </c>
      <c r="J2134">
        <v>1</v>
      </c>
    </row>
    <row r="2135" spans="1:10" x14ac:dyDescent="0.25">
      <c r="A2135" t="s">
        <v>2960</v>
      </c>
      <c r="B2135">
        <v>3178</v>
      </c>
      <c r="C2135">
        <v>7.468106920402974E-2</v>
      </c>
      <c r="D2135">
        <v>-0.33656872517084924</v>
      </c>
      <c r="E2135">
        <v>0.27721250188547208</v>
      </c>
      <c r="F2135">
        <v>-0.550220635984498</v>
      </c>
      <c r="G2135">
        <v>3</v>
      </c>
      <c r="H2135">
        <v>3</v>
      </c>
      <c r="I2135">
        <v>4</v>
      </c>
      <c r="J2135">
        <v>1</v>
      </c>
    </row>
    <row r="2136" spans="1:10" x14ac:dyDescent="0.25">
      <c r="A2136" t="s">
        <v>2961</v>
      </c>
      <c r="B2136">
        <v>7320</v>
      </c>
      <c r="C2136">
        <v>-0.29568780149757568</v>
      </c>
      <c r="D2136">
        <v>-6.9971101188903942E-2</v>
      </c>
      <c r="E2136">
        <v>-0.42482701667217954</v>
      </c>
      <c r="F2136">
        <v>-1.3738026943230992E-2</v>
      </c>
      <c r="G2136">
        <v>3</v>
      </c>
      <c r="H2136">
        <v>3</v>
      </c>
      <c r="I2136">
        <v>2</v>
      </c>
      <c r="J2136">
        <v>3</v>
      </c>
    </row>
    <row r="2137" spans="1:10" x14ac:dyDescent="0.25">
      <c r="A2137" t="s">
        <v>2962</v>
      </c>
      <c r="B2137">
        <v>4873</v>
      </c>
      <c r="C2137">
        <v>-0.65852052321747878</v>
      </c>
      <c r="D2137">
        <v>-1.0166721724542016</v>
      </c>
      <c r="E2137">
        <v>-0.25719985440224247</v>
      </c>
      <c r="F2137">
        <v>-0.69480619416007772</v>
      </c>
      <c r="G2137">
        <v>2</v>
      </c>
      <c r="H2137">
        <v>1</v>
      </c>
      <c r="I2137">
        <v>3</v>
      </c>
      <c r="J2137">
        <v>1</v>
      </c>
    </row>
    <row r="2138" spans="1:10" x14ac:dyDescent="0.25">
      <c r="A2138" t="s">
        <v>2963</v>
      </c>
      <c r="B2138">
        <v>3923</v>
      </c>
      <c r="C2138">
        <v>1.3680391330214283</v>
      </c>
      <c r="D2138">
        <v>0.18463200710914296</v>
      </c>
      <c r="E2138">
        <v>2.6585626416889023</v>
      </c>
      <c r="F2138">
        <v>-0.18582074692963396</v>
      </c>
      <c r="G2138">
        <v>5</v>
      </c>
      <c r="H2138">
        <v>4</v>
      </c>
      <c r="I2138">
        <v>5</v>
      </c>
      <c r="J2138">
        <v>2</v>
      </c>
    </row>
    <row r="2139" spans="1:10" x14ac:dyDescent="0.25">
      <c r="A2139" t="s">
        <v>2964</v>
      </c>
      <c r="B2139">
        <v>9031</v>
      </c>
      <c r="C2139">
        <v>-0.62109342829768199</v>
      </c>
      <c r="D2139">
        <v>-0.86868293827001786</v>
      </c>
      <c r="E2139">
        <v>-0.3633445197530189</v>
      </c>
      <c r="F2139">
        <v>-0.62925856408662117</v>
      </c>
      <c r="G2139">
        <v>2</v>
      </c>
      <c r="H2139">
        <v>1</v>
      </c>
      <c r="I2139">
        <v>2</v>
      </c>
      <c r="J2139">
        <v>1</v>
      </c>
    </row>
    <row r="2140" spans="1:10" x14ac:dyDescent="0.25">
      <c r="A2140" t="s">
        <v>2965</v>
      </c>
      <c r="B2140">
        <v>7944</v>
      </c>
      <c r="C2140">
        <v>-0.54245130226097804</v>
      </c>
      <c r="D2140">
        <v>-1.1041677290238736</v>
      </c>
      <c r="E2140">
        <v>7.7613059092892026E-2</v>
      </c>
      <c r="F2140">
        <v>-0.49750341794251196</v>
      </c>
      <c r="G2140">
        <v>2</v>
      </c>
      <c r="H2140">
        <v>1</v>
      </c>
      <c r="I2140">
        <v>4</v>
      </c>
      <c r="J2140">
        <v>1</v>
      </c>
    </row>
    <row r="2141" spans="1:10" x14ac:dyDescent="0.25">
      <c r="A2141" t="s">
        <v>2966</v>
      </c>
      <c r="B2141">
        <v>4064</v>
      </c>
      <c r="C2141">
        <v>0.30049689726928258</v>
      </c>
      <c r="D2141">
        <v>0.92088694089968237</v>
      </c>
      <c r="E2141">
        <v>9.6560330644785738E-2</v>
      </c>
      <c r="F2141">
        <v>0.62975846855338413</v>
      </c>
      <c r="G2141">
        <v>4</v>
      </c>
      <c r="H2141">
        <v>5</v>
      </c>
      <c r="I2141">
        <v>4</v>
      </c>
      <c r="J2141">
        <v>4</v>
      </c>
    </row>
    <row r="2142" spans="1:10" x14ac:dyDescent="0.25">
      <c r="A2142" t="s">
        <v>2967</v>
      </c>
      <c r="B2142">
        <v>3905</v>
      </c>
      <c r="C2142">
        <v>-0.42802770375067728</v>
      </c>
      <c r="D2142">
        <v>1.1212536128456883</v>
      </c>
      <c r="E2142">
        <v>-8.8865532156402152E-2</v>
      </c>
      <c r="F2142">
        <v>1.283805807411621</v>
      </c>
      <c r="G2142">
        <v>2</v>
      </c>
      <c r="H2142">
        <v>5</v>
      </c>
      <c r="I2142">
        <v>3</v>
      </c>
      <c r="J2142">
        <v>5</v>
      </c>
    </row>
    <row r="2143" spans="1:10" x14ac:dyDescent="0.25">
      <c r="A2143" t="s">
        <v>2968</v>
      </c>
      <c r="B2143">
        <v>4669</v>
      </c>
      <c r="C2143">
        <v>-0.10029650964994113</v>
      </c>
      <c r="D2143">
        <v>1.3290255173416328</v>
      </c>
      <c r="E2143">
        <v>-0.32102067868120693</v>
      </c>
      <c r="F2143">
        <v>1.2595954274119321</v>
      </c>
      <c r="G2143">
        <v>3</v>
      </c>
      <c r="H2143">
        <v>5</v>
      </c>
      <c r="I2143">
        <v>3</v>
      </c>
      <c r="J2143">
        <v>4</v>
      </c>
    </row>
    <row r="2144" spans="1:10" x14ac:dyDescent="0.25">
      <c r="A2144" t="s">
        <v>2969</v>
      </c>
      <c r="B2144">
        <v>4876</v>
      </c>
      <c r="C2144">
        <v>0.10963516995561255</v>
      </c>
      <c r="D2144">
        <v>1.2841584281942289</v>
      </c>
      <c r="E2144">
        <v>-0.39865006774389911</v>
      </c>
      <c r="F2144">
        <v>1.1463034541240962</v>
      </c>
      <c r="G2144">
        <v>3</v>
      </c>
      <c r="H2144">
        <v>5</v>
      </c>
      <c r="I2144">
        <v>2</v>
      </c>
      <c r="J2144">
        <v>4</v>
      </c>
    </row>
    <row r="2145" spans="1:10" x14ac:dyDescent="0.25">
      <c r="A2145" t="s">
        <v>2970</v>
      </c>
      <c r="B2145">
        <v>4017</v>
      </c>
      <c r="C2145">
        <v>-0.3683692184812335</v>
      </c>
      <c r="D2145">
        <v>0.57958009943457334</v>
      </c>
      <c r="E2145">
        <v>-0.1876945981105472</v>
      </c>
      <c r="F2145">
        <v>0.20201716503079525</v>
      </c>
      <c r="G2145">
        <v>2</v>
      </c>
      <c r="H2145">
        <v>4</v>
      </c>
      <c r="I2145">
        <v>3</v>
      </c>
      <c r="J2145">
        <v>3</v>
      </c>
    </row>
    <row r="2146" spans="1:10" x14ac:dyDescent="0.25">
      <c r="A2146" t="s">
        <v>2971</v>
      </c>
      <c r="B2146">
        <v>3411</v>
      </c>
      <c r="C2146">
        <v>0.14735251998918</v>
      </c>
      <c r="D2146">
        <v>1.6070901733183434</v>
      </c>
      <c r="E2146">
        <v>-0.34847551093964535</v>
      </c>
      <c r="F2146">
        <v>0.4507262666031227</v>
      </c>
      <c r="G2146">
        <v>3</v>
      </c>
      <c r="H2146">
        <v>5</v>
      </c>
      <c r="I2146">
        <v>3</v>
      </c>
      <c r="J2146">
        <v>3</v>
      </c>
    </row>
    <row r="2147" spans="1:10" x14ac:dyDescent="0.25">
      <c r="A2147" t="s">
        <v>2972</v>
      </c>
      <c r="B2147">
        <v>3541</v>
      </c>
      <c r="C2147">
        <v>-0.61107543938137454</v>
      </c>
      <c r="D2147">
        <v>0.7727793403058697</v>
      </c>
      <c r="E2147">
        <v>-0.26566339527516608</v>
      </c>
      <c r="F2147">
        <v>0.16730292638308947</v>
      </c>
      <c r="G2147">
        <v>2</v>
      </c>
      <c r="H2147">
        <v>5</v>
      </c>
      <c r="I2147">
        <v>3</v>
      </c>
      <c r="J2147">
        <v>3</v>
      </c>
    </row>
    <row r="2148" spans="1:10" x14ac:dyDescent="0.25">
      <c r="A2148" t="s">
        <v>2973</v>
      </c>
      <c r="B2148">
        <v>2648</v>
      </c>
      <c r="C2148">
        <v>-0.47641230959993314</v>
      </c>
      <c r="D2148">
        <v>-6.3857040510427482E-2</v>
      </c>
      <c r="E2148">
        <v>4.0661510875315804E-2</v>
      </c>
      <c r="F2148">
        <v>-0.32973299956332736</v>
      </c>
      <c r="G2148">
        <v>2</v>
      </c>
      <c r="H2148">
        <v>3</v>
      </c>
      <c r="I2148">
        <v>4</v>
      </c>
      <c r="J2148">
        <v>2</v>
      </c>
    </row>
    <row r="2149" spans="1:10" x14ac:dyDescent="0.25">
      <c r="A2149" t="s">
        <v>2974</v>
      </c>
      <c r="B2149">
        <v>2323</v>
      </c>
      <c r="C2149">
        <v>-0.49129713292347743</v>
      </c>
      <c r="D2149">
        <v>0.13873135278953794</v>
      </c>
      <c r="E2149">
        <v>0.48929507136588363</v>
      </c>
      <c r="F2149">
        <v>-0.39428774342695694</v>
      </c>
      <c r="G2149">
        <v>2</v>
      </c>
      <c r="H2149">
        <v>4</v>
      </c>
      <c r="I2149">
        <v>5</v>
      </c>
      <c r="J2149">
        <v>2</v>
      </c>
    </row>
    <row r="2150" spans="1:10" x14ac:dyDescent="0.25">
      <c r="A2150" t="s">
        <v>2975</v>
      </c>
      <c r="B2150">
        <v>2282</v>
      </c>
      <c r="C2150">
        <v>-0.66879228457412498</v>
      </c>
      <c r="D2150">
        <v>1.5818775348983258</v>
      </c>
      <c r="E2150">
        <v>-7.6587550875127974E-2</v>
      </c>
      <c r="F2150">
        <v>0.5230522784533318</v>
      </c>
      <c r="G2150">
        <v>2</v>
      </c>
      <c r="H2150">
        <v>5</v>
      </c>
      <c r="I2150">
        <v>3</v>
      </c>
      <c r="J2150">
        <v>4</v>
      </c>
    </row>
    <row r="2151" spans="1:10" x14ac:dyDescent="0.25">
      <c r="A2151" t="s">
        <v>2976</v>
      </c>
      <c r="B2151">
        <v>648</v>
      </c>
      <c r="C2151">
        <v>2.8215199442249865</v>
      </c>
      <c r="D2151">
        <v>-0.19975179123139891</v>
      </c>
      <c r="E2151">
        <v>1.2702230572402597</v>
      </c>
      <c r="F2151">
        <v>0.23468492694548229</v>
      </c>
      <c r="G2151">
        <v>5</v>
      </c>
      <c r="H2151">
        <v>3</v>
      </c>
      <c r="I2151">
        <v>5</v>
      </c>
      <c r="J2151">
        <v>3</v>
      </c>
    </row>
    <row r="2152" spans="1:10" x14ac:dyDescent="0.25">
      <c r="A2152" t="s">
        <v>2977</v>
      </c>
      <c r="B2152">
        <v>4726</v>
      </c>
      <c r="C2152">
        <v>0.29980888444213932</v>
      </c>
      <c r="D2152">
        <v>0.53867694420072887</v>
      </c>
      <c r="E2152">
        <v>-0.13032615260886671</v>
      </c>
      <c r="F2152">
        <v>0.3406534733661627</v>
      </c>
      <c r="G2152">
        <v>4</v>
      </c>
      <c r="H2152">
        <v>4</v>
      </c>
      <c r="I2152">
        <v>3</v>
      </c>
      <c r="J2152">
        <v>3</v>
      </c>
    </row>
    <row r="2153" spans="1:10" x14ac:dyDescent="0.25">
      <c r="A2153" t="s">
        <v>2978</v>
      </c>
      <c r="B2153">
        <v>3602</v>
      </c>
      <c r="C2153">
        <v>0.30685216672337384</v>
      </c>
      <c r="D2153">
        <v>-0.30765730292708704</v>
      </c>
      <c r="E2153">
        <v>4.2976030009243597E-2</v>
      </c>
      <c r="F2153">
        <v>-1.2822094817564588E-2</v>
      </c>
      <c r="G2153">
        <v>4</v>
      </c>
      <c r="H2153">
        <v>3</v>
      </c>
      <c r="I2153">
        <v>4</v>
      </c>
      <c r="J2153">
        <v>3</v>
      </c>
    </row>
    <row r="2154" spans="1:10" x14ac:dyDescent="0.25">
      <c r="A2154" t="s">
        <v>2979</v>
      </c>
      <c r="B2154">
        <v>3720</v>
      </c>
      <c r="C2154">
        <v>-0.13323004664294599</v>
      </c>
      <c r="D2154">
        <v>0.39455590066557078</v>
      </c>
      <c r="E2154">
        <v>-0.30435630515305467</v>
      </c>
      <c r="F2154">
        <v>0.14439510551594825</v>
      </c>
      <c r="G2154">
        <v>3</v>
      </c>
      <c r="H2154">
        <v>4</v>
      </c>
      <c r="I2154">
        <v>3</v>
      </c>
      <c r="J2154">
        <v>3</v>
      </c>
    </row>
    <row r="2155" spans="1:10" x14ac:dyDescent="0.25">
      <c r="A2155" t="s">
        <v>2980</v>
      </c>
      <c r="B2155">
        <v>5920</v>
      </c>
      <c r="C2155">
        <v>0.3551988514547994</v>
      </c>
      <c r="D2155">
        <v>0.75692733387448574</v>
      </c>
      <c r="E2155">
        <v>-8.7112630749918096E-2</v>
      </c>
      <c r="F2155">
        <v>0.35354962718459904</v>
      </c>
      <c r="G2155">
        <v>4</v>
      </c>
      <c r="H2155">
        <v>5</v>
      </c>
      <c r="I2155">
        <v>3</v>
      </c>
      <c r="J2155">
        <v>3</v>
      </c>
    </row>
    <row r="2156" spans="1:10" x14ac:dyDescent="0.25">
      <c r="A2156" t="s">
        <v>2981</v>
      </c>
      <c r="B2156">
        <v>3815</v>
      </c>
      <c r="C2156">
        <v>0.50240124587981261</v>
      </c>
      <c r="D2156">
        <v>-2.7623246102751169E-2</v>
      </c>
      <c r="E2156">
        <v>0.39336915625771673</v>
      </c>
      <c r="F2156">
        <v>0.15811780675707654</v>
      </c>
      <c r="G2156">
        <v>4</v>
      </c>
      <c r="H2156">
        <v>3</v>
      </c>
      <c r="I2156">
        <v>5</v>
      </c>
      <c r="J2156">
        <v>3</v>
      </c>
    </row>
    <row r="2157" spans="1:10" x14ac:dyDescent="0.25">
      <c r="A2157" t="s">
        <v>2982</v>
      </c>
      <c r="B2157">
        <v>5207</v>
      </c>
      <c r="C2157">
        <v>0.1287617094653129</v>
      </c>
      <c r="D2157">
        <v>0.39865635134917449</v>
      </c>
      <c r="E2157">
        <v>0.26740058032897268</v>
      </c>
      <c r="F2157">
        <v>0.35973191036655089</v>
      </c>
      <c r="G2157">
        <v>3</v>
      </c>
      <c r="H2157">
        <v>4</v>
      </c>
      <c r="I2157">
        <v>4</v>
      </c>
      <c r="J2157">
        <v>3</v>
      </c>
    </row>
    <row r="2158" spans="1:10" x14ac:dyDescent="0.25">
      <c r="A2158" t="s">
        <v>2983</v>
      </c>
      <c r="B2158">
        <v>3797</v>
      </c>
      <c r="C2158">
        <v>0.48876634089535259</v>
      </c>
      <c r="D2158">
        <v>0.35577792535447383</v>
      </c>
      <c r="E2158">
        <v>-0.61556307947754141</v>
      </c>
      <c r="F2158">
        <v>0.49991729867272894</v>
      </c>
      <c r="G2158">
        <v>4</v>
      </c>
      <c r="H2158">
        <v>4</v>
      </c>
      <c r="I2158">
        <v>2</v>
      </c>
      <c r="J2158">
        <v>4</v>
      </c>
    </row>
    <row r="2159" spans="1:10" x14ac:dyDescent="0.25">
      <c r="A2159" t="s">
        <v>2984</v>
      </c>
      <c r="B2159">
        <v>6419</v>
      </c>
      <c r="C2159">
        <v>-0.47094923758420204</v>
      </c>
      <c r="D2159">
        <v>-0.55206700924048391</v>
      </c>
      <c r="E2159">
        <v>0.40269088465890079</v>
      </c>
      <c r="F2159">
        <v>-0.19633038658216362</v>
      </c>
      <c r="G2159">
        <v>2</v>
      </c>
      <c r="H2159">
        <v>2</v>
      </c>
      <c r="I2159">
        <v>5</v>
      </c>
      <c r="J2159">
        <v>2</v>
      </c>
    </row>
    <row r="2160" spans="1:10" x14ac:dyDescent="0.25">
      <c r="A2160" t="s">
        <v>2985</v>
      </c>
      <c r="B2160">
        <v>6770</v>
      </c>
      <c r="C2160">
        <v>-0.98574988198309887</v>
      </c>
      <c r="D2160">
        <v>-0.92894961136435794</v>
      </c>
      <c r="E2160">
        <v>-0.61936620518099073</v>
      </c>
      <c r="F2160">
        <v>-0.24097865851809841</v>
      </c>
      <c r="G2160">
        <v>1</v>
      </c>
      <c r="H2160">
        <v>1</v>
      </c>
      <c r="I2160">
        <v>2</v>
      </c>
      <c r="J2160">
        <v>2</v>
      </c>
    </row>
    <row r="2161" spans="1:10" x14ac:dyDescent="0.25">
      <c r="A2161" t="s">
        <v>2986</v>
      </c>
      <c r="B2161">
        <v>3041</v>
      </c>
      <c r="C2161">
        <v>-1.0037268734330409</v>
      </c>
      <c r="D2161">
        <v>-0.98700662062533828</v>
      </c>
      <c r="E2161">
        <v>-0.19261021769773476</v>
      </c>
      <c r="F2161">
        <v>-0.50622932302478019</v>
      </c>
      <c r="G2161">
        <v>1</v>
      </c>
      <c r="H2161">
        <v>1</v>
      </c>
      <c r="I2161">
        <v>3</v>
      </c>
      <c r="J2161">
        <v>1</v>
      </c>
    </row>
    <row r="2162" spans="1:10" x14ac:dyDescent="0.25">
      <c r="A2162" t="s">
        <v>2987</v>
      </c>
      <c r="B2162">
        <v>10062</v>
      </c>
      <c r="C2162">
        <v>-0.22556530086570914</v>
      </c>
      <c r="D2162">
        <v>-0.91640717256807014</v>
      </c>
      <c r="E2162">
        <v>0.68620653110992602</v>
      </c>
      <c r="F2162">
        <v>-0.28347994432621121</v>
      </c>
      <c r="G2162">
        <v>3</v>
      </c>
      <c r="H2162">
        <v>1</v>
      </c>
      <c r="I2162">
        <v>5</v>
      </c>
      <c r="J2162">
        <v>2</v>
      </c>
    </row>
    <row r="2163" spans="1:10" x14ac:dyDescent="0.25">
      <c r="A2163" t="s">
        <v>2988</v>
      </c>
      <c r="B2163">
        <v>3438</v>
      </c>
      <c r="C2163">
        <v>0.77772526595259084</v>
      </c>
      <c r="D2163">
        <v>-0.4414956821799596</v>
      </c>
      <c r="E2163">
        <v>2.4376444268410409</v>
      </c>
      <c r="F2163">
        <v>-0.57624408588843801</v>
      </c>
      <c r="G2163">
        <v>4</v>
      </c>
      <c r="H2163">
        <v>2</v>
      </c>
      <c r="I2163">
        <v>5</v>
      </c>
      <c r="J2163">
        <v>1</v>
      </c>
    </row>
    <row r="2164" spans="1:10" x14ac:dyDescent="0.25">
      <c r="A2164" t="s">
        <v>2989</v>
      </c>
      <c r="B2164">
        <v>5711</v>
      </c>
      <c r="C2164">
        <v>-0.63827992686430346</v>
      </c>
      <c r="D2164">
        <v>-1.2103988047647418</v>
      </c>
      <c r="E2164">
        <v>0.38274771530982382</v>
      </c>
      <c r="F2164">
        <v>-0.34269864775716374</v>
      </c>
      <c r="G2164">
        <v>2</v>
      </c>
      <c r="H2164">
        <v>1</v>
      </c>
      <c r="I2164">
        <v>5</v>
      </c>
      <c r="J2164">
        <v>2</v>
      </c>
    </row>
    <row r="2165" spans="1:10" x14ac:dyDescent="0.25">
      <c r="A2165" t="s">
        <v>2990</v>
      </c>
      <c r="B2165">
        <v>3929</v>
      </c>
      <c r="C2165">
        <v>-0.73984266564916656</v>
      </c>
      <c r="D2165">
        <v>-0.4862346928754353</v>
      </c>
      <c r="E2165">
        <v>-0.85591769455812006</v>
      </c>
      <c r="F2165">
        <v>0.30886578815111498</v>
      </c>
      <c r="G2165">
        <v>1</v>
      </c>
      <c r="H2165">
        <v>2</v>
      </c>
      <c r="I2165">
        <v>1</v>
      </c>
      <c r="J2165">
        <v>3</v>
      </c>
    </row>
    <row r="2166" spans="1:10" x14ac:dyDescent="0.25">
      <c r="A2166" t="s">
        <v>2991</v>
      </c>
      <c r="B2166">
        <v>7000</v>
      </c>
      <c r="C2166">
        <v>-4.2385161270863884E-2</v>
      </c>
      <c r="D2166">
        <v>-0.29674325690544223</v>
      </c>
      <c r="E2166">
        <v>0.56258273084511723</v>
      </c>
      <c r="F2166">
        <v>-0.19341585155613308</v>
      </c>
      <c r="G2166">
        <v>3</v>
      </c>
      <c r="H2166">
        <v>3</v>
      </c>
      <c r="I2166">
        <v>5</v>
      </c>
      <c r="J2166">
        <v>2</v>
      </c>
    </row>
    <row r="2167" spans="1:10" x14ac:dyDescent="0.25">
      <c r="A2167" t="s">
        <v>2992</v>
      </c>
      <c r="B2167">
        <v>2909</v>
      </c>
      <c r="C2167">
        <v>1.5472078114201411</v>
      </c>
      <c r="D2167">
        <v>0.39458219683166407</v>
      </c>
      <c r="E2167">
        <v>0.4397880005060823</v>
      </c>
      <c r="F2167">
        <v>-1.3756565912461277E-2</v>
      </c>
      <c r="G2167">
        <v>5</v>
      </c>
      <c r="H2167">
        <v>4</v>
      </c>
      <c r="I2167">
        <v>5</v>
      </c>
      <c r="J2167">
        <v>3</v>
      </c>
    </row>
    <row r="2168" spans="1:10" x14ac:dyDescent="0.25">
      <c r="A2168" t="s">
        <v>2993</v>
      </c>
      <c r="B2168">
        <v>5098</v>
      </c>
      <c r="C2168">
        <v>1.3073049294739627</v>
      </c>
      <c r="D2168">
        <v>0.72328745403671568</v>
      </c>
      <c r="E2168">
        <v>0.32098346032385322</v>
      </c>
      <c r="F2168">
        <v>-0.38307999115787816</v>
      </c>
      <c r="G2168">
        <v>5</v>
      </c>
      <c r="H2168">
        <v>5</v>
      </c>
      <c r="I2168">
        <v>5</v>
      </c>
      <c r="J2168">
        <v>2</v>
      </c>
    </row>
    <row r="2169" spans="1:10" x14ac:dyDescent="0.25">
      <c r="A2169" t="s">
        <v>2994</v>
      </c>
      <c r="B2169">
        <v>5418</v>
      </c>
      <c r="C2169">
        <v>1.6165848101658373</v>
      </c>
      <c r="D2169">
        <v>1.4255524755644085</v>
      </c>
      <c r="E2169">
        <v>0.35509700579044207</v>
      </c>
      <c r="F2169">
        <v>-4.6193441101629672E-2</v>
      </c>
      <c r="G2169">
        <v>5</v>
      </c>
      <c r="H2169">
        <v>5</v>
      </c>
      <c r="I2169">
        <v>5</v>
      </c>
      <c r="J2169">
        <v>2</v>
      </c>
    </row>
    <row r="2170" spans="1:10" x14ac:dyDescent="0.25">
      <c r="A2170" t="s">
        <v>2995</v>
      </c>
      <c r="B2170">
        <v>5185</v>
      </c>
      <c r="C2170">
        <v>0.5311691183767886</v>
      </c>
      <c r="D2170">
        <v>-0.10345100929407261</v>
      </c>
      <c r="E2170">
        <v>-3.5740083943047452E-2</v>
      </c>
      <c r="F2170">
        <v>-0.62662889783877107</v>
      </c>
      <c r="G2170">
        <v>4</v>
      </c>
      <c r="H2170">
        <v>3</v>
      </c>
      <c r="I2170">
        <v>4</v>
      </c>
      <c r="J2170">
        <v>1</v>
      </c>
    </row>
    <row r="2171" spans="1:10" x14ac:dyDescent="0.25">
      <c r="A2171" t="s">
        <v>2996</v>
      </c>
      <c r="B2171">
        <v>4074</v>
      </c>
      <c r="C2171">
        <v>0.66013596178196687</v>
      </c>
      <c r="D2171">
        <v>0.55553565091221746</v>
      </c>
      <c r="E2171">
        <v>-1.7101621555432454E-2</v>
      </c>
      <c r="F2171">
        <v>-0.1865999976810167</v>
      </c>
      <c r="G2171">
        <v>4</v>
      </c>
      <c r="H2171">
        <v>4</v>
      </c>
      <c r="I2171">
        <v>4</v>
      </c>
      <c r="J2171">
        <v>2</v>
      </c>
    </row>
    <row r="2172" spans="1:10" x14ac:dyDescent="0.25">
      <c r="A2172" t="s">
        <v>2997</v>
      </c>
      <c r="B2172">
        <v>4617</v>
      </c>
      <c r="C2172">
        <v>1.1331756939040207</v>
      </c>
      <c r="D2172">
        <v>2.047741941390024</v>
      </c>
      <c r="E2172">
        <v>-0.31822922934812509</v>
      </c>
      <c r="F2172">
        <v>0.30056807506330246</v>
      </c>
      <c r="G2172">
        <v>5</v>
      </c>
      <c r="H2172">
        <v>5</v>
      </c>
      <c r="I2172">
        <v>3</v>
      </c>
      <c r="J2172">
        <v>3</v>
      </c>
    </row>
    <row r="2173" spans="1:10" x14ac:dyDescent="0.25">
      <c r="A2173" t="s">
        <v>2998</v>
      </c>
      <c r="B2173">
        <v>1655</v>
      </c>
      <c r="C2173">
        <v>1.0516476385053308</v>
      </c>
      <c r="D2173">
        <v>-5.4995597868789124E-2</v>
      </c>
      <c r="E2173">
        <v>-0.52192792555017553</v>
      </c>
      <c r="F2173">
        <v>-0.5380125970336338</v>
      </c>
      <c r="G2173">
        <v>5</v>
      </c>
      <c r="H2173">
        <v>3</v>
      </c>
      <c r="I2173">
        <v>2</v>
      </c>
      <c r="J2173">
        <v>1</v>
      </c>
    </row>
    <row r="2174" spans="1:10" x14ac:dyDescent="0.25">
      <c r="A2174" t="s">
        <v>2999</v>
      </c>
      <c r="B2174">
        <v>2199</v>
      </c>
      <c r="C2174">
        <v>9.0703820991978615E-2</v>
      </c>
      <c r="D2174">
        <v>-0.70092397629706304</v>
      </c>
      <c r="E2174">
        <v>-0.33655614439200188</v>
      </c>
      <c r="F2174">
        <v>-0.57203978470554762</v>
      </c>
      <c r="G2174">
        <v>3</v>
      </c>
      <c r="H2174">
        <v>2</v>
      </c>
      <c r="I2174">
        <v>3</v>
      </c>
      <c r="J2174">
        <v>1</v>
      </c>
    </row>
    <row r="2175" spans="1:10" x14ac:dyDescent="0.25">
      <c r="A2175" t="s">
        <v>3000</v>
      </c>
      <c r="B2175">
        <v>4132</v>
      </c>
      <c r="C2175">
        <v>2.4169960131885584</v>
      </c>
      <c r="D2175">
        <v>0.31178211947600959</v>
      </c>
      <c r="E2175">
        <v>0.13573071047909666</v>
      </c>
      <c r="F2175">
        <v>-0.36895837106633211</v>
      </c>
      <c r="G2175">
        <v>5</v>
      </c>
      <c r="H2175">
        <v>4</v>
      </c>
      <c r="I2175">
        <v>4</v>
      </c>
      <c r="J2175">
        <v>2</v>
      </c>
    </row>
    <row r="2176" spans="1:10" x14ac:dyDescent="0.25">
      <c r="A2176" t="s">
        <v>3001</v>
      </c>
      <c r="B2176">
        <v>4703</v>
      </c>
      <c r="C2176">
        <v>1.209467414852188</v>
      </c>
      <c r="D2176">
        <v>-0.24397709988520594</v>
      </c>
      <c r="E2176">
        <v>-0.5534960516025057</v>
      </c>
      <c r="F2176">
        <v>-0.60320575576342494</v>
      </c>
      <c r="G2176">
        <v>5</v>
      </c>
      <c r="H2176">
        <v>3</v>
      </c>
      <c r="I2176">
        <v>2</v>
      </c>
      <c r="J2176">
        <v>1</v>
      </c>
    </row>
    <row r="2177" spans="1:10" x14ac:dyDescent="0.25">
      <c r="A2177" t="s">
        <v>3002</v>
      </c>
      <c r="B2177">
        <v>1052</v>
      </c>
      <c r="C2177">
        <v>0.9673626337932778</v>
      </c>
      <c r="D2177">
        <v>0.4238381032863191</v>
      </c>
      <c r="E2177">
        <v>0.6727846337266481</v>
      </c>
      <c r="F2177">
        <v>-0.91381931307780218</v>
      </c>
      <c r="G2177">
        <v>5</v>
      </c>
      <c r="H2177">
        <v>4</v>
      </c>
      <c r="I2177">
        <v>5</v>
      </c>
      <c r="J2177">
        <v>1</v>
      </c>
    </row>
    <row r="2178" spans="1:10" x14ac:dyDescent="0.25">
      <c r="A2178" t="s">
        <v>3003</v>
      </c>
      <c r="B2178">
        <v>7002</v>
      </c>
      <c r="C2178">
        <v>2.4016608153728471</v>
      </c>
      <c r="D2178">
        <v>0.54674031440490456</v>
      </c>
      <c r="E2178">
        <v>0.3934936285677445</v>
      </c>
      <c r="F2178">
        <v>1.0688409906721694</v>
      </c>
      <c r="G2178">
        <v>5</v>
      </c>
      <c r="H2178">
        <v>4</v>
      </c>
      <c r="I2178">
        <v>5</v>
      </c>
      <c r="J2178">
        <v>4</v>
      </c>
    </row>
    <row r="2179" spans="1:10" x14ac:dyDescent="0.25">
      <c r="A2179" t="s">
        <v>3004</v>
      </c>
      <c r="B2179">
        <v>15417</v>
      </c>
      <c r="C2179">
        <v>1.5841562545979366</v>
      </c>
      <c r="D2179">
        <v>0.25931208391439925</v>
      </c>
      <c r="E2179">
        <v>1.4168193502839136E-2</v>
      </c>
      <c r="F2179">
        <v>1.2661496899271818</v>
      </c>
      <c r="G2179">
        <v>5</v>
      </c>
      <c r="H2179">
        <v>4</v>
      </c>
      <c r="I2179">
        <v>4</v>
      </c>
      <c r="J2179">
        <v>4</v>
      </c>
    </row>
    <row r="2180" spans="1:10" x14ac:dyDescent="0.25">
      <c r="A2180" t="s">
        <v>3005</v>
      </c>
      <c r="B2180">
        <v>4959</v>
      </c>
      <c r="C2180">
        <v>2.0357491597788844</v>
      </c>
      <c r="D2180">
        <v>0.97626978039907519</v>
      </c>
      <c r="E2180">
        <v>-0.31255617460548224</v>
      </c>
      <c r="F2180">
        <v>8.6428484447769585E-2</v>
      </c>
      <c r="G2180">
        <v>5</v>
      </c>
      <c r="H2180">
        <v>5</v>
      </c>
      <c r="I2180">
        <v>3</v>
      </c>
      <c r="J2180">
        <v>3</v>
      </c>
    </row>
    <row r="2181" spans="1:10" x14ac:dyDescent="0.25">
      <c r="A2181" t="s">
        <v>3006</v>
      </c>
      <c r="B2181">
        <v>6954</v>
      </c>
      <c r="C2181">
        <v>3.0776335865116078</v>
      </c>
      <c r="D2181">
        <v>7.6131519353326127E-2</v>
      </c>
      <c r="E2181">
        <v>-0.19978073345512568</v>
      </c>
      <c r="F2181">
        <v>7.7430755786416977E-2</v>
      </c>
      <c r="G2181">
        <v>5</v>
      </c>
      <c r="H2181">
        <v>4</v>
      </c>
      <c r="I2181">
        <v>3</v>
      </c>
      <c r="J2181">
        <v>3</v>
      </c>
    </row>
    <row r="2182" spans="1:10" x14ac:dyDescent="0.25">
      <c r="A2182" t="s">
        <v>3007</v>
      </c>
      <c r="B2182">
        <v>2590</v>
      </c>
      <c r="C2182">
        <v>1.8366604127073283</v>
      </c>
      <c r="D2182">
        <v>2.2653479432866623</v>
      </c>
      <c r="E2182">
        <v>2.6949801119076429E-3</v>
      </c>
      <c r="F2182">
        <v>-0.50103543344494161</v>
      </c>
      <c r="G2182">
        <v>5</v>
      </c>
      <c r="H2182">
        <v>5</v>
      </c>
      <c r="I2182">
        <v>4</v>
      </c>
      <c r="J2182">
        <v>1</v>
      </c>
    </row>
    <row r="2183" spans="1:10" x14ac:dyDescent="0.25">
      <c r="A2183" t="s">
        <v>3008</v>
      </c>
      <c r="B2183">
        <v>3662</v>
      </c>
      <c r="C2183">
        <v>0.92545224747077015</v>
      </c>
      <c r="D2183">
        <v>1.6331428521672837</v>
      </c>
      <c r="E2183">
        <v>-0.24101341373917853</v>
      </c>
      <c r="F2183">
        <v>-0.72727947181672126</v>
      </c>
      <c r="G2183">
        <v>5</v>
      </c>
      <c r="H2183">
        <v>5</v>
      </c>
      <c r="I2183">
        <v>3</v>
      </c>
      <c r="J2183">
        <v>1</v>
      </c>
    </row>
    <row r="2184" spans="1:10" x14ac:dyDescent="0.25">
      <c r="A2184" t="s">
        <v>3009</v>
      </c>
      <c r="B2184">
        <v>4255</v>
      </c>
      <c r="C2184">
        <v>0.50625326514552893</v>
      </c>
      <c r="D2184">
        <v>0.74063868985980996</v>
      </c>
      <c r="E2184">
        <v>-0.28692794472268024</v>
      </c>
      <c r="F2184">
        <v>-0.74293163557933461</v>
      </c>
      <c r="G2184">
        <v>4</v>
      </c>
      <c r="H2184">
        <v>5</v>
      </c>
      <c r="I2184">
        <v>3</v>
      </c>
      <c r="J2184">
        <v>1</v>
      </c>
    </row>
    <row r="2185" spans="1:10" x14ac:dyDescent="0.25">
      <c r="A2185" t="s">
        <v>3010</v>
      </c>
      <c r="B2185">
        <v>6522</v>
      </c>
      <c r="C2185">
        <v>-5.0101246941653833E-2</v>
      </c>
      <c r="D2185">
        <v>0.33795144273775329</v>
      </c>
      <c r="E2185">
        <v>0.25323384716991626</v>
      </c>
      <c r="F2185">
        <v>-0.49816520117212681</v>
      </c>
      <c r="G2185">
        <v>3</v>
      </c>
      <c r="H2185">
        <v>4</v>
      </c>
      <c r="I2185">
        <v>4</v>
      </c>
      <c r="J2185">
        <v>1</v>
      </c>
    </row>
    <row r="2186" spans="1:10" x14ac:dyDescent="0.25">
      <c r="A2186" t="s">
        <v>3011</v>
      </c>
      <c r="B2186">
        <v>3460</v>
      </c>
      <c r="C2186">
        <v>-0.12497730912929535</v>
      </c>
      <c r="D2186">
        <v>0.86369039630241351</v>
      </c>
      <c r="E2186">
        <v>-0.34143550711619863</v>
      </c>
      <c r="F2186">
        <v>-0.10187284271600063</v>
      </c>
      <c r="G2186">
        <v>3</v>
      </c>
      <c r="H2186">
        <v>5</v>
      </c>
      <c r="I2186">
        <v>3</v>
      </c>
      <c r="J2186">
        <v>2</v>
      </c>
    </row>
    <row r="2187" spans="1:10" x14ac:dyDescent="0.25">
      <c r="A2187" t="s">
        <v>3012</v>
      </c>
      <c r="B2187">
        <v>4867</v>
      </c>
      <c r="C2187">
        <v>-0.13552971051973858</v>
      </c>
      <c r="D2187">
        <v>0.7107209316584624</v>
      </c>
      <c r="E2187">
        <v>-0.3257764737317721</v>
      </c>
      <c r="F2187">
        <v>-0.19244316123397301</v>
      </c>
      <c r="G2187">
        <v>3</v>
      </c>
      <c r="H2187">
        <v>5</v>
      </c>
      <c r="I2187">
        <v>3</v>
      </c>
      <c r="J2187">
        <v>2</v>
      </c>
    </row>
    <row r="2188" spans="1:10" x14ac:dyDescent="0.25">
      <c r="A2188" t="s">
        <v>3013</v>
      </c>
      <c r="B2188">
        <v>1437</v>
      </c>
      <c r="C2188">
        <v>0.16476605310260645</v>
      </c>
      <c r="D2188">
        <v>1.3567306312959859</v>
      </c>
      <c r="E2188">
        <v>-0.22459912287090561</v>
      </c>
      <c r="F2188">
        <v>-0.6854856802917404</v>
      </c>
      <c r="G2188">
        <v>3</v>
      </c>
      <c r="H2188">
        <v>5</v>
      </c>
      <c r="I2188">
        <v>3</v>
      </c>
      <c r="J2188">
        <v>1</v>
      </c>
    </row>
    <row r="2189" spans="1:10" x14ac:dyDescent="0.25">
      <c r="A2189" t="s">
        <v>3014</v>
      </c>
      <c r="B2189">
        <v>3858</v>
      </c>
      <c r="C2189">
        <v>-0.74702235451725929</v>
      </c>
      <c r="D2189">
        <v>-0.39523170404186758</v>
      </c>
      <c r="E2189">
        <v>-0.65120849301109784</v>
      </c>
      <c r="F2189">
        <v>-2.0403410221796939E-2</v>
      </c>
      <c r="G2189">
        <v>1</v>
      </c>
      <c r="H2189">
        <v>2</v>
      </c>
      <c r="I2189">
        <v>2</v>
      </c>
      <c r="J2189">
        <v>3</v>
      </c>
    </row>
    <row r="2190" spans="1:10" x14ac:dyDescent="0.25">
      <c r="A2190" t="s">
        <v>3015</v>
      </c>
      <c r="B2190">
        <v>4701</v>
      </c>
      <c r="C2190">
        <v>0.18548738504923218</v>
      </c>
      <c r="D2190">
        <v>1.2682690126318679</v>
      </c>
      <c r="E2190">
        <v>-0.74109011812540426</v>
      </c>
      <c r="F2190">
        <v>-2.8433281438588285E-2</v>
      </c>
      <c r="G2190">
        <v>4</v>
      </c>
      <c r="H2190">
        <v>5</v>
      </c>
      <c r="I2190">
        <v>1</v>
      </c>
      <c r="J2190">
        <v>3</v>
      </c>
    </row>
    <row r="2191" spans="1:10" x14ac:dyDescent="0.25">
      <c r="A2191" t="s">
        <v>3016</v>
      </c>
      <c r="B2191">
        <v>2507</v>
      </c>
      <c r="C2191">
        <v>0.16530459880200468</v>
      </c>
      <c r="D2191">
        <v>0.45953993512903818</v>
      </c>
      <c r="E2191">
        <v>0.29634518912677354</v>
      </c>
      <c r="F2191">
        <v>-0.66509725354744809</v>
      </c>
      <c r="G2191">
        <v>3</v>
      </c>
      <c r="H2191">
        <v>4</v>
      </c>
      <c r="I2191">
        <v>4</v>
      </c>
      <c r="J2191">
        <v>1</v>
      </c>
    </row>
    <row r="2192" spans="1:10" x14ac:dyDescent="0.25">
      <c r="A2192" t="s">
        <v>3017</v>
      </c>
      <c r="B2192">
        <v>3010</v>
      </c>
      <c r="C2192">
        <v>0.90673338400283954</v>
      </c>
      <c r="D2192">
        <v>1.8304193985468935</v>
      </c>
      <c r="E2192">
        <v>-5.954938522844918E-2</v>
      </c>
      <c r="F2192">
        <v>-0.23577217985760801</v>
      </c>
      <c r="G2192">
        <v>5</v>
      </c>
      <c r="H2192">
        <v>5</v>
      </c>
      <c r="I2192">
        <v>4</v>
      </c>
      <c r="J2192">
        <v>2</v>
      </c>
    </row>
    <row r="2193" spans="1:10" x14ac:dyDescent="0.25">
      <c r="A2193" t="s">
        <v>3018</v>
      </c>
      <c r="B2193">
        <v>4104</v>
      </c>
      <c r="C2193">
        <v>1.2039809776002288</v>
      </c>
      <c r="D2193">
        <v>0.91480182936435406</v>
      </c>
      <c r="E2193">
        <v>-0.1005202722780907</v>
      </c>
      <c r="F2193">
        <v>-0.73932816700679294</v>
      </c>
      <c r="G2193">
        <v>5</v>
      </c>
      <c r="H2193">
        <v>5</v>
      </c>
      <c r="I2193">
        <v>3</v>
      </c>
      <c r="J2193">
        <v>1</v>
      </c>
    </row>
    <row r="2194" spans="1:10" x14ac:dyDescent="0.25">
      <c r="A2194" t="s">
        <v>3019</v>
      </c>
      <c r="B2194">
        <v>2568</v>
      </c>
      <c r="C2194">
        <v>2.4805499783245337</v>
      </c>
      <c r="D2194">
        <v>1.2645262500372254</v>
      </c>
      <c r="E2194">
        <v>-0.66733342481966929</v>
      </c>
      <c r="F2194">
        <v>0.87763190953940451</v>
      </c>
      <c r="G2194">
        <v>5</v>
      </c>
      <c r="H2194">
        <v>5</v>
      </c>
      <c r="I2194">
        <v>2</v>
      </c>
      <c r="J2194">
        <v>4</v>
      </c>
    </row>
    <row r="2195" spans="1:10" x14ac:dyDescent="0.25">
      <c r="A2195" t="s">
        <v>3020</v>
      </c>
      <c r="B2195">
        <v>3665</v>
      </c>
      <c r="C2195">
        <v>1.3263479803850589</v>
      </c>
      <c r="D2195">
        <v>0.79315820240429991</v>
      </c>
      <c r="E2195">
        <v>-0.74591025401467281</v>
      </c>
      <c r="F2195">
        <v>-0.83177108807895506</v>
      </c>
      <c r="G2195">
        <v>5</v>
      </c>
      <c r="H2195">
        <v>5</v>
      </c>
      <c r="I2195">
        <v>1</v>
      </c>
      <c r="J2195">
        <v>1</v>
      </c>
    </row>
    <row r="2196" spans="1:10" x14ac:dyDescent="0.25">
      <c r="A2196" t="s">
        <v>3021</v>
      </c>
      <c r="B2196">
        <v>5104</v>
      </c>
      <c r="C2196">
        <v>2.8204321484055948</v>
      </c>
      <c r="D2196">
        <v>0.49747834187669093</v>
      </c>
      <c r="E2196">
        <v>-0.1701381801302001</v>
      </c>
      <c r="F2196">
        <v>-0.2716372488726298</v>
      </c>
      <c r="G2196">
        <v>5</v>
      </c>
      <c r="H2196">
        <v>4</v>
      </c>
      <c r="I2196">
        <v>3</v>
      </c>
      <c r="J2196">
        <v>2</v>
      </c>
    </row>
    <row r="2197" spans="1:10" x14ac:dyDescent="0.25">
      <c r="A2197" t="s">
        <v>3022</v>
      </c>
      <c r="B2197">
        <v>4715</v>
      </c>
      <c r="C2197">
        <v>2.6036303005926773</v>
      </c>
      <c r="D2197">
        <v>-0.11160736534760707</v>
      </c>
      <c r="E2197">
        <v>-0.8698546927211811</v>
      </c>
      <c r="F2197">
        <v>0.36692147362238386</v>
      </c>
      <c r="G2197">
        <v>5</v>
      </c>
      <c r="H2197">
        <v>3</v>
      </c>
      <c r="I2197">
        <v>1</v>
      </c>
      <c r="J2197">
        <v>3</v>
      </c>
    </row>
    <row r="2198" spans="1:10" x14ac:dyDescent="0.25">
      <c r="A2198" t="s">
        <v>3023</v>
      </c>
      <c r="B2198">
        <v>379</v>
      </c>
      <c r="C2198">
        <v>-0.62375939355472698</v>
      </c>
      <c r="D2198">
        <v>-0.73002423854143972</v>
      </c>
      <c r="E2198">
        <v>-1.6100058693966894</v>
      </c>
      <c r="F2198">
        <v>0.4943110670992652</v>
      </c>
      <c r="G2198">
        <v>2</v>
      </c>
      <c r="H2198">
        <v>1</v>
      </c>
      <c r="I2198">
        <v>1</v>
      </c>
      <c r="J2198">
        <v>4</v>
      </c>
    </row>
    <row r="2199" spans="1:10" x14ac:dyDescent="0.25">
      <c r="A2199" t="s">
        <v>3024</v>
      </c>
      <c r="B2199">
        <v>4596</v>
      </c>
      <c r="C2199">
        <v>1.4571514436751534</v>
      </c>
      <c r="D2199">
        <v>1.1089645623710136</v>
      </c>
      <c r="E2199">
        <v>-0.7079367796270789</v>
      </c>
      <c r="F2199">
        <v>6.6799597892905974E-2</v>
      </c>
      <c r="G2199">
        <v>5</v>
      </c>
      <c r="H2199">
        <v>5</v>
      </c>
      <c r="I2199">
        <v>1</v>
      </c>
      <c r="J2199">
        <v>3</v>
      </c>
    </row>
    <row r="2200" spans="1:10" x14ac:dyDescent="0.25">
      <c r="A2200" t="s">
        <v>3025</v>
      </c>
      <c r="B2200">
        <v>4948</v>
      </c>
      <c r="C2200">
        <v>0.701127686040112</v>
      </c>
      <c r="D2200">
        <v>1.0313537293592474</v>
      </c>
      <c r="E2200">
        <v>-0.74156572703277002</v>
      </c>
      <c r="F2200">
        <v>0.38745374822985956</v>
      </c>
      <c r="G2200">
        <v>4</v>
      </c>
      <c r="H2200">
        <v>5</v>
      </c>
      <c r="I2200">
        <v>1</v>
      </c>
      <c r="J2200">
        <v>3</v>
      </c>
    </row>
    <row r="2201" spans="1:10" x14ac:dyDescent="0.25">
      <c r="A2201" t="s">
        <v>3026</v>
      </c>
      <c r="B2201">
        <v>5084</v>
      </c>
      <c r="C2201">
        <v>0.66002758152002927</v>
      </c>
      <c r="D2201">
        <v>0.7004280840257503</v>
      </c>
      <c r="E2201">
        <v>-0.42475895268941616</v>
      </c>
      <c r="F2201">
        <v>0.50168898780394722</v>
      </c>
      <c r="G2201">
        <v>4</v>
      </c>
      <c r="H2201">
        <v>5</v>
      </c>
      <c r="I2201">
        <v>2</v>
      </c>
      <c r="J2201">
        <v>4</v>
      </c>
    </row>
    <row r="2202" spans="1:10" x14ac:dyDescent="0.25">
      <c r="A2202" t="s">
        <v>3027</v>
      </c>
      <c r="B2202">
        <v>5404</v>
      </c>
      <c r="C2202">
        <v>1.3398611809764926</v>
      </c>
      <c r="D2202">
        <v>1.0061471924766616</v>
      </c>
      <c r="E2202">
        <v>-0.34136550561024476</v>
      </c>
      <c r="F2202">
        <v>0.73529935693408421</v>
      </c>
      <c r="G2202">
        <v>5</v>
      </c>
      <c r="H2202">
        <v>5</v>
      </c>
      <c r="I2202">
        <v>3</v>
      </c>
      <c r="J2202">
        <v>4</v>
      </c>
    </row>
    <row r="2203" spans="1:10" x14ac:dyDescent="0.25">
      <c r="A2203" t="s">
        <v>3028</v>
      </c>
      <c r="B2203">
        <v>2619</v>
      </c>
      <c r="C2203">
        <v>0.87733009961396602</v>
      </c>
      <c r="D2203">
        <v>0.20775741787343963</v>
      </c>
      <c r="E2203">
        <v>-0.33226718423867035</v>
      </c>
      <c r="F2203">
        <v>-0.41177784970876607</v>
      </c>
      <c r="G2203">
        <v>4</v>
      </c>
      <c r="H2203">
        <v>4</v>
      </c>
      <c r="I2203">
        <v>3</v>
      </c>
      <c r="J2203">
        <v>2</v>
      </c>
    </row>
    <row r="2204" spans="1:10" x14ac:dyDescent="0.25">
      <c r="A2204" t="s">
        <v>3029</v>
      </c>
      <c r="B2204">
        <v>3711</v>
      </c>
      <c r="C2204">
        <v>0.73202814014079121</v>
      </c>
      <c r="D2204">
        <v>2.1242402688160076</v>
      </c>
      <c r="E2204">
        <v>-0.66660380917760109</v>
      </c>
      <c r="F2204">
        <v>0.53889274727203418</v>
      </c>
      <c r="G2204">
        <v>4</v>
      </c>
      <c r="H2204">
        <v>5</v>
      </c>
      <c r="I2204">
        <v>2</v>
      </c>
      <c r="J2204">
        <v>4</v>
      </c>
    </row>
    <row r="2205" spans="1:10" x14ac:dyDescent="0.25">
      <c r="A2205" t="s">
        <v>3030</v>
      </c>
      <c r="B2205">
        <v>3995</v>
      </c>
      <c r="C2205">
        <v>0.5300423798879802</v>
      </c>
      <c r="D2205">
        <v>-0.48427345650066211</v>
      </c>
      <c r="E2205">
        <v>-0.29099324022367823</v>
      </c>
      <c r="F2205">
        <v>-0.67511853249636233</v>
      </c>
      <c r="G2205">
        <v>4</v>
      </c>
      <c r="H2205">
        <v>2</v>
      </c>
      <c r="I2205">
        <v>3</v>
      </c>
      <c r="J2205">
        <v>1</v>
      </c>
    </row>
    <row r="2206" spans="1:10" x14ac:dyDescent="0.25">
      <c r="A2206" t="s">
        <v>3031</v>
      </c>
      <c r="B2206">
        <v>3619</v>
      </c>
      <c r="C2206">
        <v>1.1465684133989622</v>
      </c>
      <c r="D2206">
        <v>-0.76933763260376387</v>
      </c>
      <c r="E2206">
        <v>0.55245010730608779</v>
      </c>
      <c r="F2206">
        <v>-0.55135531555479533</v>
      </c>
      <c r="G2206">
        <v>5</v>
      </c>
      <c r="H2206">
        <v>1</v>
      </c>
      <c r="I2206">
        <v>5</v>
      </c>
      <c r="J2206">
        <v>1</v>
      </c>
    </row>
    <row r="2207" spans="1:10" x14ac:dyDescent="0.25">
      <c r="A2207" t="s">
        <v>3032</v>
      </c>
      <c r="B2207">
        <v>3613</v>
      </c>
      <c r="C2207">
        <v>1.0453306944085468</v>
      </c>
      <c r="D2207">
        <v>0.25195855130942685</v>
      </c>
      <c r="E2207">
        <v>-0.5062240493841722</v>
      </c>
      <c r="F2207">
        <v>1.0896547655813418</v>
      </c>
      <c r="G2207">
        <v>5</v>
      </c>
      <c r="H2207">
        <v>4</v>
      </c>
      <c r="I2207">
        <v>2</v>
      </c>
      <c r="J2207">
        <v>4</v>
      </c>
    </row>
    <row r="2208" spans="1:10" x14ac:dyDescent="0.25">
      <c r="A2208" t="s">
        <v>3033</v>
      </c>
      <c r="B2208">
        <v>3336</v>
      </c>
      <c r="C2208">
        <v>-0.33828406793724941</v>
      </c>
      <c r="D2208">
        <v>-0.76245590832063781</v>
      </c>
      <c r="E2208">
        <v>0.67564066794903566</v>
      </c>
      <c r="F2208">
        <v>-0.4289936468542781</v>
      </c>
      <c r="G2208">
        <v>2</v>
      </c>
      <c r="H2208">
        <v>1</v>
      </c>
      <c r="I2208">
        <v>5</v>
      </c>
      <c r="J2208">
        <v>2</v>
      </c>
    </row>
    <row r="2209" spans="1:10" x14ac:dyDescent="0.25">
      <c r="A2209" t="s">
        <v>3034</v>
      </c>
      <c r="B2209">
        <v>2365</v>
      </c>
      <c r="C2209">
        <v>-9.2719921249482348E-2</v>
      </c>
      <c r="D2209">
        <v>0.234663817548314</v>
      </c>
      <c r="E2209">
        <v>-0.41041318959856654</v>
      </c>
      <c r="F2209">
        <v>0.32226948401162037</v>
      </c>
      <c r="G2209">
        <v>3</v>
      </c>
      <c r="H2209">
        <v>4</v>
      </c>
      <c r="I2209">
        <v>2</v>
      </c>
      <c r="J2209">
        <v>3</v>
      </c>
    </row>
    <row r="2210" spans="1:10" x14ac:dyDescent="0.25">
      <c r="A2210" t="s">
        <v>3035</v>
      </c>
      <c r="B2210">
        <v>8512</v>
      </c>
      <c r="C2210">
        <v>-0.44235334841468782</v>
      </c>
      <c r="D2210">
        <v>-0.36408553741007882</v>
      </c>
      <c r="E2210">
        <v>-0.85358685339123797</v>
      </c>
      <c r="F2210">
        <v>0.78696355179421384</v>
      </c>
      <c r="G2210">
        <v>2</v>
      </c>
      <c r="H2210">
        <v>3</v>
      </c>
      <c r="I2210">
        <v>1</v>
      </c>
      <c r="J2210">
        <v>4</v>
      </c>
    </row>
    <row r="2211" spans="1:10" x14ac:dyDescent="0.25">
      <c r="A2211" t="s">
        <v>3036</v>
      </c>
      <c r="B2211">
        <v>8457</v>
      </c>
      <c r="C2211">
        <v>0.10700484570264798</v>
      </c>
      <c r="D2211">
        <v>4.3479186417398397E-2</v>
      </c>
      <c r="E2211">
        <v>-0.86197483072205749</v>
      </c>
      <c r="F2211">
        <v>1.0349201001816302</v>
      </c>
      <c r="G2211">
        <v>3</v>
      </c>
      <c r="H2211">
        <v>4</v>
      </c>
      <c r="I2211">
        <v>1</v>
      </c>
      <c r="J2211">
        <v>4</v>
      </c>
    </row>
    <row r="2212" spans="1:10" x14ac:dyDescent="0.25">
      <c r="A2212" t="s">
        <v>3037</v>
      </c>
      <c r="B2212">
        <v>3647</v>
      </c>
      <c r="C2212">
        <v>-3.6539688458427907E-2</v>
      </c>
      <c r="D2212">
        <v>1.2336056731394014</v>
      </c>
      <c r="E2212">
        <v>-0.63773013870424544</v>
      </c>
      <c r="F2212">
        <v>0.61824501166307977</v>
      </c>
      <c r="G2212">
        <v>3</v>
      </c>
      <c r="H2212">
        <v>5</v>
      </c>
      <c r="I2212">
        <v>2</v>
      </c>
      <c r="J2212">
        <v>4</v>
      </c>
    </row>
    <row r="2213" spans="1:10" x14ac:dyDescent="0.25">
      <c r="A2213" t="s">
        <v>3038</v>
      </c>
      <c r="B2213">
        <v>1970</v>
      </c>
      <c r="C2213">
        <v>2.5944190013861106</v>
      </c>
      <c r="D2213">
        <v>3.5506812199378637E-2</v>
      </c>
      <c r="E2213">
        <v>-0.65382804614264722</v>
      </c>
      <c r="F2213">
        <v>0.52522520429878305</v>
      </c>
      <c r="G2213">
        <v>5</v>
      </c>
      <c r="H2213">
        <v>4</v>
      </c>
      <c r="I2213">
        <v>2</v>
      </c>
      <c r="J2213">
        <v>4</v>
      </c>
    </row>
    <row r="2214" spans="1:10" x14ac:dyDescent="0.25">
      <c r="A2214" t="s">
        <v>3039</v>
      </c>
      <c r="B2214">
        <v>6896</v>
      </c>
      <c r="C2214">
        <v>1.0936818687304004</v>
      </c>
      <c r="D2214">
        <v>1.2286178422323584</v>
      </c>
      <c r="E2214">
        <v>-0.37951432887455422</v>
      </c>
      <c r="F2214">
        <v>1.1532944260079465</v>
      </c>
      <c r="G2214">
        <v>5</v>
      </c>
      <c r="H2214">
        <v>5</v>
      </c>
      <c r="I2214">
        <v>2</v>
      </c>
      <c r="J2214">
        <v>4</v>
      </c>
    </row>
    <row r="2215" spans="1:10" x14ac:dyDescent="0.25">
      <c r="A2215" t="s">
        <v>3040</v>
      </c>
      <c r="B2215">
        <v>5601</v>
      </c>
      <c r="C2215">
        <v>0.246248634290822</v>
      </c>
      <c r="D2215">
        <v>1.1977289722142754</v>
      </c>
      <c r="E2215">
        <v>-9.7802299848522178E-2</v>
      </c>
      <c r="F2215">
        <v>0.52946774088055693</v>
      </c>
      <c r="G2215">
        <v>4</v>
      </c>
      <c r="H2215">
        <v>5</v>
      </c>
      <c r="I2215">
        <v>3</v>
      </c>
      <c r="J2215">
        <v>4</v>
      </c>
    </row>
    <row r="2216" spans="1:10" x14ac:dyDescent="0.25">
      <c r="A2216" t="s">
        <v>3041</v>
      </c>
      <c r="B2216">
        <v>6591</v>
      </c>
      <c r="C2216">
        <v>0.59548190194637385</v>
      </c>
      <c r="D2216">
        <v>1.3066722543143321</v>
      </c>
      <c r="E2216">
        <v>-0.87211407066635049</v>
      </c>
      <c r="F2216">
        <v>0.78695788932314048</v>
      </c>
      <c r="G2216">
        <v>4</v>
      </c>
      <c r="H2216">
        <v>5</v>
      </c>
      <c r="I2216">
        <v>1</v>
      </c>
      <c r="J2216">
        <v>4</v>
      </c>
    </row>
    <row r="2217" spans="1:10" x14ac:dyDescent="0.25">
      <c r="A2217" t="s">
        <v>3042</v>
      </c>
      <c r="B2217">
        <v>7201</v>
      </c>
      <c r="C2217">
        <v>-0.41878776636534937</v>
      </c>
      <c r="D2217">
        <v>-0.69828370881671797</v>
      </c>
      <c r="E2217">
        <v>0.10670311202317914</v>
      </c>
      <c r="F2217">
        <v>-2.2568692580147921E-2</v>
      </c>
      <c r="G2217">
        <v>2</v>
      </c>
      <c r="H2217">
        <v>2</v>
      </c>
      <c r="I2217">
        <v>4</v>
      </c>
      <c r="J2217">
        <v>3</v>
      </c>
    </row>
    <row r="2218" spans="1:10" x14ac:dyDescent="0.25">
      <c r="A2218" t="s">
        <v>3043</v>
      </c>
      <c r="B2218">
        <v>9387</v>
      </c>
      <c r="C2218">
        <v>-2.2442335703566529E-2</v>
      </c>
      <c r="D2218">
        <v>-6.3577565110234727E-2</v>
      </c>
      <c r="E2218">
        <v>-0.69023351645273834</v>
      </c>
      <c r="F2218">
        <v>0.55757425651932935</v>
      </c>
      <c r="G2218">
        <v>3</v>
      </c>
      <c r="H2218">
        <v>3</v>
      </c>
      <c r="I2218">
        <v>2</v>
      </c>
      <c r="J2218">
        <v>4</v>
      </c>
    </row>
    <row r="2219" spans="1:10" x14ac:dyDescent="0.25">
      <c r="A2219" t="s">
        <v>3044</v>
      </c>
      <c r="B2219">
        <v>8819</v>
      </c>
      <c r="C2219">
        <v>-0.39305928439078525</v>
      </c>
      <c r="D2219">
        <v>-0.48864280759925999</v>
      </c>
      <c r="E2219">
        <v>-3.2841662028083647E-2</v>
      </c>
      <c r="F2219">
        <v>0.45877167457751422</v>
      </c>
      <c r="G2219">
        <v>2</v>
      </c>
      <c r="H2219">
        <v>2</v>
      </c>
      <c r="I2219">
        <v>4</v>
      </c>
      <c r="J2219">
        <v>3</v>
      </c>
    </row>
    <row r="2220" spans="1:10" x14ac:dyDescent="0.25">
      <c r="A2220" t="s">
        <v>3045</v>
      </c>
      <c r="B2220">
        <v>4023</v>
      </c>
      <c r="C2220">
        <v>-0.36215020570949458</v>
      </c>
      <c r="D2220">
        <v>-0.71598803249185838</v>
      </c>
      <c r="E2220">
        <v>0.20094465072892079</v>
      </c>
      <c r="F2220">
        <v>-5.8779450340123414E-3</v>
      </c>
      <c r="G2220">
        <v>2</v>
      </c>
      <c r="H2220">
        <v>1</v>
      </c>
      <c r="I2220">
        <v>4</v>
      </c>
      <c r="J2220">
        <v>3</v>
      </c>
    </row>
    <row r="2221" spans="1:10" x14ac:dyDescent="0.25">
      <c r="A2221" t="s">
        <v>3046</v>
      </c>
      <c r="B2221">
        <v>3825</v>
      </c>
      <c r="C2221">
        <v>0.79908814500150149</v>
      </c>
      <c r="D2221">
        <v>-0.82196412858679135</v>
      </c>
      <c r="E2221">
        <v>0.98499071837078522</v>
      </c>
      <c r="F2221">
        <v>0.18364268041666126</v>
      </c>
      <c r="G2221">
        <v>4</v>
      </c>
      <c r="H2221">
        <v>1</v>
      </c>
      <c r="I2221">
        <v>5</v>
      </c>
      <c r="J2221">
        <v>3</v>
      </c>
    </row>
    <row r="2222" spans="1:10" x14ac:dyDescent="0.25">
      <c r="A2222" t="s">
        <v>3047</v>
      </c>
      <c r="B2222">
        <v>5317</v>
      </c>
      <c r="C2222">
        <v>-0.31691788315909891</v>
      </c>
      <c r="D2222">
        <v>-0.78499650608006077</v>
      </c>
      <c r="E2222">
        <v>7.1426159592869159E-2</v>
      </c>
      <c r="F2222">
        <v>0.20064987117888622</v>
      </c>
      <c r="G2222">
        <v>3</v>
      </c>
      <c r="H2222">
        <v>1</v>
      </c>
      <c r="I2222">
        <v>4</v>
      </c>
      <c r="J2222">
        <v>3</v>
      </c>
    </row>
    <row r="2223" spans="1:10" x14ac:dyDescent="0.25">
      <c r="A2223" t="s">
        <v>3048</v>
      </c>
      <c r="B2223">
        <v>5168</v>
      </c>
      <c r="C2223">
        <v>-0.73104304254294417</v>
      </c>
      <c r="D2223">
        <v>-0.69421192421623956</v>
      </c>
      <c r="E2223">
        <v>-0.1488666393114364</v>
      </c>
      <c r="F2223">
        <v>-0.83272690640122915</v>
      </c>
      <c r="G2223">
        <v>1</v>
      </c>
      <c r="H2223">
        <v>2</v>
      </c>
      <c r="I2223">
        <v>3</v>
      </c>
      <c r="J2223">
        <v>1</v>
      </c>
    </row>
    <row r="2224" spans="1:10" x14ac:dyDescent="0.25">
      <c r="A2224" t="s">
        <v>3049</v>
      </c>
      <c r="B2224">
        <v>4780</v>
      </c>
      <c r="C2224">
        <v>-0.50521812336819061</v>
      </c>
      <c r="D2224">
        <v>-0.70461564242314667</v>
      </c>
      <c r="E2224">
        <v>-3.0703628729540057E-2</v>
      </c>
      <c r="F2224">
        <v>-0.80236476354971575</v>
      </c>
      <c r="G2224">
        <v>2</v>
      </c>
      <c r="H2224">
        <v>2</v>
      </c>
      <c r="I2224">
        <v>4</v>
      </c>
      <c r="J2224">
        <v>1</v>
      </c>
    </row>
    <row r="2225" spans="1:10" x14ac:dyDescent="0.25">
      <c r="A2225" t="s">
        <v>3050</v>
      </c>
      <c r="B2225">
        <v>9826</v>
      </c>
      <c r="C2225">
        <v>-0.30425627496117841</v>
      </c>
      <c r="D2225">
        <v>-0.8883771499403984</v>
      </c>
      <c r="E2225">
        <v>-0.40912389696057239</v>
      </c>
      <c r="F2225">
        <v>-7.1826840470491857E-2</v>
      </c>
      <c r="G2225">
        <v>3</v>
      </c>
      <c r="H2225">
        <v>1</v>
      </c>
      <c r="I2225">
        <v>2</v>
      </c>
      <c r="J2225">
        <v>2</v>
      </c>
    </row>
    <row r="2226" spans="1:10" x14ac:dyDescent="0.25">
      <c r="A2226" t="s">
        <v>3051</v>
      </c>
      <c r="B2226">
        <v>16686</v>
      </c>
      <c r="C2226">
        <v>-0.19753856661536157</v>
      </c>
      <c r="D2226">
        <v>-0.41237769201669267</v>
      </c>
      <c r="E2226">
        <v>-0.64906392100309618</v>
      </c>
      <c r="F2226">
        <v>0.81430872123624554</v>
      </c>
      <c r="G2226">
        <v>3</v>
      </c>
      <c r="H2226">
        <v>2</v>
      </c>
      <c r="I2226">
        <v>2</v>
      </c>
      <c r="J2226">
        <v>4</v>
      </c>
    </row>
    <row r="2227" spans="1:10" x14ac:dyDescent="0.25">
      <c r="A2227" t="s">
        <v>3052</v>
      </c>
      <c r="B2227">
        <v>4744</v>
      </c>
      <c r="C2227">
        <v>-0.87169166574264245</v>
      </c>
      <c r="D2227">
        <v>-1.0265729488723228</v>
      </c>
      <c r="E2227">
        <v>-0.65632527126454088</v>
      </c>
      <c r="F2227">
        <v>-0.64401982081862164</v>
      </c>
      <c r="G2227">
        <v>1</v>
      </c>
      <c r="H2227">
        <v>1</v>
      </c>
      <c r="I2227">
        <v>2</v>
      </c>
      <c r="J2227">
        <v>1</v>
      </c>
    </row>
    <row r="2228" spans="1:10" x14ac:dyDescent="0.25">
      <c r="A2228" t="s">
        <v>3053</v>
      </c>
      <c r="B2228">
        <v>2955</v>
      </c>
      <c r="C2228">
        <v>-0.43763865147626707</v>
      </c>
      <c r="D2228">
        <v>-0.94490796597124271</v>
      </c>
      <c r="E2228">
        <v>6.2304137224455679E-2</v>
      </c>
      <c r="F2228">
        <v>-0.85257786637537891</v>
      </c>
      <c r="G2228">
        <v>2</v>
      </c>
      <c r="H2228">
        <v>1</v>
      </c>
      <c r="I2228">
        <v>4</v>
      </c>
      <c r="J2228">
        <v>1</v>
      </c>
    </row>
    <row r="2229" spans="1:10" x14ac:dyDescent="0.25">
      <c r="A2229" t="s">
        <v>3054</v>
      </c>
      <c r="B2229">
        <v>21957</v>
      </c>
      <c r="C2229">
        <v>-0.21854103636633773</v>
      </c>
      <c r="D2229">
        <v>-0.75185755703105783</v>
      </c>
      <c r="E2229">
        <v>-0.64010621329350326</v>
      </c>
      <c r="F2229">
        <v>0.89284744070807742</v>
      </c>
      <c r="G2229">
        <v>3</v>
      </c>
      <c r="H2229">
        <v>1</v>
      </c>
      <c r="I2229">
        <v>2</v>
      </c>
      <c r="J2229">
        <v>4</v>
      </c>
    </row>
    <row r="2230" spans="1:10" x14ac:dyDescent="0.25">
      <c r="A2230" t="s">
        <v>3055</v>
      </c>
      <c r="B2230">
        <v>4032</v>
      </c>
      <c r="C2230">
        <v>-0.49355198436956682</v>
      </c>
      <c r="D2230">
        <v>-0.90482645216499458</v>
      </c>
      <c r="E2230">
        <v>-0.41845032699059981</v>
      </c>
      <c r="F2230">
        <v>-0.89585842625703282</v>
      </c>
      <c r="G2230">
        <v>2</v>
      </c>
      <c r="H2230">
        <v>1</v>
      </c>
      <c r="I2230">
        <v>2</v>
      </c>
      <c r="J2230">
        <v>1</v>
      </c>
    </row>
    <row r="2231" spans="1:10" x14ac:dyDescent="0.25">
      <c r="A2231" t="s">
        <v>3056</v>
      </c>
      <c r="B2231">
        <v>2430</v>
      </c>
      <c r="C2231">
        <v>-0.61076839341665623</v>
      </c>
      <c r="D2231">
        <v>-1.0195386028113098</v>
      </c>
      <c r="E2231">
        <v>0.1683963947232959</v>
      </c>
      <c r="F2231">
        <v>-0.79923509617158506</v>
      </c>
      <c r="G2231">
        <v>2</v>
      </c>
      <c r="H2231">
        <v>1</v>
      </c>
      <c r="I2231">
        <v>4</v>
      </c>
      <c r="J2231">
        <v>1</v>
      </c>
    </row>
    <row r="2232" spans="1:10" x14ac:dyDescent="0.25">
      <c r="A2232" t="s">
        <v>3057</v>
      </c>
      <c r="B2232">
        <v>8799</v>
      </c>
      <c r="C2232">
        <v>-0.84028145743103333</v>
      </c>
      <c r="D2232">
        <v>-1.0517650065328046</v>
      </c>
      <c r="E2232">
        <v>-0.28074234830710643</v>
      </c>
      <c r="F2232">
        <v>-0.60344564548755986</v>
      </c>
      <c r="G2232">
        <v>1</v>
      </c>
      <c r="H2232">
        <v>1</v>
      </c>
      <c r="I2232">
        <v>3</v>
      </c>
      <c r="J2232">
        <v>1</v>
      </c>
    </row>
    <row r="2233" spans="1:10" x14ac:dyDescent="0.25">
      <c r="A2233" t="s">
        <v>3058</v>
      </c>
      <c r="B2233">
        <v>11984</v>
      </c>
      <c r="C2233">
        <v>-0.29859627993009008</v>
      </c>
      <c r="D2233">
        <v>-0.56043119249889983</v>
      </c>
      <c r="E2233">
        <v>-5.9835996632196631E-2</v>
      </c>
      <c r="F2233">
        <v>-0.49273125252363448</v>
      </c>
      <c r="G2233">
        <v>3</v>
      </c>
      <c r="H2233">
        <v>2</v>
      </c>
      <c r="I2233">
        <v>4</v>
      </c>
      <c r="J2233">
        <v>1</v>
      </c>
    </row>
    <row r="2234" spans="1:10" x14ac:dyDescent="0.25">
      <c r="A2234" t="s">
        <v>3059</v>
      </c>
      <c r="B2234">
        <v>2429</v>
      </c>
      <c r="C2234">
        <v>0.53319233376163977</v>
      </c>
      <c r="D2234">
        <v>0.79070839111053093</v>
      </c>
      <c r="E2234">
        <v>0.58553052523392868</v>
      </c>
      <c r="F2234">
        <v>-0.86833016340790858</v>
      </c>
      <c r="G2234">
        <v>4</v>
      </c>
      <c r="H2234">
        <v>5</v>
      </c>
      <c r="I2234">
        <v>5</v>
      </c>
      <c r="J2234">
        <v>1</v>
      </c>
    </row>
    <row r="2235" spans="1:10" x14ac:dyDescent="0.25">
      <c r="A2235" t="s">
        <v>3060</v>
      </c>
      <c r="B2235">
        <v>2427</v>
      </c>
      <c r="C2235">
        <v>0.95213581070627329</v>
      </c>
      <c r="D2235">
        <v>0.4187336068753561</v>
      </c>
      <c r="E2235">
        <v>-0.25275936274349547</v>
      </c>
      <c r="F2235">
        <v>-0.82299762716698388</v>
      </c>
      <c r="G2235">
        <v>5</v>
      </c>
      <c r="H2235">
        <v>4</v>
      </c>
      <c r="I2235">
        <v>3</v>
      </c>
      <c r="J2235">
        <v>1</v>
      </c>
    </row>
    <row r="2236" spans="1:10" x14ac:dyDescent="0.25">
      <c r="A2236" t="s">
        <v>3061</v>
      </c>
      <c r="B2236">
        <v>3436</v>
      </c>
      <c r="C2236">
        <v>0.41694109094692078</v>
      </c>
      <c r="D2236">
        <v>0.86766859243996464</v>
      </c>
      <c r="E2236">
        <v>-4.1852627893094019E-2</v>
      </c>
      <c r="F2236">
        <v>-0.92699370810054449</v>
      </c>
      <c r="G2236">
        <v>4</v>
      </c>
      <c r="H2236">
        <v>5</v>
      </c>
      <c r="I2236">
        <v>4</v>
      </c>
      <c r="J2236">
        <v>1</v>
      </c>
    </row>
    <row r="2237" spans="1:10" x14ac:dyDescent="0.25">
      <c r="A2237" t="s">
        <v>3062</v>
      </c>
      <c r="B2237">
        <v>4258</v>
      </c>
      <c r="C2237">
        <v>0.44557863036959061</v>
      </c>
      <c r="D2237">
        <v>0.70791783155717436</v>
      </c>
      <c r="E2237">
        <v>0.56432916824464052</v>
      </c>
      <c r="F2237">
        <v>-0.69399209168246034</v>
      </c>
      <c r="G2237">
        <v>4</v>
      </c>
      <c r="H2237">
        <v>5</v>
      </c>
      <c r="I2237">
        <v>5</v>
      </c>
      <c r="J2237">
        <v>1</v>
      </c>
    </row>
    <row r="2238" spans="1:10" x14ac:dyDescent="0.25">
      <c r="A2238" t="s">
        <v>3063</v>
      </c>
      <c r="B2238">
        <v>5049</v>
      </c>
      <c r="C2238">
        <v>-0.12835445879681351</v>
      </c>
      <c r="D2238">
        <v>0.17663249316495716</v>
      </c>
      <c r="E2238">
        <v>0.63679405572419601</v>
      </c>
      <c r="F2238">
        <v>-0.57646126443821355</v>
      </c>
      <c r="G2238">
        <v>3</v>
      </c>
      <c r="H2238">
        <v>4</v>
      </c>
      <c r="I2238">
        <v>5</v>
      </c>
      <c r="J2238">
        <v>1</v>
      </c>
    </row>
    <row r="2239" spans="1:10" x14ac:dyDescent="0.25">
      <c r="A2239" t="s">
        <v>3064</v>
      </c>
      <c r="B2239">
        <v>2835</v>
      </c>
      <c r="C2239">
        <v>0.56416128161403201</v>
      </c>
      <c r="D2239">
        <v>1.4670057005611248</v>
      </c>
      <c r="E2239">
        <v>-0.31053905204615229</v>
      </c>
      <c r="F2239">
        <v>-0.89624138416452548</v>
      </c>
      <c r="G2239">
        <v>4</v>
      </c>
      <c r="H2239">
        <v>5</v>
      </c>
      <c r="I2239">
        <v>3</v>
      </c>
      <c r="J2239">
        <v>1</v>
      </c>
    </row>
    <row r="2240" spans="1:10" x14ac:dyDescent="0.25">
      <c r="A2240" t="s">
        <v>3065</v>
      </c>
      <c r="B2240">
        <v>3130</v>
      </c>
      <c r="C2240">
        <v>1.7443039067877657</v>
      </c>
      <c r="D2240">
        <v>2.0007842282344708</v>
      </c>
      <c r="E2240">
        <v>0.24751945964994485</v>
      </c>
      <c r="F2240">
        <v>-0.60805092605480937</v>
      </c>
      <c r="G2240">
        <v>5</v>
      </c>
      <c r="H2240">
        <v>5</v>
      </c>
      <c r="I2240">
        <v>4</v>
      </c>
      <c r="J2240">
        <v>1</v>
      </c>
    </row>
    <row r="2241" spans="1:10" x14ac:dyDescent="0.25">
      <c r="A2241" t="s">
        <v>3066</v>
      </c>
      <c r="B2241">
        <v>7292</v>
      </c>
      <c r="C2241">
        <v>-9.3616882090625894E-2</v>
      </c>
      <c r="D2241">
        <v>-4.9864699535589599E-2</v>
      </c>
      <c r="E2241">
        <v>-4.9946535237561589E-2</v>
      </c>
      <c r="F2241">
        <v>-0.40622454571946526</v>
      </c>
      <c r="G2241">
        <v>3</v>
      </c>
      <c r="H2241">
        <v>3</v>
      </c>
      <c r="I2241">
        <v>4</v>
      </c>
      <c r="J2241">
        <v>2</v>
      </c>
    </row>
    <row r="2242" spans="1:10" x14ac:dyDescent="0.25">
      <c r="A2242" t="s">
        <v>3067</v>
      </c>
      <c r="B2242">
        <v>5727</v>
      </c>
      <c r="C2242">
        <v>-0.58949366380036949</v>
      </c>
      <c r="D2242">
        <v>-0.88873132360932627</v>
      </c>
      <c r="E2242">
        <v>-0.38815520249942409</v>
      </c>
      <c r="F2242">
        <v>-0.63660258306297401</v>
      </c>
      <c r="G2242">
        <v>2</v>
      </c>
      <c r="H2242">
        <v>1</v>
      </c>
      <c r="I2242">
        <v>2</v>
      </c>
      <c r="J2242">
        <v>1</v>
      </c>
    </row>
    <row r="2243" spans="1:10" x14ac:dyDescent="0.25">
      <c r="A2243" t="s">
        <v>3068</v>
      </c>
      <c r="B2243">
        <v>8019</v>
      </c>
      <c r="C2243">
        <v>-0.29151405813628628</v>
      </c>
      <c r="D2243">
        <v>-0.64942497040853653</v>
      </c>
      <c r="E2243">
        <v>0.64918772280886017</v>
      </c>
      <c r="F2243">
        <v>-0.90975099002856419</v>
      </c>
      <c r="G2243">
        <v>3</v>
      </c>
      <c r="H2243">
        <v>2</v>
      </c>
      <c r="I2243">
        <v>5</v>
      </c>
      <c r="J2243">
        <v>1</v>
      </c>
    </row>
    <row r="2244" spans="1:10" x14ac:dyDescent="0.25">
      <c r="A2244" t="s">
        <v>3069</v>
      </c>
      <c r="B2244">
        <v>4851</v>
      </c>
      <c r="C2244">
        <v>-0.72229023778498458</v>
      </c>
      <c r="D2244">
        <v>-0.63300263996019568</v>
      </c>
      <c r="E2244">
        <v>-0.20147399286975542</v>
      </c>
      <c r="F2244">
        <v>-0.73858138710599963</v>
      </c>
      <c r="G2244">
        <v>1</v>
      </c>
      <c r="H2244">
        <v>2</v>
      </c>
      <c r="I2244">
        <v>3</v>
      </c>
      <c r="J2244">
        <v>1</v>
      </c>
    </row>
    <row r="2245" spans="1:10" x14ac:dyDescent="0.25">
      <c r="A2245" t="s">
        <v>3070</v>
      </c>
      <c r="B2245">
        <v>6887</v>
      </c>
      <c r="C2245">
        <v>-0.23494256273435207</v>
      </c>
      <c r="D2245">
        <v>-0.35312005034652366</v>
      </c>
      <c r="E2245">
        <v>-0.14342581366522464</v>
      </c>
      <c r="F2245">
        <v>-0.6995759679357727</v>
      </c>
      <c r="G2245">
        <v>3</v>
      </c>
      <c r="H2245">
        <v>3</v>
      </c>
      <c r="I2245">
        <v>3</v>
      </c>
      <c r="J2245">
        <v>1</v>
      </c>
    </row>
    <row r="2246" spans="1:10" x14ac:dyDescent="0.25">
      <c r="A2246" t="s">
        <v>3071</v>
      </c>
      <c r="B2246">
        <v>5582</v>
      </c>
      <c r="C2246">
        <v>-8.7314785223695568E-2</v>
      </c>
      <c r="D2246">
        <v>8.214016118046058E-2</v>
      </c>
      <c r="E2246">
        <v>1.9036693093377769E-3</v>
      </c>
      <c r="F2246">
        <v>-0.82362935755902367</v>
      </c>
      <c r="G2246">
        <v>3</v>
      </c>
      <c r="H2246">
        <v>4</v>
      </c>
      <c r="I2246">
        <v>4</v>
      </c>
      <c r="J2246">
        <v>1</v>
      </c>
    </row>
    <row r="2247" spans="1:10" x14ac:dyDescent="0.25">
      <c r="A2247" t="s">
        <v>3072</v>
      </c>
      <c r="B2247">
        <v>2778</v>
      </c>
      <c r="C2247">
        <v>0.8422505363891275</v>
      </c>
      <c r="D2247">
        <v>0.37604640383095694</v>
      </c>
      <c r="E2247">
        <v>1.1450549530451135</v>
      </c>
      <c r="F2247">
        <v>-0.55611682094087644</v>
      </c>
      <c r="G2247">
        <v>4</v>
      </c>
      <c r="H2247">
        <v>4</v>
      </c>
      <c r="I2247">
        <v>5</v>
      </c>
      <c r="J2247">
        <v>1</v>
      </c>
    </row>
    <row r="2248" spans="1:10" x14ac:dyDescent="0.25">
      <c r="A2248" t="s">
        <v>3073</v>
      </c>
      <c r="B2248">
        <v>8624</v>
      </c>
      <c r="C2248">
        <v>-0.45968841345375411</v>
      </c>
      <c r="D2248">
        <v>-0.89199597856134949</v>
      </c>
      <c r="E2248">
        <v>-6.6669492616788263E-3</v>
      </c>
      <c r="F2248">
        <v>-0.74244630240768295</v>
      </c>
      <c r="G2248">
        <v>2</v>
      </c>
      <c r="H2248">
        <v>1</v>
      </c>
      <c r="I2248">
        <v>4</v>
      </c>
      <c r="J2248">
        <v>1</v>
      </c>
    </row>
    <row r="2249" spans="1:10" x14ac:dyDescent="0.25">
      <c r="A2249" t="s">
        <v>3074</v>
      </c>
      <c r="B2249">
        <v>3011</v>
      </c>
      <c r="C2249">
        <v>-0.7422793957775683</v>
      </c>
      <c r="D2249">
        <v>-0.56124358574916555</v>
      </c>
      <c r="E2249">
        <v>-0.50533441280237557</v>
      </c>
      <c r="F2249">
        <v>-0.9389816141756917</v>
      </c>
      <c r="G2249">
        <v>1</v>
      </c>
      <c r="H2249">
        <v>2</v>
      </c>
      <c r="I2249">
        <v>2</v>
      </c>
      <c r="J2249">
        <v>1</v>
      </c>
    </row>
    <row r="2250" spans="1:10" x14ac:dyDescent="0.25">
      <c r="A2250" t="s">
        <v>3075</v>
      </c>
      <c r="B2250">
        <v>5796</v>
      </c>
      <c r="C2250">
        <v>-0.19972918130412232</v>
      </c>
      <c r="D2250">
        <v>-0.41211528746880949</v>
      </c>
      <c r="E2250">
        <v>0.80438130142654551</v>
      </c>
      <c r="F2250">
        <v>0.12968354108478991</v>
      </c>
      <c r="G2250">
        <v>3</v>
      </c>
      <c r="H2250">
        <v>2</v>
      </c>
      <c r="I2250">
        <v>5</v>
      </c>
      <c r="J2250">
        <v>3</v>
      </c>
    </row>
    <row r="2251" spans="1:10" x14ac:dyDescent="0.25">
      <c r="A2251" t="s">
        <v>3076</v>
      </c>
      <c r="B2251">
        <v>6628</v>
      </c>
      <c r="C2251">
        <v>-0.67777887055809294</v>
      </c>
      <c r="D2251">
        <v>-0.21286137511772443</v>
      </c>
      <c r="E2251">
        <v>-0.17957134352959872</v>
      </c>
      <c r="F2251">
        <v>0.9597025010232596</v>
      </c>
      <c r="G2251">
        <v>2</v>
      </c>
      <c r="H2251">
        <v>3</v>
      </c>
      <c r="I2251">
        <v>3</v>
      </c>
      <c r="J2251">
        <v>4</v>
      </c>
    </row>
    <row r="2252" spans="1:10" x14ac:dyDescent="0.25">
      <c r="A2252" t="s">
        <v>3077</v>
      </c>
      <c r="B2252">
        <v>3207</v>
      </c>
      <c r="C2252">
        <v>-0.75491626507350795</v>
      </c>
      <c r="D2252">
        <v>-0.49635848748962025</v>
      </c>
      <c r="E2252">
        <v>3.447179003853338E-2</v>
      </c>
      <c r="F2252">
        <v>-0.1221308434535829</v>
      </c>
      <c r="G2252">
        <v>1</v>
      </c>
      <c r="H2252">
        <v>2</v>
      </c>
      <c r="I2252">
        <v>4</v>
      </c>
      <c r="J2252">
        <v>2</v>
      </c>
    </row>
    <row r="2253" spans="1:10" x14ac:dyDescent="0.25">
      <c r="A2253" t="s">
        <v>3078</v>
      </c>
      <c r="B2253">
        <v>5686</v>
      </c>
      <c r="C2253">
        <v>-1.1900488830566616</v>
      </c>
      <c r="D2253">
        <v>0.31954497494576978</v>
      </c>
      <c r="E2253">
        <v>-0.9511297266499219</v>
      </c>
      <c r="F2253">
        <v>1.8763183122947851</v>
      </c>
      <c r="G2253">
        <v>1</v>
      </c>
      <c r="H2253">
        <v>4</v>
      </c>
      <c r="I2253">
        <v>1</v>
      </c>
      <c r="J2253">
        <v>5</v>
      </c>
    </row>
    <row r="2254" spans="1:10" x14ac:dyDescent="0.25">
      <c r="A2254" t="s">
        <v>3079</v>
      </c>
      <c r="B2254">
        <v>6947</v>
      </c>
      <c r="C2254">
        <v>-0.67638612762536754</v>
      </c>
      <c r="D2254">
        <v>0.41761945672520412</v>
      </c>
      <c r="E2254">
        <v>-0.48153658718913084</v>
      </c>
      <c r="F2254">
        <v>0.87392817347196849</v>
      </c>
      <c r="G2254">
        <v>2</v>
      </c>
      <c r="H2254">
        <v>4</v>
      </c>
      <c r="I2254">
        <v>2</v>
      </c>
      <c r="J2254">
        <v>4</v>
      </c>
    </row>
    <row r="2255" spans="1:10" x14ac:dyDescent="0.25">
      <c r="A2255" t="s">
        <v>3080</v>
      </c>
      <c r="B2255">
        <v>2624</v>
      </c>
      <c r="C2255">
        <v>1.0613964830579669E-2</v>
      </c>
      <c r="D2255">
        <v>0.75501387924310714</v>
      </c>
      <c r="E2255">
        <v>0.14726174348586596</v>
      </c>
      <c r="F2255">
        <v>-0.41072200697706296</v>
      </c>
      <c r="G2255">
        <v>3</v>
      </c>
      <c r="H2255">
        <v>5</v>
      </c>
      <c r="I2255">
        <v>4</v>
      </c>
      <c r="J2255">
        <v>2</v>
      </c>
    </row>
    <row r="2256" spans="1:10" x14ac:dyDescent="0.25">
      <c r="A2256" t="s">
        <v>3081</v>
      </c>
      <c r="B2256">
        <v>7377</v>
      </c>
      <c r="C2256">
        <v>-0.52203242536147532</v>
      </c>
      <c r="D2256">
        <v>-0.34830163967150485</v>
      </c>
      <c r="E2256">
        <v>1.8278324407653642E-2</v>
      </c>
      <c r="F2256">
        <v>0.45939922276905054</v>
      </c>
      <c r="G2256">
        <v>2</v>
      </c>
      <c r="H2256">
        <v>3</v>
      </c>
      <c r="I2256">
        <v>4</v>
      </c>
      <c r="J2256">
        <v>3</v>
      </c>
    </row>
    <row r="2257" spans="1:10" x14ac:dyDescent="0.25">
      <c r="A2257" t="s">
        <v>3082</v>
      </c>
      <c r="B2257">
        <v>4108</v>
      </c>
      <c r="C2257">
        <v>-0.17280244088994445</v>
      </c>
      <c r="D2257">
        <v>-7.3021964980066231E-2</v>
      </c>
      <c r="E2257">
        <v>0.59252112462486661</v>
      </c>
      <c r="F2257">
        <v>4.1476533188319446E-2</v>
      </c>
      <c r="G2257">
        <v>3</v>
      </c>
      <c r="H2257">
        <v>3</v>
      </c>
      <c r="I2257">
        <v>5</v>
      </c>
      <c r="J2257">
        <v>3</v>
      </c>
    </row>
    <row r="2258" spans="1:10" x14ac:dyDescent="0.25">
      <c r="A2258" t="s">
        <v>3083</v>
      </c>
      <c r="B2258">
        <v>4411</v>
      </c>
      <c r="C2258">
        <v>-0.53215491149044114</v>
      </c>
      <c r="D2258">
        <v>-0.39647116252559284</v>
      </c>
      <c r="E2258">
        <v>0.15341747241503106</v>
      </c>
      <c r="F2258">
        <v>0.29014338248479815</v>
      </c>
      <c r="G2258">
        <v>2</v>
      </c>
      <c r="H2258">
        <v>2</v>
      </c>
      <c r="I2258">
        <v>4</v>
      </c>
      <c r="J2258">
        <v>3</v>
      </c>
    </row>
    <row r="2259" spans="1:10" x14ac:dyDescent="0.25">
      <c r="A2259" t="s">
        <v>3084</v>
      </c>
      <c r="B2259">
        <v>1202</v>
      </c>
      <c r="C2259">
        <v>-0.33682030869244678</v>
      </c>
      <c r="D2259">
        <v>0.26312848806421529</v>
      </c>
      <c r="E2259">
        <v>7.5523356184229425E-3</v>
      </c>
      <c r="F2259">
        <v>0.50336659267106021</v>
      </c>
      <c r="G2259">
        <v>2</v>
      </c>
      <c r="H2259">
        <v>4</v>
      </c>
      <c r="I2259">
        <v>4</v>
      </c>
      <c r="J2259">
        <v>4</v>
      </c>
    </row>
    <row r="2260" spans="1:10" x14ac:dyDescent="0.25">
      <c r="A2260" t="s">
        <v>3085</v>
      </c>
      <c r="B2260">
        <v>590</v>
      </c>
      <c r="C2260">
        <v>0.3126088421166735</v>
      </c>
      <c r="D2260">
        <v>-1.1699414061728157</v>
      </c>
      <c r="E2260">
        <v>1.7140639955421408</v>
      </c>
      <c r="F2260">
        <v>-0.77350351957038221</v>
      </c>
      <c r="G2260">
        <v>4</v>
      </c>
      <c r="H2260">
        <v>1</v>
      </c>
      <c r="I2260">
        <v>5</v>
      </c>
      <c r="J2260">
        <v>1</v>
      </c>
    </row>
    <row r="2261" spans="1:10" x14ac:dyDescent="0.25">
      <c r="A2261" t="s">
        <v>3086</v>
      </c>
      <c r="B2261">
        <v>6482</v>
      </c>
      <c r="C2261">
        <v>1.8058282579831098</v>
      </c>
      <c r="D2261">
        <v>2.4435396003896863</v>
      </c>
      <c r="E2261">
        <v>-0.47258308059355619</v>
      </c>
      <c r="F2261">
        <v>1.3723773054689927</v>
      </c>
      <c r="G2261">
        <v>5</v>
      </c>
      <c r="H2261">
        <v>5</v>
      </c>
      <c r="I2261">
        <v>2</v>
      </c>
      <c r="J2261">
        <v>5</v>
      </c>
    </row>
    <row r="2262" spans="1:10" x14ac:dyDescent="0.25">
      <c r="A2262" t="s">
        <v>3087</v>
      </c>
      <c r="B2262">
        <v>5836</v>
      </c>
      <c r="C2262">
        <v>0.29870074252726631</v>
      </c>
      <c r="D2262">
        <v>1.6305704806117061</v>
      </c>
      <c r="E2262">
        <v>-0.17274728544490994</v>
      </c>
      <c r="F2262">
        <v>0.69672606287061145</v>
      </c>
      <c r="G2262">
        <v>4</v>
      </c>
      <c r="H2262">
        <v>5</v>
      </c>
      <c r="I2262">
        <v>3</v>
      </c>
      <c r="J2262">
        <v>4</v>
      </c>
    </row>
    <row r="2263" spans="1:10" x14ac:dyDescent="0.25">
      <c r="A2263" t="s">
        <v>3088</v>
      </c>
      <c r="B2263">
        <v>5756</v>
      </c>
      <c r="C2263">
        <v>-0.50403708962347871</v>
      </c>
      <c r="D2263">
        <v>0.47423264079893407</v>
      </c>
      <c r="E2263">
        <v>-0.20384479298383201</v>
      </c>
      <c r="F2263">
        <v>1.61628615464334</v>
      </c>
      <c r="G2263">
        <v>2</v>
      </c>
      <c r="H2263">
        <v>4</v>
      </c>
      <c r="I2263">
        <v>3</v>
      </c>
      <c r="J2263">
        <v>5</v>
      </c>
    </row>
    <row r="2264" spans="1:10" x14ac:dyDescent="0.25">
      <c r="A2264" t="s">
        <v>3089</v>
      </c>
      <c r="B2264">
        <v>6048</v>
      </c>
      <c r="C2264">
        <v>-1.0855087421973488</v>
      </c>
      <c r="D2264">
        <v>1.0386344868089283</v>
      </c>
      <c r="E2264">
        <v>-0.48043072311735019</v>
      </c>
      <c r="F2264">
        <v>1.6758475445736685</v>
      </c>
      <c r="G2264">
        <v>1</v>
      </c>
      <c r="H2264">
        <v>5</v>
      </c>
      <c r="I2264">
        <v>2</v>
      </c>
      <c r="J2264">
        <v>5</v>
      </c>
    </row>
    <row r="2265" spans="1:10" x14ac:dyDescent="0.25">
      <c r="A2265" t="s">
        <v>3090</v>
      </c>
      <c r="B2265">
        <v>244</v>
      </c>
      <c r="C2265">
        <v>0.92486381801202189</v>
      </c>
      <c r="D2265">
        <v>0.88859168811310718</v>
      </c>
      <c r="E2265">
        <v>0.17174313290053417</v>
      </c>
      <c r="F2265">
        <v>-0.35800525484971618</v>
      </c>
      <c r="G2265">
        <v>5</v>
      </c>
      <c r="H2265">
        <v>5</v>
      </c>
      <c r="I2265">
        <v>4</v>
      </c>
      <c r="J2265">
        <v>2</v>
      </c>
    </row>
    <row r="2266" spans="1:10" x14ac:dyDescent="0.25">
      <c r="A2266" t="s">
        <v>3091</v>
      </c>
      <c r="B2266">
        <v>3481</v>
      </c>
      <c r="C2266">
        <v>1.2996542182819733</v>
      </c>
      <c r="D2266">
        <v>1.4435517992753673</v>
      </c>
      <c r="E2266">
        <v>-0.36656804084578076</v>
      </c>
      <c r="F2266">
        <v>0.2148166949431119</v>
      </c>
      <c r="G2266">
        <v>5</v>
      </c>
      <c r="H2266">
        <v>5</v>
      </c>
      <c r="I2266">
        <v>2</v>
      </c>
      <c r="J2266">
        <v>3</v>
      </c>
    </row>
    <row r="2267" spans="1:10" x14ac:dyDescent="0.25">
      <c r="A2267" t="s">
        <v>3092</v>
      </c>
      <c r="B2267">
        <v>2699</v>
      </c>
      <c r="C2267">
        <v>0.67129145974093007</v>
      </c>
      <c r="D2267">
        <v>1.2347639015200778</v>
      </c>
      <c r="E2267">
        <v>-3.8258743047292168E-2</v>
      </c>
      <c r="F2267">
        <v>-4.0276862348080908E-2</v>
      </c>
      <c r="G2267">
        <v>4</v>
      </c>
      <c r="H2267">
        <v>5</v>
      </c>
      <c r="I2267">
        <v>4</v>
      </c>
      <c r="J2267">
        <v>3</v>
      </c>
    </row>
    <row r="2268" spans="1:10" x14ac:dyDescent="0.25">
      <c r="A2268" t="s">
        <v>3093</v>
      </c>
      <c r="B2268">
        <v>5539</v>
      </c>
      <c r="C2268">
        <v>-0.21827089437244032</v>
      </c>
      <c r="D2268">
        <v>1.22317588991724</v>
      </c>
      <c r="E2268">
        <v>0.19182018510949553</v>
      </c>
      <c r="F2268">
        <v>0.58936146667273215</v>
      </c>
      <c r="G2268">
        <v>3</v>
      </c>
      <c r="H2268">
        <v>5</v>
      </c>
      <c r="I2268">
        <v>4</v>
      </c>
      <c r="J2268">
        <v>4</v>
      </c>
    </row>
    <row r="2269" spans="1:10" x14ac:dyDescent="0.25">
      <c r="A2269" t="s">
        <v>3094</v>
      </c>
      <c r="B2269">
        <v>3478</v>
      </c>
      <c r="C2269">
        <v>-8.6767280237180014E-2</v>
      </c>
      <c r="D2269">
        <v>-0.39169665968292289</v>
      </c>
      <c r="E2269">
        <v>0.18078505268871883</v>
      </c>
      <c r="F2269">
        <v>-0.77094479848648345</v>
      </c>
      <c r="G2269">
        <v>3</v>
      </c>
      <c r="H2269">
        <v>2</v>
      </c>
      <c r="I2269">
        <v>4</v>
      </c>
      <c r="J2269">
        <v>1</v>
      </c>
    </row>
    <row r="2270" spans="1:10" x14ac:dyDescent="0.25">
      <c r="A2270" t="s">
        <v>3095</v>
      </c>
      <c r="B2270">
        <v>4607</v>
      </c>
      <c r="C2270">
        <v>0.22996605183016541</v>
      </c>
      <c r="D2270">
        <v>0.65815378125936685</v>
      </c>
      <c r="E2270">
        <v>5.3222611937389322E-2</v>
      </c>
      <c r="F2270">
        <v>-8.2297237759948835E-2</v>
      </c>
      <c r="G2270">
        <v>4</v>
      </c>
      <c r="H2270">
        <v>5</v>
      </c>
      <c r="I2270">
        <v>4</v>
      </c>
      <c r="J2270">
        <v>2</v>
      </c>
    </row>
    <row r="2271" spans="1:10" x14ac:dyDescent="0.25">
      <c r="A2271" t="s">
        <v>3096</v>
      </c>
      <c r="B2271">
        <v>5406</v>
      </c>
      <c r="C2271">
        <v>1.2823645514150293</v>
      </c>
      <c r="D2271">
        <v>2.8348385784080441</v>
      </c>
      <c r="E2271">
        <v>-4.5236487430813238E-2</v>
      </c>
      <c r="F2271">
        <v>1.311019299406194</v>
      </c>
      <c r="G2271">
        <v>5</v>
      </c>
      <c r="H2271">
        <v>5</v>
      </c>
      <c r="I2271">
        <v>4</v>
      </c>
      <c r="J2271">
        <v>5</v>
      </c>
    </row>
    <row r="2272" spans="1:10" x14ac:dyDescent="0.25">
      <c r="A2272" t="s">
        <v>3097</v>
      </c>
      <c r="B2272">
        <v>3630</v>
      </c>
      <c r="C2272">
        <v>0.24003647736865197</v>
      </c>
      <c r="D2272">
        <v>1.0999502707880708</v>
      </c>
      <c r="E2272">
        <v>1.0872453681305518</v>
      </c>
      <c r="F2272">
        <v>-0.19229612914070279</v>
      </c>
      <c r="G2272">
        <v>4</v>
      </c>
      <c r="H2272">
        <v>5</v>
      </c>
      <c r="I2272">
        <v>5</v>
      </c>
      <c r="J2272">
        <v>2</v>
      </c>
    </row>
    <row r="2273" spans="1:10" x14ac:dyDescent="0.25">
      <c r="A2273" t="s">
        <v>3098</v>
      </c>
      <c r="B2273">
        <v>3910</v>
      </c>
      <c r="C2273">
        <v>-5.3614049168774956E-2</v>
      </c>
      <c r="D2273">
        <v>1.2986348812305801</v>
      </c>
      <c r="E2273">
        <v>0.35479568948366785</v>
      </c>
      <c r="F2273">
        <v>0.29203661963513489</v>
      </c>
      <c r="G2273">
        <v>3</v>
      </c>
      <c r="H2273">
        <v>5</v>
      </c>
      <c r="I2273">
        <v>5</v>
      </c>
      <c r="J2273">
        <v>3</v>
      </c>
    </row>
    <row r="2274" spans="1:10" x14ac:dyDescent="0.25">
      <c r="A2274" t="s">
        <v>3099</v>
      </c>
      <c r="B2274">
        <v>4892</v>
      </c>
      <c r="C2274">
        <v>-0.220582498026931</v>
      </c>
      <c r="D2274">
        <v>0.84662608937291883</v>
      </c>
      <c r="E2274">
        <v>0.10808195823605915</v>
      </c>
      <c r="F2274">
        <v>0.5287343302622034</v>
      </c>
      <c r="G2274">
        <v>3</v>
      </c>
      <c r="H2274">
        <v>5</v>
      </c>
      <c r="I2274">
        <v>4</v>
      </c>
      <c r="J2274">
        <v>4</v>
      </c>
    </row>
    <row r="2275" spans="1:10" x14ac:dyDescent="0.25">
      <c r="A2275" t="s">
        <v>3100</v>
      </c>
      <c r="B2275">
        <v>5167</v>
      </c>
      <c r="C2275">
        <v>-0.73476660240434888</v>
      </c>
      <c r="D2275">
        <v>0.40049274091254528</v>
      </c>
      <c r="E2275">
        <v>-0.16587320573556197</v>
      </c>
      <c r="F2275">
        <v>0.71602456565940664</v>
      </c>
      <c r="G2275">
        <v>1</v>
      </c>
      <c r="H2275">
        <v>4</v>
      </c>
      <c r="I2275">
        <v>3</v>
      </c>
      <c r="J2275">
        <v>4</v>
      </c>
    </row>
    <row r="2276" spans="1:10" x14ac:dyDescent="0.25">
      <c r="A2276" t="s">
        <v>3101</v>
      </c>
      <c r="B2276">
        <v>3589</v>
      </c>
      <c r="C2276">
        <v>-0.95738483514284112</v>
      </c>
      <c r="D2276">
        <v>0.1807300144936245</v>
      </c>
      <c r="E2276">
        <v>0.28610177052182495</v>
      </c>
      <c r="F2276">
        <v>0.32359612074673166</v>
      </c>
      <c r="G2276">
        <v>1</v>
      </c>
      <c r="H2276">
        <v>4</v>
      </c>
      <c r="I2276">
        <v>4</v>
      </c>
      <c r="J2276">
        <v>3</v>
      </c>
    </row>
    <row r="2277" spans="1:10" x14ac:dyDescent="0.25">
      <c r="A2277" t="s">
        <v>3102</v>
      </c>
      <c r="B2277">
        <v>3850</v>
      </c>
      <c r="C2277">
        <v>0.50962875304608346</v>
      </c>
      <c r="D2277">
        <v>1.5709119116297194</v>
      </c>
      <c r="E2277">
        <v>0.46238309228616969</v>
      </c>
      <c r="F2277">
        <v>0.68475425456414718</v>
      </c>
      <c r="G2277">
        <v>4</v>
      </c>
      <c r="H2277">
        <v>5</v>
      </c>
      <c r="I2277">
        <v>5</v>
      </c>
      <c r="J2277">
        <v>4</v>
      </c>
    </row>
    <row r="2278" spans="1:10" x14ac:dyDescent="0.25">
      <c r="A2278" t="s">
        <v>3103</v>
      </c>
      <c r="B2278">
        <v>7492</v>
      </c>
      <c r="C2278">
        <v>-0.23417637426676777</v>
      </c>
      <c r="D2278">
        <v>-0.27034918976000044</v>
      </c>
      <c r="E2278">
        <v>0.86670632527754143</v>
      </c>
      <c r="F2278">
        <v>-8.0114505132571873E-2</v>
      </c>
      <c r="G2278">
        <v>3</v>
      </c>
      <c r="H2278">
        <v>3</v>
      </c>
      <c r="I2278">
        <v>5</v>
      </c>
      <c r="J2278">
        <v>2</v>
      </c>
    </row>
    <row r="2279" spans="1:10" x14ac:dyDescent="0.25">
      <c r="A2279" t="s">
        <v>3104</v>
      </c>
      <c r="B2279">
        <v>5232</v>
      </c>
      <c r="C2279">
        <v>0.35556326068229377</v>
      </c>
      <c r="D2279">
        <v>1.5974438537207754</v>
      </c>
      <c r="E2279">
        <v>-0.2977009064290187</v>
      </c>
      <c r="F2279">
        <v>0.38778889111905646</v>
      </c>
      <c r="G2279">
        <v>4</v>
      </c>
      <c r="H2279">
        <v>5</v>
      </c>
      <c r="I2279">
        <v>3</v>
      </c>
      <c r="J2279">
        <v>3</v>
      </c>
    </row>
    <row r="2280" spans="1:10" x14ac:dyDescent="0.25">
      <c r="A2280" t="s">
        <v>3105</v>
      </c>
      <c r="B2280">
        <v>4612</v>
      </c>
      <c r="C2280">
        <v>7.437636008716976E-2</v>
      </c>
      <c r="D2280">
        <v>0.64559670373533529</v>
      </c>
      <c r="E2280">
        <v>-3.5597417076161692E-3</v>
      </c>
      <c r="F2280">
        <v>-0.35897101727259906</v>
      </c>
      <c r="G2280">
        <v>3</v>
      </c>
      <c r="H2280">
        <v>5</v>
      </c>
      <c r="I2280">
        <v>4</v>
      </c>
      <c r="J2280">
        <v>2</v>
      </c>
    </row>
    <row r="2281" spans="1:10" x14ac:dyDescent="0.25">
      <c r="A2281" t="s">
        <v>3106</v>
      </c>
      <c r="B2281">
        <v>2597</v>
      </c>
      <c r="C2281">
        <v>0.26319399745056576</v>
      </c>
      <c r="D2281">
        <v>1.0230666791178915</v>
      </c>
      <c r="E2281">
        <v>7.5500849513895033E-2</v>
      </c>
      <c r="F2281">
        <v>-3.7477563099151387E-2</v>
      </c>
      <c r="G2281">
        <v>4</v>
      </c>
      <c r="H2281">
        <v>5</v>
      </c>
      <c r="I2281">
        <v>4</v>
      </c>
      <c r="J2281">
        <v>3</v>
      </c>
    </row>
    <row r="2282" spans="1:10" x14ac:dyDescent="0.25">
      <c r="A2282" t="s">
        <v>3107</v>
      </c>
      <c r="B2282">
        <v>2408</v>
      </c>
      <c r="C2282">
        <v>0.62561771125266574</v>
      </c>
      <c r="D2282">
        <v>0.63254394348182619</v>
      </c>
      <c r="E2282">
        <v>-0.23242894547543694</v>
      </c>
      <c r="F2282">
        <v>0.17346586538483066</v>
      </c>
      <c r="G2282">
        <v>4</v>
      </c>
      <c r="H2282">
        <v>4</v>
      </c>
      <c r="I2282">
        <v>3</v>
      </c>
      <c r="J2282">
        <v>3</v>
      </c>
    </row>
    <row r="2283" spans="1:10" x14ac:dyDescent="0.25">
      <c r="A2283" t="s">
        <v>3108</v>
      </c>
      <c r="B2283">
        <v>4052</v>
      </c>
      <c r="C2283">
        <v>0.65666015222676144</v>
      </c>
      <c r="D2283">
        <v>1.8374377160755904</v>
      </c>
      <c r="E2283">
        <v>-0.23573880674023631</v>
      </c>
      <c r="F2283">
        <v>0.11310957204218686</v>
      </c>
      <c r="G2283">
        <v>4</v>
      </c>
      <c r="H2283">
        <v>5</v>
      </c>
      <c r="I2283">
        <v>3</v>
      </c>
      <c r="J2283">
        <v>3</v>
      </c>
    </row>
    <row r="2284" spans="1:10" x14ac:dyDescent="0.25">
      <c r="A2284" t="s">
        <v>3109</v>
      </c>
      <c r="B2284">
        <v>2310</v>
      </c>
      <c r="C2284">
        <v>1.1698495884080271</v>
      </c>
      <c r="D2284">
        <v>2.0292079766860511</v>
      </c>
      <c r="E2284">
        <v>-0.51043366451474859</v>
      </c>
      <c r="F2284">
        <v>0.33174459389053329</v>
      </c>
      <c r="G2284">
        <v>5</v>
      </c>
      <c r="H2284">
        <v>5</v>
      </c>
      <c r="I2284">
        <v>2</v>
      </c>
      <c r="J2284">
        <v>3</v>
      </c>
    </row>
    <row r="2285" spans="1:10" x14ac:dyDescent="0.25">
      <c r="A2285" t="s">
        <v>3110</v>
      </c>
      <c r="B2285">
        <v>3928</v>
      </c>
      <c r="C2285">
        <v>1.4110931748129125</v>
      </c>
      <c r="D2285">
        <v>1.4657972962840065</v>
      </c>
      <c r="E2285">
        <v>-0.36087163548851359</v>
      </c>
      <c r="F2285">
        <v>0.6345043787063408</v>
      </c>
      <c r="G2285">
        <v>5</v>
      </c>
      <c r="H2285">
        <v>5</v>
      </c>
      <c r="I2285">
        <v>2</v>
      </c>
      <c r="J2285">
        <v>4</v>
      </c>
    </row>
    <row r="2286" spans="1:10" x14ac:dyDescent="0.25">
      <c r="A2286" t="s">
        <v>3111</v>
      </c>
      <c r="B2286">
        <v>1098</v>
      </c>
      <c r="C2286">
        <v>0.20118761797501553</v>
      </c>
      <c r="D2286">
        <v>2.6646678161795432</v>
      </c>
      <c r="E2286">
        <v>0.14673451755629843</v>
      </c>
      <c r="F2286">
        <v>-0.28144316954361931</v>
      </c>
      <c r="G2286">
        <v>4</v>
      </c>
      <c r="H2286">
        <v>5</v>
      </c>
      <c r="I2286">
        <v>4</v>
      </c>
      <c r="J2286">
        <v>2</v>
      </c>
    </row>
    <row r="2287" spans="1:10" x14ac:dyDescent="0.25">
      <c r="A2287" t="s">
        <v>3112</v>
      </c>
      <c r="B2287">
        <v>4258</v>
      </c>
      <c r="C2287">
        <v>0.72148186330400388</v>
      </c>
      <c r="D2287">
        <v>2.3738539729726322</v>
      </c>
      <c r="E2287">
        <v>-0.22786154711898729</v>
      </c>
      <c r="F2287">
        <v>0.50790335171722178</v>
      </c>
      <c r="G2287">
        <v>4</v>
      </c>
      <c r="H2287">
        <v>5</v>
      </c>
      <c r="I2287">
        <v>3</v>
      </c>
      <c r="J2287">
        <v>4</v>
      </c>
    </row>
    <row r="2288" spans="1:10" x14ac:dyDescent="0.25">
      <c r="A2288" t="s">
        <v>3113</v>
      </c>
      <c r="B2288">
        <v>3109</v>
      </c>
      <c r="C2288">
        <v>2.2937156897237347</v>
      </c>
      <c r="D2288">
        <v>1.5542937948116484</v>
      </c>
      <c r="E2288">
        <v>-1.0326005846850261</v>
      </c>
      <c r="F2288">
        <v>1.3527276753191027</v>
      </c>
      <c r="G2288">
        <v>5</v>
      </c>
      <c r="H2288">
        <v>5</v>
      </c>
      <c r="I2288">
        <v>1</v>
      </c>
      <c r="J2288">
        <v>5</v>
      </c>
    </row>
    <row r="2289" spans="1:10" x14ac:dyDescent="0.25">
      <c r="A2289" t="s">
        <v>3114</v>
      </c>
      <c r="B2289">
        <v>3713</v>
      </c>
      <c r="C2289">
        <v>2.0648690179701146</v>
      </c>
      <c r="D2289">
        <v>1.5814091322575614</v>
      </c>
      <c r="E2289">
        <v>-0.28039069907840752</v>
      </c>
      <c r="F2289">
        <v>1.0534681847620446</v>
      </c>
      <c r="G2289">
        <v>5</v>
      </c>
      <c r="H2289">
        <v>5</v>
      </c>
      <c r="I2289">
        <v>3</v>
      </c>
      <c r="J2289">
        <v>4</v>
      </c>
    </row>
    <row r="2290" spans="1:10" x14ac:dyDescent="0.25">
      <c r="A2290" t="s">
        <v>3115</v>
      </c>
      <c r="B2290">
        <v>1762</v>
      </c>
      <c r="C2290">
        <v>2.0797601129799501</v>
      </c>
      <c r="D2290">
        <v>1.5098810163447201</v>
      </c>
      <c r="E2290">
        <v>0.86398744599496191</v>
      </c>
      <c r="F2290">
        <v>0.76204568570812925</v>
      </c>
      <c r="G2290">
        <v>5</v>
      </c>
      <c r="H2290">
        <v>5</v>
      </c>
      <c r="I2290">
        <v>5</v>
      </c>
      <c r="J2290">
        <v>4</v>
      </c>
    </row>
    <row r="2291" spans="1:10" x14ac:dyDescent="0.25">
      <c r="A2291" t="s">
        <v>3116</v>
      </c>
      <c r="B2291">
        <v>4924</v>
      </c>
      <c r="C2291">
        <v>2.3601444353210512</v>
      </c>
      <c r="D2291">
        <v>1.7481567552236263</v>
      </c>
      <c r="E2291">
        <v>0.28583691236827313</v>
      </c>
      <c r="F2291">
        <v>1.1359610636616082</v>
      </c>
      <c r="G2291">
        <v>5</v>
      </c>
      <c r="H2291">
        <v>5</v>
      </c>
      <c r="I2291">
        <v>4</v>
      </c>
      <c r="J2291">
        <v>4</v>
      </c>
    </row>
    <row r="2292" spans="1:10" x14ac:dyDescent="0.25">
      <c r="A2292" t="s">
        <v>3117</v>
      </c>
      <c r="B2292">
        <v>4989</v>
      </c>
      <c r="C2292">
        <v>1.9071934141194451</v>
      </c>
      <c r="D2292">
        <v>3.5536887884887784</v>
      </c>
      <c r="E2292">
        <v>0.883166997688143</v>
      </c>
      <c r="F2292">
        <v>1.7473427863183142</v>
      </c>
      <c r="G2292">
        <v>5</v>
      </c>
      <c r="H2292">
        <v>5</v>
      </c>
      <c r="I2292">
        <v>5</v>
      </c>
      <c r="J2292">
        <v>5</v>
      </c>
    </row>
    <row r="2293" spans="1:10" x14ac:dyDescent="0.25">
      <c r="A2293" t="s">
        <v>3118</v>
      </c>
      <c r="B2293">
        <v>4750</v>
      </c>
      <c r="C2293">
        <v>0.93798940516006135</v>
      </c>
      <c r="D2293">
        <v>2.6166375850997672</v>
      </c>
      <c r="E2293">
        <v>-0.42490090456420521</v>
      </c>
      <c r="F2293">
        <v>1.1706605520943065</v>
      </c>
      <c r="G2293">
        <v>5</v>
      </c>
      <c r="H2293">
        <v>5</v>
      </c>
      <c r="I2293">
        <v>2</v>
      </c>
      <c r="J2293">
        <v>4</v>
      </c>
    </row>
    <row r="2294" spans="1:10" x14ac:dyDescent="0.25">
      <c r="A2294" t="s">
        <v>3119</v>
      </c>
      <c r="B2294">
        <v>3846</v>
      </c>
      <c r="C2294">
        <v>2.0706850145723772</v>
      </c>
      <c r="D2294">
        <v>3.1673224868394674</v>
      </c>
      <c r="E2294">
        <v>0.71372675744284386</v>
      </c>
      <c r="F2294">
        <v>1.1933299165168885</v>
      </c>
      <c r="G2294">
        <v>5</v>
      </c>
      <c r="H2294">
        <v>5</v>
      </c>
      <c r="I2294">
        <v>5</v>
      </c>
      <c r="J2294">
        <v>4</v>
      </c>
    </row>
    <row r="2295" spans="1:10" x14ac:dyDescent="0.25">
      <c r="A2295" t="s">
        <v>3120</v>
      </c>
      <c r="B2295">
        <v>2330</v>
      </c>
      <c r="C2295">
        <v>1.5738155848935489</v>
      </c>
      <c r="D2295">
        <v>1.1372592619185764</v>
      </c>
      <c r="E2295">
        <v>-0.56063057544776573</v>
      </c>
      <c r="F2295">
        <v>0.12259026343894219</v>
      </c>
      <c r="G2295">
        <v>5</v>
      </c>
      <c r="H2295">
        <v>5</v>
      </c>
      <c r="I2295">
        <v>2</v>
      </c>
      <c r="J2295">
        <v>3</v>
      </c>
    </row>
    <row r="2296" spans="1:10" x14ac:dyDescent="0.25">
      <c r="A2296" t="s">
        <v>3121</v>
      </c>
      <c r="B2296">
        <v>3136</v>
      </c>
      <c r="C2296">
        <v>0.53151287493108945</v>
      </c>
      <c r="D2296">
        <v>0.64692813656282766</v>
      </c>
      <c r="E2296">
        <v>-0.45847638803575924</v>
      </c>
      <c r="F2296">
        <v>-0.38218618800008936</v>
      </c>
      <c r="G2296">
        <v>4</v>
      </c>
      <c r="H2296">
        <v>5</v>
      </c>
      <c r="I2296">
        <v>2</v>
      </c>
      <c r="J2296">
        <v>2</v>
      </c>
    </row>
    <row r="2297" spans="1:10" x14ac:dyDescent="0.25">
      <c r="A2297" t="s">
        <v>3122</v>
      </c>
      <c r="B2297">
        <v>1565</v>
      </c>
      <c r="C2297">
        <v>1.1653824470324976</v>
      </c>
      <c r="D2297">
        <v>2.6407834893126236</v>
      </c>
      <c r="E2297">
        <v>-9.4485049447356154E-2</v>
      </c>
      <c r="F2297">
        <v>0.4376602295897804</v>
      </c>
      <c r="G2297">
        <v>5</v>
      </c>
      <c r="H2297">
        <v>5</v>
      </c>
      <c r="I2297">
        <v>3</v>
      </c>
      <c r="J2297">
        <v>3</v>
      </c>
    </row>
    <row r="2298" spans="1:10" x14ac:dyDescent="0.25">
      <c r="A2298" t="s">
        <v>3123</v>
      </c>
      <c r="B2298">
        <v>3162</v>
      </c>
      <c r="C2298">
        <v>0.45321554934675862</v>
      </c>
      <c r="D2298">
        <v>1.682521891688993</v>
      </c>
      <c r="E2298">
        <v>-0.34040993374035117</v>
      </c>
      <c r="F2298">
        <v>-0.40144033638471127</v>
      </c>
      <c r="G2298">
        <v>4</v>
      </c>
      <c r="H2298">
        <v>5</v>
      </c>
      <c r="I2298">
        <v>3</v>
      </c>
      <c r="J2298">
        <v>2</v>
      </c>
    </row>
    <row r="2299" spans="1:10" x14ac:dyDescent="0.25">
      <c r="A2299" t="s">
        <v>3124</v>
      </c>
      <c r="B2299">
        <v>5326</v>
      </c>
      <c r="C2299">
        <v>1.6144155349477676</v>
      </c>
      <c r="D2299">
        <v>0.92097225373989966</v>
      </c>
      <c r="E2299">
        <v>1.9822140632879346</v>
      </c>
      <c r="F2299">
        <v>-0.16271972844651195</v>
      </c>
      <c r="G2299">
        <v>5</v>
      </c>
      <c r="H2299">
        <v>5</v>
      </c>
      <c r="I2299">
        <v>5</v>
      </c>
      <c r="J2299">
        <v>2</v>
      </c>
    </row>
    <row r="2300" spans="1:10" x14ac:dyDescent="0.25">
      <c r="A2300" t="s">
        <v>3125</v>
      </c>
      <c r="B2300">
        <v>6552</v>
      </c>
      <c r="C2300">
        <v>0.26592851994875366</v>
      </c>
      <c r="D2300">
        <v>1.6715436180468547E-2</v>
      </c>
      <c r="E2300">
        <v>0.30014366818920823</v>
      </c>
      <c r="F2300">
        <v>-0.57986065046088764</v>
      </c>
      <c r="G2300">
        <v>4</v>
      </c>
      <c r="H2300">
        <v>4</v>
      </c>
      <c r="I2300">
        <v>4</v>
      </c>
      <c r="J2300">
        <v>1</v>
      </c>
    </row>
    <row r="2301" spans="1:10" x14ac:dyDescent="0.25">
      <c r="A2301" t="s">
        <v>3126</v>
      </c>
      <c r="B2301">
        <v>6074</v>
      </c>
      <c r="C2301">
        <v>-1.3444774601366762E-2</v>
      </c>
      <c r="D2301">
        <v>6.3752931398333601E-2</v>
      </c>
      <c r="E2301">
        <v>0.11830357540153895</v>
      </c>
      <c r="F2301">
        <v>-0.26563623461483854</v>
      </c>
      <c r="G2301">
        <v>3</v>
      </c>
      <c r="H2301">
        <v>4</v>
      </c>
      <c r="I2301">
        <v>4</v>
      </c>
      <c r="J2301">
        <v>2</v>
      </c>
    </row>
    <row r="2302" spans="1:10" x14ac:dyDescent="0.25">
      <c r="A2302" t="s">
        <v>3127</v>
      </c>
      <c r="B2302">
        <v>5148</v>
      </c>
      <c r="C2302">
        <v>1.2902994600800672</v>
      </c>
      <c r="D2302">
        <v>0.25585998263896043</v>
      </c>
      <c r="E2302">
        <v>1.1080106535257568</v>
      </c>
      <c r="F2302">
        <v>-0.43874553177657366</v>
      </c>
      <c r="G2302">
        <v>5</v>
      </c>
      <c r="H2302">
        <v>4</v>
      </c>
      <c r="I2302">
        <v>5</v>
      </c>
      <c r="J2302">
        <v>2</v>
      </c>
    </row>
    <row r="2303" spans="1:10" x14ac:dyDescent="0.25">
      <c r="A2303" t="s">
        <v>3128</v>
      </c>
      <c r="B2303">
        <v>7178</v>
      </c>
      <c r="C2303">
        <v>-0.43374907012615421</v>
      </c>
      <c r="D2303">
        <v>-0.37298013550979847</v>
      </c>
      <c r="E2303">
        <v>0.11822489892754377</v>
      </c>
      <c r="F2303">
        <v>0.27159924127526736</v>
      </c>
      <c r="G2303">
        <v>2</v>
      </c>
      <c r="H2303">
        <v>3</v>
      </c>
      <c r="I2303">
        <v>4</v>
      </c>
      <c r="J2303">
        <v>3</v>
      </c>
    </row>
    <row r="2304" spans="1:10" x14ac:dyDescent="0.25">
      <c r="A2304" t="s">
        <v>3129</v>
      </c>
      <c r="B2304">
        <v>5155</v>
      </c>
      <c r="C2304">
        <v>-1.0288520160405448</v>
      </c>
      <c r="D2304">
        <v>-0.78798362019019907</v>
      </c>
      <c r="E2304">
        <v>-0.44968388401079162</v>
      </c>
      <c r="F2304">
        <v>-0.35345718372587503</v>
      </c>
      <c r="G2304">
        <v>1</v>
      </c>
      <c r="H2304">
        <v>1</v>
      </c>
      <c r="I2304">
        <v>2</v>
      </c>
      <c r="J2304">
        <v>2</v>
      </c>
    </row>
    <row r="2305" spans="1:10" x14ac:dyDescent="0.25">
      <c r="A2305" t="s">
        <v>3130</v>
      </c>
      <c r="B2305">
        <v>6603</v>
      </c>
      <c r="C2305">
        <v>-0.6291963219536314</v>
      </c>
      <c r="D2305">
        <v>-0.52357849747389906</v>
      </c>
      <c r="E2305">
        <v>-0.26363611712783847</v>
      </c>
      <c r="F2305">
        <v>-0.41950960592133563</v>
      </c>
      <c r="G2305">
        <v>2</v>
      </c>
      <c r="H2305">
        <v>2</v>
      </c>
      <c r="I2305">
        <v>3</v>
      </c>
      <c r="J2305">
        <v>2</v>
      </c>
    </row>
    <row r="2306" spans="1:10" x14ac:dyDescent="0.25">
      <c r="A2306" t="s">
        <v>3131</v>
      </c>
      <c r="B2306">
        <v>5359</v>
      </c>
      <c r="C2306">
        <v>-0.57702733433146736</v>
      </c>
      <c r="D2306">
        <v>-0.32102684723203173</v>
      </c>
      <c r="E2306">
        <v>8.8615790764326352E-2</v>
      </c>
      <c r="F2306">
        <v>0.37066448197611473</v>
      </c>
      <c r="G2306">
        <v>2</v>
      </c>
      <c r="H2306">
        <v>3</v>
      </c>
      <c r="I2306">
        <v>4</v>
      </c>
      <c r="J2306">
        <v>3</v>
      </c>
    </row>
    <row r="2307" spans="1:10" x14ac:dyDescent="0.25">
      <c r="A2307" t="s">
        <v>3132</v>
      </c>
      <c r="B2307">
        <v>3525</v>
      </c>
      <c r="C2307">
        <v>-0.49970367273767086</v>
      </c>
      <c r="D2307">
        <v>-0.57907199917170171</v>
      </c>
      <c r="E2307">
        <v>-0.28384815058894419</v>
      </c>
      <c r="F2307">
        <v>9.7722416149986682E-2</v>
      </c>
      <c r="G2307">
        <v>2</v>
      </c>
      <c r="H2307">
        <v>2</v>
      </c>
      <c r="I2307">
        <v>3</v>
      </c>
      <c r="J2307">
        <v>3</v>
      </c>
    </row>
    <row r="2308" spans="1:10" x14ac:dyDescent="0.25">
      <c r="A2308" t="s">
        <v>3133</v>
      </c>
      <c r="B2308">
        <v>4941</v>
      </c>
      <c r="C2308">
        <v>-0.52366120163835028</v>
      </c>
      <c r="D2308">
        <v>-0.87723741229537278</v>
      </c>
      <c r="E2308">
        <v>0.66876728921821205</v>
      </c>
      <c r="F2308">
        <v>9.0794588091504414E-3</v>
      </c>
      <c r="G2308">
        <v>2</v>
      </c>
      <c r="H2308">
        <v>1</v>
      </c>
      <c r="I2308">
        <v>5</v>
      </c>
      <c r="J2308">
        <v>3</v>
      </c>
    </row>
    <row r="2309" spans="1:10" x14ac:dyDescent="0.25">
      <c r="A2309" t="s">
        <v>3134</v>
      </c>
      <c r="B2309">
        <v>7138</v>
      </c>
      <c r="C2309">
        <v>-0.55896307952329582</v>
      </c>
      <c r="D2309">
        <v>-0.80093176824783296</v>
      </c>
      <c r="E2309">
        <v>-0.25597103888145473</v>
      </c>
      <c r="F2309">
        <v>-0.35112524760207386</v>
      </c>
      <c r="G2309">
        <v>2</v>
      </c>
      <c r="H2309">
        <v>1</v>
      </c>
      <c r="I2309">
        <v>3</v>
      </c>
      <c r="J2309">
        <v>2</v>
      </c>
    </row>
    <row r="2310" spans="1:10" x14ac:dyDescent="0.25">
      <c r="A2310" t="s">
        <v>3135</v>
      </c>
      <c r="B2310">
        <v>7416</v>
      </c>
      <c r="C2310">
        <v>-0.74794375588544548</v>
      </c>
      <c r="D2310">
        <v>-0.50139936887312408</v>
      </c>
      <c r="E2310">
        <v>0.26285312225933372</v>
      </c>
      <c r="F2310">
        <v>-0.45783671152628547</v>
      </c>
      <c r="G2310">
        <v>1</v>
      </c>
      <c r="H2310">
        <v>2</v>
      </c>
      <c r="I2310">
        <v>4</v>
      </c>
      <c r="J2310">
        <v>2</v>
      </c>
    </row>
    <row r="2311" spans="1:10" x14ac:dyDescent="0.25">
      <c r="A2311" t="s">
        <v>3136</v>
      </c>
      <c r="B2311">
        <v>6615</v>
      </c>
      <c r="C2311">
        <v>-0.73180668578233043</v>
      </c>
      <c r="D2311">
        <v>-0.58559110608575726</v>
      </c>
      <c r="E2311">
        <v>8.9250030573798392E-2</v>
      </c>
      <c r="F2311">
        <v>-0.52725324429882825</v>
      </c>
      <c r="G2311">
        <v>1</v>
      </c>
      <c r="H2311">
        <v>2</v>
      </c>
      <c r="I2311">
        <v>4</v>
      </c>
      <c r="J2311">
        <v>1</v>
      </c>
    </row>
    <row r="2312" spans="1:10" x14ac:dyDescent="0.25">
      <c r="A2312" t="s">
        <v>3137</v>
      </c>
      <c r="B2312">
        <v>4102</v>
      </c>
      <c r="C2312">
        <v>-0.30119113547656567</v>
      </c>
      <c r="D2312">
        <v>-0.94011833810133238</v>
      </c>
      <c r="E2312">
        <v>1.1188845771895253</v>
      </c>
      <c r="F2312">
        <v>-0.66594225377082117</v>
      </c>
      <c r="G2312">
        <v>3</v>
      </c>
      <c r="H2312">
        <v>1</v>
      </c>
      <c r="I2312">
        <v>5</v>
      </c>
      <c r="J2312">
        <v>1</v>
      </c>
    </row>
    <row r="2313" spans="1:10" x14ac:dyDescent="0.25">
      <c r="A2313" t="s">
        <v>3138</v>
      </c>
      <c r="B2313">
        <v>6086</v>
      </c>
      <c r="C2313">
        <v>-2.4351465345776712E-2</v>
      </c>
      <c r="D2313">
        <v>2.3834208223532535E-2</v>
      </c>
      <c r="E2313">
        <v>0.19048982885050394</v>
      </c>
      <c r="F2313">
        <v>-0.26133807244084767</v>
      </c>
      <c r="G2313">
        <v>3</v>
      </c>
      <c r="H2313">
        <v>4</v>
      </c>
      <c r="I2313">
        <v>4</v>
      </c>
      <c r="J2313">
        <v>2</v>
      </c>
    </row>
    <row r="2314" spans="1:10" x14ac:dyDescent="0.25">
      <c r="A2314" t="s">
        <v>3139</v>
      </c>
      <c r="B2314">
        <v>13062</v>
      </c>
      <c r="C2314">
        <v>-0.93464356366296752</v>
      </c>
      <c r="D2314">
        <v>-0.65217271207256655</v>
      </c>
      <c r="E2314">
        <v>-0.83535097553305326</v>
      </c>
      <c r="F2314">
        <v>-8.2046516499547431E-2</v>
      </c>
      <c r="G2314">
        <v>1</v>
      </c>
      <c r="H2314">
        <v>2</v>
      </c>
      <c r="I2314">
        <v>1</v>
      </c>
      <c r="J2314">
        <v>2</v>
      </c>
    </row>
    <row r="2315" spans="1:10" x14ac:dyDescent="0.25">
      <c r="A2315" t="s">
        <v>3140</v>
      </c>
      <c r="B2315">
        <v>6725</v>
      </c>
      <c r="C2315">
        <v>-0.94515378309563236</v>
      </c>
      <c r="D2315">
        <v>-0.70201236323108462</v>
      </c>
      <c r="E2315">
        <v>-0.20597482619194638</v>
      </c>
      <c r="F2315">
        <v>-0.15577905270603057</v>
      </c>
      <c r="G2315">
        <v>1</v>
      </c>
      <c r="H2315">
        <v>2</v>
      </c>
      <c r="I2315">
        <v>3</v>
      </c>
      <c r="J2315">
        <v>2</v>
      </c>
    </row>
    <row r="2316" spans="1:10" x14ac:dyDescent="0.25">
      <c r="A2316" t="s">
        <v>3141</v>
      </c>
      <c r="B2316">
        <v>4877</v>
      </c>
      <c r="C2316">
        <v>-0.65416735657796565</v>
      </c>
      <c r="D2316">
        <v>-0.54458151625155604</v>
      </c>
      <c r="E2316">
        <v>-0.26324893573420294</v>
      </c>
      <c r="F2316">
        <v>-0.68723224409827977</v>
      </c>
      <c r="G2316">
        <v>2</v>
      </c>
      <c r="H2316">
        <v>2</v>
      </c>
      <c r="I2316">
        <v>3</v>
      </c>
      <c r="J2316">
        <v>1</v>
      </c>
    </row>
    <row r="2317" spans="1:10" x14ac:dyDescent="0.25">
      <c r="A2317" t="s">
        <v>3142</v>
      </c>
      <c r="B2317">
        <v>5183</v>
      </c>
      <c r="C2317">
        <v>-0.64357314801377741</v>
      </c>
      <c r="D2317">
        <v>-0.50906379105984267</v>
      </c>
      <c r="E2317">
        <v>-8.927923655791517E-2</v>
      </c>
      <c r="F2317">
        <v>-0.67371349524416746</v>
      </c>
      <c r="G2317">
        <v>2</v>
      </c>
      <c r="H2317">
        <v>2</v>
      </c>
      <c r="I2317">
        <v>3</v>
      </c>
      <c r="J2317">
        <v>1</v>
      </c>
    </row>
    <row r="2318" spans="1:10" x14ac:dyDescent="0.25">
      <c r="A2318" t="s">
        <v>3143</v>
      </c>
      <c r="B2318">
        <v>5229</v>
      </c>
      <c r="C2318">
        <v>-0.41059239507922396</v>
      </c>
      <c r="D2318">
        <v>-0.15297704316114419</v>
      </c>
      <c r="E2318">
        <v>-2.7774222805940559E-2</v>
      </c>
      <c r="F2318">
        <v>-0.51476756972459914</v>
      </c>
      <c r="G2318">
        <v>2</v>
      </c>
      <c r="H2318">
        <v>3</v>
      </c>
      <c r="I2318">
        <v>4</v>
      </c>
      <c r="J2318">
        <v>1</v>
      </c>
    </row>
    <row r="2319" spans="1:10" x14ac:dyDescent="0.25">
      <c r="A2319" t="s">
        <v>3144</v>
      </c>
      <c r="B2319">
        <v>6725</v>
      </c>
      <c r="C2319">
        <v>-0.8463038019975534</v>
      </c>
      <c r="D2319">
        <v>-0.99219775239343833</v>
      </c>
      <c r="E2319">
        <v>-0.41536264314871507</v>
      </c>
      <c r="F2319">
        <v>-0.49730710896458807</v>
      </c>
      <c r="G2319">
        <v>1</v>
      </c>
      <c r="H2319">
        <v>1</v>
      </c>
      <c r="I2319">
        <v>2</v>
      </c>
      <c r="J2319">
        <v>1</v>
      </c>
    </row>
    <row r="2320" spans="1:10" x14ac:dyDescent="0.25">
      <c r="A2320" t="s">
        <v>3145</v>
      </c>
      <c r="B2320">
        <v>2706</v>
      </c>
      <c r="C2320">
        <v>-0.619254725718275</v>
      </c>
      <c r="D2320">
        <v>-0.77888848375008235</v>
      </c>
      <c r="E2320">
        <v>-0.18922407715355277</v>
      </c>
      <c r="F2320">
        <v>-0.76925858534527969</v>
      </c>
      <c r="G2320">
        <v>2</v>
      </c>
      <c r="H2320">
        <v>1</v>
      </c>
      <c r="I2320">
        <v>3</v>
      </c>
      <c r="J2320">
        <v>1</v>
      </c>
    </row>
    <row r="2321" spans="1:10" x14ac:dyDescent="0.25">
      <c r="A2321" t="s">
        <v>3146</v>
      </c>
      <c r="B2321">
        <v>5334</v>
      </c>
      <c r="C2321">
        <v>-0.48834087404164173</v>
      </c>
      <c r="D2321">
        <v>-0.13956156039230036</v>
      </c>
      <c r="E2321">
        <v>0.19797315316138916</v>
      </c>
      <c r="F2321">
        <v>-0.97574208128450979</v>
      </c>
      <c r="G2321">
        <v>2</v>
      </c>
      <c r="H2321">
        <v>3</v>
      </c>
      <c r="I2321">
        <v>4</v>
      </c>
      <c r="J2321">
        <v>1</v>
      </c>
    </row>
    <row r="2322" spans="1:10" x14ac:dyDescent="0.25">
      <c r="A2322" t="s">
        <v>3147</v>
      </c>
      <c r="B2322">
        <v>3912</v>
      </c>
      <c r="C2322">
        <v>-0.26473135181449547</v>
      </c>
      <c r="D2322">
        <v>-0.83650760848653993</v>
      </c>
      <c r="E2322">
        <v>0.29267589477102685</v>
      </c>
      <c r="F2322">
        <v>-0.79501663976217063</v>
      </c>
      <c r="G2322">
        <v>3</v>
      </c>
      <c r="H2322">
        <v>1</v>
      </c>
      <c r="I2322">
        <v>4</v>
      </c>
      <c r="J2322">
        <v>1</v>
      </c>
    </row>
    <row r="2323" spans="1:10" x14ac:dyDescent="0.25">
      <c r="A2323" t="s">
        <v>3148</v>
      </c>
      <c r="B2323">
        <v>4733</v>
      </c>
      <c r="C2323">
        <v>-0.4961370577012284</v>
      </c>
      <c r="D2323">
        <v>-0.29434383818110388</v>
      </c>
      <c r="E2323">
        <v>-1.2298914478863852E-2</v>
      </c>
      <c r="F2323">
        <v>-0.54747298818838808</v>
      </c>
      <c r="G2323">
        <v>2</v>
      </c>
      <c r="H2323">
        <v>3</v>
      </c>
      <c r="I2323">
        <v>4</v>
      </c>
      <c r="J2323">
        <v>1</v>
      </c>
    </row>
    <row r="2324" spans="1:10" x14ac:dyDescent="0.25">
      <c r="A2324" t="s">
        <v>3149</v>
      </c>
      <c r="B2324">
        <v>5448</v>
      </c>
      <c r="C2324">
        <v>0.47372660371377551</v>
      </c>
      <c r="D2324">
        <v>0.51463459710056025</v>
      </c>
      <c r="E2324">
        <v>1.1072825907104273</v>
      </c>
      <c r="F2324">
        <v>-0.59743898896651171</v>
      </c>
      <c r="G2324">
        <v>4</v>
      </c>
      <c r="H2324">
        <v>4</v>
      </c>
      <c r="I2324">
        <v>5</v>
      </c>
      <c r="J2324">
        <v>1</v>
      </c>
    </row>
    <row r="2325" spans="1:10" x14ac:dyDescent="0.25">
      <c r="A2325" t="s">
        <v>3150</v>
      </c>
      <c r="B2325">
        <v>13295</v>
      </c>
      <c r="C2325">
        <v>-0.17045396121314241</v>
      </c>
      <c r="D2325">
        <v>-7.8261639045992662E-2</v>
      </c>
      <c r="E2325">
        <v>0.11830788665446135</v>
      </c>
      <c r="F2325">
        <v>-0.78552944649821033</v>
      </c>
      <c r="G2325">
        <v>3</v>
      </c>
      <c r="H2325">
        <v>3</v>
      </c>
      <c r="I2325">
        <v>4</v>
      </c>
      <c r="J2325">
        <v>1</v>
      </c>
    </row>
    <row r="2326" spans="1:10" x14ac:dyDescent="0.25">
      <c r="A2326" t="s">
        <v>3151</v>
      </c>
      <c r="B2326">
        <v>7921</v>
      </c>
      <c r="C2326">
        <v>-0.31789459431529532</v>
      </c>
      <c r="D2326">
        <v>-0.21001125106208063</v>
      </c>
      <c r="E2326">
        <v>0.32115989824082486</v>
      </c>
      <c r="F2326">
        <v>-0.84963547032092479</v>
      </c>
      <c r="G2326">
        <v>3</v>
      </c>
      <c r="H2326">
        <v>3</v>
      </c>
      <c r="I2326">
        <v>5</v>
      </c>
      <c r="J2326">
        <v>1</v>
      </c>
    </row>
    <row r="2327" spans="1:10" x14ac:dyDescent="0.25">
      <c r="A2327" t="s">
        <v>3152</v>
      </c>
      <c r="B2327">
        <v>7951</v>
      </c>
      <c r="C2327">
        <v>-0.33071288127709214</v>
      </c>
      <c r="D2327">
        <v>1.0394349234061147</v>
      </c>
      <c r="E2327">
        <v>-0.24115478027814435</v>
      </c>
      <c r="F2327">
        <v>-0.17657696018601463</v>
      </c>
      <c r="G2327">
        <v>2</v>
      </c>
      <c r="H2327">
        <v>5</v>
      </c>
      <c r="I2327">
        <v>3</v>
      </c>
      <c r="J2327">
        <v>2</v>
      </c>
    </row>
    <row r="2328" spans="1:10" x14ac:dyDescent="0.25">
      <c r="A2328" t="s">
        <v>3153</v>
      </c>
      <c r="B2328">
        <v>14352</v>
      </c>
      <c r="C2328">
        <v>-0.27992985918835139</v>
      </c>
      <c r="D2328">
        <v>0.48239947592660243</v>
      </c>
      <c r="E2328">
        <v>0.33800268680403761</v>
      </c>
      <c r="F2328">
        <v>-0.26681687969112822</v>
      </c>
      <c r="G2328">
        <v>3</v>
      </c>
      <c r="H2328">
        <v>4</v>
      </c>
      <c r="I2328">
        <v>5</v>
      </c>
      <c r="J2328">
        <v>2</v>
      </c>
    </row>
    <row r="2329" spans="1:10" x14ac:dyDescent="0.25">
      <c r="A2329" t="s">
        <v>3154</v>
      </c>
      <c r="B2329">
        <v>7377</v>
      </c>
      <c r="C2329">
        <v>-4.84417178504854E-2</v>
      </c>
      <c r="D2329">
        <v>0.87190652604377383</v>
      </c>
      <c r="E2329">
        <v>-0.17460266274444478</v>
      </c>
      <c r="F2329">
        <v>2.8382910291119636E-2</v>
      </c>
      <c r="G2329">
        <v>3</v>
      </c>
      <c r="H2329">
        <v>5</v>
      </c>
      <c r="I2329">
        <v>3</v>
      </c>
      <c r="J2329">
        <v>3</v>
      </c>
    </row>
    <row r="2330" spans="1:10" x14ac:dyDescent="0.25">
      <c r="A2330" t="s">
        <v>3155</v>
      </c>
      <c r="B2330">
        <v>12043</v>
      </c>
      <c r="C2330">
        <v>-0.58753543019682009</v>
      </c>
      <c r="D2330">
        <v>-0.14304510690956884</v>
      </c>
      <c r="E2330">
        <v>5.1724041811422129E-2</v>
      </c>
      <c r="F2330">
        <v>-0.74089325871166689</v>
      </c>
      <c r="G2330">
        <v>2</v>
      </c>
      <c r="H2330">
        <v>3</v>
      </c>
      <c r="I2330">
        <v>4</v>
      </c>
      <c r="J2330">
        <v>1</v>
      </c>
    </row>
    <row r="2331" spans="1:10" x14ac:dyDescent="0.25">
      <c r="A2331" t="s">
        <v>3156</v>
      </c>
      <c r="B2331">
        <v>10076</v>
      </c>
      <c r="C2331">
        <v>-0.30119261341814957</v>
      </c>
      <c r="D2331">
        <v>-0.36974853416738851</v>
      </c>
      <c r="E2331">
        <v>0.54136685429622111</v>
      </c>
      <c r="F2331">
        <v>-0.81707687978327515</v>
      </c>
      <c r="G2331">
        <v>3</v>
      </c>
      <c r="H2331">
        <v>3</v>
      </c>
      <c r="I2331">
        <v>5</v>
      </c>
      <c r="J2331">
        <v>1</v>
      </c>
    </row>
    <row r="2332" spans="1:10" x14ac:dyDescent="0.25">
      <c r="A2332" t="s">
        <v>3157</v>
      </c>
      <c r="B2332">
        <v>648</v>
      </c>
    </row>
    <row r="2333" spans="1:10" x14ac:dyDescent="0.25">
      <c r="A2333" t="s">
        <v>3158</v>
      </c>
      <c r="B2333">
        <v>140</v>
      </c>
    </row>
    <row r="2334" spans="1:10" x14ac:dyDescent="0.25">
      <c r="A2334" t="s">
        <v>3159</v>
      </c>
      <c r="B2334">
        <v>2599</v>
      </c>
      <c r="C2334">
        <v>1.0993463463037181</v>
      </c>
      <c r="D2334">
        <v>1.9070248307870139</v>
      </c>
      <c r="E2334">
        <v>9.2009333023690049E-2</v>
      </c>
      <c r="F2334">
        <v>-0.87723514510405365</v>
      </c>
      <c r="G2334">
        <v>5</v>
      </c>
      <c r="H2334">
        <v>5</v>
      </c>
      <c r="I2334">
        <v>4</v>
      </c>
      <c r="J2334">
        <v>1</v>
      </c>
    </row>
    <row r="2335" spans="1:10" x14ac:dyDescent="0.25">
      <c r="A2335" t="s">
        <v>3160</v>
      </c>
      <c r="B2335">
        <v>4895</v>
      </c>
      <c r="C2335">
        <v>0.89456657715535115</v>
      </c>
      <c r="D2335">
        <v>1.4056719881761806</v>
      </c>
      <c r="E2335">
        <v>-4.477039855732047E-2</v>
      </c>
      <c r="F2335">
        <v>-0.67072434873805131</v>
      </c>
      <c r="G2335">
        <v>5</v>
      </c>
      <c r="H2335">
        <v>5</v>
      </c>
      <c r="I2335">
        <v>4</v>
      </c>
      <c r="J2335">
        <v>1</v>
      </c>
    </row>
    <row r="2336" spans="1:10" x14ac:dyDescent="0.25">
      <c r="A2336" t="s">
        <v>3161</v>
      </c>
      <c r="B2336">
        <v>3112</v>
      </c>
      <c r="C2336">
        <v>0.23017881137532045</v>
      </c>
      <c r="D2336">
        <v>0.5414987882741118</v>
      </c>
      <c r="E2336">
        <v>0.40534260894133295</v>
      </c>
      <c r="F2336">
        <v>-0.77112311423808566</v>
      </c>
      <c r="G2336">
        <v>4</v>
      </c>
      <c r="H2336">
        <v>4</v>
      </c>
      <c r="I2336">
        <v>5</v>
      </c>
      <c r="J2336">
        <v>1</v>
      </c>
    </row>
    <row r="2337" spans="1:10" x14ac:dyDescent="0.25">
      <c r="A2337" t="s">
        <v>3162</v>
      </c>
      <c r="B2337">
        <v>2666</v>
      </c>
      <c r="C2337">
        <v>0.58862077336207463</v>
      </c>
      <c r="D2337">
        <v>1.4786697939155438</v>
      </c>
      <c r="E2337">
        <v>-0.37040911634078633</v>
      </c>
      <c r="F2337">
        <v>-0.47523942054112156</v>
      </c>
      <c r="G2337">
        <v>4</v>
      </c>
      <c r="H2337">
        <v>5</v>
      </c>
      <c r="I2337">
        <v>2</v>
      </c>
      <c r="J2337">
        <v>2</v>
      </c>
    </row>
    <row r="2338" spans="1:10" x14ac:dyDescent="0.25">
      <c r="A2338" t="s">
        <v>3163</v>
      </c>
      <c r="B2338">
        <v>3443</v>
      </c>
      <c r="C2338">
        <v>1.113479590028188</v>
      </c>
      <c r="D2338">
        <v>1.337624768385264</v>
      </c>
      <c r="E2338">
        <v>-2.9077344671018423E-2</v>
      </c>
      <c r="F2338">
        <v>-0.80164439511972063</v>
      </c>
      <c r="G2338">
        <v>5</v>
      </c>
      <c r="H2338">
        <v>5</v>
      </c>
      <c r="I2338">
        <v>4</v>
      </c>
      <c r="J2338">
        <v>1</v>
      </c>
    </row>
    <row r="2339" spans="1:10" x14ac:dyDescent="0.25">
      <c r="A2339" t="s">
        <v>3164</v>
      </c>
      <c r="B2339">
        <v>2345</v>
      </c>
      <c r="C2339">
        <v>2.57931988414895</v>
      </c>
      <c r="D2339">
        <v>0.51310947466083556</v>
      </c>
      <c r="E2339">
        <v>2.7845877947598674</v>
      </c>
      <c r="F2339">
        <v>-0.52785590929809389</v>
      </c>
      <c r="G2339">
        <v>5</v>
      </c>
      <c r="H2339">
        <v>4</v>
      </c>
      <c r="I2339">
        <v>5</v>
      </c>
      <c r="J2339">
        <v>1</v>
      </c>
    </row>
    <row r="2340" spans="1:10" x14ac:dyDescent="0.25">
      <c r="A2340" t="s">
        <v>3165</v>
      </c>
      <c r="B2340">
        <v>3171</v>
      </c>
      <c r="C2340">
        <v>1.6611460946910412</v>
      </c>
      <c r="D2340">
        <v>1.3698029453043319</v>
      </c>
      <c r="E2340">
        <v>0.74749538111865832</v>
      </c>
      <c r="F2340">
        <v>-0.68523721779599445</v>
      </c>
      <c r="G2340">
        <v>5</v>
      </c>
      <c r="H2340">
        <v>5</v>
      </c>
      <c r="I2340">
        <v>5</v>
      </c>
      <c r="J2340">
        <v>1</v>
      </c>
    </row>
    <row r="2341" spans="1:10" x14ac:dyDescent="0.25">
      <c r="A2341" t="s">
        <v>3166</v>
      </c>
      <c r="B2341">
        <v>5241</v>
      </c>
      <c r="C2341">
        <v>0.84559588574919398</v>
      </c>
      <c r="D2341">
        <v>1.3142896589339195</v>
      </c>
      <c r="E2341">
        <v>6.6687315679057266E-2</v>
      </c>
      <c r="F2341">
        <v>-0.57249281112403838</v>
      </c>
      <c r="G2341">
        <v>4</v>
      </c>
      <c r="H2341">
        <v>5</v>
      </c>
      <c r="I2341">
        <v>4</v>
      </c>
      <c r="J2341">
        <v>1</v>
      </c>
    </row>
    <row r="2342" spans="1:10" x14ac:dyDescent="0.25">
      <c r="A2342" t="s">
        <v>3167</v>
      </c>
      <c r="B2342">
        <v>3369</v>
      </c>
      <c r="C2342">
        <v>-0.43731651783285935</v>
      </c>
      <c r="D2342">
        <v>-0.67613656040541492</v>
      </c>
      <c r="E2342">
        <v>0.29487284198451319</v>
      </c>
      <c r="F2342">
        <v>-0.73308216895836598</v>
      </c>
      <c r="G2342">
        <v>2</v>
      </c>
      <c r="H2342">
        <v>2</v>
      </c>
      <c r="I2342">
        <v>4</v>
      </c>
      <c r="J2342">
        <v>1</v>
      </c>
    </row>
    <row r="2343" spans="1:10" x14ac:dyDescent="0.25">
      <c r="A2343" t="s">
        <v>3168</v>
      </c>
      <c r="B2343">
        <v>3096</v>
      </c>
      <c r="C2343">
        <v>0.67353519288591313</v>
      </c>
      <c r="D2343">
        <v>0.13701512941140503</v>
      </c>
      <c r="E2343">
        <v>0.37779918744719393</v>
      </c>
      <c r="F2343">
        <v>-0.7527856663454614</v>
      </c>
      <c r="G2343">
        <v>4</v>
      </c>
      <c r="H2343">
        <v>4</v>
      </c>
      <c r="I2343">
        <v>5</v>
      </c>
      <c r="J2343">
        <v>1</v>
      </c>
    </row>
    <row r="2344" spans="1:10" x14ac:dyDescent="0.25">
      <c r="A2344" t="s">
        <v>3169</v>
      </c>
      <c r="B2344">
        <v>2851</v>
      </c>
      <c r="C2344">
        <v>-0.3110740781919214</v>
      </c>
      <c r="D2344">
        <v>-0.55891169648730366</v>
      </c>
      <c r="E2344">
        <v>0.8344062602072706</v>
      </c>
      <c r="F2344">
        <v>-0.89169451634506847</v>
      </c>
      <c r="G2344">
        <v>3</v>
      </c>
      <c r="H2344">
        <v>2</v>
      </c>
      <c r="I2344">
        <v>5</v>
      </c>
      <c r="J2344">
        <v>1</v>
      </c>
    </row>
    <row r="2345" spans="1:10" x14ac:dyDescent="0.25">
      <c r="A2345" t="s">
        <v>3170</v>
      </c>
      <c r="B2345">
        <v>4487</v>
      </c>
      <c r="C2345">
        <v>0.3464838635534791</v>
      </c>
      <c r="D2345">
        <v>-0.6859247939645764</v>
      </c>
      <c r="E2345">
        <v>1.8417796568508737</v>
      </c>
      <c r="F2345">
        <v>-0.88900048962611666</v>
      </c>
      <c r="G2345">
        <v>4</v>
      </c>
      <c r="H2345">
        <v>2</v>
      </c>
      <c r="I2345">
        <v>5</v>
      </c>
      <c r="J2345">
        <v>1</v>
      </c>
    </row>
    <row r="2346" spans="1:10" x14ac:dyDescent="0.25">
      <c r="A2346" t="s">
        <v>3171</v>
      </c>
      <c r="B2346">
        <v>1930</v>
      </c>
      <c r="C2346">
        <v>0.20410296190753818</v>
      </c>
      <c r="D2346">
        <v>-0.47693828346817324</v>
      </c>
      <c r="E2346">
        <v>1.2424960055874228</v>
      </c>
      <c r="F2346">
        <v>-0.91002203465182929</v>
      </c>
      <c r="G2346">
        <v>4</v>
      </c>
      <c r="H2346">
        <v>2</v>
      </c>
      <c r="I2346">
        <v>5</v>
      </c>
      <c r="J2346">
        <v>1</v>
      </c>
    </row>
    <row r="2347" spans="1:10" x14ac:dyDescent="0.25">
      <c r="A2347" t="s">
        <v>3172</v>
      </c>
      <c r="B2347">
        <v>4663</v>
      </c>
      <c r="C2347">
        <v>-0.77280770398737675</v>
      </c>
      <c r="D2347">
        <v>-1.0854455669311573</v>
      </c>
      <c r="E2347">
        <v>0.79000287412677928</v>
      </c>
      <c r="F2347">
        <v>-0.64238561649618942</v>
      </c>
      <c r="G2347">
        <v>1</v>
      </c>
      <c r="H2347">
        <v>1</v>
      </c>
      <c r="I2347">
        <v>5</v>
      </c>
      <c r="J2347">
        <v>1</v>
      </c>
    </row>
    <row r="2348" spans="1:10" x14ac:dyDescent="0.25">
      <c r="A2348" t="s">
        <v>3173</v>
      </c>
      <c r="B2348">
        <v>2260</v>
      </c>
      <c r="C2348">
        <v>-0.60438401654494889</v>
      </c>
      <c r="D2348">
        <v>-1.1312361237354993</v>
      </c>
      <c r="E2348">
        <v>0.96277545688301436</v>
      </c>
      <c r="F2348">
        <v>-0.90374691188766743</v>
      </c>
      <c r="G2348">
        <v>2</v>
      </c>
      <c r="H2348">
        <v>1</v>
      </c>
      <c r="I2348">
        <v>5</v>
      </c>
      <c r="J2348">
        <v>1</v>
      </c>
    </row>
    <row r="2349" spans="1:10" x14ac:dyDescent="0.25">
      <c r="A2349" t="s">
        <v>3174</v>
      </c>
      <c r="B2349">
        <v>4849</v>
      </c>
      <c r="C2349">
        <v>-0.76835155169420499</v>
      </c>
      <c r="D2349">
        <v>-0.98894599328911159</v>
      </c>
      <c r="E2349">
        <v>0.45779929484973442</v>
      </c>
      <c r="F2349">
        <v>-0.70502466491731797</v>
      </c>
      <c r="G2349">
        <v>1</v>
      </c>
      <c r="H2349">
        <v>1</v>
      </c>
      <c r="I2349">
        <v>5</v>
      </c>
      <c r="J2349">
        <v>1</v>
      </c>
    </row>
    <row r="2350" spans="1:10" x14ac:dyDescent="0.25">
      <c r="A2350" t="s">
        <v>3175</v>
      </c>
      <c r="B2350">
        <v>4380</v>
      </c>
      <c r="C2350">
        <v>-0.67932965598080841</v>
      </c>
      <c r="D2350">
        <v>-0.89550675056669826</v>
      </c>
      <c r="E2350">
        <v>-0.34214495223654806</v>
      </c>
      <c r="F2350">
        <v>-0.15607809240131285</v>
      </c>
      <c r="G2350">
        <v>2</v>
      </c>
      <c r="H2350">
        <v>1</v>
      </c>
      <c r="I2350">
        <v>3</v>
      </c>
      <c r="J2350">
        <v>2</v>
      </c>
    </row>
    <row r="2351" spans="1:10" x14ac:dyDescent="0.25">
      <c r="A2351" t="s">
        <v>3176</v>
      </c>
      <c r="B2351">
        <v>4300</v>
      </c>
      <c r="C2351">
        <v>0.20082644259428661</v>
      </c>
      <c r="D2351">
        <v>0.41052501029388427</v>
      </c>
      <c r="E2351">
        <v>0.75757923036009001</v>
      </c>
      <c r="F2351">
        <v>-0.22304138274926327</v>
      </c>
      <c r="G2351">
        <v>4</v>
      </c>
      <c r="H2351">
        <v>4</v>
      </c>
      <c r="I2351">
        <v>5</v>
      </c>
      <c r="J2351">
        <v>2</v>
      </c>
    </row>
    <row r="2352" spans="1:10" x14ac:dyDescent="0.25">
      <c r="A2352" t="s">
        <v>3177</v>
      </c>
      <c r="B2352">
        <v>6299</v>
      </c>
      <c r="C2352">
        <v>0.12610390642980407</v>
      </c>
      <c r="D2352">
        <v>0.25443478502500649</v>
      </c>
      <c r="E2352">
        <v>-0.29798487447927718</v>
      </c>
      <c r="F2352">
        <v>-0.4109112974109338</v>
      </c>
      <c r="G2352">
        <v>3</v>
      </c>
      <c r="H2352">
        <v>4</v>
      </c>
      <c r="I2352">
        <v>3</v>
      </c>
      <c r="J2352">
        <v>2</v>
      </c>
    </row>
    <row r="2353" spans="1:10" x14ac:dyDescent="0.25">
      <c r="A2353" t="s">
        <v>3178</v>
      </c>
      <c r="B2353">
        <v>3881</v>
      </c>
      <c r="C2353">
        <v>-0.20244719155684504</v>
      </c>
      <c r="D2353">
        <v>-0.88062318832657471</v>
      </c>
      <c r="E2353">
        <v>2.7041045341953147</v>
      </c>
      <c r="F2353">
        <v>-0.92966597834999887</v>
      </c>
      <c r="G2353">
        <v>3</v>
      </c>
      <c r="H2353">
        <v>1</v>
      </c>
      <c r="I2353">
        <v>5</v>
      </c>
      <c r="J2353">
        <v>1</v>
      </c>
    </row>
    <row r="2354" spans="1:10" x14ac:dyDescent="0.25">
      <c r="A2354" t="s">
        <v>3179</v>
      </c>
      <c r="B2354">
        <v>7310</v>
      </c>
      <c r="C2354">
        <v>-0.41374670044828743</v>
      </c>
      <c r="D2354">
        <v>-0.45322826129115951</v>
      </c>
      <c r="E2354">
        <v>4.4609259896050288E-2</v>
      </c>
      <c r="F2354">
        <v>-0.88619048078502805</v>
      </c>
      <c r="G2354">
        <v>2</v>
      </c>
      <c r="H2354">
        <v>2</v>
      </c>
      <c r="I2354">
        <v>4</v>
      </c>
      <c r="J2354">
        <v>1</v>
      </c>
    </row>
    <row r="2355" spans="1:10" x14ac:dyDescent="0.25">
      <c r="A2355" t="s">
        <v>3180</v>
      </c>
      <c r="B2355">
        <v>1501</v>
      </c>
      <c r="C2355">
        <v>-0.46927622158911858</v>
      </c>
      <c r="D2355">
        <v>-0.48839770783468023</v>
      </c>
      <c r="E2355">
        <v>0.57660164608728304</v>
      </c>
      <c r="F2355">
        <v>-1.2334605169535944</v>
      </c>
      <c r="G2355">
        <v>2</v>
      </c>
      <c r="H2355">
        <v>2</v>
      </c>
      <c r="I2355">
        <v>5</v>
      </c>
      <c r="J2355">
        <v>1</v>
      </c>
    </row>
    <row r="2356" spans="1:10" x14ac:dyDescent="0.25">
      <c r="A2356" t="s">
        <v>3181</v>
      </c>
      <c r="B2356">
        <v>5848</v>
      </c>
      <c r="C2356">
        <v>-0.35917988108602761</v>
      </c>
      <c r="D2356">
        <v>-0.646540795457339</v>
      </c>
      <c r="E2356">
        <v>0.60341865523577032</v>
      </c>
      <c r="F2356">
        <v>-1.132724936395578</v>
      </c>
      <c r="G2356">
        <v>2</v>
      </c>
      <c r="H2356">
        <v>2</v>
      </c>
      <c r="I2356">
        <v>5</v>
      </c>
      <c r="J2356">
        <v>1</v>
      </c>
    </row>
    <row r="2357" spans="1:10" x14ac:dyDescent="0.25">
      <c r="A2357" t="s">
        <v>3182</v>
      </c>
      <c r="B2357">
        <v>8308</v>
      </c>
      <c r="C2357">
        <v>-0.53950773544355179</v>
      </c>
      <c r="D2357">
        <v>-0.95554854637962827</v>
      </c>
      <c r="E2357">
        <v>0.25765146620681301</v>
      </c>
      <c r="F2357">
        <v>-0.92198244839596855</v>
      </c>
      <c r="G2357">
        <v>2</v>
      </c>
      <c r="H2357">
        <v>1</v>
      </c>
      <c r="I2357">
        <v>4</v>
      </c>
      <c r="J2357">
        <v>1</v>
      </c>
    </row>
    <row r="2358" spans="1:10" x14ac:dyDescent="0.25">
      <c r="A2358" t="s">
        <v>3183</v>
      </c>
      <c r="B2358">
        <v>8090</v>
      </c>
      <c r="C2358">
        <v>-0.53438674684816723</v>
      </c>
      <c r="D2358">
        <v>-0.67384311619530479</v>
      </c>
      <c r="E2358">
        <v>0.27390668528021983</v>
      </c>
      <c r="F2358">
        <v>-0.27798497408249634</v>
      </c>
      <c r="G2358">
        <v>2</v>
      </c>
      <c r="H2358">
        <v>2</v>
      </c>
      <c r="I2358">
        <v>4</v>
      </c>
      <c r="J2358">
        <v>2</v>
      </c>
    </row>
    <row r="2359" spans="1:10" x14ac:dyDescent="0.25">
      <c r="A2359" t="s">
        <v>3184</v>
      </c>
      <c r="B2359">
        <v>6102</v>
      </c>
      <c r="C2359">
        <v>2.5561685257188608E-2</v>
      </c>
      <c r="D2359">
        <v>9.4166301488103177E-2</v>
      </c>
      <c r="E2359">
        <v>-0.44450649022793459</v>
      </c>
      <c r="F2359">
        <v>-0.14740466610713931</v>
      </c>
      <c r="G2359">
        <v>3</v>
      </c>
      <c r="H2359">
        <v>4</v>
      </c>
      <c r="I2359">
        <v>2</v>
      </c>
      <c r="J2359">
        <v>2</v>
      </c>
    </row>
    <row r="2360" spans="1:10" x14ac:dyDescent="0.25">
      <c r="A2360" t="s">
        <v>3185</v>
      </c>
      <c r="B2360">
        <v>6207</v>
      </c>
      <c r="C2360">
        <v>-0.53344810823738487</v>
      </c>
      <c r="D2360">
        <v>-0.31678978575408584</v>
      </c>
      <c r="E2360">
        <v>-1.1856831909717904</v>
      </c>
      <c r="F2360">
        <v>0.26917511443364056</v>
      </c>
      <c r="G2360">
        <v>2</v>
      </c>
      <c r="H2360">
        <v>3</v>
      </c>
      <c r="I2360">
        <v>1</v>
      </c>
      <c r="J2360">
        <v>3</v>
      </c>
    </row>
    <row r="2361" spans="1:10" x14ac:dyDescent="0.25">
      <c r="A2361" t="s">
        <v>3186</v>
      </c>
      <c r="B2361">
        <v>4966</v>
      </c>
      <c r="C2361">
        <v>-0.32994608484650273</v>
      </c>
      <c r="D2361">
        <v>-7.1151282331396212E-2</v>
      </c>
      <c r="E2361">
        <v>-0.72390126551933798</v>
      </c>
      <c r="F2361">
        <v>0.25950566205242953</v>
      </c>
      <c r="G2361">
        <v>2</v>
      </c>
      <c r="H2361">
        <v>3</v>
      </c>
      <c r="I2361">
        <v>1</v>
      </c>
      <c r="J2361">
        <v>3</v>
      </c>
    </row>
    <row r="2362" spans="1:10" x14ac:dyDescent="0.25">
      <c r="A2362" t="s">
        <v>3187</v>
      </c>
      <c r="B2362">
        <v>841</v>
      </c>
      <c r="C2362">
        <v>-0.94478825016537893</v>
      </c>
      <c r="D2362">
        <v>-0.43306340847733399</v>
      </c>
      <c r="E2362">
        <v>-0.11742156691566956</v>
      </c>
      <c r="F2362">
        <v>-0.77852667245988139</v>
      </c>
      <c r="G2362">
        <v>1</v>
      </c>
      <c r="H2362">
        <v>2</v>
      </c>
      <c r="I2362">
        <v>3</v>
      </c>
      <c r="J2362">
        <v>1</v>
      </c>
    </row>
    <row r="2363" spans="1:10" x14ac:dyDescent="0.25">
      <c r="A2363" t="s">
        <v>3188</v>
      </c>
      <c r="B2363">
        <v>8198</v>
      </c>
      <c r="C2363">
        <v>-1.0869091112260976</v>
      </c>
      <c r="D2363">
        <v>-0.37970181383615897</v>
      </c>
      <c r="E2363">
        <v>-1.3234073514602807</v>
      </c>
      <c r="F2363">
        <v>0.38313254138820119</v>
      </c>
      <c r="G2363">
        <v>1</v>
      </c>
      <c r="H2363">
        <v>2</v>
      </c>
      <c r="I2363">
        <v>1</v>
      </c>
      <c r="J2363">
        <v>3</v>
      </c>
    </row>
    <row r="2364" spans="1:10" x14ac:dyDescent="0.25">
      <c r="A2364" t="s">
        <v>3189</v>
      </c>
      <c r="B2364">
        <v>1329</v>
      </c>
      <c r="C2364">
        <v>4.3469678521147116E-2</v>
      </c>
      <c r="D2364">
        <v>0.50332966688124925</v>
      </c>
      <c r="E2364">
        <v>-7.5025592222315779E-2</v>
      </c>
      <c r="F2364">
        <v>-0.11617025763282632</v>
      </c>
      <c r="G2364">
        <v>3</v>
      </c>
      <c r="H2364">
        <v>4</v>
      </c>
      <c r="I2364">
        <v>3</v>
      </c>
      <c r="J2364">
        <v>2</v>
      </c>
    </row>
    <row r="2365" spans="1:10" x14ac:dyDescent="0.25">
      <c r="A2365" t="s">
        <v>3190</v>
      </c>
      <c r="B2365">
        <v>2367</v>
      </c>
      <c r="C2365">
        <v>0.20939392779097582</v>
      </c>
      <c r="D2365">
        <v>-0.40927716206718567</v>
      </c>
      <c r="E2365">
        <v>-0.80438274212553118</v>
      </c>
      <c r="F2365">
        <v>0.10521210898271251</v>
      </c>
      <c r="G2365">
        <v>4</v>
      </c>
      <c r="H2365">
        <v>2</v>
      </c>
      <c r="I2365">
        <v>1</v>
      </c>
      <c r="J2365">
        <v>3</v>
      </c>
    </row>
    <row r="2366" spans="1:10" x14ac:dyDescent="0.25">
      <c r="A2366" t="s">
        <v>3191</v>
      </c>
      <c r="B2366">
        <v>4780</v>
      </c>
      <c r="C2366">
        <v>-0.50951084949231329</v>
      </c>
      <c r="D2366">
        <v>-0.27918182089060956</v>
      </c>
      <c r="E2366">
        <v>-1.039882907010893</v>
      </c>
      <c r="F2366">
        <v>-0.22329491389073655</v>
      </c>
      <c r="G2366">
        <v>2</v>
      </c>
      <c r="H2366">
        <v>3</v>
      </c>
      <c r="I2366">
        <v>1</v>
      </c>
      <c r="J2366">
        <v>2</v>
      </c>
    </row>
    <row r="2367" spans="1:10" x14ac:dyDescent="0.25">
      <c r="A2367" t="s">
        <v>3192</v>
      </c>
      <c r="B2367">
        <v>3670</v>
      </c>
      <c r="C2367">
        <v>-0.36980369650584921</v>
      </c>
      <c r="D2367">
        <v>-0.13280752393493189</v>
      </c>
      <c r="E2367">
        <v>-1.1428716592297565</v>
      </c>
      <c r="F2367">
        <v>5.782615543486194E-3</v>
      </c>
      <c r="G2367">
        <v>2</v>
      </c>
      <c r="H2367">
        <v>3</v>
      </c>
      <c r="I2367">
        <v>1</v>
      </c>
      <c r="J2367">
        <v>3</v>
      </c>
    </row>
    <row r="2368" spans="1:10" x14ac:dyDescent="0.25">
      <c r="A2368" t="s">
        <v>3193</v>
      </c>
      <c r="B2368">
        <v>5973</v>
      </c>
      <c r="C2368">
        <v>-6.1679718616118977E-3</v>
      </c>
      <c r="D2368">
        <v>-0.29528236797104823</v>
      </c>
      <c r="E2368">
        <v>-0.84162784440185279</v>
      </c>
      <c r="F2368">
        <v>7.7031667535231121E-2</v>
      </c>
      <c r="G2368">
        <v>3</v>
      </c>
      <c r="H2368">
        <v>3</v>
      </c>
      <c r="I2368">
        <v>1</v>
      </c>
      <c r="J2368">
        <v>3</v>
      </c>
    </row>
    <row r="2369" spans="1:10" x14ac:dyDescent="0.25">
      <c r="A2369" t="s">
        <v>3194</v>
      </c>
      <c r="B2369">
        <v>6371</v>
      </c>
      <c r="C2369">
        <v>-0.17578288209331544</v>
      </c>
      <c r="D2369">
        <v>-0.45715517920945759</v>
      </c>
      <c r="E2369">
        <v>-0.68892024180043421</v>
      </c>
      <c r="F2369">
        <v>-9.227769275885897E-2</v>
      </c>
      <c r="G2369">
        <v>3</v>
      </c>
      <c r="H2369">
        <v>2</v>
      </c>
      <c r="I2369">
        <v>2</v>
      </c>
      <c r="J2369">
        <v>2</v>
      </c>
    </row>
    <row r="2370" spans="1:10" x14ac:dyDescent="0.25">
      <c r="A2370" t="s">
        <v>3195</v>
      </c>
      <c r="B2370">
        <v>6283</v>
      </c>
      <c r="C2370">
        <v>-0.82344435102874225</v>
      </c>
      <c r="D2370">
        <v>-0.28743828462301313</v>
      </c>
      <c r="E2370">
        <v>-1.2752825436684994</v>
      </c>
      <c r="F2370">
        <v>0.34493161770117509</v>
      </c>
      <c r="G2370">
        <v>1</v>
      </c>
      <c r="H2370">
        <v>3</v>
      </c>
      <c r="I2370">
        <v>1</v>
      </c>
      <c r="J2370">
        <v>3</v>
      </c>
    </row>
    <row r="2371" spans="1:10" x14ac:dyDescent="0.25">
      <c r="A2371" t="s">
        <v>3196</v>
      </c>
      <c r="B2371">
        <v>3610</v>
      </c>
      <c r="C2371">
        <v>-0.2745303938354044</v>
      </c>
      <c r="D2371">
        <v>-0.19717363325760509</v>
      </c>
      <c r="E2371">
        <v>-0.74907786824922851</v>
      </c>
      <c r="F2371">
        <v>9.944694890959159E-2</v>
      </c>
      <c r="G2371">
        <v>3</v>
      </c>
      <c r="H2371">
        <v>3</v>
      </c>
      <c r="I2371">
        <v>1</v>
      </c>
      <c r="J2371">
        <v>3</v>
      </c>
    </row>
    <row r="2372" spans="1:10" x14ac:dyDescent="0.25">
      <c r="A2372" t="s">
        <v>3197</v>
      </c>
      <c r="B2372">
        <v>7036</v>
      </c>
      <c r="C2372">
        <v>0.4634218292416214</v>
      </c>
      <c r="D2372">
        <v>0.38997534311319892</v>
      </c>
      <c r="E2372">
        <v>-7.0516556513671988E-2</v>
      </c>
      <c r="F2372">
        <v>-0.35513105156461044</v>
      </c>
      <c r="G2372">
        <v>4</v>
      </c>
      <c r="H2372">
        <v>4</v>
      </c>
      <c r="I2372">
        <v>3</v>
      </c>
      <c r="J2372">
        <v>2</v>
      </c>
    </row>
    <row r="2373" spans="1:10" x14ac:dyDescent="0.25">
      <c r="A2373" t="s">
        <v>3198</v>
      </c>
      <c r="B2373">
        <v>4166</v>
      </c>
      <c r="C2373">
        <v>2.3272305087388827</v>
      </c>
      <c r="D2373">
        <v>0.43095714318477119</v>
      </c>
      <c r="E2373">
        <v>1.710537276321348</v>
      </c>
      <c r="F2373">
        <v>-0.57737148364519919</v>
      </c>
      <c r="G2373">
        <v>5</v>
      </c>
      <c r="H2373">
        <v>4</v>
      </c>
      <c r="I2373">
        <v>5</v>
      </c>
      <c r="J2373">
        <v>1</v>
      </c>
    </row>
    <row r="2374" spans="1:10" x14ac:dyDescent="0.25">
      <c r="A2374" t="s">
        <v>3199</v>
      </c>
      <c r="B2374">
        <v>3665</v>
      </c>
      <c r="C2374">
        <v>1.5745191734366435</v>
      </c>
      <c r="D2374">
        <v>0.91295970060305298</v>
      </c>
      <c r="E2374">
        <v>0.25708978898712326</v>
      </c>
      <c r="F2374">
        <v>-0.24856134825733067</v>
      </c>
      <c r="G2374">
        <v>5</v>
      </c>
      <c r="H2374">
        <v>5</v>
      </c>
      <c r="I2374">
        <v>4</v>
      </c>
      <c r="J2374">
        <v>2</v>
      </c>
    </row>
    <row r="2375" spans="1:10" x14ac:dyDescent="0.25">
      <c r="A2375" t="s">
        <v>3200</v>
      </c>
      <c r="B2375">
        <v>5945</v>
      </c>
      <c r="C2375">
        <v>-0.22298746066020761</v>
      </c>
      <c r="D2375">
        <v>-0.22884306614393357</v>
      </c>
      <c r="E2375">
        <v>-0.81477767809363932</v>
      </c>
      <c r="F2375">
        <v>3.9003897261348071E-2</v>
      </c>
      <c r="G2375">
        <v>3</v>
      </c>
      <c r="H2375">
        <v>3</v>
      </c>
      <c r="I2375">
        <v>1</v>
      </c>
      <c r="J2375">
        <v>3</v>
      </c>
    </row>
    <row r="2376" spans="1:10" x14ac:dyDescent="0.25">
      <c r="A2376" t="s">
        <v>3201</v>
      </c>
      <c r="B2376">
        <v>6070</v>
      </c>
      <c r="C2376">
        <v>-0.30890392088818613</v>
      </c>
      <c r="D2376">
        <v>0.22253175694047217</v>
      </c>
      <c r="E2376">
        <v>-0.59015568436133703</v>
      </c>
      <c r="F2376">
        <v>-0.12674856872690041</v>
      </c>
      <c r="G2376">
        <v>3</v>
      </c>
      <c r="H2376">
        <v>4</v>
      </c>
      <c r="I2376">
        <v>2</v>
      </c>
      <c r="J2376">
        <v>2</v>
      </c>
    </row>
    <row r="2377" spans="1:10" x14ac:dyDescent="0.25">
      <c r="A2377" t="s">
        <v>3202</v>
      </c>
      <c r="B2377">
        <v>4222</v>
      </c>
      <c r="C2377">
        <v>9.6151534668535169E-2</v>
      </c>
      <c r="D2377">
        <v>0.38425404224138571</v>
      </c>
      <c r="E2377">
        <v>3.3778143934310341E-2</v>
      </c>
      <c r="F2377">
        <v>-0.23412630716761174</v>
      </c>
      <c r="G2377">
        <v>3</v>
      </c>
      <c r="H2377">
        <v>4</v>
      </c>
      <c r="I2377">
        <v>4</v>
      </c>
      <c r="J2377">
        <v>2</v>
      </c>
    </row>
    <row r="2378" spans="1:10" x14ac:dyDescent="0.25">
      <c r="A2378" t="s">
        <v>3203</v>
      </c>
      <c r="B2378">
        <v>7479</v>
      </c>
      <c r="C2378">
        <v>-9.7577713059272472E-3</v>
      </c>
      <c r="D2378">
        <v>0.11285280777479577</v>
      </c>
      <c r="E2378">
        <v>-4.1564476212925396E-2</v>
      </c>
      <c r="F2378">
        <v>-0.1169909059855886</v>
      </c>
      <c r="G2378">
        <v>3</v>
      </c>
      <c r="H2378">
        <v>4</v>
      </c>
      <c r="I2378">
        <v>4</v>
      </c>
      <c r="J2378">
        <v>2</v>
      </c>
    </row>
    <row r="2379" spans="1:10" x14ac:dyDescent="0.25">
      <c r="A2379" t="s">
        <v>3204</v>
      </c>
      <c r="B2379">
        <v>2310</v>
      </c>
      <c r="C2379">
        <v>0.75884684418035742</v>
      </c>
      <c r="D2379">
        <v>1.658686660957319</v>
      </c>
      <c r="E2379">
        <v>0.14969306142846206</v>
      </c>
      <c r="F2379">
        <v>-0.37156028127231894</v>
      </c>
      <c r="G2379">
        <v>4</v>
      </c>
      <c r="H2379">
        <v>5</v>
      </c>
      <c r="I2379">
        <v>4</v>
      </c>
      <c r="J2379">
        <v>2</v>
      </c>
    </row>
    <row r="2380" spans="1:10" x14ac:dyDescent="0.25">
      <c r="A2380" t="s">
        <v>3205</v>
      </c>
      <c r="B2380">
        <v>3132</v>
      </c>
      <c r="C2380">
        <v>-2.8848869485990393E-2</v>
      </c>
      <c r="D2380">
        <v>-4.5163242686966948E-2</v>
      </c>
      <c r="E2380">
        <v>-0.63349969276412865</v>
      </c>
      <c r="F2380">
        <v>0.25343500001637514</v>
      </c>
      <c r="G2380">
        <v>3</v>
      </c>
      <c r="H2380">
        <v>3</v>
      </c>
      <c r="I2380">
        <v>2</v>
      </c>
      <c r="J2380">
        <v>3</v>
      </c>
    </row>
    <row r="2381" spans="1:10" x14ac:dyDescent="0.25">
      <c r="A2381" t="s">
        <v>3206</v>
      </c>
      <c r="B2381">
        <v>6003</v>
      </c>
      <c r="C2381">
        <v>-0.21640452398794002</v>
      </c>
      <c r="D2381">
        <v>0.3005306528222535</v>
      </c>
      <c r="E2381">
        <v>-0.68159025581528365</v>
      </c>
      <c r="F2381">
        <v>-4.7256270785545007E-2</v>
      </c>
      <c r="G2381">
        <v>3</v>
      </c>
      <c r="H2381">
        <v>4</v>
      </c>
      <c r="I2381">
        <v>2</v>
      </c>
      <c r="J2381">
        <v>2</v>
      </c>
    </row>
    <row r="2382" spans="1:10" x14ac:dyDescent="0.25">
      <c r="A2382" t="s">
        <v>3207</v>
      </c>
      <c r="B2382">
        <v>6714</v>
      </c>
      <c r="C2382">
        <v>1.296510274561165</v>
      </c>
      <c r="D2382">
        <v>0.60789392024624367</v>
      </c>
      <c r="E2382">
        <v>0.15521323889100716</v>
      </c>
      <c r="F2382">
        <v>-0.56304906548489742</v>
      </c>
      <c r="G2382">
        <v>5</v>
      </c>
      <c r="H2382">
        <v>4</v>
      </c>
      <c r="I2382">
        <v>4</v>
      </c>
      <c r="J2382">
        <v>1</v>
      </c>
    </row>
    <row r="2383" spans="1:10" x14ac:dyDescent="0.25">
      <c r="A2383" t="s">
        <v>3208</v>
      </c>
      <c r="B2383">
        <v>5064</v>
      </c>
      <c r="C2383">
        <v>0.6465042113304359</v>
      </c>
      <c r="D2383">
        <v>-6.9114196567081065E-2</v>
      </c>
      <c r="E2383">
        <v>0.38846705836535117</v>
      </c>
      <c r="F2383">
        <v>-0.55226818320356619</v>
      </c>
      <c r="G2383">
        <v>4</v>
      </c>
      <c r="H2383">
        <v>3</v>
      </c>
      <c r="I2383">
        <v>5</v>
      </c>
      <c r="J2383">
        <v>1</v>
      </c>
    </row>
    <row r="2384" spans="1:10" x14ac:dyDescent="0.25">
      <c r="A2384" t="s">
        <v>3209</v>
      </c>
      <c r="B2384">
        <v>4098</v>
      </c>
      <c r="C2384">
        <v>0.24163247661856471</v>
      </c>
      <c r="D2384">
        <v>0.28654907878974684</v>
      </c>
      <c r="E2384">
        <v>-1.472704940943357</v>
      </c>
      <c r="F2384">
        <v>0.63579822457820745</v>
      </c>
      <c r="G2384">
        <v>4</v>
      </c>
      <c r="H2384">
        <v>4</v>
      </c>
      <c r="I2384">
        <v>1</v>
      </c>
      <c r="J2384">
        <v>4</v>
      </c>
    </row>
    <row r="2385" spans="1:10" x14ac:dyDescent="0.25">
      <c r="A2385" t="s">
        <v>3210</v>
      </c>
      <c r="B2385">
        <v>2455</v>
      </c>
      <c r="C2385">
        <v>0.39121881309842171</v>
      </c>
      <c r="D2385">
        <v>0.42790488227161244</v>
      </c>
      <c r="E2385">
        <v>-0.42379142566127892</v>
      </c>
      <c r="F2385">
        <v>0.12557751009797824</v>
      </c>
      <c r="G2385">
        <v>4</v>
      </c>
      <c r="H2385">
        <v>4</v>
      </c>
      <c r="I2385">
        <v>2</v>
      </c>
      <c r="J2385">
        <v>3</v>
      </c>
    </row>
    <row r="2386" spans="1:10" x14ac:dyDescent="0.25">
      <c r="A2386" t="s">
        <v>3211</v>
      </c>
      <c r="B2386">
        <v>3896</v>
      </c>
      <c r="C2386">
        <v>3.969336162660865E-2</v>
      </c>
      <c r="D2386">
        <v>2.5565939824603891E-2</v>
      </c>
      <c r="E2386">
        <v>-0.80308348305785193</v>
      </c>
      <c r="F2386">
        <v>0.18037543508475701</v>
      </c>
      <c r="G2386">
        <v>3</v>
      </c>
      <c r="H2386">
        <v>4</v>
      </c>
      <c r="I2386">
        <v>1</v>
      </c>
      <c r="J2386">
        <v>3</v>
      </c>
    </row>
    <row r="2387" spans="1:10" x14ac:dyDescent="0.25">
      <c r="A2387" t="s">
        <v>3212</v>
      </c>
      <c r="B2387">
        <v>5558</v>
      </c>
      <c r="C2387">
        <v>0.34121400866878765</v>
      </c>
      <c r="D2387">
        <v>-9.4949371507116867E-2</v>
      </c>
      <c r="E2387">
        <v>-0.17503876015128383</v>
      </c>
      <c r="F2387">
        <v>-0.12784495147455976</v>
      </c>
      <c r="G2387">
        <v>4</v>
      </c>
      <c r="H2387">
        <v>3</v>
      </c>
      <c r="I2387">
        <v>3</v>
      </c>
      <c r="J2387">
        <v>2</v>
      </c>
    </row>
    <row r="2388" spans="1:10" x14ac:dyDescent="0.25">
      <c r="A2388" t="s">
        <v>3213</v>
      </c>
      <c r="B2388">
        <v>5523</v>
      </c>
      <c r="C2388">
        <v>-0.12407763274008418</v>
      </c>
      <c r="D2388">
        <v>-0.28490038482165947</v>
      </c>
      <c r="E2388">
        <v>-0.64819341616710457</v>
      </c>
      <c r="F2388">
        <v>-0.32900793428971692</v>
      </c>
      <c r="G2388">
        <v>3</v>
      </c>
      <c r="H2388">
        <v>3</v>
      </c>
      <c r="I2388">
        <v>2</v>
      </c>
      <c r="J2388">
        <v>2</v>
      </c>
    </row>
    <row r="2389" spans="1:10" x14ac:dyDescent="0.25">
      <c r="A2389" t="s">
        <v>3214</v>
      </c>
      <c r="B2389">
        <v>5621</v>
      </c>
      <c r="C2389">
        <v>-0.43432455399533931</v>
      </c>
      <c r="D2389">
        <v>-0.33864493633780263</v>
      </c>
      <c r="E2389">
        <v>-0.26843996219048799</v>
      </c>
      <c r="F2389">
        <v>-0.44875091220909263</v>
      </c>
      <c r="G2389">
        <v>2</v>
      </c>
      <c r="H2389">
        <v>3</v>
      </c>
      <c r="I2389">
        <v>3</v>
      </c>
      <c r="J2389">
        <v>2</v>
      </c>
    </row>
    <row r="2390" spans="1:10" x14ac:dyDescent="0.25">
      <c r="A2390" t="s">
        <v>3215</v>
      </c>
      <c r="B2390">
        <v>3076</v>
      </c>
      <c r="C2390">
        <v>0.25663397523528036</v>
      </c>
      <c r="D2390">
        <v>-0.78643006725190734</v>
      </c>
      <c r="E2390">
        <v>-0.23138099155461483</v>
      </c>
      <c r="F2390">
        <v>-0.82005795963270112</v>
      </c>
      <c r="G2390">
        <v>4</v>
      </c>
      <c r="H2390">
        <v>1</v>
      </c>
      <c r="I2390">
        <v>3</v>
      </c>
      <c r="J2390">
        <v>1</v>
      </c>
    </row>
    <row r="2391" spans="1:10" x14ac:dyDescent="0.25">
      <c r="A2391" t="s">
        <v>3216</v>
      </c>
      <c r="B2391">
        <v>304</v>
      </c>
      <c r="C2391">
        <v>0.42055091201741623</v>
      </c>
      <c r="D2391">
        <v>0.27585108871515202</v>
      </c>
      <c r="E2391">
        <v>2.6714546913303577E-3</v>
      </c>
      <c r="F2391">
        <v>-0.66161565447309112</v>
      </c>
      <c r="G2391">
        <v>4</v>
      </c>
      <c r="H2391">
        <v>4</v>
      </c>
      <c r="I2391">
        <v>4</v>
      </c>
      <c r="J2391">
        <v>1</v>
      </c>
    </row>
    <row r="2392" spans="1:10" x14ac:dyDescent="0.25">
      <c r="A2392" t="s">
        <v>3217</v>
      </c>
      <c r="B2392">
        <v>2626</v>
      </c>
      <c r="C2392">
        <v>-0.68596984048661691</v>
      </c>
      <c r="D2392">
        <v>-0.19910198191542081</v>
      </c>
      <c r="E2392">
        <v>-0.24556971357444782</v>
      </c>
      <c r="F2392">
        <v>-0.60698241554125287</v>
      </c>
      <c r="G2392">
        <v>2</v>
      </c>
      <c r="H2392">
        <v>3</v>
      </c>
      <c r="I2392">
        <v>3</v>
      </c>
      <c r="J2392">
        <v>1</v>
      </c>
    </row>
    <row r="2393" spans="1:10" x14ac:dyDescent="0.25">
      <c r="A2393" t="s">
        <v>3218</v>
      </c>
      <c r="B2393">
        <v>925</v>
      </c>
      <c r="C2393">
        <v>0.802666316429689</v>
      </c>
      <c r="D2393">
        <v>-0.44601471122465397</v>
      </c>
      <c r="E2393">
        <v>-1.1766493165974217</v>
      </c>
      <c r="F2393">
        <v>0.46815443230554066</v>
      </c>
      <c r="G2393">
        <v>4</v>
      </c>
      <c r="H2393">
        <v>2</v>
      </c>
      <c r="I2393">
        <v>1</v>
      </c>
      <c r="J2393">
        <v>3</v>
      </c>
    </row>
    <row r="2394" spans="1:10" x14ac:dyDescent="0.25">
      <c r="A2394" t="s">
        <v>3219</v>
      </c>
      <c r="B2394">
        <v>715</v>
      </c>
      <c r="C2394">
        <v>-0.68557447931669246</v>
      </c>
      <c r="D2394">
        <v>-0.3779716000969825</v>
      </c>
      <c r="E2394">
        <v>-0.3733461547775741</v>
      </c>
      <c r="F2394">
        <v>-0.31933538194077138</v>
      </c>
      <c r="G2394">
        <v>2</v>
      </c>
      <c r="H2394">
        <v>3</v>
      </c>
      <c r="I2394">
        <v>2</v>
      </c>
      <c r="J2394">
        <v>2</v>
      </c>
    </row>
    <row r="2395" spans="1:10" x14ac:dyDescent="0.25">
      <c r="A2395" t="s">
        <v>3220</v>
      </c>
      <c r="B2395">
        <v>3301</v>
      </c>
      <c r="C2395">
        <v>-0.64588789149177417</v>
      </c>
      <c r="D2395">
        <v>7.925142220704369E-2</v>
      </c>
      <c r="E2395">
        <v>-1.263937312863004</v>
      </c>
      <c r="F2395">
        <v>7.9548869854995222E-2</v>
      </c>
      <c r="G2395">
        <v>2</v>
      </c>
      <c r="H2395">
        <v>4</v>
      </c>
      <c r="I2395">
        <v>1</v>
      </c>
      <c r="J2395">
        <v>3</v>
      </c>
    </row>
    <row r="2396" spans="1:10" x14ac:dyDescent="0.25">
      <c r="A2396" t="s">
        <v>3221</v>
      </c>
      <c r="B2396">
        <v>4144</v>
      </c>
      <c r="C2396">
        <v>-0.43283149512197999</v>
      </c>
      <c r="D2396">
        <v>0.14972235191020725</v>
      </c>
      <c r="E2396">
        <v>-0.5235404579806936</v>
      </c>
      <c r="F2396">
        <v>-0.63604796782756312</v>
      </c>
      <c r="G2396">
        <v>2</v>
      </c>
      <c r="H2396">
        <v>4</v>
      </c>
      <c r="I2396">
        <v>2</v>
      </c>
      <c r="J2396">
        <v>1</v>
      </c>
    </row>
    <row r="2397" spans="1:10" x14ac:dyDescent="0.25">
      <c r="A2397" t="s">
        <v>3222</v>
      </c>
      <c r="B2397">
        <v>6880</v>
      </c>
      <c r="C2397">
        <v>-0.87309047647746285</v>
      </c>
      <c r="D2397">
        <v>9.6491347727335378E-2</v>
      </c>
      <c r="E2397">
        <v>-1.0407397738398978</v>
      </c>
      <c r="F2397">
        <v>0.23920961022737219</v>
      </c>
      <c r="G2397">
        <v>1</v>
      </c>
      <c r="H2397">
        <v>4</v>
      </c>
      <c r="I2397">
        <v>1</v>
      </c>
      <c r="J2397">
        <v>3</v>
      </c>
    </row>
    <row r="2398" spans="1:10" x14ac:dyDescent="0.25">
      <c r="A2398" t="s">
        <v>3223</v>
      </c>
      <c r="B2398">
        <v>3868</v>
      </c>
      <c r="C2398">
        <v>-0.66248751329795275</v>
      </c>
      <c r="D2398">
        <v>-0.44376354222405584</v>
      </c>
      <c r="E2398">
        <v>-1.2542935638401602</v>
      </c>
      <c r="F2398">
        <v>0.22799413022862858</v>
      </c>
      <c r="G2398">
        <v>2</v>
      </c>
      <c r="H2398">
        <v>2</v>
      </c>
      <c r="I2398">
        <v>1</v>
      </c>
      <c r="J2398">
        <v>3</v>
      </c>
    </row>
    <row r="2399" spans="1:10" x14ac:dyDescent="0.25">
      <c r="A2399" t="s">
        <v>3224</v>
      </c>
      <c r="B2399">
        <v>3711</v>
      </c>
      <c r="C2399">
        <v>-0.20343989735506737</v>
      </c>
      <c r="D2399">
        <v>-1.1979816674717406E-2</v>
      </c>
      <c r="E2399">
        <v>-8.4606495482634825E-2</v>
      </c>
      <c r="F2399">
        <v>-0.68485511882944872</v>
      </c>
      <c r="G2399">
        <v>3</v>
      </c>
      <c r="H2399">
        <v>3</v>
      </c>
      <c r="I2399">
        <v>3</v>
      </c>
      <c r="J2399">
        <v>1</v>
      </c>
    </row>
    <row r="2400" spans="1:10" x14ac:dyDescent="0.25">
      <c r="A2400" t="s">
        <v>3225</v>
      </c>
      <c r="B2400">
        <v>3861</v>
      </c>
      <c r="C2400">
        <v>8.711611290841309E-2</v>
      </c>
      <c r="D2400">
        <v>0.12150496158829836</v>
      </c>
      <c r="E2400">
        <v>2.9039604523645841</v>
      </c>
      <c r="F2400">
        <v>-1.1011709864839263</v>
      </c>
      <c r="G2400">
        <v>3</v>
      </c>
      <c r="H2400">
        <v>4</v>
      </c>
      <c r="I2400">
        <v>5</v>
      </c>
      <c r="J2400">
        <v>1</v>
      </c>
    </row>
    <row r="2401" spans="1:10" x14ac:dyDescent="0.25">
      <c r="A2401" t="s">
        <v>3226</v>
      </c>
      <c r="B2401">
        <v>5132</v>
      </c>
      <c r="C2401">
        <v>-0.82790084262443875</v>
      </c>
      <c r="D2401">
        <v>-0.94375769828473854</v>
      </c>
      <c r="E2401">
        <v>-0.48323567449644383</v>
      </c>
      <c r="F2401">
        <v>-0.59908170898662116</v>
      </c>
      <c r="G2401">
        <v>1</v>
      </c>
      <c r="H2401">
        <v>1</v>
      </c>
      <c r="I2401">
        <v>2</v>
      </c>
      <c r="J2401">
        <v>1</v>
      </c>
    </row>
    <row r="2402" spans="1:10" x14ac:dyDescent="0.25">
      <c r="A2402" t="s">
        <v>3227</v>
      </c>
      <c r="B2402">
        <v>8383</v>
      </c>
      <c r="C2402">
        <v>-0.7418622947451109</v>
      </c>
      <c r="D2402">
        <v>-0.89443998354503929</v>
      </c>
      <c r="E2402">
        <v>-0.80070404681311791</v>
      </c>
      <c r="F2402">
        <v>-0.36805747254849069</v>
      </c>
      <c r="G2402">
        <v>1</v>
      </c>
      <c r="H2402">
        <v>1</v>
      </c>
      <c r="I2402">
        <v>1</v>
      </c>
      <c r="J2402">
        <v>2</v>
      </c>
    </row>
    <row r="2403" spans="1:10" x14ac:dyDescent="0.25">
      <c r="A2403" t="s">
        <v>3228</v>
      </c>
      <c r="B2403">
        <v>5533</v>
      </c>
      <c r="C2403">
        <v>-0.74117788949428354</v>
      </c>
      <c r="D2403">
        <v>-0.49130315958148219</v>
      </c>
      <c r="E2403">
        <v>-0.26552094544493848</v>
      </c>
      <c r="F2403">
        <v>-0.81440549835919807</v>
      </c>
      <c r="G2403">
        <v>1</v>
      </c>
      <c r="H2403">
        <v>2</v>
      </c>
      <c r="I2403">
        <v>3</v>
      </c>
      <c r="J2403">
        <v>1</v>
      </c>
    </row>
    <row r="2404" spans="1:10" x14ac:dyDescent="0.25">
      <c r="A2404" t="s">
        <v>3229</v>
      </c>
      <c r="B2404">
        <v>2653</v>
      </c>
      <c r="C2404">
        <v>0.17046715458773787</v>
      </c>
      <c r="D2404">
        <v>-0.17655375593943159</v>
      </c>
      <c r="E2404">
        <v>-5.4141314087877125E-2</v>
      </c>
      <c r="F2404">
        <v>-0.88672932409278182</v>
      </c>
      <c r="G2404">
        <v>4</v>
      </c>
      <c r="H2404">
        <v>3</v>
      </c>
      <c r="I2404">
        <v>4</v>
      </c>
      <c r="J2404">
        <v>1</v>
      </c>
    </row>
    <row r="2405" spans="1:10" x14ac:dyDescent="0.25">
      <c r="A2405" t="s">
        <v>3230</v>
      </c>
      <c r="B2405">
        <v>310</v>
      </c>
      <c r="C2405">
        <v>-0.41358594818568184</v>
      </c>
      <c r="D2405">
        <v>0.76173120857323917</v>
      </c>
      <c r="E2405">
        <v>0.15003915761071834</v>
      </c>
      <c r="F2405">
        <v>-1.0871728105097085</v>
      </c>
      <c r="G2405">
        <v>2</v>
      </c>
      <c r="H2405">
        <v>5</v>
      </c>
      <c r="I2405">
        <v>4</v>
      </c>
      <c r="J2405">
        <v>1</v>
      </c>
    </row>
    <row r="2406" spans="1:10" x14ac:dyDescent="0.25">
      <c r="A2406" t="s">
        <v>3231</v>
      </c>
      <c r="B2406">
        <v>6364</v>
      </c>
      <c r="C2406">
        <v>0.13590206419016149</v>
      </c>
      <c r="D2406">
        <v>0.61615292314071934</v>
      </c>
      <c r="E2406">
        <v>3.1797473461991181E-2</v>
      </c>
      <c r="F2406">
        <v>-0.59155318342368901</v>
      </c>
      <c r="G2406">
        <v>3</v>
      </c>
      <c r="H2406">
        <v>4</v>
      </c>
      <c r="I2406">
        <v>4</v>
      </c>
      <c r="J2406">
        <v>1</v>
      </c>
    </row>
    <row r="2407" spans="1:10" x14ac:dyDescent="0.25">
      <c r="A2407" t="s">
        <v>3232</v>
      </c>
      <c r="B2407">
        <v>3716</v>
      </c>
      <c r="C2407">
        <v>3.7297926888630761E-2</v>
      </c>
      <c r="D2407">
        <v>0.41113599265174661</v>
      </c>
      <c r="E2407">
        <v>0.25815731674446296</v>
      </c>
      <c r="F2407">
        <v>-0.81773836972103764</v>
      </c>
      <c r="G2407">
        <v>3</v>
      </c>
      <c r="H2407">
        <v>4</v>
      </c>
      <c r="I2407">
        <v>4</v>
      </c>
      <c r="J2407">
        <v>1</v>
      </c>
    </row>
    <row r="2408" spans="1:10" x14ac:dyDescent="0.25">
      <c r="A2408" t="s">
        <v>3233</v>
      </c>
      <c r="B2408">
        <v>2727</v>
      </c>
      <c r="C2408">
        <v>1.2009592000718503</v>
      </c>
      <c r="D2408">
        <v>0.79850648423741388</v>
      </c>
      <c r="E2408">
        <v>1.6119114160373207</v>
      </c>
      <c r="F2408">
        <v>-0.76783299693391582</v>
      </c>
      <c r="G2408">
        <v>5</v>
      </c>
      <c r="H2408">
        <v>5</v>
      </c>
      <c r="I2408">
        <v>5</v>
      </c>
      <c r="J2408">
        <v>1</v>
      </c>
    </row>
    <row r="2409" spans="1:10" x14ac:dyDescent="0.25">
      <c r="A2409" t="s">
        <v>3234</v>
      </c>
      <c r="B2409">
        <v>1643</v>
      </c>
      <c r="C2409">
        <v>2.7347952637157249</v>
      </c>
      <c r="D2409">
        <v>1.6747053232345379</v>
      </c>
      <c r="E2409">
        <v>2.3206774935662651</v>
      </c>
      <c r="F2409">
        <v>-0.29743011354986482</v>
      </c>
      <c r="G2409">
        <v>5</v>
      </c>
      <c r="H2409">
        <v>5</v>
      </c>
      <c r="I2409">
        <v>5</v>
      </c>
      <c r="J2409">
        <v>2</v>
      </c>
    </row>
    <row r="2410" spans="1:10" x14ac:dyDescent="0.25">
      <c r="A2410" t="s">
        <v>3235</v>
      </c>
      <c r="B2410">
        <v>2214</v>
      </c>
      <c r="C2410">
        <v>0.67931422136481578</v>
      </c>
      <c r="D2410">
        <v>-0.14853647523782246</v>
      </c>
      <c r="E2410">
        <v>1.8473800734904591E-2</v>
      </c>
      <c r="F2410">
        <v>-1.0273109667951612</v>
      </c>
      <c r="G2410">
        <v>4</v>
      </c>
      <c r="H2410">
        <v>3</v>
      </c>
      <c r="I2410">
        <v>4</v>
      </c>
      <c r="J2410">
        <v>1</v>
      </c>
    </row>
    <row r="2411" spans="1:10" x14ac:dyDescent="0.25">
      <c r="A2411" t="s">
        <v>3236</v>
      </c>
      <c r="B2411">
        <v>2169</v>
      </c>
      <c r="C2411">
        <v>1.9576036598419528</v>
      </c>
      <c r="D2411">
        <v>1.6750189367232744</v>
      </c>
      <c r="E2411">
        <v>-0.24312458843843296</v>
      </c>
      <c r="F2411">
        <v>-0.61747753034787756</v>
      </c>
      <c r="G2411">
        <v>5</v>
      </c>
      <c r="H2411">
        <v>5</v>
      </c>
      <c r="I2411">
        <v>3</v>
      </c>
      <c r="J2411">
        <v>1</v>
      </c>
    </row>
    <row r="2412" spans="1:10" x14ac:dyDescent="0.25">
      <c r="A2412" t="s">
        <v>3237</v>
      </c>
      <c r="B2412">
        <v>4188</v>
      </c>
      <c r="C2412">
        <v>1.1610208246049873</v>
      </c>
      <c r="D2412">
        <v>1.1276469090652506</v>
      </c>
      <c r="E2412">
        <v>0.6011690771352225</v>
      </c>
      <c r="F2412">
        <v>-0.73972273566633817</v>
      </c>
      <c r="G2412">
        <v>5</v>
      </c>
      <c r="H2412">
        <v>5</v>
      </c>
      <c r="I2412">
        <v>5</v>
      </c>
      <c r="J2412">
        <v>1</v>
      </c>
    </row>
    <row r="2413" spans="1:10" x14ac:dyDescent="0.25">
      <c r="A2413" t="s">
        <v>3238</v>
      </c>
      <c r="B2413">
        <v>2189</v>
      </c>
      <c r="C2413">
        <v>1.4944490521046692</v>
      </c>
      <c r="D2413">
        <v>1.2517113928863008</v>
      </c>
      <c r="E2413">
        <v>0.49583581417419731</v>
      </c>
      <c r="F2413">
        <v>-0.64900547106911144</v>
      </c>
      <c r="G2413">
        <v>5</v>
      </c>
      <c r="H2413">
        <v>5</v>
      </c>
      <c r="I2413">
        <v>5</v>
      </c>
      <c r="J2413">
        <v>1</v>
      </c>
    </row>
    <row r="2414" spans="1:10" x14ac:dyDescent="0.25">
      <c r="A2414" t="s">
        <v>3239</v>
      </c>
      <c r="B2414">
        <v>1749</v>
      </c>
      <c r="C2414">
        <v>1.0880763870101209</v>
      </c>
      <c r="D2414">
        <v>0.9789869346076403</v>
      </c>
      <c r="E2414">
        <v>-0.46882823229714354</v>
      </c>
      <c r="F2414">
        <v>-0.82810374150099142</v>
      </c>
      <c r="G2414">
        <v>5</v>
      </c>
      <c r="H2414">
        <v>5</v>
      </c>
      <c r="I2414">
        <v>2</v>
      </c>
      <c r="J2414">
        <v>1</v>
      </c>
    </row>
    <row r="2415" spans="1:10" x14ac:dyDescent="0.25">
      <c r="A2415" t="s">
        <v>3240</v>
      </c>
      <c r="B2415">
        <v>4332</v>
      </c>
      <c r="C2415">
        <v>0.45631565333338625</v>
      </c>
      <c r="D2415">
        <v>-8.560806493450647E-2</v>
      </c>
      <c r="E2415">
        <v>0.44600875539483509</v>
      </c>
      <c r="F2415">
        <v>-0.75967515696166987</v>
      </c>
      <c r="G2415">
        <v>4</v>
      </c>
      <c r="H2415">
        <v>3</v>
      </c>
      <c r="I2415">
        <v>5</v>
      </c>
      <c r="J2415">
        <v>1</v>
      </c>
    </row>
    <row r="2416" spans="1:10" x14ac:dyDescent="0.25">
      <c r="A2416" t="s">
        <v>3241</v>
      </c>
      <c r="B2416">
        <v>4243</v>
      </c>
      <c r="C2416">
        <v>0.23076151367146536</v>
      </c>
      <c r="D2416">
        <v>0.19056977048943535</v>
      </c>
      <c r="E2416">
        <v>-5.6425478529011683E-2</v>
      </c>
      <c r="F2416">
        <v>-0.72021128619060637</v>
      </c>
      <c r="G2416">
        <v>4</v>
      </c>
      <c r="H2416">
        <v>4</v>
      </c>
      <c r="I2416">
        <v>4</v>
      </c>
      <c r="J2416">
        <v>1</v>
      </c>
    </row>
    <row r="2417" spans="1:10" x14ac:dyDescent="0.25">
      <c r="A2417" t="s">
        <v>3242</v>
      </c>
      <c r="B2417">
        <v>2871</v>
      </c>
      <c r="C2417">
        <v>-0.53996375706785449</v>
      </c>
      <c r="D2417">
        <v>-0.85973526860440752</v>
      </c>
      <c r="E2417">
        <v>0.30317636161544803</v>
      </c>
      <c r="F2417">
        <v>-1.062441643618075</v>
      </c>
      <c r="G2417">
        <v>2</v>
      </c>
      <c r="H2417">
        <v>1</v>
      </c>
      <c r="I2417">
        <v>4</v>
      </c>
      <c r="J2417">
        <v>1</v>
      </c>
    </row>
    <row r="2418" spans="1:10" x14ac:dyDescent="0.25">
      <c r="A2418" t="s">
        <v>3243</v>
      </c>
      <c r="B2418">
        <v>4639</v>
      </c>
      <c r="C2418">
        <v>-0.65963746304483561</v>
      </c>
      <c r="D2418">
        <v>-1.0901682977193934</v>
      </c>
      <c r="E2418">
        <v>-0.70206197901059031</v>
      </c>
      <c r="F2418">
        <v>-0.55801299729791154</v>
      </c>
      <c r="G2418">
        <v>2</v>
      </c>
      <c r="H2418">
        <v>1</v>
      </c>
      <c r="I2418">
        <v>2</v>
      </c>
      <c r="J2418">
        <v>1</v>
      </c>
    </row>
    <row r="2419" spans="1:10" x14ac:dyDescent="0.25">
      <c r="A2419" t="s">
        <v>3244</v>
      </c>
      <c r="B2419">
        <v>2753</v>
      </c>
      <c r="C2419">
        <v>0.58318275695048827</v>
      </c>
      <c r="D2419">
        <v>0.52273860871847089</v>
      </c>
      <c r="E2419">
        <v>0.21541221445056821</v>
      </c>
      <c r="F2419">
        <v>-0.77620484387598976</v>
      </c>
      <c r="G2419">
        <v>4</v>
      </c>
      <c r="H2419">
        <v>4</v>
      </c>
      <c r="I2419">
        <v>4</v>
      </c>
      <c r="J2419">
        <v>1</v>
      </c>
    </row>
    <row r="2420" spans="1:10" x14ac:dyDescent="0.25">
      <c r="A2420" t="s">
        <v>3245</v>
      </c>
      <c r="B2420">
        <v>3152</v>
      </c>
      <c r="C2420">
        <v>0.20076161810655288</v>
      </c>
      <c r="D2420">
        <v>0.59137325742845281</v>
      </c>
      <c r="E2420">
        <v>-0.39601480765454355</v>
      </c>
      <c r="F2420">
        <v>-0.42225904628112354</v>
      </c>
      <c r="G2420">
        <v>4</v>
      </c>
      <c r="H2420">
        <v>4</v>
      </c>
      <c r="I2420">
        <v>2</v>
      </c>
      <c r="J2420">
        <v>2</v>
      </c>
    </row>
    <row r="2421" spans="1:10" x14ac:dyDescent="0.25">
      <c r="A2421" t="s">
        <v>3246</v>
      </c>
      <c r="B2421">
        <v>3403</v>
      </c>
      <c r="C2421">
        <v>0.42816391222105837</v>
      </c>
      <c r="D2421">
        <v>0.589857148409069</v>
      </c>
      <c r="E2421">
        <v>4.2993162645271567E-2</v>
      </c>
      <c r="F2421">
        <v>-0.72975474734899448</v>
      </c>
      <c r="G2421">
        <v>4</v>
      </c>
      <c r="H2421">
        <v>4</v>
      </c>
      <c r="I2421">
        <v>4</v>
      </c>
      <c r="J2421">
        <v>1</v>
      </c>
    </row>
    <row r="2422" spans="1:10" x14ac:dyDescent="0.25">
      <c r="A2422" t="s">
        <v>3247</v>
      </c>
      <c r="B2422">
        <v>3964</v>
      </c>
      <c r="C2422">
        <v>-0.25767099548419981</v>
      </c>
      <c r="D2422">
        <v>-0.75848806545220415</v>
      </c>
      <c r="E2422">
        <v>0.36295465790384779</v>
      </c>
      <c r="F2422">
        <v>-0.97495371814640197</v>
      </c>
      <c r="G2422">
        <v>3</v>
      </c>
      <c r="H2422">
        <v>1</v>
      </c>
      <c r="I2422">
        <v>5</v>
      </c>
      <c r="J2422">
        <v>1</v>
      </c>
    </row>
    <row r="2423" spans="1:10" x14ac:dyDescent="0.25">
      <c r="A2423" t="s">
        <v>3248</v>
      </c>
      <c r="B2423">
        <v>4946</v>
      </c>
      <c r="C2423">
        <v>-0.63949152727424419</v>
      </c>
      <c r="D2423">
        <v>-0.64256691675513022</v>
      </c>
      <c r="E2423">
        <v>3.881115371158788E-2</v>
      </c>
      <c r="F2423">
        <v>-1.0753653076300977</v>
      </c>
      <c r="G2423">
        <v>2</v>
      </c>
      <c r="H2423">
        <v>2</v>
      </c>
      <c r="I2423">
        <v>4</v>
      </c>
      <c r="J2423">
        <v>1</v>
      </c>
    </row>
    <row r="2424" spans="1:10" x14ac:dyDescent="0.25">
      <c r="A2424" t="s">
        <v>3249</v>
      </c>
      <c r="B2424">
        <v>2146</v>
      </c>
      <c r="C2424">
        <v>-0.22338695504138367</v>
      </c>
      <c r="D2424">
        <v>0.15668152323896933</v>
      </c>
      <c r="E2424">
        <v>0.38251810761020411</v>
      </c>
      <c r="F2424">
        <v>-1.1154357062536833</v>
      </c>
      <c r="G2424">
        <v>3</v>
      </c>
      <c r="H2424">
        <v>4</v>
      </c>
      <c r="I2424">
        <v>5</v>
      </c>
      <c r="J2424">
        <v>1</v>
      </c>
    </row>
    <row r="2425" spans="1:10" x14ac:dyDescent="0.25">
      <c r="A2425" t="s">
        <v>3250</v>
      </c>
      <c r="B2425">
        <v>1591</v>
      </c>
      <c r="C2425">
        <v>-2.2621994757555035E-2</v>
      </c>
      <c r="D2425">
        <v>-3.623055512555462E-2</v>
      </c>
      <c r="E2425">
        <v>0.68424416852679582</v>
      </c>
      <c r="F2425">
        <v>-1.1632218253075426</v>
      </c>
      <c r="G2425">
        <v>3</v>
      </c>
      <c r="H2425">
        <v>3</v>
      </c>
      <c r="I2425">
        <v>5</v>
      </c>
      <c r="J2425">
        <v>1</v>
      </c>
    </row>
    <row r="2426" spans="1:10" x14ac:dyDescent="0.25">
      <c r="A2426" t="s">
        <v>3251</v>
      </c>
      <c r="B2426">
        <v>1312</v>
      </c>
      <c r="C2426">
        <v>-0.6128463149159421</v>
      </c>
      <c r="D2426">
        <v>0.60259511546505617</v>
      </c>
      <c r="E2426">
        <v>0.1755136421190657</v>
      </c>
      <c r="F2426">
        <v>-1.0769226696519967</v>
      </c>
      <c r="G2426">
        <v>2</v>
      </c>
      <c r="H2426">
        <v>4</v>
      </c>
      <c r="I2426">
        <v>4</v>
      </c>
      <c r="J2426">
        <v>1</v>
      </c>
    </row>
    <row r="2427" spans="1:10" x14ac:dyDescent="0.25">
      <c r="A2427" t="s">
        <v>3252</v>
      </c>
      <c r="B2427">
        <v>1769</v>
      </c>
      <c r="C2427">
        <v>-0.33026390577159931</v>
      </c>
      <c r="D2427">
        <v>-0.29908461691055094</v>
      </c>
      <c r="E2427">
        <v>0.90251681315965537</v>
      </c>
      <c r="F2427">
        <v>-1.0181892631020251</v>
      </c>
      <c r="G2427">
        <v>2</v>
      </c>
      <c r="H2427">
        <v>3</v>
      </c>
      <c r="I2427">
        <v>5</v>
      </c>
      <c r="J2427">
        <v>1</v>
      </c>
    </row>
    <row r="2428" spans="1:10" x14ac:dyDescent="0.25">
      <c r="A2428" t="s">
        <v>3253</v>
      </c>
      <c r="B2428">
        <v>3346</v>
      </c>
      <c r="C2428">
        <v>-0.23418385451368579</v>
      </c>
      <c r="D2428">
        <v>6.2365585507797229E-2</v>
      </c>
      <c r="E2428">
        <v>0.5802394087757391</v>
      </c>
      <c r="F2428">
        <v>-0.96705023037691595</v>
      </c>
      <c r="G2428">
        <v>3</v>
      </c>
      <c r="H2428">
        <v>4</v>
      </c>
      <c r="I2428">
        <v>5</v>
      </c>
      <c r="J2428">
        <v>1</v>
      </c>
    </row>
    <row r="2429" spans="1:10" x14ac:dyDescent="0.25">
      <c r="A2429" t="s">
        <v>3254</v>
      </c>
      <c r="B2429">
        <v>6780</v>
      </c>
      <c r="C2429">
        <v>0.38521916691168273</v>
      </c>
      <c r="D2429">
        <v>-0.2635209052051215</v>
      </c>
      <c r="E2429">
        <v>0.36077419481181311</v>
      </c>
      <c r="F2429">
        <v>-0.4941538409150299</v>
      </c>
      <c r="G2429">
        <v>4</v>
      </c>
      <c r="H2429">
        <v>3</v>
      </c>
      <c r="I2429">
        <v>5</v>
      </c>
      <c r="J2429">
        <v>1</v>
      </c>
    </row>
    <row r="2430" spans="1:10" x14ac:dyDescent="0.25">
      <c r="A2430" t="s">
        <v>3255</v>
      </c>
      <c r="B2430">
        <v>3214</v>
      </c>
      <c r="C2430">
        <v>2.3352120847997697</v>
      </c>
      <c r="D2430">
        <v>0.78866340078618269</v>
      </c>
      <c r="E2430">
        <v>1.6791713897309146</v>
      </c>
      <c r="F2430">
        <v>-0.25822151659800596</v>
      </c>
      <c r="G2430">
        <v>5</v>
      </c>
      <c r="H2430">
        <v>5</v>
      </c>
      <c r="I2430">
        <v>5</v>
      </c>
      <c r="J2430">
        <v>2</v>
      </c>
    </row>
    <row r="2431" spans="1:10" x14ac:dyDescent="0.25">
      <c r="A2431" t="s">
        <v>3256</v>
      </c>
      <c r="B2431">
        <v>5730</v>
      </c>
      <c r="C2431">
        <v>-0.52835495159749857</v>
      </c>
      <c r="D2431">
        <v>-0.97241332086251697</v>
      </c>
      <c r="E2431">
        <v>-0.21836777921212328</v>
      </c>
      <c r="F2431">
        <v>-0.58987652454223327</v>
      </c>
      <c r="G2431">
        <v>2</v>
      </c>
      <c r="H2431">
        <v>1</v>
      </c>
      <c r="I2431">
        <v>3</v>
      </c>
      <c r="J2431">
        <v>1</v>
      </c>
    </row>
    <row r="2432" spans="1:10" x14ac:dyDescent="0.25">
      <c r="A2432" t="s">
        <v>3257</v>
      </c>
      <c r="B2432">
        <v>2238</v>
      </c>
      <c r="C2432">
        <v>-0.58971609346546272</v>
      </c>
      <c r="D2432">
        <v>-1.2062930639302316</v>
      </c>
      <c r="E2432">
        <v>-0.20395159429029505</v>
      </c>
      <c r="F2432">
        <v>-1.0446038254731709</v>
      </c>
      <c r="G2432">
        <v>2</v>
      </c>
      <c r="H2432">
        <v>1</v>
      </c>
      <c r="I2432">
        <v>3</v>
      </c>
      <c r="J2432">
        <v>1</v>
      </c>
    </row>
    <row r="2433" spans="1:10" x14ac:dyDescent="0.25">
      <c r="A2433" t="s">
        <v>3258</v>
      </c>
      <c r="B2433">
        <v>6356</v>
      </c>
      <c r="C2433">
        <v>0.11441519806120969</v>
      </c>
      <c r="D2433">
        <v>-0.81871251914000831</v>
      </c>
      <c r="E2433">
        <v>0.24209007078708958</v>
      </c>
      <c r="F2433">
        <v>-0.5948250399042172</v>
      </c>
      <c r="G2433">
        <v>3</v>
      </c>
      <c r="H2433">
        <v>1</v>
      </c>
      <c r="I2433">
        <v>4</v>
      </c>
      <c r="J2433">
        <v>1</v>
      </c>
    </row>
    <row r="2434" spans="1:10" x14ac:dyDescent="0.25">
      <c r="A2434" t="s">
        <v>3259</v>
      </c>
      <c r="B2434">
        <v>4971</v>
      </c>
      <c r="C2434">
        <v>0.97043573545772988</v>
      </c>
      <c r="D2434">
        <v>0.61793801094087997</v>
      </c>
      <c r="E2434">
        <v>-6.2162049196860447E-3</v>
      </c>
      <c r="F2434">
        <v>-0.76469442368661733</v>
      </c>
      <c r="G2434">
        <v>5</v>
      </c>
      <c r="H2434">
        <v>4</v>
      </c>
      <c r="I2434">
        <v>4</v>
      </c>
      <c r="J2434">
        <v>1</v>
      </c>
    </row>
    <row r="2435" spans="1:10" x14ac:dyDescent="0.25">
      <c r="A2435" t="s">
        <v>3260</v>
      </c>
      <c r="B2435">
        <v>3996</v>
      </c>
      <c r="C2435">
        <v>1.5894330799923495</v>
      </c>
      <c r="D2435">
        <v>0.62041038450004549</v>
      </c>
      <c r="E2435">
        <v>-0.51228337466154727</v>
      </c>
      <c r="F2435">
        <v>-0.62863732402742423</v>
      </c>
      <c r="G2435">
        <v>5</v>
      </c>
      <c r="H2435">
        <v>4</v>
      </c>
      <c r="I2435">
        <v>2</v>
      </c>
      <c r="J2435">
        <v>1</v>
      </c>
    </row>
    <row r="2436" spans="1:10" x14ac:dyDescent="0.25">
      <c r="A2436" t="s">
        <v>3261</v>
      </c>
      <c r="B2436">
        <v>4938</v>
      </c>
      <c r="C2436">
        <v>1.0924482295331521</v>
      </c>
      <c r="D2436">
        <v>-0.62153085365831517</v>
      </c>
      <c r="E2436">
        <v>-0.28169889924229435</v>
      </c>
      <c r="F2436">
        <v>-0.78677084554119103</v>
      </c>
      <c r="G2436">
        <v>5</v>
      </c>
      <c r="H2436">
        <v>2</v>
      </c>
      <c r="I2436">
        <v>3</v>
      </c>
      <c r="J2436">
        <v>1</v>
      </c>
    </row>
    <row r="2437" spans="1:10" x14ac:dyDescent="0.25">
      <c r="A2437" t="s">
        <v>3262</v>
      </c>
      <c r="B2437">
        <v>2347</v>
      </c>
      <c r="C2437">
        <v>2.6717019141786205</v>
      </c>
      <c r="D2437">
        <v>1.4960679653690649</v>
      </c>
      <c r="E2437">
        <v>0.14993352577761865</v>
      </c>
      <c r="F2437">
        <v>-0.47919302843562345</v>
      </c>
      <c r="G2437">
        <v>5</v>
      </c>
      <c r="H2437">
        <v>5</v>
      </c>
      <c r="I2437">
        <v>4</v>
      </c>
      <c r="J2437">
        <v>1</v>
      </c>
    </row>
    <row r="2438" spans="1:10" x14ac:dyDescent="0.25">
      <c r="A2438" t="s">
        <v>3263</v>
      </c>
      <c r="B2438">
        <v>4372</v>
      </c>
      <c r="C2438">
        <v>1.0627821585136386</v>
      </c>
      <c r="D2438">
        <v>1.2460364713756649</v>
      </c>
      <c r="E2438">
        <v>-0.54851687214697242</v>
      </c>
      <c r="F2438">
        <v>-0.23011531273772343</v>
      </c>
      <c r="G2438">
        <v>5</v>
      </c>
      <c r="H2438">
        <v>5</v>
      </c>
      <c r="I2438">
        <v>2</v>
      </c>
      <c r="J2438">
        <v>2</v>
      </c>
    </row>
    <row r="2439" spans="1:10" x14ac:dyDescent="0.25">
      <c r="A2439" t="s">
        <v>3264</v>
      </c>
      <c r="B2439">
        <v>6792</v>
      </c>
      <c r="C2439">
        <v>-0.16741294274847893</v>
      </c>
      <c r="D2439">
        <v>-0.4169208899600898</v>
      </c>
      <c r="E2439">
        <v>0.27592853842479076</v>
      </c>
      <c r="F2439">
        <v>-0.76463753334277418</v>
      </c>
      <c r="G2439">
        <v>3</v>
      </c>
      <c r="H2439">
        <v>2</v>
      </c>
      <c r="I2439">
        <v>4</v>
      </c>
      <c r="J2439">
        <v>1</v>
      </c>
    </row>
    <row r="2440" spans="1:10" x14ac:dyDescent="0.25">
      <c r="A2440" t="s">
        <v>3265</v>
      </c>
      <c r="B2440">
        <v>3906</v>
      </c>
      <c r="C2440">
        <v>0.26406596130645138</v>
      </c>
      <c r="D2440">
        <v>-0.16881651347226792</v>
      </c>
      <c r="E2440">
        <v>0.25814400047629293</v>
      </c>
      <c r="F2440">
        <v>-0.72665899026398706</v>
      </c>
      <c r="G2440">
        <v>4</v>
      </c>
      <c r="H2440">
        <v>3</v>
      </c>
      <c r="I2440">
        <v>4</v>
      </c>
      <c r="J2440">
        <v>1</v>
      </c>
    </row>
    <row r="2441" spans="1:10" x14ac:dyDescent="0.25">
      <c r="A2441" t="s">
        <v>3266</v>
      </c>
      <c r="B2441">
        <v>5995</v>
      </c>
      <c r="C2441">
        <v>0.80748327217150473</v>
      </c>
      <c r="D2441">
        <v>0.30571254508162582</v>
      </c>
      <c r="E2441">
        <v>1.201437546962778</v>
      </c>
      <c r="F2441">
        <v>-0.49959041041987351</v>
      </c>
      <c r="G2441">
        <v>4</v>
      </c>
      <c r="H2441">
        <v>4</v>
      </c>
      <c r="I2441">
        <v>5</v>
      </c>
      <c r="J2441">
        <v>1</v>
      </c>
    </row>
    <row r="2442" spans="1:10" x14ac:dyDescent="0.25">
      <c r="A2442" t="s">
        <v>3267</v>
      </c>
      <c r="B2442">
        <v>3360</v>
      </c>
      <c r="C2442">
        <v>1.6454947009118466</v>
      </c>
      <c r="D2442">
        <v>1.6257210687556687</v>
      </c>
      <c r="E2442">
        <v>-0.22629480899569915</v>
      </c>
      <c r="F2442">
        <v>-2.5966335159356341E-2</v>
      </c>
      <c r="G2442">
        <v>5</v>
      </c>
      <c r="H2442">
        <v>5</v>
      </c>
      <c r="I2442">
        <v>3</v>
      </c>
      <c r="J2442">
        <v>3</v>
      </c>
    </row>
    <row r="2443" spans="1:10" x14ac:dyDescent="0.25">
      <c r="A2443" t="s">
        <v>3268</v>
      </c>
      <c r="B2443">
        <v>2442</v>
      </c>
      <c r="C2443">
        <v>2.3010589876403449</v>
      </c>
      <c r="D2443">
        <v>1.1531671964873256</v>
      </c>
      <c r="E2443">
        <v>0.6939148501951804</v>
      </c>
      <c r="F2443">
        <v>-0.59827110518243576</v>
      </c>
      <c r="G2443">
        <v>5</v>
      </c>
      <c r="H2443">
        <v>5</v>
      </c>
      <c r="I2443">
        <v>5</v>
      </c>
      <c r="J2443">
        <v>1</v>
      </c>
    </row>
    <row r="2444" spans="1:10" x14ac:dyDescent="0.25">
      <c r="A2444" t="s">
        <v>3269</v>
      </c>
      <c r="B2444">
        <v>2341</v>
      </c>
      <c r="C2444">
        <v>1.4758021163883976</v>
      </c>
      <c r="D2444">
        <v>1.1631827168444226</v>
      </c>
      <c r="E2444">
        <v>-0.37884460454764018</v>
      </c>
      <c r="F2444">
        <v>-0.76891937552069256</v>
      </c>
      <c r="G2444">
        <v>5</v>
      </c>
      <c r="H2444">
        <v>5</v>
      </c>
      <c r="I2444">
        <v>2</v>
      </c>
      <c r="J2444">
        <v>1</v>
      </c>
    </row>
    <row r="2445" spans="1:10" x14ac:dyDescent="0.25">
      <c r="A2445" t="s">
        <v>3270</v>
      </c>
      <c r="B2445">
        <v>0</v>
      </c>
    </row>
    <row r="2446" spans="1:10" x14ac:dyDescent="0.25">
      <c r="A2446" t="s">
        <v>3271</v>
      </c>
      <c r="B2446">
        <v>3517</v>
      </c>
      <c r="C2446">
        <v>1.1616647348414335</v>
      </c>
      <c r="D2446">
        <v>1.9310183713965599</v>
      </c>
      <c r="E2446">
        <v>-0.52855107496927312</v>
      </c>
      <c r="F2446">
        <v>-0.43796453300515426</v>
      </c>
      <c r="G2446">
        <v>5</v>
      </c>
      <c r="H2446">
        <v>5</v>
      </c>
      <c r="I2446">
        <v>2</v>
      </c>
      <c r="J2446">
        <v>2</v>
      </c>
    </row>
    <row r="2447" spans="1:10" x14ac:dyDescent="0.25">
      <c r="A2447" t="s">
        <v>3272</v>
      </c>
      <c r="B2447">
        <v>3883</v>
      </c>
      <c r="C2447">
        <v>1.5479127507882604</v>
      </c>
      <c r="D2447">
        <v>2.2208114751035746</v>
      </c>
      <c r="E2447">
        <v>-0.52662277563318893</v>
      </c>
      <c r="F2447">
        <v>0.21210079105927204</v>
      </c>
      <c r="G2447">
        <v>5</v>
      </c>
      <c r="H2447">
        <v>5</v>
      </c>
      <c r="I2447">
        <v>2</v>
      </c>
      <c r="J2447">
        <v>3</v>
      </c>
    </row>
    <row r="2448" spans="1:10" x14ac:dyDescent="0.25">
      <c r="A2448" t="s">
        <v>3273</v>
      </c>
      <c r="B2448">
        <v>2042</v>
      </c>
      <c r="C2448">
        <v>0.84954152241134517</v>
      </c>
      <c r="D2448">
        <v>-0.15098955575663536</v>
      </c>
      <c r="E2448">
        <v>-0.2628607400573495</v>
      </c>
      <c r="F2448">
        <v>-0.47684458849737965</v>
      </c>
      <c r="G2448">
        <v>4</v>
      </c>
      <c r="H2448">
        <v>3</v>
      </c>
      <c r="I2448">
        <v>3</v>
      </c>
      <c r="J2448">
        <v>2</v>
      </c>
    </row>
    <row r="2449" spans="1:10" x14ac:dyDescent="0.25">
      <c r="A2449" t="s">
        <v>3274</v>
      </c>
      <c r="B2449">
        <v>4352</v>
      </c>
      <c r="C2449">
        <v>0.17413648233748025</v>
      </c>
      <c r="D2449">
        <v>-4.5827097737221826E-3</v>
      </c>
      <c r="E2449">
        <v>0.363209265779046</v>
      </c>
      <c r="F2449">
        <v>-0.49575258062861954</v>
      </c>
      <c r="G2449">
        <v>4</v>
      </c>
      <c r="H2449">
        <v>3</v>
      </c>
      <c r="I2449">
        <v>5</v>
      </c>
      <c r="J2449">
        <v>1</v>
      </c>
    </row>
    <row r="2450" spans="1:10" x14ac:dyDescent="0.25">
      <c r="A2450" t="s">
        <v>3275</v>
      </c>
      <c r="B2450">
        <v>4338</v>
      </c>
      <c r="C2450">
        <v>-0.27642134727513429</v>
      </c>
      <c r="D2450">
        <v>-0.28544520910403176</v>
      </c>
      <c r="E2450">
        <v>-9.6520041450581296E-4</v>
      </c>
      <c r="F2450">
        <v>-0.54246693085852526</v>
      </c>
      <c r="G2450">
        <v>3</v>
      </c>
      <c r="H2450">
        <v>3</v>
      </c>
      <c r="I2450">
        <v>4</v>
      </c>
      <c r="J2450">
        <v>1</v>
      </c>
    </row>
    <row r="2451" spans="1:10" x14ac:dyDescent="0.25">
      <c r="A2451" t="s">
        <v>3276</v>
      </c>
      <c r="B2451">
        <v>3404</v>
      </c>
      <c r="C2451">
        <v>1.4795395941749483E-2</v>
      </c>
      <c r="D2451">
        <v>0.72787866601210416</v>
      </c>
      <c r="E2451">
        <v>-0.2596653402352268</v>
      </c>
      <c r="F2451">
        <v>-0.45288767050115064</v>
      </c>
      <c r="G2451">
        <v>3</v>
      </c>
      <c r="H2451">
        <v>5</v>
      </c>
      <c r="I2451">
        <v>3</v>
      </c>
      <c r="J2451">
        <v>2</v>
      </c>
    </row>
    <row r="2452" spans="1:10" x14ac:dyDescent="0.25">
      <c r="A2452" t="s">
        <v>3277</v>
      </c>
      <c r="B2452">
        <v>2027</v>
      </c>
      <c r="C2452">
        <v>-0.14863566854634924</v>
      </c>
      <c r="D2452">
        <v>1.0276763486219552E-2</v>
      </c>
      <c r="E2452">
        <v>0.12078610253818466</v>
      </c>
      <c r="F2452">
        <v>-1.0818380141901223</v>
      </c>
      <c r="G2452">
        <v>3</v>
      </c>
      <c r="H2452">
        <v>4</v>
      </c>
      <c r="I2452">
        <v>4</v>
      </c>
      <c r="J2452">
        <v>1</v>
      </c>
    </row>
    <row r="2453" spans="1:10" x14ac:dyDescent="0.25">
      <c r="A2453" t="s">
        <v>3278</v>
      </c>
      <c r="B2453">
        <v>6568</v>
      </c>
      <c r="C2453">
        <v>-0.18296632452019027</v>
      </c>
      <c r="D2453">
        <v>-0.2367604480891716</v>
      </c>
      <c r="E2453">
        <v>-0.60351723578439476</v>
      </c>
      <c r="F2453">
        <v>-0.71208235913546369</v>
      </c>
      <c r="G2453">
        <v>3</v>
      </c>
      <c r="H2453">
        <v>3</v>
      </c>
      <c r="I2453">
        <v>2</v>
      </c>
      <c r="J2453">
        <v>1</v>
      </c>
    </row>
    <row r="2454" spans="1:10" x14ac:dyDescent="0.25">
      <c r="A2454" t="s">
        <v>3279</v>
      </c>
      <c r="B2454">
        <v>4396</v>
      </c>
      <c r="C2454">
        <v>-0.49536722420408752</v>
      </c>
      <c r="D2454">
        <v>-0.29382822576840867</v>
      </c>
      <c r="E2454">
        <v>-6.2269212932810781E-3</v>
      </c>
      <c r="F2454">
        <v>-1.0964425494545769</v>
      </c>
      <c r="G2454">
        <v>2</v>
      </c>
      <c r="H2454">
        <v>3</v>
      </c>
      <c r="I2454">
        <v>4</v>
      </c>
      <c r="J2454">
        <v>1</v>
      </c>
    </row>
    <row r="2455" spans="1:10" x14ac:dyDescent="0.25">
      <c r="A2455" t="s">
        <v>3280</v>
      </c>
      <c r="B2455">
        <v>2374</v>
      </c>
      <c r="C2455">
        <v>0.28947415240526392</v>
      </c>
      <c r="D2455">
        <v>0.73702712145968063</v>
      </c>
      <c r="E2455">
        <v>-0.20661713320141273</v>
      </c>
      <c r="F2455">
        <v>-0.8889187289954108</v>
      </c>
      <c r="G2455">
        <v>4</v>
      </c>
      <c r="H2455">
        <v>5</v>
      </c>
      <c r="I2455">
        <v>3</v>
      </c>
      <c r="J2455">
        <v>1</v>
      </c>
    </row>
    <row r="2456" spans="1:10" x14ac:dyDescent="0.25">
      <c r="A2456" t="s">
        <v>3281</v>
      </c>
      <c r="B2456">
        <v>2945</v>
      </c>
      <c r="C2456">
        <v>-0.16724732121560545</v>
      </c>
      <c r="D2456">
        <v>-0.44002587907689727</v>
      </c>
      <c r="E2456">
        <v>3.8377941581940515E-2</v>
      </c>
      <c r="F2456">
        <v>-1.0708214766311077</v>
      </c>
      <c r="G2456">
        <v>3</v>
      </c>
      <c r="H2456">
        <v>2</v>
      </c>
      <c r="I2456">
        <v>4</v>
      </c>
      <c r="J2456">
        <v>1</v>
      </c>
    </row>
    <row r="2457" spans="1:10" x14ac:dyDescent="0.25">
      <c r="A2457" t="s">
        <v>3282</v>
      </c>
      <c r="B2457">
        <v>4745</v>
      </c>
      <c r="C2457">
        <v>-0.70087322574247213</v>
      </c>
      <c r="D2457">
        <v>-1.1860500957461426</v>
      </c>
      <c r="E2457">
        <v>5.0027471267707055E-2</v>
      </c>
      <c r="F2457">
        <v>-0.73958492772558759</v>
      </c>
      <c r="G2457">
        <v>1</v>
      </c>
      <c r="H2457">
        <v>1</v>
      </c>
      <c r="I2457">
        <v>4</v>
      </c>
      <c r="J2457">
        <v>1</v>
      </c>
    </row>
    <row r="2458" spans="1:10" x14ac:dyDescent="0.25">
      <c r="A2458" t="s">
        <v>3283</v>
      </c>
      <c r="B2458">
        <v>3325</v>
      </c>
      <c r="C2458">
        <v>-0.45043071668298523</v>
      </c>
      <c r="D2458">
        <v>-0.52117745700799611</v>
      </c>
      <c r="E2458">
        <v>0.1701538347760862</v>
      </c>
      <c r="F2458">
        <v>-1.3017956950166214</v>
      </c>
      <c r="G2458">
        <v>2</v>
      </c>
      <c r="H2458">
        <v>2</v>
      </c>
      <c r="I2458">
        <v>4</v>
      </c>
      <c r="J2458">
        <v>1</v>
      </c>
    </row>
    <row r="2459" spans="1:10" x14ac:dyDescent="0.25">
      <c r="A2459" t="s">
        <v>3284</v>
      </c>
      <c r="B2459">
        <v>412</v>
      </c>
    </row>
    <row r="2460" spans="1:10" x14ac:dyDescent="0.25">
      <c r="A2460" t="s">
        <v>3285</v>
      </c>
      <c r="B2460">
        <v>4750</v>
      </c>
      <c r="C2460">
        <v>-0.46482117092784209</v>
      </c>
      <c r="D2460">
        <v>-0.26290000696214144</v>
      </c>
      <c r="E2460">
        <v>0.17885378101941871</v>
      </c>
      <c r="F2460">
        <v>-1.1686489710698678</v>
      </c>
      <c r="G2460">
        <v>2</v>
      </c>
      <c r="H2460">
        <v>3</v>
      </c>
      <c r="I2460">
        <v>4</v>
      </c>
      <c r="J2460">
        <v>1</v>
      </c>
    </row>
    <row r="2461" spans="1:10" x14ac:dyDescent="0.25">
      <c r="A2461" t="s">
        <v>3286</v>
      </c>
      <c r="B2461">
        <v>4641</v>
      </c>
      <c r="C2461">
        <v>-0.13335058065935712</v>
      </c>
      <c r="D2461">
        <v>-0.47612873259805288</v>
      </c>
      <c r="E2461">
        <v>0.1390954106452324</v>
      </c>
      <c r="F2461">
        <v>-0.9820656762410207</v>
      </c>
      <c r="G2461">
        <v>3</v>
      </c>
      <c r="H2461">
        <v>2</v>
      </c>
      <c r="I2461">
        <v>4</v>
      </c>
      <c r="J2461">
        <v>1</v>
      </c>
    </row>
    <row r="2462" spans="1:10" x14ac:dyDescent="0.25">
      <c r="A2462" t="s">
        <v>3287</v>
      </c>
      <c r="B2462">
        <v>4064</v>
      </c>
      <c r="C2462">
        <v>0.34522686797522179</v>
      </c>
      <c r="D2462">
        <v>0.43924589972655848</v>
      </c>
      <c r="E2462">
        <v>0.27805084951331194</v>
      </c>
      <c r="F2462">
        <v>-0.87281607191988486</v>
      </c>
      <c r="G2462">
        <v>4</v>
      </c>
      <c r="H2462">
        <v>4</v>
      </c>
      <c r="I2462">
        <v>4</v>
      </c>
      <c r="J2462">
        <v>1</v>
      </c>
    </row>
    <row r="2463" spans="1:10" x14ac:dyDescent="0.25">
      <c r="A2463" t="s">
        <v>3288</v>
      </c>
      <c r="B2463">
        <v>2971</v>
      </c>
      <c r="C2463">
        <v>-0.10485264744301125</v>
      </c>
      <c r="D2463">
        <v>-0.10160474279886578</v>
      </c>
      <c r="E2463">
        <v>0.37440430187391133</v>
      </c>
      <c r="F2463">
        <v>-0.91636886640007986</v>
      </c>
      <c r="G2463">
        <v>3</v>
      </c>
      <c r="H2463">
        <v>3</v>
      </c>
      <c r="I2463">
        <v>5</v>
      </c>
      <c r="J2463">
        <v>1</v>
      </c>
    </row>
    <row r="2464" spans="1:10" x14ac:dyDescent="0.25">
      <c r="A2464" t="s">
        <v>3289</v>
      </c>
      <c r="B2464">
        <v>4174</v>
      </c>
      <c r="C2464">
        <v>-0.54911750949393678</v>
      </c>
      <c r="D2464">
        <v>-0.60129569430527829</v>
      </c>
      <c r="E2464">
        <v>-0.30543765443694487</v>
      </c>
      <c r="F2464">
        <v>-1.0566792363567363</v>
      </c>
      <c r="G2464">
        <v>2</v>
      </c>
      <c r="H2464">
        <v>2</v>
      </c>
      <c r="I2464">
        <v>3</v>
      </c>
      <c r="J2464">
        <v>1</v>
      </c>
    </row>
    <row r="2465" spans="1:10" x14ac:dyDescent="0.25">
      <c r="A2465" t="s">
        <v>3290</v>
      </c>
      <c r="B2465">
        <v>4048</v>
      </c>
      <c r="C2465">
        <v>-0.52811289735477662</v>
      </c>
      <c r="D2465">
        <v>-0.53026961805911377</v>
      </c>
      <c r="E2465">
        <v>-0.24020508223623743</v>
      </c>
      <c r="F2465">
        <v>-0.89920621635419995</v>
      </c>
      <c r="G2465">
        <v>2</v>
      </c>
      <c r="H2465">
        <v>2</v>
      </c>
      <c r="I2465">
        <v>3</v>
      </c>
      <c r="J2465">
        <v>1</v>
      </c>
    </row>
    <row r="2466" spans="1:10" x14ac:dyDescent="0.25">
      <c r="A2466" t="s">
        <v>3291</v>
      </c>
      <c r="B2466">
        <v>6516</v>
      </c>
      <c r="C2466">
        <v>-0.475896918017921</v>
      </c>
      <c r="D2466">
        <v>-0.3918729966406842</v>
      </c>
      <c r="E2466">
        <v>-0.15224765058029482</v>
      </c>
      <c r="F2466">
        <v>-0.81031941368889582</v>
      </c>
      <c r="G2466">
        <v>2</v>
      </c>
      <c r="H2466">
        <v>2</v>
      </c>
      <c r="I2466">
        <v>3</v>
      </c>
      <c r="J2466">
        <v>1</v>
      </c>
    </row>
    <row r="2467" spans="1:10" x14ac:dyDescent="0.25">
      <c r="A2467" t="s">
        <v>3292</v>
      </c>
      <c r="B2467">
        <v>6372</v>
      </c>
      <c r="C2467">
        <v>-0.81344638981984119</v>
      </c>
      <c r="D2467">
        <v>-0.81916042156621283</v>
      </c>
      <c r="E2467">
        <v>-0.32191242850948748</v>
      </c>
      <c r="F2467">
        <v>-0.7729280433240191</v>
      </c>
      <c r="G2467">
        <v>1</v>
      </c>
      <c r="H2467">
        <v>1</v>
      </c>
      <c r="I2467">
        <v>3</v>
      </c>
      <c r="J2467">
        <v>1</v>
      </c>
    </row>
    <row r="2468" spans="1:10" x14ac:dyDescent="0.25">
      <c r="A2468" t="s">
        <v>3293</v>
      </c>
      <c r="B2468">
        <v>2625</v>
      </c>
      <c r="C2468">
        <v>-0.29103156758485021</v>
      </c>
      <c r="D2468">
        <v>-0.15091640092496836</v>
      </c>
      <c r="E2468">
        <v>-0.32641305704965923</v>
      </c>
      <c r="F2468">
        <v>-0.88548829153710595</v>
      </c>
      <c r="G2468">
        <v>3</v>
      </c>
      <c r="H2468">
        <v>3</v>
      </c>
      <c r="I2468">
        <v>3</v>
      </c>
      <c r="J2468">
        <v>1</v>
      </c>
    </row>
    <row r="2469" spans="1:10" x14ac:dyDescent="0.25">
      <c r="A2469" t="s">
        <v>3294</v>
      </c>
      <c r="B2469">
        <v>2562</v>
      </c>
      <c r="C2469">
        <v>-0.76776602233023505</v>
      </c>
      <c r="D2469">
        <v>-0.43877672132367623</v>
      </c>
      <c r="E2469">
        <v>-0.45725812657110032</v>
      </c>
      <c r="F2469">
        <v>-0.76264899257398666</v>
      </c>
      <c r="G2469">
        <v>1</v>
      </c>
      <c r="H2469">
        <v>2</v>
      </c>
      <c r="I2469">
        <v>2</v>
      </c>
      <c r="J2469">
        <v>1</v>
      </c>
    </row>
    <row r="2470" spans="1:10" x14ac:dyDescent="0.25">
      <c r="A2470" t="s">
        <v>3295</v>
      </c>
      <c r="B2470">
        <v>2137</v>
      </c>
      <c r="C2470">
        <v>-0.39045850131189896</v>
      </c>
      <c r="D2470">
        <v>-0.34312998817885604</v>
      </c>
      <c r="E2470">
        <v>-0.25771917217425044</v>
      </c>
      <c r="F2470">
        <v>-0.80080296040687948</v>
      </c>
      <c r="G2470">
        <v>2</v>
      </c>
      <c r="H2470">
        <v>3</v>
      </c>
      <c r="I2470">
        <v>3</v>
      </c>
      <c r="J2470">
        <v>1</v>
      </c>
    </row>
    <row r="2471" spans="1:10" x14ac:dyDescent="0.25">
      <c r="A2471" t="s">
        <v>3296</v>
      </c>
      <c r="B2471">
        <v>124</v>
      </c>
    </row>
    <row r="2472" spans="1:10" x14ac:dyDescent="0.25">
      <c r="A2472" t="s">
        <v>3297</v>
      </c>
      <c r="B2472">
        <v>3450</v>
      </c>
      <c r="C2472">
        <v>-0.15465874697410323</v>
      </c>
      <c r="D2472">
        <v>0.34948344530929887</v>
      </c>
      <c r="E2472">
        <v>0.28488689848283016</v>
      </c>
      <c r="F2472">
        <v>-1.0464176557756695</v>
      </c>
      <c r="G2472">
        <v>3</v>
      </c>
      <c r="H2472">
        <v>4</v>
      </c>
      <c r="I2472">
        <v>4</v>
      </c>
      <c r="J2472">
        <v>1</v>
      </c>
    </row>
    <row r="2473" spans="1:10" x14ac:dyDescent="0.25">
      <c r="A2473" t="s">
        <v>3298</v>
      </c>
      <c r="B2473">
        <v>2708</v>
      </c>
      <c r="C2473">
        <v>-0.32092318930557345</v>
      </c>
      <c r="D2473">
        <v>0.38519014117875655</v>
      </c>
      <c r="E2473">
        <v>1.2788762624875343E-2</v>
      </c>
      <c r="F2473">
        <v>-1.3200649653325767</v>
      </c>
      <c r="G2473">
        <v>3</v>
      </c>
      <c r="H2473">
        <v>4</v>
      </c>
      <c r="I2473">
        <v>4</v>
      </c>
      <c r="J2473">
        <v>1</v>
      </c>
    </row>
    <row r="2474" spans="1:10" x14ac:dyDescent="0.25">
      <c r="A2474" t="s">
        <v>3299</v>
      </c>
      <c r="B2474">
        <v>1357</v>
      </c>
      <c r="C2474">
        <v>0.21276005016771957</v>
      </c>
      <c r="D2474">
        <v>0.38463895820673144</v>
      </c>
      <c r="E2474">
        <v>0.86785217272393922</v>
      </c>
      <c r="F2474">
        <v>-1.6393568558416705</v>
      </c>
      <c r="G2474">
        <v>4</v>
      </c>
      <c r="H2474">
        <v>4</v>
      </c>
      <c r="I2474">
        <v>5</v>
      </c>
      <c r="J2474">
        <v>1</v>
      </c>
    </row>
    <row r="2475" spans="1:10" x14ac:dyDescent="0.25">
      <c r="A2475" t="s">
        <v>3300</v>
      </c>
      <c r="B2475">
        <v>4410</v>
      </c>
      <c r="C2475">
        <v>-0.63337912888550407</v>
      </c>
      <c r="D2475">
        <v>9.6104331980762757E-3</v>
      </c>
      <c r="E2475">
        <v>6.2699282746081927E-2</v>
      </c>
      <c r="F2475">
        <v>-0.5346897389739329</v>
      </c>
      <c r="G2475">
        <v>2</v>
      </c>
      <c r="H2475">
        <v>4</v>
      </c>
      <c r="I2475">
        <v>4</v>
      </c>
      <c r="J2475">
        <v>1</v>
      </c>
    </row>
    <row r="2476" spans="1:10" x14ac:dyDescent="0.25">
      <c r="A2476" t="s">
        <v>3301</v>
      </c>
      <c r="B2476">
        <v>2794</v>
      </c>
      <c r="C2476">
        <v>0.22245006380636798</v>
      </c>
      <c r="D2476">
        <v>0.19218705934106853</v>
      </c>
      <c r="E2476">
        <v>0.25324154906454915</v>
      </c>
      <c r="F2476">
        <v>-0.7475246919205969</v>
      </c>
      <c r="G2476">
        <v>4</v>
      </c>
      <c r="H2476">
        <v>4</v>
      </c>
      <c r="I2476">
        <v>4</v>
      </c>
      <c r="J2476">
        <v>1</v>
      </c>
    </row>
    <row r="2477" spans="1:10" x14ac:dyDescent="0.25">
      <c r="A2477" t="s">
        <v>3302</v>
      </c>
      <c r="B2477">
        <v>1773</v>
      </c>
      <c r="C2477">
        <v>-0.10679411646957263</v>
      </c>
      <c r="D2477">
        <v>7.7231213965418696E-2</v>
      </c>
      <c r="E2477">
        <v>0.55590057794974168</v>
      </c>
      <c r="F2477">
        <v>-0.96282231926094675</v>
      </c>
      <c r="G2477">
        <v>3</v>
      </c>
      <c r="H2477">
        <v>4</v>
      </c>
      <c r="I2477">
        <v>5</v>
      </c>
      <c r="J2477">
        <v>1</v>
      </c>
    </row>
    <row r="2478" spans="1:10" x14ac:dyDescent="0.25">
      <c r="A2478" t="s">
        <v>3303</v>
      </c>
      <c r="B2478">
        <v>3696</v>
      </c>
      <c r="C2478">
        <v>0.63698784107112538</v>
      </c>
      <c r="D2478">
        <v>0.42462484336642792</v>
      </c>
      <c r="E2478">
        <v>0.77090527875357073</v>
      </c>
      <c r="F2478">
        <v>-0.58353368813752005</v>
      </c>
      <c r="G2478">
        <v>4</v>
      </c>
      <c r="H2478">
        <v>4</v>
      </c>
      <c r="I2478">
        <v>5</v>
      </c>
      <c r="J2478">
        <v>1</v>
      </c>
    </row>
    <row r="2479" spans="1:10" x14ac:dyDescent="0.25">
      <c r="A2479" t="s">
        <v>3304</v>
      </c>
      <c r="B2479">
        <v>4219</v>
      </c>
      <c r="C2479">
        <v>-0.43875342899196046</v>
      </c>
      <c r="D2479">
        <v>-0.90183220454622948</v>
      </c>
      <c r="E2479">
        <v>0.3803839082760937</v>
      </c>
      <c r="F2479">
        <v>-0.75269862138638377</v>
      </c>
      <c r="G2479">
        <v>2</v>
      </c>
      <c r="H2479">
        <v>1</v>
      </c>
      <c r="I2479">
        <v>5</v>
      </c>
      <c r="J2479">
        <v>1</v>
      </c>
    </row>
    <row r="2480" spans="1:10" x14ac:dyDescent="0.25">
      <c r="A2480" t="s">
        <v>3305</v>
      </c>
      <c r="B2480">
        <v>2661</v>
      </c>
      <c r="C2480">
        <v>0.91457606770783195</v>
      </c>
      <c r="D2480">
        <v>8.1451674984849814E-2</v>
      </c>
      <c r="E2480">
        <v>1.187913565903483</v>
      </c>
      <c r="F2480">
        <v>-0.92011555114073718</v>
      </c>
      <c r="G2480">
        <v>5</v>
      </c>
      <c r="H2480">
        <v>4</v>
      </c>
      <c r="I2480">
        <v>5</v>
      </c>
      <c r="J2480">
        <v>1</v>
      </c>
    </row>
    <row r="2481" spans="1:10" x14ac:dyDescent="0.25">
      <c r="A2481" t="s">
        <v>3306</v>
      </c>
      <c r="B2481">
        <v>2742</v>
      </c>
      <c r="C2481">
        <v>2.4575804011402225</v>
      </c>
      <c r="D2481">
        <v>2.3344953996216216</v>
      </c>
      <c r="E2481">
        <v>1.9138099564936908</v>
      </c>
      <c r="F2481">
        <v>-0.44913913860852772</v>
      </c>
      <c r="G2481">
        <v>5</v>
      </c>
      <c r="H2481">
        <v>5</v>
      </c>
      <c r="I2481">
        <v>5</v>
      </c>
      <c r="J2481">
        <v>2</v>
      </c>
    </row>
    <row r="2482" spans="1:10" x14ac:dyDescent="0.25">
      <c r="A2482" t="s">
        <v>3307</v>
      </c>
      <c r="B2482">
        <v>1876</v>
      </c>
      <c r="C2482">
        <v>1.6313426638400772</v>
      </c>
      <c r="D2482">
        <v>3.2774485395155879</v>
      </c>
      <c r="E2482">
        <v>-0.16992119008376758</v>
      </c>
      <c r="F2482">
        <v>-0.92980218637226053</v>
      </c>
      <c r="G2482">
        <v>5</v>
      </c>
      <c r="H2482">
        <v>5</v>
      </c>
      <c r="I2482">
        <v>3</v>
      </c>
      <c r="J2482">
        <v>1</v>
      </c>
    </row>
    <row r="2483" spans="1:10" x14ac:dyDescent="0.25">
      <c r="A2483" t="s">
        <v>3308</v>
      </c>
      <c r="B2483">
        <v>1097</v>
      </c>
      <c r="C2483">
        <v>0.27706174026007191</v>
      </c>
      <c r="D2483">
        <v>1.6568218361091103</v>
      </c>
      <c r="E2483">
        <v>0.2698978567191922</v>
      </c>
      <c r="F2483">
        <v>-0.84720503209376075</v>
      </c>
      <c r="G2483">
        <v>4</v>
      </c>
      <c r="H2483">
        <v>5</v>
      </c>
      <c r="I2483">
        <v>4</v>
      </c>
      <c r="J2483">
        <v>1</v>
      </c>
    </row>
    <row r="2484" spans="1:10" x14ac:dyDescent="0.25">
      <c r="A2484" t="s">
        <v>3309</v>
      </c>
      <c r="B2484">
        <v>4325</v>
      </c>
      <c r="C2484">
        <v>-0.78345666225104693</v>
      </c>
      <c r="D2484">
        <v>-1.0099393267048808</v>
      </c>
      <c r="E2484">
        <v>0.1511538414812843</v>
      </c>
      <c r="F2484">
        <v>-0.91647753267113052</v>
      </c>
      <c r="G2484">
        <v>1</v>
      </c>
      <c r="H2484">
        <v>1</v>
      </c>
      <c r="I2484">
        <v>4</v>
      </c>
      <c r="J2484">
        <v>1</v>
      </c>
    </row>
    <row r="2485" spans="1:10" x14ac:dyDescent="0.25">
      <c r="A2485" t="s">
        <v>3310</v>
      </c>
      <c r="B2485">
        <v>3670</v>
      </c>
      <c r="C2485">
        <v>-5.0444385637897167E-2</v>
      </c>
      <c r="D2485">
        <v>0.56318709921342991</v>
      </c>
      <c r="E2485">
        <v>0.28377272352987942</v>
      </c>
      <c r="F2485">
        <v>-0.74260274809751947</v>
      </c>
      <c r="G2485">
        <v>3</v>
      </c>
      <c r="H2485">
        <v>4</v>
      </c>
      <c r="I2485">
        <v>4</v>
      </c>
      <c r="J2485">
        <v>1</v>
      </c>
    </row>
    <row r="2486" spans="1:10" x14ac:dyDescent="0.25">
      <c r="A2486" t="s">
        <v>3311</v>
      </c>
      <c r="B2486">
        <v>4801</v>
      </c>
      <c r="C2486">
        <v>1.7209433285555024E-2</v>
      </c>
      <c r="D2486">
        <v>-4.19014779424048E-2</v>
      </c>
      <c r="E2486">
        <v>0.7845525329020796</v>
      </c>
      <c r="F2486">
        <v>-0.75690429398539749</v>
      </c>
      <c r="G2486">
        <v>3</v>
      </c>
      <c r="H2486">
        <v>3</v>
      </c>
      <c r="I2486">
        <v>5</v>
      </c>
      <c r="J2486">
        <v>1</v>
      </c>
    </row>
    <row r="2487" spans="1:10" x14ac:dyDescent="0.25">
      <c r="A2487" t="s">
        <v>3312</v>
      </c>
      <c r="B2487">
        <v>2429</v>
      </c>
      <c r="C2487">
        <v>0.70989931154548935</v>
      </c>
      <c r="D2487">
        <v>1.3739380318680314</v>
      </c>
      <c r="E2487">
        <v>0.54322894498236984</v>
      </c>
      <c r="F2487">
        <v>-0.92520924144012096</v>
      </c>
      <c r="G2487">
        <v>4</v>
      </c>
      <c r="H2487">
        <v>5</v>
      </c>
      <c r="I2487">
        <v>5</v>
      </c>
      <c r="J2487">
        <v>1</v>
      </c>
    </row>
    <row r="2488" spans="1:10" x14ac:dyDescent="0.25">
      <c r="A2488" t="s">
        <v>3313</v>
      </c>
      <c r="B2488">
        <v>2379</v>
      </c>
      <c r="C2488">
        <v>0.35311788822266238</v>
      </c>
      <c r="D2488">
        <v>1.0332659190465083</v>
      </c>
      <c r="E2488">
        <v>2.54067757937314E-2</v>
      </c>
      <c r="F2488">
        <v>-1.0867882484466045</v>
      </c>
      <c r="G2488">
        <v>4</v>
      </c>
      <c r="H2488">
        <v>5</v>
      </c>
      <c r="I2488">
        <v>4</v>
      </c>
      <c r="J2488">
        <v>1</v>
      </c>
    </row>
    <row r="2489" spans="1:10" x14ac:dyDescent="0.25">
      <c r="A2489" t="s">
        <v>3314</v>
      </c>
      <c r="B2489">
        <v>2515</v>
      </c>
      <c r="C2489">
        <v>0.2685743319931308</v>
      </c>
      <c r="D2489">
        <v>1.2878558286775827</v>
      </c>
      <c r="E2489">
        <v>0.17834686390623478</v>
      </c>
      <c r="F2489">
        <v>-0.97591797652277323</v>
      </c>
      <c r="G2489">
        <v>4</v>
      </c>
      <c r="H2489">
        <v>5</v>
      </c>
      <c r="I2489">
        <v>4</v>
      </c>
      <c r="J2489">
        <v>1</v>
      </c>
    </row>
    <row r="2490" spans="1:10" x14ac:dyDescent="0.25">
      <c r="A2490" t="s">
        <v>3315</v>
      </c>
      <c r="B2490">
        <v>5495</v>
      </c>
      <c r="C2490">
        <v>0.52767354112345055</v>
      </c>
      <c r="D2490">
        <v>0.38050573164557105</v>
      </c>
      <c r="E2490">
        <v>0.76627894548688091</v>
      </c>
      <c r="F2490">
        <v>-0.93507244722300731</v>
      </c>
      <c r="G2490">
        <v>4</v>
      </c>
      <c r="H2490">
        <v>4</v>
      </c>
      <c r="I2490">
        <v>5</v>
      </c>
      <c r="J2490">
        <v>1</v>
      </c>
    </row>
    <row r="2491" spans="1:10" x14ac:dyDescent="0.25">
      <c r="A2491" t="s">
        <v>3316</v>
      </c>
      <c r="B2491">
        <v>6271</v>
      </c>
      <c r="C2491">
        <v>0.585193834005172</v>
      </c>
      <c r="D2491">
        <v>0.28311819667409549</v>
      </c>
      <c r="E2491">
        <v>0.56986801327586167</v>
      </c>
      <c r="F2491">
        <v>-0.65806681004633494</v>
      </c>
      <c r="G2491">
        <v>4</v>
      </c>
      <c r="H2491">
        <v>4</v>
      </c>
      <c r="I2491">
        <v>5</v>
      </c>
      <c r="J2491">
        <v>1</v>
      </c>
    </row>
    <row r="2492" spans="1:10" x14ac:dyDescent="0.25">
      <c r="A2492" t="s">
        <v>3317</v>
      </c>
      <c r="B2492">
        <v>6839</v>
      </c>
      <c r="C2492">
        <v>0.75720573228911858</v>
      </c>
      <c r="D2492">
        <v>0.70225383389300544</v>
      </c>
      <c r="E2492">
        <v>0.67695544455839551</v>
      </c>
      <c r="F2492">
        <v>-0.23102025224719361</v>
      </c>
      <c r="G2492">
        <v>4</v>
      </c>
      <c r="H2492">
        <v>5</v>
      </c>
      <c r="I2492">
        <v>5</v>
      </c>
      <c r="J2492">
        <v>2</v>
      </c>
    </row>
    <row r="2493" spans="1:10" x14ac:dyDescent="0.25">
      <c r="A2493" t="s">
        <v>3318</v>
      </c>
      <c r="B2493">
        <v>3223</v>
      </c>
      <c r="C2493">
        <v>-0.14333323364334793</v>
      </c>
      <c r="D2493">
        <v>-0.37627727465931576</v>
      </c>
      <c r="E2493">
        <v>1.2015287458944526</v>
      </c>
      <c r="F2493">
        <v>-0.6937200916478603</v>
      </c>
      <c r="G2493">
        <v>3</v>
      </c>
      <c r="H2493">
        <v>3</v>
      </c>
      <c r="I2493">
        <v>5</v>
      </c>
      <c r="J2493">
        <v>1</v>
      </c>
    </row>
    <row r="2494" spans="1:10" x14ac:dyDescent="0.25">
      <c r="A2494" t="s">
        <v>3319</v>
      </c>
      <c r="B2494">
        <v>4836</v>
      </c>
      <c r="C2494">
        <v>-7.391331470997381E-2</v>
      </c>
      <c r="D2494">
        <v>-0.68306956039060918</v>
      </c>
      <c r="E2494">
        <v>0.96656315073902377</v>
      </c>
      <c r="F2494">
        <v>-0.85739101057018652</v>
      </c>
      <c r="G2494">
        <v>3</v>
      </c>
      <c r="H2494">
        <v>2</v>
      </c>
      <c r="I2494">
        <v>5</v>
      </c>
      <c r="J2494">
        <v>1</v>
      </c>
    </row>
    <row r="2495" spans="1:10" x14ac:dyDescent="0.25">
      <c r="A2495" t="s">
        <v>3320</v>
      </c>
      <c r="B2495">
        <v>1071</v>
      </c>
    </row>
    <row r="2496" spans="1:10" x14ac:dyDescent="0.25">
      <c r="A2496" t="s">
        <v>3321</v>
      </c>
    </row>
    <row r="2497" spans="1:10" x14ac:dyDescent="0.25">
      <c r="A2497" t="s">
        <v>3322</v>
      </c>
      <c r="B2497">
        <v>2634</v>
      </c>
      <c r="C2497">
        <v>-0.53125254693246327</v>
      </c>
      <c r="D2497">
        <v>-0.71387061435096499</v>
      </c>
      <c r="E2497">
        <v>0.20980380017897524</v>
      </c>
      <c r="F2497">
        <v>-1.1294237362919224</v>
      </c>
      <c r="G2497">
        <v>2</v>
      </c>
      <c r="H2497">
        <v>1</v>
      </c>
      <c r="I2497">
        <v>4</v>
      </c>
      <c r="J2497">
        <v>1</v>
      </c>
    </row>
    <row r="2498" spans="1:10" x14ac:dyDescent="0.25">
      <c r="A2498" t="s">
        <v>3323</v>
      </c>
      <c r="B2498">
        <v>975</v>
      </c>
      <c r="C2498">
        <v>-0.65256941144906822</v>
      </c>
      <c r="D2498">
        <v>-0.75257869985414028</v>
      </c>
      <c r="E2498">
        <v>0.62531040809716498</v>
      </c>
      <c r="F2498">
        <v>-0.9731719706068146</v>
      </c>
      <c r="G2498">
        <v>2</v>
      </c>
      <c r="H2498">
        <v>1</v>
      </c>
      <c r="I2498">
        <v>5</v>
      </c>
      <c r="J2498">
        <v>1</v>
      </c>
    </row>
    <row r="2499" spans="1:10" x14ac:dyDescent="0.25">
      <c r="A2499" t="s">
        <v>3324</v>
      </c>
      <c r="B2499">
        <v>1454</v>
      </c>
      <c r="C2499">
        <v>0.43686792134157815</v>
      </c>
      <c r="D2499">
        <v>1.6603381331609217</v>
      </c>
      <c r="E2499">
        <v>-0.36360522617777902</v>
      </c>
      <c r="F2499">
        <v>-1.2077710312382186</v>
      </c>
      <c r="G2499">
        <v>4</v>
      </c>
      <c r="H2499">
        <v>5</v>
      </c>
      <c r="I2499">
        <v>2</v>
      </c>
      <c r="J2499">
        <v>1</v>
      </c>
    </row>
    <row r="2500" spans="1:10" x14ac:dyDescent="0.25">
      <c r="A2500" t="s">
        <v>3325</v>
      </c>
      <c r="B2500">
        <v>3421</v>
      </c>
      <c r="C2500">
        <v>0.29143449201661842</v>
      </c>
      <c r="D2500">
        <v>0.50684434242859366</v>
      </c>
      <c r="E2500">
        <v>-0.15909547479771505</v>
      </c>
      <c r="F2500">
        <v>-1.0106479641464223</v>
      </c>
      <c r="G2500">
        <v>4</v>
      </c>
      <c r="H2500">
        <v>4</v>
      </c>
      <c r="I2500">
        <v>3</v>
      </c>
      <c r="J2500">
        <v>1</v>
      </c>
    </row>
    <row r="2501" spans="1:10" x14ac:dyDescent="0.25">
      <c r="A2501" t="s">
        <v>3326</v>
      </c>
      <c r="B2501">
        <v>5057</v>
      </c>
      <c r="C2501">
        <v>0.49956155182472606</v>
      </c>
      <c r="D2501">
        <v>1.183954045589886</v>
      </c>
      <c r="E2501">
        <v>-3.2417301729589378E-2</v>
      </c>
      <c r="F2501">
        <v>-0.77985072409513978</v>
      </c>
      <c r="G2501">
        <v>4</v>
      </c>
      <c r="H2501">
        <v>5</v>
      </c>
      <c r="I2501">
        <v>4</v>
      </c>
      <c r="J2501">
        <v>1</v>
      </c>
    </row>
    <row r="2502" spans="1:10" x14ac:dyDescent="0.25">
      <c r="A2502" t="s">
        <v>3327</v>
      </c>
      <c r="B2502">
        <v>3695</v>
      </c>
      <c r="C2502">
        <v>0.55900537424311691</v>
      </c>
      <c r="D2502">
        <v>9.9654383051940132E-2</v>
      </c>
      <c r="E2502">
        <v>0.86472301868857004</v>
      </c>
      <c r="F2502">
        <v>-0.75988285281808143</v>
      </c>
      <c r="G2502">
        <v>4</v>
      </c>
      <c r="H2502">
        <v>4</v>
      </c>
      <c r="I2502">
        <v>5</v>
      </c>
      <c r="J2502">
        <v>1</v>
      </c>
    </row>
    <row r="2503" spans="1:10" x14ac:dyDescent="0.25">
      <c r="A2503" t="s">
        <v>3328</v>
      </c>
      <c r="B2503">
        <v>4493</v>
      </c>
      <c r="C2503">
        <v>0.64360062994602707</v>
      </c>
      <c r="D2503">
        <v>0.31950415130368476</v>
      </c>
      <c r="E2503">
        <v>-0.14297170627955602</v>
      </c>
      <c r="F2503">
        <v>-0.81507051255932239</v>
      </c>
      <c r="G2503">
        <v>4</v>
      </c>
      <c r="H2503">
        <v>4</v>
      </c>
      <c r="I2503">
        <v>3</v>
      </c>
      <c r="J2503">
        <v>1</v>
      </c>
    </row>
    <row r="2504" spans="1:10" x14ac:dyDescent="0.25">
      <c r="A2504" t="s">
        <v>3329</v>
      </c>
      <c r="B2504">
        <v>842</v>
      </c>
      <c r="C2504">
        <v>2.9275836743333721</v>
      </c>
      <c r="D2504">
        <v>3.2367198410608595</v>
      </c>
      <c r="E2504">
        <v>1.1911283187393182</v>
      </c>
      <c r="F2504">
        <v>-1.0946186303957486</v>
      </c>
      <c r="G2504">
        <v>5</v>
      </c>
      <c r="H2504">
        <v>5</v>
      </c>
      <c r="I2504">
        <v>5</v>
      </c>
      <c r="J2504">
        <v>1</v>
      </c>
    </row>
    <row r="2505" spans="1:10" x14ac:dyDescent="0.25">
      <c r="A2505" t="s">
        <v>3330</v>
      </c>
      <c r="B2505">
        <v>4906</v>
      </c>
      <c r="C2505">
        <v>1.1897159140950553</v>
      </c>
      <c r="D2505">
        <v>1.67354813487707</v>
      </c>
      <c r="E2505">
        <v>-0.25749488807856841</v>
      </c>
      <c r="F2505">
        <v>-0.76377604165350554</v>
      </c>
      <c r="G2505">
        <v>5</v>
      </c>
      <c r="H2505">
        <v>5</v>
      </c>
      <c r="I2505">
        <v>3</v>
      </c>
      <c r="J2505">
        <v>1</v>
      </c>
    </row>
    <row r="2506" spans="1:10" x14ac:dyDescent="0.25">
      <c r="A2506" t="s">
        <v>3331</v>
      </c>
      <c r="B2506">
        <v>4580</v>
      </c>
      <c r="C2506">
        <v>0.86824560547942919</v>
      </c>
      <c r="D2506">
        <v>-0.1077700278373766</v>
      </c>
      <c r="E2506">
        <v>1.2011853852569709</v>
      </c>
      <c r="F2506">
        <v>-0.65884677860866636</v>
      </c>
      <c r="G2506">
        <v>4</v>
      </c>
      <c r="H2506">
        <v>3</v>
      </c>
      <c r="I2506">
        <v>5</v>
      </c>
      <c r="J2506">
        <v>1</v>
      </c>
    </row>
    <row r="2507" spans="1:10" x14ac:dyDescent="0.25">
      <c r="A2507" t="s">
        <v>3332</v>
      </c>
      <c r="B2507">
        <v>2907</v>
      </c>
      <c r="C2507">
        <v>-0.16632594939731773</v>
      </c>
      <c r="D2507">
        <v>-5.8248847210242677E-2</v>
      </c>
      <c r="E2507">
        <v>0.46548486312899956</v>
      </c>
      <c r="F2507">
        <v>-0.7518278717634328</v>
      </c>
      <c r="G2507">
        <v>3</v>
      </c>
      <c r="H2507">
        <v>3</v>
      </c>
      <c r="I2507">
        <v>5</v>
      </c>
      <c r="J2507">
        <v>1</v>
      </c>
    </row>
    <row r="2508" spans="1:10" x14ac:dyDescent="0.25">
      <c r="A2508" t="s">
        <v>3333</v>
      </c>
      <c r="B2508">
        <v>4815</v>
      </c>
      <c r="C2508">
        <v>-0.11552152616056559</v>
      </c>
      <c r="D2508">
        <v>0.28148044373086267</v>
      </c>
      <c r="E2508">
        <v>0.51783453112691469</v>
      </c>
      <c r="F2508">
        <v>-0.54587592345917646</v>
      </c>
      <c r="G2508">
        <v>3</v>
      </c>
      <c r="H2508">
        <v>4</v>
      </c>
      <c r="I2508">
        <v>5</v>
      </c>
      <c r="J2508">
        <v>1</v>
      </c>
    </row>
    <row r="2509" spans="1:10" x14ac:dyDescent="0.25">
      <c r="A2509" t="s">
        <v>3334</v>
      </c>
      <c r="B2509">
        <v>1334</v>
      </c>
      <c r="C2509">
        <v>0.45115449126597384</v>
      </c>
      <c r="D2509">
        <v>-9.7089161698703144E-2</v>
      </c>
      <c r="E2509">
        <v>0.64888929545268204</v>
      </c>
      <c r="F2509">
        <v>-0.77808344649287808</v>
      </c>
      <c r="G2509">
        <v>4</v>
      </c>
      <c r="H2509">
        <v>3</v>
      </c>
      <c r="I2509">
        <v>5</v>
      </c>
      <c r="J2509">
        <v>1</v>
      </c>
    </row>
    <row r="2510" spans="1:10" x14ac:dyDescent="0.25">
      <c r="A2510" t="s">
        <v>3335</v>
      </c>
      <c r="B2510">
        <v>3185</v>
      </c>
      <c r="C2510">
        <v>0.76161962343424539</v>
      </c>
      <c r="D2510">
        <v>1.8236498986409551</v>
      </c>
      <c r="E2510">
        <v>-7.9823619276696456E-2</v>
      </c>
      <c r="F2510">
        <v>-1.0340934956044414</v>
      </c>
      <c r="G2510">
        <v>4</v>
      </c>
      <c r="H2510">
        <v>5</v>
      </c>
      <c r="I2510">
        <v>3</v>
      </c>
      <c r="J2510">
        <v>1</v>
      </c>
    </row>
    <row r="2511" spans="1:10" x14ac:dyDescent="0.25">
      <c r="A2511" t="s">
        <v>3336</v>
      </c>
      <c r="B2511">
        <v>1414</v>
      </c>
      <c r="C2511">
        <v>1.0105318260618974</v>
      </c>
      <c r="D2511">
        <v>0.9301839691542928</v>
      </c>
      <c r="E2511">
        <v>-0.90224214008508963</v>
      </c>
      <c r="F2511">
        <v>-0.5248982171689216</v>
      </c>
      <c r="G2511">
        <v>5</v>
      </c>
      <c r="H2511">
        <v>5</v>
      </c>
      <c r="I2511">
        <v>1</v>
      </c>
      <c r="J2511">
        <v>1</v>
      </c>
    </row>
    <row r="2512" spans="1:10" x14ac:dyDescent="0.25">
      <c r="A2512" t="s">
        <v>3337</v>
      </c>
      <c r="B2512">
        <v>4566</v>
      </c>
      <c r="C2512">
        <v>1.8774225378591276</v>
      </c>
      <c r="D2512">
        <v>0.93321476678892901</v>
      </c>
      <c r="E2512">
        <v>0.73718841040891192</v>
      </c>
      <c r="F2512">
        <v>-0.14796185852795052</v>
      </c>
      <c r="G2512">
        <v>5</v>
      </c>
      <c r="H2512">
        <v>5</v>
      </c>
      <c r="I2512">
        <v>5</v>
      </c>
      <c r="J2512">
        <v>2</v>
      </c>
    </row>
    <row r="2513" spans="1:10" x14ac:dyDescent="0.25">
      <c r="A2513" t="s">
        <v>3338</v>
      </c>
      <c r="B2513">
        <v>3373</v>
      </c>
      <c r="C2513">
        <v>-0.82469462635637003</v>
      </c>
      <c r="D2513">
        <v>-0.54776959399249159</v>
      </c>
      <c r="E2513">
        <v>-0.25077644762681606</v>
      </c>
      <c r="F2513">
        <v>-0.30405145118068261</v>
      </c>
      <c r="G2513">
        <v>1</v>
      </c>
      <c r="H2513">
        <v>2</v>
      </c>
      <c r="I2513">
        <v>3</v>
      </c>
      <c r="J2513">
        <v>2</v>
      </c>
    </row>
    <row r="2514" spans="1:10" x14ac:dyDescent="0.25">
      <c r="A2514" t="s">
        <v>3339</v>
      </c>
      <c r="B2514">
        <v>2919</v>
      </c>
      <c r="C2514">
        <v>0.50076639315692029</v>
      </c>
      <c r="D2514">
        <v>1.954376437774237</v>
      </c>
      <c r="E2514">
        <v>0.47195514699593227</v>
      </c>
      <c r="F2514">
        <v>-0.59567027561353769</v>
      </c>
      <c r="G2514">
        <v>4</v>
      </c>
      <c r="H2514">
        <v>5</v>
      </c>
      <c r="I2514">
        <v>5</v>
      </c>
      <c r="J2514">
        <v>1</v>
      </c>
    </row>
    <row r="2515" spans="1:10" x14ac:dyDescent="0.25">
      <c r="A2515" t="s">
        <v>3340</v>
      </c>
      <c r="B2515">
        <v>3076</v>
      </c>
      <c r="C2515">
        <v>0.32171444678150268</v>
      </c>
      <c r="D2515">
        <v>-0.5683482966473028</v>
      </c>
      <c r="E2515">
        <v>-7.2226017017643307E-2</v>
      </c>
      <c r="F2515">
        <v>-1.0578018354018077</v>
      </c>
      <c r="G2515">
        <v>4</v>
      </c>
      <c r="H2515">
        <v>2</v>
      </c>
      <c r="I2515">
        <v>3</v>
      </c>
      <c r="J2515">
        <v>1</v>
      </c>
    </row>
    <row r="2516" spans="1:10" x14ac:dyDescent="0.25">
      <c r="A2516" t="s">
        <v>3341</v>
      </c>
      <c r="B2516">
        <v>3967</v>
      </c>
      <c r="C2516">
        <v>2.1031382040430442</v>
      </c>
      <c r="D2516">
        <v>0.94917952776247072</v>
      </c>
      <c r="E2516">
        <v>8.7239948420063677E-4</v>
      </c>
      <c r="F2516">
        <v>-0.47488840356291512</v>
      </c>
      <c r="G2516">
        <v>5</v>
      </c>
      <c r="H2516">
        <v>5</v>
      </c>
      <c r="I2516">
        <v>4</v>
      </c>
      <c r="J2516">
        <v>2</v>
      </c>
    </row>
    <row r="2517" spans="1:10" x14ac:dyDescent="0.25">
      <c r="A2517" t="s">
        <v>3342</v>
      </c>
      <c r="B2517">
        <v>2780</v>
      </c>
      <c r="C2517">
        <v>1.5225056586937342</v>
      </c>
      <c r="D2517">
        <v>0.58127706758279551</v>
      </c>
      <c r="E2517">
        <v>0.46484444358836724</v>
      </c>
      <c r="F2517">
        <v>-0.62240911614315964</v>
      </c>
      <c r="G2517">
        <v>5</v>
      </c>
      <c r="H2517">
        <v>4</v>
      </c>
      <c r="I2517">
        <v>5</v>
      </c>
      <c r="J2517">
        <v>1</v>
      </c>
    </row>
    <row r="2518" spans="1:10" x14ac:dyDescent="0.25">
      <c r="A2518" t="s">
        <v>3343</v>
      </c>
      <c r="B2518">
        <v>3213</v>
      </c>
      <c r="C2518">
        <v>0.72327163503524539</v>
      </c>
      <c r="D2518">
        <v>0.18638899095045969</v>
      </c>
      <c r="E2518">
        <v>0.56595298337554734</v>
      </c>
      <c r="F2518">
        <v>-0.96907598391246763</v>
      </c>
      <c r="G2518">
        <v>4</v>
      </c>
      <c r="H2518">
        <v>4</v>
      </c>
      <c r="I2518">
        <v>5</v>
      </c>
      <c r="J2518">
        <v>1</v>
      </c>
    </row>
    <row r="2519" spans="1:10" x14ac:dyDescent="0.25">
      <c r="A2519" t="s">
        <v>3344</v>
      </c>
      <c r="B2519">
        <v>2952</v>
      </c>
      <c r="C2519">
        <v>0.20379088662087266</v>
      </c>
      <c r="D2519">
        <v>-2.006563185320962E-3</v>
      </c>
      <c r="E2519">
        <v>0.33011465973015902</v>
      </c>
      <c r="F2519">
        <v>-0.85734391377176933</v>
      </c>
      <c r="G2519">
        <v>4</v>
      </c>
      <c r="H2519">
        <v>3</v>
      </c>
      <c r="I2519">
        <v>5</v>
      </c>
      <c r="J2519">
        <v>1</v>
      </c>
    </row>
    <row r="2520" spans="1:10" x14ac:dyDescent="0.25">
      <c r="A2520" t="s">
        <v>3345</v>
      </c>
      <c r="B2520">
        <v>4737</v>
      </c>
      <c r="C2520">
        <v>0.49004987320151827</v>
      </c>
      <c r="D2520">
        <v>0.14083807915818009</v>
      </c>
      <c r="E2520">
        <v>0.6280563901085261</v>
      </c>
      <c r="F2520">
        <v>-0.92827250602918565</v>
      </c>
      <c r="G2520">
        <v>4</v>
      </c>
      <c r="H2520">
        <v>4</v>
      </c>
      <c r="I2520">
        <v>5</v>
      </c>
      <c r="J2520">
        <v>1</v>
      </c>
    </row>
    <row r="2521" spans="1:10" x14ac:dyDescent="0.25">
      <c r="A2521" t="s">
        <v>3346</v>
      </c>
      <c r="B2521">
        <v>3070</v>
      </c>
      <c r="C2521">
        <v>0.68803298037888105</v>
      </c>
      <c r="D2521">
        <v>0.45787903979176425</v>
      </c>
      <c r="E2521">
        <v>0.2108849093150523</v>
      </c>
      <c r="F2521">
        <v>-0.82768296685244436</v>
      </c>
      <c r="G2521">
        <v>4</v>
      </c>
      <c r="H2521">
        <v>4</v>
      </c>
      <c r="I2521">
        <v>4</v>
      </c>
      <c r="J2521">
        <v>1</v>
      </c>
    </row>
    <row r="2522" spans="1:10" x14ac:dyDescent="0.25">
      <c r="A2522" t="s">
        <v>3347</v>
      </c>
      <c r="B2522">
        <v>681</v>
      </c>
      <c r="C2522">
        <v>2.0477437383936508</v>
      </c>
      <c r="D2522">
        <v>1.3021456786306431</v>
      </c>
      <c r="E2522">
        <v>1.0265957411334274</v>
      </c>
      <c r="F2522">
        <v>-0.75014543752249774</v>
      </c>
      <c r="G2522">
        <v>5</v>
      </c>
      <c r="H2522">
        <v>5</v>
      </c>
      <c r="I2522">
        <v>5</v>
      </c>
      <c r="J2522">
        <v>1</v>
      </c>
    </row>
    <row r="2523" spans="1:10" x14ac:dyDescent="0.25">
      <c r="A2523" t="s">
        <v>3348</v>
      </c>
      <c r="B2523">
        <v>4573</v>
      </c>
      <c r="C2523">
        <v>0.22265619292813554</v>
      </c>
      <c r="D2523">
        <v>0.12187183447155363</v>
      </c>
      <c r="E2523">
        <v>0.34401271650053955</v>
      </c>
      <c r="F2523">
        <v>-0.86176315799602199</v>
      </c>
      <c r="G2523">
        <v>4</v>
      </c>
      <c r="H2523">
        <v>4</v>
      </c>
      <c r="I2523">
        <v>5</v>
      </c>
      <c r="J2523">
        <v>1</v>
      </c>
    </row>
    <row r="2524" spans="1:10" x14ac:dyDescent="0.25">
      <c r="A2524" t="s">
        <v>3349</v>
      </c>
      <c r="B2524">
        <v>2669</v>
      </c>
      <c r="C2524">
        <v>-0.12881391720035248</v>
      </c>
      <c r="D2524">
        <v>-0.27962539290776806</v>
      </c>
      <c r="E2524">
        <v>0.57833995131106508</v>
      </c>
      <c r="F2524">
        <v>-0.95965497516167819</v>
      </c>
      <c r="G2524">
        <v>3</v>
      </c>
      <c r="H2524">
        <v>3</v>
      </c>
      <c r="I2524">
        <v>5</v>
      </c>
      <c r="J2524">
        <v>1</v>
      </c>
    </row>
    <row r="2525" spans="1:10" x14ac:dyDescent="0.25">
      <c r="A2525" t="s">
        <v>3350</v>
      </c>
      <c r="B2525">
        <v>4171</v>
      </c>
      <c r="C2525">
        <v>0.12174269932086379</v>
      </c>
      <c r="D2525">
        <v>0.97592855579066407</v>
      </c>
      <c r="E2525">
        <v>0.55464860363712976</v>
      </c>
      <c r="F2525">
        <v>-0.70686896653936182</v>
      </c>
      <c r="G2525">
        <v>3</v>
      </c>
      <c r="H2525">
        <v>5</v>
      </c>
      <c r="I2525">
        <v>5</v>
      </c>
      <c r="J2525">
        <v>1</v>
      </c>
    </row>
    <row r="2526" spans="1:10" x14ac:dyDescent="0.25">
      <c r="A2526" t="s">
        <v>3351</v>
      </c>
      <c r="B2526">
        <v>2960</v>
      </c>
      <c r="C2526">
        <v>-0.7042779539309757</v>
      </c>
      <c r="D2526">
        <v>-0.87950324657339363</v>
      </c>
      <c r="E2526">
        <v>-5.0381508025218374E-2</v>
      </c>
      <c r="F2526">
        <v>-0.74648744246709553</v>
      </c>
      <c r="G2526">
        <v>1</v>
      </c>
      <c r="H2526">
        <v>1</v>
      </c>
      <c r="I2526">
        <v>4</v>
      </c>
      <c r="J2526">
        <v>1</v>
      </c>
    </row>
    <row r="2527" spans="1:10" x14ac:dyDescent="0.25">
      <c r="A2527" t="s">
        <v>3352</v>
      </c>
      <c r="B2527">
        <v>6804</v>
      </c>
      <c r="C2527">
        <v>-0.70111421962140252</v>
      </c>
      <c r="D2527">
        <v>-0.82723235083455793</v>
      </c>
      <c r="E2527">
        <v>-0.21179743473090945</v>
      </c>
      <c r="F2527">
        <v>-0.64384666214700892</v>
      </c>
      <c r="G2527">
        <v>1</v>
      </c>
      <c r="H2527">
        <v>1</v>
      </c>
      <c r="I2527">
        <v>3</v>
      </c>
      <c r="J2527">
        <v>1</v>
      </c>
    </row>
    <row r="2528" spans="1:10" x14ac:dyDescent="0.25">
      <c r="A2528" t="s">
        <v>3353</v>
      </c>
      <c r="B2528">
        <v>3119</v>
      </c>
      <c r="C2528">
        <v>-0.84758951023610229</v>
      </c>
      <c r="D2528">
        <v>-1.1541434365077012</v>
      </c>
      <c r="E2528">
        <v>-0.15008318646087512</v>
      </c>
      <c r="F2528">
        <v>-0.7196237371537697</v>
      </c>
      <c r="G2528">
        <v>1</v>
      </c>
      <c r="H2528">
        <v>1</v>
      </c>
      <c r="I2528">
        <v>3</v>
      </c>
      <c r="J2528">
        <v>1</v>
      </c>
    </row>
    <row r="2529" spans="1:10" x14ac:dyDescent="0.25">
      <c r="A2529" t="s">
        <v>3354</v>
      </c>
      <c r="B2529">
        <v>7110</v>
      </c>
      <c r="C2529">
        <v>-0.57587398190570727</v>
      </c>
      <c r="D2529">
        <v>-0.8367848494589597</v>
      </c>
      <c r="E2529">
        <v>0.26303839321860045</v>
      </c>
      <c r="F2529">
        <v>-0.83260990616551378</v>
      </c>
      <c r="G2529">
        <v>2</v>
      </c>
      <c r="H2529">
        <v>1</v>
      </c>
      <c r="I2529">
        <v>4</v>
      </c>
      <c r="J2529">
        <v>1</v>
      </c>
    </row>
    <row r="2530" spans="1:10" x14ac:dyDescent="0.25">
      <c r="A2530" t="s">
        <v>3355</v>
      </c>
      <c r="B2530">
        <v>3871</v>
      </c>
      <c r="C2530">
        <v>-0.63308086485204051</v>
      </c>
      <c r="D2530">
        <v>-0.46666004087024177</v>
      </c>
      <c r="E2530">
        <v>5.7519755041538008E-2</v>
      </c>
      <c r="F2530">
        <v>-1.0256147953139507</v>
      </c>
      <c r="G2530">
        <v>2</v>
      </c>
      <c r="H2530">
        <v>2</v>
      </c>
      <c r="I2530">
        <v>4</v>
      </c>
      <c r="J2530">
        <v>1</v>
      </c>
    </row>
    <row r="2531" spans="1:10" x14ac:dyDescent="0.25">
      <c r="A2531" t="s">
        <v>3356</v>
      </c>
      <c r="B2531">
        <v>4092</v>
      </c>
      <c r="C2531">
        <v>-0.66337846748721885</v>
      </c>
      <c r="D2531">
        <v>-0.65383593617281666</v>
      </c>
      <c r="E2531">
        <v>9.5090012562095774E-2</v>
      </c>
      <c r="F2531">
        <v>-1.0686943141722345</v>
      </c>
      <c r="G2531">
        <v>2</v>
      </c>
      <c r="H2531">
        <v>2</v>
      </c>
      <c r="I2531">
        <v>4</v>
      </c>
      <c r="J2531">
        <v>1</v>
      </c>
    </row>
    <row r="2532" spans="1:10" x14ac:dyDescent="0.25">
      <c r="A2532" t="s">
        <v>3357</v>
      </c>
      <c r="B2532">
        <v>964</v>
      </c>
    </row>
    <row r="2533" spans="1:10" x14ac:dyDescent="0.25">
      <c r="A2533" t="s">
        <v>3358</v>
      </c>
      <c r="B2533">
        <v>2241</v>
      </c>
      <c r="C2533">
        <v>-0.41420771636058362</v>
      </c>
      <c r="D2533">
        <v>-0.48871957280725459</v>
      </c>
      <c r="E2533">
        <v>0.22275517960031474</v>
      </c>
      <c r="F2533">
        <v>-1.2906616611517971</v>
      </c>
      <c r="G2533">
        <v>2</v>
      </c>
      <c r="H2533">
        <v>2</v>
      </c>
      <c r="I2533">
        <v>4</v>
      </c>
      <c r="J2533">
        <v>1</v>
      </c>
    </row>
    <row r="2534" spans="1:10" x14ac:dyDescent="0.25">
      <c r="A2534" t="s">
        <v>3359</v>
      </c>
      <c r="B2534">
        <v>3247</v>
      </c>
      <c r="C2534">
        <v>-0.37462729890782043</v>
      </c>
      <c r="D2534">
        <v>-0.89801223118656237</v>
      </c>
      <c r="E2534">
        <v>0.93887247085199077</v>
      </c>
      <c r="F2534">
        <v>-1.2110298674775695</v>
      </c>
      <c r="G2534">
        <v>2</v>
      </c>
      <c r="H2534">
        <v>1</v>
      </c>
      <c r="I2534">
        <v>5</v>
      </c>
      <c r="J2534">
        <v>1</v>
      </c>
    </row>
  </sheetData>
  <pageMargins left="0.75" right="0.75" top="1" bottom="1" header="0.5" footer="0.5"/>
  <pageSetup orientation="portrait"/>
  <headerFooter alignWithMargins="0"/>
</worksheet>
</file>

<file path=xl/worksheets/sheet6.xml><?xml version="1.0" encoding="utf-8"?>
<worksheet xmlns="http://schemas.openxmlformats.org/spreadsheetml/2006/main" xmlns:r="http://schemas.openxmlformats.org/officeDocument/2006/relationships" xmlns:mc="http://schemas.openxmlformats.org/markup-compatibility/2006" xmlns:x14ac="http://schemas.microsoft.com/office/spreadsheetml/2009/9/ac" mc:Ignorable="x14ac">
  <dimension ref="A1:J1680"/>
  <sheetViews>
    <sheetView zoomScaleNormal="100" workbookViewId="0"/>
  </sheetViews>
  <sheetFormatPr defaultRowHeight="15" x14ac:dyDescent="0.25"/>
  <cols>
    <col min="1" max="1" width="9" customWidth="1"/>
    <col min="2" max="2" width="13" customWidth="1"/>
    <col min="3" max="3" width="28" customWidth="1"/>
    <col min="4" max="4" width="26" customWidth="1"/>
    <col min="5" max="5" width="23" customWidth="1"/>
    <col min="6" max="6" width="25" customWidth="1"/>
    <col min="7" max="7" width="30" customWidth="1"/>
    <col min="8" max="8" width="28" customWidth="1"/>
    <col min="9" max="9" width="25" customWidth="1"/>
    <col min="10" max="10" width="27" customWidth="1"/>
  </cols>
  <sheetData>
    <row r="1" spans="1:10" x14ac:dyDescent="0.25">
      <c r="A1" t="s">
        <v>52</v>
      </c>
      <c r="B1" t="s">
        <v>74</v>
      </c>
      <c r="C1" t="s">
        <v>83</v>
      </c>
      <c r="D1" t="s">
        <v>84</v>
      </c>
      <c r="E1" t="s">
        <v>85</v>
      </c>
      <c r="F1" t="s">
        <v>86</v>
      </c>
      <c r="G1" t="s">
        <v>87</v>
      </c>
      <c r="H1" t="s">
        <v>88</v>
      </c>
      <c r="I1" t="s">
        <v>89</v>
      </c>
      <c r="J1" t="s">
        <v>90</v>
      </c>
    </row>
    <row r="2" spans="1:10" x14ac:dyDescent="0.25">
      <c r="A2" t="s">
        <v>24497</v>
      </c>
      <c r="B2">
        <v>10144</v>
      </c>
      <c r="C2">
        <v>0.12485457096059172</v>
      </c>
      <c r="D2">
        <v>0.2620874984462262</v>
      </c>
      <c r="E2">
        <v>0.5520947288603022</v>
      </c>
      <c r="F2">
        <v>-1.2241409771710652</v>
      </c>
      <c r="G2">
        <v>4</v>
      </c>
      <c r="H2">
        <v>4</v>
      </c>
      <c r="I2">
        <v>5</v>
      </c>
      <c r="J2">
        <v>1</v>
      </c>
    </row>
    <row r="3" spans="1:10" x14ac:dyDescent="0.25">
      <c r="A3" t="s">
        <v>24498</v>
      </c>
      <c r="B3">
        <v>13330</v>
      </c>
      <c r="C3">
        <v>-0.34436943993829588</v>
      </c>
      <c r="D3">
        <v>-0.55274137298090453</v>
      </c>
      <c r="E3">
        <v>0.41620445906296999</v>
      </c>
      <c r="F3">
        <v>-0.95276229098443743</v>
      </c>
      <c r="G3">
        <v>2</v>
      </c>
      <c r="H3">
        <v>2</v>
      </c>
      <c r="I3">
        <v>5</v>
      </c>
      <c r="J3">
        <v>1</v>
      </c>
    </row>
    <row r="4" spans="1:10" x14ac:dyDescent="0.25">
      <c r="A4" t="s">
        <v>24499</v>
      </c>
      <c r="B4">
        <v>7400</v>
      </c>
      <c r="C4">
        <v>-0.36030574653037289</v>
      </c>
      <c r="D4">
        <v>-0.40374959190848464</v>
      </c>
      <c r="E4">
        <v>-0.42892965303947761</v>
      </c>
      <c r="F4">
        <v>-0.99805470071125157</v>
      </c>
      <c r="G4">
        <v>2</v>
      </c>
      <c r="H4">
        <v>2</v>
      </c>
      <c r="I4">
        <v>2</v>
      </c>
      <c r="J4">
        <v>1</v>
      </c>
    </row>
    <row r="5" spans="1:10" x14ac:dyDescent="0.25">
      <c r="A5" t="s">
        <v>24500</v>
      </c>
      <c r="B5">
        <v>13570</v>
      </c>
      <c r="C5">
        <v>-0.41117681411542828</v>
      </c>
      <c r="D5">
        <v>-0.48339394807303016</v>
      </c>
      <c r="E5">
        <v>0.24064020313874801</v>
      </c>
      <c r="F5">
        <v>-1.0469310349568119</v>
      </c>
      <c r="G5">
        <v>2</v>
      </c>
      <c r="H5">
        <v>2</v>
      </c>
      <c r="I5">
        <v>4</v>
      </c>
      <c r="J5">
        <v>1</v>
      </c>
    </row>
    <row r="6" spans="1:10" x14ac:dyDescent="0.25">
      <c r="A6" t="s">
        <v>24501</v>
      </c>
    </row>
    <row r="7" spans="1:10" x14ac:dyDescent="0.25">
      <c r="A7" t="s">
        <v>24502</v>
      </c>
      <c r="B7">
        <v>11304</v>
      </c>
      <c r="C7">
        <v>-0.24495794523802999</v>
      </c>
      <c r="D7">
        <v>-0.35602711031810547</v>
      </c>
      <c r="E7">
        <v>-5.4881184274519372E-2</v>
      </c>
      <c r="F7">
        <v>-1.0723955785865162</v>
      </c>
      <c r="G7">
        <v>3</v>
      </c>
      <c r="H7">
        <v>2</v>
      </c>
      <c r="I7">
        <v>3</v>
      </c>
      <c r="J7">
        <v>1</v>
      </c>
    </row>
    <row r="8" spans="1:10" x14ac:dyDescent="0.25">
      <c r="A8" t="s">
        <v>24503</v>
      </c>
      <c r="B8">
        <v>9597</v>
      </c>
      <c r="C8">
        <v>3.7068689660505624E-2</v>
      </c>
      <c r="D8">
        <v>0.55238062438965085</v>
      </c>
      <c r="E8">
        <v>0.41252390039350567</v>
      </c>
      <c r="F8">
        <v>-0.50270939081472632</v>
      </c>
      <c r="G8">
        <v>3</v>
      </c>
      <c r="H8">
        <v>5</v>
      </c>
      <c r="I8">
        <v>5</v>
      </c>
      <c r="J8">
        <v>2</v>
      </c>
    </row>
    <row r="9" spans="1:10" x14ac:dyDescent="0.25">
      <c r="A9" t="s">
        <v>24504</v>
      </c>
      <c r="B9">
        <v>8353</v>
      </c>
      <c r="C9">
        <v>0.77827802971555904</v>
      </c>
      <c r="D9">
        <v>1.2070414896849155</v>
      </c>
      <c r="E9">
        <v>1.5019828861238711</v>
      </c>
      <c r="F9">
        <v>-0.6271471939796287</v>
      </c>
      <c r="G9">
        <v>5</v>
      </c>
      <c r="H9">
        <v>5</v>
      </c>
      <c r="I9">
        <v>5</v>
      </c>
      <c r="J9">
        <v>2</v>
      </c>
    </row>
    <row r="10" spans="1:10" x14ac:dyDescent="0.25">
      <c r="A10" t="s">
        <v>24505</v>
      </c>
      <c r="B10">
        <v>7092</v>
      </c>
      <c r="C10">
        <v>8.0379009273397029E-2</v>
      </c>
      <c r="D10">
        <v>0.44284658586072317</v>
      </c>
      <c r="E10">
        <v>0.47052750468867766</v>
      </c>
      <c r="F10">
        <v>-0.640820081817986</v>
      </c>
      <c r="G10">
        <v>3</v>
      </c>
      <c r="H10">
        <v>4</v>
      </c>
      <c r="I10">
        <v>5</v>
      </c>
      <c r="J10">
        <v>2</v>
      </c>
    </row>
    <row r="11" spans="1:10" x14ac:dyDescent="0.25">
      <c r="A11" t="s">
        <v>24506</v>
      </c>
      <c r="B11">
        <v>7125</v>
      </c>
      <c r="C11">
        <v>1.1652940657746453</v>
      </c>
      <c r="D11">
        <v>2.1435796280766048</v>
      </c>
      <c r="E11">
        <v>0.60767589339496197</v>
      </c>
      <c r="F11">
        <v>-0.78194469257651267</v>
      </c>
      <c r="G11">
        <v>5</v>
      </c>
      <c r="H11">
        <v>5</v>
      </c>
      <c r="I11">
        <v>5</v>
      </c>
      <c r="J11">
        <v>1</v>
      </c>
    </row>
    <row r="12" spans="1:10" x14ac:dyDescent="0.25">
      <c r="A12" t="s">
        <v>24507</v>
      </c>
      <c r="B12">
        <v>5716</v>
      </c>
      <c r="C12">
        <v>0.65184256385103145</v>
      </c>
      <c r="D12">
        <v>1.3655691800724907</v>
      </c>
      <c r="E12">
        <v>0.48022500119586942</v>
      </c>
      <c r="F12">
        <v>-0.82154082428578801</v>
      </c>
      <c r="G12">
        <v>5</v>
      </c>
      <c r="H12">
        <v>5</v>
      </c>
      <c r="I12">
        <v>5</v>
      </c>
      <c r="J12">
        <v>1</v>
      </c>
    </row>
    <row r="13" spans="1:10" x14ac:dyDescent="0.25">
      <c r="A13" t="s">
        <v>24508</v>
      </c>
      <c r="B13">
        <v>9962</v>
      </c>
      <c r="C13">
        <v>0.68483764138737446</v>
      </c>
      <c r="D13">
        <v>1.1887580405720479</v>
      </c>
      <c r="E13">
        <v>0.54239477430043126</v>
      </c>
      <c r="F13">
        <v>-0.61642423222087206</v>
      </c>
      <c r="G13">
        <v>5</v>
      </c>
      <c r="H13">
        <v>5</v>
      </c>
      <c r="I13">
        <v>5</v>
      </c>
      <c r="J13">
        <v>2</v>
      </c>
    </row>
    <row r="14" spans="1:10" x14ac:dyDescent="0.25">
      <c r="A14" t="s">
        <v>24509</v>
      </c>
      <c r="B14">
        <v>11044</v>
      </c>
      <c r="C14">
        <v>-0.22846411631105343</v>
      </c>
      <c r="D14">
        <v>0.18291715630193559</v>
      </c>
      <c r="E14">
        <v>0.69502055479737823</v>
      </c>
      <c r="F14">
        <v>-1.0725250008768221</v>
      </c>
      <c r="G14">
        <v>3</v>
      </c>
      <c r="H14">
        <v>4</v>
      </c>
      <c r="I14">
        <v>5</v>
      </c>
      <c r="J14">
        <v>1</v>
      </c>
    </row>
    <row r="15" spans="1:10" x14ac:dyDescent="0.25">
      <c r="A15" t="s">
        <v>24510</v>
      </c>
      <c r="B15">
        <v>12083</v>
      </c>
      <c r="C15">
        <v>-9.361303203030219E-2</v>
      </c>
      <c r="D15">
        <v>-0.35174472127518547</v>
      </c>
      <c r="E15">
        <v>0.58727740124062922</v>
      </c>
      <c r="F15">
        <v>-1.0354772404888151</v>
      </c>
      <c r="G15">
        <v>3</v>
      </c>
      <c r="H15">
        <v>2</v>
      </c>
      <c r="I15">
        <v>5</v>
      </c>
      <c r="J15">
        <v>1</v>
      </c>
    </row>
    <row r="16" spans="1:10" x14ac:dyDescent="0.25">
      <c r="A16" t="s">
        <v>24511</v>
      </c>
      <c r="B16">
        <v>10194</v>
      </c>
      <c r="C16">
        <v>0.91974802961789859</v>
      </c>
      <c r="D16">
        <v>1.3541919369544109</v>
      </c>
      <c r="E16">
        <v>1.1917104764079147</v>
      </c>
      <c r="F16">
        <v>-0.88758416013444819</v>
      </c>
      <c r="G16">
        <v>5</v>
      </c>
      <c r="H16">
        <v>5</v>
      </c>
      <c r="I16">
        <v>5</v>
      </c>
      <c r="J16">
        <v>1</v>
      </c>
    </row>
    <row r="17" spans="1:10" x14ac:dyDescent="0.25">
      <c r="A17" t="s">
        <v>24512</v>
      </c>
      <c r="B17">
        <v>9949</v>
      </c>
      <c r="C17">
        <v>-1.1791870361634642E-2</v>
      </c>
      <c r="D17">
        <v>-0.1996203579680576</v>
      </c>
      <c r="E17">
        <v>7.5134307655845847E-2</v>
      </c>
      <c r="F17">
        <v>-1.0345787091377134</v>
      </c>
      <c r="G17">
        <v>3</v>
      </c>
      <c r="H17">
        <v>3</v>
      </c>
      <c r="I17">
        <v>4</v>
      </c>
      <c r="J17">
        <v>1</v>
      </c>
    </row>
    <row r="18" spans="1:10" x14ac:dyDescent="0.25">
      <c r="A18" t="s">
        <v>24513</v>
      </c>
      <c r="B18">
        <v>6339</v>
      </c>
      <c r="C18">
        <v>-0.70886424657585412</v>
      </c>
      <c r="D18">
        <v>-0.76302755802010735</v>
      </c>
      <c r="E18">
        <v>-0.59162537839319651</v>
      </c>
      <c r="F18">
        <v>-0.99754060654861798</v>
      </c>
      <c r="G18">
        <v>1</v>
      </c>
      <c r="H18">
        <v>1</v>
      </c>
      <c r="I18">
        <v>2</v>
      </c>
      <c r="J18">
        <v>1</v>
      </c>
    </row>
    <row r="19" spans="1:10" x14ac:dyDescent="0.25">
      <c r="A19" t="s">
        <v>24514</v>
      </c>
      <c r="B19">
        <v>14269</v>
      </c>
      <c r="C19">
        <v>-8.6944705326308616E-2</v>
      </c>
      <c r="D19">
        <v>-0.52390586054727983</v>
      </c>
      <c r="E19">
        <v>-1.7968898961645954E-2</v>
      </c>
      <c r="F19">
        <v>-0.59158802930213028</v>
      </c>
      <c r="G19">
        <v>3</v>
      </c>
      <c r="H19">
        <v>2</v>
      </c>
      <c r="I19">
        <v>3</v>
      </c>
      <c r="J19">
        <v>2</v>
      </c>
    </row>
    <row r="20" spans="1:10" x14ac:dyDescent="0.25">
      <c r="A20" t="s">
        <v>24515</v>
      </c>
      <c r="B20">
        <v>5897</v>
      </c>
      <c r="C20">
        <v>-0.48458325574751904</v>
      </c>
      <c r="D20">
        <v>-0.75120670229726139</v>
      </c>
      <c r="E20">
        <v>-0.43230272451566759</v>
      </c>
      <c r="F20">
        <v>-0.9868325871416308</v>
      </c>
      <c r="G20">
        <v>2</v>
      </c>
      <c r="H20">
        <v>1</v>
      </c>
      <c r="I20">
        <v>2</v>
      </c>
      <c r="J20">
        <v>1</v>
      </c>
    </row>
    <row r="21" spans="1:10" x14ac:dyDescent="0.25">
      <c r="A21" t="s">
        <v>24516</v>
      </c>
      <c r="B21">
        <v>10829</v>
      </c>
      <c r="C21">
        <v>-0.579401281901888</v>
      </c>
      <c r="D21">
        <v>-1.0700010121886541</v>
      </c>
      <c r="E21">
        <v>-0.67381706106028516</v>
      </c>
      <c r="F21">
        <v>-0.79192150009414297</v>
      </c>
      <c r="G21">
        <v>2</v>
      </c>
      <c r="H21">
        <v>1</v>
      </c>
      <c r="I21">
        <v>1</v>
      </c>
      <c r="J21">
        <v>1</v>
      </c>
    </row>
    <row r="22" spans="1:10" x14ac:dyDescent="0.25">
      <c r="A22" t="s">
        <v>24517</v>
      </c>
      <c r="B22">
        <v>8769</v>
      </c>
      <c r="C22">
        <v>-0.23761961906914772</v>
      </c>
      <c r="D22">
        <v>-0.93219296615190672</v>
      </c>
      <c r="E22">
        <v>-0.80251660113978962</v>
      </c>
      <c r="F22">
        <v>-0.62851389315819106</v>
      </c>
      <c r="G22">
        <v>3</v>
      </c>
      <c r="H22">
        <v>1</v>
      </c>
      <c r="I22">
        <v>1</v>
      </c>
      <c r="J22">
        <v>2</v>
      </c>
    </row>
    <row r="23" spans="1:10" x14ac:dyDescent="0.25">
      <c r="A23" t="s">
        <v>4317</v>
      </c>
      <c r="B23">
        <v>17310</v>
      </c>
      <c r="C23">
        <v>-0.23360823788033433</v>
      </c>
      <c r="D23">
        <v>-0.68413471361268674</v>
      </c>
      <c r="E23">
        <v>-0.54581573495020219</v>
      </c>
      <c r="F23">
        <v>-0.93310224133588071</v>
      </c>
      <c r="G23">
        <v>3</v>
      </c>
      <c r="H23">
        <v>1</v>
      </c>
      <c r="I23">
        <v>2</v>
      </c>
      <c r="J23">
        <v>1</v>
      </c>
    </row>
    <row r="24" spans="1:10" x14ac:dyDescent="0.25">
      <c r="A24" t="s">
        <v>24518</v>
      </c>
      <c r="B24">
        <v>8519</v>
      </c>
      <c r="C24">
        <v>0.16451697290213924</v>
      </c>
      <c r="D24">
        <v>-0.5644666994864137</v>
      </c>
      <c r="E24">
        <v>0.50334393091481411</v>
      </c>
      <c r="F24">
        <v>-0.44162782309996279</v>
      </c>
      <c r="G24">
        <v>4</v>
      </c>
      <c r="H24">
        <v>2</v>
      </c>
      <c r="I24">
        <v>5</v>
      </c>
      <c r="J24">
        <v>2</v>
      </c>
    </row>
    <row r="25" spans="1:10" x14ac:dyDescent="0.25">
      <c r="A25" t="s">
        <v>4417</v>
      </c>
      <c r="B25">
        <v>7342</v>
      </c>
      <c r="C25">
        <v>-0.43106633889363849</v>
      </c>
      <c r="D25">
        <v>-0.74076191621805154</v>
      </c>
      <c r="E25">
        <v>1.4503661151388484E-2</v>
      </c>
      <c r="F25">
        <v>-0.11133669964716124</v>
      </c>
      <c r="G25">
        <v>2</v>
      </c>
      <c r="H25">
        <v>1</v>
      </c>
      <c r="I25">
        <v>4</v>
      </c>
      <c r="J25">
        <v>3</v>
      </c>
    </row>
    <row r="26" spans="1:10" x14ac:dyDescent="0.25">
      <c r="A26" t="s">
        <v>4419</v>
      </c>
      <c r="B26">
        <v>7891</v>
      </c>
      <c r="C26">
        <v>-0.51602759305584434</v>
      </c>
      <c r="D26">
        <v>-0.7901736346960978</v>
      </c>
      <c r="E26">
        <v>0.54123141673048059</v>
      </c>
      <c r="F26">
        <v>-0.28990667946907667</v>
      </c>
      <c r="G26">
        <v>2</v>
      </c>
      <c r="H26">
        <v>1</v>
      </c>
      <c r="I26">
        <v>5</v>
      </c>
      <c r="J26">
        <v>2</v>
      </c>
    </row>
    <row r="27" spans="1:10" x14ac:dyDescent="0.25">
      <c r="A27" t="s">
        <v>24519</v>
      </c>
      <c r="B27">
        <v>7180</v>
      </c>
      <c r="C27">
        <v>-0.68499234385027041</v>
      </c>
      <c r="D27">
        <v>-0.93355115391954424</v>
      </c>
      <c r="E27">
        <v>-0.28264484077570667</v>
      </c>
      <c r="F27">
        <v>-0.20790632725395072</v>
      </c>
      <c r="G27">
        <v>1</v>
      </c>
      <c r="H27">
        <v>1</v>
      </c>
      <c r="I27">
        <v>2</v>
      </c>
      <c r="J27">
        <v>2</v>
      </c>
    </row>
    <row r="28" spans="1:10" x14ac:dyDescent="0.25">
      <c r="A28" t="s">
        <v>4422</v>
      </c>
      <c r="B28">
        <v>10985</v>
      </c>
      <c r="C28">
        <v>-0.28344554336619654</v>
      </c>
      <c r="D28">
        <v>-0.37768572172057718</v>
      </c>
      <c r="E28">
        <v>0.25739812688458241</v>
      </c>
      <c r="F28">
        <v>-9.7834258945186936E-2</v>
      </c>
      <c r="G28">
        <v>2</v>
      </c>
      <c r="H28">
        <v>2</v>
      </c>
      <c r="I28">
        <v>4</v>
      </c>
      <c r="J28">
        <v>3</v>
      </c>
    </row>
    <row r="29" spans="1:10" x14ac:dyDescent="0.25">
      <c r="A29" t="s">
        <v>24520</v>
      </c>
      <c r="B29">
        <v>11715</v>
      </c>
      <c r="C29">
        <v>-0.42400380295747336</v>
      </c>
      <c r="D29">
        <v>-0.65545942943943813</v>
      </c>
      <c r="E29">
        <v>-0.12471809696222845</v>
      </c>
      <c r="F29">
        <v>9.0425051473447177E-2</v>
      </c>
      <c r="G29">
        <v>2</v>
      </c>
      <c r="H29">
        <v>1</v>
      </c>
      <c r="I29">
        <v>3</v>
      </c>
      <c r="J29">
        <v>3</v>
      </c>
    </row>
    <row r="30" spans="1:10" x14ac:dyDescent="0.25">
      <c r="A30" t="s">
        <v>4426</v>
      </c>
      <c r="B30">
        <v>7746</v>
      </c>
      <c r="C30">
        <v>0.55932060567866126</v>
      </c>
      <c r="D30">
        <v>0.23562722267205827</v>
      </c>
      <c r="E30">
        <v>-0.16311284726031278</v>
      </c>
      <c r="F30">
        <v>0.79067907868518983</v>
      </c>
      <c r="G30">
        <v>4</v>
      </c>
      <c r="H30">
        <v>4</v>
      </c>
      <c r="I30">
        <v>3</v>
      </c>
      <c r="J30">
        <v>4</v>
      </c>
    </row>
    <row r="31" spans="1:10" x14ac:dyDescent="0.25">
      <c r="A31" t="s">
        <v>4427</v>
      </c>
      <c r="B31">
        <v>5317</v>
      </c>
      <c r="C31">
        <v>-6.9433111236626377E-2</v>
      </c>
      <c r="D31">
        <v>-0.71867453238569035</v>
      </c>
      <c r="E31">
        <v>-0.28903591629430814</v>
      </c>
      <c r="F31">
        <v>-0.32820430692958646</v>
      </c>
      <c r="G31">
        <v>3</v>
      </c>
      <c r="H31">
        <v>1</v>
      </c>
      <c r="I31">
        <v>2</v>
      </c>
      <c r="J31">
        <v>2</v>
      </c>
    </row>
    <row r="32" spans="1:10" x14ac:dyDescent="0.25">
      <c r="A32" t="s">
        <v>4428</v>
      </c>
      <c r="B32">
        <v>8173</v>
      </c>
      <c r="C32">
        <v>-0.14174724293581289</v>
      </c>
      <c r="D32">
        <v>-0.26046032011305986</v>
      </c>
      <c r="E32">
        <v>6.7458716887590017E-2</v>
      </c>
      <c r="F32">
        <v>-0.25665724499856218</v>
      </c>
      <c r="G32">
        <v>3</v>
      </c>
      <c r="H32">
        <v>3</v>
      </c>
      <c r="I32">
        <v>4</v>
      </c>
      <c r="J32">
        <v>2</v>
      </c>
    </row>
    <row r="33" spans="1:10" x14ac:dyDescent="0.25">
      <c r="A33" t="s">
        <v>4432</v>
      </c>
      <c r="B33">
        <v>5634</v>
      </c>
      <c r="C33">
        <v>1.1334769021076971</v>
      </c>
      <c r="D33">
        <v>-1.0902206506867111</v>
      </c>
      <c r="E33">
        <v>0.74436281710473384</v>
      </c>
      <c r="F33">
        <v>-0.55201661325056672</v>
      </c>
      <c r="G33">
        <v>5</v>
      </c>
      <c r="H33">
        <v>1</v>
      </c>
      <c r="I33">
        <v>5</v>
      </c>
      <c r="J33">
        <v>2</v>
      </c>
    </row>
    <row r="34" spans="1:10" x14ac:dyDescent="0.25">
      <c r="A34" t="s">
        <v>4434</v>
      </c>
      <c r="B34">
        <v>6652</v>
      </c>
      <c r="C34">
        <v>-0.10054341860071962</v>
      </c>
      <c r="D34">
        <v>0.34328762234052163</v>
      </c>
      <c r="E34">
        <v>-0.50515824995412173</v>
      </c>
      <c r="F34">
        <v>0.11447565479437889</v>
      </c>
      <c r="G34">
        <v>3</v>
      </c>
      <c r="H34">
        <v>4</v>
      </c>
      <c r="I34">
        <v>2</v>
      </c>
      <c r="J34">
        <v>3</v>
      </c>
    </row>
    <row r="35" spans="1:10" x14ac:dyDescent="0.25">
      <c r="A35" t="s">
        <v>4436</v>
      </c>
      <c r="B35">
        <v>13529</v>
      </c>
      <c r="C35">
        <v>2.5764643702256502</v>
      </c>
      <c r="D35">
        <v>0.17997832678622108</v>
      </c>
      <c r="E35">
        <v>-0.51745160375337296</v>
      </c>
      <c r="F35">
        <v>0.3937430699995601</v>
      </c>
      <c r="G35">
        <v>5</v>
      </c>
      <c r="H35">
        <v>4</v>
      </c>
      <c r="I35">
        <v>2</v>
      </c>
      <c r="J35">
        <v>4</v>
      </c>
    </row>
    <row r="36" spans="1:10" x14ac:dyDescent="0.25">
      <c r="A36" t="s">
        <v>4437</v>
      </c>
      <c r="B36">
        <v>11616</v>
      </c>
      <c r="C36">
        <v>-0.51458536353859052</v>
      </c>
      <c r="D36">
        <v>-0.82644846120103932</v>
      </c>
      <c r="E36">
        <v>-0.14728512080316528</v>
      </c>
      <c r="F36">
        <v>-1.0018162369900396</v>
      </c>
      <c r="G36">
        <v>2</v>
      </c>
      <c r="H36">
        <v>1</v>
      </c>
      <c r="I36">
        <v>3</v>
      </c>
      <c r="J36">
        <v>1</v>
      </c>
    </row>
    <row r="37" spans="1:10" x14ac:dyDescent="0.25">
      <c r="A37" t="s">
        <v>4440</v>
      </c>
      <c r="B37">
        <v>7865</v>
      </c>
      <c r="C37">
        <v>1.0358322816343624</v>
      </c>
      <c r="D37">
        <v>0.11272175670533825</v>
      </c>
      <c r="E37">
        <v>0.16516545202279775</v>
      </c>
      <c r="F37">
        <v>0.47696314443451049</v>
      </c>
      <c r="G37">
        <v>5</v>
      </c>
      <c r="H37">
        <v>4</v>
      </c>
      <c r="I37">
        <v>4</v>
      </c>
      <c r="J37">
        <v>4</v>
      </c>
    </row>
    <row r="38" spans="1:10" x14ac:dyDescent="0.25">
      <c r="A38" t="s">
        <v>4441</v>
      </c>
      <c r="B38">
        <v>6348</v>
      </c>
      <c r="C38">
        <v>2.705657822564111</v>
      </c>
      <c r="D38">
        <v>-1.265310823731753</v>
      </c>
      <c r="E38">
        <v>-0.52486719580988395</v>
      </c>
      <c r="F38">
        <v>5.6668751056191083E-2</v>
      </c>
      <c r="G38">
        <v>5</v>
      </c>
      <c r="H38">
        <v>1</v>
      </c>
      <c r="I38">
        <v>2</v>
      </c>
      <c r="J38">
        <v>3</v>
      </c>
    </row>
    <row r="39" spans="1:10" x14ac:dyDescent="0.25">
      <c r="A39" t="s">
        <v>4442</v>
      </c>
      <c r="B39">
        <v>8722</v>
      </c>
      <c r="C39">
        <v>1.877496017619519</v>
      </c>
      <c r="D39">
        <v>-0.29120671323744396</v>
      </c>
      <c r="E39">
        <v>-8.0813772793762381E-2</v>
      </c>
      <c r="F39">
        <v>0.9791608872352825</v>
      </c>
      <c r="G39">
        <v>5</v>
      </c>
      <c r="H39">
        <v>2</v>
      </c>
      <c r="I39">
        <v>3</v>
      </c>
      <c r="J39">
        <v>4</v>
      </c>
    </row>
    <row r="40" spans="1:10" x14ac:dyDescent="0.25">
      <c r="A40" t="s">
        <v>4443</v>
      </c>
      <c r="B40">
        <v>6273</v>
      </c>
      <c r="C40">
        <v>1.921174212914146</v>
      </c>
      <c r="D40">
        <v>-0.80753088356390246</v>
      </c>
      <c r="E40">
        <v>-0.88075831527192838</v>
      </c>
      <c r="F40">
        <v>0.53812267164144756</v>
      </c>
      <c r="G40">
        <v>5</v>
      </c>
      <c r="H40">
        <v>1</v>
      </c>
      <c r="I40">
        <v>1</v>
      </c>
      <c r="J40">
        <v>4</v>
      </c>
    </row>
    <row r="41" spans="1:10" x14ac:dyDescent="0.25">
      <c r="A41" t="s">
        <v>4445</v>
      </c>
      <c r="B41">
        <v>13509</v>
      </c>
      <c r="C41">
        <v>2.6830509103847202</v>
      </c>
      <c r="D41">
        <v>-0.48444618741485651</v>
      </c>
      <c r="E41">
        <v>-0.92502403828749002</v>
      </c>
      <c r="F41">
        <v>-3.8141206654307654E-2</v>
      </c>
      <c r="G41">
        <v>5</v>
      </c>
      <c r="H41">
        <v>2</v>
      </c>
      <c r="I41">
        <v>1</v>
      </c>
      <c r="J41">
        <v>3</v>
      </c>
    </row>
    <row r="42" spans="1:10" x14ac:dyDescent="0.25">
      <c r="A42" t="s">
        <v>24521</v>
      </c>
      <c r="B42">
        <v>8556</v>
      </c>
      <c r="C42">
        <v>-0.41230557109507243</v>
      </c>
      <c r="D42">
        <v>0.33659197668149854</v>
      </c>
      <c r="E42">
        <v>-0.39967512692572166</v>
      </c>
      <c r="F42">
        <v>0.65629248388064809</v>
      </c>
      <c r="G42">
        <v>2</v>
      </c>
      <c r="H42">
        <v>4</v>
      </c>
      <c r="I42">
        <v>2</v>
      </c>
      <c r="J42">
        <v>4</v>
      </c>
    </row>
    <row r="43" spans="1:10" x14ac:dyDescent="0.25">
      <c r="A43" t="s">
        <v>4449</v>
      </c>
      <c r="B43">
        <v>8739</v>
      </c>
      <c r="C43">
        <v>-0.18953401786504948</v>
      </c>
      <c r="D43">
        <v>-0.93023425309471497</v>
      </c>
      <c r="E43">
        <v>-0.38482188599885553</v>
      </c>
      <c r="F43">
        <v>-0.59313366390749322</v>
      </c>
      <c r="G43">
        <v>3</v>
      </c>
      <c r="H43">
        <v>1</v>
      </c>
      <c r="I43">
        <v>2</v>
      </c>
      <c r="J43">
        <v>2</v>
      </c>
    </row>
    <row r="44" spans="1:10" x14ac:dyDescent="0.25">
      <c r="A44" t="s">
        <v>4450</v>
      </c>
      <c r="B44">
        <v>14714</v>
      </c>
      <c r="C44">
        <v>0.6982586906817223</v>
      </c>
      <c r="D44">
        <v>-0.25687203263856156</v>
      </c>
      <c r="E44">
        <v>-0.22121119667917702</v>
      </c>
      <c r="F44">
        <v>3.5307609124271611E-2</v>
      </c>
      <c r="G44">
        <v>5</v>
      </c>
      <c r="H44">
        <v>3</v>
      </c>
      <c r="I44">
        <v>3</v>
      </c>
      <c r="J44">
        <v>3</v>
      </c>
    </row>
    <row r="45" spans="1:10" x14ac:dyDescent="0.25">
      <c r="A45" t="s">
        <v>4451</v>
      </c>
      <c r="B45">
        <v>6186</v>
      </c>
      <c r="C45">
        <v>0.19197777402899072</v>
      </c>
      <c r="D45">
        <v>-0.62059299665293688</v>
      </c>
      <c r="E45">
        <v>0.36288385388865646</v>
      </c>
      <c r="F45">
        <v>-0.24688482231432662</v>
      </c>
      <c r="G45">
        <v>4</v>
      </c>
      <c r="H45">
        <v>1</v>
      </c>
      <c r="I45">
        <v>4</v>
      </c>
      <c r="J45">
        <v>2</v>
      </c>
    </row>
    <row r="46" spans="1:10" x14ac:dyDescent="0.25">
      <c r="A46" t="s">
        <v>4457</v>
      </c>
      <c r="B46">
        <v>7722</v>
      </c>
      <c r="C46">
        <v>0.36933663856286925</v>
      </c>
      <c r="D46">
        <v>-0.48712139034818458</v>
      </c>
      <c r="E46">
        <v>0.4332307852088233</v>
      </c>
      <c r="F46">
        <v>5.0864035142403327E-2</v>
      </c>
      <c r="G46">
        <v>4</v>
      </c>
      <c r="H46">
        <v>2</v>
      </c>
      <c r="I46">
        <v>5</v>
      </c>
      <c r="J46">
        <v>3</v>
      </c>
    </row>
    <row r="47" spans="1:10" x14ac:dyDescent="0.25">
      <c r="A47" t="s">
        <v>4458</v>
      </c>
      <c r="B47">
        <v>5749</v>
      </c>
      <c r="C47">
        <v>0.18075880273501096</v>
      </c>
      <c r="D47">
        <v>-0.42603276831598924</v>
      </c>
      <c r="E47">
        <v>0.28471820810388171</v>
      </c>
      <c r="F47">
        <v>-0.33126377112418576</v>
      </c>
      <c r="G47">
        <v>4</v>
      </c>
      <c r="H47">
        <v>2</v>
      </c>
      <c r="I47">
        <v>4</v>
      </c>
      <c r="J47">
        <v>2</v>
      </c>
    </row>
    <row r="48" spans="1:10" x14ac:dyDescent="0.25">
      <c r="A48" t="s">
        <v>4462</v>
      </c>
      <c r="B48">
        <v>9985</v>
      </c>
      <c r="C48">
        <v>1.1671159192217302</v>
      </c>
      <c r="D48">
        <v>0.86775445332711165</v>
      </c>
      <c r="E48">
        <v>-0.60744940014150828</v>
      </c>
      <c r="F48">
        <v>0.72029862018429036</v>
      </c>
      <c r="G48">
        <v>5</v>
      </c>
      <c r="H48">
        <v>5</v>
      </c>
      <c r="I48">
        <v>1</v>
      </c>
      <c r="J48">
        <v>4</v>
      </c>
    </row>
    <row r="49" spans="1:10" x14ac:dyDescent="0.25">
      <c r="A49" t="s">
        <v>4465</v>
      </c>
      <c r="B49">
        <v>7759</v>
      </c>
      <c r="C49">
        <v>0.19837520335659831</v>
      </c>
      <c r="D49">
        <v>-0.16674948886668342</v>
      </c>
      <c r="E49">
        <v>-0.18067724619951897</v>
      </c>
      <c r="F49">
        <v>0.43914991857086061</v>
      </c>
      <c r="G49">
        <v>4</v>
      </c>
      <c r="H49">
        <v>3</v>
      </c>
      <c r="I49">
        <v>3</v>
      </c>
      <c r="J49">
        <v>4</v>
      </c>
    </row>
    <row r="50" spans="1:10" x14ac:dyDescent="0.25">
      <c r="A50" t="s">
        <v>4466</v>
      </c>
      <c r="B50">
        <v>8639</v>
      </c>
      <c r="C50">
        <v>0.27158743722889866</v>
      </c>
      <c r="D50">
        <v>0.52580092571046888</v>
      </c>
      <c r="E50">
        <v>3.5830731386723158E-3</v>
      </c>
      <c r="F50">
        <v>0.84338499596980376</v>
      </c>
      <c r="G50">
        <v>4</v>
      </c>
      <c r="H50">
        <v>4</v>
      </c>
      <c r="I50">
        <v>3</v>
      </c>
      <c r="J50">
        <v>4</v>
      </c>
    </row>
    <row r="51" spans="1:10" x14ac:dyDescent="0.25">
      <c r="A51" t="s">
        <v>24522</v>
      </c>
      <c r="B51">
        <v>6451</v>
      </c>
      <c r="C51">
        <v>0.7800118890220662</v>
      </c>
      <c r="D51">
        <v>0.23686114405530417</v>
      </c>
      <c r="E51">
        <v>-0.56371086500463896</v>
      </c>
      <c r="F51">
        <v>1.1864713736876902</v>
      </c>
      <c r="G51">
        <v>5</v>
      </c>
      <c r="H51">
        <v>4</v>
      </c>
      <c r="I51">
        <v>2</v>
      </c>
      <c r="J51">
        <v>4</v>
      </c>
    </row>
    <row r="52" spans="1:10" x14ac:dyDescent="0.25">
      <c r="A52" t="s">
        <v>4467</v>
      </c>
      <c r="B52">
        <v>11541</v>
      </c>
      <c r="C52">
        <v>1.5798810666853953</v>
      </c>
      <c r="D52">
        <v>0.98609930653244937</v>
      </c>
      <c r="E52">
        <v>-3.9363608018480531E-2</v>
      </c>
      <c r="F52">
        <v>0.47209925863182245</v>
      </c>
      <c r="G52">
        <v>5</v>
      </c>
      <c r="H52">
        <v>5</v>
      </c>
      <c r="I52">
        <v>3</v>
      </c>
      <c r="J52">
        <v>4</v>
      </c>
    </row>
    <row r="53" spans="1:10" x14ac:dyDescent="0.25">
      <c r="A53" t="s">
        <v>4469</v>
      </c>
      <c r="B53">
        <v>9441</v>
      </c>
      <c r="C53">
        <v>0.7863266807630368</v>
      </c>
      <c r="D53">
        <v>-0.31201926523792423</v>
      </c>
      <c r="E53">
        <v>-0.11014348353417534</v>
      </c>
      <c r="F53">
        <v>0.1554998619707226</v>
      </c>
      <c r="G53">
        <v>5</v>
      </c>
      <c r="H53">
        <v>2</v>
      </c>
      <c r="I53">
        <v>3</v>
      </c>
      <c r="J53">
        <v>3</v>
      </c>
    </row>
    <row r="54" spans="1:10" x14ac:dyDescent="0.25">
      <c r="A54" t="s">
        <v>4471</v>
      </c>
      <c r="B54">
        <v>6242</v>
      </c>
      <c r="C54">
        <v>0.86254385808485978</v>
      </c>
      <c r="D54">
        <v>0.13352041563105865</v>
      </c>
      <c r="E54">
        <v>0.81409606995802475</v>
      </c>
      <c r="F54">
        <v>0.61694400973486496</v>
      </c>
      <c r="G54">
        <v>5</v>
      </c>
      <c r="H54">
        <v>4</v>
      </c>
      <c r="I54">
        <v>5</v>
      </c>
      <c r="J54">
        <v>4</v>
      </c>
    </row>
    <row r="55" spans="1:10" x14ac:dyDescent="0.25">
      <c r="A55" t="s">
        <v>4473</v>
      </c>
      <c r="B55">
        <v>6826</v>
      </c>
      <c r="C55">
        <v>0.33856322373813352</v>
      </c>
      <c r="D55">
        <v>0.85539450114140803</v>
      </c>
      <c r="E55">
        <v>-0.37384544340166725</v>
      </c>
      <c r="F55">
        <v>0.41915999076896471</v>
      </c>
      <c r="G55">
        <v>4</v>
      </c>
      <c r="H55">
        <v>5</v>
      </c>
      <c r="I55">
        <v>2</v>
      </c>
      <c r="J55">
        <v>4</v>
      </c>
    </row>
    <row r="56" spans="1:10" x14ac:dyDescent="0.25">
      <c r="A56" t="s">
        <v>4476</v>
      </c>
      <c r="B56">
        <v>6966</v>
      </c>
      <c r="C56">
        <v>-4.3440178697989877E-2</v>
      </c>
      <c r="D56">
        <v>-0.546120825667754</v>
      </c>
      <c r="E56">
        <v>2.6538679722518804E-2</v>
      </c>
      <c r="F56">
        <v>0.24023441919407157</v>
      </c>
      <c r="G56">
        <v>3</v>
      </c>
      <c r="H56">
        <v>2</v>
      </c>
      <c r="I56">
        <v>4</v>
      </c>
      <c r="J56">
        <v>3</v>
      </c>
    </row>
    <row r="57" spans="1:10" x14ac:dyDescent="0.25">
      <c r="A57" t="s">
        <v>4482</v>
      </c>
      <c r="B57">
        <v>10</v>
      </c>
    </row>
    <row r="58" spans="1:10" x14ac:dyDescent="0.25">
      <c r="A58" t="s">
        <v>4484</v>
      </c>
      <c r="B58">
        <v>9385</v>
      </c>
      <c r="C58">
        <v>0.19834761081034946</v>
      </c>
      <c r="D58">
        <v>-0.12440179965411816</v>
      </c>
      <c r="E58">
        <v>0.17216786605820378</v>
      </c>
      <c r="F58">
        <v>-0.25745978846951145</v>
      </c>
      <c r="G58">
        <v>4</v>
      </c>
      <c r="H58">
        <v>3</v>
      </c>
      <c r="I58">
        <v>4</v>
      </c>
      <c r="J58">
        <v>2</v>
      </c>
    </row>
    <row r="59" spans="1:10" x14ac:dyDescent="0.25">
      <c r="A59" t="s">
        <v>24523</v>
      </c>
      <c r="B59">
        <v>11203</v>
      </c>
      <c r="C59">
        <v>0.58141565132358519</v>
      </c>
      <c r="D59">
        <v>-0.52553162715693613</v>
      </c>
      <c r="E59">
        <v>0.91535390066620737</v>
      </c>
      <c r="F59">
        <v>8.3414206610567934E-2</v>
      </c>
      <c r="G59">
        <v>4</v>
      </c>
      <c r="H59">
        <v>2</v>
      </c>
      <c r="I59">
        <v>5</v>
      </c>
      <c r="J59">
        <v>3</v>
      </c>
    </row>
    <row r="60" spans="1:10" x14ac:dyDescent="0.25">
      <c r="A60" t="s">
        <v>4486</v>
      </c>
      <c r="B60">
        <v>9315</v>
      </c>
      <c r="C60">
        <v>-0.22243148683965042</v>
      </c>
      <c r="D60">
        <v>-0.55702533696500556</v>
      </c>
      <c r="E60">
        <v>-0.21717607511903803</v>
      </c>
      <c r="F60">
        <v>-0.10236926686307908</v>
      </c>
      <c r="G60">
        <v>3</v>
      </c>
      <c r="H60">
        <v>2</v>
      </c>
      <c r="I60">
        <v>3</v>
      </c>
      <c r="J60">
        <v>3</v>
      </c>
    </row>
    <row r="61" spans="1:10" x14ac:dyDescent="0.25">
      <c r="A61" t="s">
        <v>4493</v>
      </c>
      <c r="B61">
        <v>9403</v>
      </c>
      <c r="C61">
        <v>-0.77726423320811522</v>
      </c>
      <c r="D61">
        <v>-0.92117507366200402</v>
      </c>
      <c r="E61">
        <v>-0.40409158272443924</v>
      </c>
      <c r="F61">
        <v>-0.17025826638592162</v>
      </c>
      <c r="G61">
        <v>1</v>
      </c>
      <c r="H61">
        <v>1</v>
      </c>
      <c r="I61">
        <v>2</v>
      </c>
      <c r="J61">
        <v>3</v>
      </c>
    </row>
    <row r="62" spans="1:10" x14ac:dyDescent="0.25">
      <c r="A62" t="s">
        <v>4497</v>
      </c>
      <c r="B62">
        <v>14304</v>
      </c>
      <c r="C62">
        <v>-0.22078407115190765</v>
      </c>
      <c r="D62">
        <v>-1.1709586208880967</v>
      </c>
      <c r="E62">
        <v>-1.3236411104982573</v>
      </c>
      <c r="F62">
        <v>0.8494422125512967</v>
      </c>
      <c r="G62">
        <v>3</v>
      </c>
      <c r="H62">
        <v>1</v>
      </c>
      <c r="I62">
        <v>1</v>
      </c>
      <c r="J62">
        <v>4</v>
      </c>
    </row>
    <row r="63" spans="1:10" x14ac:dyDescent="0.25">
      <c r="A63" t="s">
        <v>4498</v>
      </c>
      <c r="B63">
        <v>9394</v>
      </c>
      <c r="C63">
        <v>-0.74815275746023824</v>
      </c>
      <c r="D63">
        <v>-0.91288635223226788</v>
      </c>
      <c r="E63">
        <v>-0.18847329472284194</v>
      </c>
      <c r="F63">
        <v>-0.84018187703068836</v>
      </c>
      <c r="G63">
        <v>1</v>
      </c>
      <c r="H63">
        <v>1</v>
      </c>
      <c r="I63">
        <v>3</v>
      </c>
      <c r="J63">
        <v>1</v>
      </c>
    </row>
    <row r="64" spans="1:10" x14ac:dyDescent="0.25">
      <c r="A64" t="s">
        <v>4502</v>
      </c>
      <c r="B64">
        <v>10655</v>
      </c>
      <c r="C64">
        <v>-0.61758281355148537</v>
      </c>
      <c r="D64">
        <v>-0.84115079091071088</v>
      </c>
      <c r="E64">
        <v>0.37692497479527992</v>
      </c>
      <c r="F64">
        <v>-0.45217432448861683</v>
      </c>
      <c r="G64">
        <v>2</v>
      </c>
      <c r="H64">
        <v>1</v>
      </c>
      <c r="I64">
        <v>4</v>
      </c>
      <c r="J64">
        <v>2</v>
      </c>
    </row>
    <row r="65" spans="1:10" x14ac:dyDescent="0.25">
      <c r="A65" t="s">
        <v>4503</v>
      </c>
      <c r="B65">
        <v>13340</v>
      </c>
      <c r="C65">
        <v>-0.40402201402667987</v>
      </c>
      <c r="D65">
        <v>-0.56517718685619378</v>
      </c>
      <c r="E65">
        <v>0.24313853732774771</v>
      </c>
      <c r="F65">
        <v>-0.22368220951581966</v>
      </c>
      <c r="G65">
        <v>2</v>
      </c>
      <c r="H65">
        <v>2</v>
      </c>
      <c r="I65">
        <v>4</v>
      </c>
      <c r="J65">
        <v>2</v>
      </c>
    </row>
    <row r="66" spans="1:10" x14ac:dyDescent="0.25">
      <c r="A66" t="s">
        <v>4504</v>
      </c>
      <c r="B66">
        <v>14633</v>
      </c>
      <c r="C66">
        <v>-0.6069830550151516</v>
      </c>
      <c r="D66">
        <v>-0.7743556442987557</v>
      </c>
      <c r="E66">
        <v>-0.84797880887857269</v>
      </c>
      <c r="F66">
        <v>3.403314715758364E-2</v>
      </c>
      <c r="G66">
        <v>2</v>
      </c>
      <c r="H66">
        <v>1</v>
      </c>
      <c r="I66">
        <v>1</v>
      </c>
      <c r="J66">
        <v>3</v>
      </c>
    </row>
    <row r="67" spans="1:10" x14ac:dyDescent="0.25">
      <c r="A67" t="s">
        <v>4505</v>
      </c>
      <c r="B67">
        <v>5806</v>
      </c>
      <c r="C67">
        <v>-0.59141441038721232</v>
      </c>
      <c r="D67">
        <v>-0.80252437453925773</v>
      </c>
      <c r="E67">
        <v>-0.8858954015788878</v>
      </c>
      <c r="F67">
        <v>-6.3176220961895943E-2</v>
      </c>
      <c r="G67">
        <v>2</v>
      </c>
      <c r="H67">
        <v>1</v>
      </c>
      <c r="I67">
        <v>1</v>
      </c>
      <c r="J67">
        <v>3</v>
      </c>
    </row>
    <row r="68" spans="1:10" x14ac:dyDescent="0.25">
      <c r="A68" t="s">
        <v>4507</v>
      </c>
      <c r="B68">
        <v>12582</v>
      </c>
      <c r="C68">
        <v>-0.76492338879463262</v>
      </c>
      <c r="D68">
        <v>-0.93727731832624328</v>
      </c>
      <c r="E68">
        <v>-0.94670146137834488</v>
      </c>
      <c r="F68">
        <v>2.5383972523523157E-2</v>
      </c>
      <c r="G68">
        <v>1</v>
      </c>
      <c r="H68">
        <v>1</v>
      </c>
      <c r="I68">
        <v>1</v>
      </c>
      <c r="J68">
        <v>3</v>
      </c>
    </row>
    <row r="69" spans="1:10" x14ac:dyDescent="0.25">
      <c r="A69" t="s">
        <v>4508</v>
      </c>
      <c r="B69">
        <v>9964</v>
      </c>
      <c r="C69">
        <v>-0.47709178312040063</v>
      </c>
      <c r="D69">
        <v>-0.60396196054522799</v>
      </c>
      <c r="E69">
        <v>-0.85703572345156565</v>
      </c>
      <c r="F69">
        <v>0.76553772117599983</v>
      </c>
      <c r="G69">
        <v>2</v>
      </c>
      <c r="H69">
        <v>2</v>
      </c>
      <c r="I69">
        <v>1</v>
      </c>
      <c r="J69">
        <v>4</v>
      </c>
    </row>
    <row r="70" spans="1:10" x14ac:dyDescent="0.25">
      <c r="A70" t="s">
        <v>24524</v>
      </c>
      <c r="B70">
        <v>9146</v>
      </c>
      <c r="C70">
        <v>-0.45307220799606751</v>
      </c>
      <c r="D70">
        <v>-0.72408508881128253</v>
      </c>
      <c r="E70">
        <v>-1.4980761882700741E-2</v>
      </c>
      <c r="F70">
        <v>-0.32439288048830078</v>
      </c>
      <c r="G70">
        <v>2</v>
      </c>
      <c r="H70">
        <v>1</v>
      </c>
      <c r="I70">
        <v>3</v>
      </c>
      <c r="J70">
        <v>2</v>
      </c>
    </row>
    <row r="71" spans="1:10" x14ac:dyDescent="0.25">
      <c r="A71" t="s">
        <v>4509</v>
      </c>
      <c r="B71">
        <v>11305</v>
      </c>
      <c r="C71">
        <v>-0.56881037124975842</v>
      </c>
      <c r="D71">
        <v>-0.56094424239086715</v>
      </c>
      <c r="E71">
        <v>-1.080540802705666</v>
      </c>
      <c r="F71">
        <v>0.83438721142910599</v>
      </c>
      <c r="G71">
        <v>2</v>
      </c>
      <c r="H71">
        <v>2</v>
      </c>
      <c r="I71">
        <v>1</v>
      </c>
      <c r="J71">
        <v>4</v>
      </c>
    </row>
    <row r="72" spans="1:10" x14ac:dyDescent="0.25">
      <c r="A72" t="s">
        <v>4510</v>
      </c>
      <c r="B72">
        <v>9691</v>
      </c>
      <c r="C72">
        <v>-0.61370372674867246</v>
      </c>
      <c r="D72">
        <v>-0.91306744441412102</v>
      </c>
      <c r="E72">
        <v>-9.8337939492585708E-2</v>
      </c>
      <c r="F72">
        <v>-9.0286011313246123E-2</v>
      </c>
      <c r="G72">
        <v>2</v>
      </c>
      <c r="H72">
        <v>1</v>
      </c>
      <c r="I72">
        <v>3</v>
      </c>
      <c r="J72">
        <v>3</v>
      </c>
    </row>
    <row r="73" spans="1:10" x14ac:dyDescent="0.25">
      <c r="A73" t="s">
        <v>4511</v>
      </c>
      <c r="B73">
        <v>16133</v>
      </c>
      <c r="C73">
        <v>-0.5961278454923612</v>
      </c>
      <c r="D73">
        <v>-1.0297092056916008</v>
      </c>
      <c r="E73">
        <v>-1.2703357251651819</v>
      </c>
      <c r="F73">
        <v>0.33696413059298214</v>
      </c>
      <c r="G73">
        <v>2</v>
      </c>
      <c r="H73">
        <v>1</v>
      </c>
      <c r="I73">
        <v>1</v>
      </c>
      <c r="J73">
        <v>3</v>
      </c>
    </row>
    <row r="74" spans="1:10" x14ac:dyDescent="0.25">
      <c r="A74" t="s">
        <v>4512</v>
      </c>
      <c r="B74">
        <v>15348</v>
      </c>
      <c r="C74">
        <v>-0.7141336036587328</v>
      </c>
      <c r="D74">
        <v>-1.080280291703934</v>
      </c>
      <c r="E74">
        <v>2.0722658928797745E-2</v>
      </c>
      <c r="F74">
        <v>-0.51262468827231178</v>
      </c>
      <c r="G74">
        <v>1</v>
      </c>
      <c r="H74">
        <v>1</v>
      </c>
      <c r="I74">
        <v>4</v>
      </c>
      <c r="J74">
        <v>2</v>
      </c>
    </row>
    <row r="75" spans="1:10" x14ac:dyDescent="0.25">
      <c r="A75" t="s">
        <v>4515</v>
      </c>
      <c r="B75">
        <v>14022</v>
      </c>
      <c r="C75">
        <v>-0.49595908500768893</v>
      </c>
      <c r="D75">
        <v>-0.90590205890029718</v>
      </c>
      <c r="E75">
        <v>-0.18071885496308696</v>
      </c>
      <c r="F75">
        <v>-0.81447808289296575</v>
      </c>
      <c r="G75">
        <v>2</v>
      </c>
      <c r="H75">
        <v>1</v>
      </c>
      <c r="I75">
        <v>3</v>
      </c>
      <c r="J75">
        <v>1</v>
      </c>
    </row>
    <row r="76" spans="1:10" x14ac:dyDescent="0.25">
      <c r="A76" t="s">
        <v>4516</v>
      </c>
      <c r="B76">
        <v>21627</v>
      </c>
      <c r="C76">
        <v>-0.42788300866002482</v>
      </c>
      <c r="D76">
        <v>-0.94101057564159307</v>
      </c>
      <c r="E76">
        <v>-0.76696203704968502</v>
      </c>
      <c r="F76">
        <v>-0.29962797925577012</v>
      </c>
      <c r="G76">
        <v>2</v>
      </c>
      <c r="H76">
        <v>1</v>
      </c>
      <c r="I76">
        <v>1</v>
      </c>
      <c r="J76">
        <v>2</v>
      </c>
    </row>
    <row r="77" spans="1:10" x14ac:dyDescent="0.25">
      <c r="A77" t="s">
        <v>4517</v>
      </c>
      <c r="B77">
        <v>12700</v>
      </c>
      <c r="C77">
        <v>-0.82656788094009359</v>
      </c>
      <c r="D77">
        <v>-1.0204077871348738</v>
      </c>
      <c r="E77">
        <v>-0.47685765146342662</v>
      </c>
      <c r="F77">
        <v>-0.46405124293965061</v>
      </c>
      <c r="G77">
        <v>1</v>
      </c>
      <c r="H77">
        <v>1</v>
      </c>
      <c r="I77">
        <v>2</v>
      </c>
      <c r="J77">
        <v>2</v>
      </c>
    </row>
    <row r="78" spans="1:10" x14ac:dyDescent="0.25">
      <c r="A78" t="s">
        <v>4518</v>
      </c>
      <c r="B78">
        <v>5315</v>
      </c>
      <c r="C78">
        <v>-0.55230733831230794</v>
      </c>
      <c r="D78">
        <v>-1.1592182809877196</v>
      </c>
      <c r="E78">
        <v>0.30824860551258026</v>
      </c>
      <c r="F78">
        <v>-0.67891307674549728</v>
      </c>
      <c r="G78">
        <v>2</v>
      </c>
      <c r="H78">
        <v>1</v>
      </c>
      <c r="I78">
        <v>4</v>
      </c>
      <c r="J78">
        <v>2</v>
      </c>
    </row>
    <row r="79" spans="1:10" x14ac:dyDescent="0.25">
      <c r="A79" t="s">
        <v>4519</v>
      </c>
      <c r="B79">
        <v>7518</v>
      </c>
      <c r="C79">
        <v>-0.73302514691021414</v>
      </c>
      <c r="D79">
        <v>-0.88609752356047589</v>
      </c>
      <c r="E79">
        <v>-0.21611987137868988</v>
      </c>
      <c r="F79">
        <v>-0.67418416709673934</v>
      </c>
      <c r="G79">
        <v>1</v>
      </c>
      <c r="H79">
        <v>1</v>
      </c>
      <c r="I79">
        <v>3</v>
      </c>
      <c r="J79">
        <v>2</v>
      </c>
    </row>
    <row r="80" spans="1:10" x14ac:dyDescent="0.25">
      <c r="A80" t="s">
        <v>4520</v>
      </c>
      <c r="B80">
        <v>5733</v>
      </c>
      <c r="C80">
        <v>-0.57253812293663398</v>
      </c>
      <c r="D80">
        <v>-0.98573219661732647</v>
      </c>
      <c r="E80">
        <v>-0.42514722609070255</v>
      </c>
      <c r="F80">
        <v>-0.78145820570637592</v>
      </c>
      <c r="G80">
        <v>2</v>
      </c>
      <c r="H80">
        <v>1</v>
      </c>
      <c r="I80">
        <v>2</v>
      </c>
      <c r="J80">
        <v>1</v>
      </c>
    </row>
    <row r="81" spans="1:10" x14ac:dyDescent="0.25">
      <c r="A81" t="s">
        <v>4522</v>
      </c>
      <c r="B81">
        <v>14027</v>
      </c>
      <c r="C81">
        <v>0.94550058154463534</v>
      </c>
      <c r="D81">
        <v>3.6420780875529767E-2</v>
      </c>
      <c r="E81">
        <v>8.0857196260364458E-2</v>
      </c>
      <c r="F81">
        <v>0.31403506932360292</v>
      </c>
      <c r="G81">
        <v>5</v>
      </c>
      <c r="H81">
        <v>3</v>
      </c>
      <c r="I81">
        <v>4</v>
      </c>
      <c r="J81">
        <v>3</v>
      </c>
    </row>
    <row r="82" spans="1:10" x14ac:dyDescent="0.25">
      <c r="A82" t="s">
        <v>24525</v>
      </c>
      <c r="B82">
        <v>14336</v>
      </c>
      <c r="C82">
        <v>1.3060922982056453</v>
      </c>
      <c r="D82">
        <v>1.064969870720206</v>
      </c>
      <c r="E82">
        <v>3.7130201275467144E-2</v>
      </c>
      <c r="F82">
        <v>1.0476722440759907</v>
      </c>
      <c r="G82">
        <v>5</v>
      </c>
      <c r="H82">
        <v>5</v>
      </c>
      <c r="I82">
        <v>4</v>
      </c>
      <c r="J82">
        <v>4</v>
      </c>
    </row>
    <row r="83" spans="1:10" x14ac:dyDescent="0.25">
      <c r="A83" t="s">
        <v>24526</v>
      </c>
      <c r="B83">
        <v>8072</v>
      </c>
      <c r="C83">
        <v>1.8115970236102468</v>
      </c>
      <c r="D83">
        <v>0.33208682847240034</v>
      </c>
      <c r="E83">
        <v>-0.42888587286348018</v>
      </c>
      <c r="F83">
        <v>-0.14993028225247715</v>
      </c>
      <c r="G83">
        <v>5</v>
      </c>
      <c r="H83">
        <v>4</v>
      </c>
      <c r="I83">
        <v>2</v>
      </c>
      <c r="J83">
        <v>3</v>
      </c>
    </row>
    <row r="84" spans="1:10" x14ac:dyDescent="0.25">
      <c r="A84" t="s">
        <v>4523</v>
      </c>
      <c r="B84">
        <v>9685</v>
      </c>
      <c r="C84">
        <v>2.2727898813993019</v>
      </c>
      <c r="D84">
        <v>0.88289524394071373</v>
      </c>
      <c r="E84">
        <v>6.374979644650873E-2</v>
      </c>
      <c r="F84">
        <v>0.47834838730631934</v>
      </c>
      <c r="G84">
        <v>5</v>
      </c>
      <c r="H84">
        <v>5</v>
      </c>
      <c r="I84">
        <v>4</v>
      </c>
      <c r="J84">
        <v>4</v>
      </c>
    </row>
    <row r="85" spans="1:10" x14ac:dyDescent="0.25">
      <c r="A85" t="s">
        <v>4524</v>
      </c>
      <c r="B85">
        <v>10258</v>
      </c>
      <c r="C85">
        <v>1.0337045032521426</v>
      </c>
      <c r="D85">
        <v>1.6046115679527693</v>
      </c>
      <c r="E85">
        <v>-0.23264273824105242</v>
      </c>
      <c r="F85">
        <v>0.48887178253671765</v>
      </c>
      <c r="G85">
        <v>5</v>
      </c>
      <c r="H85">
        <v>5</v>
      </c>
      <c r="I85">
        <v>3</v>
      </c>
      <c r="J85">
        <v>4</v>
      </c>
    </row>
    <row r="86" spans="1:10" x14ac:dyDescent="0.25">
      <c r="A86" t="s">
        <v>4525</v>
      </c>
      <c r="B86">
        <v>12871</v>
      </c>
      <c r="C86">
        <v>2.4442142231967936</v>
      </c>
      <c r="D86">
        <v>0.40435950672354565</v>
      </c>
      <c r="E86">
        <v>-0.45520324614092211</v>
      </c>
      <c r="F86">
        <v>0.33933366237439472</v>
      </c>
      <c r="G86">
        <v>5</v>
      </c>
      <c r="H86">
        <v>4</v>
      </c>
      <c r="I86">
        <v>2</v>
      </c>
      <c r="J86">
        <v>3</v>
      </c>
    </row>
    <row r="87" spans="1:10" x14ac:dyDescent="0.25">
      <c r="A87" t="s">
        <v>24527</v>
      </c>
      <c r="B87">
        <v>11922</v>
      </c>
      <c r="C87">
        <v>0.89019350822808241</v>
      </c>
      <c r="D87">
        <v>-1.0080868246047678</v>
      </c>
      <c r="E87">
        <v>-0.16327417127646873</v>
      </c>
      <c r="F87">
        <v>-0.68579754175311014</v>
      </c>
      <c r="G87">
        <v>5</v>
      </c>
      <c r="H87">
        <v>1</v>
      </c>
      <c r="I87">
        <v>3</v>
      </c>
      <c r="J87">
        <v>2</v>
      </c>
    </row>
    <row r="88" spans="1:10" x14ac:dyDescent="0.25">
      <c r="A88" t="s">
        <v>4527</v>
      </c>
      <c r="B88">
        <v>8399</v>
      </c>
      <c r="C88">
        <v>1.1877289279771659</v>
      </c>
      <c r="D88">
        <v>-0.93430218007777621</v>
      </c>
      <c r="E88">
        <v>-0.46919226140900633</v>
      </c>
      <c r="F88">
        <v>-0.26383264607926959</v>
      </c>
      <c r="G88">
        <v>5</v>
      </c>
      <c r="H88">
        <v>1</v>
      </c>
      <c r="I88">
        <v>2</v>
      </c>
      <c r="J88">
        <v>2</v>
      </c>
    </row>
    <row r="89" spans="1:10" x14ac:dyDescent="0.25">
      <c r="A89" t="s">
        <v>4528</v>
      </c>
      <c r="B89">
        <v>7766</v>
      </c>
      <c r="C89">
        <v>2.1992107413567417</v>
      </c>
      <c r="D89">
        <v>0.53935497037333058</v>
      </c>
      <c r="E89">
        <v>-0.37772484447903654</v>
      </c>
      <c r="F89">
        <v>-7.7756127075907122E-2</v>
      </c>
      <c r="G89">
        <v>5</v>
      </c>
      <c r="H89">
        <v>5</v>
      </c>
      <c r="I89">
        <v>2</v>
      </c>
      <c r="J89">
        <v>3</v>
      </c>
    </row>
    <row r="90" spans="1:10" x14ac:dyDescent="0.25">
      <c r="A90" t="s">
        <v>4529</v>
      </c>
      <c r="B90">
        <v>10217</v>
      </c>
      <c r="C90">
        <v>2.031048655967862</v>
      </c>
      <c r="D90">
        <v>-0.5370739660116095</v>
      </c>
      <c r="E90">
        <v>-0.78479686696273532</v>
      </c>
      <c r="F90">
        <v>-0.39022324087639121</v>
      </c>
      <c r="G90">
        <v>5</v>
      </c>
      <c r="H90">
        <v>2</v>
      </c>
      <c r="I90">
        <v>1</v>
      </c>
      <c r="J90">
        <v>2</v>
      </c>
    </row>
    <row r="91" spans="1:10" x14ac:dyDescent="0.25">
      <c r="A91" t="s">
        <v>4530</v>
      </c>
      <c r="B91">
        <v>11368</v>
      </c>
      <c r="C91">
        <v>0.53755531324351513</v>
      </c>
      <c r="D91">
        <v>-0.96543407345083632</v>
      </c>
      <c r="E91">
        <v>-0.40846981865568888</v>
      </c>
      <c r="F91">
        <v>-0.54998327893445376</v>
      </c>
      <c r="G91">
        <v>4</v>
      </c>
      <c r="H91">
        <v>1</v>
      </c>
      <c r="I91">
        <v>2</v>
      </c>
      <c r="J91">
        <v>2</v>
      </c>
    </row>
    <row r="92" spans="1:10" x14ac:dyDescent="0.25">
      <c r="A92" t="s">
        <v>4531</v>
      </c>
      <c r="B92">
        <v>12089</v>
      </c>
      <c r="C92">
        <v>1.2922459131965895</v>
      </c>
      <c r="D92">
        <v>0.53522343122858518</v>
      </c>
      <c r="E92">
        <v>-0.6225432793375052</v>
      </c>
      <c r="F92">
        <v>0.37288077796096397</v>
      </c>
      <c r="G92">
        <v>5</v>
      </c>
      <c r="H92">
        <v>5</v>
      </c>
      <c r="I92">
        <v>1</v>
      </c>
      <c r="J92">
        <v>4</v>
      </c>
    </row>
    <row r="93" spans="1:10" x14ac:dyDescent="0.25">
      <c r="A93" t="s">
        <v>24528</v>
      </c>
      <c r="B93">
        <v>15200</v>
      </c>
      <c r="C93">
        <v>1.009533608941009</v>
      </c>
      <c r="D93">
        <v>-0.35204070656178682</v>
      </c>
      <c r="E93">
        <v>0.78691665481274309</v>
      </c>
      <c r="F93">
        <v>-0.30210271442940118</v>
      </c>
      <c r="G93">
        <v>5</v>
      </c>
      <c r="H93">
        <v>2</v>
      </c>
      <c r="I93">
        <v>5</v>
      </c>
      <c r="J93">
        <v>2</v>
      </c>
    </row>
    <row r="94" spans="1:10" x14ac:dyDescent="0.25">
      <c r="A94" t="s">
        <v>4532</v>
      </c>
      <c r="B94">
        <v>11646</v>
      </c>
      <c r="C94">
        <v>0.70472814707940568</v>
      </c>
      <c r="D94">
        <v>-9.1233745594462651E-2</v>
      </c>
      <c r="E94">
        <v>-0.42626899619376901</v>
      </c>
      <c r="F94">
        <v>1.3714283677066894</v>
      </c>
      <c r="G94">
        <v>5</v>
      </c>
      <c r="H94">
        <v>3</v>
      </c>
      <c r="I94">
        <v>2</v>
      </c>
      <c r="J94">
        <v>5</v>
      </c>
    </row>
    <row r="95" spans="1:10" x14ac:dyDescent="0.25">
      <c r="A95" t="s">
        <v>4533</v>
      </c>
      <c r="B95">
        <v>11222</v>
      </c>
      <c r="C95">
        <v>0.61724768043725886</v>
      </c>
      <c r="D95">
        <v>-4.67594811633242E-2</v>
      </c>
      <c r="E95">
        <v>-0.3692153664403941</v>
      </c>
      <c r="F95">
        <v>0.33757432784835534</v>
      </c>
      <c r="G95">
        <v>4</v>
      </c>
      <c r="H95">
        <v>3</v>
      </c>
      <c r="I95">
        <v>2</v>
      </c>
      <c r="J95">
        <v>3</v>
      </c>
    </row>
    <row r="96" spans="1:10" x14ac:dyDescent="0.25">
      <c r="A96" t="s">
        <v>4534</v>
      </c>
      <c r="B96">
        <v>5112</v>
      </c>
      <c r="C96">
        <v>0.27110795230987056</v>
      </c>
      <c r="D96">
        <v>-0.63863719482905579</v>
      </c>
      <c r="E96">
        <v>7.5126865366746093E-2</v>
      </c>
      <c r="F96">
        <v>-0.18956232635661532</v>
      </c>
      <c r="G96">
        <v>4</v>
      </c>
      <c r="H96">
        <v>1</v>
      </c>
      <c r="I96">
        <v>4</v>
      </c>
      <c r="J96">
        <v>3</v>
      </c>
    </row>
    <row r="97" spans="1:10" x14ac:dyDescent="0.25">
      <c r="A97" t="s">
        <v>4535</v>
      </c>
      <c r="B97">
        <v>13453</v>
      </c>
      <c r="C97">
        <v>-0.15445543113961663</v>
      </c>
      <c r="D97">
        <v>-4.5959178068000804E-3</v>
      </c>
      <c r="E97">
        <v>-0.15769701205230513</v>
      </c>
      <c r="F97">
        <v>0.3418225225317677</v>
      </c>
      <c r="G97">
        <v>3</v>
      </c>
      <c r="H97">
        <v>3</v>
      </c>
      <c r="I97">
        <v>3</v>
      </c>
      <c r="J97">
        <v>3</v>
      </c>
    </row>
    <row r="98" spans="1:10" x14ac:dyDescent="0.25">
      <c r="A98" t="s">
        <v>4536</v>
      </c>
      <c r="B98">
        <v>9594</v>
      </c>
      <c r="C98">
        <v>0.26364793328320257</v>
      </c>
      <c r="D98">
        <v>-0.34192359782751769</v>
      </c>
      <c r="E98">
        <v>-0.11967424402918272</v>
      </c>
      <c r="F98">
        <v>0.26718283517581287</v>
      </c>
      <c r="G98">
        <v>4</v>
      </c>
      <c r="H98">
        <v>2</v>
      </c>
      <c r="I98">
        <v>3</v>
      </c>
      <c r="J98">
        <v>3</v>
      </c>
    </row>
    <row r="99" spans="1:10" x14ac:dyDescent="0.25">
      <c r="A99" t="s">
        <v>4537</v>
      </c>
      <c r="B99">
        <v>8664</v>
      </c>
      <c r="C99">
        <v>-9.4949426408102722E-3</v>
      </c>
      <c r="D99">
        <v>-0.55828644578336395</v>
      </c>
      <c r="E99">
        <v>0.32861844623916053</v>
      </c>
      <c r="F99">
        <v>-5.7473965849895912E-2</v>
      </c>
      <c r="G99">
        <v>3</v>
      </c>
      <c r="H99">
        <v>2</v>
      </c>
      <c r="I99">
        <v>4</v>
      </c>
      <c r="J99">
        <v>3</v>
      </c>
    </row>
    <row r="100" spans="1:10" x14ac:dyDescent="0.25">
      <c r="A100" t="s">
        <v>4538</v>
      </c>
      <c r="B100">
        <v>8019</v>
      </c>
      <c r="C100">
        <v>0.15491229795521536</v>
      </c>
      <c r="D100">
        <v>-0.51993514194961987</v>
      </c>
      <c r="E100">
        <v>-0.25572705930601086</v>
      </c>
      <c r="F100">
        <v>7.0067356814831158E-2</v>
      </c>
      <c r="G100">
        <v>4</v>
      </c>
      <c r="H100">
        <v>2</v>
      </c>
      <c r="I100">
        <v>3</v>
      </c>
      <c r="J100">
        <v>3</v>
      </c>
    </row>
    <row r="101" spans="1:10" x14ac:dyDescent="0.25">
      <c r="A101" t="s">
        <v>4540</v>
      </c>
      <c r="B101">
        <v>14830</v>
      </c>
      <c r="C101">
        <v>-4.5300518111832761E-3</v>
      </c>
      <c r="D101">
        <v>0.12129665305462968</v>
      </c>
      <c r="E101">
        <v>-0.33213573233750732</v>
      </c>
      <c r="F101">
        <v>0.7461185173780388</v>
      </c>
      <c r="G101">
        <v>3</v>
      </c>
      <c r="H101">
        <v>4</v>
      </c>
      <c r="I101">
        <v>2</v>
      </c>
      <c r="J101">
        <v>4</v>
      </c>
    </row>
    <row r="102" spans="1:10" x14ac:dyDescent="0.25">
      <c r="A102" t="s">
        <v>4541</v>
      </c>
      <c r="B102">
        <v>12124</v>
      </c>
      <c r="C102">
        <v>0.62850446684640382</v>
      </c>
      <c r="D102">
        <v>0.4907489494956469</v>
      </c>
      <c r="E102">
        <v>-0.18247541469833112</v>
      </c>
      <c r="F102">
        <v>0.36643879867834744</v>
      </c>
      <c r="G102">
        <v>5</v>
      </c>
      <c r="H102">
        <v>4</v>
      </c>
      <c r="I102">
        <v>3</v>
      </c>
      <c r="J102">
        <v>4</v>
      </c>
    </row>
    <row r="103" spans="1:10" x14ac:dyDescent="0.25">
      <c r="A103" t="s">
        <v>4542</v>
      </c>
      <c r="B103">
        <v>25300</v>
      </c>
      <c r="C103">
        <v>-0.4473302075096004</v>
      </c>
      <c r="D103">
        <v>-0.70032394156107314</v>
      </c>
      <c r="E103">
        <v>-1.3935481609714468</v>
      </c>
      <c r="F103">
        <v>0.67109363383789455</v>
      </c>
      <c r="G103">
        <v>2</v>
      </c>
      <c r="H103">
        <v>1</v>
      </c>
      <c r="I103">
        <v>1</v>
      </c>
      <c r="J103">
        <v>4</v>
      </c>
    </row>
    <row r="104" spans="1:10" x14ac:dyDescent="0.25">
      <c r="A104" t="s">
        <v>4543</v>
      </c>
      <c r="B104">
        <v>13826</v>
      </c>
      <c r="C104">
        <v>-0.43877411995632271</v>
      </c>
      <c r="D104">
        <v>-1.0728699482785062</v>
      </c>
      <c r="E104">
        <v>-1.0411516173532775</v>
      </c>
      <c r="F104">
        <v>0.43165154715582316</v>
      </c>
      <c r="G104">
        <v>2</v>
      </c>
      <c r="H104">
        <v>1</v>
      </c>
      <c r="I104">
        <v>1</v>
      </c>
      <c r="J104">
        <v>4</v>
      </c>
    </row>
    <row r="105" spans="1:10" x14ac:dyDescent="0.25">
      <c r="A105" t="s">
        <v>4544</v>
      </c>
      <c r="B105">
        <v>9061</v>
      </c>
      <c r="C105">
        <v>1.1148376363575645</v>
      </c>
      <c r="D105">
        <v>-1.042130078841321</v>
      </c>
      <c r="E105">
        <v>-0.29260809015772121</v>
      </c>
      <c r="F105">
        <v>-0.42679133552832826</v>
      </c>
      <c r="G105">
        <v>5</v>
      </c>
      <c r="H105">
        <v>1</v>
      </c>
      <c r="I105">
        <v>2</v>
      </c>
      <c r="J105">
        <v>2</v>
      </c>
    </row>
    <row r="106" spans="1:10" x14ac:dyDescent="0.25">
      <c r="A106" t="s">
        <v>4545</v>
      </c>
      <c r="B106">
        <v>13085</v>
      </c>
      <c r="C106">
        <v>1.2207414203944513</v>
      </c>
      <c r="D106">
        <v>2.0466468392197776</v>
      </c>
      <c r="E106">
        <v>-0.89043139019190609</v>
      </c>
      <c r="F106">
        <v>2.0532028247066001</v>
      </c>
      <c r="G106">
        <v>5</v>
      </c>
      <c r="H106">
        <v>5</v>
      </c>
      <c r="I106">
        <v>1</v>
      </c>
      <c r="J106">
        <v>5</v>
      </c>
    </row>
    <row r="107" spans="1:10" x14ac:dyDescent="0.25">
      <c r="A107" t="s">
        <v>4546</v>
      </c>
      <c r="B107">
        <v>8242</v>
      </c>
      <c r="C107">
        <v>-0.94511455700537161</v>
      </c>
      <c r="D107">
        <v>-0.79940494049094357</v>
      </c>
      <c r="E107">
        <v>-0.96461877672983776</v>
      </c>
      <c r="F107">
        <v>0.30226144201487737</v>
      </c>
      <c r="G107">
        <v>1</v>
      </c>
      <c r="H107">
        <v>1</v>
      </c>
      <c r="I107">
        <v>1</v>
      </c>
      <c r="J107">
        <v>3</v>
      </c>
    </row>
    <row r="108" spans="1:10" x14ac:dyDescent="0.25">
      <c r="A108" t="s">
        <v>24529</v>
      </c>
      <c r="B108">
        <v>12604</v>
      </c>
      <c r="C108">
        <v>-5.5811773145017375E-2</v>
      </c>
      <c r="D108">
        <v>-0.53184842730738602</v>
      </c>
      <c r="E108">
        <v>-1.0900316224200064</v>
      </c>
      <c r="F108">
        <v>1.3701326358907215</v>
      </c>
      <c r="G108">
        <v>3</v>
      </c>
      <c r="H108">
        <v>2</v>
      </c>
      <c r="I108">
        <v>1</v>
      </c>
      <c r="J108">
        <v>5</v>
      </c>
    </row>
    <row r="109" spans="1:10" x14ac:dyDescent="0.25">
      <c r="A109" t="s">
        <v>4547</v>
      </c>
      <c r="B109">
        <v>15963</v>
      </c>
      <c r="C109">
        <v>-0.18943690303774877</v>
      </c>
      <c r="D109">
        <v>-0.78295865144389332</v>
      </c>
      <c r="E109">
        <v>-0.88223365212160809</v>
      </c>
      <c r="F109">
        <v>0.56750658568483126</v>
      </c>
      <c r="G109">
        <v>3</v>
      </c>
      <c r="H109">
        <v>1</v>
      </c>
      <c r="I109">
        <v>1</v>
      </c>
      <c r="J109">
        <v>4</v>
      </c>
    </row>
    <row r="110" spans="1:10" x14ac:dyDescent="0.25">
      <c r="A110" t="s">
        <v>24530</v>
      </c>
      <c r="B110">
        <v>11237</v>
      </c>
      <c r="C110">
        <v>-0.38700445376834625</v>
      </c>
      <c r="D110">
        <v>-1.1014927830938883</v>
      </c>
      <c r="E110">
        <v>-1.1954186987494446</v>
      </c>
      <c r="F110">
        <v>0.3426705816518566</v>
      </c>
      <c r="G110">
        <v>2</v>
      </c>
      <c r="H110">
        <v>1</v>
      </c>
      <c r="I110">
        <v>1</v>
      </c>
      <c r="J110">
        <v>3</v>
      </c>
    </row>
    <row r="111" spans="1:10" x14ac:dyDescent="0.25">
      <c r="A111" t="s">
        <v>24531</v>
      </c>
      <c r="B111">
        <v>14089</v>
      </c>
      <c r="C111">
        <v>-0.57071147010045331</v>
      </c>
      <c r="D111">
        <v>-0.68759262901468299</v>
      </c>
      <c r="E111">
        <v>-1.3881272675363088</v>
      </c>
      <c r="F111">
        <v>1.1391878066861498</v>
      </c>
      <c r="G111">
        <v>2</v>
      </c>
      <c r="H111">
        <v>1</v>
      </c>
      <c r="I111">
        <v>1</v>
      </c>
      <c r="J111">
        <v>4</v>
      </c>
    </row>
    <row r="112" spans="1:10" x14ac:dyDescent="0.25">
      <c r="A112" t="s">
        <v>24532</v>
      </c>
      <c r="B112">
        <v>29371</v>
      </c>
      <c r="C112">
        <v>-0.66128073004986743</v>
      </c>
      <c r="D112">
        <v>-0.87869200201803177</v>
      </c>
      <c r="E112">
        <v>-1.3739831359671553</v>
      </c>
      <c r="F112">
        <v>0.97213425723619673</v>
      </c>
      <c r="G112">
        <v>1</v>
      </c>
      <c r="H112">
        <v>1</v>
      </c>
      <c r="I112">
        <v>1</v>
      </c>
      <c r="J112">
        <v>4</v>
      </c>
    </row>
    <row r="113" spans="1:10" x14ac:dyDescent="0.25">
      <c r="A113" t="s">
        <v>4548</v>
      </c>
      <c r="B113">
        <v>10199</v>
      </c>
      <c r="C113">
        <v>-0.21096613278818455</v>
      </c>
      <c r="D113">
        <v>-0.43381903804722971</v>
      </c>
      <c r="E113">
        <v>-1.220579620673655</v>
      </c>
      <c r="F113">
        <v>0.9150945464229121</v>
      </c>
      <c r="G113">
        <v>3</v>
      </c>
      <c r="H113">
        <v>2</v>
      </c>
      <c r="I113">
        <v>1</v>
      </c>
      <c r="J113">
        <v>4</v>
      </c>
    </row>
    <row r="114" spans="1:10" x14ac:dyDescent="0.25">
      <c r="A114" t="s">
        <v>4549</v>
      </c>
      <c r="B114">
        <v>17542</v>
      </c>
      <c r="C114">
        <v>-0.56388293037047543</v>
      </c>
      <c r="D114">
        <v>-1.0350299518002686</v>
      </c>
      <c r="E114">
        <v>-0.62431055199263374</v>
      </c>
      <c r="F114">
        <v>0.92820203979249805</v>
      </c>
      <c r="G114">
        <v>2</v>
      </c>
      <c r="H114">
        <v>1</v>
      </c>
      <c r="I114">
        <v>1</v>
      </c>
      <c r="J114">
        <v>4</v>
      </c>
    </row>
    <row r="115" spans="1:10" x14ac:dyDescent="0.25">
      <c r="A115" t="s">
        <v>4550</v>
      </c>
      <c r="B115">
        <v>15509</v>
      </c>
      <c r="C115">
        <v>-0.82066491824076027</v>
      </c>
      <c r="D115">
        <v>-0.77938608344689031</v>
      </c>
      <c r="E115">
        <v>-1.1983952513794827</v>
      </c>
      <c r="F115">
        <v>0.87034163425666766</v>
      </c>
      <c r="G115">
        <v>1</v>
      </c>
      <c r="H115">
        <v>1</v>
      </c>
      <c r="I115">
        <v>1</v>
      </c>
      <c r="J115">
        <v>4</v>
      </c>
    </row>
    <row r="116" spans="1:10" x14ac:dyDescent="0.25">
      <c r="A116" t="s">
        <v>4551</v>
      </c>
      <c r="B116">
        <v>14684</v>
      </c>
      <c r="C116">
        <v>-0.66503208664836189</v>
      </c>
      <c r="D116">
        <v>-1.1712278263229656</v>
      </c>
      <c r="E116">
        <v>-0.60580127329581113</v>
      </c>
      <c r="F116">
        <v>-0.42028148648090052</v>
      </c>
      <c r="G116">
        <v>1</v>
      </c>
      <c r="H116">
        <v>1</v>
      </c>
      <c r="I116">
        <v>1</v>
      </c>
      <c r="J116">
        <v>2</v>
      </c>
    </row>
    <row r="117" spans="1:10" x14ac:dyDescent="0.25">
      <c r="A117" t="s">
        <v>4552</v>
      </c>
      <c r="B117">
        <v>12178</v>
      </c>
      <c r="C117">
        <v>3.1113103344534321</v>
      </c>
      <c r="D117">
        <v>-0.75051681950781468</v>
      </c>
      <c r="E117">
        <v>-0.66380802860683363</v>
      </c>
      <c r="F117">
        <v>-0.21193103391647083</v>
      </c>
      <c r="G117">
        <v>5</v>
      </c>
      <c r="H117">
        <v>1</v>
      </c>
      <c r="I117">
        <v>1</v>
      </c>
      <c r="J117">
        <v>2</v>
      </c>
    </row>
    <row r="118" spans="1:10" x14ac:dyDescent="0.25">
      <c r="A118" t="s">
        <v>4553</v>
      </c>
      <c r="B118">
        <v>14621</v>
      </c>
      <c r="C118">
        <v>-3.096359094562641E-2</v>
      </c>
      <c r="D118">
        <v>0.490712250786355</v>
      </c>
      <c r="E118">
        <v>-0.49769824568884102</v>
      </c>
      <c r="F118">
        <v>0.98701609387679234</v>
      </c>
      <c r="G118">
        <v>3</v>
      </c>
      <c r="H118">
        <v>4</v>
      </c>
      <c r="I118">
        <v>2</v>
      </c>
      <c r="J118">
        <v>4</v>
      </c>
    </row>
    <row r="119" spans="1:10" x14ac:dyDescent="0.25">
      <c r="A119" t="s">
        <v>24533</v>
      </c>
      <c r="B119">
        <v>11583</v>
      </c>
      <c r="C119">
        <v>0.10121507799071187</v>
      </c>
      <c r="D119">
        <v>0.29404541242436288</v>
      </c>
      <c r="E119">
        <v>0.42307434355989737</v>
      </c>
      <c r="F119">
        <v>-1.0305309118042552</v>
      </c>
      <c r="G119">
        <v>4</v>
      </c>
      <c r="H119">
        <v>4</v>
      </c>
      <c r="I119">
        <v>5</v>
      </c>
      <c r="J119">
        <v>1</v>
      </c>
    </row>
    <row r="120" spans="1:10" x14ac:dyDescent="0.25">
      <c r="A120" t="s">
        <v>24534</v>
      </c>
      <c r="B120">
        <v>14652</v>
      </c>
      <c r="C120">
        <v>-9.6516920549330948E-2</v>
      </c>
      <c r="D120">
        <v>-0.32664573165522126</v>
      </c>
      <c r="E120">
        <v>1.0544319831135918</v>
      </c>
      <c r="F120">
        <v>-1.0881256385027616</v>
      </c>
      <c r="G120">
        <v>3</v>
      </c>
      <c r="H120">
        <v>2</v>
      </c>
      <c r="I120">
        <v>5</v>
      </c>
      <c r="J120">
        <v>1</v>
      </c>
    </row>
    <row r="121" spans="1:10" x14ac:dyDescent="0.25">
      <c r="A121" t="s">
        <v>24535</v>
      </c>
      <c r="B121">
        <v>7386</v>
      </c>
      <c r="C121">
        <v>-0.49627990854131665</v>
      </c>
      <c r="D121">
        <v>-0.56117267371398061</v>
      </c>
      <c r="E121">
        <v>0.38869631619153844</v>
      </c>
      <c r="F121">
        <v>-1.0874303536412055</v>
      </c>
      <c r="G121">
        <v>2</v>
      </c>
      <c r="H121">
        <v>2</v>
      </c>
      <c r="I121">
        <v>4</v>
      </c>
      <c r="J121">
        <v>1</v>
      </c>
    </row>
    <row r="122" spans="1:10" x14ac:dyDescent="0.25">
      <c r="A122" t="s">
        <v>24536</v>
      </c>
      <c r="B122">
        <v>9545</v>
      </c>
      <c r="C122">
        <v>-0.41392352360022633</v>
      </c>
      <c r="D122">
        <v>-0.37820255427486948</v>
      </c>
      <c r="E122">
        <v>0.37634501771469148</v>
      </c>
      <c r="F122">
        <v>-1.0786707078559663</v>
      </c>
      <c r="G122">
        <v>2</v>
      </c>
      <c r="H122">
        <v>2</v>
      </c>
      <c r="I122">
        <v>4</v>
      </c>
      <c r="J122">
        <v>1</v>
      </c>
    </row>
    <row r="123" spans="1:10" x14ac:dyDescent="0.25">
      <c r="A123" t="s">
        <v>24537</v>
      </c>
      <c r="B123">
        <v>5637</v>
      </c>
      <c r="C123">
        <v>-0.39028630372315193</v>
      </c>
      <c r="D123">
        <v>-0.13710757129108994</v>
      </c>
      <c r="E123">
        <v>0.47240910100957517</v>
      </c>
      <c r="F123">
        <v>-1.0429659065790093</v>
      </c>
      <c r="G123">
        <v>2</v>
      </c>
      <c r="H123">
        <v>3</v>
      </c>
      <c r="I123">
        <v>5</v>
      </c>
      <c r="J123">
        <v>1</v>
      </c>
    </row>
    <row r="124" spans="1:10" x14ac:dyDescent="0.25">
      <c r="A124" t="s">
        <v>24538</v>
      </c>
      <c r="B124">
        <v>5761</v>
      </c>
      <c r="C124">
        <v>0.41527623389613172</v>
      </c>
      <c r="D124">
        <v>0.44122306767735914</v>
      </c>
      <c r="E124">
        <v>0.57783662642875944</v>
      </c>
      <c r="F124">
        <v>-0.55758764122606241</v>
      </c>
      <c r="G124">
        <v>4</v>
      </c>
      <c r="H124">
        <v>4</v>
      </c>
      <c r="I124">
        <v>5</v>
      </c>
      <c r="J124">
        <v>2</v>
      </c>
    </row>
    <row r="125" spans="1:10" x14ac:dyDescent="0.25">
      <c r="A125" t="s">
        <v>24539</v>
      </c>
      <c r="B125">
        <v>7183</v>
      </c>
      <c r="C125">
        <v>1.0547944734702632</v>
      </c>
      <c r="D125">
        <v>1.3926602885305415</v>
      </c>
      <c r="E125">
        <v>0.65563553913945349</v>
      </c>
      <c r="F125">
        <v>-0.54451051930386229</v>
      </c>
      <c r="G125">
        <v>5</v>
      </c>
      <c r="H125">
        <v>5</v>
      </c>
      <c r="I125">
        <v>5</v>
      </c>
      <c r="J125">
        <v>2</v>
      </c>
    </row>
    <row r="126" spans="1:10" x14ac:dyDescent="0.25">
      <c r="A126" t="s">
        <v>24540</v>
      </c>
      <c r="B126">
        <v>9804</v>
      </c>
      <c r="C126">
        <v>-0.38099592495686158</v>
      </c>
      <c r="D126">
        <v>-0.42336169520983102</v>
      </c>
      <c r="E126">
        <v>0.60683961104959883</v>
      </c>
      <c r="F126">
        <v>-0.99750009968858289</v>
      </c>
      <c r="G126">
        <v>2</v>
      </c>
      <c r="H126">
        <v>2</v>
      </c>
      <c r="I126">
        <v>5</v>
      </c>
      <c r="J126">
        <v>1</v>
      </c>
    </row>
    <row r="127" spans="1:10" x14ac:dyDescent="0.25">
      <c r="A127" t="s">
        <v>24541</v>
      </c>
      <c r="B127">
        <v>5383</v>
      </c>
      <c r="C127">
        <v>0.64475195449115497</v>
      </c>
      <c r="D127">
        <v>0.42503004227122027</v>
      </c>
      <c r="E127">
        <v>0.78575815946265481</v>
      </c>
      <c r="F127">
        <v>-0.96300577379340746</v>
      </c>
      <c r="G127">
        <v>5</v>
      </c>
      <c r="H127">
        <v>4</v>
      </c>
      <c r="I127">
        <v>5</v>
      </c>
      <c r="J127">
        <v>1</v>
      </c>
    </row>
    <row r="128" spans="1:10" x14ac:dyDescent="0.25">
      <c r="A128" t="s">
        <v>24542</v>
      </c>
      <c r="B128">
        <v>9172</v>
      </c>
      <c r="C128">
        <v>0.82650963772792541</v>
      </c>
      <c r="D128">
        <v>0.37182960746083787</v>
      </c>
      <c r="E128">
        <v>1.3994768038719299</v>
      </c>
      <c r="F128">
        <v>-0.8970295417831472</v>
      </c>
      <c r="G128">
        <v>5</v>
      </c>
      <c r="H128">
        <v>4</v>
      </c>
      <c r="I128">
        <v>5</v>
      </c>
      <c r="J128">
        <v>1</v>
      </c>
    </row>
    <row r="129" spans="1:10" x14ac:dyDescent="0.25">
      <c r="A129" t="s">
        <v>24543</v>
      </c>
      <c r="B129">
        <v>17964</v>
      </c>
      <c r="C129">
        <v>-0.36542811711365253</v>
      </c>
      <c r="D129">
        <v>-0.72279578352117613</v>
      </c>
      <c r="E129">
        <v>-8.5853301110769727E-3</v>
      </c>
      <c r="F129">
        <v>-0.89687258475610654</v>
      </c>
      <c r="G129">
        <v>2</v>
      </c>
      <c r="H129">
        <v>1</v>
      </c>
      <c r="I129">
        <v>3</v>
      </c>
      <c r="J129">
        <v>1</v>
      </c>
    </row>
    <row r="130" spans="1:10" x14ac:dyDescent="0.25">
      <c r="A130" t="s">
        <v>24544</v>
      </c>
      <c r="B130">
        <v>5737</v>
      </c>
      <c r="C130">
        <v>-0.15947349873348934</v>
      </c>
      <c r="D130">
        <v>-0.11249002722656866</v>
      </c>
      <c r="E130">
        <v>0.58760340427695568</v>
      </c>
      <c r="F130">
        <v>-1.2328165835188218</v>
      </c>
      <c r="G130">
        <v>3</v>
      </c>
      <c r="H130">
        <v>3</v>
      </c>
      <c r="I130">
        <v>5</v>
      </c>
      <c r="J130">
        <v>1</v>
      </c>
    </row>
    <row r="131" spans="1:10" x14ac:dyDescent="0.25">
      <c r="A131" t="s">
        <v>24545</v>
      </c>
      <c r="B131">
        <v>13168</v>
      </c>
      <c r="C131">
        <v>0.33894161608791962</v>
      </c>
      <c r="D131">
        <v>0.73834308299020524</v>
      </c>
      <c r="E131">
        <v>0.38922401010602975</v>
      </c>
      <c r="F131">
        <v>-0.99451587809902942</v>
      </c>
      <c r="G131">
        <v>4</v>
      </c>
      <c r="H131">
        <v>5</v>
      </c>
      <c r="I131">
        <v>4</v>
      </c>
      <c r="J131">
        <v>1</v>
      </c>
    </row>
    <row r="132" spans="1:10" x14ac:dyDescent="0.25">
      <c r="A132" t="s">
        <v>24546</v>
      </c>
      <c r="B132">
        <v>8183</v>
      </c>
      <c r="C132">
        <v>-0.44865292878627933</v>
      </c>
      <c r="D132">
        <v>-0.66973065217962113</v>
      </c>
      <c r="E132">
        <v>0.46802289431257976</v>
      </c>
      <c r="F132">
        <v>-1.0488712695599944</v>
      </c>
      <c r="G132">
        <v>2</v>
      </c>
      <c r="H132">
        <v>1</v>
      </c>
      <c r="I132">
        <v>5</v>
      </c>
      <c r="J132">
        <v>1</v>
      </c>
    </row>
    <row r="133" spans="1:10" x14ac:dyDescent="0.25">
      <c r="A133" t="s">
        <v>24547</v>
      </c>
      <c r="B133">
        <v>5925</v>
      </c>
      <c r="C133">
        <v>-0.38777275523273813</v>
      </c>
      <c r="D133">
        <v>-0.41590749875263566</v>
      </c>
      <c r="E133">
        <v>1.1882027363031802</v>
      </c>
      <c r="F133">
        <v>-1.0851917440429117</v>
      </c>
      <c r="G133">
        <v>2</v>
      </c>
      <c r="H133">
        <v>2</v>
      </c>
      <c r="I133">
        <v>5</v>
      </c>
      <c r="J133">
        <v>1</v>
      </c>
    </row>
    <row r="134" spans="1:10" x14ac:dyDescent="0.25">
      <c r="A134" t="s">
        <v>24548</v>
      </c>
      <c r="B134">
        <v>6469</v>
      </c>
      <c r="C134">
        <v>1.0383151655916525</v>
      </c>
      <c r="D134">
        <v>0.43019952174342613</v>
      </c>
      <c r="E134">
        <v>1.7165984870657514</v>
      </c>
      <c r="F134">
        <v>-0.86052946056616708</v>
      </c>
      <c r="G134">
        <v>5</v>
      </c>
      <c r="H134">
        <v>4</v>
      </c>
      <c r="I134">
        <v>5</v>
      </c>
      <c r="J134">
        <v>1</v>
      </c>
    </row>
    <row r="135" spans="1:10" x14ac:dyDescent="0.25">
      <c r="A135" t="s">
        <v>24549</v>
      </c>
      <c r="B135">
        <v>14740</v>
      </c>
      <c r="C135">
        <v>-9.6889026908097906E-2</v>
      </c>
      <c r="D135">
        <v>-0.79121918168941829</v>
      </c>
      <c r="E135">
        <v>0.48498834878784408</v>
      </c>
      <c r="F135">
        <v>-0.89229052722013513</v>
      </c>
      <c r="G135">
        <v>3</v>
      </c>
      <c r="H135">
        <v>1</v>
      </c>
      <c r="I135">
        <v>5</v>
      </c>
      <c r="J135">
        <v>1</v>
      </c>
    </row>
    <row r="136" spans="1:10" x14ac:dyDescent="0.25">
      <c r="A136" t="s">
        <v>24550</v>
      </c>
      <c r="B136">
        <v>9021</v>
      </c>
      <c r="C136">
        <v>-0.59590505520474057</v>
      </c>
      <c r="D136">
        <v>-1.167885652641393</v>
      </c>
      <c r="E136">
        <v>-0.37308302489343964</v>
      </c>
      <c r="F136">
        <v>-0.89449397906988226</v>
      </c>
      <c r="G136">
        <v>2</v>
      </c>
      <c r="H136">
        <v>1</v>
      </c>
      <c r="I136">
        <v>2</v>
      </c>
      <c r="J136">
        <v>1</v>
      </c>
    </row>
    <row r="137" spans="1:10" x14ac:dyDescent="0.25">
      <c r="A137" t="s">
        <v>24551</v>
      </c>
      <c r="B137">
        <v>12517</v>
      </c>
      <c r="C137">
        <v>0.28935969851614063</v>
      </c>
      <c r="D137">
        <v>-0.35033442524727731</v>
      </c>
      <c r="E137">
        <v>-0.200050309140621</v>
      </c>
      <c r="F137">
        <v>-0.70412554978488717</v>
      </c>
      <c r="G137">
        <v>4</v>
      </c>
      <c r="H137">
        <v>2</v>
      </c>
      <c r="I137">
        <v>3</v>
      </c>
      <c r="J137">
        <v>2</v>
      </c>
    </row>
    <row r="138" spans="1:10" x14ac:dyDescent="0.25">
      <c r="A138" t="s">
        <v>24552</v>
      </c>
      <c r="B138">
        <v>7177</v>
      </c>
      <c r="C138">
        <v>-2.0862290468242464E-2</v>
      </c>
      <c r="D138">
        <v>0.35632204671088902</v>
      </c>
      <c r="E138">
        <v>1.4423662920255336</v>
      </c>
      <c r="F138">
        <v>-1.2450920942498644</v>
      </c>
      <c r="G138">
        <v>3</v>
      </c>
      <c r="H138">
        <v>4</v>
      </c>
      <c r="I138">
        <v>5</v>
      </c>
      <c r="J138">
        <v>1</v>
      </c>
    </row>
    <row r="139" spans="1:10" x14ac:dyDescent="0.25">
      <c r="A139" t="s">
        <v>24553</v>
      </c>
      <c r="B139">
        <v>8104</v>
      </c>
      <c r="C139">
        <v>-0.37794765732107349</v>
      </c>
      <c r="D139">
        <v>-0.61964824565580845</v>
      </c>
      <c r="E139">
        <v>0.44578854329049294</v>
      </c>
      <c r="F139">
        <v>-1.1054455162639665</v>
      </c>
      <c r="G139">
        <v>2</v>
      </c>
      <c r="H139">
        <v>1</v>
      </c>
      <c r="I139">
        <v>5</v>
      </c>
      <c r="J139">
        <v>1</v>
      </c>
    </row>
    <row r="140" spans="1:10" x14ac:dyDescent="0.25">
      <c r="A140" t="s">
        <v>24554</v>
      </c>
      <c r="B140">
        <v>6392</v>
      </c>
      <c r="C140">
        <v>-0.64474156898666735</v>
      </c>
      <c r="D140">
        <v>-0.7772557641877742</v>
      </c>
      <c r="E140">
        <v>-8.203049842080723E-2</v>
      </c>
      <c r="F140">
        <v>-0.90794126829408928</v>
      </c>
      <c r="G140">
        <v>2</v>
      </c>
      <c r="H140">
        <v>1</v>
      </c>
      <c r="I140">
        <v>3</v>
      </c>
      <c r="J140">
        <v>1</v>
      </c>
    </row>
    <row r="141" spans="1:10" x14ac:dyDescent="0.25">
      <c r="A141" t="s">
        <v>24555</v>
      </c>
      <c r="B141">
        <v>15353</v>
      </c>
      <c r="C141">
        <v>-0.35820364823467932</v>
      </c>
      <c r="D141">
        <v>-0.92645349873559291</v>
      </c>
      <c r="E141">
        <v>-2.9829255918582813E-2</v>
      </c>
      <c r="F141">
        <v>-0.5194473640728281</v>
      </c>
      <c r="G141">
        <v>2</v>
      </c>
      <c r="H141">
        <v>1</v>
      </c>
      <c r="I141">
        <v>3</v>
      </c>
      <c r="J141">
        <v>2</v>
      </c>
    </row>
    <row r="142" spans="1:10" x14ac:dyDescent="0.25">
      <c r="A142" t="s">
        <v>24556</v>
      </c>
      <c r="B142">
        <v>5692</v>
      </c>
      <c r="C142">
        <v>-0.68719213331743811</v>
      </c>
      <c r="D142">
        <v>-0.40961543457561728</v>
      </c>
      <c r="E142">
        <v>-0.10816860770319504</v>
      </c>
      <c r="F142">
        <v>-1.0141682207163452</v>
      </c>
      <c r="G142">
        <v>1</v>
      </c>
      <c r="H142">
        <v>2</v>
      </c>
      <c r="I142">
        <v>3</v>
      </c>
      <c r="J142">
        <v>1</v>
      </c>
    </row>
    <row r="143" spans="1:10" x14ac:dyDescent="0.25">
      <c r="A143" t="s">
        <v>24557</v>
      </c>
      <c r="B143">
        <v>13093</v>
      </c>
      <c r="C143">
        <v>0.83673862101592067</v>
      </c>
      <c r="D143">
        <v>0.37495973167822572</v>
      </c>
      <c r="E143">
        <v>5.2427426789952401E-2</v>
      </c>
      <c r="F143">
        <v>-0.56757160504584092</v>
      </c>
      <c r="G143">
        <v>5</v>
      </c>
      <c r="H143">
        <v>4</v>
      </c>
      <c r="I143">
        <v>4</v>
      </c>
      <c r="J143">
        <v>2</v>
      </c>
    </row>
    <row r="144" spans="1:10" x14ac:dyDescent="0.25">
      <c r="A144" t="s">
        <v>24558</v>
      </c>
      <c r="B144">
        <v>1930</v>
      </c>
      <c r="C144">
        <v>-0.13038684057452846</v>
      </c>
      <c r="D144">
        <v>-0.51996688895358889</v>
      </c>
      <c r="E144">
        <v>1.3299482866278463</v>
      </c>
      <c r="F144">
        <v>-1.4048619085536109</v>
      </c>
      <c r="G144">
        <v>3</v>
      </c>
      <c r="H144">
        <v>2</v>
      </c>
      <c r="I144">
        <v>5</v>
      </c>
      <c r="J144">
        <v>1</v>
      </c>
    </row>
    <row r="145" spans="1:10" x14ac:dyDescent="0.25">
      <c r="A145" t="s">
        <v>24559</v>
      </c>
      <c r="B145">
        <v>9378</v>
      </c>
      <c r="C145">
        <v>0.98499608242777004</v>
      </c>
      <c r="D145">
        <v>2.2139140844812317</v>
      </c>
      <c r="E145">
        <v>-0.15340373775788804</v>
      </c>
      <c r="F145">
        <v>-0.3637243212129096</v>
      </c>
      <c r="G145">
        <v>5</v>
      </c>
      <c r="H145">
        <v>5</v>
      </c>
      <c r="I145">
        <v>3</v>
      </c>
      <c r="J145">
        <v>2</v>
      </c>
    </row>
    <row r="146" spans="1:10" x14ac:dyDescent="0.25">
      <c r="A146" t="s">
        <v>24560</v>
      </c>
      <c r="B146">
        <v>15432</v>
      </c>
      <c r="C146">
        <v>-0.10606179743336495</v>
      </c>
      <c r="D146">
        <v>-0.71080188338263672</v>
      </c>
      <c r="E146">
        <v>-0.53185392338030069</v>
      </c>
      <c r="F146">
        <v>-5.7514456987544933E-2</v>
      </c>
      <c r="G146">
        <v>3</v>
      </c>
      <c r="H146">
        <v>1</v>
      </c>
      <c r="I146">
        <v>2</v>
      </c>
      <c r="J146">
        <v>3</v>
      </c>
    </row>
    <row r="147" spans="1:10" x14ac:dyDescent="0.25">
      <c r="A147" t="s">
        <v>24561</v>
      </c>
      <c r="B147">
        <v>7504</v>
      </c>
      <c r="C147">
        <v>1.0992803866917884</v>
      </c>
      <c r="D147">
        <v>0.47826182815844503</v>
      </c>
      <c r="E147">
        <v>0.42833676580189162</v>
      </c>
      <c r="F147">
        <v>-1.6292873830309359E-2</v>
      </c>
      <c r="G147">
        <v>5</v>
      </c>
      <c r="H147">
        <v>4</v>
      </c>
      <c r="I147">
        <v>5</v>
      </c>
      <c r="J147">
        <v>3</v>
      </c>
    </row>
    <row r="148" spans="1:10" x14ac:dyDescent="0.25">
      <c r="A148" t="s">
        <v>24562</v>
      </c>
      <c r="B148">
        <v>12041</v>
      </c>
      <c r="C148">
        <v>2.0049423720214627</v>
      </c>
      <c r="D148">
        <v>0.20540379228574621</v>
      </c>
      <c r="E148">
        <v>0.1522107290970599</v>
      </c>
      <c r="F148">
        <v>-0.17674564440123136</v>
      </c>
      <c r="G148">
        <v>5</v>
      </c>
      <c r="H148">
        <v>4</v>
      </c>
      <c r="I148">
        <v>4</v>
      </c>
      <c r="J148">
        <v>3</v>
      </c>
    </row>
    <row r="149" spans="1:10" x14ac:dyDescent="0.25">
      <c r="A149" t="s">
        <v>24563</v>
      </c>
      <c r="B149">
        <v>7595</v>
      </c>
      <c r="C149">
        <v>2.0966071565576385</v>
      </c>
      <c r="D149">
        <v>0.46875688160019657</v>
      </c>
      <c r="E149">
        <v>-9.0322227354698942E-2</v>
      </c>
      <c r="F149">
        <v>-0.41851579890169888</v>
      </c>
      <c r="G149">
        <v>5</v>
      </c>
      <c r="H149">
        <v>4</v>
      </c>
      <c r="I149">
        <v>3</v>
      </c>
      <c r="J149">
        <v>2</v>
      </c>
    </row>
    <row r="150" spans="1:10" x14ac:dyDescent="0.25">
      <c r="A150" t="s">
        <v>24564</v>
      </c>
      <c r="B150">
        <v>10355</v>
      </c>
      <c r="C150">
        <v>0.89909548210687196</v>
      </c>
      <c r="D150">
        <v>-0.23919082444181233</v>
      </c>
      <c r="E150">
        <v>0.56490650451235358</v>
      </c>
      <c r="F150">
        <v>-0.39690073000506343</v>
      </c>
      <c r="G150">
        <v>5</v>
      </c>
      <c r="H150">
        <v>3</v>
      </c>
      <c r="I150">
        <v>5</v>
      </c>
      <c r="J150">
        <v>2</v>
      </c>
    </row>
    <row r="151" spans="1:10" x14ac:dyDescent="0.25">
      <c r="A151" t="s">
        <v>24565</v>
      </c>
      <c r="B151">
        <v>9328</v>
      </c>
      <c r="C151">
        <v>-0.1660426677980692</v>
      </c>
      <c r="D151">
        <v>-0.56421485604468891</v>
      </c>
      <c r="E151">
        <v>0.276630084952111</v>
      </c>
      <c r="F151">
        <v>-0.30836565147468387</v>
      </c>
      <c r="G151">
        <v>3</v>
      </c>
      <c r="H151">
        <v>2</v>
      </c>
      <c r="I151">
        <v>4</v>
      </c>
      <c r="J151">
        <v>2</v>
      </c>
    </row>
    <row r="152" spans="1:10" x14ac:dyDescent="0.25">
      <c r="A152" t="s">
        <v>24566</v>
      </c>
      <c r="B152">
        <v>8677</v>
      </c>
      <c r="C152">
        <v>-0.42291217661508546</v>
      </c>
      <c r="D152">
        <v>-0.46295807120188948</v>
      </c>
      <c r="E152">
        <v>0.19209191815311913</v>
      </c>
      <c r="F152">
        <v>-0.68037980307825152</v>
      </c>
      <c r="G152">
        <v>2</v>
      </c>
      <c r="H152">
        <v>2</v>
      </c>
      <c r="I152">
        <v>4</v>
      </c>
      <c r="J152">
        <v>2</v>
      </c>
    </row>
    <row r="153" spans="1:10" x14ac:dyDescent="0.25">
      <c r="A153" t="s">
        <v>24567</v>
      </c>
      <c r="B153">
        <v>6678</v>
      </c>
      <c r="C153">
        <v>1.3054564475932346</v>
      </c>
      <c r="D153">
        <v>-9.1062202363708239E-2</v>
      </c>
      <c r="E153">
        <v>-0.21532753624761283</v>
      </c>
      <c r="F153">
        <v>-0.23357202197787252</v>
      </c>
      <c r="G153">
        <v>5</v>
      </c>
      <c r="H153">
        <v>3</v>
      </c>
      <c r="I153">
        <v>3</v>
      </c>
      <c r="J153">
        <v>2</v>
      </c>
    </row>
    <row r="154" spans="1:10" x14ac:dyDescent="0.25">
      <c r="A154" t="s">
        <v>24568</v>
      </c>
      <c r="B154">
        <v>6393</v>
      </c>
      <c r="C154">
        <v>1.5356794809535403</v>
      </c>
      <c r="D154">
        <v>0.21490985164746768</v>
      </c>
      <c r="E154">
        <v>0.28268233259718667</v>
      </c>
      <c r="F154">
        <v>6.586241184950839E-2</v>
      </c>
      <c r="G154">
        <v>5</v>
      </c>
      <c r="H154">
        <v>4</v>
      </c>
      <c r="I154">
        <v>4</v>
      </c>
      <c r="J154">
        <v>3</v>
      </c>
    </row>
    <row r="155" spans="1:10" x14ac:dyDescent="0.25">
      <c r="A155" t="s">
        <v>24569</v>
      </c>
      <c r="B155">
        <v>10658</v>
      </c>
      <c r="C155">
        <v>-0.10519218697088298</v>
      </c>
      <c r="D155">
        <v>-0.44342778869813743</v>
      </c>
      <c r="E155">
        <v>0.40071535208770986</v>
      </c>
      <c r="F155">
        <v>-0.51884410990943908</v>
      </c>
      <c r="G155">
        <v>3</v>
      </c>
      <c r="H155">
        <v>2</v>
      </c>
      <c r="I155">
        <v>5</v>
      </c>
      <c r="J155">
        <v>2</v>
      </c>
    </row>
    <row r="156" spans="1:10" x14ac:dyDescent="0.25">
      <c r="A156" t="s">
        <v>24570</v>
      </c>
      <c r="B156">
        <v>10360</v>
      </c>
      <c r="C156">
        <v>-0.35833183588410605</v>
      </c>
      <c r="D156">
        <v>-1.8287691382142469E-2</v>
      </c>
      <c r="E156">
        <v>0.37747818929411975</v>
      </c>
      <c r="F156">
        <v>-1.0714746917922071</v>
      </c>
      <c r="G156">
        <v>2</v>
      </c>
      <c r="H156">
        <v>3</v>
      </c>
      <c r="I156">
        <v>4</v>
      </c>
      <c r="J156">
        <v>1</v>
      </c>
    </row>
    <row r="157" spans="1:10" x14ac:dyDescent="0.25">
      <c r="A157" t="s">
        <v>24571</v>
      </c>
      <c r="B157">
        <v>9471</v>
      </c>
      <c r="C157">
        <v>-0.21599350143648113</v>
      </c>
      <c r="D157">
        <v>-0.43506377436873028</v>
      </c>
      <c r="E157">
        <v>0.46182871822000204</v>
      </c>
      <c r="F157">
        <v>-1.0471054174378311</v>
      </c>
      <c r="G157">
        <v>3</v>
      </c>
      <c r="H157">
        <v>2</v>
      </c>
      <c r="I157">
        <v>5</v>
      </c>
      <c r="J157">
        <v>1</v>
      </c>
    </row>
    <row r="158" spans="1:10" x14ac:dyDescent="0.25">
      <c r="A158" t="s">
        <v>24572</v>
      </c>
      <c r="B158">
        <v>8686</v>
      </c>
      <c r="C158">
        <v>-6.7744591409032995E-2</v>
      </c>
      <c r="D158">
        <v>0.1483927637179398</v>
      </c>
      <c r="E158">
        <v>0.60195748264922877</v>
      </c>
      <c r="F158">
        <v>-0.94874485521059992</v>
      </c>
      <c r="G158">
        <v>3</v>
      </c>
      <c r="H158">
        <v>4</v>
      </c>
      <c r="I158">
        <v>5</v>
      </c>
      <c r="J158">
        <v>1</v>
      </c>
    </row>
    <row r="159" spans="1:10" x14ac:dyDescent="0.25">
      <c r="A159" t="s">
        <v>24573</v>
      </c>
      <c r="B159">
        <v>8472</v>
      </c>
      <c r="C159">
        <v>-0.10043740744642685</v>
      </c>
      <c r="D159">
        <v>-0.11551141917140173</v>
      </c>
      <c r="E159">
        <v>-0.13754049222668766</v>
      </c>
      <c r="F159">
        <v>-0.64916996702902507</v>
      </c>
      <c r="G159">
        <v>3</v>
      </c>
      <c r="H159">
        <v>3</v>
      </c>
      <c r="I159">
        <v>3</v>
      </c>
      <c r="J159">
        <v>2</v>
      </c>
    </row>
    <row r="160" spans="1:10" x14ac:dyDescent="0.25">
      <c r="A160" t="s">
        <v>24574</v>
      </c>
      <c r="B160">
        <v>8193</v>
      </c>
      <c r="C160">
        <v>0.34596827208174163</v>
      </c>
      <c r="D160">
        <v>0.1370763865114446</v>
      </c>
      <c r="E160">
        <v>0.97612725873447503</v>
      </c>
      <c r="F160">
        <v>-0.77076442264600664</v>
      </c>
      <c r="G160">
        <v>4</v>
      </c>
      <c r="H160">
        <v>4</v>
      </c>
      <c r="I160">
        <v>5</v>
      </c>
      <c r="J160">
        <v>1</v>
      </c>
    </row>
    <row r="161" spans="1:10" x14ac:dyDescent="0.25">
      <c r="A161" t="s">
        <v>24575</v>
      </c>
      <c r="B161">
        <v>12172</v>
      </c>
      <c r="C161">
        <v>0.14084881952989187</v>
      </c>
      <c r="D161">
        <v>0.71968309217170101</v>
      </c>
      <c r="E161">
        <v>1.3955576297709755</v>
      </c>
      <c r="F161">
        <v>-1.1540796756245093</v>
      </c>
      <c r="G161">
        <v>4</v>
      </c>
      <c r="H161">
        <v>5</v>
      </c>
      <c r="I161">
        <v>5</v>
      </c>
      <c r="J161">
        <v>1</v>
      </c>
    </row>
    <row r="162" spans="1:10" x14ac:dyDescent="0.25">
      <c r="A162" t="s">
        <v>24576</v>
      </c>
      <c r="B162">
        <v>6807</v>
      </c>
      <c r="C162">
        <v>-4.317973059096937E-2</v>
      </c>
      <c r="D162">
        <v>0.57170843448256181</v>
      </c>
      <c r="E162">
        <v>0.99232411580703861</v>
      </c>
      <c r="F162">
        <v>-1.1322129503766047</v>
      </c>
      <c r="G162">
        <v>3</v>
      </c>
      <c r="H162">
        <v>5</v>
      </c>
      <c r="I162">
        <v>5</v>
      </c>
      <c r="J162">
        <v>1</v>
      </c>
    </row>
    <row r="163" spans="1:10" x14ac:dyDescent="0.25">
      <c r="A163" t="s">
        <v>24577</v>
      </c>
      <c r="B163">
        <v>6500</v>
      </c>
      <c r="C163">
        <v>-4.6609884059700395E-2</v>
      </c>
      <c r="D163">
        <v>0.57274738528121749</v>
      </c>
      <c r="E163">
        <v>0.98455328257463681</v>
      </c>
      <c r="F163">
        <v>-0.91602577994232837</v>
      </c>
      <c r="G163">
        <v>3</v>
      </c>
      <c r="H163">
        <v>5</v>
      </c>
      <c r="I163">
        <v>5</v>
      </c>
      <c r="J163">
        <v>1</v>
      </c>
    </row>
    <row r="164" spans="1:10" x14ac:dyDescent="0.25">
      <c r="A164" t="s">
        <v>24578</v>
      </c>
      <c r="B164">
        <v>4801</v>
      </c>
      <c r="C164">
        <v>-0.30491605510741759</v>
      </c>
      <c r="D164">
        <v>0.17293116682383858</v>
      </c>
      <c r="E164">
        <v>0.69865456127467951</v>
      </c>
      <c r="F164">
        <v>-0.92959362523415312</v>
      </c>
      <c r="G164">
        <v>2</v>
      </c>
      <c r="H164">
        <v>4</v>
      </c>
      <c r="I164">
        <v>5</v>
      </c>
      <c r="J164">
        <v>1</v>
      </c>
    </row>
    <row r="165" spans="1:10" x14ac:dyDescent="0.25">
      <c r="A165" t="s">
        <v>24579</v>
      </c>
      <c r="B165">
        <v>1747</v>
      </c>
      <c r="C165">
        <v>-6.4603678047819954E-2</v>
      </c>
      <c r="D165">
        <v>1.5775453379157161</v>
      </c>
      <c r="E165">
        <v>5.2407245985136831E-2</v>
      </c>
      <c r="F165">
        <v>-1.0118816133882942</v>
      </c>
      <c r="G165">
        <v>3</v>
      </c>
      <c r="H165">
        <v>5</v>
      </c>
      <c r="I165">
        <v>4</v>
      </c>
      <c r="J165">
        <v>1</v>
      </c>
    </row>
    <row r="166" spans="1:10" x14ac:dyDescent="0.25">
      <c r="A166" t="s">
        <v>24580</v>
      </c>
      <c r="B166">
        <v>12189</v>
      </c>
      <c r="C166">
        <v>-0.61971505636262791</v>
      </c>
      <c r="D166">
        <v>-0.56652894226232786</v>
      </c>
      <c r="E166">
        <v>5.2279166694886086E-3</v>
      </c>
      <c r="F166">
        <v>-0.63373606470382338</v>
      </c>
      <c r="G166">
        <v>2</v>
      </c>
      <c r="H166">
        <v>2</v>
      </c>
      <c r="I166">
        <v>3</v>
      </c>
      <c r="J166">
        <v>2</v>
      </c>
    </row>
    <row r="167" spans="1:10" x14ac:dyDescent="0.25">
      <c r="A167" t="s">
        <v>24581</v>
      </c>
      <c r="B167">
        <v>13647</v>
      </c>
      <c r="C167">
        <v>-0.3844295805438937</v>
      </c>
      <c r="D167">
        <v>-0.1450273141694676</v>
      </c>
      <c r="E167">
        <v>8.3873178916785793E-2</v>
      </c>
      <c r="F167">
        <v>-0.97769764844076412</v>
      </c>
      <c r="G167">
        <v>2</v>
      </c>
      <c r="H167">
        <v>3</v>
      </c>
      <c r="I167">
        <v>4</v>
      </c>
      <c r="J167">
        <v>1</v>
      </c>
    </row>
    <row r="168" spans="1:10" x14ac:dyDescent="0.25">
      <c r="A168" t="s">
        <v>24582</v>
      </c>
      <c r="B168">
        <v>2535</v>
      </c>
    </row>
    <row r="169" spans="1:10" x14ac:dyDescent="0.25">
      <c r="A169" t="s">
        <v>24583</v>
      </c>
      <c r="B169">
        <v>8866</v>
      </c>
      <c r="C169">
        <v>-8.0918937402820537E-2</v>
      </c>
      <c r="D169">
        <v>-0.28038192742519574</v>
      </c>
      <c r="E169">
        <v>0.1053432770859542</v>
      </c>
      <c r="F169">
        <v>-0.62956988510630552</v>
      </c>
      <c r="G169">
        <v>3</v>
      </c>
      <c r="H169">
        <v>3</v>
      </c>
      <c r="I169">
        <v>4</v>
      </c>
      <c r="J169">
        <v>2</v>
      </c>
    </row>
    <row r="170" spans="1:10" x14ac:dyDescent="0.25">
      <c r="A170" t="s">
        <v>24584</v>
      </c>
      <c r="B170">
        <v>5356</v>
      </c>
      <c r="C170">
        <v>-0.47790312605216773</v>
      </c>
      <c r="D170">
        <v>-1.6251019775788949E-2</v>
      </c>
      <c r="E170">
        <v>-5.8176893302937654E-3</v>
      </c>
      <c r="F170">
        <v>-0.75563360230019794</v>
      </c>
      <c r="G170">
        <v>2</v>
      </c>
      <c r="H170">
        <v>3</v>
      </c>
      <c r="I170">
        <v>3</v>
      </c>
      <c r="J170">
        <v>1</v>
      </c>
    </row>
    <row r="171" spans="1:10" x14ac:dyDescent="0.25">
      <c r="A171" t="s">
        <v>24585</v>
      </c>
      <c r="B171">
        <v>7273</v>
      </c>
      <c r="C171">
        <v>0.26348271265754508</v>
      </c>
      <c r="D171">
        <v>0.5129989740524169</v>
      </c>
      <c r="E171">
        <v>0.49346495783552857</v>
      </c>
      <c r="F171">
        <v>-0.3388902205101495</v>
      </c>
      <c r="G171">
        <v>4</v>
      </c>
      <c r="H171">
        <v>4</v>
      </c>
      <c r="I171">
        <v>5</v>
      </c>
      <c r="J171">
        <v>2</v>
      </c>
    </row>
    <row r="172" spans="1:10" x14ac:dyDescent="0.25">
      <c r="A172" t="s">
        <v>24586</v>
      </c>
      <c r="B172">
        <v>5528</v>
      </c>
      <c r="C172">
        <v>0.4909915583101937</v>
      </c>
      <c r="D172">
        <v>0.96820364983511886</v>
      </c>
      <c r="E172">
        <v>0.11144662236534301</v>
      </c>
      <c r="F172">
        <v>-0.54636675255537237</v>
      </c>
      <c r="G172">
        <v>4</v>
      </c>
      <c r="H172">
        <v>5</v>
      </c>
      <c r="I172">
        <v>4</v>
      </c>
      <c r="J172">
        <v>2</v>
      </c>
    </row>
    <row r="173" spans="1:10" x14ac:dyDescent="0.25">
      <c r="A173" t="s">
        <v>24587</v>
      </c>
      <c r="B173">
        <v>5605</v>
      </c>
      <c r="C173">
        <v>1.5227186322595081</v>
      </c>
      <c r="D173">
        <v>0.69436301502135367</v>
      </c>
      <c r="E173">
        <v>0.83549430480000064</v>
      </c>
      <c r="F173">
        <v>-0.65271294952180248</v>
      </c>
      <c r="G173">
        <v>5</v>
      </c>
      <c r="H173">
        <v>5</v>
      </c>
      <c r="I173">
        <v>5</v>
      </c>
      <c r="J173">
        <v>2</v>
      </c>
    </row>
    <row r="174" spans="1:10" x14ac:dyDescent="0.25">
      <c r="A174" t="s">
        <v>24588</v>
      </c>
      <c r="B174">
        <v>7610</v>
      </c>
      <c r="C174">
        <v>0.75011918627671093</v>
      </c>
      <c r="D174">
        <v>0.38554716447490633</v>
      </c>
      <c r="E174">
        <v>0.7269154169298665</v>
      </c>
      <c r="F174">
        <v>-0.32246986818089074</v>
      </c>
      <c r="G174">
        <v>5</v>
      </c>
      <c r="H174">
        <v>4</v>
      </c>
      <c r="I174">
        <v>5</v>
      </c>
      <c r="J174">
        <v>2</v>
      </c>
    </row>
    <row r="175" spans="1:10" x14ac:dyDescent="0.25">
      <c r="A175" t="s">
        <v>24589</v>
      </c>
      <c r="B175">
        <v>5864</v>
      </c>
      <c r="C175">
        <v>0.14292930097754677</v>
      </c>
      <c r="D175">
        <v>-5.5629420388170779E-2</v>
      </c>
      <c r="E175">
        <v>0.20874247556944625</v>
      </c>
      <c r="F175">
        <v>-0.86602434594677102</v>
      </c>
      <c r="G175">
        <v>4</v>
      </c>
      <c r="H175">
        <v>3</v>
      </c>
      <c r="I175">
        <v>4</v>
      </c>
      <c r="J175">
        <v>1</v>
      </c>
    </row>
    <row r="176" spans="1:10" x14ac:dyDescent="0.25">
      <c r="A176" t="s">
        <v>24590</v>
      </c>
      <c r="B176">
        <v>10011</v>
      </c>
      <c r="C176">
        <v>-0.18604777621702792</v>
      </c>
      <c r="D176">
        <v>-0.48759905727908331</v>
      </c>
      <c r="E176">
        <v>0.45993434398712052</v>
      </c>
      <c r="F176">
        <v>-0.71473845296261362</v>
      </c>
      <c r="G176">
        <v>3</v>
      </c>
      <c r="H176">
        <v>2</v>
      </c>
      <c r="I176">
        <v>5</v>
      </c>
      <c r="J176">
        <v>1</v>
      </c>
    </row>
    <row r="177" spans="1:10" x14ac:dyDescent="0.25">
      <c r="A177" t="s">
        <v>24591</v>
      </c>
      <c r="B177">
        <v>7831</v>
      </c>
      <c r="C177">
        <v>0.90563846947173154</v>
      </c>
      <c r="D177">
        <v>1.731049919247905</v>
      </c>
      <c r="E177">
        <v>0.49782345050784083</v>
      </c>
      <c r="F177">
        <v>-0.81854430023715741</v>
      </c>
      <c r="G177">
        <v>5</v>
      </c>
      <c r="H177">
        <v>5</v>
      </c>
      <c r="I177">
        <v>5</v>
      </c>
      <c r="J177">
        <v>1</v>
      </c>
    </row>
    <row r="178" spans="1:10" x14ac:dyDescent="0.25">
      <c r="A178" t="s">
        <v>24592</v>
      </c>
      <c r="B178">
        <v>6042</v>
      </c>
      <c r="C178">
        <v>1.2994928647917783</v>
      </c>
      <c r="D178">
        <v>1.3986934498525492</v>
      </c>
      <c r="E178">
        <v>-0.11723703679601397</v>
      </c>
      <c r="F178">
        <v>-0.55481357255946584</v>
      </c>
      <c r="G178">
        <v>5</v>
      </c>
      <c r="H178">
        <v>5</v>
      </c>
      <c r="I178">
        <v>3</v>
      </c>
      <c r="J178">
        <v>2</v>
      </c>
    </row>
    <row r="179" spans="1:10" x14ac:dyDescent="0.25">
      <c r="A179" t="s">
        <v>24593</v>
      </c>
      <c r="B179">
        <v>5435</v>
      </c>
      <c r="C179">
        <v>3.9564345555253171E-2</v>
      </c>
      <c r="D179">
        <v>-0.24025859895596322</v>
      </c>
      <c r="E179">
        <v>0.93359580448630108</v>
      </c>
      <c r="F179">
        <v>-0.63652466301996047</v>
      </c>
      <c r="G179">
        <v>3</v>
      </c>
      <c r="H179">
        <v>3</v>
      </c>
      <c r="I179">
        <v>5</v>
      </c>
      <c r="J179">
        <v>2</v>
      </c>
    </row>
    <row r="180" spans="1:10" x14ac:dyDescent="0.25">
      <c r="A180" t="s">
        <v>24594</v>
      </c>
      <c r="B180">
        <v>5389</v>
      </c>
      <c r="C180">
        <v>0.32531651503414627</v>
      </c>
      <c r="D180">
        <v>0.29473862596098604</v>
      </c>
      <c r="E180">
        <v>0.2539255548883535</v>
      </c>
      <c r="F180">
        <v>-0.55460868829035292</v>
      </c>
      <c r="G180">
        <v>4</v>
      </c>
      <c r="H180">
        <v>4</v>
      </c>
      <c r="I180">
        <v>4</v>
      </c>
      <c r="J180">
        <v>2</v>
      </c>
    </row>
    <row r="181" spans="1:10" x14ac:dyDescent="0.25">
      <c r="A181" t="s">
        <v>24595</v>
      </c>
      <c r="B181">
        <v>4538</v>
      </c>
      <c r="C181">
        <v>-0.67151526402606188</v>
      </c>
      <c r="D181">
        <v>-0.48681884785804075</v>
      </c>
      <c r="E181">
        <v>-0.22388222185098647</v>
      </c>
      <c r="F181">
        <v>-0.76314338197598885</v>
      </c>
      <c r="G181">
        <v>1</v>
      </c>
      <c r="H181">
        <v>2</v>
      </c>
      <c r="I181">
        <v>3</v>
      </c>
      <c r="J181">
        <v>1</v>
      </c>
    </row>
    <row r="182" spans="1:10" x14ac:dyDescent="0.25">
      <c r="A182" t="s">
        <v>24596</v>
      </c>
      <c r="B182">
        <v>6139</v>
      </c>
      <c r="C182">
        <v>-0.18016663941333699</v>
      </c>
      <c r="D182">
        <v>-0.49746563382896963</v>
      </c>
      <c r="E182">
        <v>0.83427513625382999</v>
      </c>
      <c r="F182">
        <v>-1.1232317858853089</v>
      </c>
      <c r="G182">
        <v>3</v>
      </c>
      <c r="H182">
        <v>2</v>
      </c>
      <c r="I182">
        <v>5</v>
      </c>
      <c r="J182">
        <v>1</v>
      </c>
    </row>
    <row r="183" spans="1:10" x14ac:dyDescent="0.25">
      <c r="A183" t="s">
        <v>24597</v>
      </c>
      <c r="B183">
        <v>10388</v>
      </c>
      <c r="C183">
        <v>0.28252327400383803</v>
      </c>
      <c r="D183">
        <v>0.14867663526065336</v>
      </c>
      <c r="E183">
        <v>1.2942257446893157</v>
      </c>
      <c r="F183">
        <v>-1.0696466002452565</v>
      </c>
      <c r="G183">
        <v>4</v>
      </c>
      <c r="H183">
        <v>4</v>
      </c>
      <c r="I183">
        <v>5</v>
      </c>
      <c r="J183">
        <v>1</v>
      </c>
    </row>
    <row r="184" spans="1:10" x14ac:dyDescent="0.25">
      <c r="A184" t="s">
        <v>24598</v>
      </c>
      <c r="B184">
        <v>9177</v>
      </c>
      <c r="C184">
        <v>-0.206898638792679</v>
      </c>
      <c r="D184">
        <v>-0.6607289375394767</v>
      </c>
      <c r="E184">
        <v>1.6023338193904051</v>
      </c>
      <c r="F184">
        <v>-1.0107013682331216</v>
      </c>
      <c r="G184">
        <v>3</v>
      </c>
      <c r="H184">
        <v>1</v>
      </c>
      <c r="I184">
        <v>5</v>
      </c>
      <c r="J184">
        <v>1</v>
      </c>
    </row>
    <row r="185" spans="1:10" x14ac:dyDescent="0.25">
      <c r="A185" t="s">
        <v>24599</v>
      </c>
      <c r="B185">
        <v>13861</v>
      </c>
      <c r="C185">
        <v>-6.2771638846940439E-2</v>
      </c>
      <c r="D185">
        <v>0.20533516228960405</v>
      </c>
      <c r="E185">
        <v>1.0826615277553491</v>
      </c>
      <c r="F185">
        <v>-0.93291971164378218</v>
      </c>
      <c r="G185">
        <v>3</v>
      </c>
      <c r="H185">
        <v>4</v>
      </c>
      <c r="I185">
        <v>5</v>
      </c>
      <c r="J185">
        <v>1</v>
      </c>
    </row>
    <row r="186" spans="1:10" x14ac:dyDescent="0.25">
      <c r="A186" t="s">
        <v>24600</v>
      </c>
      <c r="B186">
        <v>12108</v>
      </c>
      <c r="C186">
        <v>-0.14805042122799089</v>
      </c>
      <c r="D186">
        <v>-0.22564059176459361</v>
      </c>
      <c r="E186">
        <v>1.382798597875345</v>
      </c>
      <c r="F186">
        <v>-0.83549171329213823</v>
      </c>
      <c r="G186">
        <v>3</v>
      </c>
      <c r="H186">
        <v>3</v>
      </c>
      <c r="I186">
        <v>5</v>
      </c>
      <c r="J186">
        <v>1</v>
      </c>
    </row>
    <row r="187" spans="1:10" x14ac:dyDescent="0.25">
      <c r="A187" t="s">
        <v>24601</v>
      </c>
      <c r="B187">
        <v>7473</v>
      </c>
      <c r="C187">
        <v>-0.4919920875064257</v>
      </c>
      <c r="D187">
        <v>-0.54169005964006889</v>
      </c>
      <c r="E187">
        <v>0.25064141921760791</v>
      </c>
      <c r="F187">
        <v>-0.74850604124563769</v>
      </c>
      <c r="G187">
        <v>2</v>
      </c>
      <c r="H187">
        <v>2</v>
      </c>
      <c r="I187">
        <v>4</v>
      </c>
      <c r="J187">
        <v>1</v>
      </c>
    </row>
    <row r="188" spans="1:10" x14ac:dyDescent="0.25">
      <c r="A188" t="s">
        <v>24602</v>
      </c>
      <c r="B188">
        <v>6509</v>
      </c>
      <c r="C188">
        <v>-0.23617743624878784</v>
      </c>
      <c r="D188">
        <v>-0.18248068710438209</v>
      </c>
      <c r="E188">
        <v>0.32648141517478096</v>
      </c>
      <c r="F188">
        <v>-0.97300422098488892</v>
      </c>
      <c r="G188">
        <v>3</v>
      </c>
      <c r="H188">
        <v>3</v>
      </c>
      <c r="I188">
        <v>4</v>
      </c>
      <c r="J188">
        <v>1</v>
      </c>
    </row>
    <row r="189" spans="1:10" x14ac:dyDescent="0.25">
      <c r="A189" t="s">
        <v>24603</v>
      </c>
      <c r="B189">
        <v>542</v>
      </c>
    </row>
    <row r="190" spans="1:10" x14ac:dyDescent="0.25">
      <c r="A190" t="s">
        <v>24604</v>
      </c>
      <c r="B190">
        <v>11059</v>
      </c>
      <c r="C190">
        <v>-0.58325127458799697</v>
      </c>
      <c r="D190">
        <v>-0.59969366484270326</v>
      </c>
      <c r="E190">
        <v>0.20832844564248404</v>
      </c>
      <c r="F190">
        <v>-0.94557439978329205</v>
      </c>
      <c r="G190">
        <v>2</v>
      </c>
      <c r="H190">
        <v>2</v>
      </c>
      <c r="I190">
        <v>4</v>
      </c>
      <c r="J190">
        <v>1</v>
      </c>
    </row>
    <row r="191" spans="1:10" x14ac:dyDescent="0.25">
      <c r="A191" t="s">
        <v>24605</v>
      </c>
      <c r="B191">
        <v>9443</v>
      </c>
      <c r="C191">
        <v>-0.25646809332466208</v>
      </c>
      <c r="D191">
        <v>-0.2293527490781424</v>
      </c>
      <c r="E191">
        <v>0.54173761222650452</v>
      </c>
      <c r="F191">
        <v>-0.80019652131887165</v>
      </c>
      <c r="G191">
        <v>3</v>
      </c>
      <c r="H191">
        <v>3</v>
      </c>
      <c r="I191">
        <v>5</v>
      </c>
      <c r="J191">
        <v>1</v>
      </c>
    </row>
    <row r="192" spans="1:10" x14ac:dyDescent="0.25">
      <c r="A192" t="s">
        <v>24606</v>
      </c>
      <c r="B192">
        <v>9574</v>
      </c>
      <c r="C192">
        <v>0.41667897808011017</v>
      </c>
      <c r="D192">
        <v>0.16292206344745985</v>
      </c>
      <c r="E192">
        <v>0.90700650500682978</v>
      </c>
      <c r="F192">
        <v>-0.69310677027280188</v>
      </c>
      <c r="G192">
        <v>4</v>
      </c>
      <c r="H192">
        <v>4</v>
      </c>
      <c r="I192">
        <v>5</v>
      </c>
      <c r="J192">
        <v>2</v>
      </c>
    </row>
    <row r="193" spans="1:10" x14ac:dyDescent="0.25">
      <c r="A193" t="s">
        <v>24607</v>
      </c>
      <c r="B193">
        <v>10945</v>
      </c>
      <c r="C193">
        <v>0.36935893042745921</v>
      </c>
      <c r="D193">
        <v>-0.1377683118891754</v>
      </c>
      <c r="E193">
        <v>1.640147871382118</v>
      </c>
      <c r="F193">
        <v>-0.6631192792329349</v>
      </c>
      <c r="G193">
        <v>4</v>
      </c>
      <c r="H193">
        <v>3</v>
      </c>
      <c r="I193">
        <v>5</v>
      </c>
      <c r="J193">
        <v>2</v>
      </c>
    </row>
    <row r="194" spans="1:10" x14ac:dyDescent="0.25">
      <c r="A194" t="s">
        <v>24608</v>
      </c>
      <c r="B194">
        <v>7851</v>
      </c>
      <c r="C194">
        <v>0.41448548606853403</v>
      </c>
      <c r="D194">
        <v>-0.10940714155253629</v>
      </c>
      <c r="E194">
        <v>0.96863139584521663</v>
      </c>
      <c r="F194">
        <v>-0.87262601254376271</v>
      </c>
      <c r="G194">
        <v>4</v>
      </c>
      <c r="H194">
        <v>3</v>
      </c>
      <c r="I194">
        <v>5</v>
      </c>
      <c r="J194">
        <v>1</v>
      </c>
    </row>
    <row r="195" spans="1:10" x14ac:dyDescent="0.25">
      <c r="A195" t="s">
        <v>24609</v>
      </c>
      <c r="B195">
        <v>12618</v>
      </c>
      <c r="C195">
        <v>-0.13874064423047108</v>
      </c>
      <c r="D195">
        <v>0.10988280824828299</v>
      </c>
      <c r="E195">
        <v>1.0079147842676537</v>
      </c>
      <c r="F195">
        <v>-0.9842818200844129</v>
      </c>
      <c r="G195">
        <v>3</v>
      </c>
      <c r="H195">
        <v>4</v>
      </c>
      <c r="I195">
        <v>5</v>
      </c>
      <c r="J195">
        <v>1</v>
      </c>
    </row>
    <row r="196" spans="1:10" x14ac:dyDescent="0.25">
      <c r="A196" t="s">
        <v>24610</v>
      </c>
      <c r="B196">
        <v>6439</v>
      </c>
      <c r="C196">
        <v>-2.0176351779246968E-2</v>
      </c>
      <c r="D196">
        <v>-0.41780984427629453</v>
      </c>
      <c r="E196">
        <v>1.2881806925607091</v>
      </c>
      <c r="F196">
        <v>-1.2190464541021437</v>
      </c>
      <c r="G196">
        <v>3</v>
      </c>
      <c r="H196">
        <v>2</v>
      </c>
      <c r="I196">
        <v>5</v>
      </c>
      <c r="J196">
        <v>1</v>
      </c>
    </row>
    <row r="197" spans="1:10" x14ac:dyDescent="0.25">
      <c r="A197" t="s">
        <v>24611</v>
      </c>
      <c r="B197">
        <v>7632</v>
      </c>
      <c r="C197">
        <v>-0.62130282607310805</v>
      </c>
      <c r="D197">
        <v>-0.43193391789208307</v>
      </c>
      <c r="E197">
        <v>0.2897326366389138</v>
      </c>
      <c r="F197">
        <v>-0.99311099686476179</v>
      </c>
      <c r="G197">
        <v>2</v>
      </c>
      <c r="H197">
        <v>2</v>
      </c>
      <c r="I197">
        <v>4</v>
      </c>
      <c r="J197">
        <v>1</v>
      </c>
    </row>
    <row r="198" spans="1:10" x14ac:dyDescent="0.25">
      <c r="A198" t="s">
        <v>24612</v>
      </c>
      <c r="B198">
        <v>8823</v>
      </c>
      <c r="C198">
        <v>-0.56948094184989839</v>
      </c>
      <c r="D198">
        <v>-0.734708403494294</v>
      </c>
      <c r="E198">
        <v>0.69291510671747036</v>
      </c>
      <c r="F198">
        <v>-0.90964648554598093</v>
      </c>
      <c r="G198">
        <v>2</v>
      </c>
      <c r="H198">
        <v>1</v>
      </c>
      <c r="I198">
        <v>5</v>
      </c>
      <c r="J198">
        <v>1</v>
      </c>
    </row>
    <row r="199" spans="1:10" x14ac:dyDescent="0.25">
      <c r="A199" t="s">
        <v>24613</v>
      </c>
      <c r="B199">
        <v>1244</v>
      </c>
    </row>
    <row r="200" spans="1:10" x14ac:dyDescent="0.25">
      <c r="A200" t="s">
        <v>24614</v>
      </c>
      <c r="B200">
        <v>7226</v>
      </c>
      <c r="C200">
        <v>-0.10363324136824152</v>
      </c>
      <c r="D200">
        <v>-0.331336761865346</v>
      </c>
      <c r="E200">
        <v>0.96596920200755487</v>
      </c>
      <c r="F200">
        <v>-0.76904375221274823</v>
      </c>
      <c r="G200">
        <v>3</v>
      </c>
      <c r="H200">
        <v>2</v>
      </c>
      <c r="I200">
        <v>5</v>
      </c>
      <c r="J200">
        <v>1</v>
      </c>
    </row>
    <row r="201" spans="1:10" x14ac:dyDescent="0.25">
      <c r="A201" t="s">
        <v>24615</v>
      </c>
      <c r="B201">
        <v>7087</v>
      </c>
      <c r="C201">
        <v>-0.46357624046961238</v>
      </c>
      <c r="D201">
        <v>-0.58245662133297704</v>
      </c>
      <c r="E201">
        <v>0.43088178899862301</v>
      </c>
      <c r="F201">
        <v>-0.86103130363100866</v>
      </c>
      <c r="G201">
        <v>2</v>
      </c>
      <c r="H201">
        <v>2</v>
      </c>
      <c r="I201">
        <v>5</v>
      </c>
      <c r="J201">
        <v>1</v>
      </c>
    </row>
    <row r="202" spans="1:10" x14ac:dyDescent="0.25">
      <c r="A202" t="s">
        <v>24616</v>
      </c>
      <c r="B202">
        <v>8594</v>
      </c>
      <c r="C202">
        <v>-2.1273603398815778E-2</v>
      </c>
      <c r="D202">
        <v>-1.8471888387113767E-2</v>
      </c>
      <c r="E202">
        <v>1.0480730106570413</v>
      </c>
      <c r="F202">
        <v>-0.41368306528555704</v>
      </c>
      <c r="G202">
        <v>3</v>
      </c>
      <c r="H202">
        <v>3</v>
      </c>
      <c r="I202">
        <v>5</v>
      </c>
      <c r="J202">
        <v>2</v>
      </c>
    </row>
    <row r="203" spans="1:10" x14ac:dyDescent="0.25">
      <c r="A203" t="s">
        <v>24617</v>
      </c>
      <c r="B203">
        <v>9869</v>
      </c>
      <c r="C203">
        <v>-7.8715917422621878E-2</v>
      </c>
      <c r="D203">
        <v>-2.1988627983922726E-3</v>
      </c>
      <c r="E203">
        <v>0.59325933972001232</v>
      </c>
      <c r="F203">
        <v>-0.58737831659050221</v>
      </c>
      <c r="G203">
        <v>3</v>
      </c>
      <c r="H203">
        <v>3</v>
      </c>
      <c r="I203">
        <v>5</v>
      </c>
      <c r="J203">
        <v>2</v>
      </c>
    </row>
    <row r="204" spans="1:10" x14ac:dyDescent="0.25">
      <c r="A204" t="s">
        <v>24618</v>
      </c>
      <c r="B204">
        <v>10429</v>
      </c>
      <c r="C204">
        <v>0.38429033208815233</v>
      </c>
      <c r="D204">
        <v>0.48956879526129599</v>
      </c>
      <c r="E204">
        <v>0.1338577713609066</v>
      </c>
      <c r="F204">
        <v>-0.43759218048840492</v>
      </c>
      <c r="G204">
        <v>4</v>
      </c>
      <c r="H204">
        <v>4</v>
      </c>
      <c r="I204">
        <v>4</v>
      </c>
      <c r="J204">
        <v>2</v>
      </c>
    </row>
    <row r="205" spans="1:10" x14ac:dyDescent="0.25">
      <c r="A205" t="s">
        <v>24619</v>
      </c>
      <c r="B205">
        <v>5812</v>
      </c>
      <c r="C205">
        <v>0.85204120737676792</v>
      </c>
      <c r="D205">
        <v>0.43257004744698752</v>
      </c>
      <c r="E205">
        <v>0.7788884811846073</v>
      </c>
      <c r="F205">
        <v>-0.53153885915611876</v>
      </c>
      <c r="G205">
        <v>5</v>
      </c>
      <c r="H205">
        <v>4</v>
      </c>
      <c r="I205">
        <v>5</v>
      </c>
      <c r="J205">
        <v>2</v>
      </c>
    </row>
    <row r="206" spans="1:10" x14ac:dyDescent="0.25">
      <c r="A206" t="s">
        <v>24620</v>
      </c>
      <c r="B206">
        <v>5758</v>
      </c>
      <c r="C206">
        <v>0.43462367600861734</v>
      </c>
      <c r="D206">
        <v>0.54456864987102926</v>
      </c>
      <c r="E206">
        <v>0.21047925755144817</v>
      </c>
      <c r="F206">
        <v>-0.33189403170030229</v>
      </c>
      <c r="G206">
        <v>4</v>
      </c>
      <c r="H206">
        <v>5</v>
      </c>
      <c r="I206">
        <v>4</v>
      </c>
      <c r="J206">
        <v>2</v>
      </c>
    </row>
    <row r="207" spans="1:10" x14ac:dyDescent="0.25">
      <c r="A207" t="s">
        <v>24621</v>
      </c>
      <c r="B207">
        <v>7632</v>
      </c>
      <c r="C207">
        <v>2.3303217483441951</v>
      </c>
      <c r="D207">
        <v>1.7601842060232982</v>
      </c>
      <c r="E207">
        <v>-0.1682432738033737</v>
      </c>
      <c r="F207">
        <v>-0.19435860750944539</v>
      </c>
      <c r="G207">
        <v>5</v>
      </c>
      <c r="H207">
        <v>5</v>
      </c>
      <c r="I207">
        <v>3</v>
      </c>
      <c r="J207">
        <v>2</v>
      </c>
    </row>
    <row r="208" spans="1:10" x14ac:dyDescent="0.25">
      <c r="A208" t="s">
        <v>24622</v>
      </c>
      <c r="B208">
        <v>8432</v>
      </c>
      <c r="C208">
        <v>0.83774862989001886</v>
      </c>
      <c r="D208">
        <v>0.96444251495324029</v>
      </c>
      <c r="E208">
        <v>8.057768460869523E-2</v>
      </c>
      <c r="F208">
        <v>-0.61788826089902649</v>
      </c>
      <c r="G208">
        <v>5</v>
      </c>
      <c r="H208">
        <v>5</v>
      </c>
      <c r="I208">
        <v>4</v>
      </c>
      <c r="J208">
        <v>2</v>
      </c>
    </row>
    <row r="209" spans="1:10" x14ac:dyDescent="0.25">
      <c r="A209" t="s">
        <v>24623</v>
      </c>
      <c r="B209">
        <v>8526</v>
      </c>
      <c r="C209">
        <v>5.8469779401253599E-2</v>
      </c>
      <c r="D209">
        <v>0.42000363594935397</v>
      </c>
      <c r="E209">
        <v>0.13408638034287487</v>
      </c>
      <c r="F209">
        <v>-0.59236984273129001</v>
      </c>
      <c r="G209">
        <v>3</v>
      </c>
      <c r="H209">
        <v>4</v>
      </c>
      <c r="I209">
        <v>4</v>
      </c>
      <c r="J209">
        <v>2</v>
      </c>
    </row>
    <row r="210" spans="1:10" x14ac:dyDescent="0.25">
      <c r="A210" t="s">
        <v>24624</v>
      </c>
      <c r="B210">
        <v>6362</v>
      </c>
      <c r="C210">
        <v>-0.59994963994203121</v>
      </c>
      <c r="D210">
        <v>-0.92551356729849332</v>
      </c>
      <c r="E210">
        <v>0.68036361891866459</v>
      </c>
      <c r="F210">
        <v>-0.46336703865216322</v>
      </c>
      <c r="G210">
        <v>2</v>
      </c>
      <c r="H210">
        <v>1</v>
      </c>
      <c r="I210">
        <v>5</v>
      </c>
      <c r="J210">
        <v>2</v>
      </c>
    </row>
    <row r="211" spans="1:10" x14ac:dyDescent="0.25">
      <c r="A211" t="s">
        <v>24625</v>
      </c>
      <c r="B211">
        <v>8465</v>
      </c>
      <c r="C211">
        <v>0.48222556849392012</v>
      </c>
      <c r="D211">
        <v>0.25213222739788899</v>
      </c>
      <c r="E211">
        <v>0.82816670144878723</v>
      </c>
      <c r="F211">
        <v>-0.42450515727941063</v>
      </c>
      <c r="G211">
        <v>4</v>
      </c>
      <c r="H211">
        <v>4</v>
      </c>
      <c r="I211">
        <v>5</v>
      </c>
      <c r="J211">
        <v>2</v>
      </c>
    </row>
    <row r="212" spans="1:10" x14ac:dyDescent="0.25">
      <c r="A212" t="s">
        <v>24626</v>
      </c>
      <c r="B212">
        <v>10016</v>
      </c>
      <c r="C212">
        <v>-0.60202845942143512</v>
      </c>
      <c r="D212">
        <v>-0.60241892222245674</v>
      </c>
      <c r="E212">
        <v>-4.3557638163264398E-2</v>
      </c>
      <c r="F212">
        <v>-0.76180435917149603</v>
      </c>
      <c r="G212">
        <v>2</v>
      </c>
      <c r="H212">
        <v>2</v>
      </c>
      <c r="I212">
        <v>3</v>
      </c>
      <c r="J212">
        <v>1</v>
      </c>
    </row>
    <row r="213" spans="1:10" x14ac:dyDescent="0.25">
      <c r="A213" t="s">
        <v>24627</v>
      </c>
      <c r="B213">
        <v>6376</v>
      </c>
      <c r="C213">
        <v>0.14504741339786623</v>
      </c>
      <c r="D213">
        <v>0.31293949760968315</v>
      </c>
      <c r="E213">
        <v>0.41691053891323876</v>
      </c>
      <c r="F213">
        <v>-8.0442055020502432E-2</v>
      </c>
      <c r="G213">
        <v>4</v>
      </c>
      <c r="H213">
        <v>4</v>
      </c>
      <c r="I213">
        <v>5</v>
      </c>
      <c r="J213">
        <v>3</v>
      </c>
    </row>
    <row r="214" spans="1:10" x14ac:dyDescent="0.25">
      <c r="A214" t="s">
        <v>24628</v>
      </c>
      <c r="B214">
        <v>341</v>
      </c>
    </row>
    <row r="215" spans="1:10" x14ac:dyDescent="0.25">
      <c r="A215" t="s">
        <v>24629</v>
      </c>
      <c r="B215">
        <v>9103</v>
      </c>
      <c r="C215">
        <v>-0.20087809196196668</v>
      </c>
      <c r="D215">
        <v>0.11604586861243653</v>
      </c>
      <c r="E215">
        <v>0.81197236973614495</v>
      </c>
      <c r="F215">
        <v>-1.0392434725969093</v>
      </c>
      <c r="G215">
        <v>3</v>
      </c>
      <c r="H215">
        <v>4</v>
      </c>
      <c r="I215">
        <v>5</v>
      </c>
      <c r="J215">
        <v>1</v>
      </c>
    </row>
    <row r="216" spans="1:10" x14ac:dyDescent="0.25">
      <c r="A216" t="s">
        <v>24630</v>
      </c>
      <c r="B216">
        <v>13668</v>
      </c>
      <c r="C216">
        <v>-1.9870089759127406E-3</v>
      </c>
      <c r="D216">
        <v>-0.11094621706843495</v>
      </c>
      <c r="E216">
        <v>2.094418204300434</v>
      </c>
      <c r="F216">
        <v>-1.0619586016010769</v>
      </c>
      <c r="G216">
        <v>3</v>
      </c>
      <c r="H216">
        <v>3</v>
      </c>
      <c r="I216">
        <v>5</v>
      </c>
      <c r="J216">
        <v>1</v>
      </c>
    </row>
    <row r="217" spans="1:10" x14ac:dyDescent="0.25">
      <c r="A217" t="s">
        <v>24631</v>
      </c>
      <c r="B217">
        <v>7861</v>
      </c>
      <c r="C217">
        <v>-0.44783671499940536</v>
      </c>
      <c r="D217">
        <v>-0.15783789146975519</v>
      </c>
      <c r="E217">
        <v>0.56608534210481143</v>
      </c>
      <c r="F217">
        <v>-0.92955893415421564</v>
      </c>
      <c r="G217">
        <v>2</v>
      </c>
      <c r="H217">
        <v>3</v>
      </c>
      <c r="I217">
        <v>5</v>
      </c>
      <c r="J217">
        <v>1</v>
      </c>
    </row>
    <row r="218" spans="1:10" x14ac:dyDescent="0.25">
      <c r="A218" t="s">
        <v>24632</v>
      </c>
      <c r="B218">
        <v>12342</v>
      </c>
      <c r="C218">
        <v>5.9000423256397587E-2</v>
      </c>
      <c r="D218">
        <v>2.1230095530005946E-2</v>
      </c>
      <c r="E218">
        <v>1.0565176503461431</v>
      </c>
      <c r="F218">
        <v>-0.87749555569045379</v>
      </c>
      <c r="G218">
        <v>3</v>
      </c>
      <c r="H218">
        <v>3</v>
      </c>
      <c r="I218">
        <v>5</v>
      </c>
      <c r="J218">
        <v>1</v>
      </c>
    </row>
    <row r="219" spans="1:10" x14ac:dyDescent="0.25">
      <c r="A219" t="s">
        <v>24633</v>
      </c>
      <c r="B219">
        <v>9352</v>
      </c>
      <c r="C219">
        <v>-0.406612476605693</v>
      </c>
      <c r="D219">
        <v>9.3228858043317167E-2</v>
      </c>
      <c r="E219">
        <v>0.16410661777225966</v>
      </c>
      <c r="F219">
        <v>-0.85898889789187616</v>
      </c>
      <c r="G219">
        <v>2</v>
      </c>
      <c r="H219">
        <v>4</v>
      </c>
      <c r="I219">
        <v>4</v>
      </c>
      <c r="J219">
        <v>1</v>
      </c>
    </row>
    <row r="220" spans="1:10" x14ac:dyDescent="0.25">
      <c r="A220" t="s">
        <v>24634</v>
      </c>
      <c r="B220">
        <v>10373</v>
      </c>
      <c r="C220">
        <v>-0.39301615547586144</v>
      </c>
      <c r="D220">
        <v>-0.12353946206849988</v>
      </c>
      <c r="E220">
        <v>0.38625150076646897</v>
      </c>
      <c r="F220">
        <v>-0.88141942952080499</v>
      </c>
      <c r="G220">
        <v>2</v>
      </c>
      <c r="H220">
        <v>3</v>
      </c>
      <c r="I220">
        <v>4</v>
      </c>
      <c r="J220">
        <v>1</v>
      </c>
    </row>
    <row r="221" spans="1:10" x14ac:dyDescent="0.25">
      <c r="A221" t="s">
        <v>24635</v>
      </c>
      <c r="B221">
        <v>7900</v>
      </c>
      <c r="C221">
        <v>-0.70661867596187244</v>
      </c>
      <c r="D221">
        <v>-0.60718885691453206</v>
      </c>
      <c r="E221">
        <v>-6.2768778008376908E-2</v>
      </c>
      <c r="F221">
        <v>-0.7771427742823751</v>
      </c>
      <c r="G221">
        <v>1</v>
      </c>
      <c r="H221">
        <v>2</v>
      </c>
      <c r="I221">
        <v>3</v>
      </c>
      <c r="J221">
        <v>1</v>
      </c>
    </row>
    <row r="222" spans="1:10" x14ac:dyDescent="0.25">
      <c r="A222" t="s">
        <v>24636</v>
      </c>
      <c r="B222">
        <v>8648</v>
      </c>
      <c r="C222">
        <v>0.71817644536723424</v>
      </c>
      <c r="D222">
        <v>1.0348511290918765</v>
      </c>
      <c r="E222">
        <v>1.1244798076979199</v>
      </c>
      <c r="F222">
        <v>-0.71169303589409516</v>
      </c>
      <c r="G222">
        <v>5</v>
      </c>
      <c r="H222">
        <v>5</v>
      </c>
      <c r="I222">
        <v>5</v>
      </c>
      <c r="J222">
        <v>2</v>
      </c>
    </row>
    <row r="223" spans="1:10" x14ac:dyDescent="0.25">
      <c r="A223" t="s">
        <v>24637</v>
      </c>
      <c r="B223">
        <v>12567</v>
      </c>
      <c r="C223">
        <v>-0.24101370241281458</v>
      </c>
      <c r="D223">
        <v>-0.19611170389417029</v>
      </c>
      <c r="E223">
        <v>0.12472340086875949</v>
      </c>
      <c r="F223">
        <v>-0.84967466110375023</v>
      </c>
      <c r="G223">
        <v>3</v>
      </c>
      <c r="H223">
        <v>3</v>
      </c>
      <c r="I223">
        <v>4</v>
      </c>
      <c r="J223">
        <v>1</v>
      </c>
    </row>
    <row r="224" spans="1:10" x14ac:dyDescent="0.25">
      <c r="A224" t="s">
        <v>24638</v>
      </c>
      <c r="B224">
        <v>7450</v>
      </c>
      <c r="C224">
        <v>-0.47110266867262213</v>
      </c>
      <c r="D224">
        <v>-0.60546553820961058</v>
      </c>
      <c r="E224">
        <v>-2.9181432894923708E-2</v>
      </c>
      <c r="F224">
        <v>-1.0187031838097496</v>
      </c>
      <c r="G224">
        <v>2</v>
      </c>
      <c r="H224">
        <v>2</v>
      </c>
      <c r="I224">
        <v>3</v>
      </c>
      <c r="J224">
        <v>1</v>
      </c>
    </row>
    <row r="225" spans="1:10" x14ac:dyDescent="0.25">
      <c r="A225" t="s">
        <v>24639</v>
      </c>
      <c r="B225">
        <v>8992</v>
      </c>
      <c r="C225">
        <v>-0.59587030510945349</v>
      </c>
      <c r="D225">
        <v>-0.77191948301955848</v>
      </c>
      <c r="E225">
        <v>-0.19156459037008955</v>
      </c>
      <c r="F225">
        <v>-0.74570811280637317</v>
      </c>
      <c r="G225">
        <v>2</v>
      </c>
      <c r="H225">
        <v>1</v>
      </c>
      <c r="I225">
        <v>3</v>
      </c>
      <c r="J225">
        <v>1</v>
      </c>
    </row>
    <row r="226" spans="1:10" x14ac:dyDescent="0.25">
      <c r="A226" t="s">
        <v>24640</v>
      </c>
      <c r="B226">
        <v>5206</v>
      </c>
      <c r="C226">
        <v>-0.68052108214625628</v>
      </c>
      <c r="D226">
        <v>-0.80657703873953068</v>
      </c>
      <c r="E226">
        <v>-0.14650160685836233</v>
      </c>
      <c r="F226">
        <v>-0.72084602583386526</v>
      </c>
      <c r="G226">
        <v>1</v>
      </c>
      <c r="H226">
        <v>1</v>
      </c>
      <c r="I226">
        <v>3</v>
      </c>
      <c r="J226">
        <v>1</v>
      </c>
    </row>
    <row r="227" spans="1:10" x14ac:dyDescent="0.25">
      <c r="A227" t="s">
        <v>24641</v>
      </c>
      <c r="B227">
        <v>125</v>
      </c>
    </row>
    <row r="228" spans="1:10" x14ac:dyDescent="0.25">
      <c r="A228" t="s">
        <v>24642</v>
      </c>
      <c r="B228">
        <v>6242</v>
      </c>
      <c r="C228">
        <v>-0.63934427101391667</v>
      </c>
      <c r="D228">
        <v>-0.55805535541812257</v>
      </c>
      <c r="E228">
        <v>-3.7441623123244915E-2</v>
      </c>
      <c r="F228">
        <v>-0.81845210238402788</v>
      </c>
      <c r="G228">
        <v>2</v>
      </c>
      <c r="H228">
        <v>2</v>
      </c>
      <c r="I228">
        <v>3</v>
      </c>
      <c r="J228">
        <v>1</v>
      </c>
    </row>
    <row r="229" spans="1:10" x14ac:dyDescent="0.25">
      <c r="A229" t="s">
        <v>24643</v>
      </c>
      <c r="B229">
        <v>15945</v>
      </c>
      <c r="C229">
        <v>-0.72997132896190986</v>
      </c>
      <c r="D229">
        <v>-0.532290549231758</v>
      </c>
      <c r="E229">
        <v>-0.69499780132247635</v>
      </c>
      <c r="F229">
        <v>-0.16314438586022431</v>
      </c>
      <c r="G229">
        <v>1</v>
      </c>
      <c r="H229">
        <v>2</v>
      </c>
      <c r="I229">
        <v>1</v>
      </c>
      <c r="J229">
        <v>3</v>
      </c>
    </row>
    <row r="230" spans="1:10" x14ac:dyDescent="0.25">
      <c r="A230" t="s">
        <v>24644</v>
      </c>
      <c r="B230">
        <v>5660</v>
      </c>
      <c r="C230">
        <v>-0.45113576178662507</v>
      </c>
      <c r="D230">
        <v>-0.70906963006721546</v>
      </c>
      <c r="E230">
        <v>-0.38743535715988908</v>
      </c>
      <c r="F230">
        <v>-0.56833168885619312</v>
      </c>
      <c r="G230">
        <v>2</v>
      </c>
      <c r="H230">
        <v>1</v>
      </c>
      <c r="I230">
        <v>2</v>
      </c>
      <c r="J230">
        <v>2</v>
      </c>
    </row>
    <row r="231" spans="1:10" x14ac:dyDescent="0.25">
      <c r="A231" t="s">
        <v>24645</v>
      </c>
      <c r="B231">
        <v>6904</v>
      </c>
      <c r="C231">
        <v>0.12145285964559818</v>
      </c>
      <c r="D231">
        <v>-0.6040799831588336</v>
      </c>
      <c r="E231">
        <v>0.52874057183179113</v>
      </c>
      <c r="F231">
        <v>-0.69034362880184985</v>
      </c>
      <c r="G231">
        <v>4</v>
      </c>
      <c r="H231">
        <v>2</v>
      </c>
      <c r="I231">
        <v>5</v>
      </c>
      <c r="J231">
        <v>2</v>
      </c>
    </row>
    <row r="232" spans="1:10" x14ac:dyDescent="0.25">
      <c r="A232" t="s">
        <v>24646</v>
      </c>
      <c r="B232">
        <v>14443</v>
      </c>
      <c r="C232">
        <v>-0.3879114625726765</v>
      </c>
      <c r="D232">
        <v>-0.11975877537358856</v>
      </c>
      <c r="E232">
        <v>-1.2941865870405111</v>
      </c>
      <c r="F232">
        <v>1.4995783636516129</v>
      </c>
      <c r="G232">
        <v>2</v>
      </c>
      <c r="H232">
        <v>3</v>
      </c>
      <c r="I232">
        <v>1</v>
      </c>
      <c r="J232">
        <v>5</v>
      </c>
    </row>
    <row r="233" spans="1:10" x14ac:dyDescent="0.25">
      <c r="A233" t="s">
        <v>24647</v>
      </c>
      <c r="B233">
        <v>7001</v>
      </c>
      <c r="C233">
        <v>-0.72122916965024975</v>
      </c>
      <c r="D233">
        <v>-0.67312399003553236</v>
      </c>
      <c r="E233">
        <v>-0.82594179380059407</v>
      </c>
      <c r="F233">
        <v>0.59855250000777727</v>
      </c>
      <c r="G233">
        <v>1</v>
      </c>
      <c r="H233">
        <v>1</v>
      </c>
      <c r="I233">
        <v>1</v>
      </c>
      <c r="J233">
        <v>4</v>
      </c>
    </row>
    <row r="234" spans="1:10" x14ac:dyDescent="0.25">
      <c r="A234" t="s">
        <v>24648</v>
      </c>
      <c r="B234">
        <v>12655</v>
      </c>
      <c r="C234">
        <v>-0.45688663153455583</v>
      </c>
      <c r="D234">
        <v>-0.61952311038286223</v>
      </c>
      <c r="E234">
        <v>0.67648999818081135</v>
      </c>
      <c r="F234">
        <v>-0.52665792562916103</v>
      </c>
      <c r="G234">
        <v>2</v>
      </c>
      <c r="H234">
        <v>1</v>
      </c>
      <c r="I234">
        <v>5</v>
      </c>
      <c r="J234">
        <v>2</v>
      </c>
    </row>
    <row r="235" spans="1:10" x14ac:dyDescent="0.25">
      <c r="A235" t="s">
        <v>24649</v>
      </c>
      <c r="B235">
        <v>7229</v>
      </c>
      <c r="C235">
        <v>-0.2981314992178708</v>
      </c>
      <c r="D235">
        <v>-0.60521958376444618</v>
      </c>
      <c r="E235">
        <v>-0.76862972994191237</v>
      </c>
      <c r="F235">
        <v>0.59689561165387073</v>
      </c>
      <c r="G235">
        <v>2</v>
      </c>
      <c r="H235">
        <v>2</v>
      </c>
      <c r="I235">
        <v>1</v>
      </c>
      <c r="J235">
        <v>4</v>
      </c>
    </row>
    <row r="236" spans="1:10" x14ac:dyDescent="0.25">
      <c r="A236" t="s">
        <v>24650</v>
      </c>
      <c r="B236">
        <v>8855</v>
      </c>
      <c r="C236">
        <v>-0.41096962146492033</v>
      </c>
      <c r="D236">
        <v>-0.66470450621162946</v>
      </c>
      <c r="E236">
        <v>-0.20007997750952489</v>
      </c>
      <c r="F236">
        <v>-0.15742822759309819</v>
      </c>
      <c r="G236">
        <v>2</v>
      </c>
      <c r="H236">
        <v>1</v>
      </c>
      <c r="I236">
        <v>3</v>
      </c>
      <c r="J236">
        <v>3</v>
      </c>
    </row>
    <row r="237" spans="1:10" x14ac:dyDescent="0.25">
      <c r="A237" t="s">
        <v>7195</v>
      </c>
      <c r="B237">
        <v>9848</v>
      </c>
      <c r="C237">
        <v>-0.28275490291257949</v>
      </c>
      <c r="D237">
        <v>-0.27496336771780883</v>
      </c>
      <c r="E237">
        <v>-0.45345582994354494</v>
      </c>
      <c r="F237">
        <v>-0.10952621034603166</v>
      </c>
      <c r="G237">
        <v>2</v>
      </c>
      <c r="H237">
        <v>3</v>
      </c>
      <c r="I237">
        <v>2</v>
      </c>
      <c r="J237">
        <v>3</v>
      </c>
    </row>
    <row r="238" spans="1:10" x14ac:dyDescent="0.25">
      <c r="A238" t="s">
        <v>7197</v>
      </c>
      <c r="B238">
        <v>7857</v>
      </c>
      <c r="C238">
        <v>-0.97746448389632312</v>
      </c>
      <c r="D238">
        <v>-0.56395820212382453</v>
      </c>
      <c r="E238">
        <v>-0.98784374316015988</v>
      </c>
      <c r="F238">
        <v>0.68814618627612067</v>
      </c>
      <c r="G238">
        <v>1</v>
      </c>
      <c r="H238">
        <v>2</v>
      </c>
      <c r="I238">
        <v>1</v>
      </c>
      <c r="J238">
        <v>4</v>
      </c>
    </row>
    <row r="239" spans="1:10" x14ac:dyDescent="0.25">
      <c r="A239" t="s">
        <v>24651</v>
      </c>
      <c r="B239">
        <v>7728</v>
      </c>
      <c r="C239">
        <v>0.27804556318979168</v>
      </c>
      <c r="D239">
        <v>0.26693506257590838</v>
      </c>
      <c r="E239">
        <v>-0.37232256023402582</v>
      </c>
      <c r="F239">
        <v>0.45065842769349262</v>
      </c>
      <c r="G239">
        <v>4</v>
      </c>
      <c r="H239">
        <v>4</v>
      </c>
      <c r="I239">
        <v>2</v>
      </c>
      <c r="J239">
        <v>4</v>
      </c>
    </row>
    <row r="240" spans="1:10" x14ac:dyDescent="0.25">
      <c r="A240" t="s">
        <v>7199</v>
      </c>
      <c r="B240">
        <v>8503</v>
      </c>
      <c r="C240">
        <v>0.18334181043947445</v>
      </c>
      <c r="D240">
        <v>-0.11059218313204948</v>
      </c>
      <c r="E240">
        <v>-9.7323725262364671E-2</v>
      </c>
      <c r="F240">
        <v>-0.43436596199758437</v>
      </c>
      <c r="G240">
        <v>4</v>
      </c>
      <c r="H240">
        <v>3</v>
      </c>
      <c r="I240">
        <v>3</v>
      </c>
      <c r="J240">
        <v>2</v>
      </c>
    </row>
    <row r="241" spans="1:10" x14ac:dyDescent="0.25">
      <c r="A241" t="s">
        <v>7200</v>
      </c>
      <c r="B241">
        <v>6077</v>
      </c>
      <c r="C241">
        <v>-0.33083696082033581</v>
      </c>
      <c r="D241">
        <v>0.45211818927810177</v>
      </c>
      <c r="E241">
        <v>-0.50783874284233443</v>
      </c>
      <c r="F241">
        <v>0.18856557923460898</v>
      </c>
      <c r="G241">
        <v>2</v>
      </c>
      <c r="H241">
        <v>4</v>
      </c>
      <c r="I241">
        <v>2</v>
      </c>
      <c r="J241">
        <v>3</v>
      </c>
    </row>
    <row r="242" spans="1:10" x14ac:dyDescent="0.25">
      <c r="A242" t="s">
        <v>7201</v>
      </c>
      <c r="B242">
        <v>5408</v>
      </c>
      <c r="C242">
        <v>0.35623357047000709</v>
      </c>
      <c r="D242">
        <v>9.9877261782279972E-2</v>
      </c>
      <c r="E242">
        <v>1.8429897490061655</v>
      </c>
      <c r="F242">
        <v>-0.32437293279066964</v>
      </c>
      <c r="G242">
        <v>4</v>
      </c>
      <c r="H242">
        <v>4</v>
      </c>
      <c r="I242">
        <v>5</v>
      </c>
      <c r="J242">
        <v>2</v>
      </c>
    </row>
    <row r="243" spans="1:10" x14ac:dyDescent="0.25">
      <c r="A243" t="s">
        <v>7202</v>
      </c>
      <c r="B243">
        <v>8390</v>
      </c>
      <c r="C243">
        <v>-0.24074909290977017</v>
      </c>
      <c r="D243">
        <v>-0.45368005898385733</v>
      </c>
      <c r="E243">
        <v>-0.8656567080978701</v>
      </c>
      <c r="F243">
        <v>-3.1878388563167839E-2</v>
      </c>
      <c r="G243">
        <v>3</v>
      </c>
      <c r="H243">
        <v>2</v>
      </c>
      <c r="I243">
        <v>1</v>
      </c>
      <c r="J243">
        <v>3</v>
      </c>
    </row>
    <row r="244" spans="1:10" x14ac:dyDescent="0.25">
      <c r="A244" t="s">
        <v>7203</v>
      </c>
      <c r="B244">
        <v>7033</v>
      </c>
      <c r="C244">
        <v>1.3942279910828461</v>
      </c>
      <c r="D244">
        <v>2.0202227501371688</v>
      </c>
      <c r="E244">
        <v>-7.0408008657192836E-2</v>
      </c>
      <c r="F244">
        <v>0.44544935211168757</v>
      </c>
      <c r="G244">
        <v>5</v>
      </c>
      <c r="H244">
        <v>5</v>
      </c>
      <c r="I244">
        <v>3</v>
      </c>
      <c r="J244">
        <v>4</v>
      </c>
    </row>
    <row r="245" spans="1:10" x14ac:dyDescent="0.25">
      <c r="A245" t="s">
        <v>7204</v>
      </c>
      <c r="B245">
        <v>8741</v>
      </c>
      <c r="C245">
        <v>-0.52590335813441735</v>
      </c>
      <c r="D245">
        <v>-0.19837301865613782</v>
      </c>
      <c r="E245">
        <v>-3.3744067824050997E-2</v>
      </c>
      <c r="F245">
        <v>2.8190269806805029E-2</v>
      </c>
      <c r="G245">
        <v>2</v>
      </c>
      <c r="H245">
        <v>3</v>
      </c>
      <c r="I245">
        <v>3</v>
      </c>
      <c r="J245">
        <v>3</v>
      </c>
    </row>
    <row r="246" spans="1:10" x14ac:dyDescent="0.25">
      <c r="A246" t="s">
        <v>24652</v>
      </c>
      <c r="B246">
        <v>9127</v>
      </c>
      <c r="C246">
        <v>-0.21949371579490984</v>
      </c>
      <c r="D246">
        <v>-0.35004746012267729</v>
      </c>
      <c r="E246">
        <v>0.25141524109573543</v>
      </c>
      <c r="F246">
        <v>-0.27361587855583641</v>
      </c>
      <c r="G246">
        <v>3</v>
      </c>
      <c r="H246">
        <v>2</v>
      </c>
      <c r="I246">
        <v>4</v>
      </c>
      <c r="J246">
        <v>2</v>
      </c>
    </row>
    <row r="247" spans="1:10" x14ac:dyDescent="0.25">
      <c r="A247" t="s">
        <v>24653</v>
      </c>
      <c r="B247">
        <v>6090</v>
      </c>
      <c r="C247">
        <v>-0.23110318410550915</v>
      </c>
      <c r="D247">
        <v>7.6233597043582194E-2</v>
      </c>
      <c r="E247">
        <v>-0.16215406356971146</v>
      </c>
      <c r="F247">
        <v>-0.12370003281517498</v>
      </c>
      <c r="G247">
        <v>3</v>
      </c>
      <c r="H247">
        <v>4</v>
      </c>
      <c r="I247">
        <v>3</v>
      </c>
      <c r="J247">
        <v>3</v>
      </c>
    </row>
    <row r="248" spans="1:10" x14ac:dyDescent="0.25">
      <c r="A248" t="s">
        <v>24654</v>
      </c>
      <c r="B248">
        <v>9411</v>
      </c>
      <c r="C248">
        <v>-0.83469147318727943</v>
      </c>
      <c r="D248">
        <v>-0.77414076181381497</v>
      </c>
      <c r="E248">
        <v>-0.79327312649451065</v>
      </c>
      <c r="F248">
        <v>0.16581707649294092</v>
      </c>
      <c r="G248">
        <v>1</v>
      </c>
      <c r="H248">
        <v>1</v>
      </c>
      <c r="I248">
        <v>1</v>
      </c>
      <c r="J248">
        <v>3</v>
      </c>
    </row>
    <row r="249" spans="1:10" x14ac:dyDescent="0.25">
      <c r="A249" t="s">
        <v>24655</v>
      </c>
      <c r="B249">
        <v>9386</v>
      </c>
      <c r="C249">
        <v>1.7802062074334035</v>
      </c>
      <c r="D249">
        <v>1.8939695555842539</v>
      </c>
      <c r="E249">
        <v>0.29283296516227941</v>
      </c>
      <c r="F249">
        <v>1.2561526931553851E-2</v>
      </c>
      <c r="G249">
        <v>5</v>
      </c>
      <c r="H249">
        <v>5</v>
      </c>
      <c r="I249">
        <v>4</v>
      </c>
      <c r="J249">
        <v>3</v>
      </c>
    </row>
    <row r="250" spans="1:10" x14ac:dyDescent="0.25">
      <c r="A250" t="s">
        <v>24656</v>
      </c>
      <c r="B250">
        <v>11767</v>
      </c>
      <c r="C250">
        <v>-0.75657913243056907</v>
      </c>
      <c r="D250">
        <v>-0.13703686856384908</v>
      </c>
      <c r="E250">
        <v>-0.81811007742979092</v>
      </c>
      <c r="F250">
        <v>0.73710992258229835</v>
      </c>
      <c r="G250">
        <v>1</v>
      </c>
      <c r="H250">
        <v>3</v>
      </c>
      <c r="I250">
        <v>1</v>
      </c>
      <c r="J250">
        <v>4</v>
      </c>
    </row>
    <row r="251" spans="1:10" x14ac:dyDescent="0.25">
      <c r="A251" t="s">
        <v>24657</v>
      </c>
      <c r="B251">
        <v>10806</v>
      </c>
      <c r="C251">
        <v>-0.24209377192850021</v>
      </c>
      <c r="D251">
        <v>8.0393411763206371E-2</v>
      </c>
      <c r="E251">
        <v>6.2151474000106573E-2</v>
      </c>
      <c r="F251">
        <v>-0.19331499508808428</v>
      </c>
      <c r="G251">
        <v>3</v>
      </c>
      <c r="H251">
        <v>4</v>
      </c>
      <c r="I251">
        <v>4</v>
      </c>
      <c r="J251">
        <v>3</v>
      </c>
    </row>
    <row r="252" spans="1:10" x14ac:dyDescent="0.25">
      <c r="A252" t="s">
        <v>7205</v>
      </c>
      <c r="B252">
        <v>8285</v>
      </c>
      <c r="C252">
        <v>0.41941237184803287</v>
      </c>
      <c r="D252">
        <v>0.49693348622913563</v>
      </c>
      <c r="E252">
        <v>-0.18390079537694443</v>
      </c>
      <c r="F252">
        <v>-0.36166139467827679</v>
      </c>
      <c r="G252">
        <v>4</v>
      </c>
      <c r="H252">
        <v>4</v>
      </c>
      <c r="I252">
        <v>3</v>
      </c>
      <c r="J252">
        <v>2</v>
      </c>
    </row>
    <row r="253" spans="1:10" x14ac:dyDescent="0.25">
      <c r="A253" t="s">
        <v>24658</v>
      </c>
      <c r="B253">
        <v>9747</v>
      </c>
      <c r="C253">
        <v>-0.99687808262644817</v>
      </c>
      <c r="D253">
        <v>-0.81676570521395486</v>
      </c>
      <c r="E253">
        <v>-0.46787330590087423</v>
      </c>
      <c r="F253">
        <v>0.53291621987180715</v>
      </c>
      <c r="G253">
        <v>1</v>
      </c>
      <c r="H253">
        <v>1</v>
      </c>
      <c r="I253">
        <v>2</v>
      </c>
      <c r="J253">
        <v>4</v>
      </c>
    </row>
    <row r="254" spans="1:10" x14ac:dyDescent="0.25">
      <c r="A254" t="s">
        <v>24659</v>
      </c>
      <c r="B254">
        <v>7610</v>
      </c>
      <c r="C254">
        <v>1.2697142413015214</v>
      </c>
      <c r="D254">
        <v>1.6636940185311748</v>
      </c>
      <c r="E254">
        <v>-0.16144886234052019</v>
      </c>
      <c r="F254">
        <v>-0.11065896417145116</v>
      </c>
      <c r="G254">
        <v>5</v>
      </c>
      <c r="H254">
        <v>5</v>
      </c>
      <c r="I254">
        <v>3</v>
      </c>
      <c r="J254">
        <v>3</v>
      </c>
    </row>
    <row r="255" spans="1:10" x14ac:dyDescent="0.25">
      <c r="A255" t="s">
        <v>7206</v>
      </c>
      <c r="B255">
        <v>6592</v>
      </c>
      <c r="C255">
        <v>-0.39735041068708904</v>
      </c>
      <c r="D255">
        <v>-7.9832859080500057E-2</v>
      </c>
      <c r="E255">
        <v>0.32048912288170422</v>
      </c>
      <c r="F255">
        <v>-0.12609772058762431</v>
      </c>
      <c r="G255">
        <v>2</v>
      </c>
      <c r="H255">
        <v>3</v>
      </c>
      <c r="I255">
        <v>4</v>
      </c>
      <c r="J255">
        <v>3</v>
      </c>
    </row>
    <row r="256" spans="1:10" x14ac:dyDescent="0.25">
      <c r="A256" t="s">
        <v>7207</v>
      </c>
      <c r="B256">
        <v>7710</v>
      </c>
      <c r="C256">
        <v>-0.37689825410140682</v>
      </c>
      <c r="D256">
        <v>-0.56392321483975461</v>
      </c>
      <c r="E256">
        <v>-0.80334365586321033</v>
      </c>
      <c r="F256">
        <v>0.71411354194300414</v>
      </c>
      <c r="G256">
        <v>2</v>
      </c>
      <c r="H256">
        <v>2</v>
      </c>
      <c r="I256">
        <v>1</v>
      </c>
      <c r="J256">
        <v>4</v>
      </c>
    </row>
    <row r="257" spans="1:10" x14ac:dyDescent="0.25">
      <c r="A257" t="s">
        <v>24660</v>
      </c>
      <c r="B257">
        <v>13098</v>
      </c>
      <c r="C257">
        <v>-0.47865785713213765</v>
      </c>
      <c r="D257">
        <v>-0.50635625641523541</v>
      </c>
      <c r="E257">
        <v>0.11113461707377333</v>
      </c>
      <c r="F257">
        <v>6.2874337963935892E-2</v>
      </c>
      <c r="G257">
        <v>2</v>
      </c>
      <c r="H257">
        <v>2</v>
      </c>
      <c r="I257">
        <v>4</v>
      </c>
      <c r="J257">
        <v>3</v>
      </c>
    </row>
    <row r="258" spans="1:10" x14ac:dyDescent="0.25">
      <c r="A258" t="s">
        <v>24661</v>
      </c>
      <c r="B258">
        <v>12698</v>
      </c>
      <c r="C258">
        <v>-0.3789889132142803</v>
      </c>
      <c r="D258">
        <v>-0.45677388059066343</v>
      </c>
      <c r="E258">
        <v>-0.4180508207973796</v>
      </c>
      <c r="F258">
        <v>0.18859662067889724</v>
      </c>
      <c r="G258">
        <v>2</v>
      </c>
      <c r="H258">
        <v>2</v>
      </c>
      <c r="I258">
        <v>2</v>
      </c>
      <c r="J258">
        <v>3</v>
      </c>
    </row>
    <row r="259" spans="1:10" x14ac:dyDescent="0.25">
      <c r="A259" t="s">
        <v>7209</v>
      </c>
      <c r="B259">
        <v>4386</v>
      </c>
      <c r="C259">
        <v>1.0931771020641355E-2</v>
      </c>
      <c r="D259">
        <v>0.50178254390815413</v>
      </c>
      <c r="E259">
        <v>-0.19329852361140085</v>
      </c>
      <c r="F259">
        <v>-1.4082957171128596E-2</v>
      </c>
      <c r="G259">
        <v>3</v>
      </c>
      <c r="H259">
        <v>4</v>
      </c>
      <c r="I259">
        <v>3</v>
      </c>
      <c r="J259">
        <v>3</v>
      </c>
    </row>
    <row r="260" spans="1:10" x14ac:dyDescent="0.25">
      <c r="A260" t="s">
        <v>7211</v>
      </c>
      <c r="B260">
        <v>7843</v>
      </c>
      <c r="C260">
        <v>0.40868392205210596</v>
      </c>
      <c r="D260">
        <v>1.5371838687520853</v>
      </c>
      <c r="E260">
        <v>-0.50752103770919044</v>
      </c>
      <c r="F260">
        <v>8.4918756685424077E-2</v>
      </c>
      <c r="G260">
        <v>4</v>
      </c>
      <c r="H260">
        <v>5</v>
      </c>
      <c r="I260">
        <v>2</v>
      </c>
      <c r="J260">
        <v>3</v>
      </c>
    </row>
    <row r="261" spans="1:10" x14ac:dyDescent="0.25">
      <c r="A261" t="s">
        <v>7214</v>
      </c>
      <c r="B261">
        <v>5620</v>
      </c>
      <c r="C261">
        <v>0.53076502673186221</v>
      </c>
      <c r="D261">
        <v>0.3289958115354959</v>
      </c>
      <c r="E261">
        <v>0.34107084032042667</v>
      </c>
      <c r="F261">
        <v>0.12424474477698338</v>
      </c>
      <c r="G261">
        <v>4</v>
      </c>
      <c r="H261">
        <v>4</v>
      </c>
      <c r="I261">
        <v>4</v>
      </c>
      <c r="J261">
        <v>3</v>
      </c>
    </row>
    <row r="262" spans="1:10" x14ac:dyDescent="0.25">
      <c r="A262" t="s">
        <v>24662</v>
      </c>
      <c r="B262">
        <v>11781</v>
      </c>
      <c r="C262">
        <v>-6.3975228865985875E-2</v>
      </c>
      <c r="D262">
        <v>-8.1084877894603863E-2</v>
      </c>
      <c r="E262">
        <v>-0.11560438873863617</v>
      </c>
      <c r="F262">
        <v>0.37538676095682516</v>
      </c>
      <c r="G262">
        <v>3</v>
      </c>
      <c r="H262">
        <v>3</v>
      </c>
      <c r="I262">
        <v>3</v>
      </c>
      <c r="J262">
        <v>4</v>
      </c>
    </row>
    <row r="263" spans="1:10" x14ac:dyDescent="0.25">
      <c r="A263" t="s">
        <v>7215</v>
      </c>
      <c r="B263">
        <v>10877</v>
      </c>
      <c r="C263">
        <v>0.48102964067034498</v>
      </c>
      <c r="D263">
        <v>1.7122479719156887</v>
      </c>
      <c r="E263">
        <v>-0.59839970118968311</v>
      </c>
      <c r="F263">
        <v>0.16428330481702372</v>
      </c>
      <c r="G263">
        <v>4</v>
      </c>
      <c r="H263">
        <v>5</v>
      </c>
      <c r="I263">
        <v>2</v>
      </c>
      <c r="J263">
        <v>3</v>
      </c>
    </row>
    <row r="264" spans="1:10" x14ac:dyDescent="0.25">
      <c r="A264" t="s">
        <v>24663</v>
      </c>
      <c r="B264">
        <v>7541</v>
      </c>
      <c r="C264">
        <v>-1.4814402476792088</v>
      </c>
      <c r="D264">
        <v>-6.1782275605792102E-2</v>
      </c>
      <c r="E264">
        <v>-1.0260044567017674</v>
      </c>
      <c r="F264">
        <v>1.7089577507860272</v>
      </c>
      <c r="G264">
        <v>1</v>
      </c>
      <c r="H264">
        <v>3</v>
      </c>
      <c r="I264">
        <v>1</v>
      </c>
      <c r="J264">
        <v>5</v>
      </c>
    </row>
    <row r="265" spans="1:10" x14ac:dyDescent="0.25">
      <c r="A265" t="s">
        <v>24664</v>
      </c>
      <c r="B265">
        <v>7312</v>
      </c>
      <c r="C265">
        <v>-2.7410605159647092E-2</v>
      </c>
      <c r="D265">
        <v>-0.73346927421773167</v>
      </c>
      <c r="E265">
        <v>-0.32522340941414485</v>
      </c>
      <c r="F265">
        <v>0.15004799589686524</v>
      </c>
      <c r="G265">
        <v>3</v>
      </c>
      <c r="H265">
        <v>1</v>
      </c>
      <c r="I265">
        <v>2</v>
      </c>
      <c r="J265">
        <v>3</v>
      </c>
    </row>
    <row r="266" spans="1:10" x14ac:dyDescent="0.25">
      <c r="A266" t="s">
        <v>24665</v>
      </c>
      <c r="B266">
        <v>8286</v>
      </c>
      <c r="C266">
        <v>0.31615347399304233</v>
      </c>
      <c r="D266">
        <v>0.58269191935660558</v>
      </c>
      <c r="E266">
        <v>-0.17053228689922192</v>
      </c>
      <c r="F266">
        <v>0.18448797859887187</v>
      </c>
      <c r="G266">
        <v>4</v>
      </c>
      <c r="H266">
        <v>5</v>
      </c>
      <c r="I266">
        <v>3</v>
      </c>
      <c r="J266">
        <v>3</v>
      </c>
    </row>
    <row r="267" spans="1:10" x14ac:dyDescent="0.25">
      <c r="A267" t="s">
        <v>7218</v>
      </c>
      <c r="B267">
        <v>5598</v>
      </c>
      <c r="C267">
        <v>-1.2749927532750664</v>
      </c>
      <c r="D267">
        <v>-0.27138691472514437</v>
      </c>
      <c r="E267">
        <v>-0.66356419542614153</v>
      </c>
      <c r="F267">
        <v>1.3067276498532963</v>
      </c>
      <c r="G267">
        <v>1</v>
      </c>
      <c r="H267">
        <v>3</v>
      </c>
      <c r="I267">
        <v>1</v>
      </c>
      <c r="J267">
        <v>5</v>
      </c>
    </row>
    <row r="268" spans="1:10" x14ac:dyDescent="0.25">
      <c r="A268" t="s">
        <v>7219</v>
      </c>
      <c r="B268">
        <v>17428</v>
      </c>
      <c r="C268">
        <v>-0.86939013112003916</v>
      </c>
      <c r="D268">
        <v>-0.21131410210387186</v>
      </c>
      <c r="E268">
        <v>-0.67010664791155627</v>
      </c>
      <c r="F268">
        <v>1.1642650418771772</v>
      </c>
      <c r="G268">
        <v>1</v>
      </c>
      <c r="H268">
        <v>3</v>
      </c>
      <c r="I268">
        <v>1</v>
      </c>
      <c r="J268">
        <v>4</v>
      </c>
    </row>
    <row r="269" spans="1:10" x14ac:dyDescent="0.25">
      <c r="A269" t="s">
        <v>7220</v>
      </c>
      <c r="B269">
        <v>5648</v>
      </c>
      <c r="C269">
        <v>-1.0286786702269204</v>
      </c>
      <c r="D269">
        <v>-7.6198771289547967E-2</v>
      </c>
      <c r="E269">
        <v>-0.70577567692380772</v>
      </c>
      <c r="F269">
        <v>1.4543357547258409</v>
      </c>
      <c r="G269">
        <v>1</v>
      </c>
      <c r="H269">
        <v>3</v>
      </c>
      <c r="I269">
        <v>1</v>
      </c>
      <c r="J269">
        <v>5</v>
      </c>
    </row>
    <row r="270" spans="1:10" x14ac:dyDescent="0.25">
      <c r="A270" t="s">
        <v>7222</v>
      </c>
      <c r="B270">
        <v>6154</v>
      </c>
      <c r="C270">
        <v>-0.64249198133400731</v>
      </c>
      <c r="D270">
        <v>0.3688388422118542</v>
      </c>
      <c r="E270">
        <v>-0.41239261392718346</v>
      </c>
      <c r="F270">
        <v>1.1673068310681052</v>
      </c>
      <c r="G270">
        <v>2</v>
      </c>
      <c r="H270">
        <v>4</v>
      </c>
      <c r="I270">
        <v>2</v>
      </c>
      <c r="J270">
        <v>4</v>
      </c>
    </row>
    <row r="271" spans="1:10" x14ac:dyDescent="0.25">
      <c r="A271" t="s">
        <v>7223</v>
      </c>
      <c r="B271">
        <v>8258</v>
      </c>
      <c r="C271">
        <v>-0.80327157604403321</v>
      </c>
      <c r="D271">
        <v>-0.22215937066043565</v>
      </c>
      <c r="E271">
        <v>-0.53642683352568876</v>
      </c>
      <c r="F271">
        <v>0.86479814489251239</v>
      </c>
      <c r="G271">
        <v>1</v>
      </c>
      <c r="H271">
        <v>3</v>
      </c>
      <c r="I271">
        <v>2</v>
      </c>
      <c r="J271">
        <v>4</v>
      </c>
    </row>
    <row r="272" spans="1:10" x14ac:dyDescent="0.25">
      <c r="A272" t="s">
        <v>24666</v>
      </c>
      <c r="B272">
        <v>6588</v>
      </c>
      <c r="C272">
        <v>-1.0223050157217661</v>
      </c>
      <c r="D272">
        <v>-0.30014165786924202</v>
      </c>
      <c r="E272">
        <v>-0.45761542817210227</v>
      </c>
      <c r="F272">
        <v>1.0816020706038025</v>
      </c>
      <c r="G272">
        <v>1</v>
      </c>
      <c r="H272">
        <v>2</v>
      </c>
      <c r="I272">
        <v>2</v>
      </c>
      <c r="J272">
        <v>4</v>
      </c>
    </row>
    <row r="273" spans="1:10" x14ac:dyDescent="0.25">
      <c r="A273" t="s">
        <v>7224</v>
      </c>
      <c r="B273">
        <v>12740</v>
      </c>
      <c r="C273">
        <v>-1.0241575309390902</v>
      </c>
      <c r="D273">
        <v>-0.60109259210250165</v>
      </c>
      <c r="E273">
        <v>-1.0357038139147119</v>
      </c>
      <c r="F273">
        <v>0.81330513002412386</v>
      </c>
      <c r="G273">
        <v>1</v>
      </c>
      <c r="H273">
        <v>2</v>
      </c>
      <c r="I273">
        <v>1</v>
      </c>
      <c r="J273">
        <v>4</v>
      </c>
    </row>
    <row r="274" spans="1:10" x14ac:dyDescent="0.25">
      <c r="A274" t="s">
        <v>7227</v>
      </c>
      <c r="B274">
        <v>11208</v>
      </c>
      <c r="C274">
        <v>-0.4583475595140924</v>
      </c>
      <c r="D274">
        <v>-3.4844776958476008E-2</v>
      </c>
      <c r="E274">
        <v>-0.35364580541334478</v>
      </c>
      <c r="F274">
        <v>0.55654395883382846</v>
      </c>
      <c r="G274">
        <v>2</v>
      </c>
      <c r="H274">
        <v>3</v>
      </c>
      <c r="I274">
        <v>2</v>
      </c>
      <c r="J274">
        <v>4</v>
      </c>
    </row>
    <row r="275" spans="1:10" x14ac:dyDescent="0.25">
      <c r="A275" t="s">
        <v>7228</v>
      </c>
      <c r="B275">
        <v>9672</v>
      </c>
      <c r="C275">
        <v>0.25343401481132188</v>
      </c>
      <c r="D275">
        <v>0.18653647287602448</v>
      </c>
      <c r="E275">
        <v>0.25010364105288102</v>
      </c>
      <c r="F275">
        <v>0.25222214009156341</v>
      </c>
      <c r="G275">
        <v>4</v>
      </c>
      <c r="H275">
        <v>4</v>
      </c>
      <c r="I275">
        <v>4</v>
      </c>
      <c r="J275">
        <v>3</v>
      </c>
    </row>
    <row r="276" spans="1:10" x14ac:dyDescent="0.25">
      <c r="A276" t="s">
        <v>7229</v>
      </c>
      <c r="B276">
        <v>7216</v>
      </c>
      <c r="C276">
        <v>-0.93256082937471696</v>
      </c>
      <c r="D276">
        <v>-0.81773268976828806</v>
      </c>
      <c r="E276">
        <v>-0.27272783017398305</v>
      </c>
      <c r="F276">
        <v>0.37291186682149269</v>
      </c>
      <c r="G276">
        <v>1</v>
      </c>
      <c r="H276">
        <v>1</v>
      </c>
      <c r="I276">
        <v>3</v>
      </c>
      <c r="J276">
        <v>4</v>
      </c>
    </row>
    <row r="277" spans="1:10" x14ac:dyDescent="0.25">
      <c r="A277" t="s">
        <v>7230</v>
      </c>
      <c r="B277">
        <v>5896</v>
      </c>
      <c r="C277">
        <v>0.10756644803932582</v>
      </c>
      <c r="D277">
        <v>6.1166413414177161E-2</v>
      </c>
      <c r="E277">
        <v>-0.19289082889161197</v>
      </c>
      <c r="F277">
        <v>1.1577627788344835</v>
      </c>
      <c r="G277">
        <v>4</v>
      </c>
      <c r="H277">
        <v>4</v>
      </c>
      <c r="I277">
        <v>3</v>
      </c>
      <c r="J277">
        <v>4</v>
      </c>
    </row>
    <row r="278" spans="1:10" x14ac:dyDescent="0.25">
      <c r="A278" t="s">
        <v>7231</v>
      </c>
      <c r="B278">
        <v>6306</v>
      </c>
      <c r="C278">
        <v>0.23949411665556303</v>
      </c>
      <c r="D278">
        <v>-7.5662621613039618E-2</v>
      </c>
      <c r="E278">
        <v>0.24912958974748931</v>
      </c>
      <c r="F278">
        <v>0.31911529543994732</v>
      </c>
      <c r="G278">
        <v>4</v>
      </c>
      <c r="H278">
        <v>3</v>
      </c>
      <c r="I278">
        <v>4</v>
      </c>
      <c r="J278">
        <v>3</v>
      </c>
    </row>
    <row r="279" spans="1:10" x14ac:dyDescent="0.25">
      <c r="A279" t="s">
        <v>24667</v>
      </c>
      <c r="B279">
        <v>11667</v>
      </c>
      <c r="C279">
        <v>0.10381482107613102</v>
      </c>
      <c r="D279">
        <v>0.15547103178224031</v>
      </c>
      <c r="E279">
        <v>0.53133481039495789</v>
      </c>
      <c r="F279">
        <v>0.4672463630428017</v>
      </c>
      <c r="G279">
        <v>4</v>
      </c>
      <c r="H279">
        <v>4</v>
      </c>
      <c r="I279">
        <v>5</v>
      </c>
      <c r="J279">
        <v>4</v>
      </c>
    </row>
    <row r="280" spans="1:10" x14ac:dyDescent="0.25">
      <c r="A280" t="s">
        <v>24668</v>
      </c>
      <c r="B280">
        <v>8672</v>
      </c>
      <c r="C280">
        <v>0.47566288917162403</v>
      </c>
      <c r="D280">
        <v>-0.12352783514477435</v>
      </c>
      <c r="E280">
        <v>-0.13822080334558193</v>
      </c>
      <c r="F280">
        <v>0.23947519545724483</v>
      </c>
      <c r="G280">
        <v>4</v>
      </c>
      <c r="H280">
        <v>3</v>
      </c>
      <c r="I280">
        <v>3</v>
      </c>
      <c r="J280">
        <v>3</v>
      </c>
    </row>
    <row r="281" spans="1:10" x14ac:dyDescent="0.25">
      <c r="A281" t="s">
        <v>24669</v>
      </c>
      <c r="B281">
        <v>7125</v>
      </c>
      <c r="C281">
        <v>-1.016844386537717</v>
      </c>
      <c r="D281">
        <v>-0.57435041949442622</v>
      </c>
      <c r="E281">
        <v>-0.38406464984626715</v>
      </c>
      <c r="F281">
        <v>0.45699761463869265</v>
      </c>
      <c r="G281">
        <v>1</v>
      </c>
      <c r="H281">
        <v>2</v>
      </c>
      <c r="I281">
        <v>2</v>
      </c>
      <c r="J281">
        <v>4</v>
      </c>
    </row>
    <row r="282" spans="1:10" x14ac:dyDescent="0.25">
      <c r="A282" t="s">
        <v>24670</v>
      </c>
      <c r="B282">
        <v>5452</v>
      </c>
      <c r="C282">
        <v>-0.83165720023442513</v>
      </c>
      <c r="D282">
        <v>-0.18731684687960248</v>
      </c>
      <c r="E282">
        <v>-0.24524458381113809</v>
      </c>
      <c r="F282">
        <v>0.58753846385710362</v>
      </c>
      <c r="G282">
        <v>1</v>
      </c>
      <c r="H282">
        <v>3</v>
      </c>
      <c r="I282">
        <v>3</v>
      </c>
      <c r="J282">
        <v>4</v>
      </c>
    </row>
    <row r="283" spans="1:10" x14ac:dyDescent="0.25">
      <c r="A283" t="s">
        <v>7232</v>
      </c>
      <c r="B283">
        <v>6850</v>
      </c>
      <c r="C283">
        <v>-0.90977872762337364</v>
      </c>
      <c r="D283">
        <v>-0.69702550640875138</v>
      </c>
      <c r="E283">
        <v>-0.66359433426500691</v>
      </c>
      <c r="F283">
        <v>0.65339778770873469</v>
      </c>
      <c r="G283">
        <v>1</v>
      </c>
      <c r="H283">
        <v>1</v>
      </c>
      <c r="I283">
        <v>1</v>
      </c>
      <c r="J283">
        <v>4</v>
      </c>
    </row>
    <row r="284" spans="1:10" x14ac:dyDescent="0.25">
      <c r="A284" t="s">
        <v>24671</v>
      </c>
      <c r="B284">
        <v>6258</v>
      </c>
      <c r="C284">
        <v>-1.0124021000351164</v>
      </c>
      <c r="D284">
        <v>-0.51026078966207855</v>
      </c>
      <c r="E284">
        <v>-0.65860153687500556</v>
      </c>
      <c r="F284">
        <v>0.72453262135573526</v>
      </c>
      <c r="G284">
        <v>1</v>
      </c>
      <c r="H284">
        <v>2</v>
      </c>
      <c r="I284">
        <v>1</v>
      </c>
      <c r="J284">
        <v>4</v>
      </c>
    </row>
    <row r="285" spans="1:10" x14ac:dyDescent="0.25">
      <c r="A285" t="s">
        <v>24672</v>
      </c>
      <c r="B285">
        <v>9760</v>
      </c>
      <c r="C285">
        <v>-0.55920306264153885</v>
      </c>
      <c r="D285">
        <v>-0.49298120948768187</v>
      </c>
      <c r="E285">
        <v>-9.9973875103939347E-2</v>
      </c>
      <c r="F285">
        <v>0.10398326733981997</v>
      </c>
      <c r="G285">
        <v>2</v>
      </c>
      <c r="H285">
        <v>2</v>
      </c>
      <c r="I285">
        <v>3</v>
      </c>
      <c r="J285">
        <v>3</v>
      </c>
    </row>
    <row r="286" spans="1:10" x14ac:dyDescent="0.25">
      <c r="A286" t="s">
        <v>24673</v>
      </c>
      <c r="B286">
        <v>5633</v>
      </c>
      <c r="C286">
        <v>-0.61358215817832085</v>
      </c>
      <c r="D286">
        <v>-0.41964536775743744</v>
      </c>
      <c r="E286">
        <v>-0.1365088615631854</v>
      </c>
      <c r="F286">
        <v>0.57722967973600203</v>
      </c>
      <c r="G286">
        <v>2</v>
      </c>
      <c r="H286">
        <v>2</v>
      </c>
      <c r="I286">
        <v>3</v>
      </c>
      <c r="J286">
        <v>4</v>
      </c>
    </row>
    <row r="287" spans="1:10" x14ac:dyDescent="0.25">
      <c r="A287" t="s">
        <v>24674</v>
      </c>
      <c r="B287">
        <v>13788</v>
      </c>
      <c r="C287">
        <v>-0.71666866286926023</v>
      </c>
      <c r="D287">
        <v>-0.44441623152054044</v>
      </c>
      <c r="E287">
        <v>-1.0523241292383458</v>
      </c>
      <c r="F287">
        <v>-0.19314979059820586</v>
      </c>
      <c r="G287">
        <v>1</v>
      </c>
      <c r="H287">
        <v>2</v>
      </c>
      <c r="I287">
        <v>1</v>
      </c>
      <c r="J287">
        <v>3</v>
      </c>
    </row>
    <row r="288" spans="1:10" x14ac:dyDescent="0.25">
      <c r="A288" t="s">
        <v>24675</v>
      </c>
      <c r="B288">
        <v>11289</v>
      </c>
      <c r="C288">
        <v>-1.2641783733047485</v>
      </c>
      <c r="D288">
        <v>-0.85062734907791115</v>
      </c>
      <c r="E288">
        <v>-1.3562250337159261</v>
      </c>
      <c r="F288">
        <v>8.0607362418344819E-2</v>
      </c>
      <c r="G288">
        <v>1</v>
      </c>
      <c r="H288">
        <v>1</v>
      </c>
      <c r="I288">
        <v>1</v>
      </c>
      <c r="J288">
        <v>3</v>
      </c>
    </row>
    <row r="289" spans="1:10" x14ac:dyDescent="0.25">
      <c r="A289" t="s">
        <v>24676</v>
      </c>
      <c r="B289">
        <v>21965</v>
      </c>
      <c r="C289">
        <v>-1.0583922858868604</v>
      </c>
      <c r="D289">
        <v>-0.19649057864805883</v>
      </c>
      <c r="E289">
        <v>-1.0753304922370222</v>
      </c>
      <c r="F289">
        <v>0.95743288357273226</v>
      </c>
      <c r="G289">
        <v>1</v>
      </c>
      <c r="H289">
        <v>3</v>
      </c>
      <c r="I289">
        <v>1</v>
      </c>
      <c r="J289">
        <v>4</v>
      </c>
    </row>
    <row r="290" spans="1:10" x14ac:dyDescent="0.25">
      <c r="A290" t="s">
        <v>24677</v>
      </c>
      <c r="B290">
        <v>8244</v>
      </c>
      <c r="C290">
        <v>-0.62984245944482364</v>
      </c>
      <c r="D290">
        <v>-0.54518669756495697</v>
      </c>
      <c r="E290">
        <v>-0.12218219317632496</v>
      </c>
      <c r="F290">
        <v>0.34763066784756957</v>
      </c>
      <c r="G290">
        <v>2</v>
      </c>
      <c r="H290">
        <v>2</v>
      </c>
      <c r="I290">
        <v>3</v>
      </c>
      <c r="J290">
        <v>3</v>
      </c>
    </row>
    <row r="291" spans="1:10" x14ac:dyDescent="0.25">
      <c r="A291" t="s">
        <v>24678</v>
      </c>
      <c r="B291">
        <v>9263</v>
      </c>
      <c r="C291">
        <v>-1.4885211270166956</v>
      </c>
      <c r="D291">
        <v>-0.27220589025779651</v>
      </c>
      <c r="E291">
        <v>-1.2284859584583234</v>
      </c>
      <c r="F291">
        <v>1.6487641422242911</v>
      </c>
      <c r="G291">
        <v>1</v>
      </c>
      <c r="H291">
        <v>3</v>
      </c>
      <c r="I291">
        <v>1</v>
      </c>
      <c r="J291">
        <v>5</v>
      </c>
    </row>
    <row r="292" spans="1:10" x14ac:dyDescent="0.25">
      <c r="A292" t="s">
        <v>24679</v>
      </c>
      <c r="B292">
        <v>16100</v>
      </c>
      <c r="C292">
        <v>-0.99517634365577434</v>
      </c>
      <c r="D292">
        <v>-0.61079424023063211</v>
      </c>
      <c r="E292">
        <v>-0.79849278051207795</v>
      </c>
      <c r="F292">
        <v>0.85436248424779693</v>
      </c>
      <c r="G292">
        <v>1</v>
      </c>
      <c r="H292">
        <v>2</v>
      </c>
      <c r="I292">
        <v>1</v>
      </c>
      <c r="J292">
        <v>4</v>
      </c>
    </row>
    <row r="293" spans="1:10" x14ac:dyDescent="0.25">
      <c r="A293" t="s">
        <v>24680</v>
      </c>
      <c r="B293">
        <v>13324</v>
      </c>
      <c r="C293">
        <v>-1.1221072070729381</v>
      </c>
      <c r="D293">
        <v>-0.15607947773611672</v>
      </c>
      <c r="E293">
        <v>-1.178091407943511</v>
      </c>
      <c r="F293">
        <v>1.7242949755691395</v>
      </c>
      <c r="G293">
        <v>1</v>
      </c>
      <c r="H293">
        <v>3</v>
      </c>
      <c r="I293">
        <v>1</v>
      </c>
      <c r="J293">
        <v>5</v>
      </c>
    </row>
    <row r="294" spans="1:10" x14ac:dyDescent="0.25">
      <c r="A294" t="s">
        <v>24681</v>
      </c>
      <c r="B294">
        <v>8925</v>
      </c>
      <c r="C294">
        <v>-0.14872382481714391</v>
      </c>
      <c r="D294">
        <v>-0.46123396031258984</v>
      </c>
      <c r="E294">
        <v>0.85764709821359564</v>
      </c>
      <c r="F294">
        <v>-0.61982815439599181</v>
      </c>
      <c r="G294">
        <v>3</v>
      </c>
      <c r="H294">
        <v>2</v>
      </c>
      <c r="I294">
        <v>5</v>
      </c>
      <c r="J294">
        <v>2</v>
      </c>
    </row>
    <row r="295" spans="1:10" x14ac:dyDescent="0.25">
      <c r="A295" t="s">
        <v>24682</v>
      </c>
      <c r="B295">
        <v>7790</v>
      </c>
      <c r="C295">
        <v>-0.79285634391482995</v>
      </c>
      <c r="D295">
        <v>-0.57906122008266037</v>
      </c>
      <c r="E295">
        <v>-1.0039924131133755</v>
      </c>
      <c r="F295">
        <v>-1.9358255995584019E-2</v>
      </c>
      <c r="G295">
        <v>1</v>
      </c>
      <c r="H295">
        <v>2</v>
      </c>
      <c r="I295">
        <v>1</v>
      </c>
      <c r="J295">
        <v>3</v>
      </c>
    </row>
    <row r="296" spans="1:10" x14ac:dyDescent="0.25">
      <c r="A296" t="s">
        <v>24683</v>
      </c>
      <c r="B296">
        <v>6718</v>
      </c>
      <c r="C296">
        <v>0.53053174758022725</v>
      </c>
      <c r="D296">
        <v>1.4993834605191794</v>
      </c>
      <c r="E296">
        <v>-0.45096799459592829</v>
      </c>
      <c r="F296">
        <v>0.10612525533827095</v>
      </c>
      <c r="G296">
        <v>4</v>
      </c>
      <c r="H296">
        <v>5</v>
      </c>
      <c r="I296">
        <v>2</v>
      </c>
      <c r="J296">
        <v>3</v>
      </c>
    </row>
    <row r="297" spans="1:10" x14ac:dyDescent="0.25">
      <c r="A297" t="s">
        <v>24684</v>
      </c>
      <c r="B297">
        <v>6459</v>
      </c>
      <c r="C297">
        <v>-0.78949207912802721</v>
      </c>
      <c r="D297">
        <v>-0.47158497806342226</v>
      </c>
      <c r="E297">
        <v>-0.59352996707749428</v>
      </c>
      <c r="F297">
        <v>0.83790260467706767</v>
      </c>
      <c r="G297">
        <v>1</v>
      </c>
      <c r="H297">
        <v>2</v>
      </c>
      <c r="I297">
        <v>2</v>
      </c>
      <c r="J297">
        <v>4</v>
      </c>
    </row>
    <row r="298" spans="1:10" x14ac:dyDescent="0.25">
      <c r="A298" t="s">
        <v>24685</v>
      </c>
      <c r="B298">
        <v>8024</v>
      </c>
      <c r="C298">
        <v>0.37553304354904898</v>
      </c>
      <c r="D298">
        <v>0.13570925608952081</v>
      </c>
      <c r="E298">
        <v>0.30193756904609481</v>
      </c>
      <c r="F298">
        <v>-0.45192907395080639</v>
      </c>
      <c r="G298">
        <v>4</v>
      </c>
      <c r="H298">
        <v>4</v>
      </c>
      <c r="I298">
        <v>4</v>
      </c>
      <c r="J298">
        <v>2</v>
      </c>
    </row>
    <row r="299" spans="1:10" x14ac:dyDescent="0.25">
      <c r="A299" t="s">
        <v>24686</v>
      </c>
      <c r="B299">
        <v>7524</v>
      </c>
      <c r="C299">
        <v>0.18307317321278219</v>
      </c>
      <c r="D299">
        <v>-0.13315984730165525</v>
      </c>
      <c r="E299">
        <v>-6.6727016728034092E-4</v>
      </c>
      <c r="F299">
        <v>0.40782478008866896</v>
      </c>
      <c r="G299">
        <v>4</v>
      </c>
      <c r="H299">
        <v>3</v>
      </c>
      <c r="I299">
        <v>3</v>
      </c>
      <c r="J299">
        <v>4</v>
      </c>
    </row>
    <row r="300" spans="1:10" x14ac:dyDescent="0.25">
      <c r="A300" t="s">
        <v>24687</v>
      </c>
      <c r="B300">
        <v>8235</v>
      </c>
      <c r="C300">
        <v>-1.2541891106377661</v>
      </c>
      <c r="D300">
        <v>-0.78124388180251814</v>
      </c>
      <c r="E300">
        <v>-1.070552439028458</v>
      </c>
      <c r="F300">
        <v>1.7645113285281414E-2</v>
      </c>
      <c r="G300">
        <v>1</v>
      </c>
      <c r="H300">
        <v>1</v>
      </c>
      <c r="I300">
        <v>1</v>
      </c>
      <c r="J300">
        <v>3</v>
      </c>
    </row>
    <row r="301" spans="1:10" x14ac:dyDescent="0.25">
      <c r="A301" t="s">
        <v>24688</v>
      </c>
      <c r="B301">
        <v>10383</v>
      </c>
      <c r="C301">
        <v>-1.0565959984341231</v>
      </c>
      <c r="D301">
        <v>-6.1612080169841252E-2</v>
      </c>
      <c r="E301">
        <v>-0.85354428546472438</v>
      </c>
      <c r="F301">
        <v>1.6246023769534559</v>
      </c>
      <c r="G301">
        <v>1</v>
      </c>
      <c r="H301">
        <v>3</v>
      </c>
      <c r="I301">
        <v>1</v>
      </c>
      <c r="J301">
        <v>5</v>
      </c>
    </row>
    <row r="302" spans="1:10" x14ac:dyDescent="0.25">
      <c r="A302" t="s">
        <v>8199</v>
      </c>
      <c r="B302">
        <v>8600</v>
      </c>
      <c r="C302">
        <v>-0.34090262637932123</v>
      </c>
      <c r="D302">
        <v>4.439850478716101E-3</v>
      </c>
      <c r="E302">
        <v>2.8289703968517623E-2</v>
      </c>
      <c r="F302">
        <v>-0.95890856657850509</v>
      </c>
      <c r="G302">
        <v>2</v>
      </c>
      <c r="H302">
        <v>3</v>
      </c>
      <c r="I302">
        <v>4</v>
      </c>
      <c r="J302">
        <v>1</v>
      </c>
    </row>
    <row r="303" spans="1:10" x14ac:dyDescent="0.25">
      <c r="A303" t="s">
        <v>8200</v>
      </c>
      <c r="B303">
        <v>5912</v>
      </c>
      <c r="C303">
        <v>-0.24425870713507641</v>
      </c>
      <c r="D303">
        <v>-0.19602901217352836</v>
      </c>
      <c r="E303">
        <v>5.7692701311576342E-3</v>
      </c>
      <c r="F303">
        <v>-0.81864611009821742</v>
      </c>
      <c r="G303">
        <v>3</v>
      </c>
      <c r="H303">
        <v>3</v>
      </c>
      <c r="I303">
        <v>3</v>
      </c>
      <c r="J303">
        <v>1</v>
      </c>
    </row>
    <row r="304" spans="1:10" x14ac:dyDescent="0.25">
      <c r="A304" t="s">
        <v>8201</v>
      </c>
      <c r="B304">
        <v>231</v>
      </c>
    </row>
    <row r="305" spans="1:10" x14ac:dyDescent="0.25">
      <c r="A305" t="s">
        <v>8202</v>
      </c>
      <c r="B305">
        <v>7728</v>
      </c>
      <c r="C305">
        <v>1.9567863469653526E-2</v>
      </c>
      <c r="D305">
        <v>0.1978544574473465</v>
      </c>
      <c r="E305">
        <v>0.18294570040419228</v>
      </c>
      <c r="F305">
        <v>-0.61754465293250305</v>
      </c>
      <c r="G305">
        <v>3</v>
      </c>
      <c r="H305">
        <v>4</v>
      </c>
      <c r="I305">
        <v>4</v>
      </c>
      <c r="J305">
        <v>2</v>
      </c>
    </row>
    <row r="306" spans="1:10" x14ac:dyDescent="0.25">
      <c r="A306" t="s">
        <v>8204</v>
      </c>
      <c r="B306">
        <v>9009</v>
      </c>
      <c r="C306">
        <v>-0.6282826978290168</v>
      </c>
      <c r="D306">
        <v>-0.60852498527278898</v>
      </c>
      <c r="E306">
        <v>-0.58666248015392253</v>
      </c>
      <c r="F306">
        <v>-0.32277785510120943</v>
      </c>
      <c r="G306">
        <v>2</v>
      </c>
      <c r="H306">
        <v>2</v>
      </c>
      <c r="I306">
        <v>2</v>
      </c>
      <c r="J306">
        <v>2</v>
      </c>
    </row>
    <row r="307" spans="1:10" x14ac:dyDescent="0.25">
      <c r="A307" t="s">
        <v>24689</v>
      </c>
      <c r="B307">
        <v>6898</v>
      </c>
      <c r="C307">
        <v>-0.24507710627907114</v>
      </c>
      <c r="D307">
        <v>0.27506799507671481</v>
      </c>
      <c r="E307">
        <v>-0.73075419316940848</v>
      </c>
      <c r="F307">
        <v>-0.30297336620850551</v>
      </c>
      <c r="G307">
        <v>3</v>
      </c>
      <c r="H307">
        <v>4</v>
      </c>
      <c r="I307">
        <v>1</v>
      </c>
      <c r="J307">
        <v>2</v>
      </c>
    </row>
    <row r="308" spans="1:10" x14ac:dyDescent="0.25">
      <c r="A308" t="s">
        <v>24690</v>
      </c>
      <c r="B308">
        <v>8349</v>
      </c>
      <c r="C308">
        <v>-0.41387196238457613</v>
      </c>
      <c r="D308">
        <v>-7.2349036957471483E-2</v>
      </c>
      <c r="E308">
        <v>-0.86905534891660985</v>
      </c>
      <c r="F308">
        <v>-0.10006651954441063</v>
      </c>
      <c r="G308">
        <v>2</v>
      </c>
      <c r="H308">
        <v>3</v>
      </c>
      <c r="I308">
        <v>1</v>
      </c>
      <c r="J308">
        <v>3</v>
      </c>
    </row>
    <row r="309" spans="1:10" x14ac:dyDescent="0.25">
      <c r="A309" t="s">
        <v>8205</v>
      </c>
      <c r="B309">
        <v>15524</v>
      </c>
      <c r="C309">
        <v>-0.31554857587091328</v>
      </c>
      <c r="D309">
        <v>-0.56585971389178213</v>
      </c>
      <c r="E309">
        <v>-0.75815113135967438</v>
      </c>
      <c r="F309">
        <v>0.30003267538800321</v>
      </c>
      <c r="G309">
        <v>2</v>
      </c>
      <c r="H309">
        <v>2</v>
      </c>
      <c r="I309">
        <v>1</v>
      </c>
      <c r="J309">
        <v>3</v>
      </c>
    </row>
    <row r="310" spans="1:10" x14ac:dyDescent="0.25">
      <c r="A310" t="s">
        <v>24691</v>
      </c>
      <c r="B310">
        <v>12162</v>
      </c>
      <c r="C310">
        <v>-0.55627652558803176</v>
      </c>
      <c r="D310">
        <v>-0.75843646699807332</v>
      </c>
      <c r="E310">
        <v>-0.40341477768202316</v>
      </c>
      <c r="F310">
        <v>-6.3781473188448817E-2</v>
      </c>
      <c r="G310">
        <v>2</v>
      </c>
      <c r="H310">
        <v>1</v>
      </c>
      <c r="I310">
        <v>2</v>
      </c>
      <c r="J310">
        <v>3</v>
      </c>
    </row>
    <row r="311" spans="1:10" x14ac:dyDescent="0.25">
      <c r="A311" t="s">
        <v>8206</v>
      </c>
      <c r="B311">
        <v>6213</v>
      </c>
      <c r="C311">
        <v>-0.44570230545781542</v>
      </c>
      <c r="D311">
        <v>-0.67964139637021204</v>
      </c>
      <c r="E311">
        <v>-0.1167230518296562</v>
      </c>
      <c r="F311">
        <v>-0.29386224501373781</v>
      </c>
      <c r="G311">
        <v>2</v>
      </c>
      <c r="H311">
        <v>1</v>
      </c>
      <c r="I311">
        <v>3</v>
      </c>
      <c r="J311">
        <v>2</v>
      </c>
    </row>
    <row r="312" spans="1:10" x14ac:dyDescent="0.25">
      <c r="A312" t="s">
        <v>8207</v>
      </c>
      <c r="B312">
        <v>10104</v>
      </c>
      <c r="C312">
        <v>-0.44489990237906302</v>
      </c>
      <c r="D312">
        <v>-0.49908638234412567</v>
      </c>
      <c r="E312">
        <v>-0.75389584746981897</v>
      </c>
      <c r="F312">
        <v>0.44739242917921712</v>
      </c>
      <c r="G312">
        <v>2</v>
      </c>
      <c r="H312">
        <v>2</v>
      </c>
      <c r="I312">
        <v>1</v>
      </c>
      <c r="J312">
        <v>4</v>
      </c>
    </row>
    <row r="313" spans="1:10" x14ac:dyDescent="0.25">
      <c r="A313" t="s">
        <v>8208</v>
      </c>
      <c r="B313">
        <v>6534</v>
      </c>
      <c r="C313">
        <v>-0.44189857450824066</v>
      </c>
      <c r="D313">
        <v>-0.778324537272441</v>
      </c>
      <c r="E313">
        <v>1.5254948690780792</v>
      </c>
      <c r="F313">
        <v>-0.42693984297157123</v>
      </c>
      <c r="G313">
        <v>2</v>
      </c>
      <c r="H313">
        <v>1</v>
      </c>
      <c r="I313">
        <v>5</v>
      </c>
      <c r="J313">
        <v>2</v>
      </c>
    </row>
    <row r="314" spans="1:10" x14ac:dyDescent="0.25">
      <c r="A314" t="s">
        <v>24692</v>
      </c>
      <c r="B314">
        <v>8455</v>
      </c>
      <c r="C314">
        <v>0.15415673510221867</v>
      </c>
      <c r="D314">
        <v>-8.2602958355061776E-2</v>
      </c>
      <c r="E314">
        <v>0.25876441063024752</v>
      </c>
      <c r="F314">
        <v>-0.25387700315172768</v>
      </c>
      <c r="G314">
        <v>4</v>
      </c>
      <c r="H314">
        <v>3</v>
      </c>
      <c r="I314">
        <v>4</v>
      </c>
      <c r="J314">
        <v>2</v>
      </c>
    </row>
    <row r="315" spans="1:10" x14ac:dyDescent="0.25">
      <c r="A315" t="s">
        <v>8209</v>
      </c>
      <c r="B315">
        <v>5309</v>
      </c>
      <c r="C315">
        <v>-0.71238622789262462</v>
      </c>
      <c r="D315">
        <v>-0.53961070861355542</v>
      </c>
      <c r="E315">
        <v>0.16062827267616675</v>
      </c>
      <c r="F315">
        <v>-0.14323677839197504</v>
      </c>
      <c r="G315">
        <v>1</v>
      </c>
      <c r="H315">
        <v>2</v>
      </c>
      <c r="I315">
        <v>4</v>
      </c>
      <c r="J315">
        <v>3</v>
      </c>
    </row>
    <row r="316" spans="1:10" x14ac:dyDescent="0.25">
      <c r="A316" t="s">
        <v>8210</v>
      </c>
      <c r="B316">
        <v>8386</v>
      </c>
      <c r="C316">
        <v>-0.13095422119849237</v>
      </c>
      <c r="D316">
        <v>-0.28368549597926035</v>
      </c>
      <c r="E316">
        <v>-0.11286001148867243</v>
      </c>
      <c r="F316">
        <v>0.22614298007624398</v>
      </c>
      <c r="G316">
        <v>3</v>
      </c>
      <c r="H316">
        <v>3</v>
      </c>
      <c r="I316">
        <v>3</v>
      </c>
      <c r="J316">
        <v>3</v>
      </c>
    </row>
    <row r="317" spans="1:10" x14ac:dyDescent="0.25">
      <c r="A317" t="s">
        <v>8211</v>
      </c>
      <c r="B317">
        <v>10984</v>
      </c>
      <c r="C317">
        <v>-0.9201932896794367</v>
      </c>
      <c r="D317">
        <v>-0.29897302604968812</v>
      </c>
      <c r="E317">
        <v>-1.3132868885510633</v>
      </c>
      <c r="F317">
        <v>1.0752564394282544</v>
      </c>
      <c r="G317">
        <v>1</v>
      </c>
      <c r="H317">
        <v>2</v>
      </c>
      <c r="I317">
        <v>1</v>
      </c>
      <c r="J317">
        <v>4</v>
      </c>
    </row>
    <row r="318" spans="1:10" x14ac:dyDescent="0.25">
      <c r="A318" t="s">
        <v>8212</v>
      </c>
      <c r="B318">
        <v>11417</v>
      </c>
      <c r="C318">
        <v>0.1636517478404132</v>
      </c>
      <c r="D318">
        <v>-0.13324586779987524</v>
      </c>
      <c r="E318">
        <v>-0.25871811563361025</v>
      </c>
      <c r="F318">
        <v>8.0662474727680344E-2</v>
      </c>
      <c r="G318">
        <v>4</v>
      </c>
      <c r="H318">
        <v>3</v>
      </c>
      <c r="I318">
        <v>3</v>
      </c>
      <c r="J318">
        <v>3</v>
      </c>
    </row>
    <row r="319" spans="1:10" x14ac:dyDescent="0.25">
      <c r="A319" t="s">
        <v>8213</v>
      </c>
      <c r="B319">
        <v>14518</v>
      </c>
      <c r="C319">
        <v>-0.70773313302302598</v>
      </c>
      <c r="D319">
        <v>-0.63909700513669088</v>
      </c>
      <c r="E319">
        <v>-0.70178915167058353</v>
      </c>
      <c r="F319">
        <v>0.79195549734075732</v>
      </c>
      <c r="G319">
        <v>1</v>
      </c>
      <c r="H319">
        <v>1</v>
      </c>
      <c r="I319">
        <v>1</v>
      </c>
      <c r="J319">
        <v>4</v>
      </c>
    </row>
    <row r="320" spans="1:10" x14ac:dyDescent="0.25">
      <c r="A320" t="s">
        <v>8214</v>
      </c>
      <c r="B320">
        <v>9047</v>
      </c>
      <c r="C320">
        <v>-0.21895299379657646</v>
      </c>
      <c r="D320">
        <v>-5.05488832896408E-2</v>
      </c>
      <c r="E320">
        <v>-9.5206348390114437E-3</v>
      </c>
      <c r="F320">
        <v>6.9009999171485134E-2</v>
      </c>
      <c r="G320">
        <v>3</v>
      </c>
      <c r="H320">
        <v>3</v>
      </c>
      <c r="I320">
        <v>3</v>
      </c>
      <c r="J320">
        <v>3</v>
      </c>
    </row>
    <row r="321" spans="1:10" x14ac:dyDescent="0.25">
      <c r="A321" t="s">
        <v>8215</v>
      </c>
      <c r="B321">
        <v>11628</v>
      </c>
      <c r="C321">
        <v>-0.72370684460125356</v>
      </c>
      <c r="D321">
        <v>-0.48061154928312461</v>
      </c>
      <c r="E321">
        <v>-1.1381314428767071</v>
      </c>
      <c r="F321">
        <v>0.67676517110430889</v>
      </c>
      <c r="G321">
        <v>1</v>
      </c>
      <c r="H321">
        <v>2</v>
      </c>
      <c r="I321">
        <v>1</v>
      </c>
      <c r="J321">
        <v>4</v>
      </c>
    </row>
    <row r="322" spans="1:10" x14ac:dyDescent="0.25">
      <c r="A322" t="s">
        <v>8216</v>
      </c>
      <c r="B322">
        <v>16709</v>
      </c>
      <c r="C322">
        <v>-0.58499596954754529</v>
      </c>
      <c r="D322">
        <v>-0.64986138250624648</v>
      </c>
      <c r="E322">
        <v>-1.0392042153152026</v>
      </c>
      <c r="F322">
        <v>1.1847474218772245</v>
      </c>
      <c r="G322">
        <v>2</v>
      </c>
      <c r="H322">
        <v>1</v>
      </c>
      <c r="I322">
        <v>1</v>
      </c>
      <c r="J322">
        <v>4</v>
      </c>
    </row>
    <row r="323" spans="1:10" x14ac:dyDescent="0.25">
      <c r="A323" t="s">
        <v>24693</v>
      </c>
      <c r="B323">
        <v>7173</v>
      </c>
      <c r="C323">
        <v>-0.41637792451844025</v>
      </c>
      <c r="D323">
        <v>-0.58812077414383102</v>
      </c>
      <c r="E323">
        <v>-0.72166463662200131</v>
      </c>
      <c r="F323">
        <v>0.26335808530713728</v>
      </c>
      <c r="G323">
        <v>2</v>
      </c>
      <c r="H323">
        <v>2</v>
      </c>
      <c r="I323">
        <v>1</v>
      </c>
      <c r="J323">
        <v>3</v>
      </c>
    </row>
    <row r="324" spans="1:10" x14ac:dyDescent="0.25">
      <c r="A324" t="s">
        <v>24694</v>
      </c>
      <c r="B324">
        <v>15171</v>
      </c>
      <c r="C324">
        <v>-0.75541047864797328</v>
      </c>
      <c r="D324">
        <v>-0.72078780770561535</v>
      </c>
      <c r="E324">
        <v>-0.51613520393954548</v>
      </c>
      <c r="F324">
        <v>-0.29504536106509066</v>
      </c>
      <c r="G324">
        <v>1</v>
      </c>
      <c r="H324">
        <v>1</v>
      </c>
      <c r="I324">
        <v>2</v>
      </c>
      <c r="J324">
        <v>2</v>
      </c>
    </row>
    <row r="325" spans="1:10" x14ac:dyDescent="0.25">
      <c r="A325" t="s">
        <v>24695</v>
      </c>
      <c r="B325">
        <v>13488</v>
      </c>
      <c r="C325">
        <v>-0.96307815411244546</v>
      </c>
      <c r="D325">
        <v>-0.62135697009057667</v>
      </c>
      <c r="E325">
        <v>-0.51063262520862152</v>
      </c>
      <c r="F325">
        <v>0.29378594333735553</v>
      </c>
      <c r="G325">
        <v>1</v>
      </c>
      <c r="H325">
        <v>1</v>
      </c>
      <c r="I325">
        <v>2</v>
      </c>
      <c r="J325">
        <v>3</v>
      </c>
    </row>
    <row r="326" spans="1:10" x14ac:dyDescent="0.25">
      <c r="A326" t="s">
        <v>8217</v>
      </c>
      <c r="B326">
        <v>10270</v>
      </c>
      <c r="C326">
        <v>-0.33054947668941603</v>
      </c>
      <c r="D326">
        <v>-0.70744690855570402</v>
      </c>
      <c r="E326">
        <v>-0.4581331116121089</v>
      </c>
      <c r="F326">
        <v>0.60198461599817255</v>
      </c>
      <c r="G326">
        <v>2</v>
      </c>
      <c r="H326">
        <v>1</v>
      </c>
      <c r="I326">
        <v>2</v>
      </c>
      <c r="J326">
        <v>4</v>
      </c>
    </row>
    <row r="327" spans="1:10" x14ac:dyDescent="0.25">
      <c r="A327" t="s">
        <v>8218</v>
      </c>
      <c r="B327">
        <v>8790</v>
      </c>
      <c r="C327">
        <v>-0.45024747200730558</v>
      </c>
      <c r="D327">
        <v>-0.86260682408646161</v>
      </c>
      <c r="E327">
        <v>-0.26287846034177376</v>
      </c>
      <c r="F327">
        <v>-8.8700413276724482E-2</v>
      </c>
      <c r="G327">
        <v>2</v>
      </c>
      <c r="H327">
        <v>1</v>
      </c>
      <c r="I327">
        <v>3</v>
      </c>
      <c r="J327">
        <v>3</v>
      </c>
    </row>
    <row r="328" spans="1:10" x14ac:dyDescent="0.25">
      <c r="A328" t="s">
        <v>8219</v>
      </c>
      <c r="B328">
        <v>7728</v>
      </c>
      <c r="C328">
        <v>-0.2022111280060632</v>
      </c>
      <c r="D328">
        <v>-0.8488230138099</v>
      </c>
      <c r="E328">
        <v>-0.22344645159233378</v>
      </c>
      <c r="F328">
        <v>0.20922081340980983</v>
      </c>
      <c r="G328">
        <v>3</v>
      </c>
      <c r="H328">
        <v>1</v>
      </c>
      <c r="I328">
        <v>3</v>
      </c>
      <c r="J328">
        <v>3</v>
      </c>
    </row>
    <row r="329" spans="1:10" x14ac:dyDescent="0.25">
      <c r="A329" t="s">
        <v>8220</v>
      </c>
      <c r="B329">
        <v>8681</v>
      </c>
      <c r="C329">
        <v>0.56414814961855142</v>
      </c>
      <c r="D329">
        <v>-5.6129783728375328E-2</v>
      </c>
      <c r="E329">
        <v>0.11692375539737154</v>
      </c>
      <c r="F329">
        <v>0.30100383771232925</v>
      </c>
      <c r="G329">
        <v>4</v>
      </c>
      <c r="H329">
        <v>3</v>
      </c>
      <c r="I329">
        <v>4</v>
      </c>
      <c r="J329">
        <v>3</v>
      </c>
    </row>
    <row r="330" spans="1:10" x14ac:dyDescent="0.25">
      <c r="A330" t="s">
        <v>8221</v>
      </c>
      <c r="B330">
        <v>13359</v>
      </c>
      <c r="C330">
        <v>-1.067554478919563</v>
      </c>
      <c r="D330">
        <v>-0.46662791276978072</v>
      </c>
      <c r="E330">
        <v>-0.91013316155915203</v>
      </c>
      <c r="F330">
        <v>0.8029188503978667</v>
      </c>
      <c r="G330">
        <v>1</v>
      </c>
      <c r="H330">
        <v>2</v>
      </c>
      <c r="I330">
        <v>1</v>
      </c>
      <c r="J330">
        <v>4</v>
      </c>
    </row>
    <row r="331" spans="1:10" x14ac:dyDescent="0.25">
      <c r="A331" t="s">
        <v>8222</v>
      </c>
      <c r="B331">
        <v>9307</v>
      </c>
      <c r="C331">
        <v>-0.71449635743848239</v>
      </c>
      <c r="D331">
        <v>-0.36767742782609109</v>
      </c>
      <c r="E331">
        <v>-0.54038679557320557</v>
      </c>
      <c r="F331">
        <v>1.2008262987601124</v>
      </c>
      <c r="G331">
        <v>1</v>
      </c>
      <c r="H331">
        <v>2</v>
      </c>
      <c r="I331">
        <v>2</v>
      </c>
      <c r="J331">
        <v>5</v>
      </c>
    </row>
    <row r="332" spans="1:10" x14ac:dyDescent="0.25">
      <c r="A332" t="s">
        <v>8223</v>
      </c>
      <c r="B332">
        <v>7228</v>
      </c>
      <c r="C332">
        <v>-0.44951452285315902</v>
      </c>
      <c r="D332">
        <v>-0.64963650838538201</v>
      </c>
      <c r="E332">
        <v>-0.34098630343270525</v>
      </c>
      <c r="F332">
        <v>0.32141779003453985</v>
      </c>
      <c r="G332">
        <v>2</v>
      </c>
      <c r="H332">
        <v>1</v>
      </c>
      <c r="I332">
        <v>2</v>
      </c>
      <c r="J332">
        <v>3</v>
      </c>
    </row>
    <row r="333" spans="1:10" x14ac:dyDescent="0.25">
      <c r="A333" t="s">
        <v>8225</v>
      </c>
      <c r="B333">
        <v>5748</v>
      </c>
      <c r="C333">
        <v>-0.86081559886757364</v>
      </c>
      <c r="D333">
        <v>-0.79627357132234544</v>
      </c>
      <c r="E333">
        <v>-0.79537115042309603</v>
      </c>
      <c r="F333">
        <v>0.32880604508306555</v>
      </c>
      <c r="G333">
        <v>1</v>
      </c>
      <c r="H333">
        <v>1</v>
      </c>
      <c r="I333">
        <v>1</v>
      </c>
      <c r="J333">
        <v>3</v>
      </c>
    </row>
    <row r="334" spans="1:10" x14ac:dyDescent="0.25">
      <c r="A334" t="s">
        <v>8226</v>
      </c>
      <c r="B334">
        <v>8859</v>
      </c>
      <c r="C334">
        <v>-0.63804301317609124</v>
      </c>
      <c r="D334">
        <v>-0.493597840840858</v>
      </c>
      <c r="E334">
        <v>-0.55538039942524231</v>
      </c>
      <c r="F334">
        <v>0.89306314597132064</v>
      </c>
      <c r="G334">
        <v>2</v>
      </c>
      <c r="H334">
        <v>2</v>
      </c>
      <c r="I334">
        <v>2</v>
      </c>
      <c r="J334">
        <v>4</v>
      </c>
    </row>
    <row r="335" spans="1:10" x14ac:dyDescent="0.25">
      <c r="A335" t="s">
        <v>8227</v>
      </c>
      <c r="B335">
        <v>11089</v>
      </c>
      <c r="C335">
        <v>-0.80053596564450491</v>
      </c>
      <c r="D335">
        <v>-0.59669379726635852</v>
      </c>
      <c r="E335">
        <v>-0.89658106999792531</v>
      </c>
      <c r="F335">
        <v>0.76361586884450039</v>
      </c>
      <c r="G335">
        <v>1</v>
      </c>
      <c r="H335">
        <v>2</v>
      </c>
      <c r="I335">
        <v>1</v>
      </c>
      <c r="J335">
        <v>4</v>
      </c>
    </row>
    <row r="336" spans="1:10" x14ac:dyDescent="0.25">
      <c r="A336" t="s">
        <v>8228</v>
      </c>
      <c r="B336">
        <v>9958</v>
      </c>
      <c r="C336">
        <v>-0.83707418513312259</v>
      </c>
      <c r="D336">
        <v>-0.46840059584137422</v>
      </c>
      <c r="E336">
        <v>-0.80202663976164812</v>
      </c>
      <c r="F336">
        <v>1.2958819307667007</v>
      </c>
      <c r="G336">
        <v>1</v>
      </c>
      <c r="H336">
        <v>2</v>
      </c>
      <c r="I336">
        <v>1</v>
      </c>
      <c r="J336">
        <v>5</v>
      </c>
    </row>
    <row r="337" spans="1:10" x14ac:dyDescent="0.25">
      <c r="A337" t="s">
        <v>24696</v>
      </c>
      <c r="B337">
        <v>12558</v>
      </c>
      <c r="C337">
        <v>-1.012499215236236</v>
      </c>
      <c r="D337">
        <v>-0.57777961612422635</v>
      </c>
      <c r="E337">
        <v>-0.60037337842761096</v>
      </c>
      <c r="F337">
        <v>1.3812134745313009</v>
      </c>
      <c r="G337">
        <v>1</v>
      </c>
      <c r="H337">
        <v>2</v>
      </c>
      <c r="I337">
        <v>2</v>
      </c>
      <c r="J337">
        <v>5</v>
      </c>
    </row>
    <row r="338" spans="1:10" x14ac:dyDescent="0.25">
      <c r="A338" t="s">
        <v>8229</v>
      </c>
      <c r="B338">
        <v>9890</v>
      </c>
      <c r="C338">
        <v>-1.3759516685208488</v>
      </c>
      <c r="D338">
        <v>-0.42645468304353712</v>
      </c>
      <c r="E338">
        <v>-0.78421063261276303</v>
      </c>
      <c r="F338">
        <v>1.4187175482540964</v>
      </c>
      <c r="G338">
        <v>1</v>
      </c>
      <c r="H338">
        <v>2</v>
      </c>
      <c r="I338">
        <v>1</v>
      </c>
      <c r="J338">
        <v>5</v>
      </c>
    </row>
    <row r="339" spans="1:10" x14ac:dyDescent="0.25">
      <c r="A339" t="s">
        <v>8230</v>
      </c>
      <c r="B339">
        <v>13367</v>
      </c>
      <c r="C339">
        <v>-0.86499578912538877</v>
      </c>
      <c r="D339">
        <v>-0.42559782390681089</v>
      </c>
      <c r="E339">
        <v>-0.67275460605530646</v>
      </c>
      <c r="F339">
        <v>1.2690588636159381</v>
      </c>
      <c r="G339">
        <v>1</v>
      </c>
      <c r="H339">
        <v>2</v>
      </c>
      <c r="I339">
        <v>1</v>
      </c>
      <c r="J339">
        <v>5</v>
      </c>
    </row>
    <row r="340" spans="1:10" x14ac:dyDescent="0.25">
      <c r="A340" t="s">
        <v>8231</v>
      </c>
      <c r="B340">
        <v>13157</v>
      </c>
      <c r="C340">
        <v>-1.090032880402138</v>
      </c>
      <c r="D340">
        <v>-0.52465338013917096</v>
      </c>
      <c r="E340">
        <v>-0.92819479159612273</v>
      </c>
      <c r="F340">
        <v>1.1122285770793754</v>
      </c>
      <c r="G340">
        <v>1</v>
      </c>
      <c r="H340">
        <v>2</v>
      </c>
      <c r="I340">
        <v>1</v>
      </c>
      <c r="J340">
        <v>4</v>
      </c>
    </row>
    <row r="341" spans="1:10" x14ac:dyDescent="0.25">
      <c r="A341" t="s">
        <v>8232</v>
      </c>
      <c r="B341">
        <v>10637</v>
      </c>
      <c r="C341">
        <v>-1.3055842576672003</v>
      </c>
      <c r="D341">
        <v>-2.5500574102726632E-3</v>
      </c>
      <c r="E341">
        <v>-0.60076569038686412</v>
      </c>
      <c r="F341">
        <v>1.8430125717416546</v>
      </c>
      <c r="G341">
        <v>1</v>
      </c>
      <c r="H341">
        <v>3</v>
      </c>
      <c r="I341">
        <v>1</v>
      </c>
      <c r="J341">
        <v>5</v>
      </c>
    </row>
    <row r="342" spans="1:10" x14ac:dyDescent="0.25">
      <c r="A342" t="s">
        <v>8233</v>
      </c>
      <c r="B342">
        <v>6694</v>
      </c>
      <c r="C342">
        <v>-0.51180409474969568</v>
      </c>
      <c r="D342">
        <v>-0.50652904161002987</v>
      </c>
      <c r="E342">
        <v>0.63962161783027593</v>
      </c>
      <c r="F342">
        <v>1.3903120439307872</v>
      </c>
      <c r="G342">
        <v>2</v>
      </c>
      <c r="H342">
        <v>2</v>
      </c>
      <c r="I342">
        <v>5</v>
      </c>
      <c r="J342">
        <v>5</v>
      </c>
    </row>
    <row r="343" spans="1:10" x14ac:dyDescent="0.25">
      <c r="A343" t="s">
        <v>8234</v>
      </c>
      <c r="B343">
        <v>11590</v>
      </c>
      <c r="C343">
        <v>-0.619839910618738</v>
      </c>
      <c r="D343">
        <v>-0.49957837564275598</v>
      </c>
      <c r="E343">
        <v>-0.77435993128873903</v>
      </c>
      <c r="F343">
        <v>1.2246704270151036</v>
      </c>
      <c r="G343">
        <v>2</v>
      </c>
      <c r="H343">
        <v>2</v>
      </c>
      <c r="I343">
        <v>1</v>
      </c>
      <c r="J343">
        <v>5</v>
      </c>
    </row>
    <row r="344" spans="1:10" x14ac:dyDescent="0.25">
      <c r="A344" t="s">
        <v>8235</v>
      </c>
      <c r="B344">
        <v>10353</v>
      </c>
      <c r="C344">
        <v>-1.5337310841186242</v>
      </c>
      <c r="D344">
        <v>-0.11528171603206269</v>
      </c>
      <c r="E344">
        <v>-0.67097018722278023</v>
      </c>
      <c r="F344">
        <v>1.5981590621080008</v>
      </c>
      <c r="G344">
        <v>1</v>
      </c>
      <c r="H344">
        <v>3</v>
      </c>
      <c r="I344">
        <v>1</v>
      </c>
      <c r="J344">
        <v>5</v>
      </c>
    </row>
    <row r="345" spans="1:10" x14ac:dyDescent="0.25">
      <c r="A345" t="s">
        <v>8236</v>
      </c>
      <c r="B345">
        <v>8731</v>
      </c>
      <c r="C345">
        <v>-0.99581726625969269</v>
      </c>
      <c r="D345">
        <v>-0.58749491347654526</v>
      </c>
      <c r="E345">
        <v>1.9356527913942278E-2</v>
      </c>
      <c r="F345">
        <v>0.56652918361584226</v>
      </c>
      <c r="G345">
        <v>1</v>
      </c>
      <c r="H345">
        <v>2</v>
      </c>
      <c r="I345">
        <v>4</v>
      </c>
      <c r="J345">
        <v>4</v>
      </c>
    </row>
    <row r="346" spans="1:10" x14ac:dyDescent="0.25">
      <c r="A346" t="s">
        <v>8237</v>
      </c>
      <c r="B346">
        <v>11336</v>
      </c>
      <c r="C346">
        <v>-0.61155906488598288</v>
      </c>
      <c r="D346">
        <v>-0.22075637529354336</v>
      </c>
      <c r="E346">
        <v>-0.49524505153285209</v>
      </c>
      <c r="F346">
        <v>1.7905854330840694</v>
      </c>
      <c r="G346">
        <v>2</v>
      </c>
      <c r="H346">
        <v>3</v>
      </c>
      <c r="I346">
        <v>2</v>
      </c>
      <c r="J346">
        <v>5</v>
      </c>
    </row>
    <row r="347" spans="1:10" x14ac:dyDescent="0.25">
      <c r="A347" t="s">
        <v>8238</v>
      </c>
      <c r="B347">
        <v>5779</v>
      </c>
      <c r="C347">
        <v>-0.88564182344982634</v>
      </c>
      <c r="D347">
        <v>-7.9565517208462014E-2</v>
      </c>
      <c r="E347">
        <v>-0.43916509715979352</v>
      </c>
      <c r="F347">
        <v>1.6693641373082675</v>
      </c>
      <c r="G347">
        <v>1</v>
      </c>
      <c r="H347">
        <v>3</v>
      </c>
      <c r="I347">
        <v>2</v>
      </c>
      <c r="J347">
        <v>5</v>
      </c>
    </row>
    <row r="348" spans="1:10" x14ac:dyDescent="0.25">
      <c r="A348" t="s">
        <v>8239</v>
      </c>
      <c r="B348">
        <v>9013</v>
      </c>
      <c r="C348">
        <v>-1.1338636202105532</v>
      </c>
      <c r="D348">
        <v>-0.52763735655330224</v>
      </c>
      <c r="E348">
        <v>-0.88502487449672662</v>
      </c>
      <c r="F348">
        <v>1.5686914031732113</v>
      </c>
      <c r="G348">
        <v>1</v>
      </c>
      <c r="H348">
        <v>2</v>
      </c>
      <c r="I348">
        <v>1</v>
      </c>
      <c r="J348">
        <v>5</v>
      </c>
    </row>
    <row r="349" spans="1:10" x14ac:dyDescent="0.25">
      <c r="A349" t="s">
        <v>8240</v>
      </c>
      <c r="B349">
        <v>6451</v>
      </c>
      <c r="C349">
        <v>-0.645795734620905</v>
      </c>
      <c r="D349">
        <v>-0.55345212377920339</v>
      </c>
      <c r="E349">
        <v>0.1385558087479685</v>
      </c>
      <c r="F349">
        <v>0.12945781494562603</v>
      </c>
      <c r="G349">
        <v>2</v>
      </c>
      <c r="H349">
        <v>2</v>
      </c>
      <c r="I349">
        <v>4</v>
      </c>
      <c r="J349">
        <v>3</v>
      </c>
    </row>
    <row r="350" spans="1:10" x14ac:dyDescent="0.25">
      <c r="A350" t="s">
        <v>8241</v>
      </c>
      <c r="B350">
        <v>7296</v>
      </c>
      <c r="C350">
        <v>-0.57051499168744735</v>
      </c>
      <c r="D350">
        <v>-0.64342406435538158</v>
      </c>
      <c r="E350">
        <v>-0.80814083554479521</v>
      </c>
      <c r="F350">
        <v>0.50300901658036323</v>
      </c>
      <c r="G350">
        <v>2</v>
      </c>
      <c r="H350">
        <v>1</v>
      </c>
      <c r="I350">
        <v>1</v>
      </c>
      <c r="J350">
        <v>4</v>
      </c>
    </row>
    <row r="351" spans="1:10" x14ac:dyDescent="0.25">
      <c r="A351" t="s">
        <v>8242</v>
      </c>
      <c r="B351">
        <v>4859</v>
      </c>
      <c r="C351">
        <v>-1.0204148140517104</v>
      </c>
      <c r="D351">
        <v>-0.16391555696556076</v>
      </c>
      <c r="E351">
        <v>-0.33451889788258599</v>
      </c>
      <c r="F351">
        <v>1.8346605705032764</v>
      </c>
      <c r="G351">
        <v>1</v>
      </c>
      <c r="H351">
        <v>3</v>
      </c>
      <c r="I351">
        <v>2</v>
      </c>
      <c r="J351">
        <v>5</v>
      </c>
    </row>
    <row r="352" spans="1:10" x14ac:dyDescent="0.25">
      <c r="A352" t="s">
        <v>8243</v>
      </c>
      <c r="B352">
        <v>12448</v>
      </c>
      <c r="C352">
        <v>-1.036538323759532</v>
      </c>
      <c r="D352">
        <v>-3.8170038845128207E-2</v>
      </c>
      <c r="E352">
        <v>-0.57095140389068477</v>
      </c>
      <c r="F352">
        <v>1.9951413378714868</v>
      </c>
      <c r="G352">
        <v>1</v>
      </c>
      <c r="H352">
        <v>3</v>
      </c>
      <c r="I352">
        <v>2</v>
      </c>
      <c r="J352">
        <v>5</v>
      </c>
    </row>
    <row r="353" spans="1:10" x14ac:dyDescent="0.25">
      <c r="A353" t="s">
        <v>8244</v>
      </c>
      <c r="B353">
        <v>8853</v>
      </c>
      <c r="C353">
        <v>-0.2631185066368566</v>
      </c>
      <c r="D353">
        <v>-2.3264961874383591E-2</v>
      </c>
      <c r="E353">
        <v>0.64947946549276037</v>
      </c>
      <c r="F353">
        <v>1.3712212205287677</v>
      </c>
      <c r="G353">
        <v>3</v>
      </c>
      <c r="H353">
        <v>3</v>
      </c>
      <c r="I353">
        <v>5</v>
      </c>
      <c r="J353">
        <v>5</v>
      </c>
    </row>
    <row r="354" spans="1:10" x14ac:dyDescent="0.25">
      <c r="A354" t="s">
        <v>8245</v>
      </c>
      <c r="B354">
        <v>11656</v>
      </c>
      <c r="C354">
        <v>-0.24548745927345408</v>
      </c>
      <c r="D354">
        <v>1.9232482895055802E-2</v>
      </c>
      <c r="E354">
        <v>0.61461441809036077</v>
      </c>
      <c r="F354">
        <v>0.83516073648485267</v>
      </c>
      <c r="G354">
        <v>3</v>
      </c>
      <c r="H354">
        <v>3</v>
      </c>
      <c r="I354">
        <v>5</v>
      </c>
      <c r="J354">
        <v>4</v>
      </c>
    </row>
    <row r="355" spans="1:10" x14ac:dyDescent="0.25">
      <c r="A355" t="s">
        <v>8247</v>
      </c>
      <c r="B355">
        <v>8306</v>
      </c>
      <c r="C355">
        <v>-0.81080029178755919</v>
      </c>
      <c r="D355">
        <v>-0.57518004589099492</v>
      </c>
      <c r="E355">
        <v>-0.73808021435257742</v>
      </c>
      <c r="F355">
        <v>1.4124870684689148</v>
      </c>
      <c r="G355">
        <v>1</v>
      </c>
      <c r="H355">
        <v>2</v>
      </c>
      <c r="I355">
        <v>1</v>
      </c>
      <c r="J355">
        <v>5</v>
      </c>
    </row>
    <row r="356" spans="1:10" x14ac:dyDescent="0.25">
      <c r="A356" t="s">
        <v>8248</v>
      </c>
      <c r="B356">
        <v>7408</v>
      </c>
      <c r="C356">
        <v>-1.1627922828580617</v>
      </c>
      <c r="D356">
        <v>-0.52889749353327487</v>
      </c>
      <c r="E356">
        <v>0.38739035055558702</v>
      </c>
      <c r="F356">
        <v>1.0289082332744364</v>
      </c>
      <c r="G356">
        <v>1</v>
      </c>
      <c r="H356">
        <v>2</v>
      </c>
      <c r="I356">
        <v>4</v>
      </c>
      <c r="J356">
        <v>4</v>
      </c>
    </row>
    <row r="357" spans="1:10" x14ac:dyDescent="0.25">
      <c r="A357" t="s">
        <v>8249</v>
      </c>
      <c r="B357">
        <v>6936</v>
      </c>
      <c r="C357">
        <v>-0.88111377484037368</v>
      </c>
      <c r="D357">
        <v>-0.12726254045209326</v>
      </c>
      <c r="E357">
        <v>0.1971878218654893</v>
      </c>
      <c r="F357">
        <v>1.1497420038143069</v>
      </c>
      <c r="G357">
        <v>1</v>
      </c>
      <c r="H357">
        <v>3</v>
      </c>
      <c r="I357">
        <v>4</v>
      </c>
      <c r="J357">
        <v>4</v>
      </c>
    </row>
    <row r="358" spans="1:10" x14ac:dyDescent="0.25">
      <c r="A358" t="s">
        <v>24697</v>
      </c>
      <c r="B358">
        <v>5203</v>
      </c>
      <c r="C358">
        <v>-1.2478390344699475</v>
      </c>
      <c r="D358">
        <v>-0.37749495963099872</v>
      </c>
      <c r="E358">
        <v>-0.26668547949363658</v>
      </c>
      <c r="F358">
        <v>1.2022688962910069</v>
      </c>
      <c r="G358">
        <v>1</v>
      </c>
      <c r="H358">
        <v>2</v>
      </c>
      <c r="I358">
        <v>3</v>
      </c>
      <c r="J358">
        <v>5</v>
      </c>
    </row>
    <row r="359" spans="1:10" x14ac:dyDescent="0.25">
      <c r="A359" t="s">
        <v>8250</v>
      </c>
      <c r="B359">
        <v>7012</v>
      </c>
      <c r="C359">
        <v>-0.79347428529401232</v>
      </c>
      <c r="D359">
        <v>-0.68959260241215325</v>
      </c>
      <c r="E359">
        <v>-0.43406446141268279</v>
      </c>
      <c r="F359">
        <v>1.1049306280638902</v>
      </c>
      <c r="G359">
        <v>1</v>
      </c>
      <c r="H359">
        <v>1</v>
      </c>
      <c r="I359">
        <v>2</v>
      </c>
      <c r="J359">
        <v>4</v>
      </c>
    </row>
    <row r="360" spans="1:10" x14ac:dyDescent="0.25">
      <c r="A360" t="s">
        <v>8251</v>
      </c>
      <c r="B360">
        <v>9286</v>
      </c>
      <c r="C360">
        <v>-0.48984674316766746</v>
      </c>
      <c r="D360">
        <v>-0.32331035990166018</v>
      </c>
      <c r="E360">
        <v>-1.6146368386992047E-2</v>
      </c>
      <c r="F360">
        <v>1.268634808929441</v>
      </c>
      <c r="G360">
        <v>2</v>
      </c>
      <c r="H360">
        <v>2</v>
      </c>
      <c r="I360">
        <v>3</v>
      </c>
      <c r="J360">
        <v>5</v>
      </c>
    </row>
    <row r="361" spans="1:10" x14ac:dyDescent="0.25">
      <c r="A361" t="s">
        <v>24698</v>
      </c>
      <c r="B361">
        <v>6902</v>
      </c>
      <c r="C361">
        <v>-0.19131039267000996</v>
      </c>
      <c r="D361">
        <v>-0.36235192455066051</v>
      </c>
      <c r="E361">
        <v>0.85262333495421161</v>
      </c>
      <c r="F361">
        <v>0.68914729107203654</v>
      </c>
      <c r="G361">
        <v>3</v>
      </c>
      <c r="H361">
        <v>2</v>
      </c>
      <c r="I361">
        <v>5</v>
      </c>
      <c r="J361">
        <v>4</v>
      </c>
    </row>
    <row r="362" spans="1:10" x14ac:dyDescent="0.25">
      <c r="A362" t="s">
        <v>24699</v>
      </c>
      <c r="B362">
        <v>8655</v>
      </c>
      <c r="C362">
        <v>-1.0199451107348212</v>
      </c>
      <c r="D362">
        <v>-0.56124600721835549</v>
      </c>
      <c r="E362">
        <v>1.6151478419215558E-2</v>
      </c>
      <c r="F362">
        <v>1.4007544839448864</v>
      </c>
      <c r="G362">
        <v>1</v>
      </c>
      <c r="H362">
        <v>2</v>
      </c>
      <c r="I362">
        <v>4</v>
      </c>
      <c r="J362">
        <v>5</v>
      </c>
    </row>
    <row r="363" spans="1:10" x14ac:dyDescent="0.25">
      <c r="A363" t="s">
        <v>8252</v>
      </c>
      <c r="B363">
        <v>7423</v>
      </c>
      <c r="C363">
        <v>-1.0741730376998042</v>
      </c>
      <c r="D363">
        <v>-0.44345275506553733</v>
      </c>
      <c r="E363">
        <v>-0.26458228258396366</v>
      </c>
      <c r="F363">
        <v>1.4509212004636756</v>
      </c>
      <c r="G363">
        <v>1</v>
      </c>
      <c r="H363">
        <v>2</v>
      </c>
      <c r="I363">
        <v>3</v>
      </c>
      <c r="J363">
        <v>5</v>
      </c>
    </row>
    <row r="364" spans="1:10" x14ac:dyDescent="0.25">
      <c r="A364" t="s">
        <v>8253</v>
      </c>
      <c r="B364">
        <v>6730</v>
      </c>
      <c r="C364">
        <v>-0.95166078854394287</v>
      </c>
      <c r="D364">
        <v>-0.30896697195762129</v>
      </c>
      <c r="E364">
        <v>-0.42073456533526027</v>
      </c>
      <c r="F364">
        <v>1.5808088013681871</v>
      </c>
      <c r="G364">
        <v>1</v>
      </c>
      <c r="H364">
        <v>2</v>
      </c>
      <c r="I364">
        <v>2</v>
      </c>
      <c r="J364">
        <v>5</v>
      </c>
    </row>
    <row r="365" spans="1:10" x14ac:dyDescent="0.25">
      <c r="A365" t="s">
        <v>8254</v>
      </c>
      <c r="B365">
        <v>10615</v>
      </c>
      <c r="C365">
        <v>-1.0355268294564348</v>
      </c>
      <c r="D365">
        <v>0.25509089994245582</v>
      </c>
      <c r="E365">
        <v>-0.53608569738344192</v>
      </c>
      <c r="F365">
        <v>1.9611927722326981</v>
      </c>
      <c r="G365">
        <v>1</v>
      </c>
      <c r="H365">
        <v>4</v>
      </c>
      <c r="I365">
        <v>2</v>
      </c>
      <c r="J365">
        <v>5</v>
      </c>
    </row>
    <row r="366" spans="1:10" x14ac:dyDescent="0.25">
      <c r="A366" t="s">
        <v>8258</v>
      </c>
      <c r="B366">
        <v>7885</v>
      </c>
      <c r="C366">
        <v>-0.38076897440840812</v>
      </c>
      <c r="D366">
        <v>-0.16401677737318279</v>
      </c>
      <c r="E366">
        <v>0.42707659874739401</v>
      </c>
      <c r="F366">
        <v>1.5713610226960726</v>
      </c>
      <c r="G366">
        <v>2</v>
      </c>
      <c r="H366">
        <v>3</v>
      </c>
      <c r="I366">
        <v>5</v>
      </c>
      <c r="J366">
        <v>5</v>
      </c>
    </row>
    <row r="367" spans="1:10" x14ac:dyDescent="0.25">
      <c r="A367" t="s">
        <v>8259</v>
      </c>
      <c r="B367">
        <v>5356</v>
      </c>
      <c r="C367">
        <v>0.80862383594056852</v>
      </c>
      <c r="D367">
        <v>0.85323448013231751</v>
      </c>
      <c r="E367">
        <v>0.38044541179778901</v>
      </c>
      <c r="F367">
        <v>0.98739776142914915</v>
      </c>
      <c r="G367">
        <v>5</v>
      </c>
      <c r="H367">
        <v>5</v>
      </c>
      <c r="I367">
        <v>4</v>
      </c>
      <c r="J367">
        <v>4</v>
      </c>
    </row>
    <row r="368" spans="1:10" x14ac:dyDescent="0.25">
      <c r="A368" t="s">
        <v>8260</v>
      </c>
      <c r="B368">
        <v>6377</v>
      </c>
      <c r="C368">
        <v>-1.1114815027322476</v>
      </c>
      <c r="D368">
        <v>0.81119491117838571</v>
      </c>
      <c r="E368">
        <v>-0.43968226138033328</v>
      </c>
      <c r="F368">
        <v>2.1860566728196993</v>
      </c>
      <c r="G368">
        <v>1</v>
      </c>
      <c r="H368">
        <v>5</v>
      </c>
      <c r="I368">
        <v>2</v>
      </c>
      <c r="J368">
        <v>5</v>
      </c>
    </row>
    <row r="369" spans="1:10" x14ac:dyDescent="0.25">
      <c r="A369" t="s">
        <v>8261</v>
      </c>
      <c r="B369">
        <v>5933</v>
      </c>
      <c r="C369">
        <v>-1.3224086726149704</v>
      </c>
      <c r="D369">
        <v>0.57528176341077442</v>
      </c>
      <c r="E369">
        <v>3.8520150279079526E-2</v>
      </c>
      <c r="F369">
        <v>1.9711538209285748</v>
      </c>
      <c r="G369">
        <v>1</v>
      </c>
      <c r="H369">
        <v>5</v>
      </c>
      <c r="I369">
        <v>4</v>
      </c>
      <c r="J369">
        <v>5</v>
      </c>
    </row>
    <row r="370" spans="1:10" x14ac:dyDescent="0.25">
      <c r="A370" t="s">
        <v>8262</v>
      </c>
      <c r="B370">
        <v>5917</v>
      </c>
      <c r="C370">
        <v>-1.0137982157822194</v>
      </c>
      <c r="D370">
        <v>-0.59426139470131722</v>
      </c>
      <c r="E370">
        <v>0.32719251472604344</v>
      </c>
      <c r="F370">
        <v>1.2686685322866811</v>
      </c>
      <c r="G370">
        <v>1</v>
      </c>
      <c r="H370">
        <v>2</v>
      </c>
      <c r="I370">
        <v>4</v>
      </c>
      <c r="J370">
        <v>5</v>
      </c>
    </row>
    <row r="371" spans="1:10" x14ac:dyDescent="0.25">
      <c r="A371" t="s">
        <v>8264</v>
      </c>
      <c r="B371">
        <v>10136</v>
      </c>
      <c r="C371">
        <v>-1.1263033379029164</v>
      </c>
      <c r="D371">
        <v>-0.81871989624342567</v>
      </c>
      <c r="E371">
        <v>-1.1844282686437777</v>
      </c>
      <c r="F371">
        <v>1.1461334809420523</v>
      </c>
      <c r="G371">
        <v>1</v>
      </c>
      <c r="H371">
        <v>1</v>
      </c>
      <c r="I371">
        <v>1</v>
      </c>
      <c r="J371">
        <v>4</v>
      </c>
    </row>
    <row r="372" spans="1:10" x14ac:dyDescent="0.25">
      <c r="A372" t="s">
        <v>8268</v>
      </c>
      <c r="B372">
        <v>7993</v>
      </c>
      <c r="C372">
        <v>0.48225454313730082</v>
      </c>
      <c r="D372">
        <v>-0.1967867821895144</v>
      </c>
      <c r="E372">
        <v>0.57720625406703918</v>
      </c>
      <c r="F372">
        <v>1.3321945728609095</v>
      </c>
      <c r="G372">
        <v>4</v>
      </c>
      <c r="H372">
        <v>3</v>
      </c>
      <c r="I372">
        <v>5</v>
      </c>
      <c r="J372">
        <v>5</v>
      </c>
    </row>
    <row r="373" spans="1:10" x14ac:dyDescent="0.25">
      <c r="A373" t="s">
        <v>8270</v>
      </c>
      <c r="B373">
        <v>5604</v>
      </c>
      <c r="C373">
        <v>-1.2648144188947741</v>
      </c>
      <c r="D373">
        <v>1.0499706112925178</v>
      </c>
      <c r="E373">
        <v>0.36147209085481602</v>
      </c>
      <c r="F373">
        <v>1.7318086226338221</v>
      </c>
      <c r="G373">
        <v>1</v>
      </c>
      <c r="H373">
        <v>5</v>
      </c>
      <c r="I373">
        <v>4</v>
      </c>
      <c r="J373">
        <v>5</v>
      </c>
    </row>
    <row r="374" spans="1:10" x14ac:dyDescent="0.25">
      <c r="A374" t="s">
        <v>8272</v>
      </c>
      <c r="B374">
        <v>10178</v>
      </c>
      <c r="C374">
        <v>-0.6731228609726061</v>
      </c>
      <c r="D374">
        <v>1.0535348770109703</v>
      </c>
      <c r="E374">
        <v>1.1070959016947364</v>
      </c>
      <c r="F374">
        <v>1.5781818008259458</v>
      </c>
      <c r="G374">
        <v>1</v>
      </c>
      <c r="H374">
        <v>5</v>
      </c>
      <c r="I374">
        <v>5</v>
      </c>
      <c r="J374">
        <v>5</v>
      </c>
    </row>
    <row r="375" spans="1:10" x14ac:dyDescent="0.25">
      <c r="A375" t="s">
        <v>8273</v>
      </c>
      <c r="B375">
        <v>6789</v>
      </c>
      <c r="C375">
        <v>-0.95089165793187014</v>
      </c>
      <c r="D375">
        <v>1.1999645476987184</v>
      </c>
      <c r="E375">
        <v>-2.4607427188973442E-2</v>
      </c>
      <c r="F375">
        <v>1.9569238715134518</v>
      </c>
      <c r="G375">
        <v>1</v>
      </c>
      <c r="H375">
        <v>5</v>
      </c>
      <c r="I375">
        <v>3</v>
      </c>
      <c r="J375">
        <v>5</v>
      </c>
    </row>
    <row r="376" spans="1:10" x14ac:dyDescent="0.25">
      <c r="A376" t="s">
        <v>8274</v>
      </c>
      <c r="B376">
        <v>6814</v>
      </c>
      <c r="C376">
        <v>-1.2712292562236382</v>
      </c>
      <c r="D376">
        <v>1.0019272046524512</v>
      </c>
      <c r="E376">
        <v>0.42325237122238163</v>
      </c>
      <c r="F376">
        <v>1.7220378497612396</v>
      </c>
      <c r="G376">
        <v>1</v>
      </c>
      <c r="H376">
        <v>5</v>
      </c>
      <c r="I376">
        <v>5</v>
      </c>
      <c r="J376">
        <v>5</v>
      </c>
    </row>
    <row r="377" spans="1:10" x14ac:dyDescent="0.25">
      <c r="A377" t="s">
        <v>8275</v>
      </c>
      <c r="B377">
        <v>8087</v>
      </c>
      <c r="C377">
        <v>-0.81150911137461468</v>
      </c>
      <c r="D377">
        <v>-0.48924678933184473</v>
      </c>
      <c r="E377">
        <v>-0.32829039819763201</v>
      </c>
      <c r="F377">
        <v>0.61448376136633742</v>
      </c>
      <c r="G377">
        <v>1</v>
      </c>
      <c r="H377">
        <v>2</v>
      </c>
      <c r="I377">
        <v>2</v>
      </c>
      <c r="J377">
        <v>4</v>
      </c>
    </row>
    <row r="378" spans="1:10" x14ac:dyDescent="0.25">
      <c r="A378" t="s">
        <v>8276</v>
      </c>
      <c r="B378">
        <v>9979</v>
      </c>
      <c r="C378">
        <v>-0.93668443218099595</v>
      </c>
      <c r="D378">
        <v>-0.70216135207916597</v>
      </c>
      <c r="E378">
        <v>-1.2792643701917807</v>
      </c>
      <c r="F378">
        <v>0.68616736233051223</v>
      </c>
      <c r="G378">
        <v>1</v>
      </c>
      <c r="H378">
        <v>1</v>
      </c>
      <c r="I378">
        <v>1</v>
      </c>
      <c r="J378">
        <v>4</v>
      </c>
    </row>
    <row r="379" spans="1:10" x14ac:dyDescent="0.25">
      <c r="A379" t="s">
        <v>8277</v>
      </c>
      <c r="B379">
        <v>5277</v>
      </c>
      <c r="C379">
        <v>-1.1519961401310754</v>
      </c>
      <c r="D379">
        <v>-0.28653328159845576</v>
      </c>
      <c r="E379">
        <v>-0.9595680288151972</v>
      </c>
      <c r="F379">
        <v>0.62115351287057152</v>
      </c>
      <c r="G379">
        <v>1</v>
      </c>
      <c r="H379">
        <v>3</v>
      </c>
      <c r="I379">
        <v>1</v>
      </c>
      <c r="J379">
        <v>4</v>
      </c>
    </row>
    <row r="380" spans="1:10" x14ac:dyDescent="0.25">
      <c r="A380" t="s">
        <v>8280</v>
      </c>
      <c r="B380">
        <v>7123</v>
      </c>
      <c r="C380">
        <v>4.1128840737488279E-2</v>
      </c>
      <c r="D380">
        <v>-0.28884123210682411</v>
      </c>
      <c r="E380">
        <v>0.47595240495843949</v>
      </c>
      <c r="F380">
        <v>0.72650709066133146</v>
      </c>
      <c r="G380">
        <v>3</v>
      </c>
      <c r="H380">
        <v>3</v>
      </c>
      <c r="I380">
        <v>5</v>
      </c>
      <c r="J380">
        <v>4</v>
      </c>
    </row>
    <row r="381" spans="1:10" x14ac:dyDescent="0.25">
      <c r="A381" t="s">
        <v>8282</v>
      </c>
      <c r="B381">
        <v>11190</v>
      </c>
      <c r="C381">
        <v>-1.3120046118187609</v>
      </c>
      <c r="D381">
        <v>-0.65956310999125611</v>
      </c>
      <c r="E381">
        <v>-1.2093649874962087</v>
      </c>
      <c r="F381">
        <v>1.1220217505784551</v>
      </c>
      <c r="G381">
        <v>1</v>
      </c>
      <c r="H381">
        <v>1</v>
      </c>
      <c r="I381">
        <v>1</v>
      </c>
      <c r="J381">
        <v>4</v>
      </c>
    </row>
    <row r="382" spans="1:10" x14ac:dyDescent="0.25">
      <c r="A382" t="s">
        <v>8283</v>
      </c>
      <c r="B382">
        <v>7209</v>
      </c>
      <c r="C382">
        <v>-0.29767519362860373</v>
      </c>
      <c r="D382">
        <v>-0.6353630982708387</v>
      </c>
      <c r="E382">
        <v>0.14741690974401525</v>
      </c>
      <c r="F382">
        <v>0.82125469727874678</v>
      </c>
      <c r="G382">
        <v>2</v>
      </c>
      <c r="H382">
        <v>1</v>
      </c>
      <c r="I382">
        <v>4</v>
      </c>
      <c r="J382">
        <v>4</v>
      </c>
    </row>
    <row r="383" spans="1:10" x14ac:dyDescent="0.25">
      <c r="A383" t="s">
        <v>8286</v>
      </c>
      <c r="B383">
        <v>6205</v>
      </c>
      <c r="C383">
        <v>0.7311889704776694</v>
      </c>
      <c r="D383">
        <v>-0.45096261722139952</v>
      </c>
      <c r="E383">
        <v>-0.38846998610986505</v>
      </c>
      <c r="F383">
        <v>1.533809271511845</v>
      </c>
      <c r="G383">
        <v>5</v>
      </c>
      <c r="H383">
        <v>2</v>
      </c>
      <c r="I383">
        <v>2</v>
      </c>
      <c r="J383">
        <v>5</v>
      </c>
    </row>
    <row r="384" spans="1:10" x14ac:dyDescent="0.25">
      <c r="A384" t="s">
        <v>8287</v>
      </c>
      <c r="B384">
        <v>15154</v>
      </c>
      <c r="C384">
        <v>-1.3745839431599678</v>
      </c>
      <c r="D384">
        <v>-0.37581344047496512</v>
      </c>
      <c r="E384">
        <v>-1.310665456217764</v>
      </c>
      <c r="F384">
        <v>0.99530712641362795</v>
      </c>
      <c r="G384">
        <v>1</v>
      </c>
      <c r="H384">
        <v>2</v>
      </c>
      <c r="I384">
        <v>1</v>
      </c>
      <c r="J384">
        <v>4</v>
      </c>
    </row>
    <row r="385" spans="1:10" x14ac:dyDescent="0.25">
      <c r="A385" t="s">
        <v>24700</v>
      </c>
      <c r="B385">
        <v>5229</v>
      </c>
      <c r="C385">
        <v>-0.62744646062386622</v>
      </c>
      <c r="D385">
        <v>-0.43031863988832397</v>
      </c>
      <c r="E385">
        <v>0.56061926651777216</v>
      </c>
      <c r="F385">
        <v>0.16811707494593639</v>
      </c>
      <c r="G385">
        <v>2</v>
      </c>
      <c r="H385">
        <v>2</v>
      </c>
      <c r="I385">
        <v>5</v>
      </c>
      <c r="J385">
        <v>3</v>
      </c>
    </row>
    <row r="386" spans="1:10" x14ac:dyDescent="0.25">
      <c r="A386" t="s">
        <v>8288</v>
      </c>
      <c r="B386">
        <v>5827</v>
      </c>
      <c r="C386">
        <v>-0.25589356395314011</v>
      </c>
      <c r="D386">
        <v>-0.60384950973699325</v>
      </c>
      <c r="E386">
        <v>1.3929251396829938</v>
      </c>
      <c r="F386">
        <v>0.73256480645249111</v>
      </c>
      <c r="G386">
        <v>3</v>
      </c>
      <c r="H386">
        <v>2</v>
      </c>
      <c r="I386">
        <v>5</v>
      </c>
      <c r="J386">
        <v>4</v>
      </c>
    </row>
    <row r="387" spans="1:10" x14ac:dyDescent="0.25">
      <c r="A387" t="s">
        <v>8289</v>
      </c>
      <c r="B387">
        <v>10778</v>
      </c>
      <c r="C387">
        <v>-1.0692928576940226</v>
      </c>
      <c r="D387">
        <v>-0.63308374309577287</v>
      </c>
      <c r="E387">
        <v>-0.96419833653799181</v>
      </c>
      <c r="F387">
        <v>0.62421862203070066</v>
      </c>
      <c r="G387">
        <v>1</v>
      </c>
      <c r="H387">
        <v>1</v>
      </c>
      <c r="I387">
        <v>1</v>
      </c>
      <c r="J387">
        <v>4</v>
      </c>
    </row>
    <row r="388" spans="1:10" x14ac:dyDescent="0.25">
      <c r="A388" t="s">
        <v>8290</v>
      </c>
      <c r="B388">
        <v>9510</v>
      </c>
      <c r="C388">
        <v>-0.75614661932153304</v>
      </c>
      <c r="D388">
        <v>-0.4391520296620906</v>
      </c>
      <c r="E388">
        <v>-0.39664332429743665</v>
      </c>
      <c r="F388">
        <v>0.68734203824594176</v>
      </c>
      <c r="G388">
        <v>1</v>
      </c>
      <c r="H388">
        <v>2</v>
      </c>
      <c r="I388">
        <v>2</v>
      </c>
      <c r="J388">
        <v>4</v>
      </c>
    </row>
    <row r="389" spans="1:10" x14ac:dyDescent="0.25">
      <c r="A389" t="s">
        <v>8292</v>
      </c>
      <c r="B389">
        <v>7393</v>
      </c>
      <c r="C389">
        <v>-0.57958484100332264</v>
      </c>
      <c r="D389">
        <v>-0.70193520141551857</v>
      </c>
      <c r="E389">
        <v>0.36457294138699675</v>
      </c>
      <c r="F389">
        <v>0.71155892025495837</v>
      </c>
      <c r="G389">
        <v>2</v>
      </c>
      <c r="H389">
        <v>1</v>
      </c>
      <c r="I389">
        <v>4</v>
      </c>
      <c r="J389">
        <v>4</v>
      </c>
    </row>
    <row r="390" spans="1:10" x14ac:dyDescent="0.25">
      <c r="A390" t="s">
        <v>8293</v>
      </c>
      <c r="B390">
        <v>5941</v>
      </c>
      <c r="C390">
        <v>-0.82615961797550863</v>
      </c>
      <c r="D390">
        <v>-0.95839135405998477</v>
      </c>
      <c r="E390">
        <v>-0.16525480901001266</v>
      </c>
      <c r="F390">
        <v>0.1870843254362447</v>
      </c>
      <c r="G390">
        <v>1</v>
      </c>
      <c r="H390">
        <v>1</v>
      </c>
      <c r="I390">
        <v>3</v>
      </c>
      <c r="J390">
        <v>3</v>
      </c>
    </row>
    <row r="391" spans="1:10" x14ac:dyDescent="0.25">
      <c r="A391" t="s">
        <v>8294</v>
      </c>
      <c r="B391">
        <v>6093</v>
      </c>
      <c r="C391">
        <v>-0.97047265055782805</v>
      </c>
      <c r="D391">
        <v>-0.54688708026786736</v>
      </c>
      <c r="E391">
        <v>-0.66874471518202305</v>
      </c>
      <c r="F391">
        <v>0.65283524008530414</v>
      </c>
      <c r="G391">
        <v>1</v>
      </c>
      <c r="H391">
        <v>2</v>
      </c>
      <c r="I391">
        <v>1</v>
      </c>
      <c r="J391">
        <v>4</v>
      </c>
    </row>
    <row r="392" spans="1:10" x14ac:dyDescent="0.25">
      <c r="A392" t="s">
        <v>8295</v>
      </c>
      <c r="B392">
        <v>14503</v>
      </c>
      <c r="C392">
        <v>1.1049934030052679</v>
      </c>
      <c r="D392">
        <v>-0.45924093335760063</v>
      </c>
      <c r="E392">
        <v>-0.64482421966680303</v>
      </c>
      <c r="F392">
        <v>1.2123634893603323</v>
      </c>
      <c r="G392">
        <v>5</v>
      </c>
      <c r="H392">
        <v>2</v>
      </c>
      <c r="I392">
        <v>1</v>
      </c>
      <c r="J392">
        <v>5</v>
      </c>
    </row>
    <row r="393" spans="1:10" x14ac:dyDescent="0.25">
      <c r="A393" t="s">
        <v>8297</v>
      </c>
      <c r="B393">
        <v>6984</v>
      </c>
      <c r="C393">
        <v>-1.1746982913830675</v>
      </c>
      <c r="D393">
        <v>-0.70093469894451244</v>
      </c>
      <c r="E393">
        <v>-1.0456221632850384</v>
      </c>
      <c r="F393">
        <v>0.7255560211774873</v>
      </c>
      <c r="G393">
        <v>1</v>
      </c>
      <c r="H393">
        <v>1</v>
      </c>
      <c r="I393">
        <v>1</v>
      </c>
      <c r="J393">
        <v>4</v>
      </c>
    </row>
    <row r="394" spans="1:10" x14ac:dyDescent="0.25">
      <c r="A394" t="s">
        <v>8298</v>
      </c>
      <c r="B394">
        <v>8731</v>
      </c>
      <c r="C394">
        <v>-1.1471097046386594</v>
      </c>
      <c r="D394">
        <v>-0.12588648959082921</v>
      </c>
      <c r="E394">
        <v>-0.92428767843193027</v>
      </c>
      <c r="F394">
        <v>1.2228625822233676</v>
      </c>
      <c r="G394">
        <v>1</v>
      </c>
      <c r="H394">
        <v>3</v>
      </c>
      <c r="I394">
        <v>1</v>
      </c>
      <c r="J394">
        <v>5</v>
      </c>
    </row>
    <row r="395" spans="1:10" x14ac:dyDescent="0.25">
      <c r="A395" t="s">
        <v>8300</v>
      </c>
      <c r="B395">
        <v>8911</v>
      </c>
      <c r="C395">
        <v>-1.3157898714697698</v>
      </c>
      <c r="D395">
        <v>-0.26071003816284816</v>
      </c>
      <c r="E395">
        <v>-0.88863506763353595</v>
      </c>
      <c r="F395">
        <v>0.7107939407260494</v>
      </c>
      <c r="G395">
        <v>1</v>
      </c>
      <c r="H395">
        <v>3</v>
      </c>
      <c r="I395">
        <v>1</v>
      </c>
      <c r="J395">
        <v>4</v>
      </c>
    </row>
    <row r="396" spans="1:10" x14ac:dyDescent="0.25">
      <c r="A396" t="s">
        <v>8301</v>
      </c>
      <c r="B396">
        <v>6430</v>
      </c>
      <c r="C396">
        <v>-0.89313317938649595</v>
      </c>
      <c r="D396">
        <v>-0.92858530738703804</v>
      </c>
      <c r="E396">
        <v>-0.27543364763660189</v>
      </c>
      <c r="F396">
        <v>0.17529572607129437</v>
      </c>
      <c r="G396">
        <v>1</v>
      </c>
      <c r="H396">
        <v>1</v>
      </c>
      <c r="I396">
        <v>3</v>
      </c>
      <c r="J396">
        <v>3</v>
      </c>
    </row>
    <row r="397" spans="1:10" x14ac:dyDescent="0.25">
      <c r="A397" t="s">
        <v>8302</v>
      </c>
      <c r="B397">
        <v>6841</v>
      </c>
      <c r="C397">
        <v>-0.45898962012013855</v>
      </c>
      <c r="D397">
        <v>-0.66183911434870113</v>
      </c>
      <c r="E397">
        <v>0.2381681376582391</v>
      </c>
      <c r="F397">
        <v>0.27285742355237363</v>
      </c>
      <c r="G397">
        <v>2</v>
      </c>
      <c r="H397">
        <v>1</v>
      </c>
      <c r="I397">
        <v>4</v>
      </c>
      <c r="J397">
        <v>3</v>
      </c>
    </row>
    <row r="398" spans="1:10" x14ac:dyDescent="0.25">
      <c r="A398" t="s">
        <v>8303</v>
      </c>
      <c r="B398">
        <v>6018</v>
      </c>
      <c r="C398">
        <v>-1.3142021553282908</v>
      </c>
      <c r="D398">
        <v>-0.14457813711851544</v>
      </c>
      <c r="E398">
        <v>-0.84451904529842969</v>
      </c>
      <c r="F398">
        <v>0.92631372983564064</v>
      </c>
      <c r="G398">
        <v>1</v>
      </c>
      <c r="H398">
        <v>3</v>
      </c>
      <c r="I398">
        <v>1</v>
      </c>
      <c r="J398">
        <v>4</v>
      </c>
    </row>
    <row r="399" spans="1:10" x14ac:dyDescent="0.25">
      <c r="A399" t="s">
        <v>8304</v>
      </c>
      <c r="B399">
        <v>7282</v>
      </c>
      <c r="C399">
        <v>1.7608686858397289</v>
      </c>
      <c r="D399">
        <v>-0.11119417510877425</v>
      </c>
      <c r="E399">
        <v>1.430400414369335</v>
      </c>
      <c r="F399">
        <v>0.54436886487322778</v>
      </c>
      <c r="G399">
        <v>5</v>
      </c>
      <c r="H399">
        <v>3</v>
      </c>
      <c r="I399">
        <v>5</v>
      </c>
      <c r="J399">
        <v>4</v>
      </c>
    </row>
    <row r="400" spans="1:10" x14ac:dyDescent="0.25">
      <c r="A400" t="s">
        <v>8305</v>
      </c>
      <c r="B400">
        <v>5469</v>
      </c>
      <c r="C400">
        <v>-1.3771361868901741</v>
      </c>
      <c r="D400">
        <v>-0.16204236953680473</v>
      </c>
      <c r="E400">
        <v>-0.51351314885084043</v>
      </c>
      <c r="F400">
        <v>0.81526753455746492</v>
      </c>
      <c r="G400">
        <v>1</v>
      </c>
      <c r="H400">
        <v>3</v>
      </c>
      <c r="I400">
        <v>2</v>
      </c>
      <c r="J400">
        <v>4</v>
      </c>
    </row>
    <row r="401" spans="1:10" x14ac:dyDescent="0.25">
      <c r="A401" t="s">
        <v>8306</v>
      </c>
      <c r="B401">
        <v>7096</v>
      </c>
      <c r="C401">
        <v>-1.0162923665357095</v>
      </c>
      <c r="D401">
        <v>-0.85692302086310679</v>
      </c>
      <c r="E401">
        <v>0.36976128445580531</v>
      </c>
      <c r="F401">
        <v>-0.1128810130885413</v>
      </c>
      <c r="G401">
        <v>1</v>
      </c>
      <c r="H401">
        <v>1</v>
      </c>
      <c r="I401">
        <v>4</v>
      </c>
      <c r="J401">
        <v>3</v>
      </c>
    </row>
    <row r="402" spans="1:10" x14ac:dyDescent="0.25">
      <c r="A402" t="s">
        <v>8307</v>
      </c>
      <c r="B402">
        <v>8850</v>
      </c>
      <c r="C402">
        <v>0.39903125281235396</v>
      </c>
      <c r="D402">
        <v>-0.43768157782062889</v>
      </c>
      <c r="E402">
        <v>1.3708494184866615</v>
      </c>
      <c r="F402">
        <v>0.55480001646738986</v>
      </c>
      <c r="G402">
        <v>4</v>
      </c>
      <c r="H402">
        <v>2</v>
      </c>
      <c r="I402">
        <v>5</v>
      </c>
      <c r="J402">
        <v>4</v>
      </c>
    </row>
    <row r="403" spans="1:10" x14ac:dyDescent="0.25">
      <c r="A403" t="s">
        <v>8308</v>
      </c>
      <c r="B403">
        <v>5654</v>
      </c>
      <c r="C403">
        <v>-0.90708092050594769</v>
      </c>
      <c r="D403">
        <v>-0.66454605769433261</v>
      </c>
      <c r="E403">
        <v>6.4358671029355774E-2</v>
      </c>
      <c r="F403">
        <v>0.3821878228459582</v>
      </c>
      <c r="G403">
        <v>1</v>
      </c>
      <c r="H403">
        <v>1</v>
      </c>
      <c r="I403">
        <v>4</v>
      </c>
      <c r="J403">
        <v>4</v>
      </c>
    </row>
    <row r="404" spans="1:10" x14ac:dyDescent="0.25">
      <c r="A404" t="s">
        <v>8309</v>
      </c>
      <c r="B404">
        <v>7692</v>
      </c>
      <c r="C404">
        <v>-0.93037467026991849</v>
      </c>
      <c r="D404">
        <v>-0.21696060892155911</v>
      </c>
      <c r="E404">
        <v>-3.0912344484391237E-2</v>
      </c>
      <c r="F404">
        <v>-7.3301215439763052E-3</v>
      </c>
      <c r="G404">
        <v>1</v>
      </c>
      <c r="H404">
        <v>3</v>
      </c>
      <c r="I404">
        <v>3</v>
      </c>
      <c r="J404">
        <v>3</v>
      </c>
    </row>
    <row r="405" spans="1:10" x14ac:dyDescent="0.25">
      <c r="A405" t="s">
        <v>8310</v>
      </c>
      <c r="B405">
        <v>7690</v>
      </c>
      <c r="C405">
        <v>-1.0839499993060577</v>
      </c>
      <c r="D405">
        <v>-0.75854048895608639</v>
      </c>
      <c r="E405">
        <v>-0.2651515635547152</v>
      </c>
      <c r="F405">
        <v>-2.7990207496942598E-2</v>
      </c>
      <c r="G405">
        <v>1</v>
      </c>
      <c r="H405">
        <v>1</v>
      </c>
      <c r="I405">
        <v>3</v>
      </c>
      <c r="J405">
        <v>3</v>
      </c>
    </row>
    <row r="406" spans="1:10" x14ac:dyDescent="0.25">
      <c r="A406" t="s">
        <v>8311</v>
      </c>
      <c r="B406">
        <v>7113</v>
      </c>
      <c r="C406">
        <v>-0.23862424268341603</v>
      </c>
      <c r="D406">
        <v>-0.12924168749458798</v>
      </c>
      <c r="E406">
        <v>0.4514566609142881</v>
      </c>
      <c r="F406">
        <v>0.85379112561547243</v>
      </c>
      <c r="G406">
        <v>3</v>
      </c>
      <c r="H406">
        <v>3</v>
      </c>
      <c r="I406">
        <v>5</v>
      </c>
      <c r="J406">
        <v>4</v>
      </c>
    </row>
    <row r="407" spans="1:10" x14ac:dyDescent="0.25">
      <c r="A407" t="s">
        <v>8312</v>
      </c>
      <c r="B407">
        <v>7632</v>
      </c>
      <c r="C407">
        <v>-0.79333055579968248</v>
      </c>
      <c r="D407">
        <v>-0.5293922810311702</v>
      </c>
      <c r="E407">
        <v>0.30331793561560705</v>
      </c>
      <c r="F407">
        <v>0.88414615399160057</v>
      </c>
      <c r="G407">
        <v>1</v>
      </c>
      <c r="H407">
        <v>2</v>
      </c>
      <c r="I407">
        <v>4</v>
      </c>
      <c r="J407">
        <v>4</v>
      </c>
    </row>
    <row r="408" spans="1:10" x14ac:dyDescent="0.25">
      <c r="A408" t="s">
        <v>8313</v>
      </c>
      <c r="B408">
        <v>5528</v>
      </c>
      <c r="C408">
        <v>-1.0793277615838464</v>
      </c>
      <c r="D408">
        <v>-0.26493211764599767</v>
      </c>
      <c r="E408">
        <v>-0.60138150793345468</v>
      </c>
      <c r="F408">
        <v>0.16397365523762614</v>
      </c>
      <c r="G408">
        <v>1</v>
      </c>
      <c r="H408">
        <v>3</v>
      </c>
      <c r="I408">
        <v>1</v>
      </c>
      <c r="J408">
        <v>3</v>
      </c>
    </row>
    <row r="409" spans="1:10" x14ac:dyDescent="0.25">
      <c r="A409" t="s">
        <v>8314</v>
      </c>
      <c r="B409">
        <v>5689</v>
      </c>
      <c r="C409">
        <v>-0.46729762369028516</v>
      </c>
      <c r="D409">
        <v>-0.73783955874414575</v>
      </c>
      <c r="E409">
        <v>0.33915221811417173</v>
      </c>
      <c r="F409">
        <v>9.6081629245572172E-3</v>
      </c>
      <c r="G409">
        <v>2</v>
      </c>
      <c r="H409">
        <v>1</v>
      </c>
      <c r="I409">
        <v>4</v>
      </c>
      <c r="J409">
        <v>3</v>
      </c>
    </row>
    <row r="410" spans="1:10" x14ac:dyDescent="0.25">
      <c r="A410" t="s">
        <v>8315</v>
      </c>
      <c r="B410">
        <v>9051</v>
      </c>
      <c r="C410">
        <v>-0.31812296140786722</v>
      </c>
      <c r="D410">
        <v>-0.31065889444540573</v>
      </c>
      <c r="E410">
        <v>0.2319899166991741</v>
      </c>
      <c r="F410">
        <v>0.39322905442016937</v>
      </c>
      <c r="G410">
        <v>2</v>
      </c>
      <c r="H410">
        <v>2</v>
      </c>
      <c r="I410">
        <v>4</v>
      </c>
      <c r="J410">
        <v>4</v>
      </c>
    </row>
    <row r="411" spans="1:10" x14ac:dyDescent="0.25">
      <c r="A411" t="s">
        <v>8316</v>
      </c>
      <c r="B411">
        <v>7579</v>
      </c>
      <c r="C411">
        <v>-0.87656744483657512</v>
      </c>
      <c r="D411">
        <v>-0.2882311810735117</v>
      </c>
      <c r="E411">
        <v>0.86395463684005946</v>
      </c>
      <c r="F411">
        <v>-0.14624966380833679</v>
      </c>
      <c r="G411">
        <v>1</v>
      </c>
      <c r="H411">
        <v>3</v>
      </c>
      <c r="I411">
        <v>5</v>
      </c>
      <c r="J411">
        <v>3</v>
      </c>
    </row>
    <row r="412" spans="1:10" x14ac:dyDescent="0.25">
      <c r="A412" t="s">
        <v>8317</v>
      </c>
      <c r="B412">
        <v>7278</v>
      </c>
      <c r="C412">
        <v>3.1412959742252423E-2</v>
      </c>
      <c r="D412">
        <v>-0.35860668762082415</v>
      </c>
      <c r="E412">
        <v>0.45640152994058347</v>
      </c>
      <c r="F412">
        <v>0.11022842490407112</v>
      </c>
      <c r="G412">
        <v>3</v>
      </c>
      <c r="H412">
        <v>2</v>
      </c>
      <c r="I412">
        <v>5</v>
      </c>
      <c r="J412">
        <v>3</v>
      </c>
    </row>
    <row r="413" spans="1:10" x14ac:dyDescent="0.25">
      <c r="A413" t="s">
        <v>8318</v>
      </c>
      <c r="B413">
        <v>10261</v>
      </c>
      <c r="C413">
        <v>0.59919219445559535</v>
      </c>
      <c r="D413">
        <v>-2.2491360354882322E-3</v>
      </c>
      <c r="E413">
        <v>0.32006613639146869</v>
      </c>
      <c r="F413">
        <v>0.21456910632777232</v>
      </c>
      <c r="G413">
        <v>4</v>
      </c>
      <c r="H413">
        <v>3</v>
      </c>
      <c r="I413">
        <v>4</v>
      </c>
      <c r="J413">
        <v>3</v>
      </c>
    </row>
    <row r="414" spans="1:10" x14ac:dyDescent="0.25">
      <c r="A414" t="s">
        <v>24701</v>
      </c>
      <c r="B414">
        <v>8234</v>
      </c>
      <c r="C414">
        <v>-0.88865251736822415</v>
      </c>
      <c r="D414">
        <v>-3.4801316474605555E-2</v>
      </c>
      <c r="E414">
        <v>0.93461620042393367</v>
      </c>
      <c r="F414">
        <v>0.36196670468935305</v>
      </c>
      <c r="G414">
        <v>1</v>
      </c>
      <c r="H414">
        <v>3</v>
      </c>
      <c r="I414">
        <v>5</v>
      </c>
      <c r="J414">
        <v>4</v>
      </c>
    </row>
    <row r="415" spans="1:10" x14ac:dyDescent="0.25">
      <c r="A415" t="s">
        <v>8331</v>
      </c>
      <c r="B415">
        <v>8355</v>
      </c>
      <c r="C415">
        <v>-0.78118426675646768</v>
      </c>
      <c r="D415">
        <v>0.3628892655381018</v>
      </c>
      <c r="E415">
        <v>0.30672953540227554</v>
      </c>
      <c r="F415">
        <v>1.859517590825785</v>
      </c>
      <c r="G415">
        <v>1</v>
      </c>
      <c r="H415">
        <v>4</v>
      </c>
      <c r="I415">
        <v>4</v>
      </c>
      <c r="J415">
        <v>5</v>
      </c>
    </row>
    <row r="416" spans="1:10" x14ac:dyDescent="0.25">
      <c r="A416" t="s">
        <v>8333</v>
      </c>
      <c r="B416">
        <v>9370</v>
      </c>
      <c r="C416">
        <v>-0.94298513397209438</v>
      </c>
      <c r="D416">
        <v>1.1855965648643334</v>
      </c>
      <c r="E416">
        <v>0.74522297531378545</v>
      </c>
      <c r="F416">
        <v>1.6337252018383119</v>
      </c>
      <c r="G416">
        <v>1</v>
      </c>
      <c r="H416">
        <v>5</v>
      </c>
      <c r="I416">
        <v>5</v>
      </c>
      <c r="J416">
        <v>5</v>
      </c>
    </row>
    <row r="417" spans="1:10" x14ac:dyDescent="0.25">
      <c r="A417" t="s">
        <v>8334</v>
      </c>
      <c r="B417">
        <v>8250</v>
      </c>
      <c r="C417">
        <v>-1.1821714495822095</v>
      </c>
      <c r="D417">
        <v>0.66683681458825894</v>
      </c>
      <c r="E417">
        <v>0.27618460446586168</v>
      </c>
      <c r="F417">
        <v>1.6059276982675497</v>
      </c>
      <c r="G417">
        <v>1</v>
      </c>
      <c r="H417">
        <v>5</v>
      </c>
      <c r="I417">
        <v>4</v>
      </c>
      <c r="J417">
        <v>5</v>
      </c>
    </row>
    <row r="418" spans="1:10" x14ac:dyDescent="0.25">
      <c r="A418" t="s">
        <v>8335</v>
      </c>
      <c r="B418">
        <v>4734</v>
      </c>
      <c r="C418">
        <v>-1.0549584257792926</v>
      </c>
      <c r="D418">
        <v>-0.96685559447898928</v>
      </c>
      <c r="E418">
        <v>0.78761140336085556</v>
      </c>
      <c r="F418">
        <v>0.59655981623504073</v>
      </c>
      <c r="G418">
        <v>1</v>
      </c>
      <c r="H418">
        <v>1</v>
      </c>
      <c r="I418">
        <v>5</v>
      </c>
      <c r="J418">
        <v>4</v>
      </c>
    </row>
    <row r="419" spans="1:10" x14ac:dyDescent="0.25">
      <c r="A419" t="s">
        <v>8339</v>
      </c>
      <c r="B419">
        <v>17946</v>
      </c>
      <c r="C419">
        <v>1.9151588214256059</v>
      </c>
      <c r="D419">
        <v>-0.19247742857350314</v>
      </c>
      <c r="E419">
        <v>-4.8142593942932022E-2</v>
      </c>
      <c r="F419">
        <v>1.8834296830176602</v>
      </c>
      <c r="G419">
        <v>5</v>
      </c>
      <c r="H419">
        <v>3</v>
      </c>
      <c r="I419">
        <v>3</v>
      </c>
      <c r="J419">
        <v>5</v>
      </c>
    </row>
    <row r="420" spans="1:10" x14ac:dyDescent="0.25">
      <c r="A420" t="s">
        <v>8340</v>
      </c>
      <c r="B420">
        <v>5851</v>
      </c>
      <c r="C420">
        <v>-0.24876001197172617</v>
      </c>
      <c r="D420">
        <v>-0.6619123499629691</v>
      </c>
      <c r="E420">
        <v>0.17605652052003667</v>
      </c>
      <c r="F420">
        <v>0.65526991293433223</v>
      </c>
      <c r="G420">
        <v>3</v>
      </c>
      <c r="H420">
        <v>1</v>
      </c>
      <c r="I420">
        <v>4</v>
      </c>
      <c r="J420">
        <v>4</v>
      </c>
    </row>
    <row r="421" spans="1:10" x14ac:dyDescent="0.25">
      <c r="A421" t="s">
        <v>8341</v>
      </c>
      <c r="B421">
        <v>11747</v>
      </c>
      <c r="C421">
        <v>0.82583440880098113</v>
      </c>
      <c r="D421">
        <v>0.14665513492063631</v>
      </c>
      <c r="E421">
        <v>-0.14962468568982651</v>
      </c>
      <c r="F421">
        <v>1.5213486960138964</v>
      </c>
      <c r="G421">
        <v>5</v>
      </c>
      <c r="H421">
        <v>4</v>
      </c>
      <c r="I421">
        <v>3</v>
      </c>
      <c r="J421">
        <v>5</v>
      </c>
    </row>
    <row r="422" spans="1:10" x14ac:dyDescent="0.25">
      <c r="A422" t="s">
        <v>8342</v>
      </c>
      <c r="B422">
        <v>8789</v>
      </c>
      <c r="C422">
        <v>8.7106290629157118E-3</v>
      </c>
      <c r="D422">
        <v>-0.2644446130947492</v>
      </c>
      <c r="E422">
        <v>0.50119224252201966</v>
      </c>
      <c r="F422">
        <v>0.50829781780743732</v>
      </c>
      <c r="G422">
        <v>3</v>
      </c>
      <c r="H422">
        <v>3</v>
      </c>
      <c r="I422">
        <v>5</v>
      </c>
      <c r="J422">
        <v>4</v>
      </c>
    </row>
    <row r="423" spans="1:10" x14ac:dyDescent="0.25">
      <c r="A423" t="s">
        <v>8346</v>
      </c>
      <c r="B423">
        <v>7043</v>
      </c>
      <c r="C423">
        <v>0.22966479204958912</v>
      </c>
      <c r="D423">
        <v>0.38805192940261546</v>
      </c>
      <c r="E423">
        <v>2.4281191927171739E-2</v>
      </c>
      <c r="F423">
        <v>1.3407157830163035</v>
      </c>
      <c r="G423">
        <v>4</v>
      </c>
      <c r="H423">
        <v>4</v>
      </c>
      <c r="I423">
        <v>4</v>
      </c>
      <c r="J423">
        <v>5</v>
      </c>
    </row>
    <row r="424" spans="1:10" x14ac:dyDescent="0.25">
      <c r="A424" t="s">
        <v>8347</v>
      </c>
      <c r="B424">
        <v>8657</v>
      </c>
      <c r="C424">
        <v>1.010515316710233</v>
      </c>
      <c r="D424">
        <v>-0.35658560361086156</v>
      </c>
      <c r="E424">
        <v>-0.44506888148082335</v>
      </c>
      <c r="F424">
        <v>1.6163404116341757</v>
      </c>
      <c r="G424">
        <v>5</v>
      </c>
      <c r="H424">
        <v>2</v>
      </c>
      <c r="I424">
        <v>2</v>
      </c>
      <c r="J424">
        <v>5</v>
      </c>
    </row>
    <row r="425" spans="1:10" x14ac:dyDescent="0.25">
      <c r="A425" t="s">
        <v>8348</v>
      </c>
      <c r="B425">
        <v>11361</v>
      </c>
      <c r="C425">
        <v>-0.65373232782738466</v>
      </c>
      <c r="D425">
        <v>-0.64027814466290678</v>
      </c>
      <c r="E425">
        <v>-0.73435643359887248</v>
      </c>
      <c r="F425">
        <v>1.4281575992800266</v>
      </c>
      <c r="G425">
        <v>2</v>
      </c>
      <c r="H425">
        <v>1</v>
      </c>
      <c r="I425">
        <v>1</v>
      </c>
      <c r="J425">
        <v>5</v>
      </c>
    </row>
    <row r="426" spans="1:10" x14ac:dyDescent="0.25">
      <c r="A426" t="s">
        <v>8349</v>
      </c>
      <c r="B426">
        <v>8384</v>
      </c>
      <c r="C426">
        <v>0.11565284382754087</v>
      </c>
      <c r="D426">
        <v>0.27380112147275731</v>
      </c>
      <c r="E426">
        <v>-0.31354921899388355</v>
      </c>
      <c r="F426">
        <v>1.3138352973208673</v>
      </c>
      <c r="G426">
        <v>4</v>
      </c>
      <c r="H426">
        <v>4</v>
      </c>
      <c r="I426">
        <v>2</v>
      </c>
      <c r="J426">
        <v>5</v>
      </c>
    </row>
    <row r="427" spans="1:10" x14ac:dyDescent="0.25">
      <c r="A427" t="s">
        <v>8350</v>
      </c>
      <c r="B427">
        <v>11488</v>
      </c>
      <c r="C427">
        <v>-0.23084819977216761</v>
      </c>
      <c r="D427">
        <v>-0.46764508323813242</v>
      </c>
      <c r="E427">
        <v>-0.18729808635924547</v>
      </c>
      <c r="F427">
        <v>0.57645234320432104</v>
      </c>
      <c r="G427">
        <v>3</v>
      </c>
      <c r="H427">
        <v>2</v>
      </c>
      <c r="I427">
        <v>3</v>
      </c>
      <c r="J427">
        <v>4</v>
      </c>
    </row>
    <row r="428" spans="1:10" x14ac:dyDescent="0.25">
      <c r="A428" t="s">
        <v>24702</v>
      </c>
      <c r="B428">
        <v>8312</v>
      </c>
      <c r="C428">
        <v>6.1171819628301587E-2</v>
      </c>
      <c r="D428">
        <v>-0.49643625522207363</v>
      </c>
      <c r="E428">
        <v>0.55886185491143459</v>
      </c>
      <c r="F428">
        <v>0.62542368102337598</v>
      </c>
      <c r="G428">
        <v>3</v>
      </c>
      <c r="H428">
        <v>2</v>
      </c>
      <c r="I428">
        <v>5</v>
      </c>
      <c r="J428">
        <v>4</v>
      </c>
    </row>
    <row r="429" spans="1:10" x14ac:dyDescent="0.25">
      <c r="A429" t="s">
        <v>8351</v>
      </c>
      <c r="B429">
        <v>9263</v>
      </c>
      <c r="C429">
        <v>0.98158415116869313</v>
      </c>
      <c r="D429">
        <v>0.34932383951560131</v>
      </c>
      <c r="E429">
        <v>0.7855686068960861</v>
      </c>
      <c r="F429">
        <v>1.0216567443914266</v>
      </c>
      <c r="G429">
        <v>5</v>
      </c>
      <c r="H429">
        <v>4</v>
      </c>
      <c r="I429">
        <v>5</v>
      </c>
      <c r="J429">
        <v>4</v>
      </c>
    </row>
    <row r="430" spans="1:10" x14ac:dyDescent="0.25">
      <c r="A430" t="s">
        <v>24703</v>
      </c>
      <c r="B430">
        <v>5369</v>
      </c>
      <c r="C430">
        <v>-0.98654430698432338</v>
      </c>
      <c r="D430">
        <v>-0.42020255099432413</v>
      </c>
      <c r="E430">
        <v>-0.60675609545066478</v>
      </c>
      <c r="F430">
        <v>0.72911957175761066</v>
      </c>
      <c r="G430">
        <v>1</v>
      </c>
      <c r="H430">
        <v>2</v>
      </c>
      <c r="I430">
        <v>1</v>
      </c>
      <c r="J430">
        <v>4</v>
      </c>
    </row>
    <row r="431" spans="1:10" x14ac:dyDescent="0.25">
      <c r="A431" t="s">
        <v>24704</v>
      </c>
      <c r="B431">
        <v>10686</v>
      </c>
      <c r="C431">
        <v>-1.1650926132751283</v>
      </c>
      <c r="D431">
        <v>0.52261832822020349</v>
      </c>
      <c r="E431">
        <v>-0.70564820420451191</v>
      </c>
      <c r="F431">
        <v>1.9319373525226795</v>
      </c>
      <c r="G431">
        <v>1</v>
      </c>
      <c r="H431">
        <v>4</v>
      </c>
      <c r="I431">
        <v>1</v>
      </c>
      <c r="J431">
        <v>5</v>
      </c>
    </row>
    <row r="432" spans="1:10" x14ac:dyDescent="0.25">
      <c r="A432" t="s">
        <v>24705</v>
      </c>
      <c r="B432">
        <v>9254</v>
      </c>
      <c r="C432">
        <v>-1.1663520401068699</v>
      </c>
      <c r="D432">
        <v>-0.44485044067847379</v>
      </c>
      <c r="E432">
        <v>-0.72742938661963585</v>
      </c>
      <c r="F432">
        <v>0.28420705376784766</v>
      </c>
      <c r="G432">
        <v>1</v>
      </c>
      <c r="H432">
        <v>2</v>
      </c>
      <c r="I432">
        <v>1</v>
      </c>
      <c r="J432">
        <v>3</v>
      </c>
    </row>
    <row r="433" spans="1:10" x14ac:dyDescent="0.25">
      <c r="A433" t="s">
        <v>24706</v>
      </c>
      <c r="B433">
        <v>16608</v>
      </c>
      <c r="C433">
        <v>-0.86165924813185979</v>
      </c>
      <c r="D433">
        <v>-0.87794207791707435</v>
      </c>
      <c r="E433">
        <v>-1.1194943996899442</v>
      </c>
      <c r="F433">
        <v>0.66655113820168288</v>
      </c>
      <c r="G433">
        <v>1</v>
      </c>
      <c r="H433">
        <v>1</v>
      </c>
      <c r="I433">
        <v>1</v>
      </c>
      <c r="J433">
        <v>4</v>
      </c>
    </row>
    <row r="434" spans="1:10" x14ac:dyDescent="0.25">
      <c r="A434" t="s">
        <v>8352</v>
      </c>
      <c r="B434">
        <v>7311</v>
      </c>
      <c r="C434">
        <v>-0.9342635314785388</v>
      </c>
      <c r="D434">
        <v>-0.48166522576421689</v>
      </c>
      <c r="E434">
        <v>0.49991283490429028</v>
      </c>
      <c r="F434">
        <v>1.2558036844832638</v>
      </c>
      <c r="G434">
        <v>1</v>
      </c>
      <c r="H434">
        <v>2</v>
      </c>
      <c r="I434">
        <v>5</v>
      </c>
      <c r="J434">
        <v>5</v>
      </c>
    </row>
    <row r="435" spans="1:10" x14ac:dyDescent="0.25">
      <c r="A435" t="s">
        <v>8353</v>
      </c>
      <c r="B435">
        <v>8198</v>
      </c>
      <c r="C435">
        <v>0.30202102018642785</v>
      </c>
      <c r="D435">
        <v>0.37032012236947948</v>
      </c>
      <c r="E435">
        <v>-0.43553703552320105</v>
      </c>
      <c r="F435">
        <v>0.20139525689625981</v>
      </c>
      <c r="G435">
        <v>4</v>
      </c>
      <c r="H435">
        <v>4</v>
      </c>
      <c r="I435">
        <v>2</v>
      </c>
      <c r="J435">
        <v>3</v>
      </c>
    </row>
    <row r="436" spans="1:10" x14ac:dyDescent="0.25">
      <c r="A436" t="s">
        <v>8354</v>
      </c>
      <c r="B436">
        <v>10155</v>
      </c>
      <c r="C436">
        <v>-0.3257116263626188</v>
      </c>
      <c r="D436">
        <v>-0.11564710336050119</v>
      </c>
      <c r="E436">
        <v>-0.48755550287047583</v>
      </c>
      <c r="F436">
        <v>-0.31728050448171397</v>
      </c>
      <c r="G436">
        <v>2</v>
      </c>
      <c r="H436">
        <v>3</v>
      </c>
      <c r="I436">
        <v>2</v>
      </c>
      <c r="J436">
        <v>2</v>
      </c>
    </row>
    <row r="437" spans="1:10" x14ac:dyDescent="0.25">
      <c r="A437" t="s">
        <v>24707</v>
      </c>
      <c r="B437">
        <v>5547</v>
      </c>
      <c r="C437">
        <v>-1.1999250143239191</v>
      </c>
      <c r="D437">
        <v>0.37207344670519882</v>
      </c>
      <c r="E437">
        <v>-0.61895557972866422</v>
      </c>
      <c r="F437">
        <v>1.6296636686654744</v>
      </c>
      <c r="G437">
        <v>1</v>
      </c>
      <c r="H437">
        <v>4</v>
      </c>
      <c r="I437">
        <v>1</v>
      </c>
      <c r="J437">
        <v>5</v>
      </c>
    </row>
    <row r="438" spans="1:10" x14ac:dyDescent="0.25">
      <c r="A438" t="s">
        <v>9383</v>
      </c>
      <c r="B438">
        <v>12479</v>
      </c>
      <c r="C438">
        <v>-1.5161434923849293</v>
      </c>
      <c r="D438">
        <v>0.45542455743531618</v>
      </c>
      <c r="E438">
        <v>-0.41397264035762232</v>
      </c>
      <c r="F438">
        <v>1.9214897572597351</v>
      </c>
      <c r="G438">
        <v>1</v>
      </c>
      <c r="H438">
        <v>4</v>
      </c>
      <c r="I438">
        <v>2</v>
      </c>
      <c r="J438">
        <v>5</v>
      </c>
    </row>
    <row r="439" spans="1:10" x14ac:dyDescent="0.25">
      <c r="A439" t="s">
        <v>9384</v>
      </c>
      <c r="B439">
        <v>9313</v>
      </c>
      <c r="C439">
        <v>-0.33774477736063702</v>
      </c>
      <c r="D439">
        <v>1.1021937529116164</v>
      </c>
      <c r="E439">
        <v>0.75102483293755107</v>
      </c>
      <c r="F439">
        <v>1.6180843248276031</v>
      </c>
      <c r="G439">
        <v>2</v>
      </c>
      <c r="H439">
        <v>5</v>
      </c>
      <c r="I439">
        <v>5</v>
      </c>
      <c r="J439">
        <v>5</v>
      </c>
    </row>
    <row r="440" spans="1:10" x14ac:dyDescent="0.25">
      <c r="A440" t="s">
        <v>9385</v>
      </c>
      <c r="B440">
        <v>6946</v>
      </c>
      <c r="C440">
        <v>-1.0361922917528077</v>
      </c>
      <c r="D440">
        <v>0.88568582543674101</v>
      </c>
      <c r="E440">
        <v>9.1033421243247634E-2</v>
      </c>
      <c r="F440">
        <v>1.6701744165471482</v>
      </c>
      <c r="G440">
        <v>1</v>
      </c>
      <c r="H440">
        <v>5</v>
      </c>
      <c r="I440">
        <v>4</v>
      </c>
      <c r="J440">
        <v>5</v>
      </c>
    </row>
    <row r="441" spans="1:10" x14ac:dyDescent="0.25">
      <c r="A441" t="s">
        <v>9386</v>
      </c>
      <c r="B441">
        <v>9384</v>
      </c>
      <c r="C441">
        <v>-0.87667038852447776</v>
      </c>
      <c r="D441">
        <v>-0.71724615317022677</v>
      </c>
      <c r="E441">
        <v>0.10880385204762645</v>
      </c>
      <c r="F441">
        <v>0.54301733354566595</v>
      </c>
      <c r="G441">
        <v>1</v>
      </c>
      <c r="H441">
        <v>1</v>
      </c>
      <c r="I441">
        <v>4</v>
      </c>
      <c r="J441">
        <v>4</v>
      </c>
    </row>
    <row r="442" spans="1:10" x14ac:dyDescent="0.25">
      <c r="A442" t="s">
        <v>9387</v>
      </c>
      <c r="B442">
        <v>6726</v>
      </c>
      <c r="C442">
        <v>-1.1943848093194156</v>
      </c>
      <c r="D442">
        <v>1.2073850002579021</v>
      </c>
      <c r="E442">
        <v>0.57737101233985599</v>
      </c>
      <c r="F442">
        <v>1.8506632502429894</v>
      </c>
      <c r="G442">
        <v>1</v>
      </c>
      <c r="H442">
        <v>5</v>
      </c>
      <c r="I442">
        <v>5</v>
      </c>
      <c r="J442">
        <v>5</v>
      </c>
    </row>
    <row r="443" spans="1:10" x14ac:dyDescent="0.25">
      <c r="A443" t="s">
        <v>9388</v>
      </c>
      <c r="B443">
        <v>11531</v>
      </c>
      <c r="C443">
        <v>-0.17494647733747329</v>
      </c>
      <c r="D443">
        <v>0.48695645217170913</v>
      </c>
      <c r="E443">
        <v>0.33773215339315943</v>
      </c>
      <c r="F443">
        <v>1.283451753535259</v>
      </c>
      <c r="G443">
        <v>3</v>
      </c>
      <c r="H443">
        <v>4</v>
      </c>
      <c r="I443">
        <v>4</v>
      </c>
      <c r="J443">
        <v>5</v>
      </c>
    </row>
    <row r="444" spans="1:10" x14ac:dyDescent="0.25">
      <c r="A444" t="s">
        <v>24708</v>
      </c>
      <c r="B444">
        <v>5763</v>
      </c>
      <c r="C444">
        <v>-0.68050438050327688</v>
      </c>
      <c r="D444">
        <v>0.96140948431383411</v>
      </c>
      <c r="E444">
        <v>-0.34582169986823458</v>
      </c>
      <c r="F444">
        <v>1.8215456991900398</v>
      </c>
      <c r="G444">
        <v>1</v>
      </c>
      <c r="H444">
        <v>5</v>
      </c>
      <c r="I444">
        <v>2</v>
      </c>
      <c r="J444">
        <v>5</v>
      </c>
    </row>
    <row r="445" spans="1:10" x14ac:dyDescent="0.25">
      <c r="A445" t="s">
        <v>9389</v>
      </c>
      <c r="B445">
        <v>8960</v>
      </c>
      <c r="C445">
        <v>-0.56358684811393323</v>
      </c>
      <c r="D445">
        <v>1.0703631460619947</v>
      </c>
      <c r="E445">
        <v>8.854798507903737E-2</v>
      </c>
      <c r="F445">
        <v>1.4879395223218517</v>
      </c>
      <c r="G445">
        <v>2</v>
      </c>
      <c r="H445">
        <v>5</v>
      </c>
      <c r="I445">
        <v>4</v>
      </c>
      <c r="J445">
        <v>5</v>
      </c>
    </row>
    <row r="446" spans="1:10" x14ac:dyDescent="0.25">
      <c r="A446" t="s">
        <v>24709</v>
      </c>
      <c r="B446">
        <v>8392</v>
      </c>
      <c r="C446">
        <v>-0.88597655028878664</v>
      </c>
      <c r="D446">
        <v>1.415056942378319</v>
      </c>
      <c r="E446">
        <v>1.2499890792273693</v>
      </c>
      <c r="F446">
        <v>1.7209939400639769</v>
      </c>
      <c r="G446">
        <v>1</v>
      </c>
      <c r="H446">
        <v>5</v>
      </c>
      <c r="I446">
        <v>5</v>
      </c>
      <c r="J446">
        <v>5</v>
      </c>
    </row>
    <row r="447" spans="1:10" x14ac:dyDescent="0.25">
      <c r="A447" t="s">
        <v>9391</v>
      </c>
      <c r="B447">
        <v>6299</v>
      </c>
      <c r="C447">
        <v>-0.87109409384822112</v>
      </c>
      <c r="D447">
        <v>1.2497509740702895</v>
      </c>
      <c r="E447">
        <v>0.86826309223495113</v>
      </c>
      <c r="F447">
        <v>1.7189867922666415</v>
      </c>
      <c r="G447">
        <v>1</v>
      </c>
      <c r="H447">
        <v>5</v>
      </c>
      <c r="I447">
        <v>5</v>
      </c>
      <c r="J447">
        <v>5</v>
      </c>
    </row>
    <row r="448" spans="1:10" x14ac:dyDescent="0.25">
      <c r="A448" t="s">
        <v>24710</v>
      </c>
      <c r="B448">
        <v>9205</v>
      </c>
      <c r="C448">
        <v>-0.15786508629499857</v>
      </c>
      <c r="D448">
        <v>1.4565930946041321</v>
      </c>
      <c r="E448">
        <v>-3.4744344435134432E-2</v>
      </c>
      <c r="F448">
        <v>1.7099557779435388</v>
      </c>
      <c r="G448">
        <v>3</v>
      </c>
      <c r="H448">
        <v>5</v>
      </c>
      <c r="I448">
        <v>3</v>
      </c>
      <c r="J448">
        <v>5</v>
      </c>
    </row>
    <row r="449" spans="1:10" x14ac:dyDescent="0.25">
      <c r="A449" t="s">
        <v>24711</v>
      </c>
      <c r="B449">
        <v>11591</v>
      </c>
      <c r="C449">
        <v>-0.52553177373754911</v>
      </c>
      <c r="D449">
        <v>0.97681916961336857</v>
      </c>
      <c r="E449">
        <v>-0.32200750199095757</v>
      </c>
      <c r="F449">
        <v>1.8412332906026421</v>
      </c>
      <c r="G449">
        <v>2</v>
      </c>
      <c r="H449">
        <v>5</v>
      </c>
      <c r="I449">
        <v>2</v>
      </c>
      <c r="J449">
        <v>5</v>
      </c>
    </row>
    <row r="450" spans="1:10" x14ac:dyDescent="0.25">
      <c r="A450" t="s">
        <v>24712</v>
      </c>
      <c r="B450">
        <v>7416</v>
      </c>
      <c r="C450">
        <v>-0.92674791891051689</v>
      </c>
      <c r="D450">
        <v>-0.46783574906474745</v>
      </c>
      <c r="E450">
        <v>-5.911909880807676E-2</v>
      </c>
      <c r="F450">
        <v>0.36097646912065151</v>
      </c>
      <c r="G450">
        <v>1</v>
      </c>
      <c r="H450">
        <v>2</v>
      </c>
      <c r="I450">
        <v>3</v>
      </c>
      <c r="J450">
        <v>4</v>
      </c>
    </row>
    <row r="451" spans="1:10" x14ac:dyDescent="0.25">
      <c r="A451" t="s">
        <v>24713</v>
      </c>
      <c r="B451">
        <v>7547</v>
      </c>
      <c r="C451">
        <v>-0.32272935902256183</v>
      </c>
      <c r="D451">
        <v>0.76110261565462467</v>
      </c>
      <c r="E451">
        <v>0.39518563321648015</v>
      </c>
      <c r="F451">
        <v>1.8376338125616993</v>
      </c>
      <c r="G451">
        <v>2</v>
      </c>
      <c r="H451">
        <v>5</v>
      </c>
      <c r="I451">
        <v>4</v>
      </c>
      <c r="J451">
        <v>5</v>
      </c>
    </row>
    <row r="452" spans="1:10" x14ac:dyDescent="0.25">
      <c r="A452" t="s">
        <v>9393</v>
      </c>
      <c r="B452">
        <v>12095</v>
      </c>
      <c r="C452">
        <v>-0.22286773227366008</v>
      </c>
      <c r="D452">
        <v>0.92532026769906339</v>
      </c>
      <c r="E452">
        <v>0.8504366906818317</v>
      </c>
      <c r="F452">
        <v>1.6076126169401079</v>
      </c>
      <c r="G452">
        <v>3</v>
      </c>
      <c r="H452">
        <v>5</v>
      </c>
      <c r="I452">
        <v>5</v>
      </c>
      <c r="J452">
        <v>5</v>
      </c>
    </row>
    <row r="453" spans="1:10" x14ac:dyDescent="0.25">
      <c r="A453" t="s">
        <v>24714</v>
      </c>
      <c r="B453">
        <v>5803</v>
      </c>
      <c r="C453">
        <v>-0.85712108608953586</v>
      </c>
      <c r="D453">
        <v>-0.11547967048170457</v>
      </c>
      <c r="E453">
        <v>0.2027865382140166</v>
      </c>
      <c r="F453">
        <v>1.3280199995491515</v>
      </c>
      <c r="G453">
        <v>1</v>
      </c>
      <c r="H453">
        <v>3</v>
      </c>
      <c r="I453">
        <v>4</v>
      </c>
      <c r="J453">
        <v>5</v>
      </c>
    </row>
    <row r="454" spans="1:10" x14ac:dyDescent="0.25">
      <c r="A454" t="s">
        <v>24715</v>
      </c>
      <c r="B454">
        <v>7098</v>
      </c>
      <c r="C454">
        <v>-0.69117559630846803</v>
      </c>
      <c r="D454">
        <v>0.80958362901598679</v>
      </c>
      <c r="E454">
        <v>0.96098142956060739</v>
      </c>
      <c r="F454">
        <v>1.5111533982445782</v>
      </c>
      <c r="G454">
        <v>1</v>
      </c>
      <c r="H454">
        <v>5</v>
      </c>
      <c r="I454">
        <v>5</v>
      </c>
      <c r="J454">
        <v>5</v>
      </c>
    </row>
    <row r="455" spans="1:10" x14ac:dyDescent="0.25">
      <c r="A455" t="s">
        <v>24716</v>
      </c>
      <c r="B455">
        <v>8148</v>
      </c>
      <c r="C455">
        <v>-0.86371997977956061</v>
      </c>
      <c r="D455">
        <v>0.96630136144699474</v>
      </c>
      <c r="E455">
        <v>0.46805843905658095</v>
      </c>
      <c r="F455">
        <v>1.6137111168655307</v>
      </c>
      <c r="G455">
        <v>1</v>
      </c>
      <c r="H455">
        <v>5</v>
      </c>
      <c r="I455">
        <v>5</v>
      </c>
      <c r="J455">
        <v>5</v>
      </c>
    </row>
    <row r="456" spans="1:10" x14ac:dyDescent="0.25">
      <c r="A456" t="s">
        <v>24717</v>
      </c>
      <c r="B456">
        <v>6875</v>
      </c>
      <c r="C456">
        <v>-0.745874919478972</v>
      </c>
      <c r="D456">
        <v>-8.5173339611963689E-2</v>
      </c>
      <c r="E456">
        <v>0.60812032989554521</v>
      </c>
      <c r="F456">
        <v>1.3515361220087065</v>
      </c>
      <c r="G456">
        <v>1</v>
      </c>
      <c r="H456">
        <v>3</v>
      </c>
      <c r="I456">
        <v>5</v>
      </c>
      <c r="J456">
        <v>5</v>
      </c>
    </row>
    <row r="457" spans="1:10" x14ac:dyDescent="0.25">
      <c r="A457" t="s">
        <v>24718</v>
      </c>
      <c r="B457">
        <v>7948</v>
      </c>
      <c r="C457">
        <v>-9.3025845529261214E-2</v>
      </c>
      <c r="D457">
        <v>0.41302654227487851</v>
      </c>
      <c r="E457">
        <v>-0.3432561911939081</v>
      </c>
      <c r="F457">
        <v>1.8267586745609647</v>
      </c>
      <c r="G457">
        <v>3</v>
      </c>
      <c r="H457">
        <v>4</v>
      </c>
      <c r="I457">
        <v>2</v>
      </c>
      <c r="J457">
        <v>5</v>
      </c>
    </row>
    <row r="458" spans="1:10" x14ac:dyDescent="0.25">
      <c r="A458" t="s">
        <v>24719</v>
      </c>
      <c r="B458">
        <v>7113</v>
      </c>
      <c r="C458">
        <v>7.6210881750741755E-2</v>
      </c>
      <c r="D458">
        <v>-0.30090808478403042</v>
      </c>
      <c r="E458">
        <v>1.4585262793974063</v>
      </c>
      <c r="F458">
        <v>1.2021614016204059</v>
      </c>
      <c r="G458">
        <v>3</v>
      </c>
      <c r="H458">
        <v>2</v>
      </c>
      <c r="I458">
        <v>5</v>
      </c>
      <c r="J458">
        <v>5</v>
      </c>
    </row>
    <row r="459" spans="1:10" x14ac:dyDescent="0.25">
      <c r="A459" t="s">
        <v>24720</v>
      </c>
      <c r="B459">
        <v>6037</v>
      </c>
      <c r="C459">
        <v>-0.84185654258620479</v>
      </c>
      <c r="D459">
        <v>-0.65181682927203355</v>
      </c>
      <c r="E459">
        <v>0.37097417726455945</v>
      </c>
      <c r="F459">
        <v>0.39637992111595405</v>
      </c>
      <c r="G459">
        <v>1</v>
      </c>
      <c r="H459">
        <v>1</v>
      </c>
      <c r="I459">
        <v>4</v>
      </c>
      <c r="J459">
        <v>4</v>
      </c>
    </row>
    <row r="460" spans="1:10" x14ac:dyDescent="0.25">
      <c r="A460" t="s">
        <v>24721</v>
      </c>
      <c r="B460">
        <v>11843</v>
      </c>
      <c r="C460">
        <v>6.5968708859989622E-2</v>
      </c>
      <c r="D460">
        <v>1.0029328689203141</v>
      </c>
      <c r="E460">
        <v>-0.4063879103897815</v>
      </c>
      <c r="F460">
        <v>1.7350166947428731</v>
      </c>
      <c r="G460">
        <v>3</v>
      </c>
      <c r="H460">
        <v>5</v>
      </c>
      <c r="I460">
        <v>2</v>
      </c>
      <c r="J460">
        <v>5</v>
      </c>
    </row>
    <row r="461" spans="1:10" x14ac:dyDescent="0.25">
      <c r="A461" t="s">
        <v>9394</v>
      </c>
      <c r="B461">
        <v>9664</v>
      </c>
      <c r="C461">
        <v>-0.16983421132306523</v>
      </c>
      <c r="D461">
        <v>0.8427411319874748</v>
      </c>
      <c r="E461">
        <v>0.25729862655868274</v>
      </c>
      <c r="F461">
        <v>1.6842044903076974</v>
      </c>
      <c r="G461">
        <v>3</v>
      </c>
      <c r="H461">
        <v>5</v>
      </c>
      <c r="I461">
        <v>4</v>
      </c>
      <c r="J461">
        <v>5</v>
      </c>
    </row>
    <row r="462" spans="1:10" x14ac:dyDescent="0.25">
      <c r="A462" t="s">
        <v>9395</v>
      </c>
      <c r="B462">
        <v>9546</v>
      </c>
      <c r="C462">
        <v>5.8931223771028794E-2</v>
      </c>
      <c r="D462">
        <v>0.61247024935132977</v>
      </c>
      <c r="E462">
        <v>1.3978872444161403</v>
      </c>
      <c r="F462">
        <v>1.7772852752548796</v>
      </c>
      <c r="G462">
        <v>3</v>
      </c>
      <c r="H462">
        <v>5</v>
      </c>
      <c r="I462">
        <v>5</v>
      </c>
      <c r="J462">
        <v>5</v>
      </c>
    </row>
    <row r="463" spans="1:10" x14ac:dyDescent="0.25">
      <c r="A463" t="s">
        <v>9396</v>
      </c>
      <c r="B463">
        <v>10723</v>
      </c>
      <c r="C463">
        <v>1.7378960514142026E-3</v>
      </c>
      <c r="D463">
        <v>0.88274575988897508</v>
      </c>
      <c r="E463">
        <v>0.52615669402284149</v>
      </c>
      <c r="F463">
        <v>1.8270908203014085</v>
      </c>
      <c r="G463">
        <v>3</v>
      </c>
      <c r="H463">
        <v>5</v>
      </c>
      <c r="I463">
        <v>5</v>
      </c>
      <c r="J463">
        <v>5</v>
      </c>
    </row>
    <row r="464" spans="1:10" x14ac:dyDescent="0.25">
      <c r="A464" t="s">
        <v>9401</v>
      </c>
      <c r="B464">
        <v>10810</v>
      </c>
      <c r="C464">
        <v>-0.26312408750102695</v>
      </c>
      <c r="D464">
        <v>1.1342204570302759</v>
      </c>
      <c r="E464">
        <v>-4.1311430542859094E-2</v>
      </c>
      <c r="F464">
        <v>1.6987939193117865</v>
      </c>
      <c r="G464">
        <v>3</v>
      </c>
      <c r="H464">
        <v>5</v>
      </c>
      <c r="I464">
        <v>3</v>
      </c>
      <c r="J464">
        <v>5</v>
      </c>
    </row>
    <row r="465" spans="1:10" x14ac:dyDescent="0.25">
      <c r="A465" t="s">
        <v>9402</v>
      </c>
      <c r="B465">
        <v>8394</v>
      </c>
      <c r="C465">
        <v>-6.7282900227096029E-2</v>
      </c>
      <c r="D465">
        <v>0.71552046594321184</v>
      </c>
      <c r="E465">
        <v>0.49373051323870515</v>
      </c>
      <c r="F465">
        <v>1.6614503216285295</v>
      </c>
      <c r="G465">
        <v>3</v>
      </c>
      <c r="H465">
        <v>5</v>
      </c>
      <c r="I465">
        <v>5</v>
      </c>
      <c r="J465">
        <v>5</v>
      </c>
    </row>
    <row r="466" spans="1:10" x14ac:dyDescent="0.25">
      <c r="A466" t="s">
        <v>9403</v>
      </c>
      <c r="B466">
        <v>5865</v>
      </c>
      <c r="C466">
        <v>-0.27545738803329173</v>
      </c>
      <c r="D466">
        <v>0.65196222399848147</v>
      </c>
      <c r="E466">
        <v>0.13832029136444474</v>
      </c>
      <c r="F466">
        <v>1.3969845257987479</v>
      </c>
      <c r="G466">
        <v>3</v>
      </c>
      <c r="H466">
        <v>5</v>
      </c>
      <c r="I466">
        <v>4</v>
      </c>
      <c r="J466">
        <v>5</v>
      </c>
    </row>
    <row r="467" spans="1:10" x14ac:dyDescent="0.25">
      <c r="A467" t="s">
        <v>24722</v>
      </c>
      <c r="B467">
        <v>6231</v>
      </c>
      <c r="C467">
        <v>-0.61173516396010674</v>
      </c>
      <c r="D467">
        <v>0.23132622388309373</v>
      </c>
      <c r="E467">
        <v>-0.1408287304200333</v>
      </c>
      <c r="F467">
        <v>0.81742753613212327</v>
      </c>
      <c r="G467">
        <v>2</v>
      </c>
      <c r="H467">
        <v>4</v>
      </c>
      <c r="I467">
        <v>3</v>
      </c>
      <c r="J467">
        <v>4</v>
      </c>
    </row>
    <row r="468" spans="1:10" x14ac:dyDescent="0.25">
      <c r="A468" t="s">
        <v>24723</v>
      </c>
      <c r="B468">
        <v>7681</v>
      </c>
      <c r="C468">
        <v>0.53617849189327182</v>
      </c>
      <c r="D468">
        <v>1.7210309209342376</v>
      </c>
      <c r="E468">
        <v>-0.29123691873238933</v>
      </c>
      <c r="F468">
        <v>1.4568660298707437</v>
      </c>
      <c r="G468">
        <v>4</v>
      </c>
      <c r="H468">
        <v>5</v>
      </c>
      <c r="I468">
        <v>2</v>
      </c>
      <c r="J468">
        <v>5</v>
      </c>
    </row>
    <row r="469" spans="1:10" x14ac:dyDescent="0.25">
      <c r="A469" t="s">
        <v>9405</v>
      </c>
      <c r="B469">
        <v>12499</v>
      </c>
      <c r="C469">
        <v>0.36775241348244475</v>
      </c>
      <c r="D469">
        <v>-7.9201460353999192E-2</v>
      </c>
      <c r="E469">
        <v>0.90348365942484843</v>
      </c>
      <c r="F469">
        <v>1.1152997788843866</v>
      </c>
      <c r="G469">
        <v>4</v>
      </c>
      <c r="H469">
        <v>3</v>
      </c>
      <c r="I469">
        <v>5</v>
      </c>
      <c r="J469">
        <v>4</v>
      </c>
    </row>
    <row r="470" spans="1:10" x14ac:dyDescent="0.25">
      <c r="A470" t="s">
        <v>9406</v>
      </c>
      <c r="B470">
        <v>9261</v>
      </c>
      <c r="C470">
        <v>3.5804405915994215E-2</v>
      </c>
      <c r="D470">
        <v>0.45860998712992779</v>
      </c>
      <c r="E470">
        <v>0.64077644116677568</v>
      </c>
      <c r="F470">
        <v>1.2337563458401635</v>
      </c>
      <c r="G470">
        <v>3</v>
      </c>
      <c r="H470">
        <v>4</v>
      </c>
      <c r="I470">
        <v>5</v>
      </c>
      <c r="J470">
        <v>5</v>
      </c>
    </row>
    <row r="471" spans="1:10" x14ac:dyDescent="0.25">
      <c r="A471" t="s">
        <v>9408</v>
      </c>
      <c r="B471">
        <v>8044</v>
      </c>
      <c r="C471">
        <v>1.0289041436145647</v>
      </c>
      <c r="D471">
        <v>0.50979705437179368</v>
      </c>
      <c r="E471">
        <v>1.1973885862755489</v>
      </c>
      <c r="F471">
        <v>1.7614737193928149</v>
      </c>
      <c r="G471">
        <v>5</v>
      </c>
      <c r="H471">
        <v>4</v>
      </c>
      <c r="I471">
        <v>5</v>
      </c>
      <c r="J471">
        <v>5</v>
      </c>
    </row>
    <row r="472" spans="1:10" x14ac:dyDescent="0.25">
      <c r="A472" t="s">
        <v>24724</v>
      </c>
      <c r="B472">
        <v>9134</v>
      </c>
      <c r="C472">
        <v>0.15351749549938359</v>
      </c>
      <c r="D472">
        <v>0.37252291970548379</v>
      </c>
      <c r="E472">
        <v>8.9054487843186453E-2</v>
      </c>
      <c r="F472">
        <v>1.774081381043582</v>
      </c>
      <c r="G472">
        <v>4</v>
      </c>
      <c r="H472">
        <v>4</v>
      </c>
      <c r="I472">
        <v>4</v>
      </c>
      <c r="J472">
        <v>5</v>
      </c>
    </row>
    <row r="473" spans="1:10" x14ac:dyDescent="0.25">
      <c r="A473" t="s">
        <v>9409</v>
      </c>
      <c r="B473">
        <v>13181</v>
      </c>
      <c r="C473">
        <v>0.68663378681161047</v>
      </c>
      <c r="D473">
        <v>0.78649161327069173</v>
      </c>
      <c r="E473">
        <v>0.69098123860504146</v>
      </c>
      <c r="F473">
        <v>1.3567564542071615</v>
      </c>
      <c r="G473">
        <v>5</v>
      </c>
      <c r="H473">
        <v>5</v>
      </c>
      <c r="I473">
        <v>5</v>
      </c>
      <c r="J473">
        <v>5</v>
      </c>
    </row>
    <row r="474" spans="1:10" x14ac:dyDescent="0.25">
      <c r="A474" t="s">
        <v>9410</v>
      </c>
      <c r="B474">
        <v>12340</v>
      </c>
      <c r="C474">
        <v>1.2773957683692632</v>
      </c>
      <c r="D474">
        <v>0.76072307546991291</v>
      </c>
      <c r="E474">
        <v>-0.3349684025744169</v>
      </c>
      <c r="F474">
        <v>2.1690081522284577</v>
      </c>
      <c r="G474">
        <v>5</v>
      </c>
      <c r="H474">
        <v>5</v>
      </c>
      <c r="I474">
        <v>2</v>
      </c>
      <c r="J474">
        <v>5</v>
      </c>
    </row>
    <row r="475" spans="1:10" x14ac:dyDescent="0.25">
      <c r="A475" t="s">
        <v>9412</v>
      </c>
      <c r="B475">
        <v>7108</v>
      </c>
      <c r="C475">
        <v>0.19947134124208871</v>
      </c>
      <c r="D475">
        <v>0.79765444203315461</v>
      </c>
      <c r="E475">
        <v>-5.3141028140366815E-2</v>
      </c>
      <c r="F475">
        <v>1.5158238412846479</v>
      </c>
      <c r="G475">
        <v>4</v>
      </c>
      <c r="H475">
        <v>5</v>
      </c>
      <c r="I475">
        <v>3</v>
      </c>
      <c r="J475">
        <v>5</v>
      </c>
    </row>
    <row r="476" spans="1:10" x14ac:dyDescent="0.25">
      <c r="A476" t="s">
        <v>9413</v>
      </c>
      <c r="B476">
        <v>10760</v>
      </c>
      <c r="C476">
        <v>-0.27854944085531697</v>
      </c>
      <c r="D476">
        <v>0.35580471175964568</v>
      </c>
      <c r="E476">
        <v>-0.30907466565708275</v>
      </c>
      <c r="F476">
        <v>1.6702892026567726</v>
      </c>
      <c r="G476">
        <v>3</v>
      </c>
      <c r="H476">
        <v>4</v>
      </c>
      <c r="I476">
        <v>2</v>
      </c>
      <c r="J476">
        <v>5</v>
      </c>
    </row>
    <row r="477" spans="1:10" x14ac:dyDescent="0.25">
      <c r="A477" t="s">
        <v>9414</v>
      </c>
      <c r="B477">
        <v>7687</v>
      </c>
      <c r="C477">
        <v>9.5845062339175432E-2</v>
      </c>
      <c r="D477">
        <v>-0.1334408453093831</v>
      </c>
      <c r="E477">
        <v>0.12936142629406105</v>
      </c>
      <c r="F477">
        <v>1.3210754513112113</v>
      </c>
      <c r="G477">
        <v>4</v>
      </c>
      <c r="H477">
        <v>3</v>
      </c>
      <c r="I477">
        <v>4</v>
      </c>
      <c r="J477">
        <v>5</v>
      </c>
    </row>
    <row r="478" spans="1:10" x14ac:dyDescent="0.25">
      <c r="A478" t="s">
        <v>9415</v>
      </c>
      <c r="B478">
        <v>8766</v>
      </c>
      <c r="C478">
        <v>0.82233515126879742</v>
      </c>
      <c r="D478">
        <v>0.41341957904836169</v>
      </c>
      <c r="E478">
        <v>-8.2958075287878977E-2</v>
      </c>
      <c r="F478">
        <v>1.9864985574769765</v>
      </c>
      <c r="G478">
        <v>5</v>
      </c>
      <c r="H478">
        <v>4</v>
      </c>
      <c r="I478">
        <v>3</v>
      </c>
      <c r="J478">
        <v>5</v>
      </c>
    </row>
    <row r="479" spans="1:10" x14ac:dyDescent="0.25">
      <c r="A479" t="s">
        <v>9416</v>
      </c>
      <c r="B479">
        <v>14502</v>
      </c>
      <c r="C479">
        <v>0.26933311773926721</v>
      </c>
      <c r="D479">
        <v>1.6825153460257949</v>
      </c>
      <c r="E479">
        <v>-9.0074223218619937E-2</v>
      </c>
      <c r="F479">
        <v>1.1390749463158951</v>
      </c>
      <c r="G479">
        <v>4</v>
      </c>
      <c r="H479">
        <v>5</v>
      </c>
      <c r="I479">
        <v>3</v>
      </c>
      <c r="J479">
        <v>4</v>
      </c>
    </row>
    <row r="480" spans="1:10" x14ac:dyDescent="0.25">
      <c r="A480" t="s">
        <v>9417</v>
      </c>
      <c r="B480">
        <v>8094</v>
      </c>
      <c r="C480">
        <v>-0.20294763598069865</v>
      </c>
      <c r="D480">
        <v>0.58414558079094414</v>
      </c>
      <c r="E480">
        <v>-0.29446853973015885</v>
      </c>
      <c r="F480">
        <v>1.7910909571897857</v>
      </c>
      <c r="G480">
        <v>3</v>
      </c>
      <c r="H480">
        <v>5</v>
      </c>
      <c r="I480">
        <v>2</v>
      </c>
      <c r="J480">
        <v>5</v>
      </c>
    </row>
    <row r="481" spans="1:10" x14ac:dyDescent="0.25">
      <c r="A481" t="s">
        <v>9418</v>
      </c>
      <c r="B481">
        <v>12374</v>
      </c>
      <c r="C481">
        <v>0.11439665274575299</v>
      </c>
      <c r="D481">
        <v>0.54103722362142759</v>
      </c>
      <c r="E481">
        <v>0.19446275017944301</v>
      </c>
      <c r="F481">
        <v>1.3873566933581838</v>
      </c>
      <c r="G481">
        <v>4</v>
      </c>
      <c r="H481">
        <v>5</v>
      </c>
      <c r="I481">
        <v>4</v>
      </c>
      <c r="J481">
        <v>5</v>
      </c>
    </row>
    <row r="482" spans="1:10" x14ac:dyDescent="0.25">
      <c r="A482" t="s">
        <v>9419</v>
      </c>
      <c r="B482">
        <v>5725</v>
      </c>
      <c r="C482">
        <v>0.19871266510338675</v>
      </c>
      <c r="D482">
        <v>-8.1391330579585905E-2</v>
      </c>
      <c r="E482">
        <v>0.20330256232864358</v>
      </c>
      <c r="F482">
        <v>1.5268835550526694</v>
      </c>
      <c r="G482">
        <v>4</v>
      </c>
      <c r="H482">
        <v>3</v>
      </c>
      <c r="I482">
        <v>4</v>
      </c>
      <c r="J482">
        <v>5</v>
      </c>
    </row>
    <row r="483" spans="1:10" x14ac:dyDescent="0.25">
      <c r="A483" t="s">
        <v>9420</v>
      </c>
      <c r="B483">
        <v>8145</v>
      </c>
      <c r="C483">
        <v>-0.39520728792512455</v>
      </c>
      <c r="D483">
        <v>1.2223587449391307</v>
      </c>
      <c r="E483">
        <v>-0.31253360261559243</v>
      </c>
      <c r="F483">
        <v>1.5789833450396975</v>
      </c>
      <c r="G483">
        <v>2</v>
      </c>
      <c r="H483">
        <v>5</v>
      </c>
      <c r="I483">
        <v>2</v>
      </c>
      <c r="J483">
        <v>5</v>
      </c>
    </row>
    <row r="484" spans="1:10" x14ac:dyDescent="0.25">
      <c r="A484" t="s">
        <v>9421</v>
      </c>
      <c r="B484">
        <v>6114</v>
      </c>
      <c r="C484">
        <v>-6.0450148211152683E-3</v>
      </c>
      <c r="D484">
        <v>-4.6412564236433161E-2</v>
      </c>
      <c r="E484">
        <v>0.57880608062820293</v>
      </c>
      <c r="F484">
        <v>0.83881611468532247</v>
      </c>
      <c r="G484">
        <v>3</v>
      </c>
      <c r="H484">
        <v>3</v>
      </c>
      <c r="I484">
        <v>5</v>
      </c>
      <c r="J484">
        <v>4</v>
      </c>
    </row>
    <row r="485" spans="1:10" x14ac:dyDescent="0.25">
      <c r="A485" t="s">
        <v>24725</v>
      </c>
      <c r="B485">
        <v>11190</v>
      </c>
      <c r="C485">
        <v>-0.28133355716141367</v>
      </c>
      <c r="D485">
        <v>0.7423777392922658</v>
      </c>
      <c r="E485">
        <v>-3.1142051485669023E-2</v>
      </c>
      <c r="F485">
        <v>1.2217140399894195</v>
      </c>
      <c r="G485">
        <v>2</v>
      </c>
      <c r="H485">
        <v>5</v>
      </c>
      <c r="I485">
        <v>3</v>
      </c>
      <c r="J485">
        <v>5</v>
      </c>
    </row>
    <row r="486" spans="1:10" x14ac:dyDescent="0.25">
      <c r="A486" t="s">
        <v>24726</v>
      </c>
      <c r="B486">
        <v>9656</v>
      </c>
      <c r="C486">
        <v>0.59609179681567326</v>
      </c>
      <c r="D486">
        <v>1.1219148296406578</v>
      </c>
      <c r="E486">
        <v>-0.13910192986605052</v>
      </c>
      <c r="F486">
        <v>1.8523944259708083</v>
      </c>
      <c r="G486">
        <v>4</v>
      </c>
      <c r="H486">
        <v>5</v>
      </c>
      <c r="I486">
        <v>3</v>
      </c>
      <c r="J486">
        <v>5</v>
      </c>
    </row>
    <row r="487" spans="1:10" x14ac:dyDescent="0.25">
      <c r="A487" t="s">
        <v>24727</v>
      </c>
      <c r="B487">
        <v>15079</v>
      </c>
      <c r="C487">
        <v>0.73167471172325937</v>
      </c>
      <c r="D487">
        <v>0.35871834877909059</v>
      </c>
      <c r="E487">
        <v>0.10362781564648905</v>
      </c>
      <c r="F487">
        <v>1.6313868389529007</v>
      </c>
      <c r="G487">
        <v>5</v>
      </c>
      <c r="H487">
        <v>4</v>
      </c>
      <c r="I487">
        <v>4</v>
      </c>
      <c r="J487">
        <v>5</v>
      </c>
    </row>
    <row r="488" spans="1:10" x14ac:dyDescent="0.25">
      <c r="A488" t="s">
        <v>9422</v>
      </c>
      <c r="B488">
        <v>11671</v>
      </c>
      <c r="C488">
        <v>0.30326629053227494</v>
      </c>
      <c r="D488">
        <v>-0.40470608627167037</v>
      </c>
      <c r="E488">
        <v>0.18073583039364255</v>
      </c>
      <c r="F488">
        <v>1.1248923708107372</v>
      </c>
      <c r="G488">
        <v>4</v>
      </c>
      <c r="H488">
        <v>2</v>
      </c>
      <c r="I488">
        <v>4</v>
      </c>
      <c r="J488">
        <v>4</v>
      </c>
    </row>
    <row r="489" spans="1:10" x14ac:dyDescent="0.25">
      <c r="A489" t="s">
        <v>24728</v>
      </c>
      <c r="B489">
        <v>12481</v>
      </c>
      <c r="C489">
        <v>0.68362457457805892</v>
      </c>
      <c r="D489">
        <v>0.24583813597441273</v>
      </c>
      <c r="E489">
        <v>-0.34812347648892977</v>
      </c>
      <c r="F489">
        <v>1.6417427024161577</v>
      </c>
      <c r="G489">
        <v>5</v>
      </c>
      <c r="H489">
        <v>4</v>
      </c>
      <c r="I489">
        <v>2</v>
      </c>
      <c r="J489">
        <v>5</v>
      </c>
    </row>
    <row r="490" spans="1:10" x14ac:dyDescent="0.25">
      <c r="A490" t="s">
        <v>9423</v>
      </c>
      <c r="B490">
        <v>11707</v>
      </c>
      <c r="C490">
        <v>0.28329059504430709</v>
      </c>
      <c r="D490">
        <v>2.6874726353403218</v>
      </c>
      <c r="E490">
        <v>-0.13284154644337365</v>
      </c>
      <c r="F490">
        <v>1.6298090657260584</v>
      </c>
      <c r="G490">
        <v>4</v>
      </c>
      <c r="H490">
        <v>5</v>
      </c>
      <c r="I490">
        <v>3</v>
      </c>
      <c r="J490">
        <v>5</v>
      </c>
    </row>
    <row r="491" spans="1:10" x14ac:dyDescent="0.25">
      <c r="A491" t="s">
        <v>9424</v>
      </c>
      <c r="B491">
        <v>10989</v>
      </c>
      <c r="C491">
        <v>1.1945387155491813</v>
      </c>
      <c r="D491">
        <v>-3.1063672219231724E-2</v>
      </c>
      <c r="E491">
        <v>0.6730881435149807</v>
      </c>
      <c r="F491">
        <v>1.6291967618693268</v>
      </c>
      <c r="G491">
        <v>5</v>
      </c>
      <c r="H491">
        <v>3</v>
      </c>
      <c r="I491">
        <v>5</v>
      </c>
      <c r="J491">
        <v>5</v>
      </c>
    </row>
    <row r="492" spans="1:10" x14ac:dyDescent="0.25">
      <c r="A492" t="s">
        <v>9425</v>
      </c>
      <c r="B492">
        <v>8309</v>
      </c>
      <c r="C492">
        <v>1.473053316188307</v>
      </c>
      <c r="D492">
        <v>-0.15586439798156893</v>
      </c>
      <c r="E492">
        <v>0.54962963777043938</v>
      </c>
      <c r="F492">
        <v>1.8421480415887523</v>
      </c>
      <c r="G492">
        <v>5</v>
      </c>
      <c r="H492">
        <v>3</v>
      </c>
      <c r="I492">
        <v>5</v>
      </c>
      <c r="J492">
        <v>5</v>
      </c>
    </row>
    <row r="493" spans="1:10" x14ac:dyDescent="0.25">
      <c r="A493" t="s">
        <v>9426</v>
      </c>
      <c r="B493">
        <v>9797</v>
      </c>
      <c r="C493">
        <v>-4.0707002541743482E-2</v>
      </c>
      <c r="D493">
        <v>-0.17424456311840833</v>
      </c>
      <c r="E493">
        <v>0.63512221762262022</v>
      </c>
      <c r="F493">
        <v>7.0288737188246686E-2</v>
      </c>
      <c r="G493">
        <v>3</v>
      </c>
      <c r="H493">
        <v>3</v>
      </c>
      <c r="I493">
        <v>5</v>
      </c>
      <c r="J493">
        <v>3</v>
      </c>
    </row>
    <row r="494" spans="1:10" x14ac:dyDescent="0.25">
      <c r="A494" t="s">
        <v>9427</v>
      </c>
      <c r="B494">
        <v>8463</v>
      </c>
      <c r="C494">
        <v>2.6142248692322335E-2</v>
      </c>
      <c r="D494">
        <v>0.25454592394222431</v>
      </c>
      <c r="E494">
        <v>-0.10030490335828328</v>
      </c>
      <c r="F494">
        <v>1.1497928217045437</v>
      </c>
      <c r="G494">
        <v>3</v>
      </c>
      <c r="H494">
        <v>4</v>
      </c>
      <c r="I494">
        <v>3</v>
      </c>
      <c r="J494">
        <v>4</v>
      </c>
    </row>
    <row r="495" spans="1:10" x14ac:dyDescent="0.25">
      <c r="A495" t="s">
        <v>9428</v>
      </c>
      <c r="B495">
        <v>9836</v>
      </c>
      <c r="C495">
        <v>-0.13485995178463872</v>
      </c>
      <c r="D495">
        <v>0.66501544466539375</v>
      </c>
      <c r="E495">
        <v>-0.19643936851596719</v>
      </c>
      <c r="F495">
        <v>1.4021179266523145</v>
      </c>
      <c r="G495">
        <v>3</v>
      </c>
      <c r="H495">
        <v>5</v>
      </c>
      <c r="I495">
        <v>3</v>
      </c>
      <c r="J495">
        <v>5</v>
      </c>
    </row>
    <row r="496" spans="1:10" x14ac:dyDescent="0.25">
      <c r="A496" t="s">
        <v>9429</v>
      </c>
      <c r="B496">
        <v>19953</v>
      </c>
      <c r="C496">
        <v>1.7049622600503747</v>
      </c>
      <c r="D496">
        <v>-0.35393782634073345</v>
      </c>
      <c r="E496">
        <v>-1.085998357318176</v>
      </c>
      <c r="F496">
        <v>2.6547856122473825</v>
      </c>
      <c r="G496">
        <v>5</v>
      </c>
      <c r="H496">
        <v>2</v>
      </c>
      <c r="I496">
        <v>1</v>
      </c>
      <c r="J496">
        <v>5</v>
      </c>
    </row>
    <row r="497" spans="1:10" x14ac:dyDescent="0.25">
      <c r="A497" t="s">
        <v>9430</v>
      </c>
      <c r="B497">
        <v>9298</v>
      </c>
      <c r="C497">
        <v>-9.4811657322337123E-2</v>
      </c>
      <c r="D497">
        <v>-3.290072650619378E-2</v>
      </c>
      <c r="E497">
        <v>1.3627500175037858E-2</v>
      </c>
      <c r="F497">
        <v>1.4889200101691336</v>
      </c>
      <c r="G497">
        <v>3</v>
      </c>
      <c r="H497">
        <v>3</v>
      </c>
      <c r="I497">
        <v>4</v>
      </c>
      <c r="J497">
        <v>5</v>
      </c>
    </row>
    <row r="498" spans="1:10" x14ac:dyDescent="0.25">
      <c r="A498" t="s">
        <v>9431</v>
      </c>
      <c r="B498">
        <v>10773</v>
      </c>
      <c r="C498">
        <v>0.96887427626774325</v>
      </c>
      <c r="D498">
        <v>0.39409816042407675</v>
      </c>
      <c r="E498">
        <v>0.49970158716204099</v>
      </c>
      <c r="F498">
        <v>1.3696295462970809</v>
      </c>
      <c r="G498">
        <v>5</v>
      </c>
      <c r="H498">
        <v>4</v>
      </c>
      <c r="I498">
        <v>5</v>
      </c>
      <c r="J498">
        <v>5</v>
      </c>
    </row>
    <row r="499" spans="1:10" x14ac:dyDescent="0.25">
      <c r="A499" t="s">
        <v>9432</v>
      </c>
      <c r="B499">
        <v>5097</v>
      </c>
      <c r="C499">
        <v>0.20339178281718026</v>
      </c>
      <c r="D499">
        <v>1.0991950489208706</v>
      </c>
      <c r="E499">
        <v>0.24428120088892258</v>
      </c>
      <c r="F499">
        <v>1.4190237447703102</v>
      </c>
      <c r="G499">
        <v>4</v>
      </c>
      <c r="H499">
        <v>5</v>
      </c>
      <c r="I499">
        <v>4</v>
      </c>
      <c r="J499">
        <v>5</v>
      </c>
    </row>
    <row r="500" spans="1:10" x14ac:dyDescent="0.25">
      <c r="A500" t="s">
        <v>24729</v>
      </c>
      <c r="B500">
        <v>9267</v>
      </c>
      <c r="C500">
        <v>-9.8688532655766839E-2</v>
      </c>
      <c r="D500">
        <v>0.47878023776580425</v>
      </c>
      <c r="E500">
        <v>-0.13179450044170671</v>
      </c>
      <c r="F500">
        <v>1.0073402991802771</v>
      </c>
      <c r="G500">
        <v>3</v>
      </c>
      <c r="H500">
        <v>4</v>
      </c>
      <c r="I500">
        <v>3</v>
      </c>
      <c r="J500">
        <v>4</v>
      </c>
    </row>
    <row r="501" spans="1:10" x14ac:dyDescent="0.25">
      <c r="A501" t="s">
        <v>24730</v>
      </c>
      <c r="B501">
        <v>6216</v>
      </c>
      <c r="C501">
        <v>0.56289568203149964</v>
      </c>
      <c r="D501">
        <v>-0.27514577732367107</v>
      </c>
      <c r="E501">
        <v>-0.13871585834509167</v>
      </c>
      <c r="F501">
        <v>1.6865989334836129</v>
      </c>
      <c r="G501">
        <v>4</v>
      </c>
      <c r="H501">
        <v>3</v>
      </c>
      <c r="I501">
        <v>3</v>
      </c>
      <c r="J501">
        <v>5</v>
      </c>
    </row>
    <row r="502" spans="1:10" x14ac:dyDescent="0.25">
      <c r="A502" t="s">
        <v>9434</v>
      </c>
      <c r="B502">
        <v>8422</v>
      </c>
      <c r="C502">
        <v>1.8520839888529714</v>
      </c>
      <c r="D502">
        <v>-0.57032055988201003</v>
      </c>
      <c r="E502">
        <v>-0.32668737066375481</v>
      </c>
      <c r="F502">
        <v>2.134811201345117</v>
      </c>
      <c r="G502">
        <v>5</v>
      </c>
      <c r="H502">
        <v>2</v>
      </c>
      <c r="I502">
        <v>2</v>
      </c>
      <c r="J502">
        <v>5</v>
      </c>
    </row>
    <row r="503" spans="1:10" x14ac:dyDescent="0.25">
      <c r="A503" t="s">
        <v>9435</v>
      </c>
      <c r="B503">
        <v>9437</v>
      </c>
      <c r="C503">
        <v>0.4078672351913164</v>
      </c>
      <c r="D503">
        <v>1.37087032932168</v>
      </c>
      <c r="E503">
        <v>-0.52402264126076648</v>
      </c>
      <c r="F503">
        <v>2.0232109924076065</v>
      </c>
      <c r="G503">
        <v>4</v>
      </c>
      <c r="H503">
        <v>5</v>
      </c>
      <c r="I503">
        <v>2</v>
      </c>
      <c r="J503">
        <v>5</v>
      </c>
    </row>
    <row r="504" spans="1:10" x14ac:dyDescent="0.25">
      <c r="A504" t="s">
        <v>9436</v>
      </c>
      <c r="B504">
        <v>8937</v>
      </c>
      <c r="C504">
        <v>0.13698937177685233</v>
      </c>
      <c r="D504">
        <v>-1.9547561643847421E-2</v>
      </c>
      <c r="E504">
        <v>-0.30581461353799727</v>
      </c>
      <c r="F504">
        <v>0.72154740672597273</v>
      </c>
      <c r="G504">
        <v>4</v>
      </c>
      <c r="H504">
        <v>3</v>
      </c>
      <c r="I504">
        <v>2</v>
      </c>
      <c r="J504">
        <v>4</v>
      </c>
    </row>
    <row r="505" spans="1:10" x14ac:dyDescent="0.25">
      <c r="A505" t="s">
        <v>9437</v>
      </c>
      <c r="B505">
        <v>8893</v>
      </c>
      <c r="C505">
        <v>0.80481594073159402</v>
      </c>
      <c r="D505">
        <v>0.25649778571822812</v>
      </c>
      <c r="E505">
        <v>-0.10595299140542165</v>
      </c>
      <c r="F505">
        <v>1.4569573832870304</v>
      </c>
      <c r="G505">
        <v>5</v>
      </c>
      <c r="H505">
        <v>4</v>
      </c>
      <c r="I505">
        <v>3</v>
      </c>
      <c r="J505">
        <v>5</v>
      </c>
    </row>
    <row r="506" spans="1:10" x14ac:dyDescent="0.25">
      <c r="A506" t="s">
        <v>24731</v>
      </c>
      <c r="B506">
        <v>13358</v>
      </c>
      <c r="C506">
        <v>1.4318233628480788</v>
      </c>
      <c r="D506">
        <v>0.84885375660009288</v>
      </c>
      <c r="E506">
        <v>-0.92794051299822944</v>
      </c>
      <c r="F506">
        <v>2.0399981336532709</v>
      </c>
      <c r="G506">
        <v>5</v>
      </c>
      <c r="H506">
        <v>5</v>
      </c>
      <c r="I506">
        <v>1</v>
      </c>
      <c r="J506">
        <v>5</v>
      </c>
    </row>
    <row r="507" spans="1:10" x14ac:dyDescent="0.25">
      <c r="A507" t="s">
        <v>9438</v>
      </c>
      <c r="B507">
        <v>7735</v>
      </c>
      <c r="C507">
        <v>-0.26660682915895995</v>
      </c>
      <c r="D507">
        <v>-0.51256200741796631</v>
      </c>
      <c r="E507">
        <v>9.9604475717321728E-2</v>
      </c>
      <c r="F507">
        <v>0.73077401311404389</v>
      </c>
      <c r="G507">
        <v>3</v>
      </c>
      <c r="H507">
        <v>2</v>
      </c>
      <c r="I507">
        <v>4</v>
      </c>
      <c r="J507">
        <v>4</v>
      </c>
    </row>
    <row r="508" spans="1:10" x14ac:dyDescent="0.25">
      <c r="A508" t="s">
        <v>9439</v>
      </c>
      <c r="B508">
        <v>10568</v>
      </c>
      <c r="C508">
        <v>0.70953790808774808</v>
      </c>
      <c r="D508">
        <v>0.73543048775625419</v>
      </c>
      <c r="E508">
        <v>-0.37271160662618452</v>
      </c>
      <c r="F508">
        <v>1.5279072350165412</v>
      </c>
      <c r="G508">
        <v>5</v>
      </c>
      <c r="H508">
        <v>5</v>
      </c>
      <c r="I508">
        <v>2</v>
      </c>
      <c r="J508">
        <v>5</v>
      </c>
    </row>
    <row r="509" spans="1:10" x14ac:dyDescent="0.25">
      <c r="A509" t="s">
        <v>9440</v>
      </c>
      <c r="B509">
        <v>10885</v>
      </c>
      <c r="C509">
        <v>-0.34496314239369585</v>
      </c>
      <c r="D509">
        <v>0.80652371914379406</v>
      </c>
      <c r="E509">
        <v>-0.11886457973169001</v>
      </c>
      <c r="F509">
        <v>1.3631247205267329</v>
      </c>
      <c r="G509">
        <v>2</v>
      </c>
      <c r="H509">
        <v>5</v>
      </c>
      <c r="I509">
        <v>3</v>
      </c>
      <c r="J509">
        <v>5</v>
      </c>
    </row>
    <row r="510" spans="1:10" x14ac:dyDescent="0.25">
      <c r="A510" t="s">
        <v>9441</v>
      </c>
      <c r="B510">
        <v>7337</v>
      </c>
      <c r="C510">
        <v>0.64469355727053057</v>
      </c>
      <c r="D510">
        <v>1.8997171317996282</v>
      </c>
      <c r="E510">
        <v>-0.20283976680721355</v>
      </c>
      <c r="F510">
        <v>1.4017887061709549</v>
      </c>
      <c r="G510">
        <v>5</v>
      </c>
      <c r="H510">
        <v>5</v>
      </c>
      <c r="I510">
        <v>3</v>
      </c>
      <c r="J510">
        <v>5</v>
      </c>
    </row>
    <row r="511" spans="1:10" x14ac:dyDescent="0.25">
      <c r="A511" t="s">
        <v>9442</v>
      </c>
      <c r="B511">
        <v>12500</v>
      </c>
      <c r="C511">
        <v>-0.10942680945415416</v>
      </c>
      <c r="D511">
        <v>-0.68660489946022252</v>
      </c>
      <c r="E511">
        <v>0.4391045135513571</v>
      </c>
      <c r="F511">
        <v>0.62823055047019105</v>
      </c>
      <c r="G511">
        <v>3</v>
      </c>
      <c r="H511">
        <v>1</v>
      </c>
      <c r="I511">
        <v>5</v>
      </c>
      <c r="J511">
        <v>4</v>
      </c>
    </row>
    <row r="512" spans="1:10" x14ac:dyDescent="0.25">
      <c r="A512" t="s">
        <v>9443</v>
      </c>
      <c r="B512">
        <v>11876</v>
      </c>
      <c r="C512">
        <v>1.8513110386006828</v>
      </c>
      <c r="D512">
        <v>-0.43656321310794177</v>
      </c>
      <c r="E512">
        <v>-0.11830763646682003</v>
      </c>
      <c r="F512">
        <v>2.0992254614347194</v>
      </c>
      <c r="G512">
        <v>5</v>
      </c>
      <c r="H512">
        <v>2</v>
      </c>
      <c r="I512">
        <v>3</v>
      </c>
      <c r="J512">
        <v>5</v>
      </c>
    </row>
    <row r="513" spans="1:10" x14ac:dyDescent="0.25">
      <c r="A513" t="s">
        <v>9444</v>
      </c>
      <c r="B513">
        <v>9026</v>
      </c>
      <c r="C513">
        <v>0.46605999100915463</v>
      </c>
      <c r="D513">
        <v>0.57152467035302557</v>
      </c>
      <c r="E513">
        <v>-0.4178123866698748</v>
      </c>
      <c r="F513">
        <v>1.1152658205775838</v>
      </c>
      <c r="G513">
        <v>4</v>
      </c>
      <c r="H513">
        <v>5</v>
      </c>
      <c r="I513">
        <v>2</v>
      </c>
      <c r="J513">
        <v>4</v>
      </c>
    </row>
    <row r="514" spans="1:10" x14ac:dyDescent="0.25">
      <c r="A514" t="s">
        <v>9445</v>
      </c>
      <c r="B514">
        <v>11803</v>
      </c>
      <c r="C514">
        <v>0.61316520526548957</v>
      </c>
      <c r="D514">
        <v>0.19141879689943869</v>
      </c>
      <c r="E514">
        <v>-0.35834926285829477</v>
      </c>
      <c r="F514">
        <v>1.597017250877705</v>
      </c>
      <c r="G514">
        <v>4</v>
      </c>
      <c r="H514">
        <v>4</v>
      </c>
      <c r="I514">
        <v>2</v>
      </c>
      <c r="J514">
        <v>5</v>
      </c>
    </row>
    <row r="515" spans="1:10" x14ac:dyDescent="0.25">
      <c r="A515" t="s">
        <v>9446</v>
      </c>
      <c r="B515">
        <v>5278</v>
      </c>
      <c r="C515">
        <v>0.19423368438671346</v>
      </c>
      <c r="D515">
        <v>0.59743080512364766</v>
      </c>
      <c r="E515">
        <v>-1.8672239140523714E-2</v>
      </c>
      <c r="F515">
        <v>1.3923507513746849</v>
      </c>
      <c r="G515">
        <v>4</v>
      </c>
      <c r="H515">
        <v>5</v>
      </c>
      <c r="I515">
        <v>3</v>
      </c>
      <c r="J515">
        <v>5</v>
      </c>
    </row>
    <row r="516" spans="1:10" x14ac:dyDescent="0.25">
      <c r="A516" t="s">
        <v>9448</v>
      </c>
      <c r="B516">
        <v>6943</v>
      </c>
      <c r="C516">
        <v>0.62014870308202441</v>
      </c>
      <c r="D516">
        <v>1.4834827328332092</v>
      </c>
      <c r="E516">
        <v>-0.48809289937658323</v>
      </c>
      <c r="F516">
        <v>2.1311193273260511</v>
      </c>
      <c r="G516">
        <v>4</v>
      </c>
      <c r="H516">
        <v>5</v>
      </c>
      <c r="I516">
        <v>2</v>
      </c>
      <c r="J516">
        <v>5</v>
      </c>
    </row>
    <row r="517" spans="1:10" x14ac:dyDescent="0.25">
      <c r="A517" t="s">
        <v>9449</v>
      </c>
      <c r="B517">
        <v>7118</v>
      </c>
      <c r="C517">
        <v>0.15934091017436519</v>
      </c>
      <c r="D517">
        <v>0.71011822242655953</v>
      </c>
      <c r="E517">
        <v>-0.32686318817180837</v>
      </c>
      <c r="F517">
        <v>0.82692572107376083</v>
      </c>
      <c r="G517">
        <v>4</v>
      </c>
      <c r="H517">
        <v>5</v>
      </c>
      <c r="I517">
        <v>2</v>
      </c>
      <c r="J517">
        <v>4</v>
      </c>
    </row>
    <row r="518" spans="1:10" x14ac:dyDescent="0.25">
      <c r="A518" t="s">
        <v>9450</v>
      </c>
      <c r="B518">
        <v>8327</v>
      </c>
      <c r="C518">
        <v>-0.42261119862946278</v>
      </c>
      <c r="D518">
        <v>-9.4550409129588994E-2</v>
      </c>
      <c r="E518">
        <v>-0.24227307126404726</v>
      </c>
      <c r="F518">
        <v>0.17882779068637994</v>
      </c>
      <c r="G518">
        <v>2</v>
      </c>
      <c r="H518">
        <v>3</v>
      </c>
      <c r="I518">
        <v>3</v>
      </c>
      <c r="J518">
        <v>3</v>
      </c>
    </row>
    <row r="519" spans="1:10" x14ac:dyDescent="0.25">
      <c r="A519" t="s">
        <v>24732</v>
      </c>
      <c r="B519">
        <v>15980</v>
      </c>
      <c r="C519">
        <v>0.68929440248641161</v>
      </c>
      <c r="D519">
        <v>-0.6302915373510749</v>
      </c>
      <c r="E519">
        <v>-0.54407469468880088</v>
      </c>
      <c r="F519">
        <v>0.99142484421343446</v>
      </c>
      <c r="G519">
        <v>5</v>
      </c>
      <c r="H519">
        <v>1</v>
      </c>
      <c r="I519">
        <v>2</v>
      </c>
      <c r="J519">
        <v>4</v>
      </c>
    </row>
    <row r="520" spans="1:10" x14ac:dyDescent="0.25">
      <c r="A520" t="s">
        <v>9451</v>
      </c>
      <c r="B520">
        <v>9270</v>
      </c>
      <c r="C520">
        <v>0.38855793436300468</v>
      </c>
      <c r="D520">
        <v>-0.37451349505942572</v>
      </c>
      <c r="E520">
        <v>-0.17226998546843739</v>
      </c>
      <c r="F520">
        <v>0.81026762875201874</v>
      </c>
      <c r="G520">
        <v>4</v>
      </c>
      <c r="H520">
        <v>2</v>
      </c>
      <c r="I520">
        <v>3</v>
      </c>
      <c r="J520">
        <v>4</v>
      </c>
    </row>
    <row r="521" spans="1:10" x14ac:dyDescent="0.25">
      <c r="A521" t="s">
        <v>9452</v>
      </c>
      <c r="B521">
        <v>8059</v>
      </c>
      <c r="C521">
        <v>0.4379763164355665</v>
      </c>
      <c r="D521">
        <v>1.0312791935700611</v>
      </c>
      <c r="E521">
        <v>-3.1856302974977095E-2</v>
      </c>
      <c r="F521">
        <v>1.4995306283407355</v>
      </c>
      <c r="G521">
        <v>4</v>
      </c>
      <c r="H521">
        <v>5</v>
      </c>
      <c r="I521">
        <v>3</v>
      </c>
      <c r="J521">
        <v>5</v>
      </c>
    </row>
    <row r="522" spans="1:10" x14ac:dyDescent="0.25">
      <c r="A522" t="s">
        <v>9453</v>
      </c>
      <c r="B522">
        <v>10861</v>
      </c>
      <c r="C522">
        <v>0.42721482055238907</v>
      </c>
      <c r="D522">
        <v>0.96733858198085887</v>
      </c>
      <c r="E522">
        <v>-0.19154452251432855</v>
      </c>
      <c r="F522">
        <v>1.1838274156874347</v>
      </c>
      <c r="G522">
        <v>4</v>
      </c>
      <c r="H522">
        <v>5</v>
      </c>
      <c r="I522">
        <v>3</v>
      </c>
      <c r="J522">
        <v>4</v>
      </c>
    </row>
    <row r="523" spans="1:10" x14ac:dyDescent="0.25">
      <c r="A523" t="s">
        <v>9454</v>
      </c>
      <c r="B523">
        <v>10780</v>
      </c>
      <c r="C523">
        <v>0.47937031181213907</v>
      </c>
      <c r="D523">
        <v>1.2794005178019729</v>
      </c>
      <c r="E523">
        <v>-0.19223434257552191</v>
      </c>
      <c r="F523">
        <v>1.7956132138669962</v>
      </c>
      <c r="G523">
        <v>4</v>
      </c>
      <c r="H523">
        <v>5</v>
      </c>
      <c r="I523">
        <v>3</v>
      </c>
      <c r="J523">
        <v>5</v>
      </c>
    </row>
    <row r="524" spans="1:10" x14ac:dyDescent="0.25">
      <c r="A524" t="s">
        <v>9455</v>
      </c>
      <c r="B524">
        <v>7857</v>
      </c>
      <c r="C524">
        <v>0.19272951242854561</v>
      </c>
      <c r="D524">
        <v>0.81769961124852508</v>
      </c>
      <c r="E524">
        <v>0.17621351479783784</v>
      </c>
      <c r="F524">
        <v>1.0926731232348976</v>
      </c>
      <c r="G524">
        <v>4</v>
      </c>
      <c r="H524">
        <v>5</v>
      </c>
      <c r="I524">
        <v>4</v>
      </c>
      <c r="J524">
        <v>4</v>
      </c>
    </row>
    <row r="525" spans="1:10" x14ac:dyDescent="0.25">
      <c r="A525" t="s">
        <v>9456</v>
      </c>
      <c r="B525">
        <v>9909</v>
      </c>
      <c r="C525">
        <v>-0.15112559974136378</v>
      </c>
      <c r="D525">
        <v>-1.1461759126744144</v>
      </c>
      <c r="E525">
        <v>0.57478778593585766</v>
      </c>
      <c r="F525">
        <v>0.15215185287426139</v>
      </c>
      <c r="G525">
        <v>3</v>
      </c>
      <c r="H525">
        <v>1</v>
      </c>
      <c r="I525">
        <v>5</v>
      </c>
      <c r="J525">
        <v>3</v>
      </c>
    </row>
    <row r="526" spans="1:10" x14ac:dyDescent="0.25">
      <c r="A526" t="s">
        <v>9457</v>
      </c>
      <c r="B526">
        <v>8484</v>
      </c>
      <c r="C526">
        <v>0.69866967783304568</v>
      </c>
      <c r="D526">
        <v>1.6411539376401061</v>
      </c>
      <c r="E526">
        <v>0.38350597124031666</v>
      </c>
      <c r="F526">
        <v>1.4121367253029133</v>
      </c>
      <c r="G526">
        <v>5</v>
      </c>
      <c r="H526">
        <v>5</v>
      </c>
      <c r="I526">
        <v>4</v>
      </c>
      <c r="J526">
        <v>5</v>
      </c>
    </row>
    <row r="527" spans="1:10" x14ac:dyDescent="0.25">
      <c r="A527" t="s">
        <v>9458</v>
      </c>
      <c r="B527">
        <v>13836</v>
      </c>
      <c r="C527">
        <v>0.35115020745818898</v>
      </c>
      <c r="D527">
        <v>2.938186347649177</v>
      </c>
      <c r="E527">
        <v>-0.28389899569003091</v>
      </c>
      <c r="F527">
        <v>1.610573537426865</v>
      </c>
      <c r="G527">
        <v>4</v>
      </c>
      <c r="H527">
        <v>5</v>
      </c>
      <c r="I527">
        <v>2</v>
      </c>
      <c r="J527">
        <v>5</v>
      </c>
    </row>
    <row r="528" spans="1:10" x14ac:dyDescent="0.25">
      <c r="A528" t="s">
        <v>9460</v>
      </c>
      <c r="B528">
        <v>7239</v>
      </c>
      <c r="C528">
        <v>0.97238211289536847</v>
      </c>
      <c r="D528">
        <v>4.2684266284894322E-2</v>
      </c>
      <c r="E528">
        <v>-0.11153422048608452</v>
      </c>
      <c r="F528">
        <v>1.042908851635693</v>
      </c>
      <c r="G528">
        <v>5</v>
      </c>
      <c r="H528">
        <v>3</v>
      </c>
      <c r="I528">
        <v>3</v>
      </c>
      <c r="J528">
        <v>4</v>
      </c>
    </row>
    <row r="529" spans="1:10" x14ac:dyDescent="0.25">
      <c r="A529" t="s">
        <v>9461</v>
      </c>
      <c r="B529">
        <v>12100</v>
      </c>
      <c r="C529">
        <v>0.9554170510349862</v>
      </c>
      <c r="D529">
        <v>0.7077208390972588</v>
      </c>
      <c r="E529">
        <v>-0.24820054304386344</v>
      </c>
      <c r="F529">
        <v>1.5736322725410545</v>
      </c>
      <c r="G529">
        <v>5</v>
      </c>
      <c r="H529">
        <v>5</v>
      </c>
      <c r="I529">
        <v>3</v>
      </c>
      <c r="J529">
        <v>5</v>
      </c>
    </row>
    <row r="530" spans="1:10" x14ac:dyDescent="0.25">
      <c r="A530" t="s">
        <v>9462</v>
      </c>
      <c r="B530">
        <v>12194</v>
      </c>
      <c r="C530">
        <v>-0.24434458971013834</v>
      </c>
      <c r="D530">
        <v>1.1854958167526408</v>
      </c>
      <c r="E530">
        <v>0.23194925216821924</v>
      </c>
      <c r="F530">
        <v>1.3492336351737646</v>
      </c>
      <c r="G530">
        <v>3</v>
      </c>
      <c r="H530">
        <v>5</v>
      </c>
      <c r="I530">
        <v>4</v>
      </c>
      <c r="J530">
        <v>5</v>
      </c>
    </row>
    <row r="531" spans="1:10" x14ac:dyDescent="0.25">
      <c r="A531" t="s">
        <v>9463</v>
      </c>
      <c r="B531">
        <v>8672</v>
      </c>
      <c r="C531">
        <v>9.404747214814016E-2</v>
      </c>
      <c r="D531">
        <v>1.1491925160347582</v>
      </c>
      <c r="E531">
        <v>-0.36592313848046198</v>
      </c>
      <c r="F531">
        <v>1.3846413578982071</v>
      </c>
      <c r="G531">
        <v>4</v>
      </c>
      <c r="H531">
        <v>5</v>
      </c>
      <c r="I531">
        <v>2</v>
      </c>
      <c r="J531">
        <v>5</v>
      </c>
    </row>
    <row r="532" spans="1:10" x14ac:dyDescent="0.25">
      <c r="A532" t="s">
        <v>9466</v>
      </c>
      <c r="B532">
        <v>5323</v>
      </c>
      <c r="C532">
        <v>0.6933398770101441</v>
      </c>
      <c r="D532">
        <v>0.99108078433885904</v>
      </c>
      <c r="E532">
        <v>-0.76882909169171931</v>
      </c>
      <c r="F532">
        <v>2.3643436312828396</v>
      </c>
      <c r="G532">
        <v>5</v>
      </c>
      <c r="H532">
        <v>5</v>
      </c>
      <c r="I532">
        <v>1</v>
      </c>
      <c r="J532">
        <v>5</v>
      </c>
    </row>
    <row r="533" spans="1:10" x14ac:dyDescent="0.25">
      <c r="A533" t="s">
        <v>9467</v>
      </c>
      <c r="B533">
        <v>7471</v>
      </c>
      <c r="C533">
        <v>0.1455577119255673</v>
      </c>
      <c r="D533">
        <v>3.0124415137104461</v>
      </c>
      <c r="E533">
        <v>-0.46671557560283938</v>
      </c>
      <c r="F533">
        <v>2.0143490065257414</v>
      </c>
      <c r="G533">
        <v>4</v>
      </c>
      <c r="H533">
        <v>5</v>
      </c>
      <c r="I533">
        <v>2</v>
      </c>
      <c r="J533">
        <v>5</v>
      </c>
    </row>
    <row r="534" spans="1:10" x14ac:dyDescent="0.25">
      <c r="A534" t="s">
        <v>9468</v>
      </c>
      <c r="B534">
        <v>8682</v>
      </c>
      <c r="C534">
        <v>0.17075709162100974</v>
      </c>
      <c r="D534">
        <v>1.3685592442222383</v>
      </c>
      <c r="E534">
        <v>6.4455305799172788E-2</v>
      </c>
      <c r="F534">
        <v>1.3804553527207497</v>
      </c>
      <c r="G534">
        <v>4</v>
      </c>
      <c r="H534">
        <v>5</v>
      </c>
      <c r="I534">
        <v>4</v>
      </c>
      <c r="J534">
        <v>5</v>
      </c>
    </row>
    <row r="535" spans="1:10" x14ac:dyDescent="0.25">
      <c r="A535" t="s">
        <v>9469</v>
      </c>
      <c r="B535">
        <v>6646</v>
      </c>
      <c r="C535">
        <v>0.3076820907524494</v>
      </c>
      <c r="D535">
        <v>-0.377244591050583</v>
      </c>
      <c r="E535">
        <v>-0.26608929798332198</v>
      </c>
      <c r="F535">
        <v>0.55742144978639829</v>
      </c>
      <c r="G535">
        <v>4</v>
      </c>
      <c r="H535">
        <v>2</v>
      </c>
      <c r="I535">
        <v>3</v>
      </c>
      <c r="J535">
        <v>4</v>
      </c>
    </row>
    <row r="536" spans="1:10" x14ac:dyDescent="0.25">
      <c r="A536" t="s">
        <v>9471</v>
      </c>
      <c r="B536">
        <v>14972</v>
      </c>
      <c r="C536">
        <v>1.397714839317457</v>
      </c>
      <c r="D536">
        <v>-0.2770057947066788</v>
      </c>
      <c r="E536">
        <v>0.51880861873388617</v>
      </c>
      <c r="F536">
        <v>0.80339077893671684</v>
      </c>
      <c r="G536">
        <v>5</v>
      </c>
      <c r="H536">
        <v>3</v>
      </c>
      <c r="I536">
        <v>5</v>
      </c>
      <c r="J536">
        <v>4</v>
      </c>
    </row>
    <row r="537" spans="1:10" x14ac:dyDescent="0.25">
      <c r="A537" t="s">
        <v>9472</v>
      </c>
      <c r="B537">
        <v>16101</v>
      </c>
      <c r="C537">
        <v>9.2049698721712578E-2</v>
      </c>
      <c r="D537">
        <v>0.17936323703729107</v>
      </c>
      <c r="E537">
        <v>-0.33861346235988826</v>
      </c>
      <c r="F537">
        <v>1.2488988778555159</v>
      </c>
      <c r="G537">
        <v>4</v>
      </c>
      <c r="H537">
        <v>4</v>
      </c>
      <c r="I537">
        <v>2</v>
      </c>
      <c r="J537">
        <v>5</v>
      </c>
    </row>
    <row r="538" spans="1:10" x14ac:dyDescent="0.25">
      <c r="A538" t="s">
        <v>24733</v>
      </c>
      <c r="B538">
        <v>7190</v>
      </c>
      <c r="C538">
        <v>1.6525915636329477E-2</v>
      </c>
      <c r="D538">
        <v>3.2973850254910588</v>
      </c>
      <c r="E538">
        <v>-0.44931771424686612</v>
      </c>
      <c r="F538">
        <v>1.7898483531622642</v>
      </c>
      <c r="G538">
        <v>3</v>
      </c>
      <c r="H538">
        <v>5</v>
      </c>
      <c r="I538">
        <v>2</v>
      </c>
      <c r="J538">
        <v>5</v>
      </c>
    </row>
    <row r="539" spans="1:10" x14ac:dyDescent="0.25">
      <c r="A539" t="s">
        <v>9473</v>
      </c>
      <c r="B539">
        <v>9853</v>
      </c>
      <c r="C539">
        <v>0.68299680403794027</v>
      </c>
      <c r="D539">
        <v>0.16536539062396011</v>
      </c>
      <c r="E539">
        <v>-0.6097007407406837</v>
      </c>
      <c r="F539">
        <v>1.2684197704978384</v>
      </c>
      <c r="G539">
        <v>5</v>
      </c>
      <c r="H539">
        <v>4</v>
      </c>
      <c r="I539">
        <v>1</v>
      </c>
      <c r="J539">
        <v>5</v>
      </c>
    </row>
    <row r="540" spans="1:10" x14ac:dyDescent="0.25">
      <c r="A540" t="s">
        <v>9474</v>
      </c>
      <c r="B540">
        <v>11027</v>
      </c>
      <c r="C540">
        <v>0.93896410228222327</v>
      </c>
      <c r="D540">
        <v>-0.24837902106208937</v>
      </c>
      <c r="E540">
        <v>-0.81602831079685534</v>
      </c>
      <c r="F540">
        <v>1.1957371446414398</v>
      </c>
      <c r="G540">
        <v>5</v>
      </c>
      <c r="H540">
        <v>3</v>
      </c>
      <c r="I540">
        <v>1</v>
      </c>
      <c r="J540">
        <v>5</v>
      </c>
    </row>
    <row r="541" spans="1:10" x14ac:dyDescent="0.25">
      <c r="A541" t="s">
        <v>9475</v>
      </c>
      <c r="B541">
        <v>8078</v>
      </c>
      <c r="C541">
        <v>2.8775537077632782E-2</v>
      </c>
      <c r="D541">
        <v>0.26501688584021998</v>
      </c>
      <c r="E541">
        <v>-0.28032127747063312</v>
      </c>
      <c r="F541">
        <v>0.48340282513011701</v>
      </c>
      <c r="G541">
        <v>3</v>
      </c>
      <c r="H541">
        <v>4</v>
      </c>
      <c r="I541">
        <v>3</v>
      </c>
      <c r="J541">
        <v>4</v>
      </c>
    </row>
    <row r="542" spans="1:10" x14ac:dyDescent="0.25">
      <c r="A542" t="s">
        <v>9476</v>
      </c>
      <c r="B542">
        <v>11608</v>
      </c>
      <c r="C542">
        <v>-1.6977520648781563E-2</v>
      </c>
      <c r="D542">
        <v>2.5314337645413003</v>
      </c>
      <c r="E542">
        <v>-0.25991745844503539</v>
      </c>
      <c r="F542">
        <v>1.6313492216542067</v>
      </c>
      <c r="G542">
        <v>3</v>
      </c>
      <c r="H542">
        <v>5</v>
      </c>
      <c r="I542">
        <v>3</v>
      </c>
      <c r="J542">
        <v>5</v>
      </c>
    </row>
    <row r="543" spans="1:10" x14ac:dyDescent="0.25">
      <c r="A543" t="s">
        <v>9477</v>
      </c>
      <c r="B543">
        <v>6517</v>
      </c>
      <c r="C543">
        <v>0.12529955250923341</v>
      </c>
      <c r="D543">
        <v>1.2964605400675757</v>
      </c>
      <c r="E543">
        <v>-0.2328912227466817</v>
      </c>
      <c r="F543">
        <v>1.8672336827098999</v>
      </c>
      <c r="G543">
        <v>4</v>
      </c>
      <c r="H543">
        <v>5</v>
      </c>
      <c r="I543">
        <v>3</v>
      </c>
      <c r="J543">
        <v>5</v>
      </c>
    </row>
    <row r="544" spans="1:10" x14ac:dyDescent="0.25">
      <c r="A544" t="s">
        <v>9478</v>
      </c>
      <c r="B544">
        <v>11884</v>
      </c>
      <c r="C544">
        <v>0.23456011164402432</v>
      </c>
      <c r="D544">
        <v>-0.74263776881679378</v>
      </c>
      <c r="E544">
        <v>0.19935423570614327</v>
      </c>
      <c r="F544">
        <v>0.1478277765765961</v>
      </c>
      <c r="G544">
        <v>4</v>
      </c>
      <c r="H544">
        <v>1</v>
      </c>
      <c r="I544">
        <v>4</v>
      </c>
      <c r="J544">
        <v>3</v>
      </c>
    </row>
    <row r="545" spans="1:10" x14ac:dyDescent="0.25">
      <c r="A545" t="s">
        <v>24734</v>
      </c>
      <c r="B545">
        <v>5547</v>
      </c>
      <c r="C545">
        <v>0.78608673586975386</v>
      </c>
      <c r="D545">
        <v>1.6394416694078953</v>
      </c>
      <c r="E545">
        <v>0.81572373950547983</v>
      </c>
      <c r="F545">
        <v>1.4935460951054027</v>
      </c>
      <c r="G545">
        <v>5</v>
      </c>
      <c r="H545">
        <v>5</v>
      </c>
      <c r="I545">
        <v>5</v>
      </c>
      <c r="J545">
        <v>5</v>
      </c>
    </row>
    <row r="546" spans="1:10" x14ac:dyDescent="0.25">
      <c r="A546" t="s">
        <v>24735</v>
      </c>
      <c r="B546">
        <v>12970</v>
      </c>
      <c r="C546">
        <v>0.52192776443998357</v>
      </c>
      <c r="D546">
        <v>2.1096747071303716</v>
      </c>
      <c r="E546">
        <v>-0.8345791470707824</v>
      </c>
      <c r="F546">
        <v>2.7569578658293863</v>
      </c>
      <c r="G546">
        <v>4</v>
      </c>
      <c r="H546">
        <v>5</v>
      </c>
      <c r="I546">
        <v>1</v>
      </c>
      <c r="J546">
        <v>5</v>
      </c>
    </row>
    <row r="547" spans="1:10" x14ac:dyDescent="0.25">
      <c r="A547" t="s">
        <v>9479</v>
      </c>
      <c r="B547">
        <v>12372</v>
      </c>
      <c r="C547">
        <v>0.8828167577371866</v>
      </c>
      <c r="D547">
        <v>2.1101373955917855</v>
      </c>
      <c r="E547">
        <v>-0.76067338264411744</v>
      </c>
      <c r="F547">
        <v>2.6798596233729954</v>
      </c>
      <c r="G547">
        <v>5</v>
      </c>
      <c r="H547">
        <v>5</v>
      </c>
      <c r="I547">
        <v>1</v>
      </c>
      <c r="J547">
        <v>5</v>
      </c>
    </row>
    <row r="548" spans="1:10" x14ac:dyDescent="0.25">
      <c r="A548" t="s">
        <v>9480</v>
      </c>
      <c r="B548">
        <v>5554</v>
      </c>
      <c r="C548">
        <v>-0.184307496377379</v>
      </c>
      <c r="D548">
        <v>1.1447390939925715</v>
      </c>
      <c r="E548">
        <v>-0.25889538867149159</v>
      </c>
      <c r="F548">
        <v>1.2352650491392743</v>
      </c>
      <c r="G548">
        <v>3</v>
      </c>
      <c r="H548">
        <v>5</v>
      </c>
      <c r="I548">
        <v>3</v>
      </c>
      <c r="J548">
        <v>5</v>
      </c>
    </row>
    <row r="549" spans="1:10" x14ac:dyDescent="0.25">
      <c r="A549" t="s">
        <v>9481</v>
      </c>
      <c r="B549">
        <v>14735</v>
      </c>
      <c r="C549">
        <v>-0.37626991888541539</v>
      </c>
      <c r="D549">
        <v>-0.96723786686339253</v>
      </c>
      <c r="E549">
        <v>-0.60561343984362226</v>
      </c>
      <c r="F549">
        <v>-2.2186442188946508E-2</v>
      </c>
      <c r="G549">
        <v>2</v>
      </c>
      <c r="H549">
        <v>1</v>
      </c>
      <c r="I549">
        <v>1</v>
      </c>
      <c r="J549">
        <v>3</v>
      </c>
    </row>
    <row r="550" spans="1:10" x14ac:dyDescent="0.25">
      <c r="A550" t="s">
        <v>9482</v>
      </c>
      <c r="B550">
        <v>11399</v>
      </c>
      <c r="C550">
        <v>-0.28537936137456937</v>
      </c>
      <c r="D550">
        <v>1.8228045419770249</v>
      </c>
      <c r="E550">
        <v>0.39586950586816289</v>
      </c>
      <c r="F550">
        <v>1.1947670710268188</v>
      </c>
      <c r="G550">
        <v>2</v>
      </c>
      <c r="H550">
        <v>5</v>
      </c>
      <c r="I550">
        <v>4</v>
      </c>
      <c r="J550">
        <v>5</v>
      </c>
    </row>
    <row r="551" spans="1:10" x14ac:dyDescent="0.25">
      <c r="A551" t="s">
        <v>9483</v>
      </c>
      <c r="B551">
        <v>7307</v>
      </c>
      <c r="C551">
        <v>-0.81656809104815253</v>
      </c>
      <c r="D551">
        <v>0.62788030842582176</v>
      </c>
      <c r="E551">
        <v>0.37908594930404182</v>
      </c>
      <c r="F551">
        <v>1.4276706299509312</v>
      </c>
      <c r="G551">
        <v>1</v>
      </c>
      <c r="H551">
        <v>5</v>
      </c>
      <c r="I551">
        <v>4</v>
      </c>
      <c r="J551">
        <v>5</v>
      </c>
    </row>
    <row r="552" spans="1:10" x14ac:dyDescent="0.25">
      <c r="A552" t="s">
        <v>9484</v>
      </c>
      <c r="B552">
        <v>11405</v>
      </c>
      <c r="C552">
        <v>0.42378093591515709</v>
      </c>
      <c r="D552">
        <v>1.6307111590123951</v>
      </c>
      <c r="E552">
        <v>-0.51534703359761858</v>
      </c>
      <c r="F552">
        <v>2.3204242921686635</v>
      </c>
      <c r="G552">
        <v>4</v>
      </c>
      <c r="H552">
        <v>5</v>
      </c>
      <c r="I552">
        <v>2</v>
      </c>
      <c r="J552">
        <v>5</v>
      </c>
    </row>
    <row r="553" spans="1:10" x14ac:dyDescent="0.25">
      <c r="A553" t="s">
        <v>9485</v>
      </c>
      <c r="B553">
        <v>11589</v>
      </c>
      <c r="C553">
        <v>-0.10970965259983854</v>
      </c>
      <c r="D553">
        <v>0.77978463552662924</v>
      </c>
      <c r="E553">
        <v>-0.29333035056407836</v>
      </c>
      <c r="F553">
        <v>1.34726683215596</v>
      </c>
      <c r="G553">
        <v>3</v>
      </c>
      <c r="H553">
        <v>5</v>
      </c>
      <c r="I553">
        <v>2</v>
      </c>
      <c r="J553">
        <v>5</v>
      </c>
    </row>
    <row r="554" spans="1:10" x14ac:dyDescent="0.25">
      <c r="A554" t="s">
        <v>9487</v>
      </c>
      <c r="B554">
        <v>9170</v>
      </c>
      <c r="C554">
        <v>0.83539202114386324</v>
      </c>
      <c r="D554">
        <v>1.2405268229469912</v>
      </c>
      <c r="E554">
        <v>-0.57772640233407369</v>
      </c>
      <c r="F554">
        <v>1.6633887536774348</v>
      </c>
      <c r="G554">
        <v>5</v>
      </c>
      <c r="H554">
        <v>5</v>
      </c>
      <c r="I554">
        <v>2</v>
      </c>
      <c r="J554">
        <v>5</v>
      </c>
    </row>
    <row r="555" spans="1:10" x14ac:dyDescent="0.25">
      <c r="A555" t="s">
        <v>9488</v>
      </c>
      <c r="B555">
        <v>9827</v>
      </c>
      <c r="C555">
        <v>0.71623275951579657</v>
      </c>
      <c r="D555">
        <v>0.92586467418957497</v>
      </c>
      <c r="E555">
        <v>-0.3374716342586998</v>
      </c>
      <c r="F555">
        <v>0.39756580553020965</v>
      </c>
      <c r="G555">
        <v>5</v>
      </c>
      <c r="H555">
        <v>5</v>
      </c>
      <c r="I555">
        <v>2</v>
      </c>
      <c r="J555">
        <v>4</v>
      </c>
    </row>
    <row r="556" spans="1:10" x14ac:dyDescent="0.25">
      <c r="A556" t="s">
        <v>9490</v>
      </c>
      <c r="B556">
        <v>13913</v>
      </c>
      <c r="C556">
        <v>0.70119008940413785</v>
      </c>
      <c r="D556">
        <v>1.8972337745351404</v>
      </c>
      <c r="E556">
        <v>-0.16367507550405758</v>
      </c>
      <c r="F556">
        <v>1.7017065970965914</v>
      </c>
      <c r="G556">
        <v>5</v>
      </c>
      <c r="H556">
        <v>5</v>
      </c>
      <c r="I556">
        <v>3</v>
      </c>
      <c r="J556">
        <v>5</v>
      </c>
    </row>
    <row r="557" spans="1:10" x14ac:dyDescent="0.25">
      <c r="A557" t="s">
        <v>9491</v>
      </c>
      <c r="B557">
        <v>10492</v>
      </c>
      <c r="C557">
        <v>-0.37773825528655486</v>
      </c>
      <c r="D557">
        <v>-0.80177246970622318</v>
      </c>
      <c r="E557">
        <v>-0.54677310213643004</v>
      </c>
      <c r="F557">
        <v>0.19299312072111569</v>
      </c>
      <c r="G557">
        <v>2</v>
      </c>
      <c r="H557">
        <v>1</v>
      </c>
      <c r="I557">
        <v>2</v>
      </c>
      <c r="J557">
        <v>3</v>
      </c>
    </row>
    <row r="558" spans="1:10" x14ac:dyDescent="0.25">
      <c r="A558" t="s">
        <v>9492</v>
      </c>
      <c r="B558">
        <v>5569</v>
      </c>
      <c r="C558">
        <v>-0.65499365130427234</v>
      </c>
      <c r="D558">
        <v>1.0355939218493213</v>
      </c>
      <c r="E558">
        <v>-0.34194483177601281</v>
      </c>
      <c r="F558">
        <v>1.7127029410917789</v>
      </c>
      <c r="G558">
        <v>1</v>
      </c>
      <c r="H558">
        <v>5</v>
      </c>
      <c r="I558">
        <v>2</v>
      </c>
      <c r="J558">
        <v>5</v>
      </c>
    </row>
    <row r="559" spans="1:10" x14ac:dyDescent="0.25">
      <c r="A559" t="s">
        <v>9494</v>
      </c>
      <c r="B559">
        <v>9658</v>
      </c>
      <c r="C559">
        <v>0.26568913610180106</v>
      </c>
      <c r="D559">
        <v>1.2285601897797054</v>
      </c>
      <c r="E559">
        <v>-0.29615552622040359</v>
      </c>
      <c r="F559">
        <v>1.1461806229579481</v>
      </c>
      <c r="G559">
        <v>4</v>
      </c>
      <c r="H559">
        <v>5</v>
      </c>
      <c r="I559">
        <v>2</v>
      </c>
      <c r="J559">
        <v>4</v>
      </c>
    </row>
    <row r="560" spans="1:10" x14ac:dyDescent="0.25">
      <c r="A560" t="s">
        <v>9495</v>
      </c>
      <c r="B560">
        <v>6367</v>
      </c>
      <c r="C560">
        <v>-0.23207417220724991</v>
      </c>
      <c r="D560">
        <v>-0.73178969052737675</v>
      </c>
      <c r="E560">
        <v>-0.49734449350679094</v>
      </c>
      <c r="F560">
        <v>-0.13752303494863385</v>
      </c>
      <c r="G560">
        <v>3</v>
      </c>
      <c r="H560">
        <v>1</v>
      </c>
      <c r="I560">
        <v>2</v>
      </c>
      <c r="J560">
        <v>3</v>
      </c>
    </row>
    <row r="561" spans="1:10" x14ac:dyDescent="0.25">
      <c r="A561" t="s">
        <v>24736</v>
      </c>
      <c r="B561">
        <v>10181</v>
      </c>
      <c r="C561">
        <v>0.57401164021499107</v>
      </c>
      <c r="D561">
        <v>0.51645997831618384</v>
      </c>
      <c r="E561">
        <v>0.26878564063949872</v>
      </c>
      <c r="F561">
        <v>1.8099076284955649</v>
      </c>
      <c r="G561">
        <v>4</v>
      </c>
      <c r="H561">
        <v>4</v>
      </c>
      <c r="I561">
        <v>4</v>
      </c>
      <c r="J561">
        <v>5</v>
      </c>
    </row>
    <row r="562" spans="1:10" x14ac:dyDescent="0.25">
      <c r="A562" t="s">
        <v>24737</v>
      </c>
      <c r="B562">
        <v>7326</v>
      </c>
      <c r="C562">
        <v>0.47878604860565338</v>
      </c>
      <c r="D562">
        <v>-0.97088443606999075</v>
      </c>
      <c r="E562">
        <v>-0.23713387059151558</v>
      </c>
      <c r="F562">
        <v>0.27906961495283494</v>
      </c>
      <c r="G562">
        <v>4</v>
      </c>
      <c r="H562">
        <v>1</v>
      </c>
      <c r="I562">
        <v>3</v>
      </c>
      <c r="J562">
        <v>3</v>
      </c>
    </row>
    <row r="563" spans="1:10" x14ac:dyDescent="0.25">
      <c r="A563" t="s">
        <v>24738</v>
      </c>
      <c r="B563">
        <v>11350</v>
      </c>
      <c r="C563">
        <v>0.65038125851225015</v>
      </c>
      <c r="D563">
        <v>1.1168687256439751</v>
      </c>
      <c r="E563">
        <v>-8.2911868541631004E-2</v>
      </c>
      <c r="F563">
        <v>1.2854286916919986</v>
      </c>
      <c r="G563">
        <v>5</v>
      </c>
      <c r="H563">
        <v>5</v>
      </c>
      <c r="I563">
        <v>3</v>
      </c>
      <c r="J563">
        <v>5</v>
      </c>
    </row>
    <row r="564" spans="1:10" x14ac:dyDescent="0.25">
      <c r="A564" t="s">
        <v>24739</v>
      </c>
      <c r="B564">
        <v>8099</v>
      </c>
      <c r="C564">
        <v>1.4187546565354983</v>
      </c>
      <c r="D564">
        <v>0.82943858798383785</v>
      </c>
      <c r="E564">
        <v>-0.2517248803720325</v>
      </c>
      <c r="F564">
        <v>1.8022591121594709</v>
      </c>
      <c r="G564">
        <v>5</v>
      </c>
      <c r="H564">
        <v>5</v>
      </c>
      <c r="I564">
        <v>3</v>
      </c>
      <c r="J564">
        <v>5</v>
      </c>
    </row>
    <row r="565" spans="1:10" x14ac:dyDescent="0.25">
      <c r="A565" t="s">
        <v>24740</v>
      </c>
      <c r="B565">
        <v>8100</v>
      </c>
      <c r="C565">
        <v>0.58785440330942218</v>
      </c>
      <c r="D565">
        <v>0.19679685210510697</v>
      </c>
      <c r="E565">
        <v>-1.0523157539402002E-2</v>
      </c>
      <c r="F565">
        <v>-7.5934509656058496E-2</v>
      </c>
      <c r="G565">
        <v>4</v>
      </c>
      <c r="H565">
        <v>4</v>
      </c>
      <c r="I565">
        <v>3</v>
      </c>
      <c r="J565">
        <v>3</v>
      </c>
    </row>
    <row r="566" spans="1:10" x14ac:dyDescent="0.25">
      <c r="A566" t="s">
        <v>24741</v>
      </c>
      <c r="B566">
        <v>8580</v>
      </c>
      <c r="C566">
        <v>0.10253592905078801</v>
      </c>
      <c r="D566">
        <v>1.6780043099297151</v>
      </c>
      <c r="E566">
        <v>-0.93524308477294871</v>
      </c>
      <c r="F566">
        <v>1.9244171721651417</v>
      </c>
      <c r="G566">
        <v>4</v>
      </c>
      <c r="H566">
        <v>5</v>
      </c>
      <c r="I566">
        <v>1</v>
      </c>
      <c r="J566">
        <v>5</v>
      </c>
    </row>
    <row r="567" spans="1:10" x14ac:dyDescent="0.25">
      <c r="A567" t="s">
        <v>24742</v>
      </c>
      <c r="B567">
        <v>10903</v>
      </c>
      <c r="C567">
        <v>0.81513306411230135</v>
      </c>
      <c r="D567">
        <v>0.29640170017203465</v>
      </c>
      <c r="E567">
        <v>-0.39330370626698974</v>
      </c>
      <c r="F567">
        <v>0.99853446601661622</v>
      </c>
      <c r="G567">
        <v>5</v>
      </c>
      <c r="H567">
        <v>4</v>
      </c>
      <c r="I567">
        <v>2</v>
      </c>
      <c r="J567">
        <v>4</v>
      </c>
    </row>
    <row r="568" spans="1:10" x14ac:dyDescent="0.25">
      <c r="A568" t="s">
        <v>24743</v>
      </c>
      <c r="B568">
        <v>10005</v>
      </c>
      <c r="C568">
        <v>-0.17567661857974132</v>
      </c>
      <c r="D568">
        <v>1.0115614926653611</v>
      </c>
      <c r="E568">
        <v>-2.623866124869742E-2</v>
      </c>
      <c r="F568">
        <v>1.3624216443076931</v>
      </c>
      <c r="G568">
        <v>3</v>
      </c>
      <c r="H568">
        <v>5</v>
      </c>
      <c r="I568">
        <v>3</v>
      </c>
      <c r="J568">
        <v>5</v>
      </c>
    </row>
    <row r="569" spans="1:10" x14ac:dyDescent="0.25">
      <c r="A569" t="s">
        <v>24744</v>
      </c>
      <c r="B569">
        <v>12285</v>
      </c>
      <c r="C569">
        <v>0.45991959174558228</v>
      </c>
      <c r="D569">
        <v>-0.12541656167316181</v>
      </c>
      <c r="E569">
        <v>-0.12112581740972381</v>
      </c>
      <c r="F569">
        <v>0.50253894476595029</v>
      </c>
      <c r="G569">
        <v>4</v>
      </c>
      <c r="H569">
        <v>3</v>
      </c>
      <c r="I569">
        <v>3</v>
      </c>
      <c r="J569">
        <v>4</v>
      </c>
    </row>
    <row r="570" spans="1:10" x14ac:dyDescent="0.25">
      <c r="A570" t="s">
        <v>9497</v>
      </c>
      <c r="B570">
        <v>10343</v>
      </c>
      <c r="C570">
        <v>-1.6649265250933677E-2</v>
      </c>
      <c r="D570">
        <v>-0.97231304564565324</v>
      </c>
      <c r="E570">
        <v>-0.32630009531256104</v>
      </c>
      <c r="F570">
        <v>-0.26021955896693361</v>
      </c>
      <c r="G570">
        <v>3</v>
      </c>
      <c r="H570">
        <v>1</v>
      </c>
      <c r="I570">
        <v>2</v>
      </c>
      <c r="J570">
        <v>2</v>
      </c>
    </row>
    <row r="571" spans="1:10" x14ac:dyDescent="0.25">
      <c r="A571" t="s">
        <v>9498</v>
      </c>
      <c r="B571">
        <v>6916</v>
      </c>
      <c r="C571">
        <v>1.2405430223302074</v>
      </c>
      <c r="D571">
        <v>-0.75218217478491556</v>
      </c>
      <c r="E571">
        <v>-0.23918079616272836</v>
      </c>
      <c r="F571">
        <v>0.41661217099010883</v>
      </c>
      <c r="G571">
        <v>5</v>
      </c>
      <c r="H571">
        <v>1</v>
      </c>
      <c r="I571">
        <v>3</v>
      </c>
      <c r="J571">
        <v>4</v>
      </c>
    </row>
    <row r="572" spans="1:10" x14ac:dyDescent="0.25">
      <c r="A572" t="s">
        <v>9499</v>
      </c>
      <c r="B572">
        <v>5606</v>
      </c>
      <c r="C572">
        <v>0.18652419408773724</v>
      </c>
      <c r="D572">
        <v>2.3265674773430303</v>
      </c>
      <c r="E572">
        <v>-0.88053005633964121</v>
      </c>
      <c r="F572">
        <v>2.4458445079161755</v>
      </c>
      <c r="G572">
        <v>4</v>
      </c>
      <c r="H572">
        <v>5</v>
      </c>
      <c r="I572">
        <v>1</v>
      </c>
      <c r="J572">
        <v>5</v>
      </c>
    </row>
    <row r="573" spans="1:10" x14ac:dyDescent="0.25">
      <c r="A573" t="s">
        <v>9500</v>
      </c>
      <c r="B573">
        <v>7692</v>
      </c>
      <c r="C573">
        <v>-0.45013950032169681</v>
      </c>
      <c r="D573">
        <v>-0.91980911606300408</v>
      </c>
      <c r="E573">
        <v>-0.52570500900764239</v>
      </c>
      <c r="F573">
        <v>-0.20875278489313603</v>
      </c>
      <c r="G573">
        <v>2</v>
      </c>
      <c r="H573">
        <v>1</v>
      </c>
      <c r="I573">
        <v>2</v>
      </c>
      <c r="J573">
        <v>2</v>
      </c>
    </row>
    <row r="574" spans="1:10" x14ac:dyDescent="0.25">
      <c r="A574" t="s">
        <v>9501</v>
      </c>
      <c r="B574">
        <v>8919</v>
      </c>
      <c r="C574">
        <v>0.4820035599390321</v>
      </c>
      <c r="D574">
        <v>0.69218614100117204</v>
      </c>
      <c r="E574">
        <v>-4.8900015945748609E-2</v>
      </c>
      <c r="F574">
        <v>1.0163307011315073</v>
      </c>
      <c r="G574">
        <v>4</v>
      </c>
      <c r="H574">
        <v>5</v>
      </c>
      <c r="I574">
        <v>3</v>
      </c>
      <c r="J574">
        <v>4</v>
      </c>
    </row>
    <row r="575" spans="1:10" x14ac:dyDescent="0.25">
      <c r="A575" t="s">
        <v>9502</v>
      </c>
      <c r="B575">
        <v>12538</v>
      </c>
      <c r="C575">
        <v>0.28861669217252373</v>
      </c>
      <c r="D575">
        <v>2.2692308122170082</v>
      </c>
      <c r="E575">
        <v>-0.57370798698071468</v>
      </c>
      <c r="F575">
        <v>2.9734900621729601</v>
      </c>
      <c r="G575">
        <v>4</v>
      </c>
      <c r="H575">
        <v>5</v>
      </c>
      <c r="I575">
        <v>2</v>
      </c>
      <c r="J575">
        <v>5</v>
      </c>
    </row>
    <row r="576" spans="1:10" x14ac:dyDescent="0.25">
      <c r="A576" t="s">
        <v>24745</v>
      </c>
      <c r="B576">
        <v>8588</v>
      </c>
      <c r="C576">
        <v>1.1256632042708512</v>
      </c>
      <c r="D576">
        <v>0.79455114902820934</v>
      </c>
      <c r="E576">
        <v>-0.58810454492505304</v>
      </c>
      <c r="F576">
        <v>2.5724989299531722</v>
      </c>
      <c r="G576">
        <v>5</v>
      </c>
      <c r="H576">
        <v>5</v>
      </c>
      <c r="I576">
        <v>2</v>
      </c>
      <c r="J576">
        <v>5</v>
      </c>
    </row>
    <row r="577" spans="1:10" x14ac:dyDescent="0.25">
      <c r="A577" t="s">
        <v>24746</v>
      </c>
      <c r="B577">
        <v>11881</v>
      </c>
      <c r="C577">
        <v>-0.13602363307794194</v>
      </c>
      <c r="D577">
        <v>0.67015511621053647</v>
      </c>
      <c r="E577">
        <v>-6.8510621622560344E-2</v>
      </c>
      <c r="F577">
        <v>1.8410919685813236</v>
      </c>
      <c r="G577">
        <v>3</v>
      </c>
      <c r="H577">
        <v>5</v>
      </c>
      <c r="I577">
        <v>3</v>
      </c>
      <c r="J577">
        <v>5</v>
      </c>
    </row>
    <row r="578" spans="1:10" x14ac:dyDescent="0.25">
      <c r="A578" t="s">
        <v>24747</v>
      </c>
      <c r="B578">
        <v>16007</v>
      </c>
      <c r="C578">
        <v>2.8862292425285747</v>
      </c>
      <c r="D578">
        <v>-0.60013788167884263</v>
      </c>
      <c r="E578">
        <v>-0.95793747582671651</v>
      </c>
      <c r="F578">
        <v>1.4968939438041491</v>
      </c>
      <c r="G578">
        <v>5</v>
      </c>
      <c r="H578">
        <v>2</v>
      </c>
      <c r="I578">
        <v>1</v>
      </c>
      <c r="J578">
        <v>5</v>
      </c>
    </row>
    <row r="579" spans="1:10" x14ac:dyDescent="0.25">
      <c r="A579" t="s">
        <v>24748</v>
      </c>
      <c r="B579">
        <v>9457</v>
      </c>
      <c r="C579">
        <v>-2.4181711432573076E-2</v>
      </c>
      <c r="D579">
        <v>-0.97933466770240518</v>
      </c>
      <c r="E579">
        <v>-0.62492959773652479</v>
      </c>
      <c r="F579">
        <v>-0.12139625878381655</v>
      </c>
      <c r="G579">
        <v>3</v>
      </c>
      <c r="H579">
        <v>1</v>
      </c>
      <c r="I579">
        <v>1</v>
      </c>
      <c r="J579">
        <v>3</v>
      </c>
    </row>
    <row r="580" spans="1:10" x14ac:dyDescent="0.25">
      <c r="A580" t="s">
        <v>9504</v>
      </c>
      <c r="B580">
        <v>5538</v>
      </c>
      <c r="C580">
        <v>-0.14831309423836025</v>
      </c>
      <c r="D580">
        <v>3.4338927948185933</v>
      </c>
      <c r="E580">
        <v>-0.49953425830928488</v>
      </c>
      <c r="F580">
        <v>1.5058021702419777</v>
      </c>
      <c r="G580">
        <v>3</v>
      </c>
      <c r="H580">
        <v>5</v>
      </c>
      <c r="I580">
        <v>2</v>
      </c>
      <c r="J580">
        <v>5</v>
      </c>
    </row>
    <row r="581" spans="1:10" x14ac:dyDescent="0.25">
      <c r="A581" t="s">
        <v>9505</v>
      </c>
      <c r="B581">
        <v>12424</v>
      </c>
      <c r="C581">
        <v>1.2981755256565515</v>
      </c>
      <c r="D581">
        <v>-0.80668467725614668</v>
      </c>
      <c r="E581">
        <v>-0.64723426312935328</v>
      </c>
      <c r="F581">
        <v>0.30390574493909728</v>
      </c>
      <c r="G581">
        <v>5</v>
      </c>
      <c r="H581">
        <v>1</v>
      </c>
      <c r="I581">
        <v>1</v>
      </c>
      <c r="J581">
        <v>3</v>
      </c>
    </row>
    <row r="582" spans="1:10" x14ac:dyDescent="0.25">
      <c r="A582" t="s">
        <v>9507</v>
      </c>
      <c r="B582">
        <v>9175</v>
      </c>
      <c r="C582">
        <v>0.10555946427150771</v>
      </c>
      <c r="D582">
        <v>-0.2247236986707617</v>
      </c>
      <c r="E582">
        <v>-0.13237475936652629</v>
      </c>
      <c r="F582">
        <v>-6.1140322735868502E-2</v>
      </c>
      <c r="G582">
        <v>4</v>
      </c>
      <c r="H582">
        <v>3</v>
      </c>
      <c r="I582">
        <v>3</v>
      </c>
      <c r="J582">
        <v>3</v>
      </c>
    </row>
    <row r="583" spans="1:10" x14ac:dyDescent="0.25">
      <c r="A583" t="s">
        <v>9508</v>
      </c>
      <c r="B583">
        <v>7928</v>
      </c>
      <c r="C583">
        <v>0.31241063355961118</v>
      </c>
      <c r="D583">
        <v>-0.12259828385717159</v>
      </c>
      <c r="E583">
        <v>-0.37303148449965817</v>
      </c>
      <c r="F583">
        <v>-5.1999447709750374E-2</v>
      </c>
      <c r="G583">
        <v>4</v>
      </c>
      <c r="H583">
        <v>3</v>
      </c>
      <c r="I583">
        <v>2</v>
      </c>
      <c r="J583">
        <v>3</v>
      </c>
    </row>
    <row r="584" spans="1:10" x14ac:dyDescent="0.25">
      <c r="A584" t="s">
        <v>9509</v>
      </c>
      <c r="B584">
        <v>9366</v>
      </c>
      <c r="C584">
        <v>6.5458283896558805E-2</v>
      </c>
      <c r="D584">
        <v>1.8092984312314493</v>
      </c>
      <c r="E584">
        <v>-0.39187707264667682</v>
      </c>
      <c r="F584">
        <v>1.206798490673231</v>
      </c>
      <c r="G584">
        <v>3</v>
      </c>
      <c r="H584">
        <v>5</v>
      </c>
      <c r="I584">
        <v>2</v>
      </c>
      <c r="J584">
        <v>5</v>
      </c>
    </row>
    <row r="585" spans="1:10" x14ac:dyDescent="0.25">
      <c r="A585" t="s">
        <v>9510</v>
      </c>
      <c r="B585">
        <v>6937</v>
      </c>
      <c r="C585">
        <v>0.4272099016730736</v>
      </c>
      <c r="D585">
        <v>-0.58911223304983895</v>
      </c>
      <c r="E585">
        <v>1.043433252468725E-2</v>
      </c>
      <c r="F585">
        <v>-0.339387421890258</v>
      </c>
      <c r="G585">
        <v>4</v>
      </c>
      <c r="H585">
        <v>2</v>
      </c>
      <c r="I585">
        <v>4</v>
      </c>
      <c r="J585">
        <v>2</v>
      </c>
    </row>
    <row r="586" spans="1:10" x14ac:dyDescent="0.25">
      <c r="A586" t="s">
        <v>9511</v>
      </c>
      <c r="B586">
        <v>10040</v>
      </c>
      <c r="C586">
        <v>0.16747310052206146</v>
      </c>
      <c r="D586">
        <v>0.75212610860804807</v>
      </c>
      <c r="E586">
        <v>-2.7051024525180711E-2</v>
      </c>
      <c r="F586">
        <v>0.67463515978020472</v>
      </c>
      <c r="G586">
        <v>4</v>
      </c>
      <c r="H586">
        <v>5</v>
      </c>
      <c r="I586">
        <v>3</v>
      </c>
      <c r="J586">
        <v>4</v>
      </c>
    </row>
    <row r="587" spans="1:10" x14ac:dyDescent="0.25">
      <c r="A587" t="s">
        <v>9512</v>
      </c>
      <c r="B587">
        <v>6462</v>
      </c>
      <c r="C587">
        <v>1.036217300567646</v>
      </c>
      <c r="D587">
        <v>1.1171163245019655</v>
      </c>
      <c r="E587">
        <v>-0.67973214347454713</v>
      </c>
      <c r="F587">
        <v>0.99479622486946007</v>
      </c>
      <c r="G587">
        <v>5</v>
      </c>
      <c r="H587">
        <v>5</v>
      </c>
      <c r="I587">
        <v>1</v>
      </c>
      <c r="J587">
        <v>4</v>
      </c>
    </row>
    <row r="588" spans="1:10" x14ac:dyDescent="0.25">
      <c r="A588" t="s">
        <v>9513</v>
      </c>
      <c r="B588">
        <v>13738</v>
      </c>
      <c r="C588">
        <v>2.424317073798699</v>
      </c>
      <c r="D588">
        <v>-1.1133407214744446</v>
      </c>
      <c r="E588">
        <v>-0.74687152068558338</v>
      </c>
      <c r="F588">
        <v>1.2484506757625258</v>
      </c>
      <c r="G588">
        <v>5</v>
      </c>
      <c r="H588">
        <v>1</v>
      </c>
      <c r="I588">
        <v>1</v>
      </c>
      <c r="J588">
        <v>5</v>
      </c>
    </row>
    <row r="589" spans="1:10" x14ac:dyDescent="0.25">
      <c r="A589" t="s">
        <v>9514</v>
      </c>
      <c r="B589">
        <v>14590</v>
      </c>
      <c r="C589">
        <v>0.76919884976522357</v>
      </c>
      <c r="D589">
        <v>0.40091989065205458</v>
      </c>
      <c r="E589">
        <v>-0.36276446861048817</v>
      </c>
      <c r="F589">
        <v>0.83378792692672521</v>
      </c>
      <c r="G589">
        <v>5</v>
      </c>
      <c r="H589">
        <v>4</v>
      </c>
      <c r="I589">
        <v>2</v>
      </c>
      <c r="J589">
        <v>4</v>
      </c>
    </row>
    <row r="590" spans="1:10" x14ac:dyDescent="0.25">
      <c r="A590" t="s">
        <v>24749</v>
      </c>
      <c r="B590">
        <v>12432</v>
      </c>
      <c r="C590">
        <v>0.94347224071427704</v>
      </c>
      <c r="D590">
        <v>-0.33000998269668103</v>
      </c>
      <c r="E590">
        <v>-0.3933341788010995</v>
      </c>
      <c r="F590">
        <v>0.4680529822434315</v>
      </c>
      <c r="G590">
        <v>5</v>
      </c>
      <c r="H590">
        <v>2</v>
      </c>
      <c r="I590">
        <v>2</v>
      </c>
      <c r="J590">
        <v>4</v>
      </c>
    </row>
    <row r="591" spans="1:10" x14ac:dyDescent="0.25">
      <c r="A591" t="s">
        <v>9516</v>
      </c>
      <c r="B591">
        <v>7213</v>
      </c>
      <c r="C591">
        <v>-0.32582222163299107</v>
      </c>
      <c r="D591">
        <v>0.24894821272972761</v>
      </c>
      <c r="E591">
        <v>-0.11297087661593627</v>
      </c>
      <c r="F591">
        <v>1.0818703022666494</v>
      </c>
      <c r="G591">
        <v>2</v>
      </c>
      <c r="H591">
        <v>4</v>
      </c>
      <c r="I591">
        <v>3</v>
      </c>
      <c r="J591">
        <v>4</v>
      </c>
    </row>
    <row r="592" spans="1:10" x14ac:dyDescent="0.25">
      <c r="A592" t="s">
        <v>9517</v>
      </c>
      <c r="B592">
        <v>9442</v>
      </c>
      <c r="C592">
        <v>-0.23090631413139431</v>
      </c>
      <c r="D592">
        <v>-0.50067872608684438</v>
      </c>
      <c r="E592">
        <v>-0.62528529104189046</v>
      </c>
      <c r="F592">
        <v>-0.3276397292050644</v>
      </c>
      <c r="G592">
        <v>3</v>
      </c>
      <c r="H592">
        <v>2</v>
      </c>
      <c r="I592">
        <v>1</v>
      </c>
      <c r="J592">
        <v>2</v>
      </c>
    </row>
    <row r="593" spans="1:10" x14ac:dyDescent="0.25">
      <c r="A593" t="s">
        <v>9518</v>
      </c>
      <c r="B593">
        <v>12066</v>
      </c>
      <c r="C593">
        <v>0.47899645101708699</v>
      </c>
      <c r="D593">
        <v>8.9776628770339185E-3</v>
      </c>
      <c r="E593">
        <v>-0.64209527818132672</v>
      </c>
      <c r="F593">
        <v>0.32459089402601976</v>
      </c>
      <c r="G593">
        <v>4</v>
      </c>
      <c r="H593">
        <v>3</v>
      </c>
      <c r="I593">
        <v>1</v>
      </c>
      <c r="J593">
        <v>3</v>
      </c>
    </row>
    <row r="594" spans="1:10" x14ac:dyDescent="0.25">
      <c r="A594" t="s">
        <v>9519</v>
      </c>
      <c r="B594">
        <v>7631</v>
      </c>
      <c r="C594">
        <v>0.38463530786209782</v>
      </c>
      <c r="D594">
        <v>6.4982088456539827E-2</v>
      </c>
      <c r="E594">
        <v>-0.10591166068570083</v>
      </c>
      <c r="F594">
        <v>1.5218435777469603E-2</v>
      </c>
      <c r="G594">
        <v>4</v>
      </c>
      <c r="H594">
        <v>4</v>
      </c>
      <c r="I594">
        <v>3</v>
      </c>
      <c r="J594">
        <v>3</v>
      </c>
    </row>
    <row r="595" spans="1:10" x14ac:dyDescent="0.25">
      <c r="A595" t="s">
        <v>24750</v>
      </c>
      <c r="B595">
        <v>2377</v>
      </c>
      <c r="C595">
        <v>2.9197409531232612</v>
      </c>
      <c r="D595">
        <v>-0.67577336791826226</v>
      </c>
      <c r="E595">
        <v>-0.82906077352325491</v>
      </c>
      <c r="F595">
        <v>1.005994019932648</v>
      </c>
      <c r="G595">
        <v>5</v>
      </c>
      <c r="H595">
        <v>1</v>
      </c>
      <c r="I595">
        <v>1</v>
      </c>
      <c r="J595">
        <v>4</v>
      </c>
    </row>
    <row r="596" spans="1:10" x14ac:dyDescent="0.25">
      <c r="A596" t="s">
        <v>24751</v>
      </c>
      <c r="B596">
        <v>6140</v>
      </c>
      <c r="C596">
        <v>0.4933089658535344</v>
      </c>
      <c r="D596">
        <v>1.3361592182461615</v>
      </c>
      <c r="E596">
        <v>0.56055908814667721</v>
      </c>
      <c r="F596">
        <v>0.69392718244083551</v>
      </c>
      <c r="G596">
        <v>4</v>
      </c>
      <c r="H596">
        <v>5</v>
      </c>
      <c r="I596">
        <v>5</v>
      </c>
      <c r="J596">
        <v>4</v>
      </c>
    </row>
    <row r="597" spans="1:10" x14ac:dyDescent="0.25">
      <c r="A597" t="s">
        <v>24752</v>
      </c>
      <c r="B597">
        <v>9989</v>
      </c>
      <c r="C597">
        <v>0.75840575757247242</v>
      </c>
      <c r="D597">
        <v>-0.22644571636946859</v>
      </c>
      <c r="E597">
        <v>-0.45516415587103015</v>
      </c>
      <c r="F597">
        <v>-0.1939384992482428</v>
      </c>
      <c r="G597">
        <v>5</v>
      </c>
      <c r="H597">
        <v>3</v>
      </c>
      <c r="I597">
        <v>2</v>
      </c>
      <c r="J597">
        <v>2</v>
      </c>
    </row>
    <row r="598" spans="1:10" x14ac:dyDescent="0.25">
      <c r="A598" t="s">
        <v>9521</v>
      </c>
      <c r="B598">
        <v>9027</v>
      </c>
      <c r="C598">
        <v>0.11180615473801311</v>
      </c>
      <c r="D598">
        <v>0.31593261767181208</v>
      </c>
      <c r="E598">
        <v>-0.3515681558629421</v>
      </c>
      <c r="F598">
        <v>2.0404347771718143</v>
      </c>
      <c r="G598">
        <v>4</v>
      </c>
      <c r="H598">
        <v>4</v>
      </c>
      <c r="I598">
        <v>2</v>
      </c>
      <c r="J598">
        <v>5</v>
      </c>
    </row>
    <row r="599" spans="1:10" x14ac:dyDescent="0.25">
      <c r="A599" t="s">
        <v>9522</v>
      </c>
      <c r="B599">
        <v>10378</v>
      </c>
      <c r="C599">
        <v>0.19125162344162638</v>
      </c>
      <c r="D599">
        <v>1.0748885803650499</v>
      </c>
      <c r="E599">
        <v>-8.4885653828474933E-2</v>
      </c>
      <c r="F599">
        <v>0.82852112156839874</v>
      </c>
      <c r="G599">
        <v>4</v>
      </c>
      <c r="H599">
        <v>5</v>
      </c>
      <c r="I599">
        <v>3</v>
      </c>
      <c r="J599">
        <v>4</v>
      </c>
    </row>
    <row r="600" spans="1:10" x14ac:dyDescent="0.25">
      <c r="A600" t="s">
        <v>9523</v>
      </c>
      <c r="B600">
        <v>17258</v>
      </c>
      <c r="C600">
        <v>1.2227884619883247</v>
      </c>
      <c r="D600">
        <v>-1.0267560126711825</v>
      </c>
      <c r="E600">
        <v>0.16668218136755433</v>
      </c>
      <c r="F600">
        <v>-5.7560835980068628E-2</v>
      </c>
      <c r="G600">
        <v>5</v>
      </c>
      <c r="H600">
        <v>1</v>
      </c>
      <c r="I600">
        <v>4</v>
      </c>
      <c r="J600">
        <v>3</v>
      </c>
    </row>
    <row r="601" spans="1:10" x14ac:dyDescent="0.25">
      <c r="A601" t="s">
        <v>9524</v>
      </c>
      <c r="B601">
        <v>11396</v>
      </c>
      <c r="C601">
        <v>-0.26107308163910459</v>
      </c>
      <c r="D601">
        <v>0.30037762514401384</v>
      </c>
      <c r="E601">
        <v>-0.23582970624765739</v>
      </c>
      <c r="F601">
        <v>0.70360945010138642</v>
      </c>
      <c r="G601">
        <v>3</v>
      </c>
      <c r="H601">
        <v>4</v>
      </c>
      <c r="I601">
        <v>3</v>
      </c>
      <c r="J601">
        <v>4</v>
      </c>
    </row>
    <row r="602" spans="1:10" x14ac:dyDescent="0.25">
      <c r="A602" t="s">
        <v>9525</v>
      </c>
      <c r="B602">
        <v>9364</v>
      </c>
      <c r="C602">
        <v>0.27844727006700815</v>
      </c>
      <c r="D602">
        <v>-0.28780426669761922</v>
      </c>
      <c r="E602">
        <v>-0.19520450962291702</v>
      </c>
      <c r="F602">
        <v>-0.11959874568350855</v>
      </c>
      <c r="G602">
        <v>4</v>
      </c>
      <c r="H602">
        <v>3</v>
      </c>
      <c r="I602">
        <v>3</v>
      </c>
      <c r="J602">
        <v>3</v>
      </c>
    </row>
    <row r="603" spans="1:10" x14ac:dyDescent="0.25">
      <c r="A603" t="s">
        <v>9526</v>
      </c>
      <c r="B603">
        <v>7217</v>
      </c>
      <c r="C603">
        <v>0.62397578635004125</v>
      </c>
      <c r="D603">
        <v>1.4082159954349842</v>
      </c>
      <c r="E603">
        <v>-0.3325012743450706</v>
      </c>
      <c r="F603">
        <v>1.118232943682401</v>
      </c>
      <c r="G603">
        <v>4</v>
      </c>
      <c r="H603">
        <v>5</v>
      </c>
      <c r="I603">
        <v>2</v>
      </c>
      <c r="J603">
        <v>4</v>
      </c>
    </row>
    <row r="604" spans="1:10" x14ac:dyDescent="0.25">
      <c r="A604" t="s">
        <v>9528</v>
      </c>
      <c r="B604">
        <v>9543</v>
      </c>
      <c r="C604">
        <v>0.44267166573791678</v>
      </c>
      <c r="D604">
        <v>2.3023128547705949</v>
      </c>
      <c r="E604">
        <v>9.7012469111396146E-2</v>
      </c>
      <c r="F604">
        <v>1.14584348720338</v>
      </c>
      <c r="G604">
        <v>4</v>
      </c>
      <c r="H604">
        <v>5</v>
      </c>
      <c r="I604">
        <v>4</v>
      </c>
      <c r="J604">
        <v>4</v>
      </c>
    </row>
    <row r="605" spans="1:10" x14ac:dyDescent="0.25">
      <c r="A605" t="s">
        <v>9529</v>
      </c>
      <c r="B605">
        <v>7737</v>
      </c>
      <c r="C605">
        <v>0.53409498985988868</v>
      </c>
      <c r="D605">
        <v>0.10148523028059057</v>
      </c>
      <c r="E605">
        <v>-0.43280622865986573</v>
      </c>
      <c r="F605">
        <v>0.1326113473811798</v>
      </c>
      <c r="G605">
        <v>4</v>
      </c>
      <c r="H605">
        <v>4</v>
      </c>
      <c r="I605">
        <v>2</v>
      </c>
      <c r="J605">
        <v>3</v>
      </c>
    </row>
    <row r="606" spans="1:10" x14ac:dyDescent="0.25">
      <c r="A606" t="s">
        <v>9530</v>
      </c>
      <c r="B606">
        <v>11080</v>
      </c>
      <c r="C606">
        <v>1.3055406011615556</v>
      </c>
      <c r="D606">
        <v>0.35217384927649764</v>
      </c>
      <c r="E606">
        <v>-0.25890875869031216</v>
      </c>
      <c r="F606">
        <v>0.45875970704210944</v>
      </c>
      <c r="G606">
        <v>5</v>
      </c>
      <c r="H606">
        <v>4</v>
      </c>
      <c r="I606">
        <v>3</v>
      </c>
      <c r="J606">
        <v>4</v>
      </c>
    </row>
    <row r="607" spans="1:10" x14ac:dyDescent="0.25">
      <c r="A607" t="s">
        <v>9531</v>
      </c>
      <c r="B607">
        <v>7221</v>
      </c>
      <c r="C607">
        <v>2.5802875117031703E-2</v>
      </c>
      <c r="D607">
        <v>-0.9222511488756876</v>
      </c>
      <c r="E607">
        <v>-0.53437296934239376</v>
      </c>
      <c r="F607">
        <v>-0.48674176157015014</v>
      </c>
      <c r="G607">
        <v>3</v>
      </c>
      <c r="H607">
        <v>1</v>
      </c>
      <c r="I607">
        <v>2</v>
      </c>
      <c r="J607">
        <v>2</v>
      </c>
    </row>
    <row r="608" spans="1:10" x14ac:dyDescent="0.25">
      <c r="A608" t="s">
        <v>9532</v>
      </c>
      <c r="B608">
        <v>9799</v>
      </c>
      <c r="C608">
        <v>0.9357012008551634</v>
      </c>
      <c r="D608">
        <v>-0.99431233991319068</v>
      </c>
      <c r="E608">
        <v>0.25953510323709272</v>
      </c>
      <c r="F608">
        <v>-0.17152998736252362</v>
      </c>
      <c r="G608">
        <v>5</v>
      </c>
      <c r="H608">
        <v>1</v>
      </c>
      <c r="I608">
        <v>4</v>
      </c>
      <c r="J608">
        <v>3</v>
      </c>
    </row>
    <row r="609" spans="1:10" x14ac:dyDescent="0.25">
      <c r="A609" t="s">
        <v>9533</v>
      </c>
      <c r="B609">
        <v>11676</v>
      </c>
      <c r="C609">
        <v>0.74677210991598686</v>
      </c>
      <c r="D609">
        <v>0.41192996168594959</v>
      </c>
      <c r="E609">
        <v>-0.29314092272516368</v>
      </c>
      <c r="F609">
        <v>0.58610913874734905</v>
      </c>
      <c r="G609">
        <v>5</v>
      </c>
      <c r="H609">
        <v>4</v>
      </c>
      <c r="I609">
        <v>2</v>
      </c>
      <c r="J609">
        <v>4</v>
      </c>
    </row>
    <row r="610" spans="1:10" x14ac:dyDescent="0.25">
      <c r="A610" t="s">
        <v>9534</v>
      </c>
      <c r="B610">
        <v>6419</v>
      </c>
      <c r="C610">
        <v>0.82927608176452305</v>
      </c>
      <c r="D610">
        <v>1.9009051286418253</v>
      </c>
      <c r="E610">
        <v>-0.29962382984055191</v>
      </c>
      <c r="F610">
        <v>1.0475058150585339</v>
      </c>
      <c r="G610">
        <v>5</v>
      </c>
      <c r="H610">
        <v>5</v>
      </c>
      <c r="I610">
        <v>2</v>
      </c>
      <c r="J610">
        <v>4</v>
      </c>
    </row>
    <row r="611" spans="1:10" x14ac:dyDescent="0.25">
      <c r="A611" t="s">
        <v>9535</v>
      </c>
      <c r="B611">
        <v>12283</v>
      </c>
      <c r="C611">
        <v>0.38980326101851864</v>
      </c>
      <c r="D611">
        <v>-0.18812687100664383</v>
      </c>
      <c r="E611">
        <v>-0.71478725262107667</v>
      </c>
      <c r="F611">
        <v>-0.16684393404882475</v>
      </c>
      <c r="G611">
        <v>4</v>
      </c>
      <c r="H611">
        <v>3</v>
      </c>
      <c r="I611">
        <v>1</v>
      </c>
      <c r="J611">
        <v>3</v>
      </c>
    </row>
    <row r="612" spans="1:10" x14ac:dyDescent="0.25">
      <c r="A612" t="s">
        <v>9536</v>
      </c>
      <c r="B612">
        <v>7494</v>
      </c>
      <c r="C612">
        <v>0.4972174626435093</v>
      </c>
      <c r="D612">
        <v>0.44770446627006627</v>
      </c>
      <c r="E612">
        <v>-0.51162546529463748</v>
      </c>
      <c r="F612">
        <v>0.20607875545702947</v>
      </c>
      <c r="G612">
        <v>4</v>
      </c>
      <c r="H612">
        <v>4</v>
      </c>
      <c r="I612">
        <v>2</v>
      </c>
      <c r="J612">
        <v>3</v>
      </c>
    </row>
    <row r="613" spans="1:10" x14ac:dyDescent="0.25">
      <c r="A613" t="s">
        <v>9537</v>
      </c>
      <c r="B613">
        <v>13978</v>
      </c>
      <c r="C613">
        <v>1.0504728651296757</v>
      </c>
      <c r="D613">
        <v>-0.42441004927365067</v>
      </c>
      <c r="E613">
        <v>-0.59129270026032599</v>
      </c>
      <c r="F613">
        <v>0.18106554621979831</v>
      </c>
      <c r="G613">
        <v>5</v>
      </c>
      <c r="H613">
        <v>2</v>
      </c>
      <c r="I613">
        <v>2</v>
      </c>
      <c r="J613">
        <v>3</v>
      </c>
    </row>
    <row r="614" spans="1:10" x14ac:dyDescent="0.25">
      <c r="A614" t="s">
        <v>9539</v>
      </c>
      <c r="B614">
        <v>12021</v>
      </c>
      <c r="C614">
        <v>0.2764885408288999</v>
      </c>
      <c r="D614">
        <v>1.0446547831259856</v>
      </c>
      <c r="E614">
        <v>-0.34277535301778472</v>
      </c>
      <c r="F614">
        <v>1.1381371060093766</v>
      </c>
      <c r="G614">
        <v>4</v>
      </c>
      <c r="H614">
        <v>5</v>
      </c>
      <c r="I614">
        <v>2</v>
      </c>
      <c r="J614">
        <v>4</v>
      </c>
    </row>
    <row r="615" spans="1:10" x14ac:dyDescent="0.25">
      <c r="A615" t="s">
        <v>9540</v>
      </c>
      <c r="B615">
        <v>6891</v>
      </c>
      <c r="C615">
        <v>0.58731542879973653</v>
      </c>
      <c r="D615">
        <v>-0.81337307675626147</v>
      </c>
      <c r="E615">
        <v>-0.7516244370465669</v>
      </c>
      <c r="F615">
        <v>-0.39335319963624527</v>
      </c>
      <c r="G615">
        <v>4</v>
      </c>
      <c r="H615">
        <v>1</v>
      </c>
      <c r="I615">
        <v>1</v>
      </c>
      <c r="J615">
        <v>2</v>
      </c>
    </row>
    <row r="616" spans="1:10" x14ac:dyDescent="0.25">
      <c r="A616" t="s">
        <v>9541</v>
      </c>
      <c r="B616">
        <v>8672</v>
      </c>
      <c r="C616">
        <v>1.6194614954119051</v>
      </c>
      <c r="D616">
        <v>2.075128207235998</v>
      </c>
      <c r="E616">
        <v>-0.56033300212720882</v>
      </c>
      <c r="F616">
        <v>1.783760459422407</v>
      </c>
      <c r="G616">
        <v>5</v>
      </c>
      <c r="H616">
        <v>5</v>
      </c>
      <c r="I616">
        <v>2</v>
      </c>
      <c r="J616">
        <v>5</v>
      </c>
    </row>
    <row r="617" spans="1:10" x14ac:dyDescent="0.25">
      <c r="A617" t="s">
        <v>9542</v>
      </c>
      <c r="B617">
        <v>7712</v>
      </c>
      <c r="C617">
        <v>0.83231934074930869</v>
      </c>
      <c r="D617">
        <v>-0.42207719221401208</v>
      </c>
      <c r="E617">
        <v>-0.1862491390124468</v>
      </c>
      <c r="F617">
        <v>-0.23863914511914747</v>
      </c>
      <c r="G617">
        <v>5</v>
      </c>
      <c r="H617">
        <v>2</v>
      </c>
      <c r="I617">
        <v>3</v>
      </c>
      <c r="J617">
        <v>2</v>
      </c>
    </row>
    <row r="618" spans="1:10" x14ac:dyDescent="0.25">
      <c r="A618" t="s">
        <v>9543</v>
      </c>
      <c r="B618">
        <v>7490</v>
      </c>
      <c r="C618">
        <v>0.98499445498251159</v>
      </c>
      <c r="D618">
        <v>-0.68973989591732265</v>
      </c>
      <c r="E618">
        <v>-0.17321644633326841</v>
      </c>
      <c r="F618">
        <v>-0.42420762354998603</v>
      </c>
      <c r="G618">
        <v>5</v>
      </c>
      <c r="H618">
        <v>1</v>
      </c>
      <c r="I618">
        <v>3</v>
      </c>
      <c r="J618">
        <v>2</v>
      </c>
    </row>
    <row r="619" spans="1:10" x14ac:dyDescent="0.25">
      <c r="A619" t="s">
        <v>9544</v>
      </c>
      <c r="B619">
        <v>10324</v>
      </c>
      <c r="C619">
        <v>5.2775610751599936E-2</v>
      </c>
      <c r="D619">
        <v>1.9997278714003996</v>
      </c>
      <c r="E619">
        <v>-0.48057756295947535</v>
      </c>
      <c r="F619">
        <v>1.5637460472352467</v>
      </c>
      <c r="G619">
        <v>3</v>
      </c>
      <c r="H619">
        <v>5</v>
      </c>
      <c r="I619">
        <v>2</v>
      </c>
      <c r="J619">
        <v>5</v>
      </c>
    </row>
    <row r="620" spans="1:10" x14ac:dyDescent="0.25">
      <c r="A620" t="s">
        <v>9545</v>
      </c>
      <c r="B620">
        <v>15970</v>
      </c>
      <c r="C620">
        <v>1.4373282849176678</v>
      </c>
      <c r="D620">
        <v>-1.0833189974717816</v>
      </c>
      <c r="E620">
        <v>0.33902535586353688</v>
      </c>
      <c r="F620">
        <v>-0.24638663505179814</v>
      </c>
      <c r="G620">
        <v>5</v>
      </c>
      <c r="H620">
        <v>1</v>
      </c>
      <c r="I620">
        <v>4</v>
      </c>
      <c r="J620">
        <v>2</v>
      </c>
    </row>
    <row r="621" spans="1:10" x14ac:dyDescent="0.25">
      <c r="A621" t="s">
        <v>9546</v>
      </c>
      <c r="B621">
        <v>10037</v>
      </c>
      <c r="C621">
        <v>-1.3618762140468669E-2</v>
      </c>
      <c r="D621">
        <v>0.72101098738670977</v>
      </c>
      <c r="E621">
        <v>-0.43871046339507236</v>
      </c>
      <c r="F621">
        <v>0.30548425344001845</v>
      </c>
      <c r="G621">
        <v>3</v>
      </c>
      <c r="H621">
        <v>5</v>
      </c>
      <c r="I621">
        <v>2</v>
      </c>
      <c r="J621">
        <v>3</v>
      </c>
    </row>
    <row r="622" spans="1:10" x14ac:dyDescent="0.25">
      <c r="A622" t="s">
        <v>9547</v>
      </c>
      <c r="B622">
        <v>9154</v>
      </c>
      <c r="C622">
        <v>0.37397847712764465</v>
      </c>
      <c r="D622">
        <v>0.53268097580338791</v>
      </c>
      <c r="E622">
        <v>-0.27757341457120338</v>
      </c>
      <c r="F622">
        <v>0.10540453359532312</v>
      </c>
      <c r="G622">
        <v>4</v>
      </c>
      <c r="H622">
        <v>5</v>
      </c>
      <c r="I622">
        <v>3</v>
      </c>
      <c r="J622">
        <v>3</v>
      </c>
    </row>
    <row r="623" spans="1:10" x14ac:dyDescent="0.25">
      <c r="A623" t="s">
        <v>9548</v>
      </c>
      <c r="B623">
        <v>10224</v>
      </c>
      <c r="C623">
        <v>0.48615936159087253</v>
      </c>
      <c r="D623">
        <v>1.2925896360393485</v>
      </c>
      <c r="E623">
        <v>-0.19431740559909813</v>
      </c>
      <c r="F623">
        <v>0.82481765958387299</v>
      </c>
      <c r="G623">
        <v>4</v>
      </c>
      <c r="H623">
        <v>5</v>
      </c>
      <c r="I623">
        <v>3</v>
      </c>
      <c r="J623">
        <v>4</v>
      </c>
    </row>
    <row r="624" spans="1:10" x14ac:dyDescent="0.25">
      <c r="A624" t="s">
        <v>9549</v>
      </c>
      <c r="B624">
        <v>10005</v>
      </c>
      <c r="C624">
        <v>0.37539739029644653</v>
      </c>
      <c r="D624">
        <v>1.7748070285039967</v>
      </c>
      <c r="E624">
        <v>-3.0311892859008559E-2</v>
      </c>
      <c r="F624">
        <v>1.7364647953662822</v>
      </c>
      <c r="G624">
        <v>4</v>
      </c>
      <c r="H624">
        <v>5</v>
      </c>
      <c r="I624">
        <v>3</v>
      </c>
      <c r="J624">
        <v>5</v>
      </c>
    </row>
    <row r="625" spans="1:10" x14ac:dyDescent="0.25">
      <c r="A625" t="s">
        <v>24753</v>
      </c>
      <c r="B625">
        <v>10469</v>
      </c>
      <c r="C625">
        <v>0.98937938545172854</v>
      </c>
      <c r="D625">
        <v>-1.1262658581409151</v>
      </c>
      <c r="E625">
        <v>0.70130075125015856</v>
      </c>
      <c r="F625">
        <v>-0.11513473352047424</v>
      </c>
      <c r="G625">
        <v>5</v>
      </c>
      <c r="H625">
        <v>1</v>
      </c>
      <c r="I625">
        <v>5</v>
      </c>
      <c r="J625">
        <v>3</v>
      </c>
    </row>
    <row r="626" spans="1:10" x14ac:dyDescent="0.25">
      <c r="A626" t="s">
        <v>24754</v>
      </c>
      <c r="B626">
        <v>10427</v>
      </c>
      <c r="C626">
        <v>0.43195836519373415</v>
      </c>
      <c r="D626">
        <v>0.31837559636548618</v>
      </c>
      <c r="E626">
        <v>0.55082346267755955</v>
      </c>
      <c r="F626">
        <v>0.13052920412504301</v>
      </c>
      <c r="G626">
        <v>4</v>
      </c>
      <c r="H626">
        <v>4</v>
      </c>
      <c r="I626">
        <v>5</v>
      </c>
      <c r="J626">
        <v>3</v>
      </c>
    </row>
    <row r="627" spans="1:10" x14ac:dyDescent="0.25">
      <c r="A627" t="s">
        <v>24755</v>
      </c>
      <c r="B627">
        <v>12751</v>
      </c>
      <c r="C627">
        <v>0.65031479852207097</v>
      </c>
      <c r="D627">
        <v>-0.16980436599376678</v>
      </c>
      <c r="E627">
        <v>-0.69963604074719932</v>
      </c>
      <c r="F627">
        <v>2.2621945301679512E-2</v>
      </c>
      <c r="G627">
        <v>5</v>
      </c>
      <c r="H627">
        <v>3</v>
      </c>
      <c r="I627">
        <v>1</v>
      </c>
      <c r="J627">
        <v>3</v>
      </c>
    </row>
    <row r="628" spans="1:10" x14ac:dyDescent="0.25">
      <c r="A628" t="s">
        <v>24756</v>
      </c>
      <c r="B628">
        <v>6409</v>
      </c>
      <c r="C628">
        <v>0.46085479540948887</v>
      </c>
      <c r="D628">
        <v>4.1144443150786776E-3</v>
      </c>
      <c r="E628">
        <v>-0.81992300249920425</v>
      </c>
      <c r="F628">
        <v>-0.17940566154485665</v>
      </c>
      <c r="G628">
        <v>4</v>
      </c>
      <c r="H628">
        <v>3</v>
      </c>
      <c r="I628">
        <v>1</v>
      </c>
      <c r="J628">
        <v>3</v>
      </c>
    </row>
    <row r="629" spans="1:10" x14ac:dyDescent="0.25">
      <c r="A629" t="s">
        <v>9550</v>
      </c>
      <c r="B629">
        <v>9369</v>
      </c>
      <c r="C629">
        <v>2.332667778139959</v>
      </c>
      <c r="D629">
        <v>-1.1492498970319951</v>
      </c>
      <c r="E629">
        <v>0.4608563460616249</v>
      </c>
      <c r="F629">
        <v>0.17320727735479763</v>
      </c>
      <c r="G629">
        <v>5</v>
      </c>
      <c r="H629">
        <v>1</v>
      </c>
      <c r="I629">
        <v>5</v>
      </c>
      <c r="J629">
        <v>3</v>
      </c>
    </row>
    <row r="630" spans="1:10" x14ac:dyDescent="0.25">
      <c r="A630" t="s">
        <v>9551</v>
      </c>
      <c r="B630">
        <v>15249</v>
      </c>
      <c r="C630">
        <v>2.7114815504281462</v>
      </c>
      <c r="D630">
        <v>-1.5900977495140947</v>
      </c>
      <c r="E630">
        <v>-1.1918277223979998</v>
      </c>
      <c r="F630">
        <v>1.6283258725566192</v>
      </c>
      <c r="G630">
        <v>5</v>
      </c>
      <c r="H630">
        <v>1</v>
      </c>
      <c r="I630">
        <v>1</v>
      </c>
      <c r="J630">
        <v>5</v>
      </c>
    </row>
    <row r="631" spans="1:10" x14ac:dyDescent="0.25">
      <c r="A631" t="s">
        <v>9552</v>
      </c>
      <c r="B631">
        <v>11491</v>
      </c>
      <c r="C631">
        <v>0.35609380896049397</v>
      </c>
      <c r="D631">
        <v>-0.55523780234460707</v>
      </c>
      <c r="E631">
        <v>-0.43343296218920818</v>
      </c>
      <c r="F631">
        <v>-0.41828669153078446</v>
      </c>
      <c r="G631">
        <v>4</v>
      </c>
      <c r="H631">
        <v>2</v>
      </c>
      <c r="I631">
        <v>2</v>
      </c>
      <c r="J631">
        <v>2</v>
      </c>
    </row>
    <row r="632" spans="1:10" x14ac:dyDescent="0.25">
      <c r="A632" t="s">
        <v>9554</v>
      </c>
      <c r="B632">
        <v>11407</v>
      </c>
      <c r="C632">
        <v>0.18493958870986169</v>
      </c>
      <c r="D632">
        <v>1.0825605971261365</v>
      </c>
      <c r="E632">
        <v>-0.14169699832161459</v>
      </c>
      <c r="F632">
        <v>0.52325220881924528</v>
      </c>
      <c r="G632">
        <v>4</v>
      </c>
      <c r="H632">
        <v>5</v>
      </c>
      <c r="I632">
        <v>3</v>
      </c>
      <c r="J632">
        <v>4</v>
      </c>
    </row>
    <row r="633" spans="1:10" x14ac:dyDescent="0.25">
      <c r="A633" t="s">
        <v>9555</v>
      </c>
      <c r="B633">
        <v>13364</v>
      </c>
      <c r="C633">
        <v>0.59676330127986854</v>
      </c>
      <c r="D633">
        <v>1.6617796718232818</v>
      </c>
      <c r="E633">
        <v>-0.41432258063554445</v>
      </c>
      <c r="F633">
        <v>1.4328946134149001</v>
      </c>
      <c r="G633">
        <v>4</v>
      </c>
      <c r="H633">
        <v>5</v>
      </c>
      <c r="I633">
        <v>2</v>
      </c>
      <c r="J633">
        <v>5</v>
      </c>
    </row>
    <row r="634" spans="1:10" x14ac:dyDescent="0.25">
      <c r="A634" t="s">
        <v>9556</v>
      </c>
      <c r="B634">
        <v>11205</v>
      </c>
      <c r="C634">
        <v>1.8144098051755608</v>
      </c>
      <c r="D634">
        <v>-0.37215908109536178</v>
      </c>
      <c r="E634">
        <v>-9.9727861277528418E-2</v>
      </c>
      <c r="F634">
        <v>-9.469236764591684E-3</v>
      </c>
      <c r="G634">
        <v>5</v>
      </c>
      <c r="H634">
        <v>2</v>
      </c>
      <c r="I634">
        <v>3</v>
      </c>
      <c r="J634">
        <v>3</v>
      </c>
    </row>
    <row r="635" spans="1:10" x14ac:dyDescent="0.25">
      <c r="A635" t="s">
        <v>24757</v>
      </c>
      <c r="B635">
        <v>9160</v>
      </c>
      <c r="C635">
        <v>2.4719123974502755</v>
      </c>
      <c r="D635">
        <v>-0.69327773139921134</v>
      </c>
      <c r="E635">
        <v>5.4116118711869762E-2</v>
      </c>
      <c r="F635">
        <v>0.13411390770795534</v>
      </c>
      <c r="G635">
        <v>5</v>
      </c>
      <c r="H635">
        <v>1</v>
      </c>
      <c r="I635">
        <v>4</v>
      </c>
      <c r="J635">
        <v>3</v>
      </c>
    </row>
    <row r="636" spans="1:10" x14ac:dyDescent="0.25">
      <c r="A636" t="s">
        <v>9558</v>
      </c>
      <c r="B636">
        <v>16349</v>
      </c>
      <c r="C636">
        <v>0.85240679749926085</v>
      </c>
      <c r="D636">
        <v>-0.10690741686513346</v>
      </c>
      <c r="E636">
        <v>4.4446505177305431E-2</v>
      </c>
      <c r="F636">
        <v>4.578539484203315E-3</v>
      </c>
      <c r="G636">
        <v>5</v>
      </c>
      <c r="H636">
        <v>3</v>
      </c>
      <c r="I636">
        <v>4</v>
      </c>
      <c r="J636">
        <v>3</v>
      </c>
    </row>
    <row r="637" spans="1:10" x14ac:dyDescent="0.25">
      <c r="A637" t="s">
        <v>9559</v>
      </c>
      <c r="B637">
        <v>7203</v>
      </c>
      <c r="C637">
        <v>7.1146874027441062E-2</v>
      </c>
      <c r="D637">
        <v>0.30605058533202428</v>
      </c>
      <c r="E637">
        <v>-0.36463934358985955</v>
      </c>
      <c r="F637">
        <v>1.7423606611133874E-2</v>
      </c>
      <c r="G637">
        <v>3</v>
      </c>
      <c r="H637">
        <v>4</v>
      </c>
      <c r="I637">
        <v>2</v>
      </c>
      <c r="J637">
        <v>3</v>
      </c>
    </row>
    <row r="638" spans="1:10" x14ac:dyDescent="0.25">
      <c r="A638" t="s">
        <v>9560</v>
      </c>
      <c r="B638">
        <v>15513</v>
      </c>
      <c r="C638">
        <v>1.0789800642852925</v>
      </c>
      <c r="D638">
        <v>-0.28657836158392236</v>
      </c>
      <c r="E638">
        <v>-0.78925273619162517</v>
      </c>
      <c r="F638">
        <v>7.1453990641690515E-2</v>
      </c>
      <c r="G638">
        <v>5</v>
      </c>
      <c r="H638">
        <v>3</v>
      </c>
      <c r="I638">
        <v>1</v>
      </c>
      <c r="J638">
        <v>3</v>
      </c>
    </row>
    <row r="639" spans="1:10" x14ac:dyDescent="0.25">
      <c r="A639" t="s">
        <v>9561</v>
      </c>
      <c r="B639">
        <v>6877</v>
      </c>
      <c r="C639">
        <v>-0.44565311065754809</v>
      </c>
      <c r="D639">
        <v>-0.73433020241094105</v>
      </c>
      <c r="E639">
        <v>0.47529016579766847</v>
      </c>
      <c r="F639">
        <v>-0.19740858698591868</v>
      </c>
      <c r="G639">
        <v>2</v>
      </c>
      <c r="H639">
        <v>1</v>
      </c>
      <c r="I639">
        <v>5</v>
      </c>
      <c r="J639">
        <v>2</v>
      </c>
    </row>
    <row r="640" spans="1:10" x14ac:dyDescent="0.25">
      <c r="A640" t="s">
        <v>9562</v>
      </c>
      <c r="B640">
        <v>11120</v>
      </c>
      <c r="C640">
        <v>1.9276949707109707</v>
      </c>
      <c r="D640">
        <v>1.989180807896052</v>
      </c>
      <c r="E640">
        <v>-0.54946745299928879</v>
      </c>
      <c r="F640">
        <v>1.9327810287579275</v>
      </c>
      <c r="G640">
        <v>5</v>
      </c>
      <c r="H640">
        <v>5</v>
      </c>
      <c r="I640">
        <v>2</v>
      </c>
      <c r="J640">
        <v>5</v>
      </c>
    </row>
    <row r="641" spans="1:10" x14ac:dyDescent="0.25">
      <c r="A641" t="s">
        <v>24758</v>
      </c>
      <c r="B641">
        <v>7613</v>
      </c>
      <c r="C641">
        <v>2.7635146959838393</v>
      </c>
      <c r="D641">
        <v>-0.80441171661890831</v>
      </c>
      <c r="E641">
        <v>-0.94344570373255232</v>
      </c>
      <c r="F641">
        <v>1.5822107661669242</v>
      </c>
      <c r="G641">
        <v>5</v>
      </c>
      <c r="H641">
        <v>1</v>
      </c>
      <c r="I641">
        <v>1</v>
      </c>
      <c r="J641">
        <v>5</v>
      </c>
    </row>
    <row r="642" spans="1:10" x14ac:dyDescent="0.25">
      <c r="A642" t="s">
        <v>24759</v>
      </c>
      <c r="B642">
        <v>12176</v>
      </c>
      <c r="C642">
        <v>1.5628437087759568</v>
      </c>
      <c r="D642">
        <v>-0.77143456417141909</v>
      </c>
      <c r="E642">
        <v>-0.72484470187334449</v>
      </c>
      <c r="F642">
        <v>0.13520456507888973</v>
      </c>
      <c r="G642">
        <v>5</v>
      </c>
      <c r="H642">
        <v>1</v>
      </c>
      <c r="I642">
        <v>1</v>
      </c>
      <c r="J642">
        <v>3</v>
      </c>
    </row>
    <row r="643" spans="1:10" x14ac:dyDescent="0.25">
      <c r="A643" t="s">
        <v>9563</v>
      </c>
      <c r="B643">
        <v>11420</v>
      </c>
      <c r="C643">
        <v>3.2279461234002307</v>
      </c>
      <c r="D643">
        <v>-0.93943460401434842</v>
      </c>
      <c r="E643">
        <v>-0.93789732390233915</v>
      </c>
      <c r="F643">
        <v>1.3955683960841785</v>
      </c>
      <c r="G643">
        <v>5</v>
      </c>
      <c r="H643">
        <v>1</v>
      </c>
      <c r="I643">
        <v>1</v>
      </c>
      <c r="J643">
        <v>5</v>
      </c>
    </row>
    <row r="644" spans="1:10" x14ac:dyDescent="0.25">
      <c r="A644" t="s">
        <v>9564</v>
      </c>
      <c r="B644">
        <v>4851</v>
      </c>
      <c r="C644">
        <v>-0.23505897661068209</v>
      </c>
      <c r="D644">
        <v>0.72703303749062131</v>
      </c>
      <c r="E644">
        <v>-0.36169625175745873</v>
      </c>
      <c r="F644">
        <v>0.28981516033869531</v>
      </c>
      <c r="G644">
        <v>3</v>
      </c>
      <c r="H644">
        <v>5</v>
      </c>
      <c r="I644">
        <v>2</v>
      </c>
      <c r="J644">
        <v>3</v>
      </c>
    </row>
    <row r="645" spans="1:10" x14ac:dyDescent="0.25">
      <c r="A645" t="s">
        <v>9566</v>
      </c>
      <c r="B645">
        <v>14205</v>
      </c>
      <c r="C645">
        <v>0.68944842033309672</v>
      </c>
      <c r="D645">
        <v>-0.35290584412230563</v>
      </c>
      <c r="E645">
        <v>-0.73733039155218316</v>
      </c>
      <c r="F645">
        <v>2.1121889289066702E-2</v>
      </c>
      <c r="G645">
        <v>5</v>
      </c>
      <c r="H645">
        <v>2</v>
      </c>
      <c r="I645">
        <v>1</v>
      </c>
      <c r="J645">
        <v>3</v>
      </c>
    </row>
    <row r="646" spans="1:10" x14ac:dyDescent="0.25">
      <c r="A646" t="s">
        <v>9567</v>
      </c>
      <c r="B646">
        <v>7612</v>
      </c>
      <c r="C646">
        <v>0.73942549534673807</v>
      </c>
      <c r="D646">
        <v>-6.1052325260050902E-2</v>
      </c>
      <c r="E646">
        <v>-0.52109634730803944</v>
      </c>
      <c r="F646">
        <v>3.4606362895678547E-2</v>
      </c>
      <c r="G646">
        <v>5</v>
      </c>
      <c r="H646">
        <v>3</v>
      </c>
      <c r="I646">
        <v>2</v>
      </c>
      <c r="J646">
        <v>3</v>
      </c>
    </row>
    <row r="647" spans="1:10" x14ac:dyDescent="0.25">
      <c r="A647" t="s">
        <v>9569</v>
      </c>
      <c r="B647">
        <v>24765</v>
      </c>
      <c r="C647">
        <v>0.85734989240072379</v>
      </c>
      <c r="D647">
        <v>6.376864296977125E-2</v>
      </c>
      <c r="E647">
        <v>-0.52767992256236806</v>
      </c>
      <c r="F647">
        <v>0.30819842632145011</v>
      </c>
      <c r="G647">
        <v>5</v>
      </c>
      <c r="H647">
        <v>4</v>
      </c>
      <c r="I647">
        <v>2</v>
      </c>
      <c r="J647">
        <v>3</v>
      </c>
    </row>
    <row r="648" spans="1:10" x14ac:dyDescent="0.25">
      <c r="A648" t="s">
        <v>9570</v>
      </c>
      <c r="B648">
        <v>8938</v>
      </c>
      <c r="C648">
        <v>0.54502302051825735</v>
      </c>
      <c r="D648">
        <v>0.34859822863196671</v>
      </c>
      <c r="E648">
        <v>0.41102381516715486</v>
      </c>
      <c r="F648">
        <v>0.51635171097314625</v>
      </c>
      <c r="G648">
        <v>4</v>
      </c>
      <c r="H648">
        <v>4</v>
      </c>
      <c r="I648">
        <v>5</v>
      </c>
      <c r="J648">
        <v>4</v>
      </c>
    </row>
    <row r="649" spans="1:10" x14ac:dyDescent="0.25">
      <c r="A649" t="s">
        <v>24760</v>
      </c>
      <c r="B649">
        <v>12797</v>
      </c>
      <c r="C649">
        <v>1.8677342800854511</v>
      </c>
      <c r="D649">
        <v>1.0541671618586348</v>
      </c>
      <c r="E649">
        <v>-0.61653497543191682</v>
      </c>
      <c r="F649">
        <v>1.4866384470502714</v>
      </c>
      <c r="G649">
        <v>5</v>
      </c>
      <c r="H649">
        <v>5</v>
      </c>
      <c r="I649">
        <v>1</v>
      </c>
      <c r="J649">
        <v>5</v>
      </c>
    </row>
    <row r="650" spans="1:10" x14ac:dyDescent="0.25">
      <c r="A650" t="s">
        <v>24761</v>
      </c>
      <c r="B650">
        <v>10652</v>
      </c>
      <c r="C650">
        <v>0.34883515426482242</v>
      </c>
      <c r="D650">
        <v>0.52453432307834325</v>
      </c>
      <c r="E650">
        <v>0.17190761353513298</v>
      </c>
      <c r="F650">
        <v>0.29879662854118377</v>
      </c>
      <c r="G650">
        <v>4</v>
      </c>
      <c r="H650">
        <v>4</v>
      </c>
      <c r="I650">
        <v>4</v>
      </c>
      <c r="J650">
        <v>3</v>
      </c>
    </row>
    <row r="651" spans="1:10" x14ac:dyDescent="0.25">
      <c r="A651" t="s">
        <v>24762</v>
      </c>
      <c r="B651">
        <v>9207</v>
      </c>
      <c r="C651">
        <v>0.69443688023577199</v>
      </c>
      <c r="D651">
        <v>-2.9647355782576715E-2</v>
      </c>
      <c r="E651">
        <v>0.33492377247289135</v>
      </c>
      <c r="F651">
        <v>0.35579228599825141</v>
      </c>
      <c r="G651">
        <v>5</v>
      </c>
      <c r="H651">
        <v>3</v>
      </c>
      <c r="I651">
        <v>4</v>
      </c>
      <c r="J651">
        <v>4</v>
      </c>
    </row>
    <row r="652" spans="1:10" x14ac:dyDescent="0.25">
      <c r="A652" t="s">
        <v>9571</v>
      </c>
      <c r="B652">
        <v>11590</v>
      </c>
      <c r="C652">
        <v>0.46484433668724628</v>
      </c>
      <c r="D652">
        <v>2.04392750641024</v>
      </c>
      <c r="E652">
        <v>-1.8646775344754854E-2</v>
      </c>
      <c r="F652">
        <v>0.72540500378440265</v>
      </c>
      <c r="G652">
        <v>4</v>
      </c>
      <c r="H652">
        <v>5</v>
      </c>
      <c r="I652">
        <v>3</v>
      </c>
      <c r="J652">
        <v>4</v>
      </c>
    </row>
    <row r="653" spans="1:10" x14ac:dyDescent="0.25">
      <c r="A653" t="s">
        <v>9572</v>
      </c>
      <c r="B653">
        <v>6641</v>
      </c>
      <c r="C653">
        <v>0.41352685103429221</v>
      </c>
      <c r="D653">
        <v>1.7184740320335217</v>
      </c>
      <c r="E653">
        <v>-0.29981555392133213</v>
      </c>
      <c r="F653">
        <v>1.7662953943743225</v>
      </c>
      <c r="G653">
        <v>4</v>
      </c>
      <c r="H653">
        <v>5</v>
      </c>
      <c r="I653">
        <v>2</v>
      </c>
      <c r="J653">
        <v>5</v>
      </c>
    </row>
    <row r="654" spans="1:10" x14ac:dyDescent="0.25">
      <c r="A654" t="s">
        <v>9573</v>
      </c>
      <c r="B654">
        <v>11557</v>
      </c>
      <c r="C654">
        <v>2.7592922025759732</v>
      </c>
      <c r="D654">
        <v>1.8849478155347734</v>
      </c>
      <c r="E654">
        <v>-0.26263669577146725</v>
      </c>
      <c r="F654">
        <v>0.95776926572743659</v>
      </c>
      <c r="G654">
        <v>5</v>
      </c>
      <c r="H654">
        <v>5</v>
      </c>
      <c r="I654">
        <v>3</v>
      </c>
      <c r="J654">
        <v>4</v>
      </c>
    </row>
    <row r="655" spans="1:10" x14ac:dyDescent="0.25">
      <c r="A655" t="s">
        <v>9574</v>
      </c>
      <c r="B655">
        <v>5829</v>
      </c>
      <c r="C655">
        <v>0.68443021762968048</v>
      </c>
      <c r="D655">
        <v>1.3393330565154582</v>
      </c>
      <c r="E655">
        <v>-0.25072812389843685</v>
      </c>
      <c r="F655">
        <v>0.25076197578076964</v>
      </c>
      <c r="G655">
        <v>5</v>
      </c>
      <c r="H655">
        <v>5</v>
      </c>
      <c r="I655">
        <v>3</v>
      </c>
      <c r="J655">
        <v>3</v>
      </c>
    </row>
    <row r="656" spans="1:10" x14ac:dyDescent="0.25">
      <c r="A656" t="s">
        <v>9575</v>
      </c>
      <c r="B656">
        <v>7595</v>
      </c>
      <c r="C656">
        <v>1.9666704006143869</v>
      </c>
      <c r="D656">
        <v>-0.31426771199486614</v>
      </c>
      <c r="E656">
        <v>-0.29064050141087094</v>
      </c>
      <c r="F656">
        <v>0.46202823137641319</v>
      </c>
      <c r="G656">
        <v>5</v>
      </c>
      <c r="H656">
        <v>2</v>
      </c>
      <c r="I656">
        <v>2</v>
      </c>
      <c r="J656">
        <v>4</v>
      </c>
    </row>
    <row r="657" spans="1:10" x14ac:dyDescent="0.25">
      <c r="A657" t="s">
        <v>9576</v>
      </c>
      <c r="B657">
        <v>12914</v>
      </c>
      <c r="C657">
        <v>2.8990513483032032</v>
      </c>
      <c r="D657">
        <v>-0.71421914146308596</v>
      </c>
      <c r="E657">
        <v>-0.79797874659622059</v>
      </c>
      <c r="F657">
        <v>1.1150377735328245</v>
      </c>
      <c r="G657">
        <v>5</v>
      </c>
      <c r="H657">
        <v>1</v>
      </c>
      <c r="I657">
        <v>1</v>
      </c>
      <c r="J657">
        <v>4</v>
      </c>
    </row>
    <row r="658" spans="1:10" x14ac:dyDescent="0.25">
      <c r="A658" t="s">
        <v>9578</v>
      </c>
      <c r="B658">
        <v>11144</v>
      </c>
      <c r="C658">
        <v>2.5819224234361355</v>
      </c>
      <c r="D658">
        <v>-1.4097085099265458</v>
      </c>
      <c r="E658">
        <v>-1.0709299742919578</v>
      </c>
      <c r="F658">
        <v>0.59746922405969705</v>
      </c>
      <c r="G658">
        <v>5</v>
      </c>
      <c r="H658">
        <v>1</v>
      </c>
      <c r="I658">
        <v>1</v>
      </c>
      <c r="J658">
        <v>4</v>
      </c>
    </row>
    <row r="659" spans="1:10" x14ac:dyDescent="0.25">
      <c r="A659" t="s">
        <v>9579</v>
      </c>
      <c r="B659">
        <v>6273</v>
      </c>
      <c r="C659">
        <v>-1.0925182640793188E-2</v>
      </c>
      <c r="D659">
        <v>-0.80640512351519067</v>
      </c>
      <c r="E659">
        <v>6.7995662999479119E-3</v>
      </c>
      <c r="F659">
        <v>-0.15119043918652167</v>
      </c>
      <c r="G659">
        <v>3</v>
      </c>
      <c r="H659">
        <v>1</v>
      </c>
      <c r="I659">
        <v>4</v>
      </c>
      <c r="J659">
        <v>3</v>
      </c>
    </row>
    <row r="660" spans="1:10" x14ac:dyDescent="0.25">
      <c r="A660" t="s">
        <v>9580</v>
      </c>
      <c r="B660">
        <v>12888</v>
      </c>
      <c r="C660">
        <v>2.96922465719115</v>
      </c>
      <c r="D660">
        <v>-0.81026731362771065</v>
      </c>
      <c r="E660">
        <v>-1.012802221306818</v>
      </c>
      <c r="F660">
        <v>1.7242406686384308</v>
      </c>
      <c r="G660">
        <v>5</v>
      </c>
      <c r="H660">
        <v>1</v>
      </c>
      <c r="I660">
        <v>1</v>
      </c>
      <c r="J660">
        <v>5</v>
      </c>
    </row>
    <row r="661" spans="1:10" x14ac:dyDescent="0.25">
      <c r="A661" t="s">
        <v>24763</v>
      </c>
      <c r="B661">
        <v>13171</v>
      </c>
      <c r="C661">
        <v>1.5074682248632505</v>
      </c>
      <c r="D661">
        <v>-0.51664720924641327</v>
      </c>
      <c r="E661">
        <v>-0.58751699299580995</v>
      </c>
      <c r="F661">
        <v>-8.4533236355026187E-2</v>
      </c>
      <c r="G661">
        <v>5</v>
      </c>
      <c r="H661">
        <v>2</v>
      </c>
      <c r="I661">
        <v>2</v>
      </c>
      <c r="J661">
        <v>3</v>
      </c>
    </row>
    <row r="662" spans="1:10" x14ac:dyDescent="0.25">
      <c r="A662" t="s">
        <v>9582</v>
      </c>
      <c r="B662">
        <v>10129</v>
      </c>
      <c r="C662">
        <v>-0.33677325900477029</v>
      </c>
      <c r="D662">
        <v>-0.79583712221766401</v>
      </c>
      <c r="E662">
        <v>-0.73393871380155873</v>
      </c>
      <c r="F662">
        <v>-0.4865559468514124</v>
      </c>
      <c r="G662">
        <v>2</v>
      </c>
      <c r="H662">
        <v>1</v>
      </c>
      <c r="I662">
        <v>1</v>
      </c>
      <c r="J662">
        <v>2</v>
      </c>
    </row>
    <row r="663" spans="1:10" x14ac:dyDescent="0.25">
      <c r="A663" t="s">
        <v>9583</v>
      </c>
      <c r="B663">
        <v>10487</v>
      </c>
      <c r="C663">
        <v>2.5621253245949833</v>
      </c>
      <c r="D663">
        <v>7.3356060104115842E-2</v>
      </c>
      <c r="E663">
        <v>-0.36182022447321727</v>
      </c>
      <c r="F663">
        <v>1.1057308720201231</v>
      </c>
      <c r="G663">
        <v>5</v>
      </c>
      <c r="H663">
        <v>4</v>
      </c>
      <c r="I663">
        <v>2</v>
      </c>
      <c r="J663">
        <v>4</v>
      </c>
    </row>
    <row r="664" spans="1:10" x14ac:dyDescent="0.25">
      <c r="A664" t="s">
        <v>24764</v>
      </c>
      <c r="B664">
        <v>6976</v>
      </c>
      <c r="C664">
        <v>0.87262241113604888</v>
      </c>
      <c r="D664">
        <v>5.0261929830271473E-2</v>
      </c>
      <c r="E664">
        <v>-0.61140855380749604</v>
      </c>
      <c r="F664">
        <v>8.4632914594423556E-2</v>
      </c>
      <c r="G664">
        <v>5</v>
      </c>
      <c r="H664">
        <v>3</v>
      </c>
      <c r="I664">
        <v>1</v>
      </c>
      <c r="J664">
        <v>3</v>
      </c>
    </row>
    <row r="665" spans="1:10" x14ac:dyDescent="0.25">
      <c r="A665" t="s">
        <v>9584</v>
      </c>
      <c r="B665">
        <v>11177</v>
      </c>
      <c r="C665">
        <v>-0.61308940525263056</v>
      </c>
      <c r="D665">
        <v>-0.77965539675125917</v>
      </c>
      <c r="E665">
        <v>1.0491276878626027E-2</v>
      </c>
      <c r="F665">
        <v>-6.2305048175726768E-2</v>
      </c>
      <c r="G665">
        <v>2</v>
      </c>
      <c r="H665">
        <v>1</v>
      </c>
      <c r="I665">
        <v>4</v>
      </c>
      <c r="J665">
        <v>3</v>
      </c>
    </row>
    <row r="666" spans="1:10" x14ac:dyDescent="0.25">
      <c r="A666" t="s">
        <v>9585</v>
      </c>
      <c r="B666">
        <v>8110</v>
      </c>
      <c r="C666">
        <v>1.8702734432199137</v>
      </c>
      <c r="D666">
        <v>1.4109525254872222</v>
      </c>
      <c r="E666">
        <v>2.7144141695349219E-2</v>
      </c>
      <c r="F666">
        <v>1.0041035184723095</v>
      </c>
      <c r="G666">
        <v>5</v>
      </c>
      <c r="H666">
        <v>5</v>
      </c>
      <c r="I666">
        <v>4</v>
      </c>
      <c r="J666">
        <v>4</v>
      </c>
    </row>
    <row r="667" spans="1:10" x14ac:dyDescent="0.25">
      <c r="A667" t="s">
        <v>24765</v>
      </c>
      <c r="B667">
        <v>7598</v>
      </c>
      <c r="C667">
        <v>0.85762998478230501</v>
      </c>
      <c r="D667">
        <v>-5.207282886618445E-3</v>
      </c>
      <c r="E667">
        <v>-0.40502811552676399</v>
      </c>
      <c r="F667">
        <v>0.27916103740265852</v>
      </c>
      <c r="G667">
        <v>5</v>
      </c>
      <c r="H667">
        <v>3</v>
      </c>
      <c r="I667">
        <v>2</v>
      </c>
      <c r="J667">
        <v>3</v>
      </c>
    </row>
    <row r="668" spans="1:10" x14ac:dyDescent="0.25">
      <c r="A668" t="s">
        <v>9589</v>
      </c>
      <c r="B668">
        <v>11276</v>
      </c>
      <c r="C668">
        <v>1.3550869715865264</v>
      </c>
      <c r="D668">
        <v>-3.775231324824823E-2</v>
      </c>
      <c r="E668">
        <v>-0.5500426012250178</v>
      </c>
      <c r="F668">
        <v>0.17914906379657899</v>
      </c>
      <c r="G668">
        <v>5</v>
      </c>
      <c r="H668">
        <v>3</v>
      </c>
      <c r="I668">
        <v>2</v>
      </c>
      <c r="J668">
        <v>3</v>
      </c>
    </row>
    <row r="669" spans="1:10" x14ac:dyDescent="0.25">
      <c r="A669" t="s">
        <v>24766</v>
      </c>
      <c r="B669">
        <v>8093</v>
      </c>
      <c r="C669">
        <v>1.1485148563081216</v>
      </c>
      <c r="D669">
        <v>-0.33306018474617982</v>
      </c>
      <c r="E669">
        <v>-0.52802435175451123</v>
      </c>
      <c r="F669">
        <v>-7.6910416644339313E-2</v>
      </c>
      <c r="G669">
        <v>5</v>
      </c>
      <c r="H669">
        <v>2</v>
      </c>
      <c r="I669">
        <v>2</v>
      </c>
      <c r="J669">
        <v>3</v>
      </c>
    </row>
    <row r="670" spans="1:10" x14ac:dyDescent="0.25">
      <c r="A670" t="s">
        <v>24767</v>
      </c>
      <c r="B670">
        <v>10700</v>
      </c>
      <c r="C670">
        <v>1.6884573169582131</v>
      </c>
      <c r="D670">
        <v>-0.48714797349881267</v>
      </c>
      <c r="E670">
        <v>-0.84594979356751154</v>
      </c>
      <c r="F670">
        <v>0.30057249016039106</v>
      </c>
      <c r="G670">
        <v>5</v>
      </c>
      <c r="H670">
        <v>2</v>
      </c>
      <c r="I670">
        <v>1</v>
      </c>
      <c r="J670">
        <v>3</v>
      </c>
    </row>
    <row r="671" spans="1:10" x14ac:dyDescent="0.25">
      <c r="A671" t="s">
        <v>9590</v>
      </c>
      <c r="B671">
        <v>11462</v>
      </c>
      <c r="C671">
        <v>1.4259413239540522</v>
      </c>
      <c r="D671">
        <v>-0.55619614437570153</v>
      </c>
      <c r="E671">
        <v>-0.29710714897510759</v>
      </c>
      <c r="F671">
        <v>-3.4055382616906313E-2</v>
      </c>
      <c r="G671">
        <v>5</v>
      </c>
      <c r="H671">
        <v>2</v>
      </c>
      <c r="I671">
        <v>2</v>
      </c>
      <c r="J671">
        <v>3</v>
      </c>
    </row>
    <row r="672" spans="1:10" x14ac:dyDescent="0.25">
      <c r="A672" t="s">
        <v>9591</v>
      </c>
      <c r="B672">
        <v>8804</v>
      </c>
      <c r="C672">
        <v>-0.38205807107173811</v>
      </c>
      <c r="D672">
        <v>-0.35046946697657594</v>
      </c>
      <c r="E672">
        <v>0.2514563623384255</v>
      </c>
      <c r="F672">
        <v>7.2978940443704732E-2</v>
      </c>
      <c r="G672">
        <v>2</v>
      </c>
      <c r="H672">
        <v>2</v>
      </c>
      <c r="I672">
        <v>4</v>
      </c>
      <c r="J672">
        <v>3</v>
      </c>
    </row>
    <row r="673" spans="1:10" x14ac:dyDescent="0.25">
      <c r="A673" t="s">
        <v>9592</v>
      </c>
      <c r="B673">
        <v>9697</v>
      </c>
      <c r="C673">
        <v>-0.18316540900646086</v>
      </c>
      <c r="D673">
        <v>-3.7733194779155731E-2</v>
      </c>
      <c r="E673">
        <v>0.10844752255493427</v>
      </c>
      <c r="F673">
        <v>0.18565193591555237</v>
      </c>
      <c r="G673">
        <v>3</v>
      </c>
      <c r="H673">
        <v>3</v>
      </c>
      <c r="I673">
        <v>4</v>
      </c>
      <c r="J673">
        <v>3</v>
      </c>
    </row>
    <row r="674" spans="1:10" x14ac:dyDescent="0.25">
      <c r="A674" t="s">
        <v>9593</v>
      </c>
      <c r="B674">
        <v>17259</v>
      </c>
      <c r="C674">
        <v>2.7255185962050108</v>
      </c>
      <c r="D674">
        <v>-1.4922997032960508</v>
      </c>
      <c r="E674">
        <v>-0.79237235224869951</v>
      </c>
      <c r="F674">
        <v>1.4112789708895723</v>
      </c>
      <c r="G674">
        <v>5</v>
      </c>
      <c r="H674">
        <v>1</v>
      </c>
      <c r="I674">
        <v>1</v>
      </c>
      <c r="J674">
        <v>5</v>
      </c>
    </row>
    <row r="675" spans="1:10" x14ac:dyDescent="0.25">
      <c r="A675" t="s">
        <v>9594</v>
      </c>
      <c r="B675">
        <v>9415</v>
      </c>
      <c r="C675">
        <v>0.97603399292254456</v>
      </c>
      <c r="D675">
        <v>-0.86318916441879401</v>
      </c>
      <c r="E675">
        <v>-0.77459012598490873</v>
      </c>
      <c r="F675">
        <v>-0.22959873437314146</v>
      </c>
      <c r="G675">
        <v>5</v>
      </c>
      <c r="H675">
        <v>1</v>
      </c>
      <c r="I675">
        <v>1</v>
      </c>
      <c r="J675">
        <v>2</v>
      </c>
    </row>
    <row r="676" spans="1:10" x14ac:dyDescent="0.25">
      <c r="A676" t="s">
        <v>9595</v>
      </c>
      <c r="B676">
        <v>14611</v>
      </c>
      <c r="C676">
        <v>2.602985685867202</v>
      </c>
      <c r="D676">
        <v>-1.6067556971443127</v>
      </c>
      <c r="E676">
        <v>-1.4361862074583982</v>
      </c>
      <c r="F676">
        <v>0.4531544089363454</v>
      </c>
      <c r="G676">
        <v>5</v>
      </c>
      <c r="H676">
        <v>1</v>
      </c>
      <c r="I676">
        <v>1</v>
      </c>
      <c r="J676">
        <v>4</v>
      </c>
    </row>
    <row r="677" spans="1:10" x14ac:dyDescent="0.25">
      <c r="A677" t="s">
        <v>24768</v>
      </c>
      <c r="B677">
        <v>7966</v>
      </c>
      <c r="C677">
        <v>3.4932483748133181E-2</v>
      </c>
      <c r="D677">
        <v>0.23013958366837045</v>
      </c>
      <c r="E677">
        <v>-0.49298050047533748</v>
      </c>
      <c r="F677">
        <v>3.9119101618117762E-2</v>
      </c>
      <c r="G677">
        <v>3</v>
      </c>
      <c r="H677">
        <v>4</v>
      </c>
      <c r="I677">
        <v>2</v>
      </c>
      <c r="J677">
        <v>3</v>
      </c>
    </row>
    <row r="678" spans="1:10" x14ac:dyDescent="0.25">
      <c r="A678" t="s">
        <v>24769</v>
      </c>
      <c r="B678">
        <v>7468</v>
      </c>
      <c r="C678">
        <v>2.1661893673051726</v>
      </c>
      <c r="D678">
        <v>-1.1672528098488404</v>
      </c>
      <c r="E678">
        <v>-1.0601614766517931</v>
      </c>
      <c r="F678">
        <v>0.17783437580819561</v>
      </c>
      <c r="G678">
        <v>5</v>
      </c>
      <c r="H678">
        <v>1</v>
      </c>
      <c r="I678">
        <v>1</v>
      </c>
      <c r="J678">
        <v>3</v>
      </c>
    </row>
    <row r="679" spans="1:10" x14ac:dyDescent="0.25">
      <c r="A679" t="s">
        <v>9597</v>
      </c>
      <c r="B679">
        <v>13555</v>
      </c>
      <c r="C679">
        <v>0.85716318642502798</v>
      </c>
      <c r="D679">
        <v>-0.62681137421624655</v>
      </c>
      <c r="E679">
        <v>-0.27002132810098056</v>
      </c>
      <c r="F679">
        <v>-2.759444083706793E-2</v>
      </c>
      <c r="G679">
        <v>5</v>
      </c>
      <c r="H679">
        <v>1</v>
      </c>
      <c r="I679">
        <v>3</v>
      </c>
      <c r="J679">
        <v>3</v>
      </c>
    </row>
    <row r="680" spans="1:10" x14ac:dyDescent="0.25">
      <c r="A680" t="s">
        <v>24770</v>
      </c>
      <c r="B680">
        <v>6284</v>
      </c>
      <c r="C680">
        <v>1.0623157246114987</v>
      </c>
      <c r="D680">
        <v>0.73747618993228348</v>
      </c>
      <c r="E680">
        <v>-0.30410704368388847</v>
      </c>
      <c r="F680">
        <v>0.14051925223331968</v>
      </c>
      <c r="G680">
        <v>5</v>
      </c>
      <c r="H680">
        <v>5</v>
      </c>
      <c r="I680">
        <v>2</v>
      </c>
      <c r="J680">
        <v>3</v>
      </c>
    </row>
    <row r="681" spans="1:10" x14ac:dyDescent="0.25">
      <c r="A681" t="s">
        <v>9599</v>
      </c>
      <c r="B681">
        <v>8935</v>
      </c>
      <c r="C681">
        <v>-0.28079959193185522</v>
      </c>
      <c r="D681">
        <v>-1.1401724345378865</v>
      </c>
      <c r="E681">
        <v>0.11506025814930035</v>
      </c>
      <c r="F681">
        <v>-0.53856928811544713</v>
      </c>
      <c r="G681">
        <v>2</v>
      </c>
      <c r="H681">
        <v>1</v>
      </c>
      <c r="I681">
        <v>4</v>
      </c>
      <c r="J681">
        <v>2</v>
      </c>
    </row>
    <row r="682" spans="1:10" x14ac:dyDescent="0.25">
      <c r="A682" t="s">
        <v>9600</v>
      </c>
      <c r="B682">
        <v>8441</v>
      </c>
      <c r="C682">
        <v>1.0120213039138692</v>
      </c>
      <c r="D682">
        <v>-0.66859746373692031</v>
      </c>
      <c r="E682">
        <v>-1.0430327332341867</v>
      </c>
      <c r="F682">
        <v>-0.39526852084307668</v>
      </c>
      <c r="G682">
        <v>5</v>
      </c>
      <c r="H682">
        <v>1</v>
      </c>
      <c r="I682">
        <v>1</v>
      </c>
      <c r="J682">
        <v>2</v>
      </c>
    </row>
    <row r="683" spans="1:10" x14ac:dyDescent="0.25">
      <c r="A683" t="s">
        <v>9601</v>
      </c>
      <c r="B683">
        <v>13554</v>
      </c>
      <c r="C683">
        <v>2.853002746548309</v>
      </c>
      <c r="D683">
        <v>-1.1742931290514331</v>
      </c>
      <c r="E683">
        <v>-1.5450341072183547</v>
      </c>
      <c r="F683">
        <v>1.9539670516386618</v>
      </c>
      <c r="G683">
        <v>5</v>
      </c>
      <c r="H683">
        <v>1</v>
      </c>
      <c r="I683">
        <v>1</v>
      </c>
      <c r="J683">
        <v>5</v>
      </c>
    </row>
    <row r="684" spans="1:10" x14ac:dyDescent="0.25">
      <c r="A684" t="s">
        <v>9602</v>
      </c>
      <c r="B684">
        <v>11591</v>
      </c>
      <c r="C684">
        <v>2.7699913307396695</v>
      </c>
      <c r="D684">
        <v>-1.3957419092251384</v>
      </c>
      <c r="E684">
        <v>-1.37419760960132</v>
      </c>
      <c r="F684">
        <v>1.1161897550435784</v>
      </c>
      <c r="G684">
        <v>5</v>
      </c>
      <c r="H684">
        <v>1</v>
      </c>
      <c r="I684">
        <v>1</v>
      </c>
      <c r="J684">
        <v>4</v>
      </c>
    </row>
    <row r="685" spans="1:10" x14ac:dyDescent="0.25">
      <c r="A685" t="s">
        <v>9603</v>
      </c>
      <c r="B685">
        <v>6507</v>
      </c>
      <c r="C685">
        <v>1.1995600948978008E-2</v>
      </c>
      <c r="D685">
        <v>0.21461054754954709</v>
      </c>
      <c r="E685">
        <v>-0.17741919333290851</v>
      </c>
      <c r="F685">
        <v>0.71786598015215641</v>
      </c>
      <c r="G685">
        <v>3</v>
      </c>
      <c r="H685">
        <v>4</v>
      </c>
      <c r="I685">
        <v>3</v>
      </c>
      <c r="J685">
        <v>4</v>
      </c>
    </row>
    <row r="686" spans="1:10" x14ac:dyDescent="0.25">
      <c r="A686" t="s">
        <v>9605</v>
      </c>
      <c r="B686">
        <v>6957</v>
      </c>
      <c r="C686">
        <v>2.2673406630872672</v>
      </c>
      <c r="D686">
        <v>0.52799069855186209</v>
      </c>
      <c r="E686">
        <v>-0.67632777158264112</v>
      </c>
      <c r="F686">
        <v>0.6557616428201305</v>
      </c>
      <c r="G686">
        <v>5</v>
      </c>
      <c r="H686">
        <v>4</v>
      </c>
      <c r="I686">
        <v>1</v>
      </c>
      <c r="J686">
        <v>4</v>
      </c>
    </row>
    <row r="687" spans="1:10" x14ac:dyDescent="0.25">
      <c r="A687" t="s">
        <v>9606</v>
      </c>
      <c r="B687">
        <v>7943</v>
      </c>
      <c r="C687">
        <v>2.312643053437474</v>
      </c>
      <c r="D687">
        <v>0.74486890890716828</v>
      </c>
      <c r="E687">
        <v>-0.34582008565751826</v>
      </c>
      <c r="F687">
        <v>0.9073317514636513</v>
      </c>
      <c r="G687">
        <v>5</v>
      </c>
      <c r="H687">
        <v>5</v>
      </c>
      <c r="I687">
        <v>2</v>
      </c>
      <c r="J687">
        <v>4</v>
      </c>
    </row>
    <row r="688" spans="1:10" x14ac:dyDescent="0.25">
      <c r="A688" t="s">
        <v>9607</v>
      </c>
      <c r="B688">
        <v>11389</v>
      </c>
      <c r="C688">
        <v>0.67326893052208303</v>
      </c>
      <c r="D688">
        <v>-0.26949331245320512</v>
      </c>
      <c r="E688">
        <v>-0.33057699983177413</v>
      </c>
      <c r="F688">
        <v>5.3255465991197078E-2</v>
      </c>
      <c r="G688">
        <v>5</v>
      </c>
      <c r="H688">
        <v>3</v>
      </c>
      <c r="I688">
        <v>2</v>
      </c>
      <c r="J688">
        <v>3</v>
      </c>
    </row>
    <row r="689" spans="1:10" x14ac:dyDescent="0.25">
      <c r="A689" t="s">
        <v>9608</v>
      </c>
      <c r="B689">
        <v>7389</v>
      </c>
      <c r="C689">
        <v>0.62610656960738287</v>
      </c>
      <c r="D689">
        <v>-0.50261411780829512</v>
      </c>
      <c r="E689">
        <v>0.52740465525882341</v>
      </c>
      <c r="F689">
        <v>0.19421338836789073</v>
      </c>
      <c r="G689">
        <v>5</v>
      </c>
      <c r="H689">
        <v>2</v>
      </c>
      <c r="I689">
        <v>5</v>
      </c>
      <c r="J689">
        <v>3</v>
      </c>
    </row>
    <row r="690" spans="1:10" x14ac:dyDescent="0.25">
      <c r="A690" t="s">
        <v>9609</v>
      </c>
      <c r="B690">
        <v>6763</v>
      </c>
      <c r="C690">
        <v>2.3741595993364788</v>
      </c>
      <c r="D690">
        <v>1.1519287210659166</v>
      </c>
      <c r="E690">
        <v>-0.61196241469437984</v>
      </c>
      <c r="F690">
        <v>0.83657968126284643</v>
      </c>
      <c r="G690">
        <v>5</v>
      </c>
      <c r="H690">
        <v>5</v>
      </c>
      <c r="I690">
        <v>1</v>
      </c>
      <c r="J690">
        <v>4</v>
      </c>
    </row>
    <row r="691" spans="1:10" x14ac:dyDescent="0.25">
      <c r="A691" t="s">
        <v>24771</v>
      </c>
      <c r="B691">
        <v>14356</v>
      </c>
      <c r="C691">
        <v>-0.15550063955623453</v>
      </c>
      <c r="D691">
        <v>-0.55475830167543982</v>
      </c>
      <c r="E691">
        <v>-0.16553042209201074</v>
      </c>
      <c r="F691">
        <v>-4.3336304596763159E-2</v>
      </c>
      <c r="G691">
        <v>3</v>
      </c>
      <c r="H691">
        <v>2</v>
      </c>
      <c r="I691">
        <v>3</v>
      </c>
      <c r="J691">
        <v>3</v>
      </c>
    </row>
    <row r="692" spans="1:10" x14ac:dyDescent="0.25">
      <c r="A692" t="s">
        <v>9610</v>
      </c>
      <c r="B692">
        <v>10827</v>
      </c>
      <c r="C692">
        <v>2.3288905515339069</v>
      </c>
      <c r="D692">
        <v>-0.12975111014208229</v>
      </c>
      <c r="E692">
        <v>-0.77893523461922565</v>
      </c>
      <c r="F692">
        <v>1.7310339784931186</v>
      </c>
      <c r="G692">
        <v>5</v>
      </c>
      <c r="H692">
        <v>3</v>
      </c>
      <c r="I692">
        <v>1</v>
      </c>
      <c r="J692">
        <v>5</v>
      </c>
    </row>
    <row r="693" spans="1:10" x14ac:dyDescent="0.25">
      <c r="A693" t="s">
        <v>24772</v>
      </c>
      <c r="B693">
        <v>12218</v>
      </c>
      <c r="C693">
        <v>0.7972077341484497</v>
      </c>
      <c r="D693">
        <v>0.33557230456366105</v>
      </c>
      <c r="E693">
        <v>-0.2629314236921213</v>
      </c>
      <c r="F693">
        <v>0.99144431629427643</v>
      </c>
      <c r="G693">
        <v>5</v>
      </c>
      <c r="H693">
        <v>4</v>
      </c>
      <c r="I693">
        <v>3</v>
      </c>
      <c r="J693">
        <v>4</v>
      </c>
    </row>
    <row r="694" spans="1:10" x14ac:dyDescent="0.25">
      <c r="A694" t="s">
        <v>9612</v>
      </c>
      <c r="B694">
        <v>9763</v>
      </c>
      <c r="C694">
        <v>0.2235997452918502</v>
      </c>
      <c r="D694">
        <v>-0.4309901934420729</v>
      </c>
      <c r="E694">
        <v>-0.30960956611571799</v>
      </c>
      <c r="F694">
        <v>0.39119878619505294</v>
      </c>
      <c r="G694">
        <v>4</v>
      </c>
      <c r="H694">
        <v>2</v>
      </c>
      <c r="I694">
        <v>2</v>
      </c>
      <c r="J694">
        <v>4</v>
      </c>
    </row>
    <row r="695" spans="1:10" x14ac:dyDescent="0.25">
      <c r="A695" t="s">
        <v>9614</v>
      </c>
      <c r="B695">
        <v>6565</v>
      </c>
      <c r="C695">
        <v>0.4032031799662541</v>
      </c>
      <c r="D695">
        <v>-0.1227731461355754</v>
      </c>
      <c r="E695">
        <v>-0.24146286603922554</v>
      </c>
      <c r="F695">
        <v>0.33588224118225551</v>
      </c>
      <c r="G695">
        <v>4</v>
      </c>
      <c r="H695">
        <v>3</v>
      </c>
      <c r="I695">
        <v>3</v>
      </c>
      <c r="J695">
        <v>3</v>
      </c>
    </row>
    <row r="696" spans="1:10" x14ac:dyDescent="0.25">
      <c r="A696" t="s">
        <v>9616</v>
      </c>
      <c r="B696">
        <v>10559</v>
      </c>
      <c r="C696">
        <v>0.21242416678220338</v>
      </c>
      <c r="D696">
        <v>-0.43393946862724359</v>
      </c>
      <c r="E696">
        <v>0.59061466985520195</v>
      </c>
      <c r="F696">
        <v>-0.14430928110540325</v>
      </c>
      <c r="G696">
        <v>4</v>
      </c>
      <c r="H696">
        <v>2</v>
      </c>
      <c r="I696">
        <v>5</v>
      </c>
      <c r="J696">
        <v>3</v>
      </c>
    </row>
    <row r="697" spans="1:10" x14ac:dyDescent="0.25">
      <c r="A697" t="s">
        <v>9617</v>
      </c>
      <c r="B697">
        <v>11642</v>
      </c>
      <c r="C697">
        <v>1.1114868757112959</v>
      </c>
      <c r="D697">
        <v>-0.20014930397468669</v>
      </c>
      <c r="E697">
        <v>-0.42996276594229665</v>
      </c>
      <c r="F697">
        <v>0.18636893255988077</v>
      </c>
      <c r="G697">
        <v>5</v>
      </c>
      <c r="H697">
        <v>3</v>
      </c>
      <c r="I697">
        <v>2</v>
      </c>
      <c r="J697">
        <v>3</v>
      </c>
    </row>
    <row r="698" spans="1:10" x14ac:dyDescent="0.25">
      <c r="A698" t="s">
        <v>9619</v>
      </c>
      <c r="B698">
        <v>11502</v>
      </c>
      <c r="C698">
        <v>1.1601220438590325</v>
      </c>
      <c r="D698">
        <v>0.55076347959421534</v>
      </c>
      <c r="E698">
        <v>-0.21925234567249927</v>
      </c>
      <c r="F698">
        <v>0.35973646550709715</v>
      </c>
      <c r="G698">
        <v>5</v>
      </c>
      <c r="H698">
        <v>5</v>
      </c>
      <c r="I698">
        <v>3</v>
      </c>
      <c r="J698">
        <v>4</v>
      </c>
    </row>
    <row r="699" spans="1:10" x14ac:dyDescent="0.25">
      <c r="A699" t="s">
        <v>9620</v>
      </c>
      <c r="B699">
        <v>6884</v>
      </c>
      <c r="C699">
        <v>9.1459133989405632E-3</v>
      </c>
      <c r="D699">
        <v>-0.19794284638634785</v>
      </c>
      <c r="E699">
        <v>-9.886795334834643E-2</v>
      </c>
      <c r="F699">
        <v>-7.9626140656463094E-3</v>
      </c>
      <c r="G699">
        <v>3</v>
      </c>
      <c r="H699">
        <v>3</v>
      </c>
      <c r="I699">
        <v>3</v>
      </c>
      <c r="J699">
        <v>3</v>
      </c>
    </row>
    <row r="700" spans="1:10" x14ac:dyDescent="0.25">
      <c r="A700" t="s">
        <v>9621</v>
      </c>
      <c r="B700">
        <v>5712</v>
      </c>
      <c r="C700">
        <v>-0.27244032576110072</v>
      </c>
      <c r="D700">
        <v>-0.42349657740451696</v>
      </c>
      <c r="E700">
        <v>-0.25595537790307527</v>
      </c>
      <c r="F700">
        <v>-0.12273948322620076</v>
      </c>
      <c r="G700">
        <v>3</v>
      </c>
      <c r="H700">
        <v>2</v>
      </c>
      <c r="I700">
        <v>3</v>
      </c>
      <c r="J700">
        <v>3</v>
      </c>
    </row>
    <row r="701" spans="1:10" x14ac:dyDescent="0.25">
      <c r="A701" t="s">
        <v>9622</v>
      </c>
      <c r="B701">
        <v>11400</v>
      </c>
      <c r="C701">
        <v>1.1738949344985847</v>
      </c>
      <c r="D701">
        <v>-0.19346897821276524</v>
      </c>
      <c r="E701">
        <v>-0.59650709501536203</v>
      </c>
      <c r="F701">
        <v>0.22102826774943271</v>
      </c>
      <c r="G701">
        <v>5</v>
      </c>
      <c r="H701">
        <v>3</v>
      </c>
      <c r="I701">
        <v>2</v>
      </c>
      <c r="J701">
        <v>3</v>
      </c>
    </row>
    <row r="702" spans="1:10" x14ac:dyDescent="0.25">
      <c r="A702" t="s">
        <v>9623</v>
      </c>
      <c r="B702">
        <v>14774</v>
      </c>
      <c r="C702">
        <v>0.48582906772188228</v>
      </c>
      <c r="D702">
        <v>0.20778087701508188</v>
      </c>
      <c r="E702">
        <v>1.7543427780345791E-3</v>
      </c>
      <c r="F702">
        <v>1.6364918387235567</v>
      </c>
      <c r="G702">
        <v>4</v>
      </c>
      <c r="H702">
        <v>4</v>
      </c>
      <c r="I702">
        <v>3</v>
      </c>
      <c r="J702">
        <v>5</v>
      </c>
    </row>
    <row r="703" spans="1:10" x14ac:dyDescent="0.25">
      <c r="A703" t="s">
        <v>9624</v>
      </c>
      <c r="B703">
        <v>8899</v>
      </c>
      <c r="C703">
        <v>1.0277067956688561</v>
      </c>
      <c r="D703">
        <v>-0.15038583920286341</v>
      </c>
      <c r="E703">
        <v>-0.43560536821580242</v>
      </c>
      <c r="F703">
        <v>1.9265888258325417</v>
      </c>
      <c r="G703">
        <v>5</v>
      </c>
      <c r="H703">
        <v>3</v>
      </c>
      <c r="I703">
        <v>2</v>
      </c>
      <c r="J703">
        <v>5</v>
      </c>
    </row>
    <row r="704" spans="1:10" x14ac:dyDescent="0.25">
      <c r="A704" t="s">
        <v>9625</v>
      </c>
      <c r="B704">
        <v>11768</v>
      </c>
      <c r="C704">
        <v>1.8003149228239048</v>
      </c>
      <c r="D704">
        <v>-0.48346676560626695</v>
      </c>
      <c r="E704">
        <v>0.47696900380430635</v>
      </c>
      <c r="F704">
        <v>1.63181616529756</v>
      </c>
      <c r="G704">
        <v>5</v>
      </c>
      <c r="H704">
        <v>2</v>
      </c>
      <c r="I704">
        <v>5</v>
      </c>
      <c r="J704">
        <v>5</v>
      </c>
    </row>
    <row r="705" spans="1:10" x14ac:dyDescent="0.25">
      <c r="A705" t="s">
        <v>9626</v>
      </c>
      <c r="B705">
        <v>10946</v>
      </c>
      <c r="C705">
        <v>2.4439340659960149</v>
      </c>
      <c r="D705">
        <v>-0.80803773159047154</v>
      </c>
      <c r="E705">
        <v>-0.58904252247896483</v>
      </c>
      <c r="F705">
        <v>1.9425047274758382</v>
      </c>
      <c r="G705">
        <v>5</v>
      </c>
      <c r="H705">
        <v>1</v>
      </c>
      <c r="I705">
        <v>2</v>
      </c>
      <c r="J705">
        <v>5</v>
      </c>
    </row>
    <row r="706" spans="1:10" x14ac:dyDescent="0.25">
      <c r="A706" t="s">
        <v>9627</v>
      </c>
      <c r="B706">
        <v>13803</v>
      </c>
      <c r="C706">
        <v>1.8981336869012047</v>
      </c>
      <c r="D706">
        <v>-0.96524364666211138</v>
      </c>
      <c r="E706">
        <v>-0.81297259058226656</v>
      </c>
      <c r="F706">
        <v>1.8699561444981692</v>
      </c>
      <c r="G706">
        <v>5</v>
      </c>
      <c r="H706">
        <v>1</v>
      </c>
      <c r="I706">
        <v>1</v>
      </c>
      <c r="J706">
        <v>5</v>
      </c>
    </row>
    <row r="707" spans="1:10" x14ac:dyDescent="0.25">
      <c r="A707" t="s">
        <v>9628</v>
      </c>
      <c r="B707">
        <v>17591</v>
      </c>
      <c r="C707">
        <v>3.224504670831378</v>
      </c>
      <c r="D707">
        <v>-0.55562532914652873</v>
      </c>
      <c r="E707">
        <v>-0.40330518447495273</v>
      </c>
      <c r="F707">
        <v>1.492500253266932</v>
      </c>
      <c r="G707">
        <v>5</v>
      </c>
      <c r="H707">
        <v>2</v>
      </c>
      <c r="I707">
        <v>2</v>
      </c>
      <c r="J707">
        <v>5</v>
      </c>
    </row>
    <row r="708" spans="1:10" x14ac:dyDescent="0.25">
      <c r="A708" t="s">
        <v>9629</v>
      </c>
      <c r="B708">
        <v>13497</v>
      </c>
      <c r="C708">
        <v>2.6110711858466806</v>
      </c>
      <c r="D708">
        <v>-0.48034369312815156</v>
      </c>
      <c r="E708">
        <v>-0.80660425674260872</v>
      </c>
      <c r="F708">
        <v>0.82093184981034684</v>
      </c>
      <c r="G708">
        <v>5</v>
      </c>
      <c r="H708">
        <v>2</v>
      </c>
      <c r="I708">
        <v>1</v>
      </c>
      <c r="J708">
        <v>4</v>
      </c>
    </row>
    <row r="709" spans="1:10" x14ac:dyDescent="0.25">
      <c r="A709" t="s">
        <v>9630</v>
      </c>
      <c r="B709">
        <v>25729</v>
      </c>
      <c r="C709">
        <v>3.3438446188027733</v>
      </c>
      <c r="D709">
        <v>-1.7491537033357965</v>
      </c>
      <c r="E709">
        <v>-1.5594441898949578</v>
      </c>
      <c r="F709">
        <v>1.1070236057053553</v>
      </c>
      <c r="G709">
        <v>5</v>
      </c>
      <c r="H709">
        <v>1</v>
      </c>
      <c r="I709">
        <v>1</v>
      </c>
      <c r="J709">
        <v>4</v>
      </c>
    </row>
    <row r="710" spans="1:10" x14ac:dyDescent="0.25">
      <c r="A710" t="s">
        <v>9631</v>
      </c>
      <c r="B710">
        <v>15669</v>
      </c>
      <c r="C710">
        <v>1.6770447690075543</v>
      </c>
      <c r="D710">
        <v>-0.46356536444969981</v>
      </c>
      <c r="E710">
        <v>-0.81393979045767695</v>
      </c>
      <c r="F710">
        <v>0.24205531672690681</v>
      </c>
      <c r="G710">
        <v>5</v>
      </c>
      <c r="H710">
        <v>2</v>
      </c>
      <c r="I710">
        <v>1</v>
      </c>
      <c r="J710">
        <v>3</v>
      </c>
    </row>
    <row r="711" spans="1:10" x14ac:dyDescent="0.25">
      <c r="A711" t="s">
        <v>9632</v>
      </c>
      <c r="B711">
        <v>22633</v>
      </c>
      <c r="C711">
        <v>2.3668638303143825</v>
      </c>
      <c r="D711">
        <v>-0.8972168979646008</v>
      </c>
      <c r="E711">
        <v>-0.48373993075978305</v>
      </c>
      <c r="F711">
        <v>0.88356771765829822</v>
      </c>
      <c r="G711">
        <v>5</v>
      </c>
      <c r="H711">
        <v>1</v>
      </c>
      <c r="I711">
        <v>2</v>
      </c>
      <c r="J711">
        <v>4</v>
      </c>
    </row>
    <row r="712" spans="1:10" x14ac:dyDescent="0.25">
      <c r="A712" t="s">
        <v>10825</v>
      </c>
      <c r="B712">
        <v>16332</v>
      </c>
      <c r="C712">
        <v>3.110044263753573</v>
      </c>
      <c r="D712">
        <v>-0.28816543331468758</v>
      </c>
      <c r="E712">
        <v>-0.50052561433585008</v>
      </c>
      <c r="F712">
        <v>1.1292757607260113</v>
      </c>
      <c r="G712">
        <v>5</v>
      </c>
      <c r="H712">
        <v>3</v>
      </c>
      <c r="I712">
        <v>2</v>
      </c>
      <c r="J712">
        <v>4</v>
      </c>
    </row>
    <row r="713" spans="1:10" x14ac:dyDescent="0.25">
      <c r="A713" t="s">
        <v>10826</v>
      </c>
      <c r="B713">
        <v>9642</v>
      </c>
      <c r="C713">
        <v>2.6588520105820712</v>
      </c>
      <c r="D713">
        <v>-0.80833850523327255</v>
      </c>
      <c r="E713">
        <v>-0.51524934558384439</v>
      </c>
      <c r="F713">
        <v>1.1294857021119002</v>
      </c>
      <c r="G713">
        <v>5</v>
      </c>
      <c r="H713">
        <v>1</v>
      </c>
      <c r="I713">
        <v>2</v>
      </c>
      <c r="J713">
        <v>4</v>
      </c>
    </row>
    <row r="714" spans="1:10" x14ac:dyDescent="0.25">
      <c r="A714" t="s">
        <v>10828</v>
      </c>
      <c r="B714">
        <v>13029</v>
      </c>
      <c r="C714">
        <v>1.4827985292199715</v>
      </c>
      <c r="D714">
        <v>-1.1472524721082951</v>
      </c>
      <c r="E714">
        <v>-0.65512510202801433</v>
      </c>
      <c r="F714">
        <v>0.80266024485874843</v>
      </c>
      <c r="G714">
        <v>5</v>
      </c>
      <c r="H714">
        <v>1</v>
      </c>
      <c r="I714">
        <v>1</v>
      </c>
      <c r="J714">
        <v>4</v>
      </c>
    </row>
    <row r="715" spans="1:10" x14ac:dyDescent="0.25">
      <c r="A715" t="s">
        <v>10829</v>
      </c>
      <c r="B715">
        <v>7846</v>
      </c>
      <c r="C715">
        <v>0.96580766218969749</v>
      </c>
      <c r="D715">
        <v>0.47179826334484953</v>
      </c>
      <c r="E715">
        <v>-0.58508957867555411</v>
      </c>
      <c r="F715">
        <v>1.609204767646004</v>
      </c>
      <c r="G715">
        <v>5</v>
      </c>
      <c r="H715">
        <v>4</v>
      </c>
      <c r="I715">
        <v>2</v>
      </c>
      <c r="J715">
        <v>5</v>
      </c>
    </row>
    <row r="716" spans="1:10" x14ac:dyDescent="0.25">
      <c r="A716" t="s">
        <v>13126</v>
      </c>
      <c r="B716">
        <v>11862</v>
      </c>
      <c r="C716">
        <v>-0.89455358360440818</v>
      </c>
      <c r="D716">
        <v>-0.72422345712136593</v>
      </c>
      <c r="E716">
        <v>-0.29585038812755193</v>
      </c>
      <c r="F716">
        <v>-0.14956125025383804</v>
      </c>
      <c r="G716">
        <v>1</v>
      </c>
      <c r="H716">
        <v>1</v>
      </c>
      <c r="I716">
        <v>2</v>
      </c>
      <c r="J716">
        <v>3</v>
      </c>
    </row>
    <row r="717" spans="1:10" x14ac:dyDescent="0.25">
      <c r="A717" t="s">
        <v>13127</v>
      </c>
      <c r="B717">
        <v>6275</v>
      </c>
      <c r="C717">
        <v>-1.0330920887785111</v>
      </c>
      <c r="D717">
        <v>-0.39564764488177612</v>
      </c>
      <c r="E717">
        <v>-0.76623494459115504</v>
      </c>
      <c r="F717">
        <v>7.4790176809752168E-2</v>
      </c>
      <c r="G717">
        <v>1</v>
      </c>
      <c r="H717">
        <v>2</v>
      </c>
      <c r="I717">
        <v>1</v>
      </c>
      <c r="J717">
        <v>3</v>
      </c>
    </row>
    <row r="718" spans="1:10" x14ac:dyDescent="0.25">
      <c r="A718" t="s">
        <v>13128</v>
      </c>
      <c r="B718">
        <v>6072</v>
      </c>
      <c r="C718">
        <v>-0.74472029368053116</v>
      </c>
      <c r="D718">
        <v>-0.81006314924194234</v>
      </c>
      <c r="E718">
        <v>-3.380322446096086E-2</v>
      </c>
      <c r="F718">
        <v>-0.35144928131462583</v>
      </c>
      <c r="G718">
        <v>1</v>
      </c>
      <c r="H718">
        <v>1</v>
      </c>
      <c r="I718">
        <v>3</v>
      </c>
      <c r="J718">
        <v>2</v>
      </c>
    </row>
    <row r="719" spans="1:10" x14ac:dyDescent="0.25">
      <c r="A719" t="s">
        <v>13129</v>
      </c>
      <c r="B719">
        <v>6882</v>
      </c>
      <c r="C719">
        <v>-0.94185415690215391</v>
      </c>
      <c r="D719">
        <v>-0.71981696794749395</v>
      </c>
      <c r="E719">
        <v>-0.74810791359284168</v>
      </c>
      <c r="F719">
        <v>-0.27306492828708745</v>
      </c>
      <c r="G719">
        <v>1</v>
      </c>
      <c r="H719">
        <v>1</v>
      </c>
      <c r="I719">
        <v>1</v>
      </c>
      <c r="J719">
        <v>2</v>
      </c>
    </row>
    <row r="720" spans="1:10" x14ac:dyDescent="0.25">
      <c r="A720" t="s">
        <v>24773</v>
      </c>
      <c r="B720">
        <v>10500</v>
      </c>
      <c r="C720">
        <v>-0.52754685373329768</v>
      </c>
      <c r="D720">
        <v>-0.49139549804936106</v>
      </c>
      <c r="E720">
        <v>-0.53269221431031244</v>
      </c>
      <c r="F720">
        <v>-0.15136419471599816</v>
      </c>
      <c r="G720">
        <v>2</v>
      </c>
      <c r="H720">
        <v>2</v>
      </c>
      <c r="I720">
        <v>2</v>
      </c>
      <c r="J720">
        <v>3</v>
      </c>
    </row>
    <row r="721" spans="1:10" x14ac:dyDescent="0.25">
      <c r="A721" t="s">
        <v>24774</v>
      </c>
      <c r="B721">
        <v>5493</v>
      </c>
      <c r="C721">
        <v>-0.41082019067584291</v>
      </c>
      <c r="D721">
        <v>-0.46048210275307772</v>
      </c>
      <c r="E721">
        <v>-0.18361105484273066</v>
      </c>
      <c r="F721">
        <v>-0.32571361765209694</v>
      </c>
      <c r="G721">
        <v>2</v>
      </c>
      <c r="H721">
        <v>2</v>
      </c>
      <c r="I721">
        <v>3</v>
      </c>
      <c r="J721">
        <v>2</v>
      </c>
    </row>
    <row r="722" spans="1:10" x14ac:dyDescent="0.25">
      <c r="A722" t="s">
        <v>24775</v>
      </c>
      <c r="B722">
        <v>5640</v>
      </c>
      <c r="C722">
        <v>-0.46497618087986214</v>
      </c>
      <c r="D722">
        <v>-0.71647161753045852</v>
      </c>
      <c r="E722">
        <v>-0.28316444333688584</v>
      </c>
      <c r="F722">
        <v>-0.62259640278043349</v>
      </c>
      <c r="G722">
        <v>2</v>
      </c>
      <c r="H722">
        <v>1</v>
      </c>
      <c r="I722">
        <v>2</v>
      </c>
      <c r="J722">
        <v>2</v>
      </c>
    </row>
    <row r="723" spans="1:10" x14ac:dyDescent="0.25">
      <c r="A723" t="s">
        <v>13130</v>
      </c>
      <c r="B723">
        <v>9878</v>
      </c>
      <c r="C723">
        <v>-1.3208187794834132</v>
      </c>
      <c r="D723">
        <v>0.37565173842557609</v>
      </c>
      <c r="E723">
        <v>-0.73076773153629393</v>
      </c>
      <c r="F723">
        <v>2.1523509672738936</v>
      </c>
      <c r="G723">
        <v>1</v>
      </c>
      <c r="H723">
        <v>4</v>
      </c>
      <c r="I723">
        <v>1</v>
      </c>
      <c r="J723">
        <v>5</v>
      </c>
    </row>
    <row r="724" spans="1:10" x14ac:dyDescent="0.25">
      <c r="A724" t="s">
        <v>24776</v>
      </c>
      <c r="B724">
        <v>14894</v>
      </c>
      <c r="C724">
        <v>-1.4636034235732684</v>
      </c>
      <c r="D724">
        <v>-0.17377681431573314</v>
      </c>
      <c r="E724">
        <v>-0.54319929280585144</v>
      </c>
      <c r="F724">
        <v>2.0570531682295838</v>
      </c>
      <c r="G724">
        <v>1</v>
      </c>
      <c r="H724">
        <v>3</v>
      </c>
      <c r="I724">
        <v>2</v>
      </c>
      <c r="J724">
        <v>5</v>
      </c>
    </row>
    <row r="725" spans="1:10" x14ac:dyDescent="0.25">
      <c r="A725" t="s">
        <v>13132</v>
      </c>
      <c r="B725">
        <v>6457</v>
      </c>
      <c r="C725">
        <v>-1.5857018080354017</v>
      </c>
      <c r="D725">
        <v>0.12628459329104577</v>
      </c>
      <c r="E725">
        <v>-0.7635051780220582</v>
      </c>
      <c r="F725">
        <v>2.5148895980336454</v>
      </c>
      <c r="G725">
        <v>1</v>
      </c>
      <c r="H725">
        <v>4</v>
      </c>
      <c r="I725">
        <v>1</v>
      </c>
      <c r="J725">
        <v>5</v>
      </c>
    </row>
    <row r="726" spans="1:10" x14ac:dyDescent="0.25">
      <c r="A726" t="s">
        <v>13136</v>
      </c>
      <c r="B726">
        <v>6734</v>
      </c>
      <c r="C726">
        <v>-1.5738931382110373</v>
      </c>
      <c r="D726">
        <v>5.7912977136506789E-2</v>
      </c>
      <c r="E726">
        <v>-0.69002739305152461</v>
      </c>
      <c r="F726">
        <v>1.9510512067868093</v>
      </c>
      <c r="G726">
        <v>1</v>
      </c>
      <c r="H726">
        <v>4</v>
      </c>
      <c r="I726">
        <v>1</v>
      </c>
      <c r="J726">
        <v>5</v>
      </c>
    </row>
    <row r="727" spans="1:10" x14ac:dyDescent="0.25">
      <c r="A727" t="s">
        <v>24777</v>
      </c>
      <c r="B727">
        <v>7297</v>
      </c>
      <c r="C727">
        <v>-1.0588062538586576</v>
      </c>
      <c r="D727">
        <v>0.10673190697564734</v>
      </c>
      <c r="E727">
        <v>-0.6081888634712479</v>
      </c>
      <c r="F727">
        <v>2.2041577528322307</v>
      </c>
      <c r="G727">
        <v>1</v>
      </c>
      <c r="H727">
        <v>4</v>
      </c>
      <c r="I727">
        <v>1</v>
      </c>
      <c r="J727">
        <v>5</v>
      </c>
    </row>
    <row r="728" spans="1:10" x14ac:dyDescent="0.25">
      <c r="A728" t="s">
        <v>24778</v>
      </c>
      <c r="B728">
        <v>8102</v>
      </c>
      <c r="C728">
        <v>-1.0900018692434967</v>
      </c>
      <c r="D728">
        <v>-5.8566930110169092E-2</v>
      </c>
      <c r="E728">
        <v>-0.76451341609153989</v>
      </c>
      <c r="F728">
        <v>2.1193099118407623</v>
      </c>
      <c r="G728">
        <v>1</v>
      </c>
      <c r="H728">
        <v>3</v>
      </c>
      <c r="I728">
        <v>1</v>
      </c>
      <c r="J728">
        <v>5</v>
      </c>
    </row>
    <row r="729" spans="1:10" x14ac:dyDescent="0.25">
      <c r="A729" t="s">
        <v>24779</v>
      </c>
      <c r="B729">
        <v>6606</v>
      </c>
      <c r="C729">
        <v>-1.2127603952959141</v>
      </c>
      <c r="D729">
        <v>0.24015650598610613</v>
      </c>
      <c r="E729">
        <v>-0.68127630730901512</v>
      </c>
      <c r="F729">
        <v>2.0713507966984741</v>
      </c>
      <c r="G729">
        <v>1</v>
      </c>
      <c r="H729">
        <v>4</v>
      </c>
      <c r="I729">
        <v>1</v>
      </c>
      <c r="J729">
        <v>5</v>
      </c>
    </row>
    <row r="730" spans="1:10" x14ac:dyDescent="0.25">
      <c r="A730" t="s">
        <v>13137</v>
      </c>
      <c r="B730">
        <v>7656</v>
      </c>
      <c r="C730">
        <v>-0.54453933404387722</v>
      </c>
      <c r="D730">
        <v>0.13598475322369924</v>
      </c>
      <c r="E730">
        <v>-0.30270402368403571</v>
      </c>
      <c r="F730">
        <v>1.2743954765540357</v>
      </c>
      <c r="G730">
        <v>2</v>
      </c>
      <c r="H730">
        <v>4</v>
      </c>
      <c r="I730">
        <v>2</v>
      </c>
      <c r="J730">
        <v>5</v>
      </c>
    </row>
    <row r="731" spans="1:10" x14ac:dyDescent="0.25">
      <c r="A731" t="s">
        <v>13139</v>
      </c>
      <c r="B731">
        <v>6394</v>
      </c>
      <c r="C731">
        <v>-1.4047354443554911</v>
      </c>
      <c r="D731">
        <v>0.15023793289249632</v>
      </c>
      <c r="E731">
        <v>-0.73326453127243818</v>
      </c>
      <c r="F731">
        <v>2.1221276987629332</v>
      </c>
      <c r="G731">
        <v>1</v>
      </c>
      <c r="H731">
        <v>4</v>
      </c>
      <c r="I731">
        <v>1</v>
      </c>
      <c r="J731">
        <v>5</v>
      </c>
    </row>
    <row r="732" spans="1:10" x14ac:dyDescent="0.25">
      <c r="A732" t="s">
        <v>13140</v>
      </c>
      <c r="B732">
        <v>10511</v>
      </c>
      <c r="C732">
        <v>-0.23579704253415695</v>
      </c>
      <c r="D732">
        <v>1.0194802196617641</v>
      </c>
      <c r="E732">
        <v>-0.27106816478973589</v>
      </c>
      <c r="F732">
        <v>1.8677799767038041</v>
      </c>
      <c r="G732">
        <v>3</v>
      </c>
      <c r="H732">
        <v>5</v>
      </c>
      <c r="I732">
        <v>3</v>
      </c>
      <c r="J732">
        <v>5</v>
      </c>
    </row>
    <row r="733" spans="1:10" x14ac:dyDescent="0.25">
      <c r="A733" t="s">
        <v>13141</v>
      </c>
      <c r="B733">
        <v>6724</v>
      </c>
      <c r="C733">
        <v>-1.1977397704104811</v>
      </c>
      <c r="D733">
        <v>0.11330478677386498</v>
      </c>
      <c r="E733">
        <v>-0.72989415032676819</v>
      </c>
      <c r="F733">
        <v>2.1128634662780668</v>
      </c>
      <c r="G733">
        <v>1</v>
      </c>
      <c r="H733">
        <v>4</v>
      </c>
      <c r="I733">
        <v>1</v>
      </c>
      <c r="J733">
        <v>5</v>
      </c>
    </row>
    <row r="734" spans="1:10" x14ac:dyDescent="0.25">
      <c r="A734" t="s">
        <v>13142</v>
      </c>
      <c r="B734">
        <v>8224</v>
      </c>
      <c r="C734">
        <v>-0.53944846178124051</v>
      </c>
      <c r="D734">
        <v>0.30923650933280938</v>
      </c>
      <c r="E734">
        <v>-0.43442892292772012</v>
      </c>
      <c r="F734">
        <v>0.73616592574122131</v>
      </c>
      <c r="G734">
        <v>2</v>
      </c>
      <c r="H734">
        <v>4</v>
      </c>
      <c r="I734">
        <v>2</v>
      </c>
      <c r="J734">
        <v>4</v>
      </c>
    </row>
    <row r="735" spans="1:10" x14ac:dyDescent="0.25">
      <c r="A735" t="s">
        <v>13143</v>
      </c>
      <c r="B735">
        <v>6366</v>
      </c>
      <c r="C735">
        <v>-1.1391818743477284</v>
      </c>
      <c r="D735">
        <v>8.9049314044336858E-2</v>
      </c>
      <c r="E735">
        <v>-0.70756516511235223</v>
      </c>
      <c r="F735">
        <v>1.9770887524472092</v>
      </c>
      <c r="G735">
        <v>1</v>
      </c>
      <c r="H735">
        <v>4</v>
      </c>
      <c r="I735">
        <v>1</v>
      </c>
      <c r="J735">
        <v>5</v>
      </c>
    </row>
    <row r="736" spans="1:10" x14ac:dyDescent="0.25">
      <c r="A736" t="s">
        <v>13144</v>
      </c>
      <c r="B736">
        <v>8827</v>
      </c>
      <c r="C736">
        <v>-0.15262693053564225</v>
      </c>
      <c r="D736">
        <v>0.62969757263964832</v>
      </c>
      <c r="E736">
        <v>-0.47129774002061009</v>
      </c>
      <c r="F736">
        <v>2.2189547305345081</v>
      </c>
      <c r="G736">
        <v>3</v>
      </c>
      <c r="H736">
        <v>5</v>
      </c>
      <c r="I736">
        <v>2</v>
      </c>
      <c r="J736">
        <v>5</v>
      </c>
    </row>
    <row r="737" spans="1:10" x14ac:dyDescent="0.25">
      <c r="A737" t="s">
        <v>13145</v>
      </c>
      <c r="B737">
        <v>9901</v>
      </c>
      <c r="C737">
        <v>-0.3730894217598581</v>
      </c>
      <c r="D737">
        <v>0.28067651389655762</v>
      </c>
      <c r="E737">
        <v>-0.55620370817713494</v>
      </c>
      <c r="F737">
        <v>1.3592140397720007</v>
      </c>
      <c r="G737">
        <v>2</v>
      </c>
      <c r="H737">
        <v>4</v>
      </c>
      <c r="I737">
        <v>2</v>
      </c>
      <c r="J737">
        <v>5</v>
      </c>
    </row>
    <row r="738" spans="1:10" x14ac:dyDescent="0.25">
      <c r="A738" t="s">
        <v>13146</v>
      </c>
      <c r="B738">
        <v>8334</v>
      </c>
      <c r="C738">
        <v>0.23058684500250071</v>
      </c>
      <c r="D738">
        <v>1.6180296574759627</v>
      </c>
      <c r="E738">
        <v>-0.77998241850481376</v>
      </c>
      <c r="F738">
        <v>2.1333844489056628</v>
      </c>
      <c r="G738">
        <v>4</v>
      </c>
      <c r="H738">
        <v>5</v>
      </c>
      <c r="I738">
        <v>1</v>
      </c>
      <c r="J738">
        <v>5</v>
      </c>
    </row>
    <row r="739" spans="1:10" x14ac:dyDescent="0.25">
      <c r="A739" t="s">
        <v>13148</v>
      </c>
      <c r="B739">
        <v>4893</v>
      </c>
      <c r="C739">
        <v>-0.34334063293284822</v>
      </c>
      <c r="D739">
        <v>0.84852909766957196</v>
      </c>
      <c r="E739">
        <v>-1.0273723692449774</v>
      </c>
      <c r="F739">
        <v>1.6339776435060605</v>
      </c>
      <c r="G739">
        <v>2</v>
      </c>
      <c r="H739">
        <v>5</v>
      </c>
      <c r="I739">
        <v>1</v>
      </c>
      <c r="J739">
        <v>5</v>
      </c>
    </row>
    <row r="740" spans="1:10" x14ac:dyDescent="0.25">
      <c r="A740" t="s">
        <v>13149</v>
      </c>
      <c r="B740">
        <v>9040</v>
      </c>
      <c r="C740">
        <v>6.0206200667010261E-2</v>
      </c>
      <c r="D740">
        <v>0.35201715741520412</v>
      </c>
      <c r="E740">
        <v>-0.37777363955076959</v>
      </c>
      <c r="F740">
        <v>1.2878207112933464</v>
      </c>
      <c r="G740">
        <v>3</v>
      </c>
      <c r="H740">
        <v>4</v>
      </c>
      <c r="I740">
        <v>2</v>
      </c>
      <c r="J740">
        <v>5</v>
      </c>
    </row>
    <row r="741" spans="1:10" x14ac:dyDescent="0.25">
      <c r="A741" t="s">
        <v>13150</v>
      </c>
      <c r="B741">
        <v>8772</v>
      </c>
      <c r="C741">
        <v>6.5194175497797921E-2</v>
      </c>
      <c r="D741">
        <v>0.71314584591156593</v>
      </c>
      <c r="E741">
        <v>-0.28261007668109794</v>
      </c>
      <c r="F741">
        <v>2.1317828904483505</v>
      </c>
      <c r="G741">
        <v>3</v>
      </c>
      <c r="H741">
        <v>5</v>
      </c>
      <c r="I741">
        <v>2</v>
      </c>
      <c r="J741">
        <v>5</v>
      </c>
    </row>
    <row r="742" spans="1:10" x14ac:dyDescent="0.25">
      <c r="A742" t="s">
        <v>13151</v>
      </c>
      <c r="B742">
        <v>8833</v>
      </c>
      <c r="C742">
        <v>-0.11947934557612451</v>
      </c>
      <c r="D742">
        <v>0.53168807797693851</v>
      </c>
      <c r="E742">
        <v>-0.46203890689492494</v>
      </c>
      <c r="F742">
        <v>0.87555697609576943</v>
      </c>
      <c r="G742">
        <v>3</v>
      </c>
      <c r="H742">
        <v>4</v>
      </c>
      <c r="I742">
        <v>2</v>
      </c>
      <c r="J742">
        <v>4</v>
      </c>
    </row>
    <row r="743" spans="1:10" x14ac:dyDescent="0.25">
      <c r="A743" t="s">
        <v>24780</v>
      </c>
      <c r="B743">
        <v>7692</v>
      </c>
      <c r="C743">
        <v>-0.77902131603304126</v>
      </c>
      <c r="D743">
        <v>-0.53388874083787941</v>
      </c>
      <c r="E743">
        <v>-0.19989412201624007</v>
      </c>
      <c r="F743">
        <v>0.42678074004340932</v>
      </c>
      <c r="G743">
        <v>1</v>
      </c>
      <c r="H743">
        <v>2</v>
      </c>
      <c r="I743">
        <v>3</v>
      </c>
      <c r="J743">
        <v>4</v>
      </c>
    </row>
    <row r="744" spans="1:10" x14ac:dyDescent="0.25">
      <c r="A744" t="s">
        <v>24781</v>
      </c>
      <c r="B744">
        <v>7513</v>
      </c>
      <c r="C744">
        <v>-0.9178291423864462</v>
      </c>
      <c r="D744">
        <v>-2.4786288891076418E-2</v>
      </c>
      <c r="E744">
        <v>-0.1898112156196067</v>
      </c>
      <c r="F744">
        <v>1.3342679647174007</v>
      </c>
      <c r="G744">
        <v>1</v>
      </c>
      <c r="H744">
        <v>3</v>
      </c>
      <c r="I744">
        <v>3</v>
      </c>
      <c r="J744">
        <v>5</v>
      </c>
    </row>
    <row r="745" spans="1:10" x14ac:dyDescent="0.25">
      <c r="A745" t="s">
        <v>24782</v>
      </c>
      <c r="B745">
        <v>12773</v>
      </c>
      <c r="C745">
        <v>-0.69462901114115061</v>
      </c>
      <c r="D745">
        <v>-0.29619498838666031</v>
      </c>
      <c r="E745">
        <v>-0.6261438583470722</v>
      </c>
      <c r="F745">
        <v>1.328114124715563</v>
      </c>
      <c r="G745">
        <v>1</v>
      </c>
      <c r="H745">
        <v>2</v>
      </c>
      <c r="I745">
        <v>1</v>
      </c>
      <c r="J745">
        <v>5</v>
      </c>
    </row>
    <row r="746" spans="1:10" x14ac:dyDescent="0.25">
      <c r="A746" t="s">
        <v>13152</v>
      </c>
      <c r="B746">
        <v>6622</v>
      </c>
      <c r="C746">
        <v>1.0206192094139399</v>
      </c>
      <c r="D746">
        <v>1.58023905073739</v>
      </c>
      <c r="E746">
        <v>-0.30399221810329935</v>
      </c>
      <c r="F746">
        <v>2.2138947395350561</v>
      </c>
      <c r="G746">
        <v>5</v>
      </c>
      <c r="H746">
        <v>5</v>
      </c>
      <c r="I746">
        <v>2</v>
      </c>
      <c r="J746">
        <v>5</v>
      </c>
    </row>
    <row r="747" spans="1:10" x14ac:dyDescent="0.25">
      <c r="A747" t="s">
        <v>13153</v>
      </c>
      <c r="B747">
        <v>6521</v>
      </c>
      <c r="C747">
        <v>-0.56980437054415545</v>
      </c>
      <c r="D747">
        <v>-0.21202466145249821</v>
      </c>
      <c r="E747">
        <v>0.10800502995125902</v>
      </c>
      <c r="F747">
        <v>0.99059721166069603</v>
      </c>
      <c r="G747">
        <v>2</v>
      </c>
      <c r="H747">
        <v>3</v>
      </c>
      <c r="I747">
        <v>4</v>
      </c>
      <c r="J747">
        <v>4</v>
      </c>
    </row>
    <row r="748" spans="1:10" x14ac:dyDescent="0.25">
      <c r="A748" t="s">
        <v>13154</v>
      </c>
      <c r="B748">
        <v>10217</v>
      </c>
      <c r="C748">
        <v>0.15798110448749675</v>
      </c>
      <c r="D748">
        <v>0.31776503058705446</v>
      </c>
      <c r="E748">
        <v>-0.62412073653299571</v>
      </c>
      <c r="F748">
        <v>1.4811685485920165</v>
      </c>
      <c r="G748">
        <v>4</v>
      </c>
      <c r="H748">
        <v>4</v>
      </c>
      <c r="I748">
        <v>1</v>
      </c>
      <c r="J748">
        <v>5</v>
      </c>
    </row>
    <row r="749" spans="1:10" x14ac:dyDescent="0.25">
      <c r="A749" t="s">
        <v>13155</v>
      </c>
      <c r="B749">
        <v>9636</v>
      </c>
      <c r="C749">
        <v>-0.86708708807582024</v>
      </c>
      <c r="D749">
        <v>-2.5615880823922396E-2</v>
      </c>
      <c r="E749">
        <v>-0.88861000675137569</v>
      </c>
      <c r="F749">
        <v>1.6687740560714472</v>
      </c>
      <c r="G749">
        <v>1</v>
      </c>
      <c r="H749">
        <v>3</v>
      </c>
      <c r="I749">
        <v>1</v>
      </c>
      <c r="J749">
        <v>5</v>
      </c>
    </row>
    <row r="750" spans="1:10" x14ac:dyDescent="0.25">
      <c r="A750" t="s">
        <v>13157</v>
      </c>
      <c r="B750">
        <v>6834</v>
      </c>
      <c r="C750">
        <v>-0.75775403498414862</v>
      </c>
      <c r="D750">
        <v>-7.5088453718032922E-3</v>
      </c>
      <c r="E750">
        <v>-0.45031827044745049</v>
      </c>
      <c r="F750">
        <v>1.4849632075355892</v>
      </c>
      <c r="G750">
        <v>1</v>
      </c>
      <c r="H750">
        <v>3</v>
      </c>
      <c r="I750">
        <v>2</v>
      </c>
      <c r="J750">
        <v>5</v>
      </c>
    </row>
    <row r="751" spans="1:10" x14ac:dyDescent="0.25">
      <c r="A751" t="s">
        <v>13158</v>
      </c>
      <c r="B751">
        <v>8611</v>
      </c>
      <c r="C751">
        <v>-0.94071328055164716</v>
      </c>
      <c r="D751">
        <v>-0.17289199329694335</v>
      </c>
      <c r="E751">
        <v>-0.81511130579168112</v>
      </c>
      <c r="F751">
        <v>1.5800115565508193</v>
      </c>
      <c r="G751">
        <v>1</v>
      </c>
      <c r="H751">
        <v>3</v>
      </c>
      <c r="I751">
        <v>1</v>
      </c>
      <c r="J751">
        <v>5</v>
      </c>
    </row>
    <row r="752" spans="1:10" x14ac:dyDescent="0.25">
      <c r="A752" t="s">
        <v>13159</v>
      </c>
      <c r="B752">
        <v>7158</v>
      </c>
      <c r="C752">
        <v>1.3686444929880042</v>
      </c>
      <c r="D752">
        <v>0.79063245470343202</v>
      </c>
      <c r="E752">
        <v>-0.70409850411269281</v>
      </c>
      <c r="F752">
        <v>2.3189865963955478</v>
      </c>
      <c r="G752">
        <v>5</v>
      </c>
      <c r="H752">
        <v>5</v>
      </c>
      <c r="I752">
        <v>1</v>
      </c>
      <c r="J752">
        <v>5</v>
      </c>
    </row>
    <row r="753" spans="1:10" x14ac:dyDescent="0.25">
      <c r="A753" t="s">
        <v>13160</v>
      </c>
      <c r="B753">
        <v>9106</v>
      </c>
      <c r="C753">
        <v>-0.81670555856748417</v>
      </c>
      <c r="D753">
        <v>-0.10551386957595324</v>
      </c>
      <c r="E753">
        <v>-0.60773460474898267</v>
      </c>
      <c r="F753">
        <v>1.330871702549645</v>
      </c>
      <c r="G753">
        <v>1</v>
      </c>
      <c r="H753">
        <v>3</v>
      </c>
      <c r="I753">
        <v>1</v>
      </c>
      <c r="J753">
        <v>5</v>
      </c>
    </row>
    <row r="754" spans="1:10" x14ac:dyDescent="0.25">
      <c r="A754" t="s">
        <v>13161</v>
      </c>
      <c r="B754">
        <v>6598</v>
      </c>
      <c r="C754">
        <v>1.8562723023806158E-2</v>
      </c>
      <c r="D754">
        <v>0.5875254071560202</v>
      </c>
      <c r="E754">
        <v>-0.76741226592806633</v>
      </c>
      <c r="F754">
        <v>1.5406948536563045</v>
      </c>
      <c r="G754">
        <v>3</v>
      </c>
      <c r="H754">
        <v>5</v>
      </c>
      <c r="I754">
        <v>1</v>
      </c>
      <c r="J754">
        <v>5</v>
      </c>
    </row>
    <row r="755" spans="1:10" x14ac:dyDescent="0.25">
      <c r="A755" t="s">
        <v>13162</v>
      </c>
      <c r="B755">
        <v>13712</v>
      </c>
      <c r="C755">
        <v>0.14238052448853275</v>
      </c>
      <c r="D755">
        <v>0.41652498404108607</v>
      </c>
      <c r="E755">
        <v>-0.38565933522104123</v>
      </c>
      <c r="F755">
        <v>0.68459763947767815</v>
      </c>
      <c r="G755">
        <v>4</v>
      </c>
      <c r="H755">
        <v>4</v>
      </c>
      <c r="I755">
        <v>2</v>
      </c>
      <c r="J755">
        <v>4</v>
      </c>
    </row>
    <row r="756" spans="1:10" x14ac:dyDescent="0.25">
      <c r="A756" t="s">
        <v>13163</v>
      </c>
      <c r="B756">
        <v>11472</v>
      </c>
      <c r="C756">
        <v>0.28302132823249315</v>
      </c>
      <c r="D756">
        <v>0.70291414685445186</v>
      </c>
      <c r="E756">
        <v>-0.60786053538415885</v>
      </c>
      <c r="F756">
        <v>1.3178557296731916</v>
      </c>
      <c r="G756">
        <v>4</v>
      </c>
      <c r="H756">
        <v>5</v>
      </c>
      <c r="I756">
        <v>1</v>
      </c>
      <c r="J756">
        <v>5</v>
      </c>
    </row>
    <row r="757" spans="1:10" x14ac:dyDescent="0.25">
      <c r="A757" t="s">
        <v>13164</v>
      </c>
      <c r="B757">
        <v>6956</v>
      </c>
      <c r="C757">
        <v>-0.54472238564602149</v>
      </c>
      <c r="D757">
        <v>0.15588307572626983</v>
      </c>
      <c r="E757">
        <v>-0.74433727185595444</v>
      </c>
      <c r="F757">
        <v>1.6520639307303442</v>
      </c>
      <c r="G757">
        <v>2</v>
      </c>
      <c r="H757">
        <v>4</v>
      </c>
      <c r="I757">
        <v>1</v>
      </c>
      <c r="J757">
        <v>5</v>
      </c>
    </row>
    <row r="758" spans="1:10" x14ac:dyDescent="0.25">
      <c r="A758" t="s">
        <v>13166</v>
      </c>
      <c r="B758">
        <v>5985</v>
      </c>
      <c r="C758">
        <v>0.11846870428719021</v>
      </c>
      <c r="D758">
        <v>0.72651017531875461</v>
      </c>
      <c r="E758">
        <v>-0.2954859315792851</v>
      </c>
      <c r="F758">
        <v>1.4546393354885645</v>
      </c>
      <c r="G758">
        <v>4</v>
      </c>
      <c r="H758">
        <v>5</v>
      </c>
      <c r="I758">
        <v>2</v>
      </c>
      <c r="J758">
        <v>5</v>
      </c>
    </row>
    <row r="759" spans="1:10" x14ac:dyDescent="0.25">
      <c r="A759" t="s">
        <v>13167</v>
      </c>
      <c r="B759">
        <v>11870</v>
      </c>
      <c r="C759">
        <v>-1.3037453560276788</v>
      </c>
      <c r="D759">
        <v>-1.2501899314141919E-2</v>
      </c>
      <c r="E759">
        <v>-0.93714178869693776</v>
      </c>
      <c r="F759">
        <v>1.9655758712036924</v>
      </c>
      <c r="G759">
        <v>1</v>
      </c>
      <c r="H759">
        <v>3</v>
      </c>
      <c r="I759">
        <v>1</v>
      </c>
      <c r="J759">
        <v>5</v>
      </c>
    </row>
    <row r="760" spans="1:10" x14ac:dyDescent="0.25">
      <c r="A760" t="s">
        <v>13168</v>
      </c>
      <c r="B760">
        <v>6410</v>
      </c>
      <c r="C760">
        <v>-0.27171991959908592</v>
      </c>
      <c r="D760">
        <v>0.34650123252520398</v>
      </c>
      <c r="E760">
        <v>-0.36372486804266307</v>
      </c>
      <c r="F760">
        <v>1.2721476813960788</v>
      </c>
      <c r="G760">
        <v>3</v>
      </c>
      <c r="H760">
        <v>4</v>
      </c>
      <c r="I760">
        <v>2</v>
      </c>
      <c r="J760">
        <v>5</v>
      </c>
    </row>
    <row r="761" spans="1:10" x14ac:dyDescent="0.25">
      <c r="A761" t="s">
        <v>13169</v>
      </c>
      <c r="B761">
        <v>9214</v>
      </c>
      <c r="C761">
        <v>-1.1053121606967446</v>
      </c>
      <c r="D761">
        <v>-0.1304678330312499</v>
      </c>
      <c r="E761">
        <v>-0.94060734074009988</v>
      </c>
      <c r="F761">
        <v>1.8647792480713197</v>
      </c>
      <c r="G761">
        <v>1</v>
      </c>
      <c r="H761">
        <v>3</v>
      </c>
      <c r="I761">
        <v>1</v>
      </c>
      <c r="J761">
        <v>5</v>
      </c>
    </row>
    <row r="762" spans="1:10" x14ac:dyDescent="0.25">
      <c r="A762" t="s">
        <v>13170</v>
      </c>
      <c r="B762">
        <v>10478</v>
      </c>
      <c r="C762">
        <v>1.115283419108354</v>
      </c>
      <c r="D762">
        <v>0.62846714761376121</v>
      </c>
      <c r="E762">
        <v>-0.12578574223766067</v>
      </c>
      <c r="F762">
        <v>0.64028629853727781</v>
      </c>
      <c r="G762">
        <v>5</v>
      </c>
      <c r="H762">
        <v>5</v>
      </c>
      <c r="I762">
        <v>3</v>
      </c>
      <c r="J762">
        <v>4</v>
      </c>
    </row>
    <row r="763" spans="1:10" x14ac:dyDescent="0.25">
      <c r="A763" t="s">
        <v>13171</v>
      </c>
      <c r="B763">
        <v>4943</v>
      </c>
      <c r="C763">
        <v>-0.93582845244053681</v>
      </c>
      <c r="D763">
        <v>-0.26114308291115035</v>
      </c>
      <c r="E763">
        <v>-0.17023385064093094</v>
      </c>
      <c r="F763">
        <v>0.86904498172959832</v>
      </c>
      <c r="G763">
        <v>1</v>
      </c>
      <c r="H763">
        <v>3</v>
      </c>
      <c r="I763">
        <v>3</v>
      </c>
      <c r="J763">
        <v>4</v>
      </c>
    </row>
    <row r="764" spans="1:10" x14ac:dyDescent="0.25">
      <c r="A764" t="s">
        <v>24783</v>
      </c>
      <c r="B764">
        <v>10103</v>
      </c>
      <c r="C764">
        <v>-1.2828700339792682</v>
      </c>
      <c r="D764">
        <v>-7.3382030239132146E-2</v>
      </c>
      <c r="E764">
        <v>-1.1511176835142489</v>
      </c>
      <c r="F764">
        <v>2.0797756665674871</v>
      </c>
      <c r="G764">
        <v>1</v>
      </c>
      <c r="H764">
        <v>3</v>
      </c>
      <c r="I764">
        <v>1</v>
      </c>
      <c r="J764">
        <v>5</v>
      </c>
    </row>
    <row r="765" spans="1:10" x14ac:dyDescent="0.25">
      <c r="A765" t="s">
        <v>13172</v>
      </c>
      <c r="B765">
        <v>8112</v>
      </c>
      <c r="C765">
        <v>-1.0131420953898123</v>
      </c>
      <c r="D765">
        <v>-8.4433906726073843E-2</v>
      </c>
      <c r="E765">
        <v>-0.90470505580976468</v>
      </c>
      <c r="F765">
        <v>2.0574176589783133</v>
      </c>
      <c r="G765">
        <v>1</v>
      </c>
      <c r="H765">
        <v>3</v>
      </c>
      <c r="I765">
        <v>1</v>
      </c>
      <c r="J765">
        <v>5</v>
      </c>
    </row>
    <row r="766" spans="1:10" x14ac:dyDescent="0.25">
      <c r="A766" t="s">
        <v>24784</v>
      </c>
      <c r="B766">
        <v>6129</v>
      </c>
      <c r="C766">
        <v>0.23824354130165479</v>
      </c>
      <c r="D766">
        <v>0.47980578761927067</v>
      </c>
      <c r="E766">
        <v>-0.59394660893557816</v>
      </c>
      <c r="F766">
        <v>1.0307412858276377</v>
      </c>
      <c r="G766">
        <v>4</v>
      </c>
      <c r="H766">
        <v>4</v>
      </c>
      <c r="I766">
        <v>2</v>
      </c>
      <c r="J766">
        <v>4</v>
      </c>
    </row>
    <row r="767" spans="1:10" x14ac:dyDescent="0.25">
      <c r="A767" t="s">
        <v>13175</v>
      </c>
      <c r="B767">
        <v>6086</v>
      </c>
      <c r="C767">
        <v>-0.6537397206119967</v>
      </c>
      <c r="D767">
        <v>6.0220550205546376E-2</v>
      </c>
      <c r="E767">
        <v>-0.76197964071870949</v>
      </c>
      <c r="F767">
        <v>2.0600402320571041</v>
      </c>
      <c r="G767">
        <v>2</v>
      </c>
      <c r="H767">
        <v>4</v>
      </c>
      <c r="I767">
        <v>1</v>
      </c>
      <c r="J767">
        <v>5</v>
      </c>
    </row>
    <row r="768" spans="1:10" x14ac:dyDescent="0.25">
      <c r="A768" t="s">
        <v>13176</v>
      </c>
      <c r="B768">
        <v>7707</v>
      </c>
      <c r="C768">
        <v>0.33106499409524304</v>
      </c>
      <c r="D768">
        <v>0.57253811924776443</v>
      </c>
      <c r="E768">
        <v>-0.29701153299974981</v>
      </c>
      <c r="F768">
        <v>0.86926010884958393</v>
      </c>
      <c r="G768">
        <v>4</v>
      </c>
      <c r="H768">
        <v>5</v>
      </c>
      <c r="I768">
        <v>2</v>
      </c>
      <c r="J768">
        <v>4</v>
      </c>
    </row>
    <row r="769" spans="1:10" x14ac:dyDescent="0.25">
      <c r="A769" t="s">
        <v>13177</v>
      </c>
      <c r="B769">
        <v>10507</v>
      </c>
      <c r="C769">
        <v>-0.11616888637810352</v>
      </c>
      <c r="D769">
        <v>0.38076173550698661</v>
      </c>
      <c r="E769">
        <v>0.13400963544349312</v>
      </c>
      <c r="F769">
        <v>1.8670363632690015</v>
      </c>
      <c r="G769">
        <v>3</v>
      </c>
      <c r="H769">
        <v>4</v>
      </c>
      <c r="I769">
        <v>4</v>
      </c>
      <c r="J769">
        <v>5</v>
      </c>
    </row>
    <row r="770" spans="1:10" x14ac:dyDescent="0.25">
      <c r="A770" t="s">
        <v>13178</v>
      </c>
      <c r="B770">
        <v>5978</v>
      </c>
      <c r="C770">
        <v>-0.45365576311888661</v>
      </c>
      <c r="D770">
        <v>1.8513135196981747E-2</v>
      </c>
      <c r="E770">
        <v>-0.25044762439429058</v>
      </c>
      <c r="F770">
        <v>1.2036287429074874</v>
      </c>
      <c r="G770">
        <v>2</v>
      </c>
      <c r="H770">
        <v>3</v>
      </c>
      <c r="I770">
        <v>3</v>
      </c>
      <c r="J770">
        <v>5</v>
      </c>
    </row>
    <row r="771" spans="1:10" x14ac:dyDescent="0.25">
      <c r="A771" t="s">
        <v>13179</v>
      </c>
      <c r="B771">
        <v>9678</v>
      </c>
      <c r="C771">
        <v>0.63980999376141567</v>
      </c>
      <c r="D771">
        <v>0.29736111075674215</v>
      </c>
      <c r="E771">
        <v>-0.37663262016297161</v>
      </c>
      <c r="F771">
        <v>1.9506236113504787</v>
      </c>
      <c r="G771">
        <v>5</v>
      </c>
      <c r="H771">
        <v>4</v>
      </c>
      <c r="I771">
        <v>2</v>
      </c>
      <c r="J771">
        <v>5</v>
      </c>
    </row>
    <row r="772" spans="1:10" x14ac:dyDescent="0.25">
      <c r="A772" t="s">
        <v>13180</v>
      </c>
      <c r="B772">
        <v>12891</v>
      </c>
      <c r="C772">
        <v>-0.78646579073998302</v>
      </c>
      <c r="D772">
        <v>-8.4328992646577131E-2</v>
      </c>
      <c r="E772">
        <v>-0.80584289697279243</v>
      </c>
      <c r="F772">
        <v>1.9103668684314594</v>
      </c>
      <c r="G772">
        <v>1</v>
      </c>
      <c r="H772">
        <v>3</v>
      </c>
      <c r="I772">
        <v>1</v>
      </c>
      <c r="J772">
        <v>5</v>
      </c>
    </row>
    <row r="773" spans="1:10" x14ac:dyDescent="0.25">
      <c r="A773" t="s">
        <v>13181</v>
      </c>
      <c r="B773">
        <v>9117</v>
      </c>
      <c r="C773">
        <v>0.16458197384204176</v>
      </c>
      <c r="D773">
        <v>-3.6067155588697684E-2</v>
      </c>
      <c r="E773">
        <v>-0.22949572604420829</v>
      </c>
      <c r="F773">
        <v>0.51347944142523283</v>
      </c>
      <c r="G773">
        <v>4</v>
      </c>
      <c r="H773">
        <v>3</v>
      </c>
      <c r="I773">
        <v>3</v>
      </c>
      <c r="J773">
        <v>4</v>
      </c>
    </row>
    <row r="774" spans="1:10" x14ac:dyDescent="0.25">
      <c r="A774" t="s">
        <v>13182</v>
      </c>
      <c r="B774">
        <v>6329</v>
      </c>
      <c r="C774">
        <v>-0.53597476096121111</v>
      </c>
      <c r="D774">
        <v>0.44102956800633381</v>
      </c>
      <c r="E774">
        <v>-0.32667327137531355</v>
      </c>
      <c r="F774">
        <v>1.9536479071518145</v>
      </c>
      <c r="G774">
        <v>2</v>
      </c>
      <c r="H774">
        <v>4</v>
      </c>
      <c r="I774">
        <v>2</v>
      </c>
      <c r="J774">
        <v>5</v>
      </c>
    </row>
    <row r="775" spans="1:10" x14ac:dyDescent="0.25">
      <c r="A775" t="s">
        <v>13183</v>
      </c>
      <c r="B775">
        <v>5661</v>
      </c>
      <c r="C775">
        <v>-0.52230718016954603</v>
      </c>
      <c r="D775">
        <v>0.2002668580484889</v>
      </c>
      <c r="E775">
        <v>-0.60529847806278647</v>
      </c>
      <c r="F775">
        <v>2.1494960878095943</v>
      </c>
      <c r="G775">
        <v>2</v>
      </c>
      <c r="H775">
        <v>4</v>
      </c>
      <c r="I775">
        <v>1</v>
      </c>
      <c r="J775">
        <v>5</v>
      </c>
    </row>
    <row r="776" spans="1:10" x14ac:dyDescent="0.25">
      <c r="A776" t="s">
        <v>13184</v>
      </c>
      <c r="B776">
        <v>6442</v>
      </c>
      <c r="C776">
        <v>0.22521767847505755</v>
      </c>
      <c r="D776">
        <v>0.40191212624712686</v>
      </c>
      <c r="E776">
        <v>0.41175420226453086</v>
      </c>
      <c r="F776">
        <v>1.9049781218316129</v>
      </c>
      <c r="G776">
        <v>4</v>
      </c>
      <c r="H776">
        <v>4</v>
      </c>
      <c r="I776">
        <v>5</v>
      </c>
      <c r="J776">
        <v>5</v>
      </c>
    </row>
    <row r="777" spans="1:10" x14ac:dyDescent="0.25">
      <c r="A777" t="s">
        <v>13185</v>
      </c>
      <c r="B777">
        <v>4904</v>
      </c>
      <c r="C777">
        <v>-0.15249672675421622</v>
      </c>
      <c r="D777">
        <v>-0.31233612083578</v>
      </c>
      <c r="E777">
        <v>1.1547194496775408</v>
      </c>
      <c r="F777">
        <v>0.28709657472066002</v>
      </c>
      <c r="G777">
        <v>3</v>
      </c>
      <c r="H777">
        <v>2</v>
      </c>
      <c r="I777">
        <v>5</v>
      </c>
      <c r="J777">
        <v>3</v>
      </c>
    </row>
    <row r="778" spans="1:10" x14ac:dyDescent="0.25">
      <c r="A778" t="s">
        <v>13187</v>
      </c>
      <c r="B778">
        <v>7481</v>
      </c>
      <c r="C778">
        <v>0.43268137880371943</v>
      </c>
      <c r="D778">
        <v>0.91034974322554896</v>
      </c>
      <c r="E778">
        <v>-2.5816504555951386E-2</v>
      </c>
      <c r="F778">
        <v>0.96782316934623547</v>
      </c>
      <c r="G778">
        <v>4</v>
      </c>
      <c r="H778">
        <v>5</v>
      </c>
      <c r="I778">
        <v>3</v>
      </c>
      <c r="J778">
        <v>4</v>
      </c>
    </row>
    <row r="779" spans="1:10" x14ac:dyDescent="0.25">
      <c r="A779" t="s">
        <v>13188</v>
      </c>
      <c r="B779">
        <v>5388</v>
      </c>
      <c r="C779">
        <v>-0.67548137049772239</v>
      </c>
      <c r="D779">
        <v>-0.52738905771496802</v>
      </c>
      <c r="E779">
        <v>0.11276608638638984</v>
      </c>
      <c r="F779">
        <v>-0.43732999776288395</v>
      </c>
      <c r="G779">
        <v>1</v>
      </c>
      <c r="H779">
        <v>2</v>
      </c>
      <c r="I779">
        <v>4</v>
      </c>
      <c r="J779">
        <v>2</v>
      </c>
    </row>
    <row r="780" spans="1:10" x14ac:dyDescent="0.25">
      <c r="A780" t="s">
        <v>13190</v>
      </c>
      <c r="B780">
        <v>5369</v>
      </c>
      <c r="C780">
        <v>-0.20437387935163401</v>
      </c>
      <c r="D780">
        <v>-0.15648597761645311</v>
      </c>
      <c r="E780">
        <v>0.76166223672931399</v>
      </c>
      <c r="F780">
        <v>0.39722434830430919</v>
      </c>
      <c r="G780">
        <v>3</v>
      </c>
      <c r="H780">
        <v>3</v>
      </c>
      <c r="I780">
        <v>5</v>
      </c>
      <c r="J780">
        <v>4</v>
      </c>
    </row>
    <row r="781" spans="1:10" x14ac:dyDescent="0.25">
      <c r="A781" t="s">
        <v>13191</v>
      </c>
      <c r="B781">
        <v>5810</v>
      </c>
      <c r="C781">
        <v>0.18625133967570912</v>
      </c>
      <c r="D781">
        <v>1.0871397804961</v>
      </c>
      <c r="E781">
        <v>-0.59837830939656311</v>
      </c>
      <c r="F781">
        <v>1.4230778224241363</v>
      </c>
      <c r="G781">
        <v>4</v>
      </c>
      <c r="H781">
        <v>5</v>
      </c>
      <c r="I781">
        <v>2</v>
      </c>
      <c r="J781">
        <v>5</v>
      </c>
    </row>
    <row r="782" spans="1:10" x14ac:dyDescent="0.25">
      <c r="A782" t="s">
        <v>24785</v>
      </c>
      <c r="B782">
        <v>5810</v>
      </c>
      <c r="C782">
        <v>-0.63167960567900716</v>
      </c>
      <c r="D782">
        <v>-0.29541355057823127</v>
      </c>
      <c r="E782">
        <v>-0.70300160226005692</v>
      </c>
      <c r="F782">
        <v>1.2503284661106067</v>
      </c>
      <c r="G782">
        <v>2</v>
      </c>
      <c r="H782">
        <v>2</v>
      </c>
      <c r="I782">
        <v>1</v>
      </c>
      <c r="J782">
        <v>5</v>
      </c>
    </row>
    <row r="783" spans="1:10" x14ac:dyDescent="0.25">
      <c r="A783" t="s">
        <v>24786</v>
      </c>
      <c r="B783">
        <v>6084</v>
      </c>
      <c r="C783">
        <v>0.57184083711703015</v>
      </c>
      <c r="D783">
        <v>0.88627502742952158</v>
      </c>
      <c r="E783">
        <v>5.9723640850524493E-2</v>
      </c>
      <c r="F783">
        <v>0.4776455285821436</v>
      </c>
      <c r="G783">
        <v>4</v>
      </c>
      <c r="H783">
        <v>5</v>
      </c>
      <c r="I783">
        <v>4</v>
      </c>
      <c r="J783">
        <v>4</v>
      </c>
    </row>
    <row r="784" spans="1:10" x14ac:dyDescent="0.25">
      <c r="A784" t="s">
        <v>24787</v>
      </c>
      <c r="B784">
        <v>11567</v>
      </c>
      <c r="C784">
        <v>-1.1104088391621385</v>
      </c>
      <c r="D784">
        <v>-0.6930246053379403</v>
      </c>
      <c r="E784">
        <v>-1.0658715041897584</v>
      </c>
      <c r="F784">
        <v>1.46476223154804</v>
      </c>
      <c r="G784">
        <v>1</v>
      </c>
      <c r="H784">
        <v>1</v>
      </c>
      <c r="I784">
        <v>1</v>
      </c>
      <c r="J784">
        <v>5</v>
      </c>
    </row>
    <row r="785" spans="1:10" x14ac:dyDescent="0.25">
      <c r="A785" t="s">
        <v>24788</v>
      </c>
      <c r="B785">
        <v>8381</v>
      </c>
      <c r="C785">
        <v>-0.31663837496876296</v>
      </c>
      <c r="D785">
        <v>0.17961237889289181</v>
      </c>
      <c r="E785">
        <v>0.19113495771925659</v>
      </c>
      <c r="F785">
        <v>0.7168107996595009</v>
      </c>
      <c r="G785">
        <v>2</v>
      </c>
      <c r="H785">
        <v>4</v>
      </c>
      <c r="I785">
        <v>4</v>
      </c>
      <c r="J785">
        <v>4</v>
      </c>
    </row>
    <row r="786" spans="1:10" x14ac:dyDescent="0.25">
      <c r="A786" t="s">
        <v>24789</v>
      </c>
      <c r="B786">
        <v>4983</v>
      </c>
      <c r="C786">
        <v>-0.68883644171388947</v>
      </c>
      <c r="D786">
        <v>-0.20714330736349798</v>
      </c>
      <c r="E786">
        <v>0.19605824259802285</v>
      </c>
      <c r="F786">
        <v>1.5608709757133623</v>
      </c>
      <c r="G786">
        <v>1</v>
      </c>
      <c r="H786">
        <v>3</v>
      </c>
      <c r="I786">
        <v>4</v>
      </c>
      <c r="J786">
        <v>5</v>
      </c>
    </row>
    <row r="787" spans="1:10" x14ac:dyDescent="0.25">
      <c r="A787" t="s">
        <v>13192</v>
      </c>
      <c r="B787">
        <v>8227</v>
      </c>
      <c r="C787">
        <v>0.32600537599287083</v>
      </c>
      <c r="D787">
        <v>0.29305960758594068</v>
      </c>
      <c r="E787">
        <v>0.22392450786211776</v>
      </c>
      <c r="F787">
        <v>0.61132952537285234</v>
      </c>
      <c r="G787">
        <v>4</v>
      </c>
      <c r="H787">
        <v>4</v>
      </c>
      <c r="I787">
        <v>4</v>
      </c>
      <c r="J787">
        <v>4</v>
      </c>
    </row>
    <row r="788" spans="1:10" x14ac:dyDescent="0.25">
      <c r="A788" t="s">
        <v>24790</v>
      </c>
      <c r="B788">
        <v>6071</v>
      </c>
      <c r="C788">
        <v>-1.1247371689663543</v>
      </c>
      <c r="D788">
        <v>-0.52330746718344623</v>
      </c>
      <c r="E788">
        <v>-0.9065870598598974</v>
      </c>
      <c r="F788">
        <v>1.3283902011514135</v>
      </c>
      <c r="G788">
        <v>1</v>
      </c>
      <c r="H788">
        <v>2</v>
      </c>
      <c r="I788">
        <v>1</v>
      </c>
      <c r="J788">
        <v>5</v>
      </c>
    </row>
    <row r="789" spans="1:10" x14ac:dyDescent="0.25">
      <c r="A789" t="s">
        <v>24791</v>
      </c>
      <c r="B789">
        <v>6034</v>
      </c>
      <c r="C789">
        <v>-0.21078169880122052</v>
      </c>
      <c r="D789">
        <v>-3.157975800286935E-2</v>
      </c>
      <c r="E789">
        <v>0.27441351476467324</v>
      </c>
      <c r="F789">
        <v>0.38840406196019983</v>
      </c>
      <c r="G789">
        <v>3</v>
      </c>
      <c r="H789">
        <v>3</v>
      </c>
      <c r="I789">
        <v>4</v>
      </c>
      <c r="J789">
        <v>4</v>
      </c>
    </row>
    <row r="790" spans="1:10" x14ac:dyDescent="0.25">
      <c r="A790" t="s">
        <v>13193</v>
      </c>
      <c r="B790">
        <v>8540</v>
      </c>
      <c r="C790">
        <v>-0.23227068498221998</v>
      </c>
      <c r="D790">
        <v>-0.58675161697496414</v>
      </c>
      <c r="E790">
        <v>1.2515424506443438E-2</v>
      </c>
      <c r="F790">
        <v>-0.25681707987263802</v>
      </c>
      <c r="G790">
        <v>3</v>
      </c>
      <c r="H790">
        <v>2</v>
      </c>
      <c r="I790">
        <v>4</v>
      </c>
      <c r="J790">
        <v>2</v>
      </c>
    </row>
    <row r="791" spans="1:10" x14ac:dyDescent="0.25">
      <c r="A791" t="s">
        <v>13194</v>
      </c>
      <c r="B791">
        <v>5454</v>
      </c>
      <c r="C791">
        <v>-0.32380569751124322</v>
      </c>
      <c r="D791">
        <v>0.74684367780525251</v>
      </c>
      <c r="E791">
        <v>-0.3994110279393242</v>
      </c>
      <c r="F791">
        <v>1.5196550022549606</v>
      </c>
      <c r="G791">
        <v>2</v>
      </c>
      <c r="H791">
        <v>5</v>
      </c>
      <c r="I791">
        <v>2</v>
      </c>
      <c r="J791">
        <v>5</v>
      </c>
    </row>
    <row r="792" spans="1:10" x14ac:dyDescent="0.25">
      <c r="A792" t="s">
        <v>13195</v>
      </c>
      <c r="B792">
        <v>9403</v>
      </c>
      <c r="C792">
        <v>-1.0757762551143186</v>
      </c>
      <c r="D792">
        <v>-0.20769174541204899</v>
      </c>
      <c r="E792">
        <v>-0.61616350278873455</v>
      </c>
      <c r="F792">
        <v>1.8660934232195121</v>
      </c>
      <c r="G792">
        <v>1</v>
      </c>
      <c r="H792">
        <v>3</v>
      </c>
      <c r="I792">
        <v>1</v>
      </c>
      <c r="J792">
        <v>5</v>
      </c>
    </row>
    <row r="793" spans="1:10" x14ac:dyDescent="0.25">
      <c r="A793" t="s">
        <v>13196</v>
      </c>
      <c r="B793">
        <v>9946</v>
      </c>
      <c r="C793">
        <v>-0.16876977941207572</v>
      </c>
      <c r="D793">
        <v>0.11345067591268215</v>
      </c>
      <c r="E793">
        <v>3.6805670858026815E-2</v>
      </c>
      <c r="F793">
        <v>0.83931024441893343</v>
      </c>
      <c r="G793">
        <v>3</v>
      </c>
      <c r="H793">
        <v>4</v>
      </c>
      <c r="I793">
        <v>4</v>
      </c>
      <c r="J793">
        <v>4</v>
      </c>
    </row>
    <row r="794" spans="1:10" x14ac:dyDescent="0.25">
      <c r="A794" t="s">
        <v>13197</v>
      </c>
      <c r="B794">
        <v>6633</v>
      </c>
      <c r="C794">
        <v>-0.85698971778632438</v>
      </c>
      <c r="D794">
        <v>-0.22614573721338241</v>
      </c>
      <c r="E794">
        <v>-0.40646366471388923</v>
      </c>
      <c r="F794">
        <v>1.4374338916529339</v>
      </c>
      <c r="G794">
        <v>1</v>
      </c>
      <c r="H794">
        <v>3</v>
      </c>
      <c r="I794">
        <v>2</v>
      </c>
      <c r="J794">
        <v>5</v>
      </c>
    </row>
    <row r="795" spans="1:10" x14ac:dyDescent="0.25">
      <c r="A795" t="s">
        <v>13199</v>
      </c>
      <c r="B795">
        <v>6224</v>
      </c>
      <c r="C795">
        <v>-0.95420248862261048</v>
      </c>
      <c r="D795">
        <v>-0.44341971859123591</v>
      </c>
      <c r="E795">
        <v>-0.29574145179479738</v>
      </c>
      <c r="F795">
        <v>1.2398888696489399</v>
      </c>
      <c r="G795">
        <v>1</v>
      </c>
      <c r="H795">
        <v>2</v>
      </c>
      <c r="I795">
        <v>2</v>
      </c>
      <c r="J795">
        <v>5</v>
      </c>
    </row>
    <row r="796" spans="1:10" x14ac:dyDescent="0.25">
      <c r="A796" t="s">
        <v>24792</v>
      </c>
      <c r="B796">
        <v>12039</v>
      </c>
      <c r="C796">
        <v>1.1091851889701634</v>
      </c>
      <c r="D796">
        <v>7.4866716783632173E-2</v>
      </c>
      <c r="E796">
        <v>0.24248032590291602</v>
      </c>
      <c r="F796">
        <v>1.8448518687316</v>
      </c>
      <c r="G796">
        <v>5</v>
      </c>
      <c r="H796">
        <v>4</v>
      </c>
      <c r="I796">
        <v>4</v>
      </c>
      <c r="J796">
        <v>5</v>
      </c>
    </row>
    <row r="797" spans="1:10" x14ac:dyDescent="0.25">
      <c r="A797" t="s">
        <v>24793</v>
      </c>
      <c r="B797">
        <v>8458</v>
      </c>
      <c r="C797">
        <v>1.0359310970858795</v>
      </c>
      <c r="D797">
        <v>0.55116419334890387</v>
      </c>
      <c r="E797">
        <v>-0.2479529279292475</v>
      </c>
      <c r="F797">
        <v>0.31299327517280168</v>
      </c>
      <c r="G797">
        <v>5</v>
      </c>
      <c r="H797">
        <v>5</v>
      </c>
      <c r="I797">
        <v>3</v>
      </c>
      <c r="J797">
        <v>3</v>
      </c>
    </row>
    <row r="798" spans="1:10" x14ac:dyDescent="0.25">
      <c r="A798" t="s">
        <v>24794</v>
      </c>
      <c r="B798">
        <v>5540</v>
      </c>
      <c r="C798">
        <v>1.5660885309784729</v>
      </c>
      <c r="D798">
        <v>0.36598806796023009</v>
      </c>
      <c r="E798">
        <v>0.14340578503654694</v>
      </c>
      <c r="F798">
        <v>2.1842646308751532</v>
      </c>
      <c r="G798">
        <v>5</v>
      </c>
      <c r="H798">
        <v>4</v>
      </c>
      <c r="I798">
        <v>4</v>
      </c>
      <c r="J798">
        <v>5</v>
      </c>
    </row>
    <row r="799" spans="1:10" x14ac:dyDescent="0.25">
      <c r="A799" t="s">
        <v>13202</v>
      </c>
      <c r="B799">
        <v>10851</v>
      </c>
      <c r="C799">
        <v>0.39801899097670695</v>
      </c>
      <c r="D799">
        <v>0.53789339411883952</v>
      </c>
      <c r="E799">
        <v>-0.16328536774130323</v>
      </c>
      <c r="F799">
        <v>1.0661559306443626</v>
      </c>
      <c r="G799">
        <v>4</v>
      </c>
      <c r="H799">
        <v>5</v>
      </c>
      <c r="I799">
        <v>3</v>
      </c>
      <c r="J799">
        <v>4</v>
      </c>
    </row>
    <row r="800" spans="1:10" x14ac:dyDescent="0.25">
      <c r="A800" t="s">
        <v>13203</v>
      </c>
      <c r="B800">
        <v>9456</v>
      </c>
      <c r="C800">
        <v>-0.38802852544875815</v>
      </c>
      <c r="D800">
        <v>-0.41375015181989711</v>
      </c>
      <c r="E800">
        <v>0.49679452613978453</v>
      </c>
      <c r="F800">
        <v>0.61780325746631648</v>
      </c>
      <c r="G800">
        <v>2</v>
      </c>
      <c r="H800">
        <v>2</v>
      </c>
      <c r="I800">
        <v>5</v>
      </c>
      <c r="J800">
        <v>4</v>
      </c>
    </row>
    <row r="801" spans="1:10" x14ac:dyDescent="0.25">
      <c r="A801" t="s">
        <v>13204</v>
      </c>
      <c r="B801">
        <v>6862</v>
      </c>
      <c r="C801">
        <v>-1.0191984589774072</v>
      </c>
      <c r="D801">
        <v>-0.30439770687036111</v>
      </c>
      <c r="E801">
        <v>-0.91609893081045191</v>
      </c>
      <c r="F801">
        <v>2.0222567938704681</v>
      </c>
      <c r="G801">
        <v>1</v>
      </c>
      <c r="H801">
        <v>2</v>
      </c>
      <c r="I801">
        <v>1</v>
      </c>
      <c r="J801">
        <v>5</v>
      </c>
    </row>
    <row r="802" spans="1:10" x14ac:dyDescent="0.25">
      <c r="A802" t="s">
        <v>13205</v>
      </c>
      <c r="B802">
        <v>5068</v>
      </c>
      <c r="C802">
        <v>-0.5597493019023172</v>
      </c>
      <c r="D802">
        <v>-0.13580343880749038</v>
      </c>
      <c r="E802">
        <v>-4.8192213999409608E-2</v>
      </c>
      <c r="F802">
        <v>1.5406113622117281</v>
      </c>
      <c r="G802">
        <v>2</v>
      </c>
      <c r="H802">
        <v>3</v>
      </c>
      <c r="I802">
        <v>3</v>
      </c>
      <c r="J802">
        <v>5</v>
      </c>
    </row>
    <row r="803" spans="1:10" x14ac:dyDescent="0.25">
      <c r="A803" t="s">
        <v>13206</v>
      </c>
      <c r="B803">
        <v>5044</v>
      </c>
      <c r="C803">
        <v>-0.84145716767503287</v>
      </c>
      <c r="D803">
        <v>0.11403309572107878</v>
      </c>
      <c r="E803">
        <v>-0.61032531935935619</v>
      </c>
      <c r="F803">
        <v>1.4845237740061437</v>
      </c>
      <c r="G803">
        <v>1</v>
      </c>
      <c r="H803">
        <v>4</v>
      </c>
      <c r="I803">
        <v>1</v>
      </c>
      <c r="J803">
        <v>5</v>
      </c>
    </row>
    <row r="804" spans="1:10" x14ac:dyDescent="0.25">
      <c r="A804" t="s">
        <v>13207</v>
      </c>
      <c r="B804">
        <v>9035</v>
      </c>
      <c r="C804">
        <v>0.20471683596605716</v>
      </c>
      <c r="D804">
        <v>0.4790781017083538</v>
      </c>
      <c r="E804">
        <v>-0.35750639464344974</v>
      </c>
      <c r="F804">
        <v>1.2560973073026414</v>
      </c>
      <c r="G804">
        <v>4</v>
      </c>
      <c r="H804">
        <v>4</v>
      </c>
      <c r="I804">
        <v>2</v>
      </c>
      <c r="J804">
        <v>5</v>
      </c>
    </row>
    <row r="805" spans="1:10" x14ac:dyDescent="0.25">
      <c r="A805" t="s">
        <v>13208</v>
      </c>
      <c r="B805">
        <v>5504</v>
      </c>
      <c r="C805">
        <v>1.1860743069625308</v>
      </c>
      <c r="D805">
        <v>-4.1042162999319648E-2</v>
      </c>
      <c r="E805">
        <v>-9.4913744923681626E-2</v>
      </c>
      <c r="F805">
        <v>2.0773265795760101</v>
      </c>
      <c r="G805">
        <v>5</v>
      </c>
      <c r="H805">
        <v>3</v>
      </c>
      <c r="I805">
        <v>3</v>
      </c>
      <c r="J805">
        <v>5</v>
      </c>
    </row>
    <row r="806" spans="1:10" x14ac:dyDescent="0.25">
      <c r="A806" t="s">
        <v>13209</v>
      </c>
      <c r="B806">
        <v>7166</v>
      </c>
      <c r="C806">
        <v>1.6085406379900433</v>
      </c>
      <c r="D806">
        <v>-0.39180645849959828</v>
      </c>
      <c r="E806">
        <v>-0.61765764885115892</v>
      </c>
      <c r="F806">
        <v>2.3829401093570914</v>
      </c>
      <c r="G806">
        <v>5</v>
      </c>
      <c r="H806">
        <v>2</v>
      </c>
      <c r="I806">
        <v>1</v>
      </c>
      <c r="J806">
        <v>5</v>
      </c>
    </row>
    <row r="807" spans="1:10" x14ac:dyDescent="0.25">
      <c r="A807" t="s">
        <v>13210</v>
      </c>
      <c r="B807">
        <v>10054</v>
      </c>
      <c r="C807">
        <v>-0.79828516507283764</v>
      </c>
      <c r="D807">
        <v>-0.24022308537709391</v>
      </c>
      <c r="E807">
        <v>-0.31440628259253445</v>
      </c>
      <c r="F807">
        <v>1.6752739904929339</v>
      </c>
      <c r="G807">
        <v>1</v>
      </c>
      <c r="H807">
        <v>3</v>
      </c>
      <c r="I807">
        <v>2</v>
      </c>
      <c r="J807">
        <v>5</v>
      </c>
    </row>
    <row r="808" spans="1:10" x14ac:dyDescent="0.25">
      <c r="A808" t="s">
        <v>13212</v>
      </c>
      <c r="B808">
        <v>9849</v>
      </c>
      <c r="C808">
        <v>-0.64738227386468894</v>
      </c>
      <c r="D808">
        <v>-0.73790579176802262</v>
      </c>
      <c r="E808">
        <v>-0.30971383035218097</v>
      </c>
      <c r="F808">
        <v>-4.812457575226867E-3</v>
      </c>
      <c r="G808">
        <v>2</v>
      </c>
      <c r="H808">
        <v>1</v>
      </c>
      <c r="I808">
        <v>2</v>
      </c>
      <c r="J808">
        <v>3</v>
      </c>
    </row>
    <row r="809" spans="1:10" x14ac:dyDescent="0.25">
      <c r="A809" t="s">
        <v>13213</v>
      </c>
      <c r="B809">
        <v>8510</v>
      </c>
      <c r="C809">
        <v>0.75382114886270446</v>
      </c>
      <c r="D809">
        <v>0.30204492040052794</v>
      </c>
      <c r="E809">
        <v>-0.37725268096329578</v>
      </c>
      <c r="F809">
        <v>2.309304735554917</v>
      </c>
      <c r="G809">
        <v>5</v>
      </c>
      <c r="H809">
        <v>4</v>
      </c>
      <c r="I809">
        <v>2</v>
      </c>
      <c r="J809">
        <v>5</v>
      </c>
    </row>
    <row r="810" spans="1:10" x14ac:dyDescent="0.25">
      <c r="A810" t="s">
        <v>13215</v>
      </c>
      <c r="B810">
        <v>5477</v>
      </c>
      <c r="C810">
        <v>-0.9879974068621693</v>
      </c>
      <c r="D810">
        <v>-0.36105655186333002</v>
      </c>
      <c r="E810">
        <v>-9.262129744262515E-2</v>
      </c>
      <c r="F810">
        <v>1.420223113248696</v>
      </c>
      <c r="G810">
        <v>1</v>
      </c>
      <c r="H810">
        <v>2</v>
      </c>
      <c r="I810">
        <v>3</v>
      </c>
      <c r="J810">
        <v>5</v>
      </c>
    </row>
    <row r="811" spans="1:10" x14ac:dyDescent="0.25">
      <c r="A811" t="s">
        <v>13216</v>
      </c>
      <c r="B811">
        <v>7509</v>
      </c>
      <c r="C811">
        <v>0.18215284571952567</v>
      </c>
      <c r="D811">
        <v>4.0647469357901228E-2</v>
      </c>
      <c r="E811">
        <v>5.4803019714315622E-2</v>
      </c>
      <c r="F811">
        <v>1.6121632456067228</v>
      </c>
      <c r="G811">
        <v>4</v>
      </c>
      <c r="H811">
        <v>3</v>
      </c>
      <c r="I811">
        <v>4</v>
      </c>
      <c r="J811">
        <v>5</v>
      </c>
    </row>
    <row r="812" spans="1:10" x14ac:dyDescent="0.25">
      <c r="A812" t="s">
        <v>13217</v>
      </c>
      <c r="B812">
        <v>9836</v>
      </c>
      <c r="C812">
        <v>-1.0016768621318071</v>
      </c>
      <c r="D812">
        <v>-0.32861572902371672</v>
      </c>
      <c r="E812">
        <v>-0.84548682546369958</v>
      </c>
      <c r="F812">
        <v>1.0766806817173105</v>
      </c>
      <c r="G812">
        <v>1</v>
      </c>
      <c r="H812">
        <v>2</v>
      </c>
      <c r="I812">
        <v>1</v>
      </c>
      <c r="J812">
        <v>4</v>
      </c>
    </row>
    <row r="813" spans="1:10" x14ac:dyDescent="0.25">
      <c r="A813" t="s">
        <v>13218</v>
      </c>
      <c r="B813">
        <v>6215</v>
      </c>
      <c r="C813">
        <v>0.61616439341968265</v>
      </c>
      <c r="D813">
        <v>0.89573656401759127</v>
      </c>
      <c r="E813">
        <v>0.23681816556162957</v>
      </c>
      <c r="F813">
        <v>1.3662021285784793</v>
      </c>
      <c r="G813">
        <v>4</v>
      </c>
      <c r="H813">
        <v>5</v>
      </c>
      <c r="I813">
        <v>4</v>
      </c>
      <c r="J813">
        <v>5</v>
      </c>
    </row>
    <row r="814" spans="1:10" x14ac:dyDescent="0.25">
      <c r="A814" t="s">
        <v>24795</v>
      </c>
      <c r="B814">
        <v>6086</v>
      </c>
      <c r="C814">
        <v>1.3949783021048077</v>
      </c>
      <c r="D814">
        <v>1.1644177489541103</v>
      </c>
      <c r="E814">
        <v>-0.82956207840689256</v>
      </c>
      <c r="F814">
        <v>1.6303586989037611</v>
      </c>
      <c r="G814">
        <v>5</v>
      </c>
      <c r="H814">
        <v>5</v>
      </c>
      <c r="I814">
        <v>1</v>
      </c>
      <c r="J814">
        <v>5</v>
      </c>
    </row>
    <row r="815" spans="1:10" x14ac:dyDescent="0.25">
      <c r="A815" t="s">
        <v>13219</v>
      </c>
      <c r="B815">
        <v>6094</v>
      </c>
      <c r="C815">
        <v>6.4393279627037517E-2</v>
      </c>
      <c r="D815">
        <v>9.5113209923521277E-2</v>
      </c>
      <c r="E815">
        <v>-0.22496948697526495</v>
      </c>
      <c r="F815">
        <v>1.2683426031798202</v>
      </c>
      <c r="G815">
        <v>3</v>
      </c>
      <c r="H815">
        <v>4</v>
      </c>
      <c r="I815">
        <v>3</v>
      </c>
      <c r="J815">
        <v>5</v>
      </c>
    </row>
    <row r="816" spans="1:10" x14ac:dyDescent="0.25">
      <c r="A816" t="s">
        <v>13220</v>
      </c>
      <c r="B816">
        <v>7591</v>
      </c>
      <c r="C816">
        <v>-0.92848468955216557</v>
      </c>
      <c r="D816">
        <v>-0.23718201612091777</v>
      </c>
      <c r="E816">
        <v>-0.18694559606644365</v>
      </c>
      <c r="F816">
        <v>1.1911791199466233</v>
      </c>
      <c r="G816">
        <v>1</v>
      </c>
      <c r="H816">
        <v>3</v>
      </c>
      <c r="I816">
        <v>3</v>
      </c>
      <c r="J816">
        <v>4</v>
      </c>
    </row>
    <row r="817" spans="1:10" x14ac:dyDescent="0.25">
      <c r="A817" t="s">
        <v>24796</v>
      </c>
      <c r="B817">
        <v>7557</v>
      </c>
      <c r="C817">
        <v>9.0095574973187945E-2</v>
      </c>
      <c r="D817">
        <v>-0.15571214698754637</v>
      </c>
      <c r="E817">
        <v>-3.4866406799858432E-2</v>
      </c>
      <c r="F817">
        <v>0.57898831014024843</v>
      </c>
      <c r="G817">
        <v>3</v>
      </c>
      <c r="H817">
        <v>3</v>
      </c>
      <c r="I817">
        <v>3</v>
      </c>
      <c r="J817">
        <v>4</v>
      </c>
    </row>
    <row r="818" spans="1:10" x14ac:dyDescent="0.25">
      <c r="A818" t="s">
        <v>24797</v>
      </c>
      <c r="B818">
        <v>5630</v>
      </c>
      <c r="C818">
        <v>3.6113482645499799E-3</v>
      </c>
      <c r="D818">
        <v>-0.28968898240673857</v>
      </c>
      <c r="E818">
        <v>-0.4370156264696114</v>
      </c>
      <c r="F818">
        <v>0.40555563579828158</v>
      </c>
      <c r="G818">
        <v>3</v>
      </c>
      <c r="H818">
        <v>2</v>
      </c>
      <c r="I818">
        <v>2</v>
      </c>
      <c r="J818">
        <v>4</v>
      </c>
    </row>
    <row r="819" spans="1:10" x14ac:dyDescent="0.25">
      <c r="A819" t="s">
        <v>24798</v>
      </c>
      <c r="B819">
        <v>6959</v>
      </c>
      <c r="C819">
        <v>0.13052557244644103</v>
      </c>
      <c r="D819">
        <v>3.2218310307477335E-2</v>
      </c>
      <c r="E819">
        <v>0.10989419707163642</v>
      </c>
      <c r="F819">
        <v>0.95495342781433945</v>
      </c>
      <c r="G819">
        <v>4</v>
      </c>
      <c r="H819">
        <v>3</v>
      </c>
      <c r="I819">
        <v>4</v>
      </c>
      <c r="J819">
        <v>4</v>
      </c>
    </row>
    <row r="820" spans="1:10" x14ac:dyDescent="0.25">
      <c r="A820" t="s">
        <v>24799</v>
      </c>
      <c r="B820">
        <v>6257</v>
      </c>
      <c r="C820">
        <v>1.1348769147803452</v>
      </c>
      <c r="D820">
        <v>0.27844286148736863</v>
      </c>
      <c r="E820">
        <v>-0.81022406091640187</v>
      </c>
      <c r="F820">
        <v>1.7714568829317463</v>
      </c>
      <c r="G820">
        <v>5</v>
      </c>
      <c r="H820">
        <v>4</v>
      </c>
      <c r="I820">
        <v>1</v>
      </c>
      <c r="J820">
        <v>5</v>
      </c>
    </row>
    <row r="821" spans="1:10" x14ac:dyDescent="0.25">
      <c r="A821" t="s">
        <v>13221</v>
      </c>
      <c r="B821">
        <v>13482</v>
      </c>
      <c r="C821">
        <v>-1.4626190756318028E-2</v>
      </c>
      <c r="D821">
        <v>0.6106782192892336</v>
      </c>
      <c r="E821">
        <v>-0.33605524991665875</v>
      </c>
      <c r="F821">
        <v>1.3743812592200575</v>
      </c>
      <c r="G821">
        <v>3</v>
      </c>
      <c r="H821">
        <v>5</v>
      </c>
      <c r="I821">
        <v>2</v>
      </c>
      <c r="J821">
        <v>5</v>
      </c>
    </row>
    <row r="822" spans="1:10" x14ac:dyDescent="0.25">
      <c r="A822" t="s">
        <v>13222</v>
      </c>
      <c r="B822">
        <v>6104</v>
      </c>
      <c r="C822">
        <v>-1.0586244838981178</v>
      </c>
      <c r="D822">
        <v>-0.61190407494414345</v>
      </c>
      <c r="E822">
        <v>-0.60497334695557881</v>
      </c>
      <c r="F822">
        <v>0.99032857536867269</v>
      </c>
      <c r="G822">
        <v>1</v>
      </c>
      <c r="H822">
        <v>2</v>
      </c>
      <c r="I822">
        <v>1</v>
      </c>
      <c r="J822">
        <v>4</v>
      </c>
    </row>
    <row r="823" spans="1:10" x14ac:dyDescent="0.25">
      <c r="A823" t="s">
        <v>13223</v>
      </c>
      <c r="B823">
        <v>7381</v>
      </c>
      <c r="C823">
        <v>-0.62182273361058549</v>
      </c>
      <c r="D823">
        <v>-2.8741745060183975E-2</v>
      </c>
      <c r="E823">
        <v>0.18165092384942072</v>
      </c>
      <c r="F823">
        <v>1.0755081666141206</v>
      </c>
      <c r="G823">
        <v>2</v>
      </c>
      <c r="H823">
        <v>3</v>
      </c>
      <c r="I823">
        <v>4</v>
      </c>
      <c r="J823">
        <v>4</v>
      </c>
    </row>
    <row r="824" spans="1:10" x14ac:dyDescent="0.25">
      <c r="A824" t="s">
        <v>13224</v>
      </c>
      <c r="B824">
        <v>5658</v>
      </c>
      <c r="C824">
        <v>1.4796692300117031</v>
      </c>
      <c r="D824">
        <v>-0.33224385592998268</v>
      </c>
      <c r="E824">
        <v>6.4340280395186245E-2</v>
      </c>
      <c r="F824">
        <v>-0.12064616380981411</v>
      </c>
      <c r="G824">
        <v>5</v>
      </c>
      <c r="H824">
        <v>2</v>
      </c>
      <c r="I824">
        <v>4</v>
      </c>
      <c r="J824">
        <v>3</v>
      </c>
    </row>
    <row r="825" spans="1:10" x14ac:dyDescent="0.25">
      <c r="A825" t="s">
        <v>24800</v>
      </c>
      <c r="B825">
        <v>8668</v>
      </c>
      <c r="C825">
        <v>-0.93843164543396396</v>
      </c>
      <c r="D825">
        <v>-0.72956153490935371</v>
      </c>
      <c r="E825">
        <v>-1.449290271034199E-2</v>
      </c>
      <c r="F825">
        <v>1.2399492684274473</v>
      </c>
      <c r="G825">
        <v>1</v>
      </c>
      <c r="H825">
        <v>1</v>
      </c>
      <c r="I825">
        <v>3</v>
      </c>
      <c r="J825">
        <v>5</v>
      </c>
    </row>
    <row r="826" spans="1:10" x14ac:dyDescent="0.25">
      <c r="A826" t="s">
        <v>24801</v>
      </c>
      <c r="B826">
        <v>6781</v>
      </c>
      <c r="C826">
        <v>-0.34101195934311035</v>
      </c>
      <c r="D826">
        <v>-0.48944326157327744</v>
      </c>
      <c r="E826">
        <v>0.22434306430458242</v>
      </c>
      <c r="F826">
        <v>0.36021942547829894</v>
      </c>
      <c r="G826">
        <v>2</v>
      </c>
      <c r="H826">
        <v>2</v>
      </c>
      <c r="I826">
        <v>4</v>
      </c>
      <c r="J826">
        <v>4</v>
      </c>
    </row>
    <row r="827" spans="1:10" x14ac:dyDescent="0.25">
      <c r="A827" t="s">
        <v>24802</v>
      </c>
      <c r="B827">
        <v>6210</v>
      </c>
      <c r="C827">
        <v>-0.29592580466271401</v>
      </c>
      <c r="D827">
        <v>-0.21268861269943215</v>
      </c>
      <c r="E827">
        <v>-0.53154031896041232</v>
      </c>
      <c r="F827">
        <v>0.79132549532323615</v>
      </c>
      <c r="G827">
        <v>2</v>
      </c>
      <c r="H827">
        <v>3</v>
      </c>
      <c r="I827">
        <v>2</v>
      </c>
      <c r="J827">
        <v>4</v>
      </c>
    </row>
    <row r="828" spans="1:10" x14ac:dyDescent="0.25">
      <c r="A828" t="s">
        <v>24803</v>
      </c>
      <c r="B828">
        <v>6304</v>
      </c>
      <c r="C828">
        <v>-1.0001807376976488</v>
      </c>
      <c r="D828">
        <v>-0.56901236669480149</v>
      </c>
      <c r="E828">
        <v>-1.0773551054736552</v>
      </c>
      <c r="F828">
        <v>1.5819446734750338</v>
      </c>
      <c r="G828">
        <v>1</v>
      </c>
      <c r="H828">
        <v>2</v>
      </c>
      <c r="I828">
        <v>1</v>
      </c>
      <c r="J828">
        <v>5</v>
      </c>
    </row>
    <row r="829" spans="1:10" x14ac:dyDescent="0.25">
      <c r="A829" t="s">
        <v>24804</v>
      </c>
      <c r="B829">
        <v>9270</v>
      </c>
      <c r="C829">
        <v>-0.65374737211636968</v>
      </c>
      <c r="D829">
        <v>-0.1919760540034916</v>
      </c>
      <c r="E829">
        <v>-0.73131912135027155</v>
      </c>
      <c r="F829">
        <v>1.4308879103189127</v>
      </c>
      <c r="G829">
        <v>2</v>
      </c>
      <c r="H829">
        <v>3</v>
      </c>
      <c r="I829">
        <v>1</v>
      </c>
      <c r="J829">
        <v>5</v>
      </c>
    </row>
    <row r="830" spans="1:10" x14ac:dyDescent="0.25">
      <c r="A830" t="s">
        <v>24805</v>
      </c>
      <c r="B830">
        <v>5393</v>
      </c>
      <c r="C830">
        <v>-0.68717482049721212</v>
      </c>
      <c r="D830">
        <v>-0.57759250293849707</v>
      </c>
      <c r="E830">
        <v>-0.11138199865089955</v>
      </c>
      <c r="F830">
        <v>0.58372419350615878</v>
      </c>
      <c r="G830">
        <v>1</v>
      </c>
      <c r="H830">
        <v>2</v>
      </c>
      <c r="I830">
        <v>3</v>
      </c>
      <c r="J830">
        <v>4</v>
      </c>
    </row>
    <row r="831" spans="1:10" x14ac:dyDescent="0.25">
      <c r="A831" t="s">
        <v>24806</v>
      </c>
      <c r="B831">
        <v>7869</v>
      </c>
      <c r="C831">
        <v>-0.95385027311150139</v>
      </c>
      <c r="D831">
        <v>-0.69605269665897407</v>
      </c>
      <c r="E831">
        <v>-0.77627071306569695</v>
      </c>
      <c r="F831">
        <v>1.1944195745272788</v>
      </c>
      <c r="G831">
        <v>1</v>
      </c>
      <c r="H831">
        <v>1</v>
      </c>
      <c r="I831">
        <v>1</v>
      </c>
      <c r="J831">
        <v>5</v>
      </c>
    </row>
    <row r="832" spans="1:10" x14ac:dyDescent="0.25">
      <c r="A832" t="s">
        <v>24807</v>
      </c>
      <c r="B832">
        <v>4850</v>
      </c>
      <c r="C832">
        <v>1.6585939326690553</v>
      </c>
      <c r="D832">
        <v>0.1434305866389381</v>
      </c>
      <c r="E832">
        <v>0.14800278853986784</v>
      </c>
      <c r="F832">
        <v>9.6340743557547012E-3</v>
      </c>
      <c r="G832">
        <v>5</v>
      </c>
      <c r="H832">
        <v>4</v>
      </c>
      <c r="I832">
        <v>4</v>
      </c>
      <c r="J832">
        <v>3</v>
      </c>
    </row>
    <row r="833" spans="1:10" x14ac:dyDescent="0.25">
      <c r="A833" t="s">
        <v>24808</v>
      </c>
      <c r="B833">
        <v>5664</v>
      </c>
      <c r="C833">
        <v>-0.89764698737622051</v>
      </c>
      <c r="D833">
        <v>-1.044101196221656</v>
      </c>
      <c r="E833">
        <v>-0.45683607416883426</v>
      </c>
      <c r="F833">
        <v>0.16908347278023603</v>
      </c>
      <c r="G833">
        <v>1</v>
      </c>
      <c r="H833">
        <v>1</v>
      </c>
      <c r="I833">
        <v>2</v>
      </c>
      <c r="J833">
        <v>3</v>
      </c>
    </row>
    <row r="834" spans="1:10" x14ac:dyDescent="0.25">
      <c r="A834" t="s">
        <v>24809</v>
      </c>
      <c r="B834">
        <v>11541</v>
      </c>
      <c r="C834">
        <v>-0.37436081166474117</v>
      </c>
      <c r="D834">
        <v>-0.41943275413478986</v>
      </c>
      <c r="E834">
        <v>0.82829079771642755</v>
      </c>
      <c r="F834">
        <v>0.3132037327798613</v>
      </c>
      <c r="G834">
        <v>2</v>
      </c>
      <c r="H834">
        <v>2</v>
      </c>
      <c r="I834">
        <v>5</v>
      </c>
      <c r="J834">
        <v>3</v>
      </c>
    </row>
    <row r="835" spans="1:10" x14ac:dyDescent="0.25">
      <c r="A835" t="s">
        <v>24810</v>
      </c>
      <c r="B835">
        <v>9167</v>
      </c>
      <c r="C835">
        <v>-0.30591281856868507</v>
      </c>
      <c r="D835">
        <v>-0.41139345222848639</v>
      </c>
      <c r="E835">
        <v>-0.4823351942000344</v>
      </c>
      <c r="F835">
        <v>1.6800960222227965</v>
      </c>
      <c r="G835">
        <v>2</v>
      </c>
      <c r="H835">
        <v>2</v>
      </c>
      <c r="I835">
        <v>2</v>
      </c>
      <c r="J835">
        <v>5</v>
      </c>
    </row>
    <row r="836" spans="1:10" x14ac:dyDescent="0.25">
      <c r="A836" t="s">
        <v>13225</v>
      </c>
      <c r="B836">
        <v>5541</v>
      </c>
      <c r="C836">
        <v>-0.9831553871717188</v>
      </c>
      <c r="D836">
        <v>-0.70490015972245634</v>
      </c>
      <c r="E836">
        <v>-0.42612479951185372</v>
      </c>
      <c r="F836">
        <v>0.90348129297671331</v>
      </c>
      <c r="G836">
        <v>1</v>
      </c>
      <c r="H836">
        <v>1</v>
      </c>
      <c r="I836">
        <v>2</v>
      </c>
      <c r="J836">
        <v>4</v>
      </c>
    </row>
    <row r="837" spans="1:10" x14ac:dyDescent="0.25">
      <c r="A837" t="s">
        <v>13226</v>
      </c>
      <c r="B837">
        <v>6826</v>
      </c>
      <c r="C837">
        <v>-1.0701781349253814</v>
      </c>
      <c r="D837">
        <v>-0.71148106973581826</v>
      </c>
      <c r="E837">
        <v>-0.92521835095938099</v>
      </c>
      <c r="F837">
        <v>1.244123209162441</v>
      </c>
      <c r="G837">
        <v>1</v>
      </c>
      <c r="H837">
        <v>1</v>
      </c>
      <c r="I837">
        <v>1</v>
      </c>
      <c r="J837">
        <v>5</v>
      </c>
    </row>
    <row r="838" spans="1:10" x14ac:dyDescent="0.25">
      <c r="A838" t="s">
        <v>13228</v>
      </c>
      <c r="B838">
        <v>5718</v>
      </c>
      <c r="C838">
        <v>0.64365849715110135</v>
      </c>
      <c r="D838">
        <v>-0.49947811276552068</v>
      </c>
      <c r="E838">
        <v>0.37989589684806779</v>
      </c>
      <c r="F838">
        <v>-1.5348480543044649E-2</v>
      </c>
      <c r="G838">
        <v>5</v>
      </c>
      <c r="H838">
        <v>2</v>
      </c>
      <c r="I838">
        <v>4</v>
      </c>
      <c r="J838">
        <v>3</v>
      </c>
    </row>
    <row r="839" spans="1:10" x14ac:dyDescent="0.25">
      <c r="A839" t="s">
        <v>24811</v>
      </c>
      <c r="B839">
        <v>9288</v>
      </c>
      <c r="C839">
        <v>1.0013413904518818</v>
      </c>
      <c r="D839">
        <v>-0.35767770980811953</v>
      </c>
      <c r="E839">
        <v>-0.38414564677063928</v>
      </c>
      <c r="F839">
        <v>2.2609577988240774</v>
      </c>
      <c r="G839">
        <v>5</v>
      </c>
      <c r="H839">
        <v>2</v>
      </c>
      <c r="I839">
        <v>2</v>
      </c>
      <c r="J839">
        <v>5</v>
      </c>
    </row>
    <row r="840" spans="1:10" x14ac:dyDescent="0.25">
      <c r="A840" t="s">
        <v>13229</v>
      </c>
      <c r="B840">
        <v>7122</v>
      </c>
      <c r="C840">
        <v>-0.21090082086510289</v>
      </c>
      <c r="D840">
        <v>-0.83654860683576771</v>
      </c>
      <c r="E840">
        <v>-0.17347738295825615</v>
      </c>
      <c r="F840">
        <v>8.94450511542388E-2</v>
      </c>
      <c r="G840">
        <v>3</v>
      </c>
      <c r="H840">
        <v>1</v>
      </c>
      <c r="I840">
        <v>3</v>
      </c>
      <c r="J840">
        <v>3</v>
      </c>
    </row>
    <row r="841" spans="1:10" x14ac:dyDescent="0.25">
      <c r="A841" t="s">
        <v>13230</v>
      </c>
      <c r="B841">
        <v>6831</v>
      </c>
      <c r="C841">
        <v>-0.4102445465453331</v>
      </c>
      <c r="D841">
        <v>-0.29122167098453827</v>
      </c>
      <c r="E841">
        <v>0.21519644788241135</v>
      </c>
      <c r="F841">
        <v>0.42875838818526191</v>
      </c>
      <c r="G841">
        <v>2</v>
      </c>
      <c r="H841">
        <v>2</v>
      </c>
      <c r="I841">
        <v>4</v>
      </c>
      <c r="J841">
        <v>4</v>
      </c>
    </row>
    <row r="842" spans="1:10" x14ac:dyDescent="0.25">
      <c r="A842" t="s">
        <v>13233</v>
      </c>
      <c r="B842">
        <v>6218</v>
      </c>
      <c r="C842">
        <v>0.38347471281066281</v>
      </c>
      <c r="D842">
        <v>0.66216350253793654</v>
      </c>
      <c r="E842">
        <v>-0.20195831629784305</v>
      </c>
      <c r="F842">
        <v>1.0060986757852926</v>
      </c>
      <c r="G842">
        <v>4</v>
      </c>
      <c r="H842">
        <v>5</v>
      </c>
      <c r="I842">
        <v>3</v>
      </c>
      <c r="J842">
        <v>4</v>
      </c>
    </row>
    <row r="843" spans="1:10" x14ac:dyDescent="0.25">
      <c r="A843" t="s">
        <v>13234</v>
      </c>
      <c r="B843">
        <v>7819</v>
      </c>
      <c r="C843">
        <v>-0.20963890928537743</v>
      </c>
      <c r="D843">
        <v>0.47754766453636438</v>
      </c>
      <c r="E843">
        <v>-0.30867211603832184</v>
      </c>
      <c r="F843">
        <v>1.2031409793768815</v>
      </c>
      <c r="G843">
        <v>3</v>
      </c>
      <c r="H843">
        <v>4</v>
      </c>
      <c r="I843">
        <v>2</v>
      </c>
      <c r="J843">
        <v>5</v>
      </c>
    </row>
    <row r="844" spans="1:10" x14ac:dyDescent="0.25">
      <c r="A844" t="s">
        <v>13235</v>
      </c>
      <c r="B844">
        <v>6899</v>
      </c>
      <c r="C844">
        <v>-0.20157114703127441</v>
      </c>
      <c r="D844">
        <v>-5.2444178457403179E-2</v>
      </c>
      <c r="E844">
        <v>-0.10229543438189052</v>
      </c>
      <c r="F844">
        <v>0.7196616428202427</v>
      </c>
      <c r="G844">
        <v>3</v>
      </c>
      <c r="H844">
        <v>3</v>
      </c>
      <c r="I844">
        <v>3</v>
      </c>
      <c r="J844">
        <v>4</v>
      </c>
    </row>
    <row r="845" spans="1:10" x14ac:dyDescent="0.25">
      <c r="A845" t="s">
        <v>13236</v>
      </c>
      <c r="B845">
        <v>6492</v>
      </c>
      <c r="C845">
        <v>-0.70958889315371287</v>
      </c>
      <c r="D845">
        <v>-0.36792010277756343</v>
      </c>
      <c r="E845">
        <v>-0.89775982724614589</v>
      </c>
      <c r="F845">
        <v>2.317070587758022</v>
      </c>
      <c r="G845">
        <v>1</v>
      </c>
      <c r="H845">
        <v>2</v>
      </c>
      <c r="I845">
        <v>1</v>
      </c>
      <c r="J845">
        <v>5</v>
      </c>
    </row>
    <row r="846" spans="1:10" x14ac:dyDescent="0.25">
      <c r="A846" t="s">
        <v>13237</v>
      </c>
      <c r="B846">
        <v>5083</v>
      </c>
      <c r="C846">
        <v>-1.1584302253266194</v>
      </c>
      <c r="D846">
        <v>-0.54786054147516838</v>
      </c>
      <c r="E846">
        <v>-0.95028530239723397</v>
      </c>
      <c r="F846">
        <v>1.7158753113574852</v>
      </c>
      <c r="G846">
        <v>1</v>
      </c>
      <c r="H846">
        <v>2</v>
      </c>
      <c r="I846">
        <v>1</v>
      </c>
      <c r="J846">
        <v>5</v>
      </c>
    </row>
    <row r="847" spans="1:10" x14ac:dyDescent="0.25">
      <c r="A847" t="s">
        <v>13238</v>
      </c>
      <c r="B847">
        <v>7702</v>
      </c>
      <c r="C847">
        <v>-0.80334100606107539</v>
      </c>
      <c r="D847">
        <v>-0.43110229892810326</v>
      </c>
      <c r="E847">
        <v>-6.0610263447000302E-2</v>
      </c>
      <c r="F847">
        <v>0.75060595794022356</v>
      </c>
      <c r="G847">
        <v>1</v>
      </c>
      <c r="H847">
        <v>2</v>
      </c>
      <c r="I847">
        <v>3</v>
      </c>
      <c r="J847">
        <v>4</v>
      </c>
    </row>
    <row r="848" spans="1:10" x14ac:dyDescent="0.25">
      <c r="A848" t="s">
        <v>13239</v>
      </c>
      <c r="B848">
        <v>7956</v>
      </c>
      <c r="C848">
        <v>-0.26106256576639086</v>
      </c>
      <c r="D848">
        <v>-0.40926419771695277</v>
      </c>
      <c r="E848">
        <v>0.17732046747832242</v>
      </c>
      <c r="F848">
        <v>0.31388904747732599</v>
      </c>
      <c r="G848">
        <v>3</v>
      </c>
      <c r="H848">
        <v>2</v>
      </c>
      <c r="I848">
        <v>4</v>
      </c>
      <c r="J848">
        <v>3</v>
      </c>
    </row>
    <row r="849" spans="1:10" x14ac:dyDescent="0.25">
      <c r="A849" t="s">
        <v>13240</v>
      </c>
      <c r="B849">
        <v>6580</v>
      </c>
      <c r="C849">
        <v>-0.72189869244215676</v>
      </c>
      <c r="D849">
        <v>0.17296766325263441</v>
      </c>
      <c r="E849">
        <v>-0.15654003634677219</v>
      </c>
      <c r="F849">
        <v>1.2361705473852944</v>
      </c>
      <c r="G849">
        <v>1</v>
      </c>
      <c r="H849">
        <v>4</v>
      </c>
      <c r="I849">
        <v>3</v>
      </c>
      <c r="J849">
        <v>5</v>
      </c>
    </row>
    <row r="850" spans="1:10" x14ac:dyDescent="0.25">
      <c r="A850" t="s">
        <v>13241</v>
      </c>
      <c r="B850">
        <v>4946</v>
      </c>
      <c r="C850">
        <v>0.19455117867533867</v>
      </c>
      <c r="D850">
        <v>0.34543566659395708</v>
      </c>
      <c r="E850">
        <v>-0.39715965107525197</v>
      </c>
      <c r="F850">
        <v>0.72062530043851292</v>
      </c>
      <c r="G850">
        <v>4</v>
      </c>
      <c r="H850">
        <v>4</v>
      </c>
      <c r="I850">
        <v>2</v>
      </c>
      <c r="J850">
        <v>4</v>
      </c>
    </row>
    <row r="851" spans="1:10" x14ac:dyDescent="0.25">
      <c r="A851" t="s">
        <v>13242</v>
      </c>
      <c r="B851">
        <v>8178</v>
      </c>
      <c r="C851">
        <v>1.3038604138061403E-2</v>
      </c>
      <c r="D851">
        <v>-7.9755328850977608E-2</v>
      </c>
      <c r="E851">
        <v>-0.22948994503677764</v>
      </c>
      <c r="F851">
        <v>0.45891258687122766</v>
      </c>
      <c r="G851">
        <v>3</v>
      </c>
      <c r="H851">
        <v>3</v>
      </c>
      <c r="I851">
        <v>3</v>
      </c>
      <c r="J851">
        <v>4</v>
      </c>
    </row>
    <row r="852" spans="1:10" x14ac:dyDescent="0.25">
      <c r="A852" t="s">
        <v>13243</v>
      </c>
      <c r="B852">
        <v>7895</v>
      </c>
      <c r="C852">
        <v>-0.79032938529524499</v>
      </c>
      <c r="D852">
        <v>-0.69255919317850179</v>
      </c>
      <c r="E852">
        <v>-0.33949702364962392</v>
      </c>
      <c r="F852">
        <v>0.12627380097224872</v>
      </c>
      <c r="G852">
        <v>1</v>
      </c>
      <c r="H852">
        <v>1</v>
      </c>
      <c r="I852">
        <v>2</v>
      </c>
      <c r="J852">
        <v>3</v>
      </c>
    </row>
    <row r="853" spans="1:10" x14ac:dyDescent="0.25">
      <c r="A853" t="s">
        <v>13244</v>
      </c>
      <c r="B853">
        <v>5534</v>
      </c>
      <c r="C853">
        <v>-0.65553193504268825</v>
      </c>
      <c r="D853">
        <v>-0.18032885497719817</v>
      </c>
      <c r="E853">
        <v>7.4069188082568141E-2</v>
      </c>
      <c r="F853">
        <v>1.2764758677008943</v>
      </c>
      <c r="G853">
        <v>1</v>
      </c>
      <c r="H853">
        <v>3</v>
      </c>
      <c r="I853">
        <v>4</v>
      </c>
      <c r="J853">
        <v>5</v>
      </c>
    </row>
    <row r="854" spans="1:10" x14ac:dyDescent="0.25">
      <c r="A854" t="s">
        <v>13245</v>
      </c>
      <c r="B854">
        <v>5727</v>
      </c>
      <c r="C854">
        <v>-0.59670181450299331</v>
      </c>
      <c r="D854">
        <v>-0.47678581169679202</v>
      </c>
      <c r="E854">
        <v>-0.78017207078420581</v>
      </c>
      <c r="F854">
        <v>2.2523999125600067</v>
      </c>
      <c r="G854">
        <v>2</v>
      </c>
      <c r="H854">
        <v>2</v>
      </c>
      <c r="I854">
        <v>1</v>
      </c>
      <c r="J854">
        <v>5</v>
      </c>
    </row>
    <row r="855" spans="1:10" x14ac:dyDescent="0.25">
      <c r="A855" t="s">
        <v>13246</v>
      </c>
      <c r="B855">
        <v>17519</v>
      </c>
      <c r="C855">
        <v>-1.5250473542261971</v>
      </c>
      <c r="D855">
        <v>-0.18052385686395903</v>
      </c>
      <c r="E855">
        <v>-0.70204286442560382</v>
      </c>
      <c r="F855">
        <v>1.8048806570277585</v>
      </c>
      <c r="G855">
        <v>1</v>
      </c>
      <c r="H855">
        <v>3</v>
      </c>
      <c r="I855">
        <v>1</v>
      </c>
      <c r="J855">
        <v>5</v>
      </c>
    </row>
    <row r="856" spans="1:10" x14ac:dyDescent="0.25">
      <c r="A856" t="s">
        <v>13247</v>
      </c>
      <c r="B856">
        <v>23857</v>
      </c>
      <c r="C856">
        <v>-0.92959338664664148</v>
      </c>
      <c r="D856">
        <v>-0.49488626143179043</v>
      </c>
      <c r="E856">
        <v>-0.94409660850199728</v>
      </c>
      <c r="F856">
        <v>1.2122610353817864</v>
      </c>
      <c r="G856">
        <v>1</v>
      </c>
      <c r="H856">
        <v>2</v>
      </c>
      <c r="I856">
        <v>1</v>
      </c>
      <c r="J856">
        <v>5</v>
      </c>
    </row>
    <row r="857" spans="1:10" x14ac:dyDescent="0.25">
      <c r="A857" t="s">
        <v>13248</v>
      </c>
      <c r="B857">
        <v>26784</v>
      </c>
      <c r="C857">
        <v>-1.5979023434719264</v>
      </c>
      <c r="D857">
        <v>5.1762495407758888E-2</v>
      </c>
      <c r="E857">
        <v>-0.89314308679072729</v>
      </c>
      <c r="F857">
        <v>2.1738138680163823</v>
      </c>
      <c r="G857">
        <v>1</v>
      </c>
      <c r="H857">
        <v>4</v>
      </c>
      <c r="I857">
        <v>1</v>
      </c>
      <c r="J857">
        <v>5</v>
      </c>
    </row>
    <row r="858" spans="1:10" x14ac:dyDescent="0.25">
      <c r="A858" t="s">
        <v>13249</v>
      </c>
      <c r="B858">
        <v>8456</v>
      </c>
      <c r="C858">
        <v>-1.5227495054873623</v>
      </c>
      <c r="D858">
        <v>2.7443957814597006E-2</v>
      </c>
      <c r="E858">
        <v>-0.65648959126976614</v>
      </c>
      <c r="F858">
        <v>2.0322011861582934</v>
      </c>
      <c r="G858">
        <v>1</v>
      </c>
      <c r="H858">
        <v>3</v>
      </c>
      <c r="I858">
        <v>1</v>
      </c>
      <c r="J858">
        <v>5</v>
      </c>
    </row>
    <row r="859" spans="1:10" x14ac:dyDescent="0.25">
      <c r="A859" t="s">
        <v>13250</v>
      </c>
      <c r="B859">
        <v>11986</v>
      </c>
      <c r="C859">
        <v>-1.2270848435281865</v>
      </c>
      <c r="D859">
        <v>0.12018158619578992</v>
      </c>
      <c r="E859">
        <v>-0.36944411102449426</v>
      </c>
      <c r="F859">
        <v>1.8123747658789944</v>
      </c>
      <c r="G859">
        <v>1</v>
      </c>
      <c r="H859">
        <v>4</v>
      </c>
      <c r="I859">
        <v>2</v>
      </c>
      <c r="J859">
        <v>5</v>
      </c>
    </row>
    <row r="860" spans="1:10" x14ac:dyDescent="0.25">
      <c r="A860" t="s">
        <v>13251</v>
      </c>
      <c r="B860">
        <v>7896</v>
      </c>
      <c r="C860">
        <v>-1.4363910713406725</v>
      </c>
      <c r="D860">
        <v>5.4887381965154594E-2</v>
      </c>
      <c r="E860">
        <v>-0.7715085510129297</v>
      </c>
      <c r="F860">
        <v>2.1987601440723483</v>
      </c>
      <c r="G860">
        <v>1</v>
      </c>
      <c r="H860">
        <v>4</v>
      </c>
      <c r="I860">
        <v>1</v>
      </c>
      <c r="J860">
        <v>5</v>
      </c>
    </row>
    <row r="861" spans="1:10" x14ac:dyDescent="0.25">
      <c r="A861" t="s">
        <v>13252</v>
      </c>
      <c r="B861">
        <v>18151</v>
      </c>
      <c r="C861">
        <v>-1.1346506828298732</v>
      </c>
      <c r="D861">
        <v>9.2367150139828422E-3</v>
      </c>
      <c r="E861">
        <v>-1.0646222814906825</v>
      </c>
      <c r="F861">
        <v>2.1890239674227279</v>
      </c>
      <c r="G861">
        <v>1</v>
      </c>
      <c r="H861">
        <v>3</v>
      </c>
      <c r="I861">
        <v>1</v>
      </c>
      <c r="J861">
        <v>5</v>
      </c>
    </row>
    <row r="862" spans="1:10" x14ac:dyDescent="0.25">
      <c r="A862" t="s">
        <v>13253</v>
      </c>
      <c r="B862">
        <v>8047</v>
      </c>
      <c r="C862">
        <v>-1.6354455088475537</v>
      </c>
      <c r="D862">
        <v>0.24984768924193151</v>
      </c>
      <c r="E862">
        <v>-0.78204007742959469</v>
      </c>
      <c r="F862">
        <v>2.3054810907622967</v>
      </c>
      <c r="G862">
        <v>1</v>
      </c>
      <c r="H862">
        <v>4</v>
      </c>
      <c r="I862">
        <v>1</v>
      </c>
      <c r="J862">
        <v>5</v>
      </c>
    </row>
    <row r="863" spans="1:10" x14ac:dyDescent="0.25">
      <c r="A863" t="s">
        <v>13254</v>
      </c>
      <c r="B863">
        <v>14241</v>
      </c>
      <c r="C863">
        <v>-0.74044805570857364</v>
      </c>
      <c r="D863">
        <v>-6.6566813325397017E-2</v>
      </c>
      <c r="E863">
        <v>-0.19370079059376602</v>
      </c>
      <c r="F863">
        <v>1.8453457558471804</v>
      </c>
      <c r="G863">
        <v>1</v>
      </c>
      <c r="H863">
        <v>3</v>
      </c>
      <c r="I863">
        <v>3</v>
      </c>
      <c r="J863">
        <v>5</v>
      </c>
    </row>
    <row r="864" spans="1:10" x14ac:dyDescent="0.25">
      <c r="A864" t="s">
        <v>13255</v>
      </c>
      <c r="B864">
        <v>7720</v>
      </c>
      <c r="C864">
        <v>-0.88383257795783188</v>
      </c>
      <c r="D864">
        <v>0.10357651178988538</v>
      </c>
      <c r="E864">
        <v>-0.60615685689535448</v>
      </c>
      <c r="F864">
        <v>1.8579211054424176</v>
      </c>
      <c r="G864">
        <v>1</v>
      </c>
      <c r="H864">
        <v>4</v>
      </c>
      <c r="I864">
        <v>1</v>
      </c>
      <c r="J864">
        <v>5</v>
      </c>
    </row>
    <row r="865" spans="1:10" x14ac:dyDescent="0.25">
      <c r="A865" t="s">
        <v>13256</v>
      </c>
      <c r="B865">
        <v>9999</v>
      </c>
      <c r="C865">
        <v>-1.2036968456690975</v>
      </c>
      <c r="D865">
        <v>-0.39851317686350352</v>
      </c>
      <c r="E865">
        <v>-0.92991226261134474</v>
      </c>
      <c r="F865">
        <v>1.6157681404143769</v>
      </c>
      <c r="G865">
        <v>1</v>
      </c>
      <c r="H865">
        <v>2</v>
      </c>
      <c r="I865">
        <v>1</v>
      </c>
      <c r="J865">
        <v>5</v>
      </c>
    </row>
    <row r="866" spans="1:10" x14ac:dyDescent="0.25">
      <c r="A866" t="s">
        <v>13257</v>
      </c>
      <c r="B866">
        <v>93674</v>
      </c>
      <c r="C866">
        <v>-0.90979526133364508</v>
      </c>
      <c r="D866">
        <v>-0.48784594503369355</v>
      </c>
      <c r="E866">
        <v>-1.3082299284975136</v>
      </c>
      <c r="F866">
        <v>2.3661475215030463</v>
      </c>
      <c r="G866">
        <v>1</v>
      </c>
      <c r="H866">
        <v>2</v>
      </c>
      <c r="I866">
        <v>1</v>
      </c>
      <c r="J866">
        <v>5</v>
      </c>
    </row>
    <row r="867" spans="1:10" x14ac:dyDescent="0.25">
      <c r="A867" t="s">
        <v>13258</v>
      </c>
      <c r="B867">
        <v>7989</v>
      </c>
      <c r="C867">
        <v>-1.1500888932072135</v>
      </c>
      <c r="D867">
        <v>-0.22657972899045253</v>
      </c>
      <c r="E867">
        <v>-1.0507041337458729</v>
      </c>
      <c r="F867">
        <v>2.2104752796980964</v>
      </c>
      <c r="G867">
        <v>1</v>
      </c>
      <c r="H867">
        <v>3</v>
      </c>
      <c r="I867">
        <v>1</v>
      </c>
      <c r="J867">
        <v>5</v>
      </c>
    </row>
    <row r="868" spans="1:10" x14ac:dyDescent="0.25">
      <c r="A868" t="s">
        <v>13259</v>
      </c>
      <c r="B868">
        <v>15890</v>
      </c>
      <c r="C868">
        <v>-1.0075690382549809</v>
      </c>
      <c r="D868">
        <v>-0.2145970809667255</v>
      </c>
      <c r="E868">
        <v>-1.1497028340671245</v>
      </c>
      <c r="F868">
        <v>2.1742588525506381</v>
      </c>
      <c r="G868">
        <v>1</v>
      </c>
      <c r="H868">
        <v>3</v>
      </c>
      <c r="I868">
        <v>1</v>
      </c>
      <c r="J868">
        <v>5</v>
      </c>
    </row>
    <row r="869" spans="1:10" x14ac:dyDescent="0.25">
      <c r="A869" t="s">
        <v>13260</v>
      </c>
      <c r="B869">
        <v>7696</v>
      </c>
      <c r="C869">
        <v>-1.2494589180813551</v>
      </c>
      <c r="D869">
        <v>-0.19839441905579025</v>
      </c>
      <c r="E869">
        <v>-0.96668208523123611</v>
      </c>
      <c r="F869">
        <v>2.3223493807783195</v>
      </c>
      <c r="G869">
        <v>1</v>
      </c>
      <c r="H869">
        <v>3</v>
      </c>
      <c r="I869">
        <v>1</v>
      </c>
      <c r="J869">
        <v>5</v>
      </c>
    </row>
    <row r="870" spans="1:10" x14ac:dyDescent="0.25">
      <c r="A870" t="s">
        <v>13261</v>
      </c>
      <c r="B870">
        <v>7805</v>
      </c>
      <c r="C870">
        <v>-0.7523763402989242</v>
      </c>
      <c r="D870">
        <v>1.1575890072403153E-2</v>
      </c>
      <c r="E870">
        <v>-0.64887651139565006</v>
      </c>
      <c r="F870">
        <v>2.415910364165371</v>
      </c>
      <c r="G870">
        <v>1</v>
      </c>
      <c r="H870">
        <v>3</v>
      </c>
      <c r="I870">
        <v>1</v>
      </c>
      <c r="J870">
        <v>5</v>
      </c>
    </row>
    <row r="871" spans="1:10" x14ac:dyDescent="0.25">
      <c r="A871" t="s">
        <v>24812</v>
      </c>
      <c r="B871">
        <v>9043</v>
      </c>
      <c r="C871">
        <v>-1.135468225344122</v>
      </c>
      <c r="D871">
        <v>-0.55245918643013392</v>
      </c>
      <c r="E871">
        <v>-0.91703079775178231</v>
      </c>
      <c r="F871">
        <v>1.8081838809542523</v>
      </c>
      <c r="G871">
        <v>1</v>
      </c>
      <c r="H871">
        <v>2</v>
      </c>
      <c r="I871">
        <v>1</v>
      </c>
      <c r="J871">
        <v>5</v>
      </c>
    </row>
    <row r="872" spans="1:10" x14ac:dyDescent="0.25">
      <c r="A872" t="s">
        <v>24813</v>
      </c>
      <c r="B872">
        <v>7652</v>
      </c>
      <c r="C872">
        <v>3.1231034950323065E-2</v>
      </c>
      <c r="D872">
        <v>-9.5741791766768086E-2</v>
      </c>
      <c r="E872">
        <v>-0.33019181608253628</v>
      </c>
      <c r="F872">
        <v>1.5544964461196218</v>
      </c>
      <c r="G872">
        <v>3</v>
      </c>
      <c r="H872">
        <v>3</v>
      </c>
      <c r="I872">
        <v>2</v>
      </c>
      <c r="J872">
        <v>5</v>
      </c>
    </row>
    <row r="873" spans="1:10" x14ac:dyDescent="0.25">
      <c r="A873" t="s">
        <v>13262</v>
      </c>
      <c r="B873">
        <v>8731</v>
      </c>
      <c r="C873">
        <v>1.0724442653205462</v>
      </c>
      <c r="D873">
        <v>-0.36975736149953153</v>
      </c>
      <c r="E873">
        <v>-0.37983530154799489</v>
      </c>
      <c r="F873">
        <v>1.9402513399420751</v>
      </c>
      <c r="G873">
        <v>5</v>
      </c>
      <c r="H873">
        <v>2</v>
      </c>
      <c r="I873">
        <v>2</v>
      </c>
      <c r="J873">
        <v>5</v>
      </c>
    </row>
    <row r="874" spans="1:10" x14ac:dyDescent="0.25">
      <c r="A874" t="s">
        <v>13263</v>
      </c>
      <c r="B874">
        <v>8297</v>
      </c>
      <c r="C874">
        <v>-0.81669563886851326</v>
      </c>
      <c r="D874">
        <v>-0.1169342836518671</v>
      </c>
      <c r="E874">
        <v>-0.17470898726000236</v>
      </c>
      <c r="F874">
        <v>1.5205230166357235</v>
      </c>
      <c r="G874">
        <v>1</v>
      </c>
      <c r="H874">
        <v>3</v>
      </c>
      <c r="I874">
        <v>3</v>
      </c>
      <c r="J874">
        <v>5</v>
      </c>
    </row>
    <row r="875" spans="1:10" x14ac:dyDescent="0.25">
      <c r="A875" t="s">
        <v>13264</v>
      </c>
      <c r="B875">
        <v>14713</v>
      </c>
      <c r="C875">
        <v>1.9742688288571486</v>
      </c>
      <c r="D875">
        <v>-0.41521076332778706</v>
      </c>
      <c r="E875">
        <v>-0.65272242524533641</v>
      </c>
      <c r="F875">
        <v>2.5829833244382603</v>
      </c>
      <c r="G875">
        <v>5</v>
      </c>
      <c r="H875">
        <v>2</v>
      </c>
      <c r="I875">
        <v>1</v>
      </c>
      <c r="J875">
        <v>5</v>
      </c>
    </row>
    <row r="876" spans="1:10" x14ac:dyDescent="0.25">
      <c r="A876" t="s">
        <v>13265</v>
      </c>
      <c r="B876">
        <v>9866</v>
      </c>
      <c r="C876">
        <v>1.4716485990276575</v>
      </c>
      <c r="D876">
        <v>-0.22286479136710699</v>
      </c>
      <c r="E876">
        <v>-0.61694566321746147</v>
      </c>
      <c r="F876">
        <v>2.5749229220878438</v>
      </c>
      <c r="G876">
        <v>5</v>
      </c>
      <c r="H876">
        <v>3</v>
      </c>
      <c r="I876">
        <v>1</v>
      </c>
      <c r="J876">
        <v>5</v>
      </c>
    </row>
    <row r="877" spans="1:10" x14ac:dyDescent="0.25">
      <c r="A877" t="s">
        <v>13266</v>
      </c>
      <c r="B877">
        <v>7559</v>
      </c>
      <c r="C877">
        <v>-0.76389258396682747</v>
      </c>
      <c r="D877">
        <v>3.7118684232338543E-2</v>
      </c>
      <c r="E877">
        <v>-0.16631714688027394</v>
      </c>
      <c r="F877">
        <v>1.4208563245681098</v>
      </c>
      <c r="G877">
        <v>1</v>
      </c>
      <c r="H877">
        <v>3</v>
      </c>
      <c r="I877">
        <v>3</v>
      </c>
      <c r="J877">
        <v>5</v>
      </c>
    </row>
    <row r="878" spans="1:10" x14ac:dyDescent="0.25">
      <c r="A878" t="s">
        <v>13267</v>
      </c>
      <c r="B878">
        <v>8477</v>
      </c>
      <c r="C878">
        <v>-1.0055108193002789</v>
      </c>
      <c r="D878">
        <v>-0.37198381725834495</v>
      </c>
      <c r="E878">
        <v>-0.98074582363417784</v>
      </c>
      <c r="F878">
        <v>1.9789686790208316</v>
      </c>
      <c r="G878">
        <v>1</v>
      </c>
      <c r="H878">
        <v>2</v>
      </c>
      <c r="I878">
        <v>1</v>
      </c>
      <c r="J878">
        <v>5</v>
      </c>
    </row>
    <row r="879" spans="1:10" x14ac:dyDescent="0.25">
      <c r="A879" t="s">
        <v>13268</v>
      </c>
      <c r="B879">
        <v>7360</v>
      </c>
      <c r="C879">
        <v>-1.2795425288555533</v>
      </c>
      <c r="D879">
        <v>-0.5252398975569641</v>
      </c>
      <c r="E879">
        <v>-0.94508762809601876</v>
      </c>
      <c r="F879">
        <v>1.915617638446665</v>
      </c>
      <c r="G879">
        <v>1</v>
      </c>
      <c r="H879">
        <v>2</v>
      </c>
      <c r="I879">
        <v>1</v>
      </c>
      <c r="J879">
        <v>5</v>
      </c>
    </row>
    <row r="880" spans="1:10" x14ac:dyDescent="0.25">
      <c r="A880" t="s">
        <v>13269</v>
      </c>
      <c r="B880">
        <v>15733</v>
      </c>
      <c r="C880">
        <v>-0.75991657967997595</v>
      </c>
      <c r="D880">
        <v>-0.2261988608414186</v>
      </c>
      <c r="E880">
        <v>-1.0520086054764299</v>
      </c>
      <c r="F880">
        <v>2.2236509723724334</v>
      </c>
      <c r="G880">
        <v>1</v>
      </c>
      <c r="H880">
        <v>3</v>
      </c>
      <c r="I880">
        <v>1</v>
      </c>
      <c r="J880">
        <v>5</v>
      </c>
    </row>
    <row r="881" spans="1:10" x14ac:dyDescent="0.25">
      <c r="A881" t="s">
        <v>24814</v>
      </c>
      <c r="B881">
        <v>6703</v>
      </c>
      <c r="C881">
        <v>-0.49293060627293012</v>
      </c>
      <c r="D881">
        <v>-0.37550220844145832</v>
      </c>
      <c r="E881">
        <v>-0.36655001862293313</v>
      </c>
      <c r="F881">
        <v>-0.84810328304757532</v>
      </c>
      <c r="G881">
        <v>2</v>
      </c>
      <c r="H881">
        <v>2</v>
      </c>
      <c r="I881">
        <v>2</v>
      </c>
      <c r="J881">
        <v>1</v>
      </c>
    </row>
    <row r="882" spans="1:10" x14ac:dyDescent="0.25">
      <c r="A882" t="s">
        <v>24815</v>
      </c>
      <c r="B882">
        <v>8994</v>
      </c>
      <c r="C882">
        <v>-0.46249412432847592</v>
      </c>
      <c r="D882">
        <v>7.96466764390628E-2</v>
      </c>
      <c r="E882">
        <v>-0.70644373047970022</v>
      </c>
      <c r="F882">
        <v>1.2930296382760324E-2</v>
      </c>
      <c r="G882">
        <v>2</v>
      </c>
      <c r="H882">
        <v>4</v>
      </c>
      <c r="I882">
        <v>1</v>
      </c>
      <c r="J882">
        <v>3</v>
      </c>
    </row>
    <row r="883" spans="1:10" x14ac:dyDescent="0.25">
      <c r="A883" t="s">
        <v>24816</v>
      </c>
      <c r="B883">
        <v>10972</v>
      </c>
      <c r="C883">
        <v>-0.57588283715742072</v>
      </c>
      <c r="D883">
        <v>-0.48214598170830508</v>
      </c>
      <c r="E883">
        <v>-0.72746987382866524</v>
      </c>
      <c r="F883">
        <v>-0.55332109366985294</v>
      </c>
      <c r="G883">
        <v>2</v>
      </c>
      <c r="H883">
        <v>2</v>
      </c>
      <c r="I883">
        <v>1</v>
      </c>
      <c r="J883">
        <v>2</v>
      </c>
    </row>
    <row r="884" spans="1:10" x14ac:dyDescent="0.25">
      <c r="A884" t="s">
        <v>24817</v>
      </c>
      <c r="B884">
        <v>6839</v>
      </c>
      <c r="C884">
        <v>0.21455435133057704</v>
      </c>
      <c r="D884">
        <v>0.18195816073480042</v>
      </c>
      <c r="E884">
        <v>-0.2452163916122313</v>
      </c>
      <c r="F884">
        <v>-0.21822330712635907</v>
      </c>
      <c r="G884">
        <v>4</v>
      </c>
      <c r="H884">
        <v>4</v>
      </c>
      <c r="I884">
        <v>3</v>
      </c>
      <c r="J884">
        <v>2</v>
      </c>
    </row>
    <row r="885" spans="1:10" x14ac:dyDescent="0.25">
      <c r="A885" t="s">
        <v>24818</v>
      </c>
      <c r="B885">
        <v>7371</v>
      </c>
      <c r="C885">
        <v>-0.72878858313727723</v>
      </c>
      <c r="D885">
        <v>-0.77568517367108214</v>
      </c>
      <c r="E885">
        <v>-0.7609014407139153</v>
      </c>
      <c r="F885">
        <v>-0.14228621022050456</v>
      </c>
      <c r="G885">
        <v>1</v>
      </c>
      <c r="H885">
        <v>1</v>
      </c>
      <c r="I885">
        <v>1</v>
      </c>
      <c r="J885">
        <v>3</v>
      </c>
    </row>
    <row r="886" spans="1:10" x14ac:dyDescent="0.25">
      <c r="A886" t="s">
        <v>24819</v>
      </c>
      <c r="B886">
        <v>10355</v>
      </c>
      <c r="C886">
        <v>-7.8355939926391185E-3</v>
      </c>
      <c r="D886">
        <v>5.6110170300293249E-2</v>
      </c>
      <c r="E886">
        <v>-0.60318707104419234</v>
      </c>
      <c r="F886">
        <v>-0.28498636703591829</v>
      </c>
      <c r="G886">
        <v>3</v>
      </c>
      <c r="H886">
        <v>4</v>
      </c>
      <c r="I886">
        <v>1</v>
      </c>
      <c r="J886">
        <v>2</v>
      </c>
    </row>
    <row r="887" spans="1:10" x14ac:dyDescent="0.25">
      <c r="A887" t="s">
        <v>24820</v>
      </c>
      <c r="B887">
        <v>5602</v>
      </c>
      <c r="C887">
        <v>-0.66473527316801817</v>
      </c>
      <c r="D887">
        <v>-0.67544940638513717</v>
      </c>
      <c r="E887">
        <v>-0.8032172576296055</v>
      </c>
      <c r="F887">
        <v>-0.3722270868060113</v>
      </c>
      <c r="G887">
        <v>1</v>
      </c>
      <c r="H887">
        <v>1</v>
      </c>
      <c r="I887">
        <v>1</v>
      </c>
      <c r="J887">
        <v>2</v>
      </c>
    </row>
    <row r="888" spans="1:10" x14ac:dyDescent="0.25">
      <c r="A888" t="s">
        <v>24821</v>
      </c>
      <c r="B888">
        <v>9421</v>
      </c>
      <c r="C888">
        <v>-0.8432429807462769</v>
      </c>
      <c r="D888">
        <v>-0.81616036269693493</v>
      </c>
      <c r="E888">
        <v>-0.1627411050067411</v>
      </c>
      <c r="F888">
        <v>-0.41442866728455796</v>
      </c>
      <c r="G888">
        <v>1</v>
      </c>
      <c r="H888">
        <v>1</v>
      </c>
      <c r="I888">
        <v>3</v>
      </c>
      <c r="J888">
        <v>2</v>
      </c>
    </row>
    <row r="889" spans="1:10" x14ac:dyDescent="0.25">
      <c r="A889" t="s">
        <v>24822</v>
      </c>
      <c r="B889">
        <v>12431</v>
      </c>
      <c r="C889">
        <v>-0.21506599179571451</v>
      </c>
      <c r="D889">
        <v>0.30931879975824911</v>
      </c>
      <c r="E889">
        <v>4.93514860652116E-2</v>
      </c>
      <c r="F889">
        <v>-0.99988045722443664</v>
      </c>
      <c r="G889">
        <v>3</v>
      </c>
      <c r="H889">
        <v>4</v>
      </c>
      <c r="I889">
        <v>4</v>
      </c>
      <c r="J889">
        <v>1</v>
      </c>
    </row>
    <row r="890" spans="1:10" x14ac:dyDescent="0.25">
      <c r="A890" t="s">
        <v>24823</v>
      </c>
      <c r="B890">
        <v>9094</v>
      </c>
      <c r="C890">
        <v>-0.25078575517185858</v>
      </c>
      <c r="D890">
        <v>2.0851526404217158E-2</v>
      </c>
      <c r="E890">
        <v>-0.11798663294051848</v>
      </c>
      <c r="F890">
        <v>-0.99385350797094618</v>
      </c>
      <c r="G890">
        <v>3</v>
      </c>
      <c r="H890">
        <v>3</v>
      </c>
      <c r="I890">
        <v>3</v>
      </c>
      <c r="J890">
        <v>1</v>
      </c>
    </row>
    <row r="891" spans="1:10" x14ac:dyDescent="0.25">
      <c r="A891" t="s">
        <v>24824</v>
      </c>
      <c r="B891">
        <v>11981</v>
      </c>
      <c r="C891">
        <v>-0.55404193119545031</v>
      </c>
      <c r="D891">
        <v>-0.72146856740919818</v>
      </c>
      <c r="E891">
        <v>-0.43614343637024194</v>
      </c>
      <c r="F891">
        <v>-0.69170896729960618</v>
      </c>
      <c r="G891">
        <v>2</v>
      </c>
      <c r="H891">
        <v>1</v>
      </c>
      <c r="I891">
        <v>2</v>
      </c>
      <c r="J891">
        <v>2</v>
      </c>
    </row>
    <row r="892" spans="1:10" x14ac:dyDescent="0.25">
      <c r="A892" t="s">
        <v>24825</v>
      </c>
      <c r="B892">
        <v>6107</v>
      </c>
      <c r="C892">
        <v>-0.35929501781212919</v>
      </c>
      <c r="D892">
        <v>-0.8565240320693458</v>
      </c>
      <c r="E892">
        <v>0.66281250580257256</v>
      </c>
      <c r="F892">
        <v>-0.99527659687123382</v>
      </c>
      <c r="G892">
        <v>2</v>
      </c>
      <c r="H892">
        <v>1</v>
      </c>
      <c r="I892">
        <v>5</v>
      </c>
      <c r="J892">
        <v>1</v>
      </c>
    </row>
    <row r="893" spans="1:10" x14ac:dyDescent="0.25">
      <c r="A893" t="s">
        <v>24826</v>
      </c>
      <c r="B893">
        <v>10839</v>
      </c>
      <c r="C893">
        <v>-1.352032565053386</v>
      </c>
      <c r="D893">
        <v>0.17436101552418865</v>
      </c>
      <c r="E893">
        <v>-1.0737381058461772</v>
      </c>
      <c r="F893">
        <v>-0.91197781493335883</v>
      </c>
      <c r="G893">
        <v>1</v>
      </c>
      <c r="H893">
        <v>4</v>
      </c>
      <c r="I893">
        <v>1</v>
      </c>
      <c r="J893">
        <v>1</v>
      </c>
    </row>
    <row r="894" spans="1:10" x14ac:dyDescent="0.25">
      <c r="A894" t="s">
        <v>24827</v>
      </c>
      <c r="B894">
        <v>10844</v>
      </c>
      <c r="C894">
        <v>-0.45164688845872275</v>
      </c>
      <c r="D894">
        <v>-0.79942091770214685</v>
      </c>
      <c r="E894">
        <v>9.899516017426753E-2</v>
      </c>
      <c r="F894">
        <v>-0.74781354780472986</v>
      </c>
      <c r="G894">
        <v>2</v>
      </c>
      <c r="H894">
        <v>1</v>
      </c>
      <c r="I894">
        <v>4</v>
      </c>
      <c r="J894">
        <v>1</v>
      </c>
    </row>
    <row r="895" spans="1:10" x14ac:dyDescent="0.25">
      <c r="A895" t="s">
        <v>24828</v>
      </c>
      <c r="B895">
        <v>7800</v>
      </c>
      <c r="C895">
        <v>-0.19386480150232771</v>
      </c>
      <c r="D895">
        <v>-0.66889164306208482</v>
      </c>
      <c r="E895">
        <v>-0.50024678517884424</v>
      </c>
      <c r="F895">
        <v>-0.54216787033423497</v>
      </c>
      <c r="G895">
        <v>3</v>
      </c>
      <c r="H895">
        <v>1</v>
      </c>
      <c r="I895">
        <v>2</v>
      </c>
      <c r="J895">
        <v>2</v>
      </c>
    </row>
    <row r="896" spans="1:10" x14ac:dyDescent="0.25">
      <c r="A896" t="s">
        <v>24829</v>
      </c>
      <c r="B896">
        <v>13904</v>
      </c>
      <c r="C896">
        <v>-0.63421067754568039</v>
      </c>
      <c r="D896">
        <v>-0.92054941828868364</v>
      </c>
      <c r="E896">
        <v>-0.32614350175428947</v>
      </c>
      <c r="F896">
        <v>-0.65223134899369495</v>
      </c>
      <c r="G896">
        <v>2</v>
      </c>
      <c r="H896">
        <v>1</v>
      </c>
      <c r="I896">
        <v>2</v>
      </c>
      <c r="J896">
        <v>2</v>
      </c>
    </row>
    <row r="897" spans="1:10" x14ac:dyDescent="0.25">
      <c r="A897" t="s">
        <v>24830</v>
      </c>
      <c r="B897">
        <v>6342</v>
      </c>
      <c r="C897">
        <v>5.8134127722143256E-2</v>
      </c>
      <c r="D897">
        <v>-0.48844551563116956</v>
      </c>
      <c r="E897">
        <v>-1.7625081998080286E-2</v>
      </c>
      <c r="F897">
        <v>-0.68847570807680547</v>
      </c>
      <c r="G897">
        <v>3</v>
      </c>
      <c r="H897">
        <v>2</v>
      </c>
      <c r="I897">
        <v>3</v>
      </c>
      <c r="J897">
        <v>2</v>
      </c>
    </row>
    <row r="898" spans="1:10" x14ac:dyDescent="0.25">
      <c r="A898" t="s">
        <v>24831</v>
      </c>
      <c r="B898">
        <v>7944</v>
      </c>
      <c r="C898">
        <v>-0.54245130226097804</v>
      </c>
      <c r="D898">
        <v>-1.1041677290238736</v>
      </c>
      <c r="E898">
        <v>7.7613059092892026E-2</v>
      </c>
      <c r="F898">
        <v>-0.49750341794251196</v>
      </c>
      <c r="G898">
        <v>2</v>
      </c>
      <c r="H898">
        <v>1</v>
      </c>
      <c r="I898">
        <v>4</v>
      </c>
      <c r="J898">
        <v>2</v>
      </c>
    </row>
    <row r="899" spans="1:10" x14ac:dyDescent="0.25">
      <c r="A899" t="s">
        <v>24832</v>
      </c>
      <c r="B899">
        <v>8396</v>
      </c>
      <c r="C899">
        <v>0.14118827234046497</v>
      </c>
      <c r="D899">
        <v>-0.61430725077952841</v>
      </c>
      <c r="E899">
        <v>-1.0211466437727998</v>
      </c>
      <c r="F899">
        <v>0.64217440954544214</v>
      </c>
      <c r="G899">
        <v>4</v>
      </c>
      <c r="H899">
        <v>1</v>
      </c>
      <c r="I899">
        <v>1</v>
      </c>
      <c r="J899">
        <v>4</v>
      </c>
    </row>
    <row r="900" spans="1:10" x14ac:dyDescent="0.25">
      <c r="A900" t="s">
        <v>24833</v>
      </c>
      <c r="B900">
        <v>6821</v>
      </c>
      <c r="C900">
        <v>-0.35518447974597217</v>
      </c>
      <c r="D900">
        <v>-0.87538421206342254</v>
      </c>
      <c r="E900">
        <v>-0.29904279014057056</v>
      </c>
      <c r="F900">
        <v>-0.13403225972376667</v>
      </c>
      <c r="G900">
        <v>2</v>
      </c>
      <c r="H900">
        <v>1</v>
      </c>
      <c r="I900">
        <v>2</v>
      </c>
      <c r="J900">
        <v>3</v>
      </c>
    </row>
    <row r="901" spans="1:10" x14ac:dyDescent="0.25">
      <c r="A901" t="s">
        <v>24834</v>
      </c>
      <c r="B901">
        <v>9945</v>
      </c>
      <c r="C901">
        <v>0.91632076071562518</v>
      </c>
      <c r="D901">
        <v>-0.16305100087460717</v>
      </c>
      <c r="E901">
        <v>0.86574217226175132</v>
      </c>
      <c r="F901">
        <v>-0.44326145209321122</v>
      </c>
      <c r="G901">
        <v>5</v>
      </c>
      <c r="H901">
        <v>3</v>
      </c>
      <c r="I901">
        <v>5</v>
      </c>
      <c r="J901">
        <v>2</v>
      </c>
    </row>
    <row r="902" spans="1:10" x14ac:dyDescent="0.25">
      <c r="A902" t="s">
        <v>24835</v>
      </c>
      <c r="B902">
        <v>7668</v>
      </c>
      <c r="C902">
        <v>0.97120941483997703</v>
      </c>
      <c r="D902">
        <v>1.119699140297667</v>
      </c>
      <c r="E902">
        <v>-0.58990195885845442</v>
      </c>
      <c r="F902">
        <v>1.1041149111508008</v>
      </c>
      <c r="G902">
        <v>5</v>
      </c>
      <c r="H902">
        <v>5</v>
      </c>
      <c r="I902">
        <v>2</v>
      </c>
      <c r="J902">
        <v>4</v>
      </c>
    </row>
    <row r="903" spans="1:10" x14ac:dyDescent="0.25">
      <c r="A903" t="s">
        <v>24836</v>
      </c>
      <c r="B903">
        <v>11284</v>
      </c>
      <c r="C903">
        <v>-0.27380815764181227</v>
      </c>
      <c r="D903">
        <v>-2.4955643261633638E-2</v>
      </c>
      <c r="E903">
        <v>-0.67877256137326158</v>
      </c>
      <c r="F903">
        <v>0.55150495071858974</v>
      </c>
      <c r="G903">
        <v>3</v>
      </c>
      <c r="H903">
        <v>3</v>
      </c>
      <c r="I903">
        <v>1</v>
      </c>
      <c r="J903">
        <v>4</v>
      </c>
    </row>
    <row r="904" spans="1:10" x14ac:dyDescent="0.25">
      <c r="A904" t="s">
        <v>24837</v>
      </c>
      <c r="B904">
        <v>10282</v>
      </c>
      <c r="C904">
        <v>-0.29093305717680512</v>
      </c>
      <c r="D904">
        <v>-0.22352176706145443</v>
      </c>
      <c r="E904">
        <v>-0.48444795214549535</v>
      </c>
      <c r="F904">
        <v>0.29682188881329336</v>
      </c>
      <c r="G904">
        <v>2</v>
      </c>
      <c r="H904">
        <v>3</v>
      </c>
      <c r="I904">
        <v>2</v>
      </c>
      <c r="J904">
        <v>3</v>
      </c>
    </row>
    <row r="905" spans="1:10" x14ac:dyDescent="0.25">
      <c r="A905" t="s">
        <v>24838</v>
      </c>
      <c r="B905">
        <v>9906</v>
      </c>
      <c r="C905">
        <v>1.4763411822858798</v>
      </c>
      <c r="D905">
        <v>-0.2161924138121652</v>
      </c>
      <c r="E905">
        <v>-0.36776291728469723</v>
      </c>
      <c r="F905">
        <v>-0.40491843050835868</v>
      </c>
      <c r="G905">
        <v>5</v>
      </c>
      <c r="H905">
        <v>3</v>
      </c>
      <c r="I905">
        <v>2</v>
      </c>
      <c r="J905">
        <v>2</v>
      </c>
    </row>
    <row r="906" spans="1:10" x14ac:dyDescent="0.25">
      <c r="A906" t="s">
        <v>24839</v>
      </c>
      <c r="B906">
        <v>10498</v>
      </c>
      <c r="C906">
        <v>-0.18356813383804985</v>
      </c>
      <c r="D906">
        <v>-0.15067668787347455</v>
      </c>
      <c r="E906">
        <v>-0.21230257487600723</v>
      </c>
      <c r="F906">
        <v>-0.17614436448687235</v>
      </c>
      <c r="G906">
        <v>3</v>
      </c>
      <c r="H906">
        <v>3</v>
      </c>
      <c r="I906">
        <v>3</v>
      </c>
      <c r="J906">
        <v>3</v>
      </c>
    </row>
    <row r="907" spans="1:10" x14ac:dyDescent="0.25">
      <c r="A907" t="s">
        <v>24840</v>
      </c>
      <c r="B907">
        <v>9595</v>
      </c>
      <c r="C907">
        <v>0.50013402696941278</v>
      </c>
      <c r="D907">
        <v>-0.21214828253407822</v>
      </c>
      <c r="E907">
        <v>0.20295036024126847</v>
      </c>
      <c r="F907">
        <v>-0.84425404342209842</v>
      </c>
      <c r="G907">
        <v>4</v>
      </c>
      <c r="H907">
        <v>3</v>
      </c>
      <c r="I907">
        <v>4</v>
      </c>
      <c r="J907">
        <v>1</v>
      </c>
    </row>
    <row r="908" spans="1:10" x14ac:dyDescent="0.25">
      <c r="A908" t="s">
        <v>24841</v>
      </c>
      <c r="B908">
        <v>12026</v>
      </c>
      <c r="C908">
        <v>-0.50685875820124149</v>
      </c>
      <c r="D908">
        <v>-0.45617099687820822</v>
      </c>
      <c r="E908">
        <v>-1.0848601308265471</v>
      </c>
      <c r="F908">
        <v>-7.1904807097193615E-2</v>
      </c>
      <c r="G908">
        <v>2</v>
      </c>
      <c r="H908">
        <v>2</v>
      </c>
      <c r="I908">
        <v>1</v>
      </c>
      <c r="J908">
        <v>3</v>
      </c>
    </row>
    <row r="909" spans="1:10" x14ac:dyDescent="0.25">
      <c r="A909" t="s">
        <v>24842</v>
      </c>
      <c r="B909">
        <v>11790</v>
      </c>
      <c r="C909">
        <v>0.26898661116004374</v>
      </c>
      <c r="D909">
        <v>-0.40996259017231396</v>
      </c>
      <c r="E909">
        <v>-1.0493499953961383</v>
      </c>
      <c r="F909">
        <v>-6.797358748154779E-2</v>
      </c>
      <c r="G909">
        <v>4</v>
      </c>
      <c r="H909">
        <v>2</v>
      </c>
      <c r="I909">
        <v>1</v>
      </c>
      <c r="J909">
        <v>3</v>
      </c>
    </row>
    <row r="910" spans="1:10" x14ac:dyDescent="0.25">
      <c r="A910" t="s">
        <v>24843</v>
      </c>
      <c r="B910">
        <v>8169</v>
      </c>
      <c r="C910">
        <v>1.0291968266766724</v>
      </c>
      <c r="D910">
        <v>-0.19746871002255326</v>
      </c>
      <c r="E910">
        <v>-0.5517382030120167</v>
      </c>
      <c r="F910">
        <v>0.21422161588619523</v>
      </c>
      <c r="G910">
        <v>5</v>
      </c>
      <c r="H910">
        <v>3</v>
      </c>
      <c r="I910">
        <v>2</v>
      </c>
      <c r="J910">
        <v>3</v>
      </c>
    </row>
    <row r="911" spans="1:10" x14ac:dyDescent="0.25">
      <c r="A911" t="s">
        <v>24844</v>
      </c>
      <c r="B911">
        <v>7130</v>
      </c>
      <c r="C911">
        <v>0.10345026039171339</v>
      </c>
      <c r="D911">
        <v>-0.27176315972741044</v>
      </c>
      <c r="E911">
        <v>-9.3165762678326242E-2</v>
      </c>
      <c r="F911">
        <v>-9.6908072648002247E-2</v>
      </c>
      <c r="G911">
        <v>4</v>
      </c>
      <c r="H911">
        <v>3</v>
      </c>
      <c r="I911">
        <v>3</v>
      </c>
      <c r="J911">
        <v>3</v>
      </c>
    </row>
    <row r="912" spans="1:10" x14ac:dyDescent="0.25">
      <c r="A912" t="s">
        <v>24845</v>
      </c>
      <c r="B912">
        <v>20230</v>
      </c>
      <c r="C912">
        <v>-0.20234165586126687</v>
      </c>
      <c r="D912">
        <v>-0.91244209624327866</v>
      </c>
      <c r="E912">
        <v>-0.14396333262597474</v>
      </c>
      <c r="F912">
        <v>0.44005800173238518</v>
      </c>
      <c r="G912">
        <v>3</v>
      </c>
      <c r="H912">
        <v>1</v>
      </c>
      <c r="I912">
        <v>3</v>
      </c>
      <c r="J912">
        <v>4</v>
      </c>
    </row>
    <row r="913" spans="1:10" x14ac:dyDescent="0.25">
      <c r="A913" t="s">
        <v>24846</v>
      </c>
      <c r="B913">
        <v>10491</v>
      </c>
      <c r="C913">
        <v>-0.50828769762361603</v>
      </c>
      <c r="D913">
        <v>-0.6139702773927872</v>
      </c>
      <c r="E913">
        <v>-0.34528552305587312</v>
      </c>
      <c r="F913">
        <v>-0.46049185461598596</v>
      </c>
      <c r="G913">
        <v>2</v>
      </c>
      <c r="H913">
        <v>2</v>
      </c>
      <c r="I913">
        <v>2</v>
      </c>
      <c r="J913">
        <v>2</v>
      </c>
    </row>
    <row r="914" spans="1:10" x14ac:dyDescent="0.25">
      <c r="A914" t="s">
        <v>24847</v>
      </c>
      <c r="B914">
        <v>11500</v>
      </c>
      <c r="C914">
        <v>-0.15739414794612125</v>
      </c>
      <c r="D914">
        <v>-0.5072024118307894</v>
      </c>
      <c r="E914">
        <v>-0.20255437885645033</v>
      </c>
      <c r="F914">
        <v>-0.30727117581626723</v>
      </c>
      <c r="G914">
        <v>3</v>
      </c>
      <c r="H914">
        <v>2</v>
      </c>
      <c r="I914">
        <v>3</v>
      </c>
      <c r="J914">
        <v>2</v>
      </c>
    </row>
    <row r="915" spans="1:10" x14ac:dyDescent="0.25">
      <c r="A915" t="s">
        <v>15334</v>
      </c>
      <c r="B915">
        <v>6022</v>
      </c>
      <c r="C915">
        <v>0.18958969307230666</v>
      </c>
      <c r="D915">
        <v>-0.37557031668191854</v>
      </c>
      <c r="E915">
        <v>-5.3818620081111095E-2</v>
      </c>
      <c r="F915">
        <v>-0.48918361632895618</v>
      </c>
      <c r="G915">
        <v>4</v>
      </c>
      <c r="H915">
        <v>2</v>
      </c>
      <c r="I915">
        <v>3</v>
      </c>
      <c r="J915">
        <v>2</v>
      </c>
    </row>
    <row r="916" spans="1:10" x14ac:dyDescent="0.25">
      <c r="A916" t="s">
        <v>15335</v>
      </c>
      <c r="B916">
        <v>7976</v>
      </c>
      <c r="C916">
        <v>-0.61698984158392245</v>
      </c>
      <c r="D916">
        <v>-0.72783949806657655</v>
      </c>
      <c r="E916">
        <v>-0.57106060907325606</v>
      </c>
      <c r="F916">
        <v>-0.41308699127137571</v>
      </c>
      <c r="G916">
        <v>2</v>
      </c>
      <c r="H916">
        <v>1</v>
      </c>
      <c r="I916">
        <v>2</v>
      </c>
      <c r="J916">
        <v>2</v>
      </c>
    </row>
    <row r="917" spans="1:10" x14ac:dyDescent="0.25">
      <c r="A917" t="s">
        <v>15336</v>
      </c>
      <c r="B917">
        <v>16529</v>
      </c>
      <c r="C917">
        <v>-1.1987715041793734</v>
      </c>
      <c r="D917">
        <v>-1.0001554339291661</v>
      </c>
      <c r="E917">
        <v>-1.2983762339002811</v>
      </c>
      <c r="F917">
        <v>5.1624528919805984E-2</v>
      </c>
      <c r="G917">
        <v>1</v>
      </c>
      <c r="H917">
        <v>1</v>
      </c>
      <c r="I917">
        <v>1</v>
      </c>
      <c r="J917">
        <v>3</v>
      </c>
    </row>
    <row r="918" spans="1:10" x14ac:dyDescent="0.25">
      <c r="A918" t="s">
        <v>15337</v>
      </c>
      <c r="B918">
        <v>10433</v>
      </c>
      <c r="C918">
        <v>-0.45935134057543414</v>
      </c>
      <c r="D918">
        <v>-0.33526690900632861</v>
      </c>
      <c r="E918">
        <v>-0.54686700079090378</v>
      </c>
      <c r="F918">
        <v>-0.65002650438862597</v>
      </c>
      <c r="G918">
        <v>2</v>
      </c>
      <c r="H918">
        <v>2</v>
      </c>
      <c r="I918">
        <v>2</v>
      </c>
      <c r="J918">
        <v>2</v>
      </c>
    </row>
    <row r="919" spans="1:10" x14ac:dyDescent="0.25">
      <c r="A919" t="s">
        <v>15338</v>
      </c>
      <c r="B919">
        <v>8346</v>
      </c>
      <c r="C919">
        <v>-0.63512102534567993</v>
      </c>
      <c r="D919">
        <v>-0.7459459638541035</v>
      </c>
      <c r="E919">
        <v>-8.4904919754169736E-2</v>
      </c>
      <c r="F919">
        <v>-0.50290250575865647</v>
      </c>
      <c r="G919">
        <v>2</v>
      </c>
      <c r="H919">
        <v>1</v>
      </c>
      <c r="I919">
        <v>3</v>
      </c>
      <c r="J919">
        <v>2</v>
      </c>
    </row>
    <row r="920" spans="1:10" x14ac:dyDescent="0.25">
      <c r="A920" t="s">
        <v>24848</v>
      </c>
      <c r="B920">
        <v>10317</v>
      </c>
      <c r="C920">
        <v>0.17527991045113739</v>
      </c>
      <c r="D920">
        <v>-0.21251682558801133</v>
      </c>
      <c r="E920">
        <v>3.9400158818514538E-2</v>
      </c>
      <c r="F920">
        <v>-0.11074779665732604</v>
      </c>
      <c r="G920">
        <v>4</v>
      </c>
      <c r="H920">
        <v>3</v>
      </c>
      <c r="I920">
        <v>4</v>
      </c>
      <c r="J920">
        <v>3</v>
      </c>
    </row>
    <row r="921" spans="1:10" x14ac:dyDescent="0.25">
      <c r="A921" t="s">
        <v>15339</v>
      </c>
      <c r="B921">
        <v>6800</v>
      </c>
      <c r="C921">
        <v>-0.96072438542965166</v>
      </c>
      <c r="D921">
        <v>-0.51740545394266524</v>
      </c>
      <c r="E921">
        <v>-0.28327130999344174</v>
      </c>
      <c r="F921">
        <v>1.0952765626415373</v>
      </c>
      <c r="G921">
        <v>1</v>
      </c>
      <c r="H921">
        <v>2</v>
      </c>
      <c r="I921">
        <v>2</v>
      </c>
      <c r="J921">
        <v>4</v>
      </c>
    </row>
    <row r="922" spans="1:10" x14ac:dyDescent="0.25">
      <c r="A922" t="s">
        <v>24849</v>
      </c>
      <c r="B922">
        <v>29735</v>
      </c>
      <c r="C922">
        <v>-0.28041077194396186</v>
      </c>
      <c r="D922">
        <v>-0.94041944336417038</v>
      </c>
      <c r="E922">
        <v>-1.4419971010543298</v>
      </c>
      <c r="F922">
        <v>1.7980070235731012</v>
      </c>
      <c r="G922">
        <v>3</v>
      </c>
      <c r="H922">
        <v>1</v>
      </c>
      <c r="I922">
        <v>1</v>
      </c>
      <c r="J922">
        <v>5</v>
      </c>
    </row>
    <row r="923" spans="1:10" x14ac:dyDescent="0.25">
      <c r="A923" t="s">
        <v>15342</v>
      </c>
      <c r="B923">
        <v>10219</v>
      </c>
      <c r="C923">
        <v>-1.5191001141481673</v>
      </c>
      <c r="D923">
        <v>-0.61435150556710916</v>
      </c>
      <c r="E923">
        <v>-1.4399341490823838</v>
      </c>
      <c r="F923">
        <v>0.90451523503413878</v>
      </c>
      <c r="G923">
        <v>1</v>
      </c>
      <c r="H923">
        <v>1</v>
      </c>
      <c r="I923">
        <v>1</v>
      </c>
      <c r="J923">
        <v>4</v>
      </c>
    </row>
    <row r="924" spans="1:10" x14ac:dyDescent="0.25">
      <c r="A924" t="s">
        <v>15344</v>
      </c>
      <c r="B924">
        <v>9253</v>
      </c>
      <c r="C924">
        <v>-0.74817076104246127</v>
      </c>
      <c r="D924">
        <v>-0.72960517090302568</v>
      </c>
      <c r="E924">
        <v>-0.43039975442664108</v>
      </c>
      <c r="F924">
        <v>0.61842968933571441</v>
      </c>
      <c r="G924">
        <v>1</v>
      </c>
      <c r="H924">
        <v>1</v>
      </c>
      <c r="I924">
        <v>2</v>
      </c>
      <c r="J924">
        <v>4</v>
      </c>
    </row>
    <row r="925" spans="1:10" x14ac:dyDescent="0.25">
      <c r="A925" t="s">
        <v>24850</v>
      </c>
      <c r="B925">
        <v>7833</v>
      </c>
      <c r="C925">
        <v>-0.69582198171338716</v>
      </c>
      <c r="D925">
        <v>-0.51211271831728011</v>
      </c>
      <c r="E925">
        <v>-1.3981462383319898</v>
      </c>
      <c r="F925">
        <v>1.5361136220600813</v>
      </c>
      <c r="G925">
        <v>1</v>
      </c>
      <c r="H925">
        <v>2</v>
      </c>
      <c r="I925">
        <v>1</v>
      </c>
      <c r="J925">
        <v>5</v>
      </c>
    </row>
    <row r="926" spans="1:10" x14ac:dyDescent="0.25">
      <c r="A926" t="s">
        <v>24851</v>
      </c>
      <c r="B926">
        <v>6273</v>
      </c>
      <c r="C926">
        <v>-0.97388649941909389</v>
      </c>
      <c r="D926">
        <v>-0.88549922685434523</v>
      </c>
      <c r="E926">
        <v>-0.19558031089168662</v>
      </c>
      <c r="F926">
        <v>0.28347143666046482</v>
      </c>
      <c r="G926">
        <v>1</v>
      </c>
      <c r="H926">
        <v>1</v>
      </c>
      <c r="I926">
        <v>3</v>
      </c>
      <c r="J926">
        <v>3</v>
      </c>
    </row>
    <row r="927" spans="1:10" x14ac:dyDescent="0.25">
      <c r="A927" t="s">
        <v>24852</v>
      </c>
      <c r="B927">
        <v>6057</v>
      </c>
      <c r="C927">
        <v>-0.50447078026892767</v>
      </c>
      <c r="D927">
        <v>-0.6968596131566871</v>
      </c>
      <c r="E927">
        <v>0.12043737561013097</v>
      </c>
      <c r="F927">
        <v>-3.494281340048954E-2</v>
      </c>
      <c r="G927">
        <v>2</v>
      </c>
      <c r="H927">
        <v>1</v>
      </c>
      <c r="I927">
        <v>4</v>
      </c>
      <c r="J927">
        <v>3</v>
      </c>
    </row>
    <row r="928" spans="1:10" x14ac:dyDescent="0.25">
      <c r="A928" t="s">
        <v>24853</v>
      </c>
      <c r="B928">
        <v>6203</v>
      </c>
      <c r="C928">
        <v>-0.34779983977158485</v>
      </c>
      <c r="D928">
        <v>-0.31254327444198621</v>
      </c>
      <c r="E928">
        <v>-0.44549475571524</v>
      </c>
      <c r="F928">
        <v>-7.0003143720887784E-2</v>
      </c>
      <c r="G928">
        <v>2</v>
      </c>
      <c r="H928">
        <v>2</v>
      </c>
      <c r="I928">
        <v>2</v>
      </c>
      <c r="J928">
        <v>3</v>
      </c>
    </row>
    <row r="929" spans="1:10" x14ac:dyDescent="0.25">
      <c r="A929" t="s">
        <v>24854</v>
      </c>
      <c r="B929">
        <v>5410</v>
      </c>
      <c r="C929">
        <v>-0.72050120567144138</v>
      </c>
      <c r="D929">
        <v>-0.43265384749076985</v>
      </c>
      <c r="E929">
        <v>-0.39848689396590725</v>
      </c>
      <c r="F929">
        <v>0.89904472134593316</v>
      </c>
      <c r="G929">
        <v>1</v>
      </c>
      <c r="H929">
        <v>2</v>
      </c>
      <c r="I929">
        <v>2</v>
      </c>
      <c r="J929">
        <v>4</v>
      </c>
    </row>
    <row r="930" spans="1:10" x14ac:dyDescent="0.25">
      <c r="A930" t="s">
        <v>24855</v>
      </c>
      <c r="B930">
        <v>9010</v>
      </c>
      <c r="C930">
        <v>-0.36066541187711532</v>
      </c>
      <c r="D930">
        <v>-1.0893864838027336</v>
      </c>
      <c r="E930">
        <v>-0.20792572305810605</v>
      </c>
      <c r="F930">
        <v>0.39576218578232469</v>
      </c>
      <c r="G930">
        <v>2</v>
      </c>
      <c r="H930">
        <v>1</v>
      </c>
      <c r="I930">
        <v>3</v>
      </c>
      <c r="J930">
        <v>4</v>
      </c>
    </row>
    <row r="931" spans="1:10" x14ac:dyDescent="0.25">
      <c r="A931" t="s">
        <v>24856</v>
      </c>
      <c r="B931">
        <v>7997</v>
      </c>
      <c r="C931">
        <v>0.52175347270253281</v>
      </c>
      <c r="D931">
        <v>-0.24340282975616503</v>
      </c>
      <c r="E931">
        <v>-2.3450180146907629E-2</v>
      </c>
      <c r="F931">
        <v>0.41066946209983823</v>
      </c>
      <c r="G931">
        <v>4</v>
      </c>
      <c r="H931">
        <v>3</v>
      </c>
      <c r="I931">
        <v>3</v>
      </c>
      <c r="J931">
        <v>4</v>
      </c>
    </row>
    <row r="932" spans="1:10" x14ac:dyDescent="0.25">
      <c r="A932" t="s">
        <v>24857</v>
      </c>
      <c r="B932">
        <v>11700</v>
      </c>
      <c r="C932">
        <v>0.61163383627475454</v>
      </c>
      <c r="D932">
        <v>-0.82694715929523999</v>
      </c>
      <c r="E932">
        <v>-0.72242395540321236</v>
      </c>
      <c r="F932">
        <v>1.1328324416841242</v>
      </c>
      <c r="G932">
        <v>4</v>
      </c>
      <c r="H932">
        <v>1</v>
      </c>
      <c r="I932">
        <v>1</v>
      </c>
      <c r="J932">
        <v>4</v>
      </c>
    </row>
    <row r="933" spans="1:10" x14ac:dyDescent="0.25">
      <c r="A933" t="s">
        <v>24858</v>
      </c>
      <c r="B933">
        <v>6550</v>
      </c>
      <c r="C933">
        <v>-0.94256033556128827</v>
      </c>
      <c r="D933">
        <v>-0.91938014919308886</v>
      </c>
      <c r="E933">
        <v>-0.66733001086088028</v>
      </c>
      <c r="F933">
        <v>0.50043009692705931</v>
      </c>
      <c r="G933">
        <v>1</v>
      </c>
      <c r="H933">
        <v>1</v>
      </c>
      <c r="I933">
        <v>1</v>
      </c>
      <c r="J933">
        <v>4</v>
      </c>
    </row>
    <row r="934" spans="1:10" x14ac:dyDescent="0.25">
      <c r="A934" t="s">
        <v>15345</v>
      </c>
      <c r="B934">
        <v>8476</v>
      </c>
      <c r="C934">
        <v>-7.657155612446466E-2</v>
      </c>
      <c r="D934">
        <v>-0.18003955105075903</v>
      </c>
      <c r="E934">
        <v>-0.29383296457964081</v>
      </c>
      <c r="F934">
        <v>0.56563410217851651</v>
      </c>
      <c r="G934">
        <v>3</v>
      </c>
      <c r="H934">
        <v>3</v>
      </c>
      <c r="I934">
        <v>2</v>
      </c>
      <c r="J934">
        <v>4</v>
      </c>
    </row>
    <row r="935" spans="1:10" x14ac:dyDescent="0.25">
      <c r="A935" t="s">
        <v>15346</v>
      </c>
      <c r="B935">
        <v>5655</v>
      </c>
      <c r="C935">
        <v>-0.95636752761532107</v>
      </c>
      <c r="D935">
        <v>-0.97536536141390484</v>
      </c>
      <c r="E935">
        <v>-0.82090083004994674</v>
      </c>
      <c r="F935">
        <v>0.84352498992363989</v>
      </c>
      <c r="G935">
        <v>1</v>
      </c>
      <c r="H935">
        <v>1</v>
      </c>
      <c r="I935">
        <v>1</v>
      </c>
      <c r="J935">
        <v>4</v>
      </c>
    </row>
    <row r="936" spans="1:10" x14ac:dyDescent="0.25">
      <c r="A936" t="s">
        <v>15347</v>
      </c>
      <c r="B936">
        <v>10716</v>
      </c>
      <c r="C936">
        <v>1.3695116726823213</v>
      </c>
      <c r="D936">
        <v>-0.42098194430440267</v>
      </c>
      <c r="E936">
        <v>0.35284686771884682</v>
      </c>
      <c r="F936">
        <v>0.35174764447653173</v>
      </c>
      <c r="G936">
        <v>5</v>
      </c>
      <c r="H936">
        <v>2</v>
      </c>
      <c r="I936">
        <v>4</v>
      </c>
      <c r="J936">
        <v>4</v>
      </c>
    </row>
    <row r="937" spans="1:10" x14ac:dyDescent="0.25">
      <c r="A937" t="s">
        <v>15348</v>
      </c>
      <c r="B937">
        <v>5753</v>
      </c>
      <c r="C937">
        <v>-0.44243868218266913</v>
      </c>
      <c r="D937">
        <v>-0.35531869258128901</v>
      </c>
      <c r="E937">
        <v>6.0799673317769823E-2</v>
      </c>
      <c r="F937">
        <v>0.40222965484957202</v>
      </c>
      <c r="G937">
        <v>2</v>
      </c>
      <c r="H937">
        <v>2</v>
      </c>
      <c r="I937">
        <v>4</v>
      </c>
      <c r="J937">
        <v>4</v>
      </c>
    </row>
    <row r="938" spans="1:10" x14ac:dyDescent="0.25">
      <c r="A938" t="s">
        <v>15349</v>
      </c>
      <c r="B938">
        <v>14141</v>
      </c>
      <c r="C938">
        <v>-0.19519598883141323</v>
      </c>
      <c r="D938">
        <v>-0.30022174149203346</v>
      </c>
      <c r="E938">
        <v>-0.23989135459099295</v>
      </c>
      <c r="F938">
        <v>0.42665584328310191</v>
      </c>
      <c r="G938">
        <v>3</v>
      </c>
      <c r="H938">
        <v>2</v>
      </c>
      <c r="I938">
        <v>3</v>
      </c>
      <c r="J938">
        <v>4</v>
      </c>
    </row>
    <row r="939" spans="1:10" x14ac:dyDescent="0.25">
      <c r="A939" t="s">
        <v>15350</v>
      </c>
      <c r="B939">
        <v>9960</v>
      </c>
      <c r="C939">
        <v>-0.81024908297353948</v>
      </c>
      <c r="D939">
        <v>-0.81687181161606448</v>
      </c>
      <c r="E939">
        <v>-0.33597648804343005</v>
      </c>
      <c r="F939">
        <v>-0.32828390935832041</v>
      </c>
      <c r="G939">
        <v>1</v>
      </c>
      <c r="H939">
        <v>1</v>
      </c>
      <c r="I939">
        <v>2</v>
      </c>
      <c r="J939">
        <v>2</v>
      </c>
    </row>
    <row r="940" spans="1:10" x14ac:dyDescent="0.25">
      <c r="A940" t="s">
        <v>15351</v>
      </c>
      <c r="B940">
        <v>9259</v>
      </c>
      <c r="C940">
        <v>-0.88026418787970695</v>
      </c>
      <c r="D940">
        <v>-0.88040882067622972</v>
      </c>
      <c r="E940">
        <v>-0.8808180418100563</v>
      </c>
      <c r="F940">
        <v>1.0700941893718063</v>
      </c>
      <c r="G940">
        <v>1</v>
      </c>
      <c r="H940">
        <v>1</v>
      </c>
      <c r="I940">
        <v>1</v>
      </c>
      <c r="J940">
        <v>4</v>
      </c>
    </row>
    <row r="941" spans="1:10" x14ac:dyDescent="0.25">
      <c r="A941" t="s">
        <v>15352</v>
      </c>
      <c r="B941">
        <v>6922</v>
      </c>
      <c r="C941">
        <v>-0.99238384291335768</v>
      </c>
      <c r="D941">
        <v>-0.80421218156668706</v>
      </c>
      <c r="E941">
        <v>-1.4439471256172083</v>
      </c>
      <c r="F941">
        <v>1.1897004914105445</v>
      </c>
      <c r="G941">
        <v>1</v>
      </c>
      <c r="H941">
        <v>1</v>
      </c>
      <c r="I941">
        <v>1</v>
      </c>
      <c r="J941">
        <v>4</v>
      </c>
    </row>
    <row r="942" spans="1:10" x14ac:dyDescent="0.25">
      <c r="A942" t="s">
        <v>15353</v>
      </c>
      <c r="B942">
        <v>8074</v>
      </c>
      <c r="C942">
        <v>-0.4231536089837778</v>
      </c>
      <c r="D942">
        <v>-0.80733522061039398</v>
      </c>
      <c r="E942">
        <v>-0.26068203700977621</v>
      </c>
      <c r="F942">
        <v>0.69451417652715686</v>
      </c>
      <c r="G942">
        <v>2</v>
      </c>
      <c r="H942">
        <v>1</v>
      </c>
      <c r="I942">
        <v>3</v>
      </c>
      <c r="J942">
        <v>4</v>
      </c>
    </row>
    <row r="943" spans="1:10" x14ac:dyDescent="0.25">
      <c r="A943" t="s">
        <v>15354</v>
      </c>
      <c r="B943">
        <v>8217</v>
      </c>
      <c r="C943">
        <v>-0.85416794554636932</v>
      </c>
      <c r="D943">
        <v>-0.83988729316884769</v>
      </c>
      <c r="E943">
        <v>-1.5777789057381526</v>
      </c>
      <c r="F943">
        <v>1.5332977110009762</v>
      </c>
      <c r="G943">
        <v>1</v>
      </c>
      <c r="H943">
        <v>1</v>
      </c>
      <c r="I943">
        <v>1</v>
      </c>
      <c r="J943">
        <v>5</v>
      </c>
    </row>
    <row r="944" spans="1:10" x14ac:dyDescent="0.25">
      <c r="A944" t="s">
        <v>15355</v>
      </c>
      <c r="B944">
        <v>6108</v>
      </c>
      <c r="C944">
        <v>-0.57530741889753834</v>
      </c>
      <c r="D944">
        <v>-0.61701947288804726</v>
      </c>
      <c r="E944">
        <v>-0.52711240670892801</v>
      </c>
      <c r="F944">
        <v>0.87630664844506712</v>
      </c>
      <c r="G944">
        <v>2</v>
      </c>
      <c r="H944">
        <v>1</v>
      </c>
      <c r="I944">
        <v>2</v>
      </c>
      <c r="J944">
        <v>4</v>
      </c>
    </row>
    <row r="945" spans="1:10" x14ac:dyDescent="0.25">
      <c r="A945" t="s">
        <v>15356</v>
      </c>
      <c r="B945">
        <v>13065</v>
      </c>
      <c r="C945">
        <v>-0.63066092871954516</v>
      </c>
      <c r="D945">
        <v>-0.79384396687107195</v>
      </c>
      <c r="E945">
        <v>-0.80072699874342501</v>
      </c>
      <c r="F945">
        <v>0.6335999788764255</v>
      </c>
      <c r="G945">
        <v>2</v>
      </c>
      <c r="H945">
        <v>1</v>
      </c>
      <c r="I945">
        <v>1</v>
      </c>
      <c r="J945">
        <v>4</v>
      </c>
    </row>
    <row r="946" spans="1:10" x14ac:dyDescent="0.25">
      <c r="A946" t="s">
        <v>24859</v>
      </c>
      <c r="B946">
        <v>7791</v>
      </c>
      <c r="C946">
        <v>0.84025547472634432</v>
      </c>
      <c r="D946">
        <v>-0.57038429299869109</v>
      </c>
      <c r="E946">
        <v>1.95662309844634</v>
      </c>
      <c r="F946">
        <v>-0.27160399428004417</v>
      </c>
      <c r="G946">
        <v>5</v>
      </c>
      <c r="H946">
        <v>2</v>
      </c>
      <c r="I946">
        <v>5</v>
      </c>
      <c r="J946">
        <v>2</v>
      </c>
    </row>
    <row r="947" spans="1:10" x14ac:dyDescent="0.25">
      <c r="A947" t="s">
        <v>24860</v>
      </c>
      <c r="B947">
        <v>8555</v>
      </c>
      <c r="C947">
        <v>-0.6587624960451901</v>
      </c>
      <c r="D947">
        <v>-0.91094365864865534</v>
      </c>
      <c r="E947">
        <v>-8.7783830527661769E-2</v>
      </c>
      <c r="F947">
        <v>6.3322053108368619E-3</v>
      </c>
      <c r="G947">
        <v>1</v>
      </c>
      <c r="H947">
        <v>1</v>
      </c>
      <c r="I947">
        <v>3</v>
      </c>
      <c r="J947">
        <v>3</v>
      </c>
    </row>
    <row r="948" spans="1:10" x14ac:dyDescent="0.25">
      <c r="A948" t="s">
        <v>24861</v>
      </c>
      <c r="B948">
        <v>8729</v>
      </c>
      <c r="C948">
        <v>-0.3737143293630184</v>
      </c>
      <c r="D948">
        <v>-0.94694691808925702</v>
      </c>
      <c r="E948">
        <v>-6.0160045641165075E-2</v>
      </c>
      <c r="F948">
        <v>-0.21003138752035011</v>
      </c>
      <c r="G948">
        <v>2</v>
      </c>
      <c r="H948">
        <v>1</v>
      </c>
      <c r="I948">
        <v>3</v>
      </c>
      <c r="J948">
        <v>2</v>
      </c>
    </row>
    <row r="949" spans="1:10" x14ac:dyDescent="0.25">
      <c r="A949" t="s">
        <v>24862</v>
      </c>
      <c r="B949">
        <v>8855</v>
      </c>
      <c r="C949">
        <v>-0.38166805206602256</v>
      </c>
      <c r="D949">
        <v>-0.87031971560951304</v>
      </c>
      <c r="E949">
        <v>-0.42520716089219213</v>
      </c>
      <c r="F949">
        <v>-1.1576994174750332E-2</v>
      </c>
      <c r="G949">
        <v>2</v>
      </c>
      <c r="H949">
        <v>1</v>
      </c>
      <c r="I949">
        <v>2</v>
      </c>
      <c r="J949">
        <v>3</v>
      </c>
    </row>
    <row r="950" spans="1:10" x14ac:dyDescent="0.25">
      <c r="A950" t="s">
        <v>24863</v>
      </c>
      <c r="B950">
        <v>9294</v>
      </c>
      <c r="C950">
        <v>-1.1904619660073428E-2</v>
      </c>
      <c r="D950">
        <v>-0.50558883391680787</v>
      </c>
      <c r="E950">
        <v>0.69585998390209403</v>
      </c>
      <c r="F950">
        <v>-0.30840413803197164</v>
      </c>
      <c r="G950">
        <v>3</v>
      </c>
      <c r="H950">
        <v>2</v>
      </c>
      <c r="I950">
        <v>5</v>
      </c>
      <c r="J950">
        <v>2</v>
      </c>
    </row>
    <row r="951" spans="1:10" x14ac:dyDescent="0.25">
      <c r="A951" t="s">
        <v>24864</v>
      </c>
      <c r="B951">
        <v>6961</v>
      </c>
      <c r="C951">
        <v>-0.28686959669614553</v>
      </c>
      <c r="D951">
        <v>-0.61759735843318952</v>
      </c>
      <c r="E951">
        <v>-0.24838234137442591</v>
      </c>
      <c r="F951">
        <v>-8.7061127078436856E-2</v>
      </c>
      <c r="G951">
        <v>2</v>
      </c>
      <c r="H951">
        <v>1</v>
      </c>
      <c r="I951">
        <v>3</v>
      </c>
      <c r="J951">
        <v>3</v>
      </c>
    </row>
    <row r="952" spans="1:10" x14ac:dyDescent="0.25">
      <c r="A952" t="s">
        <v>24865</v>
      </c>
      <c r="B952">
        <v>6891</v>
      </c>
      <c r="C952">
        <v>-1.0027370539634965</v>
      </c>
      <c r="D952">
        <v>-0.73926538389451391</v>
      </c>
      <c r="E952">
        <v>-0.37085310380438713</v>
      </c>
      <c r="F952">
        <v>-7.9431273356547691E-2</v>
      </c>
      <c r="G952">
        <v>1</v>
      </c>
      <c r="H952">
        <v>1</v>
      </c>
      <c r="I952">
        <v>2</v>
      </c>
      <c r="J952">
        <v>3</v>
      </c>
    </row>
    <row r="953" spans="1:10" x14ac:dyDescent="0.25">
      <c r="A953" t="s">
        <v>24866</v>
      </c>
      <c r="B953">
        <v>7062</v>
      </c>
      <c r="C953">
        <v>-0.36445395750117515</v>
      </c>
      <c r="D953">
        <v>-0.68515496990828839</v>
      </c>
      <c r="E953">
        <v>-0.29102101622994092</v>
      </c>
      <c r="F953">
        <v>-0.1541086295126422</v>
      </c>
      <c r="G953">
        <v>2</v>
      </c>
      <c r="H953">
        <v>1</v>
      </c>
      <c r="I953">
        <v>2</v>
      </c>
      <c r="J953">
        <v>3</v>
      </c>
    </row>
    <row r="954" spans="1:10" x14ac:dyDescent="0.25">
      <c r="A954" t="s">
        <v>15357</v>
      </c>
      <c r="B954">
        <v>8939</v>
      </c>
      <c r="C954">
        <v>-0.75821866010673633</v>
      </c>
      <c r="D954">
        <v>-1.1690827351337609</v>
      </c>
      <c r="E954">
        <v>-0.17071959734916886</v>
      </c>
      <c r="F954">
        <v>-0.47239070630955809</v>
      </c>
      <c r="G954">
        <v>1</v>
      </c>
      <c r="H954">
        <v>1</v>
      </c>
      <c r="I954">
        <v>3</v>
      </c>
      <c r="J954">
        <v>2</v>
      </c>
    </row>
    <row r="955" spans="1:10" x14ac:dyDescent="0.25">
      <c r="A955" t="s">
        <v>15358</v>
      </c>
      <c r="B955">
        <v>8804</v>
      </c>
      <c r="C955">
        <v>0.38599463848469368</v>
      </c>
      <c r="D955">
        <v>-0.27289513642112501</v>
      </c>
      <c r="E955">
        <v>0.72053663358941378</v>
      </c>
      <c r="F955">
        <v>-0.22329160846513824</v>
      </c>
      <c r="G955">
        <v>4</v>
      </c>
      <c r="H955">
        <v>3</v>
      </c>
      <c r="I955">
        <v>5</v>
      </c>
      <c r="J955">
        <v>2</v>
      </c>
    </row>
    <row r="956" spans="1:10" x14ac:dyDescent="0.25">
      <c r="A956" t="s">
        <v>15359</v>
      </c>
      <c r="B956">
        <v>6412</v>
      </c>
      <c r="C956">
        <v>-0.2828837929886161</v>
      </c>
      <c r="D956">
        <v>-0.58853522293293747</v>
      </c>
      <c r="E956">
        <v>0.5742455887183826</v>
      </c>
      <c r="F956">
        <v>-0.27464240059399747</v>
      </c>
      <c r="G956">
        <v>2</v>
      </c>
      <c r="H956">
        <v>2</v>
      </c>
      <c r="I956">
        <v>5</v>
      </c>
      <c r="J956">
        <v>2</v>
      </c>
    </row>
    <row r="957" spans="1:10" x14ac:dyDescent="0.25">
      <c r="A957" t="s">
        <v>15360</v>
      </c>
      <c r="B957">
        <v>7239</v>
      </c>
      <c r="C957">
        <v>-0.1014152825995349</v>
      </c>
      <c r="D957">
        <v>-0.17527040322116608</v>
      </c>
      <c r="E957">
        <v>-0.5332769359283156</v>
      </c>
      <c r="F957">
        <v>-0.22686241175356406</v>
      </c>
      <c r="G957">
        <v>3</v>
      </c>
      <c r="H957">
        <v>3</v>
      </c>
      <c r="I957">
        <v>2</v>
      </c>
      <c r="J957">
        <v>2</v>
      </c>
    </row>
    <row r="958" spans="1:10" x14ac:dyDescent="0.25">
      <c r="A958" t="s">
        <v>15361</v>
      </c>
      <c r="B958">
        <v>6514</v>
      </c>
      <c r="C958">
        <v>-0.28774089299237482</v>
      </c>
      <c r="D958">
        <v>-0.50461427242037438</v>
      </c>
      <c r="E958">
        <v>-0.36755769058683302</v>
      </c>
      <c r="F958">
        <v>-5.3093957771879717E-2</v>
      </c>
      <c r="G958">
        <v>2</v>
      </c>
      <c r="H958">
        <v>2</v>
      </c>
      <c r="I958">
        <v>2</v>
      </c>
      <c r="J958">
        <v>3</v>
      </c>
    </row>
    <row r="959" spans="1:10" x14ac:dyDescent="0.25">
      <c r="A959" t="s">
        <v>15362</v>
      </c>
      <c r="B959">
        <v>9541</v>
      </c>
      <c r="C959">
        <v>0.82311153976645446</v>
      </c>
      <c r="D959">
        <v>-0.45680221975634522</v>
      </c>
      <c r="E959">
        <v>-0.31522792365064639</v>
      </c>
      <c r="F959">
        <v>-0.16262549357898165</v>
      </c>
      <c r="G959">
        <v>5</v>
      </c>
      <c r="H959">
        <v>2</v>
      </c>
      <c r="I959">
        <v>2</v>
      </c>
      <c r="J959">
        <v>3</v>
      </c>
    </row>
    <row r="960" spans="1:10" x14ac:dyDescent="0.25">
      <c r="A960" t="s">
        <v>15363</v>
      </c>
      <c r="B960">
        <v>6824</v>
      </c>
      <c r="C960">
        <v>-0.2060892693452987</v>
      </c>
      <c r="D960">
        <v>-0.80067807051364392</v>
      </c>
      <c r="E960">
        <v>0.45301908668333973</v>
      </c>
      <c r="F960">
        <v>-0.45677525598653845</v>
      </c>
      <c r="G960">
        <v>3</v>
      </c>
      <c r="H960">
        <v>1</v>
      </c>
      <c r="I960">
        <v>5</v>
      </c>
      <c r="J960">
        <v>2</v>
      </c>
    </row>
    <row r="961" spans="1:10" x14ac:dyDescent="0.25">
      <c r="A961" t="s">
        <v>15364</v>
      </c>
      <c r="B961">
        <v>9429</v>
      </c>
      <c r="C961">
        <v>1.4866256715869619</v>
      </c>
      <c r="D961">
        <v>-0.40950008854423042</v>
      </c>
      <c r="E961">
        <v>0.68955068505244754</v>
      </c>
      <c r="F961">
        <v>-0.47544752057564182</v>
      </c>
      <c r="G961">
        <v>5</v>
      </c>
      <c r="H961">
        <v>2</v>
      </c>
      <c r="I961">
        <v>5</v>
      </c>
      <c r="J961">
        <v>2</v>
      </c>
    </row>
    <row r="962" spans="1:10" x14ac:dyDescent="0.25">
      <c r="A962" t="s">
        <v>15365</v>
      </c>
      <c r="B962">
        <v>8569</v>
      </c>
      <c r="C962">
        <v>1.0766922438945772</v>
      </c>
      <c r="D962">
        <v>-0.26819221775305346</v>
      </c>
      <c r="E962">
        <v>1.3913936212290403</v>
      </c>
      <c r="F962">
        <v>-0.27315089538280873</v>
      </c>
      <c r="G962">
        <v>5</v>
      </c>
      <c r="H962">
        <v>3</v>
      </c>
      <c r="I962">
        <v>5</v>
      </c>
      <c r="J962">
        <v>2</v>
      </c>
    </row>
    <row r="963" spans="1:10" x14ac:dyDescent="0.25">
      <c r="A963" t="s">
        <v>15366</v>
      </c>
      <c r="B963">
        <v>7904</v>
      </c>
      <c r="C963">
        <v>0.4325580642793061</v>
      </c>
      <c r="D963">
        <v>-0.14397862588896146</v>
      </c>
      <c r="E963">
        <v>-0.12702201229892221</v>
      </c>
      <c r="F963">
        <v>4.5505099003685351E-2</v>
      </c>
      <c r="G963">
        <v>4</v>
      </c>
      <c r="H963">
        <v>3</v>
      </c>
      <c r="I963">
        <v>3</v>
      </c>
      <c r="J963">
        <v>3</v>
      </c>
    </row>
    <row r="964" spans="1:10" x14ac:dyDescent="0.25">
      <c r="A964" t="s">
        <v>15367</v>
      </c>
      <c r="B964">
        <v>6353</v>
      </c>
      <c r="C964">
        <v>0.60292462108020795</v>
      </c>
      <c r="D964">
        <v>-0.80090756344215586</v>
      </c>
      <c r="E964">
        <v>1.9588789879420534</v>
      </c>
      <c r="F964">
        <v>-0.50188534140673846</v>
      </c>
      <c r="G964">
        <v>4</v>
      </c>
      <c r="H964">
        <v>1</v>
      </c>
      <c r="I964">
        <v>5</v>
      </c>
      <c r="J964">
        <v>2</v>
      </c>
    </row>
    <row r="965" spans="1:10" x14ac:dyDescent="0.25">
      <c r="A965" t="s">
        <v>15368</v>
      </c>
      <c r="B965">
        <v>27032</v>
      </c>
      <c r="C965">
        <v>-1.1416244562916522</v>
      </c>
      <c r="D965">
        <v>-0.64322500445210296</v>
      </c>
      <c r="E965">
        <v>-1.4720762422352847</v>
      </c>
      <c r="F965">
        <v>1.7049922349796856</v>
      </c>
      <c r="G965">
        <v>1</v>
      </c>
      <c r="H965">
        <v>1</v>
      </c>
      <c r="I965">
        <v>1</v>
      </c>
      <c r="J965">
        <v>5</v>
      </c>
    </row>
    <row r="966" spans="1:10" x14ac:dyDescent="0.25">
      <c r="A966" t="s">
        <v>24867</v>
      </c>
      <c r="B966">
        <v>9879</v>
      </c>
      <c r="C966">
        <v>-0.51082686962281088</v>
      </c>
      <c r="D966">
        <v>-0.71499744753835159</v>
      </c>
      <c r="E966">
        <v>-1.170634856146354</v>
      </c>
      <c r="F966">
        <v>1.0467280192747834</v>
      </c>
      <c r="G966">
        <v>2</v>
      </c>
      <c r="H966">
        <v>1</v>
      </c>
      <c r="I966">
        <v>1</v>
      </c>
      <c r="J966">
        <v>4</v>
      </c>
    </row>
    <row r="967" spans="1:10" x14ac:dyDescent="0.25">
      <c r="A967" t="s">
        <v>15369</v>
      </c>
      <c r="B967">
        <v>14550</v>
      </c>
      <c r="C967">
        <v>-0.99017309432439693</v>
      </c>
      <c r="D967">
        <v>-0.64905895038174488</v>
      </c>
      <c r="E967">
        <v>-1.4274409835361976</v>
      </c>
      <c r="F967">
        <v>1.44685465407531</v>
      </c>
      <c r="G967">
        <v>1</v>
      </c>
      <c r="H967">
        <v>1</v>
      </c>
      <c r="I967">
        <v>1</v>
      </c>
      <c r="J967">
        <v>5</v>
      </c>
    </row>
    <row r="968" spans="1:10" x14ac:dyDescent="0.25">
      <c r="A968" t="s">
        <v>15370</v>
      </c>
      <c r="B968">
        <v>8028</v>
      </c>
      <c r="C968">
        <v>-0.7542680691453495</v>
      </c>
      <c r="D968">
        <v>-0.75295870115496066</v>
      </c>
      <c r="E968">
        <v>-0.89659831734060003</v>
      </c>
      <c r="F968">
        <v>1.378633402039644</v>
      </c>
      <c r="G968">
        <v>1</v>
      </c>
      <c r="H968">
        <v>1</v>
      </c>
      <c r="I968">
        <v>1</v>
      </c>
      <c r="J968">
        <v>5</v>
      </c>
    </row>
    <row r="969" spans="1:10" x14ac:dyDescent="0.25">
      <c r="A969" t="s">
        <v>15371</v>
      </c>
      <c r="B969">
        <v>11412</v>
      </c>
      <c r="C969">
        <v>-1.1188034843424428</v>
      </c>
      <c r="D969">
        <v>-0.8387119117770484</v>
      </c>
      <c r="E969">
        <v>-1.5292535997157246</v>
      </c>
      <c r="F969">
        <v>1.1400916344945238</v>
      </c>
      <c r="G969">
        <v>1</v>
      </c>
      <c r="H969">
        <v>1</v>
      </c>
      <c r="I969">
        <v>1</v>
      </c>
      <c r="J969">
        <v>4</v>
      </c>
    </row>
    <row r="970" spans="1:10" x14ac:dyDescent="0.25">
      <c r="A970" t="s">
        <v>15372</v>
      </c>
      <c r="B970">
        <v>13725</v>
      </c>
      <c r="C970">
        <v>-0.72908945460436325</v>
      </c>
      <c r="D970">
        <v>-0.92638535890557472</v>
      </c>
      <c r="E970">
        <v>-1.4251380401239804</v>
      </c>
      <c r="F970">
        <v>0.32856057207115985</v>
      </c>
      <c r="G970">
        <v>1</v>
      </c>
      <c r="H970">
        <v>1</v>
      </c>
      <c r="I970">
        <v>1</v>
      </c>
      <c r="J970">
        <v>3</v>
      </c>
    </row>
    <row r="971" spans="1:10" x14ac:dyDescent="0.25">
      <c r="A971" t="s">
        <v>15373</v>
      </c>
      <c r="B971">
        <v>8976</v>
      </c>
      <c r="C971">
        <v>0.66527458748546087</v>
      </c>
      <c r="D971">
        <v>-1.0277123610052616</v>
      </c>
      <c r="E971">
        <v>0.29017947534279226</v>
      </c>
      <c r="F971">
        <v>0.1658310868896003</v>
      </c>
      <c r="G971">
        <v>5</v>
      </c>
      <c r="H971">
        <v>1</v>
      </c>
      <c r="I971">
        <v>4</v>
      </c>
      <c r="J971">
        <v>3</v>
      </c>
    </row>
    <row r="972" spans="1:10" x14ac:dyDescent="0.25">
      <c r="A972" t="s">
        <v>15374</v>
      </c>
      <c r="B972">
        <v>8826</v>
      </c>
      <c r="C972">
        <v>-0.75440262366106747</v>
      </c>
      <c r="D972">
        <v>-0.99501248692754563</v>
      </c>
      <c r="E972">
        <v>-0.50613077329715506</v>
      </c>
      <c r="F972">
        <v>0.20687918301379396</v>
      </c>
      <c r="G972">
        <v>1</v>
      </c>
      <c r="H972">
        <v>1</v>
      </c>
      <c r="I972">
        <v>2</v>
      </c>
      <c r="J972">
        <v>3</v>
      </c>
    </row>
    <row r="973" spans="1:10" x14ac:dyDescent="0.25">
      <c r="A973" t="s">
        <v>24868</v>
      </c>
      <c r="B973">
        <v>32543</v>
      </c>
      <c r="C973">
        <v>-0.69536602143350579</v>
      </c>
      <c r="D973">
        <v>-0.74264695059001073</v>
      </c>
      <c r="E973">
        <v>-1.5875008375649415</v>
      </c>
      <c r="F973">
        <v>1.7877034219773813</v>
      </c>
      <c r="G973">
        <v>1</v>
      </c>
      <c r="H973">
        <v>1</v>
      </c>
      <c r="I973">
        <v>1</v>
      </c>
      <c r="J973">
        <v>5</v>
      </c>
    </row>
    <row r="974" spans="1:10" x14ac:dyDescent="0.25">
      <c r="A974" t="s">
        <v>24869</v>
      </c>
      <c r="B974">
        <v>7161</v>
      </c>
      <c r="C974">
        <v>-0.83034794536749645</v>
      </c>
      <c r="D974">
        <v>-0.8087824412317951</v>
      </c>
      <c r="E974">
        <v>-0.2930408590542527</v>
      </c>
      <c r="F974">
        <v>-0.66807625352833255</v>
      </c>
      <c r="G974">
        <v>1</v>
      </c>
      <c r="H974">
        <v>1</v>
      </c>
      <c r="I974">
        <v>2</v>
      </c>
      <c r="J974">
        <v>2</v>
      </c>
    </row>
    <row r="975" spans="1:10" x14ac:dyDescent="0.25">
      <c r="A975" t="s">
        <v>24870</v>
      </c>
      <c r="B975">
        <v>11877</v>
      </c>
      <c r="C975">
        <v>-0.5825840702978482</v>
      </c>
      <c r="D975">
        <v>-0.64997187780933308</v>
      </c>
      <c r="E975">
        <v>0.23684632879542647</v>
      </c>
      <c r="F975">
        <v>-0.8431216643588012</v>
      </c>
      <c r="G975">
        <v>2</v>
      </c>
      <c r="H975">
        <v>1</v>
      </c>
      <c r="I975">
        <v>4</v>
      </c>
      <c r="J975">
        <v>1</v>
      </c>
    </row>
    <row r="976" spans="1:10" x14ac:dyDescent="0.25">
      <c r="A976" t="s">
        <v>24871</v>
      </c>
      <c r="B976">
        <v>10338</v>
      </c>
      <c r="C976">
        <v>0.44609823502623341</v>
      </c>
      <c r="D976">
        <v>1.557621231735604</v>
      </c>
      <c r="E976">
        <v>-0.59790439624505964</v>
      </c>
      <c r="F976">
        <v>-0.56266319340296622</v>
      </c>
      <c r="G976">
        <v>4</v>
      </c>
      <c r="H976">
        <v>5</v>
      </c>
      <c r="I976">
        <v>2</v>
      </c>
      <c r="J976">
        <v>2</v>
      </c>
    </row>
    <row r="977" spans="1:10" x14ac:dyDescent="0.25">
      <c r="A977" t="s">
        <v>24872</v>
      </c>
      <c r="B977">
        <v>4816</v>
      </c>
      <c r="C977">
        <v>0.50089493258203732</v>
      </c>
      <c r="D977">
        <v>1.0731108332420951</v>
      </c>
      <c r="E977">
        <v>-0.1532558927277117</v>
      </c>
      <c r="F977">
        <v>-0.12296484406338858</v>
      </c>
      <c r="G977">
        <v>4</v>
      </c>
      <c r="H977">
        <v>5</v>
      </c>
      <c r="I977">
        <v>3</v>
      </c>
      <c r="J977">
        <v>3</v>
      </c>
    </row>
    <row r="978" spans="1:10" x14ac:dyDescent="0.25">
      <c r="A978" t="s">
        <v>24873</v>
      </c>
      <c r="B978">
        <v>11723</v>
      </c>
      <c r="C978">
        <v>0.91215805276836059</v>
      </c>
      <c r="D978">
        <v>-8.7645769485783051E-2</v>
      </c>
      <c r="E978">
        <v>-8.327740799097326E-2</v>
      </c>
      <c r="F978">
        <v>8.3396586799888081E-2</v>
      </c>
      <c r="G978">
        <v>5</v>
      </c>
      <c r="H978">
        <v>3</v>
      </c>
      <c r="I978">
        <v>3</v>
      </c>
      <c r="J978">
        <v>3</v>
      </c>
    </row>
    <row r="979" spans="1:10" x14ac:dyDescent="0.25">
      <c r="A979" t="s">
        <v>24874</v>
      </c>
      <c r="B979">
        <v>9457</v>
      </c>
      <c r="C979">
        <v>2.0631474780597276</v>
      </c>
      <c r="D979">
        <v>1.40123373404956</v>
      </c>
      <c r="E979">
        <v>-0.10831427240910237</v>
      </c>
      <c r="F979">
        <v>0.63043641147870011</v>
      </c>
      <c r="G979">
        <v>5</v>
      </c>
      <c r="H979">
        <v>5</v>
      </c>
      <c r="I979">
        <v>3</v>
      </c>
      <c r="J979">
        <v>4</v>
      </c>
    </row>
    <row r="980" spans="1:10" x14ac:dyDescent="0.25">
      <c r="A980" t="s">
        <v>24875</v>
      </c>
      <c r="B980">
        <v>7190</v>
      </c>
      <c r="C980">
        <v>-0.84018804059227825</v>
      </c>
      <c r="D980">
        <v>-0.87028938849199855</v>
      </c>
      <c r="E980">
        <v>-0.10762008110936586</v>
      </c>
      <c r="F980">
        <v>-0.64184513314338643</v>
      </c>
      <c r="G980">
        <v>1</v>
      </c>
      <c r="H980">
        <v>1</v>
      </c>
      <c r="I980">
        <v>3</v>
      </c>
      <c r="J980">
        <v>2</v>
      </c>
    </row>
    <row r="981" spans="1:10" x14ac:dyDescent="0.25">
      <c r="A981" t="s">
        <v>24876</v>
      </c>
      <c r="B981">
        <v>11147</v>
      </c>
      <c r="C981">
        <v>9.3951419854028564E-2</v>
      </c>
      <c r="D981">
        <v>-0.18664383372485865</v>
      </c>
      <c r="E981">
        <v>0.47708033327091681</v>
      </c>
      <c r="F981">
        <v>-0.23501593429136741</v>
      </c>
      <c r="G981">
        <v>4</v>
      </c>
      <c r="H981">
        <v>3</v>
      </c>
      <c r="I981">
        <v>5</v>
      </c>
      <c r="J981">
        <v>2</v>
      </c>
    </row>
    <row r="982" spans="1:10" x14ac:dyDescent="0.25">
      <c r="A982" t="s">
        <v>24877</v>
      </c>
      <c r="B982">
        <v>6678</v>
      </c>
      <c r="C982">
        <v>1.3376688142142048</v>
      </c>
      <c r="D982">
        <v>0.34207790033708912</v>
      </c>
      <c r="E982">
        <v>0.14223027311102568</v>
      </c>
      <c r="F982">
        <v>-1.6727638920803978E-2</v>
      </c>
      <c r="G982">
        <v>5</v>
      </c>
      <c r="H982">
        <v>4</v>
      </c>
      <c r="I982">
        <v>4</v>
      </c>
      <c r="J982">
        <v>3</v>
      </c>
    </row>
    <row r="983" spans="1:10" x14ac:dyDescent="0.25">
      <c r="A983" t="s">
        <v>24878</v>
      </c>
      <c r="B983">
        <v>9599</v>
      </c>
      <c r="C983">
        <v>2.141363242292909</v>
      </c>
      <c r="D983">
        <v>1.5493887276546809</v>
      </c>
      <c r="E983">
        <v>-0.43224940584103921</v>
      </c>
      <c r="F983">
        <v>0.81077562629047861</v>
      </c>
      <c r="G983">
        <v>5</v>
      </c>
      <c r="H983">
        <v>5</v>
      </c>
      <c r="I983">
        <v>2</v>
      </c>
      <c r="J983">
        <v>4</v>
      </c>
    </row>
    <row r="984" spans="1:10" x14ac:dyDescent="0.25">
      <c r="A984" t="s">
        <v>24879</v>
      </c>
      <c r="B984">
        <v>11650</v>
      </c>
      <c r="C984">
        <v>1.465406258155221</v>
      </c>
      <c r="D984">
        <v>1.5715161885830273</v>
      </c>
      <c r="E984">
        <v>-0.31472682116447975</v>
      </c>
      <c r="F984">
        <v>0.17114907241607316</v>
      </c>
      <c r="G984">
        <v>5</v>
      </c>
      <c r="H984">
        <v>5</v>
      </c>
      <c r="I984">
        <v>2</v>
      </c>
      <c r="J984">
        <v>3</v>
      </c>
    </row>
    <row r="985" spans="1:10" x14ac:dyDescent="0.25">
      <c r="A985" t="s">
        <v>24880</v>
      </c>
      <c r="B985">
        <v>9239</v>
      </c>
      <c r="C985">
        <v>0.59968044742596427</v>
      </c>
      <c r="D985">
        <v>-0.3392152313305305</v>
      </c>
      <c r="E985">
        <v>1.2007093322798457</v>
      </c>
      <c r="F985">
        <v>-0.68409520435503457</v>
      </c>
      <c r="G985">
        <v>4</v>
      </c>
      <c r="H985">
        <v>2</v>
      </c>
      <c r="I985">
        <v>5</v>
      </c>
      <c r="J985">
        <v>2</v>
      </c>
    </row>
    <row r="986" spans="1:10" x14ac:dyDescent="0.25">
      <c r="A986" t="s">
        <v>24881</v>
      </c>
      <c r="B986">
        <v>7581</v>
      </c>
      <c r="C986">
        <v>0.95123696805279467</v>
      </c>
      <c r="D986">
        <v>2.6272083709955014</v>
      </c>
      <c r="E986">
        <v>-0.37251715979717576</v>
      </c>
      <c r="F986">
        <v>0.3736511513174855</v>
      </c>
      <c r="G986">
        <v>5</v>
      </c>
      <c r="H986">
        <v>5</v>
      </c>
      <c r="I986">
        <v>2</v>
      </c>
      <c r="J986">
        <v>4</v>
      </c>
    </row>
    <row r="987" spans="1:10" x14ac:dyDescent="0.25">
      <c r="A987" t="s">
        <v>24882</v>
      </c>
      <c r="B987">
        <v>6572</v>
      </c>
      <c r="C987">
        <v>0.83224957723592241</v>
      </c>
      <c r="D987">
        <v>1.3376060493073283</v>
      </c>
      <c r="E987">
        <v>-0.81184478011208405</v>
      </c>
      <c r="F987">
        <v>-0.52587736076773561</v>
      </c>
      <c r="G987">
        <v>5</v>
      </c>
      <c r="H987">
        <v>5</v>
      </c>
      <c r="I987">
        <v>1</v>
      </c>
      <c r="J987">
        <v>2</v>
      </c>
    </row>
    <row r="988" spans="1:10" x14ac:dyDescent="0.25">
      <c r="A988" t="s">
        <v>24883</v>
      </c>
      <c r="B988">
        <v>6132</v>
      </c>
      <c r="C988">
        <v>0.30276546092453827</v>
      </c>
      <c r="D988">
        <v>1.3873630012119029</v>
      </c>
      <c r="E988">
        <v>-0.66629153650581363</v>
      </c>
      <c r="F988">
        <v>-0.57317478672386268</v>
      </c>
      <c r="G988">
        <v>4</v>
      </c>
      <c r="H988">
        <v>5</v>
      </c>
      <c r="I988">
        <v>1</v>
      </c>
      <c r="J988">
        <v>2</v>
      </c>
    </row>
    <row r="989" spans="1:10" x14ac:dyDescent="0.25">
      <c r="A989" t="s">
        <v>24884</v>
      </c>
      <c r="B989">
        <v>9271</v>
      </c>
      <c r="C989">
        <v>0.26371761816451372</v>
      </c>
      <c r="D989">
        <v>0.98721804876642283</v>
      </c>
      <c r="E989">
        <v>-0.32932228781821116</v>
      </c>
      <c r="F989">
        <v>-0.46977020335510017</v>
      </c>
      <c r="G989">
        <v>4</v>
      </c>
      <c r="H989">
        <v>5</v>
      </c>
      <c r="I989">
        <v>2</v>
      </c>
      <c r="J989">
        <v>2</v>
      </c>
    </row>
    <row r="990" spans="1:10" x14ac:dyDescent="0.25">
      <c r="A990" t="s">
        <v>24885</v>
      </c>
      <c r="B990">
        <v>8350</v>
      </c>
      <c r="C990">
        <v>-0.61656618519905315</v>
      </c>
      <c r="D990">
        <v>-0.36480379924169354</v>
      </c>
      <c r="E990">
        <v>0.35411094577286084</v>
      </c>
      <c r="F990">
        <v>-0.23598471046410557</v>
      </c>
      <c r="G990">
        <v>2</v>
      </c>
      <c r="H990">
        <v>2</v>
      </c>
      <c r="I990">
        <v>4</v>
      </c>
      <c r="J990">
        <v>2</v>
      </c>
    </row>
    <row r="991" spans="1:10" x14ac:dyDescent="0.25">
      <c r="A991" t="s">
        <v>24886</v>
      </c>
      <c r="B991">
        <v>9866</v>
      </c>
      <c r="C991">
        <v>2.1885875487907471</v>
      </c>
      <c r="D991">
        <v>0.15152222133060039</v>
      </c>
      <c r="E991">
        <v>-0.57549681905109884</v>
      </c>
      <c r="F991">
        <v>8.1192350766651392E-2</v>
      </c>
      <c r="G991">
        <v>5</v>
      </c>
      <c r="H991">
        <v>4</v>
      </c>
      <c r="I991">
        <v>2</v>
      </c>
      <c r="J991">
        <v>3</v>
      </c>
    </row>
    <row r="992" spans="1:10" x14ac:dyDescent="0.25">
      <c r="A992" t="s">
        <v>24887</v>
      </c>
      <c r="B992">
        <v>7158</v>
      </c>
      <c r="C992">
        <v>1.3581777117282285</v>
      </c>
      <c r="D992">
        <v>0.23220889148517723</v>
      </c>
      <c r="E992">
        <v>-0.49743357725313708</v>
      </c>
      <c r="F992">
        <v>0.36914557259572239</v>
      </c>
      <c r="G992">
        <v>5</v>
      </c>
      <c r="H992">
        <v>4</v>
      </c>
      <c r="I992">
        <v>2</v>
      </c>
      <c r="J992">
        <v>4</v>
      </c>
    </row>
    <row r="993" spans="1:10" x14ac:dyDescent="0.25">
      <c r="A993" t="s">
        <v>24888</v>
      </c>
      <c r="B993">
        <v>6349</v>
      </c>
      <c r="C993">
        <v>0.6481066879965014</v>
      </c>
      <c r="D993">
        <v>2.6162849825478247</v>
      </c>
      <c r="E993">
        <v>-0.36098035845963938</v>
      </c>
      <c r="F993">
        <v>-0.18542149378917219</v>
      </c>
      <c r="G993">
        <v>5</v>
      </c>
      <c r="H993">
        <v>5</v>
      </c>
      <c r="I993">
        <v>2</v>
      </c>
      <c r="J993">
        <v>3</v>
      </c>
    </row>
    <row r="994" spans="1:10" x14ac:dyDescent="0.25">
      <c r="A994" t="s">
        <v>24889</v>
      </c>
      <c r="B994">
        <v>7192</v>
      </c>
      <c r="C994">
        <v>-0.43677668113918305</v>
      </c>
      <c r="D994">
        <v>-0.64275312497700743</v>
      </c>
      <c r="E994">
        <v>0.37396238426575124</v>
      </c>
      <c r="F994">
        <v>-0.57042435620428544</v>
      </c>
      <c r="G994">
        <v>2</v>
      </c>
      <c r="H994">
        <v>1</v>
      </c>
      <c r="I994">
        <v>4</v>
      </c>
      <c r="J994">
        <v>2</v>
      </c>
    </row>
    <row r="995" spans="1:10" x14ac:dyDescent="0.25">
      <c r="A995" t="s">
        <v>24890</v>
      </c>
      <c r="B995">
        <v>9322</v>
      </c>
      <c r="C995">
        <v>0.63654557869912964</v>
      </c>
      <c r="D995">
        <v>1.3924808410298861</v>
      </c>
      <c r="E995">
        <v>1.1295225728787208</v>
      </c>
      <c r="F995">
        <v>-0.11213811653337501</v>
      </c>
      <c r="G995">
        <v>5</v>
      </c>
      <c r="H995">
        <v>5</v>
      </c>
      <c r="I995">
        <v>5</v>
      </c>
      <c r="J995">
        <v>3</v>
      </c>
    </row>
    <row r="996" spans="1:10" x14ac:dyDescent="0.25">
      <c r="A996" t="s">
        <v>24891</v>
      </c>
      <c r="B996">
        <v>9863</v>
      </c>
      <c r="C996">
        <v>2.6274638608364711</v>
      </c>
      <c r="D996">
        <v>0.7772771055795018</v>
      </c>
      <c r="E996">
        <v>-7.428404000535857E-2</v>
      </c>
      <c r="F996">
        <v>0.38948645551678984</v>
      </c>
      <c r="G996">
        <v>5</v>
      </c>
      <c r="H996">
        <v>5</v>
      </c>
      <c r="I996">
        <v>3</v>
      </c>
      <c r="J996">
        <v>4</v>
      </c>
    </row>
    <row r="997" spans="1:10" x14ac:dyDescent="0.25">
      <c r="A997" t="s">
        <v>24892</v>
      </c>
      <c r="B997">
        <v>6352</v>
      </c>
      <c r="C997">
        <v>1.115937856972957</v>
      </c>
      <c r="D997">
        <v>0.84053182539878057</v>
      </c>
      <c r="E997">
        <v>-0.34118228541882245</v>
      </c>
      <c r="F997">
        <v>-0.3705584896766827</v>
      </c>
      <c r="G997">
        <v>5</v>
      </c>
      <c r="H997">
        <v>5</v>
      </c>
      <c r="I997">
        <v>2</v>
      </c>
      <c r="J997">
        <v>2</v>
      </c>
    </row>
    <row r="998" spans="1:10" x14ac:dyDescent="0.25">
      <c r="A998" t="s">
        <v>24893</v>
      </c>
      <c r="B998">
        <v>6804</v>
      </c>
      <c r="C998">
        <v>1.0842509391852098</v>
      </c>
      <c r="D998">
        <v>2.003279779323738</v>
      </c>
      <c r="E998">
        <v>-2.1369321105979923E-2</v>
      </c>
      <c r="F998">
        <v>1.3789447969073112</v>
      </c>
      <c r="G998">
        <v>5</v>
      </c>
      <c r="H998">
        <v>5</v>
      </c>
      <c r="I998">
        <v>3</v>
      </c>
      <c r="J998">
        <v>5</v>
      </c>
    </row>
    <row r="999" spans="1:10" x14ac:dyDescent="0.25">
      <c r="A999" t="s">
        <v>24894</v>
      </c>
      <c r="B999">
        <v>8210</v>
      </c>
      <c r="C999">
        <v>-0.45485129525802565</v>
      </c>
      <c r="D999">
        <v>-0.92950979879892526</v>
      </c>
      <c r="E999">
        <v>0.80622979879098922</v>
      </c>
      <c r="F999">
        <v>-0.48736717508612704</v>
      </c>
      <c r="G999">
        <v>2</v>
      </c>
      <c r="H999">
        <v>1</v>
      </c>
      <c r="I999">
        <v>5</v>
      </c>
      <c r="J999">
        <v>2</v>
      </c>
    </row>
    <row r="1000" spans="1:10" x14ac:dyDescent="0.25">
      <c r="A1000" t="s">
        <v>16165</v>
      </c>
      <c r="B1000">
        <v>7024</v>
      </c>
      <c r="C1000">
        <v>0.28178082847556596</v>
      </c>
      <c r="D1000">
        <v>0.57250868744748629</v>
      </c>
      <c r="E1000">
        <v>0.59041903011242869</v>
      </c>
      <c r="F1000">
        <v>-0.25490595884965062</v>
      </c>
      <c r="G1000">
        <v>4</v>
      </c>
      <c r="H1000">
        <v>5</v>
      </c>
      <c r="I1000">
        <v>5</v>
      </c>
      <c r="J1000">
        <v>2</v>
      </c>
    </row>
    <row r="1001" spans="1:10" x14ac:dyDescent="0.25">
      <c r="A1001" t="s">
        <v>16166</v>
      </c>
      <c r="B1001">
        <v>8753</v>
      </c>
      <c r="C1001">
        <v>-1.462232618098095E-2</v>
      </c>
      <c r="D1001">
        <v>-6.1641439024787963E-2</v>
      </c>
      <c r="E1001">
        <v>-0.15596958969682895</v>
      </c>
      <c r="F1001">
        <v>-0.71297272850861471</v>
      </c>
      <c r="G1001">
        <v>3</v>
      </c>
      <c r="H1001">
        <v>3</v>
      </c>
      <c r="I1001">
        <v>3</v>
      </c>
      <c r="J1001">
        <v>2</v>
      </c>
    </row>
    <row r="1002" spans="1:10" x14ac:dyDescent="0.25">
      <c r="A1002" t="s">
        <v>16167</v>
      </c>
      <c r="B1002">
        <v>8489</v>
      </c>
      <c r="C1002">
        <v>0.62307481526144171</v>
      </c>
      <c r="D1002">
        <v>0.45987774345764992</v>
      </c>
      <c r="E1002">
        <v>-5.2286215834547789E-2</v>
      </c>
      <c r="F1002">
        <v>-0.51928380632155147</v>
      </c>
      <c r="G1002">
        <v>4</v>
      </c>
      <c r="H1002">
        <v>4</v>
      </c>
      <c r="I1002">
        <v>3</v>
      </c>
      <c r="J1002">
        <v>2</v>
      </c>
    </row>
    <row r="1003" spans="1:10" x14ac:dyDescent="0.25">
      <c r="A1003" t="s">
        <v>16168</v>
      </c>
      <c r="B1003">
        <v>9321</v>
      </c>
      <c r="C1003">
        <v>-0.26385244529954738</v>
      </c>
      <c r="D1003">
        <v>-0.54387619737987836</v>
      </c>
      <c r="E1003">
        <v>-7.2249253754220477E-2</v>
      </c>
      <c r="F1003">
        <v>-0.41808027644577722</v>
      </c>
      <c r="G1003">
        <v>3</v>
      </c>
      <c r="H1003">
        <v>2</v>
      </c>
      <c r="I1003">
        <v>3</v>
      </c>
      <c r="J1003">
        <v>2</v>
      </c>
    </row>
    <row r="1004" spans="1:10" x14ac:dyDescent="0.25">
      <c r="A1004" t="s">
        <v>16169</v>
      </c>
      <c r="B1004">
        <v>6454</v>
      </c>
      <c r="C1004">
        <v>-0.72680578832878273</v>
      </c>
      <c r="D1004">
        <v>-0.25795816072364702</v>
      </c>
      <c r="E1004">
        <v>-8.879830117443685E-3</v>
      </c>
      <c r="F1004">
        <v>7.0056825472283979E-2</v>
      </c>
      <c r="G1004">
        <v>1</v>
      </c>
      <c r="H1004">
        <v>3</v>
      </c>
      <c r="I1004">
        <v>3</v>
      </c>
      <c r="J1004">
        <v>3</v>
      </c>
    </row>
    <row r="1005" spans="1:10" x14ac:dyDescent="0.25">
      <c r="A1005" t="s">
        <v>16170</v>
      </c>
      <c r="B1005">
        <v>8561</v>
      </c>
      <c r="C1005">
        <v>0.34232382433517344</v>
      </c>
      <c r="D1005">
        <v>0.33961777210596911</v>
      </c>
      <c r="E1005">
        <v>-0.25344443087028734</v>
      </c>
      <c r="F1005">
        <v>-0.58061313634359779</v>
      </c>
      <c r="G1005">
        <v>4</v>
      </c>
      <c r="H1005">
        <v>4</v>
      </c>
      <c r="I1005">
        <v>3</v>
      </c>
      <c r="J1005">
        <v>2</v>
      </c>
    </row>
    <row r="1006" spans="1:10" x14ac:dyDescent="0.25">
      <c r="A1006" t="s">
        <v>16171</v>
      </c>
      <c r="B1006">
        <v>8224</v>
      </c>
      <c r="C1006">
        <v>0.58456151587531224</v>
      </c>
      <c r="D1006">
        <v>0.26042831413552286</v>
      </c>
      <c r="E1006">
        <v>-0.28170331143452476</v>
      </c>
      <c r="F1006">
        <v>0.52259894249455818</v>
      </c>
      <c r="G1006">
        <v>4</v>
      </c>
      <c r="H1006">
        <v>4</v>
      </c>
      <c r="I1006">
        <v>3</v>
      </c>
      <c r="J1006">
        <v>4</v>
      </c>
    </row>
    <row r="1007" spans="1:10" x14ac:dyDescent="0.25">
      <c r="A1007" t="s">
        <v>16172</v>
      </c>
      <c r="B1007">
        <v>7113</v>
      </c>
      <c r="C1007">
        <v>0.57393655396253007</v>
      </c>
      <c r="D1007">
        <v>0.4555954570145615</v>
      </c>
      <c r="E1007">
        <v>0.11179175516267971</v>
      </c>
      <c r="F1007">
        <v>-0.40239548573316408</v>
      </c>
      <c r="G1007">
        <v>4</v>
      </c>
      <c r="H1007">
        <v>4</v>
      </c>
      <c r="I1007">
        <v>4</v>
      </c>
      <c r="J1007">
        <v>2</v>
      </c>
    </row>
    <row r="1008" spans="1:10" x14ac:dyDescent="0.25">
      <c r="A1008" t="s">
        <v>16173</v>
      </c>
      <c r="B1008">
        <v>11684</v>
      </c>
      <c r="C1008">
        <v>2.4485836655091957E-2</v>
      </c>
      <c r="D1008">
        <v>-1.1755866674344733E-2</v>
      </c>
      <c r="E1008">
        <v>-2.2787439057369546E-2</v>
      </c>
      <c r="F1008">
        <v>-8.2451760078976852E-2</v>
      </c>
      <c r="G1008">
        <v>3</v>
      </c>
      <c r="H1008">
        <v>3</v>
      </c>
      <c r="I1008">
        <v>3</v>
      </c>
      <c r="J1008">
        <v>3</v>
      </c>
    </row>
    <row r="1009" spans="1:10" x14ac:dyDescent="0.25">
      <c r="A1009" t="s">
        <v>16174</v>
      </c>
      <c r="B1009">
        <v>5104</v>
      </c>
      <c r="C1009">
        <v>-0.40139761178955435</v>
      </c>
      <c r="D1009">
        <v>0.2329495726388183</v>
      </c>
      <c r="E1009">
        <v>0.89516547413354031</v>
      </c>
      <c r="F1009">
        <v>-0.37415149993982777</v>
      </c>
      <c r="G1009">
        <v>2</v>
      </c>
      <c r="H1009">
        <v>4</v>
      </c>
      <c r="I1009">
        <v>5</v>
      </c>
      <c r="J1009">
        <v>2</v>
      </c>
    </row>
    <row r="1010" spans="1:10" x14ac:dyDescent="0.25">
      <c r="A1010" t="s">
        <v>16175</v>
      </c>
      <c r="B1010">
        <v>11303</v>
      </c>
      <c r="C1010">
        <v>0.26906281298449453</v>
      </c>
      <c r="D1010">
        <v>-0.19097817491005453</v>
      </c>
      <c r="E1010">
        <v>0.59732281936732967</v>
      </c>
      <c r="F1010">
        <v>0.39891686447488062</v>
      </c>
      <c r="G1010">
        <v>4</v>
      </c>
      <c r="H1010">
        <v>3</v>
      </c>
      <c r="I1010">
        <v>5</v>
      </c>
      <c r="J1010">
        <v>4</v>
      </c>
    </row>
    <row r="1011" spans="1:10" x14ac:dyDescent="0.25">
      <c r="A1011" t="s">
        <v>16176</v>
      </c>
      <c r="B1011">
        <v>6863</v>
      </c>
      <c r="C1011">
        <v>-0.10489968687095724</v>
      </c>
      <c r="D1011">
        <v>0.46478626873103257</v>
      </c>
      <c r="E1011">
        <v>0.29547384840895152</v>
      </c>
      <c r="F1011">
        <v>-0.38240003179112736</v>
      </c>
      <c r="G1011">
        <v>3</v>
      </c>
      <c r="H1011">
        <v>4</v>
      </c>
      <c r="I1011">
        <v>4</v>
      </c>
      <c r="J1011">
        <v>2</v>
      </c>
    </row>
    <row r="1012" spans="1:10" x14ac:dyDescent="0.25">
      <c r="A1012" t="s">
        <v>16177</v>
      </c>
      <c r="B1012">
        <v>6842</v>
      </c>
      <c r="C1012">
        <v>0.26095010182041362</v>
      </c>
      <c r="D1012">
        <v>0.85356409358271368</v>
      </c>
      <c r="E1012">
        <v>8.7881621434924492E-2</v>
      </c>
      <c r="F1012">
        <v>0.11186182965690294</v>
      </c>
      <c r="G1012">
        <v>4</v>
      </c>
      <c r="H1012">
        <v>5</v>
      </c>
      <c r="I1012">
        <v>4</v>
      </c>
      <c r="J1012">
        <v>3</v>
      </c>
    </row>
    <row r="1013" spans="1:10" x14ac:dyDescent="0.25">
      <c r="A1013" t="s">
        <v>16178</v>
      </c>
      <c r="B1013">
        <v>6125</v>
      </c>
      <c r="C1013">
        <v>0.30620687200667779</v>
      </c>
      <c r="D1013">
        <v>0.93881442606282328</v>
      </c>
      <c r="E1013">
        <v>-0.66065824111682625</v>
      </c>
      <c r="F1013">
        <v>0.72459415259894211</v>
      </c>
      <c r="G1013">
        <v>4</v>
      </c>
      <c r="H1013">
        <v>5</v>
      </c>
      <c r="I1013">
        <v>1</v>
      </c>
      <c r="J1013">
        <v>4</v>
      </c>
    </row>
    <row r="1014" spans="1:10" x14ac:dyDescent="0.25">
      <c r="A1014" t="s">
        <v>16179</v>
      </c>
      <c r="B1014">
        <v>12292</v>
      </c>
      <c r="C1014">
        <v>-0.53548069359284456</v>
      </c>
      <c r="D1014">
        <v>-0.1835303242925849</v>
      </c>
      <c r="E1014">
        <v>-0.34767609341775679</v>
      </c>
      <c r="F1014">
        <v>0.45955555674471216</v>
      </c>
      <c r="G1014">
        <v>2</v>
      </c>
      <c r="H1014">
        <v>3</v>
      </c>
      <c r="I1014">
        <v>2</v>
      </c>
      <c r="J1014">
        <v>4</v>
      </c>
    </row>
    <row r="1015" spans="1:10" x14ac:dyDescent="0.25">
      <c r="A1015" t="s">
        <v>16180</v>
      </c>
      <c r="B1015">
        <v>6082</v>
      </c>
      <c r="C1015">
        <v>0.63094861693652982</v>
      </c>
      <c r="D1015">
        <v>0.41240126254885889</v>
      </c>
      <c r="E1015">
        <v>0.86056404620904525</v>
      </c>
      <c r="F1015">
        <v>-0.31295235755107031</v>
      </c>
      <c r="G1015">
        <v>5</v>
      </c>
      <c r="H1015">
        <v>4</v>
      </c>
      <c r="I1015">
        <v>5</v>
      </c>
      <c r="J1015">
        <v>2</v>
      </c>
    </row>
    <row r="1016" spans="1:10" x14ac:dyDescent="0.25">
      <c r="A1016" t="s">
        <v>16181</v>
      </c>
      <c r="B1016">
        <v>12742</v>
      </c>
      <c r="C1016">
        <v>-1.4070226651670318E-2</v>
      </c>
      <c r="D1016">
        <v>0.54764321960433182</v>
      </c>
      <c r="E1016">
        <v>0.25035831330133856</v>
      </c>
      <c r="F1016">
        <v>2.6739534347559605E-2</v>
      </c>
      <c r="G1016">
        <v>3</v>
      </c>
      <c r="H1016">
        <v>5</v>
      </c>
      <c r="I1016">
        <v>4</v>
      </c>
      <c r="J1016">
        <v>3</v>
      </c>
    </row>
    <row r="1017" spans="1:10" x14ac:dyDescent="0.25">
      <c r="A1017" t="s">
        <v>16182</v>
      </c>
      <c r="B1017">
        <v>9305</v>
      </c>
      <c r="C1017">
        <v>-6.0515297155107339E-2</v>
      </c>
      <c r="D1017">
        <v>0.96153959151519564</v>
      </c>
      <c r="E1017">
        <v>-7.3585286315439022E-2</v>
      </c>
      <c r="F1017">
        <v>0.72265569306124622</v>
      </c>
      <c r="G1017">
        <v>3</v>
      </c>
      <c r="H1017">
        <v>5</v>
      </c>
      <c r="I1017">
        <v>3</v>
      </c>
      <c r="J1017">
        <v>4</v>
      </c>
    </row>
    <row r="1018" spans="1:10" x14ac:dyDescent="0.25">
      <c r="A1018" t="s">
        <v>16183</v>
      </c>
      <c r="B1018">
        <v>7606</v>
      </c>
      <c r="C1018">
        <v>0.13623065576193838</v>
      </c>
      <c r="D1018">
        <v>1.3037571525399956</v>
      </c>
      <c r="E1018">
        <v>0.19622543712901863</v>
      </c>
      <c r="F1018">
        <v>0.27930853760969521</v>
      </c>
      <c r="G1018">
        <v>4</v>
      </c>
      <c r="H1018">
        <v>5</v>
      </c>
      <c r="I1018">
        <v>4</v>
      </c>
      <c r="J1018">
        <v>3</v>
      </c>
    </row>
    <row r="1019" spans="1:10" x14ac:dyDescent="0.25">
      <c r="A1019" t="s">
        <v>16185</v>
      </c>
      <c r="B1019">
        <v>6021</v>
      </c>
      <c r="C1019">
        <v>2.5703998194449865E-2</v>
      </c>
      <c r="D1019">
        <v>0.73743344541525402</v>
      </c>
      <c r="E1019">
        <v>0.61922937574254966</v>
      </c>
      <c r="F1019">
        <v>0.12999404245695606</v>
      </c>
      <c r="G1019">
        <v>3</v>
      </c>
      <c r="H1019">
        <v>5</v>
      </c>
      <c r="I1019">
        <v>5</v>
      </c>
      <c r="J1019">
        <v>3</v>
      </c>
    </row>
    <row r="1020" spans="1:10" x14ac:dyDescent="0.25">
      <c r="A1020" t="s">
        <v>16186</v>
      </c>
      <c r="B1020">
        <v>6529</v>
      </c>
      <c r="C1020">
        <v>-0.68012325949882591</v>
      </c>
      <c r="D1020">
        <v>-1.0232206450942645</v>
      </c>
      <c r="E1020">
        <v>0.11241606533918019</v>
      </c>
      <c r="F1020">
        <v>-0.51032031347696549</v>
      </c>
      <c r="G1020">
        <v>1</v>
      </c>
      <c r="H1020">
        <v>1</v>
      </c>
      <c r="I1020">
        <v>4</v>
      </c>
      <c r="J1020">
        <v>2</v>
      </c>
    </row>
    <row r="1021" spans="1:10" x14ac:dyDescent="0.25">
      <c r="A1021" t="s">
        <v>16187</v>
      </c>
      <c r="B1021">
        <v>7545</v>
      </c>
      <c r="C1021">
        <v>-0.59445524748870082</v>
      </c>
      <c r="D1021">
        <v>0.31651784760353796</v>
      </c>
      <c r="E1021">
        <v>6.1880499696694291E-2</v>
      </c>
      <c r="F1021">
        <v>0.16733003493940934</v>
      </c>
      <c r="G1021">
        <v>2</v>
      </c>
      <c r="H1021">
        <v>4</v>
      </c>
      <c r="I1021">
        <v>4</v>
      </c>
      <c r="J1021">
        <v>3</v>
      </c>
    </row>
    <row r="1022" spans="1:10" x14ac:dyDescent="0.25">
      <c r="A1022" t="s">
        <v>16188</v>
      </c>
      <c r="B1022">
        <v>14854</v>
      </c>
      <c r="C1022">
        <v>-0.62840884089404014</v>
      </c>
      <c r="D1022">
        <v>-0.61484071878283431</v>
      </c>
      <c r="E1022">
        <v>-0.66838037411162399</v>
      </c>
      <c r="F1022">
        <v>0.80347632982080652</v>
      </c>
      <c r="G1022">
        <v>2</v>
      </c>
      <c r="H1022">
        <v>1</v>
      </c>
      <c r="I1022">
        <v>1</v>
      </c>
      <c r="J1022">
        <v>4</v>
      </c>
    </row>
    <row r="1023" spans="1:10" x14ac:dyDescent="0.25">
      <c r="A1023" t="s">
        <v>16189</v>
      </c>
      <c r="B1023">
        <v>10968</v>
      </c>
      <c r="C1023">
        <v>-0.79144452062906556</v>
      </c>
      <c r="D1023">
        <v>0.13655611626624475</v>
      </c>
      <c r="E1023">
        <v>-0.53349623622002529</v>
      </c>
      <c r="F1023">
        <v>0.66509719689489633</v>
      </c>
      <c r="G1023">
        <v>1</v>
      </c>
      <c r="H1023">
        <v>4</v>
      </c>
      <c r="I1023">
        <v>2</v>
      </c>
      <c r="J1023">
        <v>4</v>
      </c>
    </row>
    <row r="1024" spans="1:10" x14ac:dyDescent="0.25">
      <c r="A1024" t="s">
        <v>16190</v>
      </c>
      <c r="B1024">
        <v>5154</v>
      </c>
      <c r="C1024">
        <v>-0.76831548416466255</v>
      </c>
      <c r="D1024">
        <v>0.13636121560741446</v>
      </c>
      <c r="E1024">
        <v>1.4426732022497599E-2</v>
      </c>
      <c r="F1024">
        <v>0.35469829167473926</v>
      </c>
      <c r="G1024">
        <v>1</v>
      </c>
      <c r="H1024">
        <v>4</v>
      </c>
      <c r="I1024">
        <v>4</v>
      </c>
      <c r="J1024">
        <v>4</v>
      </c>
    </row>
    <row r="1025" spans="1:10" x14ac:dyDescent="0.25">
      <c r="A1025" t="s">
        <v>16191</v>
      </c>
      <c r="B1025">
        <v>10368</v>
      </c>
      <c r="C1025">
        <v>-0.67355492222299262</v>
      </c>
      <c r="D1025">
        <v>0.13842679489578785</v>
      </c>
      <c r="E1025">
        <v>-0.23321792617910361</v>
      </c>
      <c r="F1025">
        <v>-3.6509288051345595E-2</v>
      </c>
      <c r="G1025">
        <v>1</v>
      </c>
      <c r="H1025">
        <v>4</v>
      </c>
      <c r="I1025">
        <v>3</v>
      </c>
      <c r="J1025">
        <v>3</v>
      </c>
    </row>
    <row r="1026" spans="1:10" x14ac:dyDescent="0.25">
      <c r="A1026" t="s">
        <v>24895</v>
      </c>
      <c r="B1026">
        <v>6603</v>
      </c>
      <c r="C1026">
        <v>-0.79176182112351079</v>
      </c>
      <c r="D1026">
        <v>0.34050363816326984</v>
      </c>
      <c r="E1026">
        <v>-0.19108836733612428</v>
      </c>
      <c r="F1026">
        <v>0.4521208633460973</v>
      </c>
      <c r="G1026">
        <v>1</v>
      </c>
      <c r="H1026">
        <v>4</v>
      </c>
      <c r="I1026">
        <v>3</v>
      </c>
      <c r="J1026">
        <v>4</v>
      </c>
    </row>
    <row r="1027" spans="1:10" x14ac:dyDescent="0.25">
      <c r="A1027" t="s">
        <v>16192</v>
      </c>
      <c r="B1027">
        <v>4952</v>
      </c>
      <c r="C1027">
        <v>-0.76301775094443902</v>
      </c>
      <c r="D1027">
        <v>-0.52322999735217568</v>
      </c>
      <c r="E1027">
        <v>-5.0704311868147077E-2</v>
      </c>
      <c r="F1027">
        <v>-0.2789831164314287</v>
      </c>
      <c r="G1027">
        <v>1</v>
      </c>
      <c r="H1027">
        <v>2</v>
      </c>
      <c r="I1027">
        <v>3</v>
      </c>
      <c r="J1027">
        <v>2</v>
      </c>
    </row>
    <row r="1028" spans="1:10" x14ac:dyDescent="0.25">
      <c r="A1028" t="s">
        <v>16193</v>
      </c>
      <c r="B1028">
        <v>6727</v>
      </c>
      <c r="C1028">
        <v>-0.81071650917999061</v>
      </c>
      <c r="D1028">
        <v>0.22262977052970853</v>
      </c>
      <c r="E1028">
        <v>-0.40963928303269659</v>
      </c>
      <c r="F1028">
        <v>0.47171911825979534</v>
      </c>
      <c r="G1028">
        <v>1</v>
      </c>
      <c r="H1028">
        <v>4</v>
      </c>
      <c r="I1028">
        <v>2</v>
      </c>
      <c r="J1028">
        <v>4</v>
      </c>
    </row>
    <row r="1029" spans="1:10" x14ac:dyDescent="0.25">
      <c r="A1029" t="s">
        <v>16194</v>
      </c>
      <c r="B1029">
        <v>10057</v>
      </c>
      <c r="C1029">
        <v>-0.71799575114379477</v>
      </c>
      <c r="D1029">
        <v>0.50278930499781993</v>
      </c>
      <c r="E1029">
        <v>-0.82092098683901127</v>
      </c>
      <c r="F1029">
        <v>0.47206054844390816</v>
      </c>
      <c r="G1029">
        <v>1</v>
      </c>
      <c r="H1029">
        <v>4</v>
      </c>
      <c r="I1029">
        <v>1</v>
      </c>
      <c r="J1029">
        <v>4</v>
      </c>
    </row>
    <row r="1030" spans="1:10" x14ac:dyDescent="0.25">
      <c r="A1030" t="s">
        <v>24896</v>
      </c>
      <c r="B1030">
        <v>5731</v>
      </c>
      <c r="C1030">
        <v>-0.43854957607238299</v>
      </c>
      <c r="D1030">
        <v>-0.92622618873105644</v>
      </c>
      <c r="E1030">
        <v>-0.21721193949922288</v>
      </c>
      <c r="F1030">
        <v>-0.13119657019195374</v>
      </c>
      <c r="G1030">
        <v>2</v>
      </c>
      <c r="H1030">
        <v>1</v>
      </c>
      <c r="I1030">
        <v>3</v>
      </c>
      <c r="J1030">
        <v>3</v>
      </c>
    </row>
    <row r="1031" spans="1:10" x14ac:dyDescent="0.25">
      <c r="A1031" t="s">
        <v>24897</v>
      </c>
      <c r="B1031">
        <v>8587</v>
      </c>
      <c r="C1031">
        <v>-0.60326415623205965</v>
      </c>
      <c r="D1031">
        <v>-0.37488218693365882</v>
      </c>
      <c r="E1031">
        <v>-1.0306350538304472</v>
      </c>
      <c r="F1031">
        <v>0.56251235672952071</v>
      </c>
      <c r="G1031">
        <v>2</v>
      </c>
      <c r="H1031">
        <v>2</v>
      </c>
      <c r="I1031">
        <v>1</v>
      </c>
      <c r="J1031">
        <v>4</v>
      </c>
    </row>
    <row r="1032" spans="1:10" x14ac:dyDescent="0.25">
      <c r="A1032" t="s">
        <v>16198</v>
      </c>
      <c r="B1032">
        <v>12396</v>
      </c>
      <c r="C1032">
        <v>-0.67994722337273361</v>
      </c>
      <c r="D1032">
        <v>-1.0931499419222979</v>
      </c>
      <c r="E1032">
        <v>-1.0191534881552602</v>
      </c>
      <c r="F1032">
        <v>-0.23774556630902671</v>
      </c>
      <c r="G1032">
        <v>1</v>
      </c>
      <c r="H1032">
        <v>1</v>
      </c>
      <c r="I1032">
        <v>1</v>
      </c>
      <c r="J1032">
        <v>2</v>
      </c>
    </row>
    <row r="1033" spans="1:10" x14ac:dyDescent="0.25">
      <c r="A1033" t="s">
        <v>24898</v>
      </c>
      <c r="B1033">
        <v>7962</v>
      </c>
      <c r="C1033">
        <v>-0.6466513152418859</v>
      </c>
      <c r="D1033">
        <v>-0.61397259381776303</v>
      </c>
      <c r="E1033">
        <v>1.8250856240140256</v>
      </c>
      <c r="F1033">
        <v>-0.28522608842173691</v>
      </c>
      <c r="G1033">
        <v>2</v>
      </c>
      <c r="H1033">
        <v>1</v>
      </c>
      <c r="I1033">
        <v>5</v>
      </c>
      <c r="J1033">
        <v>2</v>
      </c>
    </row>
    <row r="1034" spans="1:10" x14ac:dyDescent="0.25">
      <c r="A1034" t="s">
        <v>24899</v>
      </c>
      <c r="B1034">
        <v>10488</v>
      </c>
      <c r="C1034">
        <v>-0.80927848245890499</v>
      </c>
      <c r="D1034">
        <v>-0.60235155054093792</v>
      </c>
      <c r="E1034">
        <v>-0.85077620137345111</v>
      </c>
      <c r="F1034">
        <v>0.16690856506626439</v>
      </c>
      <c r="G1034">
        <v>1</v>
      </c>
      <c r="H1034">
        <v>2</v>
      </c>
      <c r="I1034">
        <v>1</v>
      </c>
      <c r="J1034">
        <v>3</v>
      </c>
    </row>
    <row r="1035" spans="1:10" x14ac:dyDescent="0.25">
      <c r="A1035" t="s">
        <v>16199</v>
      </c>
      <c r="B1035">
        <v>8849</v>
      </c>
      <c r="C1035">
        <v>-0.48235656142249878</v>
      </c>
      <c r="D1035">
        <v>-0.80681072979956381</v>
      </c>
      <c r="E1035">
        <v>2.1874913844762362E-3</v>
      </c>
      <c r="F1035">
        <v>-0.19206921870139571</v>
      </c>
      <c r="G1035">
        <v>2</v>
      </c>
      <c r="H1035">
        <v>1</v>
      </c>
      <c r="I1035">
        <v>3</v>
      </c>
      <c r="J1035">
        <v>3</v>
      </c>
    </row>
    <row r="1036" spans="1:10" x14ac:dyDescent="0.25">
      <c r="A1036" t="s">
        <v>24900</v>
      </c>
      <c r="B1036">
        <v>11462</v>
      </c>
      <c r="C1036">
        <v>-0.14986550113654376</v>
      </c>
      <c r="D1036">
        <v>-0.8545927172454304</v>
      </c>
      <c r="E1036">
        <v>-0.80942168102821299</v>
      </c>
      <c r="F1036">
        <v>-2.511948437651609E-2</v>
      </c>
      <c r="G1036">
        <v>3</v>
      </c>
      <c r="H1036">
        <v>1</v>
      </c>
      <c r="I1036">
        <v>1</v>
      </c>
      <c r="J1036">
        <v>3</v>
      </c>
    </row>
    <row r="1037" spans="1:10" x14ac:dyDescent="0.25">
      <c r="A1037" t="s">
        <v>24901</v>
      </c>
      <c r="B1037">
        <v>11819</v>
      </c>
      <c r="C1037">
        <v>-0.62439766582080813</v>
      </c>
      <c r="D1037">
        <v>-0.27817330170021848</v>
      </c>
      <c r="E1037">
        <v>0.65081937308588211</v>
      </c>
      <c r="F1037">
        <v>0.26487624755130651</v>
      </c>
      <c r="G1037">
        <v>2</v>
      </c>
      <c r="H1037">
        <v>3</v>
      </c>
      <c r="I1037">
        <v>5</v>
      </c>
      <c r="J1037">
        <v>3</v>
      </c>
    </row>
    <row r="1038" spans="1:10" x14ac:dyDescent="0.25">
      <c r="A1038" t="s">
        <v>16200</v>
      </c>
      <c r="B1038">
        <v>14030</v>
      </c>
      <c r="C1038">
        <v>-0.88521962097571216</v>
      </c>
      <c r="D1038">
        <v>-0.50865788574708304</v>
      </c>
      <c r="E1038">
        <v>-1.1155030935299326</v>
      </c>
      <c r="F1038">
        <v>0.55853921016330221</v>
      </c>
      <c r="G1038">
        <v>1</v>
      </c>
      <c r="H1038">
        <v>2</v>
      </c>
      <c r="I1038">
        <v>1</v>
      </c>
      <c r="J1038">
        <v>4</v>
      </c>
    </row>
    <row r="1039" spans="1:10" x14ac:dyDescent="0.25">
      <c r="A1039" t="s">
        <v>16201</v>
      </c>
      <c r="B1039">
        <v>8467</v>
      </c>
      <c r="C1039">
        <v>-1.0531766687724209</v>
      </c>
      <c r="D1039">
        <v>-0.66962563364715411</v>
      </c>
      <c r="E1039">
        <v>-0.80832338675590654</v>
      </c>
      <c r="F1039">
        <v>-0.23381197762202954</v>
      </c>
      <c r="G1039">
        <v>1</v>
      </c>
      <c r="H1039">
        <v>1</v>
      </c>
      <c r="I1039">
        <v>1</v>
      </c>
      <c r="J1039">
        <v>2</v>
      </c>
    </row>
    <row r="1040" spans="1:10" x14ac:dyDescent="0.25">
      <c r="A1040" t="s">
        <v>17056</v>
      </c>
      <c r="B1040">
        <v>19088</v>
      </c>
      <c r="C1040">
        <v>-0.15069555904252419</v>
      </c>
      <c r="D1040">
        <v>-0.57069798590133003</v>
      </c>
      <c r="E1040">
        <v>1.5568213258719896</v>
      </c>
      <c r="F1040">
        <v>-0.51878659587616749</v>
      </c>
      <c r="G1040">
        <v>3</v>
      </c>
      <c r="H1040">
        <v>2</v>
      </c>
      <c r="I1040">
        <v>5</v>
      </c>
      <c r="J1040">
        <v>2</v>
      </c>
    </row>
    <row r="1041" spans="1:10" x14ac:dyDescent="0.25">
      <c r="A1041" t="s">
        <v>17058</v>
      </c>
      <c r="B1041">
        <v>12360</v>
      </c>
      <c r="C1041">
        <v>0.3234754416326473</v>
      </c>
      <c r="D1041">
        <v>0.39489851831852107</v>
      </c>
      <c r="E1041">
        <v>0.84024827731461194</v>
      </c>
      <c r="F1041">
        <v>-0.32782893118626882</v>
      </c>
      <c r="G1041">
        <v>4</v>
      </c>
      <c r="H1041">
        <v>4</v>
      </c>
      <c r="I1041">
        <v>5</v>
      </c>
      <c r="J1041">
        <v>2</v>
      </c>
    </row>
    <row r="1042" spans="1:10" x14ac:dyDescent="0.25">
      <c r="A1042" t="s">
        <v>17059</v>
      </c>
      <c r="B1042">
        <v>8162</v>
      </c>
      <c r="C1042">
        <v>-9.7652898444234859E-2</v>
      </c>
      <c r="D1042">
        <v>-0.47838702166733438</v>
      </c>
      <c r="E1042">
        <v>1.0892201105303525</v>
      </c>
      <c r="F1042">
        <v>-0.52605797501214524</v>
      </c>
      <c r="G1042">
        <v>3</v>
      </c>
      <c r="H1042">
        <v>2</v>
      </c>
      <c r="I1042">
        <v>5</v>
      </c>
      <c r="J1042">
        <v>2</v>
      </c>
    </row>
    <row r="1043" spans="1:10" x14ac:dyDescent="0.25">
      <c r="A1043" t="s">
        <v>17060</v>
      </c>
      <c r="B1043">
        <v>13331</v>
      </c>
      <c r="C1043">
        <v>9.8951494611688118E-2</v>
      </c>
      <c r="D1043">
        <v>-0.24984843519802183</v>
      </c>
      <c r="E1043">
        <v>1.1090648713707729</v>
      </c>
      <c r="F1043">
        <v>-0.48158546835077021</v>
      </c>
      <c r="G1043">
        <v>4</v>
      </c>
      <c r="H1043">
        <v>3</v>
      </c>
      <c r="I1043">
        <v>5</v>
      </c>
      <c r="J1043">
        <v>2</v>
      </c>
    </row>
    <row r="1044" spans="1:10" x14ac:dyDescent="0.25">
      <c r="A1044" t="s">
        <v>17065</v>
      </c>
      <c r="B1044">
        <v>10425</v>
      </c>
      <c r="C1044">
        <v>0.78064992236596797</v>
      </c>
      <c r="D1044">
        <v>0.77548594689307304</v>
      </c>
      <c r="E1044">
        <v>1.0091249222875429</v>
      </c>
      <c r="F1044">
        <v>-0.15097460278632169</v>
      </c>
      <c r="G1044">
        <v>5</v>
      </c>
      <c r="H1044">
        <v>5</v>
      </c>
      <c r="I1044">
        <v>5</v>
      </c>
      <c r="J1044">
        <v>3</v>
      </c>
    </row>
    <row r="1045" spans="1:10" x14ac:dyDescent="0.25">
      <c r="A1045" t="s">
        <v>17068</v>
      </c>
      <c r="B1045">
        <v>11075</v>
      </c>
      <c r="C1045">
        <v>0.77741004514304579</v>
      </c>
      <c r="D1045">
        <v>0.62932241234043695</v>
      </c>
      <c r="E1045">
        <v>-0.3013789403082579</v>
      </c>
      <c r="F1045">
        <v>-0.35146881347777553</v>
      </c>
      <c r="G1045">
        <v>5</v>
      </c>
      <c r="H1045">
        <v>5</v>
      </c>
      <c r="I1045">
        <v>2</v>
      </c>
      <c r="J1045">
        <v>2</v>
      </c>
    </row>
    <row r="1046" spans="1:10" x14ac:dyDescent="0.25">
      <c r="A1046" t="s">
        <v>24902</v>
      </c>
      <c r="B1046">
        <v>9976</v>
      </c>
      <c r="C1046">
        <v>-0.13420990797302954</v>
      </c>
      <c r="D1046">
        <v>-0.15242547037878562</v>
      </c>
      <c r="E1046">
        <v>0.27625680239031353</v>
      </c>
      <c r="F1046">
        <v>-0.28258910560158845</v>
      </c>
      <c r="G1046">
        <v>3</v>
      </c>
      <c r="H1046">
        <v>3</v>
      </c>
      <c r="I1046">
        <v>4</v>
      </c>
      <c r="J1046">
        <v>2</v>
      </c>
    </row>
    <row r="1047" spans="1:10" x14ac:dyDescent="0.25">
      <c r="A1047" t="s">
        <v>24903</v>
      </c>
      <c r="B1047">
        <v>15369</v>
      </c>
      <c r="C1047">
        <v>0.19247170457380822</v>
      </c>
      <c r="D1047">
        <v>0.54812203546880345</v>
      </c>
      <c r="E1047">
        <v>-0.12119780722868266</v>
      </c>
      <c r="F1047">
        <v>-0.10809956820468508</v>
      </c>
      <c r="G1047">
        <v>4</v>
      </c>
      <c r="H1047">
        <v>5</v>
      </c>
      <c r="I1047">
        <v>3</v>
      </c>
      <c r="J1047">
        <v>3</v>
      </c>
    </row>
    <row r="1048" spans="1:10" x14ac:dyDescent="0.25">
      <c r="A1048" t="s">
        <v>24904</v>
      </c>
      <c r="B1048">
        <v>5463</v>
      </c>
      <c r="C1048">
        <v>0.33250636145952422</v>
      </c>
      <c r="D1048">
        <v>6.3804369405269248E-2</v>
      </c>
      <c r="E1048">
        <v>0.56471159610004529</v>
      </c>
      <c r="F1048">
        <v>-0.66673580363797136</v>
      </c>
      <c r="G1048">
        <v>4</v>
      </c>
      <c r="H1048">
        <v>4</v>
      </c>
      <c r="I1048">
        <v>5</v>
      </c>
      <c r="J1048">
        <v>2</v>
      </c>
    </row>
    <row r="1049" spans="1:10" x14ac:dyDescent="0.25">
      <c r="A1049" t="s">
        <v>17072</v>
      </c>
      <c r="B1049">
        <v>13602</v>
      </c>
      <c r="C1049">
        <v>-0.12118528008350897</v>
      </c>
      <c r="D1049">
        <v>0.22731322584598501</v>
      </c>
      <c r="E1049">
        <v>0.85091930255322101</v>
      </c>
      <c r="F1049">
        <v>-0.2820371083816971</v>
      </c>
      <c r="G1049">
        <v>3</v>
      </c>
      <c r="H1049">
        <v>4</v>
      </c>
      <c r="I1049">
        <v>5</v>
      </c>
      <c r="J1049">
        <v>2</v>
      </c>
    </row>
    <row r="1050" spans="1:10" x14ac:dyDescent="0.25">
      <c r="A1050" t="s">
        <v>17073</v>
      </c>
      <c r="B1050">
        <v>8320</v>
      </c>
      <c r="C1050">
        <v>-0.10478896819999262</v>
      </c>
      <c r="D1050">
        <v>0.15612780821266647</v>
      </c>
      <c r="E1050">
        <v>-0.62216888342295829</v>
      </c>
      <c r="F1050">
        <v>0.27739760939961072</v>
      </c>
      <c r="G1050">
        <v>3</v>
      </c>
      <c r="H1050">
        <v>4</v>
      </c>
      <c r="I1050">
        <v>1</v>
      </c>
      <c r="J1050">
        <v>3</v>
      </c>
    </row>
    <row r="1051" spans="1:10" x14ac:dyDescent="0.25">
      <c r="A1051" t="s">
        <v>17074</v>
      </c>
      <c r="B1051">
        <v>6071</v>
      </c>
      <c r="C1051">
        <v>7.9468905914145765E-2</v>
      </c>
      <c r="D1051">
        <v>0.52024328436841405</v>
      </c>
      <c r="E1051">
        <v>0.95116616944479926</v>
      </c>
      <c r="F1051">
        <v>-0.16085446115715474</v>
      </c>
      <c r="G1051">
        <v>3</v>
      </c>
      <c r="H1051">
        <v>4</v>
      </c>
      <c r="I1051">
        <v>5</v>
      </c>
      <c r="J1051">
        <v>3</v>
      </c>
    </row>
    <row r="1052" spans="1:10" x14ac:dyDescent="0.25">
      <c r="A1052" t="s">
        <v>17077</v>
      </c>
      <c r="B1052">
        <v>15496</v>
      </c>
      <c r="C1052">
        <v>0.25636965899566444</v>
      </c>
      <c r="D1052">
        <v>0.30648562627886861</v>
      </c>
      <c r="E1052">
        <v>-0.10041605282207328</v>
      </c>
      <c r="F1052">
        <v>-6.7575958248612081E-2</v>
      </c>
      <c r="G1052">
        <v>4</v>
      </c>
      <c r="H1052">
        <v>4</v>
      </c>
      <c r="I1052">
        <v>3</v>
      </c>
      <c r="J1052">
        <v>3</v>
      </c>
    </row>
    <row r="1053" spans="1:10" x14ac:dyDescent="0.25">
      <c r="A1053" t="s">
        <v>17078</v>
      </c>
      <c r="B1053">
        <v>9413</v>
      </c>
      <c r="C1053">
        <v>-0.29090726022034691</v>
      </c>
      <c r="D1053">
        <v>3.2681310502575639E-2</v>
      </c>
      <c r="E1053">
        <v>0.35911184766353033</v>
      </c>
      <c r="F1053">
        <v>4.8775898167350062E-2</v>
      </c>
      <c r="G1053">
        <v>2</v>
      </c>
      <c r="H1053">
        <v>3</v>
      </c>
      <c r="I1053">
        <v>4</v>
      </c>
      <c r="J1053">
        <v>3</v>
      </c>
    </row>
    <row r="1054" spans="1:10" x14ac:dyDescent="0.25">
      <c r="A1054" t="s">
        <v>17080</v>
      </c>
      <c r="B1054">
        <v>13072</v>
      </c>
      <c r="C1054">
        <v>0.83273798199409776</v>
      </c>
      <c r="D1054">
        <v>1.364693091883276</v>
      </c>
      <c r="E1054">
        <v>0.64503910888842453</v>
      </c>
      <c r="F1054">
        <v>0.121020436634958</v>
      </c>
      <c r="G1054">
        <v>5</v>
      </c>
      <c r="H1054">
        <v>5</v>
      </c>
      <c r="I1054">
        <v>5</v>
      </c>
      <c r="J1054">
        <v>3</v>
      </c>
    </row>
    <row r="1055" spans="1:10" x14ac:dyDescent="0.25">
      <c r="A1055" t="s">
        <v>17081</v>
      </c>
      <c r="B1055">
        <v>8706</v>
      </c>
      <c r="C1055">
        <v>-0.19546512701520377</v>
      </c>
      <c r="D1055">
        <v>0.78283096162680577</v>
      </c>
      <c r="E1055">
        <v>0.27735820532189165</v>
      </c>
      <c r="F1055">
        <v>0.34203782052198395</v>
      </c>
      <c r="G1055">
        <v>3</v>
      </c>
      <c r="H1055">
        <v>5</v>
      </c>
      <c r="I1055">
        <v>4</v>
      </c>
      <c r="J1055">
        <v>3</v>
      </c>
    </row>
    <row r="1056" spans="1:10" x14ac:dyDescent="0.25">
      <c r="A1056" t="s">
        <v>17083</v>
      </c>
      <c r="B1056">
        <v>12085</v>
      </c>
      <c r="C1056">
        <v>0.31659413058114982</v>
      </c>
      <c r="D1056">
        <v>1.192028922423356</v>
      </c>
      <c r="E1056">
        <v>8.7529864584563577E-2</v>
      </c>
      <c r="F1056">
        <v>0.41228927523656633</v>
      </c>
      <c r="G1056">
        <v>4</v>
      </c>
      <c r="H1056">
        <v>5</v>
      </c>
      <c r="I1056">
        <v>4</v>
      </c>
      <c r="J1056">
        <v>4</v>
      </c>
    </row>
    <row r="1057" spans="1:10" x14ac:dyDescent="0.25">
      <c r="A1057" t="s">
        <v>17084</v>
      </c>
      <c r="B1057">
        <v>15454</v>
      </c>
      <c r="C1057">
        <v>-0.82200646903674368</v>
      </c>
      <c r="D1057">
        <v>-0.4918573032009031</v>
      </c>
      <c r="E1057">
        <v>-0.30442110097327363</v>
      </c>
      <c r="F1057">
        <v>-0.73363962886826173</v>
      </c>
      <c r="G1057">
        <v>1</v>
      </c>
      <c r="H1057">
        <v>2</v>
      </c>
      <c r="I1057">
        <v>2</v>
      </c>
      <c r="J1057">
        <v>1</v>
      </c>
    </row>
    <row r="1058" spans="1:10" x14ac:dyDescent="0.25">
      <c r="A1058" t="s">
        <v>17085</v>
      </c>
      <c r="B1058">
        <v>12821</v>
      </c>
      <c r="C1058">
        <v>-0.16662068673637068</v>
      </c>
      <c r="D1058">
        <v>0.2865258849817946</v>
      </c>
      <c r="E1058">
        <v>-1.4242382220396218E-2</v>
      </c>
      <c r="F1058">
        <v>0.37180039556019084</v>
      </c>
      <c r="G1058">
        <v>3</v>
      </c>
      <c r="H1058">
        <v>4</v>
      </c>
      <c r="I1058">
        <v>3</v>
      </c>
      <c r="J1058">
        <v>4</v>
      </c>
    </row>
    <row r="1059" spans="1:10" x14ac:dyDescent="0.25">
      <c r="A1059" t="s">
        <v>17086</v>
      </c>
      <c r="B1059">
        <v>6208</v>
      </c>
      <c r="C1059">
        <v>-0.59989705300221896</v>
      </c>
      <c r="D1059">
        <v>-0.85669614033700126</v>
      </c>
      <c r="E1059">
        <v>0.13795347175440148</v>
      </c>
      <c r="F1059">
        <v>-0.76246163291010316</v>
      </c>
      <c r="G1059">
        <v>2</v>
      </c>
      <c r="H1059">
        <v>1</v>
      </c>
      <c r="I1059">
        <v>4</v>
      </c>
      <c r="J1059">
        <v>1</v>
      </c>
    </row>
    <row r="1060" spans="1:10" x14ac:dyDescent="0.25">
      <c r="A1060" t="s">
        <v>17087</v>
      </c>
      <c r="B1060">
        <v>11984</v>
      </c>
      <c r="C1060">
        <v>-0.30739314399272766</v>
      </c>
      <c r="D1060">
        <v>-0.914566923138872</v>
      </c>
      <c r="E1060">
        <v>0.86905983595349023</v>
      </c>
      <c r="F1060">
        <v>-0.72866315917957813</v>
      </c>
      <c r="G1060">
        <v>2</v>
      </c>
      <c r="H1060">
        <v>1</v>
      </c>
      <c r="I1060">
        <v>5</v>
      </c>
      <c r="J1060">
        <v>1</v>
      </c>
    </row>
    <row r="1061" spans="1:10" x14ac:dyDescent="0.25">
      <c r="A1061" t="s">
        <v>17090</v>
      </c>
      <c r="B1061">
        <v>13822</v>
      </c>
      <c r="C1061">
        <v>-0.20750427820293621</v>
      </c>
      <c r="D1061">
        <v>-0.17416554928849382</v>
      </c>
      <c r="E1061">
        <v>0.27258580218787809</v>
      </c>
      <c r="F1061">
        <v>-0.27771746355013976</v>
      </c>
      <c r="G1061">
        <v>3</v>
      </c>
      <c r="H1061">
        <v>3</v>
      </c>
      <c r="I1061">
        <v>4</v>
      </c>
      <c r="J1061">
        <v>2</v>
      </c>
    </row>
    <row r="1062" spans="1:10" x14ac:dyDescent="0.25">
      <c r="A1062" t="s">
        <v>17092</v>
      </c>
      <c r="B1062">
        <v>13886</v>
      </c>
      <c r="C1062">
        <v>0.11584754719154639</v>
      </c>
      <c r="D1062">
        <v>-4.4882501214827043E-2</v>
      </c>
      <c r="E1062">
        <v>0.66249152588840399</v>
      </c>
      <c r="F1062">
        <v>-0.42816263945136307</v>
      </c>
      <c r="G1062">
        <v>4</v>
      </c>
      <c r="H1062">
        <v>3</v>
      </c>
      <c r="I1062">
        <v>5</v>
      </c>
      <c r="J1062">
        <v>2</v>
      </c>
    </row>
    <row r="1063" spans="1:10" x14ac:dyDescent="0.25">
      <c r="A1063" t="s">
        <v>17093</v>
      </c>
      <c r="B1063">
        <v>11377</v>
      </c>
      <c r="C1063">
        <v>4.2652292311970944E-2</v>
      </c>
      <c r="D1063">
        <v>-2.0339422563687454E-2</v>
      </c>
      <c r="E1063">
        <v>0.93392454869408692</v>
      </c>
      <c r="F1063">
        <v>-0.71648579148963898</v>
      </c>
      <c r="G1063">
        <v>3</v>
      </c>
      <c r="H1063">
        <v>3</v>
      </c>
      <c r="I1063">
        <v>5</v>
      </c>
      <c r="J1063">
        <v>1</v>
      </c>
    </row>
    <row r="1064" spans="1:10" x14ac:dyDescent="0.25">
      <c r="A1064" t="s">
        <v>17094</v>
      </c>
      <c r="B1064">
        <v>9440</v>
      </c>
      <c r="C1064">
        <v>1.0308240273936262</v>
      </c>
      <c r="D1064">
        <v>1.5691341518847788</v>
      </c>
      <c r="E1064">
        <v>0.34216983302092052</v>
      </c>
      <c r="F1064">
        <v>-0.47696150055459313</v>
      </c>
      <c r="G1064">
        <v>5</v>
      </c>
      <c r="H1064">
        <v>5</v>
      </c>
      <c r="I1064">
        <v>4</v>
      </c>
      <c r="J1064">
        <v>2</v>
      </c>
    </row>
    <row r="1065" spans="1:10" x14ac:dyDescent="0.25">
      <c r="A1065" t="s">
        <v>17096</v>
      </c>
      <c r="B1065">
        <v>6887</v>
      </c>
      <c r="C1065">
        <v>-0.64916983631843195</v>
      </c>
      <c r="D1065">
        <v>-0.50366544605597774</v>
      </c>
      <c r="E1065">
        <v>0.2078200678554179</v>
      </c>
      <c r="F1065">
        <v>-0.96220713071635255</v>
      </c>
      <c r="G1065">
        <v>2</v>
      </c>
      <c r="H1065">
        <v>2</v>
      </c>
      <c r="I1065">
        <v>4</v>
      </c>
      <c r="J1065">
        <v>1</v>
      </c>
    </row>
    <row r="1066" spans="1:10" x14ac:dyDescent="0.25">
      <c r="A1066" t="s">
        <v>17097</v>
      </c>
      <c r="B1066">
        <v>13554</v>
      </c>
      <c r="C1066">
        <v>0.15652338265677163</v>
      </c>
      <c r="D1066">
        <v>0.48266748814633115</v>
      </c>
      <c r="E1066">
        <v>0.69628657040347053</v>
      </c>
      <c r="F1066">
        <v>-0.55267268803318204</v>
      </c>
      <c r="G1066">
        <v>4</v>
      </c>
      <c r="H1066">
        <v>4</v>
      </c>
      <c r="I1066">
        <v>5</v>
      </c>
      <c r="J1066">
        <v>2</v>
      </c>
    </row>
    <row r="1067" spans="1:10" x14ac:dyDescent="0.25">
      <c r="A1067" t="s">
        <v>17098</v>
      </c>
      <c r="B1067">
        <v>7968</v>
      </c>
      <c r="C1067">
        <v>9.1266134905617427E-2</v>
      </c>
      <c r="D1067">
        <v>0.42040263914672171</v>
      </c>
      <c r="E1067">
        <v>0.35277104151759514</v>
      </c>
      <c r="F1067">
        <v>-0.93965545616906243</v>
      </c>
      <c r="G1067">
        <v>4</v>
      </c>
      <c r="H1067">
        <v>4</v>
      </c>
      <c r="I1067">
        <v>4</v>
      </c>
      <c r="J1067">
        <v>1</v>
      </c>
    </row>
    <row r="1068" spans="1:10" x14ac:dyDescent="0.25">
      <c r="A1068" t="s">
        <v>17101</v>
      </c>
      <c r="B1068">
        <v>10292</v>
      </c>
      <c r="C1068">
        <v>-7.6545882559831122E-2</v>
      </c>
      <c r="D1068">
        <v>-0.18485561805944364</v>
      </c>
      <c r="E1068">
        <v>0.75209579393711223</v>
      </c>
      <c r="F1068">
        <v>-0.50492332572657828</v>
      </c>
      <c r="G1068">
        <v>3</v>
      </c>
      <c r="H1068">
        <v>3</v>
      </c>
      <c r="I1068">
        <v>5</v>
      </c>
      <c r="J1068">
        <v>2</v>
      </c>
    </row>
    <row r="1069" spans="1:10" x14ac:dyDescent="0.25">
      <c r="A1069" t="s">
        <v>17102</v>
      </c>
      <c r="B1069">
        <v>9912</v>
      </c>
      <c r="C1069">
        <v>0.50497547866874626</v>
      </c>
      <c r="D1069">
        <v>1.1800435298902219</v>
      </c>
      <c r="E1069">
        <v>-5.8983958594473411E-2</v>
      </c>
      <c r="F1069">
        <v>4.1915079590405559E-2</v>
      </c>
      <c r="G1069">
        <v>4</v>
      </c>
      <c r="H1069">
        <v>5</v>
      </c>
      <c r="I1069">
        <v>3</v>
      </c>
      <c r="J1069">
        <v>3</v>
      </c>
    </row>
    <row r="1070" spans="1:10" x14ac:dyDescent="0.25">
      <c r="A1070" t="s">
        <v>17103</v>
      </c>
      <c r="B1070">
        <v>13648</v>
      </c>
      <c r="C1070">
        <v>1.6495638312961265</v>
      </c>
      <c r="D1070">
        <v>1.1357883092579335</v>
      </c>
      <c r="E1070">
        <v>0.17242603952566701</v>
      </c>
      <c r="F1070">
        <v>9.5123677055103509E-2</v>
      </c>
      <c r="G1070">
        <v>5</v>
      </c>
      <c r="H1070">
        <v>5</v>
      </c>
      <c r="I1070">
        <v>4</v>
      </c>
      <c r="J1070">
        <v>3</v>
      </c>
    </row>
    <row r="1071" spans="1:10" x14ac:dyDescent="0.25">
      <c r="A1071" t="s">
        <v>17104</v>
      </c>
      <c r="B1071">
        <v>8837</v>
      </c>
      <c r="C1071">
        <v>0.63089020099953408</v>
      </c>
      <c r="D1071">
        <v>-5.9635753388233841E-2</v>
      </c>
      <c r="E1071">
        <v>0.53213848327223112</v>
      </c>
      <c r="F1071">
        <v>-1.7363762901938154E-2</v>
      </c>
      <c r="G1071">
        <v>5</v>
      </c>
      <c r="H1071">
        <v>3</v>
      </c>
      <c r="I1071">
        <v>5</v>
      </c>
      <c r="J1071">
        <v>3</v>
      </c>
    </row>
    <row r="1072" spans="1:10" x14ac:dyDescent="0.25">
      <c r="A1072" t="s">
        <v>17105</v>
      </c>
      <c r="B1072">
        <v>9206</v>
      </c>
      <c r="C1072">
        <v>0.92709519807486496</v>
      </c>
      <c r="D1072">
        <v>2.0185257600043331</v>
      </c>
      <c r="E1072">
        <v>0.22719343927380689</v>
      </c>
      <c r="F1072">
        <v>0.25230539119350531</v>
      </c>
      <c r="G1072">
        <v>5</v>
      </c>
      <c r="H1072">
        <v>5</v>
      </c>
      <c r="I1072">
        <v>4</v>
      </c>
      <c r="J1072">
        <v>3</v>
      </c>
    </row>
    <row r="1073" spans="1:10" x14ac:dyDescent="0.25">
      <c r="A1073" t="s">
        <v>17106</v>
      </c>
      <c r="B1073">
        <v>9232</v>
      </c>
      <c r="C1073">
        <v>-0.12224167588851673</v>
      </c>
      <c r="D1073">
        <v>0.40978679355347131</v>
      </c>
      <c r="E1073">
        <v>0.31469868331209089</v>
      </c>
      <c r="F1073">
        <v>-0.59507138463031839</v>
      </c>
      <c r="G1073">
        <v>3</v>
      </c>
      <c r="H1073">
        <v>4</v>
      </c>
      <c r="I1073">
        <v>4</v>
      </c>
      <c r="J1073">
        <v>2</v>
      </c>
    </row>
    <row r="1074" spans="1:10" x14ac:dyDescent="0.25">
      <c r="A1074" t="s">
        <v>17107</v>
      </c>
      <c r="B1074">
        <v>9370</v>
      </c>
      <c r="C1074">
        <v>0.64570504534584172</v>
      </c>
      <c r="D1074">
        <v>0.98936443073257707</v>
      </c>
      <c r="E1074">
        <v>0.44135257592542365</v>
      </c>
      <c r="F1074">
        <v>-0.60779696703360631</v>
      </c>
      <c r="G1074">
        <v>5</v>
      </c>
      <c r="H1074">
        <v>5</v>
      </c>
      <c r="I1074">
        <v>5</v>
      </c>
      <c r="J1074">
        <v>2</v>
      </c>
    </row>
    <row r="1075" spans="1:10" x14ac:dyDescent="0.25">
      <c r="A1075" t="s">
        <v>17108</v>
      </c>
      <c r="B1075">
        <v>12065</v>
      </c>
      <c r="C1075">
        <v>0.3021239872606501</v>
      </c>
      <c r="D1075">
        <v>0.18762232639324403</v>
      </c>
      <c r="E1075">
        <v>1.160134922485335</v>
      </c>
      <c r="F1075">
        <v>-0.74026816186705446</v>
      </c>
      <c r="G1075">
        <v>4</v>
      </c>
      <c r="H1075">
        <v>4</v>
      </c>
      <c r="I1075">
        <v>5</v>
      </c>
      <c r="J1075">
        <v>1</v>
      </c>
    </row>
    <row r="1076" spans="1:10" x14ac:dyDescent="0.25">
      <c r="A1076" t="s">
        <v>17109</v>
      </c>
      <c r="B1076">
        <v>7970</v>
      </c>
      <c r="C1076">
        <v>-0.14865269820575328</v>
      </c>
      <c r="D1076">
        <v>0.17709268194967176</v>
      </c>
      <c r="E1076">
        <v>0.72621919758252695</v>
      </c>
      <c r="F1076">
        <v>-0.56998124122473293</v>
      </c>
      <c r="G1076">
        <v>3</v>
      </c>
      <c r="H1076">
        <v>4</v>
      </c>
      <c r="I1076">
        <v>5</v>
      </c>
      <c r="J1076">
        <v>2</v>
      </c>
    </row>
    <row r="1077" spans="1:10" x14ac:dyDescent="0.25">
      <c r="A1077" t="s">
        <v>17110</v>
      </c>
      <c r="B1077">
        <v>12154</v>
      </c>
      <c r="C1077">
        <v>-0.64087275387245202</v>
      </c>
      <c r="D1077">
        <v>-0.89945252103283535</v>
      </c>
      <c r="E1077">
        <v>0.24110328215522384</v>
      </c>
      <c r="F1077">
        <v>-0.63390881201885441</v>
      </c>
      <c r="G1077">
        <v>2</v>
      </c>
      <c r="H1077">
        <v>1</v>
      </c>
      <c r="I1077">
        <v>4</v>
      </c>
      <c r="J1077">
        <v>2</v>
      </c>
    </row>
    <row r="1078" spans="1:10" x14ac:dyDescent="0.25">
      <c r="A1078" t="s">
        <v>17111</v>
      </c>
      <c r="B1078">
        <v>10942</v>
      </c>
      <c r="C1078">
        <v>-0.40087127855319382</v>
      </c>
      <c r="D1078">
        <v>-0.68644202791588971</v>
      </c>
      <c r="E1078">
        <v>0.97922138827309935</v>
      </c>
      <c r="F1078">
        <v>-0.84582401679897601</v>
      </c>
      <c r="G1078">
        <v>2</v>
      </c>
      <c r="H1078">
        <v>1</v>
      </c>
      <c r="I1078">
        <v>5</v>
      </c>
      <c r="J1078">
        <v>1</v>
      </c>
    </row>
    <row r="1079" spans="1:10" x14ac:dyDescent="0.25">
      <c r="A1079" t="s">
        <v>17112</v>
      </c>
      <c r="B1079">
        <v>9439</v>
      </c>
      <c r="C1079">
        <v>-0.82994735070428627</v>
      </c>
      <c r="D1079">
        <v>-0.32723782176582467</v>
      </c>
      <c r="E1079">
        <v>-0.28541825935934545</v>
      </c>
      <c r="F1079">
        <v>0.55464114024440081</v>
      </c>
      <c r="G1079">
        <v>1</v>
      </c>
      <c r="H1079">
        <v>2</v>
      </c>
      <c r="I1079">
        <v>2</v>
      </c>
      <c r="J1079">
        <v>4</v>
      </c>
    </row>
    <row r="1080" spans="1:10" x14ac:dyDescent="0.25">
      <c r="A1080" t="s">
        <v>17113</v>
      </c>
      <c r="B1080">
        <v>11266</v>
      </c>
      <c r="C1080">
        <v>-0.18095563742303164</v>
      </c>
      <c r="D1080">
        <v>-0.6193940803410195</v>
      </c>
      <c r="E1080">
        <v>-0.51751992261576818</v>
      </c>
      <c r="F1080">
        <v>-0.36879637290441702</v>
      </c>
      <c r="G1080">
        <v>3</v>
      </c>
      <c r="H1080">
        <v>1</v>
      </c>
      <c r="I1080">
        <v>2</v>
      </c>
      <c r="J1080">
        <v>2</v>
      </c>
    </row>
    <row r="1081" spans="1:10" x14ac:dyDescent="0.25">
      <c r="A1081" t="s">
        <v>17114</v>
      </c>
      <c r="B1081">
        <v>14777</v>
      </c>
      <c r="C1081">
        <v>-0.37368534756917599</v>
      </c>
      <c r="D1081">
        <v>-0.59199033477822138</v>
      </c>
      <c r="E1081">
        <v>-0.41344858415252239</v>
      </c>
      <c r="F1081">
        <v>-0.46722615798993228</v>
      </c>
      <c r="G1081">
        <v>2</v>
      </c>
      <c r="H1081">
        <v>2</v>
      </c>
      <c r="I1081">
        <v>2</v>
      </c>
      <c r="J1081">
        <v>2</v>
      </c>
    </row>
    <row r="1082" spans="1:10" x14ac:dyDescent="0.25">
      <c r="A1082" t="s">
        <v>17115</v>
      </c>
      <c r="B1082">
        <v>13416</v>
      </c>
      <c r="C1082">
        <v>-0.10439068423439327</v>
      </c>
      <c r="D1082">
        <v>0.52827809575478824</v>
      </c>
      <c r="E1082">
        <v>-0.18330152945600586</v>
      </c>
      <c r="F1082">
        <v>8.138309778252667E-3</v>
      </c>
      <c r="G1082">
        <v>3</v>
      </c>
      <c r="H1082">
        <v>4</v>
      </c>
      <c r="I1082">
        <v>3</v>
      </c>
      <c r="J1082">
        <v>3</v>
      </c>
    </row>
    <row r="1083" spans="1:10" x14ac:dyDescent="0.25">
      <c r="A1083" t="s">
        <v>24905</v>
      </c>
      <c r="B1083">
        <v>16317</v>
      </c>
      <c r="C1083">
        <v>-0.47156270086460828</v>
      </c>
      <c r="D1083">
        <v>-0.46013187773809339</v>
      </c>
      <c r="E1083">
        <v>-0.54444620567937729</v>
      </c>
      <c r="F1083">
        <v>-0.45355934634440415</v>
      </c>
      <c r="G1083">
        <v>2</v>
      </c>
      <c r="H1083">
        <v>2</v>
      </c>
      <c r="I1083">
        <v>2</v>
      </c>
      <c r="J1083">
        <v>2</v>
      </c>
    </row>
    <row r="1084" spans="1:10" x14ac:dyDescent="0.25">
      <c r="A1084" t="s">
        <v>24906</v>
      </c>
      <c r="B1084">
        <v>8737</v>
      </c>
      <c r="C1084">
        <v>-0.5391630127492365</v>
      </c>
      <c r="D1084">
        <v>-0.41400257779583677</v>
      </c>
      <c r="E1084">
        <v>9.5269782978125078E-2</v>
      </c>
      <c r="F1084">
        <v>-0.99139192660155695</v>
      </c>
      <c r="G1084">
        <v>2</v>
      </c>
      <c r="H1084">
        <v>2</v>
      </c>
      <c r="I1084">
        <v>4</v>
      </c>
      <c r="J1084">
        <v>1</v>
      </c>
    </row>
    <row r="1085" spans="1:10" x14ac:dyDescent="0.25">
      <c r="A1085" t="s">
        <v>24907</v>
      </c>
    </row>
    <row r="1086" spans="1:10" x14ac:dyDescent="0.25">
      <c r="A1086" t="s">
        <v>24908</v>
      </c>
      <c r="B1086">
        <v>8929</v>
      </c>
      <c r="C1086">
        <v>-0.19767033526529149</v>
      </c>
      <c r="D1086">
        <v>0.47366649656529014</v>
      </c>
      <c r="E1086">
        <v>0.60304712643870118</v>
      </c>
      <c r="F1086">
        <v>-0.91351473031104524</v>
      </c>
      <c r="G1086">
        <v>3</v>
      </c>
      <c r="H1086">
        <v>4</v>
      </c>
      <c r="I1086">
        <v>5</v>
      </c>
      <c r="J1086">
        <v>1</v>
      </c>
    </row>
    <row r="1087" spans="1:10" x14ac:dyDescent="0.25">
      <c r="A1087" t="s">
        <v>24909</v>
      </c>
      <c r="B1087">
        <v>8041</v>
      </c>
      <c r="C1087">
        <v>-0.56063979703059008</v>
      </c>
      <c r="D1087">
        <v>-0.16081168081067224</v>
      </c>
      <c r="E1087">
        <v>0.49698164897578739</v>
      </c>
      <c r="F1087">
        <v>-1.0282996776779303</v>
      </c>
      <c r="G1087">
        <v>2</v>
      </c>
      <c r="H1087">
        <v>3</v>
      </c>
      <c r="I1087">
        <v>5</v>
      </c>
      <c r="J1087">
        <v>1</v>
      </c>
    </row>
    <row r="1088" spans="1:10" x14ac:dyDescent="0.25">
      <c r="A1088" t="s">
        <v>24910</v>
      </c>
      <c r="B1088">
        <v>7192</v>
      </c>
      <c r="C1088">
        <v>-0.24301664399963566</v>
      </c>
      <c r="D1088">
        <v>-0.18885745885284017</v>
      </c>
      <c r="E1088">
        <v>0.24640801843670601</v>
      </c>
      <c r="F1088">
        <v>-0.90534504414125005</v>
      </c>
      <c r="G1088">
        <v>3</v>
      </c>
      <c r="H1088">
        <v>3</v>
      </c>
      <c r="I1088">
        <v>4</v>
      </c>
      <c r="J1088">
        <v>1</v>
      </c>
    </row>
    <row r="1089" spans="1:10" x14ac:dyDescent="0.25">
      <c r="A1089" t="s">
        <v>24911</v>
      </c>
      <c r="B1089">
        <v>166</v>
      </c>
    </row>
    <row r="1090" spans="1:10" x14ac:dyDescent="0.25">
      <c r="A1090" t="s">
        <v>24912</v>
      </c>
      <c r="B1090">
        <v>5947</v>
      </c>
      <c r="C1090">
        <v>-0.27736885355190377</v>
      </c>
      <c r="D1090">
        <v>-0.27349641284182552</v>
      </c>
      <c r="E1090">
        <v>6.7815242496096703E-2</v>
      </c>
      <c r="F1090">
        <v>-0.89147970786219022</v>
      </c>
      <c r="G1090">
        <v>3</v>
      </c>
      <c r="H1090">
        <v>3</v>
      </c>
      <c r="I1090">
        <v>4</v>
      </c>
      <c r="J1090">
        <v>1</v>
      </c>
    </row>
    <row r="1091" spans="1:10" x14ac:dyDescent="0.25">
      <c r="A1091" t="s">
        <v>24913</v>
      </c>
      <c r="B1091">
        <v>4396</v>
      </c>
      <c r="C1091">
        <v>-0.91973375135000368</v>
      </c>
      <c r="D1091">
        <v>0.98690040355082242</v>
      </c>
      <c r="E1091">
        <v>-8.4435646326430025E-2</v>
      </c>
      <c r="F1091">
        <v>-0.94389817496529294</v>
      </c>
      <c r="G1091">
        <v>1</v>
      </c>
      <c r="H1091">
        <v>5</v>
      </c>
      <c r="I1091">
        <v>3</v>
      </c>
      <c r="J1091">
        <v>1</v>
      </c>
    </row>
    <row r="1092" spans="1:10" x14ac:dyDescent="0.25">
      <c r="A1092" t="s">
        <v>24914</v>
      </c>
      <c r="B1092">
        <v>7387</v>
      </c>
      <c r="C1092">
        <v>-0.47712895460945665</v>
      </c>
      <c r="D1092">
        <v>-0.2340428928283354</v>
      </c>
      <c r="E1092">
        <v>0.31878075065183742</v>
      </c>
      <c r="F1092">
        <v>-0.85876992493270965</v>
      </c>
      <c r="G1092">
        <v>2</v>
      </c>
      <c r="H1092">
        <v>3</v>
      </c>
      <c r="I1092">
        <v>4</v>
      </c>
      <c r="J1092">
        <v>1</v>
      </c>
    </row>
    <row r="1093" spans="1:10" x14ac:dyDescent="0.25">
      <c r="A1093" t="s">
        <v>24915</v>
      </c>
      <c r="B1093">
        <v>6588</v>
      </c>
      <c r="C1093">
        <v>2.5868393434967569E-2</v>
      </c>
      <c r="D1093">
        <v>0.23293085066351416</v>
      </c>
      <c r="E1093">
        <v>0.54262752800925385</v>
      </c>
      <c r="F1093">
        <v>-0.84937963379936032</v>
      </c>
      <c r="G1093">
        <v>3</v>
      </c>
      <c r="H1093">
        <v>4</v>
      </c>
      <c r="I1093">
        <v>5</v>
      </c>
      <c r="J1093">
        <v>1</v>
      </c>
    </row>
    <row r="1094" spans="1:10" x14ac:dyDescent="0.25">
      <c r="A1094" t="s">
        <v>24916</v>
      </c>
      <c r="B1094">
        <v>14035</v>
      </c>
      <c r="C1094">
        <v>-1.4061049620810033E-2</v>
      </c>
      <c r="D1094">
        <v>-6.0863818049576232E-2</v>
      </c>
      <c r="E1094">
        <v>1.091747565879098</v>
      </c>
      <c r="F1094">
        <v>-0.78592561401929562</v>
      </c>
      <c r="G1094">
        <v>3</v>
      </c>
      <c r="H1094">
        <v>3</v>
      </c>
      <c r="I1094">
        <v>5</v>
      </c>
      <c r="J1094">
        <v>1</v>
      </c>
    </row>
    <row r="1095" spans="1:10" x14ac:dyDescent="0.25">
      <c r="A1095" t="s">
        <v>24917</v>
      </c>
      <c r="B1095">
        <v>6364</v>
      </c>
      <c r="C1095">
        <v>-9.6813799560729552E-2</v>
      </c>
      <c r="D1095">
        <v>0.23685622022112895</v>
      </c>
      <c r="E1095">
        <v>0.33940462786446363</v>
      </c>
      <c r="F1095">
        <v>-0.79679441741563295</v>
      </c>
      <c r="G1095">
        <v>3</v>
      </c>
      <c r="H1095">
        <v>4</v>
      </c>
      <c r="I1095">
        <v>4</v>
      </c>
      <c r="J1095">
        <v>1</v>
      </c>
    </row>
    <row r="1096" spans="1:10" x14ac:dyDescent="0.25">
      <c r="A1096" t="s">
        <v>24918</v>
      </c>
      <c r="B1096">
        <v>4989</v>
      </c>
      <c r="C1096">
        <v>-0.86771543293212239</v>
      </c>
      <c r="D1096">
        <v>0.44119161906232818</v>
      </c>
      <c r="E1096">
        <v>-0.10024341198903952</v>
      </c>
      <c r="F1096">
        <v>-0.72942917407859509</v>
      </c>
      <c r="G1096">
        <v>1</v>
      </c>
      <c r="H1096">
        <v>4</v>
      </c>
      <c r="I1096">
        <v>3</v>
      </c>
      <c r="J1096">
        <v>1</v>
      </c>
    </row>
    <row r="1097" spans="1:10" x14ac:dyDescent="0.25">
      <c r="A1097" t="s">
        <v>24919</v>
      </c>
      <c r="B1097">
        <v>7252</v>
      </c>
      <c r="C1097">
        <v>-0.20115752830382355</v>
      </c>
      <c r="D1097">
        <v>0.20811134841373771</v>
      </c>
      <c r="E1097">
        <v>0.62840686515658439</v>
      </c>
      <c r="F1097">
        <v>-0.90439604642624449</v>
      </c>
      <c r="G1097">
        <v>3</v>
      </c>
      <c r="H1097">
        <v>4</v>
      </c>
      <c r="I1097">
        <v>5</v>
      </c>
      <c r="J1097">
        <v>1</v>
      </c>
    </row>
    <row r="1098" spans="1:10" x14ac:dyDescent="0.25">
      <c r="A1098" t="s">
        <v>24920</v>
      </c>
      <c r="B1098">
        <v>10532</v>
      </c>
      <c r="C1098">
        <v>-3.1482719563978918E-2</v>
      </c>
      <c r="D1098">
        <v>-9.2373956674380489E-2</v>
      </c>
      <c r="E1098">
        <v>1.2728591461021512</v>
      </c>
      <c r="F1098">
        <v>-1.1045135795698691</v>
      </c>
      <c r="G1098">
        <v>3</v>
      </c>
      <c r="H1098">
        <v>3</v>
      </c>
      <c r="I1098">
        <v>5</v>
      </c>
      <c r="J1098">
        <v>1</v>
      </c>
    </row>
    <row r="1099" spans="1:10" x14ac:dyDescent="0.25">
      <c r="A1099" t="s">
        <v>24921</v>
      </c>
      <c r="B1099">
        <v>9567</v>
      </c>
      <c r="C1099">
        <v>-0.64287752058801295</v>
      </c>
      <c r="D1099">
        <v>-0.81136030465918541</v>
      </c>
      <c r="E1099">
        <v>-0.1539674514958734</v>
      </c>
      <c r="F1099">
        <v>-0.49363015254577164</v>
      </c>
      <c r="G1099">
        <v>2</v>
      </c>
      <c r="H1099">
        <v>1</v>
      </c>
      <c r="I1099">
        <v>3</v>
      </c>
      <c r="J1099">
        <v>2</v>
      </c>
    </row>
    <row r="1100" spans="1:10" x14ac:dyDescent="0.25">
      <c r="A1100" t="s">
        <v>24922</v>
      </c>
      <c r="B1100">
        <v>9171</v>
      </c>
      <c r="C1100">
        <v>-0.77303725029210424</v>
      </c>
      <c r="D1100">
        <v>-0.67129938624391816</v>
      </c>
      <c r="E1100">
        <v>-0.32051519960449154</v>
      </c>
      <c r="F1100">
        <v>-0.73008193159362822</v>
      </c>
      <c r="G1100">
        <v>1</v>
      </c>
      <c r="H1100">
        <v>1</v>
      </c>
      <c r="I1100">
        <v>2</v>
      </c>
      <c r="J1100">
        <v>1</v>
      </c>
    </row>
    <row r="1101" spans="1:10" x14ac:dyDescent="0.25">
      <c r="A1101" t="s">
        <v>24923</v>
      </c>
      <c r="B1101">
        <v>6332</v>
      </c>
      <c r="C1101">
        <v>-0.2263819561540788</v>
      </c>
      <c r="D1101">
        <v>-0.3305109223375654</v>
      </c>
      <c r="E1101">
        <v>0.31740933564577162</v>
      </c>
      <c r="F1101">
        <v>-0.80065472989225583</v>
      </c>
      <c r="G1101">
        <v>3</v>
      </c>
      <c r="H1101">
        <v>2</v>
      </c>
      <c r="I1101">
        <v>4</v>
      </c>
      <c r="J1101">
        <v>1</v>
      </c>
    </row>
    <row r="1102" spans="1:10" x14ac:dyDescent="0.25">
      <c r="A1102" t="s">
        <v>24924</v>
      </c>
      <c r="B1102">
        <v>9275</v>
      </c>
      <c r="C1102">
        <v>-0.49874911240474196</v>
      </c>
      <c r="D1102">
        <v>-0.24995274455697908</v>
      </c>
      <c r="E1102">
        <v>2.5230701083722287E-2</v>
      </c>
      <c r="F1102">
        <v>-0.38039929986278276</v>
      </c>
      <c r="G1102">
        <v>2</v>
      </c>
      <c r="H1102">
        <v>3</v>
      </c>
      <c r="I1102">
        <v>4</v>
      </c>
      <c r="J1102">
        <v>2</v>
      </c>
    </row>
    <row r="1103" spans="1:10" x14ac:dyDescent="0.25">
      <c r="A1103" t="s">
        <v>24925</v>
      </c>
      <c r="B1103">
        <v>6921</v>
      </c>
      <c r="C1103">
        <v>-0.13320604222990046</v>
      </c>
      <c r="D1103">
        <v>-0.47403808883894505</v>
      </c>
      <c r="E1103">
        <v>-5.634088536309418E-2</v>
      </c>
      <c r="F1103">
        <v>-0.64573998689435985</v>
      </c>
      <c r="G1103">
        <v>3</v>
      </c>
      <c r="H1103">
        <v>2</v>
      </c>
      <c r="I1103">
        <v>3</v>
      </c>
      <c r="J1103">
        <v>2</v>
      </c>
    </row>
    <row r="1104" spans="1:10" x14ac:dyDescent="0.25">
      <c r="A1104" t="s">
        <v>24926</v>
      </c>
      <c r="B1104">
        <v>8405</v>
      </c>
      <c r="C1104">
        <v>-0.20685508432829458</v>
      </c>
      <c r="D1104">
        <v>0.45008360234323536</v>
      </c>
      <c r="E1104">
        <v>-0.38248095994569853</v>
      </c>
      <c r="F1104">
        <v>0.14846193565050664</v>
      </c>
      <c r="G1104">
        <v>3</v>
      </c>
      <c r="H1104">
        <v>4</v>
      </c>
      <c r="I1104">
        <v>2</v>
      </c>
      <c r="J1104">
        <v>3</v>
      </c>
    </row>
    <row r="1105" spans="1:10" x14ac:dyDescent="0.25">
      <c r="A1105" t="s">
        <v>18006</v>
      </c>
      <c r="B1105">
        <v>7002</v>
      </c>
      <c r="C1105">
        <v>-0.1875400853546135</v>
      </c>
      <c r="D1105">
        <v>-0.16458031954627972</v>
      </c>
      <c r="E1105">
        <v>0.73406283311266374</v>
      </c>
      <c r="F1105">
        <v>-0.57634580971608507</v>
      </c>
      <c r="G1105">
        <v>3</v>
      </c>
      <c r="H1105">
        <v>3</v>
      </c>
      <c r="I1105">
        <v>5</v>
      </c>
      <c r="J1105">
        <v>2</v>
      </c>
    </row>
    <row r="1106" spans="1:10" x14ac:dyDescent="0.25">
      <c r="A1106" t="s">
        <v>18007</v>
      </c>
      <c r="B1106">
        <v>5828</v>
      </c>
      <c r="C1106">
        <v>0.12537518393300442</v>
      </c>
      <c r="D1106">
        <v>0.15779076106062692</v>
      </c>
      <c r="E1106">
        <v>0.80938742424045229</v>
      </c>
      <c r="F1106">
        <v>-0.41826313169217055</v>
      </c>
      <c r="G1106">
        <v>4</v>
      </c>
      <c r="H1106">
        <v>4</v>
      </c>
      <c r="I1106">
        <v>5</v>
      </c>
      <c r="J1106">
        <v>2</v>
      </c>
    </row>
    <row r="1107" spans="1:10" x14ac:dyDescent="0.25">
      <c r="A1107" t="s">
        <v>18008</v>
      </c>
      <c r="B1107">
        <v>10262</v>
      </c>
      <c r="C1107">
        <v>-0.39616882092646011</v>
      </c>
      <c r="D1107">
        <v>-0.21647188349139299</v>
      </c>
      <c r="E1107">
        <v>0.23609866889375097</v>
      </c>
      <c r="F1107">
        <v>-0.59622292063259941</v>
      </c>
      <c r="G1107">
        <v>2</v>
      </c>
      <c r="H1107">
        <v>3</v>
      </c>
      <c r="I1107">
        <v>4</v>
      </c>
      <c r="J1107">
        <v>2</v>
      </c>
    </row>
    <row r="1108" spans="1:10" x14ac:dyDescent="0.25">
      <c r="A1108" t="s">
        <v>18009</v>
      </c>
      <c r="B1108">
        <v>10201</v>
      </c>
      <c r="C1108">
        <v>0.73766308967553629</v>
      </c>
      <c r="D1108">
        <v>0.77251121325119221</v>
      </c>
      <c r="E1108">
        <v>-0.18253292970566518</v>
      </c>
      <c r="F1108">
        <v>-0.57066170811251138</v>
      </c>
      <c r="G1108">
        <v>5</v>
      </c>
      <c r="H1108">
        <v>5</v>
      </c>
      <c r="I1108">
        <v>3</v>
      </c>
      <c r="J1108">
        <v>2</v>
      </c>
    </row>
    <row r="1109" spans="1:10" x14ac:dyDescent="0.25">
      <c r="A1109" t="s">
        <v>18010</v>
      </c>
      <c r="B1109">
        <v>6317</v>
      </c>
      <c r="C1109">
        <v>0.53878858995466394</v>
      </c>
      <c r="D1109">
        <v>0.69346255014493552</v>
      </c>
      <c r="E1109">
        <v>0.19572279145954005</v>
      </c>
      <c r="F1109">
        <v>-0.45366934880713156</v>
      </c>
      <c r="G1109">
        <v>4</v>
      </c>
      <c r="H1109">
        <v>5</v>
      </c>
      <c r="I1109">
        <v>4</v>
      </c>
      <c r="J1109">
        <v>2</v>
      </c>
    </row>
    <row r="1110" spans="1:10" x14ac:dyDescent="0.25">
      <c r="A1110" t="s">
        <v>18011</v>
      </c>
      <c r="B1110">
        <v>10243</v>
      </c>
      <c r="C1110">
        <v>0.24258041591375495</v>
      </c>
      <c r="D1110">
        <v>0.7625271188875169</v>
      </c>
      <c r="E1110">
        <v>0.12102005927010398</v>
      </c>
      <c r="F1110">
        <v>-0.38486221957217437</v>
      </c>
      <c r="G1110">
        <v>4</v>
      </c>
      <c r="H1110">
        <v>5</v>
      </c>
      <c r="I1110">
        <v>4</v>
      </c>
      <c r="J1110">
        <v>2</v>
      </c>
    </row>
    <row r="1111" spans="1:10" x14ac:dyDescent="0.25">
      <c r="A1111" t="s">
        <v>18012</v>
      </c>
      <c r="B1111">
        <v>7768</v>
      </c>
      <c r="C1111">
        <v>-0.634021947214922</v>
      </c>
      <c r="D1111">
        <v>-0.30724638115050562</v>
      </c>
      <c r="E1111">
        <v>-6.9852135080826952E-2</v>
      </c>
      <c r="F1111">
        <v>-0.93392484933815068</v>
      </c>
      <c r="G1111">
        <v>2</v>
      </c>
      <c r="H1111">
        <v>2</v>
      </c>
      <c r="I1111">
        <v>3</v>
      </c>
      <c r="J1111">
        <v>1</v>
      </c>
    </row>
    <row r="1112" spans="1:10" x14ac:dyDescent="0.25">
      <c r="A1112" t="s">
        <v>18013</v>
      </c>
      <c r="B1112">
        <v>5815</v>
      </c>
      <c r="C1112">
        <v>0.61221181671958291</v>
      </c>
      <c r="D1112">
        <v>0.868653972406213</v>
      </c>
      <c r="E1112">
        <v>0.54287445675017909</v>
      </c>
      <c r="F1112">
        <v>-0.45117298166999947</v>
      </c>
      <c r="G1112">
        <v>4</v>
      </c>
      <c r="H1112">
        <v>5</v>
      </c>
      <c r="I1112">
        <v>5</v>
      </c>
      <c r="J1112">
        <v>2</v>
      </c>
    </row>
    <row r="1113" spans="1:10" x14ac:dyDescent="0.25">
      <c r="A1113" t="s">
        <v>18014</v>
      </c>
    </row>
    <row r="1114" spans="1:10" x14ac:dyDescent="0.25">
      <c r="A1114" t="s">
        <v>18015</v>
      </c>
      <c r="B1114">
        <v>6433</v>
      </c>
      <c r="C1114">
        <v>1.056643679110002</v>
      </c>
      <c r="D1114">
        <v>1.6631884710247802</v>
      </c>
      <c r="E1114">
        <v>-0.34601433917808327</v>
      </c>
      <c r="F1114">
        <v>-0.66247231620095715</v>
      </c>
      <c r="G1114">
        <v>5</v>
      </c>
      <c r="H1114">
        <v>5</v>
      </c>
      <c r="I1114">
        <v>2</v>
      </c>
      <c r="J1114">
        <v>2</v>
      </c>
    </row>
    <row r="1115" spans="1:10" x14ac:dyDescent="0.25">
      <c r="A1115" t="s">
        <v>18016</v>
      </c>
      <c r="B1115">
        <v>8731</v>
      </c>
      <c r="C1115">
        <v>0.91793864344474174</v>
      </c>
      <c r="D1115">
        <v>1.4988035165044313</v>
      </c>
      <c r="E1115">
        <v>-0.24415972047883752</v>
      </c>
      <c r="F1115">
        <v>-0.52201171932729007</v>
      </c>
      <c r="G1115">
        <v>5</v>
      </c>
      <c r="H1115">
        <v>5</v>
      </c>
      <c r="I1115">
        <v>3</v>
      </c>
      <c r="J1115">
        <v>2</v>
      </c>
    </row>
    <row r="1116" spans="1:10" x14ac:dyDescent="0.25">
      <c r="A1116" t="s">
        <v>18018</v>
      </c>
      <c r="B1116">
        <v>609</v>
      </c>
    </row>
    <row r="1117" spans="1:10" x14ac:dyDescent="0.25">
      <c r="A1117" t="s">
        <v>18019</v>
      </c>
      <c r="B1117">
        <v>15891</v>
      </c>
      <c r="C1117">
        <v>-0.78519229231131782</v>
      </c>
      <c r="D1117">
        <v>-0.259463753730304</v>
      </c>
      <c r="E1117">
        <v>-1.1050181697088186</v>
      </c>
      <c r="F1117">
        <v>0.71221547121792239</v>
      </c>
      <c r="G1117">
        <v>1</v>
      </c>
      <c r="H1117">
        <v>3</v>
      </c>
      <c r="I1117">
        <v>1</v>
      </c>
      <c r="J1117">
        <v>4</v>
      </c>
    </row>
    <row r="1118" spans="1:10" x14ac:dyDescent="0.25">
      <c r="A1118" t="s">
        <v>24927</v>
      </c>
      <c r="B1118">
        <v>9614</v>
      </c>
      <c r="C1118">
        <v>-0.98243462630279965</v>
      </c>
      <c r="D1118">
        <v>-0.46350560338008628</v>
      </c>
      <c r="E1118">
        <v>-0.92365970993341195</v>
      </c>
      <c r="F1118">
        <v>-0.31273878221247997</v>
      </c>
      <c r="G1118">
        <v>1</v>
      </c>
      <c r="H1118">
        <v>2</v>
      </c>
      <c r="I1118">
        <v>1</v>
      </c>
      <c r="J1118">
        <v>2</v>
      </c>
    </row>
    <row r="1119" spans="1:10" x14ac:dyDescent="0.25">
      <c r="A1119" t="s">
        <v>18252</v>
      </c>
      <c r="B1119">
        <v>11318</v>
      </c>
      <c r="C1119">
        <v>-1.446474990777791</v>
      </c>
      <c r="D1119">
        <v>0.1713714516659986</v>
      </c>
      <c r="E1119">
        <v>-0.79465164839879765</v>
      </c>
      <c r="F1119">
        <v>-0.88079590992736645</v>
      </c>
      <c r="G1119">
        <v>1</v>
      </c>
      <c r="H1119">
        <v>4</v>
      </c>
      <c r="I1119">
        <v>1</v>
      </c>
      <c r="J1119">
        <v>1</v>
      </c>
    </row>
    <row r="1120" spans="1:10" x14ac:dyDescent="0.25">
      <c r="A1120" t="s">
        <v>18254</v>
      </c>
      <c r="B1120">
        <v>9614</v>
      </c>
      <c r="C1120">
        <v>-0.38883511250687863</v>
      </c>
      <c r="D1120">
        <v>-1.0049533848705825</v>
      </c>
      <c r="E1120">
        <v>-0.98085308704258789</v>
      </c>
      <c r="F1120">
        <v>0.33743681271828513</v>
      </c>
      <c r="G1120">
        <v>2</v>
      </c>
      <c r="H1120">
        <v>1</v>
      </c>
      <c r="I1120">
        <v>1</v>
      </c>
      <c r="J1120">
        <v>3</v>
      </c>
    </row>
    <row r="1121" spans="1:10" x14ac:dyDescent="0.25">
      <c r="A1121" t="s">
        <v>18255</v>
      </c>
      <c r="B1121">
        <v>6761</v>
      </c>
      <c r="C1121">
        <v>-0.19467686177660995</v>
      </c>
      <c r="D1121">
        <v>-0.47246855661943493</v>
      </c>
      <c r="E1121">
        <v>-0.88049224827556072</v>
      </c>
      <c r="F1121">
        <v>1.4264427803148756E-3</v>
      </c>
      <c r="G1121">
        <v>3</v>
      </c>
      <c r="H1121">
        <v>2</v>
      </c>
      <c r="I1121">
        <v>1</v>
      </c>
      <c r="J1121">
        <v>3</v>
      </c>
    </row>
    <row r="1122" spans="1:10" x14ac:dyDescent="0.25">
      <c r="A1122" t="s">
        <v>18257</v>
      </c>
      <c r="B1122">
        <v>18060</v>
      </c>
      <c r="C1122">
        <v>0.15990136168511154</v>
      </c>
      <c r="D1122">
        <v>-0.5649242327373778</v>
      </c>
      <c r="E1122">
        <v>-0.324852792609372</v>
      </c>
      <c r="F1122">
        <v>0.22564934436408154</v>
      </c>
      <c r="G1122">
        <v>4</v>
      </c>
      <c r="H1122">
        <v>2</v>
      </c>
      <c r="I1122">
        <v>2</v>
      </c>
      <c r="J1122">
        <v>3</v>
      </c>
    </row>
    <row r="1123" spans="1:10" x14ac:dyDescent="0.25">
      <c r="A1123" t="s">
        <v>18258</v>
      </c>
      <c r="B1123">
        <v>5197</v>
      </c>
      <c r="C1123">
        <v>-0.4351412520866666</v>
      </c>
      <c r="D1123">
        <v>-0.91029525727224403</v>
      </c>
      <c r="E1123">
        <v>-0.15829638004141328</v>
      </c>
      <c r="F1123">
        <v>-0.3097919327481129</v>
      </c>
      <c r="G1123">
        <v>2</v>
      </c>
      <c r="H1123">
        <v>1</v>
      </c>
      <c r="I1123">
        <v>3</v>
      </c>
      <c r="J1123">
        <v>2</v>
      </c>
    </row>
    <row r="1124" spans="1:10" x14ac:dyDescent="0.25">
      <c r="A1124" t="s">
        <v>18260</v>
      </c>
      <c r="B1124">
        <v>7364</v>
      </c>
      <c r="C1124">
        <v>0.13476476677484014</v>
      </c>
      <c r="D1124">
        <v>-0.22063038595990084</v>
      </c>
      <c r="E1124">
        <v>0.3426418311461783</v>
      </c>
      <c r="F1124">
        <v>-0.33408302451994087</v>
      </c>
      <c r="G1124">
        <v>4</v>
      </c>
      <c r="H1124">
        <v>3</v>
      </c>
      <c r="I1124">
        <v>4</v>
      </c>
      <c r="J1124">
        <v>2</v>
      </c>
    </row>
    <row r="1125" spans="1:10" x14ac:dyDescent="0.25">
      <c r="A1125" t="s">
        <v>18261</v>
      </c>
      <c r="B1125">
        <v>6482</v>
      </c>
      <c r="C1125">
        <v>0.4901743237377213</v>
      </c>
      <c r="D1125">
        <v>0.29785982162901548</v>
      </c>
      <c r="E1125">
        <v>-0.42475758235132527</v>
      </c>
      <c r="F1125">
        <v>0.35976834430402677</v>
      </c>
      <c r="G1125">
        <v>4</v>
      </c>
      <c r="H1125">
        <v>4</v>
      </c>
      <c r="I1125">
        <v>2</v>
      </c>
      <c r="J1125">
        <v>4</v>
      </c>
    </row>
    <row r="1126" spans="1:10" x14ac:dyDescent="0.25">
      <c r="A1126" t="s">
        <v>18263</v>
      </c>
      <c r="B1126">
        <v>24253</v>
      </c>
      <c r="C1126">
        <v>2.1580805009269088</v>
      </c>
      <c r="D1126">
        <v>0.10179686184569285</v>
      </c>
      <c r="E1126">
        <v>-0.42615061276981397</v>
      </c>
      <c r="F1126">
        <v>1.2719779123990766</v>
      </c>
      <c r="G1126">
        <v>5</v>
      </c>
      <c r="H1126">
        <v>4</v>
      </c>
      <c r="I1126">
        <v>2</v>
      </c>
      <c r="J1126">
        <v>5</v>
      </c>
    </row>
    <row r="1127" spans="1:10" x14ac:dyDescent="0.25">
      <c r="A1127" t="s">
        <v>24928</v>
      </c>
      <c r="B1127">
        <v>12607</v>
      </c>
      <c r="C1127">
        <v>0.95398970833664132</v>
      </c>
      <c r="D1127">
        <v>-0.3114036561552872</v>
      </c>
      <c r="E1127">
        <v>-0.12380286937101209</v>
      </c>
      <c r="F1127">
        <v>3.2155145543158212E-3</v>
      </c>
      <c r="G1127">
        <v>5</v>
      </c>
      <c r="H1127">
        <v>2</v>
      </c>
      <c r="I1127">
        <v>3</v>
      </c>
      <c r="J1127">
        <v>3</v>
      </c>
    </row>
    <row r="1128" spans="1:10" x14ac:dyDescent="0.25">
      <c r="A1128" t="s">
        <v>24929</v>
      </c>
      <c r="B1128">
        <v>8769</v>
      </c>
      <c r="C1128">
        <v>-1.0600924703708545</v>
      </c>
      <c r="D1128">
        <v>-0.80301271216452663</v>
      </c>
      <c r="E1128">
        <v>-1.2721634404759044</v>
      </c>
      <c r="F1128">
        <v>5.7907096200621525E-2</v>
      </c>
      <c r="G1128">
        <v>1</v>
      </c>
      <c r="H1128">
        <v>1</v>
      </c>
      <c r="I1128">
        <v>1</v>
      </c>
      <c r="J1128">
        <v>3</v>
      </c>
    </row>
    <row r="1129" spans="1:10" x14ac:dyDescent="0.25">
      <c r="A1129" t="s">
        <v>24930</v>
      </c>
      <c r="B1129">
        <v>8671</v>
      </c>
      <c r="C1129">
        <v>1.1450322602617362</v>
      </c>
      <c r="D1129">
        <v>-0.26106120589245474</v>
      </c>
      <c r="E1129">
        <v>-0.31210647654055834</v>
      </c>
      <c r="F1129">
        <v>-0.30450489759488297</v>
      </c>
      <c r="G1129">
        <v>5</v>
      </c>
      <c r="H1129">
        <v>3</v>
      </c>
      <c r="I1129">
        <v>2</v>
      </c>
      <c r="J1129">
        <v>2</v>
      </c>
    </row>
    <row r="1130" spans="1:10" x14ac:dyDescent="0.25">
      <c r="A1130" t="s">
        <v>24931</v>
      </c>
      <c r="B1130">
        <v>5375</v>
      </c>
      <c r="C1130">
        <v>0.62457552836807606</v>
      </c>
      <c r="D1130">
        <v>-0.21404306003823706</v>
      </c>
      <c r="E1130">
        <v>-0.25424090468917881</v>
      </c>
      <c r="F1130">
        <v>-0.29648515752033988</v>
      </c>
      <c r="G1130">
        <v>5</v>
      </c>
      <c r="H1130">
        <v>3</v>
      </c>
      <c r="I1130">
        <v>3</v>
      </c>
      <c r="J1130">
        <v>2</v>
      </c>
    </row>
    <row r="1131" spans="1:10" x14ac:dyDescent="0.25">
      <c r="A1131" t="s">
        <v>24932</v>
      </c>
      <c r="B1131">
        <v>21517</v>
      </c>
      <c r="C1131">
        <v>-0.68331196200520838</v>
      </c>
      <c r="D1131">
        <v>-0.8110404104770329</v>
      </c>
      <c r="E1131">
        <v>-1.1049246764082694</v>
      </c>
      <c r="F1131">
        <v>1.1304483223157462</v>
      </c>
      <c r="G1131">
        <v>1</v>
      </c>
      <c r="H1131">
        <v>1</v>
      </c>
      <c r="I1131">
        <v>1</v>
      </c>
      <c r="J1131">
        <v>4</v>
      </c>
    </row>
    <row r="1132" spans="1:10" x14ac:dyDescent="0.25">
      <c r="A1132" t="s">
        <v>24933</v>
      </c>
      <c r="B1132">
        <v>8174</v>
      </c>
      <c r="C1132">
        <v>0.36101330940057114</v>
      </c>
      <c r="D1132">
        <v>0.51629938680693699</v>
      </c>
      <c r="E1132">
        <v>-9.3845457384007756E-3</v>
      </c>
      <c r="F1132">
        <v>9.4626088074810127E-2</v>
      </c>
      <c r="G1132">
        <v>4</v>
      </c>
      <c r="H1132">
        <v>4</v>
      </c>
      <c r="I1132">
        <v>3</v>
      </c>
      <c r="J1132">
        <v>3</v>
      </c>
    </row>
    <row r="1133" spans="1:10" x14ac:dyDescent="0.25">
      <c r="A1133" t="s">
        <v>24934</v>
      </c>
      <c r="B1133">
        <v>8970</v>
      </c>
      <c r="C1133">
        <v>1.8842400112544122</v>
      </c>
      <c r="D1133">
        <v>-0.2267164059329442</v>
      </c>
      <c r="E1133">
        <v>-0.49508992785566175</v>
      </c>
      <c r="F1133">
        <v>9.8176866764030313E-2</v>
      </c>
      <c r="G1133">
        <v>5</v>
      </c>
      <c r="H1133">
        <v>3</v>
      </c>
      <c r="I1133">
        <v>2</v>
      </c>
      <c r="J1133">
        <v>3</v>
      </c>
    </row>
    <row r="1134" spans="1:10" x14ac:dyDescent="0.25">
      <c r="A1134" t="s">
        <v>24935</v>
      </c>
      <c r="B1134">
        <v>5005</v>
      </c>
      <c r="C1134">
        <v>-0.72972407853011845</v>
      </c>
      <c r="D1134">
        <v>-0.72872985311474192</v>
      </c>
      <c r="E1134">
        <v>-3.1645234420970142E-2</v>
      </c>
      <c r="F1134">
        <v>-0.30740649216500959</v>
      </c>
      <c r="G1134">
        <v>1</v>
      </c>
      <c r="H1134">
        <v>1</v>
      </c>
      <c r="I1134">
        <v>3</v>
      </c>
      <c r="J1134">
        <v>2</v>
      </c>
    </row>
    <row r="1135" spans="1:10" x14ac:dyDescent="0.25">
      <c r="A1135" t="s">
        <v>24936</v>
      </c>
      <c r="B1135">
        <v>6031</v>
      </c>
      <c r="C1135">
        <v>-1.1308841284664062</v>
      </c>
      <c r="D1135">
        <v>-1.0301555732852392</v>
      </c>
      <c r="E1135">
        <v>-0.67405663316277475</v>
      </c>
      <c r="F1135">
        <v>-0.66196035800517028</v>
      </c>
      <c r="G1135">
        <v>1</v>
      </c>
      <c r="H1135">
        <v>1</v>
      </c>
      <c r="I1135">
        <v>1</v>
      </c>
      <c r="J1135">
        <v>2</v>
      </c>
    </row>
    <row r="1136" spans="1:10" x14ac:dyDescent="0.25">
      <c r="A1136" t="s">
        <v>24937</v>
      </c>
      <c r="B1136">
        <v>9428</v>
      </c>
      <c r="C1136">
        <v>-0.11520840767983614</v>
      </c>
      <c r="D1136">
        <v>-0.24533245676970419</v>
      </c>
      <c r="E1136">
        <v>-7.2371259388885695E-2</v>
      </c>
      <c r="F1136">
        <v>-0.53028032043487672</v>
      </c>
      <c r="G1136">
        <v>3</v>
      </c>
      <c r="H1136">
        <v>3</v>
      </c>
      <c r="I1136">
        <v>3</v>
      </c>
      <c r="J1136">
        <v>2</v>
      </c>
    </row>
    <row r="1137" spans="1:10" x14ac:dyDescent="0.25">
      <c r="A1137" t="s">
        <v>24938</v>
      </c>
      <c r="B1137">
        <v>10343</v>
      </c>
      <c r="C1137">
        <v>1.3531741561019286</v>
      </c>
      <c r="D1137">
        <v>-0.12523536823632087</v>
      </c>
      <c r="E1137">
        <v>-0.54456299632803462</v>
      </c>
      <c r="F1137">
        <v>0.37424148898726423</v>
      </c>
      <c r="G1137">
        <v>5</v>
      </c>
      <c r="H1137">
        <v>3</v>
      </c>
      <c r="I1137">
        <v>2</v>
      </c>
      <c r="J1137">
        <v>4</v>
      </c>
    </row>
    <row r="1138" spans="1:10" x14ac:dyDescent="0.25">
      <c r="A1138" t="s">
        <v>18264</v>
      </c>
      <c r="B1138">
        <v>23706</v>
      </c>
      <c r="C1138">
        <v>0.13033164873102476</v>
      </c>
      <c r="D1138">
        <v>-0.73571742576336252</v>
      </c>
      <c r="E1138">
        <v>-0.10744270298803762</v>
      </c>
      <c r="F1138">
        <v>9.1281295102186317E-3</v>
      </c>
      <c r="G1138">
        <v>4</v>
      </c>
      <c r="H1138">
        <v>1</v>
      </c>
      <c r="I1138">
        <v>3</v>
      </c>
      <c r="J1138">
        <v>3</v>
      </c>
    </row>
    <row r="1139" spans="1:10" x14ac:dyDescent="0.25">
      <c r="A1139" t="s">
        <v>18265</v>
      </c>
      <c r="B1139">
        <v>5635</v>
      </c>
      <c r="C1139">
        <v>0.62189614085902301</v>
      </c>
      <c r="D1139">
        <v>-0.1037060309311143</v>
      </c>
      <c r="E1139">
        <v>-0.19433980087040628</v>
      </c>
      <c r="F1139">
        <v>-0.66549783250880568</v>
      </c>
      <c r="G1139">
        <v>4</v>
      </c>
      <c r="H1139">
        <v>3</v>
      </c>
      <c r="I1139">
        <v>3</v>
      </c>
      <c r="J1139">
        <v>2</v>
      </c>
    </row>
    <row r="1140" spans="1:10" x14ac:dyDescent="0.25">
      <c r="A1140" t="s">
        <v>18266</v>
      </c>
      <c r="B1140">
        <v>7586</v>
      </c>
      <c r="C1140">
        <v>0.51032628350439169</v>
      </c>
      <c r="D1140">
        <v>0.66189192540669273</v>
      </c>
      <c r="E1140">
        <v>1.0017942461506189E-2</v>
      </c>
      <c r="F1140">
        <v>0.38273128411114749</v>
      </c>
      <c r="G1140">
        <v>4</v>
      </c>
      <c r="H1140">
        <v>5</v>
      </c>
      <c r="I1140">
        <v>4</v>
      </c>
      <c r="J1140">
        <v>4</v>
      </c>
    </row>
    <row r="1141" spans="1:10" x14ac:dyDescent="0.25">
      <c r="A1141" t="s">
        <v>18267</v>
      </c>
      <c r="B1141">
        <v>5529</v>
      </c>
      <c r="C1141">
        <v>1.4392447282050864</v>
      </c>
      <c r="D1141">
        <v>0.22662502200666812</v>
      </c>
      <c r="E1141">
        <v>0.12524796728574916</v>
      </c>
      <c r="F1141">
        <v>-6.8138788992051225E-2</v>
      </c>
      <c r="G1141">
        <v>5</v>
      </c>
      <c r="H1141">
        <v>4</v>
      </c>
      <c r="I1141">
        <v>4</v>
      </c>
      <c r="J1141">
        <v>3</v>
      </c>
    </row>
    <row r="1142" spans="1:10" x14ac:dyDescent="0.25">
      <c r="A1142" t="s">
        <v>18268</v>
      </c>
      <c r="B1142">
        <v>6017</v>
      </c>
      <c r="C1142">
        <v>0.21214271896093381</v>
      </c>
      <c r="D1142">
        <v>0.13214655302095413</v>
      </c>
      <c r="E1142">
        <v>-1.8462600860704496E-2</v>
      </c>
      <c r="F1142">
        <v>0.20637285950404319</v>
      </c>
      <c r="G1142">
        <v>4</v>
      </c>
      <c r="H1142">
        <v>4</v>
      </c>
      <c r="I1142">
        <v>3</v>
      </c>
      <c r="J1142">
        <v>3</v>
      </c>
    </row>
    <row r="1143" spans="1:10" x14ac:dyDescent="0.25">
      <c r="A1143" t="s">
        <v>18270</v>
      </c>
      <c r="B1143">
        <v>6207</v>
      </c>
      <c r="C1143">
        <v>1.6432136786590228</v>
      </c>
      <c r="D1143">
        <v>6.4260688870248592E-2</v>
      </c>
      <c r="E1143">
        <v>-0.38413916467696235</v>
      </c>
      <c r="F1143">
        <v>2.5267425763514772E-2</v>
      </c>
      <c r="G1143">
        <v>5</v>
      </c>
      <c r="H1143">
        <v>4</v>
      </c>
      <c r="I1143">
        <v>2</v>
      </c>
      <c r="J1143">
        <v>3</v>
      </c>
    </row>
    <row r="1144" spans="1:10" x14ac:dyDescent="0.25">
      <c r="A1144" t="s">
        <v>18271</v>
      </c>
      <c r="B1144">
        <v>7094</v>
      </c>
      <c r="C1144">
        <v>0.64934406505118225</v>
      </c>
      <c r="D1144">
        <v>1.5286988226803089</v>
      </c>
      <c r="E1144">
        <v>-0.91702252003976459</v>
      </c>
      <c r="F1144">
        <v>1.964663043695329</v>
      </c>
      <c r="G1144">
        <v>5</v>
      </c>
      <c r="H1144">
        <v>5</v>
      </c>
      <c r="I1144">
        <v>1</v>
      </c>
      <c r="J1144">
        <v>5</v>
      </c>
    </row>
    <row r="1145" spans="1:10" x14ac:dyDescent="0.25">
      <c r="A1145" t="s">
        <v>18273</v>
      </c>
      <c r="B1145">
        <v>7864</v>
      </c>
      <c r="C1145">
        <v>1.2800799729854939</v>
      </c>
      <c r="D1145">
        <v>0.54337416197983901</v>
      </c>
      <c r="E1145">
        <v>-0.44651587401276244</v>
      </c>
      <c r="F1145">
        <v>0.16127829350821524</v>
      </c>
      <c r="G1145">
        <v>5</v>
      </c>
      <c r="H1145">
        <v>5</v>
      </c>
      <c r="I1145">
        <v>2</v>
      </c>
      <c r="J1145">
        <v>3</v>
      </c>
    </row>
    <row r="1146" spans="1:10" x14ac:dyDescent="0.25">
      <c r="A1146" t="s">
        <v>18276</v>
      </c>
      <c r="B1146">
        <v>5993</v>
      </c>
      <c r="C1146">
        <v>-0.54382597877255057</v>
      </c>
      <c r="D1146">
        <v>-0.67206852570818953</v>
      </c>
      <c r="E1146">
        <v>-0.92525575482572353</v>
      </c>
      <c r="F1146">
        <v>0.89428898365180343</v>
      </c>
      <c r="G1146">
        <v>2</v>
      </c>
      <c r="H1146">
        <v>1</v>
      </c>
      <c r="I1146">
        <v>1</v>
      </c>
      <c r="J1146">
        <v>4</v>
      </c>
    </row>
    <row r="1147" spans="1:10" x14ac:dyDescent="0.25">
      <c r="A1147" t="s">
        <v>18278</v>
      </c>
      <c r="B1147">
        <v>16969</v>
      </c>
      <c r="C1147">
        <v>0.63002417300936386</v>
      </c>
      <c r="D1147">
        <v>0.30286448456726017</v>
      </c>
      <c r="E1147">
        <v>-0.23740228276479808</v>
      </c>
      <c r="F1147">
        <v>1.868507026383838E-2</v>
      </c>
      <c r="G1147">
        <v>5</v>
      </c>
      <c r="H1147">
        <v>4</v>
      </c>
      <c r="I1147">
        <v>3</v>
      </c>
      <c r="J1147">
        <v>3</v>
      </c>
    </row>
    <row r="1148" spans="1:10" x14ac:dyDescent="0.25">
      <c r="A1148" t="s">
        <v>18279</v>
      </c>
      <c r="B1148">
        <v>10619</v>
      </c>
      <c r="C1148">
        <v>-0.72827210604919201</v>
      </c>
      <c r="D1148">
        <v>-0.89026336967551012</v>
      </c>
      <c r="E1148">
        <v>-0.48758035151960488</v>
      </c>
      <c r="F1148">
        <v>-0.66823961432528001</v>
      </c>
      <c r="G1148">
        <v>1</v>
      </c>
      <c r="H1148">
        <v>1</v>
      </c>
      <c r="I1148">
        <v>2</v>
      </c>
      <c r="J1148">
        <v>2</v>
      </c>
    </row>
    <row r="1149" spans="1:10" x14ac:dyDescent="0.25">
      <c r="A1149" t="s">
        <v>18280</v>
      </c>
      <c r="B1149">
        <v>15102</v>
      </c>
      <c r="C1149">
        <v>0.62497670967311769</v>
      </c>
      <c r="D1149">
        <v>-0.39268922946100598</v>
      </c>
      <c r="E1149">
        <v>-0.55539856026515488</v>
      </c>
      <c r="F1149">
        <v>0.67293317854969681</v>
      </c>
      <c r="G1149">
        <v>5</v>
      </c>
      <c r="H1149">
        <v>2</v>
      </c>
      <c r="I1149">
        <v>2</v>
      </c>
      <c r="J1149">
        <v>4</v>
      </c>
    </row>
    <row r="1150" spans="1:10" x14ac:dyDescent="0.25">
      <c r="A1150" t="s">
        <v>18281</v>
      </c>
      <c r="B1150">
        <v>11984</v>
      </c>
      <c r="C1150">
        <v>0.44917332527342507</v>
      </c>
      <c r="D1150">
        <v>0.53480978869217377</v>
      </c>
      <c r="E1150">
        <v>-0.21647989667791112</v>
      </c>
      <c r="F1150">
        <v>0.52719824601164411</v>
      </c>
      <c r="G1150">
        <v>4</v>
      </c>
      <c r="H1150">
        <v>5</v>
      </c>
      <c r="I1150">
        <v>3</v>
      </c>
      <c r="J1150">
        <v>4</v>
      </c>
    </row>
    <row r="1151" spans="1:10" x14ac:dyDescent="0.25">
      <c r="A1151" t="s">
        <v>18282</v>
      </c>
      <c r="B1151">
        <v>6483</v>
      </c>
      <c r="C1151">
        <v>-0.25053039529670607</v>
      </c>
      <c r="D1151">
        <v>-0.21104689268121343</v>
      </c>
      <c r="E1151">
        <v>-0.80921211691500139</v>
      </c>
      <c r="F1151">
        <v>0.77886878268765658</v>
      </c>
      <c r="G1151">
        <v>3</v>
      </c>
      <c r="H1151">
        <v>3</v>
      </c>
      <c r="I1151">
        <v>1</v>
      </c>
      <c r="J1151">
        <v>4</v>
      </c>
    </row>
    <row r="1152" spans="1:10" x14ac:dyDescent="0.25">
      <c r="A1152" t="s">
        <v>18283</v>
      </c>
      <c r="B1152">
        <v>8997</v>
      </c>
      <c r="C1152">
        <v>0.53608744711768119</v>
      </c>
      <c r="D1152">
        <v>0.59110337906522625</v>
      </c>
      <c r="E1152">
        <v>-0.42675516310144407</v>
      </c>
      <c r="F1152">
        <v>0.66967827160557947</v>
      </c>
      <c r="G1152">
        <v>4</v>
      </c>
      <c r="H1152">
        <v>5</v>
      </c>
      <c r="I1152">
        <v>2</v>
      </c>
      <c r="J1152">
        <v>4</v>
      </c>
    </row>
    <row r="1153" spans="1:10" x14ac:dyDescent="0.25">
      <c r="A1153" t="s">
        <v>18284</v>
      </c>
      <c r="B1153">
        <v>5895</v>
      </c>
      <c r="C1153">
        <v>-0.21835054088807335</v>
      </c>
      <c r="D1153">
        <v>0.16951886181605158</v>
      </c>
      <c r="E1153">
        <v>-0.2102883801684374</v>
      </c>
      <c r="F1153">
        <v>-0.13578659664605325</v>
      </c>
      <c r="G1153">
        <v>3</v>
      </c>
      <c r="H1153">
        <v>4</v>
      </c>
      <c r="I1153">
        <v>3</v>
      </c>
      <c r="J1153">
        <v>3</v>
      </c>
    </row>
    <row r="1154" spans="1:10" x14ac:dyDescent="0.25">
      <c r="A1154" t="s">
        <v>18285</v>
      </c>
      <c r="B1154">
        <v>6894</v>
      </c>
      <c r="C1154">
        <v>-0.36517799910859633</v>
      </c>
      <c r="D1154">
        <v>-0.20945736806776938</v>
      </c>
      <c r="E1154">
        <v>0.14661877271162502</v>
      </c>
      <c r="F1154">
        <v>-9.8265202463206233E-2</v>
      </c>
      <c r="G1154">
        <v>2</v>
      </c>
      <c r="H1154">
        <v>3</v>
      </c>
      <c r="I1154">
        <v>4</v>
      </c>
      <c r="J1154">
        <v>3</v>
      </c>
    </row>
    <row r="1155" spans="1:10" x14ac:dyDescent="0.25">
      <c r="A1155" t="s">
        <v>18287</v>
      </c>
      <c r="B1155">
        <v>8611</v>
      </c>
      <c r="C1155">
        <v>-0.19383657711098082</v>
      </c>
      <c r="D1155">
        <v>0.1738793659812457</v>
      </c>
      <c r="E1155">
        <v>-0.97076533589392633</v>
      </c>
      <c r="F1155">
        <v>0.78090304526547882</v>
      </c>
      <c r="G1155">
        <v>3</v>
      </c>
      <c r="H1155">
        <v>4</v>
      </c>
      <c r="I1155">
        <v>1</v>
      </c>
      <c r="J1155">
        <v>4</v>
      </c>
    </row>
    <row r="1156" spans="1:10" x14ac:dyDescent="0.25">
      <c r="A1156" t="s">
        <v>18288</v>
      </c>
      <c r="B1156">
        <v>7859</v>
      </c>
      <c r="C1156">
        <v>-0.38782305520215354</v>
      </c>
      <c r="D1156">
        <v>0.48078424687207216</v>
      </c>
      <c r="E1156">
        <v>-0.76639703716076391</v>
      </c>
      <c r="F1156">
        <v>8.6600335296458622E-2</v>
      </c>
      <c r="G1156">
        <v>2</v>
      </c>
      <c r="H1156">
        <v>4</v>
      </c>
      <c r="I1156">
        <v>1</v>
      </c>
      <c r="J1156">
        <v>3</v>
      </c>
    </row>
    <row r="1157" spans="1:10" x14ac:dyDescent="0.25">
      <c r="A1157" t="s">
        <v>18289</v>
      </c>
      <c r="B1157">
        <v>7475</v>
      </c>
      <c r="C1157">
        <v>-0.84711443041237244</v>
      </c>
      <c r="D1157">
        <v>-0.6003503068637257</v>
      </c>
      <c r="E1157">
        <v>-0.41061817020354374</v>
      </c>
      <c r="F1157">
        <v>-0.31026469456849742</v>
      </c>
      <c r="G1157">
        <v>1</v>
      </c>
      <c r="H1157">
        <v>2</v>
      </c>
      <c r="I1157">
        <v>2</v>
      </c>
      <c r="J1157">
        <v>2</v>
      </c>
    </row>
    <row r="1158" spans="1:10" x14ac:dyDescent="0.25">
      <c r="A1158" t="s">
        <v>18290</v>
      </c>
      <c r="B1158">
        <v>6511</v>
      </c>
      <c r="C1158">
        <v>-0.47075865232152075</v>
      </c>
      <c r="D1158">
        <v>-0.44800161885190742</v>
      </c>
      <c r="E1158">
        <v>-0.23335367233350562</v>
      </c>
      <c r="F1158">
        <v>0.15491242089627807</v>
      </c>
      <c r="G1158">
        <v>2</v>
      </c>
      <c r="H1158">
        <v>2</v>
      </c>
      <c r="I1158">
        <v>3</v>
      </c>
      <c r="J1158">
        <v>3</v>
      </c>
    </row>
    <row r="1159" spans="1:10" x14ac:dyDescent="0.25">
      <c r="A1159" t="s">
        <v>18291</v>
      </c>
      <c r="B1159">
        <v>8334</v>
      </c>
      <c r="C1159">
        <v>0.26164841112428583</v>
      </c>
      <c r="D1159">
        <v>0.88555353401955095</v>
      </c>
      <c r="E1159">
        <v>0.43007232286254599</v>
      </c>
      <c r="F1159">
        <v>-0.14870540015344014</v>
      </c>
      <c r="G1159">
        <v>4</v>
      </c>
      <c r="H1159">
        <v>5</v>
      </c>
      <c r="I1159">
        <v>5</v>
      </c>
      <c r="J1159">
        <v>3</v>
      </c>
    </row>
    <row r="1160" spans="1:10" x14ac:dyDescent="0.25">
      <c r="A1160" t="s">
        <v>18293</v>
      </c>
      <c r="B1160">
        <v>10613</v>
      </c>
      <c r="C1160">
        <v>0.80661181239783253</v>
      </c>
      <c r="D1160">
        <v>0.63200120415136463</v>
      </c>
      <c r="E1160">
        <v>-0.43091622681955832</v>
      </c>
      <c r="F1160">
        <v>-9.0447530461797293E-2</v>
      </c>
      <c r="G1160">
        <v>5</v>
      </c>
      <c r="H1160">
        <v>5</v>
      </c>
      <c r="I1160">
        <v>2</v>
      </c>
      <c r="J1160">
        <v>3</v>
      </c>
    </row>
    <row r="1161" spans="1:10" x14ac:dyDescent="0.25">
      <c r="A1161" t="s">
        <v>18295</v>
      </c>
      <c r="B1161">
        <v>8745</v>
      </c>
      <c r="C1161">
        <v>-0.37404147097976442</v>
      </c>
      <c r="D1161">
        <v>-0.59041508563060718</v>
      </c>
      <c r="E1161">
        <v>-0.23085679536393375</v>
      </c>
      <c r="F1161">
        <v>-0.37783186304858768</v>
      </c>
      <c r="G1161">
        <v>2</v>
      </c>
      <c r="H1161">
        <v>2</v>
      </c>
      <c r="I1161">
        <v>3</v>
      </c>
      <c r="J1161">
        <v>2</v>
      </c>
    </row>
    <row r="1162" spans="1:10" x14ac:dyDescent="0.25">
      <c r="A1162" t="s">
        <v>18298</v>
      </c>
      <c r="B1162">
        <v>7573</v>
      </c>
      <c r="C1162">
        <v>-0.13827607779507683</v>
      </c>
      <c r="D1162">
        <v>0.22934518626536379</v>
      </c>
      <c r="E1162">
        <v>-0.60052197486268621</v>
      </c>
      <c r="F1162">
        <v>-0.1722692923242756</v>
      </c>
      <c r="G1162">
        <v>3</v>
      </c>
      <c r="H1162">
        <v>4</v>
      </c>
      <c r="I1162">
        <v>1</v>
      </c>
      <c r="J1162">
        <v>3</v>
      </c>
    </row>
    <row r="1163" spans="1:10" x14ac:dyDescent="0.25">
      <c r="A1163" t="s">
        <v>18299</v>
      </c>
      <c r="B1163">
        <v>5700</v>
      </c>
      <c r="C1163">
        <v>0.51890178319198144</v>
      </c>
      <c r="D1163">
        <v>0.37239809201209811</v>
      </c>
      <c r="E1163">
        <v>-0.1632827864578516</v>
      </c>
      <c r="F1163">
        <v>-0.43245978844907018</v>
      </c>
      <c r="G1163">
        <v>4</v>
      </c>
      <c r="H1163">
        <v>4</v>
      </c>
      <c r="I1163">
        <v>3</v>
      </c>
      <c r="J1163">
        <v>2</v>
      </c>
    </row>
    <row r="1164" spans="1:10" x14ac:dyDescent="0.25">
      <c r="A1164" t="s">
        <v>18300</v>
      </c>
      <c r="B1164">
        <v>10292</v>
      </c>
      <c r="C1164">
        <v>6.8765260753019617E-3</v>
      </c>
      <c r="D1164">
        <v>5.5982284912859837E-2</v>
      </c>
      <c r="E1164">
        <v>-0.15078055201409918</v>
      </c>
      <c r="F1164">
        <v>-0.41004013205837808</v>
      </c>
      <c r="G1164">
        <v>3</v>
      </c>
      <c r="H1164">
        <v>4</v>
      </c>
      <c r="I1164">
        <v>3</v>
      </c>
      <c r="J1164">
        <v>2</v>
      </c>
    </row>
    <row r="1165" spans="1:10" x14ac:dyDescent="0.25">
      <c r="A1165" t="s">
        <v>18301</v>
      </c>
      <c r="B1165">
        <v>11605</v>
      </c>
      <c r="C1165">
        <v>-0.37899545323000161</v>
      </c>
      <c r="D1165">
        <v>-0.77530390576704145</v>
      </c>
      <c r="E1165">
        <v>-0.42353572889134716</v>
      </c>
      <c r="F1165">
        <v>-0.73472802939564086</v>
      </c>
      <c r="G1165">
        <v>2</v>
      </c>
      <c r="H1165">
        <v>1</v>
      </c>
      <c r="I1165">
        <v>2</v>
      </c>
      <c r="J1165">
        <v>1</v>
      </c>
    </row>
    <row r="1166" spans="1:10" x14ac:dyDescent="0.25">
      <c r="A1166" t="s">
        <v>18302</v>
      </c>
      <c r="B1166">
        <v>11408</v>
      </c>
      <c r="C1166">
        <v>-0.5080695741919854</v>
      </c>
      <c r="D1166">
        <v>-0.57934428083214362</v>
      </c>
      <c r="E1166">
        <v>-1.1396064656797809</v>
      </c>
      <c r="F1166">
        <v>0.69152166080041833</v>
      </c>
      <c r="G1166">
        <v>2</v>
      </c>
      <c r="H1166">
        <v>2</v>
      </c>
      <c r="I1166">
        <v>1</v>
      </c>
      <c r="J1166">
        <v>4</v>
      </c>
    </row>
    <row r="1167" spans="1:10" x14ac:dyDescent="0.25">
      <c r="A1167" t="s">
        <v>18303</v>
      </c>
      <c r="B1167">
        <v>9863</v>
      </c>
      <c r="C1167">
        <v>-0.90408868280545407</v>
      </c>
      <c r="D1167">
        <v>-0.91291173720838203</v>
      </c>
      <c r="E1167">
        <v>-1.3642358708699409</v>
      </c>
      <c r="F1167">
        <v>0.58280823843267437</v>
      </c>
      <c r="G1167">
        <v>1</v>
      </c>
      <c r="H1167">
        <v>1</v>
      </c>
      <c r="I1167">
        <v>1</v>
      </c>
      <c r="J1167">
        <v>4</v>
      </c>
    </row>
    <row r="1168" spans="1:10" x14ac:dyDescent="0.25">
      <c r="A1168" t="s">
        <v>24939</v>
      </c>
      <c r="B1168">
        <v>10470</v>
      </c>
      <c r="C1168">
        <v>-0.60396660434425331</v>
      </c>
      <c r="D1168">
        <v>-0.24881763359452058</v>
      </c>
      <c r="E1168">
        <v>-0.74571469427504178</v>
      </c>
      <c r="F1168">
        <v>0.73988639809451995</v>
      </c>
      <c r="G1168">
        <v>2</v>
      </c>
      <c r="H1168">
        <v>3</v>
      </c>
      <c r="I1168">
        <v>1</v>
      </c>
      <c r="J1168">
        <v>4</v>
      </c>
    </row>
    <row r="1169" spans="1:10" x14ac:dyDescent="0.25">
      <c r="A1169" t="s">
        <v>24940</v>
      </c>
      <c r="B1169">
        <v>8208</v>
      </c>
      <c r="C1169">
        <v>1.1698619049363588</v>
      </c>
      <c r="D1169">
        <v>0.9963505445618287</v>
      </c>
      <c r="E1169">
        <v>-0.35030648125560632</v>
      </c>
      <c r="F1169">
        <v>1.0896442520793577</v>
      </c>
      <c r="G1169">
        <v>5</v>
      </c>
      <c r="H1169">
        <v>5</v>
      </c>
      <c r="I1169">
        <v>2</v>
      </c>
      <c r="J1169">
        <v>4</v>
      </c>
    </row>
    <row r="1170" spans="1:10" x14ac:dyDescent="0.25">
      <c r="A1170" t="s">
        <v>24941</v>
      </c>
      <c r="B1170">
        <v>30854</v>
      </c>
      <c r="C1170">
        <v>-0.1568252024186356</v>
      </c>
      <c r="D1170">
        <v>-0.35137187907978479</v>
      </c>
      <c r="E1170">
        <v>-0.9215594960262129</v>
      </c>
      <c r="F1170">
        <v>0.75006346819632186</v>
      </c>
      <c r="G1170">
        <v>3</v>
      </c>
      <c r="H1170">
        <v>2</v>
      </c>
      <c r="I1170">
        <v>1</v>
      </c>
      <c r="J1170">
        <v>4</v>
      </c>
    </row>
    <row r="1171" spans="1:10" x14ac:dyDescent="0.25">
      <c r="A1171" t="s">
        <v>18304</v>
      </c>
      <c r="B1171">
        <v>7766</v>
      </c>
      <c r="C1171">
        <v>-0.88867192634698178</v>
      </c>
      <c r="D1171">
        <v>-0.41255851263056131</v>
      </c>
      <c r="E1171">
        <v>-0.47859477333249212</v>
      </c>
      <c r="F1171">
        <v>0.3345311097564761</v>
      </c>
      <c r="G1171">
        <v>1</v>
      </c>
      <c r="H1171">
        <v>2</v>
      </c>
      <c r="I1171">
        <v>2</v>
      </c>
      <c r="J1171">
        <v>3</v>
      </c>
    </row>
    <row r="1172" spans="1:10" x14ac:dyDescent="0.25">
      <c r="A1172" t="s">
        <v>18305</v>
      </c>
      <c r="B1172">
        <v>11755</v>
      </c>
      <c r="C1172">
        <v>-0.7240761574550898</v>
      </c>
      <c r="D1172">
        <v>-0.40627043708293092</v>
      </c>
      <c r="E1172">
        <v>-1.3936121167969593</v>
      </c>
      <c r="F1172">
        <v>1.0120223266099375</v>
      </c>
      <c r="G1172">
        <v>1</v>
      </c>
      <c r="H1172">
        <v>2</v>
      </c>
      <c r="I1172">
        <v>1</v>
      </c>
      <c r="J1172">
        <v>4</v>
      </c>
    </row>
    <row r="1173" spans="1:10" x14ac:dyDescent="0.25">
      <c r="A1173" t="s">
        <v>18306</v>
      </c>
      <c r="B1173">
        <v>11560</v>
      </c>
      <c r="C1173">
        <v>-0.85224863537741258</v>
      </c>
      <c r="D1173">
        <v>-0.85865287609198482</v>
      </c>
      <c r="E1173">
        <v>-1.4073062325476955</v>
      </c>
      <c r="F1173">
        <v>1.0099654880915994</v>
      </c>
      <c r="G1173">
        <v>1</v>
      </c>
      <c r="H1173">
        <v>1</v>
      </c>
      <c r="I1173">
        <v>1</v>
      </c>
      <c r="J1173">
        <v>4</v>
      </c>
    </row>
    <row r="1174" spans="1:10" x14ac:dyDescent="0.25">
      <c r="A1174" t="s">
        <v>18307</v>
      </c>
      <c r="B1174">
        <v>9180</v>
      </c>
      <c r="C1174">
        <v>-0.36141300420861022</v>
      </c>
      <c r="D1174">
        <v>-0.78048088841268504</v>
      </c>
      <c r="E1174">
        <v>0.59651613464097208</v>
      </c>
      <c r="F1174">
        <v>-0.71461029192744785</v>
      </c>
      <c r="G1174">
        <v>2</v>
      </c>
      <c r="H1174">
        <v>1</v>
      </c>
      <c r="I1174">
        <v>5</v>
      </c>
      <c r="J1174">
        <v>2</v>
      </c>
    </row>
    <row r="1175" spans="1:10" x14ac:dyDescent="0.25">
      <c r="A1175" t="s">
        <v>18308</v>
      </c>
      <c r="B1175">
        <v>8658</v>
      </c>
      <c r="C1175">
        <v>-0.75306214201900867</v>
      </c>
      <c r="D1175">
        <v>0.26997529849484447</v>
      </c>
      <c r="E1175">
        <v>-0.62025061641502022</v>
      </c>
      <c r="F1175">
        <v>0.26719366684748314</v>
      </c>
      <c r="G1175">
        <v>1</v>
      </c>
      <c r="H1175">
        <v>4</v>
      </c>
      <c r="I1175">
        <v>1</v>
      </c>
      <c r="J1175">
        <v>3</v>
      </c>
    </row>
    <row r="1176" spans="1:10" x14ac:dyDescent="0.25">
      <c r="A1176" t="s">
        <v>24942</v>
      </c>
      <c r="B1176">
        <v>5780</v>
      </c>
      <c r="C1176">
        <v>-0.75403675557441152</v>
      </c>
      <c r="D1176">
        <v>-0.41730873566557874</v>
      </c>
      <c r="E1176">
        <v>0.20928141460701838</v>
      </c>
      <c r="F1176">
        <v>-0.89290461774661134</v>
      </c>
      <c r="G1176">
        <v>1</v>
      </c>
      <c r="H1176">
        <v>2</v>
      </c>
      <c r="I1176">
        <v>4</v>
      </c>
      <c r="J1176">
        <v>1</v>
      </c>
    </row>
    <row r="1177" spans="1:10" x14ac:dyDescent="0.25">
      <c r="A1177" t="s">
        <v>24943</v>
      </c>
      <c r="B1177">
        <v>6218</v>
      </c>
      <c r="C1177">
        <v>-0.66268184342726744</v>
      </c>
      <c r="D1177">
        <v>-0.79505047767517389</v>
      </c>
      <c r="E1177">
        <v>-0.13454211681398462</v>
      </c>
      <c r="F1177">
        <v>-0.75679551755981345</v>
      </c>
      <c r="G1177">
        <v>1</v>
      </c>
      <c r="H1177">
        <v>1</v>
      </c>
      <c r="I1177">
        <v>3</v>
      </c>
      <c r="J1177">
        <v>1</v>
      </c>
    </row>
    <row r="1178" spans="1:10" x14ac:dyDescent="0.25">
      <c r="A1178" t="s">
        <v>24944</v>
      </c>
      <c r="B1178">
        <v>15538</v>
      </c>
      <c r="C1178">
        <v>-0.18574116965440013</v>
      </c>
      <c r="D1178">
        <v>-0.17901099942277932</v>
      </c>
      <c r="E1178">
        <v>-0.35922452304349273</v>
      </c>
      <c r="F1178">
        <v>-0.79233841610840816</v>
      </c>
      <c r="G1178">
        <v>3</v>
      </c>
      <c r="H1178">
        <v>3</v>
      </c>
      <c r="I1178">
        <v>2</v>
      </c>
      <c r="J1178">
        <v>1</v>
      </c>
    </row>
    <row r="1179" spans="1:10" x14ac:dyDescent="0.25">
      <c r="A1179" t="s">
        <v>24945</v>
      </c>
      <c r="B1179">
        <v>12595</v>
      </c>
      <c r="C1179">
        <v>-1.0208996236530259</v>
      </c>
      <c r="D1179">
        <v>7.1720393153400633E-2</v>
      </c>
      <c r="E1179">
        <v>-0.66507573896441563</v>
      </c>
      <c r="F1179">
        <v>-1.0047517166947844</v>
      </c>
      <c r="G1179">
        <v>1</v>
      </c>
      <c r="H1179">
        <v>4</v>
      </c>
      <c r="I1179">
        <v>1</v>
      </c>
      <c r="J1179">
        <v>1</v>
      </c>
    </row>
    <row r="1180" spans="1:10" x14ac:dyDescent="0.25">
      <c r="A1180" t="s">
        <v>24946</v>
      </c>
      <c r="B1180">
        <v>9038</v>
      </c>
      <c r="C1180">
        <v>-0.46627827758592899</v>
      </c>
      <c r="D1180">
        <v>-0.45199979210203228</v>
      </c>
      <c r="E1180">
        <v>-0.36460551843052991</v>
      </c>
      <c r="F1180">
        <v>-0.98131779687682741</v>
      </c>
      <c r="G1180">
        <v>2</v>
      </c>
      <c r="H1180">
        <v>2</v>
      </c>
      <c r="I1180">
        <v>2</v>
      </c>
      <c r="J1180">
        <v>1</v>
      </c>
    </row>
    <row r="1181" spans="1:10" x14ac:dyDescent="0.25">
      <c r="A1181" t="s">
        <v>24947</v>
      </c>
      <c r="B1181">
        <v>11162</v>
      </c>
      <c r="C1181">
        <v>-0.20004990924881677</v>
      </c>
      <c r="D1181">
        <v>-0.5299620888501233</v>
      </c>
      <c r="E1181">
        <v>0.24708172484802693</v>
      </c>
      <c r="F1181">
        <v>-0.81343359274101901</v>
      </c>
      <c r="G1181">
        <v>3</v>
      </c>
      <c r="H1181">
        <v>2</v>
      </c>
      <c r="I1181">
        <v>4</v>
      </c>
      <c r="J1181">
        <v>1</v>
      </c>
    </row>
    <row r="1182" spans="1:10" x14ac:dyDescent="0.25">
      <c r="A1182" t="s">
        <v>24948</v>
      </c>
      <c r="B1182">
        <v>7298</v>
      </c>
      <c r="C1182">
        <v>0.53097153994329604</v>
      </c>
      <c r="D1182">
        <v>-0.26101731202663647</v>
      </c>
      <c r="E1182">
        <v>0.76421410005944945</v>
      </c>
      <c r="F1182">
        <v>-0.70025609157768876</v>
      </c>
      <c r="G1182">
        <v>4</v>
      </c>
      <c r="H1182">
        <v>3</v>
      </c>
      <c r="I1182">
        <v>5</v>
      </c>
      <c r="J1182">
        <v>2</v>
      </c>
    </row>
    <row r="1183" spans="1:10" x14ac:dyDescent="0.25">
      <c r="A1183" t="s">
        <v>24949</v>
      </c>
      <c r="B1183">
        <v>9104</v>
      </c>
      <c r="C1183">
        <v>0.2746260664646476</v>
      </c>
      <c r="D1183">
        <v>-0.42291647842709679</v>
      </c>
      <c r="E1183">
        <v>0.36574026990977038</v>
      </c>
      <c r="F1183">
        <v>-0.53601691637883186</v>
      </c>
      <c r="G1183">
        <v>4</v>
      </c>
      <c r="H1183">
        <v>2</v>
      </c>
      <c r="I1183">
        <v>4</v>
      </c>
      <c r="J1183">
        <v>2</v>
      </c>
    </row>
    <row r="1184" spans="1:10" x14ac:dyDescent="0.25">
      <c r="A1184" t="s">
        <v>24950</v>
      </c>
      <c r="B1184">
        <v>7305</v>
      </c>
      <c r="C1184">
        <v>0.26570398691544267</v>
      </c>
      <c r="D1184">
        <v>-0.17620431523929833</v>
      </c>
      <c r="E1184">
        <v>0.2827972491836605</v>
      </c>
      <c r="F1184">
        <v>-0.75574695807759062</v>
      </c>
      <c r="G1184">
        <v>4</v>
      </c>
      <c r="H1184">
        <v>3</v>
      </c>
      <c r="I1184">
        <v>4</v>
      </c>
      <c r="J1184">
        <v>1</v>
      </c>
    </row>
    <row r="1185" spans="1:10" x14ac:dyDescent="0.25">
      <c r="A1185" t="s">
        <v>24951</v>
      </c>
      <c r="B1185">
        <v>9525</v>
      </c>
      <c r="C1185">
        <v>0.58514337127642224</v>
      </c>
      <c r="D1185">
        <v>0.48949312361592429</v>
      </c>
      <c r="E1185">
        <v>-0.25929743039400432</v>
      </c>
      <c r="F1185">
        <v>-0.65590881864141626</v>
      </c>
      <c r="G1185">
        <v>4</v>
      </c>
      <c r="H1185">
        <v>4</v>
      </c>
      <c r="I1185">
        <v>3</v>
      </c>
      <c r="J1185">
        <v>2</v>
      </c>
    </row>
    <row r="1186" spans="1:10" x14ac:dyDescent="0.25">
      <c r="A1186" t="s">
        <v>24952</v>
      </c>
      <c r="B1186">
        <v>7565</v>
      </c>
      <c r="C1186">
        <v>-0.60771676491083915</v>
      </c>
      <c r="D1186">
        <v>-0.67826221581450274</v>
      </c>
      <c r="E1186">
        <v>-0.36978942511737117</v>
      </c>
      <c r="F1186">
        <v>-0.95034135743874371</v>
      </c>
      <c r="G1186">
        <v>2</v>
      </c>
      <c r="H1186">
        <v>1</v>
      </c>
      <c r="I1186">
        <v>2</v>
      </c>
      <c r="J1186">
        <v>1</v>
      </c>
    </row>
    <row r="1187" spans="1:10" x14ac:dyDescent="0.25">
      <c r="A1187" t="s">
        <v>24953</v>
      </c>
      <c r="B1187">
        <v>7841</v>
      </c>
      <c r="C1187">
        <v>-0.28174538428168705</v>
      </c>
      <c r="D1187">
        <v>-0.78943301542925082</v>
      </c>
      <c r="E1187">
        <v>-0.21953638107819418</v>
      </c>
      <c r="F1187">
        <v>-0.9242562142135885</v>
      </c>
      <c r="G1187">
        <v>2</v>
      </c>
      <c r="H1187">
        <v>1</v>
      </c>
      <c r="I1187">
        <v>3</v>
      </c>
      <c r="J1187">
        <v>1</v>
      </c>
    </row>
    <row r="1188" spans="1:10" x14ac:dyDescent="0.25">
      <c r="A1188" t="s">
        <v>24954</v>
      </c>
      <c r="B1188">
        <v>8628</v>
      </c>
      <c r="C1188">
        <v>-0.5582029725930121</v>
      </c>
      <c r="D1188">
        <v>-0.75136716399141501</v>
      </c>
      <c r="E1188">
        <v>-0.4227853788577372</v>
      </c>
      <c r="F1188">
        <v>-0.85897288020543194</v>
      </c>
      <c r="G1188">
        <v>2</v>
      </c>
      <c r="H1188">
        <v>1</v>
      </c>
      <c r="I1188">
        <v>2</v>
      </c>
      <c r="J1188">
        <v>1</v>
      </c>
    </row>
    <row r="1189" spans="1:10" x14ac:dyDescent="0.25">
      <c r="A1189" t="s">
        <v>24955</v>
      </c>
      <c r="B1189">
        <v>11151</v>
      </c>
      <c r="C1189">
        <v>-0.76483576767819772</v>
      </c>
      <c r="D1189">
        <v>-0.23808971220028796</v>
      </c>
      <c r="E1189">
        <v>-0.55819617842005997</v>
      </c>
      <c r="F1189">
        <v>-0.79845791650329145</v>
      </c>
      <c r="G1189">
        <v>1</v>
      </c>
      <c r="H1189">
        <v>3</v>
      </c>
      <c r="I1189">
        <v>2</v>
      </c>
      <c r="J1189">
        <v>1</v>
      </c>
    </row>
    <row r="1190" spans="1:10" x14ac:dyDescent="0.25">
      <c r="A1190" t="s">
        <v>24956</v>
      </c>
      <c r="B1190">
        <v>6657</v>
      </c>
      <c r="C1190">
        <v>0.26673775861256133</v>
      </c>
      <c r="D1190">
        <v>-0.14797196454102596</v>
      </c>
      <c r="E1190">
        <v>0.14031538256041654</v>
      </c>
      <c r="F1190">
        <v>-0.58524496535426795</v>
      </c>
      <c r="G1190">
        <v>4</v>
      </c>
      <c r="H1190">
        <v>3</v>
      </c>
      <c r="I1190">
        <v>4</v>
      </c>
      <c r="J1190">
        <v>2</v>
      </c>
    </row>
    <row r="1191" spans="1:10" x14ac:dyDescent="0.25">
      <c r="A1191" t="s">
        <v>24957</v>
      </c>
      <c r="B1191">
        <v>8074</v>
      </c>
      <c r="C1191">
        <v>0.33980203928577235</v>
      </c>
      <c r="D1191">
        <v>0.56898668256631035</v>
      </c>
      <c r="E1191">
        <v>1.6952838428417199E-2</v>
      </c>
      <c r="F1191">
        <v>-0.29614965449133063</v>
      </c>
      <c r="G1191">
        <v>4</v>
      </c>
      <c r="H1191">
        <v>5</v>
      </c>
      <c r="I1191">
        <v>4</v>
      </c>
      <c r="J1191">
        <v>2</v>
      </c>
    </row>
    <row r="1192" spans="1:10" x14ac:dyDescent="0.25">
      <c r="A1192" t="s">
        <v>24958</v>
      </c>
      <c r="B1192">
        <v>7583</v>
      </c>
      <c r="C1192">
        <v>-0.84490847007051062</v>
      </c>
      <c r="D1192">
        <v>-0.29415714776598395</v>
      </c>
      <c r="E1192">
        <v>-0.3973604041818341</v>
      </c>
      <c r="F1192">
        <v>-0.85331173414553418</v>
      </c>
      <c r="G1192">
        <v>1</v>
      </c>
      <c r="H1192">
        <v>2</v>
      </c>
      <c r="I1192">
        <v>2</v>
      </c>
      <c r="J1192">
        <v>1</v>
      </c>
    </row>
    <row r="1193" spans="1:10" x14ac:dyDescent="0.25">
      <c r="A1193" t="s">
        <v>24959</v>
      </c>
      <c r="B1193">
        <v>13693</v>
      </c>
      <c r="C1193">
        <v>-0.1318253005840104</v>
      </c>
      <c r="D1193">
        <v>6.2059584500740589E-2</v>
      </c>
      <c r="E1193">
        <v>-0.28818853146899071</v>
      </c>
      <c r="F1193">
        <v>-0.62117949069686351</v>
      </c>
      <c r="G1193">
        <v>3</v>
      </c>
      <c r="H1193">
        <v>4</v>
      </c>
      <c r="I1193">
        <v>2</v>
      </c>
      <c r="J1193">
        <v>2</v>
      </c>
    </row>
    <row r="1194" spans="1:10" x14ac:dyDescent="0.25">
      <c r="A1194" t="s">
        <v>24960</v>
      </c>
      <c r="B1194">
        <v>6289</v>
      </c>
      <c r="C1194">
        <v>0.28024794593874408</v>
      </c>
      <c r="D1194">
        <v>0.29058070426667437</v>
      </c>
      <c r="E1194">
        <v>0.14296715194643911</v>
      </c>
      <c r="F1194">
        <v>-0.62846008185306901</v>
      </c>
      <c r="G1194">
        <v>4</v>
      </c>
      <c r="H1194">
        <v>4</v>
      </c>
      <c r="I1194">
        <v>4</v>
      </c>
      <c r="J1194">
        <v>2</v>
      </c>
    </row>
    <row r="1195" spans="1:10" x14ac:dyDescent="0.25">
      <c r="A1195" t="s">
        <v>24961</v>
      </c>
      <c r="B1195">
        <v>12326</v>
      </c>
      <c r="C1195">
        <v>0.23638976871141121</v>
      </c>
      <c r="D1195">
        <v>-7.6083134737813442E-3</v>
      </c>
      <c r="E1195">
        <v>1.3212143140931052</v>
      </c>
      <c r="F1195">
        <v>-0.76343816607661896</v>
      </c>
      <c r="G1195">
        <v>4</v>
      </c>
      <c r="H1195">
        <v>3</v>
      </c>
      <c r="I1195">
        <v>5</v>
      </c>
      <c r="J1195">
        <v>1</v>
      </c>
    </row>
    <row r="1196" spans="1:10" x14ac:dyDescent="0.25">
      <c r="A1196" t="s">
        <v>24962</v>
      </c>
      <c r="B1196">
        <v>10785</v>
      </c>
      <c r="C1196">
        <v>0.54260594026085263</v>
      </c>
      <c r="D1196">
        <v>0.2296744012136385</v>
      </c>
      <c r="E1196">
        <v>-0.29486024444669223</v>
      </c>
      <c r="F1196">
        <v>-0.67720686385832152</v>
      </c>
      <c r="G1196">
        <v>4</v>
      </c>
      <c r="H1196">
        <v>4</v>
      </c>
      <c r="I1196">
        <v>2</v>
      </c>
      <c r="J1196">
        <v>2</v>
      </c>
    </row>
    <row r="1197" spans="1:10" x14ac:dyDescent="0.25">
      <c r="A1197" t="s">
        <v>24963</v>
      </c>
      <c r="B1197">
        <v>8477</v>
      </c>
      <c r="C1197">
        <v>8.8962557083282989E-2</v>
      </c>
      <c r="D1197">
        <v>-3.7774944255837141E-2</v>
      </c>
      <c r="E1197">
        <v>1.3189891900621283E-2</v>
      </c>
      <c r="F1197">
        <v>-0.26057868547869645</v>
      </c>
      <c r="G1197">
        <v>3</v>
      </c>
      <c r="H1197">
        <v>3</v>
      </c>
      <c r="I1197">
        <v>4</v>
      </c>
      <c r="J1197">
        <v>2</v>
      </c>
    </row>
    <row r="1198" spans="1:10" x14ac:dyDescent="0.25">
      <c r="A1198" t="s">
        <v>24964</v>
      </c>
      <c r="B1198">
        <v>12712</v>
      </c>
      <c r="C1198">
        <v>-0.43393630179439813</v>
      </c>
      <c r="D1198">
        <v>-0.25387559774714646</v>
      </c>
      <c r="E1198">
        <v>-0.31949107119226217</v>
      </c>
      <c r="F1198">
        <v>9.8748912234687E-2</v>
      </c>
      <c r="G1198">
        <v>2</v>
      </c>
      <c r="H1198">
        <v>3</v>
      </c>
      <c r="I1198">
        <v>2</v>
      </c>
      <c r="J1198">
        <v>3</v>
      </c>
    </row>
    <row r="1199" spans="1:10" x14ac:dyDescent="0.25">
      <c r="A1199" t="s">
        <v>24965</v>
      </c>
      <c r="B1199">
        <v>9308</v>
      </c>
      <c r="C1199">
        <v>-1.0301196785445512</v>
      </c>
      <c r="D1199">
        <v>0.19511009378691921</v>
      </c>
      <c r="E1199">
        <v>-0.58717215704012593</v>
      </c>
      <c r="F1199">
        <v>-0.81645705401030866</v>
      </c>
      <c r="G1199">
        <v>1</v>
      </c>
      <c r="H1199">
        <v>4</v>
      </c>
      <c r="I1199">
        <v>2</v>
      </c>
      <c r="J1199">
        <v>1</v>
      </c>
    </row>
    <row r="1200" spans="1:10" x14ac:dyDescent="0.25">
      <c r="A1200" t="s">
        <v>24966</v>
      </c>
      <c r="B1200">
        <v>5727</v>
      </c>
      <c r="C1200">
        <v>-0.58949366380036949</v>
      </c>
      <c r="D1200">
        <v>-0.88873132360932627</v>
      </c>
      <c r="E1200">
        <v>-0.38815520249942409</v>
      </c>
      <c r="F1200">
        <v>-0.63660258306297401</v>
      </c>
      <c r="G1200">
        <v>2</v>
      </c>
      <c r="H1200">
        <v>1</v>
      </c>
      <c r="I1200">
        <v>2</v>
      </c>
      <c r="J1200">
        <v>2</v>
      </c>
    </row>
    <row r="1201" spans="1:10" x14ac:dyDescent="0.25">
      <c r="A1201" t="s">
        <v>24967</v>
      </c>
      <c r="B1201">
        <v>7096</v>
      </c>
      <c r="C1201">
        <v>-1.150413467161655</v>
      </c>
      <c r="D1201">
        <v>1.0444027920706038</v>
      </c>
      <c r="E1201">
        <v>-0.4558795583482001</v>
      </c>
      <c r="F1201">
        <v>-0.86998915848714475</v>
      </c>
      <c r="G1201">
        <v>1</v>
      </c>
      <c r="H1201">
        <v>5</v>
      </c>
      <c r="I1201">
        <v>2</v>
      </c>
      <c r="J1201">
        <v>1</v>
      </c>
    </row>
    <row r="1202" spans="1:10" x14ac:dyDescent="0.25">
      <c r="A1202" t="s">
        <v>24968</v>
      </c>
      <c r="B1202">
        <v>4851</v>
      </c>
      <c r="C1202">
        <v>-0.72229023778498458</v>
      </c>
      <c r="D1202">
        <v>-0.63300263996019568</v>
      </c>
      <c r="E1202">
        <v>-0.20147399286975542</v>
      </c>
      <c r="F1202">
        <v>-0.73858138710599963</v>
      </c>
      <c r="G1202">
        <v>1</v>
      </c>
      <c r="H1202">
        <v>1</v>
      </c>
      <c r="I1202">
        <v>3</v>
      </c>
      <c r="J1202">
        <v>1</v>
      </c>
    </row>
    <row r="1203" spans="1:10" x14ac:dyDescent="0.25">
      <c r="A1203" t="s">
        <v>24969</v>
      </c>
      <c r="B1203">
        <v>7699</v>
      </c>
      <c r="C1203">
        <v>-9.3442666350772446E-2</v>
      </c>
      <c r="D1203">
        <v>0.54308902072397547</v>
      </c>
      <c r="E1203">
        <v>6.3942732951796089E-2</v>
      </c>
      <c r="F1203">
        <v>-0.75093011328250681</v>
      </c>
      <c r="G1203">
        <v>3</v>
      </c>
      <c r="H1203">
        <v>5</v>
      </c>
      <c r="I1203">
        <v>4</v>
      </c>
      <c r="J1203">
        <v>1</v>
      </c>
    </row>
    <row r="1204" spans="1:10" x14ac:dyDescent="0.25">
      <c r="A1204" t="s">
        <v>24970</v>
      </c>
      <c r="B1204">
        <v>10127</v>
      </c>
      <c r="C1204">
        <v>9.0524630114637725E-2</v>
      </c>
      <c r="D1204">
        <v>0.37477513301839327</v>
      </c>
      <c r="E1204">
        <v>-0.12289802977220704</v>
      </c>
      <c r="F1204">
        <v>-0.54340216367065963</v>
      </c>
      <c r="G1204">
        <v>4</v>
      </c>
      <c r="H1204">
        <v>4</v>
      </c>
      <c r="I1204">
        <v>3</v>
      </c>
      <c r="J1204">
        <v>2</v>
      </c>
    </row>
    <row r="1205" spans="1:10" x14ac:dyDescent="0.25">
      <c r="A1205" t="s">
        <v>24971</v>
      </c>
      <c r="B1205">
        <v>8019</v>
      </c>
      <c r="C1205">
        <v>-0.29151405813628628</v>
      </c>
      <c r="D1205">
        <v>-0.64942497040853653</v>
      </c>
      <c r="E1205">
        <v>0.64918772280886017</v>
      </c>
      <c r="F1205">
        <v>-0.90975099002856419</v>
      </c>
      <c r="G1205">
        <v>2</v>
      </c>
      <c r="H1205">
        <v>1</v>
      </c>
      <c r="I1205">
        <v>5</v>
      </c>
      <c r="J1205">
        <v>1</v>
      </c>
    </row>
    <row r="1206" spans="1:10" x14ac:dyDescent="0.25">
      <c r="A1206" t="s">
        <v>24972</v>
      </c>
      <c r="B1206">
        <v>5049</v>
      </c>
      <c r="C1206">
        <v>-0.12835445879681351</v>
      </c>
      <c r="D1206">
        <v>0.17663249316495716</v>
      </c>
      <c r="E1206">
        <v>0.63679405572419601</v>
      </c>
      <c r="F1206">
        <v>-0.57646126443821355</v>
      </c>
      <c r="G1206">
        <v>3</v>
      </c>
      <c r="H1206">
        <v>4</v>
      </c>
      <c r="I1206">
        <v>5</v>
      </c>
      <c r="J1206">
        <v>2</v>
      </c>
    </row>
    <row r="1207" spans="1:10" x14ac:dyDescent="0.25">
      <c r="A1207" t="s">
        <v>24973</v>
      </c>
      <c r="B1207">
        <v>7694</v>
      </c>
      <c r="C1207">
        <v>0.43278962784082886</v>
      </c>
      <c r="D1207">
        <v>0.7792596062378695</v>
      </c>
      <c r="E1207">
        <v>0.29361943968612009</v>
      </c>
      <c r="F1207">
        <v>-0.79804636176467214</v>
      </c>
      <c r="G1207">
        <v>4</v>
      </c>
      <c r="H1207">
        <v>5</v>
      </c>
      <c r="I1207">
        <v>4</v>
      </c>
      <c r="J1207">
        <v>1</v>
      </c>
    </row>
    <row r="1208" spans="1:10" x14ac:dyDescent="0.25">
      <c r="A1208" t="s">
        <v>24974</v>
      </c>
      <c r="B1208">
        <v>7986</v>
      </c>
      <c r="C1208">
        <v>1.1351902103101497</v>
      </c>
      <c r="D1208">
        <v>1.1519348585359206</v>
      </c>
      <c r="E1208">
        <v>0.19828982984210827</v>
      </c>
      <c r="F1208">
        <v>-0.75254052173849662</v>
      </c>
      <c r="G1208">
        <v>5</v>
      </c>
      <c r="H1208">
        <v>5</v>
      </c>
      <c r="I1208">
        <v>4</v>
      </c>
      <c r="J1208">
        <v>1</v>
      </c>
    </row>
    <row r="1209" spans="1:10" x14ac:dyDescent="0.25">
      <c r="A1209" t="s">
        <v>24975</v>
      </c>
      <c r="B1209">
        <v>11984</v>
      </c>
      <c r="C1209">
        <v>-0.29859627993009008</v>
      </c>
      <c r="D1209">
        <v>-0.56043119249889983</v>
      </c>
      <c r="E1209">
        <v>-5.9835996632196631E-2</v>
      </c>
      <c r="F1209">
        <v>-0.49273125252363448</v>
      </c>
      <c r="G1209">
        <v>2</v>
      </c>
      <c r="H1209">
        <v>2</v>
      </c>
      <c r="I1209">
        <v>3</v>
      </c>
      <c r="J1209">
        <v>2</v>
      </c>
    </row>
    <row r="1210" spans="1:10" x14ac:dyDescent="0.25">
      <c r="A1210" t="s">
        <v>24976</v>
      </c>
      <c r="B1210">
        <v>9212</v>
      </c>
      <c r="C1210">
        <v>-0.23991257924478793</v>
      </c>
      <c r="D1210">
        <v>-4.6954105038390134E-2</v>
      </c>
      <c r="E1210">
        <v>0.17670844638830757</v>
      </c>
      <c r="F1210">
        <v>-1.0585812690461267</v>
      </c>
      <c r="G1210">
        <v>3</v>
      </c>
      <c r="H1210">
        <v>3</v>
      </c>
      <c r="I1210">
        <v>4</v>
      </c>
      <c r="J1210">
        <v>1</v>
      </c>
    </row>
    <row r="1211" spans="1:10" x14ac:dyDescent="0.25">
      <c r="A1211" t="s">
        <v>24977</v>
      </c>
      <c r="B1211">
        <v>7612</v>
      </c>
      <c r="C1211">
        <v>-0.41199774166571396</v>
      </c>
      <c r="D1211">
        <v>0.32203046278746555</v>
      </c>
      <c r="E1211">
        <v>0.33166116250523309</v>
      </c>
      <c r="F1211">
        <v>-1.2290944015688321</v>
      </c>
      <c r="G1211">
        <v>2</v>
      </c>
      <c r="H1211">
        <v>4</v>
      </c>
      <c r="I1211">
        <v>4</v>
      </c>
      <c r="J1211">
        <v>1</v>
      </c>
    </row>
    <row r="1212" spans="1:10" x14ac:dyDescent="0.25">
      <c r="A1212" t="s">
        <v>24978</v>
      </c>
      <c r="B1212">
        <v>9933</v>
      </c>
      <c r="C1212">
        <v>-0.34775377232778443</v>
      </c>
      <c r="D1212">
        <v>-0.35093028516532931</v>
      </c>
      <c r="E1212">
        <v>0.66598696328952744</v>
      </c>
      <c r="F1212">
        <v>-1.0204636242444047</v>
      </c>
      <c r="G1212">
        <v>2</v>
      </c>
      <c r="H1212">
        <v>2</v>
      </c>
      <c r="I1212">
        <v>5</v>
      </c>
      <c r="J1212">
        <v>1</v>
      </c>
    </row>
    <row r="1213" spans="1:10" x14ac:dyDescent="0.25">
      <c r="A1213" t="s">
        <v>24979</v>
      </c>
      <c r="B1213">
        <v>8705</v>
      </c>
      <c r="C1213">
        <v>-0.56582853476944561</v>
      </c>
      <c r="D1213">
        <v>-0.27210187128421864</v>
      </c>
      <c r="E1213">
        <v>0.2386898623725966</v>
      </c>
      <c r="F1213">
        <v>-1.1468403448965059</v>
      </c>
      <c r="G1213">
        <v>2</v>
      </c>
      <c r="H1213">
        <v>3</v>
      </c>
      <c r="I1213">
        <v>4</v>
      </c>
      <c r="J1213">
        <v>1</v>
      </c>
    </row>
    <row r="1214" spans="1:10" x14ac:dyDescent="0.25">
      <c r="A1214" t="s">
        <v>24980</v>
      </c>
      <c r="B1214">
        <v>328</v>
      </c>
    </row>
    <row r="1215" spans="1:10" x14ac:dyDescent="0.25">
      <c r="A1215" t="s">
        <v>24981</v>
      </c>
      <c r="B1215">
        <v>5123</v>
      </c>
      <c r="C1215">
        <v>1.0763914072693629E-3</v>
      </c>
      <c r="D1215">
        <v>0.74824644063206358</v>
      </c>
      <c r="E1215">
        <v>0.63901600643964851</v>
      </c>
      <c r="F1215">
        <v>-0.97525216931988545</v>
      </c>
      <c r="G1215">
        <v>3</v>
      </c>
      <c r="H1215">
        <v>5</v>
      </c>
      <c r="I1215">
        <v>5</v>
      </c>
      <c r="J1215">
        <v>1</v>
      </c>
    </row>
    <row r="1216" spans="1:10" x14ac:dyDescent="0.25">
      <c r="A1216" t="s">
        <v>24982</v>
      </c>
      <c r="B1216">
        <v>4482</v>
      </c>
      <c r="C1216">
        <v>8.9557270835153635E-2</v>
      </c>
      <c r="D1216">
        <v>0.37653788270061539</v>
      </c>
      <c r="E1216">
        <v>0.92485559056181599</v>
      </c>
      <c r="F1216">
        <v>-0.97695699429540761</v>
      </c>
      <c r="G1216">
        <v>3</v>
      </c>
      <c r="H1216">
        <v>4</v>
      </c>
      <c r="I1216">
        <v>5</v>
      </c>
      <c r="J1216">
        <v>1</v>
      </c>
    </row>
    <row r="1217" spans="1:10" x14ac:dyDescent="0.25">
      <c r="A1217" t="s">
        <v>24983</v>
      </c>
      <c r="B1217">
        <v>3071</v>
      </c>
      <c r="C1217">
        <v>-0.65089308463309425</v>
      </c>
      <c r="D1217">
        <v>0.28783967633315044</v>
      </c>
      <c r="E1217">
        <v>-3.3134968298681219E-2</v>
      </c>
      <c r="F1217">
        <v>-1.1035753860144357</v>
      </c>
      <c r="G1217">
        <v>2</v>
      </c>
      <c r="H1217">
        <v>4</v>
      </c>
      <c r="I1217">
        <v>3</v>
      </c>
      <c r="J1217">
        <v>1</v>
      </c>
    </row>
    <row r="1218" spans="1:10" x14ac:dyDescent="0.25">
      <c r="A1218" t="s">
        <v>24984</v>
      </c>
      <c r="B1218">
        <v>9674</v>
      </c>
      <c r="C1218">
        <v>1.6428711337980882E-3</v>
      </c>
      <c r="D1218">
        <v>4.8781296945085512E-2</v>
      </c>
      <c r="E1218">
        <v>0.40538970320337403</v>
      </c>
      <c r="F1218">
        <v>-0.67227296053705687</v>
      </c>
      <c r="G1218">
        <v>3</v>
      </c>
      <c r="H1218">
        <v>3</v>
      </c>
      <c r="I1218">
        <v>5</v>
      </c>
      <c r="J1218">
        <v>2</v>
      </c>
    </row>
    <row r="1219" spans="1:10" x14ac:dyDescent="0.25">
      <c r="A1219" t="s">
        <v>24985</v>
      </c>
      <c r="B1219">
        <v>14017</v>
      </c>
      <c r="C1219">
        <v>0.29959521081393697</v>
      </c>
      <c r="D1219">
        <v>0.49635321520713876</v>
      </c>
      <c r="E1219">
        <v>0.91600845785479235</v>
      </c>
      <c r="F1219">
        <v>-0.56766339708758062</v>
      </c>
      <c r="G1219">
        <v>4</v>
      </c>
      <c r="H1219">
        <v>4</v>
      </c>
      <c r="I1219">
        <v>5</v>
      </c>
      <c r="J1219">
        <v>2</v>
      </c>
    </row>
    <row r="1220" spans="1:10" x14ac:dyDescent="0.25">
      <c r="A1220" t="s">
        <v>24986</v>
      </c>
      <c r="B1220">
        <v>5329</v>
      </c>
      <c r="C1220">
        <v>1.1289799125159101</v>
      </c>
      <c r="D1220">
        <v>1.6490850304328732</v>
      </c>
      <c r="E1220">
        <v>0.2532171498238856</v>
      </c>
      <c r="F1220">
        <v>-0.60422664057828457</v>
      </c>
      <c r="G1220">
        <v>5</v>
      </c>
      <c r="H1220">
        <v>5</v>
      </c>
      <c r="I1220">
        <v>4</v>
      </c>
      <c r="J1220">
        <v>2</v>
      </c>
    </row>
    <row r="1221" spans="1:10" x14ac:dyDescent="0.25">
      <c r="A1221" t="s">
        <v>24987</v>
      </c>
      <c r="B1221">
        <v>7356</v>
      </c>
      <c r="C1221">
        <v>0.37379577946601278</v>
      </c>
      <c r="D1221">
        <v>1.1370815231487028</v>
      </c>
      <c r="E1221">
        <v>0.4634486342649663</v>
      </c>
      <c r="F1221">
        <v>-0.78480273280538593</v>
      </c>
      <c r="G1221">
        <v>4</v>
      </c>
      <c r="H1221">
        <v>5</v>
      </c>
      <c r="I1221">
        <v>5</v>
      </c>
      <c r="J1221">
        <v>1</v>
      </c>
    </row>
    <row r="1222" spans="1:10" x14ac:dyDescent="0.25">
      <c r="A1222" t="s">
        <v>24988</v>
      </c>
      <c r="B1222">
        <v>10219</v>
      </c>
      <c r="C1222">
        <v>-6.4618189989787952E-2</v>
      </c>
      <c r="D1222">
        <v>0.44978103310433731</v>
      </c>
      <c r="E1222">
        <v>-0.15905521816422599</v>
      </c>
      <c r="F1222">
        <v>-0.45626235226323875</v>
      </c>
      <c r="G1222">
        <v>3</v>
      </c>
      <c r="H1222">
        <v>4</v>
      </c>
      <c r="I1222">
        <v>3</v>
      </c>
      <c r="J1222">
        <v>2</v>
      </c>
    </row>
    <row r="1223" spans="1:10" x14ac:dyDescent="0.25">
      <c r="A1223" t="s">
        <v>24989</v>
      </c>
      <c r="B1223">
        <v>4724</v>
      </c>
      <c r="C1223">
        <v>-0.18913411382862602</v>
      </c>
      <c r="D1223">
        <v>0.39885775076359736</v>
      </c>
      <c r="E1223">
        <v>0.11555197872449534</v>
      </c>
      <c r="F1223">
        <v>-0.93145113921042033</v>
      </c>
      <c r="G1223">
        <v>3</v>
      </c>
      <c r="H1223">
        <v>4</v>
      </c>
      <c r="I1223">
        <v>4</v>
      </c>
      <c r="J1223">
        <v>1</v>
      </c>
    </row>
    <row r="1224" spans="1:10" x14ac:dyDescent="0.25">
      <c r="A1224" t="s">
        <v>24990</v>
      </c>
      <c r="B1224">
        <v>5241</v>
      </c>
      <c r="C1224">
        <v>0.42185945251344981</v>
      </c>
      <c r="D1224">
        <v>1.345417185751115</v>
      </c>
      <c r="E1224">
        <v>0.56071996572124416</v>
      </c>
      <c r="F1224">
        <v>-0.78939371010503578</v>
      </c>
      <c r="G1224">
        <v>4</v>
      </c>
      <c r="H1224">
        <v>5</v>
      </c>
      <c r="I1224">
        <v>5</v>
      </c>
      <c r="J1224">
        <v>1</v>
      </c>
    </row>
    <row r="1225" spans="1:10" x14ac:dyDescent="0.25">
      <c r="A1225" t="s">
        <v>24991</v>
      </c>
      <c r="B1225">
        <v>2378</v>
      </c>
      <c r="C1225">
        <v>-2.0565526608651623E-2</v>
      </c>
      <c r="D1225">
        <v>0.45548755391115298</v>
      </c>
      <c r="E1225">
        <v>0.40147058739032859</v>
      </c>
      <c r="F1225">
        <v>-1.0503258717271107</v>
      </c>
      <c r="G1225">
        <v>3</v>
      </c>
      <c r="H1225">
        <v>4</v>
      </c>
      <c r="I1225">
        <v>5</v>
      </c>
      <c r="J1225">
        <v>1</v>
      </c>
    </row>
    <row r="1226" spans="1:10" x14ac:dyDescent="0.25">
      <c r="A1226" t="s">
        <v>24992</v>
      </c>
      <c r="B1226">
        <v>2893</v>
      </c>
      <c r="C1226">
        <v>0.18247211297204022</v>
      </c>
      <c r="D1226">
        <v>0.42435244040540843</v>
      </c>
      <c r="E1226">
        <v>1.013899731232955</v>
      </c>
      <c r="F1226">
        <v>-0.9929218135866168</v>
      </c>
      <c r="G1226">
        <v>4</v>
      </c>
      <c r="H1226">
        <v>4</v>
      </c>
      <c r="I1226">
        <v>5</v>
      </c>
      <c r="J1226">
        <v>1</v>
      </c>
    </row>
    <row r="1227" spans="1:10" x14ac:dyDescent="0.25">
      <c r="A1227" t="s">
        <v>24993</v>
      </c>
      <c r="B1227">
        <v>3231</v>
      </c>
      <c r="C1227">
        <v>-0.81715212620844158</v>
      </c>
      <c r="D1227">
        <v>0.36443490531031425</v>
      </c>
      <c r="E1227">
        <v>0.17780684296046426</v>
      </c>
      <c r="F1227">
        <v>-1.0575596090967394</v>
      </c>
      <c r="G1227">
        <v>1</v>
      </c>
      <c r="H1227">
        <v>4</v>
      </c>
      <c r="I1227">
        <v>4</v>
      </c>
      <c r="J1227">
        <v>1</v>
      </c>
    </row>
    <row r="1228" spans="1:10" x14ac:dyDescent="0.25">
      <c r="A1228" t="s">
        <v>24994</v>
      </c>
      <c r="B1228">
        <v>5334</v>
      </c>
      <c r="C1228">
        <v>-0.48834087404164173</v>
      </c>
      <c r="D1228">
        <v>-0.13956156039230036</v>
      </c>
      <c r="E1228">
        <v>0.19797315316138916</v>
      </c>
      <c r="F1228">
        <v>-0.97574208128450979</v>
      </c>
      <c r="G1228">
        <v>2</v>
      </c>
      <c r="H1228">
        <v>3</v>
      </c>
      <c r="I1228">
        <v>4</v>
      </c>
      <c r="J1228">
        <v>1</v>
      </c>
    </row>
    <row r="1229" spans="1:10" x14ac:dyDescent="0.25">
      <c r="A1229" t="s">
        <v>24995</v>
      </c>
      <c r="B1229">
        <v>15289</v>
      </c>
      <c r="C1229">
        <v>-0.56727068206262066</v>
      </c>
      <c r="D1229">
        <v>-0.39860806086150996</v>
      </c>
      <c r="E1229">
        <v>-0.12373803085274677</v>
      </c>
      <c r="F1229">
        <v>-0.62366461654835237</v>
      </c>
      <c r="G1229">
        <v>2</v>
      </c>
      <c r="H1229">
        <v>2</v>
      </c>
      <c r="I1229">
        <v>3</v>
      </c>
      <c r="J1229">
        <v>2</v>
      </c>
    </row>
    <row r="1230" spans="1:10" x14ac:dyDescent="0.25">
      <c r="A1230" t="s">
        <v>24996</v>
      </c>
      <c r="B1230">
        <v>13062</v>
      </c>
      <c r="C1230">
        <v>-0.93464356366296752</v>
      </c>
      <c r="D1230">
        <v>-0.65217271207256655</v>
      </c>
      <c r="E1230">
        <v>-0.83535097553305326</v>
      </c>
      <c r="F1230">
        <v>-8.2046516499547431E-2</v>
      </c>
      <c r="G1230">
        <v>1</v>
      </c>
      <c r="H1230">
        <v>1</v>
      </c>
      <c r="I1230">
        <v>1</v>
      </c>
      <c r="J1230">
        <v>3</v>
      </c>
    </row>
    <row r="1231" spans="1:10" x14ac:dyDescent="0.25">
      <c r="A1231" t="s">
        <v>24997</v>
      </c>
      <c r="B1231">
        <v>6725</v>
      </c>
      <c r="C1231">
        <v>-0.94515378309563236</v>
      </c>
      <c r="D1231">
        <v>-0.70201236323108462</v>
      </c>
      <c r="E1231">
        <v>-0.20597482619194638</v>
      </c>
      <c r="F1231">
        <v>-0.15577905270603057</v>
      </c>
      <c r="G1231">
        <v>1</v>
      </c>
      <c r="H1231">
        <v>1</v>
      </c>
      <c r="I1231">
        <v>3</v>
      </c>
      <c r="J1231">
        <v>3</v>
      </c>
    </row>
    <row r="1232" spans="1:10" x14ac:dyDescent="0.25">
      <c r="A1232" t="s">
        <v>24998</v>
      </c>
      <c r="B1232">
        <v>10188</v>
      </c>
      <c r="C1232">
        <v>-0.1358155728130418</v>
      </c>
      <c r="D1232">
        <v>-0.36428253157079371</v>
      </c>
      <c r="E1232">
        <v>0.56428991303647436</v>
      </c>
      <c r="F1232">
        <v>-0.42424407477845583</v>
      </c>
      <c r="G1232">
        <v>3</v>
      </c>
      <c r="H1232">
        <v>2</v>
      </c>
      <c r="I1232">
        <v>5</v>
      </c>
      <c r="J1232">
        <v>2</v>
      </c>
    </row>
    <row r="1233" spans="1:10" x14ac:dyDescent="0.25">
      <c r="A1233" t="s">
        <v>24999</v>
      </c>
      <c r="B1233">
        <v>7178</v>
      </c>
      <c r="C1233">
        <v>-0.43374907012615421</v>
      </c>
      <c r="D1233">
        <v>-0.37298013550979847</v>
      </c>
      <c r="E1233">
        <v>0.11822489892754377</v>
      </c>
      <c r="F1233">
        <v>0.27159924127526736</v>
      </c>
      <c r="G1233">
        <v>2</v>
      </c>
      <c r="H1233">
        <v>2</v>
      </c>
      <c r="I1233">
        <v>4</v>
      </c>
      <c r="J1233">
        <v>3</v>
      </c>
    </row>
    <row r="1234" spans="1:10" x14ac:dyDescent="0.25">
      <c r="A1234" t="s">
        <v>25000</v>
      </c>
      <c r="B1234">
        <v>6074</v>
      </c>
      <c r="C1234">
        <v>-1.3444774601366762E-2</v>
      </c>
      <c r="D1234">
        <v>6.3752931398333601E-2</v>
      </c>
      <c r="E1234">
        <v>0.11830357540153895</v>
      </c>
      <c r="F1234">
        <v>-0.26563623461483854</v>
      </c>
      <c r="G1234">
        <v>3</v>
      </c>
      <c r="H1234">
        <v>4</v>
      </c>
      <c r="I1234">
        <v>4</v>
      </c>
      <c r="J1234">
        <v>2</v>
      </c>
    </row>
    <row r="1235" spans="1:10" x14ac:dyDescent="0.25">
      <c r="A1235" t="s">
        <v>25001</v>
      </c>
      <c r="B1235">
        <v>5148</v>
      </c>
      <c r="C1235">
        <v>1.2902994600800672</v>
      </c>
      <c r="D1235">
        <v>0.25585998263896043</v>
      </c>
      <c r="E1235">
        <v>1.1080106535257568</v>
      </c>
      <c r="F1235">
        <v>-0.43874553177657366</v>
      </c>
      <c r="G1235">
        <v>5</v>
      </c>
      <c r="H1235">
        <v>4</v>
      </c>
      <c r="I1235">
        <v>5</v>
      </c>
      <c r="J1235">
        <v>2</v>
      </c>
    </row>
    <row r="1236" spans="1:10" x14ac:dyDescent="0.25">
      <c r="A1236" t="s">
        <v>25002</v>
      </c>
      <c r="B1236">
        <v>6615</v>
      </c>
      <c r="C1236">
        <v>-0.73180668578233043</v>
      </c>
      <c r="D1236">
        <v>-0.58559110608575726</v>
      </c>
      <c r="E1236">
        <v>8.9250030573798392E-2</v>
      </c>
      <c r="F1236">
        <v>-0.52725324429882825</v>
      </c>
      <c r="G1236">
        <v>1</v>
      </c>
      <c r="H1236">
        <v>2</v>
      </c>
      <c r="I1236">
        <v>4</v>
      </c>
      <c r="J1236">
        <v>2</v>
      </c>
    </row>
    <row r="1237" spans="1:10" x14ac:dyDescent="0.25">
      <c r="A1237" t="s">
        <v>25003</v>
      </c>
      <c r="B1237">
        <v>6552</v>
      </c>
      <c r="C1237">
        <v>0.26592851994875366</v>
      </c>
      <c r="D1237">
        <v>1.6715436180468547E-2</v>
      </c>
      <c r="E1237">
        <v>0.30014366818920823</v>
      </c>
      <c r="F1237">
        <v>-0.57986065046088764</v>
      </c>
      <c r="G1237">
        <v>4</v>
      </c>
      <c r="H1237">
        <v>3</v>
      </c>
      <c r="I1237">
        <v>4</v>
      </c>
      <c r="J1237">
        <v>2</v>
      </c>
    </row>
    <row r="1238" spans="1:10" x14ac:dyDescent="0.25">
      <c r="A1238" t="s">
        <v>25004</v>
      </c>
      <c r="B1238">
        <v>8488</v>
      </c>
      <c r="C1238">
        <v>1.1818384432335372</v>
      </c>
      <c r="D1238">
        <v>1.2046692324386548</v>
      </c>
      <c r="E1238">
        <v>1.1169764244326756</v>
      </c>
      <c r="F1238">
        <v>-0.25164934228965352</v>
      </c>
      <c r="G1238">
        <v>5</v>
      </c>
      <c r="H1238">
        <v>5</v>
      </c>
      <c r="I1238">
        <v>5</v>
      </c>
      <c r="J1238">
        <v>2</v>
      </c>
    </row>
    <row r="1239" spans="1:10" x14ac:dyDescent="0.25">
      <c r="A1239" t="s">
        <v>25005</v>
      </c>
      <c r="B1239">
        <v>7031</v>
      </c>
      <c r="C1239">
        <v>1.0180114092151504</v>
      </c>
      <c r="D1239">
        <v>1.2532224260141613</v>
      </c>
      <c r="E1239">
        <v>-0.41130995534896142</v>
      </c>
      <c r="F1239">
        <v>-3.242245945776398E-2</v>
      </c>
      <c r="G1239">
        <v>5</v>
      </c>
      <c r="H1239">
        <v>5</v>
      </c>
      <c r="I1239">
        <v>2</v>
      </c>
      <c r="J1239">
        <v>3</v>
      </c>
    </row>
    <row r="1240" spans="1:10" x14ac:dyDescent="0.25">
      <c r="A1240" t="s">
        <v>25006</v>
      </c>
      <c r="B1240">
        <v>8770</v>
      </c>
      <c r="C1240">
        <v>2.2332047623222597</v>
      </c>
      <c r="D1240">
        <v>2.3705183748125114</v>
      </c>
      <c r="E1240">
        <v>0.47348392994601513</v>
      </c>
      <c r="F1240">
        <v>1.1611196278670137</v>
      </c>
      <c r="G1240">
        <v>5</v>
      </c>
      <c r="H1240">
        <v>5</v>
      </c>
      <c r="I1240">
        <v>5</v>
      </c>
      <c r="J1240">
        <v>4</v>
      </c>
    </row>
    <row r="1241" spans="1:10" x14ac:dyDescent="0.25">
      <c r="A1241" t="s">
        <v>25007</v>
      </c>
      <c r="B1241">
        <v>8756</v>
      </c>
      <c r="C1241">
        <v>-0.82601567016342248</v>
      </c>
      <c r="D1241">
        <v>0.31041411766933985</v>
      </c>
      <c r="E1241">
        <v>1.9386980398261897E-2</v>
      </c>
      <c r="F1241">
        <v>0.55517192874853505</v>
      </c>
      <c r="G1241">
        <v>1</v>
      </c>
      <c r="H1241">
        <v>4</v>
      </c>
      <c r="I1241">
        <v>4</v>
      </c>
      <c r="J1241">
        <v>4</v>
      </c>
    </row>
    <row r="1242" spans="1:10" x14ac:dyDescent="0.25">
      <c r="A1242" t="s">
        <v>25008</v>
      </c>
      <c r="B1242">
        <v>10298</v>
      </c>
      <c r="C1242">
        <v>0.56839902744240633</v>
      </c>
      <c r="D1242">
        <v>1.8903507655939213</v>
      </c>
      <c r="E1242">
        <v>2.7596473940554013E-2</v>
      </c>
      <c r="F1242">
        <v>0.93939975492645023</v>
      </c>
      <c r="G1242">
        <v>4</v>
      </c>
      <c r="H1242">
        <v>5</v>
      </c>
      <c r="I1242">
        <v>4</v>
      </c>
      <c r="J1242">
        <v>4</v>
      </c>
    </row>
    <row r="1243" spans="1:10" x14ac:dyDescent="0.25">
      <c r="A1243" t="s">
        <v>25009</v>
      </c>
      <c r="B1243">
        <v>5232</v>
      </c>
      <c r="C1243">
        <v>0.35556326068229377</v>
      </c>
      <c r="D1243">
        <v>1.5974438537207754</v>
      </c>
      <c r="E1243">
        <v>-0.2977009064290187</v>
      </c>
      <c r="F1243">
        <v>0.38778889111905646</v>
      </c>
      <c r="G1243">
        <v>4</v>
      </c>
      <c r="H1243">
        <v>5</v>
      </c>
      <c r="I1243">
        <v>2</v>
      </c>
      <c r="J1243">
        <v>4</v>
      </c>
    </row>
    <row r="1244" spans="1:10" x14ac:dyDescent="0.25">
      <c r="A1244" t="s">
        <v>25010</v>
      </c>
      <c r="B1244">
        <v>7209</v>
      </c>
      <c r="C1244">
        <v>0.14239680733820864</v>
      </c>
      <c r="D1244">
        <v>0.78157805011742676</v>
      </c>
      <c r="E1244">
        <v>2.4921372927182637E-2</v>
      </c>
      <c r="F1244">
        <v>-0.24315488459283158</v>
      </c>
      <c r="G1244">
        <v>4</v>
      </c>
      <c r="H1244">
        <v>5</v>
      </c>
      <c r="I1244">
        <v>4</v>
      </c>
      <c r="J1244">
        <v>2</v>
      </c>
    </row>
    <row r="1245" spans="1:10" x14ac:dyDescent="0.25">
      <c r="A1245" t="s">
        <v>25011</v>
      </c>
      <c r="B1245">
        <v>7416</v>
      </c>
      <c r="C1245">
        <v>-0.74794375588544548</v>
      </c>
      <c r="D1245">
        <v>-0.50139936887312408</v>
      </c>
      <c r="E1245">
        <v>0.26285312225933372</v>
      </c>
      <c r="F1245">
        <v>-0.45783671152628547</v>
      </c>
      <c r="G1245">
        <v>1</v>
      </c>
      <c r="H1245">
        <v>2</v>
      </c>
      <c r="I1245">
        <v>4</v>
      </c>
      <c r="J1245">
        <v>2</v>
      </c>
    </row>
    <row r="1246" spans="1:10" x14ac:dyDescent="0.25">
      <c r="A1246" t="s">
        <v>25012</v>
      </c>
      <c r="B1246">
        <v>9739</v>
      </c>
      <c r="C1246">
        <v>1.4344837886386896</v>
      </c>
      <c r="D1246">
        <v>3.0966610427142838</v>
      </c>
      <c r="E1246">
        <v>0.24518337147409078</v>
      </c>
      <c r="F1246">
        <v>1.4660777064780806</v>
      </c>
      <c r="G1246">
        <v>5</v>
      </c>
      <c r="H1246">
        <v>5</v>
      </c>
      <c r="I1246">
        <v>4</v>
      </c>
      <c r="J1246">
        <v>5</v>
      </c>
    </row>
    <row r="1247" spans="1:10" x14ac:dyDescent="0.25">
      <c r="A1247" t="s">
        <v>25013</v>
      </c>
      <c r="B1247">
        <v>7540</v>
      </c>
      <c r="C1247">
        <v>8.7758817055477001E-2</v>
      </c>
      <c r="D1247">
        <v>1.2029816801819981</v>
      </c>
      <c r="E1247">
        <v>0.7074206673998733</v>
      </c>
      <c r="F1247">
        <v>5.8863161006979581E-2</v>
      </c>
      <c r="G1247">
        <v>3</v>
      </c>
      <c r="H1247">
        <v>5</v>
      </c>
      <c r="I1247">
        <v>5</v>
      </c>
      <c r="J1247">
        <v>3</v>
      </c>
    </row>
    <row r="1248" spans="1:10" x14ac:dyDescent="0.25">
      <c r="A1248" t="s">
        <v>25014</v>
      </c>
      <c r="B1248">
        <v>8584</v>
      </c>
      <c r="C1248">
        <v>2.1508105850588071</v>
      </c>
      <c r="D1248">
        <v>1.5569060888794426</v>
      </c>
      <c r="E1248">
        <v>-0.31792870498843784</v>
      </c>
      <c r="F1248">
        <v>1.1020366042411798</v>
      </c>
      <c r="G1248">
        <v>5</v>
      </c>
      <c r="H1248">
        <v>5</v>
      </c>
      <c r="I1248">
        <v>2</v>
      </c>
      <c r="J1248">
        <v>4</v>
      </c>
    </row>
    <row r="1249" spans="1:10" x14ac:dyDescent="0.25">
      <c r="A1249" t="s">
        <v>25015</v>
      </c>
      <c r="B1249">
        <v>8770</v>
      </c>
      <c r="C1249">
        <v>0.7833097987162827</v>
      </c>
      <c r="D1249">
        <v>1.5571190270909134</v>
      </c>
      <c r="E1249">
        <v>-0.30718407190939101</v>
      </c>
      <c r="F1249">
        <v>0.18726976073531876</v>
      </c>
      <c r="G1249">
        <v>5</v>
      </c>
      <c r="H1249">
        <v>5</v>
      </c>
      <c r="I1249">
        <v>2</v>
      </c>
      <c r="J1249">
        <v>3</v>
      </c>
    </row>
    <row r="1250" spans="1:10" x14ac:dyDescent="0.25">
      <c r="A1250" t="s">
        <v>25016</v>
      </c>
      <c r="B1250">
        <v>7409</v>
      </c>
      <c r="C1250">
        <v>1.358735365704504</v>
      </c>
      <c r="D1250">
        <v>1.4553456057607139</v>
      </c>
      <c r="E1250">
        <v>-0.36354800032164175</v>
      </c>
      <c r="F1250">
        <v>0.43732084149756772</v>
      </c>
      <c r="G1250">
        <v>5</v>
      </c>
      <c r="H1250">
        <v>5</v>
      </c>
      <c r="I1250">
        <v>2</v>
      </c>
      <c r="J1250">
        <v>4</v>
      </c>
    </row>
    <row r="1251" spans="1:10" x14ac:dyDescent="0.25">
      <c r="A1251" t="s">
        <v>25017</v>
      </c>
      <c r="B1251">
        <v>5356</v>
      </c>
      <c r="C1251">
        <v>0.61481960016523818</v>
      </c>
      <c r="D1251">
        <v>2.4334718967667301</v>
      </c>
      <c r="E1251">
        <v>-0.15106795507017032</v>
      </c>
      <c r="F1251">
        <v>0.34608436733626519</v>
      </c>
      <c r="G1251">
        <v>4</v>
      </c>
      <c r="H1251">
        <v>5</v>
      </c>
      <c r="I1251">
        <v>3</v>
      </c>
      <c r="J1251">
        <v>3</v>
      </c>
    </row>
    <row r="1252" spans="1:10" x14ac:dyDescent="0.25">
      <c r="A1252" t="s">
        <v>25018</v>
      </c>
      <c r="B1252">
        <v>6177</v>
      </c>
      <c r="C1252">
        <v>0.2444615588758067</v>
      </c>
      <c r="D1252">
        <v>0.31897471067273508</v>
      </c>
      <c r="E1252">
        <v>8.5075289908810511E-2</v>
      </c>
      <c r="F1252">
        <v>-0.45168419307324914</v>
      </c>
      <c r="G1252">
        <v>4</v>
      </c>
      <c r="H1252">
        <v>4</v>
      </c>
      <c r="I1252">
        <v>4</v>
      </c>
      <c r="J1252">
        <v>2</v>
      </c>
    </row>
    <row r="1253" spans="1:10" x14ac:dyDescent="0.25">
      <c r="A1253" t="s">
        <v>25019</v>
      </c>
      <c r="B1253">
        <v>6482</v>
      </c>
      <c r="C1253">
        <v>1.8058282579831098</v>
      </c>
      <c r="D1253">
        <v>2.4435396003896863</v>
      </c>
      <c r="E1253">
        <v>-0.47258308059355619</v>
      </c>
      <c r="F1253">
        <v>1.3723773054689927</v>
      </c>
      <c r="G1253">
        <v>5</v>
      </c>
      <c r="H1253">
        <v>5</v>
      </c>
      <c r="I1253">
        <v>2</v>
      </c>
      <c r="J1253">
        <v>5</v>
      </c>
    </row>
    <row r="1254" spans="1:10" x14ac:dyDescent="0.25">
      <c r="A1254" t="s">
        <v>25020</v>
      </c>
      <c r="B1254">
        <v>12048</v>
      </c>
      <c r="C1254">
        <v>-0.76699266177684056</v>
      </c>
      <c r="D1254">
        <v>0.76594960396403222</v>
      </c>
      <c r="E1254">
        <v>-0.33508219765944058</v>
      </c>
      <c r="F1254">
        <v>1.6062015084267334</v>
      </c>
      <c r="G1254">
        <v>1</v>
      </c>
      <c r="H1254">
        <v>5</v>
      </c>
      <c r="I1254">
        <v>2</v>
      </c>
      <c r="J1254">
        <v>5</v>
      </c>
    </row>
    <row r="1255" spans="1:10" x14ac:dyDescent="0.25">
      <c r="A1255" t="s">
        <v>25021</v>
      </c>
      <c r="B1255">
        <v>5836</v>
      </c>
      <c r="C1255">
        <v>0.29870074252726631</v>
      </c>
      <c r="D1255">
        <v>1.6305704806117061</v>
      </c>
      <c r="E1255">
        <v>-0.17274728544490994</v>
      </c>
      <c r="F1255">
        <v>0.69672606287061145</v>
      </c>
      <c r="G1255">
        <v>4</v>
      </c>
      <c r="H1255">
        <v>5</v>
      </c>
      <c r="I1255">
        <v>3</v>
      </c>
      <c r="J1255">
        <v>4</v>
      </c>
    </row>
    <row r="1256" spans="1:10" x14ac:dyDescent="0.25">
      <c r="A1256" t="s">
        <v>25022</v>
      </c>
      <c r="B1256">
        <v>5539</v>
      </c>
      <c r="C1256">
        <v>-0.21827089437244032</v>
      </c>
      <c r="D1256">
        <v>1.22317588991724</v>
      </c>
      <c r="E1256">
        <v>0.19182018510949553</v>
      </c>
      <c r="F1256">
        <v>0.58936146667273215</v>
      </c>
      <c r="G1256">
        <v>3</v>
      </c>
      <c r="H1256">
        <v>5</v>
      </c>
      <c r="I1256">
        <v>4</v>
      </c>
      <c r="J1256">
        <v>4</v>
      </c>
    </row>
    <row r="1257" spans="1:10" x14ac:dyDescent="0.25">
      <c r="A1257" t="s">
        <v>25023</v>
      </c>
      <c r="B1257">
        <v>6947</v>
      </c>
      <c r="C1257">
        <v>-0.67638612762536754</v>
      </c>
      <c r="D1257">
        <v>0.41761945672520412</v>
      </c>
      <c r="E1257">
        <v>-0.48153658718913084</v>
      </c>
      <c r="F1257">
        <v>0.87392817347196849</v>
      </c>
      <c r="G1257">
        <v>1</v>
      </c>
      <c r="H1257">
        <v>4</v>
      </c>
      <c r="I1257">
        <v>2</v>
      </c>
      <c r="J1257">
        <v>4</v>
      </c>
    </row>
    <row r="1258" spans="1:10" x14ac:dyDescent="0.25">
      <c r="A1258" t="s">
        <v>25024</v>
      </c>
      <c r="B1258">
        <v>10311</v>
      </c>
      <c r="C1258">
        <v>-0.31787668858109897</v>
      </c>
      <c r="D1258">
        <v>-0.23497173087259013</v>
      </c>
      <c r="E1258">
        <v>0.4006572510488664</v>
      </c>
      <c r="F1258">
        <v>0.15506620369723112</v>
      </c>
      <c r="G1258">
        <v>2</v>
      </c>
      <c r="H1258">
        <v>3</v>
      </c>
      <c r="I1258">
        <v>4</v>
      </c>
      <c r="J1258">
        <v>3</v>
      </c>
    </row>
    <row r="1259" spans="1:10" x14ac:dyDescent="0.25">
      <c r="A1259" t="s">
        <v>25025</v>
      </c>
      <c r="B1259">
        <v>7377</v>
      </c>
      <c r="C1259">
        <v>-0.52203242536147532</v>
      </c>
      <c r="D1259">
        <v>-0.34830163967150485</v>
      </c>
      <c r="E1259">
        <v>1.8278324407653642E-2</v>
      </c>
      <c r="F1259">
        <v>0.45939922276905054</v>
      </c>
      <c r="G1259">
        <v>2</v>
      </c>
      <c r="H1259">
        <v>2</v>
      </c>
      <c r="I1259">
        <v>4</v>
      </c>
      <c r="J1259">
        <v>4</v>
      </c>
    </row>
    <row r="1260" spans="1:10" x14ac:dyDescent="0.25">
      <c r="A1260" t="s">
        <v>25026</v>
      </c>
      <c r="B1260">
        <v>5796</v>
      </c>
      <c r="C1260">
        <v>-0.19972918130412232</v>
      </c>
      <c r="D1260">
        <v>-0.41211528746880949</v>
      </c>
      <c r="E1260">
        <v>0.80438130142654551</v>
      </c>
      <c r="F1260">
        <v>0.12968354108478991</v>
      </c>
      <c r="G1260">
        <v>3</v>
      </c>
      <c r="H1260">
        <v>2</v>
      </c>
      <c r="I1260">
        <v>5</v>
      </c>
      <c r="J1260">
        <v>3</v>
      </c>
    </row>
    <row r="1261" spans="1:10" x14ac:dyDescent="0.25">
      <c r="A1261" t="s">
        <v>25027</v>
      </c>
      <c r="B1261">
        <v>6628</v>
      </c>
      <c r="C1261">
        <v>-0.67777887055809294</v>
      </c>
      <c r="D1261">
        <v>-0.21286137511772443</v>
      </c>
      <c r="E1261">
        <v>-0.17957134352959872</v>
      </c>
      <c r="F1261">
        <v>0.9597025010232596</v>
      </c>
      <c r="G1261">
        <v>1</v>
      </c>
      <c r="H1261">
        <v>3</v>
      </c>
      <c r="I1261">
        <v>3</v>
      </c>
      <c r="J1261">
        <v>4</v>
      </c>
    </row>
    <row r="1262" spans="1:10" x14ac:dyDescent="0.25">
      <c r="A1262" t="s">
        <v>25028</v>
      </c>
      <c r="B1262">
        <v>8466</v>
      </c>
      <c r="C1262">
        <v>-0.5136859725602857</v>
      </c>
      <c r="D1262">
        <v>-0.7530898713951909</v>
      </c>
      <c r="E1262">
        <v>0.2721254955352182</v>
      </c>
      <c r="F1262">
        <v>4.5987848205140021E-2</v>
      </c>
      <c r="G1262">
        <v>2</v>
      </c>
      <c r="H1262">
        <v>1</v>
      </c>
      <c r="I1262">
        <v>4</v>
      </c>
      <c r="J1262">
        <v>3</v>
      </c>
    </row>
    <row r="1263" spans="1:10" x14ac:dyDescent="0.25">
      <c r="A1263" t="s">
        <v>25029</v>
      </c>
      <c r="B1263">
        <v>17652</v>
      </c>
      <c r="C1263">
        <v>-0.70167120377343239</v>
      </c>
      <c r="D1263">
        <v>-0.6514553250708115</v>
      </c>
      <c r="E1263">
        <v>-0.20792826166470818</v>
      </c>
      <c r="F1263">
        <v>-0.13267691143102708</v>
      </c>
      <c r="G1263">
        <v>1</v>
      </c>
      <c r="H1263">
        <v>1</v>
      </c>
      <c r="I1263">
        <v>3</v>
      </c>
      <c r="J1263">
        <v>3</v>
      </c>
    </row>
    <row r="1264" spans="1:10" x14ac:dyDescent="0.25">
      <c r="A1264" t="s">
        <v>25030</v>
      </c>
      <c r="B1264">
        <v>6603</v>
      </c>
      <c r="C1264">
        <v>-0.6291963219536314</v>
      </c>
      <c r="D1264">
        <v>-0.52357849747389906</v>
      </c>
      <c r="E1264">
        <v>-0.26363611712783847</v>
      </c>
      <c r="F1264">
        <v>-0.41950960592133563</v>
      </c>
      <c r="G1264">
        <v>2</v>
      </c>
      <c r="H1264">
        <v>2</v>
      </c>
      <c r="I1264">
        <v>3</v>
      </c>
      <c r="J1264">
        <v>2</v>
      </c>
    </row>
    <row r="1265" spans="1:10" x14ac:dyDescent="0.25">
      <c r="A1265" t="s">
        <v>25031</v>
      </c>
      <c r="B1265">
        <v>7439</v>
      </c>
      <c r="C1265">
        <v>-0.54092216452393682</v>
      </c>
      <c r="D1265">
        <v>-0.47060110540917971</v>
      </c>
      <c r="E1265">
        <v>-7.6656958597388941E-2</v>
      </c>
      <c r="F1265">
        <v>-0.62814939979029005</v>
      </c>
      <c r="G1265">
        <v>2</v>
      </c>
      <c r="H1265">
        <v>2</v>
      </c>
      <c r="I1265">
        <v>3</v>
      </c>
      <c r="J1265">
        <v>2</v>
      </c>
    </row>
    <row r="1266" spans="1:10" x14ac:dyDescent="0.25">
      <c r="A1266" t="s">
        <v>25032</v>
      </c>
      <c r="B1266">
        <v>6725</v>
      </c>
      <c r="C1266">
        <v>-0.8463038019975534</v>
      </c>
      <c r="D1266">
        <v>-0.99219775239343833</v>
      </c>
      <c r="E1266">
        <v>-0.41536264314871507</v>
      </c>
      <c r="F1266">
        <v>-0.49730710896458807</v>
      </c>
      <c r="G1266">
        <v>1</v>
      </c>
      <c r="H1266">
        <v>1</v>
      </c>
      <c r="I1266">
        <v>2</v>
      </c>
      <c r="J1266">
        <v>2</v>
      </c>
    </row>
    <row r="1267" spans="1:10" x14ac:dyDescent="0.25">
      <c r="A1267" t="s">
        <v>25033</v>
      </c>
      <c r="B1267">
        <v>9360</v>
      </c>
      <c r="C1267">
        <v>0.16508904794170329</v>
      </c>
      <c r="D1267">
        <v>-5.0073555490971304E-2</v>
      </c>
      <c r="E1267">
        <v>0.76681876651011394</v>
      </c>
      <c r="F1267">
        <v>-0.68001631481187708</v>
      </c>
      <c r="G1267">
        <v>4</v>
      </c>
      <c r="H1267">
        <v>3</v>
      </c>
      <c r="I1267">
        <v>5</v>
      </c>
      <c r="J1267">
        <v>2</v>
      </c>
    </row>
    <row r="1268" spans="1:10" x14ac:dyDescent="0.25">
      <c r="A1268" t="s">
        <v>19724</v>
      </c>
      <c r="B1268">
        <v>230</v>
      </c>
    </row>
    <row r="1269" spans="1:10" x14ac:dyDescent="0.25">
      <c r="A1269" t="s">
        <v>19725</v>
      </c>
      <c r="B1269">
        <v>7231</v>
      </c>
      <c r="C1269">
        <v>0.15036711996916236</v>
      </c>
      <c r="D1269">
        <v>0.69330257079184288</v>
      </c>
      <c r="E1269">
        <v>8.7347723427252791E-2</v>
      </c>
      <c r="F1269">
        <v>-0.20147668658109491</v>
      </c>
      <c r="G1269">
        <v>4</v>
      </c>
      <c r="H1269">
        <v>5</v>
      </c>
      <c r="I1269">
        <v>4</v>
      </c>
      <c r="J1269">
        <v>2</v>
      </c>
    </row>
    <row r="1270" spans="1:10" x14ac:dyDescent="0.25">
      <c r="A1270" t="s">
        <v>19726</v>
      </c>
      <c r="B1270">
        <v>11342</v>
      </c>
      <c r="C1270">
        <v>1.8305528409521887E-2</v>
      </c>
      <c r="D1270">
        <v>0.35466008905770557</v>
      </c>
      <c r="E1270">
        <v>0.72946029750318242</v>
      </c>
      <c r="F1270">
        <v>0.17951736974243854</v>
      </c>
      <c r="G1270">
        <v>3</v>
      </c>
      <c r="H1270">
        <v>4</v>
      </c>
      <c r="I1270">
        <v>5</v>
      </c>
      <c r="J1270">
        <v>3</v>
      </c>
    </row>
    <row r="1271" spans="1:10" x14ac:dyDescent="0.25">
      <c r="A1271" t="s">
        <v>19727</v>
      </c>
      <c r="B1271">
        <v>8893</v>
      </c>
      <c r="C1271">
        <v>-1.0331310481447114</v>
      </c>
      <c r="D1271">
        <v>2.5313286648199158E-2</v>
      </c>
      <c r="E1271">
        <v>-0.59570140504642743</v>
      </c>
      <c r="F1271">
        <v>1.1556361530138881</v>
      </c>
      <c r="G1271">
        <v>1</v>
      </c>
      <c r="H1271">
        <v>3</v>
      </c>
      <c r="I1271">
        <v>2</v>
      </c>
      <c r="J1271">
        <v>4</v>
      </c>
    </row>
    <row r="1272" spans="1:10" x14ac:dyDescent="0.25">
      <c r="A1272" t="s">
        <v>19728</v>
      </c>
      <c r="B1272">
        <v>7951</v>
      </c>
      <c r="C1272">
        <v>-0.33071288127709214</v>
      </c>
      <c r="D1272">
        <v>1.0394349234061147</v>
      </c>
      <c r="E1272">
        <v>-0.24115478027814435</v>
      </c>
      <c r="F1272">
        <v>-0.17657696018601463</v>
      </c>
      <c r="G1272">
        <v>2</v>
      </c>
      <c r="H1272">
        <v>5</v>
      </c>
      <c r="I1272">
        <v>3</v>
      </c>
      <c r="J1272">
        <v>3</v>
      </c>
    </row>
    <row r="1273" spans="1:10" x14ac:dyDescent="0.25">
      <c r="A1273" t="s">
        <v>19729</v>
      </c>
      <c r="B1273">
        <v>12043</v>
      </c>
      <c r="C1273">
        <v>-0.58753543019682009</v>
      </c>
      <c r="D1273">
        <v>-0.14304510690956884</v>
      </c>
      <c r="E1273">
        <v>5.1724041811422129E-2</v>
      </c>
      <c r="F1273">
        <v>-0.74089325871166689</v>
      </c>
      <c r="G1273">
        <v>2</v>
      </c>
      <c r="H1273">
        <v>3</v>
      </c>
      <c r="I1273">
        <v>4</v>
      </c>
      <c r="J1273">
        <v>1</v>
      </c>
    </row>
    <row r="1274" spans="1:10" x14ac:dyDescent="0.25">
      <c r="A1274" t="s">
        <v>19730</v>
      </c>
      <c r="B1274">
        <v>13295</v>
      </c>
      <c r="C1274">
        <v>-0.17045396121314241</v>
      </c>
      <c r="D1274">
        <v>-7.8261639045992662E-2</v>
      </c>
      <c r="E1274">
        <v>0.11830788665446135</v>
      </c>
      <c r="F1274">
        <v>-0.78552944649821033</v>
      </c>
      <c r="G1274">
        <v>3</v>
      </c>
      <c r="H1274">
        <v>3</v>
      </c>
      <c r="I1274">
        <v>4</v>
      </c>
      <c r="J1274">
        <v>1</v>
      </c>
    </row>
    <row r="1275" spans="1:10" x14ac:dyDescent="0.25">
      <c r="A1275" t="s">
        <v>19731</v>
      </c>
      <c r="B1275">
        <v>14352</v>
      </c>
      <c r="C1275">
        <v>-0.27992985918835139</v>
      </c>
      <c r="D1275">
        <v>0.48239947592660243</v>
      </c>
      <c r="E1275">
        <v>0.33800268680403761</v>
      </c>
      <c r="F1275">
        <v>-0.26681687969112822</v>
      </c>
      <c r="G1275">
        <v>3</v>
      </c>
      <c r="H1275">
        <v>4</v>
      </c>
      <c r="I1275">
        <v>4</v>
      </c>
      <c r="J1275">
        <v>2</v>
      </c>
    </row>
    <row r="1276" spans="1:10" x14ac:dyDescent="0.25">
      <c r="A1276" t="s">
        <v>25034</v>
      </c>
      <c r="B1276">
        <v>7377</v>
      </c>
      <c r="C1276">
        <v>-4.84417178504854E-2</v>
      </c>
      <c r="D1276">
        <v>0.87190652604377383</v>
      </c>
      <c r="E1276">
        <v>-0.17460266274444478</v>
      </c>
      <c r="F1276">
        <v>2.8382910291119636E-2</v>
      </c>
      <c r="G1276">
        <v>3</v>
      </c>
      <c r="H1276">
        <v>5</v>
      </c>
      <c r="I1276">
        <v>3</v>
      </c>
      <c r="J1276">
        <v>3</v>
      </c>
    </row>
    <row r="1277" spans="1:10" x14ac:dyDescent="0.25">
      <c r="A1277" t="s">
        <v>19732</v>
      </c>
      <c r="B1277">
        <v>10076</v>
      </c>
      <c r="C1277">
        <v>-0.30119261341814957</v>
      </c>
      <c r="D1277">
        <v>-0.36974853416738851</v>
      </c>
      <c r="E1277">
        <v>0.54136685429622111</v>
      </c>
      <c r="F1277">
        <v>-0.81707687978327515</v>
      </c>
      <c r="G1277">
        <v>2</v>
      </c>
      <c r="H1277">
        <v>2</v>
      </c>
      <c r="I1277">
        <v>5</v>
      </c>
      <c r="J1277">
        <v>1</v>
      </c>
    </row>
    <row r="1278" spans="1:10" x14ac:dyDescent="0.25">
      <c r="A1278" t="s">
        <v>19733</v>
      </c>
      <c r="B1278">
        <v>7921</v>
      </c>
      <c r="C1278">
        <v>-0.31789459431529532</v>
      </c>
      <c r="D1278">
        <v>-0.21001125106208063</v>
      </c>
      <c r="E1278">
        <v>0.32115989824082486</v>
      </c>
      <c r="F1278">
        <v>-0.84963547032092479</v>
      </c>
      <c r="G1278">
        <v>2</v>
      </c>
      <c r="H1278">
        <v>3</v>
      </c>
      <c r="I1278">
        <v>4</v>
      </c>
      <c r="J1278">
        <v>1</v>
      </c>
    </row>
    <row r="1279" spans="1:10" x14ac:dyDescent="0.25">
      <c r="A1279" t="s">
        <v>25035</v>
      </c>
      <c r="B1279">
        <v>11876</v>
      </c>
      <c r="C1279">
        <v>3.6288265509435327E-2</v>
      </c>
      <c r="D1279">
        <v>-0.28728872465358102</v>
      </c>
      <c r="E1279">
        <v>1.2134660766630112</v>
      </c>
      <c r="F1279">
        <v>-1.0414414226287991</v>
      </c>
      <c r="G1279">
        <v>3</v>
      </c>
      <c r="H1279">
        <v>3</v>
      </c>
      <c r="I1279">
        <v>5</v>
      </c>
      <c r="J1279">
        <v>1</v>
      </c>
    </row>
    <row r="1280" spans="1:10" x14ac:dyDescent="0.25">
      <c r="A1280" t="s">
        <v>25036</v>
      </c>
      <c r="B1280">
        <v>1233</v>
      </c>
    </row>
    <row r="1281" spans="1:10" x14ac:dyDescent="0.25">
      <c r="A1281" t="s">
        <v>25037</v>
      </c>
      <c r="B1281">
        <v>11303</v>
      </c>
      <c r="C1281">
        <v>-0.70290843973110351</v>
      </c>
      <c r="D1281">
        <v>-1.0209984858643149</v>
      </c>
      <c r="E1281">
        <v>0.38583217232705497</v>
      </c>
      <c r="F1281">
        <v>-0.50619607142401213</v>
      </c>
      <c r="G1281">
        <v>1</v>
      </c>
      <c r="H1281">
        <v>1</v>
      </c>
      <c r="I1281">
        <v>4</v>
      </c>
      <c r="J1281">
        <v>2</v>
      </c>
    </row>
    <row r="1282" spans="1:10" x14ac:dyDescent="0.25">
      <c r="A1282" t="s">
        <v>25038</v>
      </c>
      <c r="B1282">
        <v>8308</v>
      </c>
      <c r="C1282">
        <v>-0.53950773544355179</v>
      </c>
      <c r="D1282">
        <v>-0.95554854637962827</v>
      </c>
      <c r="E1282">
        <v>0.25765146620681301</v>
      </c>
      <c r="F1282">
        <v>-0.92198244839596855</v>
      </c>
      <c r="G1282">
        <v>2</v>
      </c>
      <c r="H1282">
        <v>1</v>
      </c>
      <c r="I1282">
        <v>4</v>
      </c>
      <c r="J1282">
        <v>1</v>
      </c>
    </row>
    <row r="1283" spans="1:10" x14ac:dyDescent="0.25">
      <c r="A1283" t="s">
        <v>25039</v>
      </c>
      <c r="B1283">
        <v>7968</v>
      </c>
      <c r="C1283">
        <v>-0.44117767930931651</v>
      </c>
      <c r="D1283">
        <v>-2.1129177928326123E-2</v>
      </c>
      <c r="E1283">
        <v>-7.7609417418125312E-2</v>
      </c>
      <c r="F1283">
        <v>-1.0300068110191261</v>
      </c>
      <c r="G1283">
        <v>2</v>
      </c>
      <c r="H1283">
        <v>3</v>
      </c>
      <c r="I1283">
        <v>3</v>
      </c>
      <c r="J1283">
        <v>1</v>
      </c>
    </row>
    <row r="1284" spans="1:10" x14ac:dyDescent="0.25">
      <c r="A1284" t="s">
        <v>25040</v>
      </c>
      <c r="B1284">
        <v>4487</v>
      </c>
      <c r="C1284">
        <v>0.3464838635534791</v>
      </c>
      <c r="D1284">
        <v>-0.6859247939645764</v>
      </c>
      <c r="E1284">
        <v>1.8417796568508737</v>
      </c>
      <c r="F1284">
        <v>-0.88900048962611666</v>
      </c>
      <c r="G1284">
        <v>4</v>
      </c>
      <c r="H1284">
        <v>1</v>
      </c>
      <c r="I1284">
        <v>5</v>
      </c>
      <c r="J1284">
        <v>1</v>
      </c>
    </row>
    <row r="1285" spans="1:10" x14ac:dyDescent="0.25">
      <c r="A1285" t="s">
        <v>25041</v>
      </c>
      <c r="B1285">
        <v>4849</v>
      </c>
      <c r="C1285">
        <v>-0.76835155169420499</v>
      </c>
      <c r="D1285">
        <v>-0.98894599328911159</v>
      </c>
      <c r="E1285">
        <v>0.45779929484973442</v>
      </c>
      <c r="F1285">
        <v>-0.70502466491731797</v>
      </c>
      <c r="G1285">
        <v>1</v>
      </c>
      <c r="H1285">
        <v>1</v>
      </c>
      <c r="I1285">
        <v>5</v>
      </c>
      <c r="J1285">
        <v>2</v>
      </c>
    </row>
    <row r="1286" spans="1:10" x14ac:dyDescent="0.25">
      <c r="A1286" t="s">
        <v>25042</v>
      </c>
      <c r="B1286">
        <v>3881</v>
      </c>
      <c r="C1286">
        <v>-0.20244719155684504</v>
      </c>
      <c r="D1286">
        <v>-0.88062318832657471</v>
      </c>
      <c r="E1286">
        <v>2.7041045341953147</v>
      </c>
      <c r="F1286">
        <v>-0.92966597834999887</v>
      </c>
      <c r="G1286">
        <v>3</v>
      </c>
      <c r="H1286">
        <v>1</v>
      </c>
      <c r="I1286">
        <v>5</v>
      </c>
      <c r="J1286">
        <v>1</v>
      </c>
    </row>
    <row r="1287" spans="1:10" x14ac:dyDescent="0.25">
      <c r="A1287" t="s">
        <v>25043</v>
      </c>
      <c r="B1287">
        <v>9316</v>
      </c>
      <c r="C1287">
        <v>-2.9511226742087122E-2</v>
      </c>
      <c r="D1287">
        <v>-0.37002602812724722</v>
      </c>
      <c r="E1287">
        <v>0.48754670854801047</v>
      </c>
      <c r="F1287">
        <v>-0.78817081540640554</v>
      </c>
      <c r="G1287">
        <v>3</v>
      </c>
      <c r="H1287">
        <v>2</v>
      </c>
      <c r="I1287">
        <v>5</v>
      </c>
      <c r="J1287">
        <v>1</v>
      </c>
    </row>
    <row r="1288" spans="1:10" x14ac:dyDescent="0.25">
      <c r="A1288" t="s">
        <v>25044</v>
      </c>
      <c r="B1288">
        <v>1930</v>
      </c>
      <c r="C1288">
        <v>0.20410296190753818</v>
      </c>
      <c r="D1288">
        <v>-0.47693828346817324</v>
      </c>
      <c r="E1288">
        <v>1.2424960055874228</v>
      </c>
      <c r="F1288">
        <v>-0.91002203465182929</v>
      </c>
      <c r="G1288">
        <v>4</v>
      </c>
      <c r="H1288">
        <v>2</v>
      </c>
      <c r="I1288">
        <v>5</v>
      </c>
      <c r="J1288">
        <v>1</v>
      </c>
    </row>
    <row r="1289" spans="1:10" x14ac:dyDescent="0.25">
      <c r="A1289" t="s">
        <v>25045</v>
      </c>
      <c r="B1289">
        <v>8412</v>
      </c>
      <c r="C1289">
        <v>1.1530269024580146</v>
      </c>
      <c r="D1289">
        <v>1.3352160297233364</v>
      </c>
      <c r="E1289">
        <v>0.32332573407051884</v>
      </c>
      <c r="F1289">
        <v>-0.61499310993012168</v>
      </c>
      <c r="G1289">
        <v>5</v>
      </c>
      <c r="H1289">
        <v>5</v>
      </c>
      <c r="I1289">
        <v>4</v>
      </c>
      <c r="J1289">
        <v>2</v>
      </c>
    </row>
    <row r="1290" spans="1:10" x14ac:dyDescent="0.25">
      <c r="A1290" t="s">
        <v>25046</v>
      </c>
      <c r="B1290">
        <v>7494</v>
      </c>
      <c r="C1290">
        <v>0.96558640902305937</v>
      </c>
      <c r="D1290">
        <v>1.5795465595593614</v>
      </c>
      <c r="E1290">
        <v>2.6662871084183128E-3</v>
      </c>
      <c r="F1290">
        <v>-0.74234451950869973</v>
      </c>
      <c r="G1290">
        <v>5</v>
      </c>
      <c r="H1290">
        <v>5</v>
      </c>
      <c r="I1290">
        <v>3</v>
      </c>
      <c r="J1290">
        <v>1</v>
      </c>
    </row>
    <row r="1291" spans="1:10" x14ac:dyDescent="0.25">
      <c r="A1291" t="s">
        <v>25047</v>
      </c>
      <c r="B1291">
        <v>10599</v>
      </c>
      <c r="C1291">
        <v>0.15641873853729299</v>
      </c>
      <c r="D1291">
        <v>0.31776037882217367</v>
      </c>
      <c r="E1291">
        <v>0.13025605870397397</v>
      </c>
      <c r="F1291">
        <v>-0.33469272650375548</v>
      </c>
      <c r="G1291">
        <v>4</v>
      </c>
      <c r="H1291">
        <v>4</v>
      </c>
      <c r="I1291">
        <v>4</v>
      </c>
      <c r="J1291">
        <v>2</v>
      </c>
    </row>
    <row r="1292" spans="1:10" x14ac:dyDescent="0.25">
      <c r="A1292" t="s">
        <v>25048</v>
      </c>
      <c r="B1292">
        <v>9485</v>
      </c>
      <c r="C1292">
        <v>-0.1969874977101059</v>
      </c>
      <c r="D1292">
        <v>-0.31608220187261515</v>
      </c>
      <c r="E1292">
        <v>0.26056831655151536</v>
      </c>
      <c r="F1292">
        <v>-0.96538242495095572</v>
      </c>
      <c r="G1292">
        <v>3</v>
      </c>
      <c r="H1292">
        <v>2</v>
      </c>
      <c r="I1292">
        <v>4</v>
      </c>
      <c r="J1292">
        <v>1</v>
      </c>
    </row>
    <row r="1293" spans="1:10" x14ac:dyDescent="0.25">
      <c r="A1293" t="s">
        <v>25049</v>
      </c>
      <c r="B1293">
        <v>7349</v>
      </c>
      <c r="C1293">
        <v>-0.38166656051113845</v>
      </c>
      <c r="D1293">
        <v>-0.61424078531696469</v>
      </c>
      <c r="E1293">
        <v>0.59794140244874094</v>
      </c>
      <c r="F1293">
        <v>-1.1532997229539648</v>
      </c>
      <c r="G1293">
        <v>2</v>
      </c>
      <c r="H1293">
        <v>1</v>
      </c>
      <c r="I1293">
        <v>5</v>
      </c>
      <c r="J1293">
        <v>1</v>
      </c>
    </row>
    <row r="1294" spans="1:10" x14ac:dyDescent="0.25">
      <c r="A1294" t="s">
        <v>25050</v>
      </c>
      <c r="B1294">
        <v>648</v>
      </c>
    </row>
    <row r="1295" spans="1:10" x14ac:dyDescent="0.25">
      <c r="A1295" t="s">
        <v>25051</v>
      </c>
      <c r="B1295">
        <v>7310</v>
      </c>
      <c r="C1295">
        <v>-0.41374670044828743</v>
      </c>
      <c r="D1295">
        <v>-0.45322826129115951</v>
      </c>
      <c r="E1295">
        <v>4.4609259896050288E-2</v>
      </c>
      <c r="F1295">
        <v>-0.88619048078502805</v>
      </c>
      <c r="G1295">
        <v>2</v>
      </c>
      <c r="H1295">
        <v>2</v>
      </c>
      <c r="I1295">
        <v>4</v>
      </c>
      <c r="J1295">
        <v>1</v>
      </c>
    </row>
    <row r="1296" spans="1:10" x14ac:dyDescent="0.25">
      <c r="A1296" t="s">
        <v>25052</v>
      </c>
    </row>
    <row r="1297" spans="1:10" x14ac:dyDescent="0.25">
      <c r="A1297" t="s">
        <v>25053</v>
      </c>
      <c r="B1297">
        <v>5778</v>
      </c>
      <c r="C1297">
        <v>0.39556584333390238</v>
      </c>
      <c r="D1297">
        <v>0.97391448592728902</v>
      </c>
      <c r="E1297">
        <v>4.7406627701781182E-2</v>
      </c>
      <c r="F1297">
        <v>-0.63460080073927871</v>
      </c>
      <c r="G1297">
        <v>4</v>
      </c>
      <c r="H1297">
        <v>5</v>
      </c>
      <c r="I1297">
        <v>4</v>
      </c>
      <c r="J1297">
        <v>2</v>
      </c>
    </row>
    <row r="1298" spans="1:10" x14ac:dyDescent="0.25">
      <c r="A1298" t="s">
        <v>25054</v>
      </c>
      <c r="B1298">
        <v>5788</v>
      </c>
      <c r="C1298">
        <v>1.7073627084997134</v>
      </c>
      <c r="D1298">
        <v>1.0035735652436288</v>
      </c>
      <c r="E1298">
        <v>1.1108751003817505</v>
      </c>
      <c r="F1298">
        <v>-0.69071937797187777</v>
      </c>
      <c r="G1298">
        <v>5</v>
      </c>
      <c r="H1298">
        <v>5</v>
      </c>
      <c r="I1298">
        <v>5</v>
      </c>
      <c r="J1298">
        <v>2</v>
      </c>
    </row>
    <row r="1299" spans="1:10" x14ac:dyDescent="0.25">
      <c r="A1299" t="s">
        <v>25055</v>
      </c>
      <c r="B1299">
        <v>140</v>
      </c>
    </row>
    <row r="1300" spans="1:10" x14ac:dyDescent="0.25">
      <c r="A1300" t="s">
        <v>25056</v>
      </c>
      <c r="B1300">
        <v>11987</v>
      </c>
      <c r="C1300">
        <v>-0.42353929989937394</v>
      </c>
      <c r="D1300">
        <v>-0.63272642282136904</v>
      </c>
      <c r="E1300">
        <v>-0.29840987059156632</v>
      </c>
      <c r="F1300">
        <v>-0.94500791364954528</v>
      </c>
      <c r="G1300">
        <v>2</v>
      </c>
      <c r="H1300">
        <v>1</v>
      </c>
      <c r="I1300">
        <v>2</v>
      </c>
      <c r="J1300">
        <v>1</v>
      </c>
    </row>
    <row r="1301" spans="1:10" x14ac:dyDescent="0.25">
      <c r="A1301" t="s">
        <v>25057</v>
      </c>
      <c r="B1301">
        <v>13980</v>
      </c>
      <c r="C1301">
        <v>-0.58533438301430474</v>
      </c>
      <c r="D1301">
        <v>-0.75851289343787043</v>
      </c>
      <c r="E1301">
        <v>-0.18621586950749663</v>
      </c>
      <c r="F1301">
        <v>-0.84055346185390178</v>
      </c>
      <c r="G1301">
        <v>2</v>
      </c>
      <c r="H1301">
        <v>1</v>
      </c>
      <c r="I1301">
        <v>3</v>
      </c>
      <c r="J1301">
        <v>1</v>
      </c>
    </row>
    <row r="1302" spans="1:10" x14ac:dyDescent="0.25">
      <c r="A1302" t="s">
        <v>25058</v>
      </c>
      <c r="B1302">
        <v>7699</v>
      </c>
      <c r="C1302">
        <v>-0.70509513929022782</v>
      </c>
      <c r="D1302">
        <v>-0.99522861526111461</v>
      </c>
      <c r="E1302">
        <v>-0.38050374871810821</v>
      </c>
      <c r="F1302">
        <v>-0.72406775231884468</v>
      </c>
      <c r="G1302">
        <v>1</v>
      </c>
      <c r="H1302">
        <v>1</v>
      </c>
      <c r="I1302">
        <v>2</v>
      </c>
      <c r="J1302">
        <v>1</v>
      </c>
    </row>
    <row r="1303" spans="1:10" x14ac:dyDescent="0.25">
      <c r="A1303" t="s">
        <v>25059</v>
      </c>
      <c r="B1303">
        <v>11229</v>
      </c>
      <c r="C1303">
        <v>-0.79061392287275245</v>
      </c>
      <c r="D1303">
        <v>-1.04479108534274</v>
      </c>
      <c r="E1303">
        <v>-0.18354694839937843</v>
      </c>
      <c r="F1303">
        <v>-0.64581525677638174</v>
      </c>
      <c r="G1303">
        <v>1</v>
      </c>
      <c r="H1303">
        <v>1</v>
      </c>
      <c r="I1303">
        <v>3</v>
      </c>
      <c r="J1303">
        <v>2</v>
      </c>
    </row>
    <row r="1304" spans="1:10" x14ac:dyDescent="0.25">
      <c r="A1304" t="s">
        <v>25060</v>
      </c>
      <c r="B1304">
        <v>21957</v>
      </c>
      <c r="C1304">
        <v>-0.21854103636633773</v>
      </c>
      <c r="D1304">
        <v>-0.75185755703105783</v>
      </c>
      <c r="E1304">
        <v>-0.64010621329350326</v>
      </c>
      <c r="F1304">
        <v>0.89284744070807742</v>
      </c>
      <c r="G1304">
        <v>3</v>
      </c>
      <c r="H1304">
        <v>1</v>
      </c>
      <c r="I1304">
        <v>1</v>
      </c>
      <c r="J1304">
        <v>4</v>
      </c>
    </row>
    <row r="1305" spans="1:10" x14ac:dyDescent="0.25">
      <c r="A1305" t="s">
        <v>25061</v>
      </c>
      <c r="B1305">
        <v>12271</v>
      </c>
      <c r="C1305">
        <v>-3.5926749505489235E-2</v>
      </c>
      <c r="D1305">
        <v>0.77818727733101767</v>
      </c>
      <c r="E1305">
        <v>-0.19124215652344978</v>
      </c>
      <c r="F1305">
        <v>-0.32120794057092272</v>
      </c>
      <c r="G1305">
        <v>3</v>
      </c>
      <c r="H1305">
        <v>5</v>
      </c>
      <c r="I1305">
        <v>3</v>
      </c>
      <c r="J1305">
        <v>2</v>
      </c>
    </row>
    <row r="1306" spans="1:10" x14ac:dyDescent="0.25">
      <c r="A1306" t="s">
        <v>25062</v>
      </c>
      <c r="B1306">
        <v>9387</v>
      </c>
      <c r="C1306">
        <v>-2.2442335703566529E-2</v>
      </c>
      <c r="D1306">
        <v>-6.3577565110234727E-2</v>
      </c>
      <c r="E1306">
        <v>-0.69023351645273834</v>
      </c>
      <c r="F1306">
        <v>0.55757425651932935</v>
      </c>
      <c r="G1306">
        <v>3</v>
      </c>
      <c r="H1306">
        <v>3</v>
      </c>
      <c r="I1306">
        <v>1</v>
      </c>
      <c r="J1306">
        <v>4</v>
      </c>
    </row>
    <row r="1307" spans="1:10" x14ac:dyDescent="0.25">
      <c r="A1307" t="s">
        <v>25063</v>
      </c>
      <c r="B1307">
        <v>7201</v>
      </c>
      <c r="C1307">
        <v>-0.41878776636534937</v>
      </c>
      <c r="D1307">
        <v>-0.69828370881671797</v>
      </c>
      <c r="E1307">
        <v>0.10670311202317914</v>
      </c>
      <c r="F1307">
        <v>-2.2568692580147921E-2</v>
      </c>
      <c r="G1307">
        <v>2</v>
      </c>
      <c r="H1307">
        <v>1</v>
      </c>
      <c r="I1307">
        <v>4</v>
      </c>
      <c r="J1307">
        <v>3</v>
      </c>
    </row>
    <row r="1308" spans="1:10" x14ac:dyDescent="0.25">
      <c r="A1308" t="s">
        <v>25064</v>
      </c>
      <c r="B1308">
        <v>8819</v>
      </c>
      <c r="C1308">
        <v>-0.39305928439078525</v>
      </c>
      <c r="D1308">
        <v>-0.48864280759925999</v>
      </c>
      <c r="E1308">
        <v>-3.2841662028083647E-2</v>
      </c>
      <c r="F1308">
        <v>0.45877167457751422</v>
      </c>
      <c r="G1308">
        <v>2</v>
      </c>
      <c r="H1308">
        <v>2</v>
      </c>
      <c r="I1308">
        <v>3</v>
      </c>
      <c r="J1308">
        <v>4</v>
      </c>
    </row>
    <row r="1309" spans="1:10" x14ac:dyDescent="0.25">
      <c r="A1309" t="s">
        <v>20642</v>
      </c>
      <c r="B1309">
        <v>10685</v>
      </c>
      <c r="C1309">
        <v>0.44312763922421367</v>
      </c>
      <c r="D1309">
        <v>0.96110962588292681</v>
      </c>
      <c r="E1309">
        <v>-0.25337063143889232</v>
      </c>
      <c r="F1309">
        <v>0.51625040998289806</v>
      </c>
      <c r="G1309">
        <v>4</v>
      </c>
      <c r="H1309">
        <v>5</v>
      </c>
      <c r="I1309">
        <v>3</v>
      </c>
      <c r="J1309">
        <v>4</v>
      </c>
    </row>
    <row r="1310" spans="1:10" x14ac:dyDescent="0.25">
      <c r="A1310" t="s">
        <v>20643</v>
      </c>
      <c r="B1310">
        <v>6591</v>
      </c>
      <c r="C1310">
        <v>0.59548190194637385</v>
      </c>
      <c r="D1310">
        <v>1.3066722543143321</v>
      </c>
      <c r="E1310">
        <v>-0.87211407066635049</v>
      </c>
      <c r="F1310">
        <v>0.78695788932314048</v>
      </c>
      <c r="G1310">
        <v>4</v>
      </c>
      <c r="H1310">
        <v>5</v>
      </c>
      <c r="I1310">
        <v>1</v>
      </c>
      <c r="J1310">
        <v>4</v>
      </c>
    </row>
    <row r="1311" spans="1:10" x14ac:dyDescent="0.25">
      <c r="A1311" t="s">
        <v>20644</v>
      </c>
      <c r="B1311">
        <v>9818</v>
      </c>
      <c r="C1311">
        <v>0.68349840189367328</v>
      </c>
      <c r="D1311">
        <v>-0.60648647652540721</v>
      </c>
      <c r="E1311">
        <v>0.3348898529995607</v>
      </c>
      <c r="F1311">
        <v>0.17452433613673862</v>
      </c>
      <c r="G1311">
        <v>5</v>
      </c>
      <c r="H1311">
        <v>2</v>
      </c>
      <c r="I1311">
        <v>4</v>
      </c>
      <c r="J1311">
        <v>3</v>
      </c>
    </row>
    <row r="1312" spans="1:10" x14ac:dyDescent="0.25">
      <c r="A1312" t="s">
        <v>20645</v>
      </c>
      <c r="B1312">
        <v>6896</v>
      </c>
      <c r="C1312">
        <v>1.0936818687304004</v>
      </c>
      <c r="D1312">
        <v>1.2286178422323584</v>
      </c>
      <c r="E1312">
        <v>-0.37951432887455422</v>
      </c>
      <c r="F1312">
        <v>1.1532944260079465</v>
      </c>
      <c r="G1312">
        <v>5</v>
      </c>
      <c r="H1312">
        <v>5</v>
      </c>
      <c r="I1312">
        <v>2</v>
      </c>
      <c r="J1312">
        <v>4</v>
      </c>
    </row>
    <row r="1313" spans="1:10" x14ac:dyDescent="0.25">
      <c r="A1313" t="s">
        <v>20646</v>
      </c>
      <c r="B1313">
        <v>7958</v>
      </c>
      <c r="C1313">
        <v>0.77889510886843683</v>
      </c>
      <c r="D1313">
        <v>1.3335889221532675</v>
      </c>
      <c r="E1313">
        <v>-0.48360277291980119</v>
      </c>
      <c r="F1313">
        <v>0.15172742961421781</v>
      </c>
      <c r="G1313">
        <v>5</v>
      </c>
      <c r="H1313">
        <v>5</v>
      </c>
      <c r="I1313">
        <v>2</v>
      </c>
      <c r="J1313">
        <v>3</v>
      </c>
    </row>
    <row r="1314" spans="1:10" x14ac:dyDescent="0.25">
      <c r="A1314" t="s">
        <v>25065</v>
      </c>
      <c r="B1314">
        <v>10000</v>
      </c>
      <c r="C1314">
        <v>1.393767785712797</v>
      </c>
      <c r="D1314">
        <v>1.0534020556801056</v>
      </c>
      <c r="E1314">
        <v>-0.50984166314838186</v>
      </c>
      <c r="F1314">
        <v>0.42805686767875867</v>
      </c>
      <c r="G1314">
        <v>5</v>
      </c>
      <c r="H1314">
        <v>5</v>
      </c>
      <c r="I1314">
        <v>2</v>
      </c>
      <c r="J1314">
        <v>4</v>
      </c>
    </row>
    <row r="1315" spans="1:10" x14ac:dyDescent="0.25">
      <c r="A1315" t="s">
        <v>25066</v>
      </c>
      <c r="B1315">
        <v>5317</v>
      </c>
      <c r="C1315">
        <v>-0.31691788315909891</v>
      </c>
      <c r="D1315">
        <v>-0.78499650608006077</v>
      </c>
      <c r="E1315">
        <v>7.1426159592869159E-2</v>
      </c>
      <c r="F1315">
        <v>0.20064987117888622</v>
      </c>
      <c r="G1315">
        <v>2</v>
      </c>
      <c r="H1315">
        <v>1</v>
      </c>
      <c r="I1315">
        <v>4</v>
      </c>
      <c r="J1315">
        <v>3</v>
      </c>
    </row>
    <row r="1316" spans="1:10" x14ac:dyDescent="0.25">
      <c r="A1316" t="s">
        <v>25067</v>
      </c>
      <c r="B1316">
        <v>6330</v>
      </c>
      <c r="C1316">
        <v>0.79214596507921853</v>
      </c>
      <c r="D1316">
        <v>1.331306842809912</v>
      </c>
      <c r="E1316">
        <v>-0.52827401127632778</v>
      </c>
      <c r="F1316">
        <v>0.14555841970604433</v>
      </c>
      <c r="G1316">
        <v>5</v>
      </c>
      <c r="H1316">
        <v>5</v>
      </c>
      <c r="I1316">
        <v>2</v>
      </c>
      <c r="J1316">
        <v>3</v>
      </c>
    </row>
    <row r="1317" spans="1:10" x14ac:dyDescent="0.25">
      <c r="A1317" t="s">
        <v>20647</v>
      </c>
      <c r="B1317">
        <v>8559</v>
      </c>
      <c r="C1317">
        <v>-0.23484473029689745</v>
      </c>
      <c r="D1317">
        <v>0.51844008811647224</v>
      </c>
      <c r="E1317">
        <v>-0.70057565268656852</v>
      </c>
      <c r="F1317">
        <v>-2.4813788138625569E-2</v>
      </c>
      <c r="G1317">
        <v>3</v>
      </c>
      <c r="H1317">
        <v>4</v>
      </c>
      <c r="I1317">
        <v>1</v>
      </c>
      <c r="J1317">
        <v>3</v>
      </c>
    </row>
    <row r="1318" spans="1:10" x14ac:dyDescent="0.25">
      <c r="A1318" t="s">
        <v>25068</v>
      </c>
      <c r="B1318">
        <v>6949</v>
      </c>
      <c r="C1318">
        <v>0.38110003572591955</v>
      </c>
      <c r="D1318">
        <v>-0.23503045967429675</v>
      </c>
      <c r="E1318">
        <v>6.1152651871200066E-2</v>
      </c>
      <c r="F1318">
        <v>0.36059862744848403</v>
      </c>
      <c r="G1318">
        <v>4</v>
      </c>
      <c r="H1318">
        <v>3</v>
      </c>
      <c r="I1318">
        <v>4</v>
      </c>
      <c r="J1318">
        <v>4</v>
      </c>
    </row>
    <row r="1319" spans="1:10" x14ac:dyDescent="0.25">
      <c r="A1319" t="s">
        <v>25069</v>
      </c>
      <c r="B1319">
        <v>7614</v>
      </c>
      <c r="C1319">
        <v>0.82308253161850875</v>
      </c>
      <c r="D1319">
        <v>-0.61976692292003754</v>
      </c>
      <c r="E1319">
        <v>0.10990267187380325</v>
      </c>
      <c r="F1319">
        <v>-0.6162928059253705</v>
      </c>
      <c r="G1319">
        <v>5</v>
      </c>
      <c r="H1319">
        <v>1</v>
      </c>
      <c r="I1319">
        <v>4</v>
      </c>
      <c r="J1319">
        <v>2</v>
      </c>
    </row>
    <row r="1320" spans="1:10" x14ac:dyDescent="0.25">
      <c r="A1320" t="s">
        <v>20648</v>
      </c>
      <c r="B1320">
        <v>10877</v>
      </c>
      <c r="C1320">
        <v>-0.36633210586198844</v>
      </c>
      <c r="D1320">
        <v>-0.23389870055464085</v>
      </c>
      <c r="E1320">
        <v>-0.75722703773713596</v>
      </c>
      <c r="F1320">
        <v>0.68592452721888664</v>
      </c>
      <c r="G1320">
        <v>2</v>
      </c>
      <c r="H1320">
        <v>3</v>
      </c>
      <c r="I1320">
        <v>1</v>
      </c>
      <c r="J1320">
        <v>4</v>
      </c>
    </row>
    <row r="1321" spans="1:10" x14ac:dyDescent="0.25">
      <c r="A1321" t="s">
        <v>25070</v>
      </c>
      <c r="B1321">
        <v>10716</v>
      </c>
      <c r="C1321">
        <v>1.4871081387049965</v>
      </c>
      <c r="D1321">
        <v>0.89883312273343197</v>
      </c>
      <c r="E1321">
        <v>-0.51047039360127988</v>
      </c>
      <c r="F1321">
        <v>-0.33982280674481491</v>
      </c>
      <c r="G1321">
        <v>5</v>
      </c>
      <c r="H1321">
        <v>5</v>
      </c>
      <c r="I1321">
        <v>2</v>
      </c>
      <c r="J1321">
        <v>2</v>
      </c>
    </row>
    <row r="1322" spans="1:10" x14ac:dyDescent="0.25">
      <c r="A1322" t="s">
        <v>20649</v>
      </c>
      <c r="B1322">
        <v>9819</v>
      </c>
      <c r="C1322">
        <v>2.7163257513755603</v>
      </c>
      <c r="D1322">
        <v>0.20500058349370234</v>
      </c>
      <c r="E1322">
        <v>-0.5061360777640197</v>
      </c>
      <c r="F1322">
        <v>3.4993199906674544E-2</v>
      </c>
      <c r="G1322">
        <v>5</v>
      </c>
      <c r="H1322">
        <v>4</v>
      </c>
      <c r="I1322">
        <v>2</v>
      </c>
      <c r="J1322">
        <v>3</v>
      </c>
    </row>
    <row r="1323" spans="1:10" x14ac:dyDescent="0.25">
      <c r="A1323" t="s">
        <v>20650</v>
      </c>
      <c r="B1323">
        <v>3011</v>
      </c>
      <c r="C1323">
        <v>-0.7422793957775683</v>
      </c>
      <c r="D1323">
        <v>-0.56124358574916555</v>
      </c>
      <c r="E1323">
        <v>-0.50533441280237557</v>
      </c>
      <c r="F1323">
        <v>-0.9389816141756917</v>
      </c>
      <c r="G1323">
        <v>1</v>
      </c>
      <c r="H1323">
        <v>2</v>
      </c>
      <c r="I1323">
        <v>2</v>
      </c>
      <c r="J1323">
        <v>1</v>
      </c>
    </row>
    <row r="1324" spans="1:10" x14ac:dyDescent="0.25">
      <c r="A1324" t="s">
        <v>20651</v>
      </c>
      <c r="B1324">
        <v>12104</v>
      </c>
      <c r="C1324">
        <v>6.3754109079594112E-2</v>
      </c>
      <c r="D1324">
        <v>0.40207066833041427</v>
      </c>
      <c r="E1324">
        <v>-0.79440870450023326</v>
      </c>
      <c r="F1324">
        <v>0.90937366529835573</v>
      </c>
      <c r="G1324">
        <v>3</v>
      </c>
      <c r="H1324">
        <v>4</v>
      </c>
      <c r="I1324">
        <v>1</v>
      </c>
      <c r="J1324">
        <v>4</v>
      </c>
    </row>
    <row r="1325" spans="1:10" x14ac:dyDescent="0.25">
      <c r="A1325" t="s">
        <v>20652</v>
      </c>
      <c r="B1325">
        <v>11913</v>
      </c>
      <c r="C1325">
        <v>2.6439304997855464</v>
      </c>
      <c r="D1325">
        <v>0.4508302213197386</v>
      </c>
      <c r="E1325">
        <v>-0.24672553431675734</v>
      </c>
      <c r="F1325">
        <v>8.1176221784204902E-2</v>
      </c>
      <c r="G1325">
        <v>5</v>
      </c>
      <c r="H1325">
        <v>4</v>
      </c>
      <c r="I1325">
        <v>3</v>
      </c>
      <c r="J1325">
        <v>3</v>
      </c>
    </row>
    <row r="1326" spans="1:10" x14ac:dyDescent="0.25">
      <c r="A1326" t="s">
        <v>20653</v>
      </c>
      <c r="B1326">
        <v>6522</v>
      </c>
      <c r="C1326">
        <v>-5.0101246941653833E-2</v>
      </c>
      <c r="D1326">
        <v>0.33795144273775329</v>
      </c>
      <c r="E1326">
        <v>0.25323384716991626</v>
      </c>
      <c r="F1326">
        <v>-0.49816520117212681</v>
      </c>
      <c r="G1326">
        <v>3</v>
      </c>
      <c r="H1326">
        <v>4</v>
      </c>
      <c r="I1326">
        <v>4</v>
      </c>
      <c r="J1326">
        <v>2</v>
      </c>
    </row>
    <row r="1327" spans="1:10" x14ac:dyDescent="0.25">
      <c r="A1327" t="s">
        <v>25071</v>
      </c>
      <c r="B1327">
        <v>16686</v>
      </c>
      <c r="C1327">
        <v>-0.19753856661536157</v>
      </c>
      <c r="D1327">
        <v>-0.41237769201669267</v>
      </c>
      <c r="E1327">
        <v>-0.64906392100309618</v>
      </c>
      <c r="F1327">
        <v>0.81430872123624554</v>
      </c>
      <c r="G1327">
        <v>3</v>
      </c>
      <c r="H1327">
        <v>2</v>
      </c>
      <c r="I1327">
        <v>1</v>
      </c>
      <c r="J1327">
        <v>4</v>
      </c>
    </row>
    <row r="1328" spans="1:10" x14ac:dyDescent="0.25">
      <c r="A1328" t="s">
        <v>25072</v>
      </c>
      <c r="B1328">
        <v>7666</v>
      </c>
      <c r="C1328">
        <v>0.34655975591929544</v>
      </c>
      <c r="D1328">
        <v>1.1261677806603654</v>
      </c>
      <c r="E1328">
        <v>-0.31431364109185167</v>
      </c>
      <c r="F1328">
        <v>-0.21181148108620104</v>
      </c>
      <c r="G1328">
        <v>4</v>
      </c>
      <c r="H1328">
        <v>5</v>
      </c>
      <c r="I1328">
        <v>2</v>
      </c>
      <c r="J1328">
        <v>2</v>
      </c>
    </row>
    <row r="1329" spans="1:10" x14ac:dyDescent="0.25">
      <c r="A1329" t="s">
        <v>25073</v>
      </c>
      <c r="B1329">
        <v>7907</v>
      </c>
      <c r="C1329">
        <v>1.250339375347953</v>
      </c>
      <c r="D1329">
        <v>1.486885365280916</v>
      </c>
      <c r="E1329">
        <v>-0.2199825268001229</v>
      </c>
      <c r="F1329">
        <v>-0.61355634836295636</v>
      </c>
      <c r="G1329">
        <v>5</v>
      </c>
      <c r="H1329">
        <v>5</v>
      </c>
      <c r="I1329">
        <v>3</v>
      </c>
      <c r="J1329">
        <v>2</v>
      </c>
    </row>
    <row r="1330" spans="1:10" x14ac:dyDescent="0.25">
      <c r="A1330" t="s">
        <v>20654</v>
      </c>
      <c r="B1330">
        <v>15417</v>
      </c>
      <c r="C1330">
        <v>1.5841562545979366</v>
      </c>
      <c r="D1330">
        <v>0.25931208391439925</v>
      </c>
      <c r="E1330">
        <v>1.4168193502839136E-2</v>
      </c>
      <c r="F1330">
        <v>1.2661496899271818</v>
      </c>
      <c r="G1330">
        <v>5</v>
      </c>
      <c r="H1330">
        <v>4</v>
      </c>
      <c r="I1330">
        <v>4</v>
      </c>
      <c r="J1330">
        <v>5</v>
      </c>
    </row>
    <row r="1331" spans="1:10" x14ac:dyDescent="0.25">
      <c r="A1331" t="s">
        <v>20655</v>
      </c>
      <c r="B1331">
        <v>7002</v>
      </c>
      <c r="C1331">
        <v>2.4016608153728471</v>
      </c>
      <c r="D1331">
        <v>0.54674031440490456</v>
      </c>
      <c r="E1331">
        <v>0.3934936285677445</v>
      </c>
      <c r="F1331">
        <v>1.0688409906721694</v>
      </c>
      <c r="G1331">
        <v>5</v>
      </c>
      <c r="H1331">
        <v>5</v>
      </c>
      <c r="I1331">
        <v>4</v>
      </c>
      <c r="J1331">
        <v>4</v>
      </c>
    </row>
    <row r="1332" spans="1:10" x14ac:dyDescent="0.25">
      <c r="A1332" t="s">
        <v>20656</v>
      </c>
      <c r="B1332">
        <v>11173</v>
      </c>
      <c r="C1332">
        <v>1.3840908658622462</v>
      </c>
      <c r="D1332">
        <v>0.62848802438960438</v>
      </c>
      <c r="E1332">
        <v>2.5591230078282428E-3</v>
      </c>
      <c r="F1332">
        <v>-0.36234589193608385</v>
      </c>
      <c r="G1332">
        <v>5</v>
      </c>
      <c r="H1332">
        <v>5</v>
      </c>
      <c r="I1332">
        <v>3</v>
      </c>
      <c r="J1332">
        <v>2</v>
      </c>
    </row>
    <row r="1333" spans="1:10" x14ac:dyDescent="0.25">
      <c r="A1333" t="s">
        <v>20657</v>
      </c>
      <c r="B1333">
        <v>8691</v>
      </c>
      <c r="C1333">
        <v>0.9114332167822573</v>
      </c>
      <c r="D1333">
        <v>1.3482541462678768</v>
      </c>
      <c r="E1333">
        <v>-0.17707241492545456</v>
      </c>
      <c r="F1333">
        <v>7.2202785872144237E-2</v>
      </c>
      <c r="G1333">
        <v>5</v>
      </c>
      <c r="H1333">
        <v>5</v>
      </c>
      <c r="I1333">
        <v>3</v>
      </c>
      <c r="J1333">
        <v>3</v>
      </c>
    </row>
    <row r="1334" spans="1:10" x14ac:dyDescent="0.25">
      <c r="A1334" t="s">
        <v>20658</v>
      </c>
      <c r="B1334">
        <v>9149</v>
      </c>
      <c r="C1334">
        <v>-0.10617523204470754</v>
      </c>
      <c r="D1334">
        <v>-0.92146133231458527</v>
      </c>
      <c r="E1334">
        <v>1.1549342815186256</v>
      </c>
      <c r="F1334">
        <v>-0.43046006608652448</v>
      </c>
      <c r="G1334">
        <v>3</v>
      </c>
      <c r="H1334">
        <v>1</v>
      </c>
      <c r="I1334">
        <v>5</v>
      </c>
      <c r="J1334">
        <v>2</v>
      </c>
    </row>
    <row r="1335" spans="1:10" x14ac:dyDescent="0.25">
      <c r="A1335" t="s">
        <v>20659</v>
      </c>
      <c r="B1335">
        <v>6331</v>
      </c>
      <c r="C1335">
        <v>1.6089851885731297</v>
      </c>
      <c r="D1335">
        <v>-3.996968981241044E-2</v>
      </c>
      <c r="E1335">
        <v>-2.8312694016487859E-2</v>
      </c>
      <c r="F1335">
        <v>-0.43949636326229391</v>
      </c>
      <c r="G1335">
        <v>5</v>
      </c>
      <c r="H1335">
        <v>3</v>
      </c>
      <c r="I1335">
        <v>3</v>
      </c>
      <c r="J1335">
        <v>2</v>
      </c>
    </row>
    <row r="1336" spans="1:10" x14ac:dyDescent="0.25">
      <c r="A1336" t="s">
        <v>20660</v>
      </c>
      <c r="B1336">
        <v>10929</v>
      </c>
      <c r="C1336">
        <v>-0.29312269761475185</v>
      </c>
      <c r="D1336">
        <v>-0.36486585292759455</v>
      </c>
      <c r="E1336">
        <v>5.2628648000454484E-2</v>
      </c>
      <c r="F1336">
        <v>-1.2844476095452572E-2</v>
      </c>
      <c r="G1336">
        <v>2</v>
      </c>
      <c r="H1336">
        <v>2</v>
      </c>
      <c r="I1336">
        <v>4</v>
      </c>
      <c r="J1336">
        <v>3</v>
      </c>
    </row>
    <row r="1337" spans="1:10" x14ac:dyDescent="0.25">
      <c r="A1337" t="s">
        <v>20661</v>
      </c>
      <c r="B1337">
        <v>10062</v>
      </c>
      <c r="C1337">
        <v>-0.22556530086570914</v>
      </c>
      <c r="D1337">
        <v>-0.91640717256807014</v>
      </c>
      <c r="E1337">
        <v>0.68620653110992602</v>
      </c>
      <c r="F1337">
        <v>-0.28347994432621121</v>
      </c>
      <c r="G1337">
        <v>3</v>
      </c>
      <c r="H1337">
        <v>1</v>
      </c>
      <c r="I1337">
        <v>5</v>
      </c>
      <c r="J1337">
        <v>2</v>
      </c>
    </row>
    <row r="1338" spans="1:10" x14ac:dyDescent="0.25">
      <c r="A1338" t="s">
        <v>20662</v>
      </c>
      <c r="B1338">
        <v>8007</v>
      </c>
      <c r="C1338">
        <v>1.394463351302542</v>
      </c>
      <c r="D1338">
        <v>0.60386649822186678</v>
      </c>
      <c r="E1338">
        <v>0.36414599403062287</v>
      </c>
      <c r="F1338">
        <v>-0.24890216624980802</v>
      </c>
      <c r="G1338">
        <v>5</v>
      </c>
      <c r="H1338">
        <v>5</v>
      </c>
      <c r="I1338">
        <v>4</v>
      </c>
      <c r="J1338">
        <v>2</v>
      </c>
    </row>
    <row r="1339" spans="1:10" x14ac:dyDescent="0.25">
      <c r="A1339" t="s">
        <v>20663</v>
      </c>
      <c r="B1339">
        <v>8081</v>
      </c>
      <c r="C1339">
        <v>-3.1991060529235338E-2</v>
      </c>
      <c r="D1339">
        <v>0.75122605955265309</v>
      </c>
      <c r="E1339">
        <v>-4.4740504500638392E-2</v>
      </c>
      <c r="F1339">
        <v>0.41713171242787495</v>
      </c>
      <c r="G1339">
        <v>3</v>
      </c>
      <c r="H1339">
        <v>5</v>
      </c>
      <c r="I1339">
        <v>3</v>
      </c>
      <c r="J1339">
        <v>4</v>
      </c>
    </row>
    <row r="1340" spans="1:10" x14ac:dyDescent="0.25">
      <c r="A1340" t="s">
        <v>20664</v>
      </c>
      <c r="B1340">
        <v>5185</v>
      </c>
      <c r="C1340">
        <v>0.5311691183767886</v>
      </c>
      <c r="D1340">
        <v>-0.10345100929407261</v>
      </c>
      <c r="E1340">
        <v>-3.5740083943047452E-2</v>
      </c>
      <c r="F1340">
        <v>-0.62662889783877107</v>
      </c>
      <c r="G1340">
        <v>4</v>
      </c>
      <c r="H1340">
        <v>3</v>
      </c>
      <c r="I1340">
        <v>3</v>
      </c>
      <c r="J1340">
        <v>2</v>
      </c>
    </row>
    <row r="1341" spans="1:10" x14ac:dyDescent="0.25">
      <c r="A1341" t="s">
        <v>20665</v>
      </c>
      <c r="B1341">
        <v>8624</v>
      </c>
      <c r="C1341">
        <v>-0.45968841345375411</v>
      </c>
      <c r="D1341">
        <v>-0.89199597856134949</v>
      </c>
      <c r="E1341">
        <v>-6.6669492616788263E-3</v>
      </c>
      <c r="F1341">
        <v>-0.74244630240768295</v>
      </c>
      <c r="G1341">
        <v>2</v>
      </c>
      <c r="H1341">
        <v>1</v>
      </c>
      <c r="I1341">
        <v>3</v>
      </c>
      <c r="J1341">
        <v>1</v>
      </c>
    </row>
    <row r="1342" spans="1:10" x14ac:dyDescent="0.25">
      <c r="A1342" t="s">
        <v>20666</v>
      </c>
      <c r="B1342">
        <v>7697</v>
      </c>
      <c r="C1342">
        <v>0.27334785915942617</v>
      </c>
      <c r="D1342">
        <v>0.35580369106207549</v>
      </c>
      <c r="E1342">
        <v>0.17458952769197505</v>
      </c>
      <c r="F1342">
        <v>0.10992253083127664</v>
      </c>
      <c r="G1342">
        <v>4</v>
      </c>
      <c r="H1342">
        <v>4</v>
      </c>
      <c r="I1342">
        <v>4</v>
      </c>
      <c r="J1342">
        <v>3</v>
      </c>
    </row>
    <row r="1343" spans="1:10" x14ac:dyDescent="0.25">
      <c r="A1343" t="s">
        <v>20667</v>
      </c>
      <c r="B1343">
        <v>7322</v>
      </c>
      <c r="C1343">
        <v>8.326491819527905E-2</v>
      </c>
      <c r="D1343">
        <v>4.9107668032307553E-2</v>
      </c>
      <c r="E1343">
        <v>-0.13348890946135863</v>
      </c>
      <c r="F1343">
        <v>6.7053347034479627E-2</v>
      </c>
      <c r="G1343">
        <v>3</v>
      </c>
      <c r="H1343">
        <v>3</v>
      </c>
      <c r="I1343">
        <v>3</v>
      </c>
      <c r="J1343">
        <v>3</v>
      </c>
    </row>
    <row r="1344" spans="1:10" x14ac:dyDescent="0.25">
      <c r="A1344" t="s">
        <v>20668</v>
      </c>
      <c r="B1344">
        <v>5920</v>
      </c>
      <c r="C1344">
        <v>0.3551988514547994</v>
      </c>
      <c r="D1344">
        <v>0.75692733387448574</v>
      </c>
      <c r="E1344">
        <v>-8.7112630749918096E-2</v>
      </c>
      <c r="F1344">
        <v>0.35354962718459904</v>
      </c>
      <c r="G1344">
        <v>4</v>
      </c>
      <c r="H1344">
        <v>5</v>
      </c>
      <c r="I1344">
        <v>3</v>
      </c>
      <c r="J1344">
        <v>4</v>
      </c>
    </row>
    <row r="1345" spans="1:10" x14ac:dyDescent="0.25">
      <c r="A1345" t="s">
        <v>20669</v>
      </c>
      <c r="B1345">
        <v>9022</v>
      </c>
      <c r="C1345">
        <v>0.28675714633311561</v>
      </c>
      <c r="D1345">
        <v>0.21840178869354418</v>
      </c>
      <c r="E1345">
        <v>0.32066705308093002</v>
      </c>
      <c r="F1345">
        <v>0.27447832964496532</v>
      </c>
      <c r="G1345">
        <v>4</v>
      </c>
      <c r="H1345">
        <v>4</v>
      </c>
      <c r="I1345">
        <v>4</v>
      </c>
      <c r="J1345">
        <v>3</v>
      </c>
    </row>
    <row r="1346" spans="1:10" x14ac:dyDescent="0.25">
      <c r="A1346" t="s">
        <v>20670</v>
      </c>
      <c r="B1346">
        <v>8471</v>
      </c>
      <c r="C1346">
        <v>-0.58452861764469632</v>
      </c>
      <c r="D1346">
        <v>0.72921293063268244</v>
      </c>
      <c r="E1346">
        <v>-0.11897239912272091</v>
      </c>
      <c r="F1346">
        <v>0.10776673107181346</v>
      </c>
      <c r="G1346">
        <v>2</v>
      </c>
      <c r="H1346">
        <v>5</v>
      </c>
      <c r="I1346">
        <v>3</v>
      </c>
      <c r="J1346">
        <v>3</v>
      </c>
    </row>
    <row r="1347" spans="1:10" x14ac:dyDescent="0.25">
      <c r="A1347" t="s">
        <v>20671</v>
      </c>
      <c r="B1347">
        <v>10216</v>
      </c>
      <c r="C1347">
        <v>-0.11424993732119607</v>
      </c>
      <c r="D1347">
        <v>-0.21464656908219742</v>
      </c>
      <c r="E1347">
        <v>2.423451212306767E-2</v>
      </c>
      <c r="F1347">
        <v>6.2445304580016008E-2</v>
      </c>
      <c r="G1347">
        <v>3</v>
      </c>
      <c r="H1347">
        <v>3</v>
      </c>
      <c r="I1347">
        <v>4</v>
      </c>
      <c r="J1347">
        <v>3</v>
      </c>
    </row>
    <row r="1348" spans="1:10" x14ac:dyDescent="0.25">
      <c r="A1348" t="s">
        <v>20672</v>
      </c>
      <c r="B1348">
        <v>6887</v>
      </c>
      <c r="C1348">
        <v>-0.23494256273435207</v>
      </c>
      <c r="D1348">
        <v>-0.35312005034652366</v>
      </c>
      <c r="E1348">
        <v>-0.14342581366522464</v>
      </c>
      <c r="F1348">
        <v>-0.6995759679357727</v>
      </c>
      <c r="G1348">
        <v>3</v>
      </c>
      <c r="H1348">
        <v>2</v>
      </c>
      <c r="I1348">
        <v>3</v>
      </c>
      <c r="J1348">
        <v>2</v>
      </c>
    </row>
    <row r="1349" spans="1:10" x14ac:dyDescent="0.25">
      <c r="A1349" t="s">
        <v>20673</v>
      </c>
      <c r="B1349">
        <v>13450</v>
      </c>
      <c r="C1349">
        <v>-0.11934211881029021</v>
      </c>
      <c r="D1349">
        <v>1.2524365795171415</v>
      </c>
      <c r="E1349">
        <v>-0.28176083138680724</v>
      </c>
      <c r="F1349">
        <v>1.225553038723999</v>
      </c>
      <c r="G1349">
        <v>3</v>
      </c>
      <c r="H1349">
        <v>5</v>
      </c>
      <c r="I1349">
        <v>3</v>
      </c>
      <c r="J1349">
        <v>5</v>
      </c>
    </row>
    <row r="1350" spans="1:10" x14ac:dyDescent="0.25">
      <c r="A1350" t="s">
        <v>20674</v>
      </c>
      <c r="B1350">
        <v>9811</v>
      </c>
      <c r="C1350">
        <v>-0.99132199807720489</v>
      </c>
      <c r="D1350">
        <v>-0.94694485804284556</v>
      </c>
      <c r="E1350">
        <v>-0.48708968312038714</v>
      </c>
      <c r="F1350">
        <v>-0.32319527973559098</v>
      </c>
      <c r="G1350">
        <v>1</v>
      </c>
      <c r="H1350">
        <v>1</v>
      </c>
      <c r="I1350">
        <v>2</v>
      </c>
      <c r="J1350">
        <v>2</v>
      </c>
    </row>
    <row r="1351" spans="1:10" x14ac:dyDescent="0.25">
      <c r="A1351" t="s">
        <v>20675</v>
      </c>
      <c r="B1351">
        <v>9826</v>
      </c>
      <c r="C1351">
        <v>-0.30425627496117841</v>
      </c>
      <c r="D1351">
        <v>-0.8883771499403984</v>
      </c>
      <c r="E1351">
        <v>-0.40912389696057239</v>
      </c>
      <c r="F1351">
        <v>-7.1826840470491857E-2</v>
      </c>
      <c r="G1351">
        <v>2</v>
      </c>
      <c r="H1351">
        <v>1</v>
      </c>
      <c r="I1351">
        <v>2</v>
      </c>
      <c r="J1351">
        <v>3</v>
      </c>
    </row>
    <row r="1352" spans="1:10" x14ac:dyDescent="0.25">
      <c r="A1352" t="s">
        <v>20676</v>
      </c>
      <c r="B1352">
        <v>8360</v>
      </c>
      <c r="C1352">
        <v>0.22157665777157023</v>
      </c>
      <c r="D1352">
        <v>0.17980422123824513</v>
      </c>
      <c r="E1352">
        <v>0.38176901215837905</v>
      </c>
      <c r="F1352">
        <v>-0.7347358376158164</v>
      </c>
      <c r="G1352">
        <v>4</v>
      </c>
      <c r="H1352">
        <v>4</v>
      </c>
      <c r="I1352">
        <v>4</v>
      </c>
      <c r="J1352">
        <v>1</v>
      </c>
    </row>
    <row r="1353" spans="1:10" x14ac:dyDescent="0.25">
      <c r="A1353" t="s">
        <v>20677</v>
      </c>
    </row>
    <row r="1354" spans="1:10" x14ac:dyDescent="0.25">
      <c r="A1354" t="s">
        <v>20678</v>
      </c>
    </row>
    <row r="1355" spans="1:10" x14ac:dyDescent="0.25">
      <c r="A1355" t="s">
        <v>20679</v>
      </c>
      <c r="B1355">
        <v>6333</v>
      </c>
      <c r="C1355">
        <v>-0.13278617250331909</v>
      </c>
      <c r="D1355">
        <v>0.22031648168145446</v>
      </c>
      <c r="E1355">
        <v>2.2680626606958201E-2</v>
      </c>
      <c r="F1355">
        <v>-1.1209599196947888</v>
      </c>
      <c r="G1355">
        <v>3</v>
      </c>
      <c r="H1355">
        <v>4</v>
      </c>
      <c r="I1355">
        <v>4</v>
      </c>
      <c r="J1355">
        <v>1</v>
      </c>
    </row>
    <row r="1356" spans="1:10" x14ac:dyDescent="0.25">
      <c r="A1356" t="s">
        <v>20680</v>
      </c>
      <c r="B1356">
        <v>129</v>
      </c>
    </row>
    <row r="1357" spans="1:10" x14ac:dyDescent="0.25">
      <c r="A1357" t="s">
        <v>25074</v>
      </c>
      <c r="B1357">
        <v>12687</v>
      </c>
      <c r="C1357">
        <v>-0.45873998015582917</v>
      </c>
      <c r="D1357">
        <v>0.19682166267800924</v>
      </c>
      <c r="E1357">
        <v>-0.2475122867625516</v>
      </c>
      <c r="F1357">
        <v>-1.0858055663996349</v>
      </c>
      <c r="G1357">
        <v>2</v>
      </c>
      <c r="H1357">
        <v>4</v>
      </c>
      <c r="I1357">
        <v>3</v>
      </c>
      <c r="J1357">
        <v>1</v>
      </c>
    </row>
    <row r="1358" spans="1:10" x14ac:dyDescent="0.25">
      <c r="A1358" t="s">
        <v>25075</v>
      </c>
      <c r="B1358">
        <v>5884</v>
      </c>
      <c r="C1358">
        <v>-0.47654427148541967</v>
      </c>
      <c r="D1358">
        <v>-0.14235189740771817</v>
      </c>
      <c r="E1358">
        <v>0.75793809085339336</v>
      </c>
      <c r="F1358">
        <v>-1.1794879600342494</v>
      </c>
      <c r="G1358">
        <v>2</v>
      </c>
      <c r="H1358">
        <v>3</v>
      </c>
      <c r="I1358">
        <v>5</v>
      </c>
      <c r="J1358">
        <v>1</v>
      </c>
    </row>
    <row r="1359" spans="1:10" x14ac:dyDescent="0.25">
      <c r="A1359" t="s">
        <v>25076</v>
      </c>
      <c r="B1359">
        <v>9512</v>
      </c>
      <c r="C1359">
        <v>-0.34945242572171992</v>
      </c>
      <c r="D1359">
        <v>2.5905112302599311E-2</v>
      </c>
      <c r="E1359">
        <v>4.9505023514223423E-2</v>
      </c>
      <c r="F1359">
        <v>-1.0754066576149599</v>
      </c>
      <c r="G1359">
        <v>2</v>
      </c>
      <c r="H1359">
        <v>3</v>
      </c>
      <c r="I1359">
        <v>4</v>
      </c>
      <c r="J1359">
        <v>1</v>
      </c>
    </row>
    <row r="1360" spans="1:10" x14ac:dyDescent="0.25">
      <c r="A1360" t="s">
        <v>25077</v>
      </c>
      <c r="B1360">
        <v>7799</v>
      </c>
      <c r="C1360">
        <v>-0.20015395656764329</v>
      </c>
      <c r="D1360">
        <v>-0.23463880109994864</v>
      </c>
      <c r="E1360">
        <v>0.52772589907603351</v>
      </c>
      <c r="F1360">
        <v>-1.1197736826394058</v>
      </c>
      <c r="G1360">
        <v>3</v>
      </c>
      <c r="H1360">
        <v>3</v>
      </c>
      <c r="I1360">
        <v>5</v>
      </c>
      <c r="J1360">
        <v>1</v>
      </c>
    </row>
    <row r="1361" spans="1:10" x14ac:dyDescent="0.25">
      <c r="A1361" t="s">
        <v>25078</v>
      </c>
      <c r="B1361">
        <v>7881</v>
      </c>
      <c r="C1361">
        <v>0.49148345801568227</v>
      </c>
      <c r="D1361">
        <v>6.4155789745764621E-2</v>
      </c>
      <c r="E1361">
        <v>1.085925297863096</v>
      </c>
      <c r="F1361">
        <v>-0.93728136688326169</v>
      </c>
      <c r="G1361">
        <v>4</v>
      </c>
      <c r="H1361">
        <v>4</v>
      </c>
      <c r="I1361">
        <v>5</v>
      </c>
      <c r="J1361">
        <v>1</v>
      </c>
    </row>
    <row r="1362" spans="1:10" x14ac:dyDescent="0.25">
      <c r="A1362" t="s">
        <v>25079</v>
      </c>
      <c r="B1362">
        <v>7540</v>
      </c>
      <c r="C1362">
        <v>-4.1230706893271324E-2</v>
      </c>
      <c r="D1362">
        <v>-0.56830650044968622</v>
      </c>
      <c r="E1362">
        <v>0.65507860934085871</v>
      </c>
      <c r="F1362">
        <v>-1.1787483165998744</v>
      </c>
      <c r="G1362">
        <v>3</v>
      </c>
      <c r="H1362">
        <v>2</v>
      </c>
      <c r="I1362">
        <v>5</v>
      </c>
      <c r="J1362">
        <v>1</v>
      </c>
    </row>
    <row r="1363" spans="1:10" x14ac:dyDescent="0.25">
      <c r="A1363" t="s">
        <v>25080</v>
      </c>
      <c r="B1363">
        <v>10063</v>
      </c>
      <c r="C1363">
        <v>-3.2931971530522193E-2</v>
      </c>
      <c r="D1363">
        <v>2.5424682477386544E-2</v>
      </c>
      <c r="E1363">
        <v>0.86459746615702271</v>
      </c>
      <c r="F1363">
        <v>-1.0234554519857793</v>
      </c>
      <c r="G1363">
        <v>3</v>
      </c>
      <c r="H1363">
        <v>3</v>
      </c>
      <c r="I1363">
        <v>5</v>
      </c>
      <c r="J1363">
        <v>1</v>
      </c>
    </row>
    <row r="1364" spans="1:10" x14ac:dyDescent="0.25">
      <c r="A1364" t="s">
        <v>25081</v>
      </c>
      <c r="B1364">
        <v>13541</v>
      </c>
      <c r="C1364">
        <v>0.1086390357143652</v>
      </c>
      <c r="D1364">
        <v>-0.13542963501862748</v>
      </c>
      <c r="E1364">
        <v>1.5035588563830453</v>
      </c>
      <c r="F1364">
        <v>-1.1640450305877319</v>
      </c>
      <c r="G1364">
        <v>4</v>
      </c>
      <c r="H1364">
        <v>3</v>
      </c>
      <c r="I1364">
        <v>5</v>
      </c>
      <c r="J1364">
        <v>1</v>
      </c>
    </row>
    <row r="1365" spans="1:10" x14ac:dyDescent="0.25">
      <c r="A1365" t="s">
        <v>25082</v>
      </c>
      <c r="B1365">
        <v>580</v>
      </c>
    </row>
    <row r="1366" spans="1:10" x14ac:dyDescent="0.25">
      <c r="A1366" t="s">
        <v>25083</v>
      </c>
      <c r="B1366">
        <v>784</v>
      </c>
    </row>
    <row r="1367" spans="1:10" x14ac:dyDescent="0.25">
      <c r="A1367" t="s">
        <v>25084</v>
      </c>
      <c r="B1367">
        <v>6913</v>
      </c>
      <c r="C1367">
        <v>-0.193482566333738</v>
      </c>
      <c r="D1367">
        <v>6.8346661607944184E-2</v>
      </c>
      <c r="E1367">
        <v>6.3913172925253925E-3</v>
      </c>
      <c r="F1367">
        <v>-1.1852036481266535</v>
      </c>
      <c r="G1367">
        <v>3</v>
      </c>
      <c r="H1367">
        <v>4</v>
      </c>
      <c r="I1367">
        <v>4</v>
      </c>
      <c r="J1367">
        <v>1</v>
      </c>
    </row>
    <row r="1368" spans="1:10" x14ac:dyDescent="0.25">
      <c r="A1368" t="s">
        <v>25085</v>
      </c>
      <c r="B1368">
        <v>15908</v>
      </c>
      <c r="C1368">
        <v>3.6722484481623435E-2</v>
      </c>
      <c r="D1368">
        <v>-0.73707695908541271</v>
      </c>
      <c r="E1368">
        <v>0.57486485774633456</v>
      </c>
      <c r="F1368">
        <v>-0.83699998372355233</v>
      </c>
      <c r="G1368">
        <v>3</v>
      </c>
      <c r="H1368">
        <v>1</v>
      </c>
      <c r="I1368">
        <v>5</v>
      </c>
      <c r="J1368">
        <v>1</v>
      </c>
    </row>
    <row r="1369" spans="1:10" x14ac:dyDescent="0.25">
      <c r="A1369" t="s">
        <v>25086</v>
      </c>
      <c r="B1369">
        <v>12268</v>
      </c>
      <c r="C1369">
        <v>-0.10776406145652799</v>
      </c>
      <c r="D1369">
        <v>-0.63595196250189889</v>
      </c>
      <c r="E1369">
        <v>0.33104232497590752</v>
      </c>
      <c r="F1369">
        <v>-0.88716796697782907</v>
      </c>
      <c r="G1369">
        <v>3</v>
      </c>
      <c r="H1369">
        <v>1</v>
      </c>
      <c r="I1369">
        <v>4</v>
      </c>
      <c r="J1369">
        <v>1</v>
      </c>
    </row>
    <row r="1370" spans="1:10" x14ac:dyDescent="0.25">
      <c r="A1370" t="s">
        <v>25087</v>
      </c>
      <c r="B1370">
        <v>9784</v>
      </c>
      <c r="C1370">
        <v>-0.16440131499686583</v>
      </c>
      <c r="D1370">
        <v>-0.18712172933270704</v>
      </c>
      <c r="E1370">
        <v>0.20431939052459078</v>
      </c>
      <c r="F1370">
        <v>-1.1170569711048262</v>
      </c>
      <c r="G1370">
        <v>3</v>
      </c>
      <c r="H1370">
        <v>3</v>
      </c>
      <c r="I1370">
        <v>4</v>
      </c>
      <c r="J1370">
        <v>1</v>
      </c>
    </row>
    <row r="1371" spans="1:10" x14ac:dyDescent="0.25">
      <c r="A1371" t="s">
        <v>25088</v>
      </c>
      <c r="B1371">
        <v>5880</v>
      </c>
      <c r="C1371">
        <v>-0.45700094469836577</v>
      </c>
      <c r="D1371">
        <v>-0.19286545618557341</v>
      </c>
      <c r="E1371">
        <v>-0.13553927285901668</v>
      </c>
      <c r="F1371">
        <v>-1.1479518409732814</v>
      </c>
      <c r="G1371">
        <v>2</v>
      </c>
      <c r="H1371">
        <v>3</v>
      </c>
      <c r="I1371">
        <v>3</v>
      </c>
      <c r="J1371">
        <v>1</v>
      </c>
    </row>
    <row r="1372" spans="1:10" x14ac:dyDescent="0.25">
      <c r="A1372" t="s">
        <v>25089</v>
      </c>
      <c r="B1372">
        <v>7723</v>
      </c>
      <c r="C1372">
        <v>-0.3803365576634184</v>
      </c>
      <c r="D1372">
        <v>-0.22254123762051525</v>
      </c>
      <c r="E1372">
        <v>0.45534724591295356</v>
      </c>
      <c r="F1372">
        <v>-1.0867472998522849</v>
      </c>
      <c r="G1372">
        <v>2</v>
      </c>
      <c r="H1372">
        <v>3</v>
      </c>
      <c r="I1372">
        <v>5</v>
      </c>
      <c r="J1372">
        <v>1</v>
      </c>
    </row>
    <row r="1373" spans="1:10" x14ac:dyDescent="0.25">
      <c r="A1373" t="s">
        <v>25090</v>
      </c>
      <c r="B1373">
        <v>15</v>
      </c>
    </row>
    <row r="1374" spans="1:10" x14ac:dyDescent="0.25">
      <c r="A1374" t="s">
        <v>25091</v>
      </c>
      <c r="B1374">
        <v>9390</v>
      </c>
      <c r="C1374">
        <v>0.26574958236486002</v>
      </c>
      <c r="D1374">
        <v>-0.88840350396684065</v>
      </c>
      <c r="E1374">
        <v>1.1343797098317274</v>
      </c>
      <c r="F1374">
        <v>-1.0091981825111684</v>
      </c>
      <c r="G1374">
        <v>4</v>
      </c>
      <c r="H1374">
        <v>1</v>
      </c>
      <c r="I1374">
        <v>5</v>
      </c>
      <c r="J1374">
        <v>1</v>
      </c>
    </row>
    <row r="1375" spans="1:10" x14ac:dyDescent="0.25">
      <c r="A1375" t="s">
        <v>25092</v>
      </c>
      <c r="B1375">
        <v>11485</v>
      </c>
      <c r="C1375">
        <v>2.5383797072598352E-3</v>
      </c>
      <c r="D1375">
        <v>-0.23134796186358056</v>
      </c>
      <c r="E1375">
        <v>1.0114579663987049</v>
      </c>
      <c r="F1375">
        <v>-1.0208350504560519</v>
      </c>
      <c r="G1375">
        <v>3</v>
      </c>
      <c r="H1375">
        <v>3</v>
      </c>
      <c r="I1375">
        <v>5</v>
      </c>
      <c r="J1375">
        <v>1</v>
      </c>
    </row>
    <row r="1376" spans="1:10" x14ac:dyDescent="0.25">
      <c r="A1376" t="s">
        <v>25093</v>
      </c>
      <c r="B1376">
        <v>11100</v>
      </c>
      <c r="C1376">
        <v>-0.47266898954178221</v>
      </c>
      <c r="D1376">
        <v>-0.57519469547172175</v>
      </c>
      <c r="E1376">
        <v>0.57768479371196246</v>
      </c>
      <c r="F1376">
        <v>-1.0656391916922356</v>
      </c>
      <c r="G1376">
        <v>2</v>
      </c>
      <c r="H1376">
        <v>2</v>
      </c>
      <c r="I1376">
        <v>5</v>
      </c>
      <c r="J1376">
        <v>1</v>
      </c>
    </row>
    <row r="1377" spans="1:10" x14ac:dyDescent="0.25">
      <c r="A1377" t="s">
        <v>25094</v>
      </c>
      <c r="B1377">
        <v>5933</v>
      </c>
      <c r="C1377">
        <v>0.4079262232091494</v>
      </c>
      <c r="D1377">
        <v>0.80491153559733575</v>
      </c>
      <c r="E1377">
        <v>0.43593875770928353</v>
      </c>
      <c r="F1377">
        <v>-0.63077092574050653</v>
      </c>
      <c r="G1377">
        <v>4</v>
      </c>
      <c r="H1377">
        <v>5</v>
      </c>
      <c r="I1377">
        <v>5</v>
      </c>
      <c r="J1377">
        <v>2</v>
      </c>
    </row>
    <row r="1378" spans="1:10" x14ac:dyDescent="0.25">
      <c r="A1378" t="s">
        <v>25095</v>
      </c>
      <c r="B1378">
        <v>5876</v>
      </c>
      <c r="C1378">
        <v>0.88625781839996876</v>
      </c>
      <c r="D1378">
        <v>1.0615712359785558</v>
      </c>
      <c r="E1378">
        <v>0.68857157465067365</v>
      </c>
      <c r="F1378">
        <v>-0.62480505934522179</v>
      </c>
      <c r="G1378">
        <v>5</v>
      </c>
      <c r="H1378">
        <v>5</v>
      </c>
      <c r="I1378">
        <v>5</v>
      </c>
      <c r="J1378">
        <v>2</v>
      </c>
    </row>
    <row r="1379" spans="1:10" x14ac:dyDescent="0.25">
      <c r="A1379" t="s">
        <v>25096</v>
      </c>
      <c r="B1379">
        <v>10424</v>
      </c>
      <c r="C1379">
        <v>-0.32200743139478499</v>
      </c>
      <c r="D1379">
        <v>-4.7965430899763274E-2</v>
      </c>
      <c r="E1379">
        <v>0.26943636342312088</v>
      </c>
      <c r="F1379">
        <v>-1.0978508841724222</v>
      </c>
      <c r="G1379">
        <v>2</v>
      </c>
      <c r="H1379">
        <v>3</v>
      </c>
      <c r="I1379">
        <v>4</v>
      </c>
      <c r="J1379">
        <v>1</v>
      </c>
    </row>
    <row r="1380" spans="1:10" x14ac:dyDescent="0.25">
      <c r="A1380" t="s">
        <v>25097</v>
      </c>
      <c r="B1380">
        <v>9803</v>
      </c>
      <c r="C1380">
        <v>0.76952525890785461</v>
      </c>
      <c r="D1380">
        <v>0.37439405986302482</v>
      </c>
      <c r="E1380">
        <v>0.80662180727885013</v>
      </c>
      <c r="F1380">
        <v>-0.85205195328201766</v>
      </c>
      <c r="G1380">
        <v>5</v>
      </c>
      <c r="H1380">
        <v>4</v>
      </c>
      <c r="I1380">
        <v>5</v>
      </c>
      <c r="J1380">
        <v>1</v>
      </c>
    </row>
    <row r="1381" spans="1:10" x14ac:dyDescent="0.25">
      <c r="A1381" t="s">
        <v>25098</v>
      </c>
      <c r="B1381">
        <v>7080</v>
      </c>
      <c r="C1381">
        <v>-0.48563985695873696</v>
      </c>
      <c r="D1381">
        <v>0.22147856767689639</v>
      </c>
      <c r="E1381">
        <v>0.25585799010926596</v>
      </c>
      <c r="F1381">
        <v>-1.1160300379163639</v>
      </c>
      <c r="G1381">
        <v>2</v>
      </c>
      <c r="H1381">
        <v>4</v>
      </c>
      <c r="I1381">
        <v>4</v>
      </c>
      <c r="J1381">
        <v>1</v>
      </c>
    </row>
    <row r="1382" spans="1:10" x14ac:dyDescent="0.25">
      <c r="A1382" t="s">
        <v>25099</v>
      </c>
      <c r="B1382">
        <v>13131</v>
      </c>
      <c r="C1382">
        <v>-0.32098304425002055</v>
      </c>
      <c r="D1382">
        <v>-5.0351249193574373E-2</v>
      </c>
      <c r="E1382">
        <v>0.47941551311389408</v>
      </c>
      <c r="F1382">
        <v>-1.0723683621525073</v>
      </c>
      <c r="G1382">
        <v>2</v>
      </c>
      <c r="H1382">
        <v>3</v>
      </c>
      <c r="I1382">
        <v>5</v>
      </c>
      <c r="J1382">
        <v>1</v>
      </c>
    </row>
    <row r="1383" spans="1:10" x14ac:dyDescent="0.25">
      <c r="A1383" t="s">
        <v>25100</v>
      </c>
      <c r="B1383">
        <v>8716</v>
      </c>
      <c r="C1383">
        <v>-0.53161328203118952</v>
      </c>
      <c r="D1383">
        <v>0.40992699487974288</v>
      </c>
      <c r="E1383">
        <v>-0.46129225102602073</v>
      </c>
      <c r="F1383">
        <v>-0.60837625172597443</v>
      </c>
      <c r="G1383">
        <v>2</v>
      </c>
      <c r="H1383">
        <v>4</v>
      </c>
      <c r="I1383">
        <v>2</v>
      </c>
      <c r="J1383">
        <v>2</v>
      </c>
    </row>
    <row r="1384" spans="1:10" x14ac:dyDescent="0.25">
      <c r="A1384" t="s">
        <v>25101</v>
      </c>
      <c r="B1384">
        <v>7967</v>
      </c>
      <c r="C1384">
        <v>0.3057687535351723</v>
      </c>
      <c r="D1384">
        <v>0.33582115241683952</v>
      </c>
      <c r="E1384">
        <v>0.83876343026664557</v>
      </c>
      <c r="F1384">
        <v>-0.90947255453388709</v>
      </c>
      <c r="G1384">
        <v>4</v>
      </c>
      <c r="H1384">
        <v>4</v>
      </c>
      <c r="I1384">
        <v>5</v>
      </c>
      <c r="J1384">
        <v>1</v>
      </c>
    </row>
    <row r="1385" spans="1:10" x14ac:dyDescent="0.25">
      <c r="A1385" t="s">
        <v>25102</v>
      </c>
      <c r="B1385">
        <v>14576</v>
      </c>
      <c r="C1385">
        <v>-0.35563689483872396</v>
      </c>
      <c r="D1385">
        <v>-0.31572146510970034</v>
      </c>
      <c r="E1385">
        <v>0.35834966718338018</v>
      </c>
      <c r="F1385">
        <v>-0.86841472701615463</v>
      </c>
      <c r="G1385">
        <v>2</v>
      </c>
      <c r="H1385">
        <v>2</v>
      </c>
      <c r="I1385">
        <v>4</v>
      </c>
      <c r="J1385">
        <v>1</v>
      </c>
    </row>
    <row r="1386" spans="1:10" x14ac:dyDescent="0.25">
      <c r="A1386" t="s">
        <v>25103</v>
      </c>
      <c r="B1386">
        <v>12966</v>
      </c>
      <c r="C1386">
        <v>-0.2300992315748088</v>
      </c>
      <c r="D1386">
        <v>-0.25556801642518312</v>
      </c>
      <c r="E1386">
        <v>0.89608184145609271</v>
      </c>
      <c r="F1386">
        <v>-0.9569280544835761</v>
      </c>
      <c r="G1386">
        <v>3</v>
      </c>
      <c r="H1386">
        <v>3</v>
      </c>
      <c r="I1386">
        <v>5</v>
      </c>
      <c r="J1386">
        <v>1</v>
      </c>
    </row>
    <row r="1387" spans="1:10" x14ac:dyDescent="0.25">
      <c r="A1387" t="s">
        <v>25104</v>
      </c>
      <c r="B1387">
        <v>10377</v>
      </c>
      <c r="C1387">
        <v>-0.17891952490366406</v>
      </c>
      <c r="D1387">
        <v>-0.10678255984985036</v>
      </c>
      <c r="E1387">
        <v>0.7924670523191425</v>
      </c>
      <c r="F1387">
        <v>-0.89805517593796302</v>
      </c>
      <c r="G1387">
        <v>3</v>
      </c>
      <c r="H1387">
        <v>3</v>
      </c>
      <c r="I1387">
        <v>5</v>
      </c>
      <c r="J1387">
        <v>1</v>
      </c>
    </row>
    <row r="1388" spans="1:10" x14ac:dyDescent="0.25">
      <c r="A1388" t="s">
        <v>25105</v>
      </c>
      <c r="B1388">
        <v>679</v>
      </c>
    </row>
    <row r="1389" spans="1:10" x14ac:dyDescent="0.25">
      <c r="A1389" t="s">
        <v>25106</v>
      </c>
      <c r="B1389">
        <v>10077</v>
      </c>
      <c r="C1389">
        <v>0.25232358109724756</v>
      </c>
      <c r="D1389">
        <v>0.19763127928081892</v>
      </c>
      <c r="E1389">
        <v>1.0817817341549498</v>
      </c>
      <c r="F1389">
        <v>-0.83712678605086432</v>
      </c>
      <c r="G1389">
        <v>4</v>
      </c>
      <c r="H1389">
        <v>4</v>
      </c>
      <c r="I1389">
        <v>5</v>
      </c>
      <c r="J1389">
        <v>1</v>
      </c>
    </row>
    <row r="1390" spans="1:10" x14ac:dyDescent="0.25">
      <c r="A1390" t="s">
        <v>25107</v>
      </c>
      <c r="B1390">
        <v>11091</v>
      </c>
      <c r="C1390">
        <v>-0.22551623757365816</v>
      </c>
      <c r="D1390">
        <v>1.9377145233819164E-2</v>
      </c>
      <c r="E1390">
        <v>0.43009009141706006</v>
      </c>
      <c r="F1390">
        <v>-1.0002336480993084</v>
      </c>
      <c r="G1390">
        <v>3</v>
      </c>
      <c r="H1390">
        <v>3</v>
      </c>
      <c r="I1390">
        <v>5</v>
      </c>
      <c r="J1390">
        <v>1</v>
      </c>
    </row>
    <row r="1391" spans="1:10" x14ac:dyDescent="0.25">
      <c r="A1391" t="s">
        <v>25108</v>
      </c>
      <c r="B1391">
        <v>998</v>
      </c>
    </row>
    <row r="1392" spans="1:10" x14ac:dyDescent="0.25">
      <c r="A1392" t="s">
        <v>25109</v>
      </c>
      <c r="B1392">
        <v>30</v>
      </c>
    </row>
    <row r="1393" spans="1:10" x14ac:dyDescent="0.25">
      <c r="A1393" t="s">
        <v>25110</v>
      </c>
      <c r="B1393">
        <v>5881</v>
      </c>
      <c r="C1393">
        <v>-0.699635762700899</v>
      </c>
      <c r="D1393">
        <v>-0.6861408912330077</v>
      </c>
      <c r="E1393">
        <v>-0.18125789834540576</v>
      </c>
      <c r="F1393">
        <v>-0.76816249448485485</v>
      </c>
      <c r="G1393">
        <v>1</v>
      </c>
      <c r="H1393">
        <v>1</v>
      </c>
      <c r="I1393">
        <v>3</v>
      </c>
      <c r="J1393">
        <v>1</v>
      </c>
    </row>
    <row r="1394" spans="1:10" x14ac:dyDescent="0.25">
      <c r="A1394" t="s">
        <v>25111</v>
      </c>
      <c r="B1394">
        <v>7274</v>
      </c>
      <c r="C1394">
        <v>0.90687947837665128</v>
      </c>
      <c r="D1394">
        <v>0.5832019094402533</v>
      </c>
      <c r="E1394">
        <v>1.0446739209669158</v>
      </c>
      <c r="F1394">
        <v>-0.77578353857619697</v>
      </c>
      <c r="G1394">
        <v>5</v>
      </c>
      <c r="H1394">
        <v>5</v>
      </c>
      <c r="I1394">
        <v>5</v>
      </c>
      <c r="J1394">
        <v>1</v>
      </c>
    </row>
    <row r="1395" spans="1:10" x14ac:dyDescent="0.25">
      <c r="A1395" t="s">
        <v>25112</v>
      </c>
      <c r="B1395">
        <v>6681</v>
      </c>
      <c r="C1395">
        <v>0.51158443663089315</v>
      </c>
      <c r="D1395">
        <v>0.34187229036994077</v>
      </c>
      <c r="E1395">
        <v>1.2015495259090467</v>
      </c>
      <c r="F1395">
        <v>-0.64351829542923322</v>
      </c>
      <c r="G1395">
        <v>4</v>
      </c>
      <c r="H1395">
        <v>4</v>
      </c>
      <c r="I1395">
        <v>5</v>
      </c>
      <c r="J1395">
        <v>2</v>
      </c>
    </row>
    <row r="1396" spans="1:10" x14ac:dyDescent="0.25">
      <c r="A1396" t="s">
        <v>25113</v>
      </c>
      <c r="B1396">
        <v>10877</v>
      </c>
      <c r="C1396">
        <v>0.18520055995969006</v>
      </c>
      <c r="D1396">
        <v>0.22023784608510291</v>
      </c>
      <c r="E1396">
        <v>6.3366684159988446E-2</v>
      </c>
      <c r="F1396">
        <v>-0.17481907519187714</v>
      </c>
      <c r="G1396">
        <v>4</v>
      </c>
      <c r="H1396">
        <v>4</v>
      </c>
      <c r="I1396">
        <v>4</v>
      </c>
      <c r="J1396">
        <v>3</v>
      </c>
    </row>
    <row r="1397" spans="1:10" x14ac:dyDescent="0.25">
      <c r="A1397" t="s">
        <v>25114</v>
      </c>
      <c r="B1397">
        <v>8579</v>
      </c>
      <c r="C1397">
        <v>0.81083027396942609</v>
      </c>
      <c r="D1397">
        <v>1.2489283227203045</v>
      </c>
      <c r="E1397">
        <v>0.23959958040647175</v>
      </c>
      <c r="F1397">
        <v>-0.56966743209736359</v>
      </c>
      <c r="G1397">
        <v>5</v>
      </c>
      <c r="H1397">
        <v>5</v>
      </c>
      <c r="I1397">
        <v>4</v>
      </c>
      <c r="J1397">
        <v>2</v>
      </c>
    </row>
    <row r="1398" spans="1:10" x14ac:dyDescent="0.25">
      <c r="A1398" t="s">
        <v>25115</v>
      </c>
      <c r="B1398">
        <v>10980</v>
      </c>
      <c r="C1398">
        <v>-0.52981461927057827</v>
      </c>
      <c r="D1398">
        <v>-0.6224535416928948</v>
      </c>
      <c r="E1398">
        <v>0.30545412389040461</v>
      </c>
      <c r="F1398">
        <v>-0.89407032729655156</v>
      </c>
      <c r="G1398">
        <v>2</v>
      </c>
      <c r="H1398">
        <v>1</v>
      </c>
      <c r="I1398">
        <v>4</v>
      </c>
      <c r="J1398">
        <v>1</v>
      </c>
    </row>
    <row r="1399" spans="1:10" x14ac:dyDescent="0.25">
      <c r="A1399" t="s">
        <v>25116</v>
      </c>
      <c r="B1399">
        <v>6156</v>
      </c>
      <c r="C1399">
        <v>-0.50363653523875818</v>
      </c>
      <c r="D1399">
        <v>-0.94307115324924939</v>
      </c>
      <c r="E1399">
        <v>-5.2771542236996594E-2</v>
      </c>
      <c r="F1399">
        <v>-0.66842446108719522</v>
      </c>
      <c r="G1399">
        <v>2</v>
      </c>
      <c r="H1399">
        <v>1</v>
      </c>
      <c r="I1399">
        <v>3</v>
      </c>
      <c r="J1399">
        <v>2</v>
      </c>
    </row>
    <row r="1400" spans="1:10" x14ac:dyDescent="0.25">
      <c r="A1400" t="s">
        <v>25117</v>
      </c>
      <c r="B1400">
        <v>17065</v>
      </c>
      <c r="C1400">
        <v>3.8340975152903932E-2</v>
      </c>
      <c r="D1400">
        <v>0.15634296988252522</v>
      </c>
      <c r="E1400">
        <v>1.8348013398451422</v>
      </c>
      <c r="F1400">
        <v>-0.67793174100224529</v>
      </c>
      <c r="G1400">
        <v>3</v>
      </c>
      <c r="H1400">
        <v>4</v>
      </c>
      <c r="I1400">
        <v>5</v>
      </c>
      <c r="J1400">
        <v>2</v>
      </c>
    </row>
    <row r="1401" spans="1:10" x14ac:dyDescent="0.25">
      <c r="A1401" t="s">
        <v>25118</v>
      </c>
      <c r="B1401">
        <v>5132</v>
      </c>
      <c r="C1401">
        <v>-0.82790084262443875</v>
      </c>
      <c r="D1401">
        <v>-0.94375769828473854</v>
      </c>
      <c r="E1401">
        <v>-0.48323567449644383</v>
      </c>
      <c r="F1401">
        <v>-0.59908170898662116</v>
      </c>
      <c r="G1401">
        <v>1</v>
      </c>
      <c r="H1401">
        <v>1</v>
      </c>
      <c r="I1401">
        <v>2</v>
      </c>
      <c r="J1401">
        <v>2</v>
      </c>
    </row>
    <row r="1402" spans="1:10" x14ac:dyDescent="0.25">
      <c r="A1402" t="s">
        <v>25119</v>
      </c>
      <c r="B1402">
        <v>8383</v>
      </c>
      <c r="C1402">
        <v>-0.7418622947451109</v>
      </c>
      <c r="D1402">
        <v>-0.89443998354503929</v>
      </c>
      <c r="E1402">
        <v>-0.80070404681311791</v>
      </c>
      <c r="F1402">
        <v>-0.36805747254849069</v>
      </c>
      <c r="G1402">
        <v>1</v>
      </c>
      <c r="H1402">
        <v>1</v>
      </c>
      <c r="I1402">
        <v>1</v>
      </c>
      <c r="J1402">
        <v>2</v>
      </c>
    </row>
    <row r="1403" spans="1:10" x14ac:dyDescent="0.25">
      <c r="A1403" t="s">
        <v>25120</v>
      </c>
      <c r="B1403">
        <v>7797</v>
      </c>
      <c r="C1403">
        <v>-0.20570208151580957</v>
      </c>
      <c r="D1403">
        <v>7.8877953755423419E-2</v>
      </c>
      <c r="E1403">
        <v>0.867263977885254</v>
      </c>
      <c r="F1403">
        <v>-0.70999900097822422</v>
      </c>
      <c r="G1403">
        <v>3</v>
      </c>
      <c r="H1403">
        <v>4</v>
      </c>
      <c r="I1403">
        <v>5</v>
      </c>
      <c r="J1403">
        <v>2</v>
      </c>
    </row>
    <row r="1404" spans="1:10" x14ac:dyDescent="0.25">
      <c r="A1404" t="s">
        <v>25121</v>
      </c>
      <c r="B1404">
        <v>7613</v>
      </c>
      <c r="C1404">
        <v>0.16500601488974956</v>
      </c>
      <c r="D1404">
        <v>0.12823783124535959</v>
      </c>
      <c r="E1404">
        <v>0.69457905634979045</v>
      </c>
      <c r="F1404">
        <v>-0.59536067064673515</v>
      </c>
      <c r="G1404">
        <v>4</v>
      </c>
      <c r="H1404">
        <v>4</v>
      </c>
      <c r="I1404">
        <v>5</v>
      </c>
      <c r="J1404">
        <v>2</v>
      </c>
    </row>
    <row r="1405" spans="1:10" x14ac:dyDescent="0.25">
      <c r="A1405" t="s">
        <v>25122</v>
      </c>
      <c r="B1405">
        <v>14814</v>
      </c>
      <c r="C1405">
        <v>-0.37656739142826023</v>
      </c>
      <c r="D1405">
        <v>-0.2957312436335845</v>
      </c>
      <c r="E1405">
        <v>-0.162639911649793</v>
      </c>
      <c r="F1405">
        <v>-0.89042581195622583</v>
      </c>
      <c r="G1405">
        <v>2</v>
      </c>
      <c r="H1405">
        <v>2</v>
      </c>
      <c r="I1405">
        <v>3</v>
      </c>
      <c r="J1405">
        <v>1</v>
      </c>
    </row>
    <row r="1406" spans="1:10" x14ac:dyDescent="0.25">
      <c r="A1406" t="s">
        <v>25123</v>
      </c>
      <c r="B1406">
        <v>5558</v>
      </c>
      <c r="C1406">
        <v>0.34121400866878765</v>
      </c>
      <c r="D1406">
        <v>-9.4949371507116867E-2</v>
      </c>
      <c r="E1406">
        <v>-0.17503876015128383</v>
      </c>
      <c r="F1406">
        <v>-0.12784495147455976</v>
      </c>
      <c r="G1406">
        <v>4</v>
      </c>
      <c r="H1406">
        <v>3</v>
      </c>
      <c r="I1406">
        <v>3</v>
      </c>
      <c r="J1406">
        <v>3</v>
      </c>
    </row>
    <row r="1407" spans="1:10" x14ac:dyDescent="0.25">
      <c r="A1407" t="s">
        <v>25124</v>
      </c>
      <c r="B1407">
        <v>15513</v>
      </c>
      <c r="C1407">
        <v>0.34675399590112149</v>
      </c>
      <c r="D1407">
        <v>0.12727359124593243</v>
      </c>
      <c r="E1407">
        <v>-0.53098490713695423</v>
      </c>
      <c r="F1407">
        <v>5.2849257201017498E-2</v>
      </c>
      <c r="G1407">
        <v>4</v>
      </c>
      <c r="H1407">
        <v>4</v>
      </c>
      <c r="I1407">
        <v>2</v>
      </c>
      <c r="J1407">
        <v>3</v>
      </c>
    </row>
    <row r="1408" spans="1:10" x14ac:dyDescent="0.25">
      <c r="A1408" t="s">
        <v>25125</v>
      </c>
      <c r="B1408">
        <v>9135</v>
      </c>
      <c r="C1408">
        <v>-0.15209972815870015</v>
      </c>
      <c r="D1408">
        <v>0.18200703150480649</v>
      </c>
      <c r="E1408">
        <v>-0.6651020627691735</v>
      </c>
      <c r="F1408">
        <v>5.5837879203684763E-2</v>
      </c>
      <c r="G1408">
        <v>3</v>
      </c>
      <c r="H1408">
        <v>4</v>
      </c>
      <c r="I1408">
        <v>1</v>
      </c>
      <c r="J1408">
        <v>3</v>
      </c>
    </row>
    <row r="1409" spans="1:10" x14ac:dyDescent="0.25">
      <c r="A1409" t="s">
        <v>25126</v>
      </c>
      <c r="B1409">
        <v>9789</v>
      </c>
      <c r="C1409">
        <v>0.1716169004453566</v>
      </c>
      <c r="D1409">
        <v>0.47763738238421749</v>
      </c>
      <c r="E1409">
        <v>3.5683169172825114E-3</v>
      </c>
      <c r="F1409">
        <v>-0.17706397339925159</v>
      </c>
      <c r="G1409">
        <v>4</v>
      </c>
      <c r="H1409">
        <v>4</v>
      </c>
      <c r="I1409">
        <v>3</v>
      </c>
      <c r="J1409">
        <v>3</v>
      </c>
    </row>
    <row r="1410" spans="1:10" x14ac:dyDescent="0.25">
      <c r="A1410" t="s">
        <v>25127</v>
      </c>
      <c r="B1410">
        <v>6714</v>
      </c>
      <c r="C1410">
        <v>1.296510274561165</v>
      </c>
      <c r="D1410">
        <v>0.60789392024624367</v>
      </c>
      <c r="E1410">
        <v>0.15521323889100716</v>
      </c>
      <c r="F1410">
        <v>-0.56304906548489742</v>
      </c>
      <c r="G1410">
        <v>5</v>
      </c>
      <c r="H1410">
        <v>5</v>
      </c>
      <c r="I1410">
        <v>4</v>
      </c>
      <c r="J1410">
        <v>2</v>
      </c>
    </row>
    <row r="1411" spans="1:10" x14ac:dyDescent="0.25">
      <c r="A1411" t="s">
        <v>25128</v>
      </c>
      <c r="B1411">
        <v>7831</v>
      </c>
      <c r="C1411">
        <v>1.9749527608289468</v>
      </c>
      <c r="D1411">
        <v>0.65654000270948099</v>
      </c>
      <c r="E1411">
        <v>1.0303067768857801</v>
      </c>
      <c r="F1411">
        <v>-0.42348447736291883</v>
      </c>
      <c r="G1411">
        <v>5</v>
      </c>
      <c r="H1411">
        <v>5</v>
      </c>
      <c r="I1411">
        <v>5</v>
      </c>
      <c r="J1411">
        <v>2</v>
      </c>
    </row>
    <row r="1412" spans="1:10" x14ac:dyDescent="0.25">
      <c r="A1412" t="s">
        <v>25129</v>
      </c>
      <c r="B1412">
        <v>10167</v>
      </c>
      <c r="C1412">
        <v>-9.0460182379696885E-2</v>
      </c>
      <c r="D1412">
        <v>2.5754749495175082E-2</v>
      </c>
      <c r="E1412">
        <v>-0.46240208248018366</v>
      </c>
      <c r="F1412">
        <v>-7.4417537094810915E-2</v>
      </c>
      <c r="G1412">
        <v>3</v>
      </c>
      <c r="H1412">
        <v>3</v>
      </c>
      <c r="I1412">
        <v>2</v>
      </c>
      <c r="J1412">
        <v>3</v>
      </c>
    </row>
    <row r="1413" spans="1:10" x14ac:dyDescent="0.25">
      <c r="A1413" t="s">
        <v>25130</v>
      </c>
      <c r="B1413">
        <v>6070</v>
      </c>
      <c r="C1413">
        <v>-0.30890392088818613</v>
      </c>
      <c r="D1413">
        <v>0.22253175694047217</v>
      </c>
      <c r="E1413">
        <v>-0.59015568436133703</v>
      </c>
      <c r="F1413">
        <v>-0.12674856872690041</v>
      </c>
      <c r="G1413">
        <v>2</v>
      </c>
      <c r="H1413">
        <v>4</v>
      </c>
      <c r="I1413">
        <v>2</v>
      </c>
      <c r="J1413">
        <v>3</v>
      </c>
    </row>
    <row r="1414" spans="1:10" x14ac:dyDescent="0.25">
      <c r="A1414" t="s">
        <v>25131</v>
      </c>
      <c r="B1414">
        <v>8090</v>
      </c>
      <c r="C1414">
        <v>-0.53438674684816723</v>
      </c>
      <c r="D1414">
        <v>-0.67384311619530479</v>
      </c>
      <c r="E1414">
        <v>0.27390668528021983</v>
      </c>
      <c r="F1414">
        <v>-0.27798497408249634</v>
      </c>
      <c r="G1414">
        <v>2</v>
      </c>
      <c r="H1414">
        <v>1</v>
      </c>
      <c r="I1414">
        <v>4</v>
      </c>
      <c r="J1414">
        <v>2</v>
      </c>
    </row>
    <row r="1415" spans="1:10" x14ac:dyDescent="0.25">
      <c r="A1415" t="s">
        <v>25132</v>
      </c>
      <c r="B1415">
        <v>7036</v>
      </c>
      <c r="C1415">
        <v>0.4634218292416214</v>
      </c>
      <c r="D1415">
        <v>0.38997534311319892</v>
      </c>
      <c r="E1415">
        <v>-7.0516556513671988E-2</v>
      </c>
      <c r="F1415">
        <v>-0.35513105156461044</v>
      </c>
      <c r="G1415">
        <v>4</v>
      </c>
      <c r="H1415">
        <v>4</v>
      </c>
      <c r="I1415">
        <v>3</v>
      </c>
      <c r="J1415">
        <v>2</v>
      </c>
    </row>
    <row r="1416" spans="1:10" x14ac:dyDescent="0.25">
      <c r="A1416" t="s">
        <v>25133</v>
      </c>
      <c r="B1416">
        <v>8198</v>
      </c>
      <c r="C1416">
        <v>-1.0869091112260976</v>
      </c>
      <c r="D1416">
        <v>-0.37970181383615897</v>
      </c>
      <c r="E1416">
        <v>-1.3234073514602807</v>
      </c>
      <c r="F1416">
        <v>0.38313254138820119</v>
      </c>
      <c r="G1416">
        <v>1</v>
      </c>
      <c r="H1416">
        <v>2</v>
      </c>
      <c r="I1416">
        <v>1</v>
      </c>
      <c r="J1416">
        <v>4</v>
      </c>
    </row>
    <row r="1417" spans="1:10" x14ac:dyDescent="0.25">
      <c r="A1417" t="s">
        <v>25134</v>
      </c>
      <c r="B1417">
        <v>6102</v>
      </c>
      <c r="C1417">
        <v>2.5561685257188608E-2</v>
      </c>
      <c r="D1417">
        <v>9.4166301488103177E-2</v>
      </c>
      <c r="E1417">
        <v>-0.44450649022793459</v>
      </c>
      <c r="F1417">
        <v>-0.14740466610713931</v>
      </c>
      <c r="G1417">
        <v>3</v>
      </c>
      <c r="H1417">
        <v>4</v>
      </c>
      <c r="I1417">
        <v>2</v>
      </c>
      <c r="J1417">
        <v>3</v>
      </c>
    </row>
    <row r="1418" spans="1:10" x14ac:dyDescent="0.25">
      <c r="A1418" t="s">
        <v>25135</v>
      </c>
      <c r="B1418">
        <v>5807</v>
      </c>
      <c r="C1418">
        <v>-0.41899073114117713</v>
      </c>
      <c r="D1418">
        <v>-0.12356528234667666</v>
      </c>
      <c r="E1418">
        <v>-0.63606771523077499</v>
      </c>
      <c r="F1418">
        <v>0.10917241023137676</v>
      </c>
      <c r="G1418">
        <v>2</v>
      </c>
      <c r="H1418">
        <v>3</v>
      </c>
      <c r="I1418">
        <v>1</v>
      </c>
      <c r="J1418">
        <v>3</v>
      </c>
    </row>
    <row r="1419" spans="1:10" x14ac:dyDescent="0.25">
      <c r="A1419" t="s">
        <v>25136</v>
      </c>
      <c r="B1419">
        <v>12344</v>
      </c>
      <c r="C1419">
        <v>-9.3709821593156217E-2</v>
      </c>
      <c r="D1419">
        <v>-0.3788283563378585</v>
      </c>
      <c r="E1419">
        <v>-0.76281221444611425</v>
      </c>
      <c r="F1419">
        <v>-1.0352481398149309E-2</v>
      </c>
      <c r="G1419">
        <v>3</v>
      </c>
      <c r="H1419">
        <v>2</v>
      </c>
      <c r="I1419">
        <v>1</v>
      </c>
      <c r="J1419">
        <v>3</v>
      </c>
    </row>
    <row r="1420" spans="1:10" x14ac:dyDescent="0.25">
      <c r="A1420" t="s">
        <v>25137</v>
      </c>
      <c r="B1420">
        <v>6511</v>
      </c>
      <c r="C1420">
        <v>-0.48890568738690726</v>
      </c>
      <c r="D1420">
        <v>-0.28911925498482638</v>
      </c>
      <c r="E1420">
        <v>-1.1301986552197418</v>
      </c>
      <c r="F1420">
        <v>0.22571629186450429</v>
      </c>
      <c r="G1420">
        <v>2</v>
      </c>
      <c r="H1420">
        <v>2</v>
      </c>
      <c r="I1420">
        <v>1</v>
      </c>
      <c r="J1420">
        <v>3</v>
      </c>
    </row>
    <row r="1421" spans="1:10" x14ac:dyDescent="0.25">
      <c r="A1421" t="s">
        <v>25138</v>
      </c>
      <c r="B1421">
        <v>10147</v>
      </c>
      <c r="C1421">
        <v>-0.43617508934732918</v>
      </c>
      <c r="D1421">
        <v>-0.47836000184107791</v>
      </c>
      <c r="E1421">
        <v>-0.85213510346571164</v>
      </c>
      <c r="F1421">
        <v>-0.74787634934728664</v>
      </c>
      <c r="G1421">
        <v>2</v>
      </c>
      <c r="H1421">
        <v>2</v>
      </c>
      <c r="I1421">
        <v>1</v>
      </c>
      <c r="J1421">
        <v>1</v>
      </c>
    </row>
    <row r="1422" spans="1:10" x14ac:dyDescent="0.25">
      <c r="A1422" t="s">
        <v>25139</v>
      </c>
      <c r="B1422">
        <v>11063</v>
      </c>
      <c r="C1422">
        <v>-0.68780283088555039</v>
      </c>
      <c r="D1422">
        <v>-0.28387090718100921</v>
      </c>
      <c r="E1422">
        <v>-1.1735732186008541</v>
      </c>
      <c r="F1422">
        <v>9.9417487627113985E-2</v>
      </c>
      <c r="G1422">
        <v>1</v>
      </c>
      <c r="H1422">
        <v>3</v>
      </c>
      <c r="I1422">
        <v>1</v>
      </c>
      <c r="J1422">
        <v>3</v>
      </c>
    </row>
    <row r="1423" spans="1:10" x14ac:dyDescent="0.25">
      <c r="A1423" t="s">
        <v>25140</v>
      </c>
      <c r="B1423">
        <v>7280</v>
      </c>
      <c r="C1423">
        <v>-0.3225596549343786</v>
      </c>
      <c r="D1423">
        <v>-0.16472533364026848</v>
      </c>
      <c r="E1423">
        <v>-0.94759754035067612</v>
      </c>
      <c r="F1423">
        <v>5.2228802830799448E-2</v>
      </c>
      <c r="G1423">
        <v>2</v>
      </c>
      <c r="H1423">
        <v>3</v>
      </c>
      <c r="I1423">
        <v>1</v>
      </c>
      <c r="J1423">
        <v>3</v>
      </c>
    </row>
    <row r="1424" spans="1:10" x14ac:dyDescent="0.25">
      <c r="A1424" t="s">
        <v>25141</v>
      </c>
      <c r="B1424">
        <v>13770</v>
      </c>
      <c r="C1424">
        <v>-0.35787769678643022</v>
      </c>
      <c r="D1424">
        <v>-0.29047711089576678</v>
      </c>
      <c r="E1424">
        <v>-0.41639356084314827</v>
      </c>
      <c r="F1424">
        <v>-0.43089873070593654</v>
      </c>
      <c r="G1424">
        <v>2</v>
      </c>
      <c r="H1424">
        <v>2</v>
      </c>
      <c r="I1424">
        <v>2</v>
      </c>
      <c r="J1424">
        <v>2</v>
      </c>
    </row>
    <row r="1425" spans="1:10" x14ac:dyDescent="0.25">
      <c r="A1425" t="s">
        <v>25142</v>
      </c>
      <c r="B1425">
        <v>10989</v>
      </c>
      <c r="C1425">
        <v>-0.69093290643991634</v>
      </c>
      <c r="D1425">
        <v>-0.41652816764038392</v>
      </c>
      <c r="E1425">
        <v>-0.31754659040203043</v>
      </c>
      <c r="F1425">
        <v>-0.77305493133044878</v>
      </c>
      <c r="G1425">
        <v>1</v>
      </c>
      <c r="H1425">
        <v>2</v>
      </c>
      <c r="I1425">
        <v>2</v>
      </c>
      <c r="J1425">
        <v>1</v>
      </c>
    </row>
    <row r="1426" spans="1:10" x14ac:dyDescent="0.25">
      <c r="A1426" t="s">
        <v>25143</v>
      </c>
      <c r="B1426">
        <v>10879</v>
      </c>
      <c r="C1426">
        <v>-0.78697114402657942</v>
      </c>
      <c r="D1426">
        <v>-0.3184933702244151</v>
      </c>
      <c r="E1426">
        <v>-0.72229735561609909</v>
      </c>
      <c r="F1426">
        <v>0.27752993113450453</v>
      </c>
      <c r="G1426">
        <v>1</v>
      </c>
      <c r="H1426">
        <v>2</v>
      </c>
      <c r="I1426">
        <v>1</v>
      </c>
      <c r="J1426">
        <v>3</v>
      </c>
    </row>
    <row r="1427" spans="1:10" x14ac:dyDescent="0.25">
      <c r="A1427" t="s">
        <v>25144</v>
      </c>
      <c r="B1427">
        <v>6769</v>
      </c>
      <c r="C1427">
        <v>-0.5232517502079479</v>
      </c>
      <c r="D1427">
        <v>-0.60903229248159896</v>
      </c>
      <c r="E1427">
        <v>-0.47993970319994256</v>
      </c>
      <c r="F1427">
        <v>-0.55872136429783259</v>
      </c>
      <c r="G1427">
        <v>2</v>
      </c>
      <c r="H1427">
        <v>2</v>
      </c>
      <c r="I1427">
        <v>2</v>
      </c>
      <c r="J1427">
        <v>2</v>
      </c>
    </row>
    <row r="1428" spans="1:10" x14ac:dyDescent="0.25">
      <c r="A1428" t="s">
        <v>25145</v>
      </c>
      <c r="B1428">
        <v>8187</v>
      </c>
      <c r="C1428">
        <v>-6.1585075610785605E-4</v>
      </c>
      <c r="D1428">
        <v>0.11115958164412218</v>
      </c>
      <c r="E1428">
        <v>-9.5113712268337744E-2</v>
      </c>
      <c r="F1428">
        <v>-8.0112105296969605E-2</v>
      </c>
      <c r="G1428">
        <v>3</v>
      </c>
      <c r="H1428">
        <v>4</v>
      </c>
      <c r="I1428">
        <v>3</v>
      </c>
      <c r="J1428">
        <v>3</v>
      </c>
    </row>
    <row r="1429" spans="1:10" x14ac:dyDescent="0.25">
      <c r="A1429" t="s">
        <v>25146</v>
      </c>
      <c r="B1429">
        <v>12314</v>
      </c>
      <c r="C1429">
        <v>-0.46920454083210256</v>
      </c>
      <c r="D1429">
        <v>-0.53554564868899479</v>
      </c>
      <c r="E1429">
        <v>-0.68484672364059374</v>
      </c>
      <c r="F1429">
        <v>-0.27160397434997319</v>
      </c>
      <c r="G1429">
        <v>2</v>
      </c>
      <c r="H1429">
        <v>2</v>
      </c>
      <c r="I1429">
        <v>1</v>
      </c>
      <c r="J1429">
        <v>2</v>
      </c>
    </row>
    <row r="1430" spans="1:10" x14ac:dyDescent="0.25">
      <c r="A1430" t="s">
        <v>25147</v>
      </c>
      <c r="B1430">
        <v>9257</v>
      </c>
      <c r="C1430">
        <v>0.47206714065068328</v>
      </c>
      <c r="D1430">
        <v>0.59918843449530756</v>
      </c>
      <c r="E1430">
        <v>0.63510044332294591</v>
      </c>
      <c r="F1430">
        <v>-0.62335201277299168</v>
      </c>
      <c r="G1430">
        <v>4</v>
      </c>
      <c r="H1430">
        <v>5</v>
      </c>
      <c r="I1430">
        <v>5</v>
      </c>
      <c r="J1430">
        <v>2</v>
      </c>
    </row>
    <row r="1431" spans="1:10" x14ac:dyDescent="0.25">
      <c r="A1431" t="s">
        <v>25148</v>
      </c>
      <c r="B1431">
        <v>8560</v>
      </c>
      <c r="C1431">
        <v>0.38417773437683606</v>
      </c>
      <c r="D1431">
        <v>0.56581129624059623</v>
      </c>
      <c r="E1431">
        <v>0.95644465421830838</v>
      </c>
      <c r="F1431">
        <v>-0.84844610738314963</v>
      </c>
      <c r="G1431">
        <v>4</v>
      </c>
      <c r="H1431">
        <v>5</v>
      </c>
      <c r="I1431">
        <v>5</v>
      </c>
      <c r="J1431">
        <v>1</v>
      </c>
    </row>
    <row r="1432" spans="1:10" x14ac:dyDescent="0.25">
      <c r="A1432" t="s">
        <v>25149</v>
      </c>
      <c r="B1432">
        <v>945</v>
      </c>
      <c r="C1432">
        <v>-0.65351869761505799</v>
      </c>
      <c r="D1432">
        <v>-0.91023460969974468</v>
      </c>
      <c r="E1432">
        <v>-0.21892774014629654</v>
      </c>
      <c r="F1432">
        <v>-0.95380969079869027</v>
      </c>
      <c r="G1432">
        <v>2</v>
      </c>
      <c r="H1432">
        <v>1</v>
      </c>
      <c r="I1432">
        <v>3</v>
      </c>
      <c r="J1432">
        <v>1</v>
      </c>
    </row>
    <row r="1433" spans="1:10" x14ac:dyDescent="0.25">
      <c r="A1433" t="s">
        <v>25150</v>
      </c>
      <c r="B1433">
        <v>8536</v>
      </c>
      <c r="C1433">
        <v>1.472301648559832E-2</v>
      </c>
      <c r="D1433">
        <v>3.6040422490139362E-2</v>
      </c>
      <c r="E1433">
        <v>-0.52760048270258486</v>
      </c>
      <c r="F1433">
        <v>-0.17660979474808922</v>
      </c>
      <c r="G1433">
        <v>3</v>
      </c>
      <c r="H1433">
        <v>3</v>
      </c>
      <c r="I1433">
        <v>2</v>
      </c>
      <c r="J1433">
        <v>3</v>
      </c>
    </row>
    <row r="1434" spans="1:10" x14ac:dyDescent="0.25">
      <c r="A1434" t="s">
        <v>25151</v>
      </c>
      <c r="B1434">
        <v>8186</v>
      </c>
      <c r="C1434">
        <v>-0.44572292956884951</v>
      </c>
      <c r="D1434">
        <v>-0.38929605380792243</v>
      </c>
      <c r="E1434">
        <v>-0.19701493982677531</v>
      </c>
      <c r="F1434">
        <v>-0.83784492050324844</v>
      </c>
      <c r="G1434">
        <v>2</v>
      </c>
      <c r="H1434">
        <v>2</v>
      </c>
      <c r="I1434">
        <v>3</v>
      </c>
      <c r="J1434">
        <v>1</v>
      </c>
    </row>
    <row r="1435" spans="1:10" x14ac:dyDescent="0.25">
      <c r="A1435" t="s">
        <v>25152</v>
      </c>
      <c r="B1435">
        <v>15097</v>
      </c>
      <c r="C1435">
        <v>-0.21793429016017496</v>
      </c>
      <c r="D1435">
        <v>-8.8634798517747859E-2</v>
      </c>
      <c r="E1435">
        <v>0.25778049600973219</v>
      </c>
      <c r="F1435">
        <v>-0.62102644366552029</v>
      </c>
      <c r="G1435">
        <v>3</v>
      </c>
      <c r="H1435">
        <v>3</v>
      </c>
      <c r="I1435">
        <v>4</v>
      </c>
      <c r="J1435">
        <v>2</v>
      </c>
    </row>
    <row r="1436" spans="1:10" x14ac:dyDescent="0.25">
      <c r="A1436" t="s">
        <v>25153</v>
      </c>
      <c r="B1436">
        <v>14459</v>
      </c>
      <c r="C1436">
        <v>-0.64488067215478817</v>
      </c>
      <c r="D1436">
        <v>-7.5874819049620082E-2</v>
      </c>
      <c r="E1436">
        <v>-0.85247056184302472</v>
      </c>
      <c r="F1436">
        <v>-9.5815283819268798E-4</v>
      </c>
      <c r="G1436">
        <v>2</v>
      </c>
      <c r="H1436">
        <v>3</v>
      </c>
      <c r="I1436">
        <v>1</v>
      </c>
      <c r="J1436">
        <v>3</v>
      </c>
    </row>
    <row r="1437" spans="1:10" x14ac:dyDescent="0.25">
      <c r="A1437" t="s">
        <v>25154</v>
      </c>
      <c r="B1437">
        <v>10198</v>
      </c>
      <c r="C1437">
        <v>-0.98528450670412138</v>
      </c>
      <c r="D1437">
        <v>-0.45784610716825075</v>
      </c>
      <c r="E1437">
        <v>-1.206518138099363</v>
      </c>
      <c r="F1437">
        <v>0.51957876226613064</v>
      </c>
      <c r="G1437">
        <v>1</v>
      </c>
      <c r="H1437">
        <v>2</v>
      </c>
      <c r="I1437">
        <v>1</v>
      </c>
      <c r="J1437">
        <v>4</v>
      </c>
    </row>
    <row r="1438" spans="1:10" x14ac:dyDescent="0.25">
      <c r="A1438" t="s">
        <v>25155</v>
      </c>
      <c r="B1438">
        <v>13616</v>
      </c>
      <c r="C1438">
        <v>-0.94677195934780389</v>
      </c>
      <c r="D1438">
        <v>-0.20078271039646134</v>
      </c>
      <c r="E1438">
        <v>-0.88241723426205498</v>
      </c>
      <c r="F1438">
        <v>0.48585024533658783</v>
      </c>
      <c r="G1438">
        <v>1</v>
      </c>
      <c r="H1438">
        <v>3</v>
      </c>
      <c r="I1438">
        <v>1</v>
      </c>
      <c r="J1438">
        <v>4</v>
      </c>
    </row>
    <row r="1439" spans="1:10" x14ac:dyDescent="0.25">
      <c r="A1439" t="s">
        <v>25156</v>
      </c>
      <c r="B1439">
        <v>9020</v>
      </c>
      <c r="C1439">
        <v>-0.55786442068959874</v>
      </c>
      <c r="D1439">
        <v>-0.28848747919779322</v>
      </c>
      <c r="E1439">
        <v>-0.96652982761192197</v>
      </c>
      <c r="F1439">
        <v>-0.14847935407813992</v>
      </c>
      <c r="G1439">
        <v>2</v>
      </c>
      <c r="H1439">
        <v>3</v>
      </c>
      <c r="I1439">
        <v>1</v>
      </c>
      <c r="J1439">
        <v>3</v>
      </c>
    </row>
    <row r="1440" spans="1:10" x14ac:dyDescent="0.25">
      <c r="A1440" t="s">
        <v>25157</v>
      </c>
      <c r="B1440">
        <v>17198</v>
      </c>
      <c r="C1440">
        <v>0.53812306318880054</v>
      </c>
      <c r="D1440">
        <v>-0.20661192013280297</v>
      </c>
      <c r="E1440">
        <v>0.85908263680959829</v>
      </c>
      <c r="F1440">
        <v>-0.66199287382179095</v>
      </c>
      <c r="G1440">
        <v>4</v>
      </c>
      <c r="H1440">
        <v>3</v>
      </c>
      <c r="I1440">
        <v>5</v>
      </c>
      <c r="J1440">
        <v>2</v>
      </c>
    </row>
    <row r="1441" spans="1:10" x14ac:dyDescent="0.25">
      <c r="A1441" t="s">
        <v>25158</v>
      </c>
      <c r="B1441">
        <v>12823</v>
      </c>
      <c r="C1441">
        <v>-0.44599557509643328</v>
      </c>
      <c r="D1441">
        <v>-0.20105182724942494</v>
      </c>
      <c r="E1441">
        <v>-1.0230764969643926</v>
      </c>
      <c r="F1441">
        <v>-0.27909896474471019</v>
      </c>
      <c r="G1441">
        <v>2</v>
      </c>
      <c r="H1441">
        <v>3</v>
      </c>
      <c r="I1441">
        <v>1</v>
      </c>
      <c r="J1441">
        <v>2</v>
      </c>
    </row>
    <row r="1442" spans="1:10" x14ac:dyDescent="0.25">
      <c r="A1442" t="s">
        <v>25159</v>
      </c>
      <c r="B1442">
        <v>6364</v>
      </c>
      <c r="C1442">
        <v>-0.34170431767903853</v>
      </c>
      <c r="D1442">
        <v>-0.55329831568297982</v>
      </c>
      <c r="E1442">
        <v>2.0971874583003909</v>
      </c>
      <c r="F1442">
        <v>-0.17825312065807505</v>
      </c>
      <c r="G1442">
        <v>2</v>
      </c>
      <c r="H1442">
        <v>2</v>
      </c>
      <c r="I1442">
        <v>5</v>
      </c>
      <c r="J1442">
        <v>3</v>
      </c>
    </row>
    <row r="1443" spans="1:10" x14ac:dyDescent="0.25">
      <c r="A1443" t="s">
        <v>25160</v>
      </c>
      <c r="B1443">
        <v>4621</v>
      </c>
      <c r="C1443">
        <v>0.28043128598426892</v>
      </c>
      <c r="D1443">
        <v>-0.15416522900035778</v>
      </c>
      <c r="E1443">
        <v>-0.6691373253683629</v>
      </c>
      <c r="F1443">
        <v>0.11419381940070969</v>
      </c>
      <c r="G1443">
        <v>4</v>
      </c>
      <c r="H1443">
        <v>3</v>
      </c>
      <c r="I1443">
        <v>1</v>
      </c>
      <c r="J1443">
        <v>3</v>
      </c>
    </row>
    <row r="1444" spans="1:10" x14ac:dyDescent="0.25">
      <c r="A1444" t="s">
        <v>25161</v>
      </c>
      <c r="B1444">
        <v>3759</v>
      </c>
      <c r="C1444">
        <v>0.15864451366551091</v>
      </c>
      <c r="D1444">
        <v>-0.60167359959970823</v>
      </c>
      <c r="E1444">
        <v>1.2178797857434931</v>
      </c>
      <c r="F1444">
        <v>-1.2223815526242245</v>
      </c>
      <c r="G1444">
        <v>4</v>
      </c>
      <c r="H1444">
        <v>2</v>
      </c>
      <c r="I1444">
        <v>5</v>
      </c>
      <c r="J1444">
        <v>1</v>
      </c>
    </row>
    <row r="1445" spans="1:10" x14ac:dyDescent="0.25">
      <c r="A1445" t="s">
        <v>25162</v>
      </c>
      <c r="B1445">
        <v>8455</v>
      </c>
      <c r="C1445">
        <v>-0.19174584356063568</v>
      </c>
      <c r="D1445">
        <v>-0.15092848158370922</v>
      </c>
      <c r="E1445">
        <v>0.49916290038305178</v>
      </c>
      <c r="F1445">
        <v>-0.84707862730686101</v>
      </c>
      <c r="G1445">
        <v>3</v>
      </c>
      <c r="H1445">
        <v>3</v>
      </c>
      <c r="I1445">
        <v>5</v>
      </c>
      <c r="J1445">
        <v>1</v>
      </c>
    </row>
    <row r="1446" spans="1:10" x14ac:dyDescent="0.25">
      <c r="A1446" t="s">
        <v>25163</v>
      </c>
      <c r="B1446">
        <v>12692</v>
      </c>
      <c r="C1446">
        <v>0.14586299553002369</v>
      </c>
      <c r="D1446">
        <v>-0.20730164984478383</v>
      </c>
      <c r="E1446">
        <v>0.40211357699679312</v>
      </c>
      <c r="F1446">
        <v>-0.84329235920655377</v>
      </c>
      <c r="G1446">
        <v>4</v>
      </c>
      <c r="H1446">
        <v>3</v>
      </c>
      <c r="I1446">
        <v>5</v>
      </c>
      <c r="J1446">
        <v>1</v>
      </c>
    </row>
    <row r="1447" spans="1:10" x14ac:dyDescent="0.25">
      <c r="A1447" t="s">
        <v>25164</v>
      </c>
      <c r="B1447">
        <v>11093</v>
      </c>
      <c r="C1447">
        <v>0.22715546441927165</v>
      </c>
      <c r="D1447">
        <v>-0.44738730078598365</v>
      </c>
      <c r="E1447">
        <v>0.93293228520779692</v>
      </c>
      <c r="F1447">
        <v>-1.3155477925557935</v>
      </c>
      <c r="G1447">
        <v>4</v>
      </c>
      <c r="H1447">
        <v>2</v>
      </c>
      <c r="I1447">
        <v>5</v>
      </c>
      <c r="J1447">
        <v>1</v>
      </c>
    </row>
    <row r="1448" spans="1:10" x14ac:dyDescent="0.25">
      <c r="A1448" t="s">
        <v>25165</v>
      </c>
      <c r="B1448">
        <v>17305</v>
      </c>
      <c r="C1448">
        <v>0.10281551994394837</v>
      </c>
      <c r="D1448">
        <v>-0.30504536902585466</v>
      </c>
      <c r="E1448">
        <v>0.60221079947498601</v>
      </c>
      <c r="F1448">
        <v>-0.91101782203417148</v>
      </c>
      <c r="G1448">
        <v>4</v>
      </c>
      <c r="H1448">
        <v>2</v>
      </c>
      <c r="I1448">
        <v>5</v>
      </c>
      <c r="J1448">
        <v>1</v>
      </c>
    </row>
    <row r="1449" spans="1:10" x14ac:dyDescent="0.25">
      <c r="A1449" t="s">
        <v>25166</v>
      </c>
    </row>
    <row r="1450" spans="1:10" x14ac:dyDescent="0.25">
      <c r="A1450" t="s">
        <v>25167</v>
      </c>
      <c r="B1450">
        <v>13157</v>
      </c>
      <c r="C1450">
        <v>0.24462519790932724</v>
      </c>
      <c r="D1450">
        <v>0.23134660226091625</v>
      </c>
      <c r="E1450">
        <v>0.88674554325976374</v>
      </c>
      <c r="F1450">
        <v>-0.9491023749871329</v>
      </c>
      <c r="G1450">
        <v>4</v>
      </c>
      <c r="H1450">
        <v>4</v>
      </c>
      <c r="I1450">
        <v>5</v>
      </c>
      <c r="J1450">
        <v>1</v>
      </c>
    </row>
    <row r="1451" spans="1:10" x14ac:dyDescent="0.25">
      <c r="A1451" t="s">
        <v>25168</v>
      </c>
      <c r="B1451">
        <v>213</v>
      </c>
    </row>
    <row r="1452" spans="1:10" x14ac:dyDescent="0.25">
      <c r="A1452" t="s">
        <v>25169</v>
      </c>
      <c r="B1452">
        <v>9559</v>
      </c>
      <c r="C1452">
        <v>0.196136381627491</v>
      </c>
      <c r="D1452">
        <v>-0.15341013666079806</v>
      </c>
      <c r="E1452">
        <v>1.5694870246911268</v>
      </c>
      <c r="F1452">
        <v>-1.1225620439162665</v>
      </c>
      <c r="G1452">
        <v>4</v>
      </c>
      <c r="H1452">
        <v>3</v>
      </c>
      <c r="I1452">
        <v>5</v>
      </c>
      <c r="J1452">
        <v>1</v>
      </c>
    </row>
    <row r="1453" spans="1:10" x14ac:dyDescent="0.25">
      <c r="A1453" t="s">
        <v>25170</v>
      </c>
      <c r="B1453">
        <v>11012</v>
      </c>
      <c r="C1453">
        <v>0.2199091334454146</v>
      </c>
      <c r="D1453">
        <v>4.8872224824928291E-2</v>
      </c>
      <c r="E1453">
        <v>1.5714133648268589</v>
      </c>
      <c r="F1453">
        <v>-1.1477461138201455</v>
      </c>
      <c r="G1453">
        <v>4</v>
      </c>
      <c r="H1453">
        <v>3</v>
      </c>
      <c r="I1453">
        <v>5</v>
      </c>
      <c r="J1453">
        <v>1</v>
      </c>
    </row>
    <row r="1454" spans="1:10" x14ac:dyDescent="0.25">
      <c r="A1454" t="s">
        <v>25171</v>
      </c>
      <c r="B1454">
        <v>7327</v>
      </c>
      <c r="C1454">
        <v>-6.1945881823617648E-2</v>
      </c>
      <c r="D1454">
        <v>-0.40771024784071153</v>
      </c>
      <c r="E1454">
        <v>0.32179832713409107</v>
      </c>
      <c r="F1454">
        <v>-1.0059592326209263</v>
      </c>
      <c r="G1454">
        <v>3</v>
      </c>
      <c r="H1454">
        <v>2</v>
      </c>
      <c r="I1454">
        <v>4</v>
      </c>
      <c r="J1454">
        <v>1</v>
      </c>
    </row>
    <row r="1455" spans="1:10" x14ac:dyDescent="0.25">
      <c r="A1455" t="s">
        <v>25172</v>
      </c>
      <c r="B1455">
        <v>7093</v>
      </c>
      <c r="C1455">
        <v>0.3339220040634498</v>
      </c>
      <c r="D1455">
        <v>-0.74095155466018603</v>
      </c>
      <c r="E1455">
        <v>-1.5065319737481659</v>
      </c>
      <c r="F1455">
        <v>-0.80053190025097765</v>
      </c>
      <c r="G1455">
        <v>4</v>
      </c>
      <c r="H1455">
        <v>1</v>
      </c>
      <c r="I1455">
        <v>1</v>
      </c>
      <c r="J1455">
        <v>1</v>
      </c>
    </row>
    <row r="1456" spans="1:10" x14ac:dyDescent="0.25">
      <c r="A1456" t="s">
        <v>25173</v>
      </c>
      <c r="B1456">
        <v>7225</v>
      </c>
      <c r="C1456">
        <v>-0.27299598127051855</v>
      </c>
      <c r="D1456">
        <v>-0.17871871948385898</v>
      </c>
      <c r="E1456">
        <v>0.30283610236831543</v>
      </c>
      <c r="F1456">
        <v>-1.1887469630631553</v>
      </c>
      <c r="G1456">
        <v>3</v>
      </c>
      <c r="H1456">
        <v>3</v>
      </c>
      <c r="I1456">
        <v>4</v>
      </c>
      <c r="J1456">
        <v>1</v>
      </c>
    </row>
    <row r="1457" spans="1:10" x14ac:dyDescent="0.25">
      <c r="A1457" t="s">
        <v>25174</v>
      </c>
      <c r="B1457">
        <v>11067</v>
      </c>
      <c r="C1457">
        <v>-7.562743657850339E-2</v>
      </c>
      <c r="D1457">
        <v>-0.73491535720608669</v>
      </c>
      <c r="E1457">
        <v>-0.87825237230711384</v>
      </c>
      <c r="F1457">
        <v>-0.7452484051027588</v>
      </c>
      <c r="G1457">
        <v>3</v>
      </c>
      <c r="H1457">
        <v>1</v>
      </c>
      <c r="I1457">
        <v>1</v>
      </c>
      <c r="J1457">
        <v>1</v>
      </c>
    </row>
    <row r="1458" spans="1:10" x14ac:dyDescent="0.25">
      <c r="A1458" t="s">
        <v>25175</v>
      </c>
      <c r="B1458">
        <v>9450</v>
      </c>
      <c r="C1458">
        <v>-0.47510353750205836</v>
      </c>
      <c r="D1458">
        <v>-0.3952741098649441</v>
      </c>
      <c r="E1458">
        <v>0.11308134393903832</v>
      </c>
      <c r="F1458">
        <v>-0.91362635024121386</v>
      </c>
      <c r="G1458">
        <v>2</v>
      </c>
      <c r="H1458">
        <v>2</v>
      </c>
      <c r="I1458">
        <v>4</v>
      </c>
      <c r="J1458">
        <v>1</v>
      </c>
    </row>
    <row r="1459" spans="1:10" x14ac:dyDescent="0.25">
      <c r="A1459" t="s">
        <v>25176</v>
      </c>
      <c r="B1459">
        <v>14364</v>
      </c>
      <c r="C1459">
        <v>0.79309038797702669</v>
      </c>
      <c r="D1459">
        <v>0.7981290525477247</v>
      </c>
      <c r="E1459">
        <v>0.70268150893859405</v>
      </c>
      <c r="F1459">
        <v>-0.8339797583585834</v>
      </c>
      <c r="G1459">
        <v>5</v>
      </c>
      <c r="H1459">
        <v>5</v>
      </c>
      <c r="I1459">
        <v>5</v>
      </c>
      <c r="J1459">
        <v>1</v>
      </c>
    </row>
    <row r="1460" spans="1:10" x14ac:dyDescent="0.25">
      <c r="A1460" t="s">
        <v>25177</v>
      </c>
      <c r="B1460">
        <v>7009</v>
      </c>
      <c r="C1460">
        <v>-0.10328886702323611</v>
      </c>
      <c r="D1460">
        <v>0.11589942769725932</v>
      </c>
      <c r="E1460">
        <v>0.89351556709366053</v>
      </c>
      <c r="F1460">
        <v>-1.2194967027368986</v>
      </c>
      <c r="G1460">
        <v>3</v>
      </c>
      <c r="H1460">
        <v>4</v>
      </c>
      <c r="I1460">
        <v>5</v>
      </c>
      <c r="J1460">
        <v>1</v>
      </c>
    </row>
    <row r="1461" spans="1:10" x14ac:dyDescent="0.25">
      <c r="A1461" t="s">
        <v>25178</v>
      </c>
      <c r="B1461">
        <v>9041</v>
      </c>
      <c r="C1461">
        <v>-0.30299768681697459</v>
      </c>
      <c r="D1461">
        <v>-0.32557730505090648</v>
      </c>
      <c r="E1461">
        <v>0.4942051040393074</v>
      </c>
      <c r="F1461">
        <v>-1.2020492341722151</v>
      </c>
      <c r="G1461">
        <v>2</v>
      </c>
      <c r="H1461">
        <v>2</v>
      </c>
      <c r="I1461">
        <v>5</v>
      </c>
      <c r="J1461">
        <v>1</v>
      </c>
    </row>
    <row r="1462" spans="1:10" x14ac:dyDescent="0.25">
      <c r="A1462" t="s">
        <v>25179</v>
      </c>
      <c r="B1462">
        <v>7889</v>
      </c>
      <c r="C1462">
        <v>6.9252669753291182E-2</v>
      </c>
      <c r="D1462">
        <v>0.48523311792517354</v>
      </c>
      <c r="E1462">
        <v>1.4207671202896759</v>
      </c>
      <c r="F1462">
        <v>-1.0614727229784275</v>
      </c>
      <c r="G1462">
        <v>3</v>
      </c>
      <c r="H1462">
        <v>4</v>
      </c>
      <c r="I1462">
        <v>5</v>
      </c>
      <c r="J1462">
        <v>1</v>
      </c>
    </row>
    <row r="1463" spans="1:10" x14ac:dyDescent="0.25">
      <c r="A1463" t="s">
        <v>25180</v>
      </c>
      <c r="B1463">
        <v>8190</v>
      </c>
      <c r="C1463">
        <v>0.77897408633735354</v>
      </c>
      <c r="D1463">
        <v>0.84496031256422754</v>
      </c>
      <c r="E1463">
        <v>1.1714234887086485</v>
      </c>
      <c r="F1463">
        <v>-1.0938227019518421</v>
      </c>
      <c r="G1463">
        <v>5</v>
      </c>
      <c r="H1463">
        <v>5</v>
      </c>
      <c r="I1463">
        <v>5</v>
      </c>
      <c r="J1463">
        <v>1</v>
      </c>
    </row>
    <row r="1464" spans="1:10" x14ac:dyDescent="0.25">
      <c r="A1464" t="s">
        <v>25181</v>
      </c>
      <c r="B1464">
        <v>490</v>
      </c>
    </row>
    <row r="1465" spans="1:10" x14ac:dyDescent="0.25">
      <c r="A1465" t="s">
        <v>25182</v>
      </c>
      <c r="B1465">
        <v>7591</v>
      </c>
      <c r="C1465">
        <v>-0.43467201593221588</v>
      </c>
      <c r="D1465">
        <v>-0.71030377262704647</v>
      </c>
      <c r="E1465">
        <v>0.18924926860918523</v>
      </c>
      <c r="F1465">
        <v>-0.98188131793716882</v>
      </c>
      <c r="G1465">
        <v>2</v>
      </c>
      <c r="H1465">
        <v>1</v>
      </c>
      <c r="I1465">
        <v>4</v>
      </c>
      <c r="J1465">
        <v>1</v>
      </c>
    </row>
    <row r="1466" spans="1:10" x14ac:dyDescent="0.25">
      <c r="A1466" t="s">
        <v>25183</v>
      </c>
      <c r="B1466">
        <v>9629</v>
      </c>
      <c r="C1466">
        <v>0.45982520987785025</v>
      </c>
      <c r="D1466">
        <v>7.7215974406447119E-2</v>
      </c>
      <c r="E1466">
        <v>0.55717085074936012</v>
      </c>
      <c r="F1466">
        <v>-0.86332514225539037</v>
      </c>
      <c r="G1466">
        <v>4</v>
      </c>
      <c r="H1466">
        <v>4</v>
      </c>
      <c r="I1466">
        <v>5</v>
      </c>
      <c r="J1466">
        <v>1</v>
      </c>
    </row>
    <row r="1467" spans="1:10" x14ac:dyDescent="0.25">
      <c r="A1467" t="s">
        <v>25184</v>
      </c>
      <c r="B1467">
        <v>4730</v>
      </c>
      <c r="C1467">
        <v>9.644802567249279E-2</v>
      </c>
      <c r="D1467">
        <v>1.0004393612851095</v>
      </c>
      <c r="E1467">
        <v>0.8909588057997333</v>
      </c>
      <c r="F1467">
        <v>-1.0945391119005963</v>
      </c>
      <c r="G1467">
        <v>4</v>
      </c>
      <c r="H1467">
        <v>5</v>
      </c>
      <c r="I1467">
        <v>5</v>
      </c>
      <c r="J1467">
        <v>1</v>
      </c>
    </row>
    <row r="1468" spans="1:10" x14ac:dyDescent="0.25">
      <c r="A1468" t="s">
        <v>25185</v>
      </c>
      <c r="B1468">
        <v>244</v>
      </c>
    </row>
    <row r="1469" spans="1:10" x14ac:dyDescent="0.25">
      <c r="A1469" t="s">
        <v>25186</v>
      </c>
      <c r="B1469">
        <v>14583</v>
      </c>
      <c r="C1469">
        <v>0.12286767034478989</v>
      </c>
      <c r="D1469">
        <v>0.51747343246138333</v>
      </c>
      <c r="E1469">
        <v>0.85089550128314506</v>
      </c>
      <c r="F1469">
        <v>-1.0431392173256973</v>
      </c>
      <c r="G1469">
        <v>4</v>
      </c>
      <c r="H1469">
        <v>4</v>
      </c>
      <c r="I1469">
        <v>5</v>
      </c>
      <c r="J1469">
        <v>1</v>
      </c>
    </row>
    <row r="1470" spans="1:10" x14ac:dyDescent="0.25">
      <c r="A1470" t="s">
        <v>25187</v>
      </c>
      <c r="B1470">
        <v>2146</v>
      </c>
      <c r="C1470">
        <v>-0.22338695504138367</v>
      </c>
      <c r="D1470">
        <v>0.15668152323896933</v>
      </c>
      <c r="E1470">
        <v>0.38251810761020411</v>
      </c>
      <c r="F1470">
        <v>-1.1154357062536833</v>
      </c>
      <c r="G1470">
        <v>3</v>
      </c>
      <c r="H1470">
        <v>4</v>
      </c>
      <c r="I1470">
        <v>4</v>
      </c>
      <c r="J1470">
        <v>1</v>
      </c>
    </row>
    <row r="1471" spans="1:10" x14ac:dyDescent="0.25">
      <c r="A1471" t="s">
        <v>25188</v>
      </c>
      <c r="B1471">
        <v>1640</v>
      </c>
    </row>
    <row r="1472" spans="1:10" x14ac:dyDescent="0.25">
      <c r="A1472" t="s">
        <v>25189</v>
      </c>
      <c r="B1472">
        <v>6258</v>
      </c>
      <c r="C1472">
        <v>-0.63390531464815081</v>
      </c>
      <c r="D1472">
        <v>-0.38151664729637591</v>
      </c>
      <c r="E1472">
        <v>6.7471055403919442E-2</v>
      </c>
      <c r="F1472">
        <v>-1.0756918111412404</v>
      </c>
      <c r="G1472">
        <v>2</v>
      </c>
      <c r="H1472">
        <v>2</v>
      </c>
      <c r="I1472">
        <v>4</v>
      </c>
      <c r="J1472">
        <v>1</v>
      </c>
    </row>
    <row r="1473" spans="1:10" x14ac:dyDescent="0.25">
      <c r="A1473" t="s">
        <v>25190</v>
      </c>
      <c r="B1473">
        <v>5617</v>
      </c>
      <c r="C1473">
        <v>0.52715746473027669</v>
      </c>
      <c r="D1473">
        <v>0.2988114865336518</v>
      </c>
      <c r="E1473">
        <v>3.3328596636805749E-2</v>
      </c>
      <c r="F1473">
        <v>-0.84703968056135215</v>
      </c>
      <c r="G1473">
        <v>4</v>
      </c>
      <c r="H1473">
        <v>4</v>
      </c>
      <c r="I1473">
        <v>4</v>
      </c>
      <c r="J1473">
        <v>1</v>
      </c>
    </row>
    <row r="1474" spans="1:10" x14ac:dyDescent="0.25">
      <c r="A1474" t="s">
        <v>22865</v>
      </c>
      <c r="B1474">
        <v>4553</v>
      </c>
      <c r="C1474">
        <v>0.18688984374488604</v>
      </c>
      <c r="D1474">
        <v>0.2294584253995999</v>
      </c>
      <c r="E1474">
        <v>-4.2367925881676677E-2</v>
      </c>
      <c r="F1474">
        <v>-0.74519658655057164</v>
      </c>
      <c r="G1474">
        <v>4</v>
      </c>
      <c r="H1474">
        <v>4</v>
      </c>
      <c r="I1474">
        <v>3</v>
      </c>
      <c r="J1474">
        <v>1</v>
      </c>
    </row>
    <row r="1475" spans="1:10" x14ac:dyDescent="0.25">
      <c r="A1475" t="s">
        <v>22867</v>
      </c>
      <c r="B1475">
        <v>12807</v>
      </c>
      <c r="C1475">
        <v>0.33407476937770558</v>
      </c>
      <c r="D1475">
        <v>0.59549509909243814</v>
      </c>
      <c r="E1475">
        <v>0.43393098630969856</v>
      </c>
      <c r="F1475">
        <v>-0.694717015993638</v>
      </c>
      <c r="G1475">
        <v>4</v>
      </c>
      <c r="H1475">
        <v>5</v>
      </c>
      <c r="I1475">
        <v>5</v>
      </c>
      <c r="J1475">
        <v>2</v>
      </c>
    </row>
    <row r="1476" spans="1:10" x14ac:dyDescent="0.25">
      <c r="A1476" t="s">
        <v>22868</v>
      </c>
      <c r="B1476">
        <v>11938</v>
      </c>
      <c r="C1476">
        <v>1.5727978510525751</v>
      </c>
      <c r="D1476">
        <v>1.3033578960168595</v>
      </c>
      <c r="E1476">
        <v>0.50834612192899442</v>
      </c>
      <c r="F1476">
        <v>-0.65295457169652527</v>
      </c>
      <c r="G1476">
        <v>5</v>
      </c>
      <c r="H1476">
        <v>5</v>
      </c>
      <c r="I1476">
        <v>5</v>
      </c>
      <c r="J1476">
        <v>2</v>
      </c>
    </row>
    <row r="1477" spans="1:10" x14ac:dyDescent="0.25">
      <c r="A1477" t="s">
        <v>22869</v>
      </c>
      <c r="B1477">
        <v>4639</v>
      </c>
      <c r="C1477">
        <v>-0.65963746304483561</v>
      </c>
      <c r="D1477">
        <v>-1.0901682977193934</v>
      </c>
      <c r="E1477">
        <v>-0.70206197901059031</v>
      </c>
      <c r="F1477">
        <v>-0.55801299729791154</v>
      </c>
      <c r="G1477">
        <v>1</v>
      </c>
      <c r="H1477">
        <v>1</v>
      </c>
      <c r="I1477">
        <v>1</v>
      </c>
      <c r="J1477">
        <v>2</v>
      </c>
    </row>
    <row r="1478" spans="1:10" x14ac:dyDescent="0.25">
      <c r="A1478" t="s">
        <v>22870</v>
      </c>
      <c r="B1478">
        <v>7614</v>
      </c>
      <c r="C1478">
        <v>-0.12522024165080453</v>
      </c>
      <c r="D1478">
        <v>-8.6936467290980826E-2</v>
      </c>
      <c r="E1478">
        <v>9.3356072051085134E-2</v>
      </c>
      <c r="F1478">
        <v>-0.81848127091803191</v>
      </c>
      <c r="G1478">
        <v>3</v>
      </c>
      <c r="H1478">
        <v>3</v>
      </c>
      <c r="I1478">
        <v>4</v>
      </c>
      <c r="J1478">
        <v>1</v>
      </c>
    </row>
    <row r="1479" spans="1:10" x14ac:dyDescent="0.25">
      <c r="A1479" t="s">
        <v>22871</v>
      </c>
      <c r="B1479">
        <v>7085</v>
      </c>
      <c r="C1479">
        <v>0.50561207341212755</v>
      </c>
      <c r="D1479">
        <v>0.15077561785542246</v>
      </c>
      <c r="E1479">
        <v>0.35640645797499509</v>
      </c>
      <c r="F1479">
        <v>-0.76609805436112255</v>
      </c>
      <c r="G1479">
        <v>4</v>
      </c>
      <c r="H1479">
        <v>4</v>
      </c>
      <c r="I1479">
        <v>4</v>
      </c>
      <c r="J1479">
        <v>1</v>
      </c>
    </row>
    <row r="1480" spans="1:10" x14ac:dyDescent="0.25">
      <c r="A1480" t="s">
        <v>25191</v>
      </c>
      <c r="B1480">
        <v>862</v>
      </c>
      <c r="C1480">
        <v>0.36730493128456554</v>
      </c>
      <c r="D1480">
        <v>0.30112864745232004</v>
      </c>
      <c r="E1480">
        <v>1.7453195180896526</v>
      </c>
      <c r="F1480">
        <v>-1.1699487106455342</v>
      </c>
      <c r="G1480">
        <v>4</v>
      </c>
      <c r="H1480">
        <v>4</v>
      </c>
      <c r="I1480">
        <v>5</v>
      </c>
      <c r="J1480">
        <v>1</v>
      </c>
    </row>
    <row r="1481" spans="1:10" x14ac:dyDescent="0.25">
      <c r="A1481" t="s">
        <v>25192</v>
      </c>
      <c r="B1481">
        <v>9079</v>
      </c>
      <c r="C1481">
        <v>-0.26315936255227668</v>
      </c>
      <c r="D1481">
        <v>-0.36645579134907058</v>
      </c>
      <c r="E1481">
        <v>0.5481645080046158</v>
      </c>
      <c r="F1481">
        <v>-0.9804651851526579</v>
      </c>
      <c r="G1481">
        <v>3</v>
      </c>
      <c r="H1481">
        <v>2</v>
      </c>
      <c r="I1481">
        <v>5</v>
      </c>
      <c r="J1481">
        <v>1</v>
      </c>
    </row>
    <row r="1482" spans="1:10" x14ac:dyDescent="0.25">
      <c r="A1482" t="s">
        <v>25193</v>
      </c>
      <c r="B1482">
        <v>2249</v>
      </c>
      <c r="C1482">
        <v>0.10814513386433026</v>
      </c>
      <c r="D1482">
        <v>0.75312115956851089</v>
      </c>
      <c r="E1482">
        <v>1.1611824721989261</v>
      </c>
      <c r="F1482">
        <v>-1.0155647544471758</v>
      </c>
      <c r="G1482">
        <v>4</v>
      </c>
      <c r="H1482">
        <v>5</v>
      </c>
      <c r="I1482">
        <v>5</v>
      </c>
      <c r="J1482">
        <v>1</v>
      </c>
    </row>
    <row r="1483" spans="1:10" x14ac:dyDescent="0.25">
      <c r="A1483" t="s">
        <v>25194</v>
      </c>
      <c r="B1483">
        <v>7793</v>
      </c>
      <c r="C1483">
        <v>0.12663646995006933</v>
      </c>
      <c r="D1483">
        <v>5.5533444278991803E-2</v>
      </c>
      <c r="E1483">
        <v>1.8207119123003987</v>
      </c>
      <c r="F1483">
        <v>-1.3093919454297205</v>
      </c>
      <c r="G1483">
        <v>4</v>
      </c>
      <c r="H1483">
        <v>4</v>
      </c>
      <c r="I1483">
        <v>5</v>
      </c>
      <c r="J1483">
        <v>1</v>
      </c>
    </row>
    <row r="1484" spans="1:10" x14ac:dyDescent="0.25">
      <c r="A1484" t="s">
        <v>25195</v>
      </c>
      <c r="B1484">
        <v>201</v>
      </c>
    </row>
    <row r="1485" spans="1:10" x14ac:dyDescent="0.25">
      <c r="A1485" t="s">
        <v>25196</v>
      </c>
      <c r="B1485">
        <v>137</v>
      </c>
    </row>
    <row r="1486" spans="1:10" x14ac:dyDescent="0.25">
      <c r="A1486" t="s">
        <v>25197</v>
      </c>
      <c r="B1486">
        <v>15</v>
      </c>
    </row>
    <row r="1487" spans="1:10" x14ac:dyDescent="0.25">
      <c r="A1487" t="s">
        <v>25198</v>
      </c>
      <c r="B1487">
        <v>102</v>
      </c>
    </row>
    <row r="1488" spans="1:10" x14ac:dyDescent="0.25">
      <c r="A1488" t="s">
        <v>25199</v>
      </c>
      <c r="B1488">
        <v>9443</v>
      </c>
      <c r="C1488">
        <v>-0.11377391288357314</v>
      </c>
      <c r="D1488">
        <v>-0.58474658513860334</v>
      </c>
      <c r="E1488">
        <v>0.89772783312737503</v>
      </c>
      <c r="F1488">
        <v>-1.1822783507375929</v>
      </c>
      <c r="G1488">
        <v>3</v>
      </c>
      <c r="H1488">
        <v>2</v>
      </c>
      <c r="I1488">
        <v>5</v>
      </c>
      <c r="J1488">
        <v>1</v>
      </c>
    </row>
    <row r="1489" spans="1:10" x14ac:dyDescent="0.25">
      <c r="A1489" t="s">
        <v>25200</v>
      </c>
      <c r="B1489">
        <v>155</v>
      </c>
    </row>
    <row r="1490" spans="1:10" x14ac:dyDescent="0.25">
      <c r="A1490" t="s">
        <v>25201</v>
      </c>
      <c r="B1490">
        <v>6879</v>
      </c>
      <c r="C1490">
        <v>1.0099140910012294</v>
      </c>
      <c r="D1490">
        <v>0.6228673797539207</v>
      </c>
      <c r="E1490">
        <v>0.90634229921802034</v>
      </c>
      <c r="F1490">
        <v>-0.90777364863336274</v>
      </c>
      <c r="G1490">
        <v>5</v>
      </c>
      <c r="H1490">
        <v>5</v>
      </c>
      <c r="I1490">
        <v>5</v>
      </c>
      <c r="J1490">
        <v>1</v>
      </c>
    </row>
    <row r="1491" spans="1:10" x14ac:dyDescent="0.25">
      <c r="A1491" t="s">
        <v>25202</v>
      </c>
      <c r="B1491">
        <v>367</v>
      </c>
    </row>
    <row r="1492" spans="1:10" x14ac:dyDescent="0.25">
      <c r="A1492" t="s">
        <v>25203</v>
      </c>
      <c r="B1492">
        <v>10489</v>
      </c>
      <c r="C1492">
        <v>-1.1364354790277007E-2</v>
      </c>
      <c r="D1492">
        <v>0.34396525625967089</v>
      </c>
      <c r="E1492">
        <v>1.0130568896318419</v>
      </c>
      <c r="F1492">
        <v>-1.1696846294536576</v>
      </c>
      <c r="G1492">
        <v>3</v>
      </c>
      <c r="H1492">
        <v>4</v>
      </c>
      <c r="I1492">
        <v>5</v>
      </c>
      <c r="J1492">
        <v>1</v>
      </c>
    </row>
    <row r="1493" spans="1:10" x14ac:dyDescent="0.25">
      <c r="A1493" t="s">
        <v>25204</v>
      </c>
      <c r="B1493">
        <v>0</v>
      </c>
    </row>
    <row r="1494" spans="1:10" x14ac:dyDescent="0.25">
      <c r="A1494" t="s">
        <v>25205</v>
      </c>
      <c r="B1494">
        <v>9125</v>
      </c>
      <c r="C1494">
        <v>0.13855254098382316</v>
      </c>
      <c r="D1494">
        <v>7.3804073471181175E-3</v>
      </c>
      <c r="E1494">
        <v>1.2401232695604381</v>
      </c>
      <c r="F1494">
        <v>-1.2686888212479026</v>
      </c>
      <c r="G1494">
        <v>4</v>
      </c>
      <c r="H1494">
        <v>3</v>
      </c>
      <c r="I1494">
        <v>5</v>
      </c>
      <c r="J1494">
        <v>1</v>
      </c>
    </row>
    <row r="1495" spans="1:10" x14ac:dyDescent="0.25">
      <c r="A1495" t="s">
        <v>25206</v>
      </c>
      <c r="B1495">
        <v>457</v>
      </c>
    </row>
    <row r="1496" spans="1:10" x14ac:dyDescent="0.25">
      <c r="A1496" t="s">
        <v>25207</v>
      </c>
      <c r="B1496">
        <v>373</v>
      </c>
    </row>
    <row r="1497" spans="1:10" x14ac:dyDescent="0.25">
      <c r="A1497" t="s">
        <v>25208</v>
      </c>
      <c r="B1497">
        <v>2728</v>
      </c>
    </row>
    <row r="1498" spans="1:10" x14ac:dyDescent="0.25">
      <c r="A1498" t="s">
        <v>25209</v>
      </c>
      <c r="B1498">
        <v>158</v>
      </c>
    </row>
    <row r="1499" spans="1:10" x14ac:dyDescent="0.25">
      <c r="A1499" t="s">
        <v>25210</v>
      </c>
      <c r="B1499">
        <v>127</v>
      </c>
    </row>
    <row r="1500" spans="1:10" x14ac:dyDescent="0.25">
      <c r="A1500" t="s">
        <v>25211</v>
      </c>
      <c r="B1500">
        <v>41</v>
      </c>
    </row>
    <row r="1501" spans="1:10" x14ac:dyDescent="0.25">
      <c r="A1501" t="s">
        <v>25212</v>
      </c>
      <c r="B1501">
        <v>926</v>
      </c>
    </row>
    <row r="1502" spans="1:10" x14ac:dyDescent="0.25">
      <c r="A1502" t="s">
        <v>25213</v>
      </c>
      <c r="B1502">
        <v>5796</v>
      </c>
      <c r="C1502">
        <v>-0.11998244802049554</v>
      </c>
      <c r="D1502">
        <v>5.0488308081013684E-2</v>
      </c>
      <c r="E1502">
        <v>0.75759168029759094</v>
      </c>
      <c r="F1502">
        <v>-1.4667232857556476</v>
      </c>
      <c r="G1502">
        <v>3</v>
      </c>
      <c r="H1502">
        <v>3</v>
      </c>
      <c r="I1502">
        <v>5</v>
      </c>
      <c r="J1502">
        <v>1</v>
      </c>
    </row>
    <row r="1503" spans="1:10" x14ac:dyDescent="0.25">
      <c r="A1503" t="s">
        <v>25214</v>
      </c>
      <c r="B1503">
        <v>210</v>
      </c>
    </row>
    <row r="1504" spans="1:10" x14ac:dyDescent="0.25">
      <c r="A1504" t="s">
        <v>25215</v>
      </c>
      <c r="B1504">
        <v>0</v>
      </c>
    </row>
    <row r="1505" spans="1:10" x14ac:dyDescent="0.25">
      <c r="A1505" t="s">
        <v>25216</v>
      </c>
      <c r="B1505">
        <v>154</v>
      </c>
    </row>
    <row r="1506" spans="1:10" x14ac:dyDescent="0.25">
      <c r="A1506" t="s">
        <v>25217</v>
      </c>
      <c r="B1506">
        <v>17</v>
      </c>
    </row>
    <row r="1507" spans="1:10" x14ac:dyDescent="0.25">
      <c r="A1507" t="s">
        <v>25218</v>
      </c>
      <c r="B1507">
        <v>412</v>
      </c>
    </row>
    <row r="1508" spans="1:10" x14ac:dyDescent="0.25">
      <c r="A1508" t="s">
        <v>25219</v>
      </c>
      <c r="B1508">
        <v>8422</v>
      </c>
      <c r="C1508">
        <v>-0.10987876859755112</v>
      </c>
      <c r="D1508">
        <v>0.47006140280177672</v>
      </c>
      <c r="E1508">
        <v>0.64429806111097521</v>
      </c>
      <c r="F1508">
        <v>-1.1393707669516973</v>
      </c>
      <c r="G1508">
        <v>3</v>
      </c>
      <c r="H1508">
        <v>4</v>
      </c>
      <c r="I1508">
        <v>5</v>
      </c>
      <c r="J1508">
        <v>1</v>
      </c>
    </row>
    <row r="1509" spans="1:10" x14ac:dyDescent="0.25">
      <c r="A1509" t="s">
        <v>25220</v>
      </c>
      <c r="B1509">
        <v>3225</v>
      </c>
      <c r="C1509">
        <v>8.1452178058639996E-2</v>
      </c>
      <c r="D1509">
        <v>0.20449313991549584</v>
      </c>
      <c r="E1509">
        <v>1.4073369659592059</v>
      </c>
      <c r="F1509">
        <v>-1.240792689184143</v>
      </c>
      <c r="G1509">
        <v>3</v>
      </c>
      <c r="H1509">
        <v>4</v>
      </c>
      <c r="I1509">
        <v>5</v>
      </c>
      <c r="J1509">
        <v>1</v>
      </c>
    </row>
    <row r="1510" spans="1:10" x14ac:dyDescent="0.25">
      <c r="A1510" t="s">
        <v>25221</v>
      </c>
      <c r="B1510">
        <v>1357</v>
      </c>
      <c r="C1510">
        <v>0.21276005016771957</v>
      </c>
      <c r="D1510">
        <v>0.38463895820673144</v>
      </c>
      <c r="E1510">
        <v>0.86785217272393922</v>
      </c>
      <c r="F1510">
        <v>-1.6393568558416705</v>
      </c>
      <c r="G1510">
        <v>4</v>
      </c>
      <c r="H1510">
        <v>4</v>
      </c>
      <c r="I1510">
        <v>5</v>
      </c>
      <c r="J1510">
        <v>1</v>
      </c>
    </row>
    <row r="1511" spans="1:10" x14ac:dyDescent="0.25">
      <c r="A1511" t="s">
        <v>25222</v>
      </c>
      <c r="B1511">
        <v>5</v>
      </c>
    </row>
    <row r="1512" spans="1:10" x14ac:dyDescent="0.25">
      <c r="A1512" t="s">
        <v>25223</v>
      </c>
      <c r="B1512">
        <v>62</v>
      </c>
    </row>
    <row r="1513" spans="1:10" x14ac:dyDescent="0.25">
      <c r="A1513" t="s">
        <v>25224</v>
      </c>
      <c r="B1513">
        <v>2708</v>
      </c>
      <c r="C1513">
        <v>-0.32092318930557345</v>
      </c>
      <c r="D1513">
        <v>0.38519014117875655</v>
      </c>
      <c r="E1513">
        <v>1.2788762624875343E-2</v>
      </c>
      <c r="F1513">
        <v>-1.3200649653325767</v>
      </c>
      <c r="G1513">
        <v>2</v>
      </c>
      <c r="H1513">
        <v>4</v>
      </c>
      <c r="I1513">
        <v>4</v>
      </c>
      <c r="J1513">
        <v>1</v>
      </c>
    </row>
    <row r="1514" spans="1:10" x14ac:dyDescent="0.25">
      <c r="A1514" t="s">
        <v>25225</v>
      </c>
      <c r="B1514">
        <v>11894</v>
      </c>
      <c r="C1514">
        <v>-0.40768521970354471</v>
      </c>
      <c r="D1514">
        <v>-0.18769820145149954</v>
      </c>
      <c r="E1514">
        <v>-1.417850944323919E-3</v>
      </c>
      <c r="F1514">
        <v>-1.0148048699874039</v>
      </c>
      <c r="G1514">
        <v>2</v>
      </c>
      <c r="H1514">
        <v>3</v>
      </c>
      <c r="I1514">
        <v>3</v>
      </c>
      <c r="J1514">
        <v>1</v>
      </c>
    </row>
    <row r="1515" spans="1:10" x14ac:dyDescent="0.25">
      <c r="A1515" t="s">
        <v>25226</v>
      </c>
      <c r="B1515">
        <v>124</v>
      </c>
    </row>
    <row r="1516" spans="1:10" x14ac:dyDescent="0.25">
      <c r="A1516" t="s">
        <v>25227</v>
      </c>
      <c r="B1516">
        <v>12249</v>
      </c>
      <c r="C1516">
        <v>-0.48963990362526477</v>
      </c>
      <c r="D1516">
        <v>-0.44832217370005645</v>
      </c>
      <c r="E1516">
        <v>1.1463808543792765E-2</v>
      </c>
      <c r="F1516">
        <v>-1.1666366585896935</v>
      </c>
      <c r="G1516">
        <v>2</v>
      </c>
      <c r="H1516">
        <v>2</v>
      </c>
      <c r="I1516">
        <v>4</v>
      </c>
      <c r="J1516">
        <v>1</v>
      </c>
    </row>
    <row r="1517" spans="1:10" x14ac:dyDescent="0.25">
      <c r="A1517" t="s">
        <v>25228</v>
      </c>
      <c r="B1517">
        <v>7324</v>
      </c>
      <c r="C1517">
        <v>-0.48680833307261356</v>
      </c>
      <c r="D1517">
        <v>-0.30769665445078037</v>
      </c>
      <c r="E1517">
        <v>-0.35214028754326698</v>
      </c>
      <c r="F1517">
        <v>-0.81780849408096101</v>
      </c>
      <c r="G1517">
        <v>2</v>
      </c>
      <c r="H1517">
        <v>2</v>
      </c>
      <c r="I1517">
        <v>2</v>
      </c>
      <c r="J1517">
        <v>1</v>
      </c>
    </row>
    <row r="1518" spans="1:10" x14ac:dyDescent="0.25">
      <c r="A1518" t="s">
        <v>25229</v>
      </c>
      <c r="B1518">
        <v>6372</v>
      </c>
      <c r="C1518">
        <v>-0.81344638981984119</v>
      </c>
      <c r="D1518">
        <v>-0.81916042156621283</v>
      </c>
      <c r="E1518">
        <v>-0.32191242850948748</v>
      </c>
      <c r="F1518">
        <v>-0.7729280433240191</v>
      </c>
      <c r="G1518">
        <v>1</v>
      </c>
      <c r="H1518">
        <v>1</v>
      </c>
      <c r="I1518">
        <v>2</v>
      </c>
      <c r="J1518">
        <v>1</v>
      </c>
    </row>
    <row r="1519" spans="1:10" x14ac:dyDescent="0.25">
      <c r="A1519" t="s">
        <v>25230</v>
      </c>
      <c r="B1519">
        <v>6516</v>
      </c>
      <c r="C1519">
        <v>-0.475896918017921</v>
      </c>
      <c r="D1519">
        <v>-0.3918729966406842</v>
      </c>
      <c r="E1519">
        <v>-0.15224765058029482</v>
      </c>
      <c r="F1519">
        <v>-0.81031941368889582</v>
      </c>
      <c r="G1519">
        <v>2</v>
      </c>
      <c r="H1519">
        <v>2</v>
      </c>
      <c r="I1519">
        <v>3</v>
      </c>
      <c r="J1519">
        <v>1</v>
      </c>
    </row>
    <row r="1520" spans="1:10" x14ac:dyDescent="0.25">
      <c r="A1520" t="s">
        <v>25231</v>
      </c>
      <c r="B1520">
        <v>6568</v>
      </c>
      <c r="C1520">
        <v>-0.18296632452019027</v>
      </c>
      <c r="D1520">
        <v>-0.2367604480891716</v>
      </c>
      <c r="E1520">
        <v>-0.60351723578439476</v>
      </c>
      <c r="F1520">
        <v>-0.71208235913546369</v>
      </c>
      <c r="G1520">
        <v>3</v>
      </c>
      <c r="H1520">
        <v>3</v>
      </c>
      <c r="I1520">
        <v>1</v>
      </c>
      <c r="J1520">
        <v>2</v>
      </c>
    </row>
    <row r="1521" spans="1:10" x14ac:dyDescent="0.25">
      <c r="A1521" t="s">
        <v>25232</v>
      </c>
      <c r="B1521">
        <v>7035</v>
      </c>
      <c r="C1521">
        <v>0.1551506433401727</v>
      </c>
      <c r="D1521">
        <v>0.21083548623074677</v>
      </c>
      <c r="E1521">
        <v>0.31874254915273498</v>
      </c>
      <c r="F1521">
        <v>-0.89120915683824431</v>
      </c>
      <c r="G1521">
        <v>4</v>
      </c>
      <c r="H1521">
        <v>4</v>
      </c>
      <c r="I1521">
        <v>4</v>
      </c>
      <c r="J1521">
        <v>1</v>
      </c>
    </row>
    <row r="1522" spans="1:10" x14ac:dyDescent="0.25">
      <c r="A1522" t="s">
        <v>25233</v>
      </c>
      <c r="B1522">
        <v>7742</v>
      </c>
      <c r="C1522">
        <v>-0.14837926591240214</v>
      </c>
      <c r="D1522">
        <v>0.16009269723739511</v>
      </c>
      <c r="E1522">
        <v>-0.11471039234808035</v>
      </c>
      <c r="F1522">
        <v>-0.50308075128522323</v>
      </c>
      <c r="G1522">
        <v>3</v>
      </c>
      <c r="H1522">
        <v>4</v>
      </c>
      <c r="I1522">
        <v>3</v>
      </c>
      <c r="J1522">
        <v>2</v>
      </c>
    </row>
    <row r="1523" spans="1:10" x14ac:dyDescent="0.25">
      <c r="A1523" t="s">
        <v>25234</v>
      </c>
      <c r="B1523">
        <v>7015</v>
      </c>
      <c r="C1523">
        <v>9.7407830320769828E-3</v>
      </c>
      <c r="D1523">
        <v>-6.557534734743857E-2</v>
      </c>
      <c r="E1523">
        <v>2.2100174851656416E-2</v>
      </c>
      <c r="F1523">
        <v>-0.95054310278969112</v>
      </c>
      <c r="G1523">
        <v>3</v>
      </c>
      <c r="H1523">
        <v>3</v>
      </c>
      <c r="I1523">
        <v>4</v>
      </c>
      <c r="J1523">
        <v>1</v>
      </c>
    </row>
    <row r="1524" spans="1:10" x14ac:dyDescent="0.25">
      <c r="A1524" t="s">
        <v>25235</v>
      </c>
      <c r="B1524">
        <v>6394</v>
      </c>
      <c r="C1524">
        <v>0.38983512040924007</v>
      </c>
      <c r="D1524">
        <v>-5.1339478540864625E-2</v>
      </c>
      <c r="E1524">
        <v>0.16326635806588996</v>
      </c>
      <c r="F1524">
        <v>-0.48971408830269031</v>
      </c>
      <c r="G1524">
        <v>4</v>
      </c>
      <c r="H1524">
        <v>3</v>
      </c>
      <c r="I1524">
        <v>4</v>
      </c>
      <c r="J1524">
        <v>2</v>
      </c>
    </row>
    <row r="1525" spans="1:10" x14ac:dyDescent="0.25">
      <c r="A1525" t="s">
        <v>25236</v>
      </c>
      <c r="B1525">
        <v>8278</v>
      </c>
      <c r="C1525">
        <v>0.68590544115542718</v>
      </c>
      <c r="D1525">
        <v>0.57843369790187582</v>
      </c>
      <c r="E1525">
        <v>-0.16789143502852905</v>
      </c>
      <c r="F1525">
        <v>-0.46441098855526214</v>
      </c>
      <c r="G1525">
        <v>5</v>
      </c>
      <c r="H1525">
        <v>5</v>
      </c>
      <c r="I1525">
        <v>3</v>
      </c>
      <c r="J1525">
        <v>2</v>
      </c>
    </row>
    <row r="1526" spans="1:10" x14ac:dyDescent="0.25">
      <c r="A1526" t="s">
        <v>25237</v>
      </c>
      <c r="B1526">
        <v>5995</v>
      </c>
      <c r="C1526">
        <v>0.80748327217150473</v>
      </c>
      <c r="D1526">
        <v>0.30571254508162582</v>
      </c>
      <c r="E1526">
        <v>1.201437546962778</v>
      </c>
      <c r="F1526">
        <v>-0.49959041041987351</v>
      </c>
      <c r="G1526">
        <v>5</v>
      </c>
      <c r="H1526">
        <v>4</v>
      </c>
      <c r="I1526">
        <v>5</v>
      </c>
      <c r="J1526">
        <v>2</v>
      </c>
    </row>
    <row r="1527" spans="1:10" x14ac:dyDescent="0.25">
      <c r="A1527" t="s">
        <v>25238</v>
      </c>
      <c r="B1527">
        <v>9741</v>
      </c>
      <c r="C1527">
        <v>1.3911274857009936</v>
      </c>
      <c r="D1527">
        <v>1.8620073206202317</v>
      </c>
      <c r="E1527">
        <v>-0.49180428987749014</v>
      </c>
      <c r="F1527">
        <v>-0.25836917657221176</v>
      </c>
      <c r="G1527">
        <v>5</v>
      </c>
      <c r="H1527">
        <v>5</v>
      </c>
      <c r="I1527">
        <v>2</v>
      </c>
      <c r="J1527">
        <v>2</v>
      </c>
    </row>
    <row r="1528" spans="1:10" x14ac:dyDescent="0.25">
      <c r="A1528" t="s">
        <v>25239</v>
      </c>
      <c r="B1528">
        <v>9995</v>
      </c>
      <c r="C1528">
        <v>-0.46508684241849158</v>
      </c>
      <c r="D1528">
        <v>-0.8254908660361695</v>
      </c>
      <c r="E1528">
        <v>-0.14635894077661293</v>
      </c>
      <c r="F1528">
        <v>-0.7914658831214938</v>
      </c>
      <c r="G1528">
        <v>2</v>
      </c>
      <c r="H1528">
        <v>1</v>
      </c>
      <c r="I1528">
        <v>3</v>
      </c>
      <c r="J1528">
        <v>1</v>
      </c>
    </row>
    <row r="1529" spans="1:10" x14ac:dyDescent="0.25">
      <c r="A1529" t="s">
        <v>25240</v>
      </c>
      <c r="B1529">
        <v>6792</v>
      </c>
      <c r="C1529">
        <v>-0.16741294274847893</v>
      </c>
      <c r="D1529">
        <v>-0.4169208899600898</v>
      </c>
      <c r="E1529">
        <v>0.27592853842479076</v>
      </c>
      <c r="F1529">
        <v>-0.76463753334277418</v>
      </c>
      <c r="G1529">
        <v>3</v>
      </c>
      <c r="H1529">
        <v>2</v>
      </c>
      <c r="I1529">
        <v>4</v>
      </c>
      <c r="J1529">
        <v>1</v>
      </c>
    </row>
    <row r="1530" spans="1:10" x14ac:dyDescent="0.25">
      <c r="A1530" t="s">
        <v>25241</v>
      </c>
      <c r="B1530">
        <v>5802</v>
      </c>
      <c r="C1530">
        <v>1.9214147264532107</v>
      </c>
      <c r="D1530">
        <v>1.4268281773252491</v>
      </c>
      <c r="E1530">
        <v>0.16101163494503301</v>
      </c>
      <c r="F1530">
        <v>-0.26684331695810848</v>
      </c>
      <c r="G1530">
        <v>5</v>
      </c>
      <c r="H1530">
        <v>5</v>
      </c>
      <c r="I1530">
        <v>4</v>
      </c>
      <c r="J1530">
        <v>2</v>
      </c>
    </row>
    <row r="1531" spans="1:10" x14ac:dyDescent="0.25">
      <c r="A1531" t="s">
        <v>25242</v>
      </c>
      <c r="B1531">
        <v>7690</v>
      </c>
      <c r="C1531">
        <v>-0.49651324019869802</v>
      </c>
      <c r="D1531">
        <v>-0.90034901406981915</v>
      </c>
      <c r="E1531">
        <v>4.5566110419256803E-2</v>
      </c>
      <c r="F1531">
        <v>-0.86643689606456775</v>
      </c>
      <c r="G1531">
        <v>2</v>
      </c>
      <c r="H1531">
        <v>1</v>
      </c>
      <c r="I1531">
        <v>4</v>
      </c>
      <c r="J1531">
        <v>1</v>
      </c>
    </row>
    <row r="1532" spans="1:10" x14ac:dyDescent="0.25">
      <c r="A1532" t="s">
        <v>25243</v>
      </c>
      <c r="B1532">
        <v>7285</v>
      </c>
      <c r="C1532">
        <v>1.6012345573111773</v>
      </c>
      <c r="D1532">
        <v>6.0693501627513302E-2</v>
      </c>
      <c r="E1532">
        <v>-0.14264038153169228</v>
      </c>
      <c r="F1532">
        <v>-0.68767885696922582</v>
      </c>
      <c r="G1532">
        <v>5</v>
      </c>
      <c r="H1532">
        <v>4</v>
      </c>
      <c r="I1532">
        <v>3</v>
      </c>
      <c r="J1532">
        <v>2</v>
      </c>
    </row>
    <row r="1533" spans="1:10" x14ac:dyDescent="0.25">
      <c r="A1533" t="s">
        <v>25244</v>
      </c>
      <c r="B1533">
        <v>8967</v>
      </c>
      <c r="C1533">
        <v>1.246281992707684</v>
      </c>
      <c r="D1533">
        <v>0.6190397846380391</v>
      </c>
      <c r="E1533">
        <v>-0.23173693763837433</v>
      </c>
      <c r="F1533">
        <v>-0.70406275532059348</v>
      </c>
      <c r="G1533">
        <v>5</v>
      </c>
      <c r="H1533">
        <v>5</v>
      </c>
      <c r="I1533">
        <v>3</v>
      </c>
      <c r="J1533">
        <v>2</v>
      </c>
    </row>
    <row r="1534" spans="1:10" x14ac:dyDescent="0.25">
      <c r="A1534" t="s">
        <v>25245</v>
      </c>
      <c r="B1534">
        <v>6780</v>
      </c>
      <c r="C1534">
        <v>0.38521916691168273</v>
      </c>
      <c r="D1534">
        <v>-0.2635209052051215</v>
      </c>
      <c r="E1534">
        <v>0.36077419481181311</v>
      </c>
      <c r="F1534">
        <v>-0.4941538409150299</v>
      </c>
      <c r="G1534">
        <v>4</v>
      </c>
      <c r="H1534">
        <v>3</v>
      </c>
      <c r="I1534">
        <v>4</v>
      </c>
      <c r="J1534">
        <v>2</v>
      </c>
    </row>
    <row r="1535" spans="1:10" x14ac:dyDescent="0.25">
      <c r="A1535" t="s">
        <v>25246</v>
      </c>
      <c r="B1535">
        <v>9570</v>
      </c>
      <c r="C1535">
        <v>0.86025022355522562</v>
      </c>
      <c r="D1535">
        <v>-0.27888950904149445</v>
      </c>
      <c r="E1535">
        <v>0.72472114279183908</v>
      </c>
      <c r="F1535">
        <v>-0.48177971870190139</v>
      </c>
      <c r="G1535">
        <v>5</v>
      </c>
      <c r="H1535">
        <v>3</v>
      </c>
      <c r="I1535">
        <v>5</v>
      </c>
      <c r="J1535">
        <v>2</v>
      </c>
    </row>
    <row r="1536" spans="1:10" x14ac:dyDescent="0.25">
      <c r="A1536" t="s">
        <v>25247</v>
      </c>
      <c r="B1536">
        <v>7906</v>
      </c>
      <c r="C1536">
        <v>0.71968213518248081</v>
      </c>
      <c r="D1536">
        <v>0.92774447537258387</v>
      </c>
      <c r="E1536">
        <v>0.30112295583295073</v>
      </c>
      <c r="F1536">
        <v>-1.2148727729329007</v>
      </c>
      <c r="G1536">
        <v>5</v>
      </c>
      <c r="H1536">
        <v>5</v>
      </c>
      <c r="I1536">
        <v>4</v>
      </c>
      <c r="J1536">
        <v>1</v>
      </c>
    </row>
    <row r="1537" spans="1:10" x14ac:dyDescent="0.25">
      <c r="A1537" t="s">
        <v>25248</v>
      </c>
      <c r="B1537">
        <v>10917</v>
      </c>
      <c r="C1537">
        <v>-4.909738297165088E-2</v>
      </c>
      <c r="D1537">
        <v>0.186246854803509</v>
      </c>
      <c r="E1537">
        <v>0.41279050384944699</v>
      </c>
      <c r="F1537">
        <v>-1.1751799789653072</v>
      </c>
      <c r="G1537">
        <v>3</v>
      </c>
      <c r="H1537">
        <v>4</v>
      </c>
      <c r="I1537">
        <v>5</v>
      </c>
      <c r="J1537">
        <v>1</v>
      </c>
    </row>
    <row r="1538" spans="1:10" x14ac:dyDescent="0.25">
      <c r="A1538" t="s">
        <v>25249</v>
      </c>
      <c r="B1538">
        <v>66</v>
      </c>
    </row>
    <row r="1539" spans="1:10" x14ac:dyDescent="0.25">
      <c r="A1539" t="s">
        <v>25250</v>
      </c>
      <c r="B1539">
        <v>12535</v>
      </c>
      <c r="C1539">
        <v>0.13657203504979515</v>
      </c>
      <c r="D1539">
        <v>0.24521832460171683</v>
      </c>
      <c r="E1539">
        <v>0.58272195809707461</v>
      </c>
      <c r="F1539">
        <v>-1.1355896446587392</v>
      </c>
      <c r="G1539">
        <v>4</v>
      </c>
      <c r="H1539">
        <v>4</v>
      </c>
      <c r="I1539">
        <v>5</v>
      </c>
      <c r="J1539">
        <v>1</v>
      </c>
    </row>
    <row r="1540" spans="1:10" x14ac:dyDescent="0.25">
      <c r="A1540" t="s">
        <v>25251</v>
      </c>
      <c r="B1540">
        <v>8381</v>
      </c>
      <c r="C1540">
        <v>-0.21877652073696863</v>
      </c>
      <c r="D1540">
        <v>0.62356803419010054</v>
      </c>
      <c r="E1540">
        <v>0.20831384948733042</v>
      </c>
      <c r="F1540">
        <v>-1.2651854107642908</v>
      </c>
      <c r="G1540">
        <v>3</v>
      </c>
      <c r="H1540">
        <v>5</v>
      </c>
      <c r="I1540">
        <v>4</v>
      </c>
      <c r="J1540">
        <v>1</v>
      </c>
    </row>
    <row r="1541" spans="1:10" x14ac:dyDescent="0.25">
      <c r="A1541" t="s">
        <v>25252</v>
      </c>
      <c r="B1541">
        <v>775</v>
      </c>
    </row>
    <row r="1542" spans="1:10" x14ac:dyDescent="0.25">
      <c r="A1542" t="s">
        <v>25253</v>
      </c>
      <c r="B1542">
        <v>1376</v>
      </c>
    </row>
    <row r="1543" spans="1:10" x14ac:dyDescent="0.25">
      <c r="A1543" t="s">
        <v>25254</v>
      </c>
      <c r="B1543">
        <v>0</v>
      </c>
    </row>
    <row r="1544" spans="1:10" x14ac:dyDescent="0.25">
      <c r="A1544" t="s">
        <v>25255</v>
      </c>
      <c r="B1544">
        <v>741</v>
      </c>
    </row>
    <row r="1545" spans="1:10" x14ac:dyDescent="0.25">
      <c r="A1545" t="s">
        <v>25256</v>
      </c>
      <c r="B1545">
        <v>4794</v>
      </c>
      <c r="C1545">
        <v>0.31475174800903172</v>
      </c>
      <c r="D1545">
        <v>-0.13624567277797919</v>
      </c>
      <c r="E1545">
        <v>0.27512863542261018</v>
      </c>
      <c r="F1545">
        <v>-0.9752763678817078</v>
      </c>
      <c r="G1545">
        <v>4</v>
      </c>
      <c r="H1545">
        <v>3</v>
      </c>
      <c r="I1545">
        <v>4</v>
      </c>
      <c r="J1545">
        <v>1</v>
      </c>
    </row>
    <row r="1546" spans="1:10" x14ac:dyDescent="0.25">
      <c r="A1546" t="s">
        <v>25257</v>
      </c>
      <c r="B1546">
        <v>5390</v>
      </c>
      <c r="C1546">
        <v>0.11960660555075467</v>
      </c>
      <c r="D1546">
        <v>0.58150500966456709</v>
      </c>
      <c r="E1546">
        <v>5.493576995428108E-2</v>
      </c>
      <c r="F1546">
        <v>-1.1663086436904904</v>
      </c>
      <c r="G1546">
        <v>4</v>
      </c>
      <c r="H1546">
        <v>5</v>
      </c>
      <c r="I1546">
        <v>4</v>
      </c>
      <c r="J1546">
        <v>1</v>
      </c>
    </row>
    <row r="1547" spans="1:10" x14ac:dyDescent="0.25">
      <c r="A1547" t="s">
        <v>25258</v>
      </c>
      <c r="B1547">
        <v>8057</v>
      </c>
      <c r="C1547">
        <v>0.32922292087941607</v>
      </c>
      <c r="D1547">
        <v>0.27956873997260312</v>
      </c>
      <c r="E1547">
        <v>0.54903606916977965</v>
      </c>
      <c r="F1547">
        <v>-1.1130929605467861</v>
      </c>
      <c r="G1547">
        <v>4</v>
      </c>
      <c r="H1547">
        <v>4</v>
      </c>
      <c r="I1547">
        <v>5</v>
      </c>
      <c r="J1547">
        <v>1</v>
      </c>
    </row>
    <row r="1548" spans="1:10" x14ac:dyDescent="0.25">
      <c r="A1548" t="s">
        <v>25259</v>
      </c>
      <c r="B1548">
        <v>128</v>
      </c>
    </row>
    <row r="1549" spans="1:10" x14ac:dyDescent="0.25">
      <c r="A1549" t="s">
        <v>25260</v>
      </c>
      <c r="B1549">
        <v>7020</v>
      </c>
      <c r="C1549">
        <v>-3.4988297024900346E-3</v>
      </c>
      <c r="D1549">
        <v>0.33696908655304714</v>
      </c>
      <c r="E1549">
        <v>0.47814862661897151</v>
      </c>
      <c r="F1549">
        <v>-1.1626022998918595</v>
      </c>
      <c r="G1549">
        <v>3</v>
      </c>
      <c r="H1549">
        <v>4</v>
      </c>
      <c r="I1549">
        <v>5</v>
      </c>
      <c r="J1549">
        <v>1</v>
      </c>
    </row>
    <row r="1550" spans="1:10" x14ac:dyDescent="0.25">
      <c r="A1550" t="s">
        <v>25261</v>
      </c>
      <c r="B1550">
        <v>156</v>
      </c>
    </row>
    <row r="1551" spans="1:10" x14ac:dyDescent="0.25">
      <c r="A1551" t="s">
        <v>25262</v>
      </c>
      <c r="B1551">
        <v>12959</v>
      </c>
      <c r="C1551">
        <v>0.29397688300607389</v>
      </c>
      <c r="D1551">
        <v>0.1928745903676804</v>
      </c>
      <c r="E1551">
        <v>-2.4240297939406071E-2</v>
      </c>
      <c r="F1551">
        <v>-1.0267653974273943</v>
      </c>
      <c r="G1551">
        <v>4</v>
      </c>
      <c r="H1551">
        <v>4</v>
      </c>
      <c r="I1551">
        <v>3</v>
      </c>
      <c r="J1551">
        <v>1</v>
      </c>
    </row>
    <row r="1552" spans="1:10" x14ac:dyDescent="0.25">
      <c r="A1552" t="s">
        <v>25263</v>
      </c>
      <c r="B1552">
        <v>10648</v>
      </c>
      <c r="C1552">
        <v>-0.17751318766550375</v>
      </c>
      <c r="D1552">
        <v>-0.11522515422384959</v>
      </c>
      <c r="E1552">
        <v>-0.27674750630633088</v>
      </c>
      <c r="F1552">
        <v>-0.98600789648014775</v>
      </c>
      <c r="G1552">
        <v>3</v>
      </c>
      <c r="H1552">
        <v>3</v>
      </c>
      <c r="I1552">
        <v>3</v>
      </c>
      <c r="J1552">
        <v>1</v>
      </c>
    </row>
    <row r="1553" spans="1:10" x14ac:dyDescent="0.25">
      <c r="A1553" t="s">
        <v>25264</v>
      </c>
      <c r="B1553">
        <v>12590</v>
      </c>
      <c r="C1553">
        <v>0.54088143641073438</v>
      </c>
      <c r="D1553">
        <v>0.68477222602572607</v>
      </c>
      <c r="E1553">
        <v>-0.13217232255325956</v>
      </c>
      <c r="F1553">
        <v>-0.99063023577709541</v>
      </c>
      <c r="G1553">
        <v>4</v>
      </c>
      <c r="H1553">
        <v>5</v>
      </c>
      <c r="I1553">
        <v>3</v>
      </c>
      <c r="J1553">
        <v>1</v>
      </c>
    </row>
    <row r="1554" spans="1:10" x14ac:dyDescent="0.25">
      <c r="A1554" t="s">
        <v>25265</v>
      </c>
      <c r="B1554">
        <v>4948</v>
      </c>
      <c r="C1554">
        <v>-7.7681096030658522E-2</v>
      </c>
      <c r="D1554">
        <v>0.10939458522162482</v>
      </c>
      <c r="E1554">
        <v>-0.67206859045734268</v>
      </c>
      <c r="F1554">
        <v>-0.82011719028342722</v>
      </c>
      <c r="G1554">
        <v>3</v>
      </c>
      <c r="H1554">
        <v>4</v>
      </c>
      <c r="I1554">
        <v>1</v>
      </c>
      <c r="J1554">
        <v>1</v>
      </c>
    </row>
    <row r="1555" spans="1:10" x14ac:dyDescent="0.25">
      <c r="A1555" t="s">
        <v>25266</v>
      </c>
      <c r="B1555">
        <v>0</v>
      </c>
    </row>
    <row r="1556" spans="1:10" x14ac:dyDescent="0.25">
      <c r="A1556" t="s">
        <v>25267</v>
      </c>
      <c r="B1556">
        <v>63</v>
      </c>
    </row>
    <row r="1557" spans="1:10" x14ac:dyDescent="0.25">
      <c r="A1557" t="s">
        <v>25268</v>
      </c>
    </row>
    <row r="1558" spans="1:10" x14ac:dyDescent="0.25">
      <c r="A1558" t="s">
        <v>25269</v>
      </c>
      <c r="B1558">
        <v>11372</v>
      </c>
      <c r="C1558">
        <v>0.66452668879663812</v>
      </c>
      <c r="D1558">
        <v>1.38363833277018</v>
      </c>
      <c r="E1558">
        <v>2.2699474472750434</v>
      </c>
      <c r="F1558">
        <v>-0.92203748210120928</v>
      </c>
      <c r="G1558">
        <v>5</v>
      </c>
      <c r="H1558">
        <v>5</v>
      </c>
      <c r="I1558">
        <v>5</v>
      </c>
      <c r="J1558">
        <v>1</v>
      </c>
    </row>
    <row r="1559" spans="1:10" x14ac:dyDescent="0.25">
      <c r="A1559" t="s">
        <v>25270</v>
      </c>
      <c r="B1559">
        <v>1071</v>
      </c>
    </row>
    <row r="1560" spans="1:10" x14ac:dyDescent="0.25">
      <c r="A1560" t="s">
        <v>25271</v>
      </c>
      <c r="B1560">
        <v>11523</v>
      </c>
      <c r="C1560">
        <v>2.2110847555082424E-2</v>
      </c>
      <c r="D1560">
        <v>0.41790884920714438</v>
      </c>
      <c r="E1560">
        <v>0.98193221084735227</v>
      </c>
      <c r="F1560">
        <v>-1.2373362057971473</v>
      </c>
      <c r="G1560">
        <v>3</v>
      </c>
      <c r="H1560">
        <v>4</v>
      </c>
      <c r="I1560">
        <v>5</v>
      </c>
      <c r="J1560">
        <v>1</v>
      </c>
    </row>
    <row r="1561" spans="1:10" x14ac:dyDescent="0.25">
      <c r="A1561" t="s">
        <v>25272</v>
      </c>
      <c r="B1561">
        <v>8010</v>
      </c>
      <c r="C1561">
        <v>0.44632091803197066</v>
      </c>
      <c r="D1561">
        <v>0.66539780331042842</v>
      </c>
      <c r="E1561">
        <v>0.58167854783702766</v>
      </c>
      <c r="F1561">
        <v>-0.94789722951875144</v>
      </c>
      <c r="G1561">
        <v>4</v>
      </c>
      <c r="H1561">
        <v>5</v>
      </c>
      <c r="I1561">
        <v>5</v>
      </c>
      <c r="J1561">
        <v>1</v>
      </c>
    </row>
    <row r="1562" spans="1:10" x14ac:dyDescent="0.25">
      <c r="A1562" t="s">
        <v>25273</v>
      </c>
      <c r="B1562">
        <v>10258</v>
      </c>
      <c r="C1562">
        <v>-0.33553890866717812</v>
      </c>
      <c r="D1562">
        <v>-0.57065494519749482</v>
      </c>
      <c r="E1562">
        <v>0.54826649543784634</v>
      </c>
      <c r="F1562">
        <v>-0.88121389901802671</v>
      </c>
      <c r="G1562">
        <v>2</v>
      </c>
      <c r="H1562">
        <v>2</v>
      </c>
      <c r="I1562">
        <v>5</v>
      </c>
      <c r="J1562">
        <v>1</v>
      </c>
    </row>
    <row r="1563" spans="1:10" x14ac:dyDescent="0.25">
      <c r="A1563" t="s">
        <v>25274</v>
      </c>
    </row>
    <row r="1564" spans="1:10" x14ac:dyDescent="0.25">
      <c r="A1564" t="s">
        <v>25275</v>
      </c>
      <c r="B1564">
        <v>975</v>
      </c>
      <c r="C1564">
        <v>-0.65256941144906822</v>
      </c>
      <c r="D1564">
        <v>-0.75257869985414028</v>
      </c>
      <c r="E1564">
        <v>0.62531040809716498</v>
      </c>
      <c r="F1564">
        <v>-0.9731719706068146</v>
      </c>
      <c r="G1564">
        <v>2</v>
      </c>
      <c r="H1564">
        <v>1</v>
      </c>
      <c r="I1564">
        <v>5</v>
      </c>
      <c r="J1564">
        <v>1</v>
      </c>
    </row>
    <row r="1565" spans="1:10" x14ac:dyDescent="0.25">
      <c r="A1565" t="s">
        <v>25276</v>
      </c>
      <c r="B1565">
        <v>2634</v>
      </c>
      <c r="C1565">
        <v>-0.53125254693246327</v>
      </c>
      <c r="D1565">
        <v>-0.71387061435096499</v>
      </c>
      <c r="E1565">
        <v>0.20980380017897524</v>
      </c>
      <c r="F1565">
        <v>-1.1294237362919224</v>
      </c>
      <c r="G1565">
        <v>2</v>
      </c>
      <c r="H1565">
        <v>1</v>
      </c>
      <c r="I1565">
        <v>4</v>
      </c>
      <c r="J1565">
        <v>1</v>
      </c>
    </row>
    <row r="1566" spans="1:10" x14ac:dyDescent="0.25">
      <c r="A1566" t="s">
        <v>25277</v>
      </c>
      <c r="B1566">
        <v>8977</v>
      </c>
      <c r="C1566">
        <v>-0.26300795907437152</v>
      </c>
      <c r="D1566">
        <v>7.9790976558220969E-2</v>
      </c>
      <c r="E1566">
        <v>0.21941321707713754</v>
      </c>
      <c r="F1566">
        <v>-0.68549066616362386</v>
      </c>
      <c r="G1566">
        <v>3</v>
      </c>
      <c r="H1566">
        <v>4</v>
      </c>
      <c r="I1566">
        <v>4</v>
      </c>
      <c r="J1566">
        <v>2</v>
      </c>
    </row>
    <row r="1567" spans="1:10" x14ac:dyDescent="0.25">
      <c r="A1567" t="s">
        <v>25278</v>
      </c>
      <c r="B1567">
        <v>8471</v>
      </c>
      <c r="C1567">
        <v>-1.2101098581883232E-2</v>
      </c>
      <c r="D1567">
        <v>0.2202488087016648</v>
      </c>
      <c r="E1567">
        <v>0.56759327184718955</v>
      </c>
      <c r="F1567">
        <v>-0.75070825179338807</v>
      </c>
      <c r="G1567">
        <v>3</v>
      </c>
      <c r="H1567">
        <v>4</v>
      </c>
      <c r="I1567">
        <v>5</v>
      </c>
      <c r="J1567">
        <v>1</v>
      </c>
    </row>
    <row r="1568" spans="1:10" x14ac:dyDescent="0.25">
      <c r="A1568" t="s">
        <v>25279</v>
      </c>
      <c r="B1568">
        <v>10062</v>
      </c>
      <c r="C1568">
        <v>0.46875044634195706</v>
      </c>
      <c r="D1568">
        <v>0.35678516336387295</v>
      </c>
      <c r="E1568">
        <v>0.844983644737894</v>
      </c>
      <c r="F1568">
        <v>-0.37922951306893365</v>
      </c>
      <c r="G1568">
        <v>4</v>
      </c>
      <c r="H1568">
        <v>4</v>
      </c>
      <c r="I1568">
        <v>5</v>
      </c>
      <c r="J1568">
        <v>2</v>
      </c>
    </row>
    <row r="1569" spans="1:10" x14ac:dyDescent="0.25">
      <c r="A1569" t="s">
        <v>25280</v>
      </c>
      <c r="B1569">
        <v>4618</v>
      </c>
      <c r="C1569">
        <v>2.1219325026614282</v>
      </c>
      <c r="D1569">
        <v>2.7175573507782005</v>
      </c>
      <c r="E1569">
        <v>1.0673223794085214</v>
      </c>
      <c r="F1569">
        <v>-0.64440199647010477</v>
      </c>
      <c r="G1569">
        <v>5</v>
      </c>
      <c r="H1569">
        <v>5</v>
      </c>
      <c r="I1569">
        <v>5</v>
      </c>
      <c r="J1569">
        <v>2</v>
      </c>
    </row>
    <row r="1570" spans="1:10" x14ac:dyDescent="0.25">
      <c r="A1570" t="s">
        <v>25281</v>
      </c>
      <c r="B1570">
        <v>12628</v>
      </c>
      <c r="C1570">
        <v>0.66976120603546507</v>
      </c>
      <c r="D1570">
        <v>0.28203916214446123</v>
      </c>
      <c r="E1570">
        <v>0.75894410994577888</v>
      </c>
      <c r="F1570">
        <v>-0.69147172622286535</v>
      </c>
      <c r="G1570">
        <v>5</v>
      </c>
      <c r="H1570">
        <v>4</v>
      </c>
      <c r="I1570">
        <v>5</v>
      </c>
      <c r="J1570">
        <v>2</v>
      </c>
    </row>
    <row r="1571" spans="1:10" x14ac:dyDescent="0.25">
      <c r="A1571" t="s">
        <v>25282</v>
      </c>
      <c r="B1571">
        <v>351</v>
      </c>
    </row>
    <row r="1572" spans="1:10" x14ac:dyDescent="0.25">
      <c r="A1572" t="s">
        <v>25283</v>
      </c>
      <c r="B1572">
        <v>1110</v>
      </c>
    </row>
    <row r="1573" spans="1:10" x14ac:dyDescent="0.25">
      <c r="A1573" t="s">
        <v>25284</v>
      </c>
      <c r="B1573">
        <v>414</v>
      </c>
    </row>
    <row r="1574" spans="1:10" x14ac:dyDescent="0.25">
      <c r="A1574" t="s">
        <v>25285</v>
      </c>
      <c r="B1574">
        <v>151</v>
      </c>
    </row>
    <row r="1575" spans="1:10" x14ac:dyDescent="0.25">
      <c r="A1575" t="s">
        <v>25286</v>
      </c>
    </row>
    <row r="1576" spans="1:10" x14ac:dyDescent="0.25">
      <c r="A1576" t="s">
        <v>25287</v>
      </c>
      <c r="B1576">
        <v>12062</v>
      </c>
      <c r="C1576">
        <v>-3.9382265021857779E-2</v>
      </c>
      <c r="D1576">
        <v>0.32252929905485284</v>
      </c>
      <c r="E1576">
        <v>0.52314043602655147</v>
      </c>
      <c r="F1576">
        <v>-1.3930188899940072</v>
      </c>
      <c r="G1576">
        <v>3</v>
      </c>
      <c r="H1576">
        <v>4</v>
      </c>
      <c r="I1576">
        <v>5</v>
      </c>
      <c r="J1576">
        <v>1</v>
      </c>
    </row>
    <row r="1577" spans="1:10" x14ac:dyDescent="0.25">
      <c r="A1577" t="s">
        <v>25288</v>
      </c>
      <c r="B1577">
        <v>4219</v>
      </c>
      <c r="C1577">
        <v>-0.43875342899196046</v>
      </c>
      <c r="D1577">
        <v>-0.90183220454622948</v>
      </c>
      <c r="E1577">
        <v>0.3803839082760937</v>
      </c>
      <c r="F1577">
        <v>-0.75269862138638377</v>
      </c>
      <c r="G1577">
        <v>2</v>
      </c>
      <c r="H1577">
        <v>1</v>
      </c>
      <c r="I1577">
        <v>4</v>
      </c>
      <c r="J1577">
        <v>1</v>
      </c>
    </row>
    <row r="1578" spans="1:10" x14ac:dyDescent="0.25">
      <c r="A1578" t="s">
        <v>25289</v>
      </c>
      <c r="B1578">
        <v>4808</v>
      </c>
      <c r="C1578">
        <v>0.53336374455609559</v>
      </c>
      <c r="D1578">
        <v>1.2053733570755183</v>
      </c>
      <c r="E1578">
        <v>0.28701036334764207</v>
      </c>
      <c r="F1578">
        <v>-1.0051585878769813</v>
      </c>
      <c r="G1578">
        <v>4</v>
      </c>
      <c r="H1578">
        <v>5</v>
      </c>
      <c r="I1578">
        <v>4</v>
      </c>
      <c r="J1578">
        <v>1</v>
      </c>
    </row>
    <row r="1579" spans="1:10" x14ac:dyDescent="0.25">
      <c r="A1579" t="s">
        <v>25290</v>
      </c>
      <c r="B1579">
        <v>233</v>
      </c>
    </row>
    <row r="1580" spans="1:10" x14ac:dyDescent="0.25">
      <c r="A1580" t="s">
        <v>25291</v>
      </c>
      <c r="B1580">
        <v>88</v>
      </c>
    </row>
    <row r="1581" spans="1:10" x14ac:dyDescent="0.25">
      <c r="A1581" t="s">
        <v>25292</v>
      </c>
      <c r="B1581">
        <v>297</v>
      </c>
    </row>
    <row r="1582" spans="1:10" x14ac:dyDescent="0.25">
      <c r="A1582" t="s">
        <v>25293</v>
      </c>
      <c r="B1582">
        <v>178</v>
      </c>
    </row>
    <row r="1583" spans="1:10" x14ac:dyDescent="0.25">
      <c r="A1583" t="s">
        <v>25294</v>
      </c>
      <c r="B1583">
        <v>410</v>
      </c>
    </row>
    <row r="1584" spans="1:10" x14ac:dyDescent="0.25">
      <c r="A1584" t="s">
        <v>25295</v>
      </c>
      <c r="B1584">
        <v>200</v>
      </c>
    </row>
    <row r="1585" spans="1:10" x14ac:dyDescent="0.25">
      <c r="A1585" t="s">
        <v>25296</v>
      </c>
      <c r="B1585">
        <v>110</v>
      </c>
    </row>
    <row r="1586" spans="1:10" x14ac:dyDescent="0.25">
      <c r="A1586" t="s">
        <v>25297</v>
      </c>
      <c r="B1586">
        <v>0</v>
      </c>
    </row>
    <row r="1587" spans="1:10" x14ac:dyDescent="0.25">
      <c r="A1587" t="s">
        <v>25298</v>
      </c>
      <c r="B1587">
        <v>154</v>
      </c>
    </row>
    <row r="1588" spans="1:10" x14ac:dyDescent="0.25">
      <c r="A1588" t="s">
        <v>25299</v>
      </c>
      <c r="B1588">
        <v>240</v>
      </c>
    </row>
    <row r="1589" spans="1:10" x14ac:dyDescent="0.25">
      <c r="A1589" t="s">
        <v>25300</v>
      </c>
      <c r="B1589">
        <v>100</v>
      </c>
    </row>
    <row r="1590" spans="1:10" x14ac:dyDescent="0.25">
      <c r="A1590" t="s">
        <v>25301</v>
      </c>
      <c r="B1590">
        <v>0</v>
      </c>
    </row>
    <row r="1591" spans="1:10" x14ac:dyDescent="0.25">
      <c r="A1591" t="s">
        <v>25302</v>
      </c>
      <c r="B1591">
        <v>138</v>
      </c>
    </row>
    <row r="1592" spans="1:10" x14ac:dyDescent="0.25">
      <c r="A1592" t="s">
        <v>25303</v>
      </c>
      <c r="B1592">
        <v>127</v>
      </c>
    </row>
    <row r="1593" spans="1:10" x14ac:dyDescent="0.25">
      <c r="A1593" t="s">
        <v>25304</v>
      </c>
      <c r="B1593">
        <v>372</v>
      </c>
    </row>
    <row r="1594" spans="1:10" x14ac:dyDescent="0.25">
      <c r="A1594" t="s">
        <v>25305</v>
      </c>
      <c r="B1594">
        <v>3247</v>
      </c>
      <c r="C1594">
        <v>-0.37462729890782043</v>
      </c>
      <c r="D1594">
        <v>-0.89801223118656237</v>
      </c>
      <c r="E1594">
        <v>0.93887247085199077</v>
      </c>
      <c r="F1594">
        <v>-1.2110298674775695</v>
      </c>
      <c r="G1594">
        <v>2</v>
      </c>
      <c r="H1594">
        <v>1</v>
      </c>
      <c r="I1594">
        <v>5</v>
      </c>
      <c r="J1594">
        <v>1</v>
      </c>
    </row>
    <row r="1595" spans="1:10" x14ac:dyDescent="0.25">
      <c r="A1595" t="s">
        <v>25306</v>
      </c>
      <c r="B1595">
        <v>7963</v>
      </c>
      <c r="C1595">
        <v>-0.64865009629535952</v>
      </c>
      <c r="D1595">
        <v>-0.56284536845760036</v>
      </c>
      <c r="E1595">
        <v>7.682623422954786E-2</v>
      </c>
      <c r="F1595">
        <v>-1.0477523554254788</v>
      </c>
      <c r="G1595">
        <v>2</v>
      </c>
      <c r="H1595">
        <v>2</v>
      </c>
      <c r="I1595">
        <v>4</v>
      </c>
      <c r="J1595">
        <v>1</v>
      </c>
    </row>
    <row r="1596" spans="1:10" x14ac:dyDescent="0.25">
      <c r="A1596" t="s">
        <v>25307</v>
      </c>
      <c r="B1596">
        <v>11868</v>
      </c>
      <c r="C1596">
        <v>6.273106712059548E-2</v>
      </c>
      <c r="D1596">
        <v>0.17984650971670987</v>
      </c>
      <c r="E1596">
        <v>0.43304795938320778</v>
      </c>
      <c r="F1596">
        <v>-0.80512134733725427</v>
      </c>
      <c r="G1596">
        <v>3</v>
      </c>
      <c r="H1596">
        <v>4</v>
      </c>
      <c r="I1596">
        <v>5</v>
      </c>
      <c r="J1596">
        <v>1</v>
      </c>
    </row>
    <row r="1597" spans="1:10" x14ac:dyDescent="0.25">
      <c r="A1597" t="s">
        <v>25308</v>
      </c>
      <c r="B1597">
        <v>8324</v>
      </c>
      <c r="C1597">
        <v>0.54360662011888572</v>
      </c>
      <c r="D1597">
        <v>0.34235580950824107</v>
      </c>
      <c r="E1597">
        <v>0.35075667033469987</v>
      </c>
      <c r="F1597">
        <v>-0.84006231051245006</v>
      </c>
      <c r="G1597">
        <v>4</v>
      </c>
      <c r="H1597">
        <v>4</v>
      </c>
      <c r="I1597">
        <v>4</v>
      </c>
      <c r="J1597">
        <v>1</v>
      </c>
    </row>
    <row r="1598" spans="1:10" x14ac:dyDescent="0.25">
      <c r="A1598" t="s">
        <v>25309</v>
      </c>
      <c r="B1598">
        <v>9473</v>
      </c>
      <c r="C1598">
        <v>-0.53986968175992422</v>
      </c>
      <c r="D1598">
        <v>-0.67294511651527134</v>
      </c>
      <c r="E1598">
        <v>1.0822293269304822E-2</v>
      </c>
      <c r="F1598">
        <v>-0.73282506259419078</v>
      </c>
      <c r="G1598">
        <v>2</v>
      </c>
      <c r="H1598">
        <v>1</v>
      </c>
      <c r="I1598">
        <v>4</v>
      </c>
      <c r="J1598">
        <v>1</v>
      </c>
    </row>
    <row r="1599" spans="1:10" x14ac:dyDescent="0.25">
      <c r="A1599" t="s">
        <v>25310</v>
      </c>
      <c r="B1599">
        <v>6165</v>
      </c>
      <c r="C1599">
        <v>0.47452756864121004</v>
      </c>
      <c r="D1599">
        <v>9.6179148970115064E-2</v>
      </c>
      <c r="E1599">
        <v>0.45302601964461697</v>
      </c>
      <c r="F1599">
        <v>-0.9155750802538557</v>
      </c>
      <c r="G1599">
        <v>4</v>
      </c>
      <c r="H1599">
        <v>4</v>
      </c>
      <c r="I1599">
        <v>5</v>
      </c>
      <c r="J1599">
        <v>1</v>
      </c>
    </row>
    <row r="1600" spans="1:10" x14ac:dyDescent="0.25">
      <c r="A1600" t="s">
        <v>25311</v>
      </c>
      <c r="B1600">
        <v>5995</v>
      </c>
      <c r="C1600">
        <v>0.40889586987905802</v>
      </c>
      <c r="D1600">
        <v>0.65998089430790585</v>
      </c>
      <c r="E1600">
        <v>0.19273892339196921</v>
      </c>
      <c r="F1600">
        <v>-0.83278731946820317</v>
      </c>
      <c r="G1600">
        <v>4</v>
      </c>
      <c r="H1600">
        <v>5</v>
      </c>
      <c r="I1600">
        <v>4</v>
      </c>
      <c r="J1600">
        <v>1</v>
      </c>
    </row>
    <row r="1601" spans="1:10" x14ac:dyDescent="0.25">
      <c r="A1601" t="s">
        <v>25312</v>
      </c>
      <c r="B1601">
        <v>6747</v>
      </c>
      <c r="C1601">
        <v>1.8638972856984346</v>
      </c>
      <c r="D1601">
        <v>0.79759084548894221</v>
      </c>
      <c r="E1601">
        <v>0.19204511070542241</v>
      </c>
      <c r="F1601">
        <v>-0.53567209720054376</v>
      </c>
      <c r="G1601">
        <v>5</v>
      </c>
      <c r="H1601">
        <v>5</v>
      </c>
      <c r="I1601">
        <v>4</v>
      </c>
      <c r="J1601">
        <v>2</v>
      </c>
    </row>
    <row r="1602" spans="1:10" x14ac:dyDescent="0.25">
      <c r="A1602" t="s">
        <v>25313</v>
      </c>
      <c r="B1602">
        <v>7939</v>
      </c>
      <c r="C1602">
        <v>0.72938862994895326</v>
      </c>
      <c r="D1602">
        <v>0.30399694982007514</v>
      </c>
      <c r="E1602">
        <v>0.31743712357750864</v>
      </c>
      <c r="F1602">
        <v>-0.21427879970664621</v>
      </c>
      <c r="G1602">
        <v>5</v>
      </c>
      <c r="H1602">
        <v>4</v>
      </c>
      <c r="I1602">
        <v>4</v>
      </c>
      <c r="J1602">
        <v>2</v>
      </c>
    </row>
    <row r="1603" spans="1:10" x14ac:dyDescent="0.25">
      <c r="A1603" t="s">
        <v>23936</v>
      </c>
      <c r="B1603">
        <v>15044</v>
      </c>
      <c r="C1603">
        <v>-0.48486651437377726</v>
      </c>
      <c r="D1603">
        <v>-0.54466799531750998</v>
      </c>
      <c r="E1603">
        <v>0.25893823348769418</v>
      </c>
      <c r="F1603">
        <v>-0.71741261901590969</v>
      </c>
      <c r="G1603">
        <v>2</v>
      </c>
      <c r="H1603">
        <v>2</v>
      </c>
      <c r="I1603">
        <v>4</v>
      </c>
      <c r="J1603">
        <v>1</v>
      </c>
    </row>
    <row r="1604" spans="1:10" x14ac:dyDescent="0.25">
      <c r="A1604" t="s">
        <v>23937</v>
      </c>
      <c r="B1604">
        <v>8091</v>
      </c>
      <c r="C1604">
        <v>1.021196981236981</v>
      </c>
      <c r="D1604">
        <v>1.7326352832626806</v>
      </c>
      <c r="E1604">
        <v>-0.18755507950929862</v>
      </c>
      <c r="F1604">
        <v>-0.87018576737761</v>
      </c>
      <c r="G1604">
        <v>5</v>
      </c>
      <c r="H1604">
        <v>5</v>
      </c>
      <c r="I1604">
        <v>3</v>
      </c>
      <c r="J1604">
        <v>1</v>
      </c>
    </row>
    <row r="1605" spans="1:10" x14ac:dyDescent="0.25">
      <c r="A1605" t="s">
        <v>23938</v>
      </c>
      <c r="B1605">
        <v>8275</v>
      </c>
      <c r="C1605">
        <v>0.73016190101801848</v>
      </c>
      <c r="D1605">
        <v>-1.514970176655785E-2</v>
      </c>
      <c r="E1605">
        <v>1.0509462983119269</v>
      </c>
      <c r="F1605">
        <v>-0.70396198032513635</v>
      </c>
      <c r="G1605">
        <v>5</v>
      </c>
      <c r="H1605">
        <v>3</v>
      </c>
      <c r="I1605">
        <v>5</v>
      </c>
      <c r="J1605">
        <v>2</v>
      </c>
    </row>
    <row r="1606" spans="1:10" x14ac:dyDescent="0.25">
      <c r="A1606" t="s">
        <v>23939</v>
      </c>
      <c r="B1606">
        <v>7914</v>
      </c>
      <c r="C1606">
        <v>0.49136909622647862</v>
      </c>
      <c r="D1606">
        <v>0.40048605600905668</v>
      </c>
      <c r="E1606">
        <v>-0.14994155870571499</v>
      </c>
      <c r="F1606">
        <v>-0.89961315368637162</v>
      </c>
      <c r="G1606">
        <v>4</v>
      </c>
      <c r="H1606">
        <v>4</v>
      </c>
      <c r="I1606">
        <v>3</v>
      </c>
      <c r="J1606">
        <v>1</v>
      </c>
    </row>
    <row r="1607" spans="1:10" x14ac:dyDescent="0.25">
      <c r="A1607" t="s">
        <v>25314</v>
      </c>
      <c r="B1607">
        <v>2241</v>
      </c>
      <c r="C1607">
        <v>-0.41420771636058362</v>
      </c>
      <c r="D1607">
        <v>-0.48871957280725459</v>
      </c>
      <c r="E1607">
        <v>0.22275517960031474</v>
      </c>
      <c r="F1607">
        <v>-1.2906616611517971</v>
      </c>
      <c r="G1607">
        <v>2</v>
      </c>
      <c r="H1607">
        <v>2</v>
      </c>
      <c r="I1607">
        <v>4</v>
      </c>
      <c r="J1607">
        <v>1</v>
      </c>
    </row>
    <row r="1608" spans="1:10" x14ac:dyDescent="0.25">
      <c r="A1608" t="s">
        <v>25315</v>
      </c>
      <c r="B1608">
        <v>964</v>
      </c>
    </row>
    <row r="1609" spans="1:10" x14ac:dyDescent="0.25">
      <c r="A1609" t="s">
        <v>25316</v>
      </c>
      <c r="B1609">
        <v>5</v>
      </c>
    </row>
    <row r="1610" spans="1:10" x14ac:dyDescent="0.25">
      <c r="A1610" t="s">
        <v>25317</v>
      </c>
      <c r="B1610">
        <v>0</v>
      </c>
    </row>
    <row r="1611" spans="1:10" x14ac:dyDescent="0.25">
      <c r="A1611" t="s">
        <v>25318</v>
      </c>
      <c r="B1611">
        <v>20952</v>
      </c>
      <c r="C1611">
        <v>-5.8693043398142337E-3</v>
      </c>
      <c r="D1611">
        <v>0.29990241623532909</v>
      </c>
      <c r="E1611">
        <v>0.38108641373897506</v>
      </c>
      <c r="F1611">
        <v>-1.2796634165871013</v>
      </c>
      <c r="G1611">
        <v>3</v>
      </c>
      <c r="H1611">
        <v>4</v>
      </c>
      <c r="I1611">
        <v>4</v>
      </c>
      <c r="J1611">
        <v>1</v>
      </c>
    </row>
    <row r="1612" spans="1:10" x14ac:dyDescent="0.25">
      <c r="A1612" t="s">
        <v>25319</v>
      </c>
      <c r="B1612">
        <v>13008</v>
      </c>
      <c r="C1612">
        <v>0.5514865265605261</v>
      </c>
      <c r="D1612">
        <v>0.93351315745504326</v>
      </c>
      <c r="E1612">
        <v>9.6350413733013868E-2</v>
      </c>
      <c r="F1612">
        <v>-0.81389960777040027</v>
      </c>
      <c r="G1612">
        <v>4</v>
      </c>
      <c r="H1612">
        <v>5</v>
      </c>
      <c r="I1612">
        <v>4</v>
      </c>
      <c r="J1612">
        <v>1</v>
      </c>
    </row>
    <row r="1613" spans="1:10" x14ac:dyDescent="0.25">
      <c r="A1613" t="s">
        <v>25320</v>
      </c>
      <c r="B1613">
        <v>9726</v>
      </c>
      <c r="C1613">
        <v>-0.24765883192063987</v>
      </c>
      <c r="D1613">
        <v>-4.0440960300322147E-2</v>
      </c>
      <c r="E1613">
        <v>0.33096418789461063</v>
      </c>
      <c r="F1613">
        <v>-1.2332286798173413</v>
      </c>
      <c r="G1613">
        <v>3</v>
      </c>
      <c r="H1613">
        <v>3</v>
      </c>
      <c r="I1613">
        <v>4</v>
      </c>
      <c r="J1613">
        <v>1</v>
      </c>
    </row>
    <row r="1614" spans="1:10" x14ac:dyDescent="0.25">
      <c r="A1614" t="s">
        <v>25321</v>
      </c>
      <c r="B1614">
        <v>136</v>
      </c>
    </row>
    <row r="1615" spans="1:10" x14ac:dyDescent="0.25">
      <c r="A1615" t="s">
        <v>25322</v>
      </c>
      <c r="B1615">
        <v>251</v>
      </c>
    </row>
    <row r="1616" spans="1:10" x14ac:dyDescent="0.25">
      <c r="A1616" t="s">
        <v>25323</v>
      </c>
      <c r="B1616">
        <v>5</v>
      </c>
    </row>
    <row r="1617" spans="1:10" x14ac:dyDescent="0.25">
      <c r="A1617" t="s">
        <v>25324</v>
      </c>
      <c r="B1617">
        <v>5</v>
      </c>
    </row>
    <row r="1618" spans="1:10" x14ac:dyDescent="0.25">
      <c r="A1618" t="s">
        <v>25325</v>
      </c>
      <c r="B1618">
        <v>234</v>
      </c>
    </row>
    <row r="1619" spans="1:10" x14ac:dyDescent="0.25">
      <c r="A1619" t="s">
        <v>25326</v>
      </c>
      <c r="B1619">
        <v>158</v>
      </c>
    </row>
    <row r="1620" spans="1:10" x14ac:dyDescent="0.25">
      <c r="A1620" t="s">
        <v>25327</v>
      </c>
      <c r="B1620">
        <v>633</v>
      </c>
    </row>
    <row r="1621" spans="1:10" x14ac:dyDescent="0.25">
      <c r="A1621" t="s">
        <v>25328</v>
      </c>
      <c r="B1621">
        <v>125</v>
      </c>
    </row>
    <row r="1622" spans="1:10" x14ac:dyDescent="0.25">
      <c r="A1622" t="s">
        <v>25329</v>
      </c>
      <c r="B1622">
        <v>270</v>
      </c>
    </row>
    <row r="1623" spans="1:10" x14ac:dyDescent="0.25">
      <c r="A1623" t="s">
        <v>25330</v>
      </c>
      <c r="B1623">
        <v>300</v>
      </c>
    </row>
    <row r="1624" spans="1:10" x14ac:dyDescent="0.25">
      <c r="A1624" t="s">
        <v>25331</v>
      </c>
      <c r="B1624">
        <v>7466</v>
      </c>
      <c r="C1624">
        <v>0.41045294349229872</v>
      </c>
      <c r="D1624">
        <v>0.19939877572153106</v>
      </c>
      <c r="E1624">
        <v>0.15571756353346894</v>
      </c>
      <c r="F1624">
        <v>-1.1235866412221112</v>
      </c>
      <c r="G1624">
        <v>4</v>
      </c>
      <c r="H1624">
        <v>4</v>
      </c>
      <c r="I1624">
        <v>4</v>
      </c>
      <c r="J1624">
        <v>1</v>
      </c>
    </row>
    <row r="1625" spans="1:10" x14ac:dyDescent="0.25">
      <c r="A1625" t="s">
        <v>25332</v>
      </c>
      <c r="B1625">
        <v>0</v>
      </c>
    </row>
    <row r="1626" spans="1:10" x14ac:dyDescent="0.25">
      <c r="A1626" t="s">
        <v>25333</v>
      </c>
      <c r="B1626">
        <v>118</v>
      </c>
    </row>
    <row r="1627" spans="1:10" x14ac:dyDescent="0.25">
      <c r="A1627" t="s">
        <v>25334</v>
      </c>
      <c r="B1627">
        <v>0</v>
      </c>
    </row>
    <row r="1628" spans="1:10" x14ac:dyDescent="0.25">
      <c r="A1628" t="s">
        <v>25335</v>
      </c>
      <c r="B1628">
        <v>10</v>
      </c>
    </row>
    <row r="1629" spans="1:10" x14ac:dyDescent="0.25">
      <c r="A1629" t="s">
        <v>25336</v>
      </c>
      <c r="B1629">
        <v>364</v>
      </c>
    </row>
    <row r="1630" spans="1:10" x14ac:dyDescent="0.25">
      <c r="A1630" t="s">
        <v>25337</v>
      </c>
      <c r="B1630">
        <v>247</v>
      </c>
    </row>
    <row r="1631" spans="1:10" x14ac:dyDescent="0.25">
      <c r="A1631" t="s">
        <v>25338</v>
      </c>
      <c r="B1631">
        <v>447</v>
      </c>
    </row>
    <row r="1632" spans="1:10" x14ac:dyDescent="0.25">
      <c r="A1632" t="s">
        <v>25339</v>
      </c>
      <c r="B1632">
        <v>1029</v>
      </c>
    </row>
    <row r="1633" spans="1:2" x14ac:dyDescent="0.25">
      <c r="A1633" t="s">
        <v>25340</v>
      </c>
      <c r="B1633">
        <v>608</v>
      </c>
    </row>
    <row r="1634" spans="1:2" x14ac:dyDescent="0.25">
      <c r="A1634" t="s">
        <v>25341</v>
      </c>
      <c r="B1634">
        <v>456</v>
      </c>
    </row>
    <row r="1635" spans="1:2" x14ac:dyDescent="0.25">
      <c r="A1635" t="s">
        <v>25342</v>
      </c>
      <c r="B1635">
        <v>1060</v>
      </c>
    </row>
    <row r="1636" spans="1:2" x14ac:dyDescent="0.25">
      <c r="A1636" t="s">
        <v>25343</v>
      </c>
      <c r="B1636">
        <v>16</v>
      </c>
    </row>
    <row r="1637" spans="1:2" x14ac:dyDescent="0.25">
      <c r="A1637" t="s">
        <v>25344</v>
      </c>
    </row>
    <row r="1638" spans="1:2" x14ac:dyDescent="0.25">
      <c r="A1638" t="s">
        <v>25345</v>
      </c>
      <c r="B1638">
        <v>1586</v>
      </c>
    </row>
    <row r="1639" spans="1:2" x14ac:dyDescent="0.25">
      <c r="A1639" t="s">
        <v>25346</v>
      </c>
      <c r="B1639">
        <v>723</v>
      </c>
    </row>
    <row r="1640" spans="1:2" x14ac:dyDescent="0.25">
      <c r="A1640" t="s">
        <v>25347</v>
      </c>
      <c r="B1640">
        <v>2100</v>
      </c>
    </row>
    <row r="1641" spans="1:2" x14ac:dyDescent="0.25">
      <c r="A1641" t="s">
        <v>25348</v>
      </c>
      <c r="B1641">
        <v>409</v>
      </c>
    </row>
    <row r="1642" spans="1:2" x14ac:dyDescent="0.25">
      <c r="A1642" t="s">
        <v>25349</v>
      </c>
      <c r="B1642">
        <v>511</v>
      </c>
    </row>
    <row r="1643" spans="1:2" x14ac:dyDescent="0.25">
      <c r="A1643" t="s">
        <v>25350</v>
      </c>
      <c r="B1643">
        <v>921</v>
      </c>
    </row>
    <row r="1644" spans="1:2" x14ac:dyDescent="0.25">
      <c r="A1644" t="s">
        <v>25351</v>
      </c>
      <c r="B1644">
        <v>587</v>
      </c>
    </row>
    <row r="1645" spans="1:2" x14ac:dyDescent="0.25">
      <c r="A1645" t="s">
        <v>25352</v>
      </c>
    </row>
    <row r="1646" spans="1:2" x14ac:dyDescent="0.25">
      <c r="A1646" t="s">
        <v>25353</v>
      </c>
      <c r="B1646">
        <v>355</v>
      </c>
    </row>
    <row r="1647" spans="1:2" x14ac:dyDescent="0.25">
      <c r="A1647" t="s">
        <v>25354</v>
      </c>
      <c r="B1647">
        <v>1087</v>
      </c>
    </row>
    <row r="1648" spans="1:2" x14ac:dyDescent="0.25">
      <c r="A1648" t="s">
        <v>25355</v>
      </c>
      <c r="B1648">
        <v>265</v>
      </c>
    </row>
    <row r="1649" spans="1:10" x14ac:dyDescent="0.25">
      <c r="A1649" t="s">
        <v>25356</v>
      </c>
      <c r="B1649">
        <v>0</v>
      </c>
    </row>
    <row r="1650" spans="1:10" x14ac:dyDescent="0.25">
      <c r="A1650" t="s">
        <v>25357</v>
      </c>
      <c r="B1650">
        <v>244</v>
      </c>
    </row>
    <row r="1651" spans="1:10" x14ac:dyDescent="0.25">
      <c r="A1651" t="s">
        <v>25358</v>
      </c>
      <c r="B1651">
        <v>663</v>
      </c>
    </row>
    <row r="1652" spans="1:10" x14ac:dyDescent="0.25">
      <c r="A1652" t="s">
        <v>25359</v>
      </c>
      <c r="B1652">
        <v>243</v>
      </c>
    </row>
    <row r="1653" spans="1:10" x14ac:dyDescent="0.25">
      <c r="A1653" t="s">
        <v>25360</v>
      </c>
    </row>
    <row r="1654" spans="1:10" x14ac:dyDescent="0.25">
      <c r="A1654" t="s">
        <v>25361</v>
      </c>
      <c r="B1654">
        <v>977</v>
      </c>
    </row>
    <row r="1655" spans="1:10" x14ac:dyDescent="0.25">
      <c r="A1655" t="s">
        <v>25362</v>
      </c>
      <c r="B1655">
        <v>651</v>
      </c>
    </row>
    <row r="1656" spans="1:10" x14ac:dyDescent="0.25">
      <c r="A1656" t="s">
        <v>25363</v>
      </c>
      <c r="B1656">
        <v>524</v>
      </c>
    </row>
    <row r="1657" spans="1:10" x14ac:dyDescent="0.25">
      <c r="A1657" t="s">
        <v>25364</v>
      </c>
      <c r="B1657">
        <v>299</v>
      </c>
    </row>
    <row r="1658" spans="1:10" x14ac:dyDescent="0.25">
      <c r="A1658" t="s">
        <v>25365</v>
      </c>
      <c r="B1658">
        <v>57</v>
      </c>
    </row>
    <row r="1659" spans="1:10" x14ac:dyDescent="0.25">
      <c r="A1659" t="s">
        <v>25366</v>
      </c>
      <c r="B1659">
        <v>1022</v>
      </c>
    </row>
    <row r="1660" spans="1:10" x14ac:dyDescent="0.25">
      <c r="A1660" t="s">
        <v>25367</v>
      </c>
      <c r="B1660">
        <v>815</v>
      </c>
    </row>
    <row r="1661" spans="1:10" x14ac:dyDescent="0.25">
      <c r="A1661" t="s">
        <v>25368</v>
      </c>
      <c r="B1661">
        <v>584</v>
      </c>
    </row>
    <row r="1662" spans="1:10" x14ac:dyDescent="0.25">
      <c r="A1662" t="s">
        <v>25369</v>
      </c>
      <c r="B1662">
        <v>5839</v>
      </c>
      <c r="C1662">
        <v>9.5307782349357259E-2</v>
      </c>
      <c r="D1662">
        <v>1.2972174030280018E-2</v>
      </c>
      <c r="E1662">
        <v>-0.93767488287726741</v>
      </c>
      <c r="F1662">
        <v>-1.028096169258325</v>
      </c>
      <c r="G1662">
        <v>4</v>
      </c>
      <c r="H1662">
        <v>3</v>
      </c>
      <c r="I1662">
        <v>1</v>
      </c>
      <c r="J1662">
        <v>1</v>
      </c>
    </row>
    <row r="1663" spans="1:10" x14ac:dyDescent="0.25">
      <c r="A1663" t="s">
        <v>25370</v>
      </c>
      <c r="B1663">
        <v>180</v>
      </c>
    </row>
    <row r="1664" spans="1:10" x14ac:dyDescent="0.25">
      <c r="A1664" t="s">
        <v>25371</v>
      </c>
      <c r="B1664">
        <v>8303</v>
      </c>
      <c r="C1664">
        <v>2.3105094706327985E-2</v>
      </c>
      <c r="D1664">
        <v>-8.4591720065719009E-2</v>
      </c>
      <c r="E1664">
        <v>-0.22653444019878433</v>
      </c>
      <c r="F1664">
        <v>-1.015886960327897</v>
      </c>
      <c r="G1664">
        <v>3</v>
      </c>
      <c r="H1664">
        <v>3</v>
      </c>
      <c r="I1664">
        <v>3</v>
      </c>
      <c r="J1664">
        <v>1</v>
      </c>
    </row>
    <row r="1665" spans="1:10" x14ac:dyDescent="0.25">
      <c r="A1665" t="s">
        <v>25372</v>
      </c>
      <c r="B1665">
        <v>6664</v>
      </c>
      <c r="C1665">
        <v>0.44544134232184723</v>
      </c>
      <c r="D1665">
        <v>-0.13407728102628202</v>
      </c>
      <c r="E1665">
        <v>0.23085480109588963</v>
      </c>
      <c r="F1665">
        <v>-1.2655880813660054</v>
      </c>
      <c r="G1665">
        <v>4</v>
      </c>
      <c r="H1665">
        <v>3</v>
      </c>
      <c r="I1665">
        <v>4</v>
      </c>
      <c r="J1665">
        <v>1</v>
      </c>
    </row>
    <row r="1666" spans="1:10" x14ac:dyDescent="0.25">
      <c r="A1666" t="s">
        <v>25373</v>
      </c>
      <c r="B1666">
        <v>7388</v>
      </c>
      <c r="C1666">
        <v>0.27286017230355109</v>
      </c>
      <c r="D1666">
        <v>6.6127122198318192E-2</v>
      </c>
      <c r="E1666">
        <v>0.34045134286506196</v>
      </c>
      <c r="F1666">
        <v>-1.0696814227059397</v>
      </c>
      <c r="G1666">
        <v>4</v>
      </c>
      <c r="H1666">
        <v>4</v>
      </c>
      <c r="I1666">
        <v>4</v>
      </c>
      <c r="J1666">
        <v>1</v>
      </c>
    </row>
    <row r="1667" spans="1:10" x14ac:dyDescent="0.25">
      <c r="A1667" t="s">
        <v>25374</v>
      </c>
      <c r="B1667">
        <v>257</v>
      </c>
    </row>
    <row r="1668" spans="1:10" x14ac:dyDescent="0.25">
      <c r="A1668" t="s">
        <v>25375</v>
      </c>
      <c r="B1668">
        <v>402</v>
      </c>
    </row>
    <row r="1669" spans="1:10" x14ac:dyDescent="0.25">
      <c r="A1669" t="s">
        <v>25376</v>
      </c>
      <c r="B1669">
        <v>171</v>
      </c>
    </row>
    <row r="1670" spans="1:10" x14ac:dyDescent="0.25">
      <c r="A1670" t="s">
        <v>25377</v>
      </c>
      <c r="B1670">
        <v>445</v>
      </c>
    </row>
    <row r="1671" spans="1:10" x14ac:dyDescent="0.25">
      <c r="A1671" t="s">
        <v>25378</v>
      </c>
      <c r="B1671">
        <v>96</v>
      </c>
    </row>
    <row r="1672" spans="1:10" x14ac:dyDescent="0.25">
      <c r="A1672" t="s">
        <v>25379</v>
      </c>
      <c r="B1672">
        <v>175</v>
      </c>
    </row>
    <row r="1673" spans="1:10" x14ac:dyDescent="0.25">
      <c r="A1673" t="s">
        <v>25380</v>
      </c>
      <c r="B1673">
        <v>81</v>
      </c>
    </row>
    <row r="1674" spans="1:10" x14ac:dyDescent="0.25">
      <c r="A1674" t="s">
        <v>25381</v>
      </c>
      <c r="B1674">
        <v>610</v>
      </c>
    </row>
    <row r="1675" spans="1:10" x14ac:dyDescent="0.25">
      <c r="A1675" t="s">
        <v>25382</v>
      </c>
      <c r="B1675">
        <v>52</v>
      </c>
    </row>
    <row r="1676" spans="1:10" x14ac:dyDescent="0.25">
      <c r="A1676" t="s">
        <v>25383</v>
      </c>
      <c r="B1676">
        <v>49</v>
      </c>
    </row>
    <row r="1677" spans="1:10" x14ac:dyDescent="0.25">
      <c r="A1677" t="s">
        <v>25384</v>
      </c>
      <c r="B1677">
        <v>94</v>
      </c>
    </row>
    <row r="1678" spans="1:10" x14ac:dyDescent="0.25">
      <c r="A1678" t="s">
        <v>25385</v>
      </c>
      <c r="B1678">
        <v>125</v>
      </c>
    </row>
    <row r="1679" spans="1:10" x14ac:dyDescent="0.25">
      <c r="A1679" t="s">
        <v>25386</v>
      </c>
      <c r="B1679">
        <v>383</v>
      </c>
    </row>
    <row r="1680" spans="1:10" x14ac:dyDescent="0.25">
      <c r="A1680" t="s">
        <v>25387</v>
      </c>
      <c r="B1680">
        <v>15836</v>
      </c>
      <c r="C1680">
        <v>-0.13652159169433575</v>
      </c>
      <c r="D1680">
        <v>-3.8787905242091469E-2</v>
      </c>
      <c r="E1680">
        <v>0.37036679222465146</v>
      </c>
      <c r="F1680">
        <v>-1.2743509426517103</v>
      </c>
      <c r="G1680">
        <v>3</v>
      </c>
      <c r="H1680">
        <v>3</v>
      </c>
      <c r="I1680">
        <v>4</v>
      </c>
      <c r="J1680">
        <v>1</v>
      </c>
    </row>
  </sheetData>
  <pageMargins left="0.75" right="0.75" top="1" bottom="1" header="0.5" footer="0.5"/>
  <pageSetup orientation="portrait"/>
  <headerFooter alignWithMargins="0"/>
</worksheet>
</file>

<file path=xl/worksheets/sheet7.xml><?xml version="1.0" encoding="utf-8"?>
<worksheet xmlns="http://schemas.openxmlformats.org/spreadsheetml/2006/main" xmlns:r="http://schemas.openxmlformats.org/officeDocument/2006/relationships" xmlns:mc="http://schemas.openxmlformats.org/markup-compatibility/2006" xmlns:x14ac="http://schemas.microsoft.com/office/spreadsheetml/2009/9/ac" mc:Ignorable="x14ac">
  <dimension ref="A1:K578"/>
  <sheetViews>
    <sheetView zoomScaleNormal="100" workbookViewId="0"/>
  </sheetViews>
  <sheetFormatPr defaultRowHeight="15" x14ac:dyDescent="0.25"/>
  <cols>
    <col min="1" max="1" width="9" customWidth="1"/>
    <col min="2" max="2" width="13" customWidth="1"/>
    <col min="3" max="3" width="28" customWidth="1"/>
    <col min="4" max="4" width="26" customWidth="1"/>
    <col min="5" max="5" width="23" customWidth="1"/>
    <col min="6" max="6" width="25" customWidth="1"/>
    <col min="7" max="7" width="30" customWidth="1"/>
    <col min="8" max="8" width="28" customWidth="1"/>
    <col min="9" max="9" width="25" customWidth="1"/>
    <col min="10" max="10" width="27" customWidth="1"/>
    <col min="11" max="11" width="41" customWidth="1"/>
  </cols>
  <sheetData>
    <row r="1" spans="1:11" x14ac:dyDescent="0.25">
      <c r="A1" t="s">
        <v>54</v>
      </c>
      <c r="B1" t="s">
        <v>74</v>
      </c>
      <c r="C1" t="s">
        <v>91</v>
      </c>
      <c r="D1" t="s">
        <v>92</v>
      </c>
      <c r="E1" t="s">
        <v>93</v>
      </c>
      <c r="F1" t="s">
        <v>94</v>
      </c>
      <c r="G1" t="s">
        <v>95</v>
      </c>
      <c r="H1" t="s">
        <v>96</v>
      </c>
      <c r="I1" t="s">
        <v>97</v>
      </c>
      <c r="J1" t="s">
        <v>98</v>
      </c>
      <c r="K1" t="s">
        <v>99</v>
      </c>
    </row>
    <row r="2" spans="1:11" x14ac:dyDescent="0.25">
      <c r="A2" t="s">
        <v>3360</v>
      </c>
      <c r="B2">
        <v>13330</v>
      </c>
      <c r="C2">
        <v>-0.34436943993829588</v>
      </c>
      <c r="D2">
        <v>-0.55274137298090453</v>
      </c>
      <c r="E2">
        <v>0.41620445906296999</v>
      </c>
      <c r="F2">
        <v>-0.95276229098443743</v>
      </c>
      <c r="G2">
        <v>2</v>
      </c>
      <c r="H2">
        <v>2</v>
      </c>
      <c r="I2">
        <v>3</v>
      </c>
      <c r="J2">
        <v>3</v>
      </c>
      <c r="K2" t="s">
        <v>100</v>
      </c>
    </row>
    <row r="3" spans="1:11" x14ac:dyDescent="0.25">
      <c r="A3" t="s">
        <v>3361</v>
      </c>
      <c r="K3" t="s">
        <v>101</v>
      </c>
    </row>
    <row r="4" spans="1:11" x14ac:dyDescent="0.25">
      <c r="A4" t="s">
        <v>3362</v>
      </c>
      <c r="B4">
        <v>13570</v>
      </c>
      <c r="C4">
        <v>-0.41117681411542828</v>
      </c>
      <c r="D4">
        <v>-0.48339394807303016</v>
      </c>
      <c r="E4">
        <v>0.24064020313874801</v>
      </c>
      <c r="F4">
        <v>-1.0469310349568119</v>
      </c>
      <c r="G4">
        <v>2</v>
      </c>
      <c r="H4">
        <v>2</v>
      </c>
      <c r="I4">
        <v>3</v>
      </c>
      <c r="J4">
        <v>3</v>
      </c>
      <c r="K4" t="s">
        <v>102</v>
      </c>
    </row>
    <row r="5" spans="1:11" x14ac:dyDescent="0.25">
      <c r="A5" t="s">
        <v>3363</v>
      </c>
      <c r="B5">
        <v>47845</v>
      </c>
      <c r="C5">
        <v>0.54922682469998396</v>
      </c>
      <c r="D5">
        <v>1.1170506486790412</v>
      </c>
      <c r="E5">
        <v>0.67551530090870238</v>
      </c>
      <c r="F5">
        <v>-0.64825708104971203</v>
      </c>
      <c r="G5">
        <v>5</v>
      </c>
      <c r="H5">
        <v>5</v>
      </c>
      <c r="I5">
        <v>4</v>
      </c>
      <c r="J5">
        <v>5</v>
      </c>
      <c r="K5" t="s">
        <v>103</v>
      </c>
    </row>
    <row r="6" spans="1:11" x14ac:dyDescent="0.25">
      <c r="A6" t="s">
        <v>3364</v>
      </c>
      <c r="B6">
        <v>11044</v>
      </c>
      <c r="C6">
        <v>-0.22846411631105343</v>
      </c>
      <c r="D6">
        <v>0.18291715630193559</v>
      </c>
      <c r="E6">
        <v>0.69502055479737823</v>
      </c>
      <c r="F6">
        <v>-1.0725250008768221</v>
      </c>
      <c r="G6">
        <v>3</v>
      </c>
      <c r="H6">
        <v>4</v>
      </c>
      <c r="I6">
        <v>4</v>
      </c>
      <c r="J6">
        <v>3</v>
      </c>
      <c r="K6" t="s">
        <v>104</v>
      </c>
    </row>
    <row r="7" spans="1:11" x14ac:dyDescent="0.25">
      <c r="A7" t="s">
        <v>3365</v>
      </c>
      <c r="B7">
        <v>11304</v>
      </c>
      <c r="C7">
        <v>-0.24495794523802999</v>
      </c>
      <c r="D7">
        <v>-0.35602711031810547</v>
      </c>
      <c r="E7">
        <v>-5.4881184274519372E-2</v>
      </c>
      <c r="F7">
        <v>-1.0723955785865162</v>
      </c>
      <c r="G7">
        <v>3</v>
      </c>
      <c r="H7">
        <v>2</v>
      </c>
      <c r="I7">
        <v>2</v>
      </c>
      <c r="J7">
        <v>3</v>
      </c>
      <c r="K7" t="s">
        <v>105</v>
      </c>
    </row>
    <row r="8" spans="1:11" x14ac:dyDescent="0.25">
      <c r="A8" t="s">
        <v>3366</v>
      </c>
      <c r="B8">
        <v>7400</v>
      </c>
      <c r="C8">
        <v>-0.36030574653037289</v>
      </c>
      <c r="D8">
        <v>-0.40374959190848464</v>
      </c>
      <c r="E8">
        <v>-0.42892965303947761</v>
      </c>
      <c r="F8">
        <v>-0.99805470071125157</v>
      </c>
      <c r="G8">
        <v>2</v>
      </c>
      <c r="H8">
        <v>2</v>
      </c>
      <c r="I8">
        <v>1</v>
      </c>
      <c r="J8">
        <v>3</v>
      </c>
      <c r="K8" t="s">
        <v>106</v>
      </c>
    </row>
    <row r="9" spans="1:11" x14ac:dyDescent="0.25">
      <c r="A9" t="s">
        <v>3367</v>
      </c>
      <c r="B9">
        <v>10144</v>
      </c>
      <c r="C9">
        <v>0.12485457096059172</v>
      </c>
      <c r="D9">
        <v>0.2620874984462262</v>
      </c>
      <c r="E9">
        <v>0.5520947288603022</v>
      </c>
      <c r="F9">
        <v>-1.2241409771710652</v>
      </c>
      <c r="G9">
        <v>4</v>
      </c>
      <c r="H9">
        <v>4</v>
      </c>
      <c r="I9">
        <v>4</v>
      </c>
      <c r="J9">
        <v>1</v>
      </c>
      <c r="K9" t="s">
        <v>107</v>
      </c>
    </row>
    <row r="10" spans="1:11" x14ac:dyDescent="0.25">
      <c r="A10" t="s">
        <v>3368</v>
      </c>
      <c r="B10">
        <v>3418</v>
      </c>
      <c r="C10">
        <v>-9.1162454873545309E-2</v>
      </c>
      <c r="D10">
        <v>-0.29302208962650128</v>
      </c>
      <c r="E10">
        <v>0.25032253435922214</v>
      </c>
      <c r="F10">
        <v>-1.1141580843536916</v>
      </c>
      <c r="G10">
        <v>3</v>
      </c>
      <c r="H10">
        <v>2</v>
      </c>
      <c r="I10">
        <v>3</v>
      </c>
      <c r="J10">
        <v>2</v>
      </c>
      <c r="K10" t="s">
        <v>108</v>
      </c>
    </row>
    <row r="11" spans="1:11" x14ac:dyDescent="0.25">
      <c r="A11" t="s">
        <v>3369</v>
      </c>
      <c r="B11">
        <v>10194</v>
      </c>
      <c r="C11">
        <v>0.91974802961789859</v>
      </c>
      <c r="D11">
        <v>1.3541919369544109</v>
      </c>
      <c r="E11">
        <v>1.1917104764079147</v>
      </c>
      <c r="F11">
        <v>-0.88758416013444819</v>
      </c>
      <c r="G11">
        <v>5</v>
      </c>
      <c r="H11">
        <v>5</v>
      </c>
      <c r="I11">
        <v>5</v>
      </c>
      <c r="J11">
        <v>4</v>
      </c>
      <c r="K11" t="s">
        <v>109</v>
      </c>
    </row>
    <row r="12" spans="1:11" x14ac:dyDescent="0.25">
      <c r="A12" t="s">
        <v>3370</v>
      </c>
      <c r="B12">
        <v>8665</v>
      </c>
      <c r="C12">
        <v>-9.4579687855090994E-2</v>
      </c>
      <c r="D12">
        <v>-0.37490847834099067</v>
      </c>
      <c r="E12">
        <v>0.72019277746690125</v>
      </c>
      <c r="F12">
        <v>-1.0044407575886249</v>
      </c>
      <c r="G12">
        <v>3</v>
      </c>
      <c r="H12">
        <v>2</v>
      </c>
      <c r="I12">
        <v>4</v>
      </c>
      <c r="J12">
        <v>3</v>
      </c>
      <c r="K12" t="s">
        <v>110</v>
      </c>
    </row>
    <row r="13" spans="1:11" x14ac:dyDescent="0.25">
      <c r="A13" t="s">
        <v>3371</v>
      </c>
      <c r="B13">
        <v>9949</v>
      </c>
      <c r="C13">
        <v>-1.1791870361634642E-2</v>
      </c>
      <c r="D13">
        <v>-0.1996203579680576</v>
      </c>
      <c r="E13">
        <v>7.5134307655845847E-2</v>
      </c>
      <c r="F13">
        <v>-1.0345787091377134</v>
      </c>
      <c r="G13">
        <v>4</v>
      </c>
      <c r="H13">
        <v>3</v>
      </c>
      <c r="I13">
        <v>2</v>
      </c>
      <c r="J13">
        <v>3</v>
      </c>
      <c r="K13" t="s">
        <v>111</v>
      </c>
    </row>
    <row r="14" spans="1:11" x14ac:dyDescent="0.25">
      <c r="A14" t="s">
        <v>3372</v>
      </c>
      <c r="B14">
        <v>13350</v>
      </c>
      <c r="C14">
        <v>-0.33675081846293603</v>
      </c>
      <c r="D14">
        <v>-0.69795077431814945</v>
      </c>
      <c r="E14">
        <v>-0.63731511920754957</v>
      </c>
      <c r="F14">
        <v>-1.005730645192386</v>
      </c>
      <c r="G14">
        <v>2</v>
      </c>
      <c r="H14">
        <v>1</v>
      </c>
      <c r="I14">
        <v>1</v>
      </c>
      <c r="J14">
        <v>3</v>
      </c>
      <c r="K14" t="s">
        <v>112</v>
      </c>
    </row>
    <row r="15" spans="1:11" x14ac:dyDescent="0.25">
      <c r="A15" t="s">
        <v>3373</v>
      </c>
      <c r="B15">
        <v>26505</v>
      </c>
      <c r="C15">
        <v>-0.32415362831498046</v>
      </c>
      <c r="D15">
        <v>-0.63166611348370283</v>
      </c>
      <c r="E15">
        <v>-0.24734958156525522</v>
      </c>
      <c r="F15">
        <v>-0.776613139460403</v>
      </c>
      <c r="G15">
        <v>2</v>
      </c>
      <c r="H15">
        <v>1</v>
      </c>
      <c r="I15">
        <v>2</v>
      </c>
      <c r="J15">
        <v>4</v>
      </c>
      <c r="K15" t="s">
        <v>113</v>
      </c>
    </row>
    <row r="16" spans="1:11" x14ac:dyDescent="0.25">
      <c r="A16" t="s">
        <v>3374</v>
      </c>
      <c r="B16">
        <v>3960</v>
      </c>
      <c r="C16">
        <v>0.1141072799928308</v>
      </c>
      <c r="D16">
        <v>-0.6375578422950281</v>
      </c>
      <c r="E16">
        <v>-0.23735190165838729</v>
      </c>
      <c r="F16">
        <v>-0.68825648591054112</v>
      </c>
      <c r="G16">
        <v>4</v>
      </c>
      <c r="H16">
        <v>1</v>
      </c>
      <c r="I16">
        <v>2</v>
      </c>
      <c r="J16">
        <v>5</v>
      </c>
      <c r="K16" t="s">
        <v>114</v>
      </c>
    </row>
    <row r="17" spans="1:11" x14ac:dyDescent="0.25">
      <c r="A17" t="s">
        <v>3375</v>
      </c>
      <c r="B17">
        <v>19598</v>
      </c>
      <c r="C17">
        <v>-0.42647325856377705</v>
      </c>
      <c r="D17">
        <v>-1.0083396816602208</v>
      </c>
      <c r="E17">
        <v>-0.73140284874051653</v>
      </c>
      <c r="F17">
        <v>-0.71880580945115069</v>
      </c>
      <c r="G17">
        <v>2</v>
      </c>
      <c r="H17">
        <v>1</v>
      </c>
      <c r="I17">
        <v>1</v>
      </c>
      <c r="J17">
        <v>4</v>
      </c>
      <c r="K17" t="s">
        <v>115</v>
      </c>
    </row>
    <row r="18" spans="1:11" x14ac:dyDescent="0.25">
      <c r="A18" t="s">
        <v>3376</v>
      </c>
      <c r="B18">
        <v>1017449</v>
      </c>
      <c r="C18">
        <v>0.24285298816127074</v>
      </c>
      <c r="D18">
        <v>-0.4091851990381335</v>
      </c>
      <c r="E18">
        <v>-0.41884007574015203</v>
      </c>
      <c r="F18">
        <v>0.22277792250627523</v>
      </c>
      <c r="G18">
        <v>5</v>
      </c>
      <c r="H18">
        <v>2</v>
      </c>
      <c r="I18">
        <v>1</v>
      </c>
      <c r="J18">
        <v>5</v>
      </c>
      <c r="K18" t="s">
        <v>116</v>
      </c>
    </row>
    <row r="19" spans="1:11" x14ac:dyDescent="0.25">
      <c r="A19" t="s">
        <v>3377</v>
      </c>
      <c r="B19">
        <v>7505</v>
      </c>
      <c r="C19">
        <v>-0.15291317818608668</v>
      </c>
      <c r="D19">
        <v>-7.3248386187656223E-2</v>
      </c>
      <c r="E19">
        <v>0.24015151201449925</v>
      </c>
      <c r="F19">
        <v>-1.0601189878996309</v>
      </c>
      <c r="G19">
        <v>3</v>
      </c>
      <c r="H19">
        <v>3</v>
      </c>
      <c r="I19">
        <v>3</v>
      </c>
      <c r="J19">
        <v>3</v>
      </c>
      <c r="K19" t="s">
        <v>117</v>
      </c>
    </row>
    <row r="20" spans="1:11" x14ac:dyDescent="0.25">
      <c r="A20" t="s">
        <v>3378</v>
      </c>
      <c r="B20">
        <v>7386</v>
      </c>
      <c r="C20">
        <v>-0.49627990854131665</v>
      </c>
      <c r="D20">
        <v>-0.56117267371398061</v>
      </c>
      <c r="E20">
        <v>0.38869631619153844</v>
      </c>
      <c r="F20">
        <v>-1.0874303536412055</v>
      </c>
      <c r="G20">
        <v>1</v>
      </c>
      <c r="H20">
        <v>1</v>
      </c>
      <c r="I20">
        <v>3</v>
      </c>
      <c r="J20">
        <v>2</v>
      </c>
      <c r="K20" t="s">
        <v>118</v>
      </c>
    </row>
    <row r="21" spans="1:11" x14ac:dyDescent="0.25">
      <c r="A21" t="s">
        <v>3379</v>
      </c>
      <c r="B21">
        <v>4078</v>
      </c>
      <c r="C21">
        <v>0.56890329834551145</v>
      </c>
      <c r="D21">
        <v>0.96999930123829226</v>
      </c>
      <c r="E21">
        <v>0.75971874050649202</v>
      </c>
      <c r="F21">
        <v>-0.97607811359538044</v>
      </c>
      <c r="G21">
        <v>5</v>
      </c>
      <c r="H21">
        <v>5</v>
      </c>
      <c r="I21">
        <v>4</v>
      </c>
      <c r="J21">
        <v>3</v>
      </c>
      <c r="K21" t="s">
        <v>119</v>
      </c>
    </row>
    <row r="22" spans="1:11" x14ac:dyDescent="0.25">
      <c r="A22" t="s">
        <v>3380</v>
      </c>
      <c r="B22">
        <v>9545</v>
      </c>
      <c r="C22">
        <v>-0.41392352360022633</v>
      </c>
      <c r="D22">
        <v>-0.37820255427486948</v>
      </c>
      <c r="E22">
        <v>0.37634501771469148</v>
      </c>
      <c r="F22">
        <v>-1.0786707078559663</v>
      </c>
      <c r="G22">
        <v>2</v>
      </c>
      <c r="H22">
        <v>2</v>
      </c>
      <c r="I22">
        <v>3</v>
      </c>
      <c r="J22">
        <v>2</v>
      </c>
      <c r="K22" t="s">
        <v>120</v>
      </c>
    </row>
    <row r="23" spans="1:11" x14ac:dyDescent="0.25">
      <c r="A23" t="s">
        <v>3381</v>
      </c>
      <c r="B23">
        <v>22116</v>
      </c>
      <c r="C23">
        <v>0.7935314470814363</v>
      </c>
      <c r="D23">
        <v>0.72145894850040482</v>
      </c>
      <c r="E23">
        <v>0.94385730365383047</v>
      </c>
      <c r="F23">
        <v>-0.69411450617191228</v>
      </c>
      <c r="G23">
        <v>5</v>
      </c>
      <c r="H23">
        <v>5</v>
      </c>
      <c r="I23">
        <v>4</v>
      </c>
      <c r="J23">
        <v>5</v>
      </c>
      <c r="K23" t="s">
        <v>121</v>
      </c>
    </row>
    <row r="24" spans="1:11" x14ac:dyDescent="0.25">
      <c r="A24" t="s">
        <v>3382</v>
      </c>
      <c r="B24">
        <v>2595</v>
      </c>
      <c r="C24">
        <v>-0.41019419543874414</v>
      </c>
      <c r="D24">
        <v>-7.3445730169153844E-2</v>
      </c>
      <c r="E24">
        <v>0.50872457432402718</v>
      </c>
      <c r="F24">
        <v>-1.2615995539015668</v>
      </c>
      <c r="G24">
        <v>2</v>
      </c>
      <c r="H24">
        <v>3</v>
      </c>
      <c r="I24">
        <v>3</v>
      </c>
      <c r="J24">
        <v>1</v>
      </c>
      <c r="K24" t="s">
        <v>122</v>
      </c>
    </row>
    <row r="25" spans="1:11" x14ac:dyDescent="0.25">
      <c r="A25" t="s">
        <v>3383</v>
      </c>
      <c r="B25">
        <v>9804</v>
      </c>
      <c r="C25">
        <v>-0.38099592495686158</v>
      </c>
      <c r="D25">
        <v>-0.42336169520983102</v>
      </c>
      <c r="E25">
        <v>0.60683961104959883</v>
      </c>
      <c r="F25">
        <v>-0.99750009968858289</v>
      </c>
      <c r="G25">
        <v>2</v>
      </c>
      <c r="H25">
        <v>2</v>
      </c>
      <c r="I25">
        <v>4</v>
      </c>
      <c r="J25">
        <v>3</v>
      </c>
      <c r="K25" t="s">
        <v>123</v>
      </c>
    </row>
    <row r="26" spans="1:11" x14ac:dyDescent="0.25">
      <c r="A26" t="s">
        <v>3384</v>
      </c>
      <c r="B26">
        <v>5383</v>
      </c>
      <c r="C26">
        <v>0.64475195449115497</v>
      </c>
      <c r="D26">
        <v>0.42503004227122027</v>
      </c>
      <c r="E26">
        <v>0.78575815946265481</v>
      </c>
      <c r="F26">
        <v>-0.96300577379340746</v>
      </c>
      <c r="G26">
        <v>5</v>
      </c>
      <c r="H26">
        <v>5</v>
      </c>
      <c r="I26">
        <v>4</v>
      </c>
      <c r="J26">
        <v>3</v>
      </c>
      <c r="K26" t="s">
        <v>124</v>
      </c>
    </row>
    <row r="27" spans="1:11" x14ac:dyDescent="0.25">
      <c r="A27" t="s">
        <v>3385</v>
      </c>
      <c r="B27">
        <v>634</v>
      </c>
      <c r="C27">
        <v>0.86387707888529508</v>
      </c>
      <c r="D27">
        <v>0.18133885779170472</v>
      </c>
      <c r="E27">
        <v>1.9172923121819336</v>
      </c>
      <c r="F27">
        <v>-0.89171107673593242</v>
      </c>
      <c r="G27">
        <v>5</v>
      </c>
      <c r="H27">
        <v>4</v>
      </c>
      <c r="I27">
        <v>5</v>
      </c>
      <c r="J27">
        <v>4</v>
      </c>
      <c r="K27" t="s">
        <v>125</v>
      </c>
    </row>
    <row r="28" spans="1:11" x14ac:dyDescent="0.25">
      <c r="A28" t="s">
        <v>3386</v>
      </c>
      <c r="B28">
        <v>10883</v>
      </c>
      <c r="C28">
        <v>-0.16527203836924095</v>
      </c>
      <c r="D28">
        <v>-0.27691897757416373</v>
      </c>
      <c r="E28">
        <v>1.1059619906331906</v>
      </c>
      <c r="F28">
        <v>-1.1303048877929067</v>
      </c>
      <c r="G28">
        <v>3</v>
      </c>
      <c r="H28">
        <v>2</v>
      </c>
      <c r="I28">
        <v>5</v>
      </c>
      <c r="J28">
        <v>2</v>
      </c>
      <c r="K28" t="s">
        <v>126</v>
      </c>
    </row>
    <row r="29" spans="1:11" x14ac:dyDescent="0.25">
      <c r="A29" t="s">
        <v>3387</v>
      </c>
      <c r="B29">
        <v>3042</v>
      </c>
      <c r="C29">
        <v>-0.37330373337405198</v>
      </c>
      <c r="D29">
        <v>-0.1914147631751873</v>
      </c>
      <c r="E29">
        <v>0.44142992505592515</v>
      </c>
      <c r="F29">
        <v>-0.85645889974073275</v>
      </c>
      <c r="G29">
        <v>2</v>
      </c>
      <c r="H29">
        <v>3</v>
      </c>
      <c r="I29">
        <v>3</v>
      </c>
      <c r="J29">
        <v>4</v>
      </c>
      <c r="K29" t="s">
        <v>127</v>
      </c>
    </row>
    <row r="30" spans="1:11" x14ac:dyDescent="0.25">
      <c r="A30" t="s">
        <v>3388</v>
      </c>
      <c r="B30">
        <v>3135</v>
      </c>
      <c r="C30">
        <v>-5.2060093885047787E-2</v>
      </c>
      <c r="D30">
        <v>-0.60200091327356264</v>
      </c>
      <c r="E30">
        <v>0.70104936095565762</v>
      </c>
      <c r="F30">
        <v>-0.98142390393673873</v>
      </c>
      <c r="G30">
        <v>3</v>
      </c>
      <c r="H30">
        <v>1</v>
      </c>
      <c r="I30">
        <v>4</v>
      </c>
      <c r="J30">
        <v>3</v>
      </c>
      <c r="K30" t="s">
        <v>128</v>
      </c>
    </row>
    <row r="31" spans="1:11" x14ac:dyDescent="0.25">
      <c r="A31" t="s">
        <v>3389</v>
      </c>
      <c r="B31">
        <v>17964</v>
      </c>
      <c r="C31">
        <v>-0.36542811711365253</v>
      </c>
      <c r="D31">
        <v>-0.72279578352117613</v>
      </c>
      <c r="E31">
        <v>-8.5853301110769727E-3</v>
      </c>
      <c r="F31">
        <v>-0.89687258475610654</v>
      </c>
      <c r="G31">
        <v>2</v>
      </c>
      <c r="H31">
        <v>1</v>
      </c>
      <c r="I31">
        <v>2</v>
      </c>
      <c r="J31">
        <v>4</v>
      </c>
      <c r="K31" t="s">
        <v>129</v>
      </c>
    </row>
    <row r="32" spans="1:11" x14ac:dyDescent="0.25">
      <c r="A32" t="s">
        <v>3390</v>
      </c>
      <c r="B32">
        <v>3914</v>
      </c>
      <c r="C32">
        <v>-0.50848261477687784</v>
      </c>
      <c r="D32">
        <v>-0.26846228114815901</v>
      </c>
      <c r="E32">
        <v>-4.1531592271390423E-2</v>
      </c>
      <c r="F32">
        <v>-1.0198255034311052</v>
      </c>
      <c r="G32">
        <v>1</v>
      </c>
      <c r="H32">
        <v>2</v>
      </c>
      <c r="I32">
        <v>2</v>
      </c>
      <c r="J32">
        <v>3</v>
      </c>
      <c r="K32" t="s">
        <v>130</v>
      </c>
    </row>
    <row r="33" spans="1:11" x14ac:dyDescent="0.25">
      <c r="A33" t="s">
        <v>3391</v>
      </c>
      <c r="B33">
        <v>9254</v>
      </c>
      <c r="C33">
        <v>0.69736159011048471</v>
      </c>
      <c r="D33">
        <v>1.1641736638457874</v>
      </c>
      <c r="E33">
        <v>0.57141305567607759</v>
      </c>
      <c r="F33">
        <v>-0.98381111545047273</v>
      </c>
      <c r="G33">
        <v>5</v>
      </c>
      <c r="H33">
        <v>5</v>
      </c>
      <c r="I33">
        <v>4</v>
      </c>
      <c r="J33">
        <v>3</v>
      </c>
      <c r="K33" t="s">
        <v>131</v>
      </c>
    </row>
    <row r="34" spans="1:11" x14ac:dyDescent="0.25">
      <c r="A34" t="s">
        <v>3392</v>
      </c>
      <c r="B34">
        <v>8183</v>
      </c>
      <c r="C34">
        <v>-0.44865292878627933</v>
      </c>
      <c r="D34">
        <v>-0.66973065217962113</v>
      </c>
      <c r="E34">
        <v>0.46802289431257976</v>
      </c>
      <c r="F34">
        <v>-1.0488712695599944</v>
      </c>
      <c r="G34">
        <v>2</v>
      </c>
      <c r="H34">
        <v>1</v>
      </c>
      <c r="I34">
        <v>3</v>
      </c>
      <c r="J34">
        <v>3</v>
      </c>
      <c r="K34" t="s">
        <v>132</v>
      </c>
    </row>
    <row r="35" spans="1:11" x14ac:dyDescent="0.25">
      <c r="A35" t="s">
        <v>3393</v>
      </c>
      <c r="B35">
        <v>5925</v>
      </c>
      <c r="C35">
        <v>-0.38777275523273813</v>
      </c>
      <c r="D35">
        <v>-0.41590749875263566</v>
      </c>
      <c r="E35">
        <v>1.1882027363031802</v>
      </c>
      <c r="F35">
        <v>-1.0851917440429117</v>
      </c>
      <c r="G35">
        <v>2</v>
      </c>
      <c r="H35">
        <v>2</v>
      </c>
      <c r="I35">
        <v>5</v>
      </c>
      <c r="J35">
        <v>2</v>
      </c>
      <c r="K35" t="s">
        <v>133</v>
      </c>
    </row>
    <row r="36" spans="1:11" x14ac:dyDescent="0.25">
      <c r="A36" t="s">
        <v>3394</v>
      </c>
      <c r="B36">
        <v>6469</v>
      </c>
      <c r="C36">
        <v>1.0383151655916525</v>
      </c>
      <c r="D36">
        <v>0.43019952174342613</v>
      </c>
      <c r="E36">
        <v>1.7165984870657514</v>
      </c>
      <c r="F36">
        <v>-0.86052946056616708</v>
      </c>
      <c r="G36">
        <v>5</v>
      </c>
      <c r="H36">
        <v>5</v>
      </c>
      <c r="I36">
        <v>5</v>
      </c>
      <c r="J36">
        <v>4</v>
      </c>
      <c r="K36" t="s">
        <v>134</v>
      </c>
    </row>
    <row r="37" spans="1:11" x14ac:dyDescent="0.25">
      <c r="A37" t="s">
        <v>3395</v>
      </c>
      <c r="B37">
        <v>9021</v>
      </c>
      <c r="C37">
        <v>-0.59590505520474057</v>
      </c>
      <c r="D37">
        <v>-1.167885652641393</v>
      </c>
      <c r="E37">
        <v>-0.37308302489343964</v>
      </c>
      <c r="F37">
        <v>-0.89449397906988226</v>
      </c>
      <c r="G37">
        <v>1</v>
      </c>
      <c r="H37">
        <v>1</v>
      </c>
      <c r="I37">
        <v>1</v>
      </c>
      <c r="J37">
        <v>4</v>
      </c>
      <c r="K37" t="s">
        <v>135</v>
      </c>
    </row>
    <row r="38" spans="1:11" x14ac:dyDescent="0.25">
      <c r="A38" t="s">
        <v>3396</v>
      </c>
      <c r="B38">
        <v>12517</v>
      </c>
      <c r="C38">
        <v>0.28935969851614063</v>
      </c>
      <c r="D38">
        <v>-0.35033442524727731</v>
      </c>
      <c r="E38">
        <v>-0.200050309140621</v>
      </c>
      <c r="F38">
        <v>-0.70412554978488717</v>
      </c>
      <c r="G38">
        <v>5</v>
      </c>
      <c r="H38">
        <v>2</v>
      </c>
      <c r="I38">
        <v>2</v>
      </c>
      <c r="J38">
        <v>5</v>
      </c>
      <c r="K38" t="s">
        <v>136</v>
      </c>
    </row>
    <row r="39" spans="1:11" x14ac:dyDescent="0.25">
      <c r="A39" t="s">
        <v>3397</v>
      </c>
      <c r="B39">
        <v>14740</v>
      </c>
      <c r="C39">
        <v>-9.6889026908097906E-2</v>
      </c>
      <c r="D39">
        <v>-0.79121918168941829</v>
      </c>
      <c r="E39">
        <v>0.48498834878784408</v>
      </c>
      <c r="F39">
        <v>-0.89229052722013513</v>
      </c>
      <c r="G39">
        <v>3</v>
      </c>
      <c r="H39">
        <v>1</v>
      </c>
      <c r="I39">
        <v>3</v>
      </c>
      <c r="J39">
        <v>4</v>
      </c>
      <c r="K39" t="s">
        <v>137</v>
      </c>
    </row>
    <row r="40" spans="1:11" x14ac:dyDescent="0.25">
      <c r="A40" t="s">
        <v>3398</v>
      </c>
      <c r="B40">
        <v>5737</v>
      </c>
      <c r="C40">
        <v>-0.15947349873348934</v>
      </c>
      <c r="D40">
        <v>-0.11249002722656866</v>
      </c>
      <c r="E40">
        <v>0.58760340427695568</v>
      </c>
      <c r="F40">
        <v>-1.2328165835188218</v>
      </c>
      <c r="G40">
        <v>3</v>
      </c>
      <c r="H40">
        <v>3</v>
      </c>
      <c r="I40">
        <v>4</v>
      </c>
      <c r="J40">
        <v>1</v>
      </c>
      <c r="K40" t="s">
        <v>138</v>
      </c>
    </row>
    <row r="41" spans="1:11" x14ac:dyDescent="0.25">
      <c r="A41" t="s">
        <v>3399</v>
      </c>
      <c r="B41">
        <v>1930</v>
      </c>
      <c r="C41">
        <v>-0.13038684057452846</v>
      </c>
      <c r="D41">
        <v>-0.51996688895358889</v>
      </c>
      <c r="E41">
        <v>1.3299482866278463</v>
      </c>
      <c r="F41">
        <v>-1.4048619085536109</v>
      </c>
      <c r="G41">
        <v>3</v>
      </c>
      <c r="H41">
        <v>2</v>
      </c>
      <c r="I41">
        <v>5</v>
      </c>
      <c r="J41">
        <v>1</v>
      </c>
      <c r="K41" t="s">
        <v>139</v>
      </c>
    </row>
    <row r="42" spans="1:11" x14ac:dyDescent="0.25">
      <c r="A42" t="s">
        <v>3400</v>
      </c>
      <c r="B42">
        <v>132485</v>
      </c>
      <c r="C42">
        <v>0.62555523824935921</v>
      </c>
      <c r="D42">
        <v>-4.2391978473028974E-2</v>
      </c>
      <c r="E42">
        <v>7.3065885539322376E-2</v>
      </c>
      <c r="F42">
        <v>-0.33734020611280857</v>
      </c>
      <c r="G42">
        <v>5</v>
      </c>
      <c r="H42">
        <v>3</v>
      </c>
      <c r="I42">
        <v>2</v>
      </c>
      <c r="J42">
        <v>5</v>
      </c>
      <c r="K42" t="s">
        <v>140</v>
      </c>
    </row>
    <row r="43" spans="1:11" x14ac:dyDescent="0.25">
      <c r="A43" t="s">
        <v>3401</v>
      </c>
      <c r="B43">
        <v>20188</v>
      </c>
      <c r="C43">
        <v>-0.54961232151454409</v>
      </c>
      <c r="D43">
        <v>-0.61033184471405466</v>
      </c>
      <c r="E43">
        <v>0.12248046829174608</v>
      </c>
      <c r="F43">
        <v>-1.0171753795847256</v>
      </c>
      <c r="G43">
        <v>1</v>
      </c>
      <c r="H43">
        <v>1</v>
      </c>
      <c r="I43">
        <v>2</v>
      </c>
      <c r="J43">
        <v>3</v>
      </c>
      <c r="K43" t="s">
        <v>141</v>
      </c>
    </row>
    <row r="44" spans="1:11" x14ac:dyDescent="0.25">
      <c r="A44" t="s">
        <v>3402</v>
      </c>
      <c r="B44">
        <v>4892</v>
      </c>
      <c r="C44">
        <v>-0.13384560088982619</v>
      </c>
      <c r="D44">
        <v>0.58983197242540597</v>
      </c>
      <c r="E44">
        <v>1.2023326249435387</v>
      </c>
      <c r="F44">
        <v>-1.2534913410661208</v>
      </c>
      <c r="G44">
        <v>3</v>
      </c>
      <c r="H44">
        <v>5</v>
      </c>
      <c r="I44">
        <v>5</v>
      </c>
      <c r="J44">
        <v>1</v>
      </c>
      <c r="K44" t="s">
        <v>142</v>
      </c>
    </row>
    <row r="45" spans="1:11" x14ac:dyDescent="0.25">
      <c r="A45" t="s">
        <v>3403</v>
      </c>
      <c r="B45">
        <v>2285</v>
      </c>
      <c r="C45">
        <v>0.22102582969910439</v>
      </c>
      <c r="D45">
        <v>-0.1436037986262737</v>
      </c>
      <c r="E45">
        <v>1.9562589394500935</v>
      </c>
      <c r="F45">
        <v>-1.2271099868428068</v>
      </c>
      <c r="G45">
        <v>5</v>
      </c>
      <c r="H45">
        <v>3</v>
      </c>
      <c r="I45">
        <v>5</v>
      </c>
      <c r="J45">
        <v>1</v>
      </c>
      <c r="K45" t="s">
        <v>143</v>
      </c>
    </row>
    <row r="46" spans="1:11" x14ac:dyDescent="0.25">
      <c r="A46" t="s">
        <v>3404</v>
      </c>
      <c r="B46">
        <v>17943</v>
      </c>
      <c r="C46">
        <v>-0.16143232279947839</v>
      </c>
      <c r="D46">
        <v>-0.28418334449458621</v>
      </c>
      <c r="E46">
        <v>0.17882944547272703</v>
      </c>
      <c r="F46">
        <v>-0.85921548064557751</v>
      </c>
      <c r="G46">
        <v>3</v>
      </c>
      <c r="H46">
        <v>2</v>
      </c>
      <c r="I46">
        <v>3</v>
      </c>
      <c r="J46">
        <v>4</v>
      </c>
      <c r="K46" t="s">
        <v>144</v>
      </c>
    </row>
    <row r="47" spans="1:11" x14ac:dyDescent="0.25">
      <c r="A47" t="s">
        <v>3405</v>
      </c>
      <c r="B47">
        <v>16879</v>
      </c>
      <c r="C47">
        <v>0.13307000012956033</v>
      </c>
      <c r="D47">
        <v>0.14289983887329183</v>
      </c>
      <c r="E47">
        <v>0.78357801558757967</v>
      </c>
      <c r="F47">
        <v>-0.8623538555067245</v>
      </c>
      <c r="G47">
        <v>4</v>
      </c>
      <c r="H47">
        <v>4</v>
      </c>
      <c r="I47">
        <v>4</v>
      </c>
      <c r="J47">
        <v>4</v>
      </c>
      <c r="K47" t="s">
        <v>145</v>
      </c>
    </row>
    <row r="48" spans="1:11" x14ac:dyDescent="0.25">
      <c r="A48" t="s">
        <v>3406</v>
      </c>
      <c r="B48">
        <v>7826</v>
      </c>
      <c r="C48">
        <v>-0.46996476412618349</v>
      </c>
      <c r="D48">
        <v>-0.41147030861233297</v>
      </c>
      <c r="E48">
        <v>-6.316962312081109E-3</v>
      </c>
      <c r="F48">
        <v>-1.0786515104455785</v>
      </c>
      <c r="G48">
        <v>2</v>
      </c>
      <c r="H48">
        <v>2</v>
      </c>
      <c r="I48">
        <v>2</v>
      </c>
      <c r="J48">
        <v>2</v>
      </c>
      <c r="K48" t="s">
        <v>146</v>
      </c>
    </row>
    <row r="49" spans="1:11" x14ac:dyDescent="0.25">
      <c r="A49" t="s">
        <v>3407</v>
      </c>
      <c r="B49">
        <v>2534</v>
      </c>
      <c r="C49">
        <v>-1.3564947003878104E-2</v>
      </c>
      <c r="D49">
        <v>1.1960166347597165</v>
      </c>
      <c r="E49">
        <v>1.5627902873486297</v>
      </c>
      <c r="F49">
        <v>-1.0493098209235088</v>
      </c>
      <c r="G49">
        <v>4</v>
      </c>
      <c r="H49">
        <v>5</v>
      </c>
      <c r="I49">
        <v>5</v>
      </c>
      <c r="J49">
        <v>3</v>
      </c>
      <c r="K49" t="s">
        <v>147</v>
      </c>
    </row>
    <row r="50" spans="1:11" x14ac:dyDescent="0.25">
      <c r="A50" t="s">
        <v>3408</v>
      </c>
      <c r="B50">
        <v>4538</v>
      </c>
      <c r="C50">
        <v>-0.67151526402606188</v>
      </c>
      <c r="D50">
        <v>-0.48681884785804075</v>
      </c>
      <c r="E50">
        <v>-0.22388222185098647</v>
      </c>
      <c r="F50">
        <v>-0.76314338197598885</v>
      </c>
      <c r="G50">
        <v>1</v>
      </c>
      <c r="H50">
        <v>2</v>
      </c>
      <c r="I50">
        <v>2</v>
      </c>
      <c r="J50">
        <v>4</v>
      </c>
      <c r="K50" t="s">
        <v>148</v>
      </c>
    </row>
    <row r="51" spans="1:11" x14ac:dyDescent="0.25">
      <c r="A51" t="s">
        <v>3409</v>
      </c>
      <c r="B51">
        <v>1747</v>
      </c>
      <c r="C51">
        <v>-6.4603678047819954E-2</v>
      </c>
      <c r="D51">
        <v>1.5775453379157161</v>
      </c>
      <c r="E51">
        <v>5.2407245985136831E-2</v>
      </c>
      <c r="F51">
        <v>-1.0118816133882942</v>
      </c>
      <c r="G51">
        <v>3</v>
      </c>
      <c r="H51">
        <v>5</v>
      </c>
      <c r="I51">
        <v>2</v>
      </c>
      <c r="J51">
        <v>3</v>
      </c>
      <c r="K51" t="s">
        <v>149</v>
      </c>
    </row>
    <row r="52" spans="1:11" x14ac:dyDescent="0.25">
      <c r="A52" t="s">
        <v>3410</v>
      </c>
      <c r="B52">
        <v>2535</v>
      </c>
      <c r="K52" t="s">
        <v>150</v>
      </c>
    </row>
    <row r="53" spans="1:11" x14ac:dyDescent="0.25">
      <c r="A53" t="s">
        <v>3411</v>
      </c>
      <c r="B53">
        <v>55071</v>
      </c>
      <c r="C53">
        <v>0.38386352217241476</v>
      </c>
      <c r="D53">
        <v>0.32207905162739309</v>
      </c>
      <c r="E53">
        <v>0.36712052406262763</v>
      </c>
      <c r="F53">
        <v>-0.52881927009881957</v>
      </c>
      <c r="G53">
        <v>5</v>
      </c>
      <c r="H53">
        <v>4</v>
      </c>
      <c r="I53">
        <v>3</v>
      </c>
      <c r="J53">
        <v>5</v>
      </c>
      <c r="K53" t="s">
        <v>151</v>
      </c>
    </row>
    <row r="54" spans="1:11" x14ac:dyDescent="0.25">
      <c r="A54" t="s">
        <v>3412</v>
      </c>
      <c r="B54">
        <v>46560</v>
      </c>
      <c r="C54">
        <v>-2.5820911020297724E-2</v>
      </c>
      <c r="D54">
        <v>5.4158723105774083E-2</v>
      </c>
      <c r="E54">
        <v>0.24311599520191399</v>
      </c>
      <c r="F54">
        <v>-0.76931935250018812</v>
      </c>
      <c r="G54">
        <v>4</v>
      </c>
      <c r="H54">
        <v>3</v>
      </c>
      <c r="I54">
        <v>3</v>
      </c>
      <c r="J54">
        <v>4</v>
      </c>
      <c r="K54" t="s">
        <v>152</v>
      </c>
    </row>
    <row r="55" spans="1:11" x14ac:dyDescent="0.25">
      <c r="A55" t="s">
        <v>3413</v>
      </c>
      <c r="B55">
        <v>5015</v>
      </c>
      <c r="C55">
        <v>-0.24994961576659516</v>
      </c>
      <c r="D55">
        <v>0.25415000983185038</v>
      </c>
      <c r="E55">
        <v>9.0702796009666103E-2</v>
      </c>
      <c r="F55">
        <v>-1.1556739309137567</v>
      </c>
      <c r="G55">
        <v>3</v>
      </c>
      <c r="H55">
        <v>4</v>
      </c>
      <c r="I55">
        <v>2</v>
      </c>
      <c r="J55">
        <v>2</v>
      </c>
      <c r="K55" t="s">
        <v>153</v>
      </c>
    </row>
    <row r="56" spans="1:11" x14ac:dyDescent="0.25">
      <c r="A56" t="s">
        <v>3414</v>
      </c>
      <c r="B56">
        <v>4801</v>
      </c>
      <c r="C56">
        <v>-0.30491605510741759</v>
      </c>
      <c r="D56">
        <v>0.17293116682383858</v>
      </c>
      <c r="E56">
        <v>0.69865456127467951</v>
      </c>
      <c r="F56">
        <v>-0.92959362523415312</v>
      </c>
      <c r="G56">
        <v>2</v>
      </c>
      <c r="H56">
        <v>4</v>
      </c>
      <c r="I56">
        <v>4</v>
      </c>
      <c r="J56">
        <v>3</v>
      </c>
      <c r="K56" t="s">
        <v>154</v>
      </c>
    </row>
    <row r="57" spans="1:11" x14ac:dyDescent="0.25">
      <c r="A57" t="s">
        <v>3415</v>
      </c>
      <c r="B57">
        <v>6067</v>
      </c>
      <c r="C57">
        <v>-3.9623540011877748E-2</v>
      </c>
      <c r="D57">
        <v>0.43409657191177925</v>
      </c>
      <c r="E57">
        <v>0.93292236969351972</v>
      </c>
      <c r="F57">
        <v>-1.0946537362731228</v>
      </c>
      <c r="G57">
        <v>3</v>
      </c>
      <c r="H57">
        <v>5</v>
      </c>
      <c r="I57">
        <v>4</v>
      </c>
      <c r="J57">
        <v>2</v>
      </c>
      <c r="K57" t="s">
        <v>155</v>
      </c>
    </row>
    <row r="58" spans="1:11" x14ac:dyDescent="0.25">
      <c r="A58" t="s">
        <v>3416</v>
      </c>
      <c r="B58">
        <v>2233</v>
      </c>
      <c r="C58">
        <v>-0.34944572530235513</v>
      </c>
      <c r="D58">
        <v>0.14453374821633502</v>
      </c>
      <c r="E58">
        <v>0.50117633635806191</v>
      </c>
      <c r="F58">
        <v>-0.84826759711564181</v>
      </c>
      <c r="G58">
        <v>2</v>
      </c>
      <c r="H58">
        <v>4</v>
      </c>
      <c r="I58">
        <v>3</v>
      </c>
      <c r="J58">
        <v>4</v>
      </c>
      <c r="K58" t="s">
        <v>156</v>
      </c>
    </row>
    <row r="59" spans="1:11" x14ac:dyDescent="0.25">
      <c r="A59" t="s">
        <v>3417</v>
      </c>
      <c r="B59">
        <v>4267</v>
      </c>
      <c r="C59">
        <v>0.11186971132226541</v>
      </c>
      <c r="D59">
        <v>0.79683949954554434</v>
      </c>
      <c r="E59">
        <v>1.2375133765286124</v>
      </c>
      <c r="F59">
        <v>-0.95148488991467217</v>
      </c>
      <c r="G59">
        <v>4</v>
      </c>
      <c r="H59">
        <v>5</v>
      </c>
      <c r="I59">
        <v>5</v>
      </c>
      <c r="J59">
        <v>3</v>
      </c>
      <c r="K59" t="s">
        <v>157</v>
      </c>
    </row>
    <row r="60" spans="1:11" x14ac:dyDescent="0.25">
      <c r="A60" t="s">
        <v>3418</v>
      </c>
      <c r="B60">
        <v>740</v>
      </c>
      <c r="C60">
        <v>-7.233568767657618E-2</v>
      </c>
      <c r="D60">
        <v>1.6999397455865315</v>
      </c>
      <c r="E60">
        <v>1.4793381613080108</v>
      </c>
      <c r="F60">
        <v>-1.4401477503304232</v>
      </c>
      <c r="G60">
        <v>3</v>
      </c>
      <c r="H60">
        <v>5</v>
      </c>
      <c r="I60">
        <v>5</v>
      </c>
      <c r="J60">
        <v>1</v>
      </c>
      <c r="K60" t="s">
        <v>158</v>
      </c>
    </row>
    <row r="61" spans="1:11" x14ac:dyDescent="0.25">
      <c r="A61" t="s">
        <v>3419</v>
      </c>
      <c r="B61">
        <v>436</v>
      </c>
      <c r="C61">
        <v>0.23222545156002714</v>
      </c>
      <c r="D61">
        <v>1.3198677705154194</v>
      </c>
      <c r="E61">
        <v>2.0828239553305945</v>
      </c>
      <c r="F61">
        <v>-1.1602772785262983</v>
      </c>
      <c r="G61">
        <v>5</v>
      </c>
      <c r="H61">
        <v>5</v>
      </c>
      <c r="I61">
        <v>5</v>
      </c>
      <c r="J61">
        <v>2</v>
      </c>
      <c r="K61" t="s">
        <v>159</v>
      </c>
    </row>
    <row r="62" spans="1:11" x14ac:dyDescent="0.25">
      <c r="A62" t="s">
        <v>3420</v>
      </c>
      <c r="B62">
        <v>721</v>
      </c>
      <c r="C62">
        <v>0.23693905129054543</v>
      </c>
      <c r="D62">
        <v>1.1818680893525071</v>
      </c>
      <c r="E62">
        <v>1.6137939172217144</v>
      </c>
      <c r="F62">
        <v>-1.3834201553525349</v>
      </c>
      <c r="G62">
        <v>5</v>
      </c>
      <c r="H62">
        <v>5</v>
      </c>
      <c r="I62">
        <v>5</v>
      </c>
      <c r="J62">
        <v>1</v>
      </c>
      <c r="K62" t="s">
        <v>160</v>
      </c>
    </row>
    <row r="63" spans="1:11" x14ac:dyDescent="0.25">
      <c r="A63" t="s">
        <v>3421</v>
      </c>
      <c r="B63">
        <v>1612</v>
      </c>
      <c r="C63">
        <v>0.18424511808788066</v>
      </c>
      <c r="D63">
        <v>0.69489572688967305</v>
      </c>
      <c r="E63">
        <v>1.3276257591084404</v>
      </c>
      <c r="F63">
        <v>-1.031489524605067</v>
      </c>
      <c r="G63">
        <v>5</v>
      </c>
      <c r="H63">
        <v>5</v>
      </c>
      <c r="I63">
        <v>5</v>
      </c>
      <c r="J63">
        <v>3</v>
      </c>
      <c r="K63" t="s">
        <v>161</v>
      </c>
    </row>
    <row r="64" spans="1:11" x14ac:dyDescent="0.25">
      <c r="A64" t="s">
        <v>3422</v>
      </c>
      <c r="B64">
        <v>4065</v>
      </c>
      <c r="C64">
        <v>0.44774592179739808</v>
      </c>
      <c r="D64">
        <v>0.97707683681465307</v>
      </c>
      <c r="E64">
        <v>1.4697566284767714</v>
      </c>
      <c r="F64">
        <v>-0.94646831703420575</v>
      </c>
      <c r="G64">
        <v>5</v>
      </c>
      <c r="H64">
        <v>5</v>
      </c>
      <c r="I64">
        <v>5</v>
      </c>
      <c r="J64">
        <v>3</v>
      </c>
      <c r="K64" t="s">
        <v>162</v>
      </c>
    </row>
    <row r="65" spans="1:11" x14ac:dyDescent="0.25">
      <c r="A65" t="s">
        <v>3423</v>
      </c>
      <c r="B65">
        <v>953</v>
      </c>
      <c r="C65">
        <v>-0.2834720936449911</v>
      </c>
      <c r="D65">
        <v>0.29647384106702379</v>
      </c>
      <c r="E65">
        <v>1.0842450166580888</v>
      </c>
      <c r="F65">
        <v>-1.2671982624234086</v>
      </c>
      <c r="G65">
        <v>2</v>
      </c>
      <c r="H65">
        <v>4</v>
      </c>
      <c r="I65">
        <v>5</v>
      </c>
      <c r="J65">
        <v>1</v>
      </c>
      <c r="K65" t="s">
        <v>163</v>
      </c>
    </row>
    <row r="66" spans="1:11" x14ac:dyDescent="0.25">
      <c r="A66" t="s">
        <v>3424</v>
      </c>
      <c r="B66">
        <v>4385</v>
      </c>
      <c r="C66">
        <v>-9.2272045327986663E-2</v>
      </c>
      <c r="D66">
        <v>0.44649134175860289</v>
      </c>
      <c r="E66">
        <v>1.315186292226973</v>
      </c>
      <c r="F66">
        <v>-1.3286969714385315</v>
      </c>
      <c r="G66">
        <v>3</v>
      </c>
      <c r="H66">
        <v>5</v>
      </c>
      <c r="I66">
        <v>5</v>
      </c>
      <c r="J66">
        <v>1</v>
      </c>
      <c r="K66" t="s">
        <v>164</v>
      </c>
    </row>
    <row r="67" spans="1:11" x14ac:dyDescent="0.25">
      <c r="A67" t="s">
        <v>3425</v>
      </c>
      <c r="B67">
        <v>25704</v>
      </c>
      <c r="C67">
        <v>-2.7194225492928E-3</v>
      </c>
      <c r="D67">
        <v>-0.29462333095192017</v>
      </c>
      <c r="E67">
        <v>1.2943763444538054</v>
      </c>
      <c r="F67">
        <v>-1.061399598240468</v>
      </c>
      <c r="G67">
        <v>4</v>
      </c>
      <c r="H67">
        <v>2</v>
      </c>
      <c r="I67">
        <v>5</v>
      </c>
      <c r="J67">
        <v>3</v>
      </c>
      <c r="K67" t="s">
        <v>165</v>
      </c>
    </row>
    <row r="68" spans="1:11" x14ac:dyDescent="0.25">
      <c r="A68" t="s">
        <v>3426</v>
      </c>
      <c r="B68">
        <v>12108</v>
      </c>
      <c r="C68">
        <v>-0.14805042122799089</v>
      </c>
      <c r="D68">
        <v>-0.22564059176459361</v>
      </c>
      <c r="E68">
        <v>1.382798597875345</v>
      </c>
      <c r="F68">
        <v>-0.83549171329213823</v>
      </c>
      <c r="G68">
        <v>3</v>
      </c>
      <c r="H68">
        <v>3</v>
      </c>
      <c r="I68">
        <v>5</v>
      </c>
      <c r="J68">
        <v>4</v>
      </c>
      <c r="K68" t="s">
        <v>166</v>
      </c>
    </row>
    <row r="69" spans="1:11" x14ac:dyDescent="0.25">
      <c r="A69" t="s">
        <v>3427</v>
      </c>
      <c r="B69">
        <v>6509</v>
      </c>
      <c r="C69">
        <v>-0.23617743624878784</v>
      </c>
      <c r="D69">
        <v>-0.18248068710438209</v>
      </c>
      <c r="E69">
        <v>0.32648141517478096</v>
      </c>
      <c r="F69">
        <v>-0.97300422098488892</v>
      </c>
      <c r="G69">
        <v>3</v>
      </c>
      <c r="H69">
        <v>3</v>
      </c>
      <c r="I69">
        <v>3</v>
      </c>
      <c r="J69">
        <v>3</v>
      </c>
      <c r="K69" t="s">
        <v>167</v>
      </c>
    </row>
    <row r="70" spans="1:11" x14ac:dyDescent="0.25">
      <c r="A70" t="s">
        <v>3428</v>
      </c>
      <c r="B70">
        <v>11059</v>
      </c>
      <c r="C70">
        <v>-0.58325127458799697</v>
      </c>
      <c r="D70">
        <v>-0.59969366484270326</v>
      </c>
      <c r="E70">
        <v>0.20832844564248404</v>
      </c>
      <c r="F70">
        <v>-0.94557439978329205</v>
      </c>
      <c r="G70">
        <v>1</v>
      </c>
      <c r="H70">
        <v>1</v>
      </c>
      <c r="I70">
        <v>3</v>
      </c>
      <c r="J70">
        <v>3</v>
      </c>
      <c r="K70" t="s">
        <v>168</v>
      </c>
    </row>
    <row r="71" spans="1:11" x14ac:dyDescent="0.25">
      <c r="A71" t="s">
        <v>3429</v>
      </c>
      <c r="B71">
        <v>17294</v>
      </c>
      <c r="C71">
        <v>4.8126364395702295E-2</v>
      </c>
      <c r="D71">
        <v>-0.17490074464403033</v>
      </c>
      <c r="E71">
        <v>0.73553564016628192</v>
      </c>
      <c r="F71">
        <v>-0.83307751678589059</v>
      </c>
      <c r="G71">
        <v>4</v>
      </c>
      <c r="H71">
        <v>3</v>
      </c>
      <c r="I71">
        <v>4</v>
      </c>
      <c r="J71">
        <v>4</v>
      </c>
      <c r="K71" t="s">
        <v>169</v>
      </c>
    </row>
    <row r="72" spans="1:11" x14ac:dyDescent="0.25">
      <c r="A72" t="s">
        <v>3430</v>
      </c>
      <c r="B72">
        <v>20519</v>
      </c>
      <c r="C72">
        <v>0.39143808322372015</v>
      </c>
      <c r="D72">
        <v>2.5313934314028529E-3</v>
      </c>
      <c r="E72">
        <v>1.2980700195532273</v>
      </c>
      <c r="F72">
        <v>-0.6771112008283191</v>
      </c>
      <c r="G72">
        <v>5</v>
      </c>
      <c r="H72">
        <v>3</v>
      </c>
      <c r="I72">
        <v>5</v>
      </c>
      <c r="J72">
        <v>5</v>
      </c>
      <c r="K72" t="s">
        <v>170</v>
      </c>
    </row>
    <row r="73" spans="1:11" x14ac:dyDescent="0.25">
      <c r="A73" t="s">
        <v>3431</v>
      </c>
      <c r="B73">
        <v>7473</v>
      </c>
      <c r="C73">
        <v>-0.4919920875064257</v>
      </c>
      <c r="D73">
        <v>-0.54169005964006889</v>
      </c>
      <c r="E73">
        <v>0.25064141921760791</v>
      </c>
      <c r="F73">
        <v>-0.74850604124563769</v>
      </c>
      <c r="G73">
        <v>1</v>
      </c>
      <c r="H73">
        <v>2</v>
      </c>
      <c r="I73">
        <v>3</v>
      </c>
      <c r="J73">
        <v>4</v>
      </c>
      <c r="K73" t="s">
        <v>171</v>
      </c>
    </row>
    <row r="74" spans="1:11" x14ac:dyDescent="0.25">
      <c r="A74" t="s">
        <v>3432</v>
      </c>
      <c r="B74">
        <v>542</v>
      </c>
      <c r="K74" t="s">
        <v>172</v>
      </c>
    </row>
    <row r="75" spans="1:11" x14ac:dyDescent="0.25">
      <c r="A75" t="s">
        <v>3433</v>
      </c>
      <c r="B75">
        <v>13861</v>
      </c>
      <c r="C75">
        <v>-6.2771638846940439E-2</v>
      </c>
      <c r="D75">
        <v>0.20533516228960405</v>
      </c>
      <c r="E75">
        <v>1.0826615277553491</v>
      </c>
      <c r="F75">
        <v>-0.93291971164378218</v>
      </c>
      <c r="G75">
        <v>3</v>
      </c>
      <c r="H75">
        <v>4</v>
      </c>
      <c r="I75">
        <v>5</v>
      </c>
      <c r="J75">
        <v>3</v>
      </c>
      <c r="K75" t="s">
        <v>173</v>
      </c>
    </row>
    <row r="76" spans="1:11" x14ac:dyDescent="0.25">
      <c r="A76" t="s">
        <v>3434</v>
      </c>
      <c r="B76">
        <v>4658</v>
      </c>
      <c r="C76">
        <v>-0.30637909094477794</v>
      </c>
      <c r="D76">
        <v>-3.2501657329684921E-2</v>
      </c>
      <c r="E76">
        <v>0.38196992953801889</v>
      </c>
      <c r="F76">
        <v>-0.90350664857902152</v>
      </c>
      <c r="G76">
        <v>2</v>
      </c>
      <c r="H76">
        <v>3</v>
      </c>
      <c r="I76">
        <v>3</v>
      </c>
      <c r="J76">
        <v>4</v>
      </c>
      <c r="K76" t="s">
        <v>174</v>
      </c>
    </row>
    <row r="77" spans="1:11" x14ac:dyDescent="0.25">
      <c r="A77" t="s">
        <v>3435</v>
      </c>
      <c r="B77">
        <v>7087</v>
      </c>
      <c r="C77">
        <v>-0.46357624046961238</v>
      </c>
      <c r="D77">
        <v>-0.58245662133297704</v>
      </c>
      <c r="E77">
        <v>0.43088178899862301</v>
      </c>
      <c r="F77">
        <v>-0.86103130363100866</v>
      </c>
      <c r="G77">
        <v>2</v>
      </c>
      <c r="H77">
        <v>1</v>
      </c>
      <c r="I77">
        <v>3</v>
      </c>
      <c r="J77">
        <v>4</v>
      </c>
      <c r="K77" t="s">
        <v>175</v>
      </c>
    </row>
    <row r="78" spans="1:11" x14ac:dyDescent="0.25">
      <c r="A78" t="s">
        <v>3436</v>
      </c>
      <c r="B78">
        <v>341</v>
      </c>
      <c r="K78" t="s">
        <v>176</v>
      </c>
    </row>
    <row r="79" spans="1:11" x14ac:dyDescent="0.25">
      <c r="A79" t="s">
        <v>3437</v>
      </c>
      <c r="B79">
        <v>10016</v>
      </c>
      <c r="C79">
        <v>-0.60202845942143512</v>
      </c>
      <c r="D79">
        <v>-0.60241892222245674</v>
      </c>
      <c r="E79">
        <v>-4.3557638163264398E-2</v>
      </c>
      <c r="F79">
        <v>-0.76180435917149603</v>
      </c>
      <c r="G79">
        <v>1</v>
      </c>
      <c r="H79">
        <v>1</v>
      </c>
      <c r="I79">
        <v>2</v>
      </c>
      <c r="J79">
        <v>4</v>
      </c>
      <c r="K79" t="s">
        <v>177</v>
      </c>
    </row>
    <row r="80" spans="1:11" x14ac:dyDescent="0.25">
      <c r="A80" t="s">
        <v>3438</v>
      </c>
      <c r="B80">
        <v>83651</v>
      </c>
      <c r="C80">
        <v>0.46046940534235514</v>
      </c>
      <c r="D80">
        <v>0.42262015942526932</v>
      </c>
      <c r="E80">
        <v>0.42082487044509009</v>
      </c>
      <c r="F80">
        <v>-0.41946439751080011</v>
      </c>
      <c r="G80">
        <v>5</v>
      </c>
      <c r="H80">
        <v>5</v>
      </c>
      <c r="I80">
        <v>3</v>
      </c>
      <c r="J80">
        <v>5</v>
      </c>
      <c r="K80" t="s">
        <v>178</v>
      </c>
    </row>
    <row r="81" spans="1:11" x14ac:dyDescent="0.25">
      <c r="A81" t="s">
        <v>3439</v>
      </c>
      <c r="B81">
        <v>18653</v>
      </c>
      <c r="C81">
        <v>-0.38878384776449959</v>
      </c>
      <c r="D81">
        <v>-0.55035875658178457</v>
      </c>
      <c r="E81">
        <v>0.77327320604175953</v>
      </c>
      <c r="F81">
        <v>-0.86895040849548322</v>
      </c>
      <c r="G81">
        <v>2</v>
      </c>
      <c r="H81">
        <v>2</v>
      </c>
      <c r="I81">
        <v>4</v>
      </c>
      <c r="J81">
        <v>4</v>
      </c>
      <c r="K81" t="s">
        <v>179</v>
      </c>
    </row>
    <row r="82" spans="1:11" x14ac:dyDescent="0.25">
      <c r="A82" t="s">
        <v>3440</v>
      </c>
      <c r="B82">
        <v>1244</v>
      </c>
      <c r="K82" t="s">
        <v>180</v>
      </c>
    </row>
    <row r="83" spans="1:11" x14ac:dyDescent="0.25">
      <c r="A83" t="s">
        <v>3441</v>
      </c>
      <c r="B83">
        <v>7632</v>
      </c>
      <c r="C83">
        <v>-0.62130282607310805</v>
      </c>
      <c r="D83">
        <v>-0.43193391789208307</v>
      </c>
      <c r="E83">
        <v>0.2897326366389138</v>
      </c>
      <c r="F83">
        <v>-0.99311099686476179</v>
      </c>
      <c r="G83">
        <v>1</v>
      </c>
      <c r="H83">
        <v>2</v>
      </c>
      <c r="I83">
        <v>3</v>
      </c>
      <c r="J83">
        <v>3</v>
      </c>
      <c r="K83" t="s">
        <v>181</v>
      </c>
    </row>
    <row r="84" spans="1:11" x14ac:dyDescent="0.25">
      <c r="A84" t="s">
        <v>3442</v>
      </c>
      <c r="B84">
        <v>5083</v>
      </c>
      <c r="C84">
        <v>-0.14403284755564233</v>
      </c>
      <c r="D84">
        <v>0.42327098674650993</v>
      </c>
      <c r="E84">
        <v>1.2068138307275613</v>
      </c>
      <c r="F84">
        <v>-1.0099489820932912</v>
      </c>
      <c r="G84">
        <v>3</v>
      </c>
      <c r="H84">
        <v>5</v>
      </c>
      <c r="I84">
        <v>5</v>
      </c>
      <c r="J84">
        <v>3</v>
      </c>
      <c r="K84" t="s">
        <v>182</v>
      </c>
    </row>
    <row r="85" spans="1:11" x14ac:dyDescent="0.25">
      <c r="A85" t="s">
        <v>3443</v>
      </c>
      <c r="B85">
        <v>2877</v>
      </c>
      <c r="C85">
        <v>0.14202409483699049</v>
      </c>
      <c r="D85">
        <v>-0.21327508909072046</v>
      </c>
      <c r="E85">
        <v>1.6699402553051679</v>
      </c>
      <c r="F85">
        <v>-1.069712673188683</v>
      </c>
      <c r="G85">
        <v>4</v>
      </c>
      <c r="H85">
        <v>3</v>
      </c>
      <c r="I85">
        <v>5</v>
      </c>
      <c r="J85">
        <v>3</v>
      </c>
      <c r="K85" t="s">
        <v>183</v>
      </c>
    </row>
    <row r="86" spans="1:11" x14ac:dyDescent="0.25">
      <c r="A86" t="s">
        <v>3444</v>
      </c>
      <c r="B86">
        <v>6439</v>
      </c>
      <c r="C86">
        <v>-2.0176351779246968E-2</v>
      </c>
      <c r="D86">
        <v>-0.41780984427629453</v>
      </c>
      <c r="E86">
        <v>1.2881806925607091</v>
      </c>
      <c r="F86">
        <v>-1.2190464541021437</v>
      </c>
      <c r="G86">
        <v>4</v>
      </c>
      <c r="H86">
        <v>2</v>
      </c>
      <c r="I86">
        <v>5</v>
      </c>
      <c r="J86">
        <v>1</v>
      </c>
      <c r="K86" t="s">
        <v>184</v>
      </c>
    </row>
    <row r="87" spans="1:11" x14ac:dyDescent="0.25">
      <c r="A87" t="s">
        <v>3445</v>
      </c>
      <c r="B87">
        <v>79247</v>
      </c>
      <c r="C87">
        <v>-0.15014962087047995</v>
      </c>
      <c r="D87">
        <v>2.90763417721999E-2</v>
      </c>
      <c r="E87">
        <v>0.86157671773703304</v>
      </c>
      <c r="F87">
        <v>-0.90328685797819552</v>
      </c>
      <c r="G87">
        <v>3</v>
      </c>
      <c r="H87">
        <v>3</v>
      </c>
      <c r="I87">
        <v>4</v>
      </c>
      <c r="J87">
        <v>4</v>
      </c>
      <c r="K87" t="s">
        <v>185</v>
      </c>
    </row>
    <row r="88" spans="1:11" x14ac:dyDescent="0.25">
      <c r="A88" t="s">
        <v>3446</v>
      </c>
      <c r="B88">
        <v>99186</v>
      </c>
      <c r="C88">
        <v>-0.51748082402901285</v>
      </c>
      <c r="D88">
        <v>-0.33383827563181862</v>
      </c>
      <c r="E88">
        <v>-0.30070052273244147</v>
      </c>
      <c r="F88">
        <v>0.61890430392179396</v>
      </c>
      <c r="G88">
        <v>1</v>
      </c>
      <c r="H88">
        <v>2</v>
      </c>
      <c r="I88">
        <v>1</v>
      </c>
      <c r="J88">
        <v>5</v>
      </c>
      <c r="K88" t="s">
        <v>186</v>
      </c>
    </row>
    <row r="89" spans="1:11" x14ac:dyDescent="0.25">
      <c r="A89" t="s">
        <v>3447</v>
      </c>
      <c r="B89">
        <v>126666</v>
      </c>
      <c r="C89">
        <v>-0.78234331710313176</v>
      </c>
      <c r="D89">
        <v>-0.15763993387807959</v>
      </c>
      <c r="E89">
        <v>-0.61868419156882137</v>
      </c>
      <c r="F89">
        <v>1.0619576767028149</v>
      </c>
      <c r="G89">
        <v>1</v>
      </c>
      <c r="H89">
        <v>3</v>
      </c>
      <c r="I89">
        <v>1</v>
      </c>
      <c r="J89">
        <v>5</v>
      </c>
      <c r="K89" t="s">
        <v>187</v>
      </c>
    </row>
    <row r="90" spans="1:11" x14ac:dyDescent="0.25">
      <c r="A90" t="s">
        <v>3448</v>
      </c>
      <c r="B90">
        <v>138501</v>
      </c>
      <c r="C90">
        <v>-0.58706952337422957</v>
      </c>
      <c r="D90">
        <v>-0.44049223566005957</v>
      </c>
      <c r="E90">
        <v>-0.56314290629073316</v>
      </c>
      <c r="F90">
        <v>0.3952773346072363</v>
      </c>
      <c r="G90">
        <v>1</v>
      </c>
      <c r="H90">
        <v>2</v>
      </c>
      <c r="I90">
        <v>1</v>
      </c>
      <c r="J90">
        <v>5</v>
      </c>
      <c r="K90" t="s">
        <v>188</v>
      </c>
    </row>
    <row r="91" spans="1:11" x14ac:dyDescent="0.25">
      <c r="A91" t="s">
        <v>3449</v>
      </c>
      <c r="B91">
        <v>175383</v>
      </c>
      <c r="C91">
        <v>5.4132164342741422E-2</v>
      </c>
      <c r="D91">
        <v>0.47606659573706905</v>
      </c>
      <c r="E91">
        <v>-0.27346875140410543</v>
      </c>
      <c r="F91">
        <v>0.23602270243512233</v>
      </c>
      <c r="G91">
        <v>4</v>
      </c>
      <c r="H91">
        <v>5</v>
      </c>
      <c r="I91">
        <v>1</v>
      </c>
      <c r="J91">
        <v>5</v>
      </c>
      <c r="K91" t="s">
        <v>189</v>
      </c>
    </row>
    <row r="92" spans="1:11" x14ac:dyDescent="0.25">
      <c r="A92" t="s">
        <v>3450</v>
      </c>
      <c r="B92">
        <v>101427</v>
      </c>
      <c r="C92">
        <v>-0.51475224305402667</v>
      </c>
      <c r="D92">
        <v>-0.50356704415815989</v>
      </c>
      <c r="E92">
        <v>-0.46218712614149338</v>
      </c>
      <c r="F92">
        <v>-0.21751537021003325</v>
      </c>
      <c r="G92">
        <v>1</v>
      </c>
      <c r="H92">
        <v>2</v>
      </c>
      <c r="I92">
        <v>1</v>
      </c>
      <c r="J92">
        <v>5</v>
      </c>
      <c r="K92" t="s">
        <v>190</v>
      </c>
    </row>
    <row r="93" spans="1:11" x14ac:dyDescent="0.25">
      <c r="A93" t="s">
        <v>3451</v>
      </c>
      <c r="B93">
        <v>21581</v>
      </c>
      <c r="C93">
        <v>-0.3882984000629004</v>
      </c>
      <c r="D93">
        <v>-0.59433165372918118</v>
      </c>
      <c r="E93">
        <v>0.30927256898125782</v>
      </c>
      <c r="F93">
        <v>-0.7818928412890026</v>
      </c>
      <c r="G93">
        <v>2</v>
      </c>
      <c r="H93">
        <v>1</v>
      </c>
      <c r="I93">
        <v>3</v>
      </c>
      <c r="J93">
        <v>4</v>
      </c>
      <c r="K93" t="s">
        <v>191</v>
      </c>
    </row>
    <row r="94" spans="1:11" x14ac:dyDescent="0.25">
      <c r="A94" t="s">
        <v>3452</v>
      </c>
      <c r="B94">
        <v>125</v>
      </c>
      <c r="K94" t="s">
        <v>192</v>
      </c>
    </row>
    <row r="95" spans="1:11" x14ac:dyDescent="0.25">
      <c r="A95" t="s">
        <v>3453</v>
      </c>
      <c r="B95">
        <v>21556</v>
      </c>
      <c r="C95">
        <v>-0.32812134219072625</v>
      </c>
      <c r="D95">
        <v>-0.70166089725463432</v>
      </c>
      <c r="E95">
        <v>-1.2293932557345136E-2</v>
      </c>
      <c r="F95">
        <v>-0.68140179636894271</v>
      </c>
      <c r="G95">
        <v>2</v>
      </c>
      <c r="H95">
        <v>1</v>
      </c>
      <c r="I95">
        <v>2</v>
      </c>
      <c r="J95">
        <v>5</v>
      </c>
      <c r="K95" t="s">
        <v>193</v>
      </c>
    </row>
    <row r="96" spans="1:11" x14ac:dyDescent="0.25">
      <c r="A96" t="s">
        <v>3454</v>
      </c>
      <c r="B96">
        <v>12567</v>
      </c>
      <c r="C96">
        <v>-0.24101370241281458</v>
      </c>
      <c r="D96">
        <v>-0.19611170389417029</v>
      </c>
      <c r="E96">
        <v>0.12472340086875949</v>
      </c>
      <c r="F96">
        <v>-0.84967466110375023</v>
      </c>
      <c r="G96">
        <v>3</v>
      </c>
      <c r="H96">
        <v>3</v>
      </c>
      <c r="I96">
        <v>3</v>
      </c>
      <c r="J96">
        <v>4</v>
      </c>
      <c r="K96" t="s">
        <v>194</v>
      </c>
    </row>
    <row r="97" spans="1:11" x14ac:dyDescent="0.25">
      <c r="A97" t="s">
        <v>3455</v>
      </c>
      <c r="B97">
        <v>323103</v>
      </c>
      <c r="C97">
        <v>-0.69732713192285112</v>
      </c>
      <c r="D97">
        <v>-0.44562359952955427</v>
      </c>
      <c r="E97">
        <v>-0.35446345357548437</v>
      </c>
      <c r="F97">
        <v>0.62017161893423212</v>
      </c>
      <c r="G97">
        <v>1</v>
      </c>
      <c r="H97">
        <v>2</v>
      </c>
      <c r="I97">
        <v>1</v>
      </c>
      <c r="J97">
        <v>5</v>
      </c>
      <c r="K97" t="s">
        <v>195</v>
      </c>
    </row>
    <row r="98" spans="1:11" x14ac:dyDescent="0.25">
      <c r="A98" t="s">
        <v>3456</v>
      </c>
      <c r="B98">
        <v>338503</v>
      </c>
      <c r="C98">
        <v>-0.64294545905028044</v>
      </c>
      <c r="D98">
        <v>-6.1479267225976783E-2</v>
      </c>
      <c r="E98">
        <v>-2.0651603994296996E-2</v>
      </c>
      <c r="F98">
        <v>1.4030628886117293</v>
      </c>
      <c r="G98">
        <v>1</v>
      </c>
      <c r="H98">
        <v>3</v>
      </c>
      <c r="I98">
        <v>2</v>
      </c>
      <c r="J98">
        <v>5</v>
      </c>
      <c r="K98" t="s">
        <v>196</v>
      </c>
    </row>
    <row r="99" spans="1:11" x14ac:dyDescent="0.25">
      <c r="A99" t="s">
        <v>3457</v>
      </c>
      <c r="B99">
        <v>202022</v>
      </c>
      <c r="C99">
        <v>-0.33429301503644576</v>
      </c>
      <c r="D99">
        <v>-0.33449015482622679</v>
      </c>
      <c r="E99">
        <v>-0.20718819046074938</v>
      </c>
      <c r="F99">
        <v>1.1695845011894781</v>
      </c>
      <c r="G99">
        <v>2</v>
      </c>
      <c r="H99">
        <v>2</v>
      </c>
      <c r="I99">
        <v>2</v>
      </c>
      <c r="J99">
        <v>5</v>
      </c>
      <c r="K99" t="s">
        <v>197</v>
      </c>
    </row>
    <row r="100" spans="1:11" x14ac:dyDescent="0.25">
      <c r="A100" t="s">
        <v>3458</v>
      </c>
      <c r="B100">
        <v>49864</v>
      </c>
      <c r="C100">
        <v>-0.72803455923715832</v>
      </c>
      <c r="D100">
        <v>-0.62546545347999638</v>
      </c>
      <c r="E100">
        <v>-0.29096192958447864</v>
      </c>
      <c r="F100">
        <v>0.3260020991146716</v>
      </c>
      <c r="G100">
        <v>1</v>
      </c>
      <c r="H100">
        <v>1</v>
      </c>
      <c r="I100">
        <v>1</v>
      </c>
      <c r="J100">
        <v>5</v>
      </c>
      <c r="K100" t="s">
        <v>198</v>
      </c>
    </row>
    <row r="101" spans="1:11" x14ac:dyDescent="0.25">
      <c r="A101" t="s">
        <v>3459</v>
      </c>
      <c r="B101">
        <v>62057</v>
      </c>
      <c r="C101">
        <v>-0.34776783167975533</v>
      </c>
      <c r="D101">
        <v>-0.62811541342298027</v>
      </c>
      <c r="E101">
        <v>-0.52531522261372687</v>
      </c>
      <c r="F101">
        <v>0.47292639476724768</v>
      </c>
      <c r="G101">
        <v>2</v>
      </c>
      <c r="H101">
        <v>1</v>
      </c>
      <c r="I101">
        <v>1</v>
      </c>
      <c r="J101">
        <v>5</v>
      </c>
      <c r="K101" t="s">
        <v>199</v>
      </c>
    </row>
    <row r="102" spans="1:11" x14ac:dyDescent="0.25">
      <c r="A102" t="s">
        <v>3460</v>
      </c>
      <c r="B102">
        <v>87942</v>
      </c>
      <c r="C102">
        <v>-0.34125751861396314</v>
      </c>
      <c r="D102">
        <v>-0.26194273981237037</v>
      </c>
      <c r="E102">
        <v>-0.48172859949958968</v>
      </c>
      <c r="F102">
        <v>0.37937968451898274</v>
      </c>
      <c r="G102">
        <v>2</v>
      </c>
      <c r="H102">
        <v>2</v>
      </c>
      <c r="I102">
        <v>1</v>
      </c>
      <c r="J102">
        <v>5</v>
      </c>
      <c r="K102" t="s">
        <v>200</v>
      </c>
    </row>
    <row r="103" spans="1:11" x14ac:dyDescent="0.25">
      <c r="A103" t="s">
        <v>3461</v>
      </c>
      <c r="B103">
        <v>27333</v>
      </c>
      <c r="C103">
        <v>-0.66680450282698744</v>
      </c>
      <c r="D103">
        <v>-0.73753982886373459</v>
      </c>
      <c r="E103">
        <v>-0.46597950115741454</v>
      </c>
      <c r="F103">
        <v>-0.19214295721788333</v>
      </c>
      <c r="G103">
        <v>1</v>
      </c>
      <c r="H103">
        <v>1</v>
      </c>
      <c r="I103">
        <v>1</v>
      </c>
      <c r="J103">
        <v>5</v>
      </c>
      <c r="K103" t="s">
        <v>201</v>
      </c>
    </row>
    <row r="104" spans="1:11" x14ac:dyDescent="0.25">
      <c r="A104" t="s">
        <v>3462</v>
      </c>
      <c r="B104">
        <v>34637</v>
      </c>
      <c r="C104">
        <v>-0.43462319283424444</v>
      </c>
      <c r="D104">
        <v>-0.55747832081253113</v>
      </c>
      <c r="E104">
        <v>-0.71230603371450552</v>
      </c>
      <c r="F104">
        <v>0.18102764848408862</v>
      </c>
      <c r="G104">
        <v>2</v>
      </c>
      <c r="H104">
        <v>1</v>
      </c>
      <c r="I104">
        <v>1</v>
      </c>
      <c r="J104">
        <v>5</v>
      </c>
      <c r="K104" t="s">
        <v>202</v>
      </c>
    </row>
    <row r="105" spans="1:11" x14ac:dyDescent="0.25">
      <c r="A105" t="s">
        <v>3463</v>
      </c>
      <c r="B105">
        <v>47642</v>
      </c>
      <c r="C105">
        <v>-0.26611309502803199</v>
      </c>
      <c r="D105">
        <v>1.1067105225547059E-2</v>
      </c>
      <c r="E105">
        <v>-0.32652718005895609</v>
      </c>
      <c r="F105">
        <v>-0.5038869847641273</v>
      </c>
      <c r="G105">
        <v>2</v>
      </c>
      <c r="H105">
        <v>3</v>
      </c>
      <c r="I105">
        <v>1</v>
      </c>
      <c r="J105">
        <v>5</v>
      </c>
      <c r="K105" t="s">
        <v>203</v>
      </c>
    </row>
    <row r="106" spans="1:11" x14ac:dyDescent="0.25">
      <c r="A106" t="s">
        <v>3464</v>
      </c>
      <c r="B106">
        <v>231</v>
      </c>
      <c r="K106" t="s">
        <v>204</v>
      </c>
    </row>
    <row r="107" spans="1:11" x14ac:dyDescent="0.25">
      <c r="A107" t="s">
        <v>3465</v>
      </c>
      <c r="B107">
        <v>2794356</v>
      </c>
      <c r="C107">
        <v>0.73747696103086613</v>
      </c>
      <c r="D107">
        <v>0.23022195355713895</v>
      </c>
      <c r="E107">
        <v>-0.24641386122198194</v>
      </c>
      <c r="F107">
        <v>0.97499800534225334</v>
      </c>
      <c r="G107">
        <v>5</v>
      </c>
      <c r="H107">
        <v>4</v>
      </c>
      <c r="I107">
        <v>2</v>
      </c>
      <c r="J107">
        <v>5</v>
      </c>
      <c r="K107" t="s">
        <v>205</v>
      </c>
    </row>
    <row r="108" spans="1:11" x14ac:dyDescent="0.25">
      <c r="A108" t="s">
        <v>3466</v>
      </c>
      <c r="B108">
        <v>717961</v>
      </c>
      <c r="C108">
        <v>-0.16245263299395785</v>
      </c>
      <c r="D108">
        <v>-7.8158973749001243E-2</v>
      </c>
      <c r="E108">
        <v>-0.29719357809250363</v>
      </c>
      <c r="F108">
        <v>1.2581659835890162</v>
      </c>
      <c r="G108">
        <v>3</v>
      </c>
      <c r="H108">
        <v>3</v>
      </c>
      <c r="I108">
        <v>1</v>
      </c>
      <c r="J108">
        <v>5</v>
      </c>
      <c r="K108" t="s">
        <v>206</v>
      </c>
    </row>
    <row r="109" spans="1:11" x14ac:dyDescent="0.25">
      <c r="A109" t="s">
        <v>3467</v>
      </c>
      <c r="B109">
        <v>656480</v>
      </c>
      <c r="C109">
        <v>-0.75271994553602573</v>
      </c>
      <c r="D109">
        <v>3.5136092168540113E-2</v>
      </c>
      <c r="E109">
        <v>-0.71999543526291299</v>
      </c>
      <c r="F109">
        <v>1.823071599986603</v>
      </c>
      <c r="G109">
        <v>1</v>
      </c>
      <c r="H109">
        <v>3</v>
      </c>
      <c r="I109">
        <v>1</v>
      </c>
      <c r="J109">
        <v>5</v>
      </c>
      <c r="K109" t="s">
        <v>207</v>
      </c>
    </row>
    <row r="110" spans="1:11" x14ac:dyDescent="0.25">
      <c r="A110" t="s">
        <v>3468</v>
      </c>
      <c r="B110">
        <v>76581</v>
      </c>
      <c r="C110">
        <v>-0.79253707517272987</v>
      </c>
      <c r="D110">
        <v>-0.58085417815658558</v>
      </c>
      <c r="E110">
        <v>-0.57969257969356636</v>
      </c>
      <c r="F110">
        <v>0.21823923426824807</v>
      </c>
      <c r="G110">
        <v>1</v>
      </c>
      <c r="H110">
        <v>1</v>
      </c>
      <c r="I110">
        <v>1</v>
      </c>
      <c r="J110">
        <v>5</v>
      </c>
      <c r="K110" t="s">
        <v>208</v>
      </c>
    </row>
    <row r="111" spans="1:11" x14ac:dyDescent="0.25">
      <c r="A111" t="s">
        <v>3469</v>
      </c>
      <c r="B111">
        <v>2794</v>
      </c>
      <c r="C111">
        <v>-0.78728909878889264</v>
      </c>
      <c r="D111">
        <v>-0.74315067783147781</v>
      </c>
      <c r="E111">
        <v>-0.62469774163099978</v>
      </c>
      <c r="F111">
        <v>-0.62585269586306613</v>
      </c>
      <c r="G111">
        <v>1</v>
      </c>
      <c r="H111">
        <v>1</v>
      </c>
      <c r="I111">
        <v>1</v>
      </c>
      <c r="J111">
        <v>5</v>
      </c>
      <c r="K111" t="s">
        <v>209</v>
      </c>
    </row>
    <row r="112" spans="1:11" x14ac:dyDescent="0.25">
      <c r="A112" t="s">
        <v>3470</v>
      </c>
      <c r="B112">
        <v>4327</v>
      </c>
      <c r="C112">
        <v>-0.75588716660049426</v>
      </c>
      <c r="D112">
        <v>-0.37124131006686339</v>
      </c>
      <c r="E112">
        <v>-0.73820918075106912</v>
      </c>
      <c r="F112">
        <v>-0.62713978234990198</v>
      </c>
      <c r="G112">
        <v>1</v>
      </c>
      <c r="H112">
        <v>2</v>
      </c>
      <c r="I112">
        <v>1</v>
      </c>
      <c r="J112">
        <v>5</v>
      </c>
      <c r="K112" t="s">
        <v>210</v>
      </c>
    </row>
    <row r="113" spans="1:11" x14ac:dyDescent="0.25">
      <c r="A113" t="s">
        <v>3471</v>
      </c>
      <c r="B113">
        <v>3851</v>
      </c>
      <c r="C113">
        <v>-0.22024850101135202</v>
      </c>
      <c r="D113">
        <v>-0.41739329233525202</v>
      </c>
      <c r="E113">
        <v>-0.78996698011457445</v>
      </c>
      <c r="F113">
        <v>-0.41775454927971789</v>
      </c>
      <c r="G113">
        <v>3</v>
      </c>
      <c r="H113">
        <v>2</v>
      </c>
      <c r="I113">
        <v>1</v>
      </c>
      <c r="J113">
        <v>5</v>
      </c>
      <c r="K113" t="s">
        <v>211</v>
      </c>
    </row>
    <row r="114" spans="1:11" x14ac:dyDescent="0.25">
      <c r="A114" t="s">
        <v>3472</v>
      </c>
      <c r="B114">
        <v>9421</v>
      </c>
      <c r="C114">
        <v>-0.8432429807462769</v>
      </c>
      <c r="D114">
        <v>-0.81616036269693493</v>
      </c>
      <c r="E114">
        <v>-0.1627411050067411</v>
      </c>
      <c r="F114">
        <v>-0.41442866728455796</v>
      </c>
      <c r="G114">
        <v>1</v>
      </c>
      <c r="H114">
        <v>1</v>
      </c>
      <c r="I114">
        <v>2</v>
      </c>
      <c r="J114">
        <v>5</v>
      </c>
      <c r="K114" t="s">
        <v>212</v>
      </c>
    </row>
    <row r="115" spans="1:11" x14ac:dyDescent="0.25">
      <c r="A115" t="s">
        <v>3473</v>
      </c>
      <c r="B115">
        <v>30167</v>
      </c>
      <c r="C115">
        <v>-0.25556230363098981</v>
      </c>
      <c r="D115">
        <v>-0.25445056899838386</v>
      </c>
      <c r="E115">
        <v>-0.59771487451990524</v>
      </c>
      <c r="F115">
        <v>-0.25118410262593949</v>
      </c>
      <c r="G115">
        <v>3</v>
      </c>
      <c r="H115">
        <v>2</v>
      </c>
      <c r="I115">
        <v>1</v>
      </c>
      <c r="J115">
        <v>5</v>
      </c>
      <c r="K115" t="s">
        <v>213</v>
      </c>
    </row>
    <row r="116" spans="1:11" x14ac:dyDescent="0.25">
      <c r="A116" t="s">
        <v>3474</v>
      </c>
      <c r="B116">
        <v>3571</v>
      </c>
      <c r="C116">
        <v>-0.32611307132903239</v>
      </c>
      <c r="D116">
        <v>-0.73137796368169039</v>
      </c>
      <c r="E116">
        <v>-4.9745062333303815E-2</v>
      </c>
      <c r="F116">
        <v>-0.95715501302029982</v>
      </c>
      <c r="G116">
        <v>2</v>
      </c>
      <c r="H116">
        <v>1</v>
      </c>
      <c r="I116">
        <v>2</v>
      </c>
      <c r="J116">
        <v>3</v>
      </c>
      <c r="K116" t="s">
        <v>214</v>
      </c>
    </row>
    <row r="117" spans="1:11" x14ac:dyDescent="0.25">
      <c r="A117" t="s">
        <v>3475</v>
      </c>
      <c r="B117">
        <v>3132</v>
      </c>
      <c r="C117">
        <v>-0.68313029250685686</v>
      </c>
      <c r="D117">
        <v>3.0255237906839424E-2</v>
      </c>
      <c r="E117">
        <v>-0.72776026731714327</v>
      </c>
      <c r="F117">
        <v>-0.72376620522746049</v>
      </c>
      <c r="G117">
        <v>1</v>
      </c>
      <c r="H117">
        <v>3</v>
      </c>
      <c r="I117">
        <v>1</v>
      </c>
      <c r="J117">
        <v>4</v>
      </c>
      <c r="K117" t="s">
        <v>215</v>
      </c>
    </row>
    <row r="118" spans="1:11" x14ac:dyDescent="0.25">
      <c r="A118" t="s">
        <v>3476</v>
      </c>
      <c r="B118">
        <v>8994</v>
      </c>
      <c r="C118">
        <v>-0.46249412432847592</v>
      </c>
      <c r="D118">
        <v>7.96466764390628E-2</v>
      </c>
      <c r="E118">
        <v>-0.70644373047970022</v>
      </c>
      <c r="F118">
        <v>1.2930296382760324E-2</v>
      </c>
      <c r="G118">
        <v>2</v>
      </c>
      <c r="H118">
        <v>4</v>
      </c>
      <c r="I118">
        <v>1</v>
      </c>
      <c r="J118">
        <v>5</v>
      </c>
      <c r="K118" t="s">
        <v>216</v>
      </c>
    </row>
    <row r="119" spans="1:11" x14ac:dyDescent="0.25">
      <c r="A119" t="s">
        <v>3477</v>
      </c>
      <c r="B119">
        <v>7944</v>
      </c>
      <c r="C119">
        <v>-0.54245130226097804</v>
      </c>
      <c r="D119">
        <v>-1.1041677290238736</v>
      </c>
      <c r="E119">
        <v>7.7613059092892026E-2</v>
      </c>
      <c r="F119">
        <v>-0.49750341794251196</v>
      </c>
      <c r="G119">
        <v>1</v>
      </c>
      <c r="H119">
        <v>1</v>
      </c>
      <c r="I119">
        <v>2</v>
      </c>
      <c r="J119">
        <v>5</v>
      </c>
      <c r="K119" t="s">
        <v>217</v>
      </c>
    </row>
    <row r="120" spans="1:11" x14ac:dyDescent="0.25">
      <c r="A120" t="s">
        <v>3478</v>
      </c>
      <c r="B120">
        <v>143740</v>
      </c>
      <c r="C120">
        <v>0.20081850520637665</v>
      </c>
      <c r="D120">
        <v>-0.3118971458012369</v>
      </c>
      <c r="E120">
        <v>-0.3937241608881718</v>
      </c>
      <c r="F120">
        <v>8.4493120595101126E-2</v>
      </c>
      <c r="G120">
        <v>5</v>
      </c>
      <c r="H120">
        <v>2</v>
      </c>
      <c r="I120">
        <v>1</v>
      </c>
      <c r="J120">
        <v>5</v>
      </c>
      <c r="K120" t="s">
        <v>218</v>
      </c>
    </row>
    <row r="121" spans="1:11" x14ac:dyDescent="0.25">
      <c r="A121" t="s">
        <v>3479</v>
      </c>
      <c r="B121">
        <v>13904</v>
      </c>
      <c r="C121">
        <v>-0.63421067754568039</v>
      </c>
      <c r="D121">
        <v>-0.92054941828868364</v>
      </c>
      <c r="E121">
        <v>-0.32614350175428947</v>
      </c>
      <c r="F121">
        <v>-0.65223134899369495</v>
      </c>
      <c r="G121">
        <v>1</v>
      </c>
      <c r="H121">
        <v>1</v>
      </c>
      <c r="I121">
        <v>1</v>
      </c>
      <c r="J121">
        <v>5</v>
      </c>
      <c r="K121" t="s">
        <v>219</v>
      </c>
    </row>
    <row r="122" spans="1:11" x14ac:dyDescent="0.25">
      <c r="A122" t="s">
        <v>3480</v>
      </c>
      <c r="B122">
        <v>11981</v>
      </c>
      <c r="C122">
        <v>-0.55404193119545031</v>
      </c>
      <c r="D122">
        <v>-0.72146856740919818</v>
      </c>
      <c r="E122">
        <v>-0.43614343637024194</v>
      </c>
      <c r="F122">
        <v>-0.69170896729960618</v>
      </c>
      <c r="G122">
        <v>1</v>
      </c>
      <c r="H122">
        <v>1</v>
      </c>
      <c r="I122">
        <v>1</v>
      </c>
      <c r="J122">
        <v>5</v>
      </c>
      <c r="K122" t="s">
        <v>220</v>
      </c>
    </row>
    <row r="123" spans="1:11" x14ac:dyDescent="0.25">
      <c r="A123" t="s">
        <v>3481</v>
      </c>
      <c r="B123">
        <v>31093</v>
      </c>
      <c r="C123">
        <v>-0.26486129823205817</v>
      </c>
      <c r="D123">
        <v>-0.71446270772928677</v>
      </c>
      <c r="E123">
        <v>3.5622046616256321E-2</v>
      </c>
      <c r="F123">
        <v>-0.73272654998608211</v>
      </c>
      <c r="G123">
        <v>3</v>
      </c>
      <c r="H123">
        <v>1</v>
      </c>
      <c r="I123">
        <v>2</v>
      </c>
      <c r="J123">
        <v>4</v>
      </c>
      <c r="K123" t="s">
        <v>221</v>
      </c>
    </row>
    <row r="124" spans="1:11" x14ac:dyDescent="0.25">
      <c r="A124" t="s">
        <v>3482</v>
      </c>
      <c r="B124">
        <v>10839</v>
      </c>
      <c r="C124">
        <v>-1.352032565053386</v>
      </c>
      <c r="D124">
        <v>0.17436101552418865</v>
      </c>
      <c r="E124">
        <v>-1.0737381058461772</v>
      </c>
      <c r="F124">
        <v>-0.91197781493335883</v>
      </c>
      <c r="G124">
        <v>1</v>
      </c>
      <c r="H124">
        <v>4</v>
      </c>
      <c r="I124">
        <v>1</v>
      </c>
      <c r="J124">
        <v>4</v>
      </c>
      <c r="K124" t="s">
        <v>222</v>
      </c>
    </row>
    <row r="125" spans="1:11" x14ac:dyDescent="0.25">
      <c r="A125" t="s">
        <v>3483</v>
      </c>
      <c r="B125">
        <v>9094</v>
      </c>
      <c r="C125">
        <v>-0.25078575517185858</v>
      </c>
      <c r="D125">
        <v>2.0851526404217158E-2</v>
      </c>
      <c r="E125">
        <v>-0.11798663294051848</v>
      </c>
      <c r="F125">
        <v>-0.99385350797094618</v>
      </c>
      <c r="G125">
        <v>3</v>
      </c>
      <c r="H125">
        <v>3</v>
      </c>
      <c r="I125">
        <v>2</v>
      </c>
      <c r="J125">
        <v>3</v>
      </c>
      <c r="K125" t="s">
        <v>223</v>
      </c>
    </row>
    <row r="126" spans="1:11" x14ac:dyDescent="0.25">
      <c r="A126" t="s">
        <v>3484</v>
      </c>
      <c r="B126">
        <v>12431</v>
      </c>
      <c r="C126">
        <v>-0.21506599179571451</v>
      </c>
      <c r="D126">
        <v>0.30931879975824911</v>
      </c>
      <c r="E126">
        <v>4.93514860652116E-2</v>
      </c>
      <c r="F126">
        <v>-0.99988045722443664</v>
      </c>
      <c r="G126">
        <v>3</v>
      </c>
      <c r="H126">
        <v>4</v>
      </c>
      <c r="I126">
        <v>2</v>
      </c>
      <c r="J126">
        <v>3</v>
      </c>
      <c r="K126" t="s">
        <v>224</v>
      </c>
    </row>
    <row r="127" spans="1:11" x14ac:dyDescent="0.25">
      <c r="A127" t="s">
        <v>3485</v>
      </c>
      <c r="B127">
        <v>213759</v>
      </c>
      <c r="C127">
        <v>-0.32727745806275022</v>
      </c>
      <c r="D127">
        <v>-0.71098266130151699</v>
      </c>
      <c r="E127">
        <v>-0.54626735371214041</v>
      </c>
      <c r="F127">
        <v>0.8378442326874459</v>
      </c>
      <c r="G127">
        <v>2</v>
      </c>
      <c r="H127">
        <v>1</v>
      </c>
      <c r="I127">
        <v>1</v>
      </c>
      <c r="J127">
        <v>5</v>
      </c>
      <c r="K127" t="s">
        <v>225</v>
      </c>
    </row>
    <row r="128" spans="1:11" x14ac:dyDescent="0.25">
      <c r="A128" t="s">
        <v>3486</v>
      </c>
      <c r="B128">
        <v>186948</v>
      </c>
      <c r="C128">
        <v>-0.10486201420118796</v>
      </c>
      <c r="D128">
        <v>-0.67255913363979858</v>
      </c>
      <c r="E128">
        <v>-5.6021584443633379E-2</v>
      </c>
      <c r="F128">
        <v>-8.2961375781498065E-2</v>
      </c>
      <c r="G128">
        <v>3</v>
      </c>
      <c r="H128">
        <v>1</v>
      </c>
      <c r="I128">
        <v>2</v>
      </c>
      <c r="J128">
        <v>5</v>
      </c>
      <c r="K128" t="s">
        <v>226</v>
      </c>
    </row>
    <row r="129" spans="1:11" x14ac:dyDescent="0.25">
      <c r="A129" t="s">
        <v>3487</v>
      </c>
      <c r="B129">
        <v>132979</v>
      </c>
      <c r="C129">
        <v>-0.77172006646353197</v>
      </c>
      <c r="D129">
        <v>-0.62363311662613541</v>
      </c>
      <c r="E129">
        <v>-1.1414703009723171</v>
      </c>
      <c r="F129">
        <v>1.135133183529428</v>
      </c>
      <c r="G129">
        <v>1</v>
      </c>
      <c r="H129">
        <v>1</v>
      </c>
      <c r="I129">
        <v>1</v>
      </c>
      <c r="J129">
        <v>5</v>
      </c>
      <c r="K129" t="s">
        <v>227</v>
      </c>
    </row>
    <row r="130" spans="1:11" x14ac:dyDescent="0.25">
      <c r="A130" t="s">
        <v>3488</v>
      </c>
      <c r="B130">
        <v>62951</v>
      </c>
      <c r="C130">
        <v>-0.56438797653327266</v>
      </c>
      <c r="D130">
        <v>-0.64129769231461853</v>
      </c>
      <c r="E130">
        <v>-0.60359589389706814</v>
      </c>
      <c r="F130">
        <v>-0.32618558609629578</v>
      </c>
      <c r="G130">
        <v>1</v>
      </c>
      <c r="H130">
        <v>1</v>
      </c>
      <c r="I130">
        <v>1</v>
      </c>
      <c r="J130">
        <v>5</v>
      </c>
      <c r="K130" t="s">
        <v>228</v>
      </c>
    </row>
    <row r="131" spans="1:11" x14ac:dyDescent="0.25">
      <c r="A131" t="s">
        <v>3489</v>
      </c>
      <c r="B131">
        <v>569353</v>
      </c>
      <c r="C131">
        <v>8.4094670566113167E-2</v>
      </c>
      <c r="D131">
        <v>0.20670086449179062</v>
      </c>
      <c r="E131">
        <v>-0.10696485918363778</v>
      </c>
      <c r="F131">
        <v>1.6904156410020424E-2</v>
      </c>
      <c r="G131">
        <v>4</v>
      </c>
      <c r="H131">
        <v>4</v>
      </c>
      <c r="I131">
        <v>2</v>
      </c>
      <c r="J131">
        <v>5</v>
      </c>
      <c r="K131" t="s">
        <v>168</v>
      </c>
    </row>
    <row r="132" spans="1:11" x14ac:dyDescent="0.25">
      <c r="A132" t="s">
        <v>3490</v>
      </c>
      <c r="B132">
        <v>32901</v>
      </c>
      <c r="C132">
        <v>4.3220906764637031E-2</v>
      </c>
      <c r="D132">
        <v>0.23470721859418209</v>
      </c>
      <c r="E132">
        <v>0.78571152154870694</v>
      </c>
      <c r="F132">
        <v>-0.61351129011095396</v>
      </c>
      <c r="G132">
        <v>4</v>
      </c>
      <c r="H132">
        <v>4</v>
      </c>
      <c r="I132">
        <v>4</v>
      </c>
      <c r="J132">
        <v>5</v>
      </c>
      <c r="K132" t="s">
        <v>229</v>
      </c>
    </row>
    <row r="133" spans="1:11" x14ac:dyDescent="0.25">
      <c r="A133" t="s">
        <v>3491</v>
      </c>
      <c r="B133">
        <v>20033</v>
      </c>
      <c r="C133">
        <v>0.21825660007126757</v>
      </c>
      <c r="D133">
        <v>0.28020923459569552</v>
      </c>
      <c r="E133">
        <v>0.83901100676871998</v>
      </c>
      <c r="F133">
        <v>-0.81957320659317623</v>
      </c>
      <c r="G133">
        <v>5</v>
      </c>
      <c r="H133">
        <v>4</v>
      </c>
      <c r="I133">
        <v>4</v>
      </c>
      <c r="J133">
        <v>4</v>
      </c>
      <c r="K133" t="s">
        <v>230</v>
      </c>
    </row>
    <row r="134" spans="1:11" x14ac:dyDescent="0.25">
      <c r="A134" t="s">
        <v>3492</v>
      </c>
      <c r="B134">
        <v>6887</v>
      </c>
      <c r="C134">
        <v>-0.64916983631843195</v>
      </c>
      <c r="D134">
        <v>-0.50366544605597774</v>
      </c>
      <c r="E134">
        <v>0.2078200678554179</v>
      </c>
      <c r="F134">
        <v>-0.96220713071635255</v>
      </c>
      <c r="G134">
        <v>1</v>
      </c>
      <c r="H134">
        <v>2</v>
      </c>
      <c r="I134">
        <v>3</v>
      </c>
      <c r="J134">
        <v>3</v>
      </c>
      <c r="K134" t="s">
        <v>231</v>
      </c>
    </row>
    <row r="135" spans="1:11" x14ac:dyDescent="0.25">
      <c r="A135" t="s">
        <v>3493</v>
      </c>
      <c r="B135">
        <v>15454</v>
      </c>
      <c r="C135">
        <v>-0.82200646903674368</v>
      </c>
      <c r="D135">
        <v>-0.4918573032009031</v>
      </c>
      <c r="E135">
        <v>-0.30442110097327363</v>
      </c>
      <c r="F135">
        <v>-0.73363962886826173</v>
      </c>
      <c r="G135">
        <v>1</v>
      </c>
      <c r="H135">
        <v>2</v>
      </c>
      <c r="I135">
        <v>1</v>
      </c>
      <c r="J135">
        <v>4</v>
      </c>
      <c r="K135" t="s">
        <v>232</v>
      </c>
    </row>
    <row r="136" spans="1:11" x14ac:dyDescent="0.25">
      <c r="A136" t="s">
        <v>3494</v>
      </c>
      <c r="B136">
        <v>18192</v>
      </c>
      <c r="C136">
        <v>-0.40720978136799807</v>
      </c>
      <c r="D136">
        <v>-0.89481858212996623</v>
      </c>
      <c r="E136">
        <v>0.61957059293744243</v>
      </c>
      <c r="F136">
        <v>-0.74019685118260692</v>
      </c>
      <c r="G136">
        <v>2</v>
      </c>
      <c r="H136">
        <v>1</v>
      </c>
      <c r="I136">
        <v>4</v>
      </c>
      <c r="J136">
        <v>4</v>
      </c>
      <c r="K136" t="s">
        <v>233</v>
      </c>
    </row>
    <row r="137" spans="1:11" x14ac:dyDescent="0.25">
      <c r="A137" t="s">
        <v>3495</v>
      </c>
      <c r="B137">
        <v>55750</v>
      </c>
      <c r="C137">
        <v>0.24023739638859926</v>
      </c>
      <c r="D137">
        <v>0.44548104311583109</v>
      </c>
      <c r="E137">
        <v>0.41682319983503424</v>
      </c>
      <c r="F137">
        <v>-0.45695695716339035</v>
      </c>
      <c r="G137">
        <v>5</v>
      </c>
      <c r="H137">
        <v>5</v>
      </c>
      <c r="I137">
        <v>3</v>
      </c>
      <c r="J137">
        <v>5</v>
      </c>
      <c r="K137" t="s">
        <v>234</v>
      </c>
    </row>
    <row r="138" spans="1:11" x14ac:dyDescent="0.25">
      <c r="A138" t="s">
        <v>3496</v>
      </c>
      <c r="B138">
        <v>23816</v>
      </c>
      <c r="C138">
        <v>0.13020070626355718</v>
      </c>
      <c r="D138">
        <v>0.25395887760945302</v>
      </c>
      <c r="E138">
        <v>-0.28268778403635625</v>
      </c>
      <c r="F138">
        <v>5.2938825209282336E-2</v>
      </c>
      <c r="G138">
        <v>4</v>
      </c>
      <c r="H138">
        <v>4</v>
      </c>
      <c r="I138">
        <v>1</v>
      </c>
      <c r="J138">
        <v>5</v>
      </c>
      <c r="K138" t="s">
        <v>235</v>
      </c>
    </row>
    <row r="139" spans="1:11" x14ac:dyDescent="0.25">
      <c r="A139" t="s">
        <v>3497</v>
      </c>
      <c r="B139">
        <v>94415</v>
      </c>
      <c r="C139">
        <v>8.1241080401344007E-2</v>
      </c>
      <c r="D139">
        <v>0.68617807920277218</v>
      </c>
      <c r="E139">
        <v>0.3373231206897796</v>
      </c>
      <c r="F139">
        <v>0.18549406002773194</v>
      </c>
      <c r="G139">
        <v>4</v>
      </c>
      <c r="H139">
        <v>5</v>
      </c>
      <c r="I139">
        <v>3</v>
      </c>
      <c r="J139">
        <v>5</v>
      </c>
      <c r="K139" t="s">
        <v>236</v>
      </c>
    </row>
    <row r="140" spans="1:11" x14ac:dyDescent="0.25">
      <c r="A140" t="s">
        <v>3498</v>
      </c>
      <c r="B140">
        <v>19088</v>
      </c>
      <c r="C140">
        <v>-0.15069555904252419</v>
      </c>
      <c r="D140">
        <v>-0.57069798590133003</v>
      </c>
      <c r="E140">
        <v>1.5568213258719896</v>
      </c>
      <c r="F140">
        <v>-0.51878659587616749</v>
      </c>
      <c r="G140">
        <v>3</v>
      </c>
      <c r="H140">
        <v>1</v>
      </c>
      <c r="I140">
        <v>5</v>
      </c>
      <c r="J140">
        <v>5</v>
      </c>
      <c r="K140" t="s">
        <v>237</v>
      </c>
    </row>
    <row r="141" spans="1:11" x14ac:dyDescent="0.25">
      <c r="A141" t="s">
        <v>3499</v>
      </c>
      <c r="B141">
        <v>136803</v>
      </c>
      <c r="C141">
        <v>0.39321485880981466</v>
      </c>
      <c r="D141">
        <v>0.37615383567250704</v>
      </c>
      <c r="E141">
        <v>0.39391502613858259</v>
      </c>
      <c r="F141">
        <v>-0.20642680239788389</v>
      </c>
      <c r="G141">
        <v>5</v>
      </c>
      <c r="H141">
        <v>4</v>
      </c>
      <c r="I141">
        <v>3</v>
      </c>
      <c r="J141">
        <v>5</v>
      </c>
      <c r="K141" t="s">
        <v>238</v>
      </c>
    </row>
    <row r="142" spans="1:11" x14ac:dyDescent="0.25">
      <c r="A142" t="s">
        <v>3500</v>
      </c>
      <c r="B142">
        <v>25719</v>
      </c>
      <c r="C142">
        <v>-0.38525144488350099</v>
      </c>
      <c r="D142">
        <v>-0.63217426208147454</v>
      </c>
      <c r="E142">
        <v>0.1790548117136137</v>
      </c>
      <c r="F142">
        <v>-0.62829843028234467</v>
      </c>
      <c r="G142">
        <v>2</v>
      </c>
      <c r="H142">
        <v>1</v>
      </c>
      <c r="I142">
        <v>3</v>
      </c>
      <c r="J142">
        <v>5</v>
      </c>
      <c r="K142" t="s">
        <v>239</v>
      </c>
    </row>
    <row r="143" spans="1:11" x14ac:dyDescent="0.25">
      <c r="A143" t="s">
        <v>3501</v>
      </c>
      <c r="B143">
        <v>28883</v>
      </c>
      <c r="C143">
        <v>-0.27737185919469154</v>
      </c>
      <c r="D143">
        <v>-0.60802120208060151</v>
      </c>
      <c r="E143">
        <v>6.405473552605111E-3</v>
      </c>
      <c r="F143">
        <v>-0.53670897530355421</v>
      </c>
      <c r="G143">
        <v>2</v>
      </c>
      <c r="H143">
        <v>1</v>
      </c>
      <c r="I143">
        <v>2</v>
      </c>
      <c r="J143">
        <v>5</v>
      </c>
      <c r="K143" t="s">
        <v>240</v>
      </c>
    </row>
    <row r="144" spans="1:11" x14ac:dyDescent="0.25">
      <c r="A144" t="s">
        <v>3502</v>
      </c>
      <c r="B144">
        <v>49216</v>
      </c>
      <c r="C144">
        <v>-0.41502833565405639</v>
      </c>
      <c r="D144">
        <v>-0.19398353772942672</v>
      </c>
      <c r="E144">
        <v>6.3021112154415984E-2</v>
      </c>
      <c r="F144">
        <v>-0.79240676628817641</v>
      </c>
      <c r="G144">
        <v>2</v>
      </c>
      <c r="H144">
        <v>3</v>
      </c>
      <c r="I144">
        <v>2</v>
      </c>
      <c r="J144">
        <v>4</v>
      </c>
      <c r="K144" t="s">
        <v>241</v>
      </c>
    </row>
    <row r="145" spans="1:11" x14ac:dyDescent="0.25">
      <c r="A145" t="s">
        <v>3503</v>
      </c>
      <c r="B145">
        <v>166</v>
      </c>
      <c r="K145" t="s">
        <v>242</v>
      </c>
    </row>
    <row r="146" spans="1:11" x14ac:dyDescent="0.25">
      <c r="A146" t="s">
        <v>3504</v>
      </c>
      <c r="K146" t="s">
        <v>243</v>
      </c>
    </row>
    <row r="147" spans="1:11" x14ac:dyDescent="0.25">
      <c r="A147" t="s">
        <v>3505</v>
      </c>
      <c r="B147">
        <v>67490</v>
      </c>
      <c r="C147">
        <v>-0.23677085937466791</v>
      </c>
      <c r="D147">
        <v>8.7541559865945584E-2</v>
      </c>
      <c r="E147">
        <v>0.60612349347690142</v>
      </c>
      <c r="F147">
        <v>-0.87897848016205316</v>
      </c>
      <c r="G147">
        <v>3</v>
      </c>
      <c r="H147">
        <v>4</v>
      </c>
      <c r="I147">
        <v>4</v>
      </c>
      <c r="J147">
        <v>4</v>
      </c>
      <c r="K147" t="s">
        <v>244</v>
      </c>
    </row>
    <row r="148" spans="1:11" x14ac:dyDescent="0.25">
      <c r="A148" t="s">
        <v>3506</v>
      </c>
      <c r="B148">
        <v>39474</v>
      </c>
      <c r="C148">
        <v>-0.51921506450291088</v>
      </c>
      <c r="D148">
        <v>-0.54851418254434992</v>
      </c>
      <c r="E148">
        <v>-8.4404419931360442E-2</v>
      </c>
      <c r="F148">
        <v>-0.70899071423110982</v>
      </c>
      <c r="G148">
        <v>1</v>
      </c>
      <c r="H148">
        <v>2</v>
      </c>
      <c r="I148">
        <v>2</v>
      </c>
      <c r="J148">
        <v>4</v>
      </c>
      <c r="K148" t="s">
        <v>245</v>
      </c>
    </row>
    <row r="149" spans="1:11" x14ac:dyDescent="0.25">
      <c r="A149" t="s">
        <v>3507</v>
      </c>
      <c r="B149">
        <v>104688</v>
      </c>
      <c r="C149">
        <v>7.8999054120619194E-2</v>
      </c>
      <c r="D149">
        <v>0.41808401636888792</v>
      </c>
      <c r="E149">
        <v>-8.4546309876815537E-2</v>
      </c>
      <c r="F149">
        <v>-0.26604319617985989</v>
      </c>
      <c r="G149">
        <v>4</v>
      </c>
      <c r="H149">
        <v>5</v>
      </c>
      <c r="I149">
        <v>2</v>
      </c>
      <c r="J149">
        <v>5</v>
      </c>
      <c r="K149" t="s">
        <v>246</v>
      </c>
    </row>
    <row r="150" spans="1:11" x14ac:dyDescent="0.25">
      <c r="A150" t="s">
        <v>3508</v>
      </c>
      <c r="K150" t="s">
        <v>243</v>
      </c>
    </row>
    <row r="151" spans="1:11" x14ac:dyDescent="0.25">
      <c r="A151" t="s">
        <v>3509</v>
      </c>
      <c r="B151">
        <v>609</v>
      </c>
      <c r="K151" t="s">
        <v>242</v>
      </c>
    </row>
    <row r="152" spans="1:11" x14ac:dyDescent="0.25">
      <c r="A152" t="s">
        <v>3510</v>
      </c>
      <c r="B152">
        <v>10619</v>
      </c>
      <c r="C152">
        <v>-0.72827210604919201</v>
      </c>
      <c r="D152">
        <v>-0.89026336967551012</v>
      </c>
      <c r="E152">
        <v>-0.48758035151960488</v>
      </c>
      <c r="F152">
        <v>-0.66823961432528001</v>
      </c>
      <c r="G152">
        <v>1</v>
      </c>
      <c r="H152">
        <v>1</v>
      </c>
      <c r="I152">
        <v>1</v>
      </c>
      <c r="J152">
        <v>5</v>
      </c>
      <c r="K152" t="s">
        <v>247</v>
      </c>
    </row>
    <row r="153" spans="1:11" x14ac:dyDescent="0.25">
      <c r="A153" t="s">
        <v>3511</v>
      </c>
      <c r="B153">
        <v>138479</v>
      </c>
      <c r="C153">
        <v>-0.14526285314270854</v>
      </c>
      <c r="D153">
        <v>2.7743196443711267E-2</v>
      </c>
      <c r="E153">
        <v>-0.45539434458158956</v>
      </c>
      <c r="F153">
        <v>1.9925066320422579E-2</v>
      </c>
      <c r="G153">
        <v>3</v>
      </c>
      <c r="H153">
        <v>3</v>
      </c>
      <c r="I153">
        <v>1</v>
      </c>
      <c r="J153">
        <v>5</v>
      </c>
      <c r="K153" t="s">
        <v>248</v>
      </c>
    </row>
    <row r="154" spans="1:11" x14ac:dyDescent="0.25">
      <c r="A154" t="s">
        <v>3512</v>
      </c>
      <c r="B154">
        <v>256885</v>
      </c>
      <c r="C154">
        <v>0.24641534811355117</v>
      </c>
      <c r="D154">
        <v>-8.6836816193435098E-2</v>
      </c>
      <c r="E154">
        <v>-0.56684765613127264</v>
      </c>
      <c r="F154">
        <v>0.4349786384483984</v>
      </c>
      <c r="G154">
        <v>5</v>
      </c>
      <c r="H154">
        <v>3</v>
      </c>
      <c r="I154">
        <v>1</v>
      </c>
      <c r="J154">
        <v>5</v>
      </c>
      <c r="K154" t="s">
        <v>249</v>
      </c>
    </row>
    <row r="155" spans="1:11" x14ac:dyDescent="0.25">
      <c r="A155" t="s">
        <v>3513</v>
      </c>
      <c r="B155">
        <v>121436</v>
      </c>
      <c r="C155">
        <v>0.43495447742100768</v>
      </c>
      <c r="D155">
        <v>-0.48596207865718644</v>
      </c>
      <c r="E155">
        <v>-0.47012930691234084</v>
      </c>
      <c r="F155">
        <v>0.52267400689098675</v>
      </c>
      <c r="G155">
        <v>5</v>
      </c>
      <c r="H155">
        <v>2</v>
      </c>
      <c r="I155">
        <v>1</v>
      </c>
      <c r="J155">
        <v>5</v>
      </c>
      <c r="K155" t="s">
        <v>250</v>
      </c>
    </row>
    <row r="156" spans="1:11" x14ac:dyDescent="0.25">
      <c r="A156" t="s">
        <v>3514</v>
      </c>
      <c r="B156">
        <v>21429</v>
      </c>
      <c r="C156">
        <v>-0.66539219094902646</v>
      </c>
      <c r="D156">
        <v>-0.85497721257622661</v>
      </c>
      <c r="E156">
        <v>2.6795449113354491E-2</v>
      </c>
      <c r="F156">
        <v>-0.71203322260535129</v>
      </c>
      <c r="G156">
        <v>1</v>
      </c>
      <c r="H156">
        <v>1</v>
      </c>
      <c r="I156">
        <v>2</v>
      </c>
      <c r="J156">
        <v>4</v>
      </c>
      <c r="K156" t="s">
        <v>251</v>
      </c>
    </row>
    <row r="157" spans="1:11" x14ac:dyDescent="0.25">
      <c r="A157" t="s">
        <v>3515</v>
      </c>
      <c r="B157">
        <v>11318</v>
      </c>
      <c r="C157">
        <v>-1.446474990777791</v>
      </c>
      <c r="D157">
        <v>0.1713714516659986</v>
      </c>
      <c r="E157">
        <v>-0.79465164839879765</v>
      </c>
      <c r="F157">
        <v>-0.88079590992736645</v>
      </c>
      <c r="G157">
        <v>1</v>
      </c>
      <c r="H157">
        <v>4</v>
      </c>
      <c r="I157">
        <v>1</v>
      </c>
      <c r="J157">
        <v>4</v>
      </c>
      <c r="K157" t="s">
        <v>252</v>
      </c>
    </row>
    <row r="158" spans="1:11" x14ac:dyDescent="0.25">
      <c r="A158" t="s">
        <v>3516</v>
      </c>
      <c r="B158">
        <v>26999</v>
      </c>
      <c r="C158">
        <v>-0.67416204967700222</v>
      </c>
      <c r="D158">
        <v>-0.58763617872771978</v>
      </c>
      <c r="E158">
        <v>-0.46614874657044114</v>
      </c>
      <c r="F158">
        <v>-0.61832579443322366</v>
      </c>
      <c r="G158">
        <v>1</v>
      </c>
      <c r="H158">
        <v>1</v>
      </c>
      <c r="I158">
        <v>1</v>
      </c>
      <c r="J158">
        <v>5</v>
      </c>
      <c r="K158" t="s">
        <v>253</v>
      </c>
    </row>
    <row r="159" spans="1:11" x14ac:dyDescent="0.25">
      <c r="A159" t="s">
        <v>3517</v>
      </c>
      <c r="B159">
        <v>33232</v>
      </c>
      <c r="C159">
        <v>0.41796112913533801</v>
      </c>
      <c r="D159">
        <v>-7.1614301972558886E-2</v>
      </c>
      <c r="E159">
        <v>0.25586662855910453</v>
      </c>
      <c r="F159">
        <v>-0.65474933766740306</v>
      </c>
      <c r="G159">
        <v>5</v>
      </c>
      <c r="H159">
        <v>3</v>
      </c>
      <c r="I159">
        <v>3</v>
      </c>
      <c r="J159">
        <v>5</v>
      </c>
      <c r="K159" t="s">
        <v>254</v>
      </c>
    </row>
    <row r="160" spans="1:11" x14ac:dyDescent="0.25">
      <c r="A160" t="s">
        <v>3518</v>
      </c>
      <c r="B160">
        <v>3776</v>
      </c>
      <c r="C160">
        <v>-0.57674447713045929</v>
      </c>
      <c r="D160">
        <v>-0.8390519321720189</v>
      </c>
      <c r="E160">
        <v>-0.28814186826562532</v>
      </c>
      <c r="F160">
        <v>-0.91015951833551012</v>
      </c>
      <c r="G160">
        <v>1</v>
      </c>
      <c r="H160">
        <v>1</v>
      </c>
      <c r="I160">
        <v>1</v>
      </c>
      <c r="J160">
        <v>4</v>
      </c>
      <c r="K160" t="s">
        <v>255</v>
      </c>
    </row>
    <row r="161" spans="1:11" x14ac:dyDescent="0.25">
      <c r="A161" t="s">
        <v>3519</v>
      </c>
      <c r="B161">
        <v>7386</v>
      </c>
      <c r="C161">
        <v>-7.469529026628537E-3</v>
      </c>
      <c r="D161">
        <v>-0.37194377739825774</v>
      </c>
      <c r="E161">
        <v>0.52070808385116141</v>
      </c>
      <c r="F161">
        <v>-0.76398367464667838</v>
      </c>
      <c r="G161">
        <v>4</v>
      </c>
      <c r="H161">
        <v>2</v>
      </c>
      <c r="I161">
        <v>3</v>
      </c>
      <c r="J161">
        <v>4</v>
      </c>
      <c r="K161" t="s">
        <v>256</v>
      </c>
    </row>
    <row r="162" spans="1:11" x14ac:dyDescent="0.25">
      <c r="A162" t="s">
        <v>3520</v>
      </c>
      <c r="B162">
        <v>9038</v>
      </c>
      <c r="C162">
        <v>-0.46627827758592899</v>
      </c>
      <c r="D162">
        <v>-0.45199979210203228</v>
      </c>
      <c r="E162">
        <v>-0.36460551843052991</v>
      </c>
      <c r="F162">
        <v>-0.98131779687682741</v>
      </c>
      <c r="G162">
        <v>2</v>
      </c>
      <c r="H162">
        <v>2</v>
      </c>
      <c r="I162">
        <v>1</v>
      </c>
      <c r="J162">
        <v>3</v>
      </c>
      <c r="K162" t="s">
        <v>257</v>
      </c>
    </row>
    <row r="163" spans="1:11" x14ac:dyDescent="0.25">
      <c r="A163" t="s">
        <v>3521</v>
      </c>
      <c r="B163">
        <v>12595</v>
      </c>
      <c r="C163">
        <v>-1.0208996236530259</v>
      </c>
      <c r="D163">
        <v>7.1720393153400633E-2</v>
      </c>
      <c r="E163">
        <v>-0.66507573896441563</v>
      </c>
      <c r="F163">
        <v>-1.0047517166947844</v>
      </c>
      <c r="G163">
        <v>1</v>
      </c>
      <c r="H163">
        <v>4</v>
      </c>
      <c r="I163">
        <v>1</v>
      </c>
      <c r="J163">
        <v>3</v>
      </c>
      <c r="K163" t="s">
        <v>258</v>
      </c>
    </row>
    <row r="164" spans="1:11" x14ac:dyDescent="0.25">
      <c r="A164" t="s">
        <v>3522</v>
      </c>
      <c r="B164">
        <v>15538</v>
      </c>
      <c r="C164">
        <v>-0.18574116965440013</v>
      </c>
      <c r="D164">
        <v>-0.17901099942277932</v>
      </c>
      <c r="E164">
        <v>-0.35922452304349273</v>
      </c>
      <c r="F164">
        <v>-0.79233841610840816</v>
      </c>
      <c r="G164">
        <v>3</v>
      </c>
      <c r="H164">
        <v>3</v>
      </c>
      <c r="I164">
        <v>1</v>
      </c>
      <c r="J164">
        <v>4</v>
      </c>
      <c r="K164" t="s">
        <v>259</v>
      </c>
    </row>
    <row r="165" spans="1:11" x14ac:dyDescent="0.25">
      <c r="A165" t="s">
        <v>3523</v>
      </c>
      <c r="B165">
        <v>11151</v>
      </c>
      <c r="C165">
        <v>-0.76483576767819772</v>
      </c>
      <c r="D165">
        <v>-0.23808971220028796</v>
      </c>
      <c r="E165">
        <v>-0.55819617842005997</v>
      </c>
      <c r="F165">
        <v>-0.79845791650329145</v>
      </c>
      <c r="G165">
        <v>1</v>
      </c>
      <c r="H165">
        <v>2</v>
      </c>
      <c r="I165">
        <v>1</v>
      </c>
      <c r="J165">
        <v>4</v>
      </c>
      <c r="K165" t="s">
        <v>260</v>
      </c>
    </row>
    <row r="166" spans="1:11" x14ac:dyDescent="0.25">
      <c r="A166" t="s">
        <v>3524</v>
      </c>
      <c r="B166">
        <v>18615</v>
      </c>
      <c r="C166">
        <v>0.25120707070349807</v>
      </c>
      <c r="D166">
        <v>9.3133600712075548E-2</v>
      </c>
      <c r="E166">
        <v>0.92314843159295024</v>
      </c>
      <c r="F166">
        <v>-0.71783638408994643</v>
      </c>
      <c r="G166">
        <v>5</v>
      </c>
      <c r="H166">
        <v>4</v>
      </c>
      <c r="I166">
        <v>4</v>
      </c>
      <c r="J166">
        <v>4</v>
      </c>
      <c r="K166" t="s">
        <v>261</v>
      </c>
    </row>
    <row r="167" spans="1:11" x14ac:dyDescent="0.25">
      <c r="A167" t="s">
        <v>3525</v>
      </c>
      <c r="B167">
        <v>7583</v>
      </c>
      <c r="C167">
        <v>-0.84490847007051062</v>
      </c>
      <c r="D167">
        <v>-0.29415714776598395</v>
      </c>
      <c r="E167">
        <v>-0.3973604041818341</v>
      </c>
      <c r="F167">
        <v>-0.85331173414553418</v>
      </c>
      <c r="G167">
        <v>1</v>
      </c>
      <c r="H167">
        <v>2</v>
      </c>
      <c r="I167">
        <v>1</v>
      </c>
      <c r="J167">
        <v>4</v>
      </c>
      <c r="K167" t="s">
        <v>262</v>
      </c>
    </row>
    <row r="168" spans="1:11" x14ac:dyDescent="0.25">
      <c r="A168" t="s">
        <v>3526</v>
      </c>
      <c r="B168">
        <v>13693</v>
      </c>
      <c r="C168">
        <v>-0.1318253005840104</v>
      </c>
      <c r="D168">
        <v>6.2059584500740589E-2</v>
      </c>
      <c r="E168">
        <v>-0.28818853146899071</v>
      </c>
      <c r="F168">
        <v>-0.62117949069686351</v>
      </c>
      <c r="G168">
        <v>3</v>
      </c>
      <c r="H168">
        <v>3</v>
      </c>
      <c r="I168">
        <v>1</v>
      </c>
      <c r="J168">
        <v>5</v>
      </c>
      <c r="K168" t="s">
        <v>263</v>
      </c>
    </row>
    <row r="169" spans="1:11" x14ac:dyDescent="0.25">
      <c r="A169" t="s">
        <v>3527</v>
      </c>
      <c r="B169">
        <v>8628</v>
      </c>
      <c r="C169">
        <v>-0.5582029725930121</v>
      </c>
      <c r="D169">
        <v>-0.75136716399141501</v>
      </c>
      <c r="E169">
        <v>-0.4227853788577372</v>
      </c>
      <c r="F169">
        <v>-0.85897288020543194</v>
      </c>
      <c r="G169">
        <v>1</v>
      </c>
      <c r="H169">
        <v>1</v>
      </c>
      <c r="I169">
        <v>1</v>
      </c>
      <c r="J169">
        <v>4</v>
      </c>
      <c r="K169" t="s">
        <v>264</v>
      </c>
    </row>
    <row r="170" spans="1:11" x14ac:dyDescent="0.25">
      <c r="A170" t="s">
        <v>3528</v>
      </c>
      <c r="B170">
        <v>7841</v>
      </c>
      <c r="C170">
        <v>-0.28174538428168705</v>
      </c>
      <c r="D170">
        <v>-0.78943301542925082</v>
      </c>
      <c r="E170">
        <v>-0.21953638107819418</v>
      </c>
      <c r="F170">
        <v>-0.9242562142135885</v>
      </c>
      <c r="G170">
        <v>2</v>
      </c>
      <c r="H170">
        <v>1</v>
      </c>
      <c r="I170">
        <v>2</v>
      </c>
      <c r="J170">
        <v>3</v>
      </c>
      <c r="K170" t="s">
        <v>265</v>
      </c>
    </row>
    <row r="171" spans="1:11" x14ac:dyDescent="0.25">
      <c r="A171" t="s">
        <v>3529</v>
      </c>
      <c r="B171">
        <v>46705</v>
      </c>
      <c r="C171">
        <v>0.12009800488117001</v>
      </c>
      <c r="D171">
        <v>5.4351840769969247E-2</v>
      </c>
      <c r="E171">
        <v>-0.12972210257009553</v>
      </c>
      <c r="F171">
        <v>-0.31140977231375522</v>
      </c>
      <c r="G171">
        <v>4</v>
      </c>
      <c r="H171">
        <v>3</v>
      </c>
      <c r="I171">
        <v>2</v>
      </c>
      <c r="J171">
        <v>5</v>
      </c>
      <c r="K171" t="s">
        <v>266</v>
      </c>
    </row>
    <row r="172" spans="1:11" x14ac:dyDescent="0.25">
      <c r="A172" t="s">
        <v>3530</v>
      </c>
      <c r="B172">
        <v>7565</v>
      </c>
      <c r="C172">
        <v>-0.60771676491083915</v>
      </c>
      <c r="D172">
        <v>-0.67826221581450274</v>
      </c>
      <c r="E172">
        <v>-0.36978942511737117</v>
      </c>
      <c r="F172">
        <v>-0.95034135743874371</v>
      </c>
      <c r="G172">
        <v>1</v>
      </c>
      <c r="H172">
        <v>1</v>
      </c>
      <c r="I172">
        <v>1</v>
      </c>
      <c r="J172">
        <v>3</v>
      </c>
      <c r="K172" t="s">
        <v>267</v>
      </c>
    </row>
    <row r="173" spans="1:11" x14ac:dyDescent="0.25">
      <c r="A173" t="s">
        <v>3531</v>
      </c>
      <c r="B173">
        <v>7096</v>
      </c>
      <c r="C173">
        <v>-1.150413467161655</v>
      </c>
      <c r="D173">
        <v>1.0444027920706038</v>
      </c>
      <c r="E173">
        <v>-0.4558795583482001</v>
      </c>
      <c r="F173">
        <v>-0.86998915848714475</v>
      </c>
      <c r="G173">
        <v>1</v>
      </c>
      <c r="H173">
        <v>5</v>
      </c>
      <c r="I173">
        <v>1</v>
      </c>
      <c r="J173">
        <v>4</v>
      </c>
      <c r="K173" t="s">
        <v>268</v>
      </c>
    </row>
    <row r="174" spans="1:11" x14ac:dyDescent="0.25">
      <c r="A174" t="s">
        <v>3532</v>
      </c>
      <c r="B174">
        <v>9308</v>
      </c>
      <c r="C174">
        <v>-1.0301196785445512</v>
      </c>
      <c r="D174">
        <v>0.19511009378691921</v>
      </c>
      <c r="E174">
        <v>-0.58717215704012593</v>
      </c>
      <c r="F174">
        <v>-0.81645705401030866</v>
      </c>
      <c r="G174">
        <v>1</v>
      </c>
      <c r="H174">
        <v>4</v>
      </c>
      <c r="I174">
        <v>1</v>
      </c>
      <c r="J174">
        <v>4</v>
      </c>
      <c r="K174" t="s">
        <v>269</v>
      </c>
    </row>
    <row r="175" spans="1:11" x14ac:dyDescent="0.25">
      <c r="A175" t="s">
        <v>3533</v>
      </c>
      <c r="B175">
        <v>7699</v>
      </c>
      <c r="C175">
        <v>-9.3442666350772446E-2</v>
      </c>
      <c r="D175">
        <v>0.54308902072397547</v>
      </c>
      <c r="E175">
        <v>6.3942732951796089E-2</v>
      </c>
      <c r="F175">
        <v>-0.75093011328250681</v>
      </c>
      <c r="G175">
        <v>3</v>
      </c>
      <c r="H175">
        <v>5</v>
      </c>
      <c r="I175">
        <v>2</v>
      </c>
      <c r="J175">
        <v>4</v>
      </c>
      <c r="K175" t="s">
        <v>270</v>
      </c>
    </row>
    <row r="176" spans="1:11" x14ac:dyDescent="0.25">
      <c r="A176" t="s">
        <v>3534</v>
      </c>
      <c r="B176">
        <v>13746</v>
      </c>
      <c r="C176">
        <v>-0.41566138838786515</v>
      </c>
      <c r="D176">
        <v>-0.74912724632741645</v>
      </c>
      <c r="E176">
        <v>0.21699923646806701</v>
      </c>
      <c r="F176">
        <v>-0.79594908935259046</v>
      </c>
      <c r="G176">
        <v>2</v>
      </c>
      <c r="H176">
        <v>1</v>
      </c>
      <c r="I176">
        <v>3</v>
      </c>
      <c r="J176">
        <v>4</v>
      </c>
      <c r="K176" t="s">
        <v>271</v>
      </c>
    </row>
    <row r="177" spans="1:11" x14ac:dyDescent="0.25">
      <c r="A177" t="s">
        <v>3535</v>
      </c>
      <c r="B177">
        <v>42840</v>
      </c>
      <c r="C177">
        <v>0.21208720504593409</v>
      </c>
      <c r="D177">
        <v>0.30732803477643206</v>
      </c>
      <c r="E177">
        <v>0.11895800201382274</v>
      </c>
      <c r="F177">
        <v>-0.61784396078210946</v>
      </c>
      <c r="G177">
        <v>5</v>
      </c>
      <c r="H177">
        <v>4</v>
      </c>
      <c r="I177">
        <v>2</v>
      </c>
      <c r="J177">
        <v>5</v>
      </c>
      <c r="K177" t="s">
        <v>272</v>
      </c>
    </row>
    <row r="178" spans="1:11" x14ac:dyDescent="0.25">
      <c r="A178" t="s">
        <v>3536</v>
      </c>
      <c r="B178">
        <v>4851</v>
      </c>
      <c r="C178">
        <v>-0.72229023778498458</v>
      </c>
      <c r="D178">
        <v>-0.63300263996019568</v>
      </c>
      <c r="E178">
        <v>-0.20147399286975542</v>
      </c>
      <c r="F178">
        <v>-0.73858138710599963</v>
      </c>
      <c r="G178">
        <v>1</v>
      </c>
      <c r="H178">
        <v>1</v>
      </c>
      <c r="I178">
        <v>2</v>
      </c>
      <c r="J178">
        <v>4</v>
      </c>
      <c r="K178" t="s">
        <v>273</v>
      </c>
    </row>
    <row r="179" spans="1:11" x14ac:dyDescent="0.25">
      <c r="A179" t="s">
        <v>3537</v>
      </c>
      <c r="B179">
        <v>4152</v>
      </c>
      <c r="C179">
        <v>-0.33252940971041001</v>
      </c>
      <c r="D179">
        <v>-0.38924099492453934</v>
      </c>
      <c r="E179">
        <v>-6.0680184814180721E-2</v>
      </c>
      <c r="F179">
        <v>-0.9534186734233292</v>
      </c>
      <c r="G179">
        <v>2</v>
      </c>
      <c r="H179">
        <v>2</v>
      </c>
      <c r="I179">
        <v>2</v>
      </c>
      <c r="J179">
        <v>3</v>
      </c>
      <c r="K179" t="s">
        <v>274</v>
      </c>
    </row>
    <row r="180" spans="1:11" x14ac:dyDescent="0.25">
      <c r="A180" t="s">
        <v>3538</v>
      </c>
      <c r="B180">
        <v>5060</v>
      </c>
      <c r="C180">
        <v>-0.16391552784295743</v>
      </c>
      <c r="D180">
        <v>0.23391055243340661</v>
      </c>
      <c r="E180">
        <v>0.3714984852722466</v>
      </c>
      <c r="F180">
        <v>-1.1448727901974816</v>
      </c>
      <c r="G180">
        <v>3</v>
      </c>
      <c r="H180">
        <v>4</v>
      </c>
      <c r="I180">
        <v>3</v>
      </c>
      <c r="J180">
        <v>2</v>
      </c>
      <c r="K180" t="s">
        <v>275</v>
      </c>
    </row>
    <row r="181" spans="1:11" x14ac:dyDescent="0.25">
      <c r="A181" t="s">
        <v>3539</v>
      </c>
      <c r="B181">
        <v>103988</v>
      </c>
      <c r="C181">
        <v>-1.5681223795670496E-2</v>
      </c>
      <c r="D181">
        <v>0.42892930600396417</v>
      </c>
      <c r="E181">
        <v>0.44597784539986984</v>
      </c>
      <c r="F181">
        <v>-0.84317363192962069</v>
      </c>
      <c r="G181">
        <v>4</v>
      </c>
      <c r="H181">
        <v>5</v>
      </c>
      <c r="I181">
        <v>3</v>
      </c>
      <c r="J181">
        <v>4</v>
      </c>
      <c r="K181" t="s">
        <v>276</v>
      </c>
    </row>
    <row r="182" spans="1:11" x14ac:dyDescent="0.25">
      <c r="A182" t="s">
        <v>3540</v>
      </c>
      <c r="B182">
        <v>328</v>
      </c>
      <c r="K182" t="s">
        <v>277</v>
      </c>
    </row>
    <row r="183" spans="1:11" x14ac:dyDescent="0.25">
      <c r="A183" t="s">
        <v>3541</v>
      </c>
      <c r="B183">
        <v>230</v>
      </c>
      <c r="K183" t="s">
        <v>278</v>
      </c>
    </row>
    <row r="184" spans="1:11" x14ac:dyDescent="0.25">
      <c r="A184" t="s">
        <v>3542</v>
      </c>
      <c r="B184">
        <v>29680</v>
      </c>
      <c r="C184">
        <v>-0.23599750709866607</v>
      </c>
      <c r="D184">
        <v>0.72843661715382535</v>
      </c>
      <c r="E184">
        <v>5.5443027626491011E-2</v>
      </c>
      <c r="F184">
        <v>-0.16927016639314299</v>
      </c>
      <c r="G184">
        <v>3</v>
      </c>
      <c r="H184">
        <v>5</v>
      </c>
      <c r="I184">
        <v>2</v>
      </c>
      <c r="J184">
        <v>5</v>
      </c>
      <c r="K184" t="s">
        <v>279</v>
      </c>
    </row>
    <row r="185" spans="1:11" x14ac:dyDescent="0.25">
      <c r="A185" t="s">
        <v>3543</v>
      </c>
      <c r="B185">
        <v>22119</v>
      </c>
      <c r="C185">
        <v>-0.45709597896204979</v>
      </c>
      <c r="D185">
        <v>-0.24631667131346555</v>
      </c>
      <c r="E185">
        <v>0.27477395268428412</v>
      </c>
      <c r="F185">
        <v>-0.77559763801984194</v>
      </c>
      <c r="G185">
        <v>2</v>
      </c>
      <c r="H185">
        <v>2</v>
      </c>
      <c r="I185">
        <v>3</v>
      </c>
      <c r="J185">
        <v>4</v>
      </c>
      <c r="K185" t="s">
        <v>280</v>
      </c>
    </row>
    <row r="186" spans="1:11" x14ac:dyDescent="0.25">
      <c r="A186" t="s">
        <v>3544</v>
      </c>
      <c r="B186">
        <v>21216</v>
      </c>
      <c r="C186">
        <v>-0.22550096605864361</v>
      </c>
      <c r="D186">
        <v>-0.12745039643567183</v>
      </c>
      <c r="E186">
        <v>0.19404274637239052</v>
      </c>
      <c r="F186">
        <v>-0.80946344983058782</v>
      </c>
      <c r="G186">
        <v>3</v>
      </c>
      <c r="H186">
        <v>3</v>
      </c>
      <c r="I186">
        <v>3</v>
      </c>
      <c r="J186">
        <v>4</v>
      </c>
      <c r="K186" t="s">
        <v>281</v>
      </c>
    </row>
    <row r="187" spans="1:11" x14ac:dyDescent="0.25">
      <c r="A187" t="s">
        <v>3545</v>
      </c>
      <c r="B187">
        <v>23524</v>
      </c>
      <c r="C187">
        <v>-0.34730826226801442</v>
      </c>
      <c r="D187">
        <v>-0.45238989914046301</v>
      </c>
      <c r="E187">
        <v>0.16212628653092931</v>
      </c>
      <c r="F187">
        <v>-0.61138183980045857</v>
      </c>
      <c r="G187">
        <v>2</v>
      </c>
      <c r="H187">
        <v>2</v>
      </c>
      <c r="I187">
        <v>3</v>
      </c>
      <c r="J187">
        <v>5</v>
      </c>
      <c r="K187" t="s">
        <v>282</v>
      </c>
    </row>
    <row r="188" spans="1:11" x14ac:dyDescent="0.25">
      <c r="A188" t="s">
        <v>3546</v>
      </c>
      <c r="B188">
        <v>32721</v>
      </c>
      <c r="C188">
        <v>-0.63840802073786984</v>
      </c>
      <c r="D188">
        <v>-0.65194636680424844</v>
      </c>
      <c r="E188">
        <v>-9.4964228205109538E-2</v>
      </c>
      <c r="F188">
        <v>-0.14433243622060307</v>
      </c>
      <c r="G188">
        <v>1</v>
      </c>
      <c r="H188">
        <v>1</v>
      </c>
      <c r="I188">
        <v>2</v>
      </c>
      <c r="J188">
        <v>5</v>
      </c>
      <c r="K188" t="s">
        <v>283</v>
      </c>
    </row>
    <row r="189" spans="1:11" x14ac:dyDescent="0.25">
      <c r="A189" t="s">
        <v>3547</v>
      </c>
      <c r="B189">
        <v>229660</v>
      </c>
      <c r="C189">
        <v>0.32964673398624644</v>
      </c>
      <c r="D189">
        <v>0.92246518883761564</v>
      </c>
      <c r="E189">
        <v>8.4355881544099773E-2</v>
      </c>
      <c r="F189">
        <v>0.47556347238212693</v>
      </c>
      <c r="G189">
        <v>5</v>
      </c>
      <c r="H189">
        <v>5</v>
      </c>
      <c r="I189">
        <v>2</v>
      </c>
      <c r="J189">
        <v>5</v>
      </c>
      <c r="K189" t="s">
        <v>284</v>
      </c>
    </row>
    <row r="190" spans="1:11" x14ac:dyDescent="0.25">
      <c r="A190" t="s">
        <v>3548</v>
      </c>
      <c r="B190">
        <v>23300</v>
      </c>
      <c r="C190">
        <v>-0.49542844715460971</v>
      </c>
      <c r="D190">
        <v>-0.48292663115603246</v>
      </c>
      <c r="E190">
        <v>0.35393321874966766</v>
      </c>
      <c r="F190">
        <v>-0.46271910270537081</v>
      </c>
      <c r="G190">
        <v>1</v>
      </c>
      <c r="H190">
        <v>2</v>
      </c>
      <c r="I190">
        <v>3</v>
      </c>
      <c r="J190">
        <v>5</v>
      </c>
      <c r="K190" t="s">
        <v>285</v>
      </c>
    </row>
    <row r="191" spans="1:11" x14ac:dyDescent="0.25">
      <c r="A191" t="s">
        <v>3549</v>
      </c>
      <c r="B191">
        <v>40410</v>
      </c>
      <c r="C191">
        <v>-0.73848762930159184</v>
      </c>
      <c r="D191">
        <v>-0.49686842646535662</v>
      </c>
      <c r="E191">
        <v>-0.32497839899278341</v>
      </c>
      <c r="F191">
        <v>-0.41720173996398113</v>
      </c>
      <c r="G191">
        <v>1</v>
      </c>
      <c r="H191">
        <v>2</v>
      </c>
      <c r="I191">
        <v>1</v>
      </c>
      <c r="J191">
        <v>5</v>
      </c>
      <c r="K191" t="s">
        <v>286</v>
      </c>
    </row>
    <row r="192" spans="1:11" x14ac:dyDescent="0.25">
      <c r="A192" t="s">
        <v>3550</v>
      </c>
      <c r="B192">
        <v>14659</v>
      </c>
      <c r="C192">
        <v>-0.39766395616845196</v>
      </c>
      <c r="D192">
        <v>-0.53394870873407119</v>
      </c>
      <c r="E192">
        <v>0.32201139616862851</v>
      </c>
      <c r="F192">
        <v>-1.0201004214835421</v>
      </c>
      <c r="G192">
        <v>2</v>
      </c>
      <c r="H192">
        <v>2</v>
      </c>
      <c r="I192">
        <v>3</v>
      </c>
      <c r="J192">
        <v>3</v>
      </c>
      <c r="K192" t="s">
        <v>287</v>
      </c>
    </row>
    <row r="193" spans="1:11" x14ac:dyDescent="0.25">
      <c r="A193" t="s">
        <v>3551</v>
      </c>
      <c r="K193" t="s">
        <v>288</v>
      </c>
    </row>
    <row r="194" spans="1:11" x14ac:dyDescent="0.25">
      <c r="A194" t="s">
        <v>3552</v>
      </c>
      <c r="B194">
        <v>1968</v>
      </c>
      <c r="C194">
        <v>-0.56449830081362073</v>
      </c>
      <c r="D194">
        <v>0.10152910412759626</v>
      </c>
      <c r="E194">
        <v>-4.0975111223029777E-2</v>
      </c>
      <c r="F194">
        <v>-1.1413654656450425</v>
      </c>
      <c r="G194">
        <v>1</v>
      </c>
      <c r="H194">
        <v>4</v>
      </c>
      <c r="I194">
        <v>2</v>
      </c>
      <c r="J194">
        <v>2</v>
      </c>
      <c r="K194" t="s">
        <v>289</v>
      </c>
    </row>
    <row r="195" spans="1:11" x14ac:dyDescent="0.25">
      <c r="A195" t="s">
        <v>3553</v>
      </c>
      <c r="B195">
        <v>2359</v>
      </c>
      <c r="C195">
        <v>-0.45181195220082437</v>
      </c>
      <c r="D195">
        <v>6.5299636699818794E-2</v>
      </c>
      <c r="E195">
        <v>-5.1576058444434213E-2</v>
      </c>
      <c r="F195">
        <v>-1.0922331757738764</v>
      </c>
      <c r="G195">
        <v>2</v>
      </c>
      <c r="H195">
        <v>3</v>
      </c>
      <c r="I195">
        <v>2</v>
      </c>
      <c r="J195">
        <v>2</v>
      </c>
      <c r="K195" t="s">
        <v>290</v>
      </c>
    </row>
    <row r="196" spans="1:11" x14ac:dyDescent="0.25">
      <c r="A196" t="s">
        <v>3554</v>
      </c>
      <c r="B196">
        <v>2825</v>
      </c>
      <c r="C196">
        <v>-0.47208868851970337</v>
      </c>
      <c r="D196">
        <v>-0.47824940944662753</v>
      </c>
      <c r="E196">
        <v>0.1131956923439762</v>
      </c>
      <c r="F196">
        <v>-1.1577878587399464</v>
      </c>
      <c r="G196">
        <v>2</v>
      </c>
      <c r="H196">
        <v>2</v>
      </c>
      <c r="I196">
        <v>2</v>
      </c>
      <c r="J196">
        <v>2</v>
      </c>
      <c r="K196" t="s">
        <v>291</v>
      </c>
    </row>
    <row r="197" spans="1:11" x14ac:dyDescent="0.25">
      <c r="A197" t="s">
        <v>3555</v>
      </c>
      <c r="B197">
        <v>647</v>
      </c>
      <c r="C197">
        <v>-0.43302525266332981</v>
      </c>
      <c r="D197">
        <v>-0.56832850873053342</v>
      </c>
      <c r="E197">
        <v>-2.3399091402423342E-2</v>
      </c>
      <c r="F197">
        <v>-1.1323410338248294</v>
      </c>
      <c r="G197">
        <v>2</v>
      </c>
      <c r="H197">
        <v>1</v>
      </c>
      <c r="I197">
        <v>2</v>
      </c>
      <c r="J197">
        <v>2</v>
      </c>
      <c r="K197" t="s">
        <v>292</v>
      </c>
    </row>
    <row r="198" spans="1:11" x14ac:dyDescent="0.25">
      <c r="A198" t="s">
        <v>3556</v>
      </c>
      <c r="B198">
        <v>6013</v>
      </c>
      <c r="C198">
        <v>-4.2343012180112771E-2</v>
      </c>
      <c r="D198">
        <v>-0.21275179742663838</v>
      </c>
      <c r="E198">
        <v>0.36036119470426703</v>
      </c>
      <c r="F198">
        <v>-0.85702260948524867</v>
      </c>
      <c r="G198">
        <v>3</v>
      </c>
      <c r="H198">
        <v>3</v>
      </c>
      <c r="I198">
        <v>3</v>
      </c>
      <c r="J198">
        <v>4</v>
      </c>
      <c r="K198" t="s">
        <v>293</v>
      </c>
    </row>
    <row r="199" spans="1:11" x14ac:dyDescent="0.25">
      <c r="A199" t="s">
        <v>3557</v>
      </c>
      <c r="B199">
        <v>648</v>
      </c>
      <c r="K199" t="s">
        <v>294</v>
      </c>
    </row>
    <row r="200" spans="1:11" x14ac:dyDescent="0.25">
      <c r="A200" t="s">
        <v>3558</v>
      </c>
      <c r="B200">
        <v>72047</v>
      </c>
      <c r="C200">
        <v>0.27182786306979068</v>
      </c>
      <c r="D200">
        <v>0.16092984413221348</v>
      </c>
      <c r="E200">
        <v>0.56498746306632885</v>
      </c>
      <c r="F200">
        <v>-0.63886413362473049</v>
      </c>
      <c r="G200">
        <v>5</v>
      </c>
      <c r="H200">
        <v>4</v>
      </c>
      <c r="I200">
        <v>4</v>
      </c>
      <c r="J200">
        <v>5</v>
      </c>
      <c r="K200" t="s">
        <v>295</v>
      </c>
    </row>
    <row r="201" spans="1:11" x14ac:dyDescent="0.25">
      <c r="A201" t="s">
        <v>3559</v>
      </c>
      <c r="B201">
        <v>1930</v>
      </c>
      <c r="C201">
        <v>0.20410296190753818</v>
      </c>
      <c r="D201">
        <v>-0.47693828346817324</v>
      </c>
      <c r="E201">
        <v>1.2424960055874228</v>
      </c>
      <c r="F201">
        <v>-0.91002203465182929</v>
      </c>
      <c r="G201">
        <v>5</v>
      </c>
      <c r="H201">
        <v>2</v>
      </c>
      <c r="I201">
        <v>5</v>
      </c>
      <c r="J201">
        <v>4</v>
      </c>
      <c r="K201" t="s">
        <v>296</v>
      </c>
    </row>
    <row r="202" spans="1:11" x14ac:dyDescent="0.25">
      <c r="A202" t="s">
        <v>3560</v>
      </c>
      <c r="B202">
        <v>8308</v>
      </c>
      <c r="C202">
        <v>-0.53950773544355179</v>
      </c>
      <c r="D202">
        <v>-0.95554854637962827</v>
      </c>
      <c r="E202">
        <v>0.25765146620681301</v>
      </c>
      <c r="F202">
        <v>-0.92198244839596855</v>
      </c>
      <c r="G202">
        <v>1</v>
      </c>
      <c r="H202">
        <v>1</v>
      </c>
      <c r="I202">
        <v>3</v>
      </c>
      <c r="J202">
        <v>3</v>
      </c>
      <c r="K202" t="s">
        <v>297</v>
      </c>
    </row>
    <row r="203" spans="1:11" x14ac:dyDescent="0.25">
      <c r="A203" t="s">
        <v>3561</v>
      </c>
      <c r="B203">
        <v>11876</v>
      </c>
      <c r="C203">
        <v>3.6288265509435327E-2</v>
      </c>
      <c r="D203">
        <v>-0.28728872465358102</v>
      </c>
      <c r="E203">
        <v>1.2134660766630112</v>
      </c>
      <c r="F203">
        <v>-1.0414414226287991</v>
      </c>
      <c r="G203">
        <v>4</v>
      </c>
      <c r="H203">
        <v>2</v>
      </c>
      <c r="I203">
        <v>5</v>
      </c>
      <c r="J203">
        <v>3</v>
      </c>
      <c r="K203" t="s">
        <v>298</v>
      </c>
    </row>
    <row r="204" spans="1:11" x14ac:dyDescent="0.25">
      <c r="A204" t="s">
        <v>3562</v>
      </c>
      <c r="B204">
        <v>3641</v>
      </c>
      <c r="C204">
        <v>-0.3676316115060928</v>
      </c>
      <c r="D204">
        <v>-0.14342444647923222</v>
      </c>
      <c r="E204">
        <v>-0.1142776427438285</v>
      </c>
      <c r="F204">
        <v>-0.92949985502894172</v>
      </c>
      <c r="G204">
        <v>2</v>
      </c>
      <c r="H204">
        <v>3</v>
      </c>
      <c r="I204">
        <v>2</v>
      </c>
      <c r="J204">
        <v>3</v>
      </c>
      <c r="K204" t="s">
        <v>299</v>
      </c>
    </row>
    <row r="205" spans="1:11" x14ac:dyDescent="0.25">
      <c r="A205" t="s">
        <v>3563</v>
      </c>
      <c r="B205">
        <v>1233</v>
      </c>
      <c r="K205" t="s">
        <v>300</v>
      </c>
    </row>
    <row r="206" spans="1:11" x14ac:dyDescent="0.25">
      <c r="A206" t="s">
        <v>3564</v>
      </c>
      <c r="B206">
        <v>440</v>
      </c>
      <c r="C206">
        <v>0.24149038621316912</v>
      </c>
      <c r="D206">
        <v>0.19028167419798817</v>
      </c>
      <c r="E206">
        <v>-0.13299257974458764</v>
      </c>
      <c r="F206">
        <v>-0.8380769420298434</v>
      </c>
      <c r="G206">
        <v>5</v>
      </c>
      <c r="H206">
        <v>4</v>
      </c>
      <c r="I206">
        <v>2</v>
      </c>
      <c r="J206">
        <v>4</v>
      </c>
      <c r="K206" t="s">
        <v>301</v>
      </c>
    </row>
    <row r="207" spans="1:11" x14ac:dyDescent="0.25">
      <c r="A207" t="s">
        <v>3565</v>
      </c>
      <c r="B207">
        <v>5893</v>
      </c>
      <c r="C207">
        <v>-0.16073147809219654</v>
      </c>
      <c r="D207">
        <v>0.2225590262755025</v>
      </c>
      <c r="E207">
        <v>3.4303944237143197E-2</v>
      </c>
      <c r="F207">
        <v>-1.1420813366594209</v>
      </c>
      <c r="G207">
        <v>3</v>
      </c>
      <c r="H207">
        <v>4</v>
      </c>
      <c r="I207">
        <v>2</v>
      </c>
      <c r="J207">
        <v>2</v>
      </c>
      <c r="K207" t="s">
        <v>302</v>
      </c>
    </row>
    <row r="208" spans="1:11" x14ac:dyDescent="0.25">
      <c r="A208" t="s">
        <v>3566</v>
      </c>
      <c r="B208">
        <v>23871</v>
      </c>
      <c r="C208">
        <v>-0.15625744410398942</v>
      </c>
      <c r="D208">
        <v>-0.3611640826231769</v>
      </c>
      <c r="E208">
        <v>8.9913266829999963E-2</v>
      </c>
      <c r="F208">
        <v>-0.72737749594092183</v>
      </c>
      <c r="G208">
        <v>3</v>
      </c>
      <c r="H208">
        <v>2</v>
      </c>
      <c r="I208">
        <v>2</v>
      </c>
      <c r="J208">
        <v>4</v>
      </c>
      <c r="K208" t="s">
        <v>303</v>
      </c>
    </row>
    <row r="209" spans="1:11" x14ac:dyDescent="0.25">
      <c r="A209" t="s">
        <v>3567</v>
      </c>
      <c r="K209" t="s">
        <v>304</v>
      </c>
    </row>
    <row r="210" spans="1:11" x14ac:dyDescent="0.25">
      <c r="A210" t="s">
        <v>3568</v>
      </c>
      <c r="B210">
        <v>129</v>
      </c>
      <c r="K210" t="s">
        <v>305</v>
      </c>
    </row>
    <row r="211" spans="1:11" x14ac:dyDescent="0.25">
      <c r="A211" t="s">
        <v>3569</v>
      </c>
      <c r="K211" t="s">
        <v>306</v>
      </c>
    </row>
    <row r="212" spans="1:11" x14ac:dyDescent="0.25">
      <c r="A212" t="s">
        <v>3570</v>
      </c>
      <c r="B212">
        <v>13980</v>
      </c>
      <c r="C212">
        <v>-0.58533438301430474</v>
      </c>
      <c r="D212">
        <v>-0.75851289343787043</v>
      </c>
      <c r="E212">
        <v>-0.18621586950749663</v>
      </c>
      <c r="F212">
        <v>-0.84055346185390178</v>
      </c>
      <c r="G212">
        <v>1</v>
      </c>
      <c r="H212">
        <v>1</v>
      </c>
      <c r="I212">
        <v>2</v>
      </c>
      <c r="J212">
        <v>4</v>
      </c>
      <c r="K212" t="s">
        <v>307</v>
      </c>
    </row>
    <row r="213" spans="1:11" x14ac:dyDescent="0.25">
      <c r="A213" t="s">
        <v>3571</v>
      </c>
      <c r="B213">
        <v>18928</v>
      </c>
      <c r="C213">
        <v>-0.75582899499860545</v>
      </c>
      <c r="D213">
        <v>-1.024631456371986</v>
      </c>
      <c r="E213">
        <v>-0.26365950152986772</v>
      </c>
      <c r="F213">
        <v>-0.67764460817015937</v>
      </c>
      <c r="G213">
        <v>1</v>
      </c>
      <c r="H213">
        <v>1</v>
      </c>
      <c r="I213">
        <v>1</v>
      </c>
      <c r="J213">
        <v>5</v>
      </c>
      <c r="K213" t="s">
        <v>308</v>
      </c>
    </row>
    <row r="214" spans="1:11" x14ac:dyDescent="0.25">
      <c r="A214" t="s">
        <v>3572</v>
      </c>
      <c r="B214">
        <v>422324</v>
      </c>
      <c r="C214">
        <v>0.45025823929308872</v>
      </c>
      <c r="D214">
        <v>0.21416089405908548</v>
      </c>
      <c r="E214">
        <v>-0.19013057354664159</v>
      </c>
      <c r="F214">
        <v>0.24220759592325866</v>
      </c>
      <c r="G214">
        <v>5</v>
      </c>
      <c r="H214">
        <v>4</v>
      </c>
      <c r="I214">
        <v>2</v>
      </c>
      <c r="J214">
        <v>5</v>
      </c>
      <c r="K214" t="s">
        <v>309</v>
      </c>
    </row>
    <row r="215" spans="1:11" x14ac:dyDescent="0.25">
      <c r="A215" t="s">
        <v>3573</v>
      </c>
      <c r="B215">
        <v>6307</v>
      </c>
      <c r="C215">
        <v>-0.44517133682139726</v>
      </c>
      <c r="D215">
        <v>-0.46274056818554304</v>
      </c>
      <c r="E215">
        <v>7.5044315426200409E-2</v>
      </c>
      <c r="F215">
        <v>-0.9673513047238248</v>
      </c>
      <c r="G215">
        <v>2</v>
      </c>
      <c r="H215">
        <v>2</v>
      </c>
      <c r="I215">
        <v>2</v>
      </c>
      <c r="J215">
        <v>3</v>
      </c>
      <c r="K215" t="s">
        <v>310</v>
      </c>
    </row>
    <row r="216" spans="1:11" x14ac:dyDescent="0.25">
      <c r="A216" t="s">
        <v>3574</v>
      </c>
      <c r="B216">
        <v>3011</v>
      </c>
      <c r="C216">
        <v>-0.7422793957775683</v>
      </c>
      <c r="D216">
        <v>-0.56124358574916555</v>
      </c>
      <c r="E216">
        <v>-0.50533441280237557</v>
      </c>
      <c r="F216">
        <v>-0.9389816141756917</v>
      </c>
      <c r="G216">
        <v>1</v>
      </c>
      <c r="H216">
        <v>1</v>
      </c>
      <c r="I216">
        <v>1</v>
      </c>
      <c r="J216">
        <v>3</v>
      </c>
      <c r="K216" t="s">
        <v>311</v>
      </c>
    </row>
    <row r="217" spans="1:11" x14ac:dyDescent="0.25">
      <c r="A217" t="s">
        <v>3575</v>
      </c>
      <c r="B217">
        <v>5680</v>
      </c>
      <c r="C217">
        <v>-0.39951936031007779</v>
      </c>
      <c r="D217">
        <v>-0.82147656105871969</v>
      </c>
      <c r="E217">
        <v>-0.7130886648193927</v>
      </c>
      <c r="F217">
        <v>-0.92019809542674935</v>
      </c>
      <c r="G217">
        <v>2</v>
      </c>
      <c r="H217">
        <v>1</v>
      </c>
      <c r="I217">
        <v>1</v>
      </c>
      <c r="J217">
        <v>3</v>
      </c>
      <c r="K217" t="s">
        <v>312</v>
      </c>
    </row>
    <row r="218" spans="1:11" x14ac:dyDescent="0.25">
      <c r="A218" t="s">
        <v>3576</v>
      </c>
      <c r="B218">
        <v>10063</v>
      </c>
      <c r="C218">
        <v>-3.2931971530522193E-2</v>
      </c>
      <c r="D218">
        <v>2.5424682477386544E-2</v>
      </c>
      <c r="E218">
        <v>0.86459746615702271</v>
      </c>
      <c r="F218">
        <v>-1.0234554519857793</v>
      </c>
      <c r="G218">
        <v>4</v>
      </c>
      <c r="H218">
        <v>3</v>
      </c>
      <c r="I218">
        <v>4</v>
      </c>
      <c r="J218">
        <v>3</v>
      </c>
      <c r="K218" t="s">
        <v>313</v>
      </c>
    </row>
    <row r="219" spans="1:11" x14ac:dyDescent="0.25">
      <c r="A219" t="s">
        <v>3577</v>
      </c>
      <c r="B219">
        <v>7540</v>
      </c>
      <c r="C219">
        <v>-4.1230706893271324E-2</v>
      </c>
      <c r="D219">
        <v>-0.56830650044968622</v>
      </c>
      <c r="E219">
        <v>0.65507860934085871</v>
      </c>
      <c r="F219">
        <v>-1.1787483165998744</v>
      </c>
      <c r="G219">
        <v>3</v>
      </c>
      <c r="H219">
        <v>1</v>
      </c>
      <c r="I219">
        <v>4</v>
      </c>
      <c r="J219">
        <v>2</v>
      </c>
      <c r="K219" t="s">
        <v>314</v>
      </c>
    </row>
    <row r="220" spans="1:11" x14ac:dyDescent="0.25">
      <c r="A220" t="s">
        <v>3578</v>
      </c>
      <c r="B220">
        <v>7799</v>
      </c>
      <c r="C220">
        <v>-0.20015395656764329</v>
      </c>
      <c r="D220">
        <v>-0.23463880109994864</v>
      </c>
      <c r="E220">
        <v>0.52772589907603351</v>
      </c>
      <c r="F220">
        <v>-1.1197736826394058</v>
      </c>
      <c r="G220">
        <v>3</v>
      </c>
      <c r="H220">
        <v>2</v>
      </c>
      <c r="I220">
        <v>3</v>
      </c>
      <c r="J220">
        <v>2</v>
      </c>
      <c r="K220" t="s">
        <v>315</v>
      </c>
    </row>
    <row r="221" spans="1:11" x14ac:dyDescent="0.25">
      <c r="A221" t="s">
        <v>3579</v>
      </c>
      <c r="B221">
        <v>7881</v>
      </c>
      <c r="C221">
        <v>0.49148345801568227</v>
      </c>
      <c r="D221">
        <v>6.4155789745764621E-2</v>
      </c>
      <c r="E221">
        <v>1.085925297863096</v>
      </c>
      <c r="F221">
        <v>-0.93728136688326169</v>
      </c>
      <c r="G221">
        <v>5</v>
      </c>
      <c r="H221">
        <v>3</v>
      </c>
      <c r="I221">
        <v>5</v>
      </c>
      <c r="J221">
        <v>3</v>
      </c>
      <c r="K221" t="s">
        <v>316</v>
      </c>
    </row>
    <row r="222" spans="1:11" x14ac:dyDescent="0.25">
      <c r="A222" t="s">
        <v>3580</v>
      </c>
      <c r="B222">
        <v>9512</v>
      </c>
      <c r="C222">
        <v>-0.34945242572171992</v>
      </c>
      <c r="D222">
        <v>2.5905112302599311E-2</v>
      </c>
      <c r="E222">
        <v>4.9505023514223423E-2</v>
      </c>
      <c r="F222">
        <v>-1.0754066576149599</v>
      </c>
      <c r="G222">
        <v>2</v>
      </c>
      <c r="H222">
        <v>3</v>
      </c>
      <c r="I222">
        <v>2</v>
      </c>
      <c r="J222">
        <v>2</v>
      </c>
      <c r="K222" t="s">
        <v>317</v>
      </c>
    </row>
    <row r="223" spans="1:11" x14ac:dyDescent="0.25">
      <c r="A223" t="s">
        <v>3581</v>
      </c>
      <c r="B223">
        <v>4045</v>
      </c>
      <c r="C223">
        <v>-0.9126017986336159</v>
      </c>
      <c r="D223">
        <v>0.43953214812682773</v>
      </c>
      <c r="E223">
        <v>-0.64974454285750194</v>
      </c>
      <c r="F223">
        <v>-1.0013538039078718</v>
      </c>
      <c r="G223">
        <v>1</v>
      </c>
      <c r="H223">
        <v>5</v>
      </c>
      <c r="I223">
        <v>1</v>
      </c>
      <c r="J223">
        <v>3</v>
      </c>
      <c r="K223" t="s">
        <v>318</v>
      </c>
    </row>
    <row r="224" spans="1:11" x14ac:dyDescent="0.25">
      <c r="A224" t="s">
        <v>3582</v>
      </c>
      <c r="B224">
        <v>3590</v>
      </c>
      <c r="C224">
        <v>-0.64359193967773365</v>
      </c>
      <c r="D224">
        <v>-0.13862033675718424</v>
      </c>
      <c r="E224">
        <v>-0.29627769899080075</v>
      </c>
      <c r="F224">
        <v>-1.1933437099807276</v>
      </c>
      <c r="G224">
        <v>1</v>
      </c>
      <c r="H224">
        <v>3</v>
      </c>
      <c r="I224">
        <v>1</v>
      </c>
      <c r="J224">
        <v>2</v>
      </c>
      <c r="K224" t="s">
        <v>319</v>
      </c>
    </row>
    <row r="225" spans="1:11" x14ac:dyDescent="0.25">
      <c r="A225" t="s">
        <v>3583</v>
      </c>
      <c r="B225">
        <v>5052</v>
      </c>
      <c r="C225">
        <v>3.6012512010894081E-2</v>
      </c>
      <c r="D225">
        <v>0.24085825498439745</v>
      </c>
      <c r="E225">
        <v>0.10919739372111602</v>
      </c>
      <c r="F225">
        <v>-1.0770061688982613</v>
      </c>
      <c r="G225">
        <v>4</v>
      </c>
      <c r="H225">
        <v>4</v>
      </c>
      <c r="I225">
        <v>2</v>
      </c>
      <c r="J225">
        <v>2</v>
      </c>
      <c r="K225" t="s">
        <v>320</v>
      </c>
    </row>
    <row r="226" spans="1:11" x14ac:dyDescent="0.25">
      <c r="A226" t="s">
        <v>3584</v>
      </c>
      <c r="B226">
        <v>5884</v>
      </c>
      <c r="C226">
        <v>-0.47654427148541967</v>
      </c>
      <c r="D226">
        <v>-0.14235189740771817</v>
      </c>
      <c r="E226">
        <v>0.75793809085339336</v>
      </c>
      <c r="F226">
        <v>-1.1794879600342494</v>
      </c>
      <c r="G226">
        <v>2</v>
      </c>
      <c r="H226">
        <v>3</v>
      </c>
      <c r="I226">
        <v>4</v>
      </c>
      <c r="J226">
        <v>2</v>
      </c>
      <c r="K226" t="s">
        <v>321</v>
      </c>
    </row>
    <row r="227" spans="1:11" x14ac:dyDescent="0.25">
      <c r="A227" t="s">
        <v>3585</v>
      </c>
      <c r="B227">
        <v>5880</v>
      </c>
      <c r="C227">
        <v>-0.45700094469836577</v>
      </c>
      <c r="D227">
        <v>-0.19286545618557341</v>
      </c>
      <c r="E227">
        <v>-0.13553927285901668</v>
      </c>
      <c r="F227">
        <v>-1.1479518409732814</v>
      </c>
      <c r="G227">
        <v>2</v>
      </c>
      <c r="H227">
        <v>3</v>
      </c>
      <c r="I227">
        <v>2</v>
      </c>
      <c r="J227">
        <v>2</v>
      </c>
      <c r="K227" t="s">
        <v>322</v>
      </c>
    </row>
    <row r="228" spans="1:11" x14ac:dyDescent="0.25">
      <c r="A228" t="s">
        <v>3586</v>
      </c>
      <c r="B228">
        <v>7723</v>
      </c>
      <c r="C228">
        <v>-0.3803365576634184</v>
      </c>
      <c r="D228">
        <v>-0.22254123762051525</v>
      </c>
      <c r="E228">
        <v>0.45534724591295356</v>
      </c>
      <c r="F228">
        <v>-1.0867472998522849</v>
      </c>
      <c r="G228">
        <v>2</v>
      </c>
      <c r="H228">
        <v>3</v>
      </c>
      <c r="I228">
        <v>3</v>
      </c>
      <c r="J228">
        <v>2</v>
      </c>
      <c r="K228" t="s">
        <v>323</v>
      </c>
    </row>
    <row r="229" spans="1:11" x14ac:dyDescent="0.25">
      <c r="A229" t="s">
        <v>3587</v>
      </c>
      <c r="B229">
        <v>12268</v>
      </c>
      <c r="C229">
        <v>-0.10776406145652799</v>
      </c>
      <c r="D229">
        <v>-0.63595196250189889</v>
      </c>
      <c r="E229">
        <v>0.33104232497590752</v>
      </c>
      <c r="F229">
        <v>-0.88716796697782907</v>
      </c>
      <c r="G229">
        <v>3</v>
      </c>
      <c r="H229">
        <v>1</v>
      </c>
      <c r="I229">
        <v>3</v>
      </c>
      <c r="J229">
        <v>4</v>
      </c>
      <c r="K229" t="s">
        <v>324</v>
      </c>
    </row>
    <row r="230" spans="1:11" x14ac:dyDescent="0.25">
      <c r="A230" t="s">
        <v>3588</v>
      </c>
      <c r="B230">
        <v>9784</v>
      </c>
      <c r="C230">
        <v>-0.16440131499686583</v>
      </c>
      <c r="D230">
        <v>-0.18712172933270704</v>
      </c>
      <c r="E230">
        <v>0.20431939052459078</v>
      </c>
      <c r="F230">
        <v>-1.1170569711048262</v>
      </c>
      <c r="G230">
        <v>3</v>
      </c>
      <c r="H230">
        <v>3</v>
      </c>
      <c r="I230">
        <v>3</v>
      </c>
      <c r="J230">
        <v>2</v>
      </c>
      <c r="K230" t="s">
        <v>325</v>
      </c>
    </row>
    <row r="231" spans="1:11" x14ac:dyDescent="0.25">
      <c r="A231" t="s">
        <v>3589</v>
      </c>
      <c r="B231">
        <v>6913</v>
      </c>
      <c r="C231">
        <v>-0.193482566333738</v>
      </c>
      <c r="D231">
        <v>6.8346661607944184E-2</v>
      </c>
      <c r="E231">
        <v>6.3913172925253925E-3</v>
      </c>
      <c r="F231">
        <v>-1.1852036481266535</v>
      </c>
      <c r="G231">
        <v>3</v>
      </c>
      <c r="H231">
        <v>4</v>
      </c>
      <c r="I231">
        <v>2</v>
      </c>
      <c r="J231">
        <v>2</v>
      </c>
      <c r="K231" t="s">
        <v>326</v>
      </c>
    </row>
    <row r="232" spans="1:11" x14ac:dyDescent="0.25">
      <c r="A232" t="s">
        <v>3590</v>
      </c>
      <c r="B232">
        <v>15908</v>
      </c>
      <c r="C232">
        <v>3.6722484481623435E-2</v>
      </c>
      <c r="D232">
        <v>-0.73707695908541271</v>
      </c>
      <c r="E232">
        <v>0.57486485774633456</v>
      </c>
      <c r="F232">
        <v>-0.83699998372355233</v>
      </c>
      <c r="G232">
        <v>4</v>
      </c>
      <c r="H232">
        <v>1</v>
      </c>
      <c r="I232">
        <v>4</v>
      </c>
      <c r="J232">
        <v>4</v>
      </c>
      <c r="K232" t="s">
        <v>327</v>
      </c>
    </row>
    <row r="233" spans="1:11" x14ac:dyDescent="0.25">
      <c r="A233" t="s">
        <v>3591</v>
      </c>
      <c r="B233">
        <v>9137</v>
      </c>
      <c r="C233">
        <v>7.6925327843558614E-2</v>
      </c>
      <c r="D233">
        <v>-4.6840538472375355E-2</v>
      </c>
      <c r="E233">
        <v>1.2302001036735342</v>
      </c>
      <c r="F233">
        <v>-1.1191336586120531</v>
      </c>
      <c r="G233">
        <v>4</v>
      </c>
      <c r="H233">
        <v>3</v>
      </c>
      <c r="I233">
        <v>5</v>
      </c>
      <c r="J233">
        <v>2</v>
      </c>
      <c r="K233" t="s">
        <v>328</v>
      </c>
    </row>
    <row r="234" spans="1:11" x14ac:dyDescent="0.25">
      <c r="A234" t="s">
        <v>3592</v>
      </c>
      <c r="B234">
        <v>15</v>
      </c>
      <c r="K234" t="s">
        <v>329</v>
      </c>
    </row>
    <row r="235" spans="1:11" x14ac:dyDescent="0.25">
      <c r="A235" t="s">
        <v>3593</v>
      </c>
      <c r="B235">
        <v>784</v>
      </c>
      <c r="K235" t="s">
        <v>330</v>
      </c>
    </row>
    <row r="236" spans="1:11" x14ac:dyDescent="0.25">
      <c r="A236" t="s">
        <v>3594</v>
      </c>
      <c r="B236">
        <v>580</v>
      </c>
      <c r="K236" t="s">
        <v>331</v>
      </c>
    </row>
    <row r="237" spans="1:11" x14ac:dyDescent="0.25">
      <c r="A237" t="s">
        <v>3595</v>
      </c>
      <c r="B237">
        <v>4404</v>
      </c>
      <c r="C237">
        <v>0.17443561809755317</v>
      </c>
      <c r="D237">
        <v>-0.31922586007382847</v>
      </c>
      <c r="E237">
        <v>2.0706975765253719</v>
      </c>
      <c r="F237">
        <v>-1.2572228702202883</v>
      </c>
      <c r="G237">
        <v>4</v>
      </c>
      <c r="H237">
        <v>2</v>
      </c>
      <c r="I237">
        <v>5</v>
      </c>
      <c r="J237">
        <v>1</v>
      </c>
      <c r="K237" t="s">
        <v>332</v>
      </c>
    </row>
    <row r="238" spans="1:11" x14ac:dyDescent="0.25">
      <c r="A238" t="s">
        <v>3596</v>
      </c>
      <c r="B238">
        <v>13131</v>
      </c>
      <c r="C238">
        <v>-0.32098304425002055</v>
      </c>
      <c r="D238">
        <v>-5.0351249193574373E-2</v>
      </c>
      <c r="E238">
        <v>0.47941551311389408</v>
      </c>
      <c r="F238">
        <v>-1.0723683621525073</v>
      </c>
      <c r="G238">
        <v>2</v>
      </c>
      <c r="H238">
        <v>3</v>
      </c>
      <c r="I238">
        <v>3</v>
      </c>
      <c r="J238">
        <v>3</v>
      </c>
      <c r="K238" t="s">
        <v>333</v>
      </c>
    </row>
    <row r="239" spans="1:11" x14ac:dyDescent="0.25">
      <c r="A239" t="s">
        <v>3597</v>
      </c>
      <c r="B239">
        <v>8716</v>
      </c>
      <c r="C239">
        <v>-0.53161328203118952</v>
      </c>
      <c r="D239">
        <v>0.40992699487974288</v>
      </c>
      <c r="E239">
        <v>-0.46129225102602073</v>
      </c>
      <c r="F239">
        <v>-0.60837625172597443</v>
      </c>
      <c r="G239">
        <v>1</v>
      </c>
      <c r="H239">
        <v>5</v>
      </c>
      <c r="I239">
        <v>1</v>
      </c>
      <c r="J239">
        <v>5</v>
      </c>
      <c r="K239" t="s">
        <v>334</v>
      </c>
    </row>
    <row r="240" spans="1:11" x14ac:dyDescent="0.25">
      <c r="A240" t="s">
        <v>3598</v>
      </c>
      <c r="B240">
        <v>10424</v>
      </c>
      <c r="C240">
        <v>-0.32200743139478499</v>
      </c>
      <c r="D240">
        <v>-4.7965430899763274E-2</v>
      </c>
      <c r="E240">
        <v>0.26943636342312088</v>
      </c>
      <c r="F240">
        <v>-1.0978508841724222</v>
      </c>
      <c r="G240">
        <v>2</v>
      </c>
      <c r="H240">
        <v>3</v>
      </c>
      <c r="I240">
        <v>3</v>
      </c>
      <c r="J240">
        <v>2</v>
      </c>
      <c r="K240" t="s">
        <v>335</v>
      </c>
    </row>
    <row r="241" spans="1:11" x14ac:dyDescent="0.25">
      <c r="A241" t="s">
        <v>3599</v>
      </c>
      <c r="B241">
        <v>7967</v>
      </c>
      <c r="C241">
        <v>0.3057687535351723</v>
      </c>
      <c r="D241">
        <v>0.33582115241683952</v>
      </c>
      <c r="E241">
        <v>0.83876343026664557</v>
      </c>
      <c r="F241">
        <v>-0.90947255453388709</v>
      </c>
      <c r="G241">
        <v>5</v>
      </c>
      <c r="H241">
        <v>4</v>
      </c>
      <c r="I241">
        <v>4</v>
      </c>
      <c r="J241">
        <v>4</v>
      </c>
      <c r="K241" t="s">
        <v>336</v>
      </c>
    </row>
    <row r="242" spans="1:11" x14ac:dyDescent="0.25">
      <c r="A242" t="s">
        <v>3600</v>
      </c>
      <c r="B242">
        <v>7080</v>
      </c>
      <c r="C242">
        <v>-0.48563985695873696</v>
      </c>
      <c r="D242">
        <v>0.22147856767689639</v>
      </c>
      <c r="E242">
        <v>0.25585799010926596</v>
      </c>
      <c r="F242">
        <v>-1.1160300379163639</v>
      </c>
      <c r="G242">
        <v>1</v>
      </c>
      <c r="H242">
        <v>4</v>
      </c>
      <c r="I242">
        <v>3</v>
      </c>
      <c r="J242">
        <v>2</v>
      </c>
      <c r="K242" t="s">
        <v>337</v>
      </c>
    </row>
    <row r="243" spans="1:11" x14ac:dyDescent="0.25">
      <c r="A243" t="s">
        <v>3601</v>
      </c>
      <c r="B243">
        <v>9390</v>
      </c>
      <c r="C243">
        <v>0.26574958236486002</v>
      </c>
      <c r="D243">
        <v>-0.88840350396684065</v>
      </c>
      <c r="E243">
        <v>1.1343797098317274</v>
      </c>
      <c r="F243">
        <v>-1.0091981825111684</v>
      </c>
      <c r="G243">
        <v>5</v>
      </c>
      <c r="H243">
        <v>1</v>
      </c>
      <c r="I243">
        <v>5</v>
      </c>
      <c r="J243">
        <v>3</v>
      </c>
      <c r="K243" t="s">
        <v>338</v>
      </c>
    </row>
    <row r="244" spans="1:11" x14ac:dyDescent="0.25">
      <c r="A244" t="s">
        <v>3602</v>
      </c>
      <c r="B244">
        <v>11485</v>
      </c>
      <c r="C244">
        <v>2.5383797072598352E-3</v>
      </c>
      <c r="D244">
        <v>-0.23134796186358056</v>
      </c>
      <c r="E244">
        <v>1.0114579663987049</v>
      </c>
      <c r="F244">
        <v>-1.0208350504560519</v>
      </c>
      <c r="G244">
        <v>4</v>
      </c>
      <c r="H244">
        <v>3</v>
      </c>
      <c r="I244">
        <v>4</v>
      </c>
      <c r="J244">
        <v>3</v>
      </c>
      <c r="K244" t="s">
        <v>339</v>
      </c>
    </row>
    <row r="245" spans="1:11" x14ac:dyDescent="0.25">
      <c r="A245" t="s">
        <v>3603</v>
      </c>
      <c r="B245">
        <v>11100</v>
      </c>
      <c r="C245">
        <v>-0.47266898954178221</v>
      </c>
      <c r="D245">
        <v>-0.57519469547172175</v>
      </c>
      <c r="E245">
        <v>0.57768479371196246</v>
      </c>
      <c r="F245">
        <v>-1.0656391916922356</v>
      </c>
      <c r="G245">
        <v>2</v>
      </c>
      <c r="H245">
        <v>1</v>
      </c>
      <c r="I245">
        <v>4</v>
      </c>
      <c r="J245">
        <v>3</v>
      </c>
      <c r="K245" t="s">
        <v>340</v>
      </c>
    </row>
    <row r="246" spans="1:11" x14ac:dyDescent="0.25">
      <c r="A246" t="s">
        <v>3604</v>
      </c>
      <c r="B246">
        <v>21612</v>
      </c>
      <c r="C246">
        <v>0.70199580493669256</v>
      </c>
      <c r="D246">
        <v>0.67941503295142602</v>
      </c>
      <c r="E246">
        <v>0.67276442711878159</v>
      </c>
      <c r="F246">
        <v>-0.72951988382169941</v>
      </c>
      <c r="G246">
        <v>5</v>
      </c>
      <c r="H246">
        <v>5</v>
      </c>
      <c r="I246">
        <v>4</v>
      </c>
      <c r="J246">
        <v>4</v>
      </c>
      <c r="K246" t="s">
        <v>341</v>
      </c>
    </row>
    <row r="247" spans="1:11" x14ac:dyDescent="0.25">
      <c r="A247" t="s">
        <v>3605</v>
      </c>
      <c r="B247">
        <v>10989</v>
      </c>
      <c r="C247">
        <v>-0.69093290643991634</v>
      </c>
      <c r="D247">
        <v>-0.41652816764038392</v>
      </c>
      <c r="E247">
        <v>-0.31754659040203043</v>
      </c>
      <c r="F247">
        <v>-0.77305493133044878</v>
      </c>
      <c r="G247">
        <v>1</v>
      </c>
      <c r="H247">
        <v>2</v>
      </c>
      <c r="I247">
        <v>1</v>
      </c>
      <c r="J247">
        <v>4</v>
      </c>
      <c r="K247" t="s">
        <v>342</v>
      </c>
    </row>
    <row r="248" spans="1:11" x14ac:dyDescent="0.25">
      <c r="A248" t="s">
        <v>3606</v>
      </c>
      <c r="B248">
        <v>14814</v>
      </c>
      <c r="C248">
        <v>-0.37656739142826023</v>
      </c>
      <c r="D248">
        <v>-0.2957312436335845</v>
      </c>
      <c r="E248">
        <v>-0.162639911649793</v>
      </c>
      <c r="F248">
        <v>-0.89042581195622583</v>
      </c>
      <c r="G248">
        <v>2</v>
      </c>
      <c r="H248">
        <v>2</v>
      </c>
      <c r="I248">
        <v>2</v>
      </c>
      <c r="J248">
        <v>4</v>
      </c>
      <c r="K248" t="s">
        <v>343</v>
      </c>
    </row>
    <row r="249" spans="1:11" x14ac:dyDescent="0.25">
      <c r="A249" t="s">
        <v>3607</v>
      </c>
      <c r="B249">
        <v>43948</v>
      </c>
      <c r="C249">
        <v>-0.38723306329796242</v>
      </c>
      <c r="D249">
        <v>-0.39576606236746231</v>
      </c>
      <c r="E249">
        <v>-0.26767991492432058</v>
      </c>
      <c r="F249">
        <v>-0.27325690030274108</v>
      </c>
      <c r="G249">
        <v>2</v>
      </c>
      <c r="H249">
        <v>2</v>
      </c>
      <c r="I249">
        <v>1</v>
      </c>
      <c r="J249">
        <v>5</v>
      </c>
      <c r="K249" t="s">
        <v>344</v>
      </c>
    </row>
    <row r="250" spans="1:11" x14ac:dyDescent="0.25">
      <c r="A250" t="s">
        <v>3608</v>
      </c>
      <c r="B250">
        <v>21701</v>
      </c>
      <c r="C250">
        <v>-0.65050028305826868</v>
      </c>
      <c r="D250">
        <v>-0.71555377107630957</v>
      </c>
      <c r="E250">
        <v>-0.49790478795318649</v>
      </c>
      <c r="F250">
        <v>-0.59990376674498558</v>
      </c>
      <c r="G250">
        <v>1</v>
      </c>
      <c r="H250">
        <v>1</v>
      </c>
      <c r="I250">
        <v>1</v>
      </c>
      <c r="J250">
        <v>5</v>
      </c>
      <c r="K250" t="s">
        <v>345</v>
      </c>
    </row>
    <row r="251" spans="1:11" x14ac:dyDescent="0.25">
      <c r="A251" t="s">
        <v>3609</v>
      </c>
      <c r="B251">
        <v>42880</v>
      </c>
      <c r="C251">
        <v>-0.73474065867196214</v>
      </c>
      <c r="D251">
        <v>-0.23222476365230929</v>
      </c>
      <c r="E251">
        <v>-0.76855489571217039</v>
      </c>
      <c r="F251">
        <v>0.33296108845240124</v>
      </c>
      <c r="G251">
        <v>1</v>
      </c>
      <c r="H251">
        <v>3</v>
      </c>
      <c r="I251">
        <v>1</v>
      </c>
      <c r="J251">
        <v>5</v>
      </c>
      <c r="K251" t="s">
        <v>346</v>
      </c>
    </row>
    <row r="252" spans="1:11" x14ac:dyDescent="0.25">
      <c r="A252" t="s">
        <v>3610</v>
      </c>
      <c r="B252">
        <v>14576</v>
      </c>
      <c r="C252">
        <v>-0.35563689483872396</v>
      </c>
      <c r="D252">
        <v>-0.31572146510970034</v>
      </c>
      <c r="E252">
        <v>0.35834966718338018</v>
      </c>
      <c r="F252">
        <v>-0.86841472701615463</v>
      </c>
      <c r="G252">
        <v>2</v>
      </c>
      <c r="H252">
        <v>2</v>
      </c>
      <c r="I252">
        <v>3</v>
      </c>
      <c r="J252">
        <v>4</v>
      </c>
      <c r="K252" t="s">
        <v>347</v>
      </c>
    </row>
    <row r="253" spans="1:11" x14ac:dyDescent="0.25">
      <c r="A253" t="s">
        <v>3611</v>
      </c>
      <c r="B253">
        <v>43326</v>
      </c>
      <c r="C253">
        <v>-0.40489450911654401</v>
      </c>
      <c r="D253">
        <v>-0.14852659786030573</v>
      </c>
      <c r="E253">
        <v>-0.3270068558888316</v>
      </c>
      <c r="F253">
        <v>-0.35366675145932097</v>
      </c>
      <c r="G253">
        <v>2</v>
      </c>
      <c r="H253">
        <v>3</v>
      </c>
      <c r="I253">
        <v>1</v>
      </c>
      <c r="J253">
        <v>5</v>
      </c>
      <c r="K253" t="s">
        <v>348</v>
      </c>
    </row>
    <row r="254" spans="1:11" x14ac:dyDescent="0.25">
      <c r="A254" t="s">
        <v>3612</v>
      </c>
      <c r="B254">
        <v>10377</v>
      </c>
      <c r="C254">
        <v>-0.17891952490366406</v>
      </c>
      <c r="D254">
        <v>-0.10678255984985036</v>
      </c>
      <c r="E254">
        <v>0.7924670523191425</v>
      </c>
      <c r="F254">
        <v>-0.89805517593796302</v>
      </c>
      <c r="G254">
        <v>3</v>
      </c>
      <c r="H254">
        <v>3</v>
      </c>
      <c r="I254">
        <v>4</v>
      </c>
      <c r="J254">
        <v>4</v>
      </c>
      <c r="K254" t="s">
        <v>349</v>
      </c>
    </row>
    <row r="255" spans="1:11" x14ac:dyDescent="0.25">
      <c r="A255" t="s">
        <v>3613</v>
      </c>
      <c r="B255">
        <v>22970</v>
      </c>
      <c r="C255">
        <v>-0.44165737444792835</v>
      </c>
      <c r="D255">
        <v>-0.32355274355684782</v>
      </c>
      <c r="E255">
        <v>-0.94756311778149682</v>
      </c>
      <c r="F255">
        <v>-0.48618142541351045</v>
      </c>
      <c r="G255">
        <v>2</v>
      </c>
      <c r="H255">
        <v>2</v>
      </c>
      <c r="I255">
        <v>1</v>
      </c>
      <c r="J255">
        <v>5</v>
      </c>
      <c r="K255" t="s">
        <v>350</v>
      </c>
    </row>
    <row r="256" spans="1:11" x14ac:dyDescent="0.25">
      <c r="A256" t="s">
        <v>3614</v>
      </c>
      <c r="B256">
        <v>23017</v>
      </c>
      <c r="C256">
        <v>-0.56620362996762086</v>
      </c>
      <c r="D256">
        <v>-0.72447671236615019</v>
      </c>
      <c r="E256">
        <v>8.5286830001145245E-2</v>
      </c>
      <c r="F256">
        <v>-0.80155001982162477</v>
      </c>
      <c r="G256">
        <v>1</v>
      </c>
      <c r="H256">
        <v>1</v>
      </c>
      <c r="I256">
        <v>2</v>
      </c>
      <c r="J256">
        <v>4</v>
      </c>
      <c r="K256" t="s">
        <v>351</v>
      </c>
    </row>
    <row r="257" spans="1:11" x14ac:dyDescent="0.25">
      <c r="A257" t="s">
        <v>3615</v>
      </c>
      <c r="B257">
        <v>24811</v>
      </c>
      <c r="C257">
        <v>0.42363593696653323</v>
      </c>
      <c r="D257">
        <v>-0.10386672013111214</v>
      </c>
      <c r="E257">
        <v>0.80860640618445123</v>
      </c>
      <c r="F257">
        <v>-0.64154746804323703</v>
      </c>
      <c r="G257">
        <v>5</v>
      </c>
      <c r="H257">
        <v>3</v>
      </c>
      <c r="I257">
        <v>4</v>
      </c>
      <c r="J257">
        <v>5</v>
      </c>
      <c r="K257" t="s">
        <v>352</v>
      </c>
    </row>
    <row r="258" spans="1:11" x14ac:dyDescent="0.25">
      <c r="A258" t="s">
        <v>3616</v>
      </c>
      <c r="B258">
        <v>147829</v>
      </c>
      <c r="C258">
        <v>2.4963844308965619E-2</v>
      </c>
      <c r="D258">
        <v>7.0773592522933243E-3</v>
      </c>
      <c r="E258">
        <v>-0.47154579016967307</v>
      </c>
      <c r="F258">
        <v>-5.5868993889593224E-2</v>
      </c>
      <c r="G258">
        <v>4</v>
      </c>
      <c r="H258">
        <v>3</v>
      </c>
      <c r="I258">
        <v>1</v>
      </c>
      <c r="J258">
        <v>5</v>
      </c>
      <c r="K258" t="s">
        <v>353</v>
      </c>
    </row>
    <row r="259" spans="1:11" x14ac:dyDescent="0.25">
      <c r="A259" t="s">
        <v>3617</v>
      </c>
      <c r="B259">
        <v>998</v>
      </c>
      <c r="K259" t="s">
        <v>354</v>
      </c>
    </row>
    <row r="260" spans="1:11" x14ac:dyDescent="0.25">
      <c r="A260" t="s">
        <v>3618</v>
      </c>
      <c r="B260">
        <v>33411</v>
      </c>
      <c r="C260">
        <v>0.56822831875454205</v>
      </c>
      <c r="D260">
        <v>0.58772088814208312</v>
      </c>
      <c r="E260">
        <v>0.54985707424581731</v>
      </c>
      <c r="F260">
        <v>-0.50076559133792153</v>
      </c>
      <c r="G260">
        <v>5</v>
      </c>
      <c r="H260">
        <v>5</v>
      </c>
      <c r="I260">
        <v>3</v>
      </c>
      <c r="J260">
        <v>5</v>
      </c>
      <c r="K260" t="s">
        <v>355</v>
      </c>
    </row>
    <row r="261" spans="1:11" x14ac:dyDescent="0.25">
      <c r="A261" t="s">
        <v>3619</v>
      </c>
      <c r="B261">
        <v>24862</v>
      </c>
      <c r="C261">
        <v>-3.8193644461204317E-2</v>
      </c>
      <c r="D261">
        <v>0.13204907837166477</v>
      </c>
      <c r="E261">
        <v>1.5313708510992143</v>
      </c>
      <c r="F261">
        <v>-0.68798839075016205</v>
      </c>
      <c r="G261">
        <v>3</v>
      </c>
      <c r="H261">
        <v>4</v>
      </c>
      <c r="I261">
        <v>5</v>
      </c>
      <c r="J261">
        <v>5</v>
      </c>
      <c r="K261" t="s">
        <v>356</v>
      </c>
    </row>
    <row r="262" spans="1:11" x14ac:dyDescent="0.25">
      <c r="A262" t="s">
        <v>3620</v>
      </c>
      <c r="B262">
        <v>12966</v>
      </c>
      <c r="C262">
        <v>-0.2300992315748088</v>
      </c>
      <c r="D262">
        <v>-0.25556801642518312</v>
      </c>
      <c r="E262">
        <v>0.89608184145609271</v>
      </c>
      <c r="F262">
        <v>-0.9569280544835761</v>
      </c>
      <c r="G262">
        <v>3</v>
      </c>
      <c r="H262">
        <v>2</v>
      </c>
      <c r="I262">
        <v>4</v>
      </c>
      <c r="J262">
        <v>3</v>
      </c>
      <c r="K262" t="s">
        <v>357</v>
      </c>
    </row>
    <row r="263" spans="1:11" x14ac:dyDescent="0.25">
      <c r="A263" t="s">
        <v>3621</v>
      </c>
      <c r="B263">
        <v>679</v>
      </c>
      <c r="K263" t="s">
        <v>358</v>
      </c>
    </row>
    <row r="264" spans="1:11" x14ac:dyDescent="0.25">
      <c r="A264" t="s">
        <v>3622</v>
      </c>
      <c r="B264">
        <v>30</v>
      </c>
      <c r="K264" t="s">
        <v>359</v>
      </c>
    </row>
    <row r="265" spans="1:11" x14ac:dyDescent="0.25">
      <c r="A265" t="s">
        <v>3623</v>
      </c>
      <c r="B265">
        <v>11091</v>
      </c>
      <c r="C265">
        <v>-0.22551623757365816</v>
      </c>
      <c r="D265">
        <v>1.9377145233819164E-2</v>
      </c>
      <c r="E265">
        <v>0.43009009141706006</v>
      </c>
      <c r="F265">
        <v>-1.0002336480993084</v>
      </c>
      <c r="G265">
        <v>3</v>
      </c>
      <c r="H265">
        <v>3</v>
      </c>
      <c r="I265">
        <v>3</v>
      </c>
      <c r="J265">
        <v>3</v>
      </c>
      <c r="K265" t="s">
        <v>360</v>
      </c>
    </row>
    <row r="266" spans="1:11" x14ac:dyDescent="0.25">
      <c r="A266" t="s">
        <v>3624</v>
      </c>
      <c r="B266">
        <v>10077</v>
      </c>
      <c r="C266">
        <v>0.25232358109724756</v>
      </c>
      <c r="D266">
        <v>0.19763127928081892</v>
      </c>
      <c r="E266">
        <v>1.0817817341549498</v>
      </c>
      <c r="F266">
        <v>-0.83712678605086432</v>
      </c>
      <c r="G266">
        <v>5</v>
      </c>
      <c r="H266">
        <v>4</v>
      </c>
      <c r="I266">
        <v>5</v>
      </c>
      <c r="J266">
        <v>4</v>
      </c>
      <c r="K266" t="s">
        <v>361</v>
      </c>
    </row>
    <row r="267" spans="1:11" x14ac:dyDescent="0.25">
      <c r="A267" t="s">
        <v>3625</v>
      </c>
      <c r="B267">
        <v>17817</v>
      </c>
      <c r="C267">
        <v>0.42984155173537036</v>
      </c>
      <c r="D267">
        <v>0.58315272121808204</v>
      </c>
      <c r="E267">
        <v>0.78948706538414037</v>
      </c>
      <c r="F267">
        <v>-0.73149622615700427</v>
      </c>
      <c r="G267">
        <v>5</v>
      </c>
      <c r="H267">
        <v>5</v>
      </c>
      <c r="I267">
        <v>4</v>
      </c>
      <c r="J267">
        <v>4</v>
      </c>
      <c r="K267" t="s">
        <v>362</v>
      </c>
    </row>
    <row r="268" spans="1:11" x14ac:dyDescent="0.25">
      <c r="A268" t="s">
        <v>3626</v>
      </c>
      <c r="B268">
        <v>13157</v>
      </c>
      <c r="C268">
        <v>0.24462519790932724</v>
      </c>
      <c r="D268">
        <v>0.23134660226091625</v>
      </c>
      <c r="E268">
        <v>0.88674554325976374</v>
      </c>
      <c r="F268">
        <v>-0.9491023749871329</v>
      </c>
      <c r="G268">
        <v>5</v>
      </c>
      <c r="H268">
        <v>4</v>
      </c>
      <c r="I268">
        <v>4</v>
      </c>
      <c r="J268">
        <v>3</v>
      </c>
      <c r="K268" t="s">
        <v>363</v>
      </c>
    </row>
    <row r="269" spans="1:11" x14ac:dyDescent="0.25">
      <c r="A269" t="s">
        <v>3627</v>
      </c>
      <c r="B269">
        <v>17305</v>
      </c>
      <c r="C269">
        <v>0.10281551994394837</v>
      </c>
      <c r="D269">
        <v>-0.30504536902585466</v>
      </c>
      <c r="E269">
        <v>0.60221079947498601</v>
      </c>
      <c r="F269">
        <v>-0.91101782203417148</v>
      </c>
      <c r="G269">
        <v>4</v>
      </c>
      <c r="H269">
        <v>2</v>
      </c>
      <c r="I269">
        <v>4</v>
      </c>
      <c r="J269">
        <v>4</v>
      </c>
      <c r="K269" t="s">
        <v>364</v>
      </c>
    </row>
    <row r="270" spans="1:11" x14ac:dyDescent="0.25">
      <c r="A270" t="s">
        <v>3628</v>
      </c>
      <c r="B270">
        <v>3759</v>
      </c>
      <c r="C270">
        <v>0.15864451366551091</v>
      </c>
      <c r="D270">
        <v>-0.60167359959970823</v>
      </c>
      <c r="E270">
        <v>1.2178797857434931</v>
      </c>
      <c r="F270">
        <v>-1.2223815526242245</v>
      </c>
      <c r="G270">
        <v>4</v>
      </c>
      <c r="H270">
        <v>1</v>
      </c>
      <c r="I270">
        <v>5</v>
      </c>
      <c r="J270">
        <v>1</v>
      </c>
      <c r="K270" t="s">
        <v>365</v>
      </c>
    </row>
    <row r="271" spans="1:11" x14ac:dyDescent="0.25">
      <c r="A271" t="s">
        <v>3629</v>
      </c>
      <c r="B271">
        <v>21147</v>
      </c>
      <c r="C271">
        <v>1.0880126351817624E-2</v>
      </c>
      <c r="D271">
        <v>-0.184762512489727</v>
      </c>
      <c r="E271">
        <v>0.44091586711978065</v>
      </c>
      <c r="F271">
        <v>-0.84480618607505054</v>
      </c>
      <c r="G271">
        <v>4</v>
      </c>
      <c r="H271">
        <v>3</v>
      </c>
      <c r="I271">
        <v>3</v>
      </c>
      <c r="J271">
        <v>4</v>
      </c>
      <c r="K271" t="s">
        <v>366</v>
      </c>
    </row>
    <row r="272" spans="1:11" x14ac:dyDescent="0.25">
      <c r="A272" t="s">
        <v>3630</v>
      </c>
      <c r="B272">
        <v>7652</v>
      </c>
      <c r="C272">
        <v>0.17855748606552788</v>
      </c>
      <c r="D272">
        <v>-0.57164150106062606</v>
      </c>
      <c r="E272">
        <v>0.81294570158008239</v>
      </c>
      <c r="F272">
        <v>-1.2700160815691619</v>
      </c>
      <c r="G272">
        <v>4</v>
      </c>
      <c r="H272">
        <v>1</v>
      </c>
      <c r="I272">
        <v>4</v>
      </c>
      <c r="J272">
        <v>1</v>
      </c>
      <c r="K272" t="s">
        <v>367</v>
      </c>
    </row>
    <row r="273" spans="1:11" x14ac:dyDescent="0.25">
      <c r="A273" t="s">
        <v>3631</v>
      </c>
      <c r="B273">
        <v>3441</v>
      </c>
      <c r="C273">
        <v>0.3352262956784543</v>
      </c>
      <c r="D273">
        <v>-0.17107426954461055</v>
      </c>
      <c r="E273">
        <v>1.1997551093633541</v>
      </c>
      <c r="F273">
        <v>-1.4167999438111563</v>
      </c>
      <c r="G273">
        <v>5</v>
      </c>
      <c r="H273">
        <v>3</v>
      </c>
      <c r="I273">
        <v>5</v>
      </c>
      <c r="J273">
        <v>1</v>
      </c>
      <c r="K273" t="s">
        <v>368</v>
      </c>
    </row>
    <row r="274" spans="1:11" x14ac:dyDescent="0.25">
      <c r="A274" t="s">
        <v>3632</v>
      </c>
      <c r="K274" t="s">
        <v>369</v>
      </c>
    </row>
    <row r="275" spans="1:11" x14ac:dyDescent="0.25">
      <c r="A275" t="s">
        <v>3633</v>
      </c>
      <c r="B275">
        <v>213</v>
      </c>
      <c r="K275" t="s">
        <v>370</v>
      </c>
    </row>
    <row r="276" spans="1:11" x14ac:dyDescent="0.25">
      <c r="A276" t="s">
        <v>3634</v>
      </c>
      <c r="B276">
        <v>3830</v>
      </c>
      <c r="C276">
        <v>0.1537332587056271</v>
      </c>
      <c r="D276">
        <v>0.70272331449957881</v>
      </c>
      <c r="E276">
        <v>1.7372860216211079</v>
      </c>
      <c r="F276">
        <v>-1.1748564590166415</v>
      </c>
      <c r="G276">
        <v>4</v>
      </c>
      <c r="H276">
        <v>5</v>
      </c>
      <c r="I276">
        <v>5</v>
      </c>
      <c r="J276">
        <v>2</v>
      </c>
      <c r="K276" t="s">
        <v>371</v>
      </c>
    </row>
    <row r="277" spans="1:11" x14ac:dyDescent="0.25">
      <c r="A277" t="s">
        <v>3635</v>
      </c>
      <c r="B277">
        <v>6971</v>
      </c>
      <c r="C277">
        <v>0.17535660649964807</v>
      </c>
      <c r="D277">
        <v>-4.3184589320215724E-2</v>
      </c>
      <c r="E277">
        <v>1.4216056073472843</v>
      </c>
      <c r="F277">
        <v>-1.127164932184858</v>
      </c>
      <c r="G277">
        <v>4</v>
      </c>
      <c r="H277">
        <v>3</v>
      </c>
      <c r="I277">
        <v>5</v>
      </c>
      <c r="J277">
        <v>2</v>
      </c>
      <c r="K277" t="s">
        <v>372</v>
      </c>
    </row>
    <row r="278" spans="1:11" x14ac:dyDescent="0.25">
      <c r="A278" t="s">
        <v>3636</v>
      </c>
      <c r="B278">
        <v>2588</v>
      </c>
      <c r="C278">
        <v>0.25210848843436628</v>
      </c>
      <c r="D278">
        <v>-0.45031210362803109</v>
      </c>
      <c r="E278">
        <v>1.9678183076524585</v>
      </c>
      <c r="F278">
        <v>-1.1101637695266404</v>
      </c>
      <c r="G278">
        <v>5</v>
      </c>
      <c r="H278">
        <v>2</v>
      </c>
      <c r="I278">
        <v>5</v>
      </c>
      <c r="J278">
        <v>2</v>
      </c>
      <c r="K278" t="s">
        <v>373</v>
      </c>
    </row>
    <row r="279" spans="1:11" x14ac:dyDescent="0.25">
      <c r="A279" t="s">
        <v>3637</v>
      </c>
      <c r="B279">
        <v>7182</v>
      </c>
      <c r="C279">
        <v>0.25519924765502</v>
      </c>
      <c r="D279">
        <v>-0.29981194023409591</v>
      </c>
      <c r="E279">
        <v>1.4829571861131341</v>
      </c>
      <c r="F279">
        <v>-1.1332887729537324</v>
      </c>
      <c r="G279">
        <v>5</v>
      </c>
      <c r="H279">
        <v>2</v>
      </c>
      <c r="I279">
        <v>5</v>
      </c>
      <c r="J279">
        <v>2</v>
      </c>
      <c r="K279" t="s">
        <v>374</v>
      </c>
    </row>
    <row r="280" spans="1:11" x14ac:dyDescent="0.25">
      <c r="A280" t="s">
        <v>3638</v>
      </c>
      <c r="B280">
        <v>9629</v>
      </c>
      <c r="C280">
        <v>0.45982520987785025</v>
      </c>
      <c r="D280">
        <v>7.7215974406447119E-2</v>
      </c>
      <c r="E280">
        <v>0.55717085074936012</v>
      </c>
      <c r="F280">
        <v>-0.86332514225539037</v>
      </c>
      <c r="G280">
        <v>5</v>
      </c>
      <c r="H280">
        <v>4</v>
      </c>
      <c r="I280">
        <v>4</v>
      </c>
      <c r="J280">
        <v>4</v>
      </c>
      <c r="K280" t="s">
        <v>375</v>
      </c>
    </row>
    <row r="281" spans="1:11" x14ac:dyDescent="0.25">
      <c r="A281" t="s">
        <v>3639</v>
      </c>
      <c r="B281">
        <v>7591</v>
      </c>
      <c r="C281">
        <v>-0.43467201593221588</v>
      </c>
      <c r="D281">
        <v>-0.71030377262704647</v>
      </c>
      <c r="E281">
        <v>0.18924926860918523</v>
      </c>
      <c r="F281">
        <v>-0.98188131793716882</v>
      </c>
      <c r="G281">
        <v>2</v>
      </c>
      <c r="H281">
        <v>1</v>
      </c>
      <c r="I281">
        <v>3</v>
      </c>
      <c r="J281">
        <v>3</v>
      </c>
      <c r="K281" t="s">
        <v>376</v>
      </c>
    </row>
    <row r="282" spans="1:11" x14ac:dyDescent="0.25">
      <c r="A282" t="s">
        <v>3640</v>
      </c>
      <c r="B282">
        <v>2864</v>
      </c>
      <c r="C282">
        <v>4.9424957668946098E-2</v>
      </c>
      <c r="D282">
        <v>-0.32972430308563699</v>
      </c>
      <c r="E282">
        <v>1.3348701637587121</v>
      </c>
      <c r="F282">
        <v>-1.3172347218812486</v>
      </c>
      <c r="G282">
        <v>4</v>
      </c>
      <c r="H282">
        <v>2</v>
      </c>
      <c r="I282">
        <v>5</v>
      </c>
      <c r="J282">
        <v>1</v>
      </c>
      <c r="K282" t="s">
        <v>377</v>
      </c>
    </row>
    <row r="283" spans="1:11" x14ac:dyDescent="0.25">
      <c r="A283" t="s">
        <v>3641</v>
      </c>
      <c r="B283">
        <v>1552</v>
      </c>
      <c r="C283">
        <v>-0.10691712535749281</v>
      </c>
      <c r="D283">
        <v>0.91515954098311847</v>
      </c>
      <c r="E283">
        <v>1.4129559415167456</v>
      </c>
      <c r="F283">
        <v>-1.1290200150890264</v>
      </c>
      <c r="G283">
        <v>3</v>
      </c>
      <c r="H283">
        <v>5</v>
      </c>
      <c r="I283">
        <v>5</v>
      </c>
      <c r="J283">
        <v>2</v>
      </c>
      <c r="K283" t="s">
        <v>378</v>
      </c>
    </row>
    <row r="284" spans="1:11" x14ac:dyDescent="0.25">
      <c r="A284" t="s">
        <v>3642</v>
      </c>
      <c r="B284">
        <v>3927</v>
      </c>
      <c r="C284">
        <v>0.1666553433887818</v>
      </c>
      <c r="D284">
        <v>0.38714122021620162</v>
      </c>
      <c r="E284">
        <v>1.5974848079572899</v>
      </c>
      <c r="F284">
        <v>-1.028381197711808</v>
      </c>
      <c r="G284">
        <v>4</v>
      </c>
      <c r="H284">
        <v>4</v>
      </c>
      <c r="I284">
        <v>5</v>
      </c>
      <c r="J284">
        <v>3</v>
      </c>
      <c r="K284" t="s">
        <v>379</v>
      </c>
    </row>
    <row r="285" spans="1:11" x14ac:dyDescent="0.25">
      <c r="A285" t="s">
        <v>3643</v>
      </c>
      <c r="B285">
        <v>2410</v>
      </c>
      <c r="C285">
        <v>2.3989276660081695E-2</v>
      </c>
      <c r="D285">
        <v>0.3682045178078302</v>
      </c>
      <c r="E285">
        <v>1.137842883768873</v>
      </c>
      <c r="F285">
        <v>-1.071894723960322</v>
      </c>
      <c r="G285">
        <v>4</v>
      </c>
      <c r="H285">
        <v>4</v>
      </c>
      <c r="I285">
        <v>5</v>
      </c>
      <c r="J285">
        <v>3</v>
      </c>
      <c r="K285" t="s">
        <v>380</v>
      </c>
    </row>
    <row r="286" spans="1:11" x14ac:dyDescent="0.25">
      <c r="A286" t="s">
        <v>3644</v>
      </c>
      <c r="B286">
        <v>3898</v>
      </c>
      <c r="C286">
        <v>8.9019652480605033E-2</v>
      </c>
      <c r="D286">
        <v>0.20142342320100118</v>
      </c>
      <c r="E286">
        <v>1.1482784467273015</v>
      </c>
      <c r="F286">
        <v>-1.203145099986205</v>
      </c>
      <c r="G286">
        <v>4</v>
      </c>
      <c r="H286">
        <v>4</v>
      </c>
      <c r="I286">
        <v>5</v>
      </c>
      <c r="J286">
        <v>2</v>
      </c>
      <c r="K286" t="s">
        <v>381</v>
      </c>
    </row>
    <row r="287" spans="1:11" x14ac:dyDescent="0.25">
      <c r="A287" t="s">
        <v>3645</v>
      </c>
      <c r="B287">
        <v>490</v>
      </c>
      <c r="K287" t="s">
        <v>382</v>
      </c>
    </row>
    <row r="288" spans="1:11" x14ac:dyDescent="0.25">
      <c r="A288" t="s">
        <v>3646</v>
      </c>
      <c r="B288">
        <v>2995</v>
      </c>
      <c r="C288">
        <v>-0.61334042336324945</v>
      </c>
      <c r="D288">
        <v>-0.26478780497039256</v>
      </c>
      <c r="E288">
        <v>-8.5962551444298499E-2</v>
      </c>
      <c r="F288">
        <v>-1.1831001696605883</v>
      </c>
      <c r="G288">
        <v>1</v>
      </c>
      <c r="H288">
        <v>2</v>
      </c>
      <c r="I288">
        <v>2</v>
      </c>
      <c r="J288">
        <v>2</v>
      </c>
      <c r="K288" t="s">
        <v>383</v>
      </c>
    </row>
    <row r="289" spans="1:11" x14ac:dyDescent="0.25">
      <c r="A289" t="s">
        <v>3647</v>
      </c>
      <c r="B289">
        <v>3182</v>
      </c>
      <c r="C289">
        <v>-0.32809572511099838</v>
      </c>
      <c r="D289">
        <v>-0.37906176462654162</v>
      </c>
      <c r="E289">
        <v>0.28362603337212472</v>
      </c>
      <c r="F289">
        <v>-1.1162105199716021</v>
      </c>
      <c r="G289">
        <v>2</v>
      </c>
      <c r="H289">
        <v>2</v>
      </c>
      <c r="I289">
        <v>3</v>
      </c>
      <c r="J289">
        <v>2</v>
      </c>
      <c r="K289" t="s">
        <v>384</v>
      </c>
    </row>
    <row r="290" spans="1:11" x14ac:dyDescent="0.25">
      <c r="A290" t="s">
        <v>3648</v>
      </c>
      <c r="B290">
        <v>8190</v>
      </c>
      <c r="C290">
        <v>0.77897408633735354</v>
      </c>
      <c r="D290">
        <v>0.84496031256422754</v>
      </c>
      <c r="E290">
        <v>1.1714234887086485</v>
      </c>
      <c r="F290">
        <v>-1.0938227019518421</v>
      </c>
      <c r="G290">
        <v>5</v>
      </c>
      <c r="H290">
        <v>5</v>
      </c>
      <c r="I290">
        <v>5</v>
      </c>
      <c r="J290">
        <v>2</v>
      </c>
      <c r="K290" t="s">
        <v>385</v>
      </c>
    </row>
    <row r="291" spans="1:11" x14ac:dyDescent="0.25">
      <c r="A291" t="s">
        <v>3649</v>
      </c>
      <c r="B291">
        <v>7225</v>
      </c>
      <c r="C291">
        <v>-0.27299598127051855</v>
      </c>
      <c r="D291">
        <v>-0.17871871948385898</v>
      </c>
      <c r="E291">
        <v>0.30283610236831543</v>
      </c>
      <c r="F291">
        <v>-1.1887469630631553</v>
      </c>
      <c r="G291">
        <v>2</v>
      </c>
      <c r="H291">
        <v>3</v>
      </c>
      <c r="I291">
        <v>3</v>
      </c>
      <c r="J291">
        <v>2</v>
      </c>
      <c r="K291" t="s">
        <v>386</v>
      </c>
    </row>
    <row r="292" spans="1:11" x14ac:dyDescent="0.25">
      <c r="A292" t="s">
        <v>3650</v>
      </c>
      <c r="B292">
        <v>14364</v>
      </c>
      <c r="C292">
        <v>0.79309038797702669</v>
      </c>
      <c r="D292">
        <v>0.7981290525477247</v>
      </c>
      <c r="E292">
        <v>0.70268150893859405</v>
      </c>
      <c r="F292">
        <v>-0.8339797583585834</v>
      </c>
      <c r="G292">
        <v>5</v>
      </c>
      <c r="H292">
        <v>5</v>
      </c>
      <c r="I292">
        <v>4</v>
      </c>
      <c r="J292">
        <v>4</v>
      </c>
      <c r="K292" t="s">
        <v>387</v>
      </c>
    </row>
    <row r="293" spans="1:11" x14ac:dyDescent="0.25">
      <c r="A293" t="s">
        <v>3651</v>
      </c>
      <c r="B293">
        <v>3111</v>
      </c>
      <c r="C293">
        <v>-0.34424631126173594</v>
      </c>
      <c r="D293">
        <v>8.740143070584459E-3</v>
      </c>
      <c r="E293">
        <v>0.57430447586513811</v>
      </c>
      <c r="F293">
        <v>-1.2399848247305356</v>
      </c>
      <c r="G293">
        <v>2</v>
      </c>
      <c r="H293">
        <v>3</v>
      </c>
      <c r="I293">
        <v>4</v>
      </c>
      <c r="J293">
        <v>1</v>
      </c>
      <c r="K293" t="s">
        <v>388</v>
      </c>
    </row>
    <row r="294" spans="1:11" x14ac:dyDescent="0.25">
      <c r="A294" t="s">
        <v>3652</v>
      </c>
      <c r="B294">
        <v>9450</v>
      </c>
      <c r="C294">
        <v>-0.47510353750205836</v>
      </c>
      <c r="D294">
        <v>-0.3952741098649441</v>
      </c>
      <c r="E294">
        <v>0.11308134393903832</v>
      </c>
      <c r="F294">
        <v>-0.91362635024121386</v>
      </c>
      <c r="G294">
        <v>2</v>
      </c>
      <c r="H294">
        <v>2</v>
      </c>
      <c r="I294">
        <v>2</v>
      </c>
      <c r="J294">
        <v>4</v>
      </c>
      <c r="K294" t="s">
        <v>389</v>
      </c>
    </row>
    <row r="295" spans="1:11" x14ac:dyDescent="0.25">
      <c r="A295" t="s">
        <v>3653</v>
      </c>
      <c r="B295">
        <v>18160</v>
      </c>
      <c r="C295">
        <v>8.4335899460779282E-2</v>
      </c>
      <c r="D295">
        <v>-0.73727299754429843</v>
      </c>
      <c r="E295">
        <v>-1.1236481439492605</v>
      </c>
      <c r="F295">
        <v>-0.76684123721103625</v>
      </c>
      <c r="G295">
        <v>4</v>
      </c>
      <c r="H295">
        <v>1</v>
      </c>
      <c r="I295">
        <v>1</v>
      </c>
      <c r="J295">
        <v>4</v>
      </c>
      <c r="K295" t="s">
        <v>390</v>
      </c>
    </row>
    <row r="296" spans="1:11" x14ac:dyDescent="0.25">
      <c r="A296" t="s">
        <v>3654</v>
      </c>
      <c r="B296">
        <v>2885</v>
      </c>
      <c r="C296">
        <v>-0.24994005512947773</v>
      </c>
      <c r="D296">
        <v>-0.49182351569155558</v>
      </c>
      <c r="E296">
        <v>1.1726137412596219E-2</v>
      </c>
      <c r="F296">
        <v>-1.15261637286088</v>
      </c>
      <c r="G296">
        <v>3</v>
      </c>
      <c r="H296">
        <v>2</v>
      </c>
      <c r="I296">
        <v>2</v>
      </c>
      <c r="J296">
        <v>2</v>
      </c>
      <c r="K296" t="s">
        <v>391</v>
      </c>
    </row>
    <row r="297" spans="1:11" x14ac:dyDescent="0.25">
      <c r="A297" t="s">
        <v>3655</v>
      </c>
      <c r="B297">
        <v>4175</v>
      </c>
      <c r="C297">
        <v>6.399990010225072E-2</v>
      </c>
      <c r="D297">
        <v>-0.37566039357095948</v>
      </c>
      <c r="E297">
        <v>0.5566434578385977</v>
      </c>
      <c r="F297">
        <v>-0.96894971537961416</v>
      </c>
      <c r="G297">
        <v>4</v>
      </c>
      <c r="H297">
        <v>2</v>
      </c>
      <c r="I297">
        <v>4</v>
      </c>
      <c r="J297">
        <v>3</v>
      </c>
      <c r="K297" t="s">
        <v>392</v>
      </c>
    </row>
    <row r="298" spans="1:11" x14ac:dyDescent="0.25">
      <c r="A298" t="s">
        <v>3656</v>
      </c>
      <c r="B298">
        <v>267</v>
      </c>
      <c r="K298" t="s">
        <v>393</v>
      </c>
    </row>
    <row r="299" spans="1:11" x14ac:dyDescent="0.25">
      <c r="A299" t="s">
        <v>3657</v>
      </c>
      <c r="B299">
        <v>1055</v>
      </c>
      <c r="C299">
        <v>0.15096155490572052</v>
      </c>
      <c r="D299">
        <v>1.0011212931457949</v>
      </c>
      <c r="E299">
        <v>1.6042224297180205</v>
      </c>
      <c r="F299">
        <v>-1.1700722144656253</v>
      </c>
      <c r="G299">
        <v>4</v>
      </c>
      <c r="H299">
        <v>5</v>
      </c>
      <c r="I299">
        <v>5</v>
      </c>
      <c r="J299">
        <v>2</v>
      </c>
      <c r="K299" t="s">
        <v>394</v>
      </c>
    </row>
    <row r="300" spans="1:11" x14ac:dyDescent="0.25">
      <c r="A300" t="s">
        <v>3658</v>
      </c>
      <c r="B300">
        <v>982</v>
      </c>
      <c r="C300">
        <v>-0.51722253777902705</v>
      </c>
      <c r="D300">
        <v>0.33895975573970266</v>
      </c>
      <c r="E300">
        <v>0.65301937878560568</v>
      </c>
      <c r="F300">
        <v>-1.1518701071602007</v>
      </c>
      <c r="G300">
        <v>1</v>
      </c>
      <c r="H300">
        <v>4</v>
      </c>
      <c r="I300">
        <v>4</v>
      </c>
      <c r="J300">
        <v>2</v>
      </c>
      <c r="K300" t="s">
        <v>395</v>
      </c>
    </row>
    <row r="301" spans="1:11" x14ac:dyDescent="0.25">
      <c r="A301" t="s">
        <v>3659</v>
      </c>
      <c r="B301">
        <v>153</v>
      </c>
      <c r="K301" t="s">
        <v>396</v>
      </c>
    </row>
    <row r="302" spans="1:11" x14ac:dyDescent="0.25">
      <c r="A302" t="s">
        <v>3660</v>
      </c>
      <c r="B302">
        <v>1881</v>
      </c>
      <c r="C302">
        <v>0.47245853293170975</v>
      </c>
      <c r="D302">
        <v>1.7339449115157974</v>
      </c>
      <c r="E302">
        <v>1.0420750032212258</v>
      </c>
      <c r="F302">
        <v>-1.1065530836341699</v>
      </c>
      <c r="G302">
        <v>5</v>
      </c>
      <c r="H302">
        <v>5</v>
      </c>
      <c r="I302">
        <v>4</v>
      </c>
      <c r="J302">
        <v>2</v>
      </c>
      <c r="K302" t="s">
        <v>397</v>
      </c>
    </row>
    <row r="303" spans="1:11" x14ac:dyDescent="0.25">
      <c r="A303" t="s">
        <v>3661</v>
      </c>
      <c r="B303">
        <v>557</v>
      </c>
      <c r="C303">
        <v>-0.15053365770230848</v>
      </c>
      <c r="D303">
        <v>0.14629507345090204</v>
      </c>
      <c r="E303">
        <v>-0.1429580304243516</v>
      </c>
      <c r="F303">
        <v>-1.3109174461066333</v>
      </c>
      <c r="G303">
        <v>3</v>
      </c>
      <c r="H303">
        <v>4</v>
      </c>
      <c r="I303">
        <v>2</v>
      </c>
      <c r="J303">
        <v>1</v>
      </c>
      <c r="K303" t="s">
        <v>398</v>
      </c>
    </row>
    <row r="304" spans="1:11" x14ac:dyDescent="0.25">
      <c r="A304" t="s">
        <v>3662</v>
      </c>
      <c r="B304">
        <v>2146</v>
      </c>
      <c r="C304">
        <v>-0.22338695504138367</v>
      </c>
      <c r="D304">
        <v>0.15668152323896933</v>
      </c>
      <c r="E304">
        <v>0.38251810761020411</v>
      </c>
      <c r="F304">
        <v>-1.1154357062536833</v>
      </c>
      <c r="G304">
        <v>3</v>
      </c>
      <c r="H304">
        <v>4</v>
      </c>
      <c r="I304">
        <v>3</v>
      </c>
      <c r="J304">
        <v>2</v>
      </c>
      <c r="K304" t="s">
        <v>399</v>
      </c>
    </row>
    <row r="305" spans="1:11" x14ac:dyDescent="0.25">
      <c r="A305" t="s">
        <v>3663</v>
      </c>
      <c r="B305">
        <v>1312</v>
      </c>
      <c r="C305">
        <v>-0.6128463149159421</v>
      </c>
      <c r="D305">
        <v>0.60259511546505617</v>
      </c>
      <c r="E305">
        <v>0.1755136421190657</v>
      </c>
      <c r="F305">
        <v>-1.0769226696519967</v>
      </c>
      <c r="G305">
        <v>1</v>
      </c>
      <c r="H305">
        <v>5</v>
      </c>
      <c r="I305">
        <v>3</v>
      </c>
      <c r="J305">
        <v>2</v>
      </c>
      <c r="K305" t="s">
        <v>400</v>
      </c>
    </row>
    <row r="306" spans="1:11" x14ac:dyDescent="0.25">
      <c r="A306" t="s">
        <v>3664</v>
      </c>
      <c r="B306">
        <v>4946</v>
      </c>
      <c r="C306">
        <v>-0.63949152727424419</v>
      </c>
      <c r="D306">
        <v>-0.64256691675513022</v>
      </c>
      <c r="E306">
        <v>3.881115371158788E-2</v>
      </c>
      <c r="F306">
        <v>-1.0753653076300977</v>
      </c>
      <c r="G306">
        <v>1</v>
      </c>
      <c r="H306">
        <v>1</v>
      </c>
      <c r="I306">
        <v>2</v>
      </c>
      <c r="J306">
        <v>2</v>
      </c>
      <c r="K306" t="s">
        <v>401</v>
      </c>
    </row>
    <row r="307" spans="1:11" x14ac:dyDescent="0.25">
      <c r="A307" t="s">
        <v>3665</v>
      </c>
      <c r="B307">
        <v>52662</v>
      </c>
      <c r="C307">
        <v>0.50266372864753173</v>
      </c>
      <c r="D307">
        <v>0.40476631533300406</v>
      </c>
      <c r="E307">
        <v>0.19958889902813901</v>
      </c>
      <c r="F307">
        <v>-0.70716212691011859</v>
      </c>
      <c r="G307">
        <v>5</v>
      </c>
      <c r="H307">
        <v>5</v>
      </c>
      <c r="I307">
        <v>3</v>
      </c>
      <c r="J307">
        <v>5</v>
      </c>
      <c r="K307" t="s">
        <v>402</v>
      </c>
    </row>
    <row r="308" spans="1:11" x14ac:dyDescent="0.25">
      <c r="A308" t="s">
        <v>3666</v>
      </c>
      <c r="B308">
        <v>14583</v>
      </c>
      <c r="C308">
        <v>0.12286767034478989</v>
      </c>
      <c r="D308">
        <v>0.51747343246138333</v>
      </c>
      <c r="E308">
        <v>0.85089550128314506</v>
      </c>
      <c r="F308">
        <v>-1.0431392173256973</v>
      </c>
      <c r="G308">
        <v>4</v>
      </c>
      <c r="H308">
        <v>5</v>
      </c>
      <c r="I308">
        <v>4</v>
      </c>
      <c r="J308">
        <v>3</v>
      </c>
      <c r="K308" t="s">
        <v>403</v>
      </c>
    </row>
    <row r="309" spans="1:11" x14ac:dyDescent="0.25">
      <c r="A309" t="s">
        <v>3667</v>
      </c>
      <c r="B309">
        <v>862</v>
      </c>
      <c r="C309">
        <v>0.36730493128456554</v>
      </c>
      <c r="D309">
        <v>0.30112864745232004</v>
      </c>
      <c r="E309">
        <v>1.7453195180896526</v>
      </c>
      <c r="F309">
        <v>-1.1699487106455342</v>
      </c>
      <c r="G309">
        <v>5</v>
      </c>
      <c r="H309">
        <v>4</v>
      </c>
      <c r="I309">
        <v>5</v>
      </c>
      <c r="J309">
        <v>2</v>
      </c>
      <c r="K309" t="s">
        <v>404</v>
      </c>
    </row>
    <row r="310" spans="1:11" x14ac:dyDescent="0.25">
      <c r="A310" t="s">
        <v>3668</v>
      </c>
      <c r="B310">
        <v>244</v>
      </c>
      <c r="K310" t="s">
        <v>405</v>
      </c>
    </row>
    <row r="311" spans="1:11" x14ac:dyDescent="0.25">
      <c r="A311" t="s">
        <v>3669</v>
      </c>
      <c r="B311">
        <v>1640</v>
      </c>
      <c r="K311" t="s">
        <v>406</v>
      </c>
    </row>
    <row r="312" spans="1:11" x14ac:dyDescent="0.25">
      <c r="A312" t="s">
        <v>3670</v>
      </c>
      <c r="B312">
        <v>102</v>
      </c>
      <c r="K312" t="s">
        <v>407</v>
      </c>
    </row>
    <row r="313" spans="1:11" x14ac:dyDescent="0.25">
      <c r="A313" t="s">
        <v>3671</v>
      </c>
      <c r="B313">
        <v>1591</v>
      </c>
      <c r="C313">
        <v>-2.2621994757555035E-2</v>
      </c>
      <c r="D313">
        <v>-3.623055512555462E-2</v>
      </c>
      <c r="E313">
        <v>0.68424416852679582</v>
      </c>
      <c r="F313">
        <v>-1.1632218253075426</v>
      </c>
      <c r="G313">
        <v>4</v>
      </c>
      <c r="H313">
        <v>3</v>
      </c>
      <c r="I313">
        <v>4</v>
      </c>
      <c r="J313">
        <v>2</v>
      </c>
      <c r="K313" t="s">
        <v>408</v>
      </c>
    </row>
    <row r="314" spans="1:11" x14ac:dyDescent="0.25">
      <c r="A314" t="s">
        <v>3672</v>
      </c>
      <c r="B314">
        <v>5280</v>
      </c>
      <c r="C314">
        <v>5.7231904747798426E-3</v>
      </c>
      <c r="D314">
        <v>-0.59735085217638517</v>
      </c>
      <c r="E314">
        <v>0.80054492666060195</v>
      </c>
      <c r="F314">
        <v>-1.223840113055231</v>
      </c>
      <c r="G314">
        <v>4</v>
      </c>
      <c r="H314">
        <v>1</v>
      </c>
      <c r="I314">
        <v>4</v>
      </c>
      <c r="J314">
        <v>1</v>
      </c>
      <c r="K314" t="s">
        <v>409</v>
      </c>
    </row>
    <row r="315" spans="1:11" x14ac:dyDescent="0.25">
      <c r="A315" t="s">
        <v>3673</v>
      </c>
      <c r="B315">
        <v>979</v>
      </c>
      <c r="C315">
        <v>0.32487116180702147</v>
      </c>
      <c r="D315">
        <v>-0.88489777414009141</v>
      </c>
      <c r="E315">
        <v>1.6857369606681945</v>
      </c>
      <c r="F315">
        <v>-1.2973918192861293</v>
      </c>
      <c r="G315">
        <v>5</v>
      </c>
      <c r="H315">
        <v>1</v>
      </c>
      <c r="I315">
        <v>5</v>
      </c>
      <c r="J315">
        <v>1</v>
      </c>
      <c r="K315" t="s">
        <v>410</v>
      </c>
    </row>
    <row r="316" spans="1:11" x14ac:dyDescent="0.25">
      <c r="A316" t="s">
        <v>3674</v>
      </c>
      <c r="B316">
        <v>907</v>
      </c>
      <c r="C316">
        <v>3.5486051553080177E-2</v>
      </c>
      <c r="D316">
        <v>0.36596634978756226</v>
      </c>
      <c r="E316">
        <v>1.3054770734443146</v>
      </c>
      <c r="F316">
        <v>-1.4870452169269179</v>
      </c>
      <c r="G316">
        <v>4</v>
      </c>
      <c r="H316">
        <v>4</v>
      </c>
      <c r="I316">
        <v>5</v>
      </c>
      <c r="J316">
        <v>1</v>
      </c>
      <c r="K316" t="s">
        <v>411</v>
      </c>
    </row>
    <row r="317" spans="1:11" x14ac:dyDescent="0.25">
      <c r="A317" t="s">
        <v>3675</v>
      </c>
      <c r="B317">
        <v>2650</v>
      </c>
      <c r="C317">
        <v>-0.20806041123457825</v>
      </c>
      <c r="D317">
        <v>0.28141661865382267</v>
      </c>
      <c r="E317">
        <v>0.6733455685020393</v>
      </c>
      <c r="F317">
        <v>-1.2080173517034289</v>
      </c>
      <c r="G317">
        <v>3</v>
      </c>
      <c r="H317">
        <v>4</v>
      </c>
      <c r="I317">
        <v>4</v>
      </c>
      <c r="J317">
        <v>2</v>
      </c>
      <c r="K317" t="s">
        <v>412</v>
      </c>
    </row>
    <row r="318" spans="1:11" x14ac:dyDescent="0.25">
      <c r="A318" t="s">
        <v>3676</v>
      </c>
      <c r="B318">
        <v>974</v>
      </c>
      <c r="C318">
        <v>0.31784480874034993</v>
      </c>
      <c r="D318">
        <v>-0.16275593549791117</v>
      </c>
      <c r="E318">
        <v>1.2072991326826967</v>
      </c>
      <c r="F318">
        <v>-1.4406682088574361</v>
      </c>
      <c r="G318">
        <v>5</v>
      </c>
      <c r="H318">
        <v>3</v>
      </c>
      <c r="I318">
        <v>5</v>
      </c>
      <c r="J318">
        <v>1</v>
      </c>
      <c r="K318" t="s">
        <v>413</v>
      </c>
    </row>
    <row r="319" spans="1:11" x14ac:dyDescent="0.25">
      <c r="A319" t="s">
        <v>3677</v>
      </c>
      <c r="B319">
        <v>1459</v>
      </c>
      <c r="C319">
        <v>-0.29788649232279468</v>
      </c>
      <c r="D319">
        <v>0.45297881278165691</v>
      </c>
      <c r="E319">
        <v>1.4552919771507251</v>
      </c>
      <c r="F319">
        <v>-1.1948811143650773</v>
      </c>
      <c r="G319">
        <v>2</v>
      </c>
      <c r="H319">
        <v>5</v>
      </c>
      <c r="I319">
        <v>5</v>
      </c>
      <c r="J319">
        <v>2</v>
      </c>
      <c r="K319" t="s">
        <v>414</v>
      </c>
    </row>
    <row r="320" spans="1:11" x14ac:dyDescent="0.25">
      <c r="A320" t="s">
        <v>3678</v>
      </c>
      <c r="B320">
        <v>957</v>
      </c>
      <c r="C320">
        <v>0.90254732454507713</v>
      </c>
      <c r="D320">
        <v>1.1093289032433928</v>
      </c>
      <c r="E320">
        <v>0.23657094348955648</v>
      </c>
      <c r="F320">
        <v>-1.2665750995100753</v>
      </c>
      <c r="G320">
        <v>5</v>
      </c>
      <c r="H320">
        <v>5</v>
      </c>
      <c r="I320">
        <v>3</v>
      </c>
      <c r="J320">
        <v>1</v>
      </c>
      <c r="K320" t="s">
        <v>415</v>
      </c>
    </row>
    <row r="321" spans="1:11" x14ac:dyDescent="0.25">
      <c r="A321" t="s">
        <v>3679</v>
      </c>
      <c r="B321">
        <v>745</v>
      </c>
      <c r="C321">
        <v>0.1526474970720462</v>
      </c>
      <c r="D321">
        <v>-0.1306997579427463</v>
      </c>
      <c r="E321">
        <v>1.1838948491231573</v>
      </c>
      <c r="F321">
        <v>-1.1340081139377383</v>
      </c>
      <c r="G321">
        <v>4</v>
      </c>
      <c r="H321">
        <v>3</v>
      </c>
      <c r="I321">
        <v>5</v>
      </c>
      <c r="J321">
        <v>2</v>
      </c>
      <c r="K321" t="s">
        <v>416</v>
      </c>
    </row>
    <row r="322" spans="1:11" x14ac:dyDescent="0.25">
      <c r="A322" t="s">
        <v>3680</v>
      </c>
      <c r="B322">
        <v>1419</v>
      </c>
      <c r="C322">
        <v>-8.2105330811323186E-3</v>
      </c>
      <c r="D322">
        <v>-0.29079815682697358</v>
      </c>
      <c r="E322">
        <v>1.9623333915905248</v>
      </c>
      <c r="F322">
        <v>-1.2847831892098851</v>
      </c>
      <c r="G322">
        <v>4</v>
      </c>
      <c r="H322">
        <v>2</v>
      </c>
      <c r="I322">
        <v>5</v>
      </c>
      <c r="J322">
        <v>1</v>
      </c>
      <c r="K322" t="s">
        <v>417</v>
      </c>
    </row>
    <row r="323" spans="1:11" x14ac:dyDescent="0.25">
      <c r="A323" t="s">
        <v>3681</v>
      </c>
      <c r="B323">
        <v>2744</v>
      </c>
      <c r="C323">
        <v>-0.39829983914879447</v>
      </c>
      <c r="D323">
        <v>-0.71250252166000072</v>
      </c>
      <c r="E323">
        <v>0.5341893705491495</v>
      </c>
      <c r="F323">
        <v>-1.0492971295898852</v>
      </c>
      <c r="G323">
        <v>2</v>
      </c>
      <c r="H323">
        <v>1</v>
      </c>
      <c r="I323">
        <v>3</v>
      </c>
      <c r="J323">
        <v>3</v>
      </c>
      <c r="K323" t="s">
        <v>418</v>
      </c>
    </row>
    <row r="324" spans="1:11" x14ac:dyDescent="0.25">
      <c r="A324" t="s">
        <v>3682</v>
      </c>
      <c r="B324">
        <v>6879</v>
      </c>
      <c r="C324">
        <v>1.0099140910012294</v>
      </c>
      <c r="D324">
        <v>0.6228673797539207</v>
      </c>
      <c r="E324">
        <v>0.90634229921802034</v>
      </c>
      <c r="F324">
        <v>-0.90777364863336274</v>
      </c>
      <c r="G324">
        <v>5</v>
      </c>
      <c r="H324">
        <v>5</v>
      </c>
      <c r="I324">
        <v>4</v>
      </c>
      <c r="J324">
        <v>4</v>
      </c>
      <c r="K324" t="s">
        <v>419</v>
      </c>
    </row>
    <row r="325" spans="1:11" x14ac:dyDescent="0.25">
      <c r="A325" t="s">
        <v>3683</v>
      </c>
      <c r="B325">
        <v>1491</v>
      </c>
      <c r="C325">
        <v>1.6512614420380968E-2</v>
      </c>
      <c r="D325">
        <v>-0.72203467294733958</v>
      </c>
      <c r="E325">
        <v>1.129427185386122</v>
      </c>
      <c r="F325">
        <v>-1.2708398121963402</v>
      </c>
      <c r="G325">
        <v>4</v>
      </c>
      <c r="H325">
        <v>1</v>
      </c>
      <c r="I325">
        <v>5</v>
      </c>
      <c r="J325">
        <v>1</v>
      </c>
      <c r="K325" t="s">
        <v>420</v>
      </c>
    </row>
    <row r="326" spans="1:11" x14ac:dyDescent="0.25">
      <c r="A326" t="s">
        <v>3684</v>
      </c>
      <c r="B326">
        <v>1075</v>
      </c>
      <c r="C326">
        <v>7.6060969906393286E-2</v>
      </c>
      <c r="D326">
        <v>0.24720153168961842</v>
      </c>
      <c r="E326">
        <v>1.9288255108154662</v>
      </c>
      <c r="F326">
        <v>-1.4343114858593768</v>
      </c>
      <c r="G326">
        <v>4</v>
      </c>
      <c r="H326">
        <v>4</v>
      </c>
      <c r="I326">
        <v>5</v>
      </c>
      <c r="J326">
        <v>1</v>
      </c>
      <c r="K326" t="s">
        <v>421</v>
      </c>
    </row>
    <row r="327" spans="1:11" x14ac:dyDescent="0.25">
      <c r="A327" t="s">
        <v>3685</v>
      </c>
      <c r="B327">
        <v>1753</v>
      </c>
      <c r="C327">
        <v>8.4019502695112699E-2</v>
      </c>
      <c r="D327">
        <v>0.53866679581138088</v>
      </c>
      <c r="E327">
        <v>1.6853967396369549</v>
      </c>
      <c r="F327">
        <v>-1.4909635498308502</v>
      </c>
      <c r="G327">
        <v>4</v>
      </c>
      <c r="H327">
        <v>5</v>
      </c>
      <c r="I327">
        <v>5</v>
      </c>
      <c r="J327">
        <v>1</v>
      </c>
      <c r="K327" t="s">
        <v>422</v>
      </c>
    </row>
    <row r="328" spans="1:11" x14ac:dyDescent="0.25">
      <c r="A328" t="s">
        <v>3686</v>
      </c>
      <c r="B328">
        <v>1566</v>
      </c>
      <c r="C328">
        <v>-0.327525665350899</v>
      </c>
      <c r="D328">
        <v>0.48253919276155904</v>
      </c>
      <c r="E328">
        <v>1.0441130347358161</v>
      </c>
      <c r="F328">
        <v>-1.0851541656129196</v>
      </c>
      <c r="G328">
        <v>2</v>
      </c>
      <c r="H328">
        <v>5</v>
      </c>
      <c r="I328">
        <v>4</v>
      </c>
      <c r="J328">
        <v>2</v>
      </c>
      <c r="K328" t="s">
        <v>423</v>
      </c>
    </row>
    <row r="329" spans="1:11" x14ac:dyDescent="0.25">
      <c r="A329" t="s">
        <v>3687</v>
      </c>
      <c r="B329">
        <v>938</v>
      </c>
      <c r="C329">
        <v>6.4449988523267027E-2</v>
      </c>
      <c r="D329">
        <v>0.32823180271117824</v>
      </c>
      <c r="E329">
        <v>1.7215979055390112</v>
      </c>
      <c r="F329">
        <v>-0.86991883243308676</v>
      </c>
      <c r="G329">
        <v>4</v>
      </c>
      <c r="H329">
        <v>4</v>
      </c>
      <c r="I329">
        <v>5</v>
      </c>
      <c r="J329">
        <v>4</v>
      </c>
      <c r="K329" t="s">
        <v>424</v>
      </c>
    </row>
    <row r="330" spans="1:11" x14ac:dyDescent="0.25">
      <c r="A330" t="s">
        <v>3688</v>
      </c>
      <c r="B330">
        <v>293</v>
      </c>
      <c r="K330" t="s">
        <v>425</v>
      </c>
    </row>
    <row r="331" spans="1:11" x14ac:dyDescent="0.25">
      <c r="A331" t="s">
        <v>3689</v>
      </c>
      <c r="B331">
        <v>969</v>
      </c>
      <c r="C331">
        <v>-5.1188710894605839E-2</v>
      </c>
      <c r="D331">
        <v>-0.21089053620585485</v>
      </c>
      <c r="E331">
        <v>1.6986659528506551</v>
      </c>
      <c r="F331">
        <v>-1.0891052771740586</v>
      </c>
      <c r="G331">
        <v>3</v>
      </c>
      <c r="H331">
        <v>3</v>
      </c>
      <c r="I331">
        <v>5</v>
      </c>
      <c r="J331">
        <v>2</v>
      </c>
      <c r="K331" t="s">
        <v>426</v>
      </c>
    </row>
    <row r="332" spans="1:11" x14ac:dyDescent="0.25">
      <c r="A332" t="s">
        <v>3690</v>
      </c>
      <c r="B332">
        <v>1101</v>
      </c>
      <c r="C332">
        <v>0.26595846223229047</v>
      </c>
      <c r="D332">
        <v>1.7239985626276606</v>
      </c>
      <c r="E332">
        <v>0.87692286254595797</v>
      </c>
      <c r="F332">
        <v>-1.1159510619164723</v>
      </c>
      <c r="G332">
        <v>5</v>
      </c>
      <c r="H332">
        <v>5</v>
      </c>
      <c r="I332">
        <v>4</v>
      </c>
      <c r="J332">
        <v>2</v>
      </c>
      <c r="K332" t="s">
        <v>427</v>
      </c>
    </row>
    <row r="333" spans="1:11" x14ac:dyDescent="0.25">
      <c r="A333" t="s">
        <v>3691</v>
      </c>
      <c r="B333">
        <v>3346</v>
      </c>
      <c r="C333">
        <v>-0.23418385451368579</v>
      </c>
      <c r="D333">
        <v>6.2365585507797229E-2</v>
      </c>
      <c r="E333">
        <v>0.5802394087757391</v>
      </c>
      <c r="F333">
        <v>-0.96705023037691595</v>
      </c>
      <c r="G333">
        <v>3</v>
      </c>
      <c r="H333">
        <v>3</v>
      </c>
      <c r="I333">
        <v>4</v>
      </c>
      <c r="J333">
        <v>3</v>
      </c>
      <c r="K333" t="s">
        <v>428</v>
      </c>
    </row>
    <row r="334" spans="1:11" x14ac:dyDescent="0.25">
      <c r="A334" t="s">
        <v>3692</v>
      </c>
      <c r="B334">
        <v>3964</v>
      </c>
      <c r="C334">
        <v>-0.25767099548419981</v>
      </c>
      <c r="D334">
        <v>-0.75848806545220415</v>
      </c>
      <c r="E334">
        <v>0.36295465790384779</v>
      </c>
      <c r="F334">
        <v>-0.97495371814640197</v>
      </c>
      <c r="G334">
        <v>3</v>
      </c>
      <c r="H334">
        <v>1</v>
      </c>
      <c r="I334">
        <v>3</v>
      </c>
      <c r="J334">
        <v>3</v>
      </c>
      <c r="K334" t="s">
        <v>429</v>
      </c>
    </row>
    <row r="335" spans="1:11" x14ac:dyDescent="0.25">
      <c r="A335" t="s">
        <v>3693</v>
      </c>
      <c r="B335">
        <v>1769</v>
      </c>
      <c r="C335">
        <v>-0.33026390577159931</v>
      </c>
      <c r="D335">
        <v>-0.29908461691055094</v>
      </c>
      <c r="E335">
        <v>0.90251681315965537</v>
      </c>
      <c r="F335">
        <v>-1.0181892631020251</v>
      </c>
      <c r="G335">
        <v>2</v>
      </c>
      <c r="H335">
        <v>2</v>
      </c>
      <c r="I335">
        <v>4</v>
      </c>
      <c r="J335">
        <v>3</v>
      </c>
      <c r="K335" t="s">
        <v>430</v>
      </c>
    </row>
    <row r="336" spans="1:11" x14ac:dyDescent="0.25">
      <c r="A336" t="s">
        <v>3694</v>
      </c>
      <c r="B336">
        <v>155</v>
      </c>
      <c r="K336" t="s">
        <v>431</v>
      </c>
    </row>
    <row r="337" spans="1:11" x14ac:dyDescent="0.25">
      <c r="A337" t="s">
        <v>3695</v>
      </c>
      <c r="B337">
        <v>367</v>
      </c>
      <c r="K337" t="s">
        <v>432</v>
      </c>
    </row>
    <row r="338" spans="1:11" x14ac:dyDescent="0.25">
      <c r="A338" t="s">
        <v>3696</v>
      </c>
      <c r="B338">
        <v>15</v>
      </c>
      <c r="K338" t="s">
        <v>433</v>
      </c>
    </row>
    <row r="339" spans="1:11" x14ac:dyDescent="0.25">
      <c r="A339" t="s">
        <v>3697</v>
      </c>
      <c r="B339">
        <v>137</v>
      </c>
      <c r="K339" t="s">
        <v>434</v>
      </c>
    </row>
    <row r="340" spans="1:11" x14ac:dyDescent="0.25">
      <c r="A340" t="s">
        <v>3698</v>
      </c>
      <c r="B340">
        <v>201</v>
      </c>
      <c r="K340" t="s">
        <v>435</v>
      </c>
    </row>
    <row r="341" spans="1:11" x14ac:dyDescent="0.25">
      <c r="A341" t="s">
        <v>3699</v>
      </c>
      <c r="B341">
        <v>102</v>
      </c>
      <c r="K341" t="s">
        <v>436</v>
      </c>
    </row>
    <row r="342" spans="1:11" x14ac:dyDescent="0.25">
      <c r="A342" t="s">
        <v>3700</v>
      </c>
      <c r="B342">
        <v>0</v>
      </c>
      <c r="K342" t="s">
        <v>437</v>
      </c>
    </row>
    <row r="343" spans="1:11" x14ac:dyDescent="0.25">
      <c r="A343" t="s">
        <v>3701</v>
      </c>
      <c r="B343">
        <v>179</v>
      </c>
      <c r="K343" t="s">
        <v>438</v>
      </c>
    </row>
    <row r="344" spans="1:11" x14ac:dyDescent="0.25">
      <c r="A344" t="s">
        <v>3702</v>
      </c>
      <c r="B344">
        <v>2495</v>
      </c>
      <c r="C344">
        <v>0.16639563284053013</v>
      </c>
      <c r="D344">
        <v>0.4671808456473448</v>
      </c>
      <c r="E344">
        <v>2.3352735895558845</v>
      </c>
      <c r="F344">
        <v>-1.1557429777617789</v>
      </c>
      <c r="G344">
        <v>4</v>
      </c>
      <c r="H344">
        <v>5</v>
      </c>
      <c r="I344">
        <v>5</v>
      </c>
      <c r="J344">
        <v>2</v>
      </c>
      <c r="K344" t="s">
        <v>439</v>
      </c>
    </row>
    <row r="345" spans="1:11" x14ac:dyDescent="0.25">
      <c r="A345" t="s">
        <v>3703</v>
      </c>
      <c r="B345">
        <v>450</v>
      </c>
      <c r="C345">
        <v>0.12060573955332138</v>
      </c>
      <c r="D345">
        <v>0.15812487328023606</v>
      </c>
      <c r="E345">
        <v>1.6260969624829711</v>
      </c>
      <c r="F345">
        <v>-1.3405965969904206</v>
      </c>
      <c r="G345">
        <v>4</v>
      </c>
      <c r="H345">
        <v>4</v>
      </c>
      <c r="I345">
        <v>5</v>
      </c>
      <c r="J345">
        <v>1</v>
      </c>
      <c r="K345" t="s">
        <v>440</v>
      </c>
    </row>
    <row r="346" spans="1:11" x14ac:dyDescent="0.25">
      <c r="A346" t="s">
        <v>3704</v>
      </c>
      <c r="B346">
        <v>2235</v>
      </c>
      <c r="C346">
        <v>0.17524517372249457</v>
      </c>
      <c r="D346">
        <v>4.6245462868623952E-2</v>
      </c>
      <c r="E346">
        <v>1.6231283517271382</v>
      </c>
      <c r="F346">
        <v>-1.4143359147975849</v>
      </c>
      <c r="G346">
        <v>4</v>
      </c>
      <c r="H346">
        <v>3</v>
      </c>
      <c r="I346">
        <v>5</v>
      </c>
      <c r="J346">
        <v>1</v>
      </c>
      <c r="K346" t="s">
        <v>441</v>
      </c>
    </row>
    <row r="347" spans="1:11" x14ac:dyDescent="0.25">
      <c r="A347" t="s">
        <v>3705</v>
      </c>
      <c r="B347">
        <v>1008</v>
      </c>
      <c r="C347">
        <v>9.1327478772030308E-3</v>
      </c>
      <c r="D347">
        <v>-6.3317418935499331E-2</v>
      </c>
      <c r="E347">
        <v>0.81802022980357847</v>
      </c>
      <c r="F347">
        <v>-1.3578133880117464</v>
      </c>
      <c r="G347">
        <v>4</v>
      </c>
      <c r="H347">
        <v>3</v>
      </c>
      <c r="I347">
        <v>4</v>
      </c>
      <c r="J347">
        <v>1</v>
      </c>
      <c r="K347" t="s">
        <v>442</v>
      </c>
    </row>
    <row r="348" spans="1:11" x14ac:dyDescent="0.25">
      <c r="A348" t="s">
        <v>3706</v>
      </c>
      <c r="B348">
        <v>2641</v>
      </c>
      <c r="C348">
        <v>0.10746563578261785</v>
      </c>
      <c r="D348">
        <v>-0.29051811937201588</v>
      </c>
      <c r="E348">
        <v>1.0217619299381853</v>
      </c>
      <c r="F348">
        <v>-1.1441423917935192</v>
      </c>
      <c r="G348">
        <v>4</v>
      </c>
      <c r="H348">
        <v>2</v>
      </c>
      <c r="I348">
        <v>4</v>
      </c>
      <c r="J348">
        <v>2</v>
      </c>
      <c r="K348" t="s">
        <v>443</v>
      </c>
    </row>
    <row r="349" spans="1:11" x14ac:dyDescent="0.25">
      <c r="A349" t="s">
        <v>3707</v>
      </c>
      <c r="B349">
        <v>753</v>
      </c>
      <c r="C349">
        <v>-0.10628643300888396</v>
      </c>
      <c r="D349">
        <v>6.384693182762155E-2</v>
      </c>
      <c r="E349">
        <v>1.2083232422697414</v>
      </c>
      <c r="F349">
        <v>-1.2452182372649914</v>
      </c>
      <c r="G349">
        <v>3</v>
      </c>
      <c r="H349">
        <v>3</v>
      </c>
      <c r="I349">
        <v>5</v>
      </c>
      <c r="J349">
        <v>1</v>
      </c>
      <c r="K349" t="s">
        <v>444</v>
      </c>
    </row>
    <row r="350" spans="1:11" x14ac:dyDescent="0.25">
      <c r="A350" t="s">
        <v>3708</v>
      </c>
      <c r="B350">
        <v>808</v>
      </c>
      <c r="C350">
        <v>0.88516542073828608</v>
      </c>
      <c r="D350">
        <v>0.19818287126051992</v>
      </c>
      <c r="E350">
        <v>0.79037350093071546</v>
      </c>
      <c r="F350">
        <v>-1.2849589626524558</v>
      </c>
      <c r="G350">
        <v>5</v>
      </c>
      <c r="H350">
        <v>4</v>
      </c>
      <c r="I350">
        <v>4</v>
      </c>
      <c r="J350">
        <v>1</v>
      </c>
      <c r="K350" t="s">
        <v>445</v>
      </c>
    </row>
    <row r="351" spans="1:11" x14ac:dyDescent="0.25">
      <c r="A351" t="s">
        <v>3709</v>
      </c>
      <c r="B351">
        <v>613</v>
      </c>
      <c r="C351">
        <v>-5.4832565351778023E-2</v>
      </c>
      <c r="D351">
        <v>0.21768510770989302</v>
      </c>
      <c r="E351">
        <v>2.045968395508579</v>
      </c>
      <c r="F351">
        <v>-1.3610876402370067</v>
      </c>
      <c r="G351">
        <v>3</v>
      </c>
      <c r="H351">
        <v>4</v>
      </c>
      <c r="I351">
        <v>5</v>
      </c>
      <c r="J351">
        <v>1</v>
      </c>
      <c r="K351" t="s">
        <v>446</v>
      </c>
    </row>
    <row r="352" spans="1:11" x14ac:dyDescent="0.25">
      <c r="A352" t="s">
        <v>3710</v>
      </c>
      <c r="B352">
        <v>382</v>
      </c>
      <c r="C352">
        <v>-0.19959103898875227</v>
      </c>
      <c r="D352">
        <v>1.0006917681481304</v>
      </c>
      <c r="E352">
        <v>1.6517902363216215</v>
      </c>
      <c r="F352">
        <v>-1.6017733138148902</v>
      </c>
      <c r="G352">
        <v>3</v>
      </c>
      <c r="H352">
        <v>5</v>
      </c>
      <c r="I352">
        <v>5</v>
      </c>
      <c r="J352">
        <v>1</v>
      </c>
      <c r="K352" t="s">
        <v>447</v>
      </c>
    </row>
    <row r="353" spans="1:11" x14ac:dyDescent="0.25">
      <c r="A353" t="s">
        <v>3711</v>
      </c>
      <c r="B353">
        <v>16</v>
      </c>
      <c r="K353" t="s">
        <v>448</v>
      </c>
    </row>
    <row r="354" spans="1:11" x14ac:dyDescent="0.25">
      <c r="A354" t="s">
        <v>3712</v>
      </c>
      <c r="B354">
        <v>457</v>
      </c>
      <c r="K354" t="s">
        <v>449</v>
      </c>
    </row>
    <row r="355" spans="1:11" x14ac:dyDescent="0.25">
      <c r="A355" t="s">
        <v>3713</v>
      </c>
      <c r="B355">
        <v>373</v>
      </c>
      <c r="K355" t="s">
        <v>450</v>
      </c>
    </row>
    <row r="356" spans="1:11" x14ac:dyDescent="0.25">
      <c r="A356" t="s">
        <v>3714</v>
      </c>
      <c r="B356">
        <v>158</v>
      </c>
      <c r="K356" t="s">
        <v>451</v>
      </c>
    </row>
    <row r="357" spans="1:11" x14ac:dyDescent="0.25">
      <c r="A357" t="s">
        <v>3715</v>
      </c>
      <c r="B357">
        <v>2728</v>
      </c>
      <c r="K357" t="s">
        <v>452</v>
      </c>
    </row>
    <row r="358" spans="1:11" x14ac:dyDescent="0.25">
      <c r="A358" t="s">
        <v>3716</v>
      </c>
      <c r="B358">
        <v>127</v>
      </c>
      <c r="K358" t="s">
        <v>453</v>
      </c>
    </row>
    <row r="359" spans="1:11" x14ac:dyDescent="0.25">
      <c r="A359" t="s">
        <v>3717</v>
      </c>
      <c r="B359">
        <v>926</v>
      </c>
      <c r="K359" t="s">
        <v>454</v>
      </c>
    </row>
    <row r="360" spans="1:11" x14ac:dyDescent="0.25">
      <c r="A360" t="s">
        <v>3718</v>
      </c>
      <c r="B360">
        <v>219</v>
      </c>
      <c r="K360" t="s">
        <v>455</v>
      </c>
    </row>
    <row r="361" spans="1:11" x14ac:dyDescent="0.25">
      <c r="A361" t="s">
        <v>3719</v>
      </c>
      <c r="B361">
        <v>41</v>
      </c>
      <c r="K361" t="s">
        <v>456</v>
      </c>
    </row>
    <row r="362" spans="1:11" x14ac:dyDescent="0.25">
      <c r="A362" t="s">
        <v>3720</v>
      </c>
      <c r="B362">
        <v>2828</v>
      </c>
      <c r="C362">
        <v>4.7879263090321998E-2</v>
      </c>
      <c r="D362">
        <v>0.21152439662448119</v>
      </c>
      <c r="E362">
        <v>1.3644631229136461</v>
      </c>
      <c r="F362">
        <v>-1.1943314592928918</v>
      </c>
      <c r="G362">
        <v>4</v>
      </c>
      <c r="H362">
        <v>4</v>
      </c>
      <c r="I362">
        <v>5</v>
      </c>
      <c r="J362">
        <v>2</v>
      </c>
      <c r="K362" t="s">
        <v>457</v>
      </c>
    </row>
    <row r="363" spans="1:11" x14ac:dyDescent="0.25">
      <c r="A363" t="s">
        <v>3721</v>
      </c>
      <c r="B363">
        <v>1357</v>
      </c>
      <c r="C363">
        <v>0.21276005016771957</v>
      </c>
      <c r="D363">
        <v>0.38463895820673144</v>
      </c>
      <c r="E363">
        <v>0.86785217272393922</v>
      </c>
      <c r="F363">
        <v>-1.6393568558416705</v>
      </c>
      <c r="G363">
        <v>5</v>
      </c>
      <c r="H363">
        <v>4</v>
      </c>
      <c r="I363">
        <v>4</v>
      </c>
      <c r="J363">
        <v>1</v>
      </c>
      <c r="K363" t="s">
        <v>458</v>
      </c>
    </row>
    <row r="364" spans="1:11" x14ac:dyDescent="0.25">
      <c r="A364" t="s">
        <v>3722</v>
      </c>
      <c r="B364">
        <v>2708</v>
      </c>
      <c r="C364">
        <v>-0.32092318930557345</v>
      </c>
      <c r="D364">
        <v>0.38519014117875655</v>
      </c>
      <c r="E364">
        <v>1.2788762624875343E-2</v>
      </c>
      <c r="F364">
        <v>-1.3200649653325767</v>
      </c>
      <c r="G364">
        <v>2</v>
      </c>
      <c r="H364">
        <v>4</v>
      </c>
      <c r="I364">
        <v>2</v>
      </c>
      <c r="J364">
        <v>1</v>
      </c>
      <c r="K364" t="s">
        <v>459</v>
      </c>
    </row>
    <row r="365" spans="1:11" x14ac:dyDescent="0.25">
      <c r="A365" t="s">
        <v>3723</v>
      </c>
      <c r="B365">
        <v>3237</v>
      </c>
      <c r="C365">
        <v>-0.29353577356523342</v>
      </c>
      <c r="D365">
        <v>0.81294245893400507</v>
      </c>
      <c r="E365">
        <v>0.66285425891230743</v>
      </c>
      <c r="F365">
        <v>-1.2213832816991186</v>
      </c>
      <c r="G365">
        <v>2</v>
      </c>
      <c r="H365">
        <v>5</v>
      </c>
      <c r="I365">
        <v>4</v>
      </c>
      <c r="J365">
        <v>1</v>
      </c>
      <c r="K365" t="s">
        <v>460</v>
      </c>
    </row>
    <row r="366" spans="1:11" x14ac:dyDescent="0.25">
      <c r="A366" t="s">
        <v>3724</v>
      </c>
      <c r="B366">
        <v>5185</v>
      </c>
      <c r="C366">
        <v>4.7784589975091649E-3</v>
      </c>
      <c r="D366">
        <v>0.25600046187602504</v>
      </c>
      <c r="E366">
        <v>0.63271341071889964</v>
      </c>
      <c r="F366">
        <v>-1.0881702828171933</v>
      </c>
      <c r="G366">
        <v>4</v>
      </c>
      <c r="H366">
        <v>4</v>
      </c>
      <c r="I366">
        <v>4</v>
      </c>
      <c r="J366">
        <v>2</v>
      </c>
      <c r="K366" t="s">
        <v>461</v>
      </c>
    </row>
    <row r="367" spans="1:11" x14ac:dyDescent="0.25">
      <c r="A367" t="s">
        <v>3725</v>
      </c>
      <c r="B367">
        <v>579</v>
      </c>
      <c r="C367">
        <v>-0.52302287576584472</v>
      </c>
      <c r="D367">
        <v>0.21503009439783474</v>
      </c>
      <c r="E367">
        <v>0.8250458355418846</v>
      </c>
      <c r="F367">
        <v>-1.1586899224974694</v>
      </c>
      <c r="G367">
        <v>1</v>
      </c>
      <c r="H367">
        <v>4</v>
      </c>
      <c r="I367">
        <v>4</v>
      </c>
      <c r="J367">
        <v>2</v>
      </c>
      <c r="K367" t="s">
        <v>462</v>
      </c>
    </row>
    <row r="368" spans="1:11" x14ac:dyDescent="0.25">
      <c r="A368" t="s">
        <v>3726</v>
      </c>
      <c r="B368">
        <v>373</v>
      </c>
      <c r="C368">
        <v>0.1261185832860951</v>
      </c>
      <c r="D368">
        <v>1.2294015484894213E-2</v>
      </c>
      <c r="E368">
        <v>-0.18495520988405018</v>
      </c>
      <c r="F368">
        <v>-1.473673621901779</v>
      </c>
      <c r="G368">
        <v>4</v>
      </c>
      <c r="H368">
        <v>3</v>
      </c>
      <c r="I368">
        <v>2</v>
      </c>
      <c r="J368">
        <v>1</v>
      </c>
      <c r="K368" t="s">
        <v>463</v>
      </c>
    </row>
    <row r="369" spans="1:11" x14ac:dyDescent="0.25">
      <c r="A369" t="s">
        <v>3727</v>
      </c>
      <c r="B369">
        <v>397</v>
      </c>
      <c r="C369">
        <v>0.32060634312262803</v>
      </c>
      <c r="D369">
        <v>0.15440650522277388</v>
      </c>
      <c r="E369">
        <v>1.7127456010545286</v>
      </c>
      <c r="F369">
        <v>-1.5717558079057004</v>
      </c>
      <c r="G369">
        <v>5</v>
      </c>
      <c r="H369">
        <v>4</v>
      </c>
      <c r="I369">
        <v>5</v>
      </c>
      <c r="J369">
        <v>1</v>
      </c>
      <c r="K369" t="s">
        <v>464</v>
      </c>
    </row>
    <row r="370" spans="1:11" x14ac:dyDescent="0.25">
      <c r="A370" t="s">
        <v>3728</v>
      </c>
      <c r="B370">
        <v>5</v>
      </c>
      <c r="K370" t="s">
        <v>465</v>
      </c>
    </row>
    <row r="371" spans="1:11" x14ac:dyDescent="0.25">
      <c r="A371" t="s">
        <v>3729</v>
      </c>
      <c r="B371">
        <v>412</v>
      </c>
      <c r="K371" t="s">
        <v>466</v>
      </c>
    </row>
    <row r="372" spans="1:11" x14ac:dyDescent="0.25">
      <c r="A372" t="s">
        <v>3730</v>
      </c>
      <c r="B372">
        <v>210</v>
      </c>
      <c r="K372" t="s">
        <v>467</v>
      </c>
    </row>
    <row r="373" spans="1:11" x14ac:dyDescent="0.25">
      <c r="A373" t="s">
        <v>3731</v>
      </c>
      <c r="B373">
        <v>17</v>
      </c>
      <c r="K373" t="s">
        <v>468</v>
      </c>
    </row>
    <row r="374" spans="1:11" x14ac:dyDescent="0.25">
      <c r="A374" t="s">
        <v>3732</v>
      </c>
      <c r="B374">
        <v>154</v>
      </c>
      <c r="K374" t="s">
        <v>469</v>
      </c>
    </row>
    <row r="375" spans="1:11" x14ac:dyDescent="0.25">
      <c r="A375" t="s">
        <v>3733</v>
      </c>
      <c r="B375">
        <v>62</v>
      </c>
      <c r="K375" t="s">
        <v>470</v>
      </c>
    </row>
    <row r="376" spans="1:11" x14ac:dyDescent="0.25">
      <c r="A376" t="s">
        <v>3734</v>
      </c>
      <c r="B376">
        <v>0</v>
      </c>
      <c r="K376" t="s">
        <v>471</v>
      </c>
    </row>
    <row r="377" spans="1:11" x14ac:dyDescent="0.25">
      <c r="A377" t="s">
        <v>3735</v>
      </c>
      <c r="B377">
        <v>1942</v>
      </c>
      <c r="C377">
        <v>1.6585382018954951E-2</v>
      </c>
      <c r="D377">
        <v>2.8013353238082014E-2</v>
      </c>
      <c r="E377">
        <v>0.22758785663859785</v>
      </c>
      <c r="F377">
        <v>-1.4196105073133733</v>
      </c>
      <c r="G377">
        <v>4</v>
      </c>
      <c r="H377">
        <v>3</v>
      </c>
      <c r="I377">
        <v>3</v>
      </c>
      <c r="J377">
        <v>1</v>
      </c>
      <c r="K377" t="s">
        <v>472</v>
      </c>
    </row>
    <row r="378" spans="1:11" x14ac:dyDescent="0.25">
      <c r="A378" t="s">
        <v>3736</v>
      </c>
      <c r="B378">
        <v>2902</v>
      </c>
      <c r="C378">
        <v>-0.16259099486729564</v>
      </c>
      <c r="D378">
        <v>3.7608617924530768E-2</v>
      </c>
      <c r="E378">
        <v>1.2199560702690146</v>
      </c>
      <c r="F378">
        <v>-1.5588155868165972</v>
      </c>
      <c r="G378">
        <v>3</v>
      </c>
      <c r="H378">
        <v>3</v>
      </c>
      <c r="I378">
        <v>5</v>
      </c>
      <c r="J378">
        <v>1</v>
      </c>
      <c r="K378" t="s">
        <v>473</v>
      </c>
    </row>
    <row r="379" spans="1:11" x14ac:dyDescent="0.25">
      <c r="A379" t="s">
        <v>3737</v>
      </c>
      <c r="B379">
        <v>166004</v>
      </c>
      <c r="C379">
        <v>0.22833501542075851</v>
      </c>
      <c r="D379">
        <v>-4.8360379962643328E-3</v>
      </c>
      <c r="E379">
        <v>1.2487837109470094E-2</v>
      </c>
      <c r="F379">
        <v>-0.70571353274233106</v>
      </c>
      <c r="G379">
        <v>5</v>
      </c>
      <c r="H379">
        <v>3</v>
      </c>
      <c r="I379">
        <v>2</v>
      </c>
      <c r="J379">
        <v>5</v>
      </c>
      <c r="K379" t="s">
        <v>474</v>
      </c>
    </row>
    <row r="380" spans="1:11" x14ac:dyDescent="0.25">
      <c r="A380" t="s">
        <v>3738</v>
      </c>
      <c r="B380">
        <v>124</v>
      </c>
      <c r="K380" t="s">
        <v>475</v>
      </c>
    </row>
    <row r="381" spans="1:11" x14ac:dyDescent="0.25">
      <c r="A381" t="s">
        <v>3739</v>
      </c>
      <c r="B381">
        <v>517</v>
      </c>
      <c r="C381">
        <v>-0.20242265825295547</v>
      </c>
      <c r="D381">
        <v>-0.34985442470026601</v>
      </c>
      <c r="E381">
        <v>1.1095730745667731</v>
      </c>
      <c r="F381">
        <v>-1.1085292551017587</v>
      </c>
      <c r="G381">
        <v>3</v>
      </c>
      <c r="H381">
        <v>2</v>
      </c>
      <c r="I381">
        <v>5</v>
      </c>
      <c r="J381">
        <v>2</v>
      </c>
      <c r="K381" t="s">
        <v>476</v>
      </c>
    </row>
    <row r="382" spans="1:11" x14ac:dyDescent="0.25">
      <c r="A382" t="s">
        <v>3740</v>
      </c>
      <c r="B382">
        <v>355</v>
      </c>
      <c r="C382">
        <v>4.8357235237545849E-2</v>
      </c>
      <c r="D382">
        <v>0.2636493118488567</v>
      </c>
      <c r="E382">
        <v>1.6134773118432399</v>
      </c>
      <c r="F382">
        <v>-1.3240104969338815</v>
      </c>
      <c r="G382">
        <v>4</v>
      </c>
      <c r="H382">
        <v>4</v>
      </c>
      <c r="I382">
        <v>5</v>
      </c>
      <c r="J382">
        <v>1</v>
      </c>
      <c r="K382" t="s">
        <v>477</v>
      </c>
    </row>
    <row r="383" spans="1:11" x14ac:dyDescent="0.25">
      <c r="A383" t="s">
        <v>3741</v>
      </c>
      <c r="B383">
        <v>989</v>
      </c>
      <c r="C383">
        <v>0.42939483857160959</v>
      </c>
      <c r="D383">
        <v>1.5198400404164838</v>
      </c>
      <c r="E383">
        <v>0.43280689223214913</v>
      </c>
      <c r="F383">
        <v>-1.216475418820576</v>
      </c>
      <c r="G383">
        <v>5</v>
      </c>
      <c r="H383">
        <v>5</v>
      </c>
      <c r="I383">
        <v>3</v>
      </c>
      <c r="J383">
        <v>2</v>
      </c>
      <c r="K383" t="s">
        <v>478</v>
      </c>
    </row>
    <row r="384" spans="1:11" x14ac:dyDescent="0.25">
      <c r="A384" t="s">
        <v>3742</v>
      </c>
      <c r="B384">
        <v>530</v>
      </c>
      <c r="C384">
        <v>-0.44941273631856926</v>
      </c>
      <c r="D384">
        <v>-0.41827137844292861</v>
      </c>
      <c r="E384">
        <v>2.9477798144453796E-2</v>
      </c>
      <c r="F384">
        <v>-1.2643481060465622</v>
      </c>
      <c r="G384">
        <v>2</v>
      </c>
      <c r="H384">
        <v>2</v>
      </c>
      <c r="I384">
        <v>2</v>
      </c>
      <c r="J384">
        <v>1</v>
      </c>
      <c r="K384" t="s">
        <v>479</v>
      </c>
    </row>
    <row r="385" spans="1:11" x14ac:dyDescent="0.25">
      <c r="A385" t="s">
        <v>3743</v>
      </c>
      <c r="B385">
        <v>9634</v>
      </c>
      <c r="C385">
        <v>0.24320586114709275</v>
      </c>
      <c r="D385">
        <v>0.15588990404430889</v>
      </c>
      <c r="E385">
        <v>0.70123128359867481</v>
      </c>
      <c r="F385">
        <v>-1.1093667865802801</v>
      </c>
      <c r="G385">
        <v>5</v>
      </c>
      <c r="H385">
        <v>4</v>
      </c>
      <c r="I385">
        <v>4</v>
      </c>
      <c r="J385">
        <v>2</v>
      </c>
      <c r="K385" t="s">
        <v>480</v>
      </c>
    </row>
    <row r="386" spans="1:11" x14ac:dyDescent="0.25">
      <c r="A386" t="s">
        <v>3744</v>
      </c>
      <c r="B386">
        <v>530</v>
      </c>
      <c r="C386">
        <v>-0.32674616864270856</v>
      </c>
      <c r="D386">
        <v>-0.85813640322905238</v>
      </c>
      <c r="E386">
        <v>0.49984532487861805</v>
      </c>
      <c r="F386">
        <v>-1.0222443369308636</v>
      </c>
      <c r="G386">
        <v>2</v>
      </c>
      <c r="H386">
        <v>1</v>
      </c>
      <c r="I386">
        <v>3</v>
      </c>
      <c r="J386">
        <v>3</v>
      </c>
      <c r="K386" t="s">
        <v>481</v>
      </c>
    </row>
    <row r="387" spans="1:11" x14ac:dyDescent="0.25">
      <c r="A387" t="s">
        <v>3745</v>
      </c>
      <c r="B387">
        <v>330</v>
      </c>
      <c r="C387">
        <v>-0.79450705624996576</v>
      </c>
      <c r="D387">
        <v>0.17304062086503447</v>
      </c>
      <c r="E387">
        <v>-0.35255836841249144</v>
      </c>
      <c r="F387">
        <v>-1.5355134062203484</v>
      </c>
      <c r="G387">
        <v>1</v>
      </c>
      <c r="H387">
        <v>4</v>
      </c>
      <c r="I387">
        <v>1</v>
      </c>
      <c r="J387">
        <v>1</v>
      </c>
      <c r="K387" t="s">
        <v>482</v>
      </c>
    </row>
    <row r="388" spans="1:11" x14ac:dyDescent="0.25">
      <c r="A388" t="s">
        <v>3746</v>
      </c>
      <c r="B388">
        <v>524</v>
      </c>
      <c r="C388">
        <v>-0.78807174308353367</v>
      </c>
      <c r="D388">
        <v>0.22937638410347802</v>
      </c>
      <c r="E388">
        <v>-0.33341449627164843</v>
      </c>
      <c r="F388">
        <v>-0.89899338373845961</v>
      </c>
      <c r="G388">
        <v>1</v>
      </c>
      <c r="H388">
        <v>4</v>
      </c>
      <c r="I388">
        <v>1</v>
      </c>
      <c r="J388">
        <v>4</v>
      </c>
      <c r="K388" t="s">
        <v>483</v>
      </c>
    </row>
    <row r="389" spans="1:11" x14ac:dyDescent="0.25">
      <c r="A389" t="s">
        <v>3747</v>
      </c>
      <c r="B389">
        <v>341</v>
      </c>
      <c r="C389">
        <v>-0.87975203621067577</v>
      </c>
      <c r="D389">
        <v>1.0299469390683702</v>
      </c>
      <c r="E389">
        <v>-0.86173540874379906</v>
      </c>
      <c r="F389">
        <v>-1.8463217903169737</v>
      </c>
      <c r="G389">
        <v>1</v>
      </c>
      <c r="H389">
        <v>5</v>
      </c>
      <c r="I389">
        <v>1</v>
      </c>
      <c r="J389">
        <v>1</v>
      </c>
      <c r="K389" t="s">
        <v>484</v>
      </c>
    </row>
    <row r="390" spans="1:11" x14ac:dyDescent="0.25">
      <c r="A390" t="s">
        <v>3748</v>
      </c>
      <c r="B390">
        <v>105</v>
      </c>
      <c r="K390" t="s">
        <v>485</v>
      </c>
    </row>
    <row r="391" spans="1:11" x14ac:dyDescent="0.25">
      <c r="A391" t="s">
        <v>3749</v>
      </c>
      <c r="B391">
        <v>215</v>
      </c>
      <c r="K391" t="s">
        <v>486</v>
      </c>
    </row>
    <row r="392" spans="1:11" x14ac:dyDescent="0.25">
      <c r="A392" t="s">
        <v>3750</v>
      </c>
      <c r="B392">
        <v>1199</v>
      </c>
      <c r="C392">
        <v>-8.3455829173334009E-2</v>
      </c>
      <c r="D392">
        <v>0.46684266567725224</v>
      </c>
      <c r="E392">
        <v>2.5716750170306103E-2</v>
      </c>
      <c r="F392">
        <v>-0.97177169773312899</v>
      </c>
      <c r="G392">
        <v>3</v>
      </c>
      <c r="H392">
        <v>5</v>
      </c>
      <c r="I392">
        <v>2</v>
      </c>
      <c r="J392">
        <v>3</v>
      </c>
      <c r="K392" t="s">
        <v>487</v>
      </c>
    </row>
    <row r="393" spans="1:11" x14ac:dyDescent="0.25">
      <c r="A393" t="s">
        <v>3751</v>
      </c>
      <c r="B393">
        <v>92</v>
      </c>
      <c r="K393" t="s">
        <v>488</v>
      </c>
    </row>
    <row r="394" spans="1:11" x14ac:dyDescent="0.25">
      <c r="A394" t="s">
        <v>3752</v>
      </c>
      <c r="B394">
        <v>348</v>
      </c>
      <c r="C394">
        <v>0.35025954299114714</v>
      </c>
      <c r="D394">
        <v>8.7538706432892244E-3</v>
      </c>
      <c r="E394">
        <v>0.53755305708722456</v>
      </c>
      <c r="F394">
        <v>-1.8033290490190494</v>
      </c>
      <c r="G394">
        <v>5</v>
      </c>
      <c r="H394">
        <v>3</v>
      </c>
      <c r="I394">
        <v>3</v>
      </c>
      <c r="J394">
        <v>1</v>
      </c>
      <c r="K394" t="s">
        <v>489</v>
      </c>
    </row>
    <row r="395" spans="1:11" x14ac:dyDescent="0.25">
      <c r="A395" t="s">
        <v>3753</v>
      </c>
      <c r="B395">
        <v>686</v>
      </c>
      <c r="C395">
        <v>-0.33518196320511279</v>
      </c>
      <c r="D395">
        <v>-4.2277899358582019E-2</v>
      </c>
      <c r="E395">
        <v>-0.46029211357154293</v>
      </c>
      <c r="F395">
        <v>-1.6573121623450586</v>
      </c>
      <c r="G395">
        <v>2</v>
      </c>
      <c r="H395">
        <v>3</v>
      </c>
      <c r="I395">
        <v>1</v>
      </c>
      <c r="J395">
        <v>1</v>
      </c>
      <c r="K395" t="s">
        <v>490</v>
      </c>
    </row>
    <row r="396" spans="1:11" x14ac:dyDescent="0.25">
      <c r="A396" t="s">
        <v>3754</v>
      </c>
      <c r="B396">
        <v>502</v>
      </c>
      <c r="C396">
        <v>-0.28013432366953345</v>
      </c>
      <c r="D396">
        <v>-0.29119013719334153</v>
      </c>
      <c r="E396">
        <v>-0.21719166795776015</v>
      </c>
      <c r="F396">
        <v>-1.0000200067979577</v>
      </c>
      <c r="G396">
        <v>2</v>
      </c>
      <c r="H396">
        <v>2</v>
      </c>
      <c r="I396">
        <v>2</v>
      </c>
      <c r="J396">
        <v>3</v>
      </c>
      <c r="K396" t="s">
        <v>491</v>
      </c>
    </row>
    <row r="397" spans="1:11" x14ac:dyDescent="0.25">
      <c r="A397" t="s">
        <v>3755</v>
      </c>
      <c r="B397">
        <v>1442</v>
      </c>
      <c r="C397">
        <v>0.5856403610682861</v>
      </c>
      <c r="D397">
        <v>0.28660813156351661</v>
      </c>
      <c r="E397">
        <v>0.70227513357336668</v>
      </c>
      <c r="F397">
        <v>-1.038198565820849</v>
      </c>
      <c r="G397">
        <v>5</v>
      </c>
      <c r="H397">
        <v>4</v>
      </c>
      <c r="I397">
        <v>4</v>
      </c>
      <c r="J397">
        <v>3</v>
      </c>
      <c r="K397" t="s">
        <v>492</v>
      </c>
    </row>
    <row r="398" spans="1:11" x14ac:dyDescent="0.25">
      <c r="A398" t="s">
        <v>3756</v>
      </c>
      <c r="B398">
        <v>311</v>
      </c>
      <c r="K398" t="s">
        <v>493</v>
      </c>
    </row>
    <row r="399" spans="1:11" x14ac:dyDescent="0.25">
      <c r="A399" t="s">
        <v>3757</v>
      </c>
      <c r="B399">
        <v>268</v>
      </c>
      <c r="K399" t="s">
        <v>494</v>
      </c>
    </row>
    <row r="400" spans="1:11" x14ac:dyDescent="0.25">
      <c r="A400" t="s">
        <v>3758</v>
      </c>
      <c r="B400">
        <v>66</v>
      </c>
      <c r="K400" t="s">
        <v>495</v>
      </c>
    </row>
    <row r="401" spans="1:11" x14ac:dyDescent="0.25">
      <c r="A401" t="s">
        <v>3759</v>
      </c>
      <c r="B401">
        <v>579</v>
      </c>
      <c r="C401">
        <v>0.12265639297019403</v>
      </c>
      <c r="D401">
        <v>0.7941119152282845</v>
      </c>
      <c r="E401">
        <v>1.0026831444153299</v>
      </c>
      <c r="F401">
        <v>-1.5130970536516155</v>
      </c>
      <c r="G401">
        <v>4</v>
      </c>
      <c r="H401">
        <v>5</v>
      </c>
      <c r="I401">
        <v>4</v>
      </c>
      <c r="J401">
        <v>1</v>
      </c>
      <c r="K401" t="s">
        <v>496</v>
      </c>
    </row>
    <row r="402" spans="1:11" x14ac:dyDescent="0.25">
      <c r="A402" t="s">
        <v>3760</v>
      </c>
      <c r="B402">
        <v>745</v>
      </c>
      <c r="C402">
        <v>0.21195333128365954</v>
      </c>
      <c r="D402">
        <v>0.42856460867875895</v>
      </c>
      <c r="E402">
        <v>1.0769394282693017</v>
      </c>
      <c r="F402">
        <v>-1.2785204312306702</v>
      </c>
      <c r="G402">
        <v>5</v>
      </c>
      <c r="H402">
        <v>5</v>
      </c>
      <c r="I402">
        <v>5</v>
      </c>
      <c r="J402">
        <v>1</v>
      </c>
      <c r="K402" t="s">
        <v>497</v>
      </c>
    </row>
    <row r="403" spans="1:11" x14ac:dyDescent="0.25">
      <c r="A403" t="s">
        <v>3761</v>
      </c>
      <c r="B403">
        <v>151</v>
      </c>
      <c r="K403" t="s">
        <v>498</v>
      </c>
    </row>
    <row r="404" spans="1:11" x14ac:dyDescent="0.25">
      <c r="A404" t="s">
        <v>3762</v>
      </c>
      <c r="B404">
        <v>7750</v>
      </c>
      <c r="C404">
        <v>0.73416864009712168</v>
      </c>
      <c r="D404">
        <v>0.94641907384459978</v>
      </c>
      <c r="E404">
        <v>0.30718426952455591</v>
      </c>
      <c r="F404">
        <v>-1.2393269861687115</v>
      </c>
      <c r="G404">
        <v>5</v>
      </c>
      <c r="H404">
        <v>5</v>
      </c>
      <c r="I404">
        <v>3</v>
      </c>
      <c r="J404">
        <v>1</v>
      </c>
      <c r="K404" t="s">
        <v>499</v>
      </c>
    </row>
    <row r="405" spans="1:11" x14ac:dyDescent="0.25">
      <c r="A405" t="s">
        <v>3763</v>
      </c>
      <c r="B405">
        <v>5</v>
      </c>
      <c r="K405" t="s">
        <v>500</v>
      </c>
    </row>
    <row r="406" spans="1:11" x14ac:dyDescent="0.25">
      <c r="A406" t="s">
        <v>3764</v>
      </c>
      <c r="B406">
        <v>3210</v>
      </c>
      <c r="C406">
        <v>-0.26245525202664577</v>
      </c>
      <c r="D406">
        <v>0.23594994505053316</v>
      </c>
      <c r="E406">
        <v>0.49732377782708392</v>
      </c>
      <c r="F406">
        <v>-1.4185685273083875</v>
      </c>
      <c r="G406">
        <v>3</v>
      </c>
      <c r="H406">
        <v>4</v>
      </c>
      <c r="I406">
        <v>3</v>
      </c>
      <c r="J406">
        <v>1</v>
      </c>
      <c r="K406" t="s">
        <v>501</v>
      </c>
    </row>
    <row r="407" spans="1:11" x14ac:dyDescent="0.25">
      <c r="A407" t="s">
        <v>3765</v>
      </c>
      <c r="B407">
        <v>2572</v>
      </c>
      <c r="C407">
        <v>-0.17976789743298197</v>
      </c>
      <c r="D407">
        <v>0.31390707272317026</v>
      </c>
      <c r="E407">
        <v>0.2244770551072984</v>
      </c>
      <c r="F407">
        <v>-1.1490135255569141</v>
      </c>
      <c r="G407">
        <v>3</v>
      </c>
      <c r="H407">
        <v>4</v>
      </c>
      <c r="I407">
        <v>3</v>
      </c>
      <c r="J407">
        <v>2</v>
      </c>
      <c r="K407" t="s">
        <v>502</v>
      </c>
    </row>
    <row r="408" spans="1:11" x14ac:dyDescent="0.25">
      <c r="A408" t="s">
        <v>3766</v>
      </c>
      <c r="B408">
        <v>41145</v>
      </c>
      <c r="C408">
        <v>0.20281485541049638</v>
      </c>
      <c r="D408">
        <v>0.25361796348863086</v>
      </c>
      <c r="E408">
        <v>-0.2005196839148147</v>
      </c>
      <c r="F408">
        <v>-0.98030962189666404</v>
      </c>
      <c r="G408">
        <v>5</v>
      </c>
      <c r="H408">
        <v>4</v>
      </c>
      <c r="I408">
        <v>2</v>
      </c>
      <c r="J408">
        <v>3</v>
      </c>
      <c r="K408" t="s">
        <v>503</v>
      </c>
    </row>
    <row r="409" spans="1:11" x14ac:dyDescent="0.25">
      <c r="A409" t="s">
        <v>3767</v>
      </c>
      <c r="B409">
        <v>4418</v>
      </c>
      <c r="C409">
        <v>9.9094895356756349E-2</v>
      </c>
      <c r="D409">
        <v>0.35268311375246653</v>
      </c>
      <c r="E409">
        <v>0.62907387350140531</v>
      </c>
      <c r="F409">
        <v>-1.1784077314414831</v>
      </c>
      <c r="G409">
        <v>4</v>
      </c>
      <c r="H409">
        <v>4</v>
      </c>
      <c r="I409">
        <v>4</v>
      </c>
      <c r="J409">
        <v>2</v>
      </c>
      <c r="K409" t="s">
        <v>504</v>
      </c>
    </row>
    <row r="410" spans="1:11" x14ac:dyDescent="0.25">
      <c r="A410" t="s">
        <v>3768</v>
      </c>
      <c r="B410">
        <v>156</v>
      </c>
      <c r="K410" t="s">
        <v>505</v>
      </c>
    </row>
    <row r="411" spans="1:11" x14ac:dyDescent="0.25">
      <c r="A411" t="s">
        <v>3769</v>
      </c>
      <c r="B411">
        <v>5390</v>
      </c>
      <c r="C411">
        <v>0.11960660555075467</v>
      </c>
      <c r="D411">
        <v>0.58150500966456709</v>
      </c>
      <c r="E411">
        <v>5.493576995428108E-2</v>
      </c>
      <c r="F411">
        <v>-1.1663086436904904</v>
      </c>
      <c r="G411">
        <v>4</v>
      </c>
      <c r="H411">
        <v>5</v>
      </c>
      <c r="I411">
        <v>2</v>
      </c>
      <c r="J411">
        <v>2</v>
      </c>
      <c r="K411" t="s">
        <v>506</v>
      </c>
    </row>
    <row r="412" spans="1:11" x14ac:dyDescent="0.25">
      <c r="A412" t="s">
        <v>3770</v>
      </c>
      <c r="B412">
        <v>1200</v>
      </c>
      <c r="C412">
        <v>8.1318005063808846E-2</v>
      </c>
      <c r="D412">
        <v>0.31612341231612523</v>
      </c>
      <c r="E412">
        <v>1.8926059453958874</v>
      </c>
      <c r="F412">
        <v>-1.3631972437400544</v>
      </c>
      <c r="G412">
        <v>4</v>
      </c>
      <c r="H412">
        <v>4</v>
      </c>
      <c r="I412">
        <v>5</v>
      </c>
      <c r="J412">
        <v>1</v>
      </c>
      <c r="K412" t="s">
        <v>507</v>
      </c>
    </row>
    <row r="413" spans="1:11" x14ac:dyDescent="0.25">
      <c r="A413" t="s">
        <v>3771</v>
      </c>
      <c r="B413">
        <v>467</v>
      </c>
      <c r="C413">
        <v>-6.2887534864784619E-3</v>
      </c>
      <c r="D413">
        <v>0.50558355004381161</v>
      </c>
      <c r="E413">
        <v>1.3640253928808166</v>
      </c>
      <c r="F413">
        <v>-1.3616864992472615</v>
      </c>
      <c r="G413">
        <v>4</v>
      </c>
      <c r="H413">
        <v>5</v>
      </c>
      <c r="I413">
        <v>5</v>
      </c>
      <c r="J413">
        <v>1</v>
      </c>
      <c r="K413" t="s">
        <v>508</v>
      </c>
    </row>
    <row r="414" spans="1:11" x14ac:dyDescent="0.25">
      <c r="A414" t="s">
        <v>3772</v>
      </c>
      <c r="B414">
        <v>1157</v>
      </c>
      <c r="C414">
        <v>-0.18231372140744589</v>
      </c>
      <c r="D414">
        <v>-0.16546369799545263</v>
      </c>
      <c r="E414">
        <v>0.99061630260728217</v>
      </c>
      <c r="F414">
        <v>-1.1061909974952671</v>
      </c>
      <c r="G414">
        <v>3</v>
      </c>
      <c r="H414">
        <v>3</v>
      </c>
      <c r="I414">
        <v>4</v>
      </c>
      <c r="J414">
        <v>2</v>
      </c>
      <c r="K414" t="s">
        <v>509</v>
      </c>
    </row>
    <row r="415" spans="1:11" x14ac:dyDescent="0.25">
      <c r="A415" t="s">
        <v>3773</v>
      </c>
      <c r="B415">
        <v>8057</v>
      </c>
      <c r="C415">
        <v>0.32922292087941607</v>
      </c>
      <c r="D415">
        <v>0.27956873997260312</v>
      </c>
      <c r="E415">
        <v>0.54903606916977965</v>
      </c>
      <c r="F415">
        <v>-1.1130929605467861</v>
      </c>
      <c r="G415">
        <v>5</v>
      </c>
      <c r="H415">
        <v>4</v>
      </c>
      <c r="I415">
        <v>3</v>
      </c>
      <c r="J415">
        <v>2</v>
      </c>
      <c r="K415" t="s">
        <v>510</v>
      </c>
    </row>
    <row r="416" spans="1:11" x14ac:dyDescent="0.25">
      <c r="A416" t="s">
        <v>3774</v>
      </c>
      <c r="B416">
        <v>757</v>
      </c>
      <c r="C416">
        <v>-0.22295676016561192</v>
      </c>
      <c r="D416">
        <v>0.39185269067657186</v>
      </c>
      <c r="E416">
        <v>-0.16502670371368491</v>
      </c>
      <c r="F416">
        <v>-1.6736553795191922</v>
      </c>
      <c r="G416">
        <v>3</v>
      </c>
      <c r="H416">
        <v>4</v>
      </c>
      <c r="I416">
        <v>2</v>
      </c>
      <c r="J416">
        <v>1</v>
      </c>
      <c r="K416" t="s">
        <v>511</v>
      </c>
    </row>
    <row r="417" spans="1:11" x14ac:dyDescent="0.25">
      <c r="A417" t="s">
        <v>3775</v>
      </c>
      <c r="B417">
        <v>200</v>
      </c>
      <c r="K417" t="s">
        <v>512</v>
      </c>
    </row>
    <row r="418" spans="1:11" x14ac:dyDescent="0.25">
      <c r="A418" t="s">
        <v>3776</v>
      </c>
      <c r="B418">
        <v>4794</v>
      </c>
      <c r="C418">
        <v>0.31475174800903172</v>
      </c>
      <c r="D418">
        <v>-0.13624567277797919</v>
      </c>
      <c r="E418">
        <v>0.27512863542261018</v>
      </c>
      <c r="F418">
        <v>-0.9752763678817078</v>
      </c>
      <c r="G418">
        <v>5</v>
      </c>
      <c r="H418">
        <v>3</v>
      </c>
      <c r="I418">
        <v>3</v>
      </c>
      <c r="J418">
        <v>3</v>
      </c>
      <c r="K418" t="s">
        <v>513</v>
      </c>
    </row>
    <row r="419" spans="1:11" x14ac:dyDescent="0.25">
      <c r="A419" t="s">
        <v>3777</v>
      </c>
      <c r="B419">
        <v>542</v>
      </c>
      <c r="C419">
        <v>-0.52386179072776895</v>
      </c>
      <c r="D419">
        <v>1.1613432590891384</v>
      </c>
      <c r="E419">
        <v>0.69813899277608304</v>
      </c>
      <c r="F419">
        <v>-1.524427135484848</v>
      </c>
      <c r="G419">
        <v>1</v>
      </c>
      <c r="H419">
        <v>5</v>
      </c>
      <c r="I419">
        <v>4</v>
      </c>
      <c r="J419">
        <v>1</v>
      </c>
      <c r="K419" t="s">
        <v>514</v>
      </c>
    </row>
    <row r="420" spans="1:11" x14ac:dyDescent="0.25">
      <c r="A420" t="s">
        <v>3778</v>
      </c>
      <c r="B420">
        <v>5</v>
      </c>
      <c r="K420" t="s">
        <v>515</v>
      </c>
    </row>
    <row r="421" spans="1:11" x14ac:dyDescent="0.25">
      <c r="A421" t="s">
        <v>3779</v>
      </c>
      <c r="B421">
        <v>2546</v>
      </c>
      <c r="C421">
        <v>-0.50378692592762886</v>
      </c>
      <c r="D421">
        <v>0.39806975071361222</v>
      </c>
      <c r="E421">
        <v>4.9807773178797136E-2</v>
      </c>
      <c r="F421">
        <v>-1.4427675724307476</v>
      </c>
      <c r="G421">
        <v>1</v>
      </c>
      <c r="H421">
        <v>4</v>
      </c>
      <c r="I421">
        <v>2</v>
      </c>
      <c r="J421">
        <v>1</v>
      </c>
      <c r="K421" t="s">
        <v>516</v>
      </c>
    </row>
    <row r="422" spans="1:11" x14ac:dyDescent="0.25">
      <c r="A422" t="s">
        <v>3780</v>
      </c>
      <c r="B422">
        <v>775</v>
      </c>
      <c r="K422" t="s">
        <v>517</v>
      </c>
    </row>
    <row r="423" spans="1:11" x14ac:dyDescent="0.25">
      <c r="A423" t="s">
        <v>3781</v>
      </c>
      <c r="B423">
        <v>1376</v>
      </c>
      <c r="K423" t="s">
        <v>518</v>
      </c>
    </row>
    <row r="424" spans="1:11" x14ac:dyDescent="0.25">
      <c r="A424" t="s">
        <v>3782</v>
      </c>
      <c r="B424">
        <v>741</v>
      </c>
      <c r="K424" t="s">
        <v>519</v>
      </c>
    </row>
    <row r="425" spans="1:11" x14ac:dyDescent="0.25">
      <c r="A425" t="s">
        <v>3783</v>
      </c>
      <c r="B425">
        <v>0</v>
      </c>
      <c r="K425" t="s">
        <v>520</v>
      </c>
    </row>
    <row r="426" spans="1:11" x14ac:dyDescent="0.25">
      <c r="A426" t="s">
        <v>3784</v>
      </c>
      <c r="B426">
        <v>25</v>
      </c>
      <c r="K426" t="s">
        <v>521</v>
      </c>
    </row>
    <row r="427" spans="1:11" x14ac:dyDescent="0.25">
      <c r="A427" t="s">
        <v>3785</v>
      </c>
      <c r="B427">
        <v>0</v>
      </c>
      <c r="K427" t="s">
        <v>522</v>
      </c>
    </row>
    <row r="428" spans="1:11" x14ac:dyDescent="0.25">
      <c r="A428" t="s">
        <v>3786</v>
      </c>
      <c r="B428">
        <v>128</v>
      </c>
      <c r="K428" t="s">
        <v>523</v>
      </c>
    </row>
    <row r="429" spans="1:11" x14ac:dyDescent="0.25">
      <c r="A429" t="s">
        <v>3787</v>
      </c>
      <c r="B429">
        <v>1512</v>
      </c>
      <c r="C429">
        <v>1.1957055955725784E-2</v>
      </c>
      <c r="D429">
        <v>1.8932165753259436</v>
      </c>
      <c r="E429">
        <v>-1.7782198362435913</v>
      </c>
      <c r="F429">
        <v>-0.85015131398112487</v>
      </c>
      <c r="G429">
        <v>4</v>
      </c>
      <c r="H429">
        <v>5</v>
      </c>
      <c r="I429">
        <v>1</v>
      </c>
      <c r="J429">
        <v>4</v>
      </c>
      <c r="K429" t="s">
        <v>524</v>
      </c>
    </row>
    <row r="430" spans="1:11" x14ac:dyDescent="0.25">
      <c r="A430" t="s">
        <v>3788</v>
      </c>
      <c r="B430">
        <v>314</v>
      </c>
      <c r="C430">
        <v>0.41157308192663405</v>
      </c>
      <c r="D430">
        <v>-0.91645226762315724</v>
      </c>
      <c r="E430">
        <v>2.6290463951815211</v>
      </c>
      <c r="F430">
        <v>-1.8299640505828965</v>
      </c>
      <c r="G430">
        <v>5</v>
      </c>
      <c r="H430">
        <v>1</v>
      </c>
      <c r="I430">
        <v>5</v>
      </c>
      <c r="J430">
        <v>1</v>
      </c>
      <c r="K430" t="s">
        <v>525</v>
      </c>
    </row>
    <row r="431" spans="1:11" x14ac:dyDescent="0.25">
      <c r="A431" t="s">
        <v>3789</v>
      </c>
      <c r="B431">
        <v>382</v>
      </c>
      <c r="C431">
        <v>-0.18381972435345756</v>
      </c>
      <c r="D431">
        <v>-0.60051155789741228</v>
      </c>
      <c r="E431">
        <v>1.5762157918824158</v>
      </c>
      <c r="F431">
        <v>-0.95440330588955091</v>
      </c>
      <c r="G431">
        <v>3</v>
      </c>
      <c r="H431">
        <v>1</v>
      </c>
      <c r="I431">
        <v>5</v>
      </c>
      <c r="J431">
        <v>3</v>
      </c>
      <c r="K431" t="s">
        <v>526</v>
      </c>
    </row>
    <row r="432" spans="1:11" x14ac:dyDescent="0.25">
      <c r="A432" t="s">
        <v>3790</v>
      </c>
      <c r="B432">
        <v>198</v>
      </c>
      <c r="K432" t="s">
        <v>527</v>
      </c>
    </row>
    <row r="433" spans="1:11" x14ac:dyDescent="0.25">
      <c r="A433" t="s">
        <v>3791</v>
      </c>
      <c r="B433">
        <v>1426</v>
      </c>
      <c r="C433">
        <v>-0.20015749275015723</v>
      </c>
      <c r="D433">
        <v>-0.26324480404824385</v>
      </c>
      <c r="E433">
        <v>1.3078316788370685</v>
      </c>
      <c r="F433">
        <v>-1.0034392837495165</v>
      </c>
      <c r="G433">
        <v>3</v>
      </c>
      <c r="H433">
        <v>2</v>
      </c>
      <c r="I433">
        <v>5</v>
      </c>
      <c r="J433">
        <v>3</v>
      </c>
      <c r="K433" t="s">
        <v>528</v>
      </c>
    </row>
    <row r="434" spans="1:11" x14ac:dyDescent="0.25">
      <c r="A434" t="s">
        <v>3792</v>
      </c>
      <c r="B434">
        <v>1121</v>
      </c>
      <c r="C434">
        <v>-0.5237032759572714</v>
      </c>
      <c r="D434">
        <v>-0.88706663233588501</v>
      </c>
      <c r="E434">
        <v>0.36207053869028782</v>
      </c>
      <c r="F434">
        <v>-1.1945146977525425</v>
      </c>
      <c r="G434">
        <v>1</v>
      </c>
      <c r="H434">
        <v>1</v>
      </c>
      <c r="I434">
        <v>3</v>
      </c>
      <c r="J434">
        <v>2</v>
      </c>
      <c r="K434" t="s">
        <v>529</v>
      </c>
    </row>
    <row r="435" spans="1:11" x14ac:dyDescent="0.25">
      <c r="A435" t="s">
        <v>3793</v>
      </c>
      <c r="B435">
        <v>573</v>
      </c>
      <c r="C435">
        <v>-0.53373056632097726</v>
      </c>
      <c r="D435">
        <v>-0.58298945158156212</v>
      </c>
      <c r="E435">
        <v>0.45995125823549554</v>
      </c>
      <c r="F435">
        <v>-1.171858711902976</v>
      </c>
      <c r="G435">
        <v>1</v>
      </c>
      <c r="H435">
        <v>1</v>
      </c>
      <c r="I435">
        <v>3</v>
      </c>
      <c r="J435">
        <v>2</v>
      </c>
      <c r="K435" t="s">
        <v>530</v>
      </c>
    </row>
    <row r="436" spans="1:11" x14ac:dyDescent="0.25">
      <c r="A436" t="s">
        <v>3794</v>
      </c>
      <c r="B436">
        <v>749</v>
      </c>
      <c r="C436">
        <v>-0.43759343928582661</v>
      </c>
      <c r="D436">
        <v>0.96756681798567268</v>
      </c>
      <c r="E436">
        <v>-0.15075737033559344</v>
      </c>
      <c r="F436">
        <v>-1.4401009411707166</v>
      </c>
      <c r="G436">
        <v>2</v>
      </c>
      <c r="H436">
        <v>5</v>
      </c>
      <c r="I436">
        <v>2</v>
      </c>
      <c r="J436">
        <v>1</v>
      </c>
      <c r="K436" t="s">
        <v>531</v>
      </c>
    </row>
    <row r="437" spans="1:11" x14ac:dyDescent="0.25">
      <c r="A437" t="s">
        <v>3795</v>
      </c>
      <c r="B437">
        <v>757</v>
      </c>
      <c r="C437">
        <v>-5.668577785894717E-2</v>
      </c>
      <c r="D437">
        <v>0.96284142515066895</v>
      </c>
      <c r="E437">
        <v>0.38986714400911748</v>
      </c>
      <c r="F437">
        <v>-1.5029580822087283</v>
      </c>
      <c r="G437">
        <v>3</v>
      </c>
      <c r="H437">
        <v>5</v>
      </c>
      <c r="I437">
        <v>3</v>
      </c>
      <c r="J437">
        <v>1</v>
      </c>
      <c r="K437" t="s">
        <v>532</v>
      </c>
    </row>
    <row r="438" spans="1:11" x14ac:dyDescent="0.25">
      <c r="A438" t="s">
        <v>3796</v>
      </c>
      <c r="B438">
        <v>582</v>
      </c>
      <c r="C438">
        <v>8.9377714680860684E-2</v>
      </c>
      <c r="D438">
        <v>0.71269477057530661</v>
      </c>
      <c r="E438">
        <v>1.8285870567449813</v>
      </c>
      <c r="F438">
        <v>-1.0065088632934163</v>
      </c>
      <c r="G438">
        <v>4</v>
      </c>
      <c r="H438">
        <v>5</v>
      </c>
      <c r="I438">
        <v>5</v>
      </c>
      <c r="J438">
        <v>3</v>
      </c>
      <c r="K438" t="s">
        <v>533</v>
      </c>
    </row>
    <row r="439" spans="1:11" x14ac:dyDescent="0.25">
      <c r="A439" t="s">
        <v>3797</v>
      </c>
      <c r="B439">
        <v>151</v>
      </c>
      <c r="K439" t="s">
        <v>534</v>
      </c>
    </row>
    <row r="440" spans="1:11" x14ac:dyDescent="0.25">
      <c r="A440" t="s">
        <v>3798</v>
      </c>
      <c r="B440">
        <v>1260</v>
      </c>
      <c r="C440">
        <v>0.17657657602319951</v>
      </c>
      <c r="D440">
        <v>0.85749576751322165</v>
      </c>
      <c r="E440">
        <v>1.7338312618704435</v>
      </c>
      <c r="F440">
        <v>-1.3809571687277475</v>
      </c>
      <c r="G440">
        <v>4</v>
      </c>
      <c r="H440">
        <v>5</v>
      </c>
      <c r="I440">
        <v>5</v>
      </c>
      <c r="J440">
        <v>1</v>
      </c>
      <c r="K440" t="s">
        <v>535</v>
      </c>
    </row>
    <row r="441" spans="1:11" x14ac:dyDescent="0.25">
      <c r="A441" t="s">
        <v>3799</v>
      </c>
      <c r="B441">
        <v>1860</v>
      </c>
      <c r="C441">
        <v>-0.10214971942510566</v>
      </c>
      <c r="D441">
        <v>0.58868568483621075</v>
      </c>
      <c r="E441">
        <v>1.037464181117816</v>
      </c>
      <c r="F441">
        <v>-1.4995905249150838</v>
      </c>
      <c r="G441">
        <v>3</v>
      </c>
      <c r="H441">
        <v>5</v>
      </c>
      <c r="I441">
        <v>4</v>
      </c>
      <c r="J441">
        <v>1</v>
      </c>
      <c r="K441" t="s">
        <v>536</v>
      </c>
    </row>
    <row r="442" spans="1:11" x14ac:dyDescent="0.25">
      <c r="A442" t="s">
        <v>3800</v>
      </c>
      <c r="B442">
        <v>3422</v>
      </c>
      <c r="C442">
        <v>0.31361293535371948</v>
      </c>
      <c r="D442">
        <v>0.58398545880954811</v>
      </c>
      <c r="E442">
        <v>0.70072741920582793</v>
      </c>
      <c r="F442">
        <v>-1.1352564066557023</v>
      </c>
      <c r="G442">
        <v>5</v>
      </c>
      <c r="H442">
        <v>5</v>
      </c>
      <c r="I442">
        <v>4</v>
      </c>
      <c r="J442">
        <v>2</v>
      </c>
      <c r="K442" t="s">
        <v>537</v>
      </c>
    </row>
    <row r="443" spans="1:11" x14ac:dyDescent="0.25">
      <c r="A443" t="s">
        <v>3801</v>
      </c>
      <c r="B443">
        <v>670</v>
      </c>
      <c r="C443">
        <v>0.11838255758448818</v>
      </c>
      <c r="D443">
        <v>1.9716204449027339</v>
      </c>
      <c r="E443">
        <v>1.2657479803499359</v>
      </c>
      <c r="F443">
        <v>-1.5414740758786227</v>
      </c>
      <c r="G443">
        <v>4</v>
      </c>
      <c r="H443">
        <v>5</v>
      </c>
      <c r="I443">
        <v>5</v>
      </c>
      <c r="J443">
        <v>1</v>
      </c>
      <c r="K443" t="s">
        <v>538</v>
      </c>
    </row>
    <row r="444" spans="1:11" x14ac:dyDescent="0.25">
      <c r="A444" t="s">
        <v>3802</v>
      </c>
      <c r="B444">
        <v>531</v>
      </c>
      <c r="C444">
        <v>-8.4856057609201757E-2</v>
      </c>
      <c r="D444">
        <v>0.22353702454161947</v>
      </c>
      <c r="E444">
        <v>2.0503786899190191</v>
      </c>
      <c r="F444">
        <v>-1.4975615327951837</v>
      </c>
      <c r="G444">
        <v>3</v>
      </c>
      <c r="H444">
        <v>4</v>
      </c>
      <c r="I444">
        <v>5</v>
      </c>
      <c r="J444">
        <v>1</v>
      </c>
      <c r="K444" t="s">
        <v>539</v>
      </c>
    </row>
    <row r="445" spans="1:11" x14ac:dyDescent="0.25">
      <c r="A445" t="s">
        <v>3803</v>
      </c>
      <c r="B445">
        <v>11372</v>
      </c>
      <c r="C445">
        <v>0.66452668879663812</v>
      </c>
      <c r="D445">
        <v>1.38363833277018</v>
      </c>
      <c r="E445">
        <v>2.2699474472750434</v>
      </c>
      <c r="F445">
        <v>-0.92203748210120928</v>
      </c>
      <c r="G445">
        <v>5</v>
      </c>
      <c r="H445">
        <v>5</v>
      </c>
      <c r="I445">
        <v>5</v>
      </c>
      <c r="J445">
        <v>3</v>
      </c>
      <c r="K445" t="s">
        <v>540</v>
      </c>
    </row>
    <row r="446" spans="1:11" x14ac:dyDescent="0.25">
      <c r="A446" t="s">
        <v>3804</v>
      </c>
      <c r="B446">
        <v>1513</v>
      </c>
      <c r="C446">
        <v>-0.53684589310773767</v>
      </c>
      <c r="D446">
        <v>-0.58554758978976507</v>
      </c>
      <c r="E446">
        <v>9.6987531923072107E-2</v>
      </c>
      <c r="F446">
        <v>-1.0811970556591692</v>
      </c>
      <c r="G446">
        <v>1</v>
      </c>
      <c r="H446">
        <v>1</v>
      </c>
      <c r="I446">
        <v>2</v>
      </c>
      <c r="J446">
        <v>2</v>
      </c>
      <c r="K446" t="s">
        <v>541</v>
      </c>
    </row>
    <row r="447" spans="1:11" x14ac:dyDescent="0.25">
      <c r="A447" t="s">
        <v>3805</v>
      </c>
      <c r="B447">
        <v>72051</v>
      </c>
      <c r="C447">
        <v>0.29640462365183184</v>
      </c>
      <c r="D447">
        <v>0.32962647237117321</v>
      </c>
      <c r="E447">
        <v>0.59764569363012154</v>
      </c>
      <c r="F447">
        <v>-0.7311077848849753</v>
      </c>
      <c r="G447">
        <v>5</v>
      </c>
      <c r="H447">
        <v>4</v>
      </c>
      <c r="I447">
        <v>4</v>
      </c>
      <c r="J447">
        <v>4</v>
      </c>
      <c r="K447" t="s">
        <v>542</v>
      </c>
    </row>
    <row r="448" spans="1:11" x14ac:dyDescent="0.25">
      <c r="A448" t="s">
        <v>3806</v>
      </c>
      <c r="B448">
        <v>975</v>
      </c>
      <c r="C448">
        <v>-0.65256941144906822</v>
      </c>
      <c r="D448">
        <v>-0.75257869985414028</v>
      </c>
      <c r="E448">
        <v>0.62531040809716498</v>
      </c>
      <c r="F448">
        <v>-0.9731719706068146</v>
      </c>
      <c r="G448">
        <v>1</v>
      </c>
      <c r="H448">
        <v>1</v>
      </c>
      <c r="I448">
        <v>4</v>
      </c>
      <c r="J448">
        <v>3</v>
      </c>
      <c r="K448" t="s">
        <v>543</v>
      </c>
    </row>
    <row r="449" spans="1:11" x14ac:dyDescent="0.25">
      <c r="A449" t="s">
        <v>3807</v>
      </c>
      <c r="B449">
        <v>1110</v>
      </c>
      <c r="K449" t="s">
        <v>544</v>
      </c>
    </row>
    <row r="450" spans="1:11" x14ac:dyDescent="0.25">
      <c r="A450" t="s">
        <v>3808</v>
      </c>
      <c r="B450">
        <v>351</v>
      </c>
      <c r="K450" t="s">
        <v>545</v>
      </c>
    </row>
    <row r="451" spans="1:11" x14ac:dyDescent="0.25">
      <c r="A451" t="s">
        <v>3809</v>
      </c>
      <c r="B451">
        <v>414</v>
      </c>
      <c r="K451" t="s">
        <v>546</v>
      </c>
    </row>
    <row r="452" spans="1:11" x14ac:dyDescent="0.25">
      <c r="A452" t="s">
        <v>3810</v>
      </c>
      <c r="B452">
        <v>1071</v>
      </c>
      <c r="K452" t="s">
        <v>547</v>
      </c>
    </row>
    <row r="453" spans="1:11" x14ac:dyDescent="0.25">
      <c r="A453" t="s">
        <v>3811</v>
      </c>
      <c r="K453" t="s">
        <v>548</v>
      </c>
    </row>
    <row r="454" spans="1:11" x14ac:dyDescent="0.25">
      <c r="A454" t="s">
        <v>3812</v>
      </c>
      <c r="B454">
        <v>2705</v>
      </c>
      <c r="C454">
        <v>4.7551840916076352E-2</v>
      </c>
      <c r="D454">
        <v>2.5070387855409118E-2</v>
      </c>
      <c r="E454">
        <v>8.6800762126889017E-2</v>
      </c>
      <c r="F454">
        <v>-1.2514666077513377</v>
      </c>
      <c r="G454">
        <v>4</v>
      </c>
      <c r="H454">
        <v>3</v>
      </c>
      <c r="I454">
        <v>2</v>
      </c>
      <c r="J454">
        <v>1</v>
      </c>
      <c r="K454" t="s">
        <v>549</v>
      </c>
    </row>
    <row r="455" spans="1:11" x14ac:dyDescent="0.25">
      <c r="A455" t="s">
        <v>3813</v>
      </c>
      <c r="K455" t="s">
        <v>550</v>
      </c>
    </row>
    <row r="456" spans="1:11" x14ac:dyDescent="0.25">
      <c r="A456" t="s">
        <v>3814</v>
      </c>
      <c r="B456">
        <v>63</v>
      </c>
      <c r="K456" t="s">
        <v>551</v>
      </c>
    </row>
    <row r="457" spans="1:11" x14ac:dyDescent="0.25">
      <c r="A457" t="s">
        <v>3815</v>
      </c>
      <c r="B457">
        <v>576</v>
      </c>
      <c r="C457">
        <v>-0.31711328095765734</v>
      </c>
      <c r="D457">
        <v>0.51535091223142848</v>
      </c>
      <c r="E457">
        <v>-0.16024262675985923</v>
      </c>
      <c r="F457">
        <v>-1.6851597326016652</v>
      </c>
      <c r="G457">
        <v>2</v>
      </c>
      <c r="H457">
        <v>5</v>
      </c>
      <c r="I457">
        <v>2</v>
      </c>
      <c r="J457">
        <v>1</v>
      </c>
      <c r="K457" t="s">
        <v>552</v>
      </c>
    </row>
    <row r="458" spans="1:11" x14ac:dyDescent="0.25">
      <c r="A458" t="s">
        <v>3816</v>
      </c>
      <c r="B458">
        <v>557</v>
      </c>
      <c r="C458">
        <v>0.30900033505441432</v>
      </c>
      <c r="D458">
        <v>0.3903110077583149</v>
      </c>
      <c r="E458">
        <v>-4.4260059381412385E-2</v>
      </c>
      <c r="F458">
        <v>-1.9189200172997314</v>
      </c>
      <c r="G458">
        <v>5</v>
      </c>
      <c r="H458">
        <v>4</v>
      </c>
      <c r="I458">
        <v>2</v>
      </c>
      <c r="J458">
        <v>1</v>
      </c>
      <c r="K458" t="s">
        <v>553</v>
      </c>
    </row>
    <row r="459" spans="1:11" x14ac:dyDescent="0.25">
      <c r="A459" t="s">
        <v>3817</v>
      </c>
      <c r="K459" t="s">
        <v>554</v>
      </c>
    </row>
    <row r="460" spans="1:11" x14ac:dyDescent="0.25">
      <c r="A460" t="s">
        <v>3818</v>
      </c>
      <c r="B460">
        <v>5</v>
      </c>
      <c r="K460" t="s">
        <v>555</v>
      </c>
    </row>
    <row r="461" spans="1:11" x14ac:dyDescent="0.25">
      <c r="A461" t="s">
        <v>3819</v>
      </c>
      <c r="B461">
        <v>6050</v>
      </c>
      <c r="C461">
        <v>-0.13438947190592015</v>
      </c>
      <c r="D461">
        <v>0.23872864727116355</v>
      </c>
      <c r="E461">
        <v>0.77998786521126728</v>
      </c>
      <c r="F461">
        <v>-1.333608477787072</v>
      </c>
      <c r="G461">
        <v>3</v>
      </c>
      <c r="H461">
        <v>4</v>
      </c>
      <c r="I461">
        <v>4</v>
      </c>
      <c r="J461">
        <v>1</v>
      </c>
      <c r="K461" t="s">
        <v>556</v>
      </c>
    </row>
    <row r="462" spans="1:11" x14ac:dyDescent="0.25">
      <c r="A462" t="s">
        <v>3820</v>
      </c>
      <c r="B462">
        <v>968</v>
      </c>
      <c r="C462">
        <v>0.19182439139913504</v>
      </c>
      <c r="D462">
        <v>0.43832177187716664</v>
      </c>
      <c r="E462">
        <v>-0.47877307006350034</v>
      </c>
      <c r="F462">
        <v>-1.5305393865300967</v>
      </c>
      <c r="G462">
        <v>5</v>
      </c>
      <c r="H462">
        <v>5</v>
      </c>
      <c r="I462">
        <v>1</v>
      </c>
      <c r="J462">
        <v>1</v>
      </c>
      <c r="K462" t="s">
        <v>557</v>
      </c>
    </row>
    <row r="463" spans="1:11" x14ac:dyDescent="0.25">
      <c r="A463" t="s">
        <v>3821</v>
      </c>
      <c r="B463">
        <v>2241</v>
      </c>
      <c r="C463">
        <v>-0.41420771636058362</v>
      </c>
      <c r="D463">
        <v>-0.48871957280725459</v>
      </c>
      <c r="E463">
        <v>0.22275517960031474</v>
      </c>
      <c r="F463">
        <v>-1.2906616611517971</v>
      </c>
      <c r="G463">
        <v>2</v>
      </c>
      <c r="H463">
        <v>2</v>
      </c>
      <c r="I463">
        <v>3</v>
      </c>
      <c r="J463">
        <v>1</v>
      </c>
      <c r="K463" t="s">
        <v>558</v>
      </c>
    </row>
    <row r="464" spans="1:11" x14ac:dyDescent="0.25">
      <c r="A464" t="s">
        <v>3822</v>
      </c>
      <c r="B464">
        <v>964</v>
      </c>
      <c r="K464" t="s">
        <v>559</v>
      </c>
    </row>
    <row r="465" spans="1:11" x14ac:dyDescent="0.25">
      <c r="A465" t="s">
        <v>3823</v>
      </c>
      <c r="B465">
        <v>108843</v>
      </c>
      <c r="C465">
        <v>0.38561145194844176</v>
      </c>
      <c r="D465">
        <v>0.29368608870999352</v>
      </c>
      <c r="E465">
        <v>0.24868017395582334</v>
      </c>
      <c r="F465">
        <v>-0.74242522246895348</v>
      </c>
      <c r="G465">
        <v>5</v>
      </c>
      <c r="H465">
        <v>4</v>
      </c>
      <c r="I465">
        <v>3</v>
      </c>
      <c r="J465">
        <v>4</v>
      </c>
      <c r="K465" t="s">
        <v>560</v>
      </c>
    </row>
    <row r="466" spans="1:11" x14ac:dyDescent="0.25">
      <c r="A466" t="s">
        <v>3824</v>
      </c>
      <c r="B466">
        <v>6035</v>
      </c>
      <c r="C466">
        <v>-0.66053267598730181</v>
      </c>
      <c r="D466">
        <v>-0.6019082981284245</v>
      </c>
      <c r="E466">
        <v>0.16375387678426551</v>
      </c>
      <c r="F466">
        <v>-1.0393431589327391</v>
      </c>
      <c r="G466">
        <v>1</v>
      </c>
      <c r="H466">
        <v>1</v>
      </c>
      <c r="I466">
        <v>3</v>
      </c>
      <c r="J466">
        <v>3</v>
      </c>
      <c r="K466" t="s">
        <v>561</v>
      </c>
    </row>
    <row r="467" spans="1:11" x14ac:dyDescent="0.25">
      <c r="A467" t="s">
        <v>3825</v>
      </c>
      <c r="B467">
        <v>441</v>
      </c>
      <c r="C467">
        <v>-0.46567809419167921</v>
      </c>
      <c r="D467">
        <v>-8.8445126384392309E-2</v>
      </c>
      <c r="E467">
        <v>0.33372358925377243</v>
      </c>
      <c r="F467">
        <v>-1.3067134660578188</v>
      </c>
      <c r="G467">
        <v>2</v>
      </c>
      <c r="H467">
        <v>3</v>
      </c>
      <c r="I467">
        <v>3</v>
      </c>
      <c r="J467">
        <v>1</v>
      </c>
      <c r="K467" t="s">
        <v>562</v>
      </c>
    </row>
    <row r="468" spans="1:11" x14ac:dyDescent="0.25">
      <c r="A468" t="s">
        <v>3826</v>
      </c>
      <c r="B468">
        <v>689</v>
      </c>
      <c r="C468">
        <v>-0.66152493355650055</v>
      </c>
      <c r="D468">
        <v>-0.62525297108391087</v>
      </c>
      <c r="E468">
        <v>-0.37037732378938854</v>
      </c>
      <c r="F468">
        <v>-1.1316401939967593</v>
      </c>
      <c r="G468">
        <v>1</v>
      </c>
      <c r="H468">
        <v>1</v>
      </c>
      <c r="I468">
        <v>1</v>
      </c>
      <c r="J468">
        <v>2</v>
      </c>
      <c r="K468" t="s">
        <v>563</v>
      </c>
    </row>
    <row r="469" spans="1:11" x14ac:dyDescent="0.25">
      <c r="A469" t="s">
        <v>3827</v>
      </c>
      <c r="B469">
        <v>798</v>
      </c>
      <c r="C469">
        <v>-0.64878608829275997</v>
      </c>
      <c r="D469">
        <v>-0.4757111428702982</v>
      </c>
      <c r="E469">
        <v>-0.33642790725962124</v>
      </c>
      <c r="F469">
        <v>-0.89580865902097773</v>
      </c>
      <c r="G469">
        <v>1</v>
      </c>
      <c r="H469">
        <v>2</v>
      </c>
      <c r="I469">
        <v>1</v>
      </c>
      <c r="J469">
        <v>4</v>
      </c>
      <c r="K469" t="s">
        <v>564</v>
      </c>
    </row>
    <row r="470" spans="1:11" x14ac:dyDescent="0.25">
      <c r="A470" t="s">
        <v>3828</v>
      </c>
      <c r="B470">
        <v>3247</v>
      </c>
      <c r="C470">
        <v>-0.37462729890782043</v>
      </c>
      <c r="D470">
        <v>-0.89801223118656237</v>
      </c>
      <c r="E470">
        <v>0.93887247085199077</v>
      </c>
      <c r="F470">
        <v>-1.2110298674775695</v>
      </c>
      <c r="G470">
        <v>2</v>
      </c>
      <c r="H470">
        <v>1</v>
      </c>
      <c r="I470">
        <v>4</v>
      </c>
      <c r="J470">
        <v>2</v>
      </c>
      <c r="K470" t="s">
        <v>565</v>
      </c>
    </row>
    <row r="471" spans="1:11" x14ac:dyDescent="0.25">
      <c r="A471" t="s">
        <v>3829</v>
      </c>
      <c r="B471">
        <v>375</v>
      </c>
      <c r="C471">
        <v>-0.23657469683339477</v>
      </c>
      <c r="D471">
        <v>-3.8027540985142494E-2</v>
      </c>
      <c r="E471">
        <v>0.6070431016287855</v>
      </c>
      <c r="F471">
        <v>-1.4871983542362843</v>
      </c>
      <c r="G471">
        <v>3</v>
      </c>
      <c r="H471">
        <v>3</v>
      </c>
      <c r="I471">
        <v>4</v>
      </c>
      <c r="J471">
        <v>1</v>
      </c>
      <c r="K471" t="s">
        <v>566</v>
      </c>
    </row>
    <row r="472" spans="1:11" x14ac:dyDescent="0.25">
      <c r="A472" t="s">
        <v>3830</v>
      </c>
      <c r="B472">
        <v>895</v>
      </c>
      <c r="C472">
        <v>0.18144664239812869</v>
      </c>
      <c r="D472">
        <v>0.51373539388383249</v>
      </c>
      <c r="E472">
        <v>0.46477936334424358</v>
      </c>
      <c r="F472">
        <v>-1.517424496985148</v>
      </c>
      <c r="G472">
        <v>4</v>
      </c>
      <c r="H472">
        <v>5</v>
      </c>
      <c r="I472">
        <v>3</v>
      </c>
      <c r="J472">
        <v>1</v>
      </c>
      <c r="K472" t="s">
        <v>567</v>
      </c>
    </row>
    <row r="473" spans="1:11" x14ac:dyDescent="0.25">
      <c r="A473" t="s">
        <v>3831</v>
      </c>
      <c r="B473">
        <v>1473</v>
      </c>
      <c r="C473">
        <v>4.5579367752079398E-3</v>
      </c>
      <c r="D473">
        <v>0.75508238433743702</v>
      </c>
      <c r="E473">
        <v>0.58233851276715132</v>
      </c>
      <c r="F473">
        <v>-1.4275649565593422</v>
      </c>
      <c r="G473">
        <v>4</v>
      </c>
      <c r="H473">
        <v>5</v>
      </c>
      <c r="I473">
        <v>4</v>
      </c>
      <c r="J473">
        <v>1</v>
      </c>
      <c r="K473" t="s">
        <v>568</v>
      </c>
    </row>
    <row r="474" spans="1:11" x14ac:dyDescent="0.25">
      <c r="A474" t="s">
        <v>3832</v>
      </c>
      <c r="B474">
        <v>1039</v>
      </c>
      <c r="C474">
        <v>0.16120975206723687</v>
      </c>
      <c r="D474">
        <v>-3.8170440207549602E-2</v>
      </c>
      <c r="E474">
        <v>0.69058076358513265</v>
      </c>
      <c r="F474">
        <v>-1.1891511364785154</v>
      </c>
      <c r="G474">
        <v>4</v>
      </c>
      <c r="H474">
        <v>3</v>
      </c>
      <c r="I474">
        <v>4</v>
      </c>
      <c r="J474">
        <v>2</v>
      </c>
      <c r="K474" t="s">
        <v>569</v>
      </c>
    </row>
    <row r="475" spans="1:11" x14ac:dyDescent="0.25">
      <c r="A475" t="s">
        <v>3833</v>
      </c>
      <c r="B475">
        <v>1528</v>
      </c>
      <c r="C475">
        <v>0.12316458550559894</v>
      </c>
      <c r="D475">
        <v>-0.325108320007093</v>
      </c>
      <c r="E475">
        <v>0.52708596017455778</v>
      </c>
      <c r="F475">
        <v>-0.82755357911678018</v>
      </c>
      <c r="G475">
        <v>4</v>
      </c>
      <c r="H475">
        <v>2</v>
      </c>
      <c r="I475">
        <v>3</v>
      </c>
      <c r="J475">
        <v>4</v>
      </c>
      <c r="K475" t="s">
        <v>570</v>
      </c>
    </row>
    <row r="476" spans="1:11" x14ac:dyDescent="0.25">
      <c r="A476" t="s">
        <v>3834</v>
      </c>
      <c r="B476">
        <v>3138</v>
      </c>
      <c r="C476">
        <v>8.9231651667633048E-3</v>
      </c>
      <c r="D476">
        <v>-0.14251564949560819</v>
      </c>
      <c r="E476">
        <v>-0.25778439618150878</v>
      </c>
      <c r="F476">
        <v>-1.0717104761685297</v>
      </c>
      <c r="G476">
        <v>4</v>
      </c>
      <c r="H476">
        <v>3</v>
      </c>
      <c r="I476">
        <v>1</v>
      </c>
      <c r="J476">
        <v>3</v>
      </c>
      <c r="K476" t="s">
        <v>571</v>
      </c>
    </row>
    <row r="477" spans="1:11" x14ac:dyDescent="0.25">
      <c r="A477" t="s">
        <v>3835</v>
      </c>
      <c r="B477">
        <v>138</v>
      </c>
      <c r="K477" t="s">
        <v>572</v>
      </c>
    </row>
    <row r="478" spans="1:11" x14ac:dyDescent="0.25">
      <c r="A478" t="s">
        <v>3836</v>
      </c>
      <c r="B478">
        <v>127</v>
      </c>
      <c r="K478" t="s">
        <v>573</v>
      </c>
    </row>
    <row r="479" spans="1:11" x14ac:dyDescent="0.25">
      <c r="A479" t="s">
        <v>3837</v>
      </c>
      <c r="B479">
        <v>372</v>
      </c>
      <c r="K479" t="s">
        <v>574</v>
      </c>
    </row>
    <row r="480" spans="1:11" x14ac:dyDescent="0.25">
      <c r="A480" t="s">
        <v>3838</v>
      </c>
      <c r="B480">
        <v>100</v>
      </c>
      <c r="K480" t="s">
        <v>575</v>
      </c>
    </row>
    <row r="481" spans="1:11" x14ac:dyDescent="0.25">
      <c r="A481" t="s">
        <v>3839</v>
      </c>
      <c r="B481">
        <v>240</v>
      </c>
      <c r="K481" t="s">
        <v>576</v>
      </c>
    </row>
    <row r="482" spans="1:11" x14ac:dyDescent="0.25">
      <c r="A482" t="s">
        <v>3840</v>
      </c>
      <c r="B482">
        <v>110</v>
      </c>
      <c r="K482" t="s">
        <v>577</v>
      </c>
    </row>
    <row r="483" spans="1:11" x14ac:dyDescent="0.25">
      <c r="A483" t="s">
        <v>3841</v>
      </c>
      <c r="B483">
        <v>1974</v>
      </c>
      <c r="C483">
        <v>0.12598124445289643</v>
      </c>
      <c r="D483">
        <v>0.55781973847301869</v>
      </c>
      <c r="E483">
        <v>0.5255088549823983</v>
      </c>
      <c r="F483">
        <v>-1.1411922201668312</v>
      </c>
      <c r="G483">
        <v>4</v>
      </c>
      <c r="H483">
        <v>5</v>
      </c>
      <c r="I483">
        <v>3</v>
      </c>
      <c r="J483">
        <v>2</v>
      </c>
      <c r="K483" t="s">
        <v>578</v>
      </c>
    </row>
    <row r="484" spans="1:11" x14ac:dyDescent="0.25">
      <c r="A484" t="s">
        <v>3842</v>
      </c>
      <c r="B484">
        <v>200</v>
      </c>
      <c r="K484" t="s">
        <v>579</v>
      </c>
    </row>
    <row r="485" spans="1:11" x14ac:dyDescent="0.25">
      <c r="A485" t="s">
        <v>3843</v>
      </c>
      <c r="B485">
        <v>410</v>
      </c>
      <c r="K485" t="s">
        <v>580</v>
      </c>
    </row>
    <row r="486" spans="1:11" x14ac:dyDescent="0.25">
      <c r="A486" t="s">
        <v>3844</v>
      </c>
      <c r="B486">
        <v>154</v>
      </c>
      <c r="K486" t="s">
        <v>581</v>
      </c>
    </row>
    <row r="487" spans="1:11" x14ac:dyDescent="0.25">
      <c r="A487" t="s">
        <v>3845</v>
      </c>
      <c r="B487">
        <v>5</v>
      </c>
      <c r="K487" t="s">
        <v>582</v>
      </c>
    </row>
    <row r="488" spans="1:11" x14ac:dyDescent="0.25">
      <c r="A488" t="s">
        <v>3846</v>
      </c>
      <c r="B488">
        <v>4309</v>
      </c>
      <c r="C488">
        <v>8.2594423156925924E-3</v>
      </c>
      <c r="D488">
        <v>0.76673956149145983</v>
      </c>
      <c r="E488">
        <v>0.20702282463962612</v>
      </c>
      <c r="F488">
        <v>-1.3493625672479976</v>
      </c>
      <c r="G488">
        <v>4</v>
      </c>
      <c r="H488">
        <v>5</v>
      </c>
      <c r="I488">
        <v>3</v>
      </c>
      <c r="J488">
        <v>1</v>
      </c>
      <c r="K488" t="s">
        <v>583</v>
      </c>
    </row>
    <row r="489" spans="1:11" x14ac:dyDescent="0.25">
      <c r="A489" t="s">
        <v>3847</v>
      </c>
      <c r="B489">
        <v>178</v>
      </c>
      <c r="K489" t="s">
        <v>584</v>
      </c>
    </row>
    <row r="490" spans="1:11" x14ac:dyDescent="0.25">
      <c r="A490" t="s">
        <v>3848</v>
      </c>
      <c r="B490">
        <v>0</v>
      </c>
      <c r="K490" t="s">
        <v>585</v>
      </c>
    </row>
    <row r="491" spans="1:11" x14ac:dyDescent="0.25">
      <c r="A491" t="s">
        <v>3849</v>
      </c>
      <c r="B491">
        <v>88</v>
      </c>
      <c r="K491" t="s">
        <v>586</v>
      </c>
    </row>
    <row r="492" spans="1:11" x14ac:dyDescent="0.25">
      <c r="A492" t="s">
        <v>3850</v>
      </c>
      <c r="B492">
        <v>233</v>
      </c>
      <c r="K492" t="s">
        <v>587</v>
      </c>
    </row>
    <row r="493" spans="1:11" x14ac:dyDescent="0.25">
      <c r="A493" t="s">
        <v>3851</v>
      </c>
      <c r="B493">
        <v>6221</v>
      </c>
      <c r="C493">
        <v>-0.14006381029794665</v>
      </c>
      <c r="D493">
        <v>0.20967818637328894</v>
      </c>
      <c r="E493">
        <v>0.61722071397646605</v>
      </c>
      <c r="F493">
        <v>-1.4246481750347717</v>
      </c>
      <c r="G493">
        <v>3</v>
      </c>
      <c r="H493">
        <v>4</v>
      </c>
      <c r="I493">
        <v>4</v>
      </c>
      <c r="J493">
        <v>1</v>
      </c>
      <c r="K493" t="s">
        <v>588</v>
      </c>
    </row>
    <row r="494" spans="1:11" x14ac:dyDescent="0.25">
      <c r="A494" t="s">
        <v>3852</v>
      </c>
      <c r="B494">
        <v>0</v>
      </c>
      <c r="K494" t="s">
        <v>589</v>
      </c>
    </row>
    <row r="495" spans="1:11" x14ac:dyDescent="0.25">
      <c r="A495" t="s">
        <v>3853</v>
      </c>
      <c r="B495">
        <v>297</v>
      </c>
      <c r="K495" t="s">
        <v>590</v>
      </c>
    </row>
    <row r="496" spans="1:11" x14ac:dyDescent="0.25">
      <c r="A496" t="s">
        <v>3854</v>
      </c>
      <c r="B496">
        <v>0</v>
      </c>
      <c r="K496" t="s">
        <v>591</v>
      </c>
    </row>
    <row r="497" spans="1:11" x14ac:dyDescent="0.25">
      <c r="A497" t="s">
        <v>3855</v>
      </c>
      <c r="B497">
        <v>2642</v>
      </c>
      <c r="C497">
        <v>0.14869237448868738</v>
      </c>
      <c r="D497">
        <v>0.55376476592647683</v>
      </c>
      <c r="E497">
        <v>0.73368491260962077</v>
      </c>
      <c r="F497">
        <v>-1.6045733837112577</v>
      </c>
      <c r="G497">
        <v>4</v>
      </c>
      <c r="H497">
        <v>5</v>
      </c>
      <c r="I497">
        <v>4</v>
      </c>
      <c r="J497">
        <v>1</v>
      </c>
      <c r="K497" t="s">
        <v>592</v>
      </c>
    </row>
    <row r="498" spans="1:11" x14ac:dyDescent="0.25">
      <c r="A498" t="s">
        <v>3856</v>
      </c>
      <c r="B498">
        <v>954</v>
      </c>
      <c r="C498">
        <v>-0.86409069600963984</v>
      </c>
      <c r="D498">
        <v>-0.48198799298725148</v>
      </c>
      <c r="E498">
        <v>-0.24148749725624932</v>
      </c>
      <c r="F498">
        <v>-1.0251110308490274</v>
      </c>
      <c r="G498">
        <v>1</v>
      </c>
      <c r="H498">
        <v>2</v>
      </c>
      <c r="I498">
        <v>2</v>
      </c>
      <c r="J498">
        <v>3</v>
      </c>
      <c r="K498" t="s">
        <v>593</v>
      </c>
    </row>
    <row r="499" spans="1:11" x14ac:dyDescent="0.25">
      <c r="A499" t="s">
        <v>3857</v>
      </c>
      <c r="B499">
        <v>7466</v>
      </c>
      <c r="C499">
        <v>0.41045294349229872</v>
      </c>
      <c r="D499">
        <v>0.19939877572153106</v>
      </c>
      <c r="E499">
        <v>0.15571756353346894</v>
      </c>
      <c r="F499">
        <v>-1.1235866412221112</v>
      </c>
      <c r="G499">
        <v>5</v>
      </c>
      <c r="H499">
        <v>4</v>
      </c>
      <c r="I499">
        <v>3</v>
      </c>
      <c r="J499">
        <v>2</v>
      </c>
      <c r="K499" t="s">
        <v>594</v>
      </c>
    </row>
    <row r="500" spans="1:11" x14ac:dyDescent="0.25">
      <c r="A500" t="s">
        <v>3858</v>
      </c>
      <c r="B500">
        <v>788</v>
      </c>
      <c r="C500">
        <v>-0.4828601145586251</v>
      </c>
      <c r="D500">
        <v>-0.64325450066341017</v>
      </c>
      <c r="E500">
        <v>-0.25499548300693703</v>
      </c>
      <c r="F500">
        <v>-1.1248118590673577</v>
      </c>
      <c r="G500">
        <v>2</v>
      </c>
      <c r="H500">
        <v>1</v>
      </c>
      <c r="I500">
        <v>1</v>
      </c>
      <c r="J500">
        <v>2</v>
      </c>
      <c r="K500" t="s">
        <v>595</v>
      </c>
    </row>
    <row r="501" spans="1:11" x14ac:dyDescent="0.25">
      <c r="A501" t="s">
        <v>3859</v>
      </c>
      <c r="B501">
        <v>1204</v>
      </c>
      <c r="C501">
        <v>-0.29581269360872736</v>
      </c>
      <c r="D501">
        <v>-0.51119314921183567</v>
      </c>
      <c r="E501">
        <v>-0.23551518550222797</v>
      </c>
      <c r="F501">
        <v>-0.92258968113316575</v>
      </c>
      <c r="G501">
        <v>2</v>
      </c>
      <c r="H501">
        <v>2</v>
      </c>
      <c r="I501">
        <v>2</v>
      </c>
      <c r="J501">
        <v>3</v>
      </c>
      <c r="K501" t="s">
        <v>596</v>
      </c>
    </row>
    <row r="502" spans="1:11" x14ac:dyDescent="0.25">
      <c r="A502" t="s">
        <v>3860</v>
      </c>
      <c r="B502">
        <v>763</v>
      </c>
      <c r="C502">
        <v>-0.86044286214868093</v>
      </c>
      <c r="D502">
        <v>0.42712492595643003</v>
      </c>
      <c r="E502">
        <v>-0.45752744910386339</v>
      </c>
      <c r="F502">
        <v>-1.3053672616071288</v>
      </c>
      <c r="G502">
        <v>1</v>
      </c>
      <c r="H502">
        <v>5</v>
      </c>
      <c r="I502">
        <v>1</v>
      </c>
      <c r="J502">
        <v>1</v>
      </c>
      <c r="K502" t="s">
        <v>597</v>
      </c>
    </row>
    <row r="503" spans="1:11" x14ac:dyDescent="0.25">
      <c r="A503" t="s">
        <v>3861</v>
      </c>
      <c r="B503">
        <v>300</v>
      </c>
      <c r="K503" t="s">
        <v>598</v>
      </c>
    </row>
    <row r="504" spans="1:11" x14ac:dyDescent="0.25">
      <c r="A504" t="s">
        <v>3862</v>
      </c>
      <c r="B504">
        <v>493</v>
      </c>
      <c r="C504">
        <v>-0.82869313508350118</v>
      </c>
      <c r="D504">
        <v>0.21553079966279451</v>
      </c>
      <c r="E504">
        <v>8.7332750107004753E-2</v>
      </c>
      <c r="F504">
        <v>-1.1515893306364797</v>
      </c>
      <c r="G504">
        <v>1</v>
      </c>
      <c r="H504">
        <v>4</v>
      </c>
      <c r="I504">
        <v>2</v>
      </c>
      <c r="J504">
        <v>2</v>
      </c>
      <c r="K504" t="s">
        <v>599</v>
      </c>
    </row>
    <row r="505" spans="1:11" x14ac:dyDescent="0.25">
      <c r="A505" t="s">
        <v>3863</v>
      </c>
      <c r="B505">
        <v>399</v>
      </c>
      <c r="C505">
        <v>-0.12621277892910399</v>
      </c>
      <c r="D505">
        <v>-0.55037317571631006</v>
      </c>
      <c r="E505">
        <v>1.4847851970471435</v>
      </c>
      <c r="F505">
        <v>-1.1786747804552735</v>
      </c>
      <c r="G505">
        <v>3</v>
      </c>
      <c r="H505">
        <v>2</v>
      </c>
      <c r="I505">
        <v>5</v>
      </c>
      <c r="J505">
        <v>2</v>
      </c>
      <c r="K505" t="s">
        <v>600</v>
      </c>
    </row>
    <row r="506" spans="1:11" x14ac:dyDescent="0.25">
      <c r="A506" t="s">
        <v>3864</v>
      </c>
      <c r="B506">
        <v>752</v>
      </c>
      <c r="C506">
        <v>0.49649430181674359</v>
      </c>
      <c r="D506">
        <v>0.96792672211315123</v>
      </c>
      <c r="E506">
        <v>1.0672637088774974</v>
      </c>
      <c r="F506">
        <v>-1.4289654074975233</v>
      </c>
      <c r="G506">
        <v>5</v>
      </c>
      <c r="H506">
        <v>5</v>
      </c>
      <c r="I506">
        <v>4</v>
      </c>
      <c r="J506">
        <v>1</v>
      </c>
      <c r="K506" t="s">
        <v>601</v>
      </c>
    </row>
    <row r="507" spans="1:11" x14ac:dyDescent="0.25">
      <c r="A507" t="s">
        <v>3865</v>
      </c>
      <c r="B507">
        <v>0</v>
      </c>
      <c r="K507" t="s">
        <v>602</v>
      </c>
    </row>
    <row r="508" spans="1:11" x14ac:dyDescent="0.25">
      <c r="A508" t="s">
        <v>3866</v>
      </c>
      <c r="B508">
        <v>308</v>
      </c>
      <c r="K508" t="s">
        <v>603</v>
      </c>
    </row>
    <row r="509" spans="1:11" x14ac:dyDescent="0.25">
      <c r="A509" t="s">
        <v>3867</v>
      </c>
      <c r="B509">
        <v>251</v>
      </c>
      <c r="K509" t="s">
        <v>604</v>
      </c>
    </row>
    <row r="510" spans="1:11" x14ac:dyDescent="0.25">
      <c r="A510" t="s">
        <v>3868</v>
      </c>
      <c r="B510">
        <v>5</v>
      </c>
      <c r="K510" t="s">
        <v>605</v>
      </c>
    </row>
    <row r="511" spans="1:11" x14ac:dyDescent="0.25">
      <c r="A511" t="s">
        <v>3869</v>
      </c>
      <c r="B511">
        <v>136</v>
      </c>
      <c r="K511" t="s">
        <v>606</v>
      </c>
    </row>
    <row r="512" spans="1:11" x14ac:dyDescent="0.25">
      <c r="A512" t="s">
        <v>3870</v>
      </c>
      <c r="B512">
        <v>118</v>
      </c>
      <c r="K512" t="s">
        <v>607</v>
      </c>
    </row>
    <row r="513" spans="1:11" x14ac:dyDescent="0.25">
      <c r="A513" t="s">
        <v>3871</v>
      </c>
      <c r="B513">
        <v>125</v>
      </c>
      <c r="K513" t="s">
        <v>608</v>
      </c>
    </row>
    <row r="514" spans="1:11" x14ac:dyDescent="0.25">
      <c r="A514" t="s">
        <v>3872</v>
      </c>
      <c r="B514">
        <v>0</v>
      </c>
      <c r="K514" t="s">
        <v>609</v>
      </c>
    </row>
    <row r="515" spans="1:11" x14ac:dyDescent="0.25">
      <c r="A515" t="s">
        <v>3873</v>
      </c>
      <c r="B515">
        <v>633</v>
      </c>
      <c r="K515" t="s">
        <v>610</v>
      </c>
    </row>
    <row r="516" spans="1:11" x14ac:dyDescent="0.25">
      <c r="A516" t="s">
        <v>3874</v>
      </c>
      <c r="B516">
        <v>158</v>
      </c>
      <c r="K516" t="s">
        <v>611</v>
      </c>
    </row>
    <row r="517" spans="1:11" x14ac:dyDescent="0.25">
      <c r="A517" t="s">
        <v>3875</v>
      </c>
      <c r="B517">
        <v>270</v>
      </c>
      <c r="K517" t="s">
        <v>612</v>
      </c>
    </row>
    <row r="518" spans="1:11" x14ac:dyDescent="0.25">
      <c r="A518" t="s">
        <v>3876</v>
      </c>
      <c r="B518">
        <v>234</v>
      </c>
      <c r="K518" t="s">
        <v>613</v>
      </c>
    </row>
    <row r="519" spans="1:11" x14ac:dyDescent="0.25">
      <c r="A519" t="s">
        <v>3877</v>
      </c>
      <c r="B519">
        <v>5</v>
      </c>
      <c r="K519" t="s">
        <v>614</v>
      </c>
    </row>
    <row r="520" spans="1:11" x14ac:dyDescent="0.25">
      <c r="A520" t="s">
        <v>3878</v>
      </c>
      <c r="B520">
        <v>10</v>
      </c>
      <c r="K520" t="s">
        <v>615</v>
      </c>
    </row>
    <row r="521" spans="1:11" x14ac:dyDescent="0.25">
      <c r="A521" t="s">
        <v>3879</v>
      </c>
      <c r="B521">
        <v>1423</v>
      </c>
      <c r="C521">
        <v>-0.3503313225908809</v>
      </c>
      <c r="D521">
        <v>-0.85357178399987754</v>
      </c>
      <c r="E521">
        <v>0.63700965836316403</v>
      </c>
      <c r="F521">
        <v>-1.1745549059937608</v>
      </c>
      <c r="G521">
        <v>2</v>
      </c>
      <c r="H521">
        <v>1</v>
      </c>
      <c r="I521">
        <v>4</v>
      </c>
      <c r="J521">
        <v>2</v>
      </c>
      <c r="K521" t="s">
        <v>616</v>
      </c>
    </row>
    <row r="522" spans="1:11" x14ac:dyDescent="0.25">
      <c r="A522" t="s">
        <v>3880</v>
      </c>
      <c r="B522">
        <v>1206</v>
      </c>
      <c r="C522">
        <v>7.9860981504669401E-2</v>
      </c>
      <c r="D522">
        <v>0.46713025671226555</v>
      </c>
      <c r="E522">
        <v>0.81752139282631908</v>
      </c>
      <c r="F522">
        <v>-1.3072014281838671</v>
      </c>
      <c r="G522">
        <v>4</v>
      </c>
      <c r="H522">
        <v>5</v>
      </c>
      <c r="I522">
        <v>4</v>
      </c>
      <c r="J522">
        <v>1</v>
      </c>
      <c r="K522" t="s">
        <v>617</v>
      </c>
    </row>
    <row r="523" spans="1:11" x14ac:dyDescent="0.25">
      <c r="A523" t="s">
        <v>3881</v>
      </c>
      <c r="B523">
        <v>610</v>
      </c>
      <c r="K523" t="s">
        <v>618</v>
      </c>
    </row>
    <row r="524" spans="1:11" x14ac:dyDescent="0.25">
      <c r="A524" t="s">
        <v>3882</v>
      </c>
      <c r="B524">
        <v>94</v>
      </c>
      <c r="K524" t="s">
        <v>619</v>
      </c>
    </row>
    <row r="525" spans="1:11" x14ac:dyDescent="0.25">
      <c r="A525" t="s">
        <v>3883</v>
      </c>
      <c r="B525">
        <v>727</v>
      </c>
      <c r="C525">
        <v>3.2750153238595703E-3</v>
      </c>
      <c r="D525">
        <v>0.25064119084549918</v>
      </c>
      <c r="E525">
        <v>1.8776349879300371</v>
      </c>
      <c r="F525">
        <v>-0.88478770681465668</v>
      </c>
      <c r="G525">
        <v>4</v>
      </c>
      <c r="H525">
        <v>4</v>
      </c>
      <c r="I525">
        <v>5</v>
      </c>
      <c r="J525">
        <v>4</v>
      </c>
      <c r="K525" t="s">
        <v>620</v>
      </c>
    </row>
    <row r="526" spans="1:11" x14ac:dyDescent="0.25">
      <c r="A526" t="s">
        <v>3884</v>
      </c>
      <c r="B526">
        <v>14967</v>
      </c>
      <c r="C526">
        <v>0.21114870759533849</v>
      </c>
      <c r="D526">
        <v>-0.10662497845024442</v>
      </c>
      <c r="E526">
        <v>-2.2883614783690675E-2</v>
      </c>
      <c r="F526">
        <v>-1.1270654376846121</v>
      </c>
      <c r="G526">
        <v>5</v>
      </c>
      <c r="H526">
        <v>3</v>
      </c>
      <c r="I526">
        <v>2</v>
      </c>
      <c r="J526">
        <v>2</v>
      </c>
      <c r="K526" t="s">
        <v>621</v>
      </c>
    </row>
    <row r="527" spans="1:11" x14ac:dyDescent="0.25">
      <c r="A527" t="s">
        <v>3885</v>
      </c>
      <c r="B527">
        <v>1012</v>
      </c>
      <c r="C527">
        <v>-0.15257479565495743</v>
      </c>
      <c r="D527">
        <v>0.58676497144045592</v>
      </c>
      <c r="E527">
        <v>0.93947740714972505</v>
      </c>
      <c r="F527">
        <v>-1.4038563676849918</v>
      </c>
      <c r="G527">
        <v>3</v>
      </c>
      <c r="H527">
        <v>5</v>
      </c>
      <c r="I527">
        <v>4</v>
      </c>
      <c r="J527">
        <v>1</v>
      </c>
      <c r="K527" t="s">
        <v>622</v>
      </c>
    </row>
    <row r="528" spans="1:11" x14ac:dyDescent="0.25">
      <c r="A528" t="s">
        <v>3886</v>
      </c>
      <c r="B528">
        <v>257</v>
      </c>
      <c r="K528" t="s">
        <v>623</v>
      </c>
    </row>
    <row r="529" spans="1:11" x14ac:dyDescent="0.25">
      <c r="A529" t="s">
        <v>3887</v>
      </c>
      <c r="B529">
        <v>7388</v>
      </c>
      <c r="C529">
        <v>0.27286017230355109</v>
      </c>
      <c r="D529">
        <v>6.6127122198318192E-2</v>
      </c>
      <c r="E529">
        <v>0.34045134286506196</v>
      </c>
      <c r="F529">
        <v>-1.0696814227059397</v>
      </c>
      <c r="G529">
        <v>5</v>
      </c>
      <c r="H529">
        <v>3</v>
      </c>
      <c r="I529">
        <v>3</v>
      </c>
      <c r="J529">
        <v>3</v>
      </c>
      <c r="K529" t="s">
        <v>624</v>
      </c>
    </row>
    <row r="530" spans="1:11" x14ac:dyDescent="0.25">
      <c r="A530" t="s">
        <v>3888</v>
      </c>
      <c r="B530">
        <v>924</v>
      </c>
      <c r="C530">
        <v>-9.0538767396447742E-2</v>
      </c>
      <c r="D530">
        <v>0.36522659371413468</v>
      </c>
      <c r="E530">
        <v>-5.83290937564288E-2</v>
      </c>
      <c r="F530">
        <v>-1.1604718757970152</v>
      </c>
      <c r="G530">
        <v>3</v>
      </c>
      <c r="H530">
        <v>4</v>
      </c>
      <c r="I530">
        <v>2</v>
      </c>
      <c r="J530">
        <v>2</v>
      </c>
      <c r="K530" t="s">
        <v>625</v>
      </c>
    </row>
    <row r="531" spans="1:11" x14ac:dyDescent="0.25">
      <c r="A531" t="s">
        <v>3889</v>
      </c>
      <c r="B531">
        <v>5839</v>
      </c>
      <c r="C531">
        <v>9.5307782349357259E-2</v>
      </c>
      <c r="D531">
        <v>1.2972174030280018E-2</v>
      </c>
      <c r="E531">
        <v>-0.93767488287726741</v>
      </c>
      <c r="F531">
        <v>-1.028096169258325</v>
      </c>
      <c r="G531">
        <v>4</v>
      </c>
      <c r="H531">
        <v>3</v>
      </c>
      <c r="I531">
        <v>1</v>
      </c>
      <c r="J531">
        <v>3</v>
      </c>
      <c r="K531" t="s">
        <v>626</v>
      </c>
    </row>
    <row r="532" spans="1:11" x14ac:dyDescent="0.25">
      <c r="A532" t="s">
        <v>3890</v>
      </c>
      <c r="B532">
        <v>4094</v>
      </c>
      <c r="C532">
        <v>-7.8760232645927977E-2</v>
      </c>
      <c r="D532">
        <v>-0.37100063489495455</v>
      </c>
      <c r="E532">
        <v>-0.60177294306853812</v>
      </c>
      <c r="F532">
        <v>-1.1362846744258415</v>
      </c>
      <c r="G532">
        <v>3</v>
      </c>
      <c r="H532">
        <v>2</v>
      </c>
      <c r="I532">
        <v>1</v>
      </c>
      <c r="J532">
        <v>2</v>
      </c>
      <c r="K532" t="s">
        <v>627</v>
      </c>
    </row>
    <row r="533" spans="1:11" x14ac:dyDescent="0.25">
      <c r="A533" t="s">
        <v>3891</v>
      </c>
      <c r="B533">
        <v>299</v>
      </c>
      <c r="K533" t="s">
        <v>628</v>
      </c>
    </row>
    <row r="534" spans="1:11" x14ac:dyDescent="0.25">
      <c r="A534" t="s">
        <v>3892</v>
      </c>
      <c r="B534">
        <v>398</v>
      </c>
      <c r="C534">
        <v>0.69783665089418334</v>
      </c>
      <c r="D534">
        <v>1.7162330632575611</v>
      </c>
      <c r="E534">
        <v>-1.3375424483578562</v>
      </c>
      <c r="F534">
        <v>-0.82325014748190795</v>
      </c>
      <c r="G534">
        <v>5</v>
      </c>
      <c r="H534">
        <v>5</v>
      </c>
      <c r="I534">
        <v>1</v>
      </c>
      <c r="J534">
        <v>4</v>
      </c>
      <c r="K534" t="s">
        <v>629</v>
      </c>
    </row>
    <row r="535" spans="1:11" x14ac:dyDescent="0.25">
      <c r="A535" t="s">
        <v>3893</v>
      </c>
      <c r="K535" t="s">
        <v>517</v>
      </c>
    </row>
    <row r="536" spans="1:11" x14ac:dyDescent="0.25">
      <c r="A536" t="s">
        <v>3894</v>
      </c>
      <c r="B536">
        <v>1586</v>
      </c>
      <c r="K536" t="s">
        <v>630</v>
      </c>
    </row>
    <row r="537" spans="1:11" x14ac:dyDescent="0.25">
      <c r="A537" t="s">
        <v>3895</v>
      </c>
      <c r="B537">
        <v>243</v>
      </c>
      <c r="K537" t="s">
        <v>631</v>
      </c>
    </row>
    <row r="538" spans="1:11" x14ac:dyDescent="0.25">
      <c r="A538" t="s">
        <v>3896</v>
      </c>
      <c r="B538">
        <v>977</v>
      </c>
      <c r="K538" t="s">
        <v>632</v>
      </c>
    </row>
    <row r="539" spans="1:11" x14ac:dyDescent="0.25">
      <c r="A539" t="s">
        <v>3897</v>
      </c>
      <c r="B539">
        <v>651</v>
      </c>
      <c r="K539" t="s">
        <v>633</v>
      </c>
    </row>
    <row r="540" spans="1:11" x14ac:dyDescent="0.25">
      <c r="A540" t="s">
        <v>3898</v>
      </c>
      <c r="B540">
        <v>524</v>
      </c>
      <c r="K540" t="s">
        <v>634</v>
      </c>
    </row>
    <row r="541" spans="1:11" x14ac:dyDescent="0.25">
      <c r="A541" t="s">
        <v>3899</v>
      </c>
      <c r="B541">
        <v>1022</v>
      </c>
      <c r="K541" t="s">
        <v>635</v>
      </c>
    </row>
    <row r="542" spans="1:11" x14ac:dyDescent="0.25">
      <c r="A542" t="s">
        <v>3900</v>
      </c>
      <c r="B542">
        <v>175</v>
      </c>
      <c r="K542" t="s">
        <v>636</v>
      </c>
    </row>
    <row r="543" spans="1:11" x14ac:dyDescent="0.25">
      <c r="A543" t="s">
        <v>3901</v>
      </c>
      <c r="B543">
        <v>584</v>
      </c>
      <c r="K543" t="s">
        <v>637</v>
      </c>
    </row>
    <row r="544" spans="1:11" x14ac:dyDescent="0.25">
      <c r="A544" t="s">
        <v>3902</v>
      </c>
      <c r="B544">
        <v>921</v>
      </c>
      <c r="K544" t="s">
        <v>638</v>
      </c>
    </row>
    <row r="545" spans="1:11" x14ac:dyDescent="0.25">
      <c r="A545" t="s">
        <v>3903</v>
      </c>
      <c r="B545">
        <v>52</v>
      </c>
      <c r="K545" t="s">
        <v>639</v>
      </c>
    </row>
    <row r="546" spans="1:11" x14ac:dyDescent="0.25">
      <c r="A546" t="s">
        <v>3904</v>
      </c>
      <c r="B546">
        <v>815</v>
      </c>
      <c r="K546" t="s">
        <v>640</v>
      </c>
    </row>
    <row r="547" spans="1:11" x14ac:dyDescent="0.25">
      <c r="A547" t="s">
        <v>3905</v>
      </c>
      <c r="B547">
        <v>383</v>
      </c>
      <c r="K547" t="s">
        <v>641</v>
      </c>
    </row>
    <row r="548" spans="1:11" x14ac:dyDescent="0.25">
      <c r="A548" t="s">
        <v>3906</v>
      </c>
      <c r="B548">
        <v>81</v>
      </c>
      <c r="K548" t="s">
        <v>642</v>
      </c>
    </row>
    <row r="549" spans="1:11" x14ac:dyDescent="0.25">
      <c r="A549" t="s">
        <v>3907</v>
      </c>
      <c r="B549">
        <v>49</v>
      </c>
      <c r="K549" t="s">
        <v>643</v>
      </c>
    </row>
    <row r="550" spans="1:11" x14ac:dyDescent="0.25">
      <c r="A550" t="s">
        <v>3908</v>
      </c>
      <c r="B550">
        <v>402</v>
      </c>
      <c r="K550" t="s">
        <v>644</v>
      </c>
    </row>
    <row r="551" spans="1:11" x14ac:dyDescent="0.25">
      <c r="A551" t="s">
        <v>3909</v>
      </c>
      <c r="B551">
        <v>663</v>
      </c>
      <c r="K551" t="s">
        <v>645</v>
      </c>
    </row>
    <row r="552" spans="1:11" x14ac:dyDescent="0.25">
      <c r="A552" t="s">
        <v>3910</v>
      </c>
      <c r="B552">
        <v>445</v>
      </c>
      <c r="K552" t="s">
        <v>646</v>
      </c>
    </row>
    <row r="553" spans="1:11" x14ac:dyDescent="0.25">
      <c r="A553" t="s">
        <v>3911</v>
      </c>
      <c r="B553">
        <v>171</v>
      </c>
      <c r="K553" t="s">
        <v>647</v>
      </c>
    </row>
    <row r="554" spans="1:11" x14ac:dyDescent="0.25">
      <c r="A554" t="s">
        <v>3912</v>
      </c>
      <c r="B554">
        <v>1087</v>
      </c>
      <c r="K554" t="s">
        <v>648</v>
      </c>
    </row>
    <row r="555" spans="1:11" x14ac:dyDescent="0.25">
      <c r="A555" t="s">
        <v>3913</v>
      </c>
      <c r="B555">
        <v>2100</v>
      </c>
      <c r="K555" t="s">
        <v>649</v>
      </c>
    </row>
    <row r="556" spans="1:11" x14ac:dyDescent="0.25">
      <c r="A556" t="s">
        <v>3914</v>
      </c>
      <c r="B556">
        <v>1029</v>
      </c>
      <c r="K556" t="s">
        <v>650</v>
      </c>
    </row>
    <row r="557" spans="1:11" x14ac:dyDescent="0.25">
      <c r="A557" t="s">
        <v>3915</v>
      </c>
      <c r="B557">
        <v>608</v>
      </c>
      <c r="K557" t="s">
        <v>651</v>
      </c>
    </row>
    <row r="558" spans="1:11" x14ac:dyDescent="0.25">
      <c r="A558" t="s">
        <v>3916</v>
      </c>
      <c r="K558" t="s">
        <v>652</v>
      </c>
    </row>
    <row r="559" spans="1:11" x14ac:dyDescent="0.25">
      <c r="A559" t="s">
        <v>3917</v>
      </c>
      <c r="B559">
        <v>364</v>
      </c>
      <c r="K559" t="s">
        <v>653</v>
      </c>
    </row>
    <row r="560" spans="1:11" x14ac:dyDescent="0.25">
      <c r="A560" t="s">
        <v>3918</v>
      </c>
      <c r="B560">
        <v>723</v>
      </c>
      <c r="K560" t="s">
        <v>654</v>
      </c>
    </row>
    <row r="561" spans="1:11" x14ac:dyDescent="0.25">
      <c r="A561" t="s">
        <v>3919</v>
      </c>
      <c r="B561">
        <v>265</v>
      </c>
      <c r="K561" t="s">
        <v>655</v>
      </c>
    </row>
    <row r="562" spans="1:11" x14ac:dyDescent="0.25">
      <c r="A562" t="s">
        <v>3920</v>
      </c>
      <c r="B562">
        <v>0</v>
      </c>
      <c r="K562" t="s">
        <v>656</v>
      </c>
    </row>
    <row r="563" spans="1:11" x14ac:dyDescent="0.25">
      <c r="A563" t="s">
        <v>3921</v>
      </c>
      <c r="B563">
        <v>96</v>
      </c>
      <c r="K563" t="s">
        <v>657</v>
      </c>
    </row>
    <row r="564" spans="1:11" x14ac:dyDescent="0.25">
      <c r="A564" t="s">
        <v>3922</v>
      </c>
      <c r="B564">
        <v>125</v>
      </c>
      <c r="K564" t="s">
        <v>658</v>
      </c>
    </row>
    <row r="565" spans="1:11" x14ac:dyDescent="0.25">
      <c r="A565" t="s">
        <v>3923</v>
      </c>
      <c r="B565">
        <v>57</v>
      </c>
      <c r="K565" t="s">
        <v>659</v>
      </c>
    </row>
    <row r="566" spans="1:11" x14ac:dyDescent="0.25">
      <c r="A566" t="s">
        <v>3924</v>
      </c>
      <c r="B566">
        <v>587</v>
      </c>
      <c r="K566" t="s">
        <v>660</v>
      </c>
    </row>
    <row r="567" spans="1:11" x14ac:dyDescent="0.25">
      <c r="A567" t="s">
        <v>3925</v>
      </c>
      <c r="B567">
        <v>355</v>
      </c>
      <c r="K567" t="s">
        <v>661</v>
      </c>
    </row>
    <row r="568" spans="1:11" x14ac:dyDescent="0.25">
      <c r="A568" t="s">
        <v>3926</v>
      </c>
      <c r="B568">
        <v>456</v>
      </c>
      <c r="K568" t="s">
        <v>662</v>
      </c>
    </row>
    <row r="569" spans="1:11" x14ac:dyDescent="0.25">
      <c r="A569" t="s">
        <v>3927</v>
      </c>
      <c r="B569">
        <v>180</v>
      </c>
      <c r="K569" t="s">
        <v>663</v>
      </c>
    </row>
    <row r="570" spans="1:11" x14ac:dyDescent="0.25">
      <c r="A570" t="s">
        <v>3928</v>
      </c>
      <c r="B570">
        <v>7475</v>
      </c>
      <c r="C570">
        <v>-0.26459936939570561</v>
      </c>
      <c r="D570">
        <v>-0.19468631255646787</v>
      </c>
      <c r="E570">
        <v>0.7509434589512165</v>
      </c>
      <c r="F570">
        <v>-1.4031189658137311</v>
      </c>
      <c r="G570">
        <v>3</v>
      </c>
      <c r="H570">
        <v>3</v>
      </c>
      <c r="I570">
        <v>4</v>
      </c>
      <c r="J570">
        <v>1</v>
      </c>
      <c r="K570" t="s">
        <v>664</v>
      </c>
    </row>
    <row r="571" spans="1:11" x14ac:dyDescent="0.25">
      <c r="A571" t="s">
        <v>3929</v>
      </c>
      <c r="B571">
        <v>247</v>
      </c>
      <c r="K571" t="s">
        <v>665</v>
      </c>
    </row>
    <row r="572" spans="1:11" x14ac:dyDescent="0.25">
      <c r="A572" t="s">
        <v>3930</v>
      </c>
      <c r="B572">
        <v>244</v>
      </c>
      <c r="K572" t="s">
        <v>666</v>
      </c>
    </row>
    <row r="573" spans="1:11" x14ac:dyDescent="0.25">
      <c r="A573" t="s">
        <v>3931</v>
      </c>
      <c r="B573">
        <v>447</v>
      </c>
      <c r="K573" t="s">
        <v>667</v>
      </c>
    </row>
    <row r="574" spans="1:11" x14ac:dyDescent="0.25">
      <c r="A574" t="s">
        <v>3932</v>
      </c>
      <c r="B574">
        <v>1060</v>
      </c>
      <c r="K574" t="s">
        <v>668</v>
      </c>
    </row>
    <row r="575" spans="1:11" x14ac:dyDescent="0.25">
      <c r="A575" t="s">
        <v>3933</v>
      </c>
      <c r="K575" t="s">
        <v>669</v>
      </c>
    </row>
    <row r="576" spans="1:11" x14ac:dyDescent="0.25">
      <c r="A576" t="s">
        <v>3934</v>
      </c>
      <c r="B576">
        <v>511</v>
      </c>
      <c r="K576" t="s">
        <v>670</v>
      </c>
    </row>
    <row r="577" spans="1:11" x14ac:dyDescent="0.25">
      <c r="A577" t="s">
        <v>3935</v>
      </c>
      <c r="B577">
        <v>16</v>
      </c>
      <c r="K577" t="s">
        <v>671</v>
      </c>
    </row>
    <row r="578" spans="1:11" x14ac:dyDescent="0.25">
      <c r="A578" t="s">
        <v>3936</v>
      </c>
      <c r="B578">
        <v>409</v>
      </c>
      <c r="K578" t="s">
        <v>672</v>
      </c>
    </row>
  </sheetData>
  <pageMargins left="0.75" right="0.75" top="1" bottom="1" header="0.5" footer="0.5"/>
  <pageSetup orientation="portrait"/>
  <headerFooter alignWithMargins="0"/>
</worksheet>
</file>

<file path=xl/worksheets/sheet8.xml><?xml version="1.0" encoding="utf-8"?>
<worksheet xmlns="http://schemas.openxmlformats.org/spreadsheetml/2006/main" xmlns:r="http://schemas.openxmlformats.org/officeDocument/2006/relationships" xmlns:mc="http://schemas.openxmlformats.org/markup-compatibility/2006" xmlns:x14ac="http://schemas.microsoft.com/office/spreadsheetml/2009/9/ac" mc:Ignorable="x14ac">
  <dimension ref="A1:J274"/>
  <sheetViews>
    <sheetView zoomScaleNormal="100" workbookViewId="0"/>
  </sheetViews>
  <sheetFormatPr defaultRowHeight="15" x14ac:dyDescent="0.25"/>
  <cols>
    <col min="1" max="1" width="9" customWidth="1"/>
    <col min="2" max="2" width="13" customWidth="1"/>
    <col min="3" max="3" width="28" customWidth="1"/>
    <col min="4" max="4" width="26" customWidth="1"/>
    <col min="5" max="5" width="23" customWidth="1"/>
    <col min="6" max="6" width="25" customWidth="1"/>
    <col min="7" max="7" width="30" customWidth="1"/>
    <col min="8" max="8" width="28" customWidth="1"/>
    <col min="9" max="9" width="25" customWidth="1"/>
    <col min="10" max="10" width="27" customWidth="1"/>
  </cols>
  <sheetData>
    <row r="1" spans="1:10" x14ac:dyDescent="0.25">
      <c r="A1" t="s">
        <v>56</v>
      </c>
      <c r="B1" t="s">
        <v>74</v>
      </c>
      <c r="C1" t="s">
        <v>673</v>
      </c>
      <c r="D1" t="s">
        <v>674</v>
      </c>
      <c r="E1" t="s">
        <v>675</v>
      </c>
      <c r="F1" t="s">
        <v>676</v>
      </c>
      <c r="G1" t="s">
        <v>677</v>
      </c>
      <c r="H1" t="s">
        <v>678</v>
      </c>
      <c r="I1" t="s">
        <v>679</v>
      </c>
      <c r="J1" t="s">
        <v>680</v>
      </c>
    </row>
    <row r="2" spans="1:10" x14ac:dyDescent="0.25">
      <c r="A2" t="s">
        <v>3360</v>
      </c>
      <c r="B2">
        <v>13330</v>
      </c>
      <c r="C2">
        <v>-0.34436943993829588</v>
      </c>
      <c r="D2">
        <v>-0.55274137298090453</v>
      </c>
      <c r="E2">
        <v>0.41620445906296999</v>
      </c>
      <c r="F2">
        <v>-0.95276229098443743</v>
      </c>
      <c r="G2">
        <v>2</v>
      </c>
      <c r="H2">
        <v>2</v>
      </c>
      <c r="I2">
        <v>4</v>
      </c>
      <c r="J2">
        <v>3</v>
      </c>
    </row>
    <row r="3" spans="1:10" x14ac:dyDescent="0.25">
      <c r="A3" t="s">
        <v>3362</v>
      </c>
      <c r="B3">
        <v>61415</v>
      </c>
      <c r="C3">
        <v>0.33702007750914864</v>
      </c>
      <c r="D3">
        <v>0.76342314435720449</v>
      </c>
      <c r="E3">
        <v>0.57942712901684745</v>
      </c>
      <c r="F3">
        <v>-0.73634640050781397</v>
      </c>
      <c r="G3">
        <v>5</v>
      </c>
      <c r="H3">
        <v>5</v>
      </c>
      <c r="I3">
        <v>4</v>
      </c>
      <c r="J3">
        <v>4</v>
      </c>
    </row>
    <row r="4" spans="1:10" x14ac:dyDescent="0.25">
      <c r="A4" t="s">
        <v>3364</v>
      </c>
      <c r="B4">
        <v>11044</v>
      </c>
      <c r="C4">
        <v>-0.22846411631105343</v>
      </c>
      <c r="D4">
        <v>0.18291715630193559</v>
      </c>
      <c r="E4">
        <v>0.69502055479737823</v>
      </c>
      <c r="F4">
        <v>-1.0725250008768221</v>
      </c>
      <c r="G4">
        <v>3</v>
      </c>
      <c r="H4">
        <v>4</v>
      </c>
      <c r="I4">
        <v>4</v>
      </c>
      <c r="J4">
        <v>2</v>
      </c>
    </row>
    <row r="5" spans="1:10" x14ac:dyDescent="0.25">
      <c r="A5" t="s">
        <v>3365</v>
      </c>
      <c r="B5">
        <v>11304</v>
      </c>
      <c r="C5">
        <v>-0.24495794523802999</v>
      </c>
      <c r="D5">
        <v>-0.35602711031810547</v>
      </c>
      <c r="E5">
        <v>-5.4881184274519372E-2</v>
      </c>
      <c r="F5">
        <v>-1.0723955785865162</v>
      </c>
      <c r="G5">
        <v>3</v>
      </c>
      <c r="H5">
        <v>2</v>
      </c>
      <c r="I5">
        <v>2</v>
      </c>
      <c r="J5">
        <v>2</v>
      </c>
    </row>
    <row r="6" spans="1:10" x14ac:dyDescent="0.25">
      <c r="A6" t="s">
        <v>3366</v>
      </c>
      <c r="B6">
        <v>7400</v>
      </c>
      <c r="C6">
        <v>-0.36030574653037289</v>
      </c>
      <c r="D6">
        <v>-0.40374959190848464</v>
      </c>
      <c r="E6">
        <v>-0.42892965303947761</v>
      </c>
      <c r="F6">
        <v>-0.99805470071125157</v>
      </c>
      <c r="G6">
        <v>2</v>
      </c>
      <c r="H6">
        <v>2</v>
      </c>
      <c r="I6">
        <v>1</v>
      </c>
      <c r="J6">
        <v>2</v>
      </c>
    </row>
    <row r="7" spans="1:10" x14ac:dyDescent="0.25">
      <c r="A7" t="s">
        <v>3367</v>
      </c>
      <c r="B7">
        <v>10144</v>
      </c>
      <c r="C7">
        <v>0.12485457096059172</v>
      </c>
      <c r="D7">
        <v>0.2620874984462262</v>
      </c>
      <c r="E7">
        <v>0.5520947288603022</v>
      </c>
      <c r="F7">
        <v>-1.2241409771710652</v>
      </c>
      <c r="G7">
        <v>5</v>
      </c>
      <c r="H7">
        <v>4</v>
      </c>
      <c r="I7">
        <v>4</v>
      </c>
      <c r="J7">
        <v>1</v>
      </c>
    </row>
    <row r="8" spans="1:10" x14ac:dyDescent="0.25">
      <c r="A8" t="s">
        <v>3368</v>
      </c>
      <c r="B8">
        <v>3418</v>
      </c>
      <c r="C8">
        <v>-9.1162454873545309E-2</v>
      </c>
      <c r="D8">
        <v>-0.29302208962650128</v>
      </c>
      <c r="E8">
        <v>0.25032253435922214</v>
      </c>
      <c r="F8">
        <v>-1.1141580843536916</v>
      </c>
      <c r="G8">
        <v>4</v>
      </c>
      <c r="H8">
        <v>2</v>
      </c>
      <c r="I8">
        <v>3</v>
      </c>
      <c r="J8">
        <v>2</v>
      </c>
    </row>
    <row r="9" spans="1:10" x14ac:dyDescent="0.25">
      <c r="A9" t="s">
        <v>3370</v>
      </c>
      <c r="B9">
        <v>18859</v>
      </c>
      <c r="C9">
        <v>0.45370265754602551</v>
      </c>
      <c r="D9">
        <v>0.559735438808451</v>
      </c>
      <c r="E9">
        <v>0.97506585785317257</v>
      </c>
      <c r="F9">
        <v>-0.94127536417180124</v>
      </c>
      <c r="G9">
        <v>5</v>
      </c>
      <c r="H9">
        <v>5</v>
      </c>
      <c r="I9">
        <v>5</v>
      </c>
      <c r="J9">
        <v>3</v>
      </c>
    </row>
    <row r="10" spans="1:10" x14ac:dyDescent="0.25">
      <c r="A10" t="s">
        <v>3371</v>
      </c>
      <c r="B10">
        <v>9949</v>
      </c>
      <c r="C10">
        <v>-1.1791870361634642E-2</v>
      </c>
      <c r="D10">
        <v>-0.1996203579680576</v>
      </c>
      <c r="E10">
        <v>7.5134307655845847E-2</v>
      </c>
      <c r="F10">
        <v>-1.0345787091377134</v>
      </c>
      <c r="G10">
        <v>4</v>
      </c>
      <c r="H10">
        <v>3</v>
      </c>
      <c r="I10">
        <v>2</v>
      </c>
      <c r="J10">
        <v>2</v>
      </c>
    </row>
    <row r="11" spans="1:10" x14ac:dyDescent="0.25">
      <c r="A11" t="s">
        <v>3372</v>
      </c>
      <c r="B11">
        <v>17310</v>
      </c>
      <c r="C11">
        <v>-0.23360823788033433</v>
      </c>
      <c r="D11">
        <v>-0.68413471361268674</v>
      </c>
      <c r="E11">
        <v>-0.54581573495020219</v>
      </c>
      <c r="F11">
        <v>-0.93310224133588071</v>
      </c>
      <c r="G11">
        <v>3</v>
      </c>
      <c r="H11">
        <v>1</v>
      </c>
      <c r="I11">
        <v>1</v>
      </c>
      <c r="J11">
        <v>3</v>
      </c>
    </row>
    <row r="12" spans="1:10" x14ac:dyDescent="0.25">
      <c r="A12" t="s">
        <v>3373</v>
      </c>
      <c r="B12">
        <v>26505</v>
      </c>
      <c r="C12">
        <v>-0.32415362831498046</v>
      </c>
      <c r="D12">
        <v>-0.63166611348370283</v>
      </c>
      <c r="E12">
        <v>-0.24734958156525522</v>
      </c>
      <c r="F12">
        <v>-0.776613139460403</v>
      </c>
      <c r="G12">
        <v>2</v>
      </c>
      <c r="H12">
        <v>1</v>
      </c>
      <c r="I12">
        <v>2</v>
      </c>
      <c r="J12">
        <v>4</v>
      </c>
    </row>
    <row r="13" spans="1:10" x14ac:dyDescent="0.25">
      <c r="A13" t="s">
        <v>3375</v>
      </c>
      <c r="B13">
        <v>19598</v>
      </c>
      <c r="C13">
        <v>-0.42647325856377705</v>
      </c>
      <c r="D13">
        <v>-1.0083396816602208</v>
      </c>
      <c r="E13">
        <v>-0.73140284874051653</v>
      </c>
      <c r="F13">
        <v>-0.71880580945115069</v>
      </c>
      <c r="G13">
        <v>2</v>
      </c>
      <c r="H13">
        <v>1</v>
      </c>
      <c r="I13">
        <v>1</v>
      </c>
      <c r="J13">
        <v>4</v>
      </c>
    </row>
    <row r="14" spans="1:10" x14ac:dyDescent="0.25">
      <c r="A14" t="s">
        <v>3376</v>
      </c>
      <c r="B14">
        <v>1017449</v>
      </c>
      <c r="C14">
        <v>0.24285298816127074</v>
      </c>
      <c r="D14">
        <v>-0.4091851990381335</v>
      </c>
      <c r="E14">
        <v>-0.41884007574015203</v>
      </c>
      <c r="F14">
        <v>0.22277792250627523</v>
      </c>
      <c r="G14">
        <v>5</v>
      </c>
      <c r="H14">
        <v>2</v>
      </c>
      <c r="I14">
        <v>1</v>
      </c>
      <c r="J14">
        <v>5</v>
      </c>
    </row>
    <row r="15" spans="1:10" x14ac:dyDescent="0.25">
      <c r="A15" t="s">
        <v>3377</v>
      </c>
      <c r="B15">
        <v>7505</v>
      </c>
      <c r="C15">
        <v>-0.15291317818608668</v>
      </c>
      <c r="D15">
        <v>-7.3248386187656223E-2</v>
      </c>
      <c r="E15">
        <v>0.24015151201449925</v>
      </c>
      <c r="F15">
        <v>-1.0601189878996309</v>
      </c>
      <c r="G15">
        <v>3</v>
      </c>
      <c r="H15">
        <v>3</v>
      </c>
      <c r="I15">
        <v>3</v>
      </c>
      <c r="J15">
        <v>2</v>
      </c>
    </row>
    <row r="16" spans="1:10" x14ac:dyDescent="0.25">
      <c r="A16" t="s">
        <v>3378</v>
      </c>
      <c r="B16">
        <v>11464</v>
      </c>
      <c r="C16">
        <v>-0.1173705298179666</v>
      </c>
      <c r="D16">
        <v>-1.6500716818013458E-2</v>
      </c>
      <c r="E16">
        <v>0.52067725184718905</v>
      </c>
      <c r="F16">
        <v>-1.0478198830457</v>
      </c>
      <c r="G16">
        <v>3</v>
      </c>
      <c r="H16">
        <v>3</v>
      </c>
      <c r="I16">
        <v>4</v>
      </c>
      <c r="J16">
        <v>2</v>
      </c>
    </row>
    <row r="17" spans="1:10" x14ac:dyDescent="0.25">
      <c r="A17" t="s">
        <v>3380</v>
      </c>
      <c r="B17">
        <v>31661</v>
      </c>
      <c r="C17">
        <v>0.42951395884175753</v>
      </c>
      <c r="D17">
        <v>0.38993849608291953</v>
      </c>
      <c r="E17">
        <v>0.7727665368022123</v>
      </c>
      <c r="F17">
        <v>-0.8100485873782638</v>
      </c>
      <c r="G17">
        <v>5</v>
      </c>
      <c r="H17">
        <v>5</v>
      </c>
      <c r="I17">
        <v>4</v>
      </c>
      <c r="J17">
        <v>4</v>
      </c>
    </row>
    <row r="18" spans="1:10" x14ac:dyDescent="0.25">
      <c r="A18" t="s">
        <v>3382</v>
      </c>
      <c r="B18">
        <v>2595</v>
      </c>
      <c r="C18">
        <v>-0.41019419543874414</v>
      </c>
      <c r="D18">
        <v>-7.3445730169153844E-2</v>
      </c>
      <c r="E18">
        <v>0.50872457432402718</v>
      </c>
      <c r="F18">
        <v>-1.2615995539015668</v>
      </c>
      <c r="G18">
        <v>2</v>
      </c>
      <c r="H18">
        <v>3</v>
      </c>
      <c r="I18">
        <v>4</v>
      </c>
      <c r="J18">
        <v>1</v>
      </c>
    </row>
    <row r="19" spans="1:10" x14ac:dyDescent="0.25">
      <c r="A19" t="s">
        <v>3383</v>
      </c>
      <c r="B19">
        <v>15187</v>
      </c>
      <c r="C19">
        <v>-1.7421760535404229E-2</v>
      </c>
      <c r="D19">
        <v>-0.12265103985587704</v>
      </c>
      <c r="E19">
        <v>0.67025691177439528</v>
      </c>
      <c r="F19">
        <v>-0.98527365889752949</v>
      </c>
      <c r="G19">
        <v>4</v>
      </c>
      <c r="H19">
        <v>3</v>
      </c>
      <c r="I19">
        <v>4</v>
      </c>
      <c r="J19">
        <v>3</v>
      </c>
    </row>
    <row r="20" spans="1:10" x14ac:dyDescent="0.25">
      <c r="A20" t="s">
        <v>3386</v>
      </c>
      <c r="B20">
        <v>11517</v>
      </c>
      <c r="C20">
        <v>-0.1086183490109553</v>
      </c>
      <c r="D20">
        <v>-0.25169231545538623</v>
      </c>
      <c r="E20">
        <v>1.1506249604918259</v>
      </c>
      <c r="F20">
        <v>-1.1171705232700169</v>
      </c>
      <c r="G20">
        <v>3</v>
      </c>
      <c r="H20">
        <v>2</v>
      </c>
      <c r="I20">
        <v>5</v>
      </c>
      <c r="J20">
        <v>1</v>
      </c>
    </row>
    <row r="21" spans="1:10" x14ac:dyDescent="0.25">
      <c r="A21" t="s">
        <v>3387</v>
      </c>
      <c r="B21">
        <v>3042</v>
      </c>
      <c r="C21">
        <v>-0.37330373337405198</v>
      </c>
      <c r="D21">
        <v>-0.1914147631751873</v>
      </c>
      <c r="E21">
        <v>0.44142992505592515</v>
      </c>
      <c r="F21">
        <v>-0.85645889974073275</v>
      </c>
      <c r="G21">
        <v>2</v>
      </c>
      <c r="H21">
        <v>3</v>
      </c>
      <c r="I21">
        <v>4</v>
      </c>
      <c r="J21">
        <v>3</v>
      </c>
    </row>
    <row r="22" spans="1:10" x14ac:dyDescent="0.25">
      <c r="A22" t="s">
        <v>3388</v>
      </c>
      <c r="B22">
        <v>3135</v>
      </c>
      <c r="C22">
        <v>-5.2060093885047787E-2</v>
      </c>
      <c r="D22">
        <v>-0.60200091327356264</v>
      </c>
      <c r="E22">
        <v>0.70104936095565762</v>
      </c>
      <c r="F22">
        <v>-0.98142390393673873</v>
      </c>
      <c r="G22">
        <v>4</v>
      </c>
      <c r="H22">
        <v>1</v>
      </c>
      <c r="I22">
        <v>4</v>
      </c>
      <c r="J22">
        <v>3</v>
      </c>
    </row>
    <row r="23" spans="1:10" x14ac:dyDescent="0.25">
      <c r="A23" t="s">
        <v>3389</v>
      </c>
      <c r="B23">
        <v>17964</v>
      </c>
      <c r="C23">
        <v>-0.36542811711365253</v>
      </c>
      <c r="D23">
        <v>-0.72279578352117613</v>
      </c>
      <c r="E23">
        <v>-8.5853301110769727E-3</v>
      </c>
      <c r="F23">
        <v>-0.89687258475610654</v>
      </c>
      <c r="G23">
        <v>2</v>
      </c>
      <c r="H23">
        <v>1</v>
      </c>
      <c r="I23">
        <v>2</v>
      </c>
      <c r="J23">
        <v>3</v>
      </c>
    </row>
    <row r="24" spans="1:10" x14ac:dyDescent="0.25">
      <c r="A24" t="s">
        <v>3390</v>
      </c>
      <c r="B24">
        <v>13168</v>
      </c>
      <c r="C24">
        <v>0.33894161608791962</v>
      </c>
      <c r="D24">
        <v>0.73834308299020524</v>
      </c>
      <c r="E24">
        <v>0.38922401010602975</v>
      </c>
      <c r="F24">
        <v>-0.99451587809902942</v>
      </c>
      <c r="G24">
        <v>5</v>
      </c>
      <c r="H24">
        <v>5</v>
      </c>
      <c r="I24">
        <v>3</v>
      </c>
      <c r="J24">
        <v>2</v>
      </c>
    </row>
    <row r="25" spans="1:10" x14ac:dyDescent="0.25">
      <c r="A25" t="s">
        <v>3392</v>
      </c>
      <c r="B25">
        <v>14652</v>
      </c>
      <c r="C25">
        <v>0.20785789584727518</v>
      </c>
      <c r="D25">
        <v>-0.18410082040865536</v>
      </c>
      <c r="E25">
        <v>1.0192811190955631</v>
      </c>
      <c r="F25">
        <v>-0.96571653557275283</v>
      </c>
      <c r="G25">
        <v>5</v>
      </c>
      <c r="H25">
        <v>3</v>
      </c>
      <c r="I25">
        <v>5</v>
      </c>
      <c r="J25">
        <v>3</v>
      </c>
    </row>
    <row r="26" spans="1:10" x14ac:dyDescent="0.25">
      <c r="A26" t="s">
        <v>3393</v>
      </c>
      <c r="B26">
        <v>5925</v>
      </c>
      <c r="C26">
        <v>-0.38777275523273813</v>
      </c>
      <c r="D26">
        <v>-0.41590749875263566</v>
      </c>
      <c r="E26">
        <v>1.1882027363031802</v>
      </c>
      <c r="F26">
        <v>-1.0851917440429117</v>
      </c>
      <c r="G26">
        <v>2</v>
      </c>
      <c r="H26">
        <v>2</v>
      </c>
      <c r="I26">
        <v>5</v>
      </c>
      <c r="J26">
        <v>2</v>
      </c>
    </row>
    <row r="27" spans="1:10" x14ac:dyDescent="0.25">
      <c r="A27" t="s">
        <v>3395</v>
      </c>
      <c r="B27">
        <v>21538</v>
      </c>
      <c r="C27">
        <v>-8.1425580679516704E-2</v>
      </c>
      <c r="D27">
        <v>-0.69275849537088741</v>
      </c>
      <c r="E27">
        <v>-0.27252352526125317</v>
      </c>
      <c r="F27">
        <v>-0.78385967554307912</v>
      </c>
      <c r="G27">
        <v>4</v>
      </c>
      <c r="H27">
        <v>1</v>
      </c>
      <c r="I27">
        <v>2</v>
      </c>
      <c r="J27">
        <v>4</v>
      </c>
    </row>
    <row r="28" spans="1:10" x14ac:dyDescent="0.25">
      <c r="A28" t="s">
        <v>3397</v>
      </c>
      <c r="B28">
        <v>14740</v>
      </c>
      <c r="C28">
        <v>-9.6889026908097906E-2</v>
      </c>
      <c r="D28">
        <v>-0.79121918168941829</v>
      </c>
      <c r="E28">
        <v>0.48498834878784408</v>
      </c>
      <c r="F28">
        <v>-0.89229052722013513</v>
      </c>
      <c r="G28">
        <v>3</v>
      </c>
      <c r="H28">
        <v>1</v>
      </c>
      <c r="I28">
        <v>4</v>
      </c>
      <c r="J28">
        <v>3</v>
      </c>
    </row>
    <row r="29" spans="1:10" x14ac:dyDescent="0.25">
      <c r="A29" t="s">
        <v>3398</v>
      </c>
      <c r="B29">
        <v>5737</v>
      </c>
      <c r="C29">
        <v>-0.15947349873348934</v>
      </c>
      <c r="D29">
        <v>-0.11249002722656866</v>
      </c>
      <c r="E29">
        <v>0.58760340427695568</v>
      </c>
      <c r="F29">
        <v>-1.2328165835188218</v>
      </c>
      <c r="G29">
        <v>3</v>
      </c>
      <c r="H29">
        <v>3</v>
      </c>
      <c r="I29">
        <v>4</v>
      </c>
      <c r="J29">
        <v>1</v>
      </c>
    </row>
    <row r="30" spans="1:10" x14ac:dyDescent="0.25">
      <c r="A30" t="s">
        <v>3399</v>
      </c>
      <c r="B30">
        <v>1930</v>
      </c>
      <c r="C30">
        <v>-0.13038684057452846</v>
      </c>
      <c r="D30">
        <v>-0.51996688895358889</v>
      </c>
      <c r="E30">
        <v>1.3299482866278463</v>
      </c>
      <c r="F30">
        <v>-1.4048619085536109</v>
      </c>
      <c r="G30">
        <v>3</v>
      </c>
      <c r="H30">
        <v>2</v>
      </c>
      <c r="I30">
        <v>5</v>
      </c>
      <c r="J30">
        <v>1</v>
      </c>
    </row>
    <row r="31" spans="1:10" x14ac:dyDescent="0.25">
      <c r="A31" t="s">
        <v>3400</v>
      </c>
      <c r="B31">
        <v>132485</v>
      </c>
      <c r="C31">
        <v>0.62555523824935921</v>
      </c>
      <c r="D31">
        <v>-4.2391978473028974E-2</v>
      </c>
      <c r="E31">
        <v>7.3065885539322376E-2</v>
      </c>
      <c r="F31">
        <v>-0.33734020611280857</v>
      </c>
      <c r="G31">
        <v>5</v>
      </c>
      <c r="H31">
        <v>3</v>
      </c>
      <c r="I31">
        <v>2</v>
      </c>
      <c r="J31">
        <v>5</v>
      </c>
    </row>
    <row r="32" spans="1:10" x14ac:dyDescent="0.25">
      <c r="A32" t="s">
        <v>3401</v>
      </c>
      <c r="B32">
        <v>20188</v>
      </c>
      <c r="C32">
        <v>-0.54961232151454409</v>
      </c>
      <c r="D32">
        <v>-0.61033184471405466</v>
      </c>
      <c r="E32">
        <v>0.12248046829174608</v>
      </c>
      <c r="F32">
        <v>-1.0171753795847256</v>
      </c>
      <c r="G32">
        <v>1</v>
      </c>
      <c r="H32">
        <v>1</v>
      </c>
      <c r="I32">
        <v>3</v>
      </c>
      <c r="J32">
        <v>2</v>
      </c>
    </row>
    <row r="33" spans="1:10" x14ac:dyDescent="0.25">
      <c r="A33" t="s">
        <v>3402</v>
      </c>
      <c r="B33">
        <v>4892</v>
      </c>
      <c r="C33">
        <v>-0.13384560088982619</v>
      </c>
      <c r="D33">
        <v>0.58983197242540597</v>
      </c>
      <c r="E33">
        <v>1.2023326249435387</v>
      </c>
      <c r="F33">
        <v>-1.2534913410661208</v>
      </c>
      <c r="G33">
        <v>3</v>
      </c>
      <c r="H33">
        <v>5</v>
      </c>
      <c r="I33">
        <v>5</v>
      </c>
      <c r="J33">
        <v>1</v>
      </c>
    </row>
    <row r="34" spans="1:10" x14ac:dyDescent="0.25">
      <c r="A34" t="s">
        <v>3403</v>
      </c>
      <c r="B34">
        <v>2285</v>
      </c>
      <c r="C34">
        <v>0.22102582969910439</v>
      </c>
      <c r="D34">
        <v>-0.1436037986262737</v>
      </c>
      <c r="E34">
        <v>1.9562589394500935</v>
      </c>
      <c r="F34">
        <v>-1.2271099868428068</v>
      </c>
      <c r="G34">
        <v>5</v>
      </c>
      <c r="H34">
        <v>3</v>
      </c>
      <c r="I34">
        <v>5</v>
      </c>
      <c r="J34">
        <v>1</v>
      </c>
    </row>
    <row r="35" spans="1:10" x14ac:dyDescent="0.25">
      <c r="A35" t="s">
        <v>3404</v>
      </c>
      <c r="B35">
        <v>17943</v>
      </c>
      <c r="C35">
        <v>-0.16143232279947839</v>
      </c>
      <c r="D35">
        <v>-0.28418334449458621</v>
      </c>
      <c r="E35">
        <v>0.17882944547272703</v>
      </c>
      <c r="F35">
        <v>-0.85921548064557751</v>
      </c>
      <c r="G35">
        <v>3</v>
      </c>
      <c r="H35">
        <v>2</v>
      </c>
      <c r="I35">
        <v>3</v>
      </c>
      <c r="J35">
        <v>3</v>
      </c>
    </row>
    <row r="36" spans="1:10" x14ac:dyDescent="0.25">
      <c r="A36" t="s">
        <v>3405</v>
      </c>
      <c r="B36">
        <v>16879</v>
      </c>
      <c r="C36">
        <v>0.13307000012956033</v>
      </c>
      <c r="D36">
        <v>0.14289983887329183</v>
      </c>
      <c r="E36">
        <v>0.78357801558757967</v>
      </c>
      <c r="F36">
        <v>-0.8623538555067245</v>
      </c>
      <c r="G36">
        <v>5</v>
      </c>
      <c r="H36">
        <v>4</v>
      </c>
      <c r="I36">
        <v>4</v>
      </c>
      <c r="J36">
        <v>3</v>
      </c>
    </row>
    <row r="37" spans="1:10" x14ac:dyDescent="0.25">
      <c r="A37" t="s">
        <v>3406</v>
      </c>
      <c r="B37">
        <v>7826</v>
      </c>
      <c r="C37">
        <v>-0.46996476412618349</v>
      </c>
      <c r="D37">
        <v>-0.41147030861233297</v>
      </c>
      <c r="E37">
        <v>-6.316962312081109E-3</v>
      </c>
      <c r="F37">
        <v>-1.0786515104455785</v>
      </c>
      <c r="G37">
        <v>2</v>
      </c>
      <c r="H37">
        <v>2</v>
      </c>
      <c r="I37">
        <v>2</v>
      </c>
      <c r="J37">
        <v>2</v>
      </c>
    </row>
    <row r="38" spans="1:10" x14ac:dyDescent="0.25">
      <c r="A38" t="s">
        <v>3407</v>
      </c>
      <c r="B38">
        <v>2534</v>
      </c>
      <c r="C38">
        <v>-1.3564947003878104E-2</v>
      </c>
      <c r="D38">
        <v>1.1960166347597165</v>
      </c>
      <c r="E38">
        <v>1.5627902873486297</v>
      </c>
      <c r="F38">
        <v>-1.0493098209235088</v>
      </c>
      <c r="G38">
        <v>4</v>
      </c>
      <c r="H38">
        <v>5</v>
      </c>
      <c r="I38">
        <v>5</v>
      </c>
      <c r="J38">
        <v>2</v>
      </c>
    </row>
    <row r="39" spans="1:10" x14ac:dyDescent="0.25">
      <c r="A39" t="s">
        <v>3408</v>
      </c>
      <c r="B39">
        <v>8820</v>
      </c>
      <c r="C39">
        <v>-0.35829919429703055</v>
      </c>
      <c r="D39">
        <v>6.1994078657479246E-2</v>
      </c>
      <c r="E39">
        <v>-0.10480975782582114</v>
      </c>
      <c r="F39">
        <v>-0.59307277165491934</v>
      </c>
      <c r="G39">
        <v>2</v>
      </c>
      <c r="H39">
        <v>4</v>
      </c>
      <c r="I39">
        <v>2</v>
      </c>
      <c r="J39">
        <v>5</v>
      </c>
    </row>
    <row r="40" spans="1:10" x14ac:dyDescent="0.25">
      <c r="A40" t="s">
        <v>3411</v>
      </c>
      <c r="B40">
        <v>55071</v>
      </c>
      <c r="C40">
        <v>0.38386352217241476</v>
      </c>
      <c r="D40">
        <v>0.32207905162739309</v>
      </c>
      <c r="E40">
        <v>0.36712052406262763</v>
      </c>
      <c r="F40">
        <v>-0.52881927009881957</v>
      </c>
      <c r="G40">
        <v>5</v>
      </c>
      <c r="H40">
        <v>5</v>
      </c>
      <c r="I40">
        <v>3</v>
      </c>
      <c r="J40">
        <v>5</v>
      </c>
    </row>
    <row r="41" spans="1:10" x14ac:dyDescent="0.25">
      <c r="A41" t="s">
        <v>3412</v>
      </c>
      <c r="B41">
        <v>46560</v>
      </c>
      <c r="C41">
        <v>-2.5820911020297724E-2</v>
      </c>
      <c r="D41">
        <v>5.4158723105774083E-2</v>
      </c>
      <c r="E41">
        <v>0.24311599520191399</v>
      </c>
      <c r="F41">
        <v>-0.76931935250018812</v>
      </c>
      <c r="G41">
        <v>4</v>
      </c>
      <c r="H41">
        <v>4</v>
      </c>
      <c r="I41">
        <v>3</v>
      </c>
      <c r="J41">
        <v>4</v>
      </c>
    </row>
    <row r="42" spans="1:10" x14ac:dyDescent="0.25">
      <c r="A42" t="s">
        <v>3413</v>
      </c>
      <c r="B42">
        <v>5015</v>
      </c>
      <c r="C42">
        <v>-0.24994961576659516</v>
      </c>
      <c r="D42">
        <v>0.25415000983185038</v>
      </c>
      <c r="E42">
        <v>9.0702796009666103E-2</v>
      </c>
      <c r="F42">
        <v>-1.1556739309137567</v>
      </c>
      <c r="G42">
        <v>3</v>
      </c>
      <c r="H42">
        <v>4</v>
      </c>
      <c r="I42">
        <v>3</v>
      </c>
      <c r="J42">
        <v>1</v>
      </c>
    </row>
    <row r="43" spans="1:10" x14ac:dyDescent="0.25">
      <c r="A43" t="s">
        <v>3414</v>
      </c>
      <c r="B43">
        <v>4801</v>
      </c>
      <c r="C43">
        <v>-0.30491605510741759</v>
      </c>
      <c r="D43">
        <v>0.17293116682383858</v>
      </c>
      <c r="E43">
        <v>0.69865456127467951</v>
      </c>
      <c r="F43">
        <v>-0.92959362523415312</v>
      </c>
      <c r="G43">
        <v>2</v>
      </c>
      <c r="H43">
        <v>4</v>
      </c>
      <c r="I43">
        <v>4</v>
      </c>
      <c r="J43">
        <v>3</v>
      </c>
    </row>
    <row r="44" spans="1:10" x14ac:dyDescent="0.25">
      <c r="A44" t="s">
        <v>3415</v>
      </c>
      <c r="B44">
        <v>6067</v>
      </c>
      <c r="C44">
        <v>-3.9623540011877748E-2</v>
      </c>
      <c r="D44">
        <v>0.43409657191177925</v>
      </c>
      <c r="E44">
        <v>0.93292236969351972</v>
      </c>
      <c r="F44">
        <v>-1.0946537362731228</v>
      </c>
      <c r="G44">
        <v>4</v>
      </c>
      <c r="H44">
        <v>5</v>
      </c>
      <c r="I44">
        <v>5</v>
      </c>
      <c r="J44">
        <v>2</v>
      </c>
    </row>
    <row r="45" spans="1:10" x14ac:dyDescent="0.25">
      <c r="A45" t="s">
        <v>3416</v>
      </c>
      <c r="B45">
        <v>2233</v>
      </c>
      <c r="C45">
        <v>-0.34944572530235513</v>
      </c>
      <c r="D45">
        <v>0.14453374821633502</v>
      </c>
      <c r="E45">
        <v>0.50117633635806191</v>
      </c>
      <c r="F45">
        <v>-0.84826759711564181</v>
      </c>
      <c r="G45">
        <v>2</v>
      </c>
      <c r="H45">
        <v>4</v>
      </c>
      <c r="I45">
        <v>4</v>
      </c>
      <c r="J45">
        <v>3</v>
      </c>
    </row>
    <row r="46" spans="1:10" x14ac:dyDescent="0.25">
      <c r="A46" t="s">
        <v>3417</v>
      </c>
      <c r="B46">
        <v>4267</v>
      </c>
      <c r="C46">
        <v>0.11186971132226541</v>
      </c>
      <c r="D46">
        <v>0.79683949954554434</v>
      </c>
      <c r="E46">
        <v>1.2375133765286124</v>
      </c>
      <c r="F46">
        <v>-0.95148488991467217</v>
      </c>
      <c r="G46">
        <v>4</v>
      </c>
      <c r="H46">
        <v>5</v>
      </c>
      <c r="I46">
        <v>5</v>
      </c>
      <c r="J46">
        <v>3</v>
      </c>
    </row>
    <row r="47" spans="1:10" x14ac:dyDescent="0.25">
      <c r="A47" t="s">
        <v>3422</v>
      </c>
      <c r="B47">
        <v>7574</v>
      </c>
      <c r="C47">
        <v>0.30837671592871335</v>
      </c>
      <c r="D47">
        <v>1.0268727099946702</v>
      </c>
      <c r="E47">
        <v>1.4894455131568265</v>
      </c>
      <c r="F47">
        <v>-1.0667006843277753</v>
      </c>
      <c r="G47">
        <v>5</v>
      </c>
      <c r="H47">
        <v>5</v>
      </c>
      <c r="I47">
        <v>5</v>
      </c>
      <c r="J47">
        <v>2</v>
      </c>
    </row>
    <row r="48" spans="1:10" x14ac:dyDescent="0.25">
      <c r="A48" t="s">
        <v>3423</v>
      </c>
      <c r="B48">
        <v>953</v>
      </c>
      <c r="C48">
        <v>-0.2834720936449911</v>
      </c>
      <c r="D48">
        <v>0.29647384106702379</v>
      </c>
      <c r="E48">
        <v>1.0842450166580888</v>
      </c>
      <c r="F48">
        <v>-1.2671982624234086</v>
      </c>
      <c r="G48">
        <v>3</v>
      </c>
      <c r="H48">
        <v>4</v>
      </c>
      <c r="I48">
        <v>5</v>
      </c>
      <c r="J48">
        <v>1</v>
      </c>
    </row>
    <row r="49" spans="1:10" x14ac:dyDescent="0.25">
      <c r="A49" t="s">
        <v>3424</v>
      </c>
      <c r="B49">
        <v>4385</v>
      </c>
      <c r="C49">
        <v>-9.2272045327986663E-2</v>
      </c>
      <c r="D49">
        <v>0.44649134175860289</v>
      </c>
      <c r="E49">
        <v>1.315186292226973</v>
      </c>
      <c r="F49">
        <v>-1.3286969714385315</v>
      </c>
      <c r="G49">
        <v>3</v>
      </c>
      <c r="H49">
        <v>5</v>
      </c>
      <c r="I49">
        <v>5</v>
      </c>
      <c r="J49">
        <v>1</v>
      </c>
    </row>
    <row r="50" spans="1:10" x14ac:dyDescent="0.25">
      <c r="A50" t="s">
        <v>3425</v>
      </c>
      <c r="B50">
        <v>25704</v>
      </c>
      <c r="C50">
        <v>-2.7194225492928E-3</v>
      </c>
      <c r="D50">
        <v>-0.29462333095192017</v>
      </c>
      <c r="E50">
        <v>1.2943763444538054</v>
      </c>
      <c r="F50">
        <v>-1.061399598240468</v>
      </c>
      <c r="G50">
        <v>4</v>
      </c>
      <c r="H50">
        <v>2</v>
      </c>
      <c r="I50">
        <v>5</v>
      </c>
      <c r="J50">
        <v>2</v>
      </c>
    </row>
    <row r="51" spans="1:10" x14ac:dyDescent="0.25">
      <c r="A51" t="s">
        <v>3426</v>
      </c>
      <c r="B51">
        <v>12108</v>
      </c>
      <c r="C51">
        <v>-0.14805042122799089</v>
      </c>
      <c r="D51">
        <v>-0.22564059176459361</v>
      </c>
      <c r="E51">
        <v>1.382798597875345</v>
      </c>
      <c r="F51">
        <v>-0.83549171329213823</v>
      </c>
      <c r="G51">
        <v>3</v>
      </c>
      <c r="H51">
        <v>3</v>
      </c>
      <c r="I51">
        <v>5</v>
      </c>
      <c r="J51">
        <v>4</v>
      </c>
    </row>
    <row r="52" spans="1:10" x14ac:dyDescent="0.25">
      <c r="A52" t="s">
        <v>3427</v>
      </c>
      <c r="B52">
        <v>6509</v>
      </c>
      <c r="C52">
        <v>-0.23617743624878784</v>
      </c>
      <c r="D52">
        <v>-0.18248068710438209</v>
      </c>
      <c r="E52">
        <v>0.32648141517478096</v>
      </c>
      <c r="F52">
        <v>-0.97300422098488892</v>
      </c>
      <c r="G52">
        <v>3</v>
      </c>
      <c r="H52">
        <v>3</v>
      </c>
      <c r="I52">
        <v>3</v>
      </c>
      <c r="J52">
        <v>3</v>
      </c>
    </row>
    <row r="53" spans="1:10" x14ac:dyDescent="0.25">
      <c r="A53" t="s">
        <v>3428</v>
      </c>
      <c r="B53">
        <v>31578</v>
      </c>
      <c r="C53">
        <v>5.0090005193452955E-2</v>
      </c>
      <c r="D53">
        <v>-0.20837515288100891</v>
      </c>
      <c r="E53">
        <v>0.91642925491078919</v>
      </c>
      <c r="F53">
        <v>-0.77113028111342419</v>
      </c>
      <c r="G53">
        <v>4</v>
      </c>
      <c r="H53">
        <v>3</v>
      </c>
      <c r="I53">
        <v>5</v>
      </c>
      <c r="J53">
        <v>4</v>
      </c>
    </row>
    <row r="54" spans="1:10" x14ac:dyDescent="0.25">
      <c r="A54" t="s">
        <v>3429</v>
      </c>
      <c r="B54">
        <v>17294</v>
      </c>
      <c r="C54">
        <v>4.8126364395702295E-2</v>
      </c>
      <c r="D54">
        <v>-0.17490074464403033</v>
      </c>
      <c r="E54">
        <v>0.73553564016628192</v>
      </c>
      <c r="F54">
        <v>-0.83307751678589059</v>
      </c>
      <c r="G54">
        <v>4</v>
      </c>
      <c r="H54">
        <v>3</v>
      </c>
      <c r="I54">
        <v>4</v>
      </c>
      <c r="J54">
        <v>4</v>
      </c>
    </row>
    <row r="55" spans="1:10" x14ac:dyDescent="0.25">
      <c r="A55" t="s">
        <v>3431</v>
      </c>
      <c r="B55">
        <v>8015</v>
      </c>
      <c r="C55">
        <v>-0.45872200498259758</v>
      </c>
      <c r="D55">
        <v>-0.50505924088462073</v>
      </c>
      <c r="E55">
        <v>0.23369224277145151</v>
      </c>
      <c r="F55">
        <v>-0.69788966266109176</v>
      </c>
      <c r="G55">
        <v>2</v>
      </c>
      <c r="H55">
        <v>2</v>
      </c>
      <c r="I55">
        <v>3</v>
      </c>
      <c r="J55">
        <v>4</v>
      </c>
    </row>
    <row r="56" spans="1:10" x14ac:dyDescent="0.25">
      <c r="A56" t="s">
        <v>3433</v>
      </c>
      <c r="B56">
        <v>13861</v>
      </c>
      <c r="C56">
        <v>-6.2771638846940439E-2</v>
      </c>
      <c r="D56">
        <v>0.20533516228960405</v>
      </c>
      <c r="E56">
        <v>1.0826615277553491</v>
      </c>
      <c r="F56">
        <v>-0.93291971164378218</v>
      </c>
      <c r="G56">
        <v>4</v>
      </c>
      <c r="H56">
        <v>4</v>
      </c>
      <c r="I56">
        <v>5</v>
      </c>
      <c r="J56">
        <v>3</v>
      </c>
    </row>
    <row r="57" spans="1:10" x14ac:dyDescent="0.25">
      <c r="A57" t="s">
        <v>3434</v>
      </c>
      <c r="B57">
        <v>4658</v>
      </c>
      <c r="C57">
        <v>-0.30637909094477794</v>
      </c>
      <c r="D57">
        <v>-3.2501657329684921E-2</v>
      </c>
      <c r="E57">
        <v>0.38196992953801889</v>
      </c>
      <c r="F57">
        <v>-0.90350664857902152</v>
      </c>
      <c r="G57">
        <v>2</v>
      </c>
      <c r="H57">
        <v>3</v>
      </c>
      <c r="I57">
        <v>3</v>
      </c>
      <c r="J57">
        <v>3</v>
      </c>
    </row>
    <row r="58" spans="1:10" x14ac:dyDescent="0.25">
      <c r="A58" t="s">
        <v>3435</v>
      </c>
      <c r="B58">
        <v>7428</v>
      </c>
      <c r="C58">
        <v>-0.4422946710027118</v>
      </c>
      <c r="D58">
        <v>-0.55571756534555838</v>
      </c>
      <c r="E58">
        <v>0.41110113605724841</v>
      </c>
      <c r="F58">
        <v>-0.82150361454401699</v>
      </c>
      <c r="G58">
        <v>2</v>
      </c>
      <c r="H58">
        <v>2</v>
      </c>
      <c r="I58">
        <v>4</v>
      </c>
      <c r="J58">
        <v>4</v>
      </c>
    </row>
    <row r="59" spans="1:10" x14ac:dyDescent="0.25">
      <c r="A59" t="s">
        <v>3437</v>
      </c>
      <c r="B59">
        <v>10016</v>
      </c>
      <c r="C59">
        <v>-0.60202845942143512</v>
      </c>
      <c r="D59">
        <v>-0.60241892222245674</v>
      </c>
      <c r="E59">
        <v>-4.3557638163264398E-2</v>
      </c>
      <c r="F59">
        <v>-0.76180435917149603</v>
      </c>
      <c r="G59">
        <v>1</v>
      </c>
      <c r="H59">
        <v>1</v>
      </c>
      <c r="I59">
        <v>2</v>
      </c>
      <c r="J59">
        <v>4</v>
      </c>
    </row>
    <row r="60" spans="1:10" x14ac:dyDescent="0.25">
      <c r="A60" t="s">
        <v>3439</v>
      </c>
      <c r="B60">
        <v>103548</v>
      </c>
      <c r="C60">
        <v>0.30195408036796567</v>
      </c>
      <c r="D60">
        <v>0.24227176835441697</v>
      </c>
      <c r="E60">
        <v>0.479258762601877</v>
      </c>
      <c r="F60">
        <v>-0.49539487277245525</v>
      </c>
      <c r="G60">
        <v>5</v>
      </c>
      <c r="H60">
        <v>4</v>
      </c>
      <c r="I60">
        <v>4</v>
      </c>
      <c r="J60">
        <v>5</v>
      </c>
    </row>
    <row r="61" spans="1:10" x14ac:dyDescent="0.25">
      <c r="A61" t="s">
        <v>3441</v>
      </c>
      <c r="B61">
        <v>7632</v>
      </c>
      <c r="C61">
        <v>-0.62130282607310805</v>
      </c>
      <c r="D61">
        <v>-0.43193391789208307</v>
      </c>
      <c r="E61">
        <v>0.2897326366389138</v>
      </c>
      <c r="F61">
        <v>-0.99311099686476179</v>
      </c>
      <c r="G61">
        <v>1</v>
      </c>
      <c r="H61">
        <v>2</v>
      </c>
      <c r="I61">
        <v>3</v>
      </c>
      <c r="J61">
        <v>2</v>
      </c>
    </row>
    <row r="62" spans="1:10" x14ac:dyDescent="0.25">
      <c r="A62" t="s">
        <v>3442</v>
      </c>
      <c r="B62">
        <v>5083</v>
      </c>
      <c r="C62">
        <v>-0.14403284755564233</v>
      </c>
      <c r="D62">
        <v>0.42327098674650993</v>
      </c>
      <c r="E62">
        <v>1.2068138307275613</v>
      </c>
      <c r="F62">
        <v>-1.0099489820932912</v>
      </c>
      <c r="G62">
        <v>3</v>
      </c>
      <c r="H62">
        <v>5</v>
      </c>
      <c r="I62">
        <v>5</v>
      </c>
      <c r="J62">
        <v>2</v>
      </c>
    </row>
    <row r="63" spans="1:10" x14ac:dyDescent="0.25">
      <c r="A63" t="s">
        <v>3444</v>
      </c>
      <c r="B63">
        <v>9316</v>
      </c>
      <c r="C63">
        <v>2.991496261694401E-2</v>
      </c>
      <c r="D63">
        <v>-0.3546446992925143</v>
      </c>
      <c r="E63">
        <v>1.406077028114145</v>
      </c>
      <c r="F63">
        <v>-1.1729286688200453</v>
      </c>
      <c r="G63">
        <v>4</v>
      </c>
      <c r="H63">
        <v>2</v>
      </c>
      <c r="I63">
        <v>5</v>
      </c>
      <c r="J63">
        <v>1</v>
      </c>
    </row>
    <row r="64" spans="1:10" x14ac:dyDescent="0.25">
      <c r="A64" t="s">
        <v>3445</v>
      </c>
      <c r="B64">
        <v>79247</v>
      </c>
      <c r="C64">
        <v>-0.15014962087047995</v>
      </c>
      <c r="D64">
        <v>2.90763417721999E-2</v>
      </c>
      <c r="E64">
        <v>0.86157671773703304</v>
      </c>
      <c r="F64">
        <v>-0.90328685797819552</v>
      </c>
      <c r="G64">
        <v>3</v>
      </c>
      <c r="H64">
        <v>4</v>
      </c>
      <c r="I64">
        <v>4</v>
      </c>
      <c r="J64">
        <v>3</v>
      </c>
    </row>
    <row r="65" spans="1:10" x14ac:dyDescent="0.25">
      <c r="A65" t="s">
        <v>3446</v>
      </c>
      <c r="B65">
        <v>99186</v>
      </c>
      <c r="C65">
        <v>-0.51748082402901285</v>
      </c>
      <c r="D65">
        <v>-0.33383827563181862</v>
      </c>
      <c r="E65">
        <v>-0.30070052273244147</v>
      </c>
      <c r="F65">
        <v>0.61890430392179396</v>
      </c>
      <c r="G65">
        <v>1</v>
      </c>
      <c r="H65">
        <v>2</v>
      </c>
      <c r="I65">
        <v>1</v>
      </c>
      <c r="J65">
        <v>5</v>
      </c>
    </row>
    <row r="66" spans="1:10" x14ac:dyDescent="0.25">
      <c r="A66" t="s">
        <v>3448</v>
      </c>
      <c r="B66">
        <v>265167</v>
      </c>
      <c r="C66">
        <v>-0.68034866578812425</v>
      </c>
      <c r="D66">
        <v>-0.30537825217977604</v>
      </c>
      <c r="E66">
        <v>-0.5896740826476492</v>
      </c>
      <c r="F66">
        <v>0.71373978359929968</v>
      </c>
      <c r="G66">
        <v>1</v>
      </c>
      <c r="H66">
        <v>2</v>
      </c>
      <c r="I66">
        <v>1</v>
      </c>
      <c r="J66">
        <v>5</v>
      </c>
    </row>
    <row r="67" spans="1:10" x14ac:dyDescent="0.25">
      <c r="A67" t="s">
        <v>3449</v>
      </c>
      <c r="B67">
        <v>175383</v>
      </c>
      <c r="C67">
        <v>5.4132164342741422E-2</v>
      </c>
      <c r="D67">
        <v>0.47606659573706905</v>
      </c>
      <c r="E67">
        <v>-0.27346875140410543</v>
      </c>
      <c r="F67">
        <v>0.23602270243512233</v>
      </c>
      <c r="G67">
        <v>4</v>
      </c>
      <c r="H67">
        <v>5</v>
      </c>
      <c r="I67">
        <v>2</v>
      </c>
      <c r="J67">
        <v>5</v>
      </c>
    </row>
    <row r="68" spans="1:10" x14ac:dyDescent="0.25">
      <c r="A68" t="s">
        <v>3450</v>
      </c>
      <c r="B68">
        <v>101427</v>
      </c>
      <c r="C68">
        <v>-0.51475224305402667</v>
      </c>
      <c r="D68">
        <v>-0.50356704415815989</v>
      </c>
      <c r="E68">
        <v>-0.46218712614149338</v>
      </c>
      <c r="F68">
        <v>-0.21751537021003325</v>
      </c>
      <c r="G68">
        <v>2</v>
      </c>
      <c r="H68">
        <v>2</v>
      </c>
      <c r="I68">
        <v>1</v>
      </c>
      <c r="J68">
        <v>5</v>
      </c>
    </row>
    <row r="69" spans="1:10" x14ac:dyDescent="0.25">
      <c r="A69" t="s">
        <v>3451</v>
      </c>
      <c r="B69">
        <v>21706</v>
      </c>
      <c r="C69">
        <v>-0.38606227641009183</v>
      </c>
      <c r="D69">
        <v>-0.59090903064265443</v>
      </c>
      <c r="E69">
        <v>0.30749153741751245</v>
      </c>
      <c r="F69">
        <v>-0.7773900952666527</v>
      </c>
      <c r="G69">
        <v>2</v>
      </c>
      <c r="H69">
        <v>1</v>
      </c>
      <c r="I69">
        <v>3</v>
      </c>
      <c r="J69">
        <v>4</v>
      </c>
    </row>
    <row r="70" spans="1:10" x14ac:dyDescent="0.25">
      <c r="A70" t="s">
        <v>3453</v>
      </c>
      <c r="B70">
        <v>21556</v>
      </c>
      <c r="C70">
        <v>-0.32812134219072625</v>
      </c>
      <c r="D70">
        <v>-0.70166089725463432</v>
      </c>
      <c r="E70">
        <v>-1.2293932557345136E-2</v>
      </c>
      <c r="F70">
        <v>-0.68140179636894271</v>
      </c>
      <c r="G70">
        <v>2</v>
      </c>
      <c r="H70">
        <v>1</v>
      </c>
      <c r="I70">
        <v>2</v>
      </c>
      <c r="J70">
        <v>4</v>
      </c>
    </row>
    <row r="71" spans="1:10" x14ac:dyDescent="0.25">
      <c r="A71" t="s">
        <v>3454</v>
      </c>
      <c r="B71">
        <v>12567</v>
      </c>
      <c r="C71">
        <v>-0.24101370241281458</v>
      </c>
      <c r="D71">
        <v>-0.19611170389417029</v>
      </c>
      <c r="E71">
        <v>0.12472340086875949</v>
      </c>
      <c r="F71">
        <v>-0.84967466110375023</v>
      </c>
      <c r="G71">
        <v>3</v>
      </c>
      <c r="H71">
        <v>3</v>
      </c>
      <c r="I71">
        <v>3</v>
      </c>
      <c r="J71">
        <v>3</v>
      </c>
    </row>
    <row r="72" spans="1:10" x14ac:dyDescent="0.25">
      <c r="A72" t="s">
        <v>3455</v>
      </c>
      <c r="B72">
        <v>323103</v>
      </c>
      <c r="C72">
        <v>-0.69732713192285112</v>
      </c>
      <c r="D72">
        <v>-0.44562359952955427</v>
      </c>
      <c r="E72">
        <v>-0.35446345357548437</v>
      </c>
      <c r="F72">
        <v>0.62017161893423212</v>
      </c>
      <c r="G72">
        <v>1</v>
      </c>
      <c r="H72">
        <v>2</v>
      </c>
      <c r="I72">
        <v>1</v>
      </c>
      <c r="J72">
        <v>5</v>
      </c>
    </row>
    <row r="73" spans="1:10" x14ac:dyDescent="0.25">
      <c r="A73" t="s">
        <v>3456</v>
      </c>
      <c r="B73">
        <v>338503</v>
      </c>
      <c r="C73">
        <v>-0.64294545905028044</v>
      </c>
      <c r="D73">
        <v>-6.1479267225976783E-2</v>
      </c>
      <c r="E73">
        <v>-2.0651603994296996E-2</v>
      </c>
      <c r="F73">
        <v>1.4030628886117293</v>
      </c>
      <c r="G73">
        <v>1</v>
      </c>
      <c r="H73">
        <v>3</v>
      </c>
      <c r="I73">
        <v>2</v>
      </c>
      <c r="J73">
        <v>5</v>
      </c>
    </row>
    <row r="74" spans="1:10" x14ac:dyDescent="0.25">
      <c r="A74" t="s">
        <v>3458</v>
      </c>
      <c r="B74">
        <v>49864</v>
      </c>
      <c r="C74">
        <v>-0.72803455923715832</v>
      </c>
      <c r="D74">
        <v>-0.62546545347999638</v>
      </c>
      <c r="E74">
        <v>-0.29096192958447864</v>
      </c>
      <c r="F74">
        <v>0.3260020991146716</v>
      </c>
      <c r="G74">
        <v>1</v>
      </c>
      <c r="H74">
        <v>1</v>
      </c>
      <c r="I74">
        <v>2</v>
      </c>
      <c r="J74">
        <v>5</v>
      </c>
    </row>
    <row r="75" spans="1:10" x14ac:dyDescent="0.25">
      <c r="A75" t="s">
        <v>3460</v>
      </c>
      <c r="B75">
        <v>352021</v>
      </c>
      <c r="C75">
        <v>-0.33840833506010282</v>
      </c>
      <c r="D75">
        <v>-0.36812888064539712</v>
      </c>
      <c r="E75">
        <v>-0.33185587189455867</v>
      </c>
      <c r="F75">
        <v>0.84936296867328975</v>
      </c>
      <c r="G75">
        <v>2</v>
      </c>
      <c r="H75">
        <v>2</v>
      </c>
      <c r="I75">
        <v>1</v>
      </c>
      <c r="J75">
        <v>5</v>
      </c>
    </row>
    <row r="76" spans="1:10" x14ac:dyDescent="0.25">
      <c r="A76" t="s">
        <v>3461</v>
      </c>
      <c r="B76">
        <v>27333</v>
      </c>
      <c r="C76">
        <v>-0.66680450282698744</v>
      </c>
      <c r="D76">
        <v>-0.73753982886373459</v>
      </c>
      <c r="E76">
        <v>-0.46597950115741454</v>
      </c>
      <c r="F76">
        <v>-0.19214295721788333</v>
      </c>
      <c r="G76">
        <v>1</v>
      </c>
      <c r="H76">
        <v>1</v>
      </c>
      <c r="I76">
        <v>1</v>
      </c>
      <c r="J76">
        <v>5</v>
      </c>
    </row>
    <row r="77" spans="1:10" x14ac:dyDescent="0.25">
      <c r="A77" t="s">
        <v>3462</v>
      </c>
      <c r="B77">
        <v>34637</v>
      </c>
      <c r="C77">
        <v>-0.43462319283424444</v>
      </c>
      <c r="D77">
        <v>-0.55747832081253113</v>
      </c>
      <c r="E77">
        <v>-0.71230603371450552</v>
      </c>
      <c r="F77">
        <v>0.18102764848408862</v>
      </c>
      <c r="G77">
        <v>2</v>
      </c>
      <c r="H77">
        <v>2</v>
      </c>
      <c r="I77">
        <v>1</v>
      </c>
      <c r="J77">
        <v>5</v>
      </c>
    </row>
    <row r="78" spans="1:10" x14ac:dyDescent="0.25">
      <c r="A78" t="s">
        <v>3463</v>
      </c>
      <c r="B78">
        <v>47873</v>
      </c>
      <c r="C78">
        <v>-0.26482902833174232</v>
      </c>
      <c r="D78">
        <v>1.101370348955597E-2</v>
      </c>
      <c r="E78">
        <v>-0.3249515992807801</v>
      </c>
      <c r="F78">
        <v>-0.50145559559945174</v>
      </c>
      <c r="G78">
        <v>3</v>
      </c>
      <c r="H78">
        <v>3</v>
      </c>
      <c r="I78">
        <v>1</v>
      </c>
      <c r="J78">
        <v>5</v>
      </c>
    </row>
    <row r="79" spans="1:10" x14ac:dyDescent="0.25">
      <c r="A79" t="s">
        <v>3465</v>
      </c>
      <c r="B79">
        <v>2794356</v>
      </c>
      <c r="C79">
        <v>0.73747696103086613</v>
      </c>
      <c r="D79">
        <v>0.23022195355713895</v>
      </c>
      <c r="E79">
        <v>-0.24641386122198194</v>
      </c>
      <c r="F79">
        <v>0.97499800534225334</v>
      </c>
      <c r="G79">
        <v>5</v>
      </c>
      <c r="H79">
        <v>4</v>
      </c>
      <c r="I79">
        <v>2</v>
      </c>
      <c r="J79">
        <v>5</v>
      </c>
    </row>
    <row r="80" spans="1:10" x14ac:dyDescent="0.25">
      <c r="A80" t="s">
        <v>3467</v>
      </c>
      <c r="B80">
        <v>1374441</v>
      </c>
      <c r="C80">
        <v>-0.44438447680363496</v>
      </c>
      <c r="D80">
        <v>-2.4045377840884813E-2</v>
      </c>
      <c r="E80">
        <v>-0.4991381964466049</v>
      </c>
      <c r="F80">
        <v>1.527984214457194</v>
      </c>
      <c r="G80">
        <v>2</v>
      </c>
      <c r="H80">
        <v>3</v>
      </c>
      <c r="I80">
        <v>1</v>
      </c>
      <c r="J80">
        <v>5</v>
      </c>
    </row>
    <row r="81" spans="1:10" x14ac:dyDescent="0.25">
      <c r="A81" t="s">
        <v>3468</v>
      </c>
      <c r="B81">
        <v>76581</v>
      </c>
      <c r="C81">
        <v>-0.79253707517272987</v>
      </c>
      <c r="D81">
        <v>-0.58085417815658558</v>
      </c>
      <c r="E81">
        <v>-0.57969257969356636</v>
      </c>
      <c r="F81">
        <v>0.21823923426824807</v>
      </c>
      <c r="G81">
        <v>1</v>
      </c>
      <c r="H81">
        <v>1</v>
      </c>
      <c r="I81">
        <v>1</v>
      </c>
      <c r="J81">
        <v>5</v>
      </c>
    </row>
    <row r="82" spans="1:10" x14ac:dyDescent="0.25">
      <c r="A82" t="s">
        <v>3469</v>
      </c>
      <c r="B82">
        <v>2794</v>
      </c>
      <c r="C82">
        <v>-0.78728909878889264</v>
      </c>
      <c r="D82">
        <v>-0.74315067783147781</v>
      </c>
      <c r="E82">
        <v>-0.62469774163099978</v>
      </c>
      <c r="F82">
        <v>-0.62585269586306613</v>
      </c>
      <c r="G82">
        <v>1</v>
      </c>
      <c r="H82">
        <v>1</v>
      </c>
      <c r="I82">
        <v>1</v>
      </c>
      <c r="J82">
        <v>4</v>
      </c>
    </row>
    <row r="83" spans="1:10" x14ac:dyDescent="0.25">
      <c r="A83" t="s">
        <v>3470</v>
      </c>
      <c r="B83">
        <v>4327</v>
      </c>
      <c r="C83">
        <v>-0.75588716660049426</v>
      </c>
      <c r="D83">
        <v>-0.37124131006686339</v>
      </c>
      <c r="E83">
        <v>-0.73820918075106912</v>
      </c>
      <c r="F83">
        <v>-0.62713978234990198</v>
      </c>
      <c r="G83">
        <v>1</v>
      </c>
      <c r="H83">
        <v>2</v>
      </c>
      <c r="I83">
        <v>1</v>
      </c>
      <c r="J83">
        <v>4</v>
      </c>
    </row>
    <row r="84" spans="1:10" x14ac:dyDescent="0.25">
      <c r="A84" t="s">
        <v>3471</v>
      </c>
      <c r="B84">
        <v>3851</v>
      </c>
      <c r="C84">
        <v>-0.22024850101135202</v>
      </c>
      <c r="D84">
        <v>-0.41739329233525202</v>
      </c>
      <c r="E84">
        <v>-0.78996698011457445</v>
      </c>
      <c r="F84">
        <v>-0.41775454927971789</v>
      </c>
      <c r="G84">
        <v>3</v>
      </c>
      <c r="H84">
        <v>2</v>
      </c>
      <c r="I84">
        <v>1</v>
      </c>
      <c r="J84">
        <v>5</v>
      </c>
    </row>
    <row r="85" spans="1:10" x14ac:dyDescent="0.25">
      <c r="A85" t="s">
        <v>3472</v>
      </c>
      <c r="B85">
        <v>39588</v>
      </c>
      <c r="C85">
        <v>-0.39541629118032584</v>
      </c>
      <c r="D85">
        <v>-0.38812410558608845</v>
      </c>
      <c r="E85">
        <v>-0.49420148959054483</v>
      </c>
      <c r="F85">
        <v>-0.29003241634850307</v>
      </c>
      <c r="G85">
        <v>2</v>
      </c>
      <c r="H85">
        <v>2</v>
      </c>
      <c r="I85">
        <v>1</v>
      </c>
      <c r="J85">
        <v>5</v>
      </c>
    </row>
    <row r="86" spans="1:10" x14ac:dyDescent="0.25">
      <c r="A86" t="s">
        <v>3474</v>
      </c>
      <c r="B86">
        <v>3571</v>
      </c>
      <c r="C86">
        <v>-0.32611307132903239</v>
      </c>
      <c r="D86">
        <v>-0.73137796368169039</v>
      </c>
      <c r="E86">
        <v>-4.9745062333303815E-2</v>
      </c>
      <c r="F86">
        <v>-0.95715501302029982</v>
      </c>
      <c r="G86">
        <v>2</v>
      </c>
      <c r="H86">
        <v>1</v>
      </c>
      <c r="I86">
        <v>2</v>
      </c>
      <c r="J86">
        <v>3</v>
      </c>
    </row>
    <row r="87" spans="1:10" x14ac:dyDescent="0.25">
      <c r="A87" t="s">
        <v>3475</v>
      </c>
      <c r="B87">
        <v>12126</v>
      </c>
      <c r="C87">
        <v>-0.51948179369468805</v>
      </c>
      <c r="D87">
        <v>6.6889461736529099E-2</v>
      </c>
      <c r="E87">
        <v>-0.71194953564008889</v>
      </c>
      <c r="F87">
        <v>-0.17734955212814288</v>
      </c>
      <c r="G87">
        <v>1</v>
      </c>
      <c r="H87">
        <v>4</v>
      </c>
      <c r="I87">
        <v>1</v>
      </c>
      <c r="J87">
        <v>5</v>
      </c>
    </row>
    <row r="88" spans="1:10" x14ac:dyDescent="0.25">
      <c r="A88" t="s">
        <v>3477</v>
      </c>
      <c r="B88">
        <v>7944</v>
      </c>
      <c r="C88">
        <v>-0.54245130226097804</v>
      </c>
      <c r="D88">
        <v>-1.1041677290238736</v>
      </c>
      <c r="E88">
        <v>7.7613059092892026E-2</v>
      </c>
      <c r="F88">
        <v>-0.49750341794251196</v>
      </c>
      <c r="G88">
        <v>1</v>
      </c>
      <c r="H88">
        <v>1</v>
      </c>
      <c r="I88">
        <v>2</v>
      </c>
      <c r="J88">
        <v>5</v>
      </c>
    </row>
    <row r="89" spans="1:10" x14ac:dyDescent="0.25">
      <c r="A89" t="s">
        <v>3479</v>
      </c>
      <c r="B89">
        <v>157644</v>
      </c>
      <c r="C89">
        <v>0.12716999491112532</v>
      </c>
      <c r="D89">
        <v>-0.36557950096011038</v>
      </c>
      <c r="E89">
        <v>-0.38776363283383747</v>
      </c>
      <c r="F89">
        <v>1.9514960784625487E-2</v>
      </c>
      <c r="G89">
        <v>5</v>
      </c>
      <c r="H89">
        <v>2</v>
      </c>
      <c r="I89">
        <v>1</v>
      </c>
      <c r="J89">
        <v>5</v>
      </c>
    </row>
    <row r="90" spans="1:10" x14ac:dyDescent="0.25">
      <c r="A90" t="s">
        <v>3480</v>
      </c>
      <c r="B90">
        <v>11981</v>
      </c>
      <c r="C90">
        <v>-0.55404193119545031</v>
      </c>
      <c r="D90">
        <v>-0.72146856740919818</v>
      </c>
      <c r="E90">
        <v>-0.43614343637024194</v>
      </c>
      <c r="F90">
        <v>-0.69170896729960618</v>
      </c>
      <c r="G90">
        <v>1</v>
      </c>
      <c r="H90">
        <v>1</v>
      </c>
      <c r="I90">
        <v>1</v>
      </c>
      <c r="J90">
        <v>4</v>
      </c>
    </row>
    <row r="91" spans="1:10" x14ac:dyDescent="0.25">
      <c r="A91" t="s">
        <v>3481</v>
      </c>
      <c r="B91">
        <v>31093</v>
      </c>
      <c r="C91">
        <v>-0.26486129823205817</v>
      </c>
      <c r="D91">
        <v>-0.71446270772928677</v>
      </c>
      <c r="E91">
        <v>3.5622046616256321E-2</v>
      </c>
      <c r="F91">
        <v>-0.73272654998608211</v>
      </c>
      <c r="G91">
        <v>3</v>
      </c>
      <c r="H91">
        <v>1</v>
      </c>
      <c r="I91">
        <v>2</v>
      </c>
      <c r="J91">
        <v>4</v>
      </c>
    </row>
    <row r="92" spans="1:10" x14ac:dyDescent="0.25">
      <c r="A92" t="s">
        <v>3482</v>
      </c>
      <c r="B92">
        <v>10839</v>
      </c>
      <c r="C92">
        <v>-1.352032565053386</v>
      </c>
      <c r="D92">
        <v>0.17436101552418865</v>
      </c>
      <c r="E92">
        <v>-1.0737381058461772</v>
      </c>
      <c r="F92">
        <v>-0.91197781493335883</v>
      </c>
      <c r="G92">
        <v>1</v>
      </c>
      <c r="H92">
        <v>4</v>
      </c>
      <c r="I92">
        <v>1</v>
      </c>
      <c r="J92">
        <v>3</v>
      </c>
    </row>
    <row r="93" spans="1:10" x14ac:dyDescent="0.25">
      <c r="A93" t="s">
        <v>3483</v>
      </c>
      <c r="B93">
        <v>9094</v>
      </c>
      <c r="C93">
        <v>-0.25078575517185858</v>
      </c>
      <c r="D93">
        <v>2.0851526404217158E-2</v>
      </c>
      <c r="E93">
        <v>-0.11798663294051848</v>
      </c>
      <c r="F93">
        <v>-0.99385350797094618</v>
      </c>
      <c r="G93">
        <v>3</v>
      </c>
      <c r="H93">
        <v>4</v>
      </c>
      <c r="I93">
        <v>2</v>
      </c>
      <c r="J93">
        <v>2</v>
      </c>
    </row>
    <row r="94" spans="1:10" x14ac:dyDescent="0.25">
      <c r="A94" t="s">
        <v>3484</v>
      </c>
      <c r="B94">
        <v>12431</v>
      </c>
      <c r="C94">
        <v>-0.21506599179571451</v>
      </c>
      <c r="D94">
        <v>0.30931879975824911</v>
      </c>
      <c r="E94">
        <v>4.93514860652116E-2</v>
      </c>
      <c r="F94">
        <v>-0.99988045722443664</v>
      </c>
      <c r="G94">
        <v>3</v>
      </c>
      <c r="H94">
        <v>5</v>
      </c>
      <c r="I94">
        <v>2</v>
      </c>
      <c r="J94">
        <v>2</v>
      </c>
    </row>
    <row r="95" spans="1:10" x14ac:dyDescent="0.25">
      <c r="A95" t="s">
        <v>3485</v>
      </c>
      <c r="B95">
        <v>213759</v>
      </c>
      <c r="C95">
        <v>-0.32727745806275022</v>
      </c>
      <c r="D95">
        <v>-0.71098266130151699</v>
      </c>
      <c r="E95">
        <v>-0.54626735371214041</v>
      </c>
      <c r="F95">
        <v>0.8378442326874459</v>
      </c>
      <c r="G95">
        <v>2</v>
      </c>
      <c r="H95">
        <v>1</v>
      </c>
      <c r="I95">
        <v>1</v>
      </c>
      <c r="J95">
        <v>5</v>
      </c>
    </row>
    <row r="96" spans="1:10" x14ac:dyDescent="0.25">
      <c r="A96" t="s">
        <v>3486</v>
      </c>
      <c r="B96">
        <v>186948</v>
      </c>
      <c r="C96">
        <v>-0.10486201420118796</v>
      </c>
      <c r="D96">
        <v>-0.67255913363979858</v>
      </c>
      <c r="E96">
        <v>-5.6021584443633379E-2</v>
      </c>
      <c r="F96">
        <v>-8.2961375781498065E-2</v>
      </c>
      <c r="G96">
        <v>3</v>
      </c>
      <c r="H96">
        <v>1</v>
      </c>
      <c r="I96">
        <v>2</v>
      </c>
      <c r="J96">
        <v>5</v>
      </c>
    </row>
    <row r="97" spans="1:10" x14ac:dyDescent="0.25">
      <c r="A97" t="s">
        <v>3487</v>
      </c>
      <c r="B97">
        <v>132979</v>
      </c>
      <c r="C97">
        <v>-0.77172006646353197</v>
      </c>
      <c r="D97">
        <v>-0.62363311662613541</v>
      </c>
      <c r="E97">
        <v>-1.1414703009723171</v>
      </c>
      <c r="F97">
        <v>1.135133183529428</v>
      </c>
      <c r="G97">
        <v>1</v>
      </c>
      <c r="H97">
        <v>1</v>
      </c>
      <c r="I97">
        <v>1</v>
      </c>
      <c r="J97">
        <v>5</v>
      </c>
    </row>
    <row r="98" spans="1:10" x14ac:dyDescent="0.25">
      <c r="A98" t="s">
        <v>3488</v>
      </c>
      <c r="B98">
        <v>62951</v>
      </c>
      <c r="C98">
        <v>-0.56438797653327266</v>
      </c>
      <c r="D98">
        <v>-0.64129769231461853</v>
      </c>
      <c r="E98">
        <v>-0.60359589389706814</v>
      </c>
      <c r="F98">
        <v>-0.32618558609629578</v>
      </c>
      <c r="G98">
        <v>1</v>
      </c>
      <c r="H98">
        <v>1</v>
      </c>
      <c r="I98">
        <v>1</v>
      </c>
      <c r="J98">
        <v>5</v>
      </c>
    </row>
    <row r="99" spans="1:10" x14ac:dyDescent="0.25">
      <c r="A99" t="s">
        <v>3489</v>
      </c>
      <c r="B99">
        <v>569353</v>
      </c>
      <c r="C99">
        <v>8.4094670566113167E-2</v>
      </c>
      <c r="D99">
        <v>0.20670086449179062</v>
      </c>
      <c r="E99">
        <v>-0.10696485918363778</v>
      </c>
      <c r="F99">
        <v>1.6904156410020424E-2</v>
      </c>
      <c r="G99">
        <v>4</v>
      </c>
      <c r="H99">
        <v>4</v>
      </c>
      <c r="I99">
        <v>2</v>
      </c>
      <c r="J99">
        <v>5</v>
      </c>
    </row>
    <row r="100" spans="1:10" x14ac:dyDescent="0.25">
      <c r="A100" t="s">
        <v>3490</v>
      </c>
      <c r="B100">
        <v>32901</v>
      </c>
      <c r="C100">
        <v>4.3220906764637031E-2</v>
      </c>
      <c r="D100">
        <v>0.23470721859418209</v>
      </c>
      <c r="E100">
        <v>0.78571152154870694</v>
      </c>
      <c r="F100">
        <v>-0.61351129011095396</v>
      </c>
      <c r="G100">
        <v>4</v>
      </c>
      <c r="H100">
        <v>4</v>
      </c>
      <c r="I100">
        <v>4</v>
      </c>
      <c r="J100">
        <v>5</v>
      </c>
    </row>
    <row r="101" spans="1:10" x14ac:dyDescent="0.25">
      <c r="A101" t="s">
        <v>3491</v>
      </c>
      <c r="B101">
        <v>20033</v>
      </c>
      <c r="C101">
        <v>0.21825660007126757</v>
      </c>
      <c r="D101">
        <v>0.28020923459569552</v>
      </c>
      <c r="E101">
        <v>0.83901100676871998</v>
      </c>
      <c r="F101">
        <v>-0.81957320659317623</v>
      </c>
      <c r="G101">
        <v>5</v>
      </c>
      <c r="H101">
        <v>4</v>
      </c>
      <c r="I101">
        <v>4</v>
      </c>
      <c r="J101">
        <v>4</v>
      </c>
    </row>
    <row r="102" spans="1:10" x14ac:dyDescent="0.25">
      <c r="A102" t="s">
        <v>3492</v>
      </c>
      <c r="B102">
        <v>6887</v>
      </c>
      <c r="C102">
        <v>-0.64916983631843195</v>
      </c>
      <c r="D102">
        <v>-0.50366544605597774</v>
      </c>
      <c r="E102">
        <v>0.2078200678554179</v>
      </c>
      <c r="F102">
        <v>-0.96220713071635255</v>
      </c>
      <c r="G102">
        <v>1</v>
      </c>
      <c r="H102">
        <v>2</v>
      </c>
      <c r="I102">
        <v>3</v>
      </c>
      <c r="J102">
        <v>3</v>
      </c>
    </row>
    <row r="103" spans="1:10" x14ac:dyDescent="0.25">
      <c r="A103" t="s">
        <v>3493</v>
      </c>
      <c r="B103">
        <v>15454</v>
      </c>
      <c r="C103">
        <v>-0.82200646903674368</v>
      </c>
      <c r="D103">
        <v>-0.4918573032009031</v>
      </c>
      <c r="E103">
        <v>-0.30442110097327363</v>
      </c>
      <c r="F103">
        <v>-0.73363962886826173</v>
      </c>
      <c r="G103">
        <v>1</v>
      </c>
      <c r="H103">
        <v>2</v>
      </c>
      <c r="I103">
        <v>1</v>
      </c>
      <c r="J103">
        <v>4</v>
      </c>
    </row>
    <row r="104" spans="1:10" x14ac:dyDescent="0.25">
      <c r="A104" t="s">
        <v>3494</v>
      </c>
      <c r="B104">
        <v>18192</v>
      </c>
      <c r="C104">
        <v>-0.40720978136799807</v>
      </c>
      <c r="D104">
        <v>-0.89481858212996623</v>
      </c>
      <c r="E104">
        <v>0.61957059293744243</v>
      </c>
      <c r="F104">
        <v>-0.74019685118260692</v>
      </c>
      <c r="G104">
        <v>2</v>
      </c>
      <c r="H104">
        <v>1</v>
      </c>
      <c r="I104">
        <v>4</v>
      </c>
      <c r="J104">
        <v>4</v>
      </c>
    </row>
    <row r="105" spans="1:10" x14ac:dyDescent="0.25">
      <c r="A105" t="s">
        <v>3496</v>
      </c>
      <c r="B105">
        <v>79566</v>
      </c>
      <c r="C105">
        <v>0.20730079266316384</v>
      </c>
      <c r="D105">
        <v>0.38815389466423228</v>
      </c>
      <c r="E105">
        <v>0.20744289176524255</v>
      </c>
      <c r="F105">
        <v>-0.30433299777134387</v>
      </c>
      <c r="G105">
        <v>5</v>
      </c>
      <c r="H105">
        <v>5</v>
      </c>
      <c r="I105">
        <v>3</v>
      </c>
      <c r="J105">
        <v>5</v>
      </c>
    </row>
    <row r="106" spans="1:10" x14ac:dyDescent="0.25">
      <c r="A106" t="s">
        <v>3497</v>
      </c>
      <c r="B106">
        <v>94415</v>
      </c>
      <c r="C106">
        <v>8.1241080401344007E-2</v>
      </c>
      <c r="D106">
        <v>0.68617807920277218</v>
      </c>
      <c r="E106">
        <v>0.3373231206897796</v>
      </c>
      <c r="F106">
        <v>0.18549406002773194</v>
      </c>
      <c r="G106">
        <v>4</v>
      </c>
      <c r="H106">
        <v>5</v>
      </c>
      <c r="I106">
        <v>3</v>
      </c>
      <c r="J106">
        <v>5</v>
      </c>
    </row>
    <row r="107" spans="1:10" x14ac:dyDescent="0.25">
      <c r="A107" t="s">
        <v>3498</v>
      </c>
      <c r="B107">
        <v>19088</v>
      </c>
      <c r="C107">
        <v>-0.15069555904252419</v>
      </c>
      <c r="D107">
        <v>-0.57069798590133003</v>
      </c>
      <c r="E107">
        <v>1.5568213258719896</v>
      </c>
      <c r="F107">
        <v>-0.51878659587616749</v>
      </c>
      <c r="G107">
        <v>3</v>
      </c>
      <c r="H107">
        <v>1</v>
      </c>
      <c r="I107">
        <v>5</v>
      </c>
      <c r="J107">
        <v>5</v>
      </c>
    </row>
    <row r="108" spans="1:10" x14ac:dyDescent="0.25">
      <c r="A108" t="s">
        <v>3499</v>
      </c>
      <c r="B108">
        <v>136803</v>
      </c>
      <c r="C108">
        <v>0.39321485880981466</v>
      </c>
      <c r="D108">
        <v>0.37615383567250704</v>
      </c>
      <c r="E108">
        <v>0.39391502613858259</v>
      </c>
      <c r="F108">
        <v>-0.20642680239788389</v>
      </c>
      <c r="G108">
        <v>5</v>
      </c>
      <c r="H108">
        <v>5</v>
      </c>
      <c r="I108">
        <v>3</v>
      </c>
      <c r="J108">
        <v>5</v>
      </c>
    </row>
    <row r="109" spans="1:10" x14ac:dyDescent="0.25">
      <c r="A109" t="s">
        <v>3500</v>
      </c>
      <c r="B109">
        <v>25719</v>
      </c>
      <c r="C109">
        <v>-0.38525144488350099</v>
      </c>
      <c r="D109">
        <v>-0.63217426208147454</v>
      </c>
      <c r="E109">
        <v>0.1790548117136137</v>
      </c>
      <c r="F109">
        <v>-0.62829843028234467</v>
      </c>
      <c r="G109">
        <v>2</v>
      </c>
      <c r="H109">
        <v>1</v>
      </c>
      <c r="I109">
        <v>3</v>
      </c>
      <c r="J109">
        <v>4</v>
      </c>
    </row>
    <row r="110" spans="1:10" x14ac:dyDescent="0.25">
      <c r="A110" t="s">
        <v>3501</v>
      </c>
      <c r="B110">
        <v>28883</v>
      </c>
      <c r="C110">
        <v>-0.27737185919469154</v>
      </c>
      <c r="D110">
        <v>-0.60802120208060151</v>
      </c>
      <c r="E110">
        <v>6.405473552605111E-3</v>
      </c>
      <c r="F110">
        <v>-0.53670897530355421</v>
      </c>
      <c r="G110">
        <v>3</v>
      </c>
      <c r="H110">
        <v>1</v>
      </c>
      <c r="I110">
        <v>2</v>
      </c>
      <c r="J110">
        <v>5</v>
      </c>
    </row>
    <row r="111" spans="1:10" x14ac:dyDescent="0.25">
      <c r="A111" t="s">
        <v>3502</v>
      </c>
      <c r="B111">
        <v>49382</v>
      </c>
      <c r="C111">
        <v>-0.41363319767425455</v>
      </c>
      <c r="D111">
        <v>-0.19333145261211507</v>
      </c>
      <c r="E111">
        <v>6.2809263614105076E-2</v>
      </c>
      <c r="F111">
        <v>-0.78974305231944608</v>
      </c>
      <c r="G111">
        <v>2</v>
      </c>
      <c r="H111">
        <v>3</v>
      </c>
      <c r="I111">
        <v>2</v>
      </c>
      <c r="J111">
        <v>4</v>
      </c>
    </row>
    <row r="112" spans="1:10" x14ac:dyDescent="0.25">
      <c r="A112" t="s">
        <v>3505</v>
      </c>
      <c r="B112">
        <v>67490</v>
      </c>
      <c r="C112">
        <v>-0.23677085937466791</v>
      </c>
      <c r="D112">
        <v>8.7541559865945584E-2</v>
      </c>
      <c r="E112">
        <v>0.60612349347690142</v>
      </c>
      <c r="F112">
        <v>-0.87897848016205316</v>
      </c>
      <c r="G112">
        <v>3</v>
      </c>
      <c r="H112">
        <v>4</v>
      </c>
      <c r="I112">
        <v>4</v>
      </c>
      <c r="J112">
        <v>3</v>
      </c>
    </row>
    <row r="113" spans="1:10" x14ac:dyDescent="0.25">
      <c r="A113" t="s">
        <v>3506</v>
      </c>
      <c r="B113">
        <v>144771</v>
      </c>
      <c r="C113">
        <v>-8.4445382558720486E-2</v>
      </c>
      <c r="D113">
        <v>0.15276768595830961</v>
      </c>
      <c r="E113">
        <v>-8.4151965246869756E-2</v>
      </c>
      <c r="F113">
        <v>-0.38570037904853899</v>
      </c>
      <c r="G113">
        <v>4</v>
      </c>
      <c r="H113">
        <v>4</v>
      </c>
      <c r="I113">
        <v>2</v>
      </c>
      <c r="J113">
        <v>5</v>
      </c>
    </row>
    <row r="114" spans="1:10" x14ac:dyDescent="0.25">
      <c r="A114" t="s">
        <v>3510</v>
      </c>
      <c r="B114">
        <v>10619</v>
      </c>
      <c r="C114">
        <v>-0.72827210604919201</v>
      </c>
      <c r="D114">
        <v>-0.89026336967551012</v>
      </c>
      <c r="E114">
        <v>-0.48758035151960488</v>
      </c>
      <c r="F114">
        <v>-0.66823961432528001</v>
      </c>
      <c r="G114">
        <v>1</v>
      </c>
      <c r="H114">
        <v>1</v>
      </c>
      <c r="I114">
        <v>1</v>
      </c>
      <c r="J114">
        <v>4</v>
      </c>
    </row>
    <row r="115" spans="1:10" x14ac:dyDescent="0.25">
      <c r="A115" t="s">
        <v>3511</v>
      </c>
      <c r="B115">
        <v>138479</v>
      </c>
      <c r="C115">
        <v>-0.14526285314270854</v>
      </c>
      <c r="D115">
        <v>2.7743196443711267E-2</v>
      </c>
      <c r="E115">
        <v>-0.45539434458158956</v>
      </c>
      <c r="F115">
        <v>1.9925066320422579E-2</v>
      </c>
      <c r="G115">
        <v>3</v>
      </c>
      <c r="H115">
        <v>4</v>
      </c>
      <c r="I115">
        <v>1</v>
      </c>
      <c r="J115">
        <v>5</v>
      </c>
    </row>
    <row r="116" spans="1:10" x14ac:dyDescent="0.25">
      <c r="A116" t="s">
        <v>3512</v>
      </c>
      <c r="B116">
        <v>378321</v>
      </c>
      <c r="C116">
        <v>0.30693389640079971</v>
      </c>
      <c r="D116">
        <v>-0.21495070723450374</v>
      </c>
      <c r="E116">
        <v>-0.535802354771448</v>
      </c>
      <c r="F116">
        <v>0.46312768320719894</v>
      </c>
      <c r="G116">
        <v>5</v>
      </c>
      <c r="H116">
        <v>3</v>
      </c>
      <c r="I116">
        <v>1</v>
      </c>
      <c r="J116">
        <v>5</v>
      </c>
    </row>
    <row r="117" spans="1:10" x14ac:dyDescent="0.25">
      <c r="A117" t="s">
        <v>3514</v>
      </c>
      <c r="B117">
        <v>21429</v>
      </c>
      <c r="C117">
        <v>-0.66539219094902646</v>
      </c>
      <c r="D117">
        <v>-0.85497721257622661</v>
      </c>
      <c r="E117">
        <v>2.6795449113354491E-2</v>
      </c>
      <c r="F117">
        <v>-0.71203322260535129</v>
      </c>
      <c r="G117">
        <v>1</v>
      </c>
      <c r="H117">
        <v>1</v>
      </c>
      <c r="I117">
        <v>2</v>
      </c>
      <c r="J117">
        <v>4</v>
      </c>
    </row>
    <row r="118" spans="1:10" x14ac:dyDescent="0.25">
      <c r="A118" t="s">
        <v>3515</v>
      </c>
      <c r="B118">
        <v>11318</v>
      </c>
      <c r="C118">
        <v>-1.446474990777791</v>
      </c>
      <c r="D118">
        <v>0.1713714516659986</v>
      </c>
      <c r="E118">
        <v>-0.79465164839879765</v>
      </c>
      <c r="F118">
        <v>-0.88079590992736645</v>
      </c>
      <c r="G118">
        <v>1</v>
      </c>
      <c r="H118">
        <v>4</v>
      </c>
      <c r="I118">
        <v>1</v>
      </c>
      <c r="J118">
        <v>3</v>
      </c>
    </row>
    <row r="119" spans="1:10" x14ac:dyDescent="0.25">
      <c r="A119" t="s">
        <v>3516</v>
      </c>
      <c r="B119">
        <v>26999</v>
      </c>
      <c r="C119">
        <v>-0.67416204967700222</v>
      </c>
      <c r="D119">
        <v>-0.58763617872771978</v>
      </c>
      <c r="E119">
        <v>-0.46614874657044114</v>
      </c>
      <c r="F119">
        <v>-0.61832579443322366</v>
      </c>
      <c r="G119">
        <v>1</v>
      </c>
      <c r="H119">
        <v>1</v>
      </c>
      <c r="I119">
        <v>1</v>
      </c>
      <c r="J119">
        <v>5</v>
      </c>
    </row>
    <row r="120" spans="1:10" x14ac:dyDescent="0.25">
      <c r="A120" t="s">
        <v>3518</v>
      </c>
      <c r="B120">
        <v>44394</v>
      </c>
      <c r="C120">
        <v>0.26257438294342167</v>
      </c>
      <c r="D120">
        <v>-0.18685685720811718</v>
      </c>
      <c r="E120">
        <v>0.25365783693809613</v>
      </c>
      <c r="F120">
        <v>-0.69464737918498887</v>
      </c>
      <c r="G120">
        <v>5</v>
      </c>
      <c r="H120">
        <v>3</v>
      </c>
      <c r="I120">
        <v>3</v>
      </c>
      <c r="J120">
        <v>4</v>
      </c>
    </row>
    <row r="121" spans="1:10" x14ac:dyDescent="0.25">
      <c r="A121" t="s">
        <v>3520</v>
      </c>
      <c r="B121">
        <v>9038</v>
      </c>
      <c r="C121">
        <v>-0.46627827758592899</v>
      </c>
      <c r="D121">
        <v>-0.45199979210203228</v>
      </c>
      <c r="E121">
        <v>-0.36460551843052991</v>
      </c>
      <c r="F121">
        <v>-0.98131779687682741</v>
      </c>
      <c r="G121">
        <v>2</v>
      </c>
      <c r="H121">
        <v>2</v>
      </c>
      <c r="I121">
        <v>1</v>
      </c>
      <c r="J121">
        <v>3</v>
      </c>
    </row>
    <row r="122" spans="1:10" x14ac:dyDescent="0.25">
      <c r="A122" t="s">
        <v>3521</v>
      </c>
      <c r="B122">
        <v>12595</v>
      </c>
      <c r="C122">
        <v>-1.0208996236530259</v>
      </c>
      <c r="D122">
        <v>7.1720393153400633E-2</v>
      </c>
      <c r="E122">
        <v>-0.66507573896441563</v>
      </c>
      <c r="F122">
        <v>-1.0047517166947844</v>
      </c>
      <c r="G122">
        <v>1</v>
      </c>
      <c r="H122">
        <v>4</v>
      </c>
      <c r="I122">
        <v>1</v>
      </c>
      <c r="J122">
        <v>2</v>
      </c>
    </row>
    <row r="123" spans="1:10" x14ac:dyDescent="0.25">
      <c r="A123" t="s">
        <v>3522</v>
      </c>
      <c r="B123">
        <v>15538</v>
      </c>
      <c r="C123">
        <v>-0.18574116965440013</v>
      </c>
      <c r="D123">
        <v>-0.17901099942277932</v>
      </c>
      <c r="E123">
        <v>-0.35922452304349273</v>
      </c>
      <c r="F123">
        <v>-0.79233841610840816</v>
      </c>
      <c r="G123">
        <v>3</v>
      </c>
      <c r="H123">
        <v>3</v>
      </c>
      <c r="I123">
        <v>1</v>
      </c>
      <c r="J123">
        <v>4</v>
      </c>
    </row>
    <row r="124" spans="1:10" x14ac:dyDescent="0.25">
      <c r="A124" t="s">
        <v>3523</v>
      </c>
      <c r="B124">
        <v>11151</v>
      </c>
      <c r="C124">
        <v>-0.76483576767819772</v>
      </c>
      <c r="D124">
        <v>-0.23808971220028796</v>
      </c>
      <c r="E124">
        <v>-0.55819617842005997</v>
      </c>
      <c r="F124">
        <v>-0.79845791650329145</v>
      </c>
      <c r="G124">
        <v>1</v>
      </c>
      <c r="H124">
        <v>3</v>
      </c>
      <c r="I124">
        <v>1</v>
      </c>
      <c r="J124">
        <v>4</v>
      </c>
    </row>
    <row r="125" spans="1:10" x14ac:dyDescent="0.25">
      <c r="A125" t="s">
        <v>3525</v>
      </c>
      <c r="B125">
        <v>39891</v>
      </c>
      <c r="C125">
        <v>-8.8636663615750844E-2</v>
      </c>
      <c r="D125">
        <v>8.8458603773901631E-3</v>
      </c>
      <c r="E125">
        <v>0.25632494918119458</v>
      </c>
      <c r="F125">
        <v>-0.71041081787801996</v>
      </c>
      <c r="G125">
        <v>4</v>
      </c>
      <c r="H125">
        <v>3</v>
      </c>
      <c r="I125">
        <v>3</v>
      </c>
      <c r="J125">
        <v>4</v>
      </c>
    </row>
    <row r="126" spans="1:10" x14ac:dyDescent="0.25">
      <c r="A126" t="s">
        <v>3527</v>
      </c>
      <c r="B126">
        <v>8628</v>
      </c>
      <c r="C126">
        <v>-0.5582029725930121</v>
      </c>
      <c r="D126">
        <v>-0.75136716399141501</v>
      </c>
      <c r="E126">
        <v>-0.4227853788577372</v>
      </c>
      <c r="F126">
        <v>-0.85897288020543194</v>
      </c>
      <c r="G126">
        <v>1</v>
      </c>
      <c r="H126">
        <v>1</v>
      </c>
      <c r="I126">
        <v>1</v>
      </c>
      <c r="J126">
        <v>3</v>
      </c>
    </row>
    <row r="127" spans="1:10" x14ac:dyDescent="0.25">
      <c r="A127" t="s">
        <v>3528</v>
      </c>
      <c r="B127">
        <v>7841</v>
      </c>
      <c r="C127">
        <v>-0.28174538428168705</v>
      </c>
      <c r="D127">
        <v>-0.78943301542925082</v>
      </c>
      <c r="E127">
        <v>-0.21953638107819418</v>
      </c>
      <c r="F127">
        <v>-0.9242562142135885</v>
      </c>
      <c r="G127">
        <v>3</v>
      </c>
      <c r="H127">
        <v>1</v>
      </c>
      <c r="I127">
        <v>2</v>
      </c>
      <c r="J127">
        <v>3</v>
      </c>
    </row>
    <row r="128" spans="1:10" x14ac:dyDescent="0.25">
      <c r="A128" t="s">
        <v>3530</v>
      </c>
      <c r="B128">
        <v>54270</v>
      </c>
      <c r="C128">
        <v>1.8643817789285887E-2</v>
      </c>
      <c r="D128">
        <v>-4.7771345853607886E-2</v>
      </c>
      <c r="E128">
        <v>-0.16318643452274229</v>
      </c>
      <c r="F128">
        <v>-0.40047403325848591</v>
      </c>
      <c r="G128">
        <v>4</v>
      </c>
      <c r="H128">
        <v>3</v>
      </c>
      <c r="I128">
        <v>2</v>
      </c>
      <c r="J128">
        <v>5</v>
      </c>
    </row>
    <row r="129" spans="1:10" x14ac:dyDescent="0.25">
      <c r="A129" t="s">
        <v>3531</v>
      </c>
      <c r="B129">
        <v>7096</v>
      </c>
      <c r="C129">
        <v>-1.150413467161655</v>
      </c>
      <c r="D129">
        <v>1.0444027920706038</v>
      </c>
      <c r="E129">
        <v>-0.4558795583482001</v>
      </c>
      <c r="F129">
        <v>-0.86998915848714475</v>
      </c>
      <c r="G129">
        <v>1</v>
      </c>
      <c r="H129">
        <v>5</v>
      </c>
      <c r="I129">
        <v>1</v>
      </c>
      <c r="J129">
        <v>3</v>
      </c>
    </row>
    <row r="130" spans="1:10" x14ac:dyDescent="0.25">
      <c r="A130" t="s">
        <v>3532</v>
      </c>
      <c r="B130">
        <v>17007</v>
      </c>
      <c r="C130">
        <v>-0.60608978985872175</v>
      </c>
      <c r="D130">
        <v>0.35263874425369146</v>
      </c>
      <c r="E130">
        <v>-0.29241508418496004</v>
      </c>
      <c r="F130">
        <v>-0.78679327341035865</v>
      </c>
      <c r="G130">
        <v>1</v>
      </c>
      <c r="H130">
        <v>5</v>
      </c>
      <c r="I130">
        <v>1</v>
      </c>
      <c r="J130">
        <v>4</v>
      </c>
    </row>
    <row r="131" spans="1:10" x14ac:dyDescent="0.25">
      <c r="A131" t="s">
        <v>3534</v>
      </c>
      <c r="B131">
        <v>56586</v>
      </c>
      <c r="C131">
        <v>5.9593086971834422E-2</v>
      </c>
      <c r="D131">
        <v>5.0691511713245083E-2</v>
      </c>
      <c r="E131">
        <v>0.1427744019856893</v>
      </c>
      <c r="F131">
        <v>-0.66110966426583029</v>
      </c>
      <c r="G131">
        <v>4</v>
      </c>
      <c r="H131">
        <v>4</v>
      </c>
      <c r="I131">
        <v>3</v>
      </c>
      <c r="J131">
        <v>4</v>
      </c>
    </row>
    <row r="132" spans="1:10" x14ac:dyDescent="0.25">
      <c r="A132" t="s">
        <v>3536</v>
      </c>
      <c r="B132">
        <v>4851</v>
      </c>
      <c r="C132">
        <v>-0.72229023778498458</v>
      </c>
      <c r="D132">
        <v>-0.63300263996019568</v>
      </c>
      <c r="E132">
        <v>-0.20147399286975542</v>
      </c>
      <c r="F132">
        <v>-0.73858138710599963</v>
      </c>
      <c r="G132">
        <v>1</v>
      </c>
      <c r="H132">
        <v>1</v>
      </c>
      <c r="I132">
        <v>2</v>
      </c>
      <c r="J132">
        <v>4</v>
      </c>
    </row>
    <row r="133" spans="1:10" x14ac:dyDescent="0.25">
      <c r="A133" t="s">
        <v>3537</v>
      </c>
      <c r="B133">
        <v>4152</v>
      </c>
      <c r="C133">
        <v>-0.33252940971041001</v>
      </c>
      <c r="D133">
        <v>-0.38924099492453934</v>
      </c>
      <c r="E133">
        <v>-6.0680184814180721E-2</v>
      </c>
      <c r="F133">
        <v>-0.9534186734233292</v>
      </c>
      <c r="G133">
        <v>2</v>
      </c>
      <c r="H133">
        <v>2</v>
      </c>
      <c r="I133">
        <v>2</v>
      </c>
      <c r="J133">
        <v>3</v>
      </c>
    </row>
    <row r="134" spans="1:10" x14ac:dyDescent="0.25">
      <c r="A134" t="s">
        <v>3538</v>
      </c>
      <c r="B134">
        <v>5060</v>
      </c>
      <c r="C134">
        <v>-0.16391552784295743</v>
      </c>
      <c r="D134">
        <v>0.23391055243340661</v>
      </c>
      <c r="E134">
        <v>0.3714984852722466</v>
      </c>
      <c r="F134">
        <v>-1.1448727901974816</v>
      </c>
      <c r="G134">
        <v>3</v>
      </c>
      <c r="H134">
        <v>4</v>
      </c>
      <c r="I134">
        <v>3</v>
      </c>
      <c r="J134">
        <v>1</v>
      </c>
    </row>
    <row r="135" spans="1:10" x14ac:dyDescent="0.25">
      <c r="A135" t="s">
        <v>3539</v>
      </c>
      <c r="B135">
        <v>104316</v>
      </c>
      <c r="C135">
        <v>-1.5631917443768774E-2</v>
      </c>
      <c r="D135">
        <v>0.42758062687162302</v>
      </c>
      <c r="E135">
        <v>0.4445755606756554</v>
      </c>
      <c r="F135">
        <v>-0.84052244753534833</v>
      </c>
      <c r="G135">
        <v>4</v>
      </c>
      <c r="H135">
        <v>5</v>
      </c>
      <c r="I135">
        <v>4</v>
      </c>
      <c r="J135">
        <v>4</v>
      </c>
    </row>
    <row r="136" spans="1:10" x14ac:dyDescent="0.25">
      <c r="A136" t="s">
        <v>3542</v>
      </c>
      <c r="B136">
        <v>29680</v>
      </c>
      <c r="C136">
        <v>-0.23599750709866607</v>
      </c>
      <c r="D136">
        <v>0.72843661715382535</v>
      </c>
      <c r="E136">
        <v>5.5443027626491011E-2</v>
      </c>
      <c r="F136">
        <v>-0.16927016639314299</v>
      </c>
      <c r="G136">
        <v>3</v>
      </c>
      <c r="H136">
        <v>5</v>
      </c>
      <c r="I136">
        <v>2</v>
      </c>
      <c r="J136">
        <v>5</v>
      </c>
    </row>
    <row r="137" spans="1:10" x14ac:dyDescent="0.25">
      <c r="A137" t="s">
        <v>3543</v>
      </c>
      <c r="B137">
        <v>22349</v>
      </c>
      <c r="C137">
        <v>-0.45239187250711793</v>
      </c>
      <c r="D137">
        <v>-0.24378175546031342</v>
      </c>
      <c r="E137">
        <v>0.27194617474713323</v>
      </c>
      <c r="F137">
        <v>-0.76761573919910886</v>
      </c>
      <c r="G137">
        <v>2</v>
      </c>
      <c r="H137">
        <v>3</v>
      </c>
      <c r="I137">
        <v>3</v>
      </c>
      <c r="J137">
        <v>4</v>
      </c>
    </row>
    <row r="138" spans="1:10" x14ac:dyDescent="0.25">
      <c r="A138" t="s">
        <v>3544</v>
      </c>
      <c r="B138">
        <v>21216</v>
      </c>
      <c r="C138">
        <v>-0.22550096605864361</v>
      </c>
      <c r="D138">
        <v>-0.12745039643567183</v>
      </c>
      <c r="E138">
        <v>0.19404274637239052</v>
      </c>
      <c r="F138">
        <v>-0.80946344983058782</v>
      </c>
      <c r="G138">
        <v>3</v>
      </c>
      <c r="H138">
        <v>3</v>
      </c>
      <c r="I138">
        <v>3</v>
      </c>
      <c r="J138">
        <v>4</v>
      </c>
    </row>
    <row r="139" spans="1:10" x14ac:dyDescent="0.25">
      <c r="A139" t="s">
        <v>3545</v>
      </c>
      <c r="B139">
        <v>23524</v>
      </c>
      <c r="C139">
        <v>-0.34730826226801442</v>
      </c>
      <c r="D139">
        <v>-0.45238989914046301</v>
      </c>
      <c r="E139">
        <v>0.16212628653092931</v>
      </c>
      <c r="F139">
        <v>-0.61138183980045857</v>
      </c>
      <c r="G139">
        <v>2</v>
      </c>
      <c r="H139">
        <v>2</v>
      </c>
      <c r="I139">
        <v>3</v>
      </c>
      <c r="J139">
        <v>5</v>
      </c>
    </row>
    <row r="140" spans="1:10" x14ac:dyDescent="0.25">
      <c r="A140" t="s">
        <v>3546</v>
      </c>
      <c r="B140">
        <v>32721</v>
      </c>
      <c r="C140">
        <v>-0.63840802073786984</v>
      </c>
      <c r="D140">
        <v>-0.65194636680424844</v>
      </c>
      <c r="E140">
        <v>-9.4964228205109538E-2</v>
      </c>
      <c r="F140">
        <v>-0.14433243622060307</v>
      </c>
      <c r="G140">
        <v>1</v>
      </c>
      <c r="H140">
        <v>1</v>
      </c>
      <c r="I140">
        <v>2</v>
      </c>
      <c r="J140">
        <v>5</v>
      </c>
    </row>
    <row r="141" spans="1:10" x14ac:dyDescent="0.25">
      <c r="A141" t="s">
        <v>3547</v>
      </c>
      <c r="B141">
        <v>229660</v>
      </c>
      <c r="C141">
        <v>0.32964673398624644</v>
      </c>
      <c r="D141">
        <v>0.92246518883761564</v>
      </c>
      <c r="E141">
        <v>8.4355881544099773E-2</v>
      </c>
      <c r="F141">
        <v>0.47556347238212693</v>
      </c>
      <c r="G141">
        <v>5</v>
      </c>
      <c r="H141">
        <v>5</v>
      </c>
      <c r="I141">
        <v>3</v>
      </c>
      <c r="J141">
        <v>5</v>
      </c>
    </row>
    <row r="142" spans="1:10" x14ac:dyDescent="0.25">
      <c r="A142" t="s">
        <v>3548</v>
      </c>
      <c r="B142">
        <v>23300</v>
      </c>
      <c r="C142">
        <v>-0.49542844715460971</v>
      </c>
      <c r="D142">
        <v>-0.48292663115603246</v>
      </c>
      <c r="E142">
        <v>0.35393321874966766</v>
      </c>
      <c r="F142">
        <v>-0.46271910270537081</v>
      </c>
      <c r="G142">
        <v>2</v>
      </c>
      <c r="H142">
        <v>2</v>
      </c>
      <c r="I142">
        <v>3</v>
      </c>
      <c r="J142">
        <v>5</v>
      </c>
    </row>
    <row r="143" spans="1:10" x14ac:dyDescent="0.25">
      <c r="A143" t="s">
        <v>3549</v>
      </c>
      <c r="B143">
        <v>40410</v>
      </c>
      <c r="C143">
        <v>-0.73848762930159184</v>
      </c>
      <c r="D143">
        <v>-0.49686842646535662</v>
      </c>
      <c r="E143">
        <v>-0.32497839899278341</v>
      </c>
      <c r="F143">
        <v>-0.41720173996398113</v>
      </c>
      <c r="G143">
        <v>1</v>
      </c>
      <c r="H143">
        <v>2</v>
      </c>
      <c r="I143">
        <v>1</v>
      </c>
      <c r="J143">
        <v>5</v>
      </c>
    </row>
    <row r="144" spans="1:10" x14ac:dyDescent="0.25">
      <c r="A144" t="s">
        <v>3550</v>
      </c>
      <c r="B144">
        <v>14659</v>
      </c>
      <c r="C144">
        <v>-0.39766395616845196</v>
      </c>
      <c r="D144">
        <v>-0.53394870873407119</v>
      </c>
      <c r="E144">
        <v>0.32201139616862851</v>
      </c>
      <c r="F144">
        <v>-1.0201004214835421</v>
      </c>
      <c r="G144">
        <v>2</v>
      </c>
      <c r="H144">
        <v>2</v>
      </c>
      <c r="I144">
        <v>3</v>
      </c>
      <c r="J144">
        <v>2</v>
      </c>
    </row>
    <row r="145" spans="1:10" x14ac:dyDescent="0.25">
      <c r="A145" t="s">
        <v>3552</v>
      </c>
      <c r="B145">
        <v>1968</v>
      </c>
      <c r="C145">
        <v>-0.56449830081362073</v>
      </c>
      <c r="D145">
        <v>0.10152910412759626</v>
      </c>
      <c r="E145">
        <v>-4.0975111223029777E-2</v>
      </c>
      <c r="F145">
        <v>-1.1413654656450425</v>
      </c>
      <c r="G145">
        <v>1</v>
      </c>
      <c r="H145">
        <v>4</v>
      </c>
      <c r="I145">
        <v>2</v>
      </c>
      <c r="J145">
        <v>1</v>
      </c>
    </row>
    <row r="146" spans="1:10" x14ac:dyDescent="0.25">
      <c r="A146" t="s">
        <v>3553</v>
      </c>
      <c r="B146">
        <v>2359</v>
      </c>
      <c r="C146">
        <v>-0.45181195220082437</v>
      </c>
      <c r="D146">
        <v>6.5299636699818794E-2</v>
      </c>
      <c r="E146">
        <v>-5.1576058444434213E-2</v>
      </c>
      <c r="F146">
        <v>-1.0922331757738764</v>
      </c>
      <c r="G146">
        <v>2</v>
      </c>
      <c r="H146">
        <v>4</v>
      </c>
      <c r="I146">
        <v>2</v>
      </c>
      <c r="J146">
        <v>2</v>
      </c>
    </row>
    <row r="147" spans="1:10" x14ac:dyDescent="0.25">
      <c r="A147" t="s">
        <v>3554</v>
      </c>
      <c r="B147">
        <v>9485</v>
      </c>
      <c r="C147">
        <v>-0.1969874977101059</v>
      </c>
      <c r="D147">
        <v>-0.31608220187261515</v>
      </c>
      <c r="E147">
        <v>0.26056831655151536</v>
      </c>
      <c r="F147">
        <v>-0.96538242495095572</v>
      </c>
      <c r="G147">
        <v>3</v>
      </c>
      <c r="H147">
        <v>2</v>
      </c>
      <c r="I147">
        <v>3</v>
      </c>
      <c r="J147">
        <v>3</v>
      </c>
    </row>
    <row r="148" spans="1:10" x14ac:dyDescent="0.25">
      <c r="A148" t="s">
        <v>3558</v>
      </c>
      <c r="B148">
        <v>74625</v>
      </c>
      <c r="C148">
        <v>0.26771592317682757</v>
      </c>
      <c r="D148">
        <v>0.14303546523417104</v>
      </c>
      <c r="E148">
        <v>0.57760360525726662</v>
      </c>
      <c r="F148">
        <v>-0.6403294708494337</v>
      </c>
      <c r="G148">
        <v>5</v>
      </c>
      <c r="H148">
        <v>4</v>
      </c>
      <c r="I148">
        <v>4</v>
      </c>
      <c r="J148">
        <v>4</v>
      </c>
    </row>
    <row r="149" spans="1:10" x14ac:dyDescent="0.25">
      <c r="A149" t="s">
        <v>3560</v>
      </c>
      <c r="B149">
        <v>8308</v>
      </c>
      <c r="C149">
        <v>-0.53950773544355179</v>
      </c>
      <c r="D149">
        <v>-0.95554854637962827</v>
      </c>
      <c r="E149">
        <v>0.25765146620681301</v>
      </c>
      <c r="F149">
        <v>-0.92198244839596855</v>
      </c>
      <c r="G149">
        <v>1</v>
      </c>
      <c r="H149">
        <v>1</v>
      </c>
      <c r="I149">
        <v>3</v>
      </c>
      <c r="J149">
        <v>3</v>
      </c>
    </row>
    <row r="150" spans="1:10" x14ac:dyDescent="0.25">
      <c r="A150" t="s">
        <v>3561</v>
      </c>
      <c r="B150">
        <v>13109</v>
      </c>
      <c r="C150">
        <v>3.2875081332676324E-2</v>
      </c>
      <c r="D150">
        <v>-0.26026706033915081</v>
      </c>
      <c r="E150">
        <v>1.099330469635359</v>
      </c>
      <c r="F150">
        <v>-0.94348602754898303</v>
      </c>
      <c r="G150">
        <v>4</v>
      </c>
      <c r="H150">
        <v>2</v>
      </c>
      <c r="I150">
        <v>5</v>
      </c>
      <c r="J150">
        <v>3</v>
      </c>
    </row>
    <row r="151" spans="1:10" x14ac:dyDescent="0.25">
      <c r="A151" t="s">
        <v>3562</v>
      </c>
      <c r="B151">
        <v>3641</v>
      </c>
      <c r="C151">
        <v>-0.3676316115060928</v>
      </c>
      <c r="D151">
        <v>-0.14342444647923222</v>
      </c>
      <c r="E151">
        <v>-0.1142776427438285</v>
      </c>
      <c r="F151">
        <v>-0.92949985502894172</v>
      </c>
      <c r="G151">
        <v>2</v>
      </c>
      <c r="H151">
        <v>3</v>
      </c>
      <c r="I151">
        <v>2</v>
      </c>
      <c r="J151">
        <v>3</v>
      </c>
    </row>
    <row r="152" spans="1:10" x14ac:dyDescent="0.25">
      <c r="A152" t="s">
        <v>3565</v>
      </c>
      <c r="B152">
        <v>6333</v>
      </c>
      <c r="C152">
        <v>-0.13278617250331909</v>
      </c>
      <c r="D152">
        <v>0.22031648168145446</v>
      </c>
      <c r="E152">
        <v>2.2680626606958201E-2</v>
      </c>
      <c r="F152">
        <v>-1.1209599196947888</v>
      </c>
      <c r="G152">
        <v>3</v>
      </c>
      <c r="H152">
        <v>4</v>
      </c>
      <c r="I152">
        <v>2</v>
      </c>
      <c r="J152">
        <v>1</v>
      </c>
    </row>
    <row r="153" spans="1:10" x14ac:dyDescent="0.25">
      <c r="A153" t="s">
        <v>3566</v>
      </c>
      <c r="B153">
        <v>24000</v>
      </c>
      <c r="C153">
        <v>-0.15541756034193049</v>
      </c>
      <c r="D153">
        <v>-0.35922282567907732</v>
      </c>
      <c r="E153">
        <v>8.9429983020788709E-2</v>
      </c>
      <c r="F153">
        <v>-0.72346784190023938</v>
      </c>
      <c r="G153">
        <v>3</v>
      </c>
      <c r="H153">
        <v>2</v>
      </c>
      <c r="I153">
        <v>3</v>
      </c>
      <c r="J153">
        <v>4</v>
      </c>
    </row>
    <row r="154" spans="1:10" x14ac:dyDescent="0.25">
      <c r="A154" t="s">
        <v>3570</v>
      </c>
      <c r="B154">
        <v>13980</v>
      </c>
      <c r="C154">
        <v>-0.58533438301430474</v>
      </c>
      <c r="D154">
        <v>-0.75851289343787043</v>
      </c>
      <c r="E154">
        <v>-0.18621586950749663</v>
      </c>
      <c r="F154">
        <v>-0.84055346185390178</v>
      </c>
      <c r="G154">
        <v>1</v>
      </c>
      <c r="H154">
        <v>1</v>
      </c>
      <c r="I154">
        <v>2</v>
      </c>
      <c r="J154">
        <v>4</v>
      </c>
    </row>
    <row r="155" spans="1:10" x14ac:dyDescent="0.25">
      <c r="A155" t="s">
        <v>3571</v>
      </c>
      <c r="B155">
        <v>18928</v>
      </c>
      <c r="C155">
        <v>-0.75582899499860545</v>
      </c>
      <c r="D155">
        <v>-1.024631456371986</v>
      </c>
      <c r="E155">
        <v>-0.26365950152986772</v>
      </c>
      <c r="F155">
        <v>-0.67764460817015937</v>
      </c>
      <c r="G155">
        <v>1</v>
      </c>
      <c r="H155">
        <v>1</v>
      </c>
      <c r="I155">
        <v>2</v>
      </c>
      <c r="J155">
        <v>4</v>
      </c>
    </row>
    <row r="156" spans="1:10" x14ac:dyDescent="0.25">
      <c r="A156" t="s">
        <v>3572</v>
      </c>
      <c r="B156">
        <v>422324</v>
      </c>
      <c r="C156">
        <v>0.45025823929308872</v>
      </c>
      <c r="D156">
        <v>0.21416089405908548</v>
      </c>
      <c r="E156">
        <v>-0.19013057354664159</v>
      </c>
      <c r="F156">
        <v>0.24220759592325866</v>
      </c>
      <c r="G156">
        <v>5</v>
      </c>
      <c r="H156">
        <v>4</v>
      </c>
      <c r="I156">
        <v>2</v>
      </c>
      <c r="J156">
        <v>5</v>
      </c>
    </row>
    <row r="157" spans="1:10" x14ac:dyDescent="0.25">
      <c r="A157" t="s">
        <v>3573</v>
      </c>
      <c r="B157">
        <v>6307</v>
      </c>
      <c r="C157">
        <v>-0.44517133682139726</v>
      </c>
      <c r="D157">
        <v>-0.46274056818554304</v>
      </c>
      <c r="E157">
        <v>7.5044315426200409E-2</v>
      </c>
      <c r="F157">
        <v>-0.9673513047238248</v>
      </c>
      <c r="G157">
        <v>2</v>
      </c>
      <c r="H157">
        <v>2</v>
      </c>
      <c r="I157">
        <v>2</v>
      </c>
      <c r="J157">
        <v>3</v>
      </c>
    </row>
    <row r="158" spans="1:10" x14ac:dyDescent="0.25">
      <c r="A158" t="s">
        <v>3574</v>
      </c>
      <c r="B158">
        <v>3011</v>
      </c>
      <c r="C158">
        <v>-0.7422793957775683</v>
      </c>
      <c r="D158">
        <v>-0.56124358574916555</v>
      </c>
      <c r="E158">
        <v>-0.50533441280237557</v>
      </c>
      <c r="F158">
        <v>-0.9389816141756917</v>
      </c>
      <c r="G158">
        <v>1</v>
      </c>
      <c r="H158">
        <v>2</v>
      </c>
      <c r="I158">
        <v>1</v>
      </c>
      <c r="J158">
        <v>3</v>
      </c>
    </row>
    <row r="159" spans="1:10" x14ac:dyDescent="0.25">
      <c r="A159" t="s">
        <v>3575</v>
      </c>
      <c r="B159">
        <v>5680</v>
      </c>
      <c r="C159">
        <v>-0.39951936031007779</v>
      </c>
      <c r="D159">
        <v>-0.82147656105871969</v>
      </c>
      <c r="E159">
        <v>-0.7130886648193927</v>
      </c>
      <c r="F159">
        <v>-0.92019809542674935</v>
      </c>
      <c r="G159">
        <v>2</v>
      </c>
      <c r="H159">
        <v>1</v>
      </c>
      <c r="I159">
        <v>1</v>
      </c>
      <c r="J159">
        <v>3</v>
      </c>
    </row>
    <row r="160" spans="1:10" x14ac:dyDescent="0.25">
      <c r="A160" t="s">
        <v>3576</v>
      </c>
      <c r="B160">
        <v>10063</v>
      </c>
      <c r="C160">
        <v>-3.2931971530522193E-2</v>
      </c>
      <c r="D160">
        <v>2.5424682477386544E-2</v>
      </c>
      <c r="E160">
        <v>0.86459746615702271</v>
      </c>
      <c r="F160">
        <v>-1.0234554519857793</v>
      </c>
      <c r="G160">
        <v>4</v>
      </c>
      <c r="H160">
        <v>4</v>
      </c>
      <c r="I160">
        <v>5</v>
      </c>
      <c r="J160">
        <v>2</v>
      </c>
    </row>
    <row r="161" spans="1:10" x14ac:dyDescent="0.25">
      <c r="A161" t="s">
        <v>3577</v>
      </c>
      <c r="B161">
        <v>7540</v>
      </c>
      <c r="C161">
        <v>-4.1230706893271324E-2</v>
      </c>
      <c r="D161">
        <v>-0.56830650044968622</v>
      </c>
      <c r="E161">
        <v>0.65507860934085871</v>
      </c>
      <c r="F161">
        <v>-1.1787483165998744</v>
      </c>
      <c r="G161">
        <v>4</v>
      </c>
      <c r="H161">
        <v>1</v>
      </c>
      <c r="I161">
        <v>4</v>
      </c>
      <c r="J161">
        <v>1</v>
      </c>
    </row>
    <row r="162" spans="1:10" x14ac:dyDescent="0.25">
      <c r="A162" t="s">
        <v>3578</v>
      </c>
      <c r="B162">
        <v>15680</v>
      </c>
      <c r="C162">
        <v>0.14747324141266208</v>
      </c>
      <c r="D162">
        <v>-8.4460218800518391E-2</v>
      </c>
      <c r="E162">
        <v>0.80828517597914817</v>
      </c>
      <c r="F162">
        <v>-1.0280503445989611</v>
      </c>
      <c r="G162">
        <v>5</v>
      </c>
      <c r="H162">
        <v>3</v>
      </c>
      <c r="I162">
        <v>4</v>
      </c>
      <c r="J162">
        <v>2</v>
      </c>
    </row>
    <row r="163" spans="1:10" x14ac:dyDescent="0.25">
      <c r="A163" t="s">
        <v>3580</v>
      </c>
      <c r="B163">
        <v>9512</v>
      </c>
      <c r="C163">
        <v>-0.34945242572171992</v>
      </c>
      <c r="D163">
        <v>2.5905112302599311E-2</v>
      </c>
      <c r="E163">
        <v>4.9505023514223423E-2</v>
      </c>
      <c r="F163">
        <v>-1.0754066576149599</v>
      </c>
      <c r="G163">
        <v>2</v>
      </c>
      <c r="H163">
        <v>4</v>
      </c>
      <c r="I163">
        <v>2</v>
      </c>
      <c r="J163">
        <v>2</v>
      </c>
    </row>
    <row r="164" spans="1:10" x14ac:dyDescent="0.25">
      <c r="A164" t="s">
        <v>3581</v>
      </c>
      <c r="B164">
        <v>4045</v>
      </c>
      <c r="C164">
        <v>-0.9126017986336159</v>
      </c>
      <c r="D164">
        <v>0.43953214812682773</v>
      </c>
      <c r="E164">
        <v>-0.64974454285750194</v>
      </c>
      <c r="F164">
        <v>-1.0013538039078718</v>
      </c>
      <c r="G164">
        <v>1</v>
      </c>
      <c r="H164">
        <v>5</v>
      </c>
      <c r="I164">
        <v>1</v>
      </c>
      <c r="J164">
        <v>2</v>
      </c>
    </row>
    <row r="165" spans="1:10" x14ac:dyDescent="0.25">
      <c r="A165" t="s">
        <v>3582</v>
      </c>
      <c r="B165">
        <v>3590</v>
      </c>
      <c r="C165">
        <v>-0.64359193967773365</v>
      </c>
      <c r="D165">
        <v>-0.13862033675718424</v>
      </c>
      <c r="E165">
        <v>-0.29627769899080075</v>
      </c>
      <c r="F165">
        <v>-1.1933437099807276</v>
      </c>
      <c r="G165">
        <v>1</v>
      </c>
      <c r="H165">
        <v>3</v>
      </c>
      <c r="I165">
        <v>1</v>
      </c>
      <c r="J165">
        <v>1</v>
      </c>
    </row>
    <row r="166" spans="1:10" x14ac:dyDescent="0.25">
      <c r="A166" t="s">
        <v>3583</v>
      </c>
      <c r="B166">
        <v>5052</v>
      </c>
      <c r="C166">
        <v>3.6012512010894081E-2</v>
      </c>
      <c r="D166">
        <v>0.24085825498439745</v>
      </c>
      <c r="E166">
        <v>0.10919739372111602</v>
      </c>
      <c r="F166">
        <v>-1.0770061688982613</v>
      </c>
      <c r="G166">
        <v>4</v>
      </c>
      <c r="H166">
        <v>4</v>
      </c>
      <c r="I166">
        <v>3</v>
      </c>
      <c r="J166">
        <v>2</v>
      </c>
    </row>
    <row r="167" spans="1:10" x14ac:dyDescent="0.25">
      <c r="A167" t="s">
        <v>3584</v>
      </c>
      <c r="B167">
        <v>5884</v>
      </c>
      <c r="C167">
        <v>-0.47654427148541967</v>
      </c>
      <c r="D167">
        <v>-0.14235189740771817</v>
      </c>
      <c r="E167">
        <v>0.75793809085339336</v>
      </c>
      <c r="F167">
        <v>-1.1794879600342494</v>
      </c>
      <c r="G167">
        <v>2</v>
      </c>
      <c r="H167">
        <v>3</v>
      </c>
      <c r="I167">
        <v>4</v>
      </c>
      <c r="J167">
        <v>1</v>
      </c>
    </row>
    <row r="168" spans="1:10" x14ac:dyDescent="0.25">
      <c r="A168" t="s">
        <v>3585</v>
      </c>
      <c r="B168">
        <v>5880</v>
      </c>
      <c r="C168">
        <v>-0.45700094469836577</v>
      </c>
      <c r="D168">
        <v>-0.19286545618557341</v>
      </c>
      <c r="E168">
        <v>-0.13553927285901668</v>
      </c>
      <c r="F168">
        <v>-1.1479518409732814</v>
      </c>
      <c r="G168">
        <v>2</v>
      </c>
      <c r="H168">
        <v>3</v>
      </c>
      <c r="I168">
        <v>2</v>
      </c>
      <c r="J168">
        <v>1</v>
      </c>
    </row>
    <row r="169" spans="1:10" x14ac:dyDescent="0.25">
      <c r="A169" t="s">
        <v>3586</v>
      </c>
      <c r="B169">
        <v>7723</v>
      </c>
      <c r="C169">
        <v>-0.3803365576634184</v>
      </c>
      <c r="D169">
        <v>-0.22254123762051525</v>
      </c>
      <c r="E169">
        <v>0.45534724591295356</v>
      </c>
      <c r="F169">
        <v>-1.0867472998522849</v>
      </c>
      <c r="G169">
        <v>2</v>
      </c>
      <c r="H169">
        <v>3</v>
      </c>
      <c r="I169">
        <v>4</v>
      </c>
      <c r="J169">
        <v>2</v>
      </c>
    </row>
    <row r="170" spans="1:10" x14ac:dyDescent="0.25">
      <c r="A170" t="s">
        <v>3587</v>
      </c>
      <c r="B170">
        <v>12268</v>
      </c>
      <c r="C170">
        <v>-0.10776406145652799</v>
      </c>
      <c r="D170">
        <v>-0.63595196250189889</v>
      </c>
      <c r="E170">
        <v>0.33104232497590752</v>
      </c>
      <c r="F170">
        <v>-0.88716796697782907</v>
      </c>
      <c r="G170">
        <v>3</v>
      </c>
      <c r="H170">
        <v>1</v>
      </c>
      <c r="I170">
        <v>3</v>
      </c>
      <c r="J170">
        <v>3</v>
      </c>
    </row>
    <row r="171" spans="1:10" x14ac:dyDescent="0.25">
      <c r="A171" t="s">
        <v>3588</v>
      </c>
      <c r="B171">
        <v>9784</v>
      </c>
      <c r="C171">
        <v>-0.16440131499686583</v>
      </c>
      <c r="D171">
        <v>-0.18712172933270704</v>
      </c>
      <c r="E171">
        <v>0.20431939052459078</v>
      </c>
      <c r="F171">
        <v>-1.1170569711048262</v>
      </c>
      <c r="G171">
        <v>3</v>
      </c>
      <c r="H171">
        <v>3</v>
      </c>
      <c r="I171">
        <v>3</v>
      </c>
      <c r="J171">
        <v>1</v>
      </c>
    </row>
    <row r="172" spans="1:10" x14ac:dyDescent="0.25">
      <c r="A172" t="s">
        <v>3589</v>
      </c>
      <c r="B172">
        <v>6913</v>
      </c>
      <c r="C172">
        <v>-0.193482566333738</v>
      </c>
      <c r="D172">
        <v>6.8346661607944184E-2</v>
      </c>
      <c r="E172">
        <v>6.3913172925253925E-3</v>
      </c>
      <c r="F172">
        <v>-1.1852036481266535</v>
      </c>
      <c r="G172">
        <v>3</v>
      </c>
      <c r="H172">
        <v>4</v>
      </c>
      <c r="I172">
        <v>2</v>
      </c>
      <c r="J172">
        <v>1</v>
      </c>
    </row>
    <row r="173" spans="1:10" x14ac:dyDescent="0.25">
      <c r="A173" t="s">
        <v>3590</v>
      </c>
      <c r="B173">
        <v>15908</v>
      </c>
      <c r="C173">
        <v>3.6722484481623435E-2</v>
      </c>
      <c r="D173">
        <v>-0.73707695908541271</v>
      </c>
      <c r="E173">
        <v>0.57486485774633456</v>
      </c>
      <c r="F173">
        <v>-0.83699998372355233</v>
      </c>
      <c r="G173">
        <v>4</v>
      </c>
      <c r="H173">
        <v>1</v>
      </c>
      <c r="I173">
        <v>4</v>
      </c>
      <c r="J173">
        <v>4</v>
      </c>
    </row>
    <row r="174" spans="1:10" x14ac:dyDescent="0.25">
      <c r="A174" t="s">
        <v>3591</v>
      </c>
      <c r="B174">
        <v>10516</v>
      </c>
      <c r="C174">
        <v>6.6837839530866777E-2</v>
      </c>
      <c r="D174">
        <v>-4.0698174212827468E-2</v>
      </c>
      <c r="E174">
        <v>1.0688796450423244</v>
      </c>
      <c r="F174">
        <v>-0.9723777328583425</v>
      </c>
      <c r="G174">
        <v>4</v>
      </c>
      <c r="H174">
        <v>3</v>
      </c>
      <c r="I174">
        <v>5</v>
      </c>
      <c r="J174">
        <v>3</v>
      </c>
    </row>
    <row r="175" spans="1:10" x14ac:dyDescent="0.25">
      <c r="A175" t="s">
        <v>3595</v>
      </c>
      <c r="B175">
        <v>4404</v>
      </c>
      <c r="C175">
        <v>0.17443561809755317</v>
      </c>
      <c r="D175">
        <v>-0.31922586007382847</v>
      </c>
      <c r="E175">
        <v>2.0706975765253719</v>
      </c>
      <c r="F175">
        <v>-1.2572228702202883</v>
      </c>
      <c r="G175">
        <v>5</v>
      </c>
      <c r="H175">
        <v>2</v>
      </c>
      <c r="I175">
        <v>5</v>
      </c>
      <c r="J175">
        <v>1</v>
      </c>
    </row>
    <row r="176" spans="1:10" x14ac:dyDescent="0.25">
      <c r="A176" t="s">
        <v>3596</v>
      </c>
      <c r="B176">
        <v>21098</v>
      </c>
      <c r="C176">
        <v>-8.4309825321466594E-2</v>
      </c>
      <c r="D176">
        <v>9.5474683294347107E-2</v>
      </c>
      <c r="E176">
        <v>0.61511201780419533</v>
      </c>
      <c r="F176">
        <v>-1.0108558538911769</v>
      </c>
      <c r="G176">
        <v>4</v>
      </c>
      <c r="H176">
        <v>4</v>
      </c>
      <c r="I176">
        <v>4</v>
      </c>
      <c r="J176">
        <v>2</v>
      </c>
    </row>
    <row r="177" spans="1:10" x14ac:dyDescent="0.25">
      <c r="A177" t="s">
        <v>3597</v>
      </c>
      <c r="B177">
        <v>8716</v>
      </c>
      <c r="C177">
        <v>-0.53161328203118952</v>
      </c>
      <c r="D177">
        <v>0.40992699487974288</v>
      </c>
      <c r="E177">
        <v>-0.46129225102602073</v>
      </c>
      <c r="F177">
        <v>-0.60837625172597443</v>
      </c>
      <c r="G177">
        <v>1</v>
      </c>
      <c r="H177">
        <v>5</v>
      </c>
      <c r="I177">
        <v>1</v>
      </c>
      <c r="J177">
        <v>5</v>
      </c>
    </row>
    <row r="178" spans="1:10" x14ac:dyDescent="0.25">
      <c r="A178" t="s">
        <v>3598</v>
      </c>
      <c r="B178">
        <v>10424</v>
      </c>
      <c r="C178">
        <v>-0.32200743139478499</v>
      </c>
      <c r="D178">
        <v>-4.7965430899763274E-2</v>
      </c>
      <c r="E178">
        <v>0.26943636342312088</v>
      </c>
      <c r="F178">
        <v>-1.0978508841724222</v>
      </c>
      <c r="G178">
        <v>2</v>
      </c>
      <c r="H178">
        <v>3</v>
      </c>
      <c r="I178">
        <v>3</v>
      </c>
      <c r="J178">
        <v>2</v>
      </c>
    </row>
    <row r="179" spans="1:10" x14ac:dyDescent="0.25">
      <c r="A179" t="s">
        <v>3600</v>
      </c>
      <c r="B179">
        <v>7080</v>
      </c>
      <c r="C179">
        <v>-0.48563985695873696</v>
      </c>
      <c r="D179">
        <v>0.22147856767689639</v>
      </c>
      <c r="E179">
        <v>0.25585799010926596</v>
      </c>
      <c r="F179">
        <v>-1.1160300379163639</v>
      </c>
      <c r="G179">
        <v>2</v>
      </c>
      <c r="H179">
        <v>4</v>
      </c>
      <c r="I179">
        <v>3</v>
      </c>
      <c r="J179">
        <v>2</v>
      </c>
    </row>
    <row r="180" spans="1:10" x14ac:dyDescent="0.25">
      <c r="A180" t="s">
        <v>3601</v>
      </c>
      <c r="B180">
        <v>9390</v>
      </c>
      <c r="C180">
        <v>0.26574958236486002</v>
      </c>
      <c r="D180">
        <v>-0.88840350396684065</v>
      </c>
      <c r="E180">
        <v>1.1343797098317274</v>
      </c>
      <c r="F180">
        <v>-1.0091981825111684</v>
      </c>
      <c r="G180">
        <v>5</v>
      </c>
      <c r="H180">
        <v>1</v>
      </c>
      <c r="I180">
        <v>5</v>
      </c>
      <c r="J180">
        <v>2</v>
      </c>
    </row>
    <row r="181" spans="1:10" x14ac:dyDescent="0.25">
      <c r="A181" t="s">
        <v>3602</v>
      </c>
      <c r="B181">
        <v>33097</v>
      </c>
      <c r="C181">
        <v>0.45927687183822347</v>
      </c>
      <c r="D181">
        <v>0.36337089011520668</v>
      </c>
      <c r="E181">
        <v>0.79029457482491583</v>
      </c>
      <c r="F181">
        <v>-0.83060924807814362</v>
      </c>
      <c r="G181">
        <v>5</v>
      </c>
      <c r="H181">
        <v>5</v>
      </c>
      <c r="I181">
        <v>4</v>
      </c>
      <c r="J181">
        <v>4</v>
      </c>
    </row>
    <row r="182" spans="1:10" x14ac:dyDescent="0.25">
      <c r="A182" t="s">
        <v>3603</v>
      </c>
      <c r="B182">
        <v>11100</v>
      </c>
      <c r="C182">
        <v>-0.47266898954178221</v>
      </c>
      <c r="D182">
        <v>-0.57519469547172175</v>
      </c>
      <c r="E182">
        <v>0.57768479371196246</v>
      </c>
      <c r="F182">
        <v>-1.0656391916922356</v>
      </c>
      <c r="G182">
        <v>2</v>
      </c>
      <c r="H182">
        <v>1</v>
      </c>
      <c r="I182">
        <v>4</v>
      </c>
      <c r="J182">
        <v>2</v>
      </c>
    </row>
    <row r="183" spans="1:10" x14ac:dyDescent="0.25">
      <c r="A183" t="s">
        <v>3605</v>
      </c>
      <c r="B183">
        <v>10989</v>
      </c>
      <c r="C183">
        <v>-0.69093290643991634</v>
      </c>
      <c r="D183">
        <v>-0.41652816764038392</v>
      </c>
      <c r="E183">
        <v>-0.31754659040203043</v>
      </c>
      <c r="F183">
        <v>-0.77305493133044878</v>
      </c>
      <c r="G183">
        <v>1</v>
      </c>
      <c r="H183">
        <v>2</v>
      </c>
      <c r="I183">
        <v>1</v>
      </c>
      <c r="J183">
        <v>4</v>
      </c>
    </row>
    <row r="184" spans="1:10" x14ac:dyDescent="0.25">
      <c r="A184" t="s">
        <v>3606</v>
      </c>
      <c r="B184">
        <v>39625</v>
      </c>
      <c r="C184">
        <v>0.12447600998002289</v>
      </c>
      <c r="D184">
        <v>-0.17559621038134871</v>
      </c>
      <c r="E184">
        <v>0.44550122126592778</v>
      </c>
      <c r="F184">
        <v>-0.73459185382814596</v>
      </c>
      <c r="G184">
        <v>4</v>
      </c>
      <c r="H184">
        <v>3</v>
      </c>
      <c r="I184">
        <v>4</v>
      </c>
      <c r="J184">
        <v>4</v>
      </c>
    </row>
    <row r="185" spans="1:10" x14ac:dyDescent="0.25">
      <c r="A185" t="s">
        <v>3607</v>
      </c>
      <c r="B185">
        <v>43948</v>
      </c>
      <c r="C185">
        <v>-0.38723306329796242</v>
      </c>
      <c r="D185">
        <v>-0.39576606236746231</v>
      </c>
      <c r="E185">
        <v>-0.26767991492432058</v>
      </c>
      <c r="F185">
        <v>-0.27325690030274108</v>
      </c>
      <c r="G185">
        <v>2</v>
      </c>
      <c r="H185">
        <v>2</v>
      </c>
      <c r="I185">
        <v>2</v>
      </c>
      <c r="J185">
        <v>5</v>
      </c>
    </row>
    <row r="186" spans="1:10" x14ac:dyDescent="0.25">
      <c r="A186" t="s">
        <v>3608</v>
      </c>
      <c r="B186">
        <v>194392</v>
      </c>
      <c r="C186">
        <v>-5.8519367519712255E-2</v>
      </c>
      <c r="D186">
        <v>-5.7610340233874908E-2</v>
      </c>
      <c r="E186">
        <v>-0.21832293673780839</v>
      </c>
      <c r="F186">
        <v>-0.19744812806426254</v>
      </c>
      <c r="G186">
        <v>4</v>
      </c>
      <c r="H186">
        <v>3</v>
      </c>
      <c r="I186">
        <v>2</v>
      </c>
      <c r="J186">
        <v>5</v>
      </c>
    </row>
    <row r="187" spans="1:10" x14ac:dyDescent="0.25">
      <c r="A187" t="s">
        <v>3609</v>
      </c>
      <c r="B187">
        <v>42880</v>
      </c>
      <c r="C187">
        <v>-0.73474065867196214</v>
      </c>
      <c r="D187">
        <v>-0.23222476365230929</v>
      </c>
      <c r="E187">
        <v>-0.76855489571217039</v>
      </c>
      <c r="F187">
        <v>0.33296108845240124</v>
      </c>
      <c r="G187">
        <v>1</v>
      </c>
      <c r="H187">
        <v>3</v>
      </c>
      <c r="I187">
        <v>1</v>
      </c>
      <c r="J187">
        <v>5</v>
      </c>
    </row>
    <row r="188" spans="1:10" x14ac:dyDescent="0.25">
      <c r="A188" t="s">
        <v>3610</v>
      </c>
      <c r="B188">
        <v>47987</v>
      </c>
      <c r="C188">
        <v>0.28760524681140248</v>
      </c>
      <c r="D188">
        <v>0.31330123821610323</v>
      </c>
      <c r="E188">
        <v>0.49168690388004987</v>
      </c>
      <c r="F188">
        <v>-0.61243862365179669</v>
      </c>
      <c r="G188">
        <v>5</v>
      </c>
      <c r="H188">
        <v>5</v>
      </c>
      <c r="I188">
        <v>4</v>
      </c>
      <c r="J188">
        <v>5</v>
      </c>
    </row>
    <row r="189" spans="1:10" x14ac:dyDescent="0.25">
      <c r="A189" t="s">
        <v>3611</v>
      </c>
      <c r="B189">
        <v>43326</v>
      </c>
      <c r="C189">
        <v>-0.40489450911654401</v>
      </c>
      <c r="D189">
        <v>-0.14852659786030573</v>
      </c>
      <c r="E189">
        <v>-0.3270068558888316</v>
      </c>
      <c r="F189">
        <v>-0.35366675145932097</v>
      </c>
      <c r="G189">
        <v>2</v>
      </c>
      <c r="H189">
        <v>3</v>
      </c>
      <c r="I189">
        <v>1</v>
      </c>
      <c r="J189">
        <v>5</v>
      </c>
    </row>
    <row r="190" spans="1:10" x14ac:dyDescent="0.25">
      <c r="A190" t="s">
        <v>3612</v>
      </c>
      <c r="B190">
        <v>11375</v>
      </c>
      <c r="C190">
        <v>-0.16322179427914918</v>
      </c>
      <c r="D190">
        <v>-9.741385701643053E-2</v>
      </c>
      <c r="E190">
        <v>0.72293895401457064</v>
      </c>
      <c r="F190">
        <v>-0.81926317017215322</v>
      </c>
      <c r="G190">
        <v>3</v>
      </c>
      <c r="H190">
        <v>3</v>
      </c>
      <c r="I190">
        <v>4</v>
      </c>
      <c r="J190">
        <v>4</v>
      </c>
    </row>
    <row r="191" spans="1:10" x14ac:dyDescent="0.25">
      <c r="A191" t="s">
        <v>3613</v>
      </c>
      <c r="B191">
        <v>22970</v>
      </c>
      <c r="C191">
        <v>-0.44165737444792835</v>
      </c>
      <c r="D191">
        <v>-0.32355274355684782</v>
      </c>
      <c r="E191">
        <v>-0.94756311778149682</v>
      </c>
      <c r="F191">
        <v>-0.48618142541351045</v>
      </c>
      <c r="G191">
        <v>2</v>
      </c>
      <c r="H191">
        <v>2</v>
      </c>
      <c r="I191">
        <v>1</v>
      </c>
      <c r="J191">
        <v>5</v>
      </c>
    </row>
    <row r="192" spans="1:10" x14ac:dyDescent="0.25">
      <c r="A192" t="s">
        <v>3614</v>
      </c>
      <c r="B192">
        <v>23017</v>
      </c>
      <c r="C192">
        <v>-0.56620362996762086</v>
      </c>
      <c r="D192">
        <v>-0.72447671236615019</v>
      </c>
      <c r="E192">
        <v>8.5286830001145245E-2</v>
      </c>
      <c r="F192">
        <v>-0.80155001982162477</v>
      </c>
      <c r="G192">
        <v>1</v>
      </c>
      <c r="H192">
        <v>1</v>
      </c>
      <c r="I192">
        <v>3</v>
      </c>
      <c r="J192">
        <v>4</v>
      </c>
    </row>
    <row r="193" spans="1:10" x14ac:dyDescent="0.25">
      <c r="A193" t="s">
        <v>3620</v>
      </c>
      <c r="B193">
        <v>13675</v>
      </c>
      <c r="C193">
        <v>-0.21816940669827942</v>
      </c>
      <c r="D193">
        <v>-0.24231772584781899</v>
      </c>
      <c r="E193">
        <v>0.84962319241825945</v>
      </c>
      <c r="F193">
        <v>-0.90731474621089925</v>
      </c>
      <c r="G193">
        <v>3</v>
      </c>
      <c r="H193">
        <v>3</v>
      </c>
      <c r="I193">
        <v>4</v>
      </c>
      <c r="J193">
        <v>3</v>
      </c>
    </row>
    <row r="194" spans="1:10" x14ac:dyDescent="0.25">
      <c r="A194" t="s">
        <v>3623</v>
      </c>
      <c r="B194">
        <v>38985</v>
      </c>
      <c r="C194">
        <v>0.19751060826103925</v>
      </c>
      <c r="D194">
        <v>0.32311079525570524</v>
      </c>
      <c r="E194">
        <v>0.76279427428332103</v>
      </c>
      <c r="F194">
        <v>-0.83525423305228519</v>
      </c>
      <c r="G194">
        <v>5</v>
      </c>
      <c r="H194">
        <v>5</v>
      </c>
      <c r="I194">
        <v>4</v>
      </c>
      <c r="J194">
        <v>4</v>
      </c>
    </row>
    <row r="195" spans="1:10" x14ac:dyDescent="0.25">
      <c r="A195" t="s">
        <v>3626</v>
      </c>
      <c r="B195">
        <v>13157</v>
      </c>
      <c r="C195">
        <v>0.24462519790932724</v>
      </c>
      <c r="D195">
        <v>0.23134660226091625</v>
      </c>
      <c r="E195">
        <v>0.88674554325976374</v>
      </c>
      <c r="F195">
        <v>-0.9491023749871329</v>
      </c>
      <c r="G195">
        <v>5</v>
      </c>
      <c r="H195">
        <v>4</v>
      </c>
      <c r="I195">
        <v>5</v>
      </c>
      <c r="J195">
        <v>3</v>
      </c>
    </row>
    <row r="196" spans="1:10" x14ac:dyDescent="0.25">
      <c r="A196" t="s">
        <v>3627</v>
      </c>
      <c r="B196">
        <v>21064</v>
      </c>
      <c r="C196">
        <v>0.11277854631117937</v>
      </c>
      <c r="D196">
        <v>-0.3579804961967204</v>
      </c>
      <c r="E196">
        <v>0.71208070639595633</v>
      </c>
      <c r="F196">
        <v>-0.96658258956588461</v>
      </c>
      <c r="G196">
        <v>4</v>
      </c>
      <c r="H196">
        <v>2</v>
      </c>
      <c r="I196">
        <v>4</v>
      </c>
      <c r="J196">
        <v>3</v>
      </c>
    </row>
    <row r="197" spans="1:10" x14ac:dyDescent="0.25">
      <c r="A197" t="s">
        <v>3629</v>
      </c>
      <c r="B197">
        <v>21147</v>
      </c>
      <c r="C197">
        <v>1.0880126351817624E-2</v>
      </c>
      <c r="D197">
        <v>-0.184762512489727</v>
      </c>
      <c r="E197">
        <v>0.44091586711978065</v>
      </c>
      <c r="F197">
        <v>-0.84480618607505054</v>
      </c>
      <c r="G197">
        <v>4</v>
      </c>
      <c r="H197">
        <v>3</v>
      </c>
      <c r="I197">
        <v>4</v>
      </c>
      <c r="J197">
        <v>4</v>
      </c>
    </row>
    <row r="198" spans="1:10" x14ac:dyDescent="0.25">
      <c r="A198" t="s">
        <v>3630</v>
      </c>
      <c r="B198">
        <v>7652</v>
      </c>
      <c r="C198">
        <v>0.17855748606552788</v>
      </c>
      <c r="D198">
        <v>-0.57164150106062606</v>
      </c>
      <c r="E198">
        <v>0.81294570158008239</v>
      </c>
      <c r="F198">
        <v>-1.2700160815691619</v>
      </c>
      <c r="G198">
        <v>5</v>
      </c>
      <c r="H198">
        <v>1</v>
      </c>
      <c r="I198">
        <v>4</v>
      </c>
      <c r="J198">
        <v>1</v>
      </c>
    </row>
    <row r="199" spans="1:10" x14ac:dyDescent="0.25">
      <c r="A199" t="s">
        <v>3631</v>
      </c>
      <c r="B199">
        <v>3654</v>
      </c>
      <c r="C199">
        <v>0.31568518977273163</v>
      </c>
      <c r="D199">
        <v>-0.16110195990777365</v>
      </c>
      <c r="E199">
        <v>1.1298186456812538</v>
      </c>
      <c r="F199">
        <v>-1.3342114413394057</v>
      </c>
      <c r="G199">
        <v>5</v>
      </c>
      <c r="H199">
        <v>3</v>
      </c>
      <c r="I199">
        <v>5</v>
      </c>
      <c r="J199">
        <v>1</v>
      </c>
    </row>
    <row r="200" spans="1:10" x14ac:dyDescent="0.25">
      <c r="A200" t="s">
        <v>3634</v>
      </c>
      <c r="B200">
        <v>13600</v>
      </c>
      <c r="C200">
        <v>0.22603648129184156</v>
      </c>
      <c r="D200">
        <v>-4.611961650126721E-2</v>
      </c>
      <c r="E200">
        <v>1.6468468936527894</v>
      </c>
      <c r="F200">
        <v>-1.140594414773705</v>
      </c>
      <c r="G200">
        <v>5</v>
      </c>
      <c r="H200">
        <v>3</v>
      </c>
      <c r="I200">
        <v>5</v>
      </c>
      <c r="J200">
        <v>1</v>
      </c>
    </row>
    <row r="201" spans="1:10" x14ac:dyDescent="0.25">
      <c r="A201" t="s">
        <v>3635</v>
      </c>
      <c r="B201">
        <v>6971</v>
      </c>
      <c r="C201">
        <v>0.17535660649964807</v>
      </c>
      <c r="D201">
        <v>-4.3184589320215724E-2</v>
      </c>
      <c r="E201">
        <v>1.4216056073472843</v>
      </c>
      <c r="F201">
        <v>-1.127164932184858</v>
      </c>
      <c r="G201">
        <v>5</v>
      </c>
      <c r="H201">
        <v>3</v>
      </c>
      <c r="I201">
        <v>5</v>
      </c>
      <c r="J201">
        <v>1</v>
      </c>
    </row>
    <row r="202" spans="1:10" x14ac:dyDescent="0.25">
      <c r="A202" t="s">
        <v>3639</v>
      </c>
      <c r="B202">
        <v>17220</v>
      </c>
      <c r="C202">
        <v>6.5508807954260825E-2</v>
      </c>
      <c r="D202">
        <v>-0.26994212081604124</v>
      </c>
      <c r="E202">
        <v>0.39498195818106357</v>
      </c>
      <c r="F202">
        <v>-0.91558762364914048</v>
      </c>
      <c r="G202">
        <v>4</v>
      </c>
      <c r="H202">
        <v>2</v>
      </c>
      <c r="I202">
        <v>3</v>
      </c>
      <c r="J202">
        <v>3</v>
      </c>
    </row>
    <row r="203" spans="1:10" x14ac:dyDescent="0.25">
      <c r="A203" t="s">
        <v>3640</v>
      </c>
      <c r="B203">
        <v>2864</v>
      </c>
      <c r="C203">
        <v>4.9424957668946098E-2</v>
      </c>
      <c r="D203">
        <v>-0.32972430308563699</v>
      </c>
      <c r="E203">
        <v>1.3348701637587121</v>
      </c>
      <c r="F203">
        <v>-1.3172347218812486</v>
      </c>
      <c r="G203">
        <v>4</v>
      </c>
      <c r="H203">
        <v>2</v>
      </c>
      <c r="I203">
        <v>5</v>
      </c>
      <c r="J203">
        <v>1</v>
      </c>
    </row>
    <row r="204" spans="1:10" x14ac:dyDescent="0.25">
      <c r="A204" t="s">
        <v>3641</v>
      </c>
      <c r="B204">
        <v>1552</v>
      </c>
      <c r="C204">
        <v>-0.10691712535749281</v>
      </c>
      <c r="D204">
        <v>0.91515954098311847</v>
      </c>
      <c r="E204">
        <v>1.4129559415167456</v>
      </c>
      <c r="F204">
        <v>-1.1290200150890264</v>
      </c>
      <c r="G204">
        <v>3</v>
      </c>
      <c r="H204">
        <v>5</v>
      </c>
      <c r="I204">
        <v>5</v>
      </c>
      <c r="J204">
        <v>1</v>
      </c>
    </row>
    <row r="205" spans="1:10" x14ac:dyDescent="0.25">
      <c r="A205" t="s">
        <v>3642</v>
      </c>
      <c r="B205">
        <v>3927</v>
      </c>
      <c r="C205">
        <v>0.1666553433887818</v>
      </c>
      <c r="D205">
        <v>0.38714122021620162</v>
      </c>
      <c r="E205">
        <v>1.5974848079572899</v>
      </c>
      <c r="F205">
        <v>-1.028381197711808</v>
      </c>
      <c r="G205">
        <v>5</v>
      </c>
      <c r="H205">
        <v>5</v>
      </c>
      <c r="I205">
        <v>5</v>
      </c>
      <c r="J205">
        <v>2</v>
      </c>
    </row>
    <row r="206" spans="1:10" x14ac:dyDescent="0.25">
      <c r="A206" t="s">
        <v>3643</v>
      </c>
      <c r="B206">
        <v>2410</v>
      </c>
      <c r="C206">
        <v>2.3989276660081695E-2</v>
      </c>
      <c r="D206">
        <v>0.3682045178078302</v>
      </c>
      <c r="E206">
        <v>1.137842883768873</v>
      </c>
      <c r="F206">
        <v>-1.071894723960322</v>
      </c>
      <c r="G206">
        <v>4</v>
      </c>
      <c r="H206">
        <v>5</v>
      </c>
      <c r="I206">
        <v>5</v>
      </c>
      <c r="J206">
        <v>2</v>
      </c>
    </row>
    <row r="207" spans="1:10" x14ac:dyDescent="0.25">
      <c r="A207" t="s">
        <v>3644</v>
      </c>
      <c r="B207">
        <v>4388</v>
      </c>
      <c r="C207">
        <v>7.9078989373153705E-2</v>
      </c>
      <c r="D207">
        <v>0.17893083492194681</v>
      </c>
      <c r="E207">
        <v>1.0200522756023294</v>
      </c>
      <c r="F207">
        <v>-1.0687920692220207</v>
      </c>
      <c r="G207">
        <v>4</v>
      </c>
      <c r="H207">
        <v>4</v>
      </c>
      <c r="I207">
        <v>5</v>
      </c>
      <c r="J207">
        <v>2</v>
      </c>
    </row>
    <row r="208" spans="1:10" x14ac:dyDescent="0.25">
      <c r="A208" t="s">
        <v>3646</v>
      </c>
      <c r="B208">
        <v>2995</v>
      </c>
      <c r="C208">
        <v>-0.61334042336324945</v>
      </c>
      <c r="D208">
        <v>-0.26478780497039256</v>
      </c>
      <c r="E208">
        <v>-8.5962551444298499E-2</v>
      </c>
      <c r="F208">
        <v>-1.1831001696605883</v>
      </c>
      <c r="G208">
        <v>1</v>
      </c>
      <c r="H208">
        <v>2</v>
      </c>
      <c r="I208">
        <v>2</v>
      </c>
      <c r="J208">
        <v>1</v>
      </c>
    </row>
    <row r="209" spans="1:10" x14ac:dyDescent="0.25">
      <c r="A209" t="s">
        <v>3647</v>
      </c>
      <c r="B209">
        <v>11372</v>
      </c>
      <c r="C209">
        <v>0.46920481619765469</v>
      </c>
      <c r="D209">
        <v>0.50246662195386638</v>
      </c>
      <c r="E209">
        <v>0.92300882964420794</v>
      </c>
      <c r="F209">
        <v>-1.1000870386506529</v>
      </c>
      <c r="G209">
        <v>5</v>
      </c>
      <c r="H209">
        <v>5</v>
      </c>
      <c r="I209">
        <v>5</v>
      </c>
      <c r="J209">
        <v>2</v>
      </c>
    </row>
    <row r="210" spans="1:10" x14ac:dyDescent="0.25">
      <c r="A210" t="s">
        <v>3649</v>
      </c>
      <c r="B210">
        <v>7225</v>
      </c>
      <c r="C210">
        <v>-0.27299598127051855</v>
      </c>
      <c r="D210">
        <v>-0.17871871948385898</v>
      </c>
      <c r="E210">
        <v>0.30283610236831543</v>
      </c>
      <c r="F210">
        <v>-1.1887469630631553</v>
      </c>
      <c r="G210">
        <v>3</v>
      </c>
      <c r="H210">
        <v>3</v>
      </c>
      <c r="I210">
        <v>3</v>
      </c>
      <c r="J210">
        <v>1</v>
      </c>
    </row>
    <row r="211" spans="1:10" x14ac:dyDescent="0.25">
      <c r="A211" t="s">
        <v>3651</v>
      </c>
      <c r="B211">
        <v>3111</v>
      </c>
      <c r="C211">
        <v>-0.34424631126173594</v>
      </c>
      <c r="D211">
        <v>8.740143070584459E-3</v>
      </c>
      <c r="E211">
        <v>0.57430447586513811</v>
      </c>
      <c r="F211">
        <v>-1.2399848247305356</v>
      </c>
      <c r="G211">
        <v>2</v>
      </c>
      <c r="H211">
        <v>3</v>
      </c>
      <c r="I211">
        <v>4</v>
      </c>
      <c r="J211">
        <v>1</v>
      </c>
    </row>
    <row r="212" spans="1:10" x14ac:dyDescent="0.25">
      <c r="A212" t="s">
        <v>3652</v>
      </c>
      <c r="B212">
        <v>23814</v>
      </c>
      <c r="C212">
        <v>0.28983883024723112</v>
      </c>
      <c r="D212">
        <v>0.32455636905063395</v>
      </c>
      <c r="E212">
        <v>0.46871318949432594</v>
      </c>
      <c r="F212">
        <v>-0.86558554878819871</v>
      </c>
      <c r="G212">
        <v>5</v>
      </c>
      <c r="H212">
        <v>5</v>
      </c>
      <c r="I212">
        <v>4</v>
      </c>
      <c r="J212">
        <v>3</v>
      </c>
    </row>
    <row r="213" spans="1:10" x14ac:dyDescent="0.25">
      <c r="A213" t="s">
        <v>3654</v>
      </c>
      <c r="B213">
        <v>25487</v>
      </c>
      <c r="C213">
        <v>4.228282881806826E-2</v>
      </c>
      <c r="D213">
        <v>-0.64253033394802661</v>
      </c>
      <c r="E213">
        <v>-0.708111348970341</v>
      </c>
      <c r="F213">
        <v>-0.83558285263726373</v>
      </c>
      <c r="G213">
        <v>4</v>
      </c>
      <c r="H213">
        <v>1</v>
      </c>
      <c r="I213">
        <v>1</v>
      </c>
      <c r="J213">
        <v>4</v>
      </c>
    </row>
    <row r="214" spans="1:10" x14ac:dyDescent="0.25">
      <c r="A214" t="s">
        <v>3662</v>
      </c>
      <c r="B214">
        <v>2146</v>
      </c>
      <c r="C214">
        <v>-0.22338695504138367</v>
      </c>
      <c r="D214">
        <v>0.15668152323896933</v>
      </c>
      <c r="E214">
        <v>0.38251810761020411</v>
      </c>
      <c r="F214">
        <v>-1.1154357062536833</v>
      </c>
      <c r="G214">
        <v>3</v>
      </c>
      <c r="H214">
        <v>4</v>
      </c>
      <c r="I214">
        <v>3</v>
      </c>
      <c r="J214">
        <v>2</v>
      </c>
    </row>
    <row r="215" spans="1:10" x14ac:dyDescent="0.25">
      <c r="A215" t="s">
        <v>3663</v>
      </c>
      <c r="B215">
        <v>1312</v>
      </c>
      <c r="C215">
        <v>-0.6128463149159421</v>
      </c>
      <c r="D215">
        <v>0.60259511546505617</v>
      </c>
      <c r="E215">
        <v>0.1755136421190657</v>
      </c>
      <c r="F215">
        <v>-1.0769226696519967</v>
      </c>
      <c r="G215">
        <v>1</v>
      </c>
      <c r="H215">
        <v>5</v>
      </c>
      <c r="I215">
        <v>3</v>
      </c>
      <c r="J215">
        <v>2</v>
      </c>
    </row>
    <row r="216" spans="1:10" x14ac:dyDescent="0.25">
      <c r="A216" t="s">
        <v>3666</v>
      </c>
      <c r="B216">
        <v>14583</v>
      </c>
      <c r="C216">
        <v>0.12286767034478989</v>
      </c>
      <c r="D216">
        <v>0.51747343246138333</v>
      </c>
      <c r="E216">
        <v>0.85089550128314506</v>
      </c>
      <c r="F216">
        <v>-1.0431392173256973</v>
      </c>
      <c r="G216">
        <v>4</v>
      </c>
      <c r="H216">
        <v>5</v>
      </c>
      <c r="I216">
        <v>4</v>
      </c>
      <c r="J216">
        <v>2</v>
      </c>
    </row>
    <row r="217" spans="1:10" x14ac:dyDescent="0.25">
      <c r="A217" t="s">
        <v>3670</v>
      </c>
      <c r="B217">
        <v>2696</v>
      </c>
      <c r="C217">
        <v>-0.16042111981218668</v>
      </c>
      <c r="D217">
        <v>0.54544799715035386</v>
      </c>
      <c r="E217">
        <v>0.83608756319496025</v>
      </c>
      <c r="F217">
        <v>-1.148272866830099</v>
      </c>
      <c r="G217">
        <v>3</v>
      </c>
      <c r="H217">
        <v>5</v>
      </c>
      <c r="I217">
        <v>4</v>
      </c>
      <c r="J217">
        <v>1</v>
      </c>
    </row>
    <row r="218" spans="1:10" x14ac:dyDescent="0.25">
      <c r="A218" t="s">
        <v>3671</v>
      </c>
      <c r="B218">
        <v>63979</v>
      </c>
      <c r="C218">
        <v>0.38258916115741842</v>
      </c>
      <c r="D218">
        <v>0.33762872485121898</v>
      </c>
      <c r="E218">
        <v>0.23845248510692429</v>
      </c>
      <c r="F218">
        <v>-0.74243012241260009</v>
      </c>
      <c r="G218">
        <v>5</v>
      </c>
      <c r="H218">
        <v>5</v>
      </c>
      <c r="I218">
        <v>3</v>
      </c>
      <c r="J218">
        <v>4</v>
      </c>
    </row>
    <row r="219" spans="1:10" x14ac:dyDescent="0.25">
      <c r="A219" t="s">
        <v>3672</v>
      </c>
      <c r="B219">
        <v>5280</v>
      </c>
      <c r="C219">
        <v>5.7231904747798426E-3</v>
      </c>
      <c r="D219">
        <v>-0.59735085217638517</v>
      </c>
      <c r="E219">
        <v>0.80054492666060195</v>
      </c>
      <c r="F219">
        <v>-1.223840113055231</v>
      </c>
      <c r="G219">
        <v>4</v>
      </c>
      <c r="H219">
        <v>1</v>
      </c>
      <c r="I219">
        <v>4</v>
      </c>
      <c r="J219">
        <v>1</v>
      </c>
    </row>
    <row r="220" spans="1:10" x14ac:dyDescent="0.25">
      <c r="A220" t="s">
        <v>3677</v>
      </c>
      <c r="B220">
        <v>6947</v>
      </c>
      <c r="C220">
        <v>3.1600403050351743E-2</v>
      </c>
      <c r="D220">
        <v>0.38026271567113112</v>
      </c>
      <c r="E220">
        <v>0.93479375341294912</v>
      </c>
      <c r="F220">
        <v>-1.2823737937647524</v>
      </c>
      <c r="G220">
        <v>4</v>
      </c>
      <c r="H220">
        <v>5</v>
      </c>
      <c r="I220">
        <v>5</v>
      </c>
      <c r="J220">
        <v>1</v>
      </c>
    </row>
    <row r="221" spans="1:10" x14ac:dyDescent="0.25">
      <c r="A221" t="s">
        <v>3679</v>
      </c>
      <c r="B221">
        <v>745</v>
      </c>
      <c r="C221">
        <v>0.1526474970720462</v>
      </c>
      <c r="D221">
        <v>-0.1306997579427463</v>
      </c>
      <c r="E221">
        <v>1.1838948491231573</v>
      </c>
      <c r="F221">
        <v>-1.1340081139377383</v>
      </c>
      <c r="G221">
        <v>5</v>
      </c>
      <c r="H221">
        <v>3</v>
      </c>
      <c r="I221">
        <v>5</v>
      </c>
      <c r="J221">
        <v>1</v>
      </c>
    </row>
    <row r="222" spans="1:10" x14ac:dyDescent="0.25">
      <c r="A222" t="s">
        <v>3684</v>
      </c>
      <c r="B222">
        <v>4067</v>
      </c>
      <c r="C222">
        <v>0.10436063883925126</v>
      </c>
      <c r="D222">
        <v>-0.41237447053879839</v>
      </c>
      <c r="E222">
        <v>1.329677856412957</v>
      </c>
      <c r="F222">
        <v>-1.1573281530279553</v>
      </c>
      <c r="G222">
        <v>4</v>
      </c>
      <c r="H222">
        <v>2</v>
      </c>
      <c r="I222">
        <v>5</v>
      </c>
      <c r="J222">
        <v>1</v>
      </c>
    </row>
    <row r="223" spans="1:10" x14ac:dyDescent="0.25">
      <c r="A223" t="s">
        <v>3685</v>
      </c>
      <c r="B223">
        <v>12795</v>
      </c>
      <c r="C223">
        <v>0.46814378391211969</v>
      </c>
      <c r="D223">
        <v>0.22362157830496718</v>
      </c>
      <c r="E223">
        <v>1.0503787320326816</v>
      </c>
      <c r="F223">
        <v>-1.0598368660325013</v>
      </c>
      <c r="G223">
        <v>5</v>
      </c>
      <c r="H223">
        <v>4</v>
      </c>
      <c r="I223">
        <v>5</v>
      </c>
      <c r="J223">
        <v>2</v>
      </c>
    </row>
    <row r="224" spans="1:10" x14ac:dyDescent="0.25">
      <c r="A224" t="s">
        <v>3686</v>
      </c>
      <c r="B224">
        <v>2504</v>
      </c>
      <c r="C224">
        <v>-0.18069133494595985</v>
      </c>
      <c r="D224">
        <v>0.42473554584971507</v>
      </c>
      <c r="E224">
        <v>1.2978993002363739</v>
      </c>
      <c r="F224">
        <v>-1.0045268722731899</v>
      </c>
      <c r="G224">
        <v>3</v>
      </c>
      <c r="H224">
        <v>5</v>
      </c>
      <c r="I224">
        <v>5</v>
      </c>
      <c r="J224">
        <v>2</v>
      </c>
    </row>
    <row r="225" spans="1:10" x14ac:dyDescent="0.25">
      <c r="A225" t="s">
        <v>3689</v>
      </c>
      <c r="B225">
        <v>2542</v>
      </c>
      <c r="C225">
        <v>9.5679939441730436E-2</v>
      </c>
      <c r="D225">
        <v>0.66631372457497284</v>
      </c>
      <c r="E225">
        <v>1.0273404327204503</v>
      </c>
      <c r="F225">
        <v>-0.89850713326187981</v>
      </c>
      <c r="G225">
        <v>4</v>
      </c>
      <c r="H225">
        <v>5</v>
      </c>
      <c r="I225">
        <v>5</v>
      </c>
      <c r="J225">
        <v>3</v>
      </c>
    </row>
    <row r="226" spans="1:10" x14ac:dyDescent="0.25">
      <c r="A226" t="s">
        <v>3691</v>
      </c>
      <c r="B226">
        <v>3346</v>
      </c>
      <c r="C226">
        <v>-0.23418385451368579</v>
      </c>
      <c r="D226">
        <v>6.2365585507797229E-2</v>
      </c>
      <c r="E226">
        <v>0.5802394087757391</v>
      </c>
      <c r="F226">
        <v>-0.96705023037691595</v>
      </c>
      <c r="G226">
        <v>3</v>
      </c>
      <c r="H226">
        <v>4</v>
      </c>
      <c r="I226">
        <v>4</v>
      </c>
      <c r="J226">
        <v>3</v>
      </c>
    </row>
    <row r="227" spans="1:10" x14ac:dyDescent="0.25">
      <c r="A227" t="s">
        <v>3692</v>
      </c>
      <c r="B227">
        <v>3964</v>
      </c>
      <c r="C227">
        <v>-0.25767099548419981</v>
      </c>
      <c r="D227">
        <v>-0.75848806545220415</v>
      </c>
      <c r="E227">
        <v>0.36295465790384779</v>
      </c>
      <c r="F227">
        <v>-0.97495371814640197</v>
      </c>
      <c r="G227">
        <v>3</v>
      </c>
      <c r="H227">
        <v>1</v>
      </c>
      <c r="I227">
        <v>3</v>
      </c>
      <c r="J227">
        <v>3</v>
      </c>
    </row>
    <row r="228" spans="1:10" x14ac:dyDescent="0.25">
      <c r="A228" t="s">
        <v>3693</v>
      </c>
      <c r="B228">
        <v>1769</v>
      </c>
      <c r="C228">
        <v>-0.33026390577159931</v>
      </c>
      <c r="D228">
        <v>-0.29908461691055094</v>
      </c>
      <c r="E228">
        <v>0.90251681315965537</v>
      </c>
      <c r="F228">
        <v>-1.0181892631020251</v>
      </c>
      <c r="G228">
        <v>2</v>
      </c>
      <c r="H228">
        <v>2</v>
      </c>
      <c r="I228">
        <v>5</v>
      </c>
      <c r="J228">
        <v>2</v>
      </c>
    </row>
    <row r="229" spans="1:10" x14ac:dyDescent="0.25">
      <c r="A229" t="s">
        <v>3702</v>
      </c>
      <c r="B229">
        <v>2950</v>
      </c>
      <c r="C229">
        <v>0.14073122167360089</v>
      </c>
      <c r="D229">
        <v>0.39512413894580517</v>
      </c>
      <c r="E229">
        <v>1.9750873240481124</v>
      </c>
      <c r="F229">
        <v>-0.97748431509004685</v>
      </c>
      <c r="G229">
        <v>5</v>
      </c>
      <c r="H229">
        <v>5</v>
      </c>
      <c r="I229">
        <v>5</v>
      </c>
      <c r="J229">
        <v>3</v>
      </c>
    </row>
    <row r="230" spans="1:10" x14ac:dyDescent="0.25">
      <c r="A230" t="s">
        <v>3706</v>
      </c>
      <c r="B230">
        <v>10835</v>
      </c>
      <c r="C230">
        <v>6.1165142882988563E-2</v>
      </c>
      <c r="D230">
        <v>-2.5316405503314324E-2</v>
      </c>
      <c r="E230">
        <v>0.78573668833512733</v>
      </c>
      <c r="F230">
        <v>-0.8090948404188375</v>
      </c>
      <c r="G230">
        <v>4</v>
      </c>
      <c r="H230">
        <v>3</v>
      </c>
      <c r="I230">
        <v>4</v>
      </c>
      <c r="J230">
        <v>4</v>
      </c>
    </row>
    <row r="231" spans="1:10" x14ac:dyDescent="0.25">
      <c r="A231" t="s">
        <v>3709</v>
      </c>
      <c r="B231">
        <v>3100</v>
      </c>
      <c r="C231">
        <v>0.19405406881942117</v>
      </c>
      <c r="D231">
        <v>0.1102095066680205</v>
      </c>
      <c r="E231">
        <v>0.90408639246061051</v>
      </c>
      <c r="F231">
        <v>-0.90652996708032507</v>
      </c>
      <c r="G231">
        <v>5</v>
      </c>
      <c r="H231">
        <v>4</v>
      </c>
      <c r="I231">
        <v>5</v>
      </c>
      <c r="J231">
        <v>3</v>
      </c>
    </row>
    <row r="232" spans="1:10" x14ac:dyDescent="0.25">
      <c r="A232" t="s">
        <v>3720</v>
      </c>
      <c r="B232">
        <v>2828</v>
      </c>
      <c r="C232">
        <v>4.7879263090321998E-2</v>
      </c>
      <c r="D232">
        <v>0.21152439662448119</v>
      </c>
      <c r="E232">
        <v>1.3644631229136461</v>
      </c>
      <c r="F232">
        <v>-1.1943314592928918</v>
      </c>
      <c r="G232">
        <v>4</v>
      </c>
      <c r="H232">
        <v>4</v>
      </c>
      <c r="I232">
        <v>5</v>
      </c>
      <c r="J232">
        <v>1</v>
      </c>
    </row>
    <row r="233" spans="1:10" x14ac:dyDescent="0.25">
      <c r="A233" t="s">
        <v>3721</v>
      </c>
      <c r="B233">
        <v>1357</v>
      </c>
      <c r="C233">
        <v>0.21276005016771957</v>
      </c>
      <c r="D233">
        <v>0.38463895820673144</v>
      </c>
      <c r="E233">
        <v>0.86785217272393922</v>
      </c>
      <c r="F233">
        <v>-1.6393568558416705</v>
      </c>
      <c r="G233">
        <v>5</v>
      </c>
      <c r="H233">
        <v>5</v>
      </c>
      <c r="I233">
        <v>5</v>
      </c>
      <c r="J233">
        <v>1</v>
      </c>
    </row>
    <row r="234" spans="1:10" x14ac:dyDescent="0.25">
      <c r="A234" t="s">
        <v>3722</v>
      </c>
      <c r="B234">
        <v>14544</v>
      </c>
      <c r="C234">
        <v>-0.10586509594775852</v>
      </c>
      <c r="D234">
        <v>0.18310557829873611</v>
      </c>
      <c r="E234">
        <v>0.52985783709918155</v>
      </c>
      <c r="F234">
        <v>-1.2182361803332991</v>
      </c>
      <c r="G234">
        <v>3</v>
      </c>
      <c r="H234">
        <v>4</v>
      </c>
      <c r="I234">
        <v>4</v>
      </c>
      <c r="J234">
        <v>1</v>
      </c>
    </row>
    <row r="235" spans="1:10" x14ac:dyDescent="0.25">
      <c r="A235" t="s">
        <v>3723</v>
      </c>
      <c r="B235">
        <v>3237</v>
      </c>
      <c r="C235">
        <v>-0.29353577356523342</v>
      </c>
      <c r="D235">
        <v>0.81294245893400507</v>
      </c>
      <c r="E235">
        <v>0.66285425891230743</v>
      </c>
      <c r="F235">
        <v>-1.2213832816991186</v>
      </c>
      <c r="G235">
        <v>3</v>
      </c>
      <c r="H235">
        <v>5</v>
      </c>
      <c r="I235">
        <v>4</v>
      </c>
      <c r="J235">
        <v>1</v>
      </c>
    </row>
    <row r="236" spans="1:10" x14ac:dyDescent="0.25">
      <c r="A236" t="s">
        <v>3727</v>
      </c>
      <c r="B236">
        <v>402</v>
      </c>
      <c r="C236">
        <v>0.31661870203901327</v>
      </c>
      <c r="D236">
        <v>0.1524860263020926</v>
      </c>
      <c r="E236">
        <v>1.6914427950712634</v>
      </c>
      <c r="F236">
        <v>-1.5522066063148334</v>
      </c>
      <c r="G236">
        <v>5</v>
      </c>
      <c r="H236">
        <v>4</v>
      </c>
      <c r="I236">
        <v>5</v>
      </c>
      <c r="J236">
        <v>1</v>
      </c>
    </row>
    <row r="237" spans="1:10" x14ac:dyDescent="0.25">
      <c r="A237" t="s">
        <v>3737</v>
      </c>
      <c r="B237">
        <v>166128</v>
      </c>
      <c r="C237">
        <v>0.22816458333277712</v>
      </c>
      <c r="D237">
        <v>-4.8324283175133894E-3</v>
      </c>
      <c r="E237">
        <v>1.2478516032941308E-2</v>
      </c>
      <c r="F237">
        <v>-0.70518677940719154</v>
      </c>
      <c r="G237">
        <v>5</v>
      </c>
      <c r="H237">
        <v>3</v>
      </c>
      <c r="I237">
        <v>2</v>
      </c>
      <c r="J237">
        <v>4</v>
      </c>
    </row>
    <row r="238" spans="1:10" x14ac:dyDescent="0.25">
      <c r="A238" t="s">
        <v>3742</v>
      </c>
      <c r="B238">
        <v>530</v>
      </c>
      <c r="C238">
        <v>-0.44941273631856926</v>
      </c>
      <c r="D238">
        <v>-0.41827137844292861</v>
      </c>
      <c r="E238">
        <v>2.9477798144453796E-2</v>
      </c>
      <c r="F238">
        <v>-1.2643481060465622</v>
      </c>
      <c r="G238">
        <v>2</v>
      </c>
      <c r="H238">
        <v>2</v>
      </c>
      <c r="I238">
        <v>2</v>
      </c>
      <c r="J238">
        <v>1</v>
      </c>
    </row>
    <row r="239" spans="1:10" x14ac:dyDescent="0.25">
      <c r="A239" t="s">
        <v>3743</v>
      </c>
      <c r="B239">
        <v>9634</v>
      </c>
      <c r="C239">
        <v>0.24320586114709275</v>
      </c>
      <c r="D239">
        <v>0.15588990404430889</v>
      </c>
      <c r="E239">
        <v>0.70123128359867481</v>
      </c>
      <c r="F239">
        <v>-1.1093667865802801</v>
      </c>
      <c r="G239">
        <v>5</v>
      </c>
      <c r="H239">
        <v>4</v>
      </c>
      <c r="I239">
        <v>4</v>
      </c>
      <c r="J239">
        <v>2</v>
      </c>
    </row>
    <row r="240" spans="1:10" x14ac:dyDescent="0.25">
      <c r="A240" t="s">
        <v>3744</v>
      </c>
      <c r="B240">
        <v>530</v>
      </c>
      <c r="C240">
        <v>-0.32674616864270856</v>
      </c>
      <c r="D240">
        <v>-0.85813640322905238</v>
      </c>
      <c r="E240">
        <v>0.49984532487861805</v>
      </c>
      <c r="F240">
        <v>-1.0222443369308636</v>
      </c>
      <c r="G240">
        <v>2</v>
      </c>
      <c r="H240">
        <v>1</v>
      </c>
      <c r="I240">
        <v>4</v>
      </c>
      <c r="J240">
        <v>2</v>
      </c>
    </row>
    <row r="241" spans="1:10" x14ac:dyDescent="0.25">
      <c r="A241" t="s">
        <v>3746</v>
      </c>
      <c r="B241">
        <v>854</v>
      </c>
      <c r="C241">
        <v>-0.79055845660217838</v>
      </c>
      <c r="D241">
        <v>0.2076072952642668</v>
      </c>
      <c r="E241">
        <v>-0.34081201126752453</v>
      </c>
      <c r="F241">
        <v>-1.1449554533157702</v>
      </c>
      <c r="G241">
        <v>1</v>
      </c>
      <c r="H241">
        <v>4</v>
      </c>
      <c r="I241">
        <v>1</v>
      </c>
      <c r="J241">
        <v>1</v>
      </c>
    </row>
    <row r="242" spans="1:10" x14ac:dyDescent="0.25">
      <c r="A242" t="s">
        <v>3747</v>
      </c>
      <c r="B242">
        <v>341</v>
      </c>
      <c r="C242">
        <v>-0.87975203621067577</v>
      </c>
      <c r="D242">
        <v>1.0299469390683702</v>
      </c>
      <c r="E242">
        <v>-0.86173540874379906</v>
      </c>
      <c r="F242">
        <v>-1.8463217903169737</v>
      </c>
      <c r="G242">
        <v>1</v>
      </c>
      <c r="H242">
        <v>5</v>
      </c>
      <c r="I242">
        <v>1</v>
      </c>
      <c r="J242">
        <v>1</v>
      </c>
    </row>
    <row r="243" spans="1:10" x14ac:dyDescent="0.25">
      <c r="A243" t="s">
        <v>3749</v>
      </c>
      <c r="B243">
        <v>320</v>
      </c>
    </row>
    <row r="244" spans="1:10" x14ac:dyDescent="0.25">
      <c r="A244" t="s">
        <v>3750</v>
      </c>
      <c r="B244">
        <v>1291</v>
      </c>
      <c r="C244">
        <v>-7.7508550874382243E-2</v>
      </c>
      <c r="D244">
        <v>0.43357424953293994</v>
      </c>
      <c r="E244">
        <v>2.3884108020292033E-2</v>
      </c>
      <c r="F244">
        <v>-0.90252073244153497</v>
      </c>
      <c r="G244">
        <v>4</v>
      </c>
      <c r="H244">
        <v>5</v>
      </c>
      <c r="I244">
        <v>2</v>
      </c>
      <c r="J244">
        <v>3</v>
      </c>
    </row>
    <row r="245" spans="1:10" x14ac:dyDescent="0.25">
      <c r="A245" t="s">
        <v>3753</v>
      </c>
      <c r="B245">
        <v>686</v>
      </c>
      <c r="C245">
        <v>-0.33518196320511279</v>
      </c>
      <c r="D245">
        <v>-4.2277899358582019E-2</v>
      </c>
      <c r="E245">
        <v>-0.46029211357154293</v>
      </c>
      <c r="F245">
        <v>-1.6573121623450586</v>
      </c>
      <c r="G245">
        <v>2</v>
      </c>
      <c r="H245">
        <v>3</v>
      </c>
      <c r="I245">
        <v>1</v>
      </c>
      <c r="J245">
        <v>1</v>
      </c>
    </row>
    <row r="246" spans="1:10" x14ac:dyDescent="0.25">
      <c r="A246" t="s">
        <v>3754</v>
      </c>
      <c r="B246">
        <v>2255</v>
      </c>
      <c r="C246">
        <v>0.31213568522322072</v>
      </c>
      <c r="D246">
        <v>0.11845298307917229</v>
      </c>
      <c r="E246">
        <v>0.4007319402651881</v>
      </c>
      <c r="F246">
        <v>-0.88651546577660267</v>
      </c>
      <c r="G246">
        <v>5</v>
      </c>
      <c r="H246">
        <v>4</v>
      </c>
      <c r="I246">
        <v>3</v>
      </c>
      <c r="J246">
        <v>3</v>
      </c>
    </row>
    <row r="247" spans="1:10" x14ac:dyDescent="0.25">
      <c r="A247" t="s">
        <v>3759</v>
      </c>
      <c r="B247">
        <v>579</v>
      </c>
      <c r="C247">
        <v>0.12265639297019403</v>
      </c>
      <c r="D247">
        <v>0.7941119152282845</v>
      </c>
      <c r="E247">
        <v>1.0026831444153299</v>
      </c>
      <c r="F247">
        <v>-1.5130970536516155</v>
      </c>
      <c r="G247">
        <v>4</v>
      </c>
      <c r="H247">
        <v>5</v>
      </c>
      <c r="I247">
        <v>5</v>
      </c>
      <c r="J247">
        <v>1</v>
      </c>
    </row>
    <row r="248" spans="1:10" x14ac:dyDescent="0.25">
      <c r="A248" t="s">
        <v>3763</v>
      </c>
      <c r="B248">
        <v>5</v>
      </c>
    </row>
    <row r="249" spans="1:10" x14ac:dyDescent="0.25">
      <c r="A249" t="s">
        <v>3764</v>
      </c>
      <c r="B249">
        <v>14399</v>
      </c>
      <c r="C249">
        <v>0.37949211431726354</v>
      </c>
      <c r="D249">
        <v>0.68270829185815751</v>
      </c>
      <c r="E249">
        <v>0.45426456665325365</v>
      </c>
      <c r="F249">
        <v>-1.2490223547680812</v>
      </c>
      <c r="G249">
        <v>5</v>
      </c>
      <c r="H249">
        <v>5</v>
      </c>
      <c r="I249">
        <v>4</v>
      </c>
      <c r="J249">
        <v>1</v>
      </c>
    </row>
    <row r="250" spans="1:10" x14ac:dyDescent="0.25">
      <c r="A250" t="s">
        <v>3766</v>
      </c>
      <c r="B250">
        <v>41145</v>
      </c>
      <c r="C250">
        <v>0.20281485541049638</v>
      </c>
      <c r="D250">
        <v>0.25361796348863086</v>
      </c>
      <c r="E250">
        <v>-0.2005196839148147</v>
      </c>
      <c r="F250">
        <v>-0.98030962189666404</v>
      </c>
      <c r="G250">
        <v>5</v>
      </c>
      <c r="H250">
        <v>4</v>
      </c>
      <c r="I250">
        <v>2</v>
      </c>
      <c r="J250">
        <v>3</v>
      </c>
    </row>
    <row r="251" spans="1:10" x14ac:dyDescent="0.25">
      <c r="A251" t="s">
        <v>3779</v>
      </c>
      <c r="B251">
        <v>36818</v>
      </c>
      <c r="C251">
        <v>8.007009486097301E-2</v>
      </c>
      <c r="D251">
        <v>0.33476240607592117</v>
      </c>
      <c r="E251">
        <v>0.30260024496140409</v>
      </c>
      <c r="F251">
        <v>-1.0509820075261687</v>
      </c>
      <c r="G251">
        <v>4</v>
      </c>
      <c r="H251">
        <v>5</v>
      </c>
      <c r="I251">
        <v>3</v>
      </c>
      <c r="J251">
        <v>2</v>
      </c>
    </row>
    <row r="252" spans="1:10" x14ac:dyDescent="0.25">
      <c r="A252" t="s">
        <v>3788</v>
      </c>
      <c r="B252">
        <v>894</v>
      </c>
      <c r="C252">
        <v>6.601209510284374E-2</v>
      </c>
      <c r="D252">
        <v>-0.57848034356877276</v>
      </c>
      <c r="E252">
        <v>1.5969071594922599</v>
      </c>
      <c r="F252">
        <v>-1.050548965025546</v>
      </c>
      <c r="G252">
        <v>4</v>
      </c>
      <c r="H252">
        <v>1</v>
      </c>
      <c r="I252">
        <v>5</v>
      </c>
      <c r="J252">
        <v>2</v>
      </c>
    </row>
    <row r="253" spans="1:10" x14ac:dyDescent="0.25">
      <c r="A253" t="s">
        <v>3791</v>
      </c>
      <c r="B253">
        <v>1426</v>
      </c>
      <c r="C253">
        <v>-0.20015749275015723</v>
      </c>
      <c r="D253">
        <v>-0.26324480404824385</v>
      </c>
      <c r="E253">
        <v>1.3078316788370685</v>
      </c>
      <c r="F253">
        <v>-1.0034392837495165</v>
      </c>
      <c r="G253">
        <v>3</v>
      </c>
      <c r="H253">
        <v>2</v>
      </c>
      <c r="I253">
        <v>5</v>
      </c>
      <c r="J253">
        <v>2</v>
      </c>
    </row>
    <row r="254" spans="1:10" x14ac:dyDescent="0.25">
      <c r="A254" t="s">
        <v>3792</v>
      </c>
      <c r="B254">
        <v>1694</v>
      </c>
      <c r="C254">
        <v>-0.52709503355963472</v>
      </c>
      <c r="D254">
        <v>-0.78421171818462942</v>
      </c>
      <c r="E254">
        <v>0.39517895209017212</v>
      </c>
      <c r="F254">
        <v>-1.1868512503547848</v>
      </c>
      <c r="G254">
        <v>1</v>
      </c>
      <c r="H254">
        <v>1</v>
      </c>
      <c r="I254">
        <v>3</v>
      </c>
      <c r="J254">
        <v>1</v>
      </c>
    </row>
    <row r="255" spans="1:10" x14ac:dyDescent="0.25">
      <c r="A255" t="s">
        <v>3794</v>
      </c>
      <c r="B255">
        <v>749</v>
      </c>
      <c r="C255">
        <v>-0.43759343928582661</v>
      </c>
      <c r="D255">
        <v>0.96756681798567268</v>
      </c>
      <c r="E255">
        <v>-0.15075737033559344</v>
      </c>
      <c r="F255">
        <v>-1.4401009411707166</v>
      </c>
      <c r="G255">
        <v>2</v>
      </c>
      <c r="H255">
        <v>5</v>
      </c>
      <c r="I255">
        <v>2</v>
      </c>
      <c r="J255">
        <v>1</v>
      </c>
    </row>
    <row r="256" spans="1:10" x14ac:dyDescent="0.25">
      <c r="A256" t="s">
        <v>3795</v>
      </c>
      <c r="B256">
        <v>1339</v>
      </c>
      <c r="C256">
        <v>6.8011173301254007E-3</v>
      </c>
      <c r="D256">
        <v>0.85411449986100429</v>
      </c>
      <c r="E256">
        <v>1.015210675907753</v>
      </c>
      <c r="F256">
        <v>-1.287175075928884</v>
      </c>
      <c r="G256">
        <v>4</v>
      </c>
      <c r="H256">
        <v>5</v>
      </c>
      <c r="I256">
        <v>5</v>
      </c>
      <c r="J256">
        <v>1</v>
      </c>
    </row>
    <row r="257" spans="1:10" x14ac:dyDescent="0.25">
      <c r="A257" t="s">
        <v>3799</v>
      </c>
      <c r="B257">
        <v>3271</v>
      </c>
      <c r="C257">
        <v>9.9321331881794123E-3</v>
      </c>
      <c r="D257">
        <v>0.66505657011984454</v>
      </c>
      <c r="E257">
        <v>1.2578143585557615</v>
      </c>
      <c r="F257">
        <v>-1.3846665878749671</v>
      </c>
      <c r="G257">
        <v>4</v>
      </c>
      <c r="H257">
        <v>5</v>
      </c>
      <c r="I257">
        <v>5</v>
      </c>
      <c r="J257">
        <v>1</v>
      </c>
    </row>
    <row r="258" spans="1:10" x14ac:dyDescent="0.25">
      <c r="A258" t="s">
        <v>3804</v>
      </c>
      <c r="B258">
        <v>1513</v>
      </c>
      <c r="C258">
        <v>-0.53684589310773767</v>
      </c>
      <c r="D258">
        <v>-0.58554758978976507</v>
      </c>
      <c r="E258">
        <v>9.6987531923072107E-2</v>
      </c>
      <c r="F258">
        <v>-1.0811970556591692</v>
      </c>
      <c r="G258">
        <v>1</v>
      </c>
      <c r="H258">
        <v>1</v>
      </c>
      <c r="I258">
        <v>3</v>
      </c>
      <c r="J258">
        <v>2</v>
      </c>
    </row>
    <row r="259" spans="1:10" x14ac:dyDescent="0.25">
      <c r="A259" t="s">
        <v>3805</v>
      </c>
      <c r="B259">
        <v>73026</v>
      </c>
      <c r="C259">
        <v>0.28373448309609306</v>
      </c>
      <c r="D259">
        <v>0.31517750840053699</v>
      </c>
      <c r="E259">
        <v>0.59801505655025089</v>
      </c>
      <c r="F259">
        <v>-0.73433968285390128</v>
      </c>
      <c r="G259">
        <v>5</v>
      </c>
      <c r="H259">
        <v>5</v>
      </c>
      <c r="I259">
        <v>4</v>
      </c>
      <c r="J259">
        <v>4</v>
      </c>
    </row>
    <row r="260" spans="1:10" x14ac:dyDescent="0.25">
      <c r="A260" t="s">
        <v>3819</v>
      </c>
      <c r="B260">
        <v>29865</v>
      </c>
      <c r="C260">
        <v>0.27306720539367652</v>
      </c>
      <c r="D260">
        <v>0.72404090961019218</v>
      </c>
      <c r="E260">
        <v>1.1559300699242057</v>
      </c>
      <c r="F260">
        <v>-1.0437921152231204</v>
      </c>
      <c r="G260">
        <v>5</v>
      </c>
      <c r="H260">
        <v>5</v>
      </c>
      <c r="I260">
        <v>5</v>
      </c>
      <c r="J260">
        <v>2</v>
      </c>
    </row>
    <row r="261" spans="1:10" x14ac:dyDescent="0.25">
      <c r="A261" t="s">
        <v>3821</v>
      </c>
      <c r="B261">
        <v>3205</v>
      </c>
      <c r="C261">
        <v>-0.2896223065098496</v>
      </c>
      <c r="D261">
        <v>-0.34172248444962794</v>
      </c>
      <c r="E261">
        <v>0.15575486972989247</v>
      </c>
      <c r="F261">
        <v>-0.90245640644030489</v>
      </c>
      <c r="G261">
        <v>3</v>
      </c>
      <c r="H261">
        <v>2</v>
      </c>
      <c r="I261">
        <v>3</v>
      </c>
      <c r="J261">
        <v>3</v>
      </c>
    </row>
    <row r="262" spans="1:10" x14ac:dyDescent="0.25">
      <c r="A262" t="s">
        <v>3823</v>
      </c>
      <c r="B262">
        <v>108843</v>
      </c>
      <c r="C262">
        <v>0.38561145194844176</v>
      </c>
      <c r="D262">
        <v>0.29368608870999352</v>
      </c>
      <c r="E262">
        <v>0.24868017395582334</v>
      </c>
      <c r="F262">
        <v>-0.74242522246895348</v>
      </c>
      <c r="G262">
        <v>5</v>
      </c>
      <c r="H262">
        <v>4</v>
      </c>
      <c r="I262">
        <v>3</v>
      </c>
      <c r="J262">
        <v>4</v>
      </c>
    </row>
    <row r="263" spans="1:10" x14ac:dyDescent="0.25">
      <c r="A263" t="s">
        <v>3824</v>
      </c>
      <c r="B263">
        <v>6035</v>
      </c>
      <c r="C263">
        <v>-0.66053267598730181</v>
      </c>
      <c r="D263">
        <v>-0.6019082981284245</v>
      </c>
      <c r="E263">
        <v>0.16375387678426551</v>
      </c>
      <c r="F263">
        <v>-1.0393431589327391</v>
      </c>
      <c r="G263">
        <v>1</v>
      </c>
      <c r="H263">
        <v>1</v>
      </c>
      <c r="I263">
        <v>3</v>
      </c>
      <c r="J263">
        <v>2</v>
      </c>
    </row>
    <row r="264" spans="1:10" x14ac:dyDescent="0.25">
      <c r="A264" t="s">
        <v>3826</v>
      </c>
      <c r="B264">
        <v>1487</v>
      </c>
      <c r="C264">
        <v>-0.65468861982384086</v>
      </c>
      <c r="D264">
        <v>-0.54500120315219402</v>
      </c>
      <c r="E264">
        <v>-0.35215833630401244</v>
      </c>
      <c r="F264">
        <v>-1.0050809707885053</v>
      </c>
      <c r="G264">
        <v>1</v>
      </c>
      <c r="H264">
        <v>2</v>
      </c>
      <c r="I264">
        <v>1</v>
      </c>
      <c r="J264">
        <v>2</v>
      </c>
    </row>
    <row r="265" spans="1:10" x14ac:dyDescent="0.25">
      <c r="A265" t="s">
        <v>3851</v>
      </c>
      <c r="B265">
        <v>27292</v>
      </c>
      <c r="C265">
        <v>-5.6600928609849492E-2</v>
      </c>
      <c r="D265">
        <v>0.12196634213558298</v>
      </c>
      <c r="E265">
        <v>0.40965167654903767</v>
      </c>
      <c r="F265">
        <v>-1.1475883966936873</v>
      </c>
      <c r="G265">
        <v>4</v>
      </c>
      <c r="H265">
        <v>4</v>
      </c>
      <c r="I265">
        <v>3</v>
      </c>
      <c r="J265">
        <v>1</v>
      </c>
    </row>
    <row r="266" spans="1:10" x14ac:dyDescent="0.25">
      <c r="A266" t="s">
        <v>3856</v>
      </c>
      <c r="B266">
        <v>954</v>
      </c>
      <c r="C266">
        <v>-0.86409069600963984</v>
      </c>
      <c r="D266">
        <v>-0.48198799298725148</v>
      </c>
      <c r="E266">
        <v>-0.24148749725624932</v>
      </c>
      <c r="F266">
        <v>-1.0251110308490274</v>
      </c>
      <c r="G266">
        <v>1</v>
      </c>
      <c r="H266">
        <v>2</v>
      </c>
      <c r="I266">
        <v>2</v>
      </c>
      <c r="J266">
        <v>2</v>
      </c>
    </row>
    <row r="267" spans="1:10" x14ac:dyDescent="0.25">
      <c r="A267" t="s">
        <v>3858</v>
      </c>
      <c r="B267">
        <v>788</v>
      </c>
      <c r="C267">
        <v>-0.4828601145586251</v>
      </c>
      <c r="D267">
        <v>-0.64325450066341017</v>
      </c>
      <c r="E267">
        <v>-0.25499548300693703</v>
      </c>
      <c r="F267">
        <v>-1.1248118590673577</v>
      </c>
      <c r="G267">
        <v>2</v>
      </c>
      <c r="H267">
        <v>1</v>
      </c>
      <c r="I267">
        <v>2</v>
      </c>
      <c r="J267">
        <v>1</v>
      </c>
    </row>
    <row r="268" spans="1:10" x14ac:dyDescent="0.25">
      <c r="A268" t="s">
        <v>3859</v>
      </c>
      <c r="B268">
        <v>1204</v>
      </c>
      <c r="C268">
        <v>-0.29581269360872736</v>
      </c>
      <c r="D268">
        <v>-0.51119314921183567</v>
      </c>
      <c r="E268">
        <v>-0.23551518550222797</v>
      </c>
      <c r="F268">
        <v>-0.92258968113316575</v>
      </c>
      <c r="G268">
        <v>3</v>
      </c>
      <c r="H268">
        <v>2</v>
      </c>
      <c r="I268">
        <v>2</v>
      </c>
      <c r="J268">
        <v>3</v>
      </c>
    </row>
    <row r="269" spans="1:10" x14ac:dyDescent="0.25">
      <c r="A269" t="s">
        <v>3860</v>
      </c>
      <c r="B269">
        <v>1063</v>
      </c>
      <c r="C269">
        <v>-0.61760856427040778</v>
      </c>
      <c r="D269">
        <v>0.30658167309948831</v>
      </c>
      <c r="E269">
        <v>-0.32840399216015781</v>
      </c>
      <c r="F269">
        <v>-0.93696634111593535</v>
      </c>
      <c r="G269">
        <v>1</v>
      </c>
      <c r="H269">
        <v>5</v>
      </c>
      <c r="I269">
        <v>1</v>
      </c>
      <c r="J269">
        <v>3</v>
      </c>
    </row>
    <row r="270" spans="1:10" x14ac:dyDescent="0.25">
      <c r="A270" t="s">
        <v>3862</v>
      </c>
      <c r="B270">
        <v>493</v>
      </c>
      <c r="C270">
        <v>-0.82869313508350118</v>
      </c>
      <c r="D270">
        <v>0.21553079966279451</v>
      </c>
      <c r="E270">
        <v>8.7332750107004753E-2</v>
      </c>
      <c r="F270">
        <v>-1.1515893306364797</v>
      </c>
      <c r="G270">
        <v>1</v>
      </c>
      <c r="H270">
        <v>4</v>
      </c>
      <c r="I270">
        <v>3</v>
      </c>
      <c r="J270">
        <v>1</v>
      </c>
    </row>
    <row r="271" spans="1:10" x14ac:dyDescent="0.25">
      <c r="A271" t="s">
        <v>3863</v>
      </c>
      <c r="B271">
        <v>1151</v>
      </c>
      <c r="C271">
        <v>0.28062972734446456</v>
      </c>
      <c r="D271">
        <v>0.4416003457152754</v>
      </c>
      <c r="E271">
        <v>1.2119996548198857</v>
      </c>
      <c r="F271">
        <v>-1.3422008895219737</v>
      </c>
      <c r="G271">
        <v>5</v>
      </c>
      <c r="H271">
        <v>5</v>
      </c>
      <c r="I271">
        <v>5</v>
      </c>
      <c r="J271">
        <v>1</v>
      </c>
    </row>
    <row r="272" spans="1:10" x14ac:dyDescent="0.25">
      <c r="A272" t="s">
        <v>3866</v>
      </c>
      <c r="B272">
        <v>700</v>
      </c>
    </row>
    <row r="273" spans="1:10" x14ac:dyDescent="0.25">
      <c r="A273" t="s">
        <v>3879</v>
      </c>
      <c r="B273">
        <v>13084</v>
      </c>
      <c r="C273">
        <v>0.22613615541621754</v>
      </c>
      <c r="D273">
        <v>0.13276712950801567</v>
      </c>
      <c r="E273">
        <v>0.30628612139302042</v>
      </c>
      <c r="F273">
        <v>-1.0928899705257218</v>
      </c>
      <c r="G273">
        <v>5</v>
      </c>
      <c r="H273">
        <v>4</v>
      </c>
      <c r="I273">
        <v>3</v>
      </c>
      <c r="J273">
        <v>2</v>
      </c>
    </row>
    <row r="274" spans="1:10" x14ac:dyDescent="0.25">
      <c r="A274" t="s">
        <v>3928</v>
      </c>
      <c r="B274">
        <v>66000</v>
      </c>
      <c r="C274">
        <v>5.4101513251885815E-2</v>
      </c>
      <c r="D274">
        <v>-2.4936509347190747E-2</v>
      </c>
      <c r="E274">
        <v>3.8830308169224156E-2</v>
      </c>
      <c r="F274">
        <v>-0.77204954268043791</v>
      </c>
      <c r="G274">
        <v>4</v>
      </c>
      <c r="H274">
        <v>3</v>
      </c>
      <c r="I274">
        <v>2</v>
      </c>
      <c r="J274">
        <v>4</v>
      </c>
    </row>
  </sheetData>
  <pageMargins left="0.75" right="0.75" top="1" bottom="1" header="0.5" footer="0.5"/>
  <pageSetup orientation="portrait"/>
  <headerFooter alignWithMargins="0"/>
</worksheet>
</file>

<file path=xl/worksheets/sheet9.xml><?xml version="1.0" encoding="utf-8"?>
<worksheet xmlns="http://schemas.openxmlformats.org/spreadsheetml/2006/main" xmlns:r="http://schemas.openxmlformats.org/officeDocument/2006/relationships" xmlns:mc="http://schemas.openxmlformats.org/markup-compatibility/2006" xmlns:x14ac="http://schemas.microsoft.com/office/spreadsheetml/2009/9/ac" mc:Ignorable="x14ac">
  <dimension ref="A1:F50"/>
  <sheetViews>
    <sheetView zoomScaleNormal="100" workbookViewId="0"/>
  </sheetViews>
  <sheetFormatPr defaultRowHeight="15" x14ac:dyDescent="0.25"/>
  <cols>
    <col min="1" max="1" width="9" customWidth="1"/>
    <col min="2" max="2" width="13" customWidth="1"/>
    <col min="3" max="3" width="27" customWidth="1"/>
    <col min="4" max="4" width="25" customWidth="1"/>
    <col min="5" max="5" width="22" customWidth="1"/>
    <col min="6" max="6" width="24" customWidth="1"/>
  </cols>
  <sheetData>
    <row r="1" spans="1:6" x14ac:dyDescent="0.25">
      <c r="A1" t="s">
        <v>58</v>
      </c>
      <c r="B1" t="s">
        <v>74</v>
      </c>
      <c r="C1" t="s">
        <v>681</v>
      </c>
      <c r="D1" t="s">
        <v>682</v>
      </c>
      <c r="E1" t="s">
        <v>683</v>
      </c>
      <c r="F1" t="s">
        <v>684</v>
      </c>
    </row>
    <row r="2" spans="1:6" x14ac:dyDescent="0.25">
      <c r="A2" t="s">
        <v>3937</v>
      </c>
      <c r="B2">
        <v>114637</v>
      </c>
      <c r="C2">
        <v>8.2135291012817774E-2</v>
      </c>
      <c r="D2">
        <v>0.32436355742160672</v>
      </c>
      <c r="E2">
        <v>0.44152692555709677</v>
      </c>
      <c r="F2">
        <v>-0.88709275464049264</v>
      </c>
    </row>
    <row r="3" spans="1:6" x14ac:dyDescent="0.25">
      <c r="A3" t="s">
        <v>3938</v>
      </c>
      <c r="B3">
        <v>95639</v>
      </c>
      <c r="C3">
        <v>-0.13452676845068676</v>
      </c>
      <c r="D3">
        <v>-0.42637046722547445</v>
      </c>
      <c r="E3">
        <v>-0.10817996213292613</v>
      </c>
      <c r="F3">
        <v>-0.86445921972201456</v>
      </c>
    </row>
    <row r="4" spans="1:6" x14ac:dyDescent="0.25">
      <c r="A4" t="s">
        <v>3939</v>
      </c>
      <c r="B4">
        <v>1017449</v>
      </c>
      <c r="C4">
        <v>0.24285298816127074</v>
      </c>
      <c r="D4">
        <v>-0.4091851990381335</v>
      </c>
      <c r="E4">
        <v>-0.41884007574015203</v>
      </c>
      <c r="F4">
        <v>0.22277792250627523</v>
      </c>
    </row>
    <row r="5" spans="1:6" x14ac:dyDescent="0.25">
      <c r="A5" t="s">
        <v>3940</v>
      </c>
      <c r="B5">
        <v>104070</v>
      </c>
      <c r="C5">
        <v>6.3644422764686549E-3</v>
      </c>
      <c r="D5">
        <v>-8.454832390222479E-2</v>
      </c>
      <c r="E5">
        <v>0.58014235420883531</v>
      </c>
      <c r="F5">
        <v>-0.94659877303132145</v>
      </c>
    </row>
    <row r="6" spans="1:6" x14ac:dyDescent="0.25">
      <c r="A6" t="s">
        <v>3941</v>
      </c>
      <c r="B6">
        <v>75760</v>
      </c>
      <c r="C6">
        <v>1.470928775489978E-2</v>
      </c>
      <c r="D6">
        <v>-0.29920477734320217</v>
      </c>
      <c r="E6">
        <v>0.41908800473935548</v>
      </c>
      <c r="F6">
        <v>-0.93430604076284762</v>
      </c>
    </row>
    <row r="7" spans="1:6" x14ac:dyDescent="0.25">
      <c r="A7" t="s">
        <v>3942</v>
      </c>
      <c r="B7">
        <v>161780</v>
      </c>
      <c r="C7">
        <v>0.44121484072030748</v>
      </c>
      <c r="D7">
        <v>-0.1012726747158051</v>
      </c>
      <c r="E7">
        <v>0.15497238602181915</v>
      </c>
      <c r="F7">
        <v>-0.47518026464242569</v>
      </c>
    </row>
    <row r="8" spans="1:6" x14ac:dyDescent="0.25">
      <c r="A8" t="s">
        <v>3943</v>
      </c>
      <c r="B8">
        <v>45182</v>
      </c>
      <c r="C8">
        <v>-9.6560786498241083E-2</v>
      </c>
      <c r="D8">
        <v>-6.36659699137503E-2</v>
      </c>
      <c r="E8">
        <v>0.4502993250920051</v>
      </c>
      <c r="F8">
        <v>-0.90905785275748907</v>
      </c>
    </row>
    <row r="9" spans="1:6" x14ac:dyDescent="0.25">
      <c r="A9" t="s">
        <v>3944</v>
      </c>
      <c r="B9">
        <v>145746</v>
      </c>
      <c r="C9">
        <v>0.10413631505433461</v>
      </c>
      <c r="D9">
        <v>0.2695435766383199</v>
      </c>
      <c r="E9">
        <v>0.44298260114517363</v>
      </c>
      <c r="F9">
        <v>-0.74197782179160365</v>
      </c>
    </row>
    <row r="10" spans="1:6" x14ac:dyDescent="0.25">
      <c r="A10" t="s">
        <v>3945</v>
      </c>
      <c r="B10">
        <v>25704</v>
      </c>
      <c r="C10">
        <v>-2.7194225492928E-3</v>
      </c>
      <c r="D10">
        <v>-0.29462333095192017</v>
      </c>
      <c r="E10">
        <v>1.2943763444538054</v>
      </c>
      <c r="F10">
        <v>-1.061399598240468</v>
      </c>
    </row>
    <row r="11" spans="1:6" x14ac:dyDescent="0.25">
      <c r="A11" t="s">
        <v>3946</v>
      </c>
      <c r="B11">
        <v>89365</v>
      </c>
      <c r="C11">
        <v>-6.1126486419814267E-2</v>
      </c>
      <c r="D11">
        <v>-0.16479075996410811</v>
      </c>
      <c r="E11">
        <v>0.86619106013636193</v>
      </c>
      <c r="F11">
        <v>-0.82506796285514283</v>
      </c>
    </row>
    <row r="12" spans="1:6" x14ac:dyDescent="0.25">
      <c r="A12" t="s">
        <v>3947</v>
      </c>
      <c r="B12">
        <v>147681</v>
      </c>
      <c r="C12">
        <v>0.10379893893982471</v>
      </c>
      <c r="D12">
        <v>6.9912602806221677E-2</v>
      </c>
      <c r="E12">
        <v>0.51101614963878228</v>
      </c>
      <c r="F12">
        <v>-0.62890988582145013</v>
      </c>
    </row>
    <row r="13" spans="1:6" x14ac:dyDescent="0.25">
      <c r="A13" t="s">
        <v>3948</v>
      </c>
      <c r="B13">
        <v>79247</v>
      </c>
      <c r="C13">
        <v>-0.15014962087047995</v>
      </c>
      <c r="D13">
        <v>2.90763417721999E-2</v>
      </c>
      <c r="E13">
        <v>0.86157671773703304</v>
      </c>
      <c r="F13">
        <v>-0.90328685797819552</v>
      </c>
    </row>
    <row r="14" spans="1:6" x14ac:dyDescent="0.25">
      <c r="A14" t="s">
        <v>3949</v>
      </c>
      <c r="B14">
        <v>696992</v>
      </c>
      <c r="C14">
        <v>-0.42027807015394941</v>
      </c>
      <c r="D14">
        <v>-0.16081308613791251</v>
      </c>
      <c r="E14">
        <v>-0.39175573164703825</v>
      </c>
      <c r="F14">
        <v>0.32674568668918857</v>
      </c>
    </row>
    <row r="15" spans="1:6" x14ac:dyDescent="0.25">
      <c r="A15" t="s">
        <v>3950</v>
      </c>
      <c r="B15">
        <v>1173334</v>
      </c>
      <c r="C15">
        <v>-0.54914882027441103</v>
      </c>
      <c r="D15">
        <v>-0.31066332182631112</v>
      </c>
      <c r="E15">
        <v>-0.26063573235902993</v>
      </c>
      <c r="F15">
        <v>0.82464320076347586</v>
      </c>
    </row>
    <row r="16" spans="1:6" x14ac:dyDescent="0.25">
      <c r="A16" t="s">
        <v>3951</v>
      </c>
      <c r="B16">
        <v>2794356</v>
      </c>
      <c r="C16">
        <v>0.73747696103086613</v>
      </c>
      <c r="D16">
        <v>0.23022195355713895</v>
      </c>
      <c r="E16">
        <v>-0.24641386122198194</v>
      </c>
      <c r="F16">
        <v>0.97499800534225334</v>
      </c>
    </row>
    <row r="17" spans="1:6" x14ac:dyDescent="0.25">
      <c r="A17" t="s">
        <v>3952</v>
      </c>
      <c r="B17">
        <v>1451022</v>
      </c>
      <c r="C17">
        <v>-0.46275902531889113</v>
      </c>
      <c r="D17">
        <v>-5.3432233958143296E-2</v>
      </c>
      <c r="E17">
        <v>-0.50338963799844583</v>
      </c>
      <c r="F17">
        <v>1.4588594318364969</v>
      </c>
    </row>
    <row r="18" spans="1:6" x14ac:dyDescent="0.25">
      <c r="A18" t="s">
        <v>3953</v>
      </c>
      <c r="B18">
        <v>66257</v>
      </c>
      <c r="C18">
        <v>-0.4442717393271009</v>
      </c>
      <c r="D18">
        <v>-0.33891984090036931</v>
      </c>
      <c r="E18">
        <v>-0.54872674151142586</v>
      </c>
      <c r="F18">
        <v>-0.34896514419233488</v>
      </c>
    </row>
    <row r="19" spans="1:6" x14ac:dyDescent="0.25">
      <c r="A19" t="s">
        <v>3954</v>
      </c>
      <c r="B19">
        <v>241026</v>
      </c>
      <c r="C19">
        <v>-7.7766577734903766E-2</v>
      </c>
      <c r="D19">
        <v>-0.37895066232728486</v>
      </c>
      <c r="E19">
        <v>-0.31833752231994594</v>
      </c>
      <c r="F19">
        <v>-0.26262033030231224</v>
      </c>
    </row>
    <row r="20" spans="1:6" x14ac:dyDescent="0.25">
      <c r="A20" t="s">
        <v>3955</v>
      </c>
      <c r="B20">
        <v>596637</v>
      </c>
      <c r="C20">
        <v>-0.38166187517354661</v>
      </c>
      <c r="D20">
        <v>-0.67212218963552117</v>
      </c>
      <c r="E20">
        <v>-0.53136367791543915</v>
      </c>
      <c r="F20">
        <v>0.49276603502238048</v>
      </c>
    </row>
    <row r="21" spans="1:6" x14ac:dyDescent="0.25">
      <c r="A21" t="s">
        <v>3956</v>
      </c>
      <c r="B21">
        <v>569353</v>
      </c>
      <c r="C21">
        <v>8.4094670566113167E-2</v>
      </c>
      <c r="D21">
        <v>0.20670086449179062</v>
      </c>
      <c r="E21">
        <v>-0.10696485918363778</v>
      </c>
      <c r="F21">
        <v>1.6904156410020424E-2</v>
      </c>
    </row>
    <row r="22" spans="1:6" x14ac:dyDescent="0.25">
      <c r="A22" t="s">
        <v>3957</v>
      </c>
      <c r="B22">
        <v>477941</v>
      </c>
      <c r="C22">
        <v>8.0289446184010141E-2</v>
      </c>
      <c r="D22">
        <v>0.18496334775651863</v>
      </c>
      <c r="E22">
        <v>0.39211076253962573</v>
      </c>
      <c r="F22">
        <v>-0.30241851636480649</v>
      </c>
    </row>
    <row r="23" spans="1:6" x14ac:dyDescent="0.25">
      <c r="A23" t="s">
        <v>3958</v>
      </c>
      <c r="B23">
        <v>116872</v>
      </c>
      <c r="C23">
        <v>-0.31150061491842684</v>
      </c>
      <c r="D23">
        <v>-3.1135891552628525E-2</v>
      </c>
      <c r="E23">
        <v>0.37655658866578645</v>
      </c>
      <c r="F23">
        <v>-0.84127377845656715</v>
      </c>
    </row>
    <row r="24" spans="1:6" x14ac:dyDescent="0.25">
      <c r="A24" t="s">
        <v>3959</v>
      </c>
      <c r="B24">
        <v>144771</v>
      </c>
      <c r="C24">
        <v>-8.4445382558720486E-2</v>
      </c>
      <c r="D24">
        <v>0.15276768595830961</v>
      </c>
      <c r="E24">
        <v>-8.4151965246869756E-2</v>
      </c>
      <c r="F24">
        <v>-0.38570037904853899</v>
      </c>
    </row>
    <row r="25" spans="1:6" x14ac:dyDescent="0.25">
      <c r="A25" t="s">
        <v>3960</v>
      </c>
      <c r="B25">
        <v>587165</v>
      </c>
      <c r="C25">
        <v>6.7167777543045787E-2</v>
      </c>
      <c r="D25">
        <v>-0.20297452491502407</v>
      </c>
      <c r="E25">
        <v>-0.49722083152397084</v>
      </c>
      <c r="F25">
        <v>0.21961954284302665</v>
      </c>
    </row>
    <row r="26" spans="1:6" x14ac:dyDescent="0.25">
      <c r="A26" t="s">
        <v>3961</v>
      </c>
      <c r="B26">
        <v>81565</v>
      </c>
      <c r="C26">
        <v>-0.10178106994950398</v>
      </c>
      <c r="D26">
        <v>-0.1748133635404816</v>
      </c>
      <c r="E26">
        <v>-7.3471197619713033E-2</v>
      </c>
      <c r="F26">
        <v>-0.79290784259148439</v>
      </c>
    </row>
    <row r="27" spans="1:6" x14ac:dyDescent="0.25">
      <c r="A27" t="s">
        <v>3962</v>
      </c>
      <c r="B27">
        <v>121781</v>
      </c>
      <c r="C27">
        <v>-0.14844704517072602</v>
      </c>
      <c r="D27">
        <v>-0.14425369531211701</v>
      </c>
      <c r="E27">
        <v>-8.3959664086704439E-2</v>
      </c>
      <c r="F27">
        <v>-0.60464800694607135</v>
      </c>
    </row>
    <row r="28" spans="1:6" x14ac:dyDescent="0.25">
      <c r="A28" t="s">
        <v>3963</v>
      </c>
      <c r="B28">
        <v>94752</v>
      </c>
      <c r="C28">
        <v>-0.21965629457126093</v>
      </c>
      <c r="D28">
        <v>0.13481089787867967</v>
      </c>
      <c r="E28">
        <v>5.5037940804170838E-3</v>
      </c>
      <c r="F28">
        <v>-0.74192097993673123</v>
      </c>
    </row>
    <row r="29" spans="1:6" x14ac:dyDescent="0.25">
      <c r="A29" t="s">
        <v>3964</v>
      </c>
      <c r="B29">
        <v>104316</v>
      </c>
      <c r="C29">
        <v>-1.5631917443768774E-2</v>
      </c>
      <c r="D29">
        <v>0.42758062687162302</v>
      </c>
      <c r="E29">
        <v>0.4445755606756554</v>
      </c>
      <c r="F29">
        <v>-0.84052244753534833</v>
      </c>
    </row>
    <row r="30" spans="1:6" x14ac:dyDescent="0.25">
      <c r="A30" t="s">
        <v>3965</v>
      </c>
      <c r="B30">
        <v>422860</v>
      </c>
      <c r="C30">
        <v>-3.9345570318557448E-2</v>
      </c>
      <c r="D30">
        <v>0.38314356365470331</v>
      </c>
      <c r="E30">
        <v>6.3931461780862703E-2</v>
      </c>
      <c r="F30">
        <v>5.4674413214170763E-2</v>
      </c>
    </row>
    <row r="31" spans="1:6" x14ac:dyDescent="0.25">
      <c r="A31" t="s">
        <v>3966</v>
      </c>
      <c r="B31">
        <v>128154</v>
      </c>
      <c r="C31">
        <v>3.6783431217171876E-2</v>
      </c>
      <c r="D31">
        <v>-9.1062844078493577E-2</v>
      </c>
      <c r="E31">
        <v>0.51679092537852178</v>
      </c>
      <c r="F31">
        <v>-0.78132538920314398</v>
      </c>
    </row>
    <row r="32" spans="1:6" x14ac:dyDescent="0.25">
      <c r="A32" t="s">
        <v>3967</v>
      </c>
      <c r="B32">
        <v>500563</v>
      </c>
      <c r="C32">
        <v>0.31121483136406619</v>
      </c>
      <c r="D32">
        <v>8.7794286356121257E-2</v>
      </c>
      <c r="E32">
        <v>-0.1811943637026952</v>
      </c>
      <c r="F32">
        <v>7.810272697402533E-2</v>
      </c>
    </row>
    <row r="33" spans="1:6" x14ac:dyDescent="0.25">
      <c r="A33" t="s">
        <v>3968</v>
      </c>
      <c r="B33">
        <v>61366</v>
      </c>
      <c r="C33">
        <v>-0.16748534415243924</v>
      </c>
      <c r="D33">
        <v>-5.6181458236508927E-2</v>
      </c>
      <c r="E33">
        <v>0.45797444356505906</v>
      </c>
      <c r="F33">
        <v>-1.0796143536941445</v>
      </c>
    </row>
    <row r="34" spans="1:6" x14ac:dyDescent="0.25">
      <c r="A34" t="s">
        <v>3969</v>
      </c>
      <c r="B34">
        <v>73396</v>
      </c>
      <c r="C34">
        <v>-0.1067815586252962</v>
      </c>
      <c r="D34">
        <v>-0.34841387837894666</v>
      </c>
      <c r="E34">
        <v>0.52221902860137448</v>
      </c>
      <c r="F34">
        <v>-1.0113168369613883</v>
      </c>
    </row>
    <row r="35" spans="1:6" x14ac:dyDescent="0.25">
      <c r="A35" t="s">
        <v>3970</v>
      </c>
      <c r="B35">
        <v>100905</v>
      </c>
      <c r="C35">
        <v>-7.5099974354225678E-3</v>
      </c>
      <c r="D35">
        <v>3.9195693881646274E-2</v>
      </c>
      <c r="E35">
        <v>0.56288187446102012</v>
      </c>
      <c r="F35">
        <v>-0.93920791581890684</v>
      </c>
    </row>
    <row r="36" spans="1:6" x14ac:dyDescent="0.25">
      <c r="A36" t="s">
        <v>3971</v>
      </c>
      <c r="B36">
        <v>533169</v>
      </c>
      <c r="C36">
        <v>-0.16245933965163054</v>
      </c>
      <c r="D36">
        <v>-0.10769269958264621</v>
      </c>
      <c r="E36">
        <v>-6.3380713482432405E-2</v>
      </c>
      <c r="F36">
        <v>-0.37949565369749177</v>
      </c>
    </row>
    <row r="37" spans="1:6" x14ac:dyDescent="0.25">
      <c r="A37" t="s">
        <v>3972</v>
      </c>
      <c r="B37">
        <v>66674</v>
      </c>
      <c r="C37">
        <v>0.12514651329088655</v>
      </c>
      <c r="D37">
        <v>-0.20047865892521846</v>
      </c>
      <c r="E37">
        <v>0.69501222056551648</v>
      </c>
      <c r="F37">
        <v>-0.97948111248870628</v>
      </c>
    </row>
    <row r="38" spans="1:6" x14ac:dyDescent="0.25">
      <c r="A38" t="s">
        <v>3973</v>
      </c>
      <c r="B38">
        <v>20571</v>
      </c>
      <c r="C38">
        <v>0.20886233287045317</v>
      </c>
      <c r="D38">
        <v>-4.5125008826428364E-2</v>
      </c>
      <c r="E38">
        <v>1.57051822675105</v>
      </c>
      <c r="F38">
        <v>-1.136043497310925</v>
      </c>
    </row>
    <row r="39" spans="1:6" x14ac:dyDescent="0.25">
      <c r="A39" t="s">
        <v>3974</v>
      </c>
      <c r="B39">
        <v>106365</v>
      </c>
      <c r="C39">
        <v>9.9641126246369213E-2</v>
      </c>
      <c r="D39">
        <v>-5.612567683455183E-2</v>
      </c>
      <c r="E39">
        <v>0.31624153850202319</v>
      </c>
      <c r="F39">
        <v>-0.96847850202203667</v>
      </c>
    </row>
    <row r="40" spans="1:6" x14ac:dyDescent="0.25">
      <c r="A40" t="s">
        <v>3975</v>
      </c>
      <c r="B40">
        <v>84716</v>
      </c>
      <c r="C40">
        <v>0.28983324364495916</v>
      </c>
      <c r="D40">
        <v>0.37472064773500668</v>
      </c>
      <c r="E40">
        <v>0.36557215245801661</v>
      </c>
      <c r="F40">
        <v>-0.82173883593741615</v>
      </c>
    </row>
    <row r="41" spans="1:6" x14ac:dyDescent="0.25">
      <c r="A41" t="s">
        <v>3976</v>
      </c>
      <c r="B41">
        <v>46909</v>
      </c>
      <c r="C41">
        <v>9.7945038670879933E-2</v>
      </c>
      <c r="D41">
        <v>2.4947958051730612E-2</v>
      </c>
      <c r="E41">
        <v>1.0043918906946907</v>
      </c>
      <c r="F41">
        <v>-1.0886480516060864</v>
      </c>
    </row>
    <row r="42" spans="1:6" x14ac:dyDescent="0.25">
      <c r="A42" t="s">
        <v>3977</v>
      </c>
      <c r="B42">
        <v>13935</v>
      </c>
      <c r="C42">
        <v>9.072780312001337E-2</v>
      </c>
      <c r="D42">
        <v>4.8328824572983729E-3</v>
      </c>
      <c r="E42">
        <v>0.81206493252522405</v>
      </c>
      <c r="F42">
        <v>-0.83077039783904638</v>
      </c>
    </row>
    <row r="43" spans="1:6" x14ac:dyDescent="0.25">
      <c r="A43" t="s">
        <v>3978</v>
      </c>
      <c r="B43">
        <v>22368</v>
      </c>
      <c r="C43">
        <v>-8.6663027189652672E-2</v>
      </c>
      <c r="D43">
        <v>0.28952198287107478</v>
      </c>
      <c r="E43">
        <v>0.69600539755340041</v>
      </c>
      <c r="F43">
        <v>-1.2472196157735846</v>
      </c>
    </row>
    <row r="44" spans="1:6" x14ac:dyDescent="0.25">
      <c r="A44" t="s">
        <v>3979</v>
      </c>
      <c r="B44">
        <v>166128</v>
      </c>
      <c r="C44">
        <v>0.22816458333277712</v>
      </c>
      <c r="D44">
        <v>-4.8324283175133894E-3</v>
      </c>
      <c r="E44">
        <v>1.2478516032941308E-2</v>
      </c>
      <c r="F44">
        <v>-0.70518677940719154</v>
      </c>
    </row>
    <row r="45" spans="1:6" x14ac:dyDescent="0.25">
      <c r="A45" t="s">
        <v>3980</v>
      </c>
      <c r="B45">
        <v>31424</v>
      </c>
      <c r="C45">
        <v>0.21848718464232308</v>
      </c>
      <c r="D45">
        <v>0.39593356781657579</v>
      </c>
      <c r="E45">
        <v>0.45161442731945489</v>
      </c>
      <c r="F45">
        <v>-1.1669055552752383</v>
      </c>
    </row>
    <row r="46" spans="1:6" x14ac:dyDescent="0.25">
      <c r="A46" t="s">
        <v>3981</v>
      </c>
      <c r="B46">
        <v>77963</v>
      </c>
      <c r="C46">
        <v>0.14484868435611986</v>
      </c>
      <c r="D46">
        <v>0.29193839865888938</v>
      </c>
      <c r="E46">
        <v>3.7078529870758346E-2</v>
      </c>
      <c r="F46">
        <v>-1.0136846317616903</v>
      </c>
    </row>
    <row r="47" spans="1:6" x14ac:dyDescent="0.25">
      <c r="A47" t="s">
        <v>3982</v>
      </c>
      <c r="B47">
        <v>113777</v>
      </c>
      <c r="C47">
        <v>0.23429539427682328</v>
      </c>
      <c r="D47">
        <v>0.40057713531850198</v>
      </c>
      <c r="E47">
        <v>0.77047239692264791</v>
      </c>
      <c r="F47">
        <v>-0.86262268295389333</v>
      </c>
    </row>
    <row r="48" spans="1:6" x14ac:dyDescent="0.25">
      <c r="A48" t="s">
        <v>3983</v>
      </c>
      <c r="B48">
        <v>146862</v>
      </c>
      <c r="C48">
        <v>0.23517505243819864</v>
      </c>
      <c r="D48">
        <v>0.20261351767014435</v>
      </c>
      <c r="E48">
        <v>0.26699281834676997</v>
      </c>
      <c r="F48">
        <v>-0.83607151722103223</v>
      </c>
    </row>
    <row r="49" spans="1:6" x14ac:dyDescent="0.25">
      <c r="A49" t="s">
        <v>3984</v>
      </c>
      <c r="B49">
        <v>19437</v>
      </c>
      <c r="C49">
        <v>3.3735240873249903E-2</v>
      </c>
      <c r="D49">
        <v>5.6355532214643053E-2</v>
      </c>
      <c r="E49">
        <v>0.22542290583957719</v>
      </c>
      <c r="F49">
        <v>-1.0486741782820259</v>
      </c>
    </row>
    <row r="50" spans="1:6" x14ac:dyDescent="0.25">
      <c r="A50" t="s">
        <v>3985</v>
      </c>
      <c r="B50">
        <v>66000</v>
      </c>
      <c r="C50">
        <v>5.4101513251885815E-2</v>
      </c>
      <c r="D50">
        <v>-2.4936509347190747E-2</v>
      </c>
      <c r="E50">
        <v>3.8830308169224156E-2</v>
      </c>
      <c r="F50">
        <v>-0.77204954268043791</v>
      </c>
    </row>
  </sheetData>
  <pageMargins left="0.75" right="0.75" top="1" bottom="1" header="0.5" footer="0.5"/>
  <pageSetup orientation="portrait"/>
  <headerFooter alignWithMargins="0"/>
</worksheet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HP Clearance Document" ma:contentTypeID="0x01010007E9C97A88813946B9391E70A1852DF7002A19326CFD0E7B488F9AC217F8841AD4" ma:contentTypeVersion="66" ma:contentTypeDescription="" ma:contentTypeScope="" ma:versionID="0b2107d5437af3e1585aeb761d10afd0">
  <xsd:schema xmlns:xsd="http://www.w3.org/2001/XMLSchema" xmlns:xs="http://www.w3.org/2001/XMLSchema" xmlns:p="http://schemas.microsoft.com/office/2006/metadata/properties" xmlns:ns2="3534a256-d0fe-43bb-8d7b-195a3690917a" xmlns:ns3="d170d002-3b88-432c-8a2d-cdb9dc2351d4" xmlns:ns4="adf1439d-bfa5-42cb-b22f-ca4072602882" targetNamespace="http://schemas.microsoft.com/office/2006/metadata/properties" ma:root="true" ma:fieldsID="7d9b4b6c1f812a17c07f9f3df8324b9c" ns2:_="" ns3:_="" ns4:_="">
    <xsd:import namespace="3534a256-d0fe-43bb-8d7b-195a3690917a"/>
    <xsd:import namespace="d170d002-3b88-432c-8a2d-cdb9dc2351d4"/>
    <xsd:import namespace="adf1439d-bfa5-42cb-b22f-ca4072602882"/>
    <xsd:element name="properties">
      <xsd:complexType>
        <xsd:sequence>
          <xsd:element name="documentManagement">
            <xsd:complexType>
              <xsd:all>
                <xsd:element ref="ns3:Notifications" minOccurs="0"/>
                <xsd:element ref="ns3:Flag_x0020_for_x0020_the_x0020_information_x0020_of_x0020_others" minOccurs="0"/>
                <xsd:element ref="ns2:HPProductType" minOccurs="0"/>
                <xsd:element ref="ns3:Product_x0020_Approval" minOccurs="0"/>
                <xsd:element ref="ns3:Team_x0020_submitting_x0020_to_x0020_publish" minOccurs="0"/>
                <xsd:element ref="ns3:Additional_x0020_instructions_x0020_for_x0020_webmaster_x0020__x0028_if_x0020_applicable_x0029_" minOccurs="0"/>
                <xsd:element ref="ns3:Nav_x0020_description_x0020__x002d__x0020_FR" minOccurs="0"/>
                <xsd:element ref="ns3:Updates" minOccurs="0"/>
                <xsd:element ref="ns3:Original_x0020_Version_x0020_1_x0020_published_x0020_date" minOccurs="0"/>
                <xsd:element ref="ns3:Publish_x0020_Date_x0020__x002d__x0020_Version_x0020_2" minOccurs="0"/>
                <xsd:element ref="ns3:Publish_x0020_Date_x0020__x002d__x0020_Version_x0020_3" minOccurs="0"/>
                <xsd:element ref="ns3:Publish_x0020_Date_x0020_Version_x0020_4" minOccurs="0"/>
                <xsd:element ref="ns3:Publish_x0020_Date_x0020__x002d__x0020_Version_x0020_5" minOccurs="0"/>
                <xsd:element ref="ns3:Authors_x0020_for_x0020_this_x0020_product" minOccurs="0"/>
                <xsd:element ref="ns3:Publish_x0020_Date_x0020__x002d__x0020_Version_x0020_6" minOccurs="0"/>
                <xsd:element ref="ns3:Publish_x0020_Date_x0020__x002d__x0020_Version_x0020_7" minOccurs="0"/>
                <xsd:element ref="ns3:Publish_x0020_Date_x0020__x002d__x0020_Version_x0020_8" minOccurs="0"/>
                <xsd:element ref="ns3:Is_x0020_this_x0020_product_x0020_Covid_x002d_related_x003f_" minOccurs="0"/>
                <xsd:element ref="ns3:Date_x0020_of_x0020_last_x0020_update" minOccurs="0"/>
                <xsd:element ref="ns3:URL_x0020_English" minOccurs="0"/>
                <xsd:element ref="ns3:estimated_x0020_release_x0020_date" minOccurs="0"/>
                <xsd:element ref="ns3:Title_x0020__x002d__x0020_English" minOccurs="0"/>
                <xsd:element ref="ns3:Title_x0020__x002d__x0020_French" minOccurs="0"/>
                <xsd:element ref="ns3:Approver" minOccurs="0"/>
                <xsd:element ref="ns4:Citation" minOccurs="0"/>
                <xsd:element ref="ns2:HPClearanceDateReceived" minOccurs="0"/>
                <xsd:element ref="ns2:HPClearanceStatus" minOccurs="0"/>
                <xsd:element ref="ns2:HPTranslation" minOccurs="0"/>
                <xsd:element ref="ns2:HPExternalReviewers" minOccurs="0"/>
                <xsd:element ref="ns2:HPProgressNotes" minOccurs="0"/>
                <xsd:element ref="ns3:Requested_x0020_posting_x0020_date" minOccurs="0"/>
                <xsd:element ref="ns3:Date_x0020_for_x0020_resource_x0020_card" minOccurs="0"/>
                <xsd:element ref="ns3:Tagging" minOccurs="0"/>
                <xsd:element ref="ns3:Coordinator_x0020_or_x0020_Contact" minOccurs="0"/>
                <xsd:element ref="ns3:Nav_x0020_description_x0020__x002d__x0020_EN" minOccurs="0"/>
                <xsd:element ref="ns4:TaxCatchAll" minOccurs="0"/>
                <xsd:element ref="ns3:Is_x0020_this_x0020_new_x0020_or_x0020_an_x0020_update_x003f_" minOccurs="0"/>
                <xsd:element ref="ns3:Were_x0020_any_x0020_major_x0020_concerns_x0020_raised_x0020_during_x0020_the_x0020_review_x0020_process_x003f__x0020_If_x0020_so_x002c__x0020_what_x0020_were_x0020_they_x0020_and_x0020_how_x0020_were_x0020_they_x0020_addressed_x003f_" minOccurs="0"/>
                <xsd:element ref="ns3:Send_x0020_a_x0020_product_x0020_notice" minOccurs="0"/>
                <xsd:element ref="ns3:French_x0020_language_x0020_coordination" minOccurs="0"/>
                <xsd:element ref="ns3:Approval_x0020_Date" minOccurs="0"/>
                <xsd:element ref="ns3:Multi_x002d_lingual_x0020_fact_x0020_sheet" minOccurs="0"/>
                <xsd:element ref="ns3:Reviewing_x0020_archiving_x0020_and_x0020_removal" minOccurs="0"/>
                <xsd:element ref="ns3:new_x0020_update_x0020_field_x0020_test" minOccurs="0"/>
                <xsd:element ref="ns3:Where_x0020_product_x0020_should_x0020_surface_x0020_on_x0020_the_x0020_site" minOccurs="0"/>
                <xsd:element ref="ns2:HPClearanceDocStatus" minOccurs="0"/>
                <xsd:element ref="ns2:g686dc176fd1428ba4b66c8bf0b09b52" minOccurs="0"/>
                <xsd:element ref="ns4:TaxCatchAllLabel" minOccurs="0"/>
                <xsd:element ref="ns2:cbe7a31b5b784d7fa328cc932d6f892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34a256-d0fe-43bb-8d7b-195a3690917a" elementFormDefault="qualified">
    <xsd:import namespace="http://schemas.microsoft.com/office/2006/documentManagement/types"/>
    <xsd:import namespace="http://schemas.microsoft.com/office/infopath/2007/PartnerControls"/>
    <xsd:element name="HPProductType" ma:index="5" nillable="true" ma:displayName="Product Type" ma:format="Dropdown" ma:hidden="true" ma:indexed="true" ma:internalName="HPProductType" ma:readOnly="false">
      <xsd:simpleType>
        <xsd:restriction base="dms:Choice">
          <xsd:enumeration value="At a Glance"/>
          <xsd:enumeration value="Blogs and Social Media"/>
          <xsd:enumeration value="CDEPR - COVID19"/>
          <xsd:enumeration value="Checklist"/>
          <xsd:enumeration value="Ethics Application"/>
          <xsd:enumeration value="Environmental Scan"/>
          <xsd:enumeration value="Epi Summary"/>
          <xsd:enumeration value="Evidence Brief"/>
          <xsd:enumeration value="Fact Sheet"/>
          <xsd:enumeration value="Focus On"/>
          <xsd:enumeration value="Guidance Documents"/>
          <xsd:enumeration value="Infographic"/>
          <xsd:enumeration value="Infopack (Factual or Skill Building)"/>
          <xsd:enumeration value="Interactive Knowledge Product"/>
          <xsd:enumeration value="Internal document"/>
          <xsd:enumeration value="Lab document"/>
          <xsd:enumeration value="Literature Review"/>
          <xsd:enumeration value="Major Report"/>
          <xsd:enumeration value="Manuscript"/>
          <xsd:enumeration value="Newspaper or Magazine Article"/>
          <xsd:enumeration value="OPHE Articles"/>
          <xsd:enumeration value="ORPB"/>
          <xsd:enumeration value="Other external Facing Publications"/>
          <xsd:enumeration value="Presentation"/>
          <xsd:enumeration value="Primer"/>
          <xsd:enumeration value="Scenarios"/>
          <xsd:enumeration value="Toolkit"/>
          <xsd:enumeration value="Q&amp;A"/>
          <xsd:enumeration value="Questionnaire"/>
          <xsd:enumeration value="Rapid Request"/>
          <xsd:enumeration value="Skill-building Workbooks/Primers"/>
          <xsd:enumeration value="Supporting Products and Resources"/>
          <xsd:enumeration value="Surveillance report"/>
          <xsd:enumeration value="Synopsis"/>
          <xsd:enumeration value="Syntheses Including all Review Types"/>
          <xsd:enumeration value="Training and Workshop Presentation (PPT)"/>
          <xsd:enumeration value="Webinar Presentation (PPT)"/>
          <xsd:enumeration value="Website Content"/>
          <xsd:enumeration value="What we know so far"/>
        </xsd:restriction>
      </xsd:simpleType>
    </xsd:element>
    <xsd:element name="HPClearanceDateReceived" ma:index="30" nillable="true" ma:displayName="Date received for posting" ma:description="Date final approved product received by covid-19.kppublishing@oahpp.ca" ma:format="DateOnly" ma:hidden="true" ma:internalName="HPClearanceDateReceived" ma:readOnly="false">
      <xsd:simpleType>
        <xsd:restriction base="dms:DateTime"/>
      </xsd:simpleType>
    </xsd:element>
    <xsd:element name="HPClearanceStatus" ma:index="31" nillable="true" ma:displayName="Product status" ma:format="Dropdown" ma:indexed="true" ma:internalName="HPClearanceStatus" ma:readOnly="false">
      <xsd:simpleType>
        <xsd:restriction base="dms:Choice">
          <xsd:enumeration value="0. In Development"/>
          <xsd:enumeration value="0.1 In Development (routine)"/>
          <xsd:enumeration value="1. In Review"/>
          <xsd:enumeration value="2. In Translation"/>
          <xsd:enumeration value="3. Sent for posting"/>
          <xsd:enumeration value="4. Posted to COVID web page"/>
          <xsd:enumeration value="5. Released"/>
          <xsd:enumeration value="6. On hold"/>
          <xsd:enumeration value="7. Cancelled - will not be posted"/>
          <xsd:enumeration value="8. Removed from the PHO site"/>
          <xsd:enumeration value="9. Archived on the PHO site"/>
        </xsd:restriction>
      </xsd:simpleType>
    </xsd:element>
    <xsd:element name="HPTranslation" ma:index="32" nillable="true" ma:displayName="Translation status" ma:format="Dropdown" ma:internalName="HPTranslation" ma:readOnly="false">
      <xsd:simpleType>
        <xsd:restriction base="dms:Choice">
          <xsd:enumeration value="This product will be translated"/>
          <xsd:enumeration value="Yes - Out for Translation"/>
          <xsd:enumeration value="Yes - Under Concordance Review"/>
          <xsd:enumeration value="Yes - Complete"/>
          <xsd:enumeration value="Not to be translated"/>
          <xsd:enumeration value="----"/>
          <xsd:enumeration value="NOT TRANSLATED"/>
          <xsd:enumeration value="Yes - To be Translated"/>
        </xsd:restriction>
      </xsd:simpleType>
    </xsd:element>
    <xsd:element name="HPExternalReviewers" ma:index="33" nillable="true" ma:displayName="Translation services" ma:default="Not assigned yet" ma:format="Dropdown" ma:internalName="HPExternalReviewers" ma:readOnly="false">
      <xsd:simpleType>
        <xsd:restriction base="dms:Choice">
          <xsd:enumeration value="Not assigned yet"/>
          <xsd:enumeration value="Trottier Communication Marketing Inc."/>
          <xsd:enumeration value="Allset"/>
          <xsd:enumeration value="Dualicom"/>
          <xsd:enumeration value="Ribbit Productions"/>
          <xsd:enumeration value="Denise Parent"/>
          <xsd:enumeration value="Traduction À la page"/>
          <xsd:enumeration value="Patricia Drapeau"/>
          <xsd:enumeration value="Edgar Inc."/>
          <xsd:enumeration value="A+ Translations (Odette C)"/>
          <xsd:enumeration value="Voltaire Communications Group"/>
          <xsd:enumeration value="Annie Garneau"/>
          <xsd:enumeration value="Apriori Communication"/>
          <xsd:enumeration value="Traductions Serge Belaire Inc."/>
          <xsd:enumeration value="Health Canada"/>
          <xsd:enumeration value="----"/>
          <xsd:enumeration value="NOT TRANSLATED"/>
        </xsd:restriction>
      </xsd:simpleType>
    </xsd:element>
    <xsd:element name="HPProgressNotes" ma:index="35" nillable="true" ma:displayName="Progress notes" ma:description="Field used by Kara and Michelle to document progress/update status." ma:hidden="true" ma:internalName="HPProgressNotes" ma:readOnly="false">
      <xsd:simpleType>
        <xsd:restriction base="dms:Note"/>
      </xsd:simpleType>
    </xsd:element>
    <xsd:element name="HPClearanceDocStatus" ma:index="55" nillable="true" ma:displayName="HPClearanceDocStatus" ma:default="Draft" ma:format="Dropdown" ma:internalName="HPClearanceDocStatus" ma:readOnly="false">
      <xsd:simpleType>
        <xsd:restriction base="dms:Choice">
          <xsd:enumeration value="Draft"/>
          <xsd:enumeration value="For Approval"/>
          <xsd:enumeration value="Final"/>
        </xsd:restriction>
      </xsd:simpleType>
    </xsd:element>
    <xsd:element name="g686dc176fd1428ba4b66c8bf0b09b52" ma:index="56" nillable="true" ma:taxonomy="true" ma:internalName="g686dc176fd1428ba4b66c8bf0b09b52" ma:taxonomyFieldName="HPDocumentType" ma:displayName="Document Type" ma:indexed="true" ma:readOnly="false" ma:fieldId="{0686dc17-6fd1-428b-a4b6-6c8bf0b09b52}" ma:sspId="6964cab9-bfca-48dd-a786-b742da691daa" ma:termSetId="8dced4df-bac1-4af1-8b7e-11d06cce038d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cbe7a31b5b784d7fa328cc932d6f892e" ma:index="58" nillable="true" ma:taxonomy="true" ma:internalName="cbe7a31b5b784d7fa328cc932d6f892e" ma:taxonomyFieldName="Knowledge_x0020_Product_x0020_Taxonomy" ma:displayName="Knowledge Product Taxonomy" ma:indexed="true" ma:readOnly="false" ma:fieldId="{cbe7a31b-5b78-4d7f-a328-cc932d6f892e}" ma:sspId="6964cab9-bfca-48dd-a786-b742da691daa" ma:termSetId="5ddd81aa-4470-46c1-93bb-9223fc1c683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6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6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6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70d002-3b88-432c-8a2d-cdb9dc2351d4" elementFormDefault="qualified">
    <xsd:import namespace="http://schemas.microsoft.com/office/2006/documentManagement/types"/>
    <xsd:import namespace="http://schemas.microsoft.com/office/infopath/2007/PartnerControls"/>
    <xsd:element name="Notifications" ma:index="3" nillable="true" ma:displayName="Epi Report Notifications" ma:default="No notifications set" ma:description="This field initiates workflows to for routine epi reports. Epi team to upload and initiate this workflow." ma:format="Dropdown" ma:internalName="Notifications" ma:readOnly="false">
      <xsd:simpleType>
        <xsd:restriction base="dms:Choice">
          <xsd:enumeration value="Regional epi report ready for review"/>
          <xsd:enumeration value="Trends report ready for review"/>
          <xsd:enumeration value="Vaccine uptake report ready for review"/>
          <xsd:enumeration value="Lab-based Resp Pathogen Surveillance Report"/>
          <xsd:enumeration value="No notifications set"/>
          <xsd:enumeration value="N/A"/>
          <xsd:enumeration value="---"/>
          <xsd:enumeration value="TBD"/>
        </xsd:restriction>
      </xsd:simpleType>
    </xsd:element>
    <xsd:element name="Flag_x0020_for_x0020_the_x0020_information_x0020_of_x0020_others" ma:index="4" nillable="true" ma:displayName="Flag for the information of others" ma:description="This is to flag products for information for staff external to IMS Comms." ma:internalName="Flag_x0020_for_x0020_the_x0020_information_x0020_of_x0020_others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Public Relations"/>
                    <xsd:enumeration value="Communications"/>
                    <xsd:enumeration value="Team discussion"/>
                    <xsd:enumeration value="---"/>
                    <xsd:enumeration value="Aaron and Antonietta"/>
                  </xsd:restriction>
                </xsd:simpleType>
              </xsd:element>
            </xsd:sequence>
          </xsd:extension>
        </xsd:complexContent>
      </xsd:complexType>
    </xsd:element>
    <xsd:element name="Product_x0020_Approval" ma:index="6" nillable="true" ma:displayName="Next steps" ma:hidden="true" ma:internalName="Product_x0020_Approval" ma:readOnly="false">
      <xsd:simpleType>
        <xsd:restriction base="dms:Note"/>
      </xsd:simpleType>
    </xsd:element>
    <xsd:element name="Team_x0020_submitting_x0020_to_x0020_publish" ma:index="7" nillable="true" ma:displayName="Team submitting to publish" ma:default="Unclear" ma:description="Select team submitting to publish/release." ma:format="Dropdown" ma:indexed="true" ma:internalName="Team_x0020_submitting_x0020_to_x0020_publish" ma:readOnly="false">
      <xsd:simpleType>
        <xsd:restriction base="dms:Choice">
          <xsd:enumeration value="Unclear"/>
          <xsd:enumeration value="RRS – CCM System Development &amp; Support"/>
          <xsd:enumeration value="RRS – Emergency Planning, Response, &amp; Recovery"/>
          <xsd:enumeration value="RRS – Epidemiology &amp; Surveillance"/>
          <xsd:enumeration value="RRS – Health System &amp; Public Health Support Guidance"/>
          <xsd:enumeration value="RRS – Immunization Program Surveillance"/>
          <xsd:enumeration value="RRS – Logistics and Support"/>
          <xsd:enumeration value="RRS – Non-COVID Business Continuity"/>
          <xsd:enumeration value="RRS – Scientific Planning"/>
          <xsd:enumeration value="EOH &amp; System Support"/>
          <xsd:enumeration value="Health Protection – IPAC Design &amp; Development"/>
          <xsd:enumeration value="Health Protection – IPAC Implementation &amp; Support"/>
          <xsd:enumeration value="Health Protection – Scientific Planning and Antimicrobial Resistance and Stewardship"/>
          <xsd:enumeration value="Health Protection – Toxicology &amp; Exposure Assessment"/>
          <xsd:enumeration value="Health Protection – Communicable Diseases"/>
          <xsd:enumeration value="Health Protection – Emergency Planning, Response, &amp; Recovery"/>
          <xsd:enumeration value="Health Protection – Enteric, Zoonotic, &amp; Vector-Borne Diseases"/>
          <xsd:enumeration value="Health Protection – Immunization &amp; Vaccine-Preventable Diseases"/>
          <xsd:enumeration value="Health Protection – Outbreak Response &amp; Support"/>
          <xsd:enumeration value="Health Protection – Scientific Advisory Committee Support"/>
          <xsd:enumeration value="Health Promotion"/>
          <xsd:enumeration value="Lab - Testing Development"/>
          <xsd:enumeration value="Lab - Microbiology &amp; Science"/>
          <xsd:enumeration value="Lab - Information"/>
          <xsd:enumeration value="Provincial Infectious Advisory Committee (PIDAC)"/>
          <xsd:enumeration value="Ontario Immunization Advisory Committee (OIAC)"/>
          <xsd:enumeration value="Ontario Public Health Emergencies Science Advisory Committee (OPHESAC)"/>
          <xsd:enumeration value="Antimicrobial Stewardship Advisory Committee (ASAC)"/>
          <xsd:enumeration value="Cases &amp; Contact management (CCMSF, CCM)"/>
          <xsd:enumeration value="Research &amp; Ethics"/>
          <xsd:enumeration value="Health Equity"/>
          <xsd:enumeration value="Analytics Services, Informatics"/>
          <xsd:enumeration value="Capacity Building"/>
          <xsd:enumeration value="-----"/>
          <xsd:enumeration value="Epidemiology &amp; Surveillance"/>
          <xsd:enumeration value="Scientific Planning"/>
          <xsd:enumeration value="Emergency Planning, Response and Recovery"/>
          <xsd:enumeration value="Health Protection"/>
          <xsd:enumeration value="Health Promotion Chronic Disease &amp; Injury Prevention"/>
          <xsd:enumeration value="Health Protection Ops A&amp;B"/>
          <xsd:enumeration value="Scientific planning A&amp;B"/>
          <xsd:enumeration value="Scientific Planning &amp; Logistics"/>
          <xsd:enumeration value="Health Protection - Infection Prevention &amp; Control"/>
          <xsd:enumeration value="COVID Immunization Planning"/>
          <xsd:enumeration value="Immunization Program Surveillance"/>
          <xsd:enumeration value="Health System Guidance"/>
          <xsd:enumeration value="Lab - Science"/>
          <xsd:enumeration value="Cases &amp; contact management (CCMSF, CCM)"/>
          <xsd:enumeration value="Guidance and Support"/>
          <xsd:enumeration value="IMS - Public Health Support &amp; Guidance"/>
          <xsd:enumeration value="Health System and Public Health Support Guidance"/>
          <xsd:enumeration value="Public Health Support &amp; Guidance"/>
          <xsd:enumeration value="Environmental &amp; Occupational Health"/>
          <xsd:enumeration value="Communicable Diseases Lapses &amp; Outbreaks"/>
          <xsd:enumeration value="CCM System Development &amp; Support"/>
          <xsd:enumeration value="Health System Guidance"/>
          <xsd:enumeration value="IMS - Epidemiology &amp; Surveillance"/>
          <xsd:enumeration value="Heath Protection - Enteric Zoonic &amp; Vector Borne Diseases"/>
          <xsd:enumeration value="Case &amp; Contact Management"/>
          <xsd:enumeration value="Health System Guidance"/>
          <xsd:enumeration value="Health System and Public Health Support Guidance"/>
          <xsd:enumeration value="COVID Immunization Planning"/>
          <xsd:enumeration value="IMS - Scientific Planning"/>
          <xsd:enumeration value="Substance Use - COM-CAP"/>
          <xsd:enumeration value="Non-COVID Response"/>
          <xsd:enumeration value="Health Promotion - Evidence Synthesis &amp; Epidemiological Services"/>
          <xsd:enumeration value="PHO Rounds"/>
          <xsd:enumeration value="IMS - Health System Guidance"/>
          <xsd:enumeration value="Health Protection - Outbreak Response &amp; Support"/>
          <xsd:enumeration value="Substance Use - COM-CAP"/>
          <xsd:enumeration value="Health Protection - Immunization &amp; Vaccine Preventable Diseases"/>
          <xsd:enumeration value="Health Promotion - Applied Public Health Science"/>
          <xsd:enumeration value="Lab - Communicable Diseases Lapses &amp; Outbreaks"/>
          <xsd:enumeration value="Health Protection - Communicable Diseases"/>
          <xsd:enumeration value="Substance Use"/>
          <xsd:enumeration value="IMS - Immunization Program Surveillance"/>
          <xsd:enumeration value="Communicable Diseases"/>
          <xsd:enumeration value="Microbiology &amp; Laboratory Science"/>
          <xsd:enumeration value="Emergency Planning Response &amp; Recovery"/>
        </xsd:restriction>
      </xsd:simpleType>
    </xsd:element>
    <xsd:element name="Additional_x0020_instructions_x0020_for_x0020_webmaster_x0020__x0028_if_x0020_applicable_x0029_" ma:index="10" nillable="true" ma:displayName="Additional instructions for webmaster (if applicable)" ma:description="requests to feature an item, label as update, or special instructions for epi reports (updated? If yes, daily, weekly, monthly? Need to be archived or will it be overwritten when a new one is published?)" ma:hidden="true" ma:internalName="Additional_x0020_instructions_x0020_for_x0020_webmaster_x0020__x0028_if_x0020_applicable_x0029_" ma:readOnly="false">
      <xsd:simpleType>
        <xsd:restriction base="dms:Note"/>
      </xsd:simpleType>
    </xsd:element>
    <xsd:element name="Nav_x0020_description_x0020__x002d__x0020_FR" ma:index="11" nillable="true" ma:displayName="Description - French" ma:description="Nav description for web in French (where applicable)" ma:hidden="true" ma:internalName="Nav_x0020_description_x0020__x002d__x0020_FR" ma:readOnly="false">
      <xsd:simpleType>
        <xsd:restriction base="dms:Note"/>
      </xsd:simpleType>
    </xsd:element>
    <xsd:element name="Updates" ma:index="12" nillable="true" ma:displayName="Updates" ma:default="No response" ma:description="Indicates whether the product has ever been updated" ma:format="Dropdown" ma:hidden="true" ma:internalName="Updates" ma:readOnly="false">
      <xsd:simpleType>
        <xsd:restriction base="dms:Choice">
          <xsd:enumeration value="No response"/>
          <xsd:enumeration value="Never updated"/>
          <xsd:enumeration value="Not applicable"/>
          <xsd:enumeration value="Updated once"/>
          <xsd:enumeration value="Updated more than once"/>
        </xsd:restriction>
      </xsd:simpleType>
    </xsd:element>
    <xsd:element name="Original_x0020_Version_x0020_1_x0020_published_x0020_date" ma:index="13" nillable="true" ma:displayName="Publish date - Version 1 original" ma:description="Date on which original version was first published (Version 1)." ma:format="DateOnly" ma:hidden="true" ma:internalName="Original_x0020_Version_x0020_1_x0020_published_x0020_date" ma:readOnly="false">
      <xsd:simpleType>
        <xsd:restriction base="dms:DateTime"/>
      </xsd:simpleType>
    </xsd:element>
    <xsd:element name="Publish_x0020_Date_x0020__x002d__x0020_Version_x0020_2" ma:index="14" nillable="true" ma:displayName="Publish Date - Version 2" ma:format="DateOnly" ma:hidden="true" ma:internalName="Publish_x0020_Date_x0020__x002d__x0020_Version_x0020_2" ma:readOnly="false">
      <xsd:simpleType>
        <xsd:restriction base="dms:DateTime"/>
      </xsd:simpleType>
    </xsd:element>
    <xsd:element name="Publish_x0020_Date_x0020__x002d__x0020_Version_x0020_3" ma:index="15" nillable="true" ma:displayName="Publish Date - Version 3" ma:format="DateOnly" ma:hidden="true" ma:internalName="Publish_x0020_Date_x0020__x002d__x0020_Version_x0020_3" ma:readOnly="false">
      <xsd:simpleType>
        <xsd:restriction base="dms:DateTime"/>
      </xsd:simpleType>
    </xsd:element>
    <xsd:element name="Publish_x0020_Date_x0020_Version_x0020_4" ma:index="16" nillable="true" ma:displayName="Publish Date - Version 4" ma:format="DateOnly" ma:hidden="true" ma:internalName="Publish_x0020_Date_x0020_Version_x0020_4" ma:readOnly="false">
      <xsd:simpleType>
        <xsd:restriction base="dms:DateTime"/>
      </xsd:simpleType>
    </xsd:element>
    <xsd:element name="Publish_x0020_Date_x0020__x002d__x0020_Version_x0020_5" ma:index="17" nillable="true" ma:displayName="Publish Date - Version 5" ma:format="DateOnly" ma:hidden="true" ma:internalName="Publish_x0020_Date_x0020__x002d__x0020_Version_x0020_5" ma:readOnly="false">
      <xsd:simpleType>
        <xsd:restriction base="dms:DateTime"/>
      </xsd:simpleType>
    </xsd:element>
    <xsd:element name="Authors_x0020_for_x0020_this_x0020_product" ma:index="18" nillable="true" ma:displayName="Authors for this product" ma:description="Authors, in no particular order" ma:hidden="true" ma:list="UserInfo" ma:SharePointGroup="0" ma:internalName="Authors_x0020_for_x0020_this_x0020_product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ublish_x0020_Date_x0020__x002d__x0020_Version_x0020_6" ma:index="19" nillable="true" ma:displayName="Publish Date - Version 6" ma:format="DateOnly" ma:hidden="true" ma:internalName="Publish_x0020_Date_x0020__x002d__x0020_Version_x0020_6" ma:readOnly="false">
      <xsd:simpleType>
        <xsd:restriction base="dms:DateTime"/>
      </xsd:simpleType>
    </xsd:element>
    <xsd:element name="Publish_x0020_Date_x0020__x002d__x0020_Version_x0020_7" ma:index="20" nillable="true" ma:displayName="Publish Date - Version 7" ma:format="DateOnly" ma:hidden="true" ma:internalName="Publish_x0020_Date_x0020__x002d__x0020_Version_x0020_7" ma:readOnly="false">
      <xsd:simpleType>
        <xsd:restriction base="dms:DateTime"/>
      </xsd:simpleType>
    </xsd:element>
    <xsd:element name="Publish_x0020_Date_x0020__x002d__x0020_Version_x0020_8" ma:index="21" nillable="true" ma:displayName="Publish Date - Version 8" ma:format="DateOnly" ma:hidden="true" ma:internalName="Publish_x0020_Date_x0020__x002d__x0020_Version_x0020_8" ma:readOnly="false">
      <xsd:simpleType>
        <xsd:restriction base="dms:DateTime"/>
      </xsd:simpleType>
    </xsd:element>
    <xsd:element name="Is_x0020_this_x0020_product_x0020_Covid_x002d_related_x003f_" ma:index="22" nillable="true" ma:displayName="Is this product Covid-related?" ma:default="Yes - this IS a covid-19 related product" ma:format="Dropdown" ma:hidden="true" ma:indexed="true" ma:internalName="Is_x0020_this_x0020_product_x0020_Covid_x002d_related_x003f_" ma:readOnly="false">
      <xsd:simpleType>
        <xsd:restriction base="dms:Choice">
          <xsd:enumeration value="Yes - this IS a covid-19 related product"/>
          <xsd:enumeration value="No - this is not covid-19 related"/>
        </xsd:restriction>
      </xsd:simpleType>
    </xsd:element>
    <xsd:element name="Date_x0020_of_x0020_last_x0020_update" ma:index="23" nillable="true" ma:displayName="Date of last update" ma:description="Publish date for the last time the product was updated." ma:format="DateOnly" ma:hidden="true" ma:internalName="Date_x0020_of_x0020_last_x0020_update" ma:readOnly="false">
      <xsd:simpleType>
        <xsd:restriction base="dms:DateTime"/>
      </xsd:simpleType>
    </xsd:element>
    <xsd:element name="URL_x0020_English" ma:index="24" nillable="true" ma:displayName="URL French" ma:description="English URL for notification and posting" ma:hidden="true" ma:internalName="URL_x0020_English" ma:readOnly="false">
      <xsd:simpleType>
        <xsd:restriction base="dms:Note"/>
      </xsd:simpleType>
    </xsd:element>
    <xsd:element name="estimated_x0020_release_x0020_date" ma:index="25" nillable="true" ma:displayName="Estimated release date" ma:description="This is a best guess based on program area request, work to remediate/prepare the product, and translation turnaround." ma:format="DateOnly" ma:hidden="true" ma:indexed="true" ma:internalName="estimated_x0020_release_x0020_date" ma:readOnly="false">
      <xsd:simpleType>
        <xsd:restriction base="dms:DateTime"/>
      </xsd:simpleType>
    </xsd:element>
    <xsd:element name="Title_x0020__x002d__x0020_English" ma:index="26" nillable="true" ma:displayName="Title - English" ma:description="Final English title of product for web posting" ma:hidden="true" ma:internalName="Title_x0020__x002d__x0020_English" ma:readOnly="false">
      <xsd:simpleType>
        <xsd:restriction base="dms:Note"/>
      </xsd:simpleType>
    </xsd:element>
    <xsd:element name="Title_x0020__x002d__x0020_French" ma:index="27" nillable="true" ma:displayName="Title - French" ma:description="Final French title of product for web posting" ma:hidden="true" ma:internalName="Title_x0020__x002d__x0020_French" ma:readOnly="false">
      <xsd:simpleType>
        <xsd:restriction base="dms:Note"/>
      </xsd:simpleType>
    </xsd:element>
    <xsd:element name="Approver" ma:index="28" nillable="true" ma:displayName="Approver" ma:description="Final approver reported to comms by program area." ma:hidden="true" ma:list="UserInfo" ma:SharePointGroup="0" ma:internalName="Approv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quested_x0020_posting_x0020_date" ma:index="37" nillable="true" ma:displayName="Requested posting date" ma:description="Date the program area has requested the product be posted. Update this to match posting date if posted later than the requested date." ma:format="DateOnly" ma:hidden="true" ma:internalName="Requested_x0020_posting_x0020_date" ma:readOnly="false">
      <xsd:simpleType>
        <xsd:restriction base="dms:DateTime"/>
      </xsd:simpleType>
    </xsd:element>
    <xsd:element name="Date_x0020_for_x0020_resource_x0020_card" ma:index="38" nillable="true" ma:displayName="Date for resource card" ma:description="Date that should go on resource card. Default is the posting date. Specify when sending to post if a different date is needed and rationale." ma:format="DateOnly" ma:hidden="true" ma:internalName="Date_x0020_for_x0020_resource_x0020_card" ma:readOnly="false">
      <xsd:simpleType>
        <xsd:restriction base="dms:DateTime"/>
      </xsd:simpleType>
    </xsd:element>
    <xsd:element name="Tagging" ma:index="39" nillable="true" ma:displayName="Tagging" ma:description="Tags that should be used when posting on the site." ma:hidden="true" ma:internalName="Tagging" ma:readOnly="false">
      <xsd:simpleType>
        <xsd:restriction base="dms:Note"/>
      </xsd:simpleType>
    </xsd:element>
    <xsd:element name="Coordinator_x0020_or_x0020_Contact" ma:index="41" nillable="true" ma:displayName="Coordinator or Contact" ma:description="List the name of the coordinator or the person submitting the product to KP Publishing" ma:hidden="true" ma:indexed="true" ma:list="UserInfo" ma:SharePointGroup="0" ma:internalName="Coordinator_x0020_or_x0020_Contact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Nav_x0020_description_x0020__x002d__x0020_EN" ma:index="43" nillable="true" ma:displayName="Description - English" ma:description="Nav description in English for web (where applicable)." ma:hidden="true" ma:internalName="Nav_x0020_description_x0020__x002d__x0020_EN" ma:readOnly="false">
      <xsd:simpleType>
        <xsd:restriction base="dms:Note"/>
      </xsd:simpleType>
    </xsd:element>
    <xsd:element name="Is_x0020_this_x0020_new_x0020_or_x0020_an_x0020_update_x003f_" ma:index="46" nillable="true" ma:displayName="Is this new or an update?" ma:description="Indicate whether this is a request to publish a new product, or if it's an update to an existing product already published on the site." ma:format="Dropdown" ma:internalName="Is_x0020_this_x0020_new_x0020_or_x0020_an_x0020_update_x003f_" ma:readOnly="false">
      <xsd:simpleType>
        <xsd:restriction base="dms:Choice">
          <xsd:enumeration value="NEW"/>
          <xsd:enumeration value="UPDATE"/>
          <xsd:enumeration value="ARCHIVED ON WEB"/>
        </xsd:restriction>
      </xsd:simpleType>
    </xsd:element>
    <xsd:element name="Were_x0020_any_x0020_major_x0020_concerns_x0020_raised_x0020_during_x0020_the_x0020_review_x0020_process_x003f__x0020_If_x0020_so_x002c__x0020_what_x0020_were_x0020_they_x0020_and_x0020_how_x0020_were_x0020_they_x0020_addressed_x003f_" ma:index="47" nillable="true" ma:displayName="URL where posted" ma:description="Enter the direct URL to document (if clicked on, this URL would open the document)." ma:hidden="true" ma:internalName="Were_x0020_any_x0020_major_x0020_concerns_x0020_raised_x0020_during_x0020_the_x0020_review_x0020_process_x003f__x0020_If_x0020_so_x002c__x0020_what_x0020_were_x0020_they_x0020_and_x0020_how_x0020_were_x0020_they_x0020_addressed_x003f_" ma:readOnly="false">
      <xsd:simpleType>
        <xsd:restriction base="dms:Note"/>
      </xsd:simpleType>
    </xsd:element>
    <xsd:element name="Send_x0020_a_x0020_product_x0020_notice" ma:index="48" nillable="true" ma:displayName="Send a product notice" ma:description="This pushes a message out to all IMS Leads and EPIR when a new product is published. Routine epi reports and updates to existing products do not get new notifications." ma:format="Dropdown" ma:internalName="Send_x0020_a_x0020_product_x0020_notice" ma:readOnly="false">
      <xsd:simpleType>
        <xsd:restriction base="dms:Choice">
          <xsd:enumeration value="Notify Managers, Comms + KE"/>
        </xsd:restriction>
      </xsd:simpleType>
    </xsd:element>
    <xsd:element name="French_x0020_language_x0020_coordination" ma:index="49" nillable="true" ma:displayName="French language coordination" ma:default="Not uploaded yet" ma:description="French language coordination touchpoints in the product process" ma:format="RadioButtons" ma:hidden="true" ma:internalName="French_x0020_language_x0020_coordination" ma:readOnly="false">
      <xsd:simpleType>
        <xsd:restriction base="dms:Choice">
          <xsd:enumeration value="Not uploaded yet"/>
          <xsd:enumeration value="File uploaded for translation"/>
          <xsd:enumeration value="French language consultation requested"/>
          <xsd:enumeration value="Concordance review needed"/>
          <xsd:enumeration value="French version uploaded for product review"/>
        </xsd:restriction>
      </xsd:simpleType>
    </xsd:element>
    <xsd:element name="Approval_x0020_Date" ma:index="50" nillable="true" ma:displayName="Date approved" ma:description="Select the date when the item was approved/cleared. This is data we gather to assess how our process is working, and is useful in quality improvement." ma:format="DateOnly" ma:hidden="true" ma:internalName="Approval_x0020_Date" ma:readOnly="false">
      <xsd:simpleType>
        <xsd:restriction base="dms:DateTime"/>
      </xsd:simpleType>
    </xsd:element>
    <xsd:element name="Multi_x002d_lingual_x0020_fact_x0020_sheet" ma:index="51" nillable="true" ma:displayName="Multi-lingual fact sheet" ma:default="No" ma:format="Dropdown" ma:hidden="true" ma:internalName="Multi_x002d_lingual_x0020_fact_x0020_sheet" ma:readOnly="false">
      <xsd:simpleType>
        <xsd:restriction base="dms:Choice">
          <xsd:enumeration value="Yes"/>
          <xsd:enumeration value="No"/>
          <xsd:enumeration value="To be considered"/>
          <xsd:enumeration value="Unclear"/>
        </xsd:restriction>
      </xsd:simpleType>
    </xsd:element>
    <xsd:element name="Reviewing_x0020_archiving_x0020_and_x0020_removal" ma:index="52" nillable="true" ma:displayName="Reviewing archiving and removal" ma:default="remains as is with no action required" ma:description="This field is for implementing decisions re: archiving and removal of knowledge products." ma:format="Dropdown" ma:internalName="Reviewing_x0020_archiving_x0020_and_x0020_removal" ma:readOnly="false">
      <xsd:simpleType>
        <xsd:restriction base="dms:Choice">
          <xsd:enumeration value="remains as is with no action required"/>
          <xsd:enumeration value="needs updating and program area will update"/>
          <xsd:enumeration value="outdated and can be removed from site"/>
          <xsd:enumeration value="outdated but needs to be archived on site"/>
        </xsd:restriction>
      </xsd:simpleType>
    </xsd:element>
    <xsd:element name="new_x0020_update_x0020_field_x0020_test" ma:index="53" nillable="true" ma:displayName="new update field test" ma:default="Unclear" ma:description="new IMS teams used in test for updates planned to start in Jan 2022" ma:format="Dropdown" ma:indexed="true" ma:internalName="new_x0020_update_x0020_field_x0020_test" ma:readOnly="false">
      <xsd:simpleType>
        <xsd:restriction base="dms:Choice">
          <xsd:enumeration value="Unclear"/>
          <xsd:enumeration value="CCM System Development &amp; Support"/>
          <xsd:enumeration value="Communicable Diseases Lapses &amp; Outbreaks"/>
          <xsd:enumeration value="Emergency Planning Response &amp; Recovery"/>
          <xsd:enumeration value="Epidemiology &amp; Surveillance"/>
          <xsd:enumeration value="Guidance and Support"/>
          <xsd:enumeration value="Immunization Program Surveillance"/>
          <xsd:enumeration value="Scientific Planning"/>
          <xsd:enumeration value="Capacity Building"/>
          <xsd:enumeration value="CCM System Development &amp; Support"/>
          <xsd:enumeration value="Case &amp; Contact Management"/>
          <xsd:enumeration value="Public Health Support &amp; Guidance"/>
          <xsd:enumeration value="Epidemiology &amp; Surveillance"/>
          <xsd:enumeration value="Health Equity"/>
          <xsd:enumeration value="Health System Guidance"/>
          <xsd:enumeration value="Scientific Planning &amp; Logistics"/>
          <xsd:enumeration value="Substance Use"/>
          <xsd:enumeration value="Substance Use - COM-CAP"/>
          <xsd:enumeration value="COVID Immunization Planning"/>
          <xsd:enumeration value="Lab - Testing Development"/>
          <xsd:enumeration value="Lab - Science"/>
          <xsd:enumeration value="Lab - Information"/>
          <xsd:enumeration value="Communicable Diseases"/>
          <xsd:enumeration value="Emergency Preparedness and Incident Response"/>
          <xsd:enumeration value="Environmental &amp; Occupational Health"/>
          <xsd:enumeration value="Health Protection"/>
          <xsd:enumeration value="Health Promotion Chronic Disease &amp; Injury Prevention"/>
          <xsd:enumeration value="Microbiology &amp; Laboratory Science"/>
          <xsd:enumeration value="Ontario Immunization Advisory Committee (OIAC)"/>
          <xsd:enumeration value="Scientific planning A&amp;B"/>
          <xsd:enumeration value="Cases &amp; contact management (CCMSF, CCM)"/>
          <xsd:enumeration value="PHO Rounds"/>
          <xsd:enumeration value="Health Protection Ops A&amp;B"/>
        </xsd:restriction>
      </xsd:simpleType>
    </xsd:element>
    <xsd:element name="Where_x0020_product_x0020_should_x0020_surface_x0020_on_x0020_the_x0020_site" ma:index="54" nillable="true" ma:displayName="Where product should surface on the site" ma:internalName="Where_x0020_product_x0020_should_x0020_surface_x0020_on_x0020_the_x0020_site" ma:readOnly="fals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f1439d-bfa5-42cb-b22f-ca4072602882" elementFormDefault="qualified">
    <xsd:import namespace="http://schemas.microsoft.com/office/2006/documentManagement/types"/>
    <xsd:import namespace="http://schemas.microsoft.com/office/infopath/2007/PartnerControls"/>
    <xsd:element name="Citation" ma:index="29" nillable="true" ma:displayName="Citation for product" ma:description="Pull citation from document or see examples in OneNote" ma:hidden="true" ma:internalName="Citation" ma:readOnly="false">
      <xsd:simpleType>
        <xsd:restriction base="dms:Note">
          <xsd:maxLength value="255"/>
        </xsd:restriction>
      </xsd:simpleType>
    </xsd:element>
    <xsd:element name="TaxCatchAll" ma:index="44" nillable="true" ma:displayName="Taxonomy Catch All Column" ma:hidden="true" ma:list="{a752c6da-69f0-46b6-92bd-535bd19387e8}" ma:internalName="TaxCatchAll" ma:readOnly="false" ma:showField="CatchAllData" ma:web="3534a256-d0fe-43bb-8d7b-195a369091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57" nillable="true" ma:displayName="Taxonomy Catch All Column1" ma:hidden="true" ma:list="{a752c6da-69f0-46b6-92bd-535bd19387e8}" ma:internalName="TaxCatchAllLabel" ma:readOnly="true" ma:showField="CatchAllDataLabel" ma:web="3534a256-d0fe-43bb-8d7b-195a369091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6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_x0020_Date_x0020_Version_x0020_4 xmlns="d170d002-3b88-432c-8a2d-cdb9dc2351d4" xsi:nil="true"/>
    <Approver xmlns="d170d002-3b88-432c-8a2d-cdb9dc2351d4">
      <UserInfo>
        <DisplayName/>
        <AccountId xsi:nil="true"/>
        <AccountType/>
      </UserInfo>
    </Approver>
    <Publish_x0020_Date_x0020__x002d__x0020_Version_x0020_7 xmlns="d170d002-3b88-432c-8a2d-cdb9dc2351d4" xsi:nil="true"/>
    <HPClearanceDocStatus xmlns="3534a256-d0fe-43bb-8d7b-195a3690917a">Draft</HPClearanceDocStatus>
    <Publish_x0020_Date_x0020__x002d__x0020_Version_x0020_2 xmlns="d170d002-3b88-432c-8a2d-cdb9dc2351d4" xsi:nil="true"/>
    <Send_x0020_a_x0020_product_x0020_notice xmlns="d170d002-3b88-432c-8a2d-cdb9dc2351d4" xsi:nil="true"/>
    <Notifications xmlns="d170d002-3b88-432c-8a2d-cdb9dc2351d4">No notifications set</Notifications>
    <Flag_x0020_for_x0020_the_x0020_information_x0020_of_x0020_others xmlns="d170d002-3b88-432c-8a2d-cdb9dc2351d4"/>
    <Where_x0020_product_x0020_should_x0020_surface_x0020_on_x0020_the_x0020_site xmlns="d170d002-3b88-432c-8a2d-cdb9dc2351d4" xsi:nil="true"/>
    <HPExternalReviewers xmlns="3534a256-d0fe-43bb-8d7b-195a3690917a">Not assigned yet</HPExternalReviewers>
    <new_x0020_update_x0020_field_x0020_test xmlns="d170d002-3b88-432c-8a2d-cdb9dc2351d4">Unclear</new_x0020_update_x0020_field_x0020_test>
    <_dlc_DocId xmlns="3534a256-d0fe-43bb-8d7b-195a3690917a">X5C7YAFFM267-193657886-5354</_dlc_DocId>
    <Updates xmlns="d170d002-3b88-432c-8a2d-cdb9dc2351d4">No response</Updates>
    <Publish_x0020_Date_x0020__x002d__x0020_Version_x0020_8 xmlns="d170d002-3b88-432c-8a2d-cdb9dc2351d4" xsi:nil="true"/>
    <URL_x0020_English xmlns="d170d002-3b88-432c-8a2d-cdb9dc2351d4" xsi:nil="true"/>
    <Nav_x0020_description_x0020__x002d__x0020_EN xmlns="d170d002-3b88-432c-8a2d-cdb9dc2351d4" xsi:nil="true"/>
    <Citation xmlns="adf1439d-bfa5-42cb-b22f-ca4072602882" xsi:nil="true"/>
    <TaxCatchAll xmlns="adf1439d-bfa5-42cb-b22f-ca4072602882">
      <Value>73</Value>
      <Value>79</Value>
    </TaxCatchAll>
    <Product_x0020_Approval xmlns="d170d002-3b88-432c-8a2d-cdb9dc2351d4" xsi:nil="true"/>
    <Publish_x0020_Date_x0020__x002d__x0020_Version_x0020_3 xmlns="d170d002-3b88-432c-8a2d-cdb9dc2351d4" xsi:nil="true"/>
    <Is_x0020_this_x0020_product_x0020_Covid_x002d_related_x003f_ xmlns="d170d002-3b88-432c-8a2d-cdb9dc2351d4">Yes - this IS a covid-19 related product</Is_x0020_this_x0020_product_x0020_Covid_x002d_related_x003f_>
    <Date_x0020_of_x0020_last_x0020_update xmlns="d170d002-3b88-432c-8a2d-cdb9dc2351d4" xsi:nil="true"/>
    <HPClearanceDateReceived xmlns="3534a256-d0fe-43bb-8d7b-195a3690917a" xsi:nil="true"/>
    <g686dc176fd1428ba4b66c8bf0b09b52 xmlns="3534a256-d0fe-43bb-8d7b-195a3690917a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Product</TermName>
          <TermId xmlns="http://schemas.microsoft.com/office/infopath/2007/PartnerControls">aad80554-0f40-4ab1-bee8-3152e4d469f6</TermId>
        </TermInfo>
      </Terms>
    </g686dc176fd1428ba4b66c8bf0b09b52>
    <Team_x0020_submitting_x0020_to_x0020_publish xmlns="d170d002-3b88-432c-8a2d-cdb9dc2351d4">Unclear</Team_x0020_submitting_x0020_to_x0020_publish>
    <Original_x0020_Version_x0020_1_x0020_published_x0020_date xmlns="d170d002-3b88-432c-8a2d-cdb9dc2351d4" xsi:nil="true"/>
    <Tagging xmlns="d170d002-3b88-432c-8a2d-cdb9dc2351d4" xsi:nil="true"/>
    <Approval_x0020_Date xmlns="d170d002-3b88-432c-8a2d-cdb9dc2351d4" xsi:nil="true"/>
    <Is_x0020_this_x0020_new_x0020_or_x0020_an_x0020_update_x003f_ xmlns="d170d002-3b88-432c-8a2d-cdb9dc2351d4" xsi:nil="true"/>
    <French_x0020_language_x0020_coordination xmlns="d170d002-3b88-432c-8a2d-cdb9dc2351d4">Not uploaded yet</French_x0020_language_x0020_coordination>
    <Reviewing_x0020_archiving_x0020_and_x0020_removal xmlns="d170d002-3b88-432c-8a2d-cdb9dc2351d4">remains as is with no action required</Reviewing_x0020_archiving_x0020_and_x0020_removal>
    <HPTranslation xmlns="3534a256-d0fe-43bb-8d7b-195a3690917a" xsi:nil="true"/>
    <HPProgressNotes xmlns="3534a256-d0fe-43bb-8d7b-195a3690917a" xsi:nil="true"/>
    <Publish_x0020_Date_x0020__x002d__x0020_Version_x0020_6 xmlns="d170d002-3b88-432c-8a2d-cdb9dc2351d4" xsi:nil="true"/>
    <Title_x0020__x002d__x0020_English xmlns="d170d002-3b88-432c-8a2d-cdb9dc2351d4" xsi:nil="true"/>
    <Title_x0020__x002d__x0020_French xmlns="d170d002-3b88-432c-8a2d-cdb9dc2351d4" xsi:nil="true"/>
    <Requested_x0020_posting_x0020_date xmlns="d170d002-3b88-432c-8a2d-cdb9dc2351d4" xsi:nil="true"/>
    <Multi_x002d_lingual_x0020_fact_x0020_sheet xmlns="d170d002-3b88-432c-8a2d-cdb9dc2351d4">No</Multi_x002d_lingual_x0020_fact_x0020_sheet>
    <HPClearanceStatus xmlns="3534a256-d0fe-43bb-8d7b-195a3690917a" xsi:nil="true"/>
    <Authors_x0020_for_x0020_this_x0020_product xmlns="d170d002-3b88-432c-8a2d-cdb9dc2351d4">
      <UserInfo>
        <DisplayName/>
        <AccountId xsi:nil="true"/>
        <AccountType/>
      </UserInfo>
    </Authors_x0020_for_x0020_this_x0020_product>
    <Additional_x0020_instructions_x0020_for_x0020_webmaster_x0020__x0028_if_x0020_applicable_x0029_ xmlns="d170d002-3b88-432c-8a2d-cdb9dc2351d4" xsi:nil="true"/>
    <Nav_x0020_description_x0020__x002d__x0020_FR xmlns="d170d002-3b88-432c-8a2d-cdb9dc2351d4" xsi:nil="true"/>
    <Coordinator_x0020_or_x0020_Contact xmlns="d170d002-3b88-432c-8a2d-cdb9dc2351d4">
      <UserInfo>
        <DisplayName/>
        <AccountId xsi:nil="true"/>
        <AccountType/>
      </UserInfo>
    </Coordinator_x0020_or_x0020_Contact>
    <cbe7a31b5b784d7fa328cc932d6f892e xmlns="3534a256-d0fe-43bb-8d7b-195a3690917a">
      <Terms xmlns="http://schemas.microsoft.com/office/infopath/2007/PartnerControls">
        <TermInfo xmlns="http://schemas.microsoft.com/office/infopath/2007/PartnerControls">
          <TermName xmlns="http://schemas.microsoft.com/office/infopath/2007/PartnerControls">Databases</TermName>
          <TermId xmlns="http://schemas.microsoft.com/office/infopath/2007/PartnerControls">c220e0cd-6928-4225-8fd6-394406de3d54</TermId>
        </TermInfo>
      </Terms>
    </cbe7a31b5b784d7fa328cc932d6f892e>
    <_dlc_DocIdPersistId xmlns="3534a256-d0fe-43bb-8d7b-195a3690917a">false</_dlc_DocIdPersistId>
    <Date_x0020_for_x0020_resource_x0020_card xmlns="d170d002-3b88-432c-8a2d-cdb9dc2351d4" xsi:nil="true"/>
    <_dlc_DocIdUrl xmlns="3534a256-d0fe-43bb-8d7b-195a3690917a">
      <Url>https://intra.phoconnect.oahpp.ca/sites/PDP/_layouts/15/DocIdRedir.aspx?ID=X5C7YAFFM267-193657886-5354</Url>
      <Description>X5C7YAFFM267-193657886-5354</Description>
    </_dlc_DocIdUrl>
    <Were_x0020_any_x0020_major_x0020_concerns_x0020_raised_x0020_during_x0020_the_x0020_review_x0020_process_x003f__x0020_If_x0020_so_x002c__x0020_what_x0020_were_x0020_they_x0020_and_x0020_how_x0020_were_x0020_they_x0020_addressed_x003f_ xmlns="d170d002-3b88-432c-8a2d-cdb9dc2351d4" xsi:nil="true"/>
    <TaxCatchAllLabel xmlns="adf1439d-bfa5-42cb-b22f-ca4072602882"/>
    <estimated_x0020_release_x0020_date xmlns="d170d002-3b88-432c-8a2d-cdb9dc2351d4" xsi:nil="true"/>
    <Publish_x0020_Date_x0020__x002d__x0020_Version_x0020_5 xmlns="d170d002-3b88-432c-8a2d-cdb9dc2351d4" xsi:nil="true"/>
    <HPProductType xmlns="3534a256-d0fe-43bb-8d7b-195a3690917a" xsi:nil="true"/>
  </documentManagement>
</p:properties>
</file>

<file path=customXml/itemProps1.xml><?xml version="1.0" encoding="utf-8"?>
<ds:datastoreItem xmlns:ds="http://schemas.openxmlformats.org/officeDocument/2006/customXml" ds:itemID="{E33E05E7-B0C7-4361-9100-904420C94096}"/>
</file>

<file path=customXml/itemProps2.xml><?xml version="1.0" encoding="utf-8"?>
<ds:datastoreItem xmlns:ds="http://schemas.openxmlformats.org/officeDocument/2006/customXml" ds:itemID="{3847F8EF-8AAF-48C9-9DFE-A66AC49D528B}"/>
</file>

<file path=customXml/itemProps3.xml><?xml version="1.0" encoding="utf-8"?>
<ds:datastoreItem xmlns:ds="http://schemas.openxmlformats.org/officeDocument/2006/customXml" ds:itemID="{AAAD6FC8-E532-4153-B258-7A19B89F6B9D}"/>
</file>

<file path=customXml/itemProps4.xml><?xml version="1.0" encoding="utf-8"?>
<ds:datastoreItem xmlns:ds="http://schemas.openxmlformats.org/officeDocument/2006/customXml" ds:itemID="{293B18F2-68C4-4D11-B85E-B60DA58240CD}"/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Excel</Application>
  <DocSecurity>0</DocSecurity>
  <ScaleCrop>false</ScaleCrop>
  <HeadingPairs>
    <vt:vector size="4" baseType="variant">
      <vt:variant>
        <vt:lpstr>Worksheets</vt:lpstr>
      </vt:variant>
      <vt:variant>
        <vt:i4>13</vt:i4>
      </vt:variant>
      <vt:variant>
        <vt:lpstr>Named Ranges</vt:lpstr>
      </vt:variant>
      <vt:variant>
        <vt:i4>10</vt:i4>
      </vt:variant>
    </vt:vector>
  </HeadingPairs>
  <TitlesOfParts>
    <vt:vector size="23" baseType="lpstr">
      <vt:lpstr>Indice ON-Marg 2021</vt:lpstr>
      <vt:lpstr>Description des variables</vt:lpstr>
      <vt:lpstr>Avertissements</vt:lpstr>
      <vt:lpstr>AD_2021</vt:lpstr>
      <vt:lpstr>2021_SRIDU</vt:lpstr>
      <vt:lpstr>2021_ADAIDU</vt:lpstr>
      <vt:lpstr>2021_SDRIDU</vt:lpstr>
      <vt:lpstr>2021_SRUIDU</vt:lpstr>
      <vt:lpstr>2021_DRIDU</vt:lpstr>
      <vt:lpstr>2021_RMRIDU</vt:lpstr>
      <vt:lpstr>2021_BSIDU</vt:lpstr>
      <vt:lpstr>2021_RLISSIDU</vt:lpstr>
      <vt:lpstr>2021_SRRLISSIDU</vt:lpstr>
      <vt:lpstr>_2021_ADAUID</vt:lpstr>
      <vt:lpstr>_2021_CCSUID</vt:lpstr>
      <vt:lpstr>_2021_CDUID</vt:lpstr>
      <vt:lpstr>_2021_CMAUID</vt:lpstr>
      <vt:lpstr>_2021_CSDUID</vt:lpstr>
      <vt:lpstr>_2021_CTUID</vt:lpstr>
      <vt:lpstr>_2021_HUID</vt:lpstr>
      <vt:lpstr>_2021_LHINSRUID</vt:lpstr>
      <vt:lpstr>_2021_LHINUID</vt:lpstr>
      <vt:lpstr>DA_2021</vt:lpstr>
    </vt:vector>
  </TitlesOfParts>
  <Manager/>
  <Company>SAS Institute Inc</Company>
  <LinksUpToDate>false</LinksUpToDate>
  <SharedDoc>false</SharedDoc>
  <HyperlinksChanged>false</HyperlinksChanged>
  <AppVersion>15.0300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Indice de marginalisation ontarien 2021 </dc:title>
  <dc:subject/>
  <dc:creator>Santé publique Ontario</dc:creator>
  <cp:keywords/>
  <dc:description/>
  <cp:lastModifiedBy>Trevor van Ingen</cp:lastModifiedBy>
  <dcterms:created xsi:type="dcterms:W3CDTF">2011-02-11T15:45:55Z</dcterms:created>
  <dcterms:modified xsi:type="dcterms:W3CDTF">2023-07-12T20:17:23Z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0x01010007E9C97A88813946B9391E70A1852DF7002A19326CFD0E7B488F9AC217F8841AD4</vt:lpwstr>
  </property>
  <property fmtid="{D5CDD505-2E9C-101B-9397-08002B2CF9AE}" pid="3" name="_dlc_DocIdItemGuid">
    <vt:lpwstr>e2982a44-ce75-4038-b2d6-d69c4b847797</vt:lpwstr>
  </property>
  <property fmtid="{D5CDD505-2E9C-101B-9397-08002B2CF9AE}" pid="4" name="Knowledge Product Taxonomy">
    <vt:lpwstr>73;#Databases|c220e0cd-6928-4225-8fd6-394406de3d54</vt:lpwstr>
  </property>
  <property fmtid="{D5CDD505-2E9C-101B-9397-08002B2CF9AE}" pid="5" name="HPDocumentType">
    <vt:lpwstr>79;#Product|aad80554-0f40-4ab1-bee8-3152e4d469f6</vt:lpwstr>
  </property>
  <property fmtid="{D5CDD505-2E9C-101B-9397-08002B2CF9AE}" pid="6" name="Fiscal Year (MM)">
    <vt:lpwstr/>
  </property>
  <property fmtid="{D5CDD505-2E9C-101B-9397-08002B2CF9AE}" pid="7" name="i9c04d38d80a493a97468ebd40588c70">
    <vt:lpwstr/>
  </property>
  <property fmtid="{D5CDD505-2E9C-101B-9397-08002B2CF9AE}" pid="8" name="Notifications">
    <vt:lpwstr>No notifications set</vt:lpwstr>
  </property>
  <property fmtid="{D5CDD505-2E9C-101B-9397-08002B2CF9AE}" pid="9" name="Flag for the information of others">
    <vt:lpwstr/>
  </property>
  <property fmtid="{D5CDD505-2E9C-101B-9397-08002B2CF9AE}" pid="10" name="Product Approval">
    <vt:lpwstr/>
  </property>
  <property fmtid="{D5CDD505-2E9C-101B-9397-08002B2CF9AE}" pid="11" name="Team submitting to publish">
    <vt:lpwstr>Unclear</vt:lpwstr>
  </property>
  <property fmtid="{D5CDD505-2E9C-101B-9397-08002B2CF9AE}" pid="12" name="Additional instructions for webmaster (if applicable)">
    <vt:lpwstr/>
  </property>
  <property fmtid="{D5CDD505-2E9C-101B-9397-08002B2CF9AE}" pid="13" name="Nav description - FR">
    <vt:lpwstr/>
  </property>
  <property fmtid="{D5CDD505-2E9C-101B-9397-08002B2CF9AE}" pid="14" name="Updates">
    <vt:lpwstr>No response</vt:lpwstr>
  </property>
  <property fmtid="{D5CDD505-2E9C-101B-9397-08002B2CF9AE}" pid="15" name="Original Version 1 published date">
    <vt:lpwstr/>
  </property>
  <property fmtid="{D5CDD505-2E9C-101B-9397-08002B2CF9AE}" pid="16" name="Publish Date - Version 2">
    <vt:lpwstr/>
  </property>
  <property fmtid="{D5CDD505-2E9C-101B-9397-08002B2CF9AE}" pid="17" name="Publish Date - Version 3">
    <vt:lpwstr/>
  </property>
  <property fmtid="{D5CDD505-2E9C-101B-9397-08002B2CF9AE}" pid="18" name="Publish Date Version 4">
    <vt:lpwstr/>
  </property>
  <property fmtid="{D5CDD505-2E9C-101B-9397-08002B2CF9AE}" pid="19" name="Publish Date - Version 5">
    <vt:lpwstr/>
  </property>
  <property fmtid="{D5CDD505-2E9C-101B-9397-08002B2CF9AE}" pid="20" name="Authors for this product">
    <vt:lpwstr/>
  </property>
  <property fmtid="{D5CDD505-2E9C-101B-9397-08002B2CF9AE}" pid="21" name="Publish Date - Version 6">
    <vt:lpwstr/>
  </property>
  <property fmtid="{D5CDD505-2E9C-101B-9397-08002B2CF9AE}" pid="22" name="Publish Date - Version 7">
    <vt:lpwstr/>
  </property>
  <property fmtid="{D5CDD505-2E9C-101B-9397-08002B2CF9AE}" pid="23" name="Publish Date - Version 8">
    <vt:lpwstr/>
  </property>
  <property fmtid="{D5CDD505-2E9C-101B-9397-08002B2CF9AE}" pid="24" name="Is this product Covid-related?">
    <vt:lpwstr>Yes - this IS a covid-19 related product</vt:lpwstr>
  </property>
  <property fmtid="{D5CDD505-2E9C-101B-9397-08002B2CF9AE}" pid="25" name="Date of last update">
    <vt:lpwstr/>
  </property>
  <property fmtid="{D5CDD505-2E9C-101B-9397-08002B2CF9AE}" pid="26" name="URL English">
    <vt:lpwstr/>
  </property>
  <property fmtid="{D5CDD505-2E9C-101B-9397-08002B2CF9AE}" pid="27" name="estimated release date">
    <vt:lpwstr/>
  </property>
  <property fmtid="{D5CDD505-2E9C-101B-9397-08002B2CF9AE}" pid="28" name="Title - English">
    <vt:lpwstr/>
  </property>
  <property fmtid="{D5CDD505-2E9C-101B-9397-08002B2CF9AE}" pid="29" name="Title - French">
    <vt:lpwstr/>
  </property>
  <property fmtid="{D5CDD505-2E9C-101B-9397-08002B2CF9AE}" pid="30" name="Approver">
    <vt:lpwstr/>
  </property>
  <property fmtid="{D5CDD505-2E9C-101B-9397-08002B2CF9AE}" pid="31" name="Requested posting date">
    <vt:lpwstr/>
  </property>
  <property fmtid="{D5CDD505-2E9C-101B-9397-08002B2CF9AE}" pid="32" name="Date for resource card">
    <vt:lpwstr/>
  </property>
  <property fmtid="{D5CDD505-2E9C-101B-9397-08002B2CF9AE}" pid="33" name="Tagging">
    <vt:lpwstr/>
  </property>
  <property fmtid="{D5CDD505-2E9C-101B-9397-08002B2CF9AE}" pid="34" name="Coordinator or Contact">
    <vt:lpwstr/>
  </property>
  <property fmtid="{D5CDD505-2E9C-101B-9397-08002B2CF9AE}" pid="35" name="Nav description - EN">
    <vt:lpwstr/>
  </property>
  <property fmtid="{D5CDD505-2E9C-101B-9397-08002B2CF9AE}" pid="36" name="Is this new or an update?">
    <vt:lpwstr/>
  </property>
  <property fmtid="{D5CDD505-2E9C-101B-9397-08002B2CF9AE}" pid="37" name="Were any major concerns raised during the review process? If so, what were they and how were they addressed?">
    <vt:lpwstr/>
  </property>
  <property fmtid="{D5CDD505-2E9C-101B-9397-08002B2CF9AE}" pid="38" name="Send a product notice">
    <vt:lpwstr/>
  </property>
  <property fmtid="{D5CDD505-2E9C-101B-9397-08002B2CF9AE}" pid="39" name="French language coordination">
    <vt:lpwstr>Not uploaded yet</vt:lpwstr>
  </property>
  <property fmtid="{D5CDD505-2E9C-101B-9397-08002B2CF9AE}" pid="40" name="Approval Date">
    <vt:lpwstr/>
  </property>
  <property fmtid="{D5CDD505-2E9C-101B-9397-08002B2CF9AE}" pid="41" name="Multi-lingual fact sheet">
    <vt:lpwstr>No</vt:lpwstr>
  </property>
  <property fmtid="{D5CDD505-2E9C-101B-9397-08002B2CF9AE}" pid="42" name="Reviewing archiving and removal">
    <vt:lpwstr>remains as is with no action required</vt:lpwstr>
  </property>
  <property fmtid="{D5CDD505-2E9C-101B-9397-08002B2CF9AE}" pid="43" name="new update field test">
    <vt:lpwstr>Unclear</vt:lpwstr>
  </property>
  <property fmtid="{D5CDD505-2E9C-101B-9397-08002B2CF9AE}" pid="44" name="Where product should surface on the site">
    <vt:lpwstr/>
  </property>
  <property fmtid="{D5CDD505-2E9C-101B-9397-08002B2CF9AE}" pid="45" name="Citation">
    <vt:lpwstr/>
  </property>
  <property fmtid="{D5CDD505-2E9C-101B-9397-08002B2CF9AE}" pid="46" name="TaxCatchAll">
    <vt:lpwstr>73;#;#79;#</vt:lpwstr>
  </property>
  <property fmtid="{D5CDD505-2E9C-101B-9397-08002B2CF9AE}" pid="47" name="TaxCatchAllLabel">
    <vt:lpwstr/>
  </property>
  <property fmtid="{D5CDD505-2E9C-101B-9397-08002B2CF9AE}" pid="48" name="HPProductType">
    <vt:lpwstr/>
  </property>
  <property fmtid="{D5CDD505-2E9C-101B-9397-08002B2CF9AE}" pid="49" name="HPClearanceDateReceived">
    <vt:lpwstr/>
  </property>
  <property fmtid="{D5CDD505-2E9C-101B-9397-08002B2CF9AE}" pid="50" name="HPClearanceStatus">
    <vt:lpwstr/>
  </property>
  <property fmtid="{D5CDD505-2E9C-101B-9397-08002B2CF9AE}" pid="51" name="HPTranslation">
    <vt:lpwstr/>
  </property>
  <property fmtid="{D5CDD505-2E9C-101B-9397-08002B2CF9AE}" pid="52" name="HPExternalReviewers">
    <vt:lpwstr>Not assigned yet</vt:lpwstr>
  </property>
  <property fmtid="{D5CDD505-2E9C-101B-9397-08002B2CF9AE}" pid="53" name="HPProgressNotes">
    <vt:lpwstr/>
  </property>
  <property fmtid="{D5CDD505-2E9C-101B-9397-08002B2CF9AE}" pid="54" name="HPClearanceDocStatus">
    <vt:lpwstr>Draft</vt:lpwstr>
  </property>
  <property fmtid="{D5CDD505-2E9C-101B-9397-08002B2CF9AE}" pid="55" name="g686dc176fd1428ba4b66c8bf0b09b52">
    <vt:lpwstr>Product|aad80554-0f40-4ab1-bee8-3152e4d469f6</vt:lpwstr>
  </property>
  <property fmtid="{D5CDD505-2E9C-101B-9397-08002B2CF9AE}" pid="56" name="cbe7a31b5b784d7fa328cc932d6f892e">
    <vt:lpwstr>Databases|c220e0cd-6928-4225-8fd6-394406de3d54</vt:lpwstr>
  </property>
  <property fmtid="{D5CDD505-2E9C-101B-9397-08002B2CF9AE}" pid="57" name="_dlc_DocId">
    <vt:lpwstr>X5C7YAFFM267-193657886-5073</vt:lpwstr>
  </property>
  <property fmtid="{D5CDD505-2E9C-101B-9397-08002B2CF9AE}" pid="58" name="_dlc_DocIdUrl">
    <vt:lpwstr>https://intra.phoconnect.oahpp.ca/sites/PDP/_layouts/15/DocIdRedir.aspx?ID=X5C7YAFFM267-193657886-5073, X5C7YAFFM267-193657886-5073</vt:lpwstr>
  </property>
  <property fmtid="{D5CDD505-2E9C-101B-9397-08002B2CF9AE}" pid="59" name="_dlc_DocIdPersistId">
    <vt:lpwstr/>
  </property>
</Properties>
</file>